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ctiveX/activeX1.xml" ContentType="application/vnd.ms-office.activeX+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6" r:id="rId2"/>
    <p:sldId id="4115" r:id="rId3"/>
    <p:sldId id="4116" r:id="rId4"/>
    <p:sldId id="4117" r:id="rId5"/>
    <p:sldId id="4118" r:id="rId6"/>
    <p:sldId id="268" r:id="rId7"/>
    <p:sldId id="267" r:id="rId8"/>
    <p:sldId id="277" r:id="rId9"/>
    <p:sldId id="269" r:id="rId10"/>
    <p:sldId id="270" r:id="rId11"/>
    <p:sldId id="275" r:id="rId12"/>
    <p:sldId id="271" r:id="rId13"/>
    <p:sldId id="284" r:id="rId14"/>
    <p:sldId id="272" r:id="rId15"/>
    <p:sldId id="273" r:id="rId16"/>
    <p:sldId id="276" r:id="rId17"/>
    <p:sldId id="279" r:id="rId18"/>
    <p:sldId id="282" r:id="rId19"/>
    <p:sldId id="281" r:id="rId20"/>
    <p:sldId id="4114" r:id="rId21"/>
    <p:sldId id="280" r:id="rId22"/>
    <p:sldId id="256" r:id="rId23"/>
    <p:sldId id="260" r:id="rId24"/>
    <p:sldId id="259" r:id="rId25"/>
    <p:sldId id="261" r:id="rId26"/>
    <p:sldId id="263" r:id="rId27"/>
    <p:sldId id="262" r:id="rId28"/>
    <p:sldId id="265" r:id="rId29"/>
    <p:sldId id="264" r:id="rId30"/>
    <p:sldId id="4102" r:id="rId31"/>
    <p:sldId id="4108" r:id="rId32"/>
    <p:sldId id="4109" r:id="rId33"/>
    <p:sldId id="4103" r:id="rId34"/>
    <p:sldId id="4110" r:id="rId35"/>
    <p:sldId id="4104" r:id="rId36"/>
    <p:sldId id="4111" r:id="rId37"/>
    <p:sldId id="257" r:id="rId38"/>
    <p:sldId id="258" r:id="rId39"/>
    <p:sldId id="4112" r:id="rId40"/>
    <p:sldId id="4113" r:id="rId41"/>
    <p:sldId id="287" r:id="rId42"/>
    <p:sldId id="288" r:id="rId43"/>
    <p:sldId id="289" r:id="rId44"/>
    <p:sldId id="290" r:id="rId45"/>
    <p:sldId id="291" r:id="rId46"/>
    <p:sldId id="292" r:id="rId47"/>
    <p:sldId id="293" r:id="rId48"/>
    <p:sldId id="294" r:id="rId49"/>
    <p:sldId id="295" r:id="rId50"/>
    <p:sldId id="296" r:id="rId51"/>
    <p:sldId id="29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1" autoAdjust="0"/>
    <p:restoredTop sz="78927" autoAdjust="0"/>
  </p:normalViewPr>
  <p:slideViewPr>
    <p:cSldViewPr snapToGrid="0">
      <p:cViewPr varScale="1">
        <p:scale>
          <a:sx n="87" d="100"/>
          <a:sy n="87" d="100"/>
        </p:scale>
        <p:origin x="166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1A-5CC6-11CF-8D67-00AA00BDCE1D}" ax:persistence="persistStream" r:id="rId1"/>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Platform</c:v>
                </c:pt>
              </c:strCache>
            </c:strRef>
          </c:tx>
          <c:explosion val="11"/>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A9F-4672-A401-A8ABBEE47FBA}"/>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A9F-4672-A401-A8ABBEE47FBA}"/>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A9F-4672-A401-A8ABBEE47FBA}"/>
              </c:ext>
            </c:extLst>
          </c:dPt>
          <c:dPt>
            <c:idx val="3"/>
            <c:bubble3D val="0"/>
            <c:explosion val="1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1-AD0E-4B4B-AF79-5C82648548C6}"/>
              </c:ext>
            </c:extLst>
          </c:dPt>
          <c:cat>
            <c:strRef>
              <c:f>Sheet1!$A$2:$A$5</c:f>
              <c:strCache>
                <c:ptCount val="4"/>
                <c:pt idx="0">
                  <c:v>Whatsapp</c:v>
                </c:pt>
                <c:pt idx="1">
                  <c:v>Discord</c:v>
                </c:pt>
                <c:pt idx="2">
                  <c:v>Gitlab</c:v>
                </c:pt>
                <c:pt idx="3">
                  <c:v>In person</c:v>
                </c:pt>
              </c:strCache>
            </c:strRef>
          </c:cat>
          <c:val>
            <c:numRef>
              <c:f>Sheet1!$B$2:$B$5</c:f>
              <c:numCache>
                <c:formatCode>General</c:formatCode>
                <c:ptCount val="4"/>
                <c:pt idx="0">
                  <c:v>4</c:v>
                </c:pt>
                <c:pt idx="1">
                  <c:v>2</c:v>
                </c:pt>
                <c:pt idx="2">
                  <c:v>1</c:v>
                </c:pt>
                <c:pt idx="3">
                  <c:v>3</c:v>
                </c:pt>
              </c:numCache>
            </c:numRef>
          </c:val>
          <c:extLst>
            <c:ext xmlns:c16="http://schemas.microsoft.com/office/drawing/2014/chart" uri="{C3380CC4-5D6E-409C-BE32-E72D297353CC}">
              <c16:uniqueId val="{00000000-AD0E-4B4B-AF79-5C82648548C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01B79-8E55-4E4A-84E7-AB8518209A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6E514C-C251-4159-AB88-4D6914248C17}">
      <dgm:prSet/>
      <dgm:spPr/>
      <dgm:t>
        <a:bodyPr/>
        <a:lstStyle/>
        <a:p>
          <a:r>
            <a:rPr lang="en-US"/>
            <a:t>1. Presentation Layer - React</a:t>
          </a:r>
        </a:p>
      </dgm:t>
    </dgm:pt>
    <dgm:pt modelId="{4A784EF0-85C4-452D-9426-1E114551C8C2}" type="parTrans" cxnId="{DC7F0FDF-76DC-46F1-A60D-213C66299E15}">
      <dgm:prSet/>
      <dgm:spPr/>
      <dgm:t>
        <a:bodyPr/>
        <a:lstStyle/>
        <a:p>
          <a:endParaRPr lang="en-US"/>
        </a:p>
      </dgm:t>
    </dgm:pt>
    <dgm:pt modelId="{9361DACA-7B5C-4944-B3D1-856739BA67B5}" type="sibTrans" cxnId="{DC7F0FDF-76DC-46F1-A60D-213C66299E15}">
      <dgm:prSet/>
      <dgm:spPr/>
      <dgm:t>
        <a:bodyPr/>
        <a:lstStyle/>
        <a:p>
          <a:endParaRPr lang="en-US"/>
        </a:p>
      </dgm:t>
    </dgm:pt>
    <dgm:pt modelId="{DF96CEA8-DEF2-4077-9B87-9F29D4DEAD03}">
      <dgm:prSet/>
      <dgm:spPr/>
      <dgm:t>
        <a:bodyPr/>
        <a:lstStyle/>
        <a:p>
          <a:r>
            <a:rPr lang="en-US"/>
            <a:t>2. Application Layer – Django</a:t>
          </a:r>
        </a:p>
      </dgm:t>
    </dgm:pt>
    <dgm:pt modelId="{2DBC9CBE-C982-4AB2-8321-91CE89A10C9D}" type="parTrans" cxnId="{B4EC04DF-242F-40D0-9C81-B1AE58995C84}">
      <dgm:prSet/>
      <dgm:spPr/>
      <dgm:t>
        <a:bodyPr/>
        <a:lstStyle/>
        <a:p>
          <a:endParaRPr lang="en-US"/>
        </a:p>
      </dgm:t>
    </dgm:pt>
    <dgm:pt modelId="{64F9EF31-0365-4A04-A31E-474AC60109F2}" type="sibTrans" cxnId="{B4EC04DF-242F-40D0-9C81-B1AE58995C84}">
      <dgm:prSet/>
      <dgm:spPr/>
      <dgm:t>
        <a:bodyPr/>
        <a:lstStyle/>
        <a:p>
          <a:endParaRPr lang="en-US"/>
        </a:p>
      </dgm:t>
    </dgm:pt>
    <dgm:pt modelId="{13966976-E63C-425E-98FE-5536A71032E4}">
      <dgm:prSet/>
      <dgm:spPr/>
      <dgm:t>
        <a:bodyPr/>
        <a:lstStyle/>
        <a:p>
          <a:r>
            <a:rPr lang="en-US" dirty="0"/>
            <a:t>3. Data Layer – SQLite</a:t>
          </a:r>
        </a:p>
      </dgm:t>
    </dgm:pt>
    <dgm:pt modelId="{0422F9BC-33B7-426E-BDEC-168FB9F13120}" type="parTrans" cxnId="{0C7C72BE-0E92-402F-BC37-7AEF016177E6}">
      <dgm:prSet/>
      <dgm:spPr/>
      <dgm:t>
        <a:bodyPr/>
        <a:lstStyle/>
        <a:p>
          <a:endParaRPr lang="en-US"/>
        </a:p>
      </dgm:t>
    </dgm:pt>
    <dgm:pt modelId="{E98D3A18-D57E-48B5-ADEE-85D92965879B}" type="sibTrans" cxnId="{0C7C72BE-0E92-402F-BC37-7AEF016177E6}">
      <dgm:prSet/>
      <dgm:spPr/>
      <dgm:t>
        <a:bodyPr/>
        <a:lstStyle/>
        <a:p>
          <a:endParaRPr lang="en-US"/>
        </a:p>
      </dgm:t>
    </dgm:pt>
    <dgm:pt modelId="{94E2350D-1129-44D1-B738-CFD3D3831E14}">
      <dgm:prSet/>
      <dgm:spPr/>
      <dgm:t>
        <a:bodyPr/>
        <a:lstStyle/>
        <a:p>
          <a:r>
            <a:rPr lang="en-US"/>
            <a:t>4. Web Server Layer – Rest API</a:t>
          </a:r>
        </a:p>
      </dgm:t>
    </dgm:pt>
    <dgm:pt modelId="{3FBB8811-BCB3-4F0C-A54D-846B09CC2126}" type="parTrans" cxnId="{67F3CE36-229B-49E4-8A81-73F8C8B4192C}">
      <dgm:prSet/>
      <dgm:spPr/>
      <dgm:t>
        <a:bodyPr/>
        <a:lstStyle/>
        <a:p>
          <a:endParaRPr lang="en-US"/>
        </a:p>
      </dgm:t>
    </dgm:pt>
    <dgm:pt modelId="{53C7A6BB-4E6D-4EAC-8DE1-FA7E99224D4D}" type="sibTrans" cxnId="{67F3CE36-229B-49E4-8A81-73F8C8B4192C}">
      <dgm:prSet/>
      <dgm:spPr/>
      <dgm:t>
        <a:bodyPr/>
        <a:lstStyle/>
        <a:p>
          <a:endParaRPr lang="en-US"/>
        </a:p>
      </dgm:t>
    </dgm:pt>
    <dgm:pt modelId="{7519E2BC-4AE5-4502-B78F-635675F526BF}" type="pres">
      <dgm:prSet presAssocID="{69001B79-8E55-4E4A-84E7-AB8518209A9A}" presName="root" presStyleCnt="0">
        <dgm:presLayoutVars>
          <dgm:dir/>
          <dgm:resizeHandles val="exact"/>
        </dgm:presLayoutVars>
      </dgm:prSet>
      <dgm:spPr/>
    </dgm:pt>
    <dgm:pt modelId="{5C2A3323-BE2F-4B3B-B0C6-82983E141803}" type="pres">
      <dgm:prSet presAssocID="{F86E514C-C251-4159-AB88-4D6914248C17}" presName="compNode" presStyleCnt="0"/>
      <dgm:spPr/>
    </dgm:pt>
    <dgm:pt modelId="{83B1C12D-8846-45C2-8A83-2898C8A34017}" type="pres">
      <dgm:prSet presAssocID="{F86E514C-C251-4159-AB88-4D6914248C17}" presName="bgRect" presStyleLbl="bgShp" presStyleIdx="0" presStyleCnt="4"/>
      <dgm:spPr/>
    </dgm:pt>
    <dgm:pt modelId="{1F7BA86F-986B-4E07-AFC5-E3C673332048}" type="pres">
      <dgm:prSet presAssocID="{F86E514C-C251-4159-AB88-4D6914248C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F83A051-3581-4154-9521-661D55BF1ACA}" type="pres">
      <dgm:prSet presAssocID="{F86E514C-C251-4159-AB88-4D6914248C17}" presName="spaceRect" presStyleCnt="0"/>
      <dgm:spPr/>
    </dgm:pt>
    <dgm:pt modelId="{30B27EA8-F4E8-4ECF-B5FF-944D28EF7D46}" type="pres">
      <dgm:prSet presAssocID="{F86E514C-C251-4159-AB88-4D6914248C17}" presName="parTx" presStyleLbl="revTx" presStyleIdx="0" presStyleCnt="4">
        <dgm:presLayoutVars>
          <dgm:chMax val="0"/>
          <dgm:chPref val="0"/>
        </dgm:presLayoutVars>
      </dgm:prSet>
      <dgm:spPr/>
    </dgm:pt>
    <dgm:pt modelId="{4CF4C6D9-6993-401A-8800-BE205C4FD13A}" type="pres">
      <dgm:prSet presAssocID="{9361DACA-7B5C-4944-B3D1-856739BA67B5}" presName="sibTrans" presStyleCnt="0"/>
      <dgm:spPr/>
    </dgm:pt>
    <dgm:pt modelId="{D6810B5F-908D-489D-A84D-87F13844EA58}" type="pres">
      <dgm:prSet presAssocID="{DF96CEA8-DEF2-4077-9B87-9F29D4DEAD03}" presName="compNode" presStyleCnt="0"/>
      <dgm:spPr/>
    </dgm:pt>
    <dgm:pt modelId="{56605F35-B603-48D5-9BA8-A039EFFD0238}" type="pres">
      <dgm:prSet presAssocID="{DF96CEA8-DEF2-4077-9B87-9F29D4DEAD03}" presName="bgRect" presStyleLbl="bgShp" presStyleIdx="1" presStyleCnt="4"/>
      <dgm:spPr/>
    </dgm:pt>
    <dgm:pt modelId="{BBC5BC24-A210-4C7B-9321-4CBA83F0A446}" type="pres">
      <dgm:prSet presAssocID="{DF96CEA8-DEF2-4077-9B87-9F29D4DEAD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38C888A7-70B5-4B27-89F0-2E350B827D38}" type="pres">
      <dgm:prSet presAssocID="{DF96CEA8-DEF2-4077-9B87-9F29D4DEAD03}" presName="spaceRect" presStyleCnt="0"/>
      <dgm:spPr/>
    </dgm:pt>
    <dgm:pt modelId="{B43D0504-669F-4D25-ABB6-3656B3C92951}" type="pres">
      <dgm:prSet presAssocID="{DF96CEA8-DEF2-4077-9B87-9F29D4DEAD03}" presName="parTx" presStyleLbl="revTx" presStyleIdx="1" presStyleCnt="4">
        <dgm:presLayoutVars>
          <dgm:chMax val="0"/>
          <dgm:chPref val="0"/>
        </dgm:presLayoutVars>
      </dgm:prSet>
      <dgm:spPr/>
    </dgm:pt>
    <dgm:pt modelId="{B3211350-8809-40F4-B367-B13930EB03B8}" type="pres">
      <dgm:prSet presAssocID="{64F9EF31-0365-4A04-A31E-474AC60109F2}" presName="sibTrans" presStyleCnt="0"/>
      <dgm:spPr/>
    </dgm:pt>
    <dgm:pt modelId="{E9E03CAD-FE3F-46FD-8EE8-48E8FC2F893B}" type="pres">
      <dgm:prSet presAssocID="{13966976-E63C-425E-98FE-5536A71032E4}" presName="compNode" presStyleCnt="0"/>
      <dgm:spPr/>
    </dgm:pt>
    <dgm:pt modelId="{25B31118-3184-4D0C-BFB2-1BE4966102AC}" type="pres">
      <dgm:prSet presAssocID="{13966976-E63C-425E-98FE-5536A71032E4}" presName="bgRect" presStyleLbl="bgShp" presStyleIdx="2" presStyleCnt="4"/>
      <dgm:spPr/>
    </dgm:pt>
    <dgm:pt modelId="{AEDCB768-3770-4CC3-A790-114D47726E9F}" type="pres">
      <dgm:prSet presAssocID="{13966976-E63C-425E-98FE-5536A71032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EBECF0A-6F48-4285-80AE-7B5F6F721D3D}" type="pres">
      <dgm:prSet presAssocID="{13966976-E63C-425E-98FE-5536A71032E4}" presName="spaceRect" presStyleCnt="0"/>
      <dgm:spPr/>
    </dgm:pt>
    <dgm:pt modelId="{40F8B335-17FF-4BC1-9A54-6A26292BBEA7}" type="pres">
      <dgm:prSet presAssocID="{13966976-E63C-425E-98FE-5536A71032E4}" presName="parTx" presStyleLbl="revTx" presStyleIdx="2" presStyleCnt="4">
        <dgm:presLayoutVars>
          <dgm:chMax val="0"/>
          <dgm:chPref val="0"/>
        </dgm:presLayoutVars>
      </dgm:prSet>
      <dgm:spPr/>
    </dgm:pt>
    <dgm:pt modelId="{82F530E0-79BD-49E0-958F-3719883D88CE}" type="pres">
      <dgm:prSet presAssocID="{E98D3A18-D57E-48B5-ADEE-85D92965879B}" presName="sibTrans" presStyleCnt="0"/>
      <dgm:spPr/>
    </dgm:pt>
    <dgm:pt modelId="{9F4DA1FB-1EEC-4E9E-B6FB-6D5798E1ACCF}" type="pres">
      <dgm:prSet presAssocID="{94E2350D-1129-44D1-B738-CFD3D3831E14}" presName="compNode" presStyleCnt="0"/>
      <dgm:spPr/>
    </dgm:pt>
    <dgm:pt modelId="{F0761F96-89AD-4EC5-A07C-47AF17106577}" type="pres">
      <dgm:prSet presAssocID="{94E2350D-1129-44D1-B738-CFD3D3831E14}" presName="bgRect" presStyleLbl="bgShp" presStyleIdx="3" presStyleCnt="4"/>
      <dgm:spPr/>
    </dgm:pt>
    <dgm:pt modelId="{20BF10A4-C41C-4186-97DF-929965A64EB3}" type="pres">
      <dgm:prSet presAssocID="{94E2350D-1129-44D1-B738-CFD3D3831E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CD5C74E-FA6C-4DCB-96DA-2A2A8265A144}" type="pres">
      <dgm:prSet presAssocID="{94E2350D-1129-44D1-B738-CFD3D3831E14}" presName="spaceRect" presStyleCnt="0"/>
      <dgm:spPr/>
    </dgm:pt>
    <dgm:pt modelId="{8CAE91EF-63F3-4412-8830-EAE34859DF86}" type="pres">
      <dgm:prSet presAssocID="{94E2350D-1129-44D1-B738-CFD3D3831E14}" presName="parTx" presStyleLbl="revTx" presStyleIdx="3" presStyleCnt="4">
        <dgm:presLayoutVars>
          <dgm:chMax val="0"/>
          <dgm:chPref val="0"/>
        </dgm:presLayoutVars>
      </dgm:prSet>
      <dgm:spPr/>
    </dgm:pt>
  </dgm:ptLst>
  <dgm:cxnLst>
    <dgm:cxn modelId="{CF131211-CDAF-4721-A9B9-9A3B6AF52B8D}" type="presOf" srcId="{69001B79-8E55-4E4A-84E7-AB8518209A9A}" destId="{7519E2BC-4AE5-4502-B78F-635675F526BF}" srcOrd="0" destOrd="0" presId="urn:microsoft.com/office/officeart/2018/2/layout/IconVerticalSolidList"/>
    <dgm:cxn modelId="{E88A991F-3A52-4EBC-879C-73447D2EBDAE}" type="presOf" srcId="{13966976-E63C-425E-98FE-5536A71032E4}" destId="{40F8B335-17FF-4BC1-9A54-6A26292BBEA7}" srcOrd="0" destOrd="0" presId="urn:microsoft.com/office/officeart/2018/2/layout/IconVerticalSolidList"/>
    <dgm:cxn modelId="{67F3CE36-229B-49E4-8A81-73F8C8B4192C}" srcId="{69001B79-8E55-4E4A-84E7-AB8518209A9A}" destId="{94E2350D-1129-44D1-B738-CFD3D3831E14}" srcOrd="3" destOrd="0" parTransId="{3FBB8811-BCB3-4F0C-A54D-846B09CC2126}" sibTransId="{53C7A6BB-4E6D-4EAC-8DE1-FA7E99224D4D}"/>
    <dgm:cxn modelId="{79693FB0-45F1-463D-99CA-7D82A25C0E09}" type="presOf" srcId="{94E2350D-1129-44D1-B738-CFD3D3831E14}" destId="{8CAE91EF-63F3-4412-8830-EAE34859DF86}" srcOrd="0" destOrd="0" presId="urn:microsoft.com/office/officeart/2018/2/layout/IconVerticalSolidList"/>
    <dgm:cxn modelId="{0C7C72BE-0E92-402F-BC37-7AEF016177E6}" srcId="{69001B79-8E55-4E4A-84E7-AB8518209A9A}" destId="{13966976-E63C-425E-98FE-5536A71032E4}" srcOrd="2" destOrd="0" parTransId="{0422F9BC-33B7-426E-BDEC-168FB9F13120}" sibTransId="{E98D3A18-D57E-48B5-ADEE-85D92965879B}"/>
    <dgm:cxn modelId="{F5B369C1-08CD-4692-AFCA-5FB2B3DCC467}" type="presOf" srcId="{DF96CEA8-DEF2-4077-9B87-9F29D4DEAD03}" destId="{B43D0504-669F-4D25-ABB6-3656B3C92951}" srcOrd="0" destOrd="0" presId="urn:microsoft.com/office/officeart/2018/2/layout/IconVerticalSolidList"/>
    <dgm:cxn modelId="{B4EC04DF-242F-40D0-9C81-B1AE58995C84}" srcId="{69001B79-8E55-4E4A-84E7-AB8518209A9A}" destId="{DF96CEA8-DEF2-4077-9B87-9F29D4DEAD03}" srcOrd="1" destOrd="0" parTransId="{2DBC9CBE-C982-4AB2-8321-91CE89A10C9D}" sibTransId="{64F9EF31-0365-4A04-A31E-474AC60109F2}"/>
    <dgm:cxn modelId="{DC7F0FDF-76DC-46F1-A60D-213C66299E15}" srcId="{69001B79-8E55-4E4A-84E7-AB8518209A9A}" destId="{F86E514C-C251-4159-AB88-4D6914248C17}" srcOrd="0" destOrd="0" parTransId="{4A784EF0-85C4-452D-9426-1E114551C8C2}" sibTransId="{9361DACA-7B5C-4944-B3D1-856739BA67B5}"/>
    <dgm:cxn modelId="{3B9A79ED-1260-424A-BB0B-773E28659141}" type="presOf" srcId="{F86E514C-C251-4159-AB88-4D6914248C17}" destId="{30B27EA8-F4E8-4ECF-B5FF-944D28EF7D46}" srcOrd="0" destOrd="0" presId="urn:microsoft.com/office/officeart/2018/2/layout/IconVerticalSolidList"/>
    <dgm:cxn modelId="{BDA4D245-C4B1-4D14-82BC-72F7C85B4273}" type="presParOf" srcId="{7519E2BC-4AE5-4502-B78F-635675F526BF}" destId="{5C2A3323-BE2F-4B3B-B0C6-82983E141803}" srcOrd="0" destOrd="0" presId="urn:microsoft.com/office/officeart/2018/2/layout/IconVerticalSolidList"/>
    <dgm:cxn modelId="{96BF5318-5209-4AFC-BC7B-85E66723EAA2}" type="presParOf" srcId="{5C2A3323-BE2F-4B3B-B0C6-82983E141803}" destId="{83B1C12D-8846-45C2-8A83-2898C8A34017}" srcOrd="0" destOrd="0" presId="urn:microsoft.com/office/officeart/2018/2/layout/IconVerticalSolidList"/>
    <dgm:cxn modelId="{427D86E2-8759-46A0-ADE8-207A7D1151CB}" type="presParOf" srcId="{5C2A3323-BE2F-4B3B-B0C6-82983E141803}" destId="{1F7BA86F-986B-4E07-AFC5-E3C673332048}" srcOrd="1" destOrd="0" presId="urn:microsoft.com/office/officeart/2018/2/layout/IconVerticalSolidList"/>
    <dgm:cxn modelId="{4713EC30-73A7-4A86-8083-6569BA49D274}" type="presParOf" srcId="{5C2A3323-BE2F-4B3B-B0C6-82983E141803}" destId="{AF83A051-3581-4154-9521-661D55BF1ACA}" srcOrd="2" destOrd="0" presId="urn:microsoft.com/office/officeart/2018/2/layout/IconVerticalSolidList"/>
    <dgm:cxn modelId="{FDEF6A3B-09D1-49F7-A6F9-CA02C0F6541A}" type="presParOf" srcId="{5C2A3323-BE2F-4B3B-B0C6-82983E141803}" destId="{30B27EA8-F4E8-4ECF-B5FF-944D28EF7D46}" srcOrd="3" destOrd="0" presId="urn:microsoft.com/office/officeart/2018/2/layout/IconVerticalSolidList"/>
    <dgm:cxn modelId="{DC32F746-1BE6-468D-9CAD-FCB6ABA321D5}" type="presParOf" srcId="{7519E2BC-4AE5-4502-B78F-635675F526BF}" destId="{4CF4C6D9-6993-401A-8800-BE205C4FD13A}" srcOrd="1" destOrd="0" presId="urn:microsoft.com/office/officeart/2018/2/layout/IconVerticalSolidList"/>
    <dgm:cxn modelId="{4113D3AA-0C37-42A1-8BD8-29FE9E3A7D5C}" type="presParOf" srcId="{7519E2BC-4AE5-4502-B78F-635675F526BF}" destId="{D6810B5F-908D-489D-A84D-87F13844EA58}" srcOrd="2" destOrd="0" presId="urn:microsoft.com/office/officeart/2018/2/layout/IconVerticalSolidList"/>
    <dgm:cxn modelId="{C152AE7A-DF79-406E-988E-9E66C13AC0DA}" type="presParOf" srcId="{D6810B5F-908D-489D-A84D-87F13844EA58}" destId="{56605F35-B603-48D5-9BA8-A039EFFD0238}" srcOrd="0" destOrd="0" presId="urn:microsoft.com/office/officeart/2018/2/layout/IconVerticalSolidList"/>
    <dgm:cxn modelId="{842F5FD1-5A34-4F10-8CCE-25DAE88274EC}" type="presParOf" srcId="{D6810B5F-908D-489D-A84D-87F13844EA58}" destId="{BBC5BC24-A210-4C7B-9321-4CBA83F0A446}" srcOrd="1" destOrd="0" presId="urn:microsoft.com/office/officeart/2018/2/layout/IconVerticalSolidList"/>
    <dgm:cxn modelId="{78D7807B-D357-40A1-B0E6-76B03B9045FB}" type="presParOf" srcId="{D6810B5F-908D-489D-A84D-87F13844EA58}" destId="{38C888A7-70B5-4B27-89F0-2E350B827D38}" srcOrd="2" destOrd="0" presId="urn:microsoft.com/office/officeart/2018/2/layout/IconVerticalSolidList"/>
    <dgm:cxn modelId="{A92E66AC-CA34-4516-8C30-754C702D6CB6}" type="presParOf" srcId="{D6810B5F-908D-489D-A84D-87F13844EA58}" destId="{B43D0504-669F-4D25-ABB6-3656B3C92951}" srcOrd="3" destOrd="0" presId="urn:microsoft.com/office/officeart/2018/2/layout/IconVerticalSolidList"/>
    <dgm:cxn modelId="{71D86A81-8639-4ED5-80D2-C0F000425F9D}" type="presParOf" srcId="{7519E2BC-4AE5-4502-B78F-635675F526BF}" destId="{B3211350-8809-40F4-B367-B13930EB03B8}" srcOrd="3" destOrd="0" presId="urn:microsoft.com/office/officeart/2018/2/layout/IconVerticalSolidList"/>
    <dgm:cxn modelId="{628F9627-A8CC-4269-BA90-EB84B4488A8E}" type="presParOf" srcId="{7519E2BC-4AE5-4502-B78F-635675F526BF}" destId="{E9E03CAD-FE3F-46FD-8EE8-48E8FC2F893B}" srcOrd="4" destOrd="0" presId="urn:microsoft.com/office/officeart/2018/2/layout/IconVerticalSolidList"/>
    <dgm:cxn modelId="{B4B45D17-081F-4E09-A856-13D812271421}" type="presParOf" srcId="{E9E03CAD-FE3F-46FD-8EE8-48E8FC2F893B}" destId="{25B31118-3184-4D0C-BFB2-1BE4966102AC}" srcOrd="0" destOrd="0" presId="urn:microsoft.com/office/officeart/2018/2/layout/IconVerticalSolidList"/>
    <dgm:cxn modelId="{4BC602FD-6924-4375-BC49-4E991461B37E}" type="presParOf" srcId="{E9E03CAD-FE3F-46FD-8EE8-48E8FC2F893B}" destId="{AEDCB768-3770-4CC3-A790-114D47726E9F}" srcOrd="1" destOrd="0" presId="urn:microsoft.com/office/officeart/2018/2/layout/IconVerticalSolidList"/>
    <dgm:cxn modelId="{2064887F-0ABC-43EB-927A-8218507FA221}" type="presParOf" srcId="{E9E03CAD-FE3F-46FD-8EE8-48E8FC2F893B}" destId="{8EBECF0A-6F48-4285-80AE-7B5F6F721D3D}" srcOrd="2" destOrd="0" presId="urn:microsoft.com/office/officeart/2018/2/layout/IconVerticalSolidList"/>
    <dgm:cxn modelId="{41E5A316-6A30-4103-938D-F8A0252257A7}" type="presParOf" srcId="{E9E03CAD-FE3F-46FD-8EE8-48E8FC2F893B}" destId="{40F8B335-17FF-4BC1-9A54-6A26292BBEA7}" srcOrd="3" destOrd="0" presId="urn:microsoft.com/office/officeart/2018/2/layout/IconVerticalSolidList"/>
    <dgm:cxn modelId="{675E2EF3-68A3-48AC-BFC5-E8BC34947D54}" type="presParOf" srcId="{7519E2BC-4AE5-4502-B78F-635675F526BF}" destId="{82F530E0-79BD-49E0-958F-3719883D88CE}" srcOrd="5" destOrd="0" presId="urn:microsoft.com/office/officeart/2018/2/layout/IconVerticalSolidList"/>
    <dgm:cxn modelId="{CDA1C0A4-C086-4A0E-8317-4E5762FF77FC}" type="presParOf" srcId="{7519E2BC-4AE5-4502-B78F-635675F526BF}" destId="{9F4DA1FB-1EEC-4E9E-B6FB-6D5798E1ACCF}" srcOrd="6" destOrd="0" presId="urn:microsoft.com/office/officeart/2018/2/layout/IconVerticalSolidList"/>
    <dgm:cxn modelId="{5EA39AC2-9A7C-49FD-B85D-5383AFA62BB8}" type="presParOf" srcId="{9F4DA1FB-1EEC-4E9E-B6FB-6D5798E1ACCF}" destId="{F0761F96-89AD-4EC5-A07C-47AF17106577}" srcOrd="0" destOrd="0" presId="urn:microsoft.com/office/officeart/2018/2/layout/IconVerticalSolidList"/>
    <dgm:cxn modelId="{548E4421-9C18-4699-9FAF-923C1BA86970}" type="presParOf" srcId="{9F4DA1FB-1EEC-4E9E-B6FB-6D5798E1ACCF}" destId="{20BF10A4-C41C-4186-97DF-929965A64EB3}" srcOrd="1" destOrd="0" presId="urn:microsoft.com/office/officeart/2018/2/layout/IconVerticalSolidList"/>
    <dgm:cxn modelId="{B65A9762-B751-4B3C-A2A7-971B35AE915B}" type="presParOf" srcId="{9F4DA1FB-1EEC-4E9E-B6FB-6D5798E1ACCF}" destId="{FCD5C74E-FA6C-4DCB-96DA-2A2A8265A144}" srcOrd="2" destOrd="0" presId="urn:microsoft.com/office/officeart/2018/2/layout/IconVerticalSolidList"/>
    <dgm:cxn modelId="{CFD1DD5E-89A6-4473-9021-F69EB1AA489C}" type="presParOf" srcId="{9F4DA1FB-1EEC-4E9E-B6FB-6D5798E1ACCF}" destId="{8CAE91EF-63F3-4412-8830-EAE34859DF8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EE4BA1-A9AC-4C32-A5C7-B8733ED9C410}" type="doc">
      <dgm:prSet loTypeId="urn:microsoft.com/office/officeart/2005/8/layout/hierarchy3" loCatId="hierarchy" qsTypeId="urn:microsoft.com/office/officeart/2005/8/quickstyle/simple2" qsCatId="simple" csTypeId="urn:microsoft.com/office/officeart/2005/8/colors/colorful5" csCatId="colorful" phldr="1"/>
      <dgm:spPr/>
      <dgm:t>
        <a:bodyPr/>
        <a:lstStyle/>
        <a:p>
          <a:endParaRPr lang="en-US"/>
        </a:p>
      </dgm:t>
    </dgm:pt>
    <dgm:pt modelId="{5C65B0E8-9855-46EC-9C98-713640402814}">
      <dgm:prSet/>
      <dgm:spPr/>
      <dgm:t>
        <a:bodyPr/>
        <a:lstStyle/>
        <a:p>
          <a:r>
            <a:rPr lang="en-US"/>
            <a:t>A relational database management system</a:t>
          </a:r>
        </a:p>
      </dgm:t>
    </dgm:pt>
    <dgm:pt modelId="{BCFB007A-C300-4913-9AEF-CE4F1A4EB4D4}" type="parTrans" cxnId="{E7B29CCC-7302-4A59-8782-56BB5A734421}">
      <dgm:prSet/>
      <dgm:spPr/>
      <dgm:t>
        <a:bodyPr/>
        <a:lstStyle/>
        <a:p>
          <a:endParaRPr lang="en-US"/>
        </a:p>
      </dgm:t>
    </dgm:pt>
    <dgm:pt modelId="{91EF18A3-C8A5-40E7-9F63-1E74CD8056D3}" type="sibTrans" cxnId="{E7B29CCC-7302-4A59-8782-56BB5A734421}">
      <dgm:prSet/>
      <dgm:spPr/>
      <dgm:t>
        <a:bodyPr/>
        <a:lstStyle/>
        <a:p>
          <a:endParaRPr lang="en-US"/>
        </a:p>
      </dgm:t>
    </dgm:pt>
    <dgm:pt modelId="{0D3CBE0D-2F03-4B5D-B4B9-E625EC655217}">
      <dgm:prSet/>
      <dgm:spPr/>
      <dgm:t>
        <a:bodyPr/>
        <a:lstStyle/>
        <a:p>
          <a:r>
            <a:rPr lang="en-US" dirty="0"/>
            <a:t>ACID (Atomicity, Consistency, Isolation, and Durability) transactions, triggers, views, and indexes</a:t>
          </a:r>
        </a:p>
      </dgm:t>
    </dgm:pt>
    <dgm:pt modelId="{9EC06F34-6BD6-4A9B-A4F8-DB2B70615A92}" type="parTrans" cxnId="{F251FF34-2B7D-4469-9777-39604F480A96}">
      <dgm:prSet/>
      <dgm:spPr/>
      <dgm:t>
        <a:bodyPr/>
        <a:lstStyle/>
        <a:p>
          <a:endParaRPr lang="en-US"/>
        </a:p>
      </dgm:t>
    </dgm:pt>
    <dgm:pt modelId="{41166D31-88FE-4F22-9D3B-CCC7341F9384}" type="sibTrans" cxnId="{F251FF34-2B7D-4469-9777-39604F480A96}">
      <dgm:prSet/>
      <dgm:spPr/>
      <dgm:t>
        <a:bodyPr/>
        <a:lstStyle/>
        <a:p>
          <a:endParaRPr lang="en-US"/>
        </a:p>
      </dgm:t>
    </dgm:pt>
    <dgm:pt modelId="{58D87E6A-BBB6-B148-B4D0-30981BA5190B}" type="pres">
      <dgm:prSet presAssocID="{BBEE4BA1-A9AC-4C32-A5C7-B8733ED9C410}" presName="diagram" presStyleCnt="0">
        <dgm:presLayoutVars>
          <dgm:chPref val="1"/>
          <dgm:dir/>
          <dgm:animOne val="branch"/>
          <dgm:animLvl val="lvl"/>
          <dgm:resizeHandles/>
        </dgm:presLayoutVars>
      </dgm:prSet>
      <dgm:spPr/>
    </dgm:pt>
    <dgm:pt modelId="{5B8C06E3-48F9-D245-AEDD-8B87AE3E074D}" type="pres">
      <dgm:prSet presAssocID="{5C65B0E8-9855-46EC-9C98-713640402814}" presName="root" presStyleCnt="0"/>
      <dgm:spPr/>
    </dgm:pt>
    <dgm:pt modelId="{3F6EBA90-CDC1-5146-AA35-ECE62AB7342B}" type="pres">
      <dgm:prSet presAssocID="{5C65B0E8-9855-46EC-9C98-713640402814}" presName="rootComposite" presStyleCnt="0"/>
      <dgm:spPr/>
    </dgm:pt>
    <dgm:pt modelId="{FEEAB241-4D6E-A14A-9B07-40FC6CA9335B}" type="pres">
      <dgm:prSet presAssocID="{5C65B0E8-9855-46EC-9C98-713640402814}" presName="rootText" presStyleLbl="node1" presStyleIdx="0" presStyleCnt="2"/>
      <dgm:spPr/>
    </dgm:pt>
    <dgm:pt modelId="{ABD442BD-B986-9F4F-8225-54B91C8C0C27}" type="pres">
      <dgm:prSet presAssocID="{5C65B0E8-9855-46EC-9C98-713640402814}" presName="rootConnector" presStyleLbl="node1" presStyleIdx="0" presStyleCnt="2"/>
      <dgm:spPr/>
    </dgm:pt>
    <dgm:pt modelId="{59660A71-2D2B-DF4B-9AE8-B1A49AC4EE6E}" type="pres">
      <dgm:prSet presAssocID="{5C65B0E8-9855-46EC-9C98-713640402814}" presName="childShape" presStyleCnt="0"/>
      <dgm:spPr/>
    </dgm:pt>
    <dgm:pt modelId="{76909DA9-DBB1-5B4B-9A39-AE4C43355ACA}" type="pres">
      <dgm:prSet presAssocID="{0D3CBE0D-2F03-4B5D-B4B9-E625EC655217}" presName="root" presStyleCnt="0"/>
      <dgm:spPr/>
    </dgm:pt>
    <dgm:pt modelId="{424C81E9-F75C-DD4B-AA20-422F9EB1D753}" type="pres">
      <dgm:prSet presAssocID="{0D3CBE0D-2F03-4B5D-B4B9-E625EC655217}" presName="rootComposite" presStyleCnt="0"/>
      <dgm:spPr/>
    </dgm:pt>
    <dgm:pt modelId="{0D15DD10-DCD2-8C45-9C5C-B27226A7C323}" type="pres">
      <dgm:prSet presAssocID="{0D3CBE0D-2F03-4B5D-B4B9-E625EC655217}" presName="rootText" presStyleLbl="node1" presStyleIdx="1" presStyleCnt="2"/>
      <dgm:spPr/>
    </dgm:pt>
    <dgm:pt modelId="{F034543E-D514-EF45-BFFE-808D69B5C10D}" type="pres">
      <dgm:prSet presAssocID="{0D3CBE0D-2F03-4B5D-B4B9-E625EC655217}" presName="rootConnector" presStyleLbl="node1" presStyleIdx="1" presStyleCnt="2"/>
      <dgm:spPr/>
    </dgm:pt>
    <dgm:pt modelId="{F80D828F-8D02-5045-8577-21CE9C7FCF32}" type="pres">
      <dgm:prSet presAssocID="{0D3CBE0D-2F03-4B5D-B4B9-E625EC655217}" presName="childShape" presStyleCnt="0"/>
      <dgm:spPr/>
    </dgm:pt>
  </dgm:ptLst>
  <dgm:cxnLst>
    <dgm:cxn modelId="{F251FF34-2B7D-4469-9777-39604F480A96}" srcId="{BBEE4BA1-A9AC-4C32-A5C7-B8733ED9C410}" destId="{0D3CBE0D-2F03-4B5D-B4B9-E625EC655217}" srcOrd="1" destOrd="0" parTransId="{9EC06F34-6BD6-4A9B-A4F8-DB2B70615A92}" sibTransId="{41166D31-88FE-4F22-9D3B-CCC7341F9384}"/>
    <dgm:cxn modelId="{C39A0C91-4BF4-E04F-9AC6-72F9C182D6E9}" type="presOf" srcId="{0D3CBE0D-2F03-4B5D-B4B9-E625EC655217}" destId="{F034543E-D514-EF45-BFFE-808D69B5C10D}" srcOrd="1" destOrd="0" presId="urn:microsoft.com/office/officeart/2005/8/layout/hierarchy3"/>
    <dgm:cxn modelId="{E6DFD7C4-C14C-E344-88A7-A103592DF360}" type="presOf" srcId="{BBEE4BA1-A9AC-4C32-A5C7-B8733ED9C410}" destId="{58D87E6A-BBB6-B148-B4D0-30981BA5190B}" srcOrd="0" destOrd="0" presId="urn:microsoft.com/office/officeart/2005/8/layout/hierarchy3"/>
    <dgm:cxn modelId="{D0E8D5CA-45EE-B347-8E9D-F814A6B2546C}" type="presOf" srcId="{0D3CBE0D-2F03-4B5D-B4B9-E625EC655217}" destId="{0D15DD10-DCD2-8C45-9C5C-B27226A7C323}" srcOrd="0" destOrd="0" presId="urn:microsoft.com/office/officeart/2005/8/layout/hierarchy3"/>
    <dgm:cxn modelId="{E7B29CCC-7302-4A59-8782-56BB5A734421}" srcId="{BBEE4BA1-A9AC-4C32-A5C7-B8733ED9C410}" destId="{5C65B0E8-9855-46EC-9C98-713640402814}" srcOrd="0" destOrd="0" parTransId="{BCFB007A-C300-4913-9AEF-CE4F1A4EB4D4}" sibTransId="{91EF18A3-C8A5-40E7-9F63-1E74CD8056D3}"/>
    <dgm:cxn modelId="{2932C7E1-45AD-7948-A41F-17448A9710E1}" type="presOf" srcId="{5C65B0E8-9855-46EC-9C98-713640402814}" destId="{FEEAB241-4D6E-A14A-9B07-40FC6CA9335B}" srcOrd="0" destOrd="0" presId="urn:microsoft.com/office/officeart/2005/8/layout/hierarchy3"/>
    <dgm:cxn modelId="{AB3329F6-B281-3B42-8A82-D33811FA2FF7}" type="presOf" srcId="{5C65B0E8-9855-46EC-9C98-713640402814}" destId="{ABD442BD-B986-9F4F-8225-54B91C8C0C27}" srcOrd="1" destOrd="0" presId="urn:microsoft.com/office/officeart/2005/8/layout/hierarchy3"/>
    <dgm:cxn modelId="{989B22C1-0DE4-574F-97B8-029F2EB827EE}" type="presParOf" srcId="{58D87E6A-BBB6-B148-B4D0-30981BA5190B}" destId="{5B8C06E3-48F9-D245-AEDD-8B87AE3E074D}" srcOrd="0" destOrd="0" presId="urn:microsoft.com/office/officeart/2005/8/layout/hierarchy3"/>
    <dgm:cxn modelId="{01507805-213C-114F-AB33-254E24FA6F6E}" type="presParOf" srcId="{5B8C06E3-48F9-D245-AEDD-8B87AE3E074D}" destId="{3F6EBA90-CDC1-5146-AA35-ECE62AB7342B}" srcOrd="0" destOrd="0" presId="urn:microsoft.com/office/officeart/2005/8/layout/hierarchy3"/>
    <dgm:cxn modelId="{128FD4B8-71AC-8C47-AE40-997C051FCBD5}" type="presParOf" srcId="{3F6EBA90-CDC1-5146-AA35-ECE62AB7342B}" destId="{FEEAB241-4D6E-A14A-9B07-40FC6CA9335B}" srcOrd="0" destOrd="0" presId="urn:microsoft.com/office/officeart/2005/8/layout/hierarchy3"/>
    <dgm:cxn modelId="{C7A1EDC8-B8CA-B149-B41E-2C766E50D79A}" type="presParOf" srcId="{3F6EBA90-CDC1-5146-AA35-ECE62AB7342B}" destId="{ABD442BD-B986-9F4F-8225-54B91C8C0C27}" srcOrd="1" destOrd="0" presId="urn:microsoft.com/office/officeart/2005/8/layout/hierarchy3"/>
    <dgm:cxn modelId="{42F3A4F4-2597-B94B-994C-67A7F503DE02}" type="presParOf" srcId="{5B8C06E3-48F9-D245-AEDD-8B87AE3E074D}" destId="{59660A71-2D2B-DF4B-9AE8-B1A49AC4EE6E}" srcOrd="1" destOrd="0" presId="urn:microsoft.com/office/officeart/2005/8/layout/hierarchy3"/>
    <dgm:cxn modelId="{49E50D06-1CA5-454C-945D-C176730F1D99}" type="presParOf" srcId="{58D87E6A-BBB6-B148-B4D0-30981BA5190B}" destId="{76909DA9-DBB1-5B4B-9A39-AE4C43355ACA}" srcOrd="1" destOrd="0" presId="urn:microsoft.com/office/officeart/2005/8/layout/hierarchy3"/>
    <dgm:cxn modelId="{EAC400F4-15FE-6047-AAF5-05FA3CD2AD86}" type="presParOf" srcId="{76909DA9-DBB1-5B4B-9A39-AE4C43355ACA}" destId="{424C81E9-F75C-DD4B-AA20-422F9EB1D753}" srcOrd="0" destOrd="0" presId="urn:microsoft.com/office/officeart/2005/8/layout/hierarchy3"/>
    <dgm:cxn modelId="{81C3A322-7650-C34D-933A-E024B830BDA6}" type="presParOf" srcId="{424C81E9-F75C-DD4B-AA20-422F9EB1D753}" destId="{0D15DD10-DCD2-8C45-9C5C-B27226A7C323}" srcOrd="0" destOrd="0" presId="urn:microsoft.com/office/officeart/2005/8/layout/hierarchy3"/>
    <dgm:cxn modelId="{AA7B7B03-57DD-1342-AA4C-E2BA9DA71C7D}" type="presParOf" srcId="{424C81E9-F75C-DD4B-AA20-422F9EB1D753}" destId="{F034543E-D514-EF45-BFFE-808D69B5C10D}" srcOrd="1" destOrd="0" presId="urn:microsoft.com/office/officeart/2005/8/layout/hierarchy3"/>
    <dgm:cxn modelId="{A5C53972-FF74-A64F-9451-E05E6D480844}" type="presParOf" srcId="{76909DA9-DBB1-5B4B-9A39-AE4C43355ACA}" destId="{F80D828F-8D02-5045-8577-21CE9C7FCF3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BC299-5ED0-4FE1-9C81-2E4D69D373F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CDBD69D-9017-4B04-9F39-C82AF424D19C}">
      <dgm:prSet/>
      <dgm:spPr/>
      <dgm:t>
        <a:bodyPr/>
        <a:lstStyle/>
        <a:p>
          <a:r>
            <a:rPr lang="en-US"/>
            <a:t>GraphQL</a:t>
          </a:r>
        </a:p>
      </dgm:t>
    </dgm:pt>
    <dgm:pt modelId="{2E914651-8EC5-4ED8-A1E5-ECC9667E396D}" type="parTrans" cxnId="{E1E3699C-0EB8-4549-846C-9B5EFB43375E}">
      <dgm:prSet/>
      <dgm:spPr/>
      <dgm:t>
        <a:bodyPr/>
        <a:lstStyle/>
        <a:p>
          <a:endParaRPr lang="en-US"/>
        </a:p>
      </dgm:t>
    </dgm:pt>
    <dgm:pt modelId="{964A3AA5-6507-45D7-B46E-4079760E64E3}" type="sibTrans" cxnId="{E1E3699C-0EB8-4549-846C-9B5EFB43375E}">
      <dgm:prSet/>
      <dgm:spPr/>
      <dgm:t>
        <a:bodyPr/>
        <a:lstStyle/>
        <a:p>
          <a:endParaRPr lang="en-US"/>
        </a:p>
      </dgm:t>
    </dgm:pt>
    <dgm:pt modelId="{95E6C9DD-5698-472A-AC34-69FFB8449737}">
      <dgm:prSet/>
      <dgm:spPr/>
      <dgm:t>
        <a:bodyPr/>
        <a:lstStyle/>
        <a:p>
          <a:r>
            <a:rPr lang="en-US"/>
            <a:t>gRPC</a:t>
          </a:r>
        </a:p>
      </dgm:t>
    </dgm:pt>
    <dgm:pt modelId="{6A720692-F0D7-415E-B49C-70F8A4BA5379}" type="parTrans" cxnId="{46C2FAA9-6E4B-4380-AF58-5F50BEFEF008}">
      <dgm:prSet/>
      <dgm:spPr/>
      <dgm:t>
        <a:bodyPr/>
        <a:lstStyle/>
        <a:p>
          <a:endParaRPr lang="en-US"/>
        </a:p>
      </dgm:t>
    </dgm:pt>
    <dgm:pt modelId="{7C26C598-D81B-4493-BB47-1222512A1320}" type="sibTrans" cxnId="{46C2FAA9-6E4B-4380-AF58-5F50BEFEF008}">
      <dgm:prSet/>
      <dgm:spPr/>
      <dgm:t>
        <a:bodyPr/>
        <a:lstStyle/>
        <a:p>
          <a:endParaRPr lang="en-US"/>
        </a:p>
      </dgm:t>
    </dgm:pt>
    <dgm:pt modelId="{3A65D2EE-394A-3E46-8C64-02A1E610D15A}" type="pres">
      <dgm:prSet presAssocID="{1A1BC299-5ED0-4FE1-9C81-2E4D69D373F7}" presName="hierChild1" presStyleCnt="0">
        <dgm:presLayoutVars>
          <dgm:chPref val="1"/>
          <dgm:dir/>
          <dgm:animOne val="branch"/>
          <dgm:animLvl val="lvl"/>
          <dgm:resizeHandles/>
        </dgm:presLayoutVars>
      </dgm:prSet>
      <dgm:spPr/>
    </dgm:pt>
    <dgm:pt modelId="{CFAF1656-5CEA-344B-99E1-30B7560DD1B8}" type="pres">
      <dgm:prSet presAssocID="{4CDBD69D-9017-4B04-9F39-C82AF424D19C}" presName="hierRoot1" presStyleCnt="0"/>
      <dgm:spPr/>
    </dgm:pt>
    <dgm:pt modelId="{8C5D0028-99A6-6D40-9022-398BD6FE66DA}" type="pres">
      <dgm:prSet presAssocID="{4CDBD69D-9017-4B04-9F39-C82AF424D19C}" presName="composite" presStyleCnt="0"/>
      <dgm:spPr/>
    </dgm:pt>
    <dgm:pt modelId="{17258078-5E32-F840-834C-A07880BA2584}" type="pres">
      <dgm:prSet presAssocID="{4CDBD69D-9017-4B04-9F39-C82AF424D19C}" presName="background" presStyleLbl="node0" presStyleIdx="0" presStyleCnt="2"/>
      <dgm:spPr/>
    </dgm:pt>
    <dgm:pt modelId="{B555C2E5-C225-BA4A-BC16-AE102CED7EEB}" type="pres">
      <dgm:prSet presAssocID="{4CDBD69D-9017-4B04-9F39-C82AF424D19C}" presName="text" presStyleLbl="fgAcc0" presStyleIdx="0" presStyleCnt="2">
        <dgm:presLayoutVars>
          <dgm:chPref val="3"/>
        </dgm:presLayoutVars>
      </dgm:prSet>
      <dgm:spPr/>
    </dgm:pt>
    <dgm:pt modelId="{A61515B9-7139-EF4E-B3A1-F56336ADC374}" type="pres">
      <dgm:prSet presAssocID="{4CDBD69D-9017-4B04-9F39-C82AF424D19C}" presName="hierChild2" presStyleCnt="0"/>
      <dgm:spPr/>
    </dgm:pt>
    <dgm:pt modelId="{1E70ADB7-062D-8948-9B45-8A9CEEEF47D5}" type="pres">
      <dgm:prSet presAssocID="{95E6C9DD-5698-472A-AC34-69FFB8449737}" presName="hierRoot1" presStyleCnt="0"/>
      <dgm:spPr/>
    </dgm:pt>
    <dgm:pt modelId="{902EEB30-14E9-5049-B118-ABFAABF8067A}" type="pres">
      <dgm:prSet presAssocID="{95E6C9DD-5698-472A-AC34-69FFB8449737}" presName="composite" presStyleCnt="0"/>
      <dgm:spPr/>
    </dgm:pt>
    <dgm:pt modelId="{B1FBF51F-BB27-064A-AB15-D38F91AFA396}" type="pres">
      <dgm:prSet presAssocID="{95E6C9DD-5698-472A-AC34-69FFB8449737}" presName="background" presStyleLbl="node0" presStyleIdx="1" presStyleCnt="2"/>
      <dgm:spPr/>
    </dgm:pt>
    <dgm:pt modelId="{10387D5A-C381-6242-BD0D-98031375BF23}" type="pres">
      <dgm:prSet presAssocID="{95E6C9DD-5698-472A-AC34-69FFB8449737}" presName="text" presStyleLbl="fgAcc0" presStyleIdx="1" presStyleCnt="2">
        <dgm:presLayoutVars>
          <dgm:chPref val="3"/>
        </dgm:presLayoutVars>
      </dgm:prSet>
      <dgm:spPr/>
    </dgm:pt>
    <dgm:pt modelId="{F80F4339-9412-6044-8129-FB71E51C48D2}" type="pres">
      <dgm:prSet presAssocID="{95E6C9DD-5698-472A-AC34-69FFB8449737}" presName="hierChild2" presStyleCnt="0"/>
      <dgm:spPr/>
    </dgm:pt>
  </dgm:ptLst>
  <dgm:cxnLst>
    <dgm:cxn modelId="{6137602B-6695-DE47-A870-808887876B78}" type="presOf" srcId="{4CDBD69D-9017-4B04-9F39-C82AF424D19C}" destId="{B555C2E5-C225-BA4A-BC16-AE102CED7EEB}" srcOrd="0" destOrd="0" presId="urn:microsoft.com/office/officeart/2005/8/layout/hierarchy1"/>
    <dgm:cxn modelId="{3AB0C85D-7D20-3141-976D-C2B4EF061F84}" type="presOf" srcId="{95E6C9DD-5698-472A-AC34-69FFB8449737}" destId="{10387D5A-C381-6242-BD0D-98031375BF23}" srcOrd="0" destOrd="0" presId="urn:microsoft.com/office/officeart/2005/8/layout/hierarchy1"/>
    <dgm:cxn modelId="{E1E3699C-0EB8-4549-846C-9B5EFB43375E}" srcId="{1A1BC299-5ED0-4FE1-9C81-2E4D69D373F7}" destId="{4CDBD69D-9017-4B04-9F39-C82AF424D19C}" srcOrd="0" destOrd="0" parTransId="{2E914651-8EC5-4ED8-A1E5-ECC9667E396D}" sibTransId="{964A3AA5-6507-45D7-B46E-4079760E64E3}"/>
    <dgm:cxn modelId="{46C2FAA9-6E4B-4380-AF58-5F50BEFEF008}" srcId="{1A1BC299-5ED0-4FE1-9C81-2E4D69D373F7}" destId="{95E6C9DD-5698-472A-AC34-69FFB8449737}" srcOrd="1" destOrd="0" parTransId="{6A720692-F0D7-415E-B49C-70F8A4BA5379}" sibTransId="{7C26C598-D81B-4493-BB47-1222512A1320}"/>
    <dgm:cxn modelId="{36BBAFD8-DA1D-E148-9D94-88FC97670A30}" type="presOf" srcId="{1A1BC299-5ED0-4FE1-9C81-2E4D69D373F7}" destId="{3A65D2EE-394A-3E46-8C64-02A1E610D15A}" srcOrd="0" destOrd="0" presId="urn:microsoft.com/office/officeart/2005/8/layout/hierarchy1"/>
    <dgm:cxn modelId="{EC386FFB-F940-4246-A349-16E0E8A2FCE0}" type="presParOf" srcId="{3A65D2EE-394A-3E46-8C64-02A1E610D15A}" destId="{CFAF1656-5CEA-344B-99E1-30B7560DD1B8}" srcOrd="0" destOrd="0" presId="urn:microsoft.com/office/officeart/2005/8/layout/hierarchy1"/>
    <dgm:cxn modelId="{827980B9-E9D3-8147-9350-DFAEEF675401}" type="presParOf" srcId="{CFAF1656-5CEA-344B-99E1-30B7560DD1B8}" destId="{8C5D0028-99A6-6D40-9022-398BD6FE66DA}" srcOrd="0" destOrd="0" presId="urn:microsoft.com/office/officeart/2005/8/layout/hierarchy1"/>
    <dgm:cxn modelId="{F81D592A-65F3-714B-8D98-CC53B4CC25D0}" type="presParOf" srcId="{8C5D0028-99A6-6D40-9022-398BD6FE66DA}" destId="{17258078-5E32-F840-834C-A07880BA2584}" srcOrd="0" destOrd="0" presId="urn:microsoft.com/office/officeart/2005/8/layout/hierarchy1"/>
    <dgm:cxn modelId="{8A792F86-3EA5-E740-9AE1-61D3FBF7AFDA}" type="presParOf" srcId="{8C5D0028-99A6-6D40-9022-398BD6FE66DA}" destId="{B555C2E5-C225-BA4A-BC16-AE102CED7EEB}" srcOrd="1" destOrd="0" presId="urn:microsoft.com/office/officeart/2005/8/layout/hierarchy1"/>
    <dgm:cxn modelId="{045AEB12-2FE6-894E-9687-C52028ABFB9F}" type="presParOf" srcId="{CFAF1656-5CEA-344B-99E1-30B7560DD1B8}" destId="{A61515B9-7139-EF4E-B3A1-F56336ADC374}" srcOrd="1" destOrd="0" presId="urn:microsoft.com/office/officeart/2005/8/layout/hierarchy1"/>
    <dgm:cxn modelId="{181BAEC0-B454-ED4B-943B-E6F1AF51D3DB}" type="presParOf" srcId="{3A65D2EE-394A-3E46-8C64-02A1E610D15A}" destId="{1E70ADB7-062D-8948-9B45-8A9CEEEF47D5}" srcOrd="1" destOrd="0" presId="urn:microsoft.com/office/officeart/2005/8/layout/hierarchy1"/>
    <dgm:cxn modelId="{AAE9EEFD-4D7E-014A-A3BE-BBD40CEE5320}" type="presParOf" srcId="{1E70ADB7-062D-8948-9B45-8A9CEEEF47D5}" destId="{902EEB30-14E9-5049-B118-ABFAABF8067A}" srcOrd="0" destOrd="0" presId="urn:microsoft.com/office/officeart/2005/8/layout/hierarchy1"/>
    <dgm:cxn modelId="{304DAADC-111E-0E41-98E1-EADE97AAE817}" type="presParOf" srcId="{902EEB30-14E9-5049-B118-ABFAABF8067A}" destId="{B1FBF51F-BB27-064A-AB15-D38F91AFA396}" srcOrd="0" destOrd="0" presId="urn:microsoft.com/office/officeart/2005/8/layout/hierarchy1"/>
    <dgm:cxn modelId="{57962C6C-9064-9A44-B300-3C7D0BAC60CF}" type="presParOf" srcId="{902EEB30-14E9-5049-B118-ABFAABF8067A}" destId="{10387D5A-C381-6242-BD0D-98031375BF23}" srcOrd="1" destOrd="0" presId="urn:microsoft.com/office/officeart/2005/8/layout/hierarchy1"/>
    <dgm:cxn modelId="{BFF1F6C2-81ED-844E-A957-32F8F40AC24B}" type="presParOf" srcId="{1E70ADB7-062D-8948-9B45-8A9CEEEF47D5}" destId="{F80F4339-9412-6044-8129-FB71E51C48D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1C12D-8846-45C2-8A83-2898C8A34017}">
      <dsp:nvSpPr>
        <dsp:cNvPr id="0" name=""/>
        <dsp:cNvSpPr/>
      </dsp:nvSpPr>
      <dsp:spPr>
        <a:xfrm>
          <a:off x="0" y="203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BA86F-986B-4E07-AFC5-E3C673332048}">
      <dsp:nvSpPr>
        <dsp:cNvPr id="0" name=""/>
        <dsp:cNvSpPr/>
      </dsp:nvSpPr>
      <dsp:spPr>
        <a:xfrm>
          <a:off x="311983" y="234089"/>
          <a:ext cx="567243" cy="56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B27EA8-F4E8-4ECF-B5FF-944D28EF7D46}">
      <dsp:nvSpPr>
        <dsp:cNvPr id="0" name=""/>
        <dsp:cNvSpPr/>
      </dsp:nvSpPr>
      <dsp:spPr>
        <a:xfrm>
          <a:off x="1191211" y="203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1. Presentation Layer - React</a:t>
          </a:r>
        </a:p>
      </dsp:txBody>
      <dsp:txXfrm>
        <a:off x="1191211" y="2034"/>
        <a:ext cx="4537132" cy="1031351"/>
      </dsp:txXfrm>
    </dsp:sp>
    <dsp:sp modelId="{56605F35-B603-48D5-9BA8-A039EFFD0238}">
      <dsp:nvSpPr>
        <dsp:cNvPr id="0" name=""/>
        <dsp:cNvSpPr/>
      </dsp:nvSpPr>
      <dsp:spPr>
        <a:xfrm>
          <a:off x="0" y="129122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5BC24-A210-4C7B-9321-4CBA83F0A446}">
      <dsp:nvSpPr>
        <dsp:cNvPr id="0" name=""/>
        <dsp:cNvSpPr/>
      </dsp:nvSpPr>
      <dsp:spPr>
        <a:xfrm>
          <a:off x="311983" y="1523278"/>
          <a:ext cx="567243" cy="56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3D0504-669F-4D25-ABB6-3656B3C92951}">
      <dsp:nvSpPr>
        <dsp:cNvPr id="0" name=""/>
        <dsp:cNvSpPr/>
      </dsp:nvSpPr>
      <dsp:spPr>
        <a:xfrm>
          <a:off x="1191211" y="129122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2. Application Layer – Django</a:t>
          </a:r>
        </a:p>
      </dsp:txBody>
      <dsp:txXfrm>
        <a:off x="1191211" y="1291224"/>
        <a:ext cx="4537132" cy="1031351"/>
      </dsp:txXfrm>
    </dsp:sp>
    <dsp:sp modelId="{25B31118-3184-4D0C-BFB2-1BE4966102AC}">
      <dsp:nvSpPr>
        <dsp:cNvPr id="0" name=""/>
        <dsp:cNvSpPr/>
      </dsp:nvSpPr>
      <dsp:spPr>
        <a:xfrm>
          <a:off x="0" y="258041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CB768-3770-4CC3-A790-114D47726E9F}">
      <dsp:nvSpPr>
        <dsp:cNvPr id="0" name=""/>
        <dsp:cNvSpPr/>
      </dsp:nvSpPr>
      <dsp:spPr>
        <a:xfrm>
          <a:off x="311983" y="2812468"/>
          <a:ext cx="567243" cy="56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F8B335-17FF-4BC1-9A54-6A26292BBEA7}">
      <dsp:nvSpPr>
        <dsp:cNvPr id="0" name=""/>
        <dsp:cNvSpPr/>
      </dsp:nvSpPr>
      <dsp:spPr>
        <a:xfrm>
          <a:off x="1191211" y="258041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dirty="0"/>
            <a:t>3. Data Layer – SQLite</a:t>
          </a:r>
        </a:p>
      </dsp:txBody>
      <dsp:txXfrm>
        <a:off x="1191211" y="2580413"/>
        <a:ext cx="4537132" cy="1031351"/>
      </dsp:txXfrm>
    </dsp:sp>
    <dsp:sp modelId="{F0761F96-89AD-4EC5-A07C-47AF17106577}">
      <dsp:nvSpPr>
        <dsp:cNvPr id="0" name=""/>
        <dsp:cNvSpPr/>
      </dsp:nvSpPr>
      <dsp:spPr>
        <a:xfrm>
          <a:off x="0" y="386960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F10A4-C41C-4186-97DF-929965A64EB3}">
      <dsp:nvSpPr>
        <dsp:cNvPr id="0" name=""/>
        <dsp:cNvSpPr/>
      </dsp:nvSpPr>
      <dsp:spPr>
        <a:xfrm>
          <a:off x="311983" y="4101657"/>
          <a:ext cx="567243" cy="56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AE91EF-63F3-4412-8830-EAE34859DF86}">
      <dsp:nvSpPr>
        <dsp:cNvPr id="0" name=""/>
        <dsp:cNvSpPr/>
      </dsp:nvSpPr>
      <dsp:spPr>
        <a:xfrm>
          <a:off x="1191211" y="386960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4. Web Server Layer – Rest API</a:t>
          </a:r>
        </a:p>
      </dsp:txBody>
      <dsp:txXfrm>
        <a:off x="1191211" y="3869603"/>
        <a:ext cx="4537132" cy="1031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AB241-4D6E-A14A-9B07-40FC6CA9335B}">
      <dsp:nvSpPr>
        <dsp:cNvPr id="0" name=""/>
        <dsp:cNvSpPr/>
      </dsp:nvSpPr>
      <dsp:spPr>
        <a:xfrm>
          <a:off x="1288" y="483060"/>
          <a:ext cx="4689388" cy="2344694"/>
        </a:xfrm>
        <a:prstGeom prst="roundRect">
          <a:avLst>
            <a:gd name="adj" fmla="val 10000"/>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a:t>A relational database management system</a:t>
          </a:r>
        </a:p>
      </dsp:txBody>
      <dsp:txXfrm>
        <a:off x="69962" y="551734"/>
        <a:ext cx="4552040" cy="2207346"/>
      </dsp:txXfrm>
    </dsp:sp>
    <dsp:sp modelId="{0D15DD10-DCD2-8C45-9C5C-B27226A7C323}">
      <dsp:nvSpPr>
        <dsp:cNvPr id="0" name=""/>
        <dsp:cNvSpPr/>
      </dsp:nvSpPr>
      <dsp:spPr>
        <a:xfrm>
          <a:off x="5863023" y="483060"/>
          <a:ext cx="4689388" cy="2344694"/>
        </a:xfrm>
        <a:prstGeom prst="roundRect">
          <a:avLst>
            <a:gd name="adj" fmla="val 10000"/>
          </a:avLst>
        </a:prstGeom>
        <a:solidFill>
          <a:schemeClr val="accent5">
            <a:hueOff val="20796183"/>
            <a:satOff val="-568"/>
            <a:lumOff val="-313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ACID (Atomicity, Consistency, Isolation, and Durability) transactions, triggers, views, and indexes</a:t>
          </a:r>
        </a:p>
      </dsp:txBody>
      <dsp:txXfrm>
        <a:off x="5931697" y="551734"/>
        <a:ext cx="4552040" cy="2207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58078-5E32-F840-834C-A07880BA2584}">
      <dsp:nvSpPr>
        <dsp:cNvPr id="0" name=""/>
        <dsp:cNvSpPr/>
      </dsp:nvSpPr>
      <dsp:spPr>
        <a:xfrm>
          <a:off x="1288"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55C2E5-C225-BA4A-BC16-AE102CED7EEB}">
      <dsp:nvSpPr>
        <dsp:cNvPr id="0" name=""/>
        <dsp:cNvSpPr/>
      </dsp:nvSpPr>
      <dsp:spPr>
        <a:xfrm>
          <a:off x="503764"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GraphQL</a:t>
          </a:r>
        </a:p>
      </dsp:txBody>
      <dsp:txXfrm>
        <a:off x="587872" y="705214"/>
        <a:ext cx="4354068" cy="2703434"/>
      </dsp:txXfrm>
    </dsp:sp>
    <dsp:sp modelId="{B1FBF51F-BB27-064A-AB15-D38F91AFA396}">
      <dsp:nvSpPr>
        <dsp:cNvPr id="0" name=""/>
        <dsp:cNvSpPr/>
      </dsp:nvSpPr>
      <dsp:spPr>
        <a:xfrm>
          <a:off x="5528525"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87D5A-C381-6242-BD0D-98031375BF23}">
      <dsp:nvSpPr>
        <dsp:cNvPr id="0" name=""/>
        <dsp:cNvSpPr/>
      </dsp:nvSpPr>
      <dsp:spPr>
        <a:xfrm>
          <a:off x="6031001"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gRPC</a:t>
          </a:r>
        </a:p>
      </dsp:txBody>
      <dsp:txXfrm>
        <a:off x="6115109" y="705214"/>
        <a:ext cx="4354068" cy="27034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0D112-8A7A-4B08-BCE9-377454A4E831}" type="datetimeFigureOut">
              <a:rPr lang="en-GB" smtClean="0"/>
              <a:t>04/05/2023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6B4FA-8485-486C-9508-06FAADD32616}" type="slidenum">
              <a:rPr lang="en-GB" smtClean="0"/>
              <a:t>‹#›</a:t>
            </a:fld>
            <a:endParaRPr lang="en-GB"/>
          </a:p>
        </p:txBody>
      </p:sp>
    </p:spTree>
    <p:extLst>
      <p:ext uri="{BB962C8B-B14F-4D97-AF65-F5344CB8AC3E}">
        <p14:creationId xmlns:p14="http://schemas.microsoft.com/office/powerpoint/2010/main" val="251172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HTTP_pipeli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4</a:t>
            </a:fld>
            <a:endParaRPr lang="en-GB"/>
          </a:p>
        </p:txBody>
      </p:sp>
    </p:spTree>
    <p:extLst>
      <p:ext uri="{BB962C8B-B14F-4D97-AF65-F5344CB8AC3E}">
        <p14:creationId xmlns:p14="http://schemas.microsoft.com/office/powerpoint/2010/main" val="250222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GraphQL</a:t>
            </a:r>
            <a:r>
              <a:rPr lang="en-GB" b="0" i="0" dirty="0">
                <a:solidFill>
                  <a:srgbClr val="D1D5DB"/>
                </a:solidFill>
                <a:effectLst/>
                <a:latin typeface="Söhne"/>
              </a:rPr>
              <a:t>, and </a:t>
            </a:r>
            <a:r>
              <a:rPr lang="en-GB" b="0" i="0" dirty="0" err="1">
                <a:solidFill>
                  <a:srgbClr val="D1D5DB"/>
                </a:solidFill>
                <a:effectLst/>
                <a:latin typeface="Söhne"/>
              </a:rPr>
              <a:t>gRPC</a:t>
            </a:r>
            <a:r>
              <a:rPr lang="en-GB" b="0" i="0" dirty="0">
                <a:solidFill>
                  <a:srgbClr val="D1D5DB"/>
                </a:solidFill>
                <a:effectLst/>
                <a:latin typeface="Söhne"/>
              </a:rPr>
              <a:t> are also popular technologies used for building APIs, but they have different architectures and use cases compared to Rest </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14</a:t>
            </a:fld>
            <a:endParaRPr lang="en-US"/>
          </a:p>
        </p:txBody>
      </p:sp>
    </p:spTree>
    <p:extLst>
      <p:ext uri="{BB962C8B-B14F-4D97-AF65-F5344CB8AC3E}">
        <p14:creationId xmlns:p14="http://schemas.microsoft.com/office/powerpoint/2010/main" val="14702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Performance: </a:t>
            </a:r>
            <a:r>
              <a:rPr lang="en-GB" b="0" i="0" dirty="0" err="1">
                <a:solidFill>
                  <a:srgbClr val="D1D5DB"/>
                </a:solidFill>
                <a:effectLst/>
                <a:latin typeface="Söhne"/>
              </a:rPr>
              <a:t>GraphQL</a:t>
            </a:r>
            <a:r>
              <a:rPr lang="en-GB" b="0" i="0" dirty="0">
                <a:solidFill>
                  <a:srgbClr val="D1D5DB"/>
                </a:solidFill>
                <a:effectLst/>
                <a:latin typeface="Söhne"/>
              </a:rPr>
              <a:t> and </a:t>
            </a:r>
            <a:r>
              <a:rPr lang="en-GB" b="0" i="0" dirty="0" err="1">
                <a:solidFill>
                  <a:srgbClr val="D1D5DB"/>
                </a:solidFill>
                <a:effectLst/>
                <a:latin typeface="Söhne"/>
              </a:rPr>
              <a:t>gRPC</a:t>
            </a:r>
            <a:r>
              <a:rPr lang="en-GB" b="0" i="0" dirty="0">
                <a:solidFill>
                  <a:srgbClr val="D1D5DB"/>
                </a:solidFill>
                <a:effectLst/>
                <a:latin typeface="Söhne"/>
              </a:rPr>
              <a:t> can be more efficient in terms of data fetching and network usage, as they allow for more efficient data exchange and reduced network overhead compared to REST.</a:t>
            </a:r>
          </a:p>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15</a:t>
            </a:fld>
            <a:endParaRPr lang="en-US"/>
          </a:p>
        </p:txBody>
      </p:sp>
    </p:spTree>
    <p:extLst>
      <p:ext uri="{BB962C8B-B14F-4D97-AF65-F5344CB8AC3E}">
        <p14:creationId xmlns:p14="http://schemas.microsoft.com/office/powerpoint/2010/main" val="225075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The performance difference is mainly contributed to the protocol. </a:t>
            </a:r>
            <a:r>
              <a:rPr lang="en-GB" b="0" i="0" dirty="0">
                <a:solidFill>
                  <a:srgbClr val="232629"/>
                </a:solidFill>
                <a:effectLst/>
                <a:latin typeface="-apple-system"/>
              </a:rPr>
              <a:t>Simply put, multiplexing of HTTP2 allows your Browser to fire off multiple requests at once on the same connection and receive the requests back in any order. Despite HTTP/1.1 does have the concept of </a:t>
            </a:r>
            <a:r>
              <a:rPr lang="en-GB" b="0" i="0" u="sng" dirty="0">
                <a:effectLst/>
                <a:latin typeface="-apple-system"/>
                <a:hlinkClick r:id="rId3"/>
              </a:rPr>
              <a:t>pipelining</a:t>
            </a:r>
            <a:r>
              <a:rPr lang="en-GB" b="0" i="0" dirty="0">
                <a:solidFill>
                  <a:srgbClr val="232629"/>
                </a:solidFill>
                <a:effectLst/>
                <a:latin typeface="-apple-system"/>
              </a:rPr>
              <a:t> which also allows multiple requests to be sent off at once. They still have to be returned in order they were requested, in their entirety, so nowhere near as good as HTTP/2, even if conceptually it's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In summary, REST is suitable for simple applications that require basic data exchange, </a:t>
            </a:r>
            <a:r>
              <a:rPr lang="en-GB" b="0" i="0" dirty="0" err="1">
                <a:solidFill>
                  <a:srgbClr val="D1D5DB"/>
                </a:solidFill>
                <a:effectLst/>
                <a:latin typeface="Söhne"/>
              </a:rPr>
              <a:t>GraphQL</a:t>
            </a:r>
            <a:r>
              <a:rPr lang="en-GB" b="0" i="0" dirty="0">
                <a:solidFill>
                  <a:srgbClr val="D1D5DB"/>
                </a:solidFill>
                <a:effectLst/>
                <a:latin typeface="Söhne"/>
              </a:rPr>
              <a:t> is suitable for complex applications with a high degree of data flexibility, and </a:t>
            </a:r>
            <a:r>
              <a:rPr lang="en-GB" b="0" i="0" dirty="0" err="1">
                <a:solidFill>
                  <a:srgbClr val="D1D5DB"/>
                </a:solidFill>
                <a:effectLst/>
                <a:latin typeface="Söhne"/>
              </a:rPr>
              <a:t>gRPC</a:t>
            </a:r>
            <a:r>
              <a:rPr lang="en-GB" b="0" i="0" dirty="0">
                <a:solidFill>
                  <a:srgbClr val="D1D5DB"/>
                </a:solidFill>
                <a:effectLst/>
                <a:latin typeface="Söhne"/>
              </a:rPr>
              <a:t> is suitable for high-performance, low-latency applications that require efficient data exchange between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Since we were just working on a relatively small project, so we decided to use Rest to build our API. But also because of this project, we managed to know more technologies that might come in handy in the future</a:t>
            </a:r>
            <a:endParaRPr lang="en-US" dirty="0"/>
          </a:p>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16</a:t>
            </a:fld>
            <a:endParaRPr lang="en-US"/>
          </a:p>
        </p:txBody>
      </p:sp>
    </p:spTree>
    <p:extLst>
      <p:ext uri="{BB962C8B-B14F-4D97-AF65-F5344CB8AC3E}">
        <p14:creationId xmlns:p14="http://schemas.microsoft.com/office/powerpoint/2010/main" val="137610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problem was how we were going to present the homepage links in a neat an organised way without overcrowding the homepage as it already has a lot of information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decided to all individually come up with ideas for the site layout and theme and then hold a meeting where we combine our ideas and brainstorm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23</a:t>
            </a:fld>
            <a:endParaRPr lang="en-GB"/>
          </a:p>
        </p:txBody>
      </p:sp>
    </p:spTree>
    <p:extLst>
      <p:ext uri="{BB962C8B-B14F-4D97-AF65-F5344CB8AC3E}">
        <p14:creationId xmlns:p14="http://schemas.microsoft.com/office/powerpoint/2010/main" val="120908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sprint after we had completed most of our user stories we realised that the site we had created was not organised and lacking structure due to the different features that were being added by a variety of people throughout the sprints. Here is an example of what it used to look like; quite tacky.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24</a:t>
            </a:fld>
            <a:endParaRPr lang="en-GB"/>
          </a:p>
        </p:txBody>
      </p:sp>
    </p:spTree>
    <p:extLst>
      <p:ext uri="{BB962C8B-B14F-4D97-AF65-F5344CB8AC3E}">
        <p14:creationId xmlns:p14="http://schemas.microsoft.com/office/powerpoint/2010/main" val="72499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had taken inspiration from two sites, Apple and the official EAP website. We wanted to stick to what they already have as it aligned with what was requested so we didn’t want to stray too far. However, it seemed quite cluttered and we wanted a more neater aesthetic like the Apple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25</a:t>
            </a:fld>
            <a:endParaRPr lang="en-GB"/>
          </a:p>
        </p:txBody>
      </p:sp>
    </p:spTree>
    <p:extLst>
      <p:ext uri="{BB962C8B-B14F-4D97-AF65-F5344CB8AC3E}">
        <p14:creationId xmlns:p14="http://schemas.microsoft.com/office/powerpoint/2010/main" val="208851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sketched out rough designs at our held meeting of all the features we needed on the page and then we played around with the order and layout until we were all satisfied with the final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final sketch has everything requested by the client and also meets our standards of what we wanted to produce.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26</a:t>
            </a:fld>
            <a:endParaRPr lang="en-GB"/>
          </a:p>
        </p:txBody>
      </p:sp>
    </p:spTree>
    <p:extLst>
      <p:ext uri="{BB962C8B-B14F-4D97-AF65-F5344CB8AC3E}">
        <p14:creationId xmlns:p14="http://schemas.microsoft.com/office/powerpoint/2010/main" val="89836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final design created after the sketch.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27</a:t>
            </a:fld>
            <a:endParaRPr lang="en-GB"/>
          </a:p>
        </p:txBody>
      </p:sp>
    </p:spTree>
    <p:extLst>
      <p:ext uri="{BB962C8B-B14F-4D97-AF65-F5344CB8AC3E}">
        <p14:creationId xmlns:p14="http://schemas.microsoft.com/office/powerpoint/2010/main" val="98597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main issue was the colour scheme. Our site was in shambles as every page had a different theme to it and it did not look organised at all. </a:t>
            </a:r>
          </a:p>
        </p:txBody>
      </p:sp>
      <p:sp>
        <p:nvSpPr>
          <p:cNvPr id="4" name="Slide Number Placeholder 3"/>
          <p:cNvSpPr>
            <a:spLocks noGrp="1"/>
          </p:cNvSpPr>
          <p:nvPr>
            <p:ph type="sldNum" sz="quarter" idx="5"/>
          </p:nvPr>
        </p:nvSpPr>
        <p:spPr/>
        <p:txBody>
          <a:bodyPr/>
          <a:lstStyle/>
          <a:p>
            <a:fld id="{8CD6B4FA-8485-486C-9508-06FAADD32616}" type="slidenum">
              <a:rPr lang="en-GB" smtClean="0"/>
              <a:t>28</a:t>
            </a:fld>
            <a:endParaRPr lang="en-GB"/>
          </a:p>
        </p:txBody>
      </p:sp>
    </p:spTree>
    <p:extLst>
      <p:ext uri="{BB962C8B-B14F-4D97-AF65-F5344CB8AC3E}">
        <p14:creationId xmlns:p14="http://schemas.microsoft.com/office/powerpoint/2010/main" val="253209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thought on how we were collectively going to agree on a set colour scheme but this was quickly solved with a colour scheme generator which allowed us to mix and match different colours together and efficiently agree on a set colour theme which we carried across the whole site.</a:t>
            </a:r>
          </a:p>
        </p:txBody>
      </p:sp>
      <p:sp>
        <p:nvSpPr>
          <p:cNvPr id="4" name="Slide Number Placeholder 3"/>
          <p:cNvSpPr>
            <a:spLocks noGrp="1"/>
          </p:cNvSpPr>
          <p:nvPr>
            <p:ph type="sldNum" sz="quarter" idx="5"/>
          </p:nvPr>
        </p:nvSpPr>
        <p:spPr/>
        <p:txBody>
          <a:bodyPr/>
          <a:lstStyle/>
          <a:p>
            <a:fld id="{8CD6B4FA-8485-486C-9508-06FAADD32616}" type="slidenum">
              <a:rPr lang="en-GB" smtClean="0"/>
              <a:t>29</a:t>
            </a:fld>
            <a:endParaRPr lang="en-GB"/>
          </a:p>
        </p:txBody>
      </p:sp>
    </p:spTree>
    <p:extLst>
      <p:ext uri="{BB962C8B-B14F-4D97-AF65-F5344CB8AC3E}">
        <p14:creationId xmlns:p14="http://schemas.microsoft.com/office/powerpoint/2010/main" val="362587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t>
            </a:r>
            <a:r>
              <a:rPr lang="en-US" dirty="0" err="1"/>
              <a:t>gonna</a:t>
            </a:r>
            <a:r>
              <a:rPr lang="en-US" dirty="0"/>
              <a:t> talk about the architecture of our project. So there are Presentation layer which also means the UI, then application layer, data layer, and web server layer.</a:t>
            </a:r>
          </a:p>
        </p:txBody>
      </p:sp>
      <p:sp>
        <p:nvSpPr>
          <p:cNvPr id="4" name="Slide Number Placeholder 3"/>
          <p:cNvSpPr>
            <a:spLocks noGrp="1"/>
          </p:cNvSpPr>
          <p:nvPr>
            <p:ph type="sldNum" sz="quarter" idx="5"/>
          </p:nvPr>
        </p:nvSpPr>
        <p:spPr/>
        <p:txBody>
          <a:bodyPr/>
          <a:lstStyle/>
          <a:p>
            <a:fld id="{8703EAEE-FE60-A24B-B6CC-132F7C946540}" type="slidenum">
              <a:rPr lang="en-US" smtClean="0"/>
              <a:t>6</a:t>
            </a:fld>
            <a:endParaRPr lang="en-US"/>
          </a:p>
        </p:txBody>
      </p:sp>
    </p:spTree>
    <p:extLst>
      <p:ext uri="{BB962C8B-B14F-4D97-AF65-F5344CB8AC3E}">
        <p14:creationId xmlns:p14="http://schemas.microsoft.com/office/powerpoint/2010/main" val="1561912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D88BF-B1BB-AAC4-DE3C-407FA3FAF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2DC33-BF1D-163F-5B8C-C5A74D4E960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C389009B-9FCC-CB5E-15CA-4FA480E35CB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C839161-FF7C-4ED3-90B2-594B678583AA}" type="slidenum">
              <a:t>41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9A656-6881-7823-147A-41B08771E7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333BE-C1E1-DF97-E005-9D3C8A6E66A4}"/>
              </a:ext>
            </a:extLst>
          </p:cNvPr>
          <p:cNvSpPr txBox="1">
            <a:spLocks noGrp="1"/>
          </p:cNvSpPr>
          <p:nvPr>
            <p:ph type="body" sz="quarter" idx="1"/>
          </p:nvPr>
        </p:nvSpPr>
        <p:spPr/>
        <p:txBody>
          <a:bodyPr/>
          <a:lstStyle/>
          <a:p>
            <a:pPr lvl="0"/>
            <a:r>
              <a:rPr lang="en-GB"/>
              <a:t>(These don’t have designer IDs since they were based off the default master slides already in the deck. </a:t>
            </a:r>
          </a:p>
        </p:txBody>
      </p:sp>
      <p:sp>
        <p:nvSpPr>
          <p:cNvPr id="4" name="Slide Number Placeholder 3">
            <a:extLst>
              <a:ext uri="{FF2B5EF4-FFF2-40B4-BE49-F238E27FC236}">
                <a16:creationId xmlns:a16="http://schemas.microsoft.com/office/drawing/2014/main" id="{6071A9A4-6B2F-6B94-F5CC-819DC522C7E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5BE2CCF-2007-4E77-BE2A-AD3394342AEF}" type="slidenum">
              <a:t>42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EE7DF-1CC4-D1BE-F6D4-E142C2A89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3283D-CDED-6BE5-54F7-FD8DC0B795AB}"/>
              </a:ext>
            </a:extLst>
          </p:cNvPr>
          <p:cNvSpPr txBox="1">
            <a:spLocks noGrp="1"/>
          </p:cNvSpPr>
          <p:nvPr>
            <p:ph type="body" sz="quarter" idx="1"/>
          </p:nvPr>
        </p:nvSpPr>
        <p:spPr/>
        <p:txBody>
          <a:bodyPr/>
          <a:lstStyle/>
          <a:p>
            <a:pPr lvl="0"/>
            <a:r>
              <a:rPr lang="en-GB"/>
              <a:t>(These don’t have designer IDs since they were based off the default master slides already in the deck. </a:t>
            </a:r>
          </a:p>
        </p:txBody>
      </p:sp>
      <p:sp>
        <p:nvSpPr>
          <p:cNvPr id="4" name="Slide Number Placeholder 3">
            <a:extLst>
              <a:ext uri="{FF2B5EF4-FFF2-40B4-BE49-F238E27FC236}">
                <a16:creationId xmlns:a16="http://schemas.microsoft.com/office/drawing/2014/main" id="{7A59CF46-2651-BB58-FD01-4D0201FC48A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211E288-AEF8-4B1D-B3BE-930E5D01ECF1}" type="slidenum">
              <a:t>43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C58B5-B4EC-51B2-2CB0-8A48750C8B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A1C5F0-091F-7A8A-6D8E-68F0E375D707}"/>
              </a:ext>
            </a:extLst>
          </p:cNvPr>
          <p:cNvSpPr txBox="1">
            <a:spLocks noGrp="1"/>
          </p:cNvSpPr>
          <p:nvPr>
            <p:ph type="body" sz="quarter" idx="1"/>
          </p:nvPr>
        </p:nvSpPr>
        <p:spPr/>
        <p:txBody>
          <a:bodyPr/>
          <a:lstStyle/>
          <a:p>
            <a:pPr lvl="0"/>
            <a:r>
              <a:rPr lang="en-GB"/>
              <a:t>(These don’t have designer IDs since they were based off the default master slides already in the deck. </a:t>
            </a:r>
          </a:p>
        </p:txBody>
      </p:sp>
      <p:sp>
        <p:nvSpPr>
          <p:cNvPr id="4" name="Slide Number Placeholder 3">
            <a:extLst>
              <a:ext uri="{FF2B5EF4-FFF2-40B4-BE49-F238E27FC236}">
                <a16:creationId xmlns:a16="http://schemas.microsoft.com/office/drawing/2014/main" id="{B9CC52C8-A9B7-A065-D310-4DF368C2A4C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77A7A9F-0003-4462-B76D-C905B5BB4653}" type="slidenum">
              <a:t>44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96;SLIDES_API1023777449_0:notes">
            <a:extLst>
              <a:ext uri="{FF2B5EF4-FFF2-40B4-BE49-F238E27FC236}">
                <a16:creationId xmlns:a16="http://schemas.microsoft.com/office/drawing/2014/main" id="{164F4241-6F64-FACB-60A1-9F3C7429517E}"/>
              </a:ext>
            </a:extLst>
          </p:cNvPr>
          <p:cNvSpPr>
            <a:spLocks noGrp="1" noRot="1" noChangeAspect="1"/>
          </p:cNvSpPr>
          <p:nvPr>
            <p:ph type="sldImg"/>
          </p:nvPr>
        </p:nvSpPr>
        <p:spPr>
          <a:xfrm>
            <a:off x="381000" y="685800"/>
            <a:ext cx="6096000" cy="3429000"/>
          </a:xfrm>
        </p:spPr>
      </p:sp>
      <p:sp>
        <p:nvSpPr>
          <p:cNvPr id="3" name="Google Shape;97;SLIDES_API1023777449_0:notes">
            <a:extLst>
              <a:ext uri="{FF2B5EF4-FFF2-40B4-BE49-F238E27FC236}">
                <a16:creationId xmlns:a16="http://schemas.microsoft.com/office/drawing/2014/main" id="{50954684-553B-2219-3261-572947766114}"/>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2;SLIDES_API1023777449_5:notes">
            <a:extLst>
              <a:ext uri="{FF2B5EF4-FFF2-40B4-BE49-F238E27FC236}">
                <a16:creationId xmlns:a16="http://schemas.microsoft.com/office/drawing/2014/main" id="{B13BFD78-A24E-DC8E-06FD-6B367ACC9B54}"/>
              </a:ext>
            </a:extLst>
          </p:cNvPr>
          <p:cNvSpPr>
            <a:spLocks noGrp="1" noRot="1" noChangeAspect="1"/>
          </p:cNvSpPr>
          <p:nvPr>
            <p:ph type="sldImg"/>
          </p:nvPr>
        </p:nvSpPr>
        <p:spPr>
          <a:xfrm>
            <a:off x="381000" y="685800"/>
            <a:ext cx="6096000" cy="3429000"/>
          </a:xfrm>
        </p:spPr>
      </p:sp>
      <p:sp>
        <p:nvSpPr>
          <p:cNvPr id="3" name="Google Shape;103;SLIDES_API1023777449_5:notes">
            <a:extLst>
              <a:ext uri="{FF2B5EF4-FFF2-40B4-BE49-F238E27FC236}">
                <a16:creationId xmlns:a16="http://schemas.microsoft.com/office/drawing/2014/main" id="{788491FE-31E8-85A0-BEDF-5263FB0E34F3}"/>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09;SLIDES_API1023777449_11:notes">
            <a:extLst>
              <a:ext uri="{FF2B5EF4-FFF2-40B4-BE49-F238E27FC236}">
                <a16:creationId xmlns:a16="http://schemas.microsoft.com/office/drawing/2014/main" id="{10079E3F-CF96-5B2E-EEF2-6BD44E369BE5}"/>
              </a:ext>
            </a:extLst>
          </p:cNvPr>
          <p:cNvSpPr>
            <a:spLocks noGrp="1" noRot="1" noChangeAspect="1"/>
          </p:cNvSpPr>
          <p:nvPr>
            <p:ph type="sldImg"/>
          </p:nvPr>
        </p:nvSpPr>
        <p:spPr>
          <a:xfrm>
            <a:off x="381003" y="685800"/>
            <a:ext cx="6096003" cy="3429000"/>
          </a:xfrm>
        </p:spPr>
      </p:sp>
      <p:sp>
        <p:nvSpPr>
          <p:cNvPr id="3" name="Google Shape;110;SLIDES_API1023777449_11:notes">
            <a:extLst>
              <a:ext uri="{FF2B5EF4-FFF2-40B4-BE49-F238E27FC236}">
                <a16:creationId xmlns:a16="http://schemas.microsoft.com/office/drawing/2014/main" id="{1EBD7636-43EF-D2DD-C430-B413C032E82F}"/>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16;SLIDES_API1023777449_17:notes">
            <a:extLst>
              <a:ext uri="{FF2B5EF4-FFF2-40B4-BE49-F238E27FC236}">
                <a16:creationId xmlns:a16="http://schemas.microsoft.com/office/drawing/2014/main" id="{D4602989-594A-A252-F926-CD2934CFBF5E}"/>
              </a:ext>
            </a:extLst>
          </p:cNvPr>
          <p:cNvSpPr>
            <a:spLocks noGrp="1" noRot="1" noChangeAspect="1"/>
          </p:cNvSpPr>
          <p:nvPr>
            <p:ph type="sldImg"/>
          </p:nvPr>
        </p:nvSpPr>
        <p:spPr>
          <a:xfrm>
            <a:off x="381003" y="685800"/>
            <a:ext cx="6096003" cy="3429000"/>
          </a:xfrm>
        </p:spPr>
      </p:sp>
      <p:sp>
        <p:nvSpPr>
          <p:cNvPr id="3" name="Google Shape;117;SLIDES_API1023777449_17:notes">
            <a:extLst>
              <a:ext uri="{FF2B5EF4-FFF2-40B4-BE49-F238E27FC236}">
                <a16:creationId xmlns:a16="http://schemas.microsoft.com/office/drawing/2014/main" id="{F333B37F-5F63-2CB8-E9FB-91AD4DBAFACC}"/>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23;SLIDES_API1023777449_23:notes">
            <a:extLst>
              <a:ext uri="{FF2B5EF4-FFF2-40B4-BE49-F238E27FC236}">
                <a16:creationId xmlns:a16="http://schemas.microsoft.com/office/drawing/2014/main" id="{52776955-DE04-245B-C81E-096297BFBD18}"/>
              </a:ext>
            </a:extLst>
          </p:cNvPr>
          <p:cNvSpPr>
            <a:spLocks noGrp="1" noRot="1" noChangeAspect="1"/>
          </p:cNvSpPr>
          <p:nvPr>
            <p:ph type="sldImg"/>
          </p:nvPr>
        </p:nvSpPr>
        <p:spPr>
          <a:xfrm>
            <a:off x="381003" y="685800"/>
            <a:ext cx="6096003" cy="3429000"/>
          </a:xfrm>
        </p:spPr>
      </p:sp>
      <p:sp>
        <p:nvSpPr>
          <p:cNvPr id="3" name="Google Shape;124;SLIDES_API1023777449_23:notes">
            <a:extLst>
              <a:ext uri="{FF2B5EF4-FFF2-40B4-BE49-F238E27FC236}">
                <a16:creationId xmlns:a16="http://schemas.microsoft.com/office/drawing/2014/main" id="{2DD690E2-0972-3384-36EC-986849390F81}"/>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0;SLIDES_API1023777449_29:notes">
            <a:extLst>
              <a:ext uri="{FF2B5EF4-FFF2-40B4-BE49-F238E27FC236}">
                <a16:creationId xmlns:a16="http://schemas.microsoft.com/office/drawing/2014/main" id="{A7123009-C0C3-4062-BA48-DE9B6CF5C693}"/>
              </a:ext>
            </a:extLst>
          </p:cNvPr>
          <p:cNvSpPr>
            <a:spLocks noGrp="1" noRot="1" noChangeAspect="1"/>
          </p:cNvSpPr>
          <p:nvPr>
            <p:ph type="sldImg"/>
          </p:nvPr>
        </p:nvSpPr>
        <p:spPr>
          <a:xfrm>
            <a:off x="381003" y="685800"/>
            <a:ext cx="6096003" cy="3429000"/>
          </a:xfrm>
        </p:spPr>
      </p:sp>
      <p:sp>
        <p:nvSpPr>
          <p:cNvPr id="3" name="Google Shape;131;SLIDES_API1023777449_29:notes">
            <a:extLst>
              <a:ext uri="{FF2B5EF4-FFF2-40B4-BE49-F238E27FC236}">
                <a16:creationId xmlns:a16="http://schemas.microsoft.com/office/drawing/2014/main" id="{E0D8C4F8-B9BA-5C5E-3997-F576568E68DC}"/>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used React for our frontend because it is generally considered to be a fast and efficient option for building large and complex user interfaces.</a:t>
            </a:r>
          </a:p>
          <a:p>
            <a:r>
              <a:rPr lang="en-US" dirty="0"/>
              <a:t>The  major feature that make React fast and efficient in terms of its high performance and fast rendering capabilities is something called</a:t>
            </a:r>
          </a:p>
          <a:p>
            <a:pPr marL="228600" indent="-228600">
              <a:buAutoNum type="arabicPeriod"/>
            </a:pPr>
            <a:r>
              <a:rPr lang="en-US" dirty="0"/>
              <a:t>Virtual DOM</a:t>
            </a:r>
          </a:p>
        </p:txBody>
      </p:sp>
      <p:sp>
        <p:nvSpPr>
          <p:cNvPr id="4" name="Slide Number Placeholder 3"/>
          <p:cNvSpPr>
            <a:spLocks noGrp="1"/>
          </p:cNvSpPr>
          <p:nvPr>
            <p:ph type="sldNum" sz="quarter" idx="5"/>
          </p:nvPr>
        </p:nvSpPr>
        <p:spPr/>
        <p:txBody>
          <a:bodyPr/>
          <a:lstStyle/>
          <a:p>
            <a:fld id="{8703EAEE-FE60-A24B-B6CC-132F7C946540}" type="slidenum">
              <a:rPr lang="en-US" smtClean="0"/>
              <a:t>7</a:t>
            </a:fld>
            <a:endParaRPr lang="en-US"/>
          </a:p>
        </p:txBody>
      </p:sp>
    </p:spTree>
    <p:extLst>
      <p:ext uri="{BB962C8B-B14F-4D97-AF65-F5344CB8AC3E}">
        <p14:creationId xmlns:p14="http://schemas.microsoft.com/office/powerpoint/2010/main" val="3386015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37;SLIDES_API1023777449_35:notes">
            <a:extLst>
              <a:ext uri="{FF2B5EF4-FFF2-40B4-BE49-F238E27FC236}">
                <a16:creationId xmlns:a16="http://schemas.microsoft.com/office/drawing/2014/main" id="{285B4F5E-D8BB-8F43-4DB4-848637E4584E}"/>
              </a:ext>
            </a:extLst>
          </p:cNvPr>
          <p:cNvSpPr>
            <a:spLocks noGrp="1" noRot="1" noChangeAspect="1"/>
          </p:cNvSpPr>
          <p:nvPr>
            <p:ph type="sldImg"/>
          </p:nvPr>
        </p:nvSpPr>
        <p:spPr>
          <a:xfrm>
            <a:off x="381003" y="685800"/>
            <a:ext cx="6096003" cy="3429000"/>
          </a:xfrm>
        </p:spPr>
      </p:sp>
      <p:sp>
        <p:nvSpPr>
          <p:cNvPr id="3" name="Google Shape;138;SLIDES_API1023777449_35:notes">
            <a:extLst>
              <a:ext uri="{FF2B5EF4-FFF2-40B4-BE49-F238E27FC236}">
                <a16:creationId xmlns:a16="http://schemas.microsoft.com/office/drawing/2014/main" id="{FCD4053C-D23D-AA40-B3EA-3F7990EFD605}"/>
              </a:ext>
            </a:extLst>
          </p:cNvPr>
          <p:cNvSpPr txBox="1">
            <a:spLocks noGrp="1"/>
          </p:cNvSpPr>
          <p:nvPr>
            <p:ph type="body" sz="quarter" idx="1"/>
          </p:nvPr>
        </p:nvSpPr>
        <p:spPr>
          <a:xfrm>
            <a:off x="685800" y="4343400"/>
            <a:ext cx="5486400" cy="4114800"/>
          </a:xfrm>
        </p:spPr>
        <p:txBody>
          <a:bodyPr lIns="91421" tIns="91421" rIns="91421" bIns="91421"/>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Virtual DOM (Document Object Model) is a key concept in React, which is a popular JavaScript library used for building user interfaces. The virtual DOM is a lightweight representation of the actual DOM, which is a tree-like structure that represents the HTML elements on a web page.</a:t>
            </a:r>
          </a:p>
          <a:p>
            <a:pPr algn="l"/>
            <a:endParaRPr lang="en-GB" b="0" i="0" dirty="0">
              <a:solidFill>
                <a:srgbClr val="D1D5DB"/>
              </a:solidFill>
              <a:effectLst/>
              <a:latin typeface="Söhne"/>
            </a:endParaRPr>
          </a:p>
          <a:p>
            <a:pPr algn="l"/>
            <a:r>
              <a:rPr lang="en-GB" b="0" i="0" dirty="0">
                <a:solidFill>
                  <a:srgbClr val="D1D5DB"/>
                </a:solidFill>
                <a:effectLst/>
                <a:latin typeface="Söhne"/>
              </a:rPr>
              <a:t>In React, when a component's state or props change, the virtual DOM is updated with the new data, </a:t>
            </a:r>
            <a:r>
              <a:rPr lang="en-GB" b="0" i="0" dirty="0">
                <a:solidFill>
                  <a:srgbClr val="333333"/>
                </a:solidFill>
                <a:effectLst/>
                <a:latin typeface="open sans" panose="020F0502020204030204" pitchFamily="34" charset="0"/>
              </a:rPr>
              <a:t>the red circles represent the nodes that have changed. These nodes represent the UI elements that have had their state changed. The difference between the previous version of the virtual DOM tree and the current virtual DOM tree is then calculated. The whole parent subtree then gets re-rendered to give the updated UI. This updated tree is then batch updated to the real DOM.</a:t>
            </a:r>
            <a:endParaRPr lang="en-GB" b="0" i="0" dirty="0">
              <a:solidFill>
                <a:srgbClr val="D1D5DB"/>
              </a:solidFill>
              <a:effectLst/>
              <a:latin typeface="Söhne"/>
            </a:endParaRPr>
          </a:p>
          <a:p>
            <a:pPr algn="l"/>
            <a:endParaRPr lang="en-GB" b="0" i="0" dirty="0">
              <a:solidFill>
                <a:srgbClr val="D1D5DB"/>
              </a:solidFill>
              <a:effectLst/>
              <a:latin typeface="Söhne"/>
            </a:endParaRPr>
          </a:p>
          <a:p>
            <a:pPr algn="l"/>
            <a:r>
              <a:rPr lang="en-GB" b="0" i="0" dirty="0">
                <a:solidFill>
                  <a:srgbClr val="D1D5DB"/>
                </a:solidFill>
                <a:effectLst/>
                <a:latin typeface="Söhne"/>
              </a:rPr>
              <a:t>The benefits of using the virtual DOM include improved performance and efficiency, as it reduces the number of updates needed to the actual DOM. This is because updating the actual DOM can be slow and resource-intensive, particularly for complex web pages or applications.</a:t>
            </a:r>
          </a:p>
        </p:txBody>
      </p:sp>
      <p:sp>
        <p:nvSpPr>
          <p:cNvPr id="4" name="Slide Number Placeholder 3"/>
          <p:cNvSpPr>
            <a:spLocks noGrp="1"/>
          </p:cNvSpPr>
          <p:nvPr>
            <p:ph type="sldNum" sz="quarter" idx="5"/>
          </p:nvPr>
        </p:nvSpPr>
        <p:spPr/>
        <p:txBody>
          <a:bodyPr/>
          <a:lstStyle/>
          <a:p>
            <a:fld id="{8703EAEE-FE60-A24B-B6CC-132F7C946540}" type="slidenum">
              <a:rPr lang="en-US" smtClean="0"/>
              <a:t>8</a:t>
            </a:fld>
            <a:endParaRPr lang="en-US"/>
          </a:p>
        </p:txBody>
      </p:sp>
    </p:spTree>
    <p:extLst>
      <p:ext uri="{BB962C8B-B14F-4D97-AF65-F5344CB8AC3E}">
        <p14:creationId xmlns:p14="http://schemas.microsoft.com/office/powerpoint/2010/main" val="165541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So, does the virtual </a:t>
            </a:r>
            <a:r>
              <a:rPr lang="en-GB" b="0" i="0" dirty="0" err="1">
                <a:solidFill>
                  <a:srgbClr val="D1D5DB"/>
                </a:solidFill>
                <a:effectLst/>
                <a:latin typeface="Söhne"/>
              </a:rPr>
              <a:t>dom</a:t>
            </a:r>
            <a:r>
              <a:rPr lang="en-GB" b="0" i="0" dirty="0">
                <a:solidFill>
                  <a:srgbClr val="D1D5DB"/>
                </a:solidFill>
                <a:effectLst/>
                <a:latin typeface="Söhne"/>
              </a:rPr>
              <a:t> update every single time when a component’s state or a prop changes? </a:t>
            </a:r>
          </a:p>
        </p:txBody>
      </p:sp>
      <p:sp>
        <p:nvSpPr>
          <p:cNvPr id="4" name="Slide Number Placeholder 3"/>
          <p:cNvSpPr>
            <a:spLocks noGrp="1"/>
          </p:cNvSpPr>
          <p:nvPr>
            <p:ph type="sldNum" sz="quarter" idx="5"/>
          </p:nvPr>
        </p:nvSpPr>
        <p:spPr/>
        <p:txBody>
          <a:bodyPr/>
          <a:lstStyle/>
          <a:p>
            <a:fld id="{8703EAEE-FE60-A24B-B6CC-132F7C946540}" type="slidenum">
              <a:rPr lang="en-US" smtClean="0"/>
              <a:t>9</a:t>
            </a:fld>
            <a:endParaRPr lang="en-US"/>
          </a:p>
        </p:txBody>
      </p:sp>
    </p:spTree>
    <p:extLst>
      <p:ext uri="{BB962C8B-B14F-4D97-AF65-F5344CB8AC3E}">
        <p14:creationId xmlns:p14="http://schemas.microsoft.com/office/powerpoint/2010/main" val="3806437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By default, React processes state updates asynchronously, which means that each state update can trigger a separate render cycle. This can result in multiple updates to the virtual DOM, which can be inefficient and slow.</a:t>
            </a:r>
          </a:p>
          <a:p>
            <a:pPr algn="l"/>
            <a:endParaRPr lang="en-GB" b="0" i="0" dirty="0">
              <a:solidFill>
                <a:srgbClr val="D1D5DB"/>
              </a:solidFill>
              <a:effectLst/>
              <a:latin typeface="Söhne"/>
            </a:endParaRPr>
          </a:p>
          <a:p>
            <a:pPr algn="l"/>
            <a:r>
              <a:rPr lang="en-GB" b="0" i="0" dirty="0">
                <a:solidFill>
                  <a:srgbClr val="D1D5DB"/>
                </a:solidFill>
                <a:effectLst/>
                <a:latin typeface="Söhne"/>
              </a:rPr>
              <a:t>To improve performance, React batches state updates together that occur within a single event loop cycle, and performs a single update to the virtual DOM at the end of the cycle, rather than updating the virtual DOM multiple times. This process is called batching.</a:t>
            </a:r>
          </a:p>
          <a:p>
            <a:pPr algn="l"/>
            <a:endParaRPr lang="en-GB" b="0" i="0" dirty="0">
              <a:solidFill>
                <a:srgbClr val="D1D5DB"/>
              </a:solidFill>
              <a:effectLst/>
              <a:latin typeface="Söhne"/>
            </a:endParaRPr>
          </a:p>
          <a:p>
            <a:pPr algn="l"/>
            <a:r>
              <a:rPr lang="en-GB" b="0" i="0" dirty="0">
                <a:solidFill>
                  <a:srgbClr val="D1D5DB"/>
                </a:solidFill>
                <a:effectLst/>
                <a:latin typeface="Söhne"/>
              </a:rPr>
              <a:t>Batching allows React to optimize the rendering process, by reducing the number of updates to the virtual DOM, and thereby improving performance by avoiding unnecessary updates . It is very interesting, isn’t it?</a:t>
            </a:r>
          </a:p>
          <a:p>
            <a:br>
              <a:rPr lang="en-GB" dirty="0"/>
            </a:b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10</a:t>
            </a:fld>
            <a:endParaRPr lang="en-US"/>
          </a:p>
        </p:txBody>
      </p:sp>
    </p:spTree>
    <p:extLst>
      <p:ext uri="{BB962C8B-B14F-4D97-AF65-F5344CB8AC3E}">
        <p14:creationId xmlns:p14="http://schemas.microsoft.com/office/powerpoint/2010/main" val="158725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As you might know Django is a MVC framework, MVC stands for Model View Controller.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We used Django mainly because of it is designed to be scalable, with built-in support for handling high traffic and large datasets. It provides features such as caching and database </a:t>
            </a:r>
            <a:r>
              <a:rPr lang="en-GB" b="0" i="0" dirty="0" err="1">
                <a:solidFill>
                  <a:srgbClr val="D1D5DB"/>
                </a:solidFill>
                <a:effectLst/>
                <a:latin typeface="Söhne"/>
              </a:rPr>
              <a:t>sharding</a:t>
            </a:r>
            <a:r>
              <a:rPr lang="en-GB" b="0" i="0" dirty="0">
                <a:solidFill>
                  <a:srgbClr val="D1D5DB"/>
                </a:solidFill>
                <a:effectLst/>
                <a:latin typeface="Söhne"/>
              </a:rPr>
              <a:t> that can help to improve performance and scalability. That means we can easily scale up out project if there are more people using our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Last but not least, Django provides robust security features, including protection against common web application vulnerabilities such as SQL injection and cross-site scripting (XSS)</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11</a:t>
            </a:fld>
            <a:endParaRPr lang="en-US"/>
          </a:p>
        </p:txBody>
      </p:sp>
    </p:spTree>
    <p:extLst>
      <p:ext uri="{BB962C8B-B14F-4D97-AF65-F5344CB8AC3E}">
        <p14:creationId xmlns:p14="http://schemas.microsoft.com/office/powerpoint/2010/main" val="393654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Then we move to our data layer. The reason why we picked a SQL database rather a NoSQL database is that </a:t>
            </a:r>
            <a:r>
              <a:rPr lang="en-US" b="0" i="0" dirty="0">
                <a:solidFill>
                  <a:srgbClr val="D1D5DB"/>
                </a:solidFill>
                <a:effectLst/>
                <a:latin typeface="Söhne"/>
              </a:rPr>
              <a:t>we are handling structure data. Therefore SQL databases are the best choice for us.</a:t>
            </a:r>
          </a:p>
          <a:p>
            <a:r>
              <a:rPr lang="en-GB" b="0" i="0" dirty="0">
                <a:solidFill>
                  <a:srgbClr val="D1D5DB"/>
                </a:solidFill>
                <a:effectLst/>
                <a:latin typeface="Söhne"/>
              </a:rPr>
              <a:t>This database we adopted supports standard SQL queries and provides a wide range of features, including ACID (Atomicity, Consistency, Isolation, and Durability) transactions, triggers, views, and indexes. </a:t>
            </a:r>
          </a:p>
        </p:txBody>
      </p:sp>
      <p:sp>
        <p:nvSpPr>
          <p:cNvPr id="4" name="Slide Number Placeholder 3"/>
          <p:cNvSpPr>
            <a:spLocks noGrp="1"/>
          </p:cNvSpPr>
          <p:nvPr>
            <p:ph type="sldNum" sz="quarter" idx="5"/>
          </p:nvPr>
        </p:nvSpPr>
        <p:spPr/>
        <p:txBody>
          <a:bodyPr/>
          <a:lstStyle/>
          <a:p>
            <a:fld id="{8703EAEE-FE60-A24B-B6CC-132F7C946540}" type="slidenum">
              <a:rPr lang="en-US" smtClean="0"/>
              <a:t>12</a:t>
            </a:fld>
            <a:endParaRPr lang="en-US"/>
          </a:p>
        </p:txBody>
      </p:sp>
    </p:spTree>
    <p:extLst>
      <p:ext uri="{BB962C8B-B14F-4D97-AF65-F5344CB8AC3E}">
        <p14:creationId xmlns:p14="http://schemas.microsoft.com/office/powerpoint/2010/main" val="92737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13</a:t>
            </a:fld>
            <a:endParaRPr lang="en-US"/>
          </a:p>
        </p:txBody>
      </p:sp>
    </p:spTree>
    <p:extLst>
      <p:ext uri="{BB962C8B-B14F-4D97-AF65-F5344CB8AC3E}">
        <p14:creationId xmlns:p14="http://schemas.microsoft.com/office/powerpoint/2010/main" val="74878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2A5411-C664-4E2C-BCFD-7361DF0FBB4F}" type="datetimeFigureOut">
              <a:rPr lang="en-GB" smtClean="0"/>
              <a:t>04/05/2023</a:t>
            </a:fld>
            <a:endParaRPr lang="en-GB"/>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33CCE1B6-3593-4605-865A-8A7550E8F16F}" type="slidenum">
              <a:rPr lang="en-GB" smtClean="0"/>
              <a:t>‹#›</a:t>
            </a:fld>
            <a:endParaRPr lang="en-GB"/>
          </a:p>
        </p:txBody>
      </p:sp>
    </p:spTree>
    <p:extLst>
      <p:ext uri="{BB962C8B-B14F-4D97-AF65-F5344CB8AC3E}">
        <p14:creationId xmlns:p14="http://schemas.microsoft.com/office/powerpoint/2010/main" val="610950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1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A_Title_Body_1">
    <p:spTree>
      <p:nvGrpSpPr>
        <p:cNvPr id="1" name=""/>
        <p:cNvGrpSpPr/>
        <p:nvPr/>
      </p:nvGrpSpPr>
      <p:grpSpPr>
        <a:xfrm>
          <a:off x="0" y="0"/>
          <a:ext cx="0" cy="0"/>
          <a:chOff x="0" y="0"/>
          <a:chExt cx="0" cy="0"/>
        </a:xfrm>
      </p:grpSpPr>
      <p:sp>
        <p:nvSpPr>
          <p:cNvPr id="2" name="Google Shape;61;p15">
            <a:extLst>
              <a:ext uri="{FF2B5EF4-FFF2-40B4-BE49-F238E27FC236}">
                <a16:creationId xmlns:a16="http://schemas.microsoft.com/office/drawing/2014/main" id="{C97FD23C-6ADE-C6F0-BB93-9458ECAC1F6C}"/>
              </a:ext>
            </a:extLst>
          </p:cNvPr>
          <p:cNvSpPr txBox="1">
            <a:spLocks noGrp="1"/>
          </p:cNvSpPr>
          <p:nvPr>
            <p:ph type="sldNum" sz="quarter" idx="8"/>
          </p:nvPr>
        </p:nvSpPr>
        <p:spPr>
          <a:xfrm>
            <a:off x="11296607" y="6217627"/>
            <a:ext cx="731602" cy="524801"/>
          </a:xfrm>
        </p:spPr>
        <p:txBody>
          <a:bodyPr lIns="91421" tIns="91421" rIns="91421" bIns="91421" anchor="ctr"/>
          <a:lstStyle>
            <a:lvl1pPr>
              <a:defRPr/>
            </a:lvl1pPr>
          </a:lstStyle>
          <a:p>
            <a:pPr lvl="0"/>
            <a:fld id="{CADD8DCC-344C-45C9-95EC-677A70474CB2}" type="slidenum">
              <a:t>‹#›</a:t>
            </a:fld>
            <a:endParaRPr lang="en-US"/>
          </a:p>
        </p:txBody>
      </p:sp>
      <p:sp>
        <p:nvSpPr>
          <p:cNvPr id="3" name="Google Shape;64;p15">
            <a:extLst>
              <a:ext uri="{FF2B5EF4-FFF2-40B4-BE49-F238E27FC236}">
                <a16:creationId xmlns:a16="http://schemas.microsoft.com/office/drawing/2014/main" id="{E6DD8B41-5F37-C2F3-873B-0846FFABB304}"/>
              </a:ext>
            </a:extLst>
          </p:cNvPr>
          <p:cNvSpPr txBox="1">
            <a:spLocks noGrp="1"/>
          </p:cNvSpPr>
          <p:nvPr>
            <p:ph type="title"/>
          </p:nvPr>
        </p:nvSpPr>
        <p:spPr>
          <a:xfrm>
            <a:off x="842903" y="1227499"/>
            <a:ext cx="6727999" cy="969199"/>
          </a:xfrm>
        </p:spPr>
        <p:txBody>
          <a:bodyPr lIns="91421" tIns="91421" rIns="91421" bIns="91421" anchor="ctr"/>
          <a:lstStyle>
            <a:lvl1pPr>
              <a:defRPr sz="3200"/>
            </a:lvl1pPr>
          </a:lstStyle>
          <a:p>
            <a:pPr lvl="0"/>
            <a:endParaRPr lang="en-GB"/>
          </a:p>
        </p:txBody>
      </p:sp>
      <p:sp>
        <p:nvSpPr>
          <p:cNvPr id="4" name="Google Shape;66;p15">
            <a:extLst>
              <a:ext uri="{FF2B5EF4-FFF2-40B4-BE49-F238E27FC236}">
                <a16:creationId xmlns:a16="http://schemas.microsoft.com/office/drawing/2014/main" id="{041E7311-AEDE-FE78-DD28-E8D82628F81F}"/>
              </a:ext>
            </a:extLst>
          </p:cNvPr>
          <p:cNvSpPr txBox="1">
            <a:spLocks noGrp="1"/>
          </p:cNvSpPr>
          <p:nvPr>
            <p:ph type="subTitle" idx="4294967295"/>
          </p:nvPr>
        </p:nvSpPr>
        <p:spPr>
          <a:xfrm>
            <a:off x="856929" y="2298298"/>
            <a:ext cx="4806799" cy="2619600"/>
          </a:xfrm>
        </p:spPr>
        <p:txBody>
          <a:bodyPr lIns="91421" tIns="91421" rIns="91421" bIns="91421" anchor="t">
            <a:spAutoFit/>
          </a:bodyPr>
          <a:lstStyle>
            <a:lvl1pPr>
              <a:spcBef>
                <a:spcPts val="0"/>
              </a:spcBef>
              <a:spcAft>
                <a:spcPts val="0"/>
              </a:spcAft>
              <a:buNone/>
              <a:defRPr/>
            </a:lvl1pPr>
          </a:lstStyle>
          <a:p>
            <a:pPr lvl="0"/>
            <a:endParaRPr lang="en-GB"/>
          </a:p>
        </p:txBody>
      </p:sp>
    </p:spTree>
    <p:extLst>
      <p:ext uri="{BB962C8B-B14F-4D97-AF65-F5344CB8AC3E}">
        <p14:creationId xmlns:p14="http://schemas.microsoft.com/office/powerpoint/2010/main" val="17260549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A_Outro_1">
    <p:spTree>
      <p:nvGrpSpPr>
        <p:cNvPr id="1" name=""/>
        <p:cNvGrpSpPr/>
        <p:nvPr/>
      </p:nvGrpSpPr>
      <p:grpSpPr>
        <a:xfrm>
          <a:off x="0" y="0"/>
          <a:ext cx="0" cy="0"/>
          <a:chOff x="0" y="0"/>
          <a:chExt cx="0" cy="0"/>
        </a:xfrm>
      </p:grpSpPr>
      <p:sp>
        <p:nvSpPr>
          <p:cNvPr id="2" name="Google Shape;91;p19">
            <a:extLst>
              <a:ext uri="{FF2B5EF4-FFF2-40B4-BE49-F238E27FC236}">
                <a16:creationId xmlns:a16="http://schemas.microsoft.com/office/drawing/2014/main" id="{34850673-6165-5A9E-1012-F0F3522B6FBA}"/>
              </a:ext>
            </a:extLst>
          </p:cNvPr>
          <p:cNvSpPr txBox="1">
            <a:spLocks noGrp="1"/>
          </p:cNvSpPr>
          <p:nvPr>
            <p:ph type="sldNum" sz="quarter" idx="8"/>
          </p:nvPr>
        </p:nvSpPr>
        <p:spPr>
          <a:xfrm>
            <a:off x="11296607" y="6217627"/>
            <a:ext cx="731602" cy="524801"/>
          </a:xfrm>
        </p:spPr>
        <p:txBody>
          <a:bodyPr lIns="91421" tIns="91421" rIns="91421" bIns="91421" anchor="ctr"/>
          <a:lstStyle>
            <a:lvl1pPr>
              <a:defRPr/>
            </a:lvl1pPr>
          </a:lstStyle>
          <a:p>
            <a:pPr lvl="0"/>
            <a:fld id="{099299DC-432C-4D79-A426-3FD7760D6F3F}" type="slidenum">
              <a:t>‹#›</a:t>
            </a:fld>
            <a:endParaRPr lang="en-US"/>
          </a:p>
        </p:txBody>
      </p:sp>
      <p:sp>
        <p:nvSpPr>
          <p:cNvPr id="3" name="Google Shape;92;p19">
            <a:extLst>
              <a:ext uri="{FF2B5EF4-FFF2-40B4-BE49-F238E27FC236}">
                <a16:creationId xmlns:a16="http://schemas.microsoft.com/office/drawing/2014/main" id="{0FDFB34B-1F76-C7DA-8716-1E6BA6DF075E}"/>
              </a:ext>
            </a:extLst>
          </p:cNvPr>
          <p:cNvSpPr txBox="1">
            <a:spLocks noGrp="1"/>
          </p:cNvSpPr>
          <p:nvPr>
            <p:ph type="title"/>
          </p:nvPr>
        </p:nvSpPr>
        <p:spPr>
          <a:xfrm>
            <a:off x="707196" y="2944395"/>
            <a:ext cx="10777603" cy="969199"/>
          </a:xfrm>
        </p:spPr>
        <p:txBody>
          <a:bodyPr lIns="91421" tIns="91421" rIns="91421" bIns="91421" anchor="ctr" anchorCtr="1">
            <a:spAutoFit/>
          </a:bodyPr>
          <a:lstStyle>
            <a:lvl1pPr algn="ctr">
              <a:defRPr/>
            </a:lvl1pPr>
          </a:lstStyle>
          <a:p>
            <a:pPr lvl="0"/>
            <a:endParaRPr lang="en-GB"/>
          </a:p>
        </p:txBody>
      </p:sp>
    </p:spTree>
    <p:extLst>
      <p:ext uri="{BB962C8B-B14F-4D97-AF65-F5344CB8AC3E}">
        <p14:creationId xmlns:p14="http://schemas.microsoft.com/office/powerpoint/2010/main" val="18629170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5/4/2023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52" r:id="rId1"/>
    <p:sldLayoutId id="2147483654" r:id="rId2"/>
    <p:sldLayoutId id="2147483650" r:id="rId3"/>
    <p:sldLayoutId id="2147483649" r:id="rId4"/>
    <p:sldLayoutId id="2147483672" r:id="rId5"/>
    <p:sldLayoutId id="2147483673" r:id="rId6"/>
    <p:sldLayoutId id="2147483674" r:id="rId7"/>
    <p:sldLayoutId id="2147483675" r:id="rId8"/>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hyperlink" Target="https://www.macrotrends.net/countries/WLD/world/popula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chart" Target="../charts/chart1.xml"/><Relationship Id="rId5" Type="http://schemas.openxmlformats.org/officeDocument/2006/relationships/image" Target="../media/image42.sv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control" Target="../activeX/activeX1.xml"/><Relationship Id="rId5" Type="http://schemas.openxmlformats.org/officeDocument/2006/relationships/image" Target="../media/image47.wmf"/><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AE54-CF74-504E-8A3E-CB4BB2963139}"/>
              </a:ext>
            </a:extLst>
          </p:cNvPr>
          <p:cNvSpPr>
            <a:spLocks noGrp="1"/>
          </p:cNvSpPr>
          <p:nvPr>
            <p:ph type="ctrTitle"/>
          </p:nvPr>
        </p:nvSpPr>
        <p:spPr/>
        <p:txBody>
          <a:bodyPr/>
          <a:lstStyle/>
          <a:p>
            <a:r>
              <a:rPr lang="en-US" sz="4000" dirty="0"/>
              <a:t>CO2201 Software Engineering Project</a:t>
            </a:r>
          </a:p>
        </p:txBody>
      </p:sp>
      <p:sp>
        <p:nvSpPr>
          <p:cNvPr id="3" name="Subtitle 2">
            <a:extLst>
              <a:ext uri="{FF2B5EF4-FFF2-40B4-BE49-F238E27FC236}">
                <a16:creationId xmlns:a16="http://schemas.microsoft.com/office/drawing/2014/main" id="{C47B00ED-03C0-844D-B80E-FCCC11A36D6E}"/>
              </a:ext>
            </a:extLst>
          </p:cNvPr>
          <p:cNvSpPr>
            <a:spLocks noGrp="1"/>
          </p:cNvSpPr>
          <p:nvPr>
            <p:ph type="subTitle" idx="1"/>
          </p:nvPr>
        </p:nvSpPr>
        <p:spPr/>
        <p:txBody>
          <a:bodyPr/>
          <a:lstStyle/>
          <a:p>
            <a:r>
              <a:rPr lang="en-US" dirty="0"/>
              <a:t>Project Software Architecture</a:t>
            </a:r>
          </a:p>
        </p:txBody>
      </p:sp>
    </p:spTree>
    <p:extLst>
      <p:ext uri="{BB962C8B-B14F-4D97-AF65-F5344CB8AC3E}">
        <p14:creationId xmlns:p14="http://schemas.microsoft.com/office/powerpoint/2010/main" val="6862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D0744D-6A69-704F-84B9-D22614DACC9E}"/>
              </a:ext>
            </a:extLst>
          </p:cNvPr>
          <p:cNvSpPr>
            <a:spLocks noGrp="1"/>
          </p:cNvSpPr>
          <p:nvPr>
            <p:ph type="title"/>
          </p:nvPr>
        </p:nvSpPr>
        <p:spPr>
          <a:xfrm>
            <a:off x="451515" y="1734857"/>
            <a:ext cx="3765483" cy="3388287"/>
          </a:xfrm>
        </p:spPr>
        <p:txBody>
          <a:bodyPr anchor="ctr">
            <a:normAutofit/>
          </a:bodyPr>
          <a:lstStyle/>
          <a:p>
            <a:r>
              <a:rPr lang="en-US"/>
              <a:t>NO!</a:t>
            </a:r>
            <a:endParaRPr lang="en-US" dirty="0"/>
          </a:p>
        </p:txBody>
      </p:sp>
      <p:sp>
        <p:nvSpPr>
          <p:cNvPr id="19" name="Content Placeholder 2">
            <a:extLst>
              <a:ext uri="{FF2B5EF4-FFF2-40B4-BE49-F238E27FC236}">
                <a16:creationId xmlns:a16="http://schemas.microsoft.com/office/drawing/2014/main" id="{5F07671C-DCB0-C447-AE84-D09128F0896E}"/>
              </a:ext>
            </a:extLst>
          </p:cNvPr>
          <p:cNvSpPr>
            <a:spLocks noGrp="1"/>
          </p:cNvSpPr>
          <p:nvPr>
            <p:ph idx="1"/>
          </p:nvPr>
        </p:nvSpPr>
        <p:spPr>
          <a:xfrm>
            <a:off x="6008068" y="978993"/>
            <a:ext cx="5365218" cy="4900014"/>
          </a:xfrm>
          <a:effectLst/>
        </p:spPr>
        <p:txBody>
          <a:bodyPr>
            <a:normAutofit/>
          </a:bodyPr>
          <a:lstStyle/>
          <a:p>
            <a:r>
              <a:rPr lang="en-US" dirty="0"/>
              <a:t>React processes state updates asynchronously -&gt; trigger a separate render cycle -&gt; multiple updates to the virtual DOM</a:t>
            </a:r>
            <a:br>
              <a:rPr lang="en-US" dirty="0"/>
            </a:br>
            <a:endParaRPr lang="en-US" dirty="0"/>
          </a:p>
          <a:p>
            <a:r>
              <a:rPr lang="en-US" dirty="0"/>
              <a:t>To improve performance, React batches state updates together that occur within a single event loop cycle, and performs a single update to the virtual DOM at the end of the cycle – batching</a:t>
            </a:r>
            <a:br>
              <a:rPr lang="en-US" dirty="0"/>
            </a:br>
            <a:endParaRPr lang="en-US" dirty="0"/>
          </a:p>
          <a:p>
            <a:r>
              <a:rPr lang="en-US" dirty="0"/>
              <a:t>Batching allows React to </a:t>
            </a:r>
            <a:r>
              <a:rPr lang="en-US" dirty="0" err="1"/>
              <a:t>optimise</a:t>
            </a:r>
            <a:r>
              <a:rPr lang="en-US" dirty="0"/>
              <a:t> the rendering process</a:t>
            </a:r>
          </a:p>
          <a:p>
            <a:endParaRPr lang="en-US" dirty="0"/>
          </a:p>
          <a:p>
            <a:endParaRPr lang="en-US" dirty="0"/>
          </a:p>
        </p:txBody>
      </p:sp>
    </p:spTree>
    <p:extLst>
      <p:ext uri="{BB962C8B-B14F-4D97-AF65-F5344CB8AC3E}">
        <p14:creationId xmlns:p14="http://schemas.microsoft.com/office/powerpoint/2010/main" val="145443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4" descr="Sphere of mesh and nodes">
            <a:extLst>
              <a:ext uri="{FF2B5EF4-FFF2-40B4-BE49-F238E27FC236}">
                <a16:creationId xmlns:a16="http://schemas.microsoft.com/office/drawing/2014/main" id="{9D786EFF-4E8D-042B-A81D-49DA7A8C098F}"/>
              </a:ext>
            </a:extLst>
          </p:cNvPr>
          <p:cNvPicPr>
            <a:picLocks noChangeAspect="1"/>
          </p:cNvPicPr>
          <p:nvPr/>
        </p:nvPicPr>
        <p:blipFill rotWithShape="1">
          <a:blip r:embed="rId3">
            <a:duotone>
              <a:schemeClr val="accent1">
                <a:shade val="45000"/>
                <a:satMod val="135000"/>
              </a:schemeClr>
              <a:prstClr val="white"/>
            </a:duotone>
          </a:blip>
          <a:srcRect l="31325" r="2025"/>
          <a:stretch/>
        </p:blipFill>
        <p:spPr>
          <a:xfrm>
            <a:off x="6108700" y="-1"/>
            <a:ext cx="6094450" cy="6858001"/>
          </a:xfrm>
          <a:prstGeom prst="rect">
            <a:avLst/>
          </a:prstGeom>
        </p:spPr>
      </p:pic>
      <p:sp>
        <p:nvSpPr>
          <p:cNvPr id="44"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45D0E-4D92-2F44-80E7-4AEE421783D1}"/>
              </a:ext>
            </a:extLst>
          </p:cNvPr>
          <p:cNvSpPr>
            <a:spLocks noGrp="1"/>
          </p:cNvSpPr>
          <p:nvPr>
            <p:ph type="title"/>
          </p:nvPr>
        </p:nvSpPr>
        <p:spPr>
          <a:xfrm>
            <a:off x="810000" y="447188"/>
            <a:ext cx="5070100" cy="1559412"/>
          </a:xfrm>
        </p:spPr>
        <p:txBody>
          <a:bodyPr>
            <a:normAutofit/>
          </a:bodyPr>
          <a:lstStyle/>
          <a:p>
            <a:r>
              <a:rPr lang="en-US" dirty="0"/>
              <a:t>Application layer – Django</a:t>
            </a:r>
          </a:p>
        </p:txBody>
      </p:sp>
      <p:sp>
        <p:nvSpPr>
          <p:cNvPr id="37" name="Content Placeholder 2">
            <a:extLst>
              <a:ext uri="{FF2B5EF4-FFF2-40B4-BE49-F238E27FC236}">
                <a16:creationId xmlns:a16="http://schemas.microsoft.com/office/drawing/2014/main" id="{D35A8A99-E785-B742-9319-C924927693F0}"/>
              </a:ext>
            </a:extLst>
          </p:cNvPr>
          <p:cNvSpPr>
            <a:spLocks noGrp="1"/>
          </p:cNvSpPr>
          <p:nvPr>
            <p:ph idx="1"/>
          </p:nvPr>
        </p:nvSpPr>
        <p:spPr>
          <a:xfrm>
            <a:off x="818712" y="2413000"/>
            <a:ext cx="5055923" cy="3632200"/>
          </a:xfrm>
        </p:spPr>
        <p:txBody>
          <a:bodyPr>
            <a:normAutofit fontScale="92500" lnSpcReduction="10000"/>
          </a:bodyPr>
          <a:lstStyle/>
          <a:p>
            <a:pPr marL="0" indent="0">
              <a:lnSpc>
                <a:spcPct val="90000"/>
              </a:lnSpc>
              <a:buNone/>
            </a:pPr>
            <a:r>
              <a:rPr lang="en-US" sz="1700" dirty="0"/>
              <a:t>A MVC framework</a:t>
            </a:r>
            <a:br>
              <a:rPr lang="en-US" sz="1700" dirty="0"/>
            </a:br>
            <a:endParaRPr lang="en-US" sz="1700" dirty="0"/>
          </a:p>
          <a:p>
            <a:pPr>
              <a:lnSpc>
                <a:spcPct val="90000"/>
              </a:lnSpc>
            </a:pPr>
            <a:r>
              <a:rPr lang="en-US" sz="1700" dirty="0"/>
              <a:t>High Productivity</a:t>
            </a:r>
            <a:br>
              <a:rPr lang="en-US" sz="1700" dirty="0"/>
            </a:br>
            <a:r>
              <a:rPr lang="en-US" sz="1700" dirty="0"/>
              <a:t>-  built-in components such as ORM (Object-Relational Mapping) tool and the template engine</a:t>
            </a:r>
          </a:p>
          <a:p>
            <a:pPr>
              <a:lnSpc>
                <a:spcPct val="90000"/>
              </a:lnSpc>
            </a:pPr>
            <a:r>
              <a:rPr lang="en-US" sz="1700" dirty="0"/>
              <a:t>A wide range of built-in features</a:t>
            </a:r>
            <a:br>
              <a:rPr lang="en-US" sz="1700" dirty="0"/>
            </a:br>
            <a:r>
              <a:rPr lang="en-US" sz="1700" dirty="0"/>
              <a:t>- built-in features including authentication, database management, and URL routing</a:t>
            </a:r>
          </a:p>
          <a:p>
            <a:pPr>
              <a:lnSpc>
                <a:spcPct val="90000"/>
              </a:lnSpc>
            </a:pPr>
            <a:r>
              <a:rPr lang="en-US" sz="1700" dirty="0"/>
              <a:t>Scalability</a:t>
            </a:r>
            <a:br>
              <a:rPr lang="en-US" sz="1700" dirty="0"/>
            </a:br>
            <a:r>
              <a:rPr lang="en-US" sz="1700" dirty="0"/>
              <a:t>- features such as caching and database </a:t>
            </a:r>
            <a:r>
              <a:rPr lang="en-US" sz="1700" dirty="0" err="1"/>
              <a:t>sharding</a:t>
            </a:r>
            <a:endParaRPr lang="en-US" sz="1700" dirty="0"/>
          </a:p>
          <a:p>
            <a:pPr>
              <a:lnSpc>
                <a:spcPct val="90000"/>
              </a:lnSpc>
            </a:pPr>
            <a:r>
              <a:rPr lang="en-US" sz="1700" dirty="0"/>
              <a:t>Security</a:t>
            </a:r>
            <a:br>
              <a:rPr lang="en-US" sz="1700" dirty="0"/>
            </a:br>
            <a:r>
              <a:rPr lang="en-US" sz="1700" dirty="0"/>
              <a:t>- protection against SQL injection and cross-site scripting (XSS)</a:t>
            </a:r>
          </a:p>
        </p:txBody>
      </p:sp>
    </p:spTree>
    <p:extLst>
      <p:ext uri="{BB962C8B-B14F-4D97-AF65-F5344CB8AC3E}">
        <p14:creationId xmlns:p14="http://schemas.microsoft.com/office/powerpoint/2010/main" val="3876730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3D7-2F05-E342-A3E9-6FFFDEA66AD4}"/>
              </a:ext>
            </a:extLst>
          </p:cNvPr>
          <p:cNvSpPr>
            <a:spLocks noGrp="1"/>
          </p:cNvSpPr>
          <p:nvPr>
            <p:ph type="title"/>
          </p:nvPr>
        </p:nvSpPr>
        <p:spPr>
          <a:xfrm>
            <a:off x="810000" y="447188"/>
            <a:ext cx="10571998" cy="970450"/>
          </a:xfrm>
        </p:spPr>
        <p:txBody>
          <a:bodyPr>
            <a:normAutofit/>
          </a:bodyPr>
          <a:lstStyle/>
          <a:p>
            <a:r>
              <a:rPr lang="en-US" dirty="0"/>
              <a:t>Data Layer – SQLite</a:t>
            </a:r>
          </a:p>
        </p:txBody>
      </p:sp>
      <p:graphicFrame>
        <p:nvGraphicFramePr>
          <p:cNvPr id="5" name="Content Placeholder 2">
            <a:extLst>
              <a:ext uri="{FF2B5EF4-FFF2-40B4-BE49-F238E27FC236}">
                <a16:creationId xmlns:a16="http://schemas.microsoft.com/office/drawing/2014/main" id="{9B9BBAB2-3D82-14ED-9B90-31C5B4A8545A}"/>
              </a:ext>
            </a:extLst>
          </p:cNvPr>
          <p:cNvGraphicFramePr>
            <a:graphicFrameLocks noGrp="1"/>
          </p:cNvGraphicFramePr>
          <p:nvPr>
            <p:ph idx="1"/>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19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EF4F-6550-2E4A-AF7A-E28E15167D4D}"/>
              </a:ext>
            </a:extLst>
          </p:cNvPr>
          <p:cNvSpPr>
            <a:spLocks noGrp="1"/>
          </p:cNvSpPr>
          <p:nvPr>
            <p:ph type="title"/>
          </p:nvPr>
        </p:nvSpPr>
        <p:spPr>
          <a:xfrm>
            <a:off x="810000" y="447188"/>
            <a:ext cx="10571998" cy="970450"/>
          </a:xfrm>
        </p:spPr>
        <p:txBody>
          <a:bodyPr>
            <a:normAutofit/>
          </a:bodyPr>
          <a:lstStyle/>
          <a:p>
            <a:r>
              <a:rPr lang="en-US" dirty="0"/>
              <a:t>Web Server Layer – Rest API </a:t>
            </a:r>
          </a:p>
        </p:txBody>
      </p:sp>
      <p:sp>
        <p:nvSpPr>
          <p:cNvPr id="3" name="Content Placeholder 2">
            <a:extLst>
              <a:ext uri="{FF2B5EF4-FFF2-40B4-BE49-F238E27FC236}">
                <a16:creationId xmlns:a16="http://schemas.microsoft.com/office/drawing/2014/main" id="{00F52530-5693-2649-96A7-0EDB9C7A6513}"/>
              </a:ext>
            </a:extLst>
          </p:cNvPr>
          <p:cNvSpPr>
            <a:spLocks noGrp="1"/>
          </p:cNvSpPr>
          <p:nvPr>
            <p:ph idx="1"/>
          </p:nvPr>
        </p:nvSpPr>
        <p:spPr>
          <a:xfrm>
            <a:off x="818713" y="2413000"/>
            <a:ext cx="3835583" cy="3632200"/>
          </a:xfrm>
        </p:spPr>
        <p:txBody>
          <a:bodyPr>
            <a:normAutofit/>
          </a:bodyPr>
          <a:lstStyle/>
          <a:p>
            <a:r>
              <a:rPr lang="en-US" sz="1600"/>
              <a:t>Based on a client-server architecture that uses HTTP requests</a:t>
            </a:r>
          </a:p>
          <a:p>
            <a:r>
              <a:rPr lang="en-US" sz="1600"/>
              <a:t>Flexible and easy to integrate with other systems and services\</a:t>
            </a:r>
          </a:p>
          <a:p>
            <a:r>
              <a:rPr lang="en-US" sz="1600"/>
              <a:t>Easy to use</a:t>
            </a:r>
          </a:p>
          <a:p>
            <a:endParaRPr lang="en-US" sz="1600"/>
          </a:p>
        </p:txBody>
      </p:sp>
      <p:pic>
        <p:nvPicPr>
          <p:cNvPr id="5" name="Picture 4" descr="Diagram&#10;&#10;Description automatically generated">
            <a:extLst>
              <a:ext uri="{FF2B5EF4-FFF2-40B4-BE49-F238E27FC236}">
                <a16:creationId xmlns:a16="http://schemas.microsoft.com/office/drawing/2014/main" id="{B59B3CA5-3FB2-DE4E-B909-F57FE0893919}"/>
              </a:ext>
            </a:extLst>
          </p:cNvPr>
          <p:cNvPicPr>
            <a:picLocks noChangeAspect="1"/>
          </p:cNvPicPr>
          <p:nvPr/>
        </p:nvPicPr>
        <p:blipFill>
          <a:blip r:embed="rId3"/>
          <a:stretch>
            <a:fillRect/>
          </a:stretch>
        </p:blipFill>
        <p:spPr>
          <a:xfrm>
            <a:off x="5101851" y="3282487"/>
            <a:ext cx="6277349" cy="197736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51669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44F4-23EA-CF4B-8C95-B636DF471A82}"/>
              </a:ext>
            </a:extLst>
          </p:cNvPr>
          <p:cNvSpPr>
            <a:spLocks noGrp="1"/>
          </p:cNvSpPr>
          <p:nvPr>
            <p:ph type="title"/>
          </p:nvPr>
        </p:nvSpPr>
        <p:spPr/>
        <p:txBody>
          <a:bodyPr/>
          <a:lstStyle/>
          <a:p>
            <a:r>
              <a:rPr lang="en-US" dirty="0"/>
              <a:t>Other technologies for building API?</a:t>
            </a:r>
          </a:p>
        </p:txBody>
      </p:sp>
      <p:graphicFrame>
        <p:nvGraphicFramePr>
          <p:cNvPr id="13" name="Content Placeholder 2">
            <a:extLst>
              <a:ext uri="{FF2B5EF4-FFF2-40B4-BE49-F238E27FC236}">
                <a16:creationId xmlns:a16="http://schemas.microsoft.com/office/drawing/2014/main" id="{892B0710-F643-9DF2-A580-C3643861A0C1}"/>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08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D57708-3984-8C45-96E9-08B05FE3E24D}"/>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Differences between REST, GraphQL, and gRPC</a:t>
            </a:r>
          </a:p>
        </p:txBody>
      </p:sp>
      <p:graphicFrame>
        <p:nvGraphicFramePr>
          <p:cNvPr id="4" name="Table 4">
            <a:extLst>
              <a:ext uri="{FF2B5EF4-FFF2-40B4-BE49-F238E27FC236}">
                <a16:creationId xmlns:a16="http://schemas.microsoft.com/office/drawing/2014/main" id="{1EA8932D-D062-3242-AEC8-4AF8556A86A9}"/>
              </a:ext>
            </a:extLst>
          </p:cNvPr>
          <p:cNvGraphicFramePr>
            <a:graphicFrameLocks noGrp="1"/>
          </p:cNvGraphicFramePr>
          <p:nvPr>
            <p:ph idx="1"/>
          </p:nvPr>
        </p:nvGraphicFramePr>
        <p:xfrm>
          <a:off x="643467" y="1447502"/>
          <a:ext cx="6268061" cy="3789830"/>
        </p:xfrm>
        <a:graphic>
          <a:graphicData uri="http://schemas.openxmlformats.org/drawingml/2006/table">
            <a:tbl>
              <a:tblPr firstRow="1" bandRow="1">
                <a:noFill/>
                <a:tableStyleId>{5C22544A-7EE6-4342-B048-85BDC9FD1C3A}</a:tableStyleId>
              </a:tblPr>
              <a:tblGrid>
                <a:gridCol w="1812273">
                  <a:extLst>
                    <a:ext uri="{9D8B030D-6E8A-4147-A177-3AD203B41FA5}">
                      <a16:colId xmlns:a16="http://schemas.microsoft.com/office/drawing/2014/main" val="1857495746"/>
                    </a:ext>
                  </a:extLst>
                </a:gridCol>
                <a:gridCol w="1292398">
                  <a:extLst>
                    <a:ext uri="{9D8B030D-6E8A-4147-A177-3AD203B41FA5}">
                      <a16:colId xmlns:a16="http://schemas.microsoft.com/office/drawing/2014/main" val="2588660526"/>
                    </a:ext>
                  </a:extLst>
                </a:gridCol>
                <a:gridCol w="1581695">
                  <a:extLst>
                    <a:ext uri="{9D8B030D-6E8A-4147-A177-3AD203B41FA5}">
                      <a16:colId xmlns:a16="http://schemas.microsoft.com/office/drawing/2014/main" val="3230288216"/>
                    </a:ext>
                  </a:extLst>
                </a:gridCol>
                <a:gridCol w="1581695">
                  <a:extLst>
                    <a:ext uri="{9D8B030D-6E8A-4147-A177-3AD203B41FA5}">
                      <a16:colId xmlns:a16="http://schemas.microsoft.com/office/drawing/2014/main" val="627595335"/>
                    </a:ext>
                  </a:extLst>
                </a:gridCol>
              </a:tblGrid>
              <a:tr h="699980">
                <a:tc>
                  <a:txBody>
                    <a:bodyPr/>
                    <a:lstStyle/>
                    <a:p>
                      <a:endParaRPr lang="en-US" sz="2000" b="1" cap="none" spc="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Rest</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GraphQL</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dirty="0" err="1">
                          <a:solidFill>
                            <a:schemeClr val="tx1"/>
                          </a:solidFill>
                        </a:rPr>
                        <a:t>gRPC</a:t>
                      </a:r>
                      <a:endParaRPr lang="en-US" sz="2000" b="1" cap="none" spc="0" dirty="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521270330"/>
                  </a:ext>
                </a:extLst>
              </a:tr>
              <a:tr h="699980">
                <a:tc>
                  <a:txBody>
                    <a:bodyPr/>
                    <a:lstStyle/>
                    <a:p>
                      <a:r>
                        <a:rPr lang="en-US" sz="2000" cap="none" spc="0">
                          <a:solidFill>
                            <a:schemeClr val="tx1"/>
                          </a:solidFill>
                        </a:rPr>
                        <a:t>Architecture</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825840989"/>
                  </a:ext>
                </a:extLst>
              </a:tr>
              <a:tr h="1359920">
                <a:tc>
                  <a:txBody>
                    <a:bodyPr/>
                    <a:lstStyle/>
                    <a:p>
                      <a:r>
                        <a:rPr lang="en-GB" sz="2000" b="0" i="0" kern="1200" cap="none" spc="0" dirty="0">
                          <a:solidFill>
                            <a:schemeClr val="tx1"/>
                          </a:solidFill>
                          <a:effectLst/>
                          <a:latin typeface="+mn-lt"/>
                          <a:ea typeface="+mn-ea"/>
                          <a:cs typeface="+mn-cs"/>
                        </a:rPr>
                        <a:t>Data Fetching</a:t>
                      </a:r>
                      <a:endParaRPr lang="en-US" sz="2000" cap="none" spc="0" dirty="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GB" sz="2000" b="0" i="0" kern="1200" cap="none" spc="0">
                          <a:solidFill>
                            <a:schemeClr val="tx1"/>
                          </a:solidFill>
                          <a:effectLst/>
                          <a:latin typeface="+mn-lt"/>
                          <a:ea typeface="+mn-ea"/>
                          <a:cs typeface="+mn-cs"/>
                        </a:rPr>
                        <a:t>HTTP requests</a:t>
                      </a:r>
                      <a:endParaRPr lang="en-US" sz="2000" cap="none" spc="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GraphQL data fetching</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Binary Protocol</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02628843"/>
                  </a:ext>
                </a:extLst>
              </a:tr>
              <a:tr h="1029950">
                <a:tc>
                  <a:txBody>
                    <a:bodyPr/>
                    <a:lstStyle/>
                    <a:p>
                      <a:r>
                        <a:rPr lang="en-GB" sz="2000" b="0" i="0" kern="1200" cap="none" spc="0" dirty="0">
                          <a:solidFill>
                            <a:schemeClr val="tx1"/>
                          </a:solidFill>
                          <a:effectLst/>
                          <a:latin typeface="+mn-lt"/>
                          <a:ea typeface="+mn-ea"/>
                          <a:cs typeface="+mn-cs"/>
                        </a:rPr>
                        <a:t>Performance</a:t>
                      </a:r>
                      <a:endParaRPr lang="en-US" sz="2000" cap="none" spc="0" dirty="0">
                        <a:solidFill>
                          <a:schemeClr val="tx1"/>
                        </a:solidFill>
                      </a:endParaRP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 </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50327873"/>
                  </a:ext>
                </a:extLst>
              </a:tr>
            </a:tbl>
          </a:graphicData>
        </a:graphic>
      </p:graphicFrame>
    </p:spTree>
    <p:extLst>
      <p:ext uri="{BB962C8B-B14F-4D97-AF65-F5344CB8AC3E}">
        <p14:creationId xmlns:p14="http://schemas.microsoft.com/office/powerpoint/2010/main" val="23638491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E5B90B-721C-684C-8C8A-7DB8A495A909}"/>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HTTP VS HTTP/2</a:t>
            </a:r>
          </a:p>
        </p:txBody>
      </p:sp>
      <p:sp>
        <p:nvSpPr>
          <p:cNvPr id="9" name="Content Placeholder 8">
            <a:extLst>
              <a:ext uri="{FF2B5EF4-FFF2-40B4-BE49-F238E27FC236}">
                <a16:creationId xmlns:a16="http://schemas.microsoft.com/office/drawing/2014/main" id="{49938359-ED48-DDC1-7C2C-6B6D3090BC29}"/>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HTTP2 – multiplexing</a:t>
            </a:r>
            <a:br>
              <a:rPr lang="en-US" sz="1600" dirty="0">
                <a:solidFill>
                  <a:srgbClr val="FFFFFF"/>
                </a:solidFill>
              </a:rPr>
            </a:br>
            <a:br>
              <a:rPr lang="en-US" sz="1600" dirty="0">
                <a:solidFill>
                  <a:srgbClr val="FFFFFF"/>
                </a:solidFill>
              </a:rPr>
            </a:br>
            <a:r>
              <a:rPr lang="en-US" sz="1600" dirty="0">
                <a:solidFill>
                  <a:srgbClr val="FFFFFF"/>
                </a:solidFill>
              </a:rPr>
              <a:t>multiple request at once on ONE TCP connection and receive requests in any order</a:t>
            </a:r>
          </a:p>
          <a:p>
            <a:r>
              <a:rPr lang="en-US" sz="1600" dirty="0">
                <a:solidFill>
                  <a:srgbClr val="FFFFFF"/>
                </a:solidFill>
              </a:rPr>
              <a:t>HTTP/1.1 – pipelining</a:t>
            </a:r>
            <a:br>
              <a:rPr lang="en-US" sz="1600" dirty="0">
                <a:solidFill>
                  <a:srgbClr val="FFFFFF"/>
                </a:solidFill>
              </a:rPr>
            </a:br>
            <a:br>
              <a:rPr lang="en-US" sz="1600" dirty="0">
                <a:solidFill>
                  <a:srgbClr val="FFFFFF"/>
                </a:solidFill>
              </a:rPr>
            </a:br>
            <a:r>
              <a:rPr lang="en-US" sz="1600" dirty="0">
                <a:solidFill>
                  <a:srgbClr val="FFFFFF"/>
                </a:solidFill>
              </a:rPr>
              <a:t>receive requests in the same order they were requested</a:t>
            </a:r>
            <a:br>
              <a:rPr lang="en-US" sz="1600" dirty="0">
                <a:solidFill>
                  <a:srgbClr val="FFFFFF"/>
                </a:solidFill>
              </a:rPr>
            </a:br>
            <a:br>
              <a:rPr lang="en-US" sz="1600" dirty="0">
                <a:solidFill>
                  <a:srgbClr val="FFFFFF"/>
                </a:solidFill>
              </a:rPr>
            </a:br>
            <a:endParaRPr lang="en-US" sz="1600" dirty="0">
              <a:solidFill>
                <a:srgbClr val="FFFFFF"/>
              </a:solidFill>
            </a:endParaRPr>
          </a:p>
        </p:txBody>
      </p:sp>
      <p:pic>
        <p:nvPicPr>
          <p:cNvPr id="7" name="Picture 6" descr="A picture containing diagram&#10;&#10;Description automatically generated">
            <a:extLst>
              <a:ext uri="{FF2B5EF4-FFF2-40B4-BE49-F238E27FC236}">
                <a16:creationId xmlns:a16="http://schemas.microsoft.com/office/drawing/2014/main" id="{C2E94AEC-6507-6A40-88E0-6523ACB29A87}"/>
              </a:ext>
            </a:extLst>
          </p:cNvPr>
          <p:cNvPicPr>
            <a:picLocks noChangeAspect="1"/>
          </p:cNvPicPr>
          <p:nvPr/>
        </p:nvPicPr>
        <p:blipFill>
          <a:blip r:embed="rId3"/>
          <a:stretch>
            <a:fillRect/>
          </a:stretch>
        </p:blipFill>
        <p:spPr>
          <a:xfrm>
            <a:off x="5280790" y="733407"/>
            <a:ext cx="6267743" cy="509254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8003013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6B23-F8D7-7096-39F4-5FA60A8619C1}"/>
              </a:ext>
            </a:extLst>
          </p:cNvPr>
          <p:cNvSpPr>
            <a:spLocks noGrp="1"/>
          </p:cNvSpPr>
          <p:nvPr>
            <p:ph type="ctrTitle"/>
          </p:nvPr>
        </p:nvSpPr>
        <p:spPr>
          <a:xfrm>
            <a:off x="6562614" y="1625608"/>
            <a:ext cx="4655719" cy="2722164"/>
          </a:xfrm>
        </p:spPr>
        <p:txBody>
          <a:bodyPr>
            <a:noAutofit/>
          </a:bodyPr>
          <a:lstStyle/>
          <a:p>
            <a:r>
              <a:rPr lang="en-GB" sz="4800" dirty="0"/>
              <a:t>Realistic plans to take </a:t>
            </a:r>
            <a:r>
              <a:rPr lang="en-GB" sz="4800" dirty="0" err="1"/>
              <a:t>RefugEAP</a:t>
            </a:r>
            <a:r>
              <a:rPr lang="en-GB" sz="4800" dirty="0"/>
              <a:t> website onward.</a:t>
            </a:r>
          </a:p>
        </p:txBody>
      </p:sp>
      <p:pic>
        <p:nvPicPr>
          <p:cNvPr id="27" name="Picture 3" descr="Network connection abstract against a white background">
            <a:extLst>
              <a:ext uri="{FF2B5EF4-FFF2-40B4-BE49-F238E27FC236}">
                <a16:creationId xmlns:a16="http://schemas.microsoft.com/office/drawing/2014/main" id="{A38BDE51-F787-D03F-C620-7AE7B8AB7C04}"/>
              </a:ext>
            </a:extLst>
          </p:cNvPr>
          <p:cNvPicPr>
            <a:picLocks noChangeAspect="1"/>
          </p:cNvPicPr>
          <p:nvPr/>
        </p:nvPicPr>
        <p:blipFill rotWithShape="1">
          <a:blip r:embed="rId2"/>
          <a:srcRect r="41230" b="-1"/>
          <a:stretch/>
        </p:blipFill>
        <p:spPr>
          <a:xfrm>
            <a:off x="20" y="10"/>
            <a:ext cx="6038037" cy="6857990"/>
          </a:xfrm>
          <a:prstGeom prst="rect">
            <a:avLst/>
          </a:prstGeom>
        </p:spPr>
      </p:pic>
    </p:spTree>
    <p:extLst>
      <p:ext uri="{BB962C8B-B14F-4D97-AF65-F5344CB8AC3E}">
        <p14:creationId xmlns:p14="http://schemas.microsoft.com/office/powerpoint/2010/main" val="270181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9A02-057D-6DFC-BE0A-440492C510D4}"/>
              </a:ext>
            </a:extLst>
          </p:cNvPr>
          <p:cNvSpPr>
            <a:spLocks noGrp="1"/>
          </p:cNvSpPr>
          <p:nvPr>
            <p:ph type="title"/>
          </p:nvPr>
        </p:nvSpPr>
        <p:spPr>
          <a:xfrm>
            <a:off x="716216" y="599588"/>
            <a:ext cx="10571998" cy="970450"/>
          </a:xfrm>
        </p:spPr>
        <p:txBody>
          <a:bodyPr/>
          <a:lstStyle/>
          <a:p>
            <a:r>
              <a:rPr lang="en-GB" dirty="0"/>
              <a:t>User feedback and Iterative Improvements</a:t>
            </a:r>
          </a:p>
        </p:txBody>
      </p:sp>
      <p:sp>
        <p:nvSpPr>
          <p:cNvPr id="3" name="Content Placeholder 2">
            <a:extLst>
              <a:ext uri="{FF2B5EF4-FFF2-40B4-BE49-F238E27FC236}">
                <a16:creationId xmlns:a16="http://schemas.microsoft.com/office/drawing/2014/main" id="{5E70307F-4EE7-F4BD-5DD5-2AF0F4ACEB2D}"/>
              </a:ext>
            </a:extLst>
          </p:cNvPr>
          <p:cNvSpPr>
            <a:spLocks noGrp="1"/>
          </p:cNvSpPr>
          <p:nvPr>
            <p:ph idx="1"/>
          </p:nvPr>
        </p:nvSpPr>
        <p:spPr>
          <a:xfrm>
            <a:off x="565150" y="2691638"/>
            <a:ext cx="6878387" cy="3188586"/>
          </a:xfrm>
        </p:spPr>
        <p:txBody>
          <a:bodyPr/>
          <a:lstStyle/>
          <a:p>
            <a:r>
              <a:rPr lang="en-GB" dirty="0"/>
              <a:t> Collecting feedback from users to better understand what features of the interface they like, and to identify areas of improvement. </a:t>
            </a:r>
          </a:p>
          <a:p>
            <a:r>
              <a:rPr lang="en-GB" dirty="0"/>
              <a:t>This will aid and prioritise new features and enhancements, ensuring that the website continues to meet the needs of refugees and stakeholders effectively.</a:t>
            </a:r>
          </a:p>
        </p:txBody>
      </p:sp>
      <p:pic>
        <p:nvPicPr>
          <p:cNvPr id="4" name="Picture 3">
            <a:extLst>
              <a:ext uri="{FF2B5EF4-FFF2-40B4-BE49-F238E27FC236}">
                <a16:creationId xmlns:a16="http://schemas.microsoft.com/office/drawing/2014/main" id="{12156B08-C8C4-9CE3-4C1C-B0F2B8D269AB}"/>
              </a:ext>
            </a:extLst>
          </p:cNvPr>
          <p:cNvPicPr>
            <a:picLocks noChangeAspect="1"/>
          </p:cNvPicPr>
          <p:nvPr/>
        </p:nvPicPr>
        <p:blipFill>
          <a:blip r:embed="rId2"/>
          <a:stretch>
            <a:fillRect/>
          </a:stretch>
        </p:blipFill>
        <p:spPr>
          <a:xfrm>
            <a:off x="7780221" y="1417762"/>
            <a:ext cx="3846629" cy="2547751"/>
          </a:xfrm>
          <a:prstGeom prst="rect">
            <a:avLst/>
          </a:prstGeom>
        </p:spPr>
      </p:pic>
    </p:spTree>
    <p:extLst>
      <p:ext uri="{BB962C8B-B14F-4D97-AF65-F5344CB8AC3E}">
        <p14:creationId xmlns:p14="http://schemas.microsoft.com/office/powerpoint/2010/main" val="398401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D3B4-8CAA-7908-5F4F-389AEC0652DF}"/>
              </a:ext>
            </a:extLst>
          </p:cNvPr>
          <p:cNvSpPr>
            <a:spLocks noGrp="1"/>
          </p:cNvSpPr>
          <p:nvPr>
            <p:ph type="title"/>
          </p:nvPr>
        </p:nvSpPr>
        <p:spPr/>
        <p:txBody>
          <a:bodyPr/>
          <a:lstStyle/>
          <a:p>
            <a:r>
              <a:rPr lang="en-GB" dirty="0"/>
              <a:t>Accessibility and inclusivity</a:t>
            </a:r>
          </a:p>
        </p:txBody>
      </p:sp>
      <p:sp>
        <p:nvSpPr>
          <p:cNvPr id="3" name="Content Placeholder 2">
            <a:extLst>
              <a:ext uri="{FF2B5EF4-FFF2-40B4-BE49-F238E27FC236}">
                <a16:creationId xmlns:a16="http://schemas.microsoft.com/office/drawing/2014/main" id="{6BD8689B-E0AB-7D9C-8EEA-17D0BBF2CC6F}"/>
              </a:ext>
            </a:extLst>
          </p:cNvPr>
          <p:cNvSpPr>
            <a:spLocks noGrp="1"/>
          </p:cNvSpPr>
          <p:nvPr>
            <p:ph idx="1"/>
          </p:nvPr>
        </p:nvSpPr>
        <p:spPr>
          <a:xfrm>
            <a:off x="6220959" y="2263633"/>
            <a:ext cx="5222972" cy="2998582"/>
          </a:xfrm>
        </p:spPr>
        <p:txBody>
          <a:bodyPr>
            <a:normAutofit/>
          </a:bodyPr>
          <a:lstStyle/>
          <a:p>
            <a:r>
              <a:rPr lang="en-GB" dirty="0"/>
              <a:t>Ensuring that the website remains accessible and inclusive for all users, including those with disabilities. </a:t>
            </a:r>
          </a:p>
          <a:p>
            <a:r>
              <a:rPr lang="en-GB" dirty="0"/>
              <a:t>Regularly check the website for compliance with accessibility guidelines and making necessary adjustments to maintain an inclusive experience for all users.</a:t>
            </a:r>
          </a:p>
        </p:txBody>
      </p:sp>
      <p:pic>
        <p:nvPicPr>
          <p:cNvPr id="4" name="Picture 3">
            <a:extLst>
              <a:ext uri="{FF2B5EF4-FFF2-40B4-BE49-F238E27FC236}">
                <a16:creationId xmlns:a16="http://schemas.microsoft.com/office/drawing/2014/main" id="{44BA3307-0F5E-7F33-5140-198907FB1EBC}"/>
              </a:ext>
            </a:extLst>
          </p:cNvPr>
          <p:cNvPicPr>
            <a:picLocks noChangeAspect="1"/>
          </p:cNvPicPr>
          <p:nvPr/>
        </p:nvPicPr>
        <p:blipFill>
          <a:blip r:embed="rId2"/>
          <a:stretch>
            <a:fillRect/>
          </a:stretch>
        </p:blipFill>
        <p:spPr>
          <a:xfrm>
            <a:off x="873028" y="2445753"/>
            <a:ext cx="4092825" cy="3204098"/>
          </a:xfrm>
          <a:prstGeom prst="rect">
            <a:avLst/>
          </a:prstGeom>
        </p:spPr>
      </p:pic>
    </p:spTree>
    <p:extLst>
      <p:ext uri="{BB962C8B-B14F-4D97-AF65-F5344CB8AC3E}">
        <p14:creationId xmlns:p14="http://schemas.microsoft.com/office/powerpoint/2010/main" val="179630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86EB-269E-0FBA-5439-55374BE4C360}"/>
              </a:ext>
            </a:extLst>
          </p:cNvPr>
          <p:cNvSpPr>
            <a:spLocks noGrp="1"/>
          </p:cNvSpPr>
          <p:nvPr>
            <p:ph type="ctrTitle"/>
          </p:nvPr>
        </p:nvSpPr>
        <p:spPr/>
        <p:txBody>
          <a:bodyPr/>
          <a:lstStyle/>
          <a:p>
            <a:r>
              <a:rPr lang="en-GB" sz="4400" u="sng" dirty="0"/>
              <a:t>Overview of the purpose of the Project </a:t>
            </a:r>
            <a:endParaRPr lang="en-GB" sz="4400" dirty="0"/>
          </a:p>
        </p:txBody>
      </p:sp>
    </p:spTree>
    <p:extLst>
      <p:ext uri="{BB962C8B-B14F-4D97-AF65-F5344CB8AC3E}">
        <p14:creationId xmlns:p14="http://schemas.microsoft.com/office/powerpoint/2010/main" val="19852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7DB6-2C44-F27C-481F-38E65878A5A5}"/>
              </a:ext>
            </a:extLst>
          </p:cNvPr>
          <p:cNvSpPr>
            <a:spLocks noGrp="1"/>
          </p:cNvSpPr>
          <p:nvPr>
            <p:ph type="title"/>
          </p:nvPr>
        </p:nvSpPr>
        <p:spPr>
          <a:xfrm>
            <a:off x="801288" y="619467"/>
            <a:ext cx="10571998" cy="970450"/>
          </a:xfrm>
        </p:spPr>
        <p:txBody>
          <a:bodyPr/>
          <a:lstStyle/>
          <a:p>
            <a:r>
              <a:rPr lang="en-GB" dirty="0"/>
              <a:t>Technical maintenance and security implementation.</a:t>
            </a:r>
          </a:p>
        </p:txBody>
      </p:sp>
      <p:sp>
        <p:nvSpPr>
          <p:cNvPr id="3" name="Content Placeholder 2">
            <a:extLst>
              <a:ext uri="{FF2B5EF4-FFF2-40B4-BE49-F238E27FC236}">
                <a16:creationId xmlns:a16="http://schemas.microsoft.com/office/drawing/2014/main" id="{FEE70312-F306-54AE-D2C7-00E54FF3F4A3}"/>
              </a:ext>
            </a:extLst>
          </p:cNvPr>
          <p:cNvSpPr>
            <a:spLocks noGrp="1"/>
          </p:cNvSpPr>
          <p:nvPr>
            <p:ph idx="1"/>
          </p:nvPr>
        </p:nvSpPr>
        <p:spPr/>
        <p:txBody>
          <a:bodyPr/>
          <a:lstStyle/>
          <a:p>
            <a:r>
              <a:rPr lang="en-GB" dirty="0"/>
              <a:t>Scheduling periodic maintenance to ensure the website remains secure, stable, and up-to-date with current technologies. </a:t>
            </a:r>
          </a:p>
          <a:p>
            <a:r>
              <a:rPr lang="en-GB" dirty="0"/>
              <a:t>Implement regular security checks, updates, and backups to safeguard user data and minimize potential downtime.</a:t>
            </a:r>
          </a:p>
        </p:txBody>
      </p:sp>
      <p:pic>
        <p:nvPicPr>
          <p:cNvPr id="4" name="Picture 3">
            <a:extLst>
              <a:ext uri="{FF2B5EF4-FFF2-40B4-BE49-F238E27FC236}">
                <a16:creationId xmlns:a16="http://schemas.microsoft.com/office/drawing/2014/main" id="{1058DC83-FF58-3A00-C248-AE0430104E9C}"/>
              </a:ext>
            </a:extLst>
          </p:cNvPr>
          <p:cNvPicPr>
            <a:picLocks noChangeAspect="1"/>
          </p:cNvPicPr>
          <p:nvPr/>
        </p:nvPicPr>
        <p:blipFill>
          <a:blip r:embed="rId2"/>
          <a:stretch>
            <a:fillRect/>
          </a:stretch>
        </p:blipFill>
        <p:spPr>
          <a:xfrm>
            <a:off x="8832445" y="1927996"/>
            <a:ext cx="3001108" cy="2004647"/>
          </a:xfrm>
          <a:prstGeom prst="rect">
            <a:avLst/>
          </a:prstGeom>
        </p:spPr>
      </p:pic>
    </p:spTree>
    <p:extLst>
      <p:ext uri="{BB962C8B-B14F-4D97-AF65-F5344CB8AC3E}">
        <p14:creationId xmlns:p14="http://schemas.microsoft.com/office/powerpoint/2010/main" val="237547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F0B5-DC81-7F72-E457-4B068FEE0F91}"/>
              </a:ext>
            </a:extLst>
          </p:cNvPr>
          <p:cNvSpPr>
            <a:spLocks noGrp="1"/>
          </p:cNvSpPr>
          <p:nvPr>
            <p:ph type="title"/>
          </p:nvPr>
        </p:nvSpPr>
        <p:spPr>
          <a:xfrm>
            <a:off x="565150" y="254501"/>
            <a:ext cx="4114799" cy="1446550"/>
          </a:xfrm>
        </p:spPr>
        <p:txBody>
          <a:bodyPr>
            <a:normAutofit/>
          </a:bodyPr>
          <a:lstStyle/>
          <a:p>
            <a:r>
              <a:rPr lang="en-GB" dirty="0"/>
              <a:t>Community Building </a:t>
            </a:r>
          </a:p>
        </p:txBody>
      </p:sp>
      <p:sp>
        <p:nvSpPr>
          <p:cNvPr id="3" name="Content Placeholder 2">
            <a:extLst>
              <a:ext uri="{FF2B5EF4-FFF2-40B4-BE49-F238E27FC236}">
                <a16:creationId xmlns:a16="http://schemas.microsoft.com/office/drawing/2014/main" id="{E1895D73-5AAD-7E4E-DF6D-9ECC4AA86B37}"/>
              </a:ext>
            </a:extLst>
          </p:cNvPr>
          <p:cNvSpPr>
            <a:spLocks noGrp="1"/>
          </p:cNvSpPr>
          <p:nvPr>
            <p:ph idx="1"/>
          </p:nvPr>
        </p:nvSpPr>
        <p:spPr>
          <a:xfrm>
            <a:off x="565150" y="2691638"/>
            <a:ext cx="4114799" cy="3188586"/>
          </a:xfrm>
        </p:spPr>
        <p:txBody>
          <a:bodyPr>
            <a:normAutofit/>
          </a:bodyPr>
          <a:lstStyle/>
          <a:p>
            <a:pPr>
              <a:lnSpc>
                <a:spcPct val="90000"/>
              </a:lnSpc>
            </a:pPr>
            <a:r>
              <a:rPr lang="en-GB" sz="2000" dirty="0"/>
              <a:t>Encouraging user engagement by creating and maintaining a sense of community on the platform. </a:t>
            </a:r>
          </a:p>
          <a:p>
            <a:pPr>
              <a:lnSpc>
                <a:spcPct val="90000"/>
              </a:lnSpc>
            </a:pPr>
            <a:r>
              <a:rPr lang="en-GB" sz="2000" dirty="0"/>
              <a:t>Implementing features such as discussion forums or user-generated content sections that enable users to share their experiences, knowledge, and support.</a:t>
            </a:r>
          </a:p>
        </p:txBody>
      </p:sp>
      <p:pic>
        <p:nvPicPr>
          <p:cNvPr id="4" name="Picture 3" descr="A group of people around a globe&#10;&#10;Description automatically generated with medium confidence">
            <a:extLst>
              <a:ext uri="{FF2B5EF4-FFF2-40B4-BE49-F238E27FC236}">
                <a16:creationId xmlns:a16="http://schemas.microsoft.com/office/drawing/2014/main" id="{23CACC5C-F12A-6EA5-51F3-3262FE5DE406}"/>
              </a:ext>
            </a:extLst>
          </p:cNvPr>
          <p:cNvPicPr>
            <a:picLocks noChangeAspect="1"/>
          </p:cNvPicPr>
          <p:nvPr/>
        </p:nvPicPr>
        <p:blipFill rotWithShape="1">
          <a:blip r:embed="rId2"/>
          <a:srcRect l="23676" r="25524"/>
          <a:stretch/>
        </p:blipFill>
        <p:spPr>
          <a:xfrm>
            <a:off x="5224242" y="10"/>
            <a:ext cx="6967758" cy="6857990"/>
          </a:xfrm>
          <a:prstGeom prst="rect">
            <a:avLst/>
          </a:prstGeom>
        </p:spPr>
      </p:pic>
    </p:spTree>
    <p:extLst>
      <p:ext uri="{BB962C8B-B14F-4D97-AF65-F5344CB8AC3E}">
        <p14:creationId xmlns:p14="http://schemas.microsoft.com/office/powerpoint/2010/main" val="205320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7896-96E6-1B05-4505-508BFA8C1B35}"/>
              </a:ext>
            </a:extLst>
          </p:cNvPr>
          <p:cNvSpPr>
            <a:spLocks noGrp="1"/>
          </p:cNvSpPr>
          <p:nvPr>
            <p:ph type="ctrTitle"/>
          </p:nvPr>
        </p:nvSpPr>
        <p:spPr/>
        <p:txBody>
          <a:bodyPr/>
          <a:lstStyle/>
          <a:p>
            <a:r>
              <a:rPr lang="en-GB" dirty="0"/>
              <a:t>A software design decision</a:t>
            </a:r>
          </a:p>
        </p:txBody>
      </p:sp>
      <p:sp>
        <p:nvSpPr>
          <p:cNvPr id="3" name="Subtitle 2">
            <a:extLst>
              <a:ext uri="{FF2B5EF4-FFF2-40B4-BE49-F238E27FC236}">
                <a16:creationId xmlns:a16="http://schemas.microsoft.com/office/drawing/2014/main" id="{E43F51A0-4DDE-D6AB-041E-F201493BBC1A}"/>
              </a:ext>
            </a:extLst>
          </p:cNvPr>
          <p:cNvSpPr>
            <a:spLocks noGrp="1"/>
          </p:cNvSpPr>
          <p:nvPr>
            <p:ph type="subTitle" idx="1"/>
          </p:nvPr>
        </p:nvSpPr>
        <p:spPr/>
        <p:txBody>
          <a:bodyPr/>
          <a:lstStyle/>
          <a:p>
            <a:r>
              <a:rPr lang="en-GB" dirty="0"/>
              <a:t>Homepage links and theme</a:t>
            </a:r>
          </a:p>
        </p:txBody>
      </p:sp>
    </p:spTree>
    <p:extLst>
      <p:ext uri="{BB962C8B-B14F-4D97-AF65-F5344CB8AC3E}">
        <p14:creationId xmlns:p14="http://schemas.microsoft.com/office/powerpoint/2010/main" val="2016554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6" descr="Chart, funnel chart&#10;&#10;Description automatically generated">
            <a:extLst>
              <a:ext uri="{FF2B5EF4-FFF2-40B4-BE49-F238E27FC236}">
                <a16:creationId xmlns:a16="http://schemas.microsoft.com/office/drawing/2014/main" id="{F42A73FE-0747-850D-348C-3A4460FD335D}"/>
              </a:ext>
            </a:extLst>
          </p:cNvPr>
          <p:cNvPicPr>
            <a:picLocks noChangeAspect="1"/>
          </p:cNvPicPr>
          <p:nvPr/>
        </p:nvPicPr>
        <p:blipFill rotWithShape="1">
          <a:blip r:embed="rId3">
            <a:extLst>
              <a:ext uri="{28A0092B-C50C-407E-A947-70E740481C1C}">
                <a14:useLocalDpi xmlns:a14="http://schemas.microsoft.com/office/drawing/2010/main" val="0"/>
              </a:ext>
            </a:extLst>
          </a:blip>
          <a:srcRect r="33326" b="23256"/>
          <a:stretch/>
        </p:blipFill>
        <p:spPr bwMode="auto">
          <a:xfrm>
            <a:off x="4553485" y="3187581"/>
            <a:ext cx="7040638" cy="1898652"/>
          </a:xfrm>
          <a:prstGeom prst="rect">
            <a:avLst/>
          </a:prstGeom>
          <a:ln>
            <a:noFill/>
          </a:ln>
          <a:effectLst>
            <a:outerShdw blurRad="50800" dir="14400000">
              <a:srgbClr val="000000">
                <a:alpha val="40000"/>
              </a:srgbClr>
            </a:outerShdw>
          </a:effectLst>
          <a:extLst>
            <a:ext uri="{53640926-AAD7-44D8-BBD7-CCE9431645EC}">
              <a14:shadowObscured xmlns:a14="http://schemas.microsoft.com/office/drawing/2010/main"/>
            </a:ext>
          </a:extLst>
        </p:spPr>
      </p:pic>
      <p:sp>
        <p:nvSpPr>
          <p:cNvPr id="25" name="Title 24">
            <a:extLst>
              <a:ext uri="{FF2B5EF4-FFF2-40B4-BE49-F238E27FC236}">
                <a16:creationId xmlns:a16="http://schemas.microsoft.com/office/drawing/2014/main" id="{3FBC321C-0961-4C0F-2951-9DD6609FFA0D}"/>
              </a:ext>
            </a:extLst>
          </p:cNvPr>
          <p:cNvSpPr>
            <a:spLocks noGrp="1"/>
          </p:cNvSpPr>
          <p:nvPr>
            <p:ph type="title"/>
          </p:nvPr>
        </p:nvSpPr>
        <p:spPr>
          <a:xfrm>
            <a:off x="810001" y="1277376"/>
            <a:ext cx="10571998" cy="970450"/>
          </a:xfrm>
        </p:spPr>
        <p:txBody>
          <a:bodyPr/>
          <a:lstStyle/>
          <a:p>
            <a:r>
              <a:rPr lang="en-GB" dirty="0">
                <a:latin typeface="+mj-lt"/>
              </a:rPr>
              <a:t>A </a:t>
            </a:r>
            <a:r>
              <a:rPr lang="en-GB" sz="4000" dirty="0">
                <a:latin typeface="+mj-lt"/>
              </a:rPr>
              <a:t>snippet</a:t>
            </a:r>
            <a:r>
              <a:rPr lang="en-GB" dirty="0">
                <a:latin typeface="+mj-lt"/>
              </a:rPr>
              <a:t> </a:t>
            </a:r>
            <a:r>
              <a:rPr lang="en-GB" sz="4000" dirty="0">
                <a:latin typeface="+mj-lt"/>
              </a:rPr>
              <a:t>of the site before any design decisions were made</a:t>
            </a:r>
            <a:br>
              <a:rPr lang="en-GB" sz="4000" dirty="0">
                <a:latin typeface="+mj-lt"/>
              </a:rPr>
            </a:br>
            <a:endParaRPr lang="en-GB" dirty="0"/>
          </a:p>
        </p:txBody>
      </p:sp>
      <p:sp>
        <p:nvSpPr>
          <p:cNvPr id="26" name="Title 1">
            <a:extLst>
              <a:ext uri="{FF2B5EF4-FFF2-40B4-BE49-F238E27FC236}">
                <a16:creationId xmlns:a16="http://schemas.microsoft.com/office/drawing/2014/main" id="{91D8FB8A-33FA-C85A-91A4-7FCFA5639C44}"/>
              </a:ext>
            </a:extLst>
          </p:cNvPr>
          <p:cNvSpPr txBox="1">
            <a:spLocks/>
          </p:cNvSpPr>
          <p:nvPr/>
        </p:nvSpPr>
        <p:spPr>
          <a:xfrm>
            <a:off x="505200" y="5709465"/>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Lacking structure </a:t>
            </a:r>
            <a:br>
              <a:rPr lang="en-GB" sz="2400" dirty="0"/>
            </a:br>
            <a:br>
              <a:rPr lang="en-GB" sz="2400" dirty="0"/>
            </a:br>
            <a:r>
              <a:rPr lang="en-GB" sz="2400" dirty="0"/>
              <a:t>Harsh colour scheme </a:t>
            </a:r>
            <a:br>
              <a:rPr lang="en-GB" sz="2400" dirty="0"/>
            </a:br>
            <a:br>
              <a:rPr lang="en-GB" sz="2400" dirty="0"/>
            </a:br>
            <a:r>
              <a:rPr lang="en-GB" sz="2400" dirty="0"/>
              <a:t>Different fonts</a:t>
            </a:r>
            <a:br>
              <a:rPr lang="en-GB" sz="2400" dirty="0"/>
            </a:br>
            <a:br>
              <a:rPr lang="en-GB" sz="2400" dirty="0"/>
            </a:br>
            <a:r>
              <a:rPr lang="en-GB" sz="2400" dirty="0"/>
              <a:t>Unorganised </a:t>
            </a:r>
            <a:br>
              <a:rPr lang="en-GB" sz="2400" dirty="0"/>
            </a:br>
            <a:br>
              <a:rPr lang="en-GB" sz="2400" dirty="0"/>
            </a:br>
            <a:br>
              <a:rPr lang="en-GB" sz="2400" dirty="0"/>
            </a:br>
            <a:endParaRPr lang="en-GB" sz="2400" dirty="0"/>
          </a:p>
        </p:txBody>
      </p:sp>
    </p:spTree>
    <p:extLst>
      <p:ext uri="{BB962C8B-B14F-4D97-AF65-F5344CB8AC3E}">
        <p14:creationId xmlns:p14="http://schemas.microsoft.com/office/powerpoint/2010/main" val="2591509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Graphical user interface, text&#10;&#10;Description automatically generated">
            <a:extLst>
              <a:ext uri="{FF2B5EF4-FFF2-40B4-BE49-F238E27FC236}">
                <a16:creationId xmlns:a16="http://schemas.microsoft.com/office/drawing/2014/main" id="{48A2563A-831B-4E23-9B1F-B3595513C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9221" y="1505148"/>
            <a:ext cx="4311872" cy="1784442"/>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0556483-D6B2-89C6-8C3C-52753F254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8937" y="3289590"/>
            <a:ext cx="3592439" cy="1784441"/>
          </a:xfrm>
          <a:prstGeom prst="rect">
            <a:avLst/>
          </a:prstGeom>
        </p:spPr>
      </p:pic>
      <p:sp>
        <p:nvSpPr>
          <p:cNvPr id="13" name="Title 1">
            <a:extLst>
              <a:ext uri="{FF2B5EF4-FFF2-40B4-BE49-F238E27FC236}">
                <a16:creationId xmlns:a16="http://schemas.microsoft.com/office/drawing/2014/main" id="{40FA1E56-F11B-A8EA-6565-0061FC377A0B}"/>
              </a:ext>
            </a:extLst>
          </p:cNvPr>
          <p:cNvSpPr txBox="1">
            <a:spLocks/>
          </p:cNvSpPr>
          <p:nvPr/>
        </p:nvSpPr>
        <p:spPr>
          <a:xfrm>
            <a:off x="650907" y="2283196"/>
            <a:ext cx="6219325" cy="253421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These were the homepage links we first created and were trying to transform. </a:t>
            </a:r>
            <a:br>
              <a:rPr lang="en-GB" sz="2800" dirty="0"/>
            </a:br>
            <a:br>
              <a:rPr lang="en-GB" sz="2800" dirty="0"/>
            </a:br>
            <a:r>
              <a:rPr lang="en-GB" sz="2800" dirty="0"/>
              <a:t>It was lacking and did not meet the requirements given to us by our client.</a:t>
            </a:r>
          </a:p>
        </p:txBody>
      </p:sp>
    </p:spTree>
    <p:extLst>
      <p:ext uri="{BB962C8B-B14F-4D97-AF65-F5344CB8AC3E}">
        <p14:creationId xmlns:p14="http://schemas.microsoft.com/office/powerpoint/2010/main" val="412668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1F0C-EC27-5AC8-05A9-A6612FC4B0B7}"/>
              </a:ext>
            </a:extLst>
          </p:cNvPr>
          <p:cNvSpPr>
            <a:spLocks noGrp="1"/>
          </p:cNvSpPr>
          <p:nvPr>
            <p:ph type="title"/>
          </p:nvPr>
        </p:nvSpPr>
        <p:spPr/>
        <p:txBody>
          <a:bodyPr>
            <a:noAutofit/>
          </a:bodyPr>
          <a:lstStyle/>
          <a:p>
            <a:r>
              <a:rPr lang="en-GB" sz="2800" dirty="0"/>
              <a:t>Inspiration from two sites;  Apple and the official EAP website. </a:t>
            </a:r>
          </a:p>
        </p:txBody>
      </p:sp>
      <p:pic>
        <p:nvPicPr>
          <p:cNvPr id="5" name="Content Placeholder 4">
            <a:extLst>
              <a:ext uri="{FF2B5EF4-FFF2-40B4-BE49-F238E27FC236}">
                <a16:creationId xmlns:a16="http://schemas.microsoft.com/office/drawing/2014/main" id="{1F2394D9-BB03-B3CE-FC2B-01D9F6AEAE45}"/>
              </a:ext>
            </a:extLst>
          </p:cNvPr>
          <p:cNvPicPr>
            <a:picLocks noGrp="1" noChangeAspect="1"/>
          </p:cNvPicPr>
          <p:nvPr>
            <p:ph idx="1"/>
          </p:nvPr>
        </p:nvPicPr>
        <p:blipFill>
          <a:blip r:embed="rId3"/>
          <a:stretch>
            <a:fillRect/>
          </a:stretch>
        </p:blipFill>
        <p:spPr>
          <a:xfrm>
            <a:off x="457323" y="2581375"/>
            <a:ext cx="5387557" cy="2497357"/>
          </a:xfrm>
        </p:spPr>
      </p:pic>
      <p:pic>
        <p:nvPicPr>
          <p:cNvPr id="7" name="Picture 6">
            <a:extLst>
              <a:ext uri="{FF2B5EF4-FFF2-40B4-BE49-F238E27FC236}">
                <a16:creationId xmlns:a16="http://schemas.microsoft.com/office/drawing/2014/main" id="{FD3FB48D-72EE-EAB6-3366-9B55D27F01F8}"/>
              </a:ext>
            </a:extLst>
          </p:cNvPr>
          <p:cNvPicPr>
            <a:picLocks noChangeAspect="1"/>
          </p:cNvPicPr>
          <p:nvPr/>
        </p:nvPicPr>
        <p:blipFill rotWithShape="1">
          <a:blip r:embed="rId4"/>
          <a:srcRect t="7080"/>
          <a:stretch/>
        </p:blipFill>
        <p:spPr>
          <a:xfrm>
            <a:off x="6225129" y="3830054"/>
            <a:ext cx="5244975" cy="2482486"/>
          </a:xfrm>
          <a:prstGeom prst="rect">
            <a:avLst/>
          </a:prstGeom>
        </p:spPr>
      </p:pic>
    </p:spTree>
    <p:extLst>
      <p:ext uri="{BB962C8B-B14F-4D97-AF65-F5344CB8AC3E}">
        <p14:creationId xmlns:p14="http://schemas.microsoft.com/office/powerpoint/2010/main" val="3042104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A992-7781-D039-D5E5-E472D92DE2E0}"/>
              </a:ext>
            </a:extLst>
          </p:cNvPr>
          <p:cNvSpPr>
            <a:spLocks noGrp="1"/>
          </p:cNvSpPr>
          <p:nvPr>
            <p:ph type="title"/>
          </p:nvPr>
        </p:nvSpPr>
        <p:spPr/>
        <p:txBody>
          <a:bodyPr/>
          <a:lstStyle/>
          <a:p>
            <a:r>
              <a:rPr lang="en-GB" dirty="0"/>
              <a:t>The final sketch. </a:t>
            </a:r>
          </a:p>
        </p:txBody>
      </p:sp>
      <p:pic>
        <p:nvPicPr>
          <p:cNvPr id="1026" name="Picture 2">
            <a:extLst>
              <a:ext uri="{FF2B5EF4-FFF2-40B4-BE49-F238E27FC236}">
                <a16:creationId xmlns:a16="http://schemas.microsoft.com/office/drawing/2014/main" id="{67E7D902-966E-0174-A601-BE1D20EBEA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29423" y="2128715"/>
            <a:ext cx="3333154" cy="44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95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62CEA700-6EBF-42ED-C339-3F11A665B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683" y="2283736"/>
            <a:ext cx="4646632" cy="4127076"/>
          </a:xfrm>
          <a:prstGeom prst="rect">
            <a:avLst/>
          </a:prstGeom>
        </p:spPr>
      </p:pic>
      <p:sp>
        <p:nvSpPr>
          <p:cNvPr id="9" name="Title 1">
            <a:extLst>
              <a:ext uri="{FF2B5EF4-FFF2-40B4-BE49-F238E27FC236}">
                <a16:creationId xmlns:a16="http://schemas.microsoft.com/office/drawing/2014/main" id="{BAC4ECE6-3CCC-A4C6-9C50-A5A69180CDA4}"/>
              </a:ext>
            </a:extLst>
          </p:cNvPr>
          <p:cNvSpPr>
            <a:spLocks noGrp="1"/>
          </p:cNvSpPr>
          <p:nvPr>
            <p:ph type="title"/>
          </p:nvPr>
        </p:nvSpPr>
        <p:spPr/>
        <p:txBody>
          <a:bodyPr>
            <a:noAutofit/>
          </a:bodyPr>
          <a:lstStyle/>
          <a:p>
            <a:r>
              <a:rPr lang="en-GB" sz="2800" dirty="0"/>
              <a:t>Our final homepage link design.</a:t>
            </a:r>
          </a:p>
        </p:txBody>
      </p:sp>
    </p:spTree>
    <p:extLst>
      <p:ext uri="{BB962C8B-B14F-4D97-AF65-F5344CB8AC3E}">
        <p14:creationId xmlns:p14="http://schemas.microsoft.com/office/powerpoint/2010/main" val="286749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F5EE-8F30-5DE9-8B40-177140EDC72B}"/>
              </a:ext>
            </a:extLst>
          </p:cNvPr>
          <p:cNvSpPr>
            <a:spLocks noGrp="1"/>
          </p:cNvSpPr>
          <p:nvPr>
            <p:ph type="title"/>
          </p:nvPr>
        </p:nvSpPr>
        <p:spPr/>
        <p:txBody>
          <a:bodyPr/>
          <a:lstStyle/>
          <a:p>
            <a:r>
              <a:rPr lang="en-GB" dirty="0"/>
              <a:t>Colour scheme</a:t>
            </a:r>
          </a:p>
        </p:txBody>
      </p:sp>
      <p:pic>
        <p:nvPicPr>
          <p:cNvPr id="4" name="Picture 3" descr="Graphical user interface, text, website&#10;&#10;Description automatically generated">
            <a:extLst>
              <a:ext uri="{FF2B5EF4-FFF2-40B4-BE49-F238E27FC236}">
                <a16:creationId xmlns:a16="http://schemas.microsoft.com/office/drawing/2014/main" id="{0F02D86A-B239-3D77-2BC2-ADE7703F5927}"/>
              </a:ext>
            </a:extLst>
          </p:cNvPr>
          <p:cNvPicPr>
            <a:picLocks noChangeAspect="1"/>
          </p:cNvPicPr>
          <p:nvPr/>
        </p:nvPicPr>
        <p:blipFill>
          <a:blip r:embed="rId3"/>
          <a:stretch>
            <a:fillRect/>
          </a:stretch>
        </p:blipFill>
        <p:spPr>
          <a:xfrm>
            <a:off x="810000" y="2512178"/>
            <a:ext cx="4781550" cy="2623820"/>
          </a:xfrm>
          <a:prstGeom prst="rect">
            <a:avLst/>
          </a:prstGeom>
        </p:spPr>
      </p:pic>
      <p:pic>
        <p:nvPicPr>
          <p:cNvPr id="5" name="Picture 4" descr="A group of people smiling&#10;&#10;Description automatically generated with low confidence">
            <a:extLst>
              <a:ext uri="{FF2B5EF4-FFF2-40B4-BE49-F238E27FC236}">
                <a16:creationId xmlns:a16="http://schemas.microsoft.com/office/drawing/2014/main" id="{519AC0DE-6903-E243-1F15-C04745680E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8366" y="3573640"/>
            <a:ext cx="4590911" cy="2623820"/>
          </a:xfrm>
          <a:prstGeom prst="rect">
            <a:avLst/>
          </a:prstGeom>
        </p:spPr>
      </p:pic>
    </p:spTree>
    <p:extLst>
      <p:ext uri="{BB962C8B-B14F-4D97-AF65-F5344CB8AC3E}">
        <p14:creationId xmlns:p14="http://schemas.microsoft.com/office/powerpoint/2010/main" val="2626060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D423-F2BD-CC21-4925-83D275FEF71C}"/>
              </a:ext>
            </a:extLst>
          </p:cNvPr>
          <p:cNvSpPr>
            <a:spLocks noGrp="1"/>
          </p:cNvSpPr>
          <p:nvPr>
            <p:ph type="title"/>
          </p:nvPr>
        </p:nvSpPr>
        <p:spPr>
          <a:xfrm>
            <a:off x="329354" y="306510"/>
            <a:ext cx="10385538" cy="1111981"/>
          </a:xfrm>
        </p:spPr>
        <p:txBody>
          <a:bodyPr/>
          <a:lstStyle/>
          <a:p>
            <a:r>
              <a:rPr lang="en-GB" dirty="0"/>
              <a:t>Colour palette generator</a:t>
            </a:r>
          </a:p>
        </p:txBody>
      </p:sp>
      <p:pic>
        <p:nvPicPr>
          <p:cNvPr id="5" name="Picture 4">
            <a:extLst>
              <a:ext uri="{FF2B5EF4-FFF2-40B4-BE49-F238E27FC236}">
                <a16:creationId xmlns:a16="http://schemas.microsoft.com/office/drawing/2014/main" id="{78A75CCC-A363-A956-ED25-FF45656DF922}"/>
              </a:ext>
            </a:extLst>
          </p:cNvPr>
          <p:cNvPicPr>
            <a:picLocks noChangeAspect="1"/>
          </p:cNvPicPr>
          <p:nvPr/>
        </p:nvPicPr>
        <p:blipFill>
          <a:blip r:embed="rId3"/>
          <a:stretch>
            <a:fillRect/>
          </a:stretch>
        </p:blipFill>
        <p:spPr>
          <a:xfrm>
            <a:off x="2307853" y="2841127"/>
            <a:ext cx="7576291" cy="2019808"/>
          </a:xfrm>
          <a:prstGeom prst="rect">
            <a:avLst/>
          </a:prstGeom>
        </p:spPr>
      </p:pic>
    </p:spTree>
    <p:extLst>
      <p:ext uri="{BB962C8B-B14F-4D97-AF65-F5344CB8AC3E}">
        <p14:creationId xmlns:p14="http://schemas.microsoft.com/office/powerpoint/2010/main" val="313260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9E67B-2BD3-87EA-D405-60264B3F3C62}"/>
              </a:ext>
            </a:extLst>
          </p:cNvPr>
          <p:cNvSpPr>
            <a:spLocks noGrp="1"/>
          </p:cNvSpPr>
          <p:nvPr>
            <p:ph idx="1"/>
          </p:nvPr>
        </p:nvSpPr>
        <p:spPr>
          <a:xfrm>
            <a:off x="458582" y="2309903"/>
            <a:ext cx="7226172" cy="3146873"/>
          </a:xfrm>
        </p:spPr>
        <p:txBody>
          <a:bodyPr>
            <a:normAutofit/>
          </a:bodyPr>
          <a:lstStyle/>
          <a:p>
            <a:pPr marL="0" indent="0">
              <a:buNone/>
            </a:pPr>
            <a:endParaRPr lang="en-GB" sz="1800" dirty="0"/>
          </a:p>
          <a:p>
            <a:r>
              <a:rPr lang="en-GB" dirty="0"/>
              <a:t>2023’s World population </a:t>
            </a:r>
          </a:p>
          <a:p>
            <a:pPr marL="0" indent="0">
              <a:buNone/>
            </a:pPr>
            <a:endParaRPr lang="en-GB" dirty="0"/>
          </a:p>
          <a:p>
            <a:r>
              <a:rPr lang="en-GB" sz="1800" dirty="0"/>
              <a:t>Only around 37-40% of the world population have access to higher education</a:t>
            </a:r>
          </a:p>
          <a:p>
            <a:endParaRPr lang="en-GB" sz="1800" dirty="0"/>
          </a:p>
          <a:p>
            <a:r>
              <a:rPr lang="en-GB" sz="1800" dirty="0"/>
              <a:t>Among these people, only around 2-4</a:t>
            </a:r>
            <a:r>
              <a:rPr lang="en-GB" dirty="0"/>
              <a:t>% eligible refugees can access to Higher Education</a:t>
            </a:r>
            <a:endParaRPr lang="en-GB" sz="1800" dirty="0"/>
          </a:p>
        </p:txBody>
      </p:sp>
      <p:pic>
        <p:nvPicPr>
          <p:cNvPr id="6" name="Picture 5">
            <a:extLst>
              <a:ext uri="{FF2B5EF4-FFF2-40B4-BE49-F238E27FC236}">
                <a16:creationId xmlns:a16="http://schemas.microsoft.com/office/drawing/2014/main" id="{EBD98EDF-791F-0D52-00C9-3E14C524ABCC}"/>
              </a:ext>
            </a:extLst>
          </p:cNvPr>
          <p:cNvPicPr>
            <a:picLocks noChangeAspect="1"/>
          </p:cNvPicPr>
          <p:nvPr/>
        </p:nvPicPr>
        <p:blipFill>
          <a:blip r:embed="rId2"/>
          <a:stretch>
            <a:fillRect/>
          </a:stretch>
        </p:blipFill>
        <p:spPr>
          <a:xfrm>
            <a:off x="8638078" y="284102"/>
            <a:ext cx="3198247" cy="2751827"/>
          </a:xfrm>
          <a:prstGeom prst="rect">
            <a:avLst/>
          </a:prstGeom>
        </p:spPr>
      </p:pic>
      <p:sp>
        <p:nvSpPr>
          <p:cNvPr id="8" name="Title 7">
            <a:extLst>
              <a:ext uri="{FF2B5EF4-FFF2-40B4-BE49-F238E27FC236}">
                <a16:creationId xmlns:a16="http://schemas.microsoft.com/office/drawing/2014/main" id="{68916910-D4E5-7ADD-C2E2-5AECF99578D1}"/>
              </a:ext>
            </a:extLst>
          </p:cNvPr>
          <p:cNvSpPr>
            <a:spLocks noGrp="1"/>
          </p:cNvSpPr>
          <p:nvPr>
            <p:ph type="title"/>
          </p:nvPr>
        </p:nvSpPr>
        <p:spPr/>
        <p:txBody>
          <a:bodyPr/>
          <a:lstStyle/>
          <a:p>
            <a:r>
              <a:rPr lang="en-GB" dirty="0"/>
              <a:t>Did you know?</a:t>
            </a:r>
          </a:p>
        </p:txBody>
      </p:sp>
      <p:pic>
        <p:nvPicPr>
          <p:cNvPr id="10" name="Picture 9">
            <a:extLst>
              <a:ext uri="{FF2B5EF4-FFF2-40B4-BE49-F238E27FC236}">
                <a16:creationId xmlns:a16="http://schemas.microsoft.com/office/drawing/2014/main" id="{061B7E08-3996-6CB2-C312-9E15E752C445}"/>
              </a:ext>
            </a:extLst>
          </p:cNvPr>
          <p:cNvPicPr>
            <a:picLocks noChangeAspect="1"/>
          </p:cNvPicPr>
          <p:nvPr/>
        </p:nvPicPr>
        <p:blipFill>
          <a:blip r:embed="rId3"/>
          <a:stretch>
            <a:fillRect/>
          </a:stretch>
        </p:blipFill>
        <p:spPr>
          <a:xfrm>
            <a:off x="8742488" y="3238526"/>
            <a:ext cx="3056666" cy="3426071"/>
          </a:xfrm>
          <a:prstGeom prst="rect">
            <a:avLst/>
          </a:prstGeom>
        </p:spPr>
      </p:pic>
      <p:cxnSp>
        <p:nvCxnSpPr>
          <p:cNvPr id="12" name="Straight Arrow Connector 11">
            <a:extLst>
              <a:ext uri="{FF2B5EF4-FFF2-40B4-BE49-F238E27FC236}">
                <a16:creationId xmlns:a16="http://schemas.microsoft.com/office/drawing/2014/main" id="{24574AAE-9AD5-88BC-4D4A-60593A825C77}"/>
              </a:ext>
            </a:extLst>
          </p:cNvPr>
          <p:cNvCxnSpPr>
            <a:cxnSpLocks/>
          </p:cNvCxnSpPr>
          <p:nvPr/>
        </p:nvCxnSpPr>
        <p:spPr>
          <a:xfrm>
            <a:off x="3692106" y="3035929"/>
            <a:ext cx="5210354" cy="78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51AF2A3-9931-35B4-67B4-9DAAB49DFBE5}"/>
              </a:ext>
            </a:extLst>
          </p:cNvPr>
          <p:cNvSpPr txBox="1"/>
          <p:nvPr/>
        </p:nvSpPr>
        <p:spPr>
          <a:xfrm>
            <a:off x="7194431" y="5985599"/>
            <a:ext cx="1617070" cy="646331"/>
          </a:xfrm>
          <a:prstGeom prst="rect">
            <a:avLst/>
          </a:prstGeom>
          <a:noFill/>
        </p:spPr>
        <p:txBody>
          <a:bodyPr wrap="square" rtlCol="0">
            <a:spAutoFit/>
          </a:bodyPr>
          <a:lstStyle/>
          <a:p>
            <a:r>
              <a:rPr lang="en-GB" sz="1200" dirty="0">
                <a:hlinkClick r:id="rId4"/>
              </a:rPr>
              <a:t>World Population 1950-2023 | </a:t>
            </a:r>
            <a:r>
              <a:rPr lang="en-GB" sz="1200" dirty="0" err="1">
                <a:hlinkClick r:id="rId4"/>
              </a:rPr>
              <a:t>MacroTrends</a:t>
            </a:r>
            <a:endParaRPr lang="en-GB" sz="1200" dirty="0"/>
          </a:p>
        </p:txBody>
      </p:sp>
      <p:sp>
        <p:nvSpPr>
          <p:cNvPr id="2" name="TextBox 1">
            <a:extLst>
              <a:ext uri="{FF2B5EF4-FFF2-40B4-BE49-F238E27FC236}">
                <a16:creationId xmlns:a16="http://schemas.microsoft.com/office/drawing/2014/main" id="{EAC65CF6-9147-B8BC-371E-A66C3FD123E6}"/>
              </a:ext>
            </a:extLst>
          </p:cNvPr>
          <p:cNvSpPr txBox="1"/>
          <p:nvPr/>
        </p:nvSpPr>
        <p:spPr>
          <a:xfrm>
            <a:off x="7216314" y="5523934"/>
            <a:ext cx="1504291" cy="461665"/>
          </a:xfrm>
          <a:prstGeom prst="rect">
            <a:avLst/>
          </a:prstGeom>
          <a:noFill/>
        </p:spPr>
        <p:txBody>
          <a:bodyPr wrap="square" rtlCol="0">
            <a:spAutoFit/>
          </a:bodyPr>
          <a:lstStyle/>
          <a:p>
            <a:r>
              <a:rPr lang="en-GB" sz="1200" dirty="0"/>
              <a:t>Link to the source: </a:t>
            </a:r>
          </a:p>
        </p:txBody>
      </p:sp>
    </p:spTree>
    <p:extLst>
      <p:ext uri="{BB962C8B-B14F-4D97-AF65-F5344CB8AC3E}">
        <p14:creationId xmlns:p14="http://schemas.microsoft.com/office/powerpoint/2010/main" val="104342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F9DD0B8C-4C86-8C4F-92EB-827D46ED91DD}"/>
              </a:ext>
            </a:extLst>
          </p:cNvPr>
          <p:cNvSpPr>
            <a:spLocks noChangeArrowheads="1"/>
          </p:cNvSpPr>
          <p:nvPr/>
        </p:nvSpPr>
        <p:spPr bwMode="auto">
          <a:xfrm>
            <a:off x="6282763" y="1849752"/>
            <a:ext cx="5168957" cy="3814920"/>
          </a:xfrm>
          <a:custGeom>
            <a:avLst/>
            <a:gdLst>
              <a:gd name="T0" fmla="*/ 7202 w 8299"/>
              <a:gd name="T1" fmla="*/ 0 h 6125"/>
              <a:gd name="T2" fmla="*/ 2819 w 8299"/>
              <a:gd name="T3" fmla="*/ 3746 h 6125"/>
              <a:gd name="T4" fmla="*/ 1282 w 8299"/>
              <a:gd name="T5" fmla="*/ 1949 h 6125"/>
              <a:gd name="T6" fmla="*/ 0 w 8299"/>
              <a:gd name="T7" fmla="*/ 3044 h 6125"/>
              <a:gd name="T8" fmla="*/ 1537 w 8299"/>
              <a:gd name="T9" fmla="*/ 4842 h 6125"/>
              <a:gd name="T10" fmla="*/ 1537 w 8299"/>
              <a:gd name="T11" fmla="*/ 4842 h 6125"/>
              <a:gd name="T12" fmla="*/ 2633 w 8299"/>
              <a:gd name="T13" fmla="*/ 6124 h 6125"/>
              <a:gd name="T14" fmla="*/ 8298 w 8299"/>
              <a:gd name="T15" fmla="*/ 1282 h 6125"/>
              <a:gd name="T16" fmla="*/ 7202 w 8299"/>
              <a:gd name="T17" fmla="*/ 0 h 6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99" h="6125">
                <a:moveTo>
                  <a:pt x="7202" y="0"/>
                </a:moveTo>
                <a:lnTo>
                  <a:pt x="2819" y="3746"/>
                </a:lnTo>
                <a:lnTo>
                  <a:pt x="1282" y="1949"/>
                </a:lnTo>
                <a:lnTo>
                  <a:pt x="0" y="3044"/>
                </a:lnTo>
                <a:lnTo>
                  <a:pt x="1537" y="4842"/>
                </a:lnTo>
                <a:lnTo>
                  <a:pt x="1537" y="4842"/>
                </a:lnTo>
                <a:lnTo>
                  <a:pt x="2633" y="6124"/>
                </a:lnTo>
                <a:lnTo>
                  <a:pt x="8298" y="1282"/>
                </a:lnTo>
                <a:lnTo>
                  <a:pt x="7202" y="0"/>
                </a:lnTo>
              </a:path>
            </a:pathLst>
          </a:custGeom>
          <a:solidFill>
            <a:schemeClr val="accent6"/>
          </a:solidFill>
          <a:ln>
            <a:noFill/>
          </a:ln>
          <a:effectLst/>
        </p:spPr>
        <p:txBody>
          <a:bodyPr wrap="none" anchor="ctr"/>
          <a:lstStyle/>
          <a:p>
            <a:endParaRPr lang="en-US" dirty="0">
              <a:latin typeface="DM Sans" pitchFamily="2" charset="77"/>
            </a:endParaRPr>
          </a:p>
        </p:txBody>
      </p:sp>
      <p:sp>
        <p:nvSpPr>
          <p:cNvPr id="12" name="Freeform 3">
            <a:extLst>
              <a:ext uri="{FF2B5EF4-FFF2-40B4-BE49-F238E27FC236}">
                <a16:creationId xmlns:a16="http://schemas.microsoft.com/office/drawing/2014/main" id="{DBF5F112-C194-064D-AE93-E2F4F102BB09}"/>
              </a:ext>
            </a:extLst>
          </p:cNvPr>
          <p:cNvSpPr>
            <a:spLocks noChangeArrowheads="1"/>
          </p:cNvSpPr>
          <p:nvPr/>
        </p:nvSpPr>
        <p:spPr bwMode="auto">
          <a:xfrm>
            <a:off x="9578589" y="943400"/>
            <a:ext cx="1581998" cy="455923"/>
          </a:xfrm>
          <a:custGeom>
            <a:avLst/>
            <a:gdLst>
              <a:gd name="T0" fmla="*/ 2419 w 2542"/>
              <a:gd name="T1" fmla="*/ 0 h 730"/>
              <a:gd name="T2" fmla="*/ 122 w 2542"/>
              <a:gd name="T3" fmla="*/ 0 h 730"/>
              <a:gd name="T4" fmla="*/ 122 w 2542"/>
              <a:gd name="T5" fmla="*/ 0 h 730"/>
              <a:gd name="T6" fmla="*/ 0 w 2542"/>
              <a:gd name="T7" fmla="*/ 121 h 730"/>
              <a:gd name="T8" fmla="*/ 0 w 2542"/>
              <a:gd name="T9" fmla="*/ 121 h 730"/>
              <a:gd name="T10" fmla="*/ 122 w 2542"/>
              <a:gd name="T11" fmla="*/ 243 h 730"/>
              <a:gd name="T12" fmla="*/ 623 w 2542"/>
              <a:gd name="T13" fmla="*/ 243 h 730"/>
              <a:gd name="T14" fmla="*/ 623 w 2542"/>
              <a:gd name="T15" fmla="*/ 243 h 730"/>
              <a:gd name="T16" fmla="*/ 744 w 2542"/>
              <a:gd name="T17" fmla="*/ 365 h 730"/>
              <a:gd name="T18" fmla="*/ 744 w 2542"/>
              <a:gd name="T19" fmla="*/ 365 h 730"/>
              <a:gd name="T20" fmla="*/ 623 w 2542"/>
              <a:gd name="T21" fmla="*/ 486 h 730"/>
              <a:gd name="T22" fmla="*/ 406 w 2542"/>
              <a:gd name="T23" fmla="*/ 486 h 730"/>
              <a:gd name="T24" fmla="*/ 406 w 2542"/>
              <a:gd name="T25" fmla="*/ 486 h 730"/>
              <a:gd name="T26" fmla="*/ 284 w 2542"/>
              <a:gd name="T27" fmla="*/ 608 h 730"/>
              <a:gd name="T28" fmla="*/ 284 w 2542"/>
              <a:gd name="T29" fmla="*/ 608 h 730"/>
              <a:gd name="T30" fmla="*/ 406 w 2542"/>
              <a:gd name="T31" fmla="*/ 729 h 730"/>
              <a:gd name="T32" fmla="*/ 1453 w 2542"/>
              <a:gd name="T33" fmla="*/ 729 h 730"/>
              <a:gd name="T34" fmla="*/ 1453 w 2542"/>
              <a:gd name="T35" fmla="*/ 729 h 730"/>
              <a:gd name="T36" fmla="*/ 1574 w 2542"/>
              <a:gd name="T37" fmla="*/ 608 h 730"/>
              <a:gd name="T38" fmla="*/ 1574 w 2542"/>
              <a:gd name="T39" fmla="*/ 608 h 730"/>
              <a:gd name="T40" fmla="*/ 1453 w 2542"/>
              <a:gd name="T41" fmla="*/ 486 h 730"/>
              <a:gd name="T42" fmla="*/ 1279 w 2542"/>
              <a:gd name="T43" fmla="*/ 486 h 730"/>
              <a:gd name="T44" fmla="*/ 1279 w 2542"/>
              <a:gd name="T45" fmla="*/ 486 h 730"/>
              <a:gd name="T46" fmla="*/ 1158 w 2542"/>
              <a:gd name="T47" fmla="*/ 365 h 730"/>
              <a:gd name="T48" fmla="*/ 1158 w 2542"/>
              <a:gd name="T49" fmla="*/ 365 h 730"/>
              <a:gd name="T50" fmla="*/ 1279 w 2542"/>
              <a:gd name="T51" fmla="*/ 243 h 730"/>
              <a:gd name="T52" fmla="*/ 2419 w 2542"/>
              <a:gd name="T53" fmla="*/ 243 h 730"/>
              <a:gd name="T54" fmla="*/ 2419 w 2542"/>
              <a:gd name="T55" fmla="*/ 243 h 730"/>
              <a:gd name="T56" fmla="*/ 2541 w 2542"/>
              <a:gd name="T57" fmla="*/ 121 h 730"/>
              <a:gd name="T58" fmla="*/ 2541 w 2542"/>
              <a:gd name="T59" fmla="*/ 121 h 730"/>
              <a:gd name="T60" fmla="*/ 2419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2419" y="0"/>
                </a:moveTo>
                <a:lnTo>
                  <a:pt x="122" y="0"/>
                </a:lnTo>
                <a:lnTo>
                  <a:pt x="122" y="0"/>
                </a:lnTo>
                <a:cubicBezTo>
                  <a:pt x="55" y="0"/>
                  <a:pt x="0" y="54"/>
                  <a:pt x="0" y="121"/>
                </a:cubicBezTo>
                <a:lnTo>
                  <a:pt x="0" y="121"/>
                </a:lnTo>
                <a:cubicBezTo>
                  <a:pt x="0" y="188"/>
                  <a:pt x="55" y="243"/>
                  <a:pt x="122" y="243"/>
                </a:cubicBezTo>
                <a:lnTo>
                  <a:pt x="623" y="243"/>
                </a:lnTo>
                <a:lnTo>
                  <a:pt x="623" y="243"/>
                </a:lnTo>
                <a:cubicBezTo>
                  <a:pt x="690" y="243"/>
                  <a:pt x="744" y="297"/>
                  <a:pt x="744" y="365"/>
                </a:cubicBezTo>
                <a:lnTo>
                  <a:pt x="744" y="365"/>
                </a:lnTo>
                <a:cubicBezTo>
                  <a:pt x="744" y="432"/>
                  <a:pt x="690" y="486"/>
                  <a:pt x="623" y="486"/>
                </a:cubicBezTo>
                <a:lnTo>
                  <a:pt x="406" y="486"/>
                </a:lnTo>
                <a:lnTo>
                  <a:pt x="406" y="486"/>
                </a:lnTo>
                <a:cubicBezTo>
                  <a:pt x="338" y="486"/>
                  <a:pt x="284" y="540"/>
                  <a:pt x="284" y="608"/>
                </a:cubicBezTo>
                <a:lnTo>
                  <a:pt x="284" y="608"/>
                </a:lnTo>
                <a:cubicBezTo>
                  <a:pt x="284" y="675"/>
                  <a:pt x="338" y="729"/>
                  <a:pt x="406" y="729"/>
                </a:cubicBezTo>
                <a:lnTo>
                  <a:pt x="1453" y="729"/>
                </a:lnTo>
                <a:lnTo>
                  <a:pt x="1453" y="729"/>
                </a:lnTo>
                <a:cubicBezTo>
                  <a:pt x="1520" y="729"/>
                  <a:pt x="1574" y="675"/>
                  <a:pt x="1574" y="608"/>
                </a:cubicBezTo>
                <a:lnTo>
                  <a:pt x="1574" y="608"/>
                </a:lnTo>
                <a:cubicBezTo>
                  <a:pt x="1574" y="540"/>
                  <a:pt x="1520" y="486"/>
                  <a:pt x="1453" y="486"/>
                </a:cubicBezTo>
                <a:lnTo>
                  <a:pt x="1279" y="486"/>
                </a:lnTo>
                <a:lnTo>
                  <a:pt x="1279" y="486"/>
                </a:lnTo>
                <a:cubicBezTo>
                  <a:pt x="1212" y="486"/>
                  <a:pt x="1158" y="432"/>
                  <a:pt x="1158" y="365"/>
                </a:cubicBezTo>
                <a:lnTo>
                  <a:pt x="1158" y="365"/>
                </a:lnTo>
                <a:cubicBezTo>
                  <a:pt x="1158" y="297"/>
                  <a:pt x="1212" y="243"/>
                  <a:pt x="1279" y="243"/>
                </a:cubicBezTo>
                <a:lnTo>
                  <a:pt x="2419" y="243"/>
                </a:lnTo>
                <a:lnTo>
                  <a:pt x="2419" y="243"/>
                </a:lnTo>
                <a:cubicBezTo>
                  <a:pt x="2486" y="243"/>
                  <a:pt x="2541" y="188"/>
                  <a:pt x="2541" y="121"/>
                </a:cubicBezTo>
                <a:lnTo>
                  <a:pt x="2541" y="121"/>
                </a:lnTo>
                <a:cubicBezTo>
                  <a:pt x="2541" y="54"/>
                  <a:pt x="2486" y="0"/>
                  <a:pt x="2419"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3" name="Freeform 4">
            <a:extLst>
              <a:ext uri="{FF2B5EF4-FFF2-40B4-BE49-F238E27FC236}">
                <a16:creationId xmlns:a16="http://schemas.microsoft.com/office/drawing/2014/main" id="{933DFC8A-CE67-A84F-AAD7-377E412B0EF1}"/>
              </a:ext>
            </a:extLst>
          </p:cNvPr>
          <p:cNvSpPr>
            <a:spLocks noChangeArrowheads="1"/>
          </p:cNvSpPr>
          <p:nvPr/>
        </p:nvSpPr>
        <p:spPr bwMode="auto">
          <a:xfrm>
            <a:off x="6263537" y="1245517"/>
            <a:ext cx="1581998" cy="455923"/>
          </a:xfrm>
          <a:custGeom>
            <a:avLst/>
            <a:gdLst>
              <a:gd name="T0" fmla="*/ 122 w 2542"/>
              <a:gd name="T1" fmla="*/ 0 h 730"/>
              <a:gd name="T2" fmla="*/ 2419 w 2542"/>
              <a:gd name="T3" fmla="*/ 0 h 730"/>
              <a:gd name="T4" fmla="*/ 2419 w 2542"/>
              <a:gd name="T5" fmla="*/ 0 h 730"/>
              <a:gd name="T6" fmla="*/ 2541 w 2542"/>
              <a:gd name="T7" fmla="*/ 122 h 730"/>
              <a:gd name="T8" fmla="*/ 2541 w 2542"/>
              <a:gd name="T9" fmla="*/ 122 h 730"/>
              <a:gd name="T10" fmla="*/ 2419 w 2542"/>
              <a:gd name="T11" fmla="*/ 243 h 730"/>
              <a:gd name="T12" fmla="*/ 1917 w 2542"/>
              <a:gd name="T13" fmla="*/ 243 h 730"/>
              <a:gd name="T14" fmla="*/ 1917 w 2542"/>
              <a:gd name="T15" fmla="*/ 243 h 730"/>
              <a:gd name="T16" fmla="*/ 1796 w 2542"/>
              <a:gd name="T17" fmla="*/ 365 h 730"/>
              <a:gd name="T18" fmla="*/ 1796 w 2542"/>
              <a:gd name="T19" fmla="*/ 365 h 730"/>
              <a:gd name="T20" fmla="*/ 1917 w 2542"/>
              <a:gd name="T21" fmla="*/ 486 h 730"/>
              <a:gd name="T22" fmla="*/ 2135 w 2542"/>
              <a:gd name="T23" fmla="*/ 486 h 730"/>
              <a:gd name="T24" fmla="*/ 2135 w 2542"/>
              <a:gd name="T25" fmla="*/ 486 h 730"/>
              <a:gd name="T26" fmla="*/ 2257 w 2542"/>
              <a:gd name="T27" fmla="*/ 608 h 730"/>
              <a:gd name="T28" fmla="*/ 2257 w 2542"/>
              <a:gd name="T29" fmla="*/ 608 h 730"/>
              <a:gd name="T30" fmla="*/ 2135 w 2542"/>
              <a:gd name="T31" fmla="*/ 729 h 730"/>
              <a:gd name="T32" fmla="*/ 1088 w 2542"/>
              <a:gd name="T33" fmla="*/ 729 h 730"/>
              <a:gd name="T34" fmla="*/ 1088 w 2542"/>
              <a:gd name="T35" fmla="*/ 729 h 730"/>
              <a:gd name="T36" fmla="*/ 967 w 2542"/>
              <a:gd name="T37" fmla="*/ 608 h 730"/>
              <a:gd name="T38" fmla="*/ 967 w 2542"/>
              <a:gd name="T39" fmla="*/ 608 h 730"/>
              <a:gd name="T40" fmla="*/ 1088 w 2542"/>
              <a:gd name="T41" fmla="*/ 486 h 730"/>
              <a:gd name="T42" fmla="*/ 1262 w 2542"/>
              <a:gd name="T43" fmla="*/ 486 h 730"/>
              <a:gd name="T44" fmla="*/ 1262 w 2542"/>
              <a:gd name="T45" fmla="*/ 486 h 730"/>
              <a:gd name="T46" fmla="*/ 1383 w 2542"/>
              <a:gd name="T47" fmla="*/ 365 h 730"/>
              <a:gd name="T48" fmla="*/ 1383 w 2542"/>
              <a:gd name="T49" fmla="*/ 365 h 730"/>
              <a:gd name="T50" fmla="*/ 1261 w 2542"/>
              <a:gd name="T51" fmla="*/ 243 h 730"/>
              <a:gd name="T52" fmla="*/ 122 w 2542"/>
              <a:gd name="T53" fmla="*/ 243 h 730"/>
              <a:gd name="T54" fmla="*/ 122 w 2542"/>
              <a:gd name="T55" fmla="*/ 243 h 730"/>
              <a:gd name="T56" fmla="*/ 0 w 2542"/>
              <a:gd name="T57" fmla="*/ 122 h 730"/>
              <a:gd name="T58" fmla="*/ 0 w 2542"/>
              <a:gd name="T59" fmla="*/ 122 h 730"/>
              <a:gd name="T60" fmla="*/ 122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122" y="0"/>
                </a:moveTo>
                <a:lnTo>
                  <a:pt x="2419" y="0"/>
                </a:lnTo>
                <a:lnTo>
                  <a:pt x="2419" y="0"/>
                </a:lnTo>
                <a:cubicBezTo>
                  <a:pt x="2486" y="0"/>
                  <a:pt x="2541" y="54"/>
                  <a:pt x="2541" y="122"/>
                </a:cubicBezTo>
                <a:lnTo>
                  <a:pt x="2541" y="122"/>
                </a:lnTo>
                <a:cubicBezTo>
                  <a:pt x="2541" y="189"/>
                  <a:pt x="2486" y="243"/>
                  <a:pt x="2419" y="243"/>
                </a:cubicBezTo>
                <a:lnTo>
                  <a:pt x="1917" y="243"/>
                </a:lnTo>
                <a:lnTo>
                  <a:pt x="1917" y="243"/>
                </a:lnTo>
                <a:cubicBezTo>
                  <a:pt x="1850" y="243"/>
                  <a:pt x="1796" y="297"/>
                  <a:pt x="1796" y="365"/>
                </a:cubicBezTo>
                <a:lnTo>
                  <a:pt x="1796" y="365"/>
                </a:lnTo>
                <a:cubicBezTo>
                  <a:pt x="1796" y="432"/>
                  <a:pt x="1850" y="486"/>
                  <a:pt x="1917" y="486"/>
                </a:cubicBezTo>
                <a:lnTo>
                  <a:pt x="2135" y="486"/>
                </a:lnTo>
                <a:lnTo>
                  <a:pt x="2135" y="486"/>
                </a:lnTo>
                <a:cubicBezTo>
                  <a:pt x="2203" y="486"/>
                  <a:pt x="2257" y="541"/>
                  <a:pt x="2257" y="608"/>
                </a:cubicBezTo>
                <a:lnTo>
                  <a:pt x="2257" y="608"/>
                </a:lnTo>
                <a:cubicBezTo>
                  <a:pt x="2257" y="675"/>
                  <a:pt x="2203" y="729"/>
                  <a:pt x="2135" y="729"/>
                </a:cubicBezTo>
                <a:lnTo>
                  <a:pt x="1088" y="729"/>
                </a:lnTo>
                <a:lnTo>
                  <a:pt x="1088" y="729"/>
                </a:lnTo>
                <a:cubicBezTo>
                  <a:pt x="1021" y="729"/>
                  <a:pt x="967" y="675"/>
                  <a:pt x="967" y="608"/>
                </a:cubicBezTo>
                <a:lnTo>
                  <a:pt x="967" y="608"/>
                </a:lnTo>
                <a:cubicBezTo>
                  <a:pt x="967" y="541"/>
                  <a:pt x="1021" y="486"/>
                  <a:pt x="1088" y="486"/>
                </a:cubicBezTo>
                <a:lnTo>
                  <a:pt x="1262" y="486"/>
                </a:lnTo>
                <a:lnTo>
                  <a:pt x="1262" y="486"/>
                </a:lnTo>
                <a:cubicBezTo>
                  <a:pt x="1329" y="486"/>
                  <a:pt x="1383" y="432"/>
                  <a:pt x="1383" y="365"/>
                </a:cubicBezTo>
                <a:lnTo>
                  <a:pt x="1383" y="365"/>
                </a:lnTo>
                <a:cubicBezTo>
                  <a:pt x="1383" y="297"/>
                  <a:pt x="1329" y="243"/>
                  <a:pt x="1261" y="243"/>
                </a:cubicBezTo>
                <a:lnTo>
                  <a:pt x="122" y="243"/>
                </a:lnTo>
                <a:lnTo>
                  <a:pt x="122" y="243"/>
                </a:lnTo>
                <a:cubicBezTo>
                  <a:pt x="55" y="243"/>
                  <a:pt x="0" y="189"/>
                  <a:pt x="0" y="122"/>
                </a:cubicBezTo>
                <a:lnTo>
                  <a:pt x="0" y="122"/>
                </a:lnTo>
                <a:cubicBezTo>
                  <a:pt x="0" y="54"/>
                  <a:pt x="55" y="0"/>
                  <a:pt x="122"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 name="Freeform 5">
            <a:extLst>
              <a:ext uri="{FF2B5EF4-FFF2-40B4-BE49-F238E27FC236}">
                <a16:creationId xmlns:a16="http://schemas.microsoft.com/office/drawing/2014/main" id="{F1EAA167-7CB0-2E4F-9DAA-15D1F9494899}"/>
              </a:ext>
            </a:extLst>
          </p:cNvPr>
          <p:cNvSpPr>
            <a:spLocks noChangeArrowheads="1"/>
          </p:cNvSpPr>
          <p:nvPr/>
        </p:nvSpPr>
        <p:spPr bwMode="auto">
          <a:xfrm>
            <a:off x="7255031" y="2022782"/>
            <a:ext cx="68664" cy="82396"/>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5" name="Freeform 6">
            <a:extLst>
              <a:ext uri="{FF2B5EF4-FFF2-40B4-BE49-F238E27FC236}">
                <a16:creationId xmlns:a16="http://schemas.microsoft.com/office/drawing/2014/main" id="{C836705C-72F8-904B-9BB0-FF65EFEFF76A}"/>
              </a:ext>
            </a:extLst>
          </p:cNvPr>
          <p:cNvSpPr>
            <a:spLocks noChangeArrowheads="1"/>
          </p:cNvSpPr>
          <p:nvPr/>
        </p:nvSpPr>
        <p:spPr bwMode="auto">
          <a:xfrm>
            <a:off x="7408836" y="2022782"/>
            <a:ext cx="68664" cy="82396"/>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6" name="Freeform 7">
            <a:extLst>
              <a:ext uri="{FF2B5EF4-FFF2-40B4-BE49-F238E27FC236}">
                <a16:creationId xmlns:a16="http://schemas.microsoft.com/office/drawing/2014/main" id="{DE338278-F26C-9E4B-9F8E-19FA4F2ABDD6}"/>
              </a:ext>
            </a:extLst>
          </p:cNvPr>
          <p:cNvSpPr>
            <a:spLocks noChangeArrowheads="1"/>
          </p:cNvSpPr>
          <p:nvPr/>
        </p:nvSpPr>
        <p:spPr bwMode="auto">
          <a:xfrm>
            <a:off x="7570884" y="2022782"/>
            <a:ext cx="68662" cy="82396"/>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4" y="0"/>
                  <a:pt x="0" y="30"/>
                  <a:pt x="0" y="66"/>
                </a:cubicBezTo>
                <a:lnTo>
                  <a:pt x="0" y="66"/>
                </a:lnTo>
                <a:cubicBezTo>
                  <a:pt x="0" y="102"/>
                  <a:pt x="24" y="131"/>
                  <a:pt x="54" y="131"/>
                </a:cubicBezTo>
                <a:lnTo>
                  <a:pt x="54" y="131"/>
                </a:lnTo>
                <a:cubicBezTo>
                  <a:pt x="83" y="131"/>
                  <a:pt x="108" y="102"/>
                  <a:pt x="108" y="66"/>
                </a:cubicBezTo>
                <a:lnTo>
                  <a:pt x="108" y="66"/>
                </a:lnTo>
                <a:cubicBezTo>
                  <a:pt x="108" y="30"/>
                  <a:pt x="83"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7" name="Freeform 8">
            <a:extLst>
              <a:ext uri="{FF2B5EF4-FFF2-40B4-BE49-F238E27FC236}">
                <a16:creationId xmlns:a16="http://schemas.microsoft.com/office/drawing/2014/main" id="{4F20611B-2FE4-8942-9C15-8252A43B6678}"/>
              </a:ext>
            </a:extLst>
          </p:cNvPr>
          <p:cNvSpPr>
            <a:spLocks noChangeArrowheads="1"/>
          </p:cNvSpPr>
          <p:nvPr/>
        </p:nvSpPr>
        <p:spPr bwMode="auto">
          <a:xfrm>
            <a:off x="7158905" y="1951371"/>
            <a:ext cx="2993711" cy="200497"/>
          </a:xfrm>
          <a:custGeom>
            <a:avLst/>
            <a:gdLst>
              <a:gd name="T0" fmla="*/ 716 w 4806"/>
              <a:gd name="T1" fmla="*/ 256 h 322"/>
              <a:gd name="T2" fmla="*/ 716 w 4806"/>
              <a:gd name="T3" fmla="*/ 256 h 322"/>
              <a:gd name="T4" fmla="*/ 651 w 4806"/>
              <a:gd name="T5" fmla="*/ 180 h 322"/>
              <a:gd name="T6" fmla="*/ 651 w 4806"/>
              <a:gd name="T7" fmla="*/ 180 h 322"/>
              <a:gd name="T8" fmla="*/ 716 w 4806"/>
              <a:gd name="T9" fmla="*/ 103 h 322"/>
              <a:gd name="T10" fmla="*/ 716 w 4806"/>
              <a:gd name="T11" fmla="*/ 103 h 322"/>
              <a:gd name="T12" fmla="*/ 781 w 4806"/>
              <a:gd name="T13" fmla="*/ 180 h 322"/>
              <a:gd name="T14" fmla="*/ 781 w 4806"/>
              <a:gd name="T15" fmla="*/ 180 h 322"/>
              <a:gd name="T16" fmla="*/ 716 w 4806"/>
              <a:gd name="T17" fmla="*/ 256 h 322"/>
              <a:gd name="T18" fmla="*/ 458 w 4806"/>
              <a:gd name="T19" fmla="*/ 256 h 322"/>
              <a:gd name="T20" fmla="*/ 458 w 4806"/>
              <a:gd name="T21" fmla="*/ 256 h 322"/>
              <a:gd name="T22" fmla="*/ 393 w 4806"/>
              <a:gd name="T23" fmla="*/ 180 h 322"/>
              <a:gd name="T24" fmla="*/ 393 w 4806"/>
              <a:gd name="T25" fmla="*/ 180 h 322"/>
              <a:gd name="T26" fmla="*/ 458 w 4806"/>
              <a:gd name="T27" fmla="*/ 103 h 322"/>
              <a:gd name="T28" fmla="*/ 458 w 4806"/>
              <a:gd name="T29" fmla="*/ 103 h 322"/>
              <a:gd name="T30" fmla="*/ 523 w 4806"/>
              <a:gd name="T31" fmla="*/ 180 h 322"/>
              <a:gd name="T32" fmla="*/ 523 w 4806"/>
              <a:gd name="T33" fmla="*/ 180 h 322"/>
              <a:gd name="T34" fmla="*/ 458 w 4806"/>
              <a:gd name="T35" fmla="*/ 256 h 322"/>
              <a:gd name="T36" fmla="*/ 212 w 4806"/>
              <a:gd name="T37" fmla="*/ 256 h 322"/>
              <a:gd name="T38" fmla="*/ 212 w 4806"/>
              <a:gd name="T39" fmla="*/ 256 h 322"/>
              <a:gd name="T40" fmla="*/ 147 w 4806"/>
              <a:gd name="T41" fmla="*/ 180 h 322"/>
              <a:gd name="T42" fmla="*/ 147 w 4806"/>
              <a:gd name="T43" fmla="*/ 180 h 322"/>
              <a:gd name="T44" fmla="*/ 212 w 4806"/>
              <a:gd name="T45" fmla="*/ 103 h 322"/>
              <a:gd name="T46" fmla="*/ 212 w 4806"/>
              <a:gd name="T47" fmla="*/ 103 h 322"/>
              <a:gd name="T48" fmla="*/ 277 w 4806"/>
              <a:gd name="T49" fmla="*/ 180 h 322"/>
              <a:gd name="T50" fmla="*/ 277 w 4806"/>
              <a:gd name="T51" fmla="*/ 180 h 322"/>
              <a:gd name="T52" fmla="*/ 212 w 4806"/>
              <a:gd name="T53" fmla="*/ 256 h 322"/>
              <a:gd name="T54" fmla="*/ 4805 w 4806"/>
              <a:gd name="T55" fmla="*/ 0 h 322"/>
              <a:gd name="T56" fmla="*/ 0 w 4806"/>
              <a:gd name="T57" fmla="*/ 0 h 322"/>
              <a:gd name="T58" fmla="*/ 0 w 4806"/>
              <a:gd name="T59" fmla="*/ 321 h 322"/>
              <a:gd name="T60" fmla="*/ 4805 w 4806"/>
              <a:gd name="T61" fmla="*/ 321 h 322"/>
              <a:gd name="T62" fmla="*/ 4805 w 4806"/>
              <a:gd name="T6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6" h="322">
                <a:moveTo>
                  <a:pt x="716" y="256"/>
                </a:moveTo>
                <a:lnTo>
                  <a:pt x="716" y="256"/>
                </a:lnTo>
                <a:cubicBezTo>
                  <a:pt x="680" y="256"/>
                  <a:pt x="651" y="222"/>
                  <a:pt x="651" y="180"/>
                </a:cubicBezTo>
                <a:lnTo>
                  <a:pt x="651" y="180"/>
                </a:lnTo>
                <a:cubicBezTo>
                  <a:pt x="651" y="137"/>
                  <a:pt x="680" y="103"/>
                  <a:pt x="716" y="103"/>
                </a:cubicBezTo>
                <a:lnTo>
                  <a:pt x="716" y="103"/>
                </a:lnTo>
                <a:cubicBezTo>
                  <a:pt x="751" y="103"/>
                  <a:pt x="781" y="137"/>
                  <a:pt x="781" y="180"/>
                </a:cubicBezTo>
                <a:lnTo>
                  <a:pt x="781" y="180"/>
                </a:lnTo>
                <a:cubicBezTo>
                  <a:pt x="781" y="222"/>
                  <a:pt x="751" y="256"/>
                  <a:pt x="716" y="256"/>
                </a:cubicBezTo>
                <a:close/>
                <a:moveTo>
                  <a:pt x="458" y="256"/>
                </a:moveTo>
                <a:lnTo>
                  <a:pt x="458" y="256"/>
                </a:lnTo>
                <a:cubicBezTo>
                  <a:pt x="422" y="256"/>
                  <a:pt x="393" y="222"/>
                  <a:pt x="393" y="180"/>
                </a:cubicBezTo>
                <a:lnTo>
                  <a:pt x="393" y="180"/>
                </a:lnTo>
                <a:cubicBezTo>
                  <a:pt x="393" y="137"/>
                  <a:pt x="422" y="103"/>
                  <a:pt x="458" y="103"/>
                </a:cubicBezTo>
                <a:lnTo>
                  <a:pt x="458" y="103"/>
                </a:lnTo>
                <a:cubicBezTo>
                  <a:pt x="494" y="103"/>
                  <a:pt x="523" y="137"/>
                  <a:pt x="523" y="180"/>
                </a:cubicBezTo>
                <a:lnTo>
                  <a:pt x="523" y="180"/>
                </a:lnTo>
                <a:cubicBezTo>
                  <a:pt x="523" y="222"/>
                  <a:pt x="494" y="256"/>
                  <a:pt x="458" y="256"/>
                </a:cubicBezTo>
                <a:close/>
                <a:moveTo>
                  <a:pt x="212" y="256"/>
                </a:moveTo>
                <a:lnTo>
                  <a:pt x="212" y="256"/>
                </a:lnTo>
                <a:cubicBezTo>
                  <a:pt x="177" y="256"/>
                  <a:pt x="147" y="222"/>
                  <a:pt x="147" y="180"/>
                </a:cubicBezTo>
                <a:lnTo>
                  <a:pt x="147" y="180"/>
                </a:lnTo>
                <a:cubicBezTo>
                  <a:pt x="147" y="137"/>
                  <a:pt x="177" y="103"/>
                  <a:pt x="212" y="103"/>
                </a:cubicBezTo>
                <a:lnTo>
                  <a:pt x="212" y="103"/>
                </a:lnTo>
                <a:cubicBezTo>
                  <a:pt x="248" y="103"/>
                  <a:pt x="277" y="137"/>
                  <a:pt x="277" y="180"/>
                </a:cubicBezTo>
                <a:lnTo>
                  <a:pt x="277" y="180"/>
                </a:lnTo>
                <a:cubicBezTo>
                  <a:pt x="277" y="222"/>
                  <a:pt x="248" y="256"/>
                  <a:pt x="212" y="256"/>
                </a:cubicBezTo>
                <a:close/>
                <a:moveTo>
                  <a:pt x="4805" y="0"/>
                </a:moveTo>
                <a:lnTo>
                  <a:pt x="0" y="0"/>
                </a:lnTo>
                <a:lnTo>
                  <a:pt x="0" y="321"/>
                </a:lnTo>
                <a:lnTo>
                  <a:pt x="4805" y="321"/>
                </a:lnTo>
                <a:lnTo>
                  <a:pt x="4805" y="0"/>
                </a:lnTo>
                <a:close/>
              </a:path>
            </a:pathLst>
          </a:custGeom>
          <a:solidFill>
            <a:schemeClr val="accent2"/>
          </a:solidFill>
          <a:ln>
            <a:noFill/>
          </a:ln>
          <a:effectLst/>
        </p:spPr>
        <p:txBody>
          <a:bodyPr wrap="none" anchor="ctr"/>
          <a:lstStyle/>
          <a:p>
            <a:endParaRPr lang="en-US" dirty="0">
              <a:latin typeface="DM Sans" pitchFamily="2" charset="77"/>
            </a:endParaRPr>
          </a:p>
        </p:txBody>
      </p:sp>
      <p:sp>
        <p:nvSpPr>
          <p:cNvPr id="18" name="Freeform 10">
            <a:extLst>
              <a:ext uri="{FF2B5EF4-FFF2-40B4-BE49-F238E27FC236}">
                <a16:creationId xmlns:a16="http://schemas.microsoft.com/office/drawing/2014/main" id="{23E41FEA-85C3-1E47-B2EF-AD5AC54EDBBE}"/>
              </a:ext>
            </a:extLst>
          </p:cNvPr>
          <p:cNvSpPr>
            <a:spLocks noChangeArrowheads="1"/>
          </p:cNvSpPr>
          <p:nvPr/>
        </p:nvSpPr>
        <p:spPr bwMode="auto">
          <a:xfrm>
            <a:off x="7200100" y="2240222"/>
            <a:ext cx="2993711" cy="2158767"/>
          </a:xfrm>
          <a:prstGeom prst="rect">
            <a:avLst/>
          </a:prstGeom>
          <a:solidFill>
            <a:schemeClr val="bg2"/>
          </a:solidFill>
          <a:ln w="12700" cap="flat">
            <a:solidFill>
              <a:schemeClr val="accent6"/>
            </a:solidFill>
            <a:bevel/>
            <a:headEnd/>
            <a:tailEnd/>
          </a:ln>
          <a:effectLst/>
        </p:spPr>
        <p:txBody>
          <a:bodyPr wrap="none" anchor="ctr"/>
          <a:lstStyle/>
          <a:p>
            <a:endParaRPr lang="en-US" dirty="0">
              <a:latin typeface="DM Sans" pitchFamily="2" charset="77"/>
            </a:endParaRPr>
          </a:p>
        </p:txBody>
      </p:sp>
      <p:sp>
        <p:nvSpPr>
          <p:cNvPr id="19" name="Freeform 11">
            <a:extLst>
              <a:ext uri="{FF2B5EF4-FFF2-40B4-BE49-F238E27FC236}">
                <a16:creationId xmlns:a16="http://schemas.microsoft.com/office/drawing/2014/main" id="{9D03876D-60BC-594B-A5A5-384888119911}"/>
              </a:ext>
            </a:extLst>
          </p:cNvPr>
          <p:cNvSpPr>
            <a:spLocks noChangeArrowheads="1"/>
          </p:cNvSpPr>
          <p:nvPr/>
        </p:nvSpPr>
        <p:spPr bwMode="auto">
          <a:xfrm>
            <a:off x="9312178" y="3645977"/>
            <a:ext cx="195003" cy="173030"/>
          </a:xfrm>
          <a:custGeom>
            <a:avLst/>
            <a:gdLst>
              <a:gd name="T0" fmla="*/ 284 w 313"/>
              <a:gd name="T1" fmla="*/ 57 h 280"/>
              <a:gd name="T2" fmla="*/ 0 w 313"/>
              <a:gd name="T3" fmla="*/ 0 h 280"/>
              <a:gd name="T4" fmla="*/ 92 w 313"/>
              <a:gd name="T5" fmla="*/ 274 h 280"/>
              <a:gd name="T6" fmla="*/ 171 w 313"/>
              <a:gd name="T7" fmla="*/ 185 h 280"/>
              <a:gd name="T8" fmla="*/ 266 w 313"/>
              <a:gd name="T9" fmla="*/ 269 h 280"/>
              <a:gd name="T10" fmla="*/ 266 w 313"/>
              <a:gd name="T11" fmla="*/ 269 h 280"/>
              <a:gd name="T12" fmla="*/ 302 w 313"/>
              <a:gd name="T13" fmla="*/ 267 h 280"/>
              <a:gd name="T14" fmla="*/ 302 w 313"/>
              <a:gd name="T15" fmla="*/ 267 h 280"/>
              <a:gd name="T16" fmla="*/ 300 w 313"/>
              <a:gd name="T17" fmla="*/ 231 h 280"/>
              <a:gd name="T18" fmla="*/ 205 w 313"/>
              <a:gd name="T19" fmla="*/ 147 h 280"/>
              <a:gd name="T20" fmla="*/ 284 w 313"/>
              <a:gd name="T21" fmla="*/ 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80">
                <a:moveTo>
                  <a:pt x="284" y="57"/>
                </a:moveTo>
                <a:lnTo>
                  <a:pt x="0" y="0"/>
                </a:lnTo>
                <a:lnTo>
                  <a:pt x="92" y="274"/>
                </a:lnTo>
                <a:lnTo>
                  <a:pt x="171" y="185"/>
                </a:lnTo>
                <a:lnTo>
                  <a:pt x="266" y="269"/>
                </a:lnTo>
                <a:lnTo>
                  <a:pt x="266" y="269"/>
                </a:lnTo>
                <a:cubicBezTo>
                  <a:pt x="277" y="279"/>
                  <a:pt x="293" y="277"/>
                  <a:pt x="302" y="267"/>
                </a:cubicBezTo>
                <a:lnTo>
                  <a:pt x="302" y="267"/>
                </a:lnTo>
                <a:cubicBezTo>
                  <a:pt x="312" y="257"/>
                  <a:pt x="311" y="241"/>
                  <a:pt x="300" y="231"/>
                </a:cubicBezTo>
                <a:lnTo>
                  <a:pt x="205" y="147"/>
                </a:lnTo>
                <a:lnTo>
                  <a:pt x="284" y="57"/>
                </a:lnTo>
              </a:path>
            </a:pathLst>
          </a:custGeom>
          <a:solidFill>
            <a:schemeClr val="accent4"/>
          </a:solidFill>
          <a:ln>
            <a:noFill/>
          </a:ln>
          <a:effectLst/>
        </p:spPr>
        <p:txBody>
          <a:bodyPr wrap="none" anchor="ctr"/>
          <a:lstStyle/>
          <a:p>
            <a:endParaRPr lang="en-US" dirty="0">
              <a:latin typeface="DM Sans" pitchFamily="2" charset="77"/>
            </a:endParaRPr>
          </a:p>
        </p:txBody>
      </p:sp>
      <p:sp>
        <p:nvSpPr>
          <p:cNvPr id="20" name="Freeform 12">
            <a:extLst>
              <a:ext uri="{FF2B5EF4-FFF2-40B4-BE49-F238E27FC236}">
                <a16:creationId xmlns:a16="http://schemas.microsoft.com/office/drawing/2014/main" id="{EC47AF90-5657-5A4F-9631-BDCE4952B0EB}"/>
              </a:ext>
            </a:extLst>
          </p:cNvPr>
          <p:cNvSpPr>
            <a:spLocks noChangeArrowheads="1"/>
          </p:cNvSpPr>
          <p:nvPr/>
        </p:nvSpPr>
        <p:spPr bwMode="auto">
          <a:xfrm>
            <a:off x="7318202" y="2805542"/>
            <a:ext cx="1790733" cy="1068397"/>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1" name="Freeform 13">
            <a:extLst>
              <a:ext uri="{FF2B5EF4-FFF2-40B4-BE49-F238E27FC236}">
                <a16:creationId xmlns:a16="http://schemas.microsoft.com/office/drawing/2014/main" id="{C174D095-4948-184E-BD7C-232F619610D3}"/>
              </a:ext>
            </a:extLst>
          </p:cNvPr>
          <p:cNvSpPr>
            <a:spLocks noChangeArrowheads="1"/>
          </p:cNvSpPr>
          <p:nvPr/>
        </p:nvSpPr>
        <p:spPr bwMode="auto">
          <a:xfrm>
            <a:off x="7318202" y="2805542"/>
            <a:ext cx="1790733" cy="1068397"/>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22" name="Freeform 14">
            <a:extLst>
              <a:ext uri="{FF2B5EF4-FFF2-40B4-BE49-F238E27FC236}">
                <a16:creationId xmlns:a16="http://schemas.microsoft.com/office/drawing/2014/main" id="{9E2B7A3A-5154-6543-B916-2BC400310A95}"/>
              </a:ext>
            </a:extLst>
          </p:cNvPr>
          <p:cNvSpPr>
            <a:spLocks noChangeArrowheads="1"/>
          </p:cNvSpPr>
          <p:nvPr/>
        </p:nvSpPr>
        <p:spPr bwMode="auto">
          <a:xfrm>
            <a:off x="7554403" y="2962093"/>
            <a:ext cx="744307" cy="41199"/>
          </a:xfrm>
          <a:custGeom>
            <a:avLst/>
            <a:gdLst>
              <a:gd name="T0" fmla="*/ 15 w 1197"/>
              <a:gd name="T1" fmla="*/ 66 h 67"/>
              <a:gd name="T2" fmla="*/ 1180 w 1197"/>
              <a:gd name="T3" fmla="*/ 66 h 67"/>
              <a:gd name="T4" fmla="*/ 1180 w 1197"/>
              <a:gd name="T5" fmla="*/ 66 h 67"/>
              <a:gd name="T6" fmla="*/ 1196 w 1197"/>
              <a:gd name="T7" fmla="*/ 51 h 67"/>
              <a:gd name="T8" fmla="*/ 1196 w 1197"/>
              <a:gd name="T9" fmla="*/ 16 h 67"/>
              <a:gd name="T10" fmla="*/ 1196 w 1197"/>
              <a:gd name="T11" fmla="*/ 16 h 67"/>
              <a:gd name="T12" fmla="*/ 1180 w 1197"/>
              <a:gd name="T13" fmla="*/ 0 h 67"/>
              <a:gd name="T14" fmla="*/ 15 w 1197"/>
              <a:gd name="T15" fmla="*/ 0 h 67"/>
              <a:gd name="T16" fmla="*/ 15 w 1197"/>
              <a:gd name="T17" fmla="*/ 0 h 67"/>
              <a:gd name="T18" fmla="*/ 0 w 1197"/>
              <a:gd name="T19" fmla="*/ 16 h 67"/>
              <a:gd name="T20" fmla="*/ 0 w 1197"/>
              <a:gd name="T21" fmla="*/ 51 h 67"/>
              <a:gd name="T22" fmla="*/ 0 w 1197"/>
              <a:gd name="T23" fmla="*/ 51 h 67"/>
              <a:gd name="T24" fmla="*/ 15 w 1197"/>
              <a:gd name="T2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7" h="67">
                <a:moveTo>
                  <a:pt x="15" y="66"/>
                </a:moveTo>
                <a:lnTo>
                  <a:pt x="1180" y="66"/>
                </a:lnTo>
                <a:lnTo>
                  <a:pt x="1180" y="66"/>
                </a:lnTo>
                <a:cubicBezTo>
                  <a:pt x="1189" y="66"/>
                  <a:pt x="1196" y="59"/>
                  <a:pt x="1196" y="51"/>
                </a:cubicBezTo>
                <a:lnTo>
                  <a:pt x="1196" y="16"/>
                </a:lnTo>
                <a:lnTo>
                  <a:pt x="1196" y="16"/>
                </a:lnTo>
                <a:cubicBezTo>
                  <a:pt x="1196" y="7"/>
                  <a:pt x="1189" y="0"/>
                  <a:pt x="1180" y="0"/>
                </a:cubicBezTo>
                <a:lnTo>
                  <a:pt x="15" y="0"/>
                </a:lnTo>
                <a:lnTo>
                  <a:pt x="15" y="0"/>
                </a:lnTo>
                <a:cubicBezTo>
                  <a:pt x="7" y="0"/>
                  <a:pt x="0" y="7"/>
                  <a:pt x="0" y="16"/>
                </a:cubicBezTo>
                <a:lnTo>
                  <a:pt x="0" y="51"/>
                </a:lnTo>
                <a:lnTo>
                  <a:pt x="0" y="51"/>
                </a:lnTo>
                <a:cubicBezTo>
                  <a:pt x="0" y="59"/>
                  <a:pt x="7" y="66"/>
                  <a:pt x="15" y="66"/>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23" name="Freeform 15">
            <a:extLst>
              <a:ext uri="{FF2B5EF4-FFF2-40B4-BE49-F238E27FC236}">
                <a16:creationId xmlns:a16="http://schemas.microsoft.com/office/drawing/2014/main" id="{6E064FD6-4C9E-1746-B7DA-8AE35A716DE3}"/>
              </a:ext>
            </a:extLst>
          </p:cNvPr>
          <p:cNvSpPr>
            <a:spLocks noChangeArrowheads="1"/>
          </p:cNvSpPr>
          <p:nvPr/>
        </p:nvSpPr>
        <p:spPr bwMode="auto">
          <a:xfrm>
            <a:off x="7554404" y="3069209"/>
            <a:ext cx="870647" cy="192257"/>
          </a:xfrm>
          <a:custGeom>
            <a:avLst/>
            <a:gdLst>
              <a:gd name="T0" fmla="*/ 15 w 1399"/>
              <a:gd name="T1" fmla="*/ 307 h 308"/>
              <a:gd name="T2" fmla="*/ 1382 w 1399"/>
              <a:gd name="T3" fmla="*/ 307 h 308"/>
              <a:gd name="T4" fmla="*/ 1382 w 1399"/>
              <a:gd name="T5" fmla="*/ 307 h 308"/>
              <a:gd name="T6" fmla="*/ 1398 w 1399"/>
              <a:gd name="T7" fmla="*/ 291 h 308"/>
              <a:gd name="T8" fmla="*/ 1398 w 1399"/>
              <a:gd name="T9" fmla="*/ 16 h 308"/>
              <a:gd name="T10" fmla="*/ 1398 w 1399"/>
              <a:gd name="T11" fmla="*/ 16 h 308"/>
              <a:gd name="T12" fmla="*/ 1382 w 1399"/>
              <a:gd name="T13" fmla="*/ 0 h 308"/>
              <a:gd name="T14" fmla="*/ 15 w 1399"/>
              <a:gd name="T15" fmla="*/ 0 h 308"/>
              <a:gd name="T16" fmla="*/ 15 w 1399"/>
              <a:gd name="T17" fmla="*/ 0 h 308"/>
              <a:gd name="T18" fmla="*/ 0 w 1399"/>
              <a:gd name="T19" fmla="*/ 16 h 308"/>
              <a:gd name="T20" fmla="*/ 0 w 1399"/>
              <a:gd name="T21" fmla="*/ 291 h 308"/>
              <a:gd name="T22" fmla="*/ 0 w 1399"/>
              <a:gd name="T23" fmla="*/ 291 h 308"/>
              <a:gd name="T24" fmla="*/ 15 w 1399"/>
              <a:gd name="T25" fmla="*/ 3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9" h="308">
                <a:moveTo>
                  <a:pt x="15" y="307"/>
                </a:moveTo>
                <a:lnTo>
                  <a:pt x="1382" y="307"/>
                </a:lnTo>
                <a:lnTo>
                  <a:pt x="1382" y="307"/>
                </a:lnTo>
                <a:cubicBezTo>
                  <a:pt x="1391" y="307"/>
                  <a:pt x="1398" y="301"/>
                  <a:pt x="1398" y="291"/>
                </a:cubicBezTo>
                <a:lnTo>
                  <a:pt x="1398" y="16"/>
                </a:lnTo>
                <a:lnTo>
                  <a:pt x="1398" y="16"/>
                </a:lnTo>
                <a:cubicBezTo>
                  <a:pt x="1398" y="8"/>
                  <a:pt x="1391" y="0"/>
                  <a:pt x="1382" y="0"/>
                </a:cubicBezTo>
                <a:lnTo>
                  <a:pt x="15" y="0"/>
                </a:lnTo>
                <a:lnTo>
                  <a:pt x="15" y="0"/>
                </a:lnTo>
                <a:cubicBezTo>
                  <a:pt x="7" y="0"/>
                  <a:pt x="0" y="8"/>
                  <a:pt x="0" y="16"/>
                </a:cubicBezTo>
                <a:lnTo>
                  <a:pt x="0" y="291"/>
                </a:lnTo>
                <a:lnTo>
                  <a:pt x="0" y="291"/>
                </a:lnTo>
                <a:cubicBezTo>
                  <a:pt x="0" y="301"/>
                  <a:pt x="7" y="307"/>
                  <a:pt x="15" y="307"/>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4" name="Freeform 16">
            <a:extLst>
              <a:ext uri="{FF2B5EF4-FFF2-40B4-BE49-F238E27FC236}">
                <a16:creationId xmlns:a16="http://schemas.microsoft.com/office/drawing/2014/main" id="{95549F63-A203-E24A-8BE4-15737CAD7C22}"/>
              </a:ext>
            </a:extLst>
          </p:cNvPr>
          <p:cNvSpPr>
            <a:spLocks noChangeArrowheads="1"/>
          </p:cNvSpPr>
          <p:nvPr/>
        </p:nvSpPr>
        <p:spPr bwMode="auto">
          <a:xfrm>
            <a:off x="8447022" y="3330127"/>
            <a:ext cx="428458" cy="184018"/>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6 h 295"/>
              <a:gd name="T10" fmla="*/ 688 w 689"/>
              <a:gd name="T11" fmla="*/ 16 h 295"/>
              <a:gd name="T12" fmla="*/ 672 w 689"/>
              <a:gd name="T13" fmla="*/ 0 h 295"/>
              <a:gd name="T14" fmla="*/ 16 w 689"/>
              <a:gd name="T15" fmla="*/ 0 h 295"/>
              <a:gd name="T16" fmla="*/ 16 w 689"/>
              <a:gd name="T17" fmla="*/ 0 h 295"/>
              <a:gd name="T18" fmla="*/ 0 w 689"/>
              <a:gd name="T19" fmla="*/ 16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7"/>
                  <a:pt x="688" y="278"/>
                </a:cubicBezTo>
                <a:lnTo>
                  <a:pt x="688" y="16"/>
                </a:lnTo>
                <a:lnTo>
                  <a:pt x="688" y="16"/>
                </a:lnTo>
                <a:cubicBezTo>
                  <a:pt x="688" y="7"/>
                  <a:pt x="680" y="0"/>
                  <a:pt x="672" y="0"/>
                </a:cubicBezTo>
                <a:lnTo>
                  <a:pt x="16" y="0"/>
                </a:lnTo>
                <a:lnTo>
                  <a:pt x="16" y="0"/>
                </a:lnTo>
                <a:cubicBezTo>
                  <a:pt x="7" y="0"/>
                  <a:pt x="0" y="7"/>
                  <a:pt x="0" y="16"/>
                </a:cubicBezTo>
                <a:lnTo>
                  <a:pt x="0" y="278"/>
                </a:lnTo>
                <a:lnTo>
                  <a:pt x="0" y="278"/>
                </a:lnTo>
                <a:cubicBezTo>
                  <a:pt x="0" y="287"/>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5" name="Freeform 17">
            <a:extLst>
              <a:ext uri="{FF2B5EF4-FFF2-40B4-BE49-F238E27FC236}">
                <a16:creationId xmlns:a16="http://schemas.microsoft.com/office/drawing/2014/main" id="{F8ABD539-F0D5-FC4F-8FEA-627EFF056DCF}"/>
              </a:ext>
            </a:extLst>
          </p:cNvPr>
          <p:cNvSpPr>
            <a:spLocks noChangeArrowheads="1"/>
          </p:cNvSpPr>
          <p:nvPr/>
        </p:nvSpPr>
        <p:spPr bwMode="auto">
          <a:xfrm>
            <a:off x="7999339" y="3330127"/>
            <a:ext cx="428458" cy="184018"/>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6 h 295"/>
              <a:gd name="T10" fmla="*/ 687 w 688"/>
              <a:gd name="T11" fmla="*/ 16 h 295"/>
              <a:gd name="T12" fmla="*/ 671 w 688"/>
              <a:gd name="T13" fmla="*/ 0 h 295"/>
              <a:gd name="T14" fmla="*/ 15 w 688"/>
              <a:gd name="T15" fmla="*/ 0 h 295"/>
              <a:gd name="T16" fmla="*/ 15 w 688"/>
              <a:gd name="T17" fmla="*/ 0 h 295"/>
              <a:gd name="T18" fmla="*/ 0 w 688"/>
              <a:gd name="T19" fmla="*/ 16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7"/>
                  <a:pt x="687" y="278"/>
                </a:cubicBezTo>
                <a:lnTo>
                  <a:pt x="687" y="16"/>
                </a:lnTo>
                <a:lnTo>
                  <a:pt x="687" y="16"/>
                </a:lnTo>
                <a:cubicBezTo>
                  <a:pt x="687" y="7"/>
                  <a:pt x="680" y="0"/>
                  <a:pt x="671" y="0"/>
                </a:cubicBezTo>
                <a:lnTo>
                  <a:pt x="15" y="0"/>
                </a:lnTo>
                <a:lnTo>
                  <a:pt x="15" y="0"/>
                </a:lnTo>
                <a:cubicBezTo>
                  <a:pt x="6" y="0"/>
                  <a:pt x="0" y="7"/>
                  <a:pt x="0" y="16"/>
                </a:cubicBezTo>
                <a:lnTo>
                  <a:pt x="0" y="278"/>
                </a:lnTo>
                <a:lnTo>
                  <a:pt x="0" y="278"/>
                </a:lnTo>
                <a:cubicBezTo>
                  <a:pt x="0" y="287"/>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6" name="Freeform 18">
            <a:extLst>
              <a:ext uri="{FF2B5EF4-FFF2-40B4-BE49-F238E27FC236}">
                <a16:creationId xmlns:a16="http://schemas.microsoft.com/office/drawing/2014/main" id="{5C16AD71-0EFD-5342-8940-5997AA2C5631}"/>
              </a:ext>
            </a:extLst>
          </p:cNvPr>
          <p:cNvSpPr>
            <a:spLocks noChangeArrowheads="1"/>
          </p:cNvSpPr>
          <p:nvPr/>
        </p:nvSpPr>
        <p:spPr bwMode="auto">
          <a:xfrm>
            <a:off x="8447022" y="3549849"/>
            <a:ext cx="428458" cy="184018"/>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5 h 295"/>
              <a:gd name="T10" fmla="*/ 688 w 689"/>
              <a:gd name="T11" fmla="*/ 15 h 295"/>
              <a:gd name="T12" fmla="*/ 672 w 689"/>
              <a:gd name="T13" fmla="*/ 0 h 295"/>
              <a:gd name="T14" fmla="*/ 16 w 689"/>
              <a:gd name="T15" fmla="*/ 0 h 295"/>
              <a:gd name="T16" fmla="*/ 16 w 689"/>
              <a:gd name="T17" fmla="*/ 0 h 295"/>
              <a:gd name="T18" fmla="*/ 0 w 689"/>
              <a:gd name="T19" fmla="*/ 15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8"/>
                  <a:pt x="688" y="278"/>
                </a:cubicBezTo>
                <a:lnTo>
                  <a:pt x="688" y="15"/>
                </a:lnTo>
                <a:lnTo>
                  <a:pt x="688" y="15"/>
                </a:lnTo>
                <a:cubicBezTo>
                  <a:pt x="688" y="6"/>
                  <a:pt x="680" y="0"/>
                  <a:pt x="672" y="0"/>
                </a:cubicBezTo>
                <a:lnTo>
                  <a:pt x="16" y="0"/>
                </a:lnTo>
                <a:lnTo>
                  <a:pt x="16" y="0"/>
                </a:lnTo>
                <a:cubicBezTo>
                  <a:pt x="7" y="0"/>
                  <a:pt x="0" y="6"/>
                  <a:pt x="0" y="15"/>
                </a:cubicBezTo>
                <a:lnTo>
                  <a:pt x="0" y="278"/>
                </a:lnTo>
                <a:lnTo>
                  <a:pt x="0" y="278"/>
                </a:lnTo>
                <a:cubicBezTo>
                  <a:pt x="0" y="288"/>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7" name="Freeform 19">
            <a:extLst>
              <a:ext uri="{FF2B5EF4-FFF2-40B4-BE49-F238E27FC236}">
                <a16:creationId xmlns:a16="http://schemas.microsoft.com/office/drawing/2014/main" id="{B1E9905B-FB81-E14A-8D15-90914A1935C0}"/>
              </a:ext>
            </a:extLst>
          </p:cNvPr>
          <p:cNvSpPr>
            <a:spLocks noChangeArrowheads="1"/>
          </p:cNvSpPr>
          <p:nvPr/>
        </p:nvSpPr>
        <p:spPr bwMode="auto">
          <a:xfrm>
            <a:off x="7999339" y="3549849"/>
            <a:ext cx="428458" cy="184018"/>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5 h 295"/>
              <a:gd name="T10" fmla="*/ 687 w 688"/>
              <a:gd name="T11" fmla="*/ 15 h 295"/>
              <a:gd name="T12" fmla="*/ 671 w 688"/>
              <a:gd name="T13" fmla="*/ 0 h 295"/>
              <a:gd name="T14" fmla="*/ 15 w 688"/>
              <a:gd name="T15" fmla="*/ 0 h 295"/>
              <a:gd name="T16" fmla="*/ 15 w 688"/>
              <a:gd name="T17" fmla="*/ 0 h 295"/>
              <a:gd name="T18" fmla="*/ 0 w 688"/>
              <a:gd name="T19" fmla="*/ 15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8"/>
                  <a:pt x="687" y="278"/>
                </a:cubicBezTo>
                <a:lnTo>
                  <a:pt x="687" y="15"/>
                </a:lnTo>
                <a:lnTo>
                  <a:pt x="687" y="15"/>
                </a:lnTo>
                <a:cubicBezTo>
                  <a:pt x="687" y="6"/>
                  <a:pt x="680" y="0"/>
                  <a:pt x="671" y="0"/>
                </a:cubicBezTo>
                <a:lnTo>
                  <a:pt x="15" y="0"/>
                </a:lnTo>
                <a:lnTo>
                  <a:pt x="15" y="0"/>
                </a:lnTo>
                <a:cubicBezTo>
                  <a:pt x="6" y="0"/>
                  <a:pt x="0" y="6"/>
                  <a:pt x="0" y="15"/>
                </a:cubicBezTo>
                <a:lnTo>
                  <a:pt x="0" y="278"/>
                </a:lnTo>
                <a:lnTo>
                  <a:pt x="0" y="278"/>
                </a:lnTo>
                <a:cubicBezTo>
                  <a:pt x="0" y="288"/>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8" name="Freeform 27">
            <a:extLst>
              <a:ext uri="{FF2B5EF4-FFF2-40B4-BE49-F238E27FC236}">
                <a16:creationId xmlns:a16="http://schemas.microsoft.com/office/drawing/2014/main" id="{31C751CE-7FCF-A241-BA59-79E8EE4E040C}"/>
              </a:ext>
            </a:extLst>
          </p:cNvPr>
          <p:cNvSpPr>
            <a:spLocks noChangeArrowheads="1"/>
          </p:cNvSpPr>
          <p:nvPr/>
        </p:nvSpPr>
        <p:spPr bwMode="auto">
          <a:xfrm>
            <a:off x="7474754" y="3299917"/>
            <a:ext cx="419165" cy="477271"/>
          </a:xfrm>
          <a:custGeom>
            <a:avLst/>
            <a:gdLst>
              <a:gd name="connsiteX0" fmla="*/ 424434 w 838330"/>
              <a:gd name="connsiteY0" fmla="*/ 746165 h 954542"/>
              <a:gd name="connsiteX1" fmla="*/ 424894 w 838330"/>
              <a:gd name="connsiteY1" fmla="*/ 750671 h 954542"/>
              <a:gd name="connsiteX2" fmla="*/ 424434 w 838330"/>
              <a:gd name="connsiteY2" fmla="*/ 751156 h 954542"/>
              <a:gd name="connsiteX3" fmla="*/ 460501 w 838330"/>
              <a:gd name="connsiteY3" fmla="*/ 725078 h 954542"/>
              <a:gd name="connsiteX4" fmla="*/ 458671 w 838330"/>
              <a:gd name="connsiteY4" fmla="*/ 742425 h 954542"/>
              <a:gd name="connsiteX5" fmla="*/ 457755 w 838330"/>
              <a:gd name="connsiteY5" fmla="*/ 745894 h 954542"/>
              <a:gd name="connsiteX6" fmla="*/ 460501 w 838330"/>
              <a:gd name="connsiteY6" fmla="*/ 725078 h 954542"/>
              <a:gd name="connsiteX7" fmla="*/ 242156 w 838330"/>
              <a:gd name="connsiteY7" fmla="*/ 724953 h 954542"/>
              <a:gd name="connsiteX8" fmla="*/ 242865 w 838330"/>
              <a:gd name="connsiteY8" fmla="*/ 728162 h 954542"/>
              <a:gd name="connsiteX9" fmla="*/ 243396 w 838330"/>
              <a:gd name="connsiteY9" fmla="*/ 732440 h 954542"/>
              <a:gd name="connsiteX10" fmla="*/ 242156 w 838330"/>
              <a:gd name="connsiteY10" fmla="*/ 727449 h 954542"/>
              <a:gd name="connsiteX11" fmla="*/ 242156 w 838330"/>
              <a:gd name="connsiteY11" fmla="*/ 724953 h 954542"/>
              <a:gd name="connsiteX12" fmla="*/ 481658 w 838330"/>
              <a:gd name="connsiteY12" fmla="*/ 720100 h 954542"/>
              <a:gd name="connsiteX13" fmla="*/ 482473 w 838330"/>
              <a:gd name="connsiteY13" fmla="*/ 720294 h 954542"/>
              <a:gd name="connsiteX14" fmla="*/ 480643 w 838330"/>
              <a:gd name="connsiteY14" fmla="*/ 745100 h 954542"/>
              <a:gd name="connsiteX15" fmla="*/ 479727 w 838330"/>
              <a:gd name="connsiteY15" fmla="*/ 730216 h 954542"/>
              <a:gd name="connsiteX16" fmla="*/ 481658 w 838330"/>
              <a:gd name="connsiteY16" fmla="*/ 720100 h 954542"/>
              <a:gd name="connsiteX17" fmla="*/ 414514 w 838330"/>
              <a:gd name="connsiteY17" fmla="*/ 678786 h 954542"/>
              <a:gd name="connsiteX18" fmla="*/ 417467 w 838330"/>
              <a:gd name="connsiteY18" fmla="*/ 698595 h 954542"/>
              <a:gd name="connsiteX19" fmla="*/ 416994 w 838330"/>
              <a:gd name="connsiteY19" fmla="*/ 697970 h 954542"/>
              <a:gd name="connsiteX20" fmla="*/ 414514 w 838330"/>
              <a:gd name="connsiteY20" fmla="*/ 678786 h 954542"/>
              <a:gd name="connsiteX21" fmla="*/ 663168 w 838330"/>
              <a:gd name="connsiteY21" fmla="*/ 573269 h 954542"/>
              <a:gd name="connsiteX22" fmla="*/ 662825 w 838330"/>
              <a:gd name="connsiteY22" fmla="*/ 583257 h 954542"/>
              <a:gd name="connsiteX23" fmla="*/ 662825 w 838330"/>
              <a:gd name="connsiteY23" fmla="*/ 578263 h 954542"/>
              <a:gd name="connsiteX24" fmla="*/ 662825 w 838330"/>
              <a:gd name="connsiteY24" fmla="*/ 574518 h 954542"/>
              <a:gd name="connsiteX25" fmla="*/ 663168 w 838330"/>
              <a:gd name="connsiteY25" fmla="*/ 573269 h 954542"/>
              <a:gd name="connsiteX26" fmla="*/ 659162 w 838330"/>
              <a:gd name="connsiteY26" fmla="*/ 570772 h 954542"/>
              <a:gd name="connsiteX27" fmla="*/ 660994 w 838330"/>
              <a:gd name="connsiteY27" fmla="*/ 584506 h 954542"/>
              <a:gd name="connsiteX28" fmla="*/ 662825 w 838330"/>
              <a:gd name="connsiteY28" fmla="*/ 578263 h 954542"/>
              <a:gd name="connsiteX29" fmla="*/ 661909 w 838330"/>
              <a:gd name="connsiteY29" fmla="*/ 591997 h 954542"/>
              <a:gd name="connsiteX30" fmla="*/ 659162 w 838330"/>
              <a:gd name="connsiteY30" fmla="*/ 570772 h 954542"/>
              <a:gd name="connsiteX31" fmla="*/ 659162 w 838330"/>
              <a:gd name="connsiteY31" fmla="*/ 560290 h 954542"/>
              <a:gd name="connsiteX32" fmla="*/ 662825 w 838330"/>
              <a:gd name="connsiteY32" fmla="*/ 563429 h 954542"/>
              <a:gd name="connsiteX33" fmla="*/ 662825 w 838330"/>
              <a:gd name="connsiteY33" fmla="*/ 569707 h 954542"/>
              <a:gd name="connsiteX34" fmla="*/ 664661 w 838330"/>
              <a:gd name="connsiteY34" fmla="*/ 549301 h 954542"/>
              <a:gd name="connsiteX35" fmla="*/ 667407 w 838330"/>
              <a:gd name="connsiteY35" fmla="*/ 555186 h 954542"/>
              <a:gd name="connsiteX36" fmla="*/ 667407 w 838330"/>
              <a:gd name="connsiteY36" fmla="*/ 559894 h 954542"/>
              <a:gd name="connsiteX37" fmla="*/ 664661 w 838330"/>
              <a:gd name="connsiteY37" fmla="*/ 558717 h 954542"/>
              <a:gd name="connsiteX38" fmla="*/ 664661 w 838330"/>
              <a:gd name="connsiteY38" fmla="*/ 549301 h 954542"/>
              <a:gd name="connsiteX39" fmla="*/ 659162 w 838330"/>
              <a:gd name="connsiteY39" fmla="*/ 543809 h 954542"/>
              <a:gd name="connsiteX40" fmla="*/ 659173 w 838330"/>
              <a:gd name="connsiteY40" fmla="*/ 543824 h 954542"/>
              <a:gd name="connsiteX41" fmla="*/ 661566 w 838330"/>
              <a:gd name="connsiteY41" fmla="*/ 547144 h 954542"/>
              <a:gd name="connsiteX42" fmla="*/ 661909 w 838330"/>
              <a:gd name="connsiteY42" fmla="*/ 546948 h 954542"/>
              <a:gd name="connsiteX43" fmla="*/ 661909 w 838330"/>
              <a:gd name="connsiteY43" fmla="*/ 548385 h 954542"/>
              <a:gd name="connsiteX44" fmla="*/ 661909 w 838330"/>
              <a:gd name="connsiteY44" fmla="*/ 551656 h 954542"/>
              <a:gd name="connsiteX45" fmla="*/ 661909 w 838330"/>
              <a:gd name="connsiteY45" fmla="*/ 553226 h 954542"/>
              <a:gd name="connsiteX46" fmla="*/ 659162 w 838330"/>
              <a:gd name="connsiteY46" fmla="*/ 543809 h 954542"/>
              <a:gd name="connsiteX47" fmla="*/ 661909 w 838330"/>
              <a:gd name="connsiteY47" fmla="*/ 538318 h 954542"/>
              <a:gd name="connsiteX48" fmla="*/ 661909 w 838330"/>
              <a:gd name="connsiteY48" fmla="*/ 541064 h 954542"/>
              <a:gd name="connsiteX49" fmla="*/ 659162 w 838330"/>
              <a:gd name="connsiteY49" fmla="*/ 541064 h 954542"/>
              <a:gd name="connsiteX50" fmla="*/ 661909 w 838330"/>
              <a:gd name="connsiteY50" fmla="*/ 538318 h 954542"/>
              <a:gd name="connsiteX51" fmla="*/ 654017 w 838330"/>
              <a:gd name="connsiteY51" fmla="*/ 528934 h 954542"/>
              <a:gd name="connsiteX52" fmla="*/ 656419 w 838330"/>
              <a:gd name="connsiteY52" fmla="*/ 530993 h 954542"/>
              <a:gd name="connsiteX53" fmla="*/ 653674 w 838330"/>
              <a:gd name="connsiteY53" fmla="*/ 530993 h 954542"/>
              <a:gd name="connsiteX54" fmla="*/ 654017 w 838330"/>
              <a:gd name="connsiteY54" fmla="*/ 528934 h 954542"/>
              <a:gd name="connsiteX55" fmla="*/ 653674 w 838330"/>
              <a:gd name="connsiteY55" fmla="*/ 521837 h 954542"/>
              <a:gd name="connsiteX56" fmla="*/ 657792 w 838330"/>
              <a:gd name="connsiteY56" fmla="*/ 531725 h 954542"/>
              <a:gd name="connsiteX57" fmla="*/ 656419 w 838330"/>
              <a:gd name="connsiteY57" fmla="*/ 530626 h 954542"/>
              <a:gd name="connsiteX58" fmla="*/ 653674 w 838330"/>
              <a:gd name="connsiteY58" fmla="*/ 521837 h 954542"/>
              <a:gd name="connsiteX59" fmla="*/ 642688 w 838330"/>
              <a:gd name="connsiteY59" fmla="*/ 505360 h 954542"/>
              <a:gd name="connsiteX60" fmla="*/ 647264 w 838330"/>
              <a:gd name="connsiteY60" fmla="*/ 529242 h 954542"/>
              <a:gd name="connsiteX61" fmla="*/ 643603 w 838330"/>
              <a:gd name="connsiteY61" fmla="*/ 517301 h 954542"/>
              <a:gd name="connsiteX62" fmla="*/ 643603 w 838330"/>
              <a:gd name="connsiteY62" fmla="*/ 518495 h 954542"/>
              <a:gd name="connsiteX63" fmla="*/ 648176 w 838330"/>
              <a:gd name="connsiteY63" fmla="*/ 505356 h 954542"/>
              <a:gd name="connsiteX64" fmla="*/ 649275 w 838330"/>
              <a:gd name="connsiteY64" fmla="*/ 507710 h 954542"/>
              <a:gd name="connsiteX65" fmla="*/ 652572 w 838330"/>
              <a:gd name="connsiteY65" fmla="*/ 520656 h 954542"/>
              <a:gd name="connsiteX66" fmla="*/ 648176 w 838330"/>
              <a:gd name="connsiteY66" fmla="*/ 505356 h 954542"/>
              <a:gd name="connsiteX67" fmla="*/ 672107 w 838330"/>
              <a:gd name="connsiteY67" fmla="*/ 501938 h 954542"/>
              <a:gd name="connsiteX68" fmla="*/ 671980 w 838330"/>
              <a:gd name="connsiteY68" fmla="*/ 501975 h 954542"/>
              <a:gd name="connsiteX69" fmla="*/ 672039 w 838330"/>
              <a:gd name="connsiteY69" fmla="*/ 502589 h 954542"/>
              <a:gd name="connsiteX70" fmla="*/ 400994 w 838330"/>
              <a:gd name="connsiteY70" fmla="*/ 499865 h 954542"/>
              <a:gd name="connsiteX71" fmla="*/ 404655 w 838330"/>
              <a:gd name="connsiteY71" fmla="*/ 509753 h 954542"/>
              <a:gd name="connsiteX72" fmla="*/ 400994 w 838330"/>
              <a:gd name="connsiteY72" fmla="*/ 503161 h 954542"/>
              <a:gd name="connsiteX73" fmla="*/ 400994 w 838330"/>
              <a:gd name="connsiteY73" fmla="*/ 499865 h 954542"/>
              <a:gd name="connsiteX74" fmla="*/ 673811 w 838330"/>
              <a:gd name="connsiteY74" fmla="*/ 494370 h 954542"/>
              <a:gd name="connsiteX75" fmla="*/ 673582 w 838330"/>
              <a:gd name="connsiteY75" fmla="*/ 501500 h 954542"/>
              <a:gd name="connsiteX76" fmla="*/ 672242 w 838330"/>
              <a:gd name="connsiteY76" fmla="*/ 501898 h 954542"/>
              <a:gd name="connsiteX77" fmla="*/ 672114 w 838330"/>
              <a:gd name="connsiteY77" fmla="*/ 503368 h 954542"/>
              <a:gd name="connsiteX78" fmla="*/ 672438 w 838330"/>
              <a:gd name="connsiteY78" fmla="*/ 506728 h 954542"/>
              <a:gd name="connsiteX79" fmla="*/ 671748 w 838330"/>
              <a:gd name="connsiteY79" fmla="*/ 507587 h 954542"/>
              <a:gd name="connsiteX80" fmla="*/ 670148 w 838330"/>
              <a:gd name="connsiteY80" fmla="*/ 526014 h 954542"/>
              <a:gd name="connsiteX81" fmla="*/ 670148 w 838330"/>
              <a:gd name="connsiteY81" fmla="*/ 520741 h 954542"/>
              <a:gd name="connsiteX82" fmla="*/ 671484 w 838330"/>
              <a:gd name="connsiteY82" fmla="*/ 507915 h 954542"/>
              <a:gd name="connsiteX83" fmla="*/ 670148 w 838330"/>
              <a:gd name="connsiteY83" fmla="*/ 509580 h 954542"/>
              <a:gd name="connsiteX84" fmla="*/ 672197 w 838330"/>
              <a:gd name="connsiteY84" fmla="*/ 501070 h 954542"/>
              <a:gd name="connsiteX85" fmla="*/ 672895 w 838330"/>
              <a:gd name="connsiteY85" fmla="*/ 494374 h 954542"/>
              <a:gd name="connsiteX86" fmla="*/ 672379 w 838330"/>
              <a:gd name="connsiteY86" fmla="*/ 500316 h 954542"/>
              <a:gd name="connsiteX87" fmla="*/ 648180 w 838330"/>
              <a:gd name="connsiteY87" fmla="*/ 488879 h 954542"/>
              <a:gd name="connsiteX88" fmla="*/ 656725 w 838330"/>
              <a:gd name="connsiteY88" fmla="*/ 516725 h 954542"/>
              <a:gd name="connsiteX89" fmla="*/ 655504 w 838330"/>
              <a:gd name="connsiteY89" fmla="*/ 519376 h 954542"/>
              <a:gd name="connsiteX90" fmla="*/ 648180 w 838330"/>
              <a:gd name="connsiteY90" fmla="*/ 488879 h 954542"/>
              <a:gd name="connsiteX91" fmla="*/ 668779 w 838330"/>
              <a:gd name="connsiteY91" fmla="*/ 488875 h 954542"/>
              <a:gd name="connsiteX92" fmla="*/ 667407 w 838330"/>
              <a:gd name="connsiteY92" fmla="*/ 503263 h 954542"/>
              <a:gd name="connsiteX93" fmla="*/ 666034 w 838330"/>
              <a:gd name="connsiteY93" fmla="*/ 500647 h 954542"/>
              <a:gd name="connsiteX94" fmla="*/ 668779 w 838330"/>
              <a:gd name="connsiteY94" fmla="*/ 488875 h 954542"/>
              <a:gd name="connsiteX95" fmla="*/ 499869 w 838330"/>
              <a:gd name="connsiteY95" fmla="*/ 483388 h 954542"/>
              <a:gd name="connsiteX96" fmla="*/ 503530 w 838330"/>
              <a:gd name="connsiteY96" fmla="*/ 483388 h 954542"/>
              <a:gd name="connsiteX97" fmla="*/ 503530 w 838330"/>
              <a:gd name="connsiteY97" fmla="*/ 487781 h 954542"/>
              <a:gd name="connsiteX98" fmla="*/ 642688 w 838330"/>
              <a:gd name="connsiteY98" fmla="*/ 477893 h 954542"/>
              <a:gd name="connsiteX99" fmla="*/ 648791 w 838330"/>
              <a:gd name="connsiteY99" fmla="*/ 501086 h 954542"/>
              <a:gd name="connsiteX100" fmla="*/ 648791 w 838330"/>
              <a:gd name="connsiteY100" fmla="*/ 504748 h 954542"/>
              <a:gd name="connsiteX101" fmla="*/ 642688 w 838330"/>
              <a:gd name="connsiteY101" fmla="*/ 477893 h 954542"/>
              <a:gd name="connsiteX102" fmla="*/ 672895 w 838330"/>
              <a:gd name="connsiteY102" fmla="*/ 464820 h 954542"/>
              <a:gd name="connsiteX103" fmla="*/ 672346 w 838330"/>
              <a:gd name="connsiteY103" fmla="*/ 483606 h 954542"/>
              <a:gd name="connsiteX104" fmla="*/ 670148 w 838330"/>
              <a:gd name="connsiteY104" fmla="*/ 487561 h 954542"/>
              <a:gd name="connsiteX105" fmla="*/ 672895 w 838330"/>
              <a:gd name="connsiteY105" fmla="*/ 464820 h 954542"/>
              <a:gd name="connsiteX106" fmla="*/ 638383 w 838330"/>
              <a:gd name="connsiteY106" fmla="*/ 463241 h 954542"/>
              <a:gd name="connsiteX107" fmla="*/ 638693 w 838330"/>
              <a:gd name="connsiteY107" fmla="*/ 464029 h 954542"/>
              <a:gd name="connsiteX108" fmla="*/ 638693 w 838330"/>
              <a:gd name="connsiteY108" fmla="*/ 465337 h 954542"/>
              <a:gd name="connsiteX109" fmla="*/ 672237 w 838330"/>
              <a:gd name="connsiteY109" fmla="*/ 463163 h 954542"/>
              <a:gd name="connsiteX110" fmla="*/ 672209 w 838330"/>
              <a:gd name="connsiteY110" fmla="*/ 465959 h 954542"/>
              <a:gd name="connsiteX111" fmla="*/ 671980 w 838330"/>
              <a:gd name="connsiteY111" fmla="*/ 464815 h 954542"/>
              <a:gd name="connsiteX112" fmla="*/ 637944 w 838330"/>
              <a:gd name="connsiteY112" fmla="*/ 460269 h 954542"/>
              <a:gd name="connsiteX113" fmla="*/ 638693 w 838330"/>
              <a:gd name="connsiteY113" fmla="*/ 464029 h 954542"/>
              <a:gd name="connsiteX114" fmla="*/ 638151 w 838330"/>
              <a:gd name="connsiteY114" fmla="*/ 461672 h 954542"/>
              <a:gd name="connsiteX115" fmla="*/ 673811 w 838330"/>
              <a:gd name="connsiteY115" fmla="*/ 450429 h 954542"/>
              <a:gd name="connsiteX116" fmla="*/ 673811 w 838330"/>
              <a:gd name="connsiteY116" fmla="*/ 453045 h 954542"/>
              <a:gd name="connsiteX117" fmla="*/ 672237 w 838330"/>
              <a:gd name="connsiteY117" fmla="*/ 463163 h 954542"/>
              <a:gd name="connsiteX118" fmla="*/ 672237 w 838330"/>
              <a:gd name="connsiteY118" fmla="*/ 463160 h 954542"/>
              <a:gd name="connsiteX119" fmla="*/ 673811 w 838330"/>
              <a:gd name="connsiteY119" fmla="*/ 450429 h 954542"/>
              <a:gd name="connsiteX120" fmla="*/ 633216 w 838330"/>
              <a:gd name="connsiteY120" fmla="*/ 450051 h 954542"/>
              <a:gd name="connsiteX121" fmla="*/ 634324 w 838330"/>
              <a:gd name="connsiteY121" fmla="*/ 452912 h 954542"/>
              <a:gd name="connsiteX122" fmla="*/ 638021 w 838330"/>
              <a:gd name="connsiteY122" fmla="*/ 462318 h 954542"/>
              <a:gd name="connsiteX123" fmla="*/ 638693 w 838330"/>
              <a:gd name="connsiteY123" fmla="*/ 465337 h 954542"/>
              <a:gd name="connsiteX124" fmla="*/ 639692 w 838330"/>
              <a:gd name="connsiteY124" fmla="*/ 478415 h 954542"/>
              <a:gd name="connsiteX125" fmla="*/ 633699 w 838330"/>
              <a:gd name="connsiteY125" fmla="*/ 453566 h 954542"/>
              <a:gd name="connsiteX126" fmla="*/ 633216 w 838330"/>
              <a:gd name="connsiteY126" fmla="*/ 450051 h 954542"/>
              <a:gd name="connsiteX127" fmla="*/ 631702 w 838330"/>
              <a:gd name="connsiteY127" fmla="*/ 433948 h 954542"/>
              <a:gd name="connsiteX128" fmla="*/ 634448 w 838330"/>
              <a:gd name="connsiteY128" fmla="*/ 445556 h 954542"/>
              <a:gd name="connsiteX129" fmla="*/ 638151 w 838330"/>
              <a:gd name="connsiteY129" fmla="*/ 461672 h 954542"/>
              <a:gd name="connsiteX130" fmla="*/ 638383 w 838330"/>
              <a:gd name="connsiteY130" fmla="*/ 463241 h 954542"/>
              <a:gd name="connsiteX131" fmla="*/ 638021 w 838330"/>
              <a:gd name="connsiteY131" fmla="*/ 462318 h 954542"/>
              <a:gd name="connsiteX132" fmla="*/ 622363 w 838330"/>
              <a:gd name="connsiteY132" fmla="*/ 428260 h 954542"/>
              <a:gd name="connsiteX133" fmla="*/ 625109 w 838330"/>
              <a:gd name="connsiteY133" fmla="*/ 438266 h 954542"/>
              <a:gd name="connsiteX134" fmla="*/ 624011 w 838330"/>
              <a:gd name="connsiteY134" fmla="*/ 438266 h 954542"/>
              <a:gd name="connsiteX135" fmla="*/ 622912 w 838330"/>
              <a:gd name="connsiteY135" fmla="*/ 432380 h 954542"/>
              <a:gd name="connsiteX136" fmla="*/ 622363 w 838330"/>
              <a:gd name="connsiteY136" fmla="*/ 428260 h 954542"/>
              <a:gd name="connsiteX137" fmla="*/ 628955 w 838330"/>
              <a:gd name="connsiteY137" fmla="*/ 426255 h 954542"/>
              <a:gd name="connsiteX138" fmla="*/ 629556 w 838330"/>
              <a:gd name="connsiteY138" fmla="*/ 427377 h 954542"/>
              <a:gd name="connsiteX139" fmla="*/ 630329 w 838330"/>
              <a:gd name="connsiteY139" fmla="*/ 432664 h 954542"/>
              <a:gd name="connsiteX140" fmla="*/ 629190 w 838330"/>
              <a:gd name="connsiteY140" fmla="*/ 424870 h 954542"/>
              <a:gd name="connsiteX141" fmla="*/ 630329 w 838330"/>
              <a:gd name="connsiteY141" fmla="*/ 428819 h 954542"/>
              <a:gd name="connsiteX142" fmla="*/ 629556 w 838330"/>
              <a:gd name="connsiteY142" fmla="*/ 427377 h 954542"/>
              <a:gd name="connsiteX143" fmla="*/ 27464 w 838330"/>
              <a:gd name="connsiteY143" fmla="*/ 417471 h 954542"/>
              <a:gd name="connsiteX144" fmla="*/ 42568 w 838330"/>
              <a:gd name="connsiteY144" fmla="*/ 420217 h 954542"/>
              <a:gd name="connsiteX145" fmla="*/ 38449 w 838330"/>
              <a:gd name="connsiteY145" fmla="*/ 420217 h 954542"/>
              <a:gd name="connsiteX146" fmla="*/ 6991 w 838330"/>
              <a:gd name="connsiteY146" fmla="*/ 417471 h 954542"/>
              <a:gd name="connsiteX147" fmla="*/ 9987 w 838330"/>
              <a:gd name="connsiteY147" fmla="*/ 420217 h 954542"/>
              <a:gd name="connsiteX148" fmla="*/ 0 w 838330"/>
              <a:gd name="connsiteY148" fmla="*/ 420217 h 954542"/>
              <a:gd name="connsiteX149" fmla="*/ 690751 w 838330"/>
              <a:gd name="connsiteY149" fmla="*/ 395495 h 954542"/>
              <a:gd name="connsiteX150" fmla="*/ 690751 w 838330"/>
              <a:gd name="connsiteY150" fmla="*/ 404543 h 954542"/>
              <a:gd name="connsiteX151" fmla="*/ 688006 w 838330"/>
              <a:gd name="connsiteY151" fmla="*/ 416175 h 954542"/>
              <a:gd name="connsiteX152" fmla="*/ 690751 w 838330"/>
              <a:gd name="connsiteY152" fmla="*/ 395495 h 954542"/>
              <a:gd name="connsiteX153" fmla="*/ 303149 w 838330"/>
              <a:gd name="connsiteY153" fmla="*/ 394917 h 954542"/>
              <a:gd name="connsiteX154" fmla="*/ 302119 w 838330"/>
              <a:gd name="connsiteY154" fmla="*/ 405217 h 954542"/>
              <a:gd name="connsiteX155" fmla="*/ 302119 w 838330"/>
              <a:gd name="connsiteY155" fmla="*/ 398245 h 954542"/>
              <a:gd name="connsiteX156" fmla="*/ 302119 w 838330"/>
              <a:gd name="connsiteY156" fmla="*/ 395499 h 954542"/>
              <a:gd name="connsiteX157" fmla="*/ 302119 w 838330"/>
              <a:gd name="connsiteY157" fmla="*/ 395075 h 954542"/>
              <a:gd name="connsiteX158" fmla="*/ 303149 w 838330"/>
              <a:gd name="connsiteY158" fmla="*/ 394917 h 954542"/>
              <a:gd name="connsiteX159" fmla="*/ 615218 w 838330"/>
              <a:gd name="connsiteY159" fmla="*/ 379018 h 954542"/>
              <a:gd name="connsiteX160" fmla="*/ 619797 w 838330"/>
              <a:gd name="connsiteY160" fmla="*/ 394231 h 954542"/>
              <a:gd name="connsiteX161" fmla="*/ 617965 w 838330"/>
              <a:gd name="connsiteY161" fmla="*/ 390428 h 954542"/>
              <a:gd name="connsiteX162" fmla="*/ 838241 w 838330"/>
              <a:gd name="connsiteY162" fmla="*/ 358874 h 954542"/>
              <a:gd name="connsiteX163" fmla="*/ 833846 w 838330"/>
              <a:gd name="connsiteY163" fmla="*/ 360706 h 954542"/>
              <a:gd name="connsiteX164" fmla="*/ 838241 w 838330"/>
              <a:gd name="connsiteY164" fmla="*/ 358874 h 954542"/>
              <a:gd name="connsiteX165" fmla="*/ 604232 w 838330"/>
              <a:gd name="connsiteY165" fmla="*/ 355313 h 954542"/>
              <a:gd name="connsiteX166" fmla="*/ 614572 w 838330"/>
              <a:gd name="connsiteY166" fmla="*/ 376610 h 954542"/>
              <a:gd name="connsiteX167" fmla="*/ 621034 w 838330"/>
              <a:gd name="connsiteY167" fmla="*/ 404171 h 954542"/>
              <a:gd name="connsiteX168" fmla="*/ 617157 w 838330"/>
              <a:gd name="connsiteY168" fmla="*/ 381621 h 954542"/>
              <a:gd name="connsiteX169" fmla="*/ 623619 w 838330"/>
              <a:gd name="connsiteY169" fmla="*/ 397907 h 954542"/>
              <a:gd name="connsiteX170" fmla="*/ 623461 w 838330"/>
              <a:gd name="connsiteY170" fmla="*/ 401666 h 954542"/>
              <a:gd name="connsiteX171" fmla="*/ 626209 w 838330"/>
              <a:gd name="connsiteY171" fmla="*/ 409594 h 954542"/>
              <a:gd name="connsiteX172" fmla="*/ 628784 w 838330"/>
              <a:gd name="connsiteY172" fmla="*/ 422090 h 954542"/>
              <a:gd name="connsiteX173" fmla="*/ 629190 w 838330"/>
              <a:gd name="connsiteY173" fmla="*/ 424870 h 954542"/>
              <a:gd name="connsiteX174" fmla="*/ 623338 w 838330"/>
              <a:gd name="connsiteY174" fmla="*/ 404584 h 954542"/>
              <a:gd name="connsiteX175" fmla="*/ 622973 w 838330"/>
              <a:gd name="connsiteY175" fmla="*/ 413253 h 954542"/>
              <a:gd name="connsiteX176" fmla="*/ 618449 w 838330"/>
              <a:gd name="connsiteY176" fmla="*/ 407929 h 954542"/>
              <a:gd name="connsiteX177" fmla="*/ 608109 w 838330"/>
              <a:gd name="connsiteY177" fmla="*/ 372851 h 954542"/>
              <a:gd name="connsiteX178" fmla="*/ 609402 w 838330"/>
              <a:gd name="connsiteY178" fmla="*/ 374104 h 954542"/>
              <a:gd name="connsiteX179" fmla="*/ 609730 w 838330"/>
              <a:gd name="connsiteY179" fmla="*/ 351554 h 954542"/>
              <a:gd name="connsiteX180" fmla="*/ 613848 w 838330"/>
              <a:gd name="connsiteY180" fmla="*/ 361167 h 954542"/>
              <a:gd name="connsiteX181" fmla="*/ 612475 w 838330"/>
              <a:gd name="connsiteY181" fmla="*/ 359794 h 954542"/>
              <a:gd name="connsiteX182" fmla="*/ 714096 w 838330"/>
              <a:gd name="connsiteY182" fmla="*/ 340568 h 954542"/>
              <a:gd name="connsiteX183" fmla="*/ 729309 w 838330"/>
              <a:gd name="connsiteY183" fmla="*/ 344229 h 954542"/>
              <a:gd name="connsiteX184" fmla="*/ 728041 w 838330"/>
              <a:gd name="connsiteY184" fmla="*/ 344229 h 954542"/>
              <a:gd name="connsiteX185" fmla="*/ 694873 w 838330"/>
              <a:gd name="connsiteY185" fmla="*/ 340568 h 954542"/>
              <a:gd name="connsiteX186" fmla="*/ 696246 w 838330"/>
              <a:gd name="connsiteY186" fmla="*/ 354349 h 954542"/>
              <a:gd name="connsiteX187" fmla="*/ 693499 w 838330"/>
              <a:gd name="connsiteY187" fmla="*/ 356854 h 954542"/>
              <a:gd name="connsiteX188" fmla="*/ 686633 w 838330"/>
              <a:gd name="connsiteY188" fmla="*/ 410723 h 954542"/>
              <a:gd name="connsiteX189" fmla="*/ 690753 w 838330"/>
              <a:gd name="connsiteY189" fmla="*/ 380657 h 954542"/>
              <a:gd name="connsiteX190" fmla="*/ 694873 w 838330"/>
              <a:gd name="connsiteY190" fmla="*/ 340568 h 954542"/>
              <a:gd name="connsiteX191" fmla="*/ 604232 w 838330"/>
              <a:gd name="connsiteY191" fmla="*/ 340568 h 954542"/>
              <a:gd name="connsiteX192" fmla="*/ 605606 w 838330"/>
              <a:gd name="connsiteY192" fmla="*/ 349357 h 954542"/>
              <a:gd name="connsiteX193" fmla="*/ 604232 w 838330"/>
              <a:gd name="connsiteY193" fmla="*/ 340568 h 954542"/>
              <a:gd name="connsiteX194" fmla="*/ 596845 w 838330"/>
              <a:gd name="connsiteY194" fmla="*/ 324359 h 954542"/>
              <a:gd name="connsiteX195" fmla="*/ 597373 w 838330"/>
              <a:gd name="connsiteY195" fmla="*/ 326467 h 954542"/>
              <a:gd name="connsiteX196" fmla="*/ 597660 w 838330"/>
              <a:gd name="connsiteY196" fmla="*/ 326912 h 954542"/>
              <a:gd name="connsiteX197" fmla="*/ 363345 w 838330"/>
              <a:gd name="connsiteY197" fmla="*/ 310480 h 954542"/>
              <a:gd name="connsiteX198" fmla="*/ 363674 w 838330"/>
              <a:gd name="connsiteY198" fmla="*/ 310694 h 954542"/>
              <a:gd name="connsiteX199" fmla="*/ 364350 w 838330"/>
              <a:gd name="connsiteY199" fmla="*/ 314438 h 954542"/>
              <a:gd name="connsiteX200" fmla="*/ 363829 w 838330"/>
              <a:gd name="connsiteY200" fmla="*/ 313658 h 954542"/>
              <a:gd name="connsiteX201" fmla="*/ 363345 w 838330"/>
              <a:gd name="connsiteY201" fmla="*/ 310480 h 954542"/>
              <a:gd name="connsiteX202" fmla="*/ 593246 w 838330"/>
              <a:gd name="connsiteY202" fmla="*/ 285634 h 954542"/>
              <a:gd name="connsiteX203" fmla="*/ 597642 w 838330"/>
              <a:gd name="connsiteY203" fmla="*/ 300844 h 954542"/>
              <a:gd name="connsiteX204" fmla="*/ 595444 w 838330"/>
              <a:gd name="connsiteY204" fmla="*/ 299576 h 954542"/>
              <a:gd name="connsiteX205" fmla="*/ 593246 w 838330"/>
              <a:gd name="connsiteY205" fmla="*/ 285634 h 954542"/>
              <a:gd name="connsiteX206" fmla="*/ 582260 w 838330"/>
              <a:gd name="connsiteY206" fmla="*/ 285634 h 954542"/>
              <a:gd name="connsiteX207" fmla="*/ 586381 w 838330"/>
              <a:gd name="connsiteY207" fmla="*/ 300934 h 954542"/>
              <a:gd name="connsiteX208" fmla="*/ 585007 w 838330"/>
              <a:gd name="connsiteY208" fmla="*/ 297404 h 954542"/>
              <a:gd name="connsiteX209" fmla="*/ 322989 w 838330"/>
              <a:gd name="connsiteY209" fmla="*/ 258168 h 954542"/>
              <a:gd name="connsiteX210" fmla="*/ 320791 w 838330"/>
              <a:gd name="connsiteY210" fmla="*/ 277699 h 954542"/>
              <a:gd name="connsiteX211" fmla="*/ 322989 w 838330"/>
              <a:gd name="connsiteY211" fmla="*/ 258168 h 954542"/>
              <a:gd name="connsiteX212" fmla="*/ 576772 w 838330"/>
              <a:gd name="connsiteY212" fmla="*/ 219721 h 954542"/>
              <a:gd name="connsiteX213" fmla="*/ 580433 w 838330"/>
              <a:gd name="connsiteY213" fmla="*/ 228510 h 954542"/>
              <a:gd name="connsiteX214" fmla="*/ 580433 w 838330"/>
              <a:gd name="connsiteY214" fmla="*/ 229608 h 954542"/>
              <a:gd name="connsiteX215" fmla="*/ 576772 w 838330"/>
              <a:gd name="connsiteY215" fmla="*/ 219721 h 954542"/>
              <a:gd name="connsiteX216" fmla="*/ 534200 w 838330"/>
              <a:gd name="connsiteY216" fmla="*/ 205983 h 954542"/>
              <a:gd name="connsiteX217" fmla="*/ 534200 w 838330"/>
              <a:gd name="connsiteY217" fmla="*/ 216970 h 954542"/>
              <a:gd name="connsiteX218" fmla="*/ 532827 w 838330"/>
              <a:gd name="connsiteY218" fmla="*/ 227957 h 954542"/>
              <a:gd name="connsiteX219" fmla="*/ 541642 w 838330"/>
              <a:gd name="connsiteY219" fmla="*/ 197536 h 954542"/>
              <a:gd name="connsiteX220" fmla="*/ 541063 w 838330"/>
              <a:gd name="connsiteY220" fmla="*/ 208879 h 954542"/>
              <a:gd name="connsiteX221" fmla="*/ 541063 w 838330"/>
              <a:gd name="connsiteY221" fmla="*/ 204976 h 954542"/>
              <a:gd name="connsiteX222" fmla="*/ 541642 w 838330"/>
              <a:gd name="connsiteY222" fmla="*/ 197536 h 954542"/>
              <a:gd name="connsiteX223" fmla="*/ 571575 w 838330"/>
              <a:gd name="connsiteY223" fmla="*/ 192671 h 954542"/>
              <a:gd name="connsiteX224" fmla="*/ 578140 w 838330"/>
              <a:gd name="connsiteY224" fmla="*/ 208216 h 954542"/>
              <a:gd name="connsiteX225" fmla="*/ 574021 w 838330"/>
              <a:gd name="connsiteY225" fmla="*/ 202208 h 954542"/>
              <a:gd name="connsiteX226" fmla="*/ 571575 w 838330"/>
              <a:gd name="connsiteY226" fmla="*/ 192671 h 954542"/>
              <a:gd name="connsiteX227" fmla="*/ 546559 w 838330"/>
              <a:gd name="connsiteY227" fmla="*/ 164791 h 954542"/>
              <a:gd name="connsiteX228" fmla="*/ 546559 w 838330"/>
              <a:gd name="connsiteY228" fmla="*/ 174404 h 954542"/>
              <a:gd name="connsiteX229" fmla="*/ 543814 w 838330"/>
              <a:gd name="connsiteY229" fmla="*/ 167537 h 954542"/>
              <a:gd name="connsiteX230" fmla="*/ 546559 w 838330"/>
              <a:gd name="connsiteY230" fmla="*/ 164791 h 954542"/>
              <a:gd name="connsiteX231" fmla="*/ 550913 w 838330"/>
              <a:gd name="connsiteY231" fmla="*/ 148484 h 954542"/>
              <a:gd name="connsiteX232" fmla="*/ 555873 w 838330"/>
              <a:gd name="connsiteY232" fmla="*/ 168448 h 954542"/>
              <a:gd name="connsiteX233" fmla="*/ 557113 w 838330"/>
              <a:gd name="connsiteY233" fmla="*/ 168448 h 954542"/>
              <a:gd name="connsiteX234" fmla="*/ 550913 w 838330"/>
              <a:gd name="connsiteY234" fmla="*/ 148484 h 954542"/>
              <a:gd name="connsiteX235" fmla="*/ 539753 w 838330"/>
              <a:gd name="connsiteY235" fmla="*/ 134759 h 954542"/>
              <a:gd name="connsiteX236" fmla="*/ 539509 w 838330"/>
              <a:gd name="connsiteY236" fmla="*/ 138232 h 954542"/>
              <a:gd name="connsiteX237" fmla="*/ 537273 w 838330"/>
              <a:gd name="connsiteY237" fmla="*/ 150980 h 954542"/>
              <a:gd name="connsiteX238" fmla="*/ 338875 w 838330"/>
              <a:gd name="connsiteY238" fmla="*/ 128520 h 954542"/>
              <a:gd name="connsiteX239" fmla="*/ 341355 w 838330"/>
              <a:gd name="connsiteY239" fmla="*/ 136006 h 954542"/>
              <a:gd name="connsiteX240" fmla="*/ 338875 w 838330"/>
              <a:gd name="connsiteY240" fmla="*/ 137254 h 954542"/>
              <a:gd name="connsiteX241" fmla="*/ 337635 w 838330"/>
              <a:gd name="connsiteY241" fmla="*/ 138502 h 954542"/>
              <a:gd name="connsiteX242" fmla="*/ 337635 w 838330"/>
              <a:gd name="connsiteY242" fmla="*/ 140997 h 954542"/>
              <a:gd name="connsiteX243" fmla="*/ 338875 w 838330"/>
              <a:gd name="connsiteY243" fmla="*/ 147236 h 954542"/>
              <a:gd name="connsiteX244" fmla="*/ 338875 w 838330"/>
              <a:gd name="connsiteY244" fmla="*/ 154723 h 954542"/>
              <a:gd name="connsiteX245" fmla="*/ 336395 w 838330"/>
              <a:gd name="connsiteY245" fmla="*/ 140997 h 954542"/>
              <a:gd name="connsiteX246" fmla="*/ 336395 w 838330"/>
              <a:gd name="connsiteY246" fmla="*/ 137254 h 954542"/>
              <a:gd name="connsiteX247" fmla="*/ 337635 w 838330"/>
              <a:gd name="connsiteY247" fmla="*/ 129768 h 954542"/>
              <a:gd name="connsiteX248" fmla="*/ 338875 w 838330"/>
              <a:gd name="connsiteY248" fmla="*/ 133511 h 954542"/>
              <a:gd name="connsiteX249" fmla="*/ 335078 w 838330"/>
              <a:gd name="connsiteY249" fmla="*/ 126334 h 954542"/>
              <a:gd name="connsiteX250" fmla="*/ 337823 w 838330"/>
              <a:gd name="connsiteY250" fmla="*/ 128165 h 954542"/>
              <a:gd name="connsiteX251" fmla="*/ 337823 w 838330"/>
              <a:gd name="connsiteY251" fmla="*/ 129997 h 954542"/>
              <a:gd name="connsiteX252" fmla="*/ 335078 w 838330"/>
              <a:gd name="connsiteY252" fmla="*/ 126334 h 954542"/>
              <a:gd name="connsiteX253" fmla="*/ 545624 w 838330"/>
              <a:gd name="connsiteY253" fmla="*/ 122729 h 954542"/>
              <a:gd name="connsiteX254" fmla="*/ 547193 w 838330"/>
              <a:gd name="connsiteY254" fmla="*/ 128520 h 954542"/>
              <a:gd name="connsiteX255" fmla="*/ 545624 w 838330"/>
              <a:gd name="connsiteY255" fmla="*/ 122729 h 954542"/>
              <a:gd name="connsiteX256" fmla="*/ 334845 w 838330"/>
              <a:gd name="connsiteY256" fmla="*/ 108088 h 954542"/>
              <a:gd name="connsiteX257" fmla="*/ 333915 w 838330"/>
              <a:gd name="connsiteY257" fmla="*/ 112299 h 954542"/>
              <a:gd name="connsiteX258" fmla="*/ 334269 w 838330"/>
              <a:gd name="connsiteY258" fmla="*/ 108377 h 954542"/>
              <a:gd name="connsiteX259" fmla="*/ 537273 w 838330"/>
              <a:gd name="connsiteY259" fmla="*/ 86096 h 954542"/>
              <a:gd name="connsiteX260" fmla="*/ 553393 w 838330"/>
              <a:gd name="connsiteY260" fmla="*/ 152227 h 954542"/>
              <a:gd name="connsiteX261" fmla="*/ 563312 w 838330"/>
              <a:gd name="connsiteY261" fmla="*/ 187165 h 954542"/>
              <a:gd name="connsiteX262" fmla="*/ 558352 w 838330"/>
              <a:gd name="connsiteY262" fmla="*/ 175935 h 954542"/>
              <a:gd name="connsiteX263" fmla="*/ 562072 w 838330"/>
              <a:gd name="connsiteY263" fmla="*/ 193404 h 954542"/>
              <a:gd name="connsiteX264" fmla="*/ 563312 w 838330"/>
              <a:gd name="connsiteY264" fmla="*/ 200890 h 954542"/>
              <a:gd name="connsiteX265" fmla="*/ 565792 w 838330"/>
              <a:gd name="connsiteY265" fmla="*/ 207129 h 954542"/>
              <a:gd name="connsiteX266" fmla="*/ 564552 w 838330"/>
              <a:gd name="connsiteY266" fmla="*/ 208377 h 954542"/>
              <a:gd name="connsiteX267" fmla="*/ 578192 w 838330"/>
              <a:gd name="connsiteY267" fmla="*/ 252049 h 954542"/>
              <a:gd name="connsiteX268" fmla="*/ 576952 w 838330"/>
              <a:gd name="connsiteY268" fmla="*/ 243314 h 954542"/>
              <a:gd name="connsiteX269" fmla="*/ 578192 w 838330"/>
              <a:gd name="connsiteY269" fmla="*/ 245810 h 954542"/>
              <a:gd name="connsiteX270" fmla="*/ 581912 w 838330"/>
              <a:gd name="connsiteY270" fmla="*/ 255792 h 954542"/>
              <a:gd name="connsiteX271" fmla="*/ 589352 w 838330"/>
              <a:gd name="connsiteY271" fmla="*/ 298217 h 954542"/>
              <a:gd name="connsiteX272" fmla="*/ 593382 w 838330"/>
              <a:gd name="connsiteY272" fmla="*/ 310538 h 954542"/>
              <a:gd name="connsiteX273" fmla="*/ 594582 w 838330"/>
              <a:gd name="connsiteY273" fmla="*/ 315328 h 954542"/>
              <a:gd name="connsiteX274" fmla="*/ 596909 w 838330"/>
              <a:gd name="connsiteY274" fmla="*/ 319205 h 954542"/>
              <a:gd name="connsiteX275" fmla="*/ 596909 w 838330"/>
              <a:gd name="connsiteY275" fmla="*/ 321797 h 954542"/>
              <a:gd name="connsiteX276" fmla="*/ 599331 w 838330"/>
              <a:gd name="connsiteY276" fmla="*/ 327553 h 954542"/>
              <a:gd name="connsiteX277" fmla="*/ 599464 w 838330"/>
              <a:gd name="connsiteY277" fmla="*/ 330299 h 954542"/>
              <a:gd name="connsiteX278" fmla="*/ 601597 w 838330"/>
              <a:gd name="connsiteY278" fmla="*/ 340173 h 954542"/>
              <a:gd name="connsiteX279" fmla="*/ 602992 w 838330"/>
              <a:gd name="connsiteY279" fmla="*/ 348127 h 954542"/>
              <a:gd name="connsiteX280" fmla="*/ 585632 w 838330"/>
              <a:gd name="connsiteY280" fmla="*/ 293226 h 954542"/>
              <a:gd name="connsiteX281" fmla="*/ 589352 w 838330"/>
              <a:gd name="connsiteY281" fmla="*/ 308199 h 954542"/>
              <a:gd name="connsiteX282" fmla="*/ 578192 w 838330"/>
              <a:gd name="connsiteY282" fmla="*/ 265775 h 954542"/>
              <a:gd name="connsiteX283" fmla="*/ 583152 w 838330"/>
              <a:gd name="connsiteY283" fmla="*/ 285739 h 954542"/>
              <a:gd name="connsiteX284" fmla="*/ 583152 w 838330"/>
              <a:gd name="connsiteY284" fmla="*/ 280748 h 954542"/>
              <a:gd name="connsiteX285" fmla="*/ 571636 w 838330"/>
              <a:gd name="connsiteY285" fmla="*/ 243307 h 954542"/>
              <a:gd name="connsiteX286" fmla="*/ 572877 w 838330"/>
              <a:gd name="connsiteY286" fmla="*/ 248861 h 954542"/>
              <a:gd name="connsiteX287" fmla="*/ 575853 w 838330"/>
              <a:gd name="connsiteY287" fmla="*/ 262442 h 954542"/>
              <a:gd name="connsiteX288" fmla="*/ 574937 w 838330"/>
              <a:gd name="connsiteY288" fmla="*/ 258780 h 954542"/>
              <a:gd name="connsiteX289" fmla="*/ 571587 w 838330"/>
              <a:gd name="connsiteY289" fmla="*/ 243148 h 954542"/>
              <a:gd name="connsiteX290" fmla="*/ 567032 w 838330"/>
              <a:gd name="connsiteY290" fmla="*/ 228341 h 954542"/>
              <a:gd name="connsiteX291" fmla="*/ 563312 w 838330"/>
              <a:gd name="connsiteY291" fmla="*/ 220855 h 954542"/>
              <a:gd name="connsiteX292" fmla="*/ 567032 w 838330"/>
              <a:gd name="connsiteY292" fmla="*/ 233332 h 954542"/>
              <a:gd name="connsiteX293" fmla="*/ 562072 w 838330"/>
              <a:gd name="connsiteY293" fmla="*/ 220855 h 954542"/>
              <a:gd name="connsiteX294" fmla="*/ 557113 w 838330"/>
              <a:gd name="connsiteY294" fmla="*/ 200890 h 954542"/>
              <a:gd name="connsiteX295" fmla="*/ 552153 w 838330"/>
              <a:gd name="connsiteY295" fmla="*/ 179678 h 954542"/>
              <a:gd name="connsiteX296" fmla="*/ 540993 w 838330"/>
              <a:gd name="connsiteY296" fmla="*/ 137254 h 954542"/>
              <a:gd name="connsiteX297" fmla="*/ 537273 w 838330"/>
              <a:gd name="connsiteY297" fmla="*/ 167201 h 954542"/>
              <a:gd name="connsiteX298" fmla="*/ 538513 w 838330"/>
              <a:gd name="connsiteY298" fmla="*/ 152383 h 954542"/>
              <a:gd name="connsiteX299" fmla="*/ 539509 w 838330"/>
              <a:gd name="connsiteY299" fmla="*/ 138232 h 954542"/>
              <a:gd name="connsiteX300" fmla="*/ 540993 w 838330"/>
              <a:gd name="connsiteY300" fmla="*/ 129768 h 954542"/>
              <a:gd name="connsiteX301" fmla="*/ 547193 w 838330"/>
              <a:gd name="connsiteY301" fmla="*/ 157218 h 954542"/>
              <a:gd name="connsiteX302" fmla="*/ 548433 w 838330"/>
              <a:gd name="connsiteY302" fmla="*/ 152227 h 954542"/>
              <a:gd name="connsiteX303" fmla="*/ 545953 w 838330"/>
              <a:gd name="connsiteY303" fmla="*/ 134759 h 954542"/>
              <a:gd name="connsiteX304" fmla="*/ 539753 w 838330"/>
              <a:gd name="connsiteY304" fmla="*/ 103564 h 954542"/>
              <a:gd name="connsiteX305" fmla="*/ 536033 w 838330"/>
              <a:gd name="connsiteY305" fmla="*/ 144741 h 954542"/>
              <a:gd name="connsiteX306" fmla="*/ 531073 w 838330"/>
              <a:gd name="connsiteY306" fmla="*/ 195899 h 954542"/>
              <a:gd name="connsiteX307" fmla="*/ 529833 w 838330"/>
              <a:gd name="connsiteY307" fmla="*/ 195899 h 954542"/>
              <a:gd name="connsiteX308" fmla="*/ 529833 w 838330"/>
              <a:gd name="connsiteY308" fmla="*/ 199643 h 954542"/>
              <a:gd name="connsiteX309" fmla="*/ 527353 w 838330"/>
              <a:gd name="connsiteY309" fmla="*/ 212120 h 954542"/>
              <a:gd name="connsiteX310" fmla="*/ 527353 w 838330"/>
              <a:gd name="connsiteY310" fmla="*/ 268270 h 954542"/>
              <a:gd name="connsiteX311" fmla="*/ 532313 w 838330"/>
              <a:gd name="connsiteY311" fmla="*/ 223350 h 954542"/>
              <a:gd name="connsiteX312" fmla="*/ 529833 w 838330"/>
              <a:gd name="connsiteY312" fmla="*/ 262031 h 954542"/>
              <a:gd name="connsiteX313" fmla="*/ 528593 w 838330"/>
              <a:gd name="connsiteY313" fmla="*/ 255792 h 954542"/>
              <a:gd name="connsiteX314" fmla="*/ 527353 w 838330"/>
              <a:gd name="connsiteY314" fmla="*/ 273261 h 954542"/>
              <a:gd name="connsiteX315" fmla="*/ 523633 w 838330"/>
              <a:gd name="connsiteY315" fmla="*/ 284491 h 954542"/>
              <a:gd name="connsiteX316" fmla="*/ 513713 w 838330"/>
              <a:gd name="connsiteY316" fmla="*/ 368092 h 954542"/>
              <a:gd name="connsiteX317" fmla="*/ 511233 w 838330"/>
              <a:gd name="connsiteY317" fmla="*/ 371835 h 954542"/>
              <a:gd name="connsiteX318" fmla="*/ 512473 w 838330"/>
              <a:gd name="connsiteY318" fmla="*/ 406772 h 954542"/>
              <a:gd name="connsiteX319" fmla="*/ 507513 w 838330"/>
              <a:gd name="connsiteY319" fmla="*/ 442958 h 954542"/>
              <a:gd name="connsiteX320" fmla="*/ 507513 w 838330"/>
              <a:gd name="connsiteY320" fmla="*/ 451692 h 954542"/>
              <a:gd name="connsiteX321" fmla="*/ 505033 w 838330"/>
              <a:gd name="connsiteY321" fmla="*/ 464170 h 954542"/>
              <a:gd name="connsiteX322" fmla="*/ 506273 w 838330"/>
              <a:gd name="connsiteY322" fmla="*/ 474152 h 954542"/>
              <a:gd name="connsiteX323" fmla="*/ 500073 w 838330"/>
              <a:gd name="connsiteY323" fmla="*/ 466665 h 954542"/>
              <a:gd name="connsiteX324" fmla="*/ 491393 w 838330"/>
              <a:gd name="connsiteY324" fmla="*/ 512833 h 954542"/>
              <a:gd name="connsiteX325" fmla="*/ 503793 w 838330"/>
              <a:gd name="connsiteY325" fmla="*/ 507842 h 954542"/>
              <a:gd name="connsiteX326" fmla="*/ 500073 w 838330"/>
              <a:gd name="connsiteY326" fmla="*/ 530301 h 954542"/>
              <a:gd name="connsiteX327" fmla="*/ 493873 w 838330"/>
              <a:gd name="connsiteY327" fmla="*/ 581460 h 954542"/>
              <a:gd name="connsiteX328" fmla="*/ 493873 w 838330"/>
              <a:gd name="connsiteY328" fmla="*/ 567734 h 954542"/>
              <a:gd name="connsiteX329" fmla="*/ 491393 w 838330"/>
              <a:gd name="connsiteY329" fmla="*/ 601424 h 954542"/>
              <a:gd name="connsiteX330" fmla="*/ 487673 w 838330"/>
              <a:gd name="connsiteY330" fmla="*/ 595185 h 954542"/>
              <a:gd name="connsiteX331" fmla="*/ 486433 w 838330"/>
              <a:gd name="connsiteY331" fmla="*/ 656326 h 954542"/>
              <a:gd name="connsiteX332" fmla="*/ 490153 w 838330"/>
              <a:gd name="connsiteY332" fmla="*/ 607663 h 954542"/>
              <a:gd name="connsiteX333" fmla="*/ 490153 w 838330"/>
              <a:gd name="connsiteY333" fmla="*/ 640105 h 954542"/>
              <a:gd name="connsiteX334" fmla="*/ 483953 w 838330"/>
              <a:gd name="connsiteY334" fmla="*/ 685025 h 954542"/>
              <a:gd name="connsiteX335" fmla="*/ 485193 w 838330"/>
              <a:gd name="connsiteY335" fmla="*/ 667556 h 954542"/>
              <a:gd name="connsiteX336" fmla="*/ 481473 w 838330"/>
              <a:gd name="connsiteY336" fmla="*/ 691263 h 954542"/>
              <a:gd name="connsiteX337" fmla="*/ 478993 w 838330"/>
              <a:gd name="connsiteY337" fmla="*/ 612654 h 954542"/>
              <a:gd name="connsiteX338" fmla="*/ 477753 w 838330"/>
              <a:gd name="connsiteY338" fmla="*/ 636362 h 954542"/>
              <a:gd name="connsiteX339" fmla="*/ 475273 w 838330"/>
              <a:gd name="connsiteY339" fmla="*/ 641353 h 954542"/>
              <a:gd name="connsiteX340" fmla="*/ 477753 w 838330"/>
              <a:gd name="connsiteY340" fmla="*/ 708732 h 954542"/>
              <a:gd name="connsiteX341" fmla="*/ 472793 w 838330"/>
              <a:gd name="connsiteY341" fmla="*/ 716219 h 954542"/>
              <a:gd name="connsiteX342" fmla="*/ 469073 w 838330"/>
              <a:gd name="connsiteY342" fmla="*/ 784846 h 954542"/>
              <a:gd name="connsiteX343" fmla="*/ 471553 w 838330"/>
              <a:gd name="connsiteY343" fmla="*/ 771121 h 954542"/>
              <a:gd name="connsiteX344" fmla="*/ 467833 w 838330"/>
              <a:gd name="connsiteY344" fmla="*/ 806058 h 954542"/>
              <a:gd name="connsiteX345" fmla="*/ 462873 w 838330"/>
              <a:gd name="connsiteY345" fmla="*/ 812297 h 954542"/>
              <a:gd name="connsiteX346" fmla="*/ 460393 w 838330"/>
              <a:gd name="connsiteY346" fmla="*/ 860960 h 954542"/>
              <a:gd name="connsiteX347" fmla="*/ 457913 w 838330"/>
              <a:gd name="connsiteY347" fmla="*/ 843491 h 954542"/>
              <a:gd name="connsiteX348" fmla="*/ 457913 w 838330"/>
              <a:gd name="connsiteY348" fmla="*/ 868446 h 954542"/>
              <a:gd name="connsiteX349" fmla="*/ 459153 w 838330"/>
              <a:gd name="connsiteY349" fmla="*/ 874685 h 954542"/>
              <a:gd name="connsiteX350" fmla="*/ 454194 w 838330"/>
              <a:gd name="connsiteY350" fmla="*/ 897145 h 954542"/>
              <a:gd name="connsiteX351" fmla="*/ 451714 w 838330"/>
              <a:gd name="connsiteY351" fmla="*/ 907127 h 954542"/>
              <a:gd name="connsiteX352" fmla="*/ 451714 w 838330"/>
              <a:gd name="connsiteY352" fmla="*/ 922100 h 954542"/>
              <a:gd name="connsiteX353" fmla="*/ 452954 w 838330"/>
              <a:gd name="connsiteY353" fmla="*/ 923348 h 954542"/>
              <a:gd name="connsiteX354" fmla="*/ 449234 w 838330"/>
              <a:gd name="connsiteY354" fmla="*/ 954542 h 954542"/>
              <a:gd name="connsiteX355" fmla="*/ 446754 w 838330"/>
              <a:gd name="connsiteY355" fmla="*/ 929587 h 954542"/>
              <a:gd name="connsiteX356" fmla="*/ 448924 w 838330"/>
              <a:gd name="connsiteY356" fmla="*/ 935046 h 954542"/>
              <a:gd name="connsiteX357" fmla="*/ 449197 w 838330"/>
              <a:gd name="connsiteY357" fmla="*/ 919262 h 954542"/>
              <a:gd name="connsiteX358" fmla="*/ 444939 w 838330"/>
              <a:gd name="connsiteY358" fmla="*/ 888100 h 954542"/>
              <a:gd name="connsiteX359" fmla="*/ 448600 w 838330"/>
              <a:gd name="connsiteY359" fmla="*/ 884378 h 954542"/>
              <a:gd name="connsiteX360" fmla="*/ 449234 w 838330"/>
              <a:gd name="connsiteY360" fmla="*/ 910162 h 954542"/>
              <a:gd name="connsiteX361" fmla="*/ 449234 w 838330"/>
              <a:gd name="connsiteY361" fmla="*/ 893246 h 954542"/>
              <a:gd name="connsiteX362" fmla="*/ 449234 w 838330"/>
              <a:gd name="connsiteY362" fmla="*/ 875933 h 954542"/>
              <a:gd name="connsiteX363" fmla="*/ 450474 w 838330"/>
              <a:gd name="connsiteY363" fmla="*/ 843491 h 954542"/>
              <a:gd name="connsiteX364" fmla="*/ 451714 w 838330"/>
              <a:gd name="connsiteY364" fmla="*/ 853473 h 954542"/>
              <a:gd name="connsiteX365" fmla="*/ 454194 w 838330"/>
              <a:gd name="connsiteY365" fmla="*/ 832261 h 954542"/>
              <a:gd name="connsiteX366" fmla="*/ 454194 w 838330"/>
              <a:gd name="connsiteY366" fmla="*/ 813545 h 954542"/>
              <a:gd name="connsiteX367" fmla="*/ 454194 w 838330"/>
              <a:gd name="connsiteY367" fmla="*/ 806058 h 954542"/>
              <a:gd name="connsiteX368" fmla="*/ 454194 w 838330"/>
              <a:gd name="connsiteY368" fmla="*/ 801067 h 954542"/>
              <a:gd name="connsiteX369" fmla="*/ 454194 w 838330"/>
              <a:gd name="connsiteY369" fmla="*/ 797324 h 954542"/>
              <a:gd name="connsiteX370" fmla="*/ 460393 w 838330"/>
              <a:gd name="connsiteY370" fmla="*/ 763634 h 954542"/>
              <a:gd name="connsiteX371" fmla="*/ 461633 w 838330"/>
              <a:gd name="connsiteY371" fmla="*/ 752404 h 954542"/>
              <a:gd name="connsiteX372" fmla="*/ 459153 w 838330"/>
              <a:gd name="connsiteY372" fmla="*/ 748661 h 954542"/>
              <a:gd name="connsiteX373" fmla="*/ 459153 w 838330"/>
              <a:gd name="connsiteY373" fmla="*/ 747413 h 954542"/>
              <a:gd name="connsiteX374" fmla="*/ 461633 w 838330"/>
              <a:gd name="connsiteY374" fmla="*/ 743670 h 954542"/>
              <a:gd name="connsiteX375" fmla="*/ 464113 w 838330"/>
              <a:gd name="connsiteY375" fmla="*/ 719962 h 954542"/>
              <a:gd name="connsiteX376" fmla="*/ 461633 w 838330"/>
              <a:gd name="connsiteY376" fmla="*/ 728697 h 954542"/>
              <a:gd name="connsiteX377" fmla="*/ 464113 w 838330"/>
              <a:gd name="connsiteY377" fmla="*/ 717467 h 954542"/>
              <a:gd name="connsiteX378" fmla="*/ 464113 w 838330"/>
              <a:gd name="connsiteY378" fmla="*/ 716219 h 954542"/>
              <a:gd name="connsiteX379" fmla="*/ 466593 w 838330"/>
              <a:gd name="connsiteY379" fmla="*/ 697502 h 954542"/>
              <a:gd name="connsiteX380" fmla="*/ 478993 w 838330"/>
              <a:gd name="connsiteY380" fmla="*/ 592690 h 954542"/>
              <a:gd name="connsiteX381" fmla="*/ 477753 w 838330"/>
              <a:gd name="connsiteY381" fmla="*/ 607663 h 954542"/>
              <a:gd name="connsiteX382" fmla="*/ 487673 w 838330"/>
              <a:gd name="connsiteY382" fmla="*/ 530301 h 954542"/>
              <a:gd name="connsiteX383" fmla="*/ 485193 w 838330"/>
              <a:gd name="connsiteY383" fmla="*/ 532797 h 954542"/>
              <a:gd name="connsiteX384" fmla="*/ 491393 w 838330"/>
              <a:gd name="connsiteY384" fmla="*/ 477895 h 954542"/>
              <a:gd name="connsiteX385" fmla="*/ 490153 w 838330"/>
              <a:gd name="connsiteY385" fmla="*/ 475400 h 954542"/>
              <a:gd name="connsiteX386" fmla="*/ 502553 w 838330"/>
              <a:gd name="connsiteY386" fmla="*/ 383065 h 954542"/>
              <a:gd name="connsiteX387" fmla="*/ 507513 w 838330"/>
              <a:gd name="connsiteY387" fmla="*/ 334402 h 954542"/>
              <a:gd name="connsiteX388" fmla="*/ 509993 w 838330"/>
              <a:gd name="connsiteY388" fmla="*/ 330659 h 954542"/>
              <a:gd name="connsiteX389" fmla="*/ 513713 w 838330"/>
              <a:gd name="connsiteY389" fmla="*/ 289482 h 954542"/>
              <a:gd name="connsiteX390" fmla="*/ 521153 w 838330"/>
              <a:gd name="connsiteY390" fmla="*/ 237076 h 954542"/>
              <a:gd name="connsiteX391" fmla="*/ 523633 w 838330"/>
              <a:gd name="connsiteY391" fmla="*/ 210872 h 954542"/>
              <a:gd name="connsiteX392" fmla="*/ 526113 w 838330"/>
              <a:gd name="connsiteY392" fmla="*/ 198395 h 954542"/>
              <a:gd name="connsiteX393" fmla="*/ 527353 w 838330"/>
              <a:gd name="connsiteY393" fmla="*/ 178431 h 954542"/>
              <a:gd name="connsiteX394" fmla="*/ 528593 w 838330"/>
              <a:gd name="connsiteY394" fmla="*/ 178431 h 954542"/>
              <a:gd name="connsiteX395" fmla="*/ 533553 w 838330"/>
              <a:gd name="connsiteY395" fmla="*/ 121033 h 954542"/>
              <a:gd name="connsiteX396" fmla="*/ 537273 w 838330"/>
              <a:gd name="connsiteY396" fmla="*/ 91087 h 954542"/>
              <a:gd name="connsiteX397" fmla="*/ 537273 w 838330"/>
              <a:gd name="connsiteY397" fmla="*/ 86096 h 954542"/>
              <a:gd name="connsiteX398" fmla="*/ 335155 w 838330"/>
              <a:gd name="connsiteY398" fmla="*/ 0 h 954542"/>
              <a:gd name="connsiteX399" fmla="*/ 341355 w 838330"/>
              <a:gd name="connsiteY399" fmla="*/ 52406 h 954542"/>
              <a:gd name="connsiteX400" fmla="*/ 342595 w 838330"/>
              <a:gd name="connsiteY400" fmla="*/ 44919 h 954542"/>
              <a:gd name="connsiteX401" fmla="*/ 351275 w 838330"/>
              <a:gd name="connsiteY401" fmla="*/ 111051 h 954542"/>
              <a:gd name="connsiteX402" fmla="*/ 356235 w 838330"/>
              <a:gd name="connsiteY402" fmla="*/ 138502 h 954542"/>
              <a:gd name="connsiteX403" fmla="*/ 357475 w 838330"/>
              <a:gd name="connsiteY403" fmla="*/ 150980 h 954542"/>
              <a:gd name="connsiteX404" fmla="*/ 357475 w 838330"/>
              <a:gd name="connsiteY404" fmla="*/ 162210 h 954542"/>
              <a:gd name="connsiteX405" fmla="*/ 363674 w 838330"/>
              <a:gd name="connsiteY405" fmla="*/ 192156 h 954542"/>
              <a:gd name="connsiteX406" fmla="*/ 362351 w 838330"/>
              <a:gd name="connsiteY406" fmla="*/ 186034 h 954542"/>
              <a:gd name="connsiteX407" fmla="*/ 362434 w 838330"/>
              <a:gd name="connsiteY407" fmla="*/ 183422 h 954542"/>
              <a:gd name="connsiteX408" fmla="*/ 362124 w 838330"/>
              <a:gd name="connsiteY408" fmla="*/ 184981 h 954542"/>
              <a:gd name="connsiteX409" fmla="*/ 362351 w 838330"/>
              <a:gd name="connsiteY409" fmla="*/ 186034 h 954542"/>
              <a:gd name="connsiteX410" fmla="*/ 361659 w 838330"/>
              <a:gd name="connsiteY410" fmla="*/ 207909 h 954542"/>
              <a:gd name="connsiteX411" fmla="*/ 363674 w 838330"/>
              <a:gd name="connsiteY411" fmla="*/ 233332 h 954542"/>
              <a:gd name="connsiteX412" fmla="*/ 362434 w 838330"/>
              <a:gd name="connsiteY412" fmla="*/ 223350 h 954542"/>
              <a:gd name="connsiteX413" fmla="*/ 369874 w 838330"/>
              <a:gd name="connsiteY413" fmla="*/ 283243 h 954542"/>
              <a:gd name="connsiteX414" fmla="*/ 371114 w 838330"/>
              <a:gd name="connsiteY414" fmla="*/ 279500 h 954542"/>
              <a:gd name="connsiteX415" fmla="*/ 377314 w 838330"/>
              <a:gd name="connsiteY415" fmla="*/ 338145 h 954542"/>
              <a:gd name="connsiteX416" fmla="*/ 383514 w 838330"/>
              <a:gd name="connsiteY416" fmla="*/ 374331 h 954542"/>
              <a:gd name="connsiteX417" fmla="*/ 383514 w 838330"/>
              <a:gd name="connsiteY417" fmla="*/ 368092 h 954542"/>
              <a:gd name="connsiteX418" fmla="*/ 389714 w 838330"/>
              <a:gd name="connsiteY418" fmla="*/ 415507 h 954542"/>
              <a:gd name="connsiteX419" fmla="*/ 390954 w 838330"/>
              <a:gd name="connsiteY419" fmla="*/ 432976 h 954542"/>
              <a:gd name="connsiteX420" fmla="*/ 400874 w 838330"/>
              <a:gd name="connsiteY420" fmla="*/ 495364 h 954542"/>
              <a:gd name="connsiteX421" fmla="*/ 398394 w 838330"/>
              <a:gd name="connsiteY421" fmla="*/ 491621 h 954542"/>
              <a:gd name="connsiteX422" fmla="*/ 403354 w 838330"/>
              <a:gd name="connsiteY422" fmla="*/ 522815 h 954542"/>
              <a:gd name="connsiteX423" fmla="*/ 413274 w 838330"/>
              <a:gd name="connsiteY423" fmla="*/ 556505 h 954542"/>
              <a:gd name="connsiteX424" fmla="*/ 410794 w 838330"/>
              <a:gd name="connsiteY424" fmla="*/ 549018 h 954542"/>
              <a:gd name="connsiteX425" fmla="*/ 413274 w 838330"/>
              <a:gd name="connsiteY425" fmla="*/ 560248 h 954542"/>
              <a:gd name="connsiteX426" fmla="*/ 410794 w 838330"/>
              <a:gd name="connsiteY426" fmla="*/ 556505 h 954542"/>
              <a:gd name="connsiteX427" fmla="*/ 419474 w 838330"/>
              <a:gd name="connsiteY427" fmla="*/ 618893 h 954542"/>
              <a:gd name="connsiteX428" fmla="*/ 416994 w 838330"/>
              <a:gd name="connsiteY428" fmla="*/ 621388 h 954542"/>
              <a:gd name="connsiteX429" fmla="*/ 421954 w 838330"/>
              <a:gd name="connsiteY429" fmla="*/ 648839 h 954542"/>
              <a:gd name="connsiteX430" fmla="*/ 434354 w 838330"/>
              <a:gd name="connsiteY430" fmla="*/ 743670 h 954542"/>
              <a:gd name="connsiteX431" fmla="*/ 439314 w 838330"/>
              <a:gd name="connsiteY431" fmla="*/ 784846 h 954542"/>
              <a:gd name="connsiteX432" fmla="*/ 440554 w 838330"/>
              <a:gd name="connsiteY432" fmla="*/ 801067 h 954542"/>
              <a:gd name="connsiteX433" fmla="*/ 440554 w 838330"/>
              <a:gd name="connsiteY433" fmla="*/ 803563 h 954542"/>
              <a:gd name="connsiteX434" fmla="*/ 441794 w 838330"/>
              <a:gd name="connsiteY434" fmla="*/ 806058 h 954542"/>
              <a:gd name="connsiteX435" fmla="*/ 441794 w 838330"/>
              <a:gd name="connsiteY435" fmla="*/ 809801 h 954542"/>
              <a:gd name="connsiteX436" fmla="*/ 441794 w 838330"/>
              <a:gd name="connsiteY436" fmla="*/ 819784 h 954542"/>
              <a:gd name="connsiteX437" fmla="*/ 444274 w 838330"/>
              <a:gd name="connsiteY437" fmla="*/ 828518 h 954542"/>
              <a:gd name="connsiteX438" fmla="*/ 443034 w 838330"/>
              <a:gd name="connsiteY438" fmla="*/ 831013 h 954542"/>
              <a:gd name="connsiteX439" fmla="*/ 445514 w 838330"/>
              <a:gd name="connsiteY439" fmla="*/ 840996 h 954542"/>
              <a:gd name="connsiteX440" fmla="*/ 447994 w 838330"/>
              <a:gd name="connsiteY440" fmla="*/ 847234 h 954542"/>
              <a:gd name="connsiteX441" fmla="*/ 449234 w 838330"/>
              <a:gd name="connsiteY441" fmla="*/ 875933 h 954542"/>
              <a:gd name="connsiteX442" fmla="*/ 438074 w 838330"/>
              <a:gd name="connsiteY442" fmla="*/ 860960 h 954542"/>
              <a:gd name="connsiteX443" fmla="*/ 440554 w 838330"/>
              <a:gd name="connsiteY443" fmla="*/ 857217 h 954542"/>
              <a:gd name="connsiteX444" fmla="*/ 433114 w 838330"/>
              <a:gd name="connsiteY444" fmla="*/ 808554 h 954542"/>
              <a:gd name="connsiteX445" fmla="*/ 427379 w 838330"/>
              <a:gd name="connsiteY445" fmla="*/ 775020 h 954542"/>
              <a:gd name="connsiteX446" fmla="*/ 424894 w 838330"/>
              <a:gd name="connsiteY446" fmla="*/ 750671 h 954542"/>
              <a:gd name="connsiteX447" fmla="*/ 425248 w 838330"/>
              <a:gd name="connsiteY447" fmla="*/ 750298 h 954542"/>
              <a:gd name="connsiteX448" fmla="*/ 420714 w 838330"/>
              <a:gd name="connsiteY448" fmla="*/ 718714 h 954542"/>
              <a:gd name="connsiteX449" fmla="*/ 421954 w 838330"/>
              <a:gd name="connsiteY449" fmla="*/ 728697 h 954542"/>
              <a:gd name="connsiteX450" fmla="*/ 418234 w 838330"/>
              <a:gd name="connsiteY450" fmla="*/ 703741 h 954542"/>
              <a:gd name="connsiteX451" fmla="*/ 417467 w 838330"/>
              <a:gd name="connsiteY451" fmla="*/ 698595 h 954542"/>
              <a:gd name="connsiteX452" fmla="*/ 419474 w 838330"/>
              <a:gd name="connsiteY452" fmla="*/ 701246 h 954542"/>
              <a:gd name="connsiteX453" fmla="*/ 409554 w 838330"/>
              <a:gd name="connsiteY453" fmla="*/ 656326 h 954542"/>
              <a:gd name="connsiteX454" fmla="*/ 409554 w 838330"/>
              <a:gd name="connsiteY454" fmla="*/ 637609 h 954542"/>
              <a:gd name="connsiteX455" fmla="*/ 402114 w 838330"/>
              <a:gd name="connsiteY455" fmla="*/ 597681 h 954542"/>
              <a:gd name="connsiteX456" fmla="*/ 403354 w 838330"/>
              <a:gd name="connsiteY456" fmla="*/ 591442 h 954542"/>
              <a:gd name="connsiteX457" fmla="*/ 410794 w 838330"/>
              <a:gd name="connsiteY457" fmla="*/ 646344 h 954542"/>
              <a:gd name="connsiteX458" fmla="*/ 415754 w 838330"/>
              <a:gd name="connsiteY458" fmla="*/ 648839 h 954542"/>
              <a:gd name="connsiteX459" fmla="*/ 397154 w 838330"/>
              <a:gd name="connsiteY459" fmla="*/ 556505 h 954542"/>
              <a:gd name="connsiteX460" fmla="*/ 393434 w 838330"/>
              <a:gd name="connsiteY460" fmla="*/ 519072 h 954542"/>
              <a:gd name="connsiteX461" fmla="*/ 392194 w 838330"/>
              <a:gd name="connsiteY461" fmla="*/ 516576 h 954542"/>
              <a:gd name="connsiteX462" fmla="*/ 393434 w 838330"/>
              <a:gd name="connsiteY462" fmla="*/ 510337 h 954542"/>
              <a:gd name="connsiteX463" fmla="*/ 390954 w 838330"/>
              <a:gd name="connsiteY463" fmla="*/ 501603 h 954542"/>
              <a:gd name="connsiteX464" fmla="*/ 393434 w 838330"/>
              <a:gd name="connsiteY464" fmla="*/ 502851 h 954542"/>
              <a:gd name="connsiteX465" fmla="*/ 390954 w 838330"/>
              <a:gd name="connsiteY465" fmla="*/ 494116 h 954542"/>
              <a:gd name="connsiteX466" fmla="*/ 395914 w 838330"/>
              <a:gd name="connsiteY466" fmla="*/ 506594 h 954542"/>
              <a:gd name="connsiteX467" fmla="*/ 395914 w 838330"/>
              <a:gd name="connsiteY467" fmla="*/ 516576 h 954542"/>
              <a:gd name="connsiteX468" fmla="*/ 399634 w 838330"/>
              <a:gd name="connsiteY468" fmla="*/ 519072 h 954542"/>
              <a:gd name="connsiteX469" fmla="*/ 398394 w 838330"/>
              <a:gd name="connsiteY469" fmla="*/ 514080 h 954542"/>
              <a:gd name="connsiteX470" fmla="*/ 400874 w 838330"/>
              <a:gd name="connsiteY470" fmla="*/ 516576 h 954542"/>
              <a:gd name="connsiteX471" fmla="*/ 395914 w 838330"/>
              <a:gd name="connsiteY471" fmla="*/ 489125 h 954542"/>
              <a:gd name="connsiteX472" fmla="*/ 395914 w 838330"/>
              <a:gd name="connsiteY472" fmla="*/ 502851 h 954542"/>
              <a:gd name="connsiteX473" fmla="*/ 388474 w 838330"/>
              <a:gd name="connsiteY473" fmla="*/ 481639 h 954542"/>
              <a:gd name="connsiteX474" fmla="*/ 387234 w 838330"/>
              <a:gd name="connsiteY474" fmla="*/ 459179 h 954542"/>
              <a:gd name="connsiteX475" fmla="*/ 376074 w 838330"/>
              <a:gd name="connsiteY475" fmla="*/ 406772 h 954542"/>
              <a:gd name="connsiteX476" fmla="*/ 378554 w 838330"/>
              <a:gd name="connsiteY476" fmla="*/ 408020 h 954542"/>
              <a:gd name="connsiteX477" fmla="*/ 371114 w 838330"/>
              <a:gd name="connsiteY477" fmla="*/ 345632 h 954542"/>
              <a:gd name="connsiteX478" fmla="*/ 366154 w 838330"/>
              <a:gd name="connsiteY478" fmla="*/ 326915 h 954542"/>
              <a:gd name="connsiteX479" fmla="*/ 366154 w 838330"/>
              <a:gd name="connsiteY479" fmla="*/ 324420 h 954542"/>
              <a:gd name="connsiteX480" fmla="*/ 364350 w 838330"/>
              <a:gd name="connsiteY480" fmla="*/ 314438 h 954542"/>
              <a:gd name="connsiteX481" fmla="*/ 364546 w 838330"/>
              <a:gd name="connsiteY481" fmla="*/ 314730 h 954542"/>
              <a:gd name="connsiteX482" fmla="*/ 364914 w 838330"/>
              <a:gd name="connsiteY482" fmla="*/ 308199 h 954542"/>
              <a:gd name="connsiteX483" fmla="*/ 354995 w 838330"/>
              <a:gd name="connsiteY483" fmla="*/ 244562 h 954542"/>
              <a:gd name="connsiteX484" fmla="*/ 350035 w 838330"/>
              <a:gd name="connsiteY484" fmla="*/ 230837 h 954542"/>
              <a:gd name="connsiteX485" fmla="*/ 350035 w 838330"/>
              <a:gd name="connsiteY485" fmla="*/ 207129 h 954542"/>
              <a:gd name="connsiteX486" fmla="*/ 343835 w 838330"/>
              <a:gd name="connsiteY486" fmla="*/ 184669 h 954542"/>
              <a:gd name="connsiteX487" fmla="*/ 346315 w 838330"/>
              <a:gd name="connsiteY487" fmla="*/ 184669 h 954542"/>
              <a:gd name="connsiteX488" fmla="*/ 343835 w 838330"/>
              <a:gd name="connsiteY488" fmla="*/ 158466 h 954542"/>
              <a:gd name="connsiteX489" fmla="*/ 341355 w 838330"/>
              <a:gd name="connsiteY489" fmla="*/ 144741 h 954542"/>
              <a:gd name="connsiteX490" fmla="*/ 341355 w 838330"/>
              <a:gd name="connsiteY490" fmla="*/ 138502 h 954542"/>
              <a:gd name="connsiteX491" fmla="*/ 341355 w 838330"/>
              <a:gd name="connsiteY491" fmla="*/ 136006 h 954542"/>
              <a:gd name="connsiteX492" fmla="*/ 338875 w 838330"/>
              <a:gd name="connsiteY492" fmla="*/ 128520 h 954542"/>
              <a:gd name="connsiteX493" fmla="*/ 338875 w 838330"/>
              <a:gd name="connsiteY493" fmla="*/ 124777 h 954542"/>
              <a:gd name="connsiteX494" fmla="*/ 337635 w 838330"/>
              <a:gd name="connsiteY494" fmla="*/ 122281 h 954542"/>
              <a:gd name="connsiteX495" fmla="*/ 336395 w 838330"/>
              <a:gd name="connsiteY495" fmla="*/ 108556 h 954542"/>
              <a:gd name="connsiteX496" fmla="*/ 338875 w 838330"/>
              <a:gd name="connsiteY496" fmla="*/ 114794 h 954542"/>
              <a:gd name="connsiteX497" fmla="*/ 338875 w 838330"/>
              <a:gd name="connsiteY497" fmla="*/ 109803 h 954542"/>
              <a:gd name="connsiteX498" fmla="*/ 337635 w 838330"/>
              <a:gd name="connsiteY498" fmla="*/ 103564 h 954542"/>
              <a:gd name="connsiteX499" fmla="*/ 337635 w 838330"/>
              <a:gd name="connsiteY499" fmla="*/ 99821 h 954542"/>
              <a:gd name="connsiteX500" fmla="*/ 336395 w 838330"/>
              <a:gd name="connsiteY500" fmla="*/ 101069 h 954542"/>
              <a:gd name="connsiteX501" fmla="*/ 336395 w 838330"/>
              <a:gd name="connsiteY501" fmla="*/ 99821 h 954542"/>
              <a:gd name="connsiteX502" fmla="*/ 335155 w 838330"/>
              <a:gd name="connsiteY502" fmla="*/ 98573 h 954542"/>
              <a:gd name="connsiteX503" fmla="*/ 334269 w 838330"/>
              <a:gd name="connsiteY503" fmla="*/ 108377 h 954542"/>
              <a:gd name="connsiteX504" fmla="*/ 333915 w 838330"/>
              <a:gd name="connsiteY504" fmla="*/ 108556 h 954542"/>
              <a:gd name="connsiteX505" fmla="*/ 332675 w 838330"/>
              <a:gd name="connsiteY505" fmla="*/ 122281 h 954542"/>
              <a:gd name="connsiteX506" fmla="*/ 331435 w 838330"/>
              <a:gd name="connsiteY506" fmla="*/ 123529 h 954542"/>
              <a:gd name="connsiteX507" fmla="*/ 328955 w 838330"/>
              <a:gd name="connsiteY507" fmla="*/ 155971 h 954542"/>
              <a:gd name="connsiteX508" fmla="*/ 330195 w 838330"/>
              <a:gd name="connsiteY508" fmla="*/ 148484 h 954542"/>
              <a:gd name="connsiteX509" fmla="*/ 327715 w 838330"/>
              <a:gd name="connsiteY509" fmla="*/ 160962 h 954542"/>
              <a:gd name="connsiteX510" fmla="*/ 322755 w 838330"/>
              <a:gd name="connsiteY510" fmla="*/ 233332 h 954542"/>
              <a:gd name="connsiteX511" fmla="*/ 322755 w 838330"/>
              <a:gd name="connsiteY511" fmla="*/ 212120 h 954542"/>
              <a:gd name="connsiteX512" fmla="*/ 319035 w 838330"/>
              <a:gd name="connsiteY512" fmla="*/ 230837 h 954542"/>
              <a:gd name="connsiteX513" fmla="*/ 321515 w 838330"/>
              <a:gd name="connsiteY513" fmla="*/ 209625 h 954542"/>
              <a:gd name="connsiteX514" fmla="*/ 315315 w 838330"/>
              <a:gd name="connsiteY514" fmla="*/ 267023 h 954542"/>
              <a:gd name="connsiteX515" fmla="*/ 310355 w 838330"/>
              <a:gd name="connsiteY515" fmla="*/ 285739 h 954542"/>
              <a:gd name="connsiteX516" fmla="*/ 311595 w 838330"/>
              <a:gd name="connsiteY516" fmla="*/ 300712 h 954542"/>
              <a:gd name="connsiteX517" fmla="*/ 307875 w 838330"/>
              <a:gd name="connsiteY517" fmla="*/ 316933 h 954542"/>
              <a:gd name="connsiteX518" fmla="*/ 297955 w 838330"/>
              <a:gd name="connsiteY518" fmla="*/ 389304 h 954542"/>
              <a:gd name="connsiteX519" fmla="*/ 297955 w 838330"/>
              <a:gd name="connsiteY519" fmla="*/ 399286 h 954542"/>
              <a:gd name="connsiteX520" fmla="*/ 289275 w 838330"/>
              <a:gd name="connsiteY520" fmla="*/ 470409 h 954542"/>
              <a:gd name="connsiteX521" fmla="*/ 285555 w 838330"/>
              <a:gd name="connsiteY521" fmla="*/ 484134 h 954542"/>
              <a:gd name="connsiteX522" fmla="*/ 281835 w 838330"/>
              <a:gd name="connsiteY522" fmla="*/ 517824 h 954542"/>
              <a:gd name="connsiteX523" fmla="*/ 281835 w 838330"/>
              <a:gd name="connsiteY523" fmla="*/ 500355 h 954542"/>
              <a:gd name="connsiteX524" fmla="*/ 279355 w 838330"/>
              <a:gd name="connsiteY524" fmla="*/ 522815 h 954542"/>
              <a:gd name="connsiteX525" fmla="*/ 278115 w 838330"/>
              <a:gd name="connsiteY525" fmla="*/ 519072 h 954542"/>
              <a:gd name="connsiteX526" fmla="*/ 275635 w 838330"/>
              <a:gd name="connsiteY526" fmla="*/ 559000 h 954542"/>
              <a:gd name="connsiteX527" fmla="*/ 278115 w 838330"/>
              <a:gd name="connsiteY527" fmla="*/ 546522 h 954542"/>
              <a:gd name="connsiteX528" fmla="*/ 274395 w 838330"/>
              <a:gd name="connsiteY528" fmla="*/ 573973 h 954542"/>
              <a:gd name="connsiteX529" fmla="*/ 268195 w 838330"/>
              <a:gd name="connsiteY529" fmla="*/ 611406 h 954542"/>
              <a:gd name="connsiteX530" fmla="*/ 269435 w 838330"/>
              <a:gd name="connsiteY530" fmla="*/ 596433 h 954542"/>
              <a:gd name="connsiteX531" fmla="*/ 273155 w 838330"/>
              <a:gd name="connsiteY531" fmla="*/ 560248 h 954542"/>
              <a:gd name="connsiteX532" fmla="*/ 268195 w 838330"/>
              <a:gd name="connsiteY532" fmla="*/ 585203 h 954542"/>
              <a:gd name="connsiteX533" fmla="*/ 265715 w 838330"/>
              <a:gd name="connsiteY533" fmla="*/ 615150 h 954542"/>
              <a:gd name="connsiteX534" fmla="*/ 265715 w 838330"/>
              <a:gd name="connsiteY534" fmla="*/ 623884 h 954542"/>
              <a:gd name="connsiteX535" fmla="*/ 257036 w 838330"/>
              <a:gd name="connsiteY535" fmla="*/ 702493 h 954542"/>
              <a:gd name="connsiteX536" fmla="*/ 257036 w 838330"/>
              <a:gd name="connsiteY536" fmla="*/ 692511 h 954542"/>
              <a:gd name="connsiteX537" fmla="*/ 254556 w 838330"/>
              <a:gd name="connsiteY537" fmla="*/ 701246 h 954542"/>
              <a:gd name="connsiteX538" fmla="*/ 257036 w 838330"/>
              <a:gd name="connsiteY538" fmla="*/ 681281 h 954542"/>
              <a:gd name="connsiteX539" fmla="*/ 257036 w 838330"/>
              <a:gd name="connsiteY539" fmla="*/ 678786 h 954542"/>
              <a:gd name="connsiteX540" fmla="*/ 250836 w 838330"/>
              <a:gd name="connsiteY540" fmla="*/ 713723 h 954542"/>
              <a:gd name="connsiteX541" fmla="*/ 250836 w 838330"/>
              <a:gd name="connsiteY541" fmla="*/ 708732 h 954542"/>
              <a:gd name="connsiteX542" fmla="*/ 248356 w 838330"/>
              <a:gd name="connsiteY542" fmla="*/ 722458 h 954542"/>
              <a:gd name="connsiteX543" fmla="*/ 245876 w 838330"/>
              <a:gd name="connsiteY543" fmla="*/ 727449 h 954542"/>
              <a:gd name="connsiteX544" fmla="*/ 247116 w 838330"/>
              <a:gd name="connsiteY544" fmla="*/ 729944 h 954542"/>
              <a:gd name="connsiteX545" fmla="*/ 244636 w 838330"/>
              <a:gd name="connsiteY545" fmla="*/ 733688 h 954542"/>
              <a:gd name="connsiteX546" fmla="*/ 244636 w 838330"/>
              <a:gd name="connsiteY546" fmla="*/ 736183 h 954542"/>
              <a:gd name="connsiteX547" fmla="*/ 242865 w 838330"/>
              <a:gd name="connsiteY547" fmla="*/ 728162 h 954542"/>
              <a:gd name="connsiteX548" fmla="*/ 240916 w 838330"/>
              <a:gd name="connsiteY548" fmla="*/ 712476 h 954542"/>
              <a:gd name="connsiteX549" fmla="*/ 240916 w 838330"/>
              <a:gd name="connsiteY549" fmla="*/ 699998 h 954542"/>
              <a:gd name="connsiteX550" fmla="*/ 238436 w 838330"/>
              <a:gd name="connsiteY550" fmla="*/ 687520 h 954542"/>
              <a:gd name="connsiteX551" fmla="*/ 237196 w 838330"/>
              <a:gd name="connsiteY551" fmla="*/ 703741 h 954542"/>
              <a:gd name="connsiteX552" fmla="*/ 238436 w 838330"/>
              <a:gd name="connsiteY552" fmla="*/ 716219 h 954542"/>
              <a:gd name="connsiteX553" fmla="*/ 235956 w 838330"/>
              <a:gd name="connsiteY553" fmla="*/ 703741 h 954542"/>
              <a:gd name="connsiteX554" fmla="*/ 235956 w 838330"/>
              <a:gd name="connsiteY554" fmla="*/ 660069 h 954542"/>
              <a:gd name="connsiteX555" fmla="*/ 237196 w 838330"/>
              <a:gd name="connsiteY555" fmla="*/ 667556 h 954542"/>
              <a:gd name="connsiteX556" fmla="*/ 237196 w 838330"/>
              <a:gd name="connsiteY556" fmla="*/ 645096 h 954542"/>
              <a:gd name="connsiteX557" fmla="*/ 238436 w 838330"/>
              <a:gd name="connsiteY557" fmla="*/ 640105 h 954542"/>
              <a:gd name="connsiteX558" fmla="*/ 237196 w 838330"/>
              <a:gd name="connsiteY558" fmla="*/ 595185 h 954542"/>
              <a:gd name="connsiteX559" fmla="*/ 235956 w 838330"/>
              <a:gd name="connsiteY559" fmla="*/ 556505 h 954542"/>
              <a:gd name="connsiteX560" fmla="*/ 237196 w 838330"/>
              <a:gd name="connsiteY560" fmla="*/ 559000 h 954542"/>
              <a:gd name="connsiteX561" fmla="*/ 237196 w 838330"/>
              <a:gd name="connsiteY561" fmla="*/ 554009 h 954542"/>
              <a:gd name="connsiteX562" fmla="*/ 237196 w 838330"/>
              <a:gd name="connsiteY562" fmla="*/ 547770 h 954542"/>
              <a:gd name="connsiteX563" fmla="*/ 237196 w 838330"/>
              <a:gd name="connsiteY563" fmla="*/ 527806 h 954542"/>
              <a:gd name="connsiteX564" fmla="*/ 238436 w 838330"/>
              <a:gd name="connsiteY564" fmla="*/ 568982 h 954542"/>
              <a:gd name="connsiteX565" fmla="*/ 239676 w 838330"/>
              <a:gd name="connsiteY565" fmla="*/ 597681 h 954542"/>
              <a:gd name="connsiteX566" fmla="*/ 239676 w 838330"/>
              <a:gd name="connsiteY566" fmla="*/ 580212 h 954542"/>
              <a:gd name="connsiteX567" fmla="*/ 239676 w 838330"/>
              <a:gd name="connsiteY567" fmla="*/ 562743 h 954542"/>
              <a:gd name="connsiteX568" fmla="*/ 240916 w 838330"/>
              <a:gd name="connsiteY568" fmla="*/ 582708 h 954542"/>
              <a:gd name="connsiteX569" fmla="*/ 238436 w 838330"/>
              <a:gd name="connsiteY569" fmla="*/ 512833 h 954542"/>
              <a:gd name="connsiteX570" fmla="*/ 239676 w 838330"/>
              <a:gd name="connsiteY570" fmla="*/ 544027 h 954542"/>
              <a:gd name="connsiteX571" fmla="*/ 237196 w 838330"/>
              <a:gd name="connsiteY571" fmla="*/ 521567 h 954542"/>
              <a:gd name="connsiteX572" fmla="*/ 237196 w 838330"/>
              <a:gd name="connsiteY572" fmla="*/ 486630 h 954542"/>
              <a:gd name="connsiteX573" fmla="*/ 242156 w 838330"/>
              <a:gd name="connsiteY573" fmla="*/ 429232 h 954542"/>
              <a:gd name="connsiteX574" fmla="*/ 239676 w 838330"/>
              <a:gd name="connsiteY574" fmla="*/ 399286 h 954542"/>
              <a:gd name="connsiteX575" fmla="*/ 237196 w 838330"/>
              <a:gd name="connsiteY575" fmla="*/ 424241 h 954542"/>
              <a:gd name="connsiteX576" fmla="*/ 238436 w 838330"/>
              <a:gd name="connsiteY576" fmla="*/ 340641 h 954542"/>
              <a:gd name="connsiteX577" fmla="*/ 240916 w 838330"/>
              <a:gd name="connsiteY577" fmla="*/ 346880 h 954542"/>
              <a:gd name="connsiteX578" fmla="*/ 239676 w 838330"/>
              <a:gd name="connsiteY578" fmla="*/ 316933 h 954542"/>
              <a:gd name="connsiteX579" fmla="*/ 240916 w 838330"/>
              <a:gd name="connsiteY579" fmla="*/ 310694 h 954542"/>
              <a:gd name="connsiteX580" fmla="*/ 237196 w 838330"/>
              <a:gd name="connsiteY580" fmla="*/ 263279 h 954542"/>
              <a:gd name="connsiteX581" fmla="*/ 239676 w 838330"/>
              <a:gd name="connsiteY581" fmla="*/ 258288 h 954542"/>
              <a:gd name="connsiteX582" fmla="*/ 238436 w 838330"/>
              <a:gd name="connsiteY582" fmla="*/ 228341 h 954542"/>
              <a:gd name="connsiteX583" fmla="*/ 238436 w 838330"/>
              <a:gd name="connsiteY583" fmla="*/ 207129 h 954542"/>
              <a:gd name="connsiteX584" fmla="*/ 238436 w 838330"/>
              <a:gd name="connsiteY584" fmla="*/ 197147 h 954542"/>
              <a:gd name="connsiteX585" fmla="*/ 238436 w 838330"/>
              <a:gd name="connsiteY585" fmla="*/ 182174 h 954542"/>
              <a:gd name="connsiteX586" fmla="*/ 237196 w 838330"/>
              <a:gd name="connsiteY586" fmla="*/ 174687 h 954542"/>
              <a:gd name="connsiteX587" fmla="*/ 237196 w 838330"/>
              <a:gd name="connsiteY587" fmla="*/ 150980 h 954542"/>
              <a:gd name="connsiteX588" fmla="*/ 232236 w 838330"/>
              <a:gd name="connsiteY588" fmla="*/ 178431 h 954542"/>
              <a:gd name="connsiteX589" fmla="*/ 229756 w 838330"/>
              <a:gd name="connsiteY589" fmla="*/ 187165 h 954542"/>
              <a:gd name="connsiteX590" fmla="*/ 230996 w 838330"/>
              <a:gd name="connsiteY590" fmla="*/ 183422 h 954542"/>
              <a:gd name="connsiteX591" fmla="*/ 230996 w 838330"/>
              <a:gd name="connsiteY591" fmla="*/ 192156 h 954542"/>
              <a:gd name="connsiteX592" fmla="*/ 228516 w 838330"/>
              <a:gd name="connsiteY592" fmla="*/ 200890 h 954542"/>
              <a:gd name="connsiteX593" fmla="*/ 228516 w 838330"/>
              <a:gd name="connsiteY593" fmla="*/ 195899 h 954542"/>
              <a:gd name="connsiteX594" fmla="*/ 224796 w 838330"/>
              <a:gd name="connsiteY594" fmla="*/ 202138 h 954542"/>
              <a:gd name="connsiteX595" fmla="*/ 224796 w 838330"/>
              <a:gd name="connsiteY595" fmla="*/ 203386 h 954542"/>
              <a:gd name="connsiteX596" fmla="*/ 226036 w 838330"/>
              <a:gd name="connsiteY596" fmla="*/ 207129 h 954542"/>
              <a:gd name="connsiteX597" fmla="*/ 223556 w 838330"/>
              <a:gd name="connsiteY597" fmla="*/ 210872 h 954542"/>
              <a:gd name="connsiteX598" fmla="*/ 223556 w 838330"/>
              <a:gd name="connsiteY598" fmla="*/ 224598 h 954542"/>
              <a:gd name="connsiteX599" fmla="*/ 212396 w 838330"/>
              <a:gd name="connsiteY599" fmla="*/ 268894 h 954542"/>
              <a:gd name="connsiteX600" fmla="*/ 206794 w 838330"/>
              <a:gd name="connsiteY600" fmla="*/ 296012 h 954542"/>
              <a:gd name="connsiteX601" fmla="*/ 206467 w 838330"/>
              <a:gd name="connsiteY601" fmla="*/ 295526 h 954542"/>
              <a:gd name="connsiteX602" fmla="*/ 204779 w 838330"/>
              <a:gd name="connsiteY602" fmla="*/ 303833 h 954542"/>
              <a:gd name="connsiteX603" fmla="*/ 201236 w 838330"/>
              <a:gd name="connsiteY603" fmla="*/ 316933 h 954542"/>
              <a:gd name="connsiteX604" fmla="*/ 204336 w 838330"/>
              <a:gd name="connsiteY604" fmla="*/ 306015 h 954542"/>
              <a:gd name="connsiteX605" fmla="*/ 204779 w 838330"/>
              <a:gd name="connsiteY605" fmla="*/ 303833 h 954542"/>
              <a:gd name="connsiteX606" fmla="*/ 206467 w 838330"/>
              <a:gd name="connsiteY606" fmla="*/ 297593 h 954542"/>
              <a:gd name="connsiteX607" fmla="*/ 206794 w 838330"/>
              <a:gd name="connsiteY607" fmla="*/ 296012 h 954542"/>
              <a:gd name="connsiteX608" fmla="*/ 207436 w 838330"/>
              <a:gd name="connsiteY608" fmla="*/ 296969 h 954542"/>
              <a:gd name="connsiteX609" fmla="*/ 202476 w 838330"/>
              <a:gd name="connsiteY609" fmla="*/ 316933 h 954542"/>
              <a:gd name="connsiteX610" fmla="*/ 204956 w 838330"/>
              <a:gd name="connsiteY610" fmla="*/ 313190 h 954542"/>
              <a:gd name="connsiteX611" fmla="*/ 191316 w 838330"/>
              <a:gd name="connsiteY611" fmla="*/ 373083 h 954542"/>
              <a:gd name="connsiteX612" fmla="*/ 185116 w 838330"/>
              <a:gd name="connsiteY612" fmla="*/ 400534 h 954542"/>
              <a:gd name="connsiteX613" fmla="*/ 178916 w 838330"/>
              <a:gd name="connsiteY613" fmla="*/ 434223 h 954542"/>
              <a:gd name="connsiteX614" fmla="*/ 170236 w 838330"/>
              <a:gd name="connsiteY614" fmla="*/ 434223 h 954542"/>
              <a:gd name="connsiteX615" fmla="*/ 156597 w 838330"/>
              <a:gd name="connsiteY615" fmla="*/ 432976 h 954542"/>
              <a:gd name="connsiteX616" fmla="*/ 147917 w 838330"/>
              <a:gd name="connsiteY616" fmla="*/ 434223 h 954542"/>
              <a:gd name="connsiteX617" fmla="*/ 134277 w 838330"/>
              <a:gd name="connsiteY617" fmla="*/ 435471 h 954542"/>
              <a:gd name="connsiteX618" fmla="*/ 135517 w 838330"/>
              <a:gd name="connsiteY618" fmla="*/ 432976 h 954542"/>
              <a:gd name="connsiteX619" fmla="*/ 53678 w 838330"/>
              <a:gd name="connsiteY619" fmla="*/ 432976 h 954542"/>
              <a:gd name="connsiteX620" fmla="*/ 32598 w 838330"/>
              <a:gd name="connsiteY620" fmla="*/ 424241 h 954542"/>
              <a:gd name="connsiteX621" fmla="*/ 20198 w 838330"/>
              <a:gd name="connsiteY621" fmla="*/ 424241 h 954542"/>
              <a:gd name="connsiteX622" fmla="*/ 67317 w 838330"/>
              <a:gd name="connsiteY622" fmla="*/ 422993 h 954542"/>
              <a:gd name="connsiteX623" fmla="*/ 108237 w 838330"/>
              <a:gd name="connsiteY623" fmla="*/ 424241 h 954542"/>
              <a:gd name="connsiteX624" fmla="*/ 106997 w 838330"/>
              <a:gd name="connsiteY624" fmla="*/ 422993 h 954542"/>
              <a:gd name="connsiteX625" fmla="*/ 111957 w 838330"/>
              <a:gd name="connsiteY625" fmla="*/ 421746 h 954542"/>
              <a:gd name="connsiteX626" fmla="*/ 142957 w 838330"/>
              <a:gd name="connsiteY626" fmla="*/ 422993 h 954542"/>
              <a:gd name="connsiteX627" fmla="*/ 170236 w 838330"/>
              <a:gd name="connsiteY627" fmla="*/ 424241 h 954542"/>
              <a:gd name="connsiteX628" fmla="*/ 175196 w 838330"/>
              <a:gd name="connsiteY628" fmla="*/ 399286 h 954542"/>
              <a:gd name="connsiteX629" fmla="*/ 180156 w 838330"/>
              <a:gd name="connsiteY629" fmla="*/ 371835 h 954542"/>
              <a:gd name="connsiteX630" fmla="*/ 192556 w 838330"/>
              <a:gd name="connsiteY630" fmla="*/ 314438 h 954542"/>
              <a:gd name="connsiteX631" fmla="*/ 214876 w 838330"/>
              <a:gd name="connsiteY631" fmla="*/ 203386 h 954542"/>
              <a:gd name="connsiteX632" fmla="*/ 214876 w 838330"/>
              <a:gd name="connsiteY632" fmla="*/ 198395 h 954542"/>
              <a:gd name="connsiteX633" fmla="*/ 213636 w 838330"/>
              <a:gd name="connsiteY633" fmla="*/ 202138 h 954542"/>
              <a:gd name="connsiteX634" fmla="*/ 221076 w 838330"/>
              <a:gd name="connsiteY634" fmla="*/ 162210 h 954542"/>
              <a:gd name="connsiteX635" fmla="*/ 228516 w 838330"/>
              <a:gd name="connsiteY635" fmla="*/ 133511 h 954542"/>
              <a:gd name="connsiteX636" fmla="*/ 229756 w 838330"/>
              <a:gd name="connsiteY636" fmla="*/ 119785 h 954542"/>
              <a:gd name="connsiteX637" fmla="*/ 232236 w 838330"/>
              <a:gd name="connsiteY637" fmla="*/ 108556 h 954542"/>
              <a:gd name="connsiteX638" fmla="*/ 244636 w 838330"/>
              <a:gd name="connsiteY638" fmla="*/ 81105 h 954542"/>
              <a:gd name="connsiteX639" fmla="*/ 249596 w 838330"/>
              <a:gd name="connsiteY639" fmla="*/ 114794 h 954542"/>
              <a:gd name="connsiteX640" fmla="*/ 250836 w 838330"/>
              <a:gd name="connsiteY640" fmla="*/ 119785 h 954542"/>
              <a:gd name="connsiteX641" fmla="*/ 248356 w 838330"/>
              <a:gd name="connsiteY641" fmla="*/ 134759 h 954542"/>
              <a:gd name="connsiteX642" fmla="*/ 247116 w 838330"/>
              <a:gd name="connsiteY642" fmla="*/ 149732 h 954542"/>
              <a:gd name="connsiteX643" fmla="*/ 250836 w 838330"/>
              <a:gd name="connsiteY643" fmla="*/ 190908 h 954542"/>
              <a:gd name="connsiteX644" fmla="*/ 249596 w 838330"/>
              <a:gd name="connsiteY644" fmla="*/ 202138 h 954542"/>
              <a:gd name="connsiteX645" fmla="*/ 249596 w 838330"/>
              <a:gd name="connsiteY645" fmla="*/ 212120 h 954542"/>
              <a:gd name="connsiteX646" fmla="*/ 248356 w 838330"/>
              <a:gd name="connsiteY646" fmla="*/ 230837 h 954542"/>
              <a:gd name="connsiteX647" fmla="*/ 245876 w 838330"/>
              <a:gd name="connsiteY647" fmla="*/ 248306 h 954542"/>
              <a:gd name="connsiteX648" fmla="*/ 248356 w 838330"/>
              <a:gd name="connsiteY648" fmla="*/ 259536 h 954542"/>
              <a:gd name="connsiteX649" fmla="*/ 249596 w 838330"/>
              <a:gd name="connsiteY649" fmla="*/ 318181 h 954542"/>
              <a:gd name="connsiteX650" fmla="*/ 247116 w 838330"/>
              <a:gd name="connsiteY650" fmla="*/ 444206 h 954542"/>
              <a:gd name="connsiteX651" fmla="*/ 248356 w 838330"/>
              <a:gd name="connsiteY651" fmla="*/ 459179 h 954542"/>
              <a:gd name="connsiteX652" fmla="*/ 250836 w 838330"/>
              <a:gd name="connsiteY652" fmla="*/ 446701 h 954542"/>
              <a:gd name="connsiteX653" fmla="*/ 250836 w 838330"/>
              <a:gd name="connsiteY653" fmla="*/ 477895 h 954542"/>
              <a:gd name="connsiteX654" fmla="*/ 250836 w 838330"/>
              <a:gd name="connsiteY654" fmla="*/ 481639 h 954542"/>
              <a:gd name="connsiteX655" fmla="*/ 249596 w 838330"/>
              <a:gd name="connsiteY655" fmla="*/ 487877 h 954542"/>
              <a:gd name="connsiteX656" fmla="*/ 250836 w 838330"/>
              <a:gd name="connsiteY656" fmla="*/ 481639 h 954542"/>
              <a:gd name="connsiteX657" fmla="*/ 250836 w 838330"/>
              <a:gd name="connsiteY657" fmla="*/ 485382 h 954542"/>
              <a:gd name="connsiteX658" fmla="*/ 248356 w 838330"/>
              <a:gd name="connsiteY658" fmla="*/ 496612 h 954542"/>
              <a:gd name="connsiteX659" fmla="*/ 250836 w 838330"/>
              <a:gd name="connsiteY659" fmla="*/ 530301 h 954542"/>
              <a:gd name="connsiteX660" fmla="*/ 250836 w 838330"/>
              <a:gd name="connsiteY660" fmla="*/ 540284 h 954542"/>
              <a:gd name="connsiteX661" fmla="*/ 248356 w 838330"/>
              <a:gd name="connsiteY661" fmla="*/ 537788 h 954542"/>
              <a:gd name="connsiteX662" fmla="*/ 250836 w 838330"/>
              <a:gd name="connsiteY662" fmla="*/ 549018 h 954542"/>
              <a:gd name="connsiteX663" fmla="*/ 250836 w 838330"/>
              <a:gd name="connsiteY663" fmla="*/ 559000 h 954542"/>
              <a:gd name="connsiteX664" fmla="*/ 248356 w 838330"/>
              <a:gd name="connsiteY664" fmla="*/ 555257 h 954542"/>
              <a:gd name="connsiteX665" fmla="*/ 248356 w 838330"/>
              <a:gd name="connsiteY665" fmla="*/ 570230 h 954542"/>
              <a:gd name="connsiteX666" fmla="*/ 250836 w 838330"/>
              <a:gd name="connsiteY666" fmla="*/ 561496 h 954542"/>
              <a:gd name="connsiteX667" fmla="*/ 250836 w 838330"/>
              <a:gd name="connsiteY667" fmla="*/ 595185 h 954542"/>
              <a:gd name="connsiteX668" fmla="*/ 249596 w 838330"/>
              <a:gd name="connsiteY668" fmla="*/ 655078 h 954542"/>
              <a:gd name="connsiteX669" fmla="*/ 253316 w 838330"/>
              <a:gd name="connsiteY669" fmla="*/ 625132 h 954542"/>
              <a:gd name="connsiteX670" fmla="*/ 257036 w 838330"/>
              <a:gd name="connsiteY670" fmla="*/ 615150 h 954542"/>
              <a:gd name="connsiteX671" fmla="*/ 257036 w 838330"/>
              <a:gd name="connsiteY671" fmla="*/ 620141 h 954542"/>
              <a:gd name="connsiteX672" fmla="*/ 257036 w 838330"/>
              <a:gd name="connsiteY672" fmla="*/ 621388 h 954542"/>
              <a:gd name="connsiteX673" fmla="*/ 257036 w 838330"/>
              <a:gd name="connsiteY673" fmla="*/ 627627 h 954542"/>
              <a:gd name="connsiteX674" fmla="*/ 257036 w 838330"/>
              <a:gd name="connsiteY674" fmla="*/ 631371 h 954542"/>
              <a:gd name="connsiteX675" fmla="*/ 259516 w 838330"/>
              <a:gd name="connsiteY675" fmla="*/ 615150 h 954542"/>
              <a:gd name="connsiteX676" fmla="*/ 259516 w 838330"/>
              <a:gd name="connsiteY676" fmla="*/ 602672 h 954542"/>
              <a:gd name="connsiteX677" fmla="*/ 258276 w 838330"/>
              <a:gd name="connsiteY677" fmla="*/ 603920 h 954542"/>
              <a:gd name="connsiteX678" fmla="*/ 259516 w 838330"/>
              <a:gd name="connsiteY678" fmla="*/ 578964 h 954542"/>
              <a:gd name="connsiteX679" fmla="*/ 259516 w 838330"/>
              <a:gd name="connsiteY679" fmla="*/ 561496 h 954542"/>
              <a:gd name="connsiteX680" fmla="*/ 260755 w 838330"/>
              <a:gd name="connsiteY680" fmla="*/ 556505 h 954542"/>
              <a:gd name="connsiteX681" fmla="*/ 261995 w 838330"/>
              <a:gd name="connsiteY681" fmla="*/ 547770 h 954542"/>
              <a:gd name="connsiteX682" fmla="*/ 271915 w 838330"/>
              <a:gd name="connsiteY682" fmla="*/ 477895 h 954542"/>
              <a:gd name="connsiteX683" fmla="*/ 271915 w 838330"/>
              <a:gd name="connsiteY683" fmla="*/ 481639 h 954542"/>
              <a:gd name="connsiteX684" fmla="*/ 285555 w 838330"/>
              <a:gd name="connsiteY684" fmla="*/ 385560 h 954542"/>
              <a:gd name="connsiteX685" fmla="*/ 286795 w 838330"/>
              <a:gd name="connsiteY685" fmla="*/ 383065 h 954542"/>
              <a:gd name="connsiteX686" fmla="*/ 295475 w 838330"/>
              <a:gd name="connsiteY686" fmla="*/ 306951 h 954542"/>
              <a:gd name="connsiteX687" fmla="*/ 296715 w 838330"/>
              <a:gd name="connsiteY687" fmla="*/ 305703 h 954542"/>
              <a:gd name="connsiteX688" fmla="*/ 301675 w 838330"/>
              <a:gd name="connsiteY688" fmla="*/ 259536 h 954542"/>
              <a:gd name="connsiteX689" fmla="*/ 301675 w 838330"/>
              <a:gd name="connsiteY689" fmla="*/ 260784 h 954542"/>
              <a:gd name="connsiteX690" fmla="*/ 306635 w 838330"/>
              <a:gd name="connsiteY690" fmla="*/ 219607 h 954542"/>
              <a:gd name="connsiteX691" fmla="*/ 320275 w 838330"/>
              <a:gd name="connsiteY691" fmla="*/ 133511 h 954542"/>
              <a:gd name="connsiteX692" fmla="*/ 328955 w 838330"/>
              <a:gd name="connsiteY692" fmla="*/ 52406 h 954542"/>
              <a:gd name="connsiteX693" fmla="*/ 328955 w 838330"/>
              <a:gd name="connsiteY693" fmla="*/ 51158 h 954542"/>
              <a:gd name="connsiteX694" fmla="*/ 329580 w 838330"/>
              <a:gd name="connsiteY694" fmla="*/ 46001 h 954542"/>
              <a:gd name="connsiteX695" fmla="*/ 329580 w 838330"/>
              <a:gd name="connsiteY695" fmla="*/ 38449 h 954542"/>
              <a:gd name="connsiteX696" fmla="*/ 330180 w 838330"/>
              <a:gd name="connsiteY696" fmla="*/ 41049 h 95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838330" h="954542">
                <a:moveTo>
                  <a:pt x="424434" y="746165"/>
                </a:moveTo>
                <a:lnTo>
                  <a:pt x="424894" y="750671"/>
                </a:lnTo>
                <a:lnTo>
                  <a:pt x="424434" y="751156"/>
                </a:lnTo>
                <a:close/>
                <a:moveTo>
                  <a:pt x="460501" y="725078"/>
                </a:moveTo>
                <a:cubicBezTo>
                  <a:pt x="460501" y="728548"/>
                  <a:pt x="459586" y="734330"/>
                  <a:pt x="458671" y="742425"/>
                </a:cubicBezTo>
                <a:lnTo>
                  <a:pt x="457755" y="745894"/>
                </a:lnTo>
                <a:cubicBezTo>
                  <a:pt x="455925" y="745894"/>
                  <a:pt x="458671" y="734330"/>
                  <a:pt x="460501" y="725078"/>
                </a:cubicBezTo>
                <a:close/>
                <a:moveTo>
                  <a:pt x="242156" y="724953"/>
                </a:moveTo>
                <a:lnTo>
                  <a:pt x="242865" y="728162"/>
                </a:lnTo>
                <a:lnTo>
                  <a:pt x="243396" y="732440"/>
                </a:lnTo>
                <a:cubicBezTo>
                  <a:pt x="243396" y="732440"/>
                  <a:pt x="242156" y="729944"/>
                  <a:pt x="242156" y="727449"/>
                </a:cubicBezTo>
                <a:cubicBezTo>
                  <a:pt x="240916" y="726201"/>
                  <a:pt x="240916" y="723705"/>
                  <a:pt x="242156" y="724953"/>
                </a:cubicBezTo>
                <a:close/>
                <a:moveTo>
                  <a:pt x="481658" y="720100"/>
                </a:moveTo>
                <a:cubicBezTo>
                  <a:pt x="481958" y="718976"/>
                  <a:pt x="482244" y="718743"/>
                  <a:pt x="482473" y="720294"/>
                </a:cubicBezTo>
                <a:cubicBezTo>
                  <a:pt x="479727" y="740139"/>
                  <a:pt x="482473" y="722775"/>
                  <a:pt x="480643" y="745100"/>
                </a:cubicBezTo>
                <a:cubicBezTo>
                  <a:pt x="477897" y="751302"/>
                  <a:pt x="479727" y="743860"/>
                  <a:pt x="479727" y="730216"/>
                </a:cubicBezTo>
                <a:cubicBezTo>
                  <a:pt x="479727" y="734868"/>
                  <a:pt x="480757" y="723472"/>
                  <a:pt x="481658" y="720100"/>
                </a:cubicBezTo>
                <a:close/>
                <a:moveTo>
                  <a:pt x="414514" y="678786"/>
                </a:moveTo>
                <a:lnTo>
                  <a:pt x="417467" y="698595"/>
                </a:lnTo>
                <a:lnTo>
                  <a:pt x="416994" y="697970"/>
                </a:lnTo>
                <a:cubicBezTo>
                  <a:pt x="416064" y="694695"/>
                  <a:pt x="415134" y="688768"/>
                  <a:pt x="414514" y="678786"/>
                </a:cubicBezTo>
                <a:close/>
                <a:moveTo>
                  <a:pt x="663168" y="573269"/>
                </a:moveTo>
                <a:cubicBezTo>
                  <a:pt x="663054" y="575766"/>
                  <a:pt x="662825" y="580136"/>
                  <a:pt x="662825" y="583257"/>
                </a:cubicBezTo>
                <a:cubicBezTo>
                  <a:pt x="662825" y="582009"/>
                  <a:pt x="662825" y="574518"/>
                  <a:pt x="662825" y="578263"/>
                </a:cubicBezTo>
                <a:lnTo>
                  <a:pt x="662825" y="574518"/>
                </a:lnTo>
                <a:cubicBezTo>
                  <a:pt x="663283" y="570148"/>
                  <a:pt x="663283" y="570772"/>
                  <a:pt x="663168" y="573269"/>
                </a:cubicBezTo>
                <a:close/>
                <a:moveTo>
                  <a:pt x="659162" y="570772"/>
                </a:moveTo>
                <a:cubicBezTo>
                  <a:pt x="659162" y="570772"/>
                  <a:pt x="660078" y="577015"/>
                  <a:pt x="660994" y="584506"/>
                </a:cubicBezTo>
                <a:cubicBezTo>
                  <a:pt x="661909" y="584506"/>
                  <a:pt x="661909" y="580760"/>
                  <a:pt x="662825" y="578263"/>
                </a:cubicBezTo>
                <a:cubicBezTo>
                  <a:pt x="661909" y="584506"/>
                  <a:pt x="661909" y="588251"/>
                  <a:pt x="661909" y="591997"/>
                </a:cubicBezTo>
                <a:cubicBezTo>
                  <a:pt x="660078" y="582009"/>
                  <a:pt x="660078" y="577015"/>
                  <a:pt x="659162" y="570772"/>
                </a:cubicBezTo>
                <a:close/>
                <a:moveTo>
                  <a:pt x="659162" y="560290"/>
                </a:moveTo>
                <a:cubicBezTo>
                  <a:pt x="660994" y="561860"/>
                  <a:pt x="662825" y="561860"/>
                  <a:pt x="662825" y="563429"/>
                </a:cubicBezTo>
                <a:lnTo>
                  <a:pt x="662825" y="569707"/>
                </a:lnTo>
                <a:close/>
                <a:moveTo>
                  <a:pt x="664661" y="549301"/>
                </a:moveTo>
                <a:cubicBezTo>
                  <a:pt x="664661" y="552832"/>
                  <a:pt x="667407" y="555186"/>
                  <a:pt x="667407" y="555186"/>
                </a:cubicBezTo>
                <a:cubicBezTo>
                  <a:pt x="667407" y="556363"/>
                  <a:pt x="667407" y="557540"/>
                  <a:pt x="667407" y="559894"/>
                </a:cubicBezTo>
                <a:cubicBezTo>
                  <a:pt x="664661" y="564601"/>
                  <a:pt x="664661" y="563424"/>
                  <a:pt x="664661" y="558717"/>
                </a:cubicBezTo>
                <a:cubicBezTo>
                  <a:pt x="664661" y="557540"/>
                  <a:pt x="664661" y="551655"/>
                  <a:pt x="664661" y="549301"/>
                </a:cubicBezTo>
                <a:close/>
                <a:moveTo>
                  <a:pt x="659162" y="543809"/>
                </a:moveTo>
                <a:lnTo>
                  <a:pt x="659173" y="543824"/>
                </a:lnTo>
                <a:lnTo>
                  <a:pt x="661566" y="547144"/>
                </a:lnTo>
                <a:cubicBezTo>
                  <a:pt x="661909" y="547341"/>
                  <a:pt x="661909" y="546948"/>
                  <a:pt x="661909" y="546948"/>
                </a:cubicBezTo>
                <a:lnTo>
                  <a:pt x="661909" y="548385"/>
                </a:lnTo>
                <a:lnTo>
                  <a:pt x="661909" y="551656"/>
                </a:lnTo>
                <a:lnTo>
                  <a:pt x="661909" y="553226"/>
                </a:lnTo>
                <a:cubicBezTo>
                  <a:pt x="661909" y="550087"/>
                  <a:pt x="661909" y="546948"/>
                  <a:pt x="659162" y="543809"/>
                </a:cubicBezTo>
                <a:close/>
                <a:moveTo>
                  <a:pt x="661909" y="538318"/>
                </a:moveTo>
                <a:lnTo>
                  <a:pt x="661909" y="541064"/>
                </a:lnTo>
                <a:cubicBezTo>
                  <a:pt x="659162" y="541064"/>
                  <a:pt x="659162" y="541064"/>
                  <a:pt x="659162" y="541064"/>
                </a:cubicBezTo>
                <a:cubicBezTo>
                  <a:pt x="659162" y="541064"/>
                  <a:pt x="661909" y="541064"/>
                  <a:pt x="661909" y="538318"/>
                </a:cubicBezTo>
                <a:close/>
                <a:moveTo>
                  <a:pt x="654017" y="528934"/>
                </a:moveTo>
                <a:cubicBezTo>
                  <a:pt x="654360" y="528705"/>
                  <a:pt x="655046" y="529162"/>
                  <a:pt x="656419" y="530993"/>
                </a:cubicBezTo>
                <a:lnTo>
                  <a:pt x="653674" y="530993"/>
                </a:lnTo>
                <a:cubicBezTo>
                  <a:pt x="653674" y="530078"/>
                  <a:pt x="653674" y="529163"/>
                  <a:pt x="654017" y="528934"/>
                </a:cubicBezTo>
                <a:close/>
                <a:moveTo>
                  <a:pt x="653674" y="521837"/>
                </a:moveTo>
                <a:cubicBezTo>
                  <a:pt x="655047" y="526232"/>
                  <a:pt x="655047" y="529527"/>
                  <a:pt x="657792" y="531725"/>
                </a:cubicBezTo>
                <a:cubicBezTo>
                  <a:pt x="656419" y="531725"/>
                  <a:pt x="656419" y="530626"/>
                  <a:pt x="656419" y="530626"/>
                </a:cubicBezTo>
                <a:cubicBezTo>
                  <a:pt x="655047" y="526232"/>
                  <a:pt x="653674" y="525133"/>
                  <a:pt x="653674" y="521837"/>
                </a:cubicBezTo>
                <a:close/>
                <a:moveTo>
                  <a:pt x="642688" y="505360"/>
                </a:moveTo>
                <a:lnTo>
                  <a:pt x="647264" y="529242"/>
                </a:lnTo>
                <a:cubicBezTo>
                  <a:pt x="647264" y="528048"/>
                  <a:pt x="647264" y="531630"/>
                  <a:pt x="643603" y="517301"/>
                </a:cubicBezTo>
                <a:lnTo>
                  <a:pt x="643603" y="518495"/>
                </a:lnTo>
                <a:close/>
                <a:moveTo>
                  <a:pt x="648176" y="505356"/>
                </a:moveTo>
                <a:cubicBezTo>
                  <a:pt x="648176" y="505356"/>
                  <a:pt x="648176" y="505356"/>
                  <a:pt x="649275" y="507710"/>
                </a:cubicBezTo>
                <a:cubicBezTo>
                  <a:pt x="650374" y="513595"/>
                  <a:pt x="651473" y="517126"/>
                  <a:pt x="652572" y="520656"/>
                </a:cubicBezTo>
                <a:cubicBezTo>
                  <a:pt x="651473" y="517126"/>
                  <a:pt x="649275" y="511241"/>
                  <a:pt x="648176" y="505356"/>
                </a:cubicBezTo>
                <a:close/>
                <a:moveTo>
                  <a:pt x="672107" y="501938"/>
                </a:moveTo>
                <a:lnTo>
                  <a:pt x="671980" y="501975"/>
                </a:lnTo>
                <a:lnTo>
                  <a:pt x="672039" y="502589"/>
                </a:lnTo>
                <a:close/>
                <a:moveTo>
                  <a:pt x="400994" y="499865"/>
                </a:moveTo>
                <a:cubicBezTo>
                  <a:pt x="402824" y="503161"/>
                  <a:pt x="402824" y="506457"/>
                  <a:pt x="404655" y="509753"/>
                </a:cubicBezTo>
                <a:cubicBezTo>
                  <a:pt x="402824" y="507555"/>
                  <a:pt x="402824" y="505358"/>
                  <a:pt x="400994" y="503161"/>
                </a:cubicBezTo>
                <a:cubicBezTo>
                  <a:pt x="400994" y="502062"/>
                  <a:pt x="400994" y="500964"/>
                  <a:pt x="400994" y="499865"/>
                </a:cubicBezTo>
                <a:close/>
                <a:moveTo>
                  <a:pt x="673811" y="494370"/>
                </a:moveTo>
                <a:cubicBezTo>
                  <a:pt x="673811" y="497539"/>
                  <a:pt x="673811" y="500074"/>
                  <a:pt x="673582" y="501500"/>
                </a:cubicBezTo>
                <a:lnTo>
                  <a:pt x="672242" y="501898"/>
                </a:lnTo>
                <a:lnTo>
                  <a:pt x="672114" y="503368"/>
                </a:lnTo>
                <a:lnTo>
                  <a:pt x="672438" y="506728"/>
                </a:lnTo>
                <a:lnTo>
                  <a:pt x="671748" y="507587"/>
                </a:lnTo>
                <a:lnTo>
                  <a:pt x="670148" y="526014"/>
                </a:lnTo>
                <a:lnTo>
                  <a:pt x="670148" y="520741"/>
                </a:lnTo>
                <a:lnTo>
                  <a:pt x="671484" y="507915"/>
                </a:lnTo>
                <a:lnTo>
                  <a:pt x="670148" y="509580"/>
                </a:lnTo>
                <a:lnTo>
                  <a:pt x="672197" y="501070"/>
                </a:lnTo>
                <a:lnTo>
                  <a:pt x="672895" y="494374"/>
                </a:lnTo>
                <a:lnTo>
                  <a:pt x="672379" y="500316"/>
                </a:lnTo>
                <a:close/>
                <a:moveTo>
                  <a:pt x="648180" y="488879"/>
                </a:moveTo>
                <a:cubicBezTo>
                  <a:pt x="650621" y="496835"/>
                  <a:pt x="654283" y="506117"/>
                  <a:pt x="656725" y="516725"/>
                </a:cubicBezTo>
                <a:cubicBezTo>
                  <a:pt x="654283" y="510095"/>
                  <a:pt x="657945" y="526006"/>
                  <a:pt x="655504" y="519376"/>
                </a:cubicBezTo>
                <a:cubicBezTo>
                  <a:pt x="653063" y="507443"/>
                  <a:pt x="650621" y="498161"/>
                  <a:pt x="648180" y="488879"/>
                </a:cubicBezTo>
                <a:close/>
                <a:moveTo>
                  <a:pt x="668779" y="488875"/>
                </a:moveTo>
                <a:lnTo>
                  <a:pt x="667407" y="503263"/>
                </a:lnTo>
                <a:cubicBezTo>
                  <a:pt x="666034" y="511110"/>
                  <a:pt x="664661" y="515034"/>
                  <a:pt x="666034" y="500647"/>
                </a:cubicBezTo>
                <a:cubicBezTo>
                  <a:pt x="666034" y="504571"/>
                  <a:pt x="667407" y="491491"/>
                  <a:pt x="668779" y="488875"/>
                </a:cubicBezTo>
                <a:close/>
                <a:moveTo>
                  <a:pt x="499869" y="483388"/>
                </a:moveTo>
                <a:lnTo>
                  <a:pt x="503530" y="483388"/>
                </a:lnTo>
                <a:lnTo>
                  <a:pt x="503530" y="487781"/>
                </a:lnTo>
                <a:close/>
                <a:moveTo>
                  <a:pt x="642688" y="477893"/>
                </a:moveTo>
                <a:cubicBezTo>
                  <a:pt x="645129" y="486438"/>
                  <a:pt x="646350" y="493762"/>
                  <a:pt x="648791" y="501086"/>
                </a:cubicBezTo>
                <a:cubicBezTo>
                  <a:pt x="652453" y="509631"/>
                  <a:pt x="650012" y="507189"/>
                  <a:pt x="648791" y="504748"/>
                </a:cubicBezTo>
                <a:cubicBezTo>
                  <a:pt x="646350" y="496203"/>
                  <a:pt x="645129" y="487659"/>
                  <a:pt x="642688" y="477893"/>
                </a:cubicBezTo>
                <a:close/>
                <a:moveTo>
                  <a:pt x="672895" y="464820"/>
                </a:moveTo>
                <a:cubicBezTo>
                  <a:pt x="673445" y="463831"/>
                  <a:pt x="673445" y="469763"/>
                  <a:pt x="672346" y="483606"/>
                </a:cubicBezTo>
                <a:cubicBezTo>
                  <a:pt x="672346" y="469104"/>
                  <a:pt x="671247" y="479651"/>
                  <a:pt x="670148" y="487561"/>
                </a:cubicBezTo>
                <a:cubicBezTo>
                  <a:pt x="671247" y="473719"/>
                  <a:pt x="672346" y="465809"/>
                  <a:pt x="672895" y="464820"/>
                </a:cubicBezTo>
                <a:close/>
                <a:moveTo>
                  <a:pt x="638383" y="463241"/>
                </a:moveTo>
                <a:lnTo>
                  <a:pt x="638693" y="464029"/>
                </a:lnTo>
                <a:cubicBezTo>
                  <a:pt x="638693" y="465337"/>
                  <a:pt x="638693" y="465337"/>
                  <a:pt x="638693" y="465337"/>
                </a:cubicBezTo>
                <a:close/>
                <a:moveTo>
                  <a:pt x="672237" y="463163"/>
                </a:moveTo>
                <a:lnTo>
                  <a:pt x="672209" y="465959"/>
                </a:lnTo>
                <a:cubicBezTo>
                  <a:pt x="672438" y="465796"/>
                  <a:pt x="672896" y="462854"/>
                  <a:pt x="671980" y="464815"/>
                </a:cubicBezTo>
                <a:close/>
                <a:moveTo>
                  <a:pt x="637944" y="460269"/>
                </a:moveTo>
                <a:cubicBezTo>
                  <a:pt x="637694" y="459124"/>
                  <a:pt x="637694" y="459451"/>
                  <a:pt x="638693" y="464029"/>
                </a:cubicBezTo>
                <a:lnTo>
                  <a:pt x="638151" y="461672"/>
                </a:lnTo>
                <a:close/>
                <a:moveTo>
                  <a:pt x="673811" y="450429"/>
                </a:moveTo>
                <a:cubicBezTo>
                  <a:pt x="673811" y="451737"/>
                  <a:pt x="673811" y="451737"/>
                  <a:pt x="673811" y="453045"/>
                </a:cubicBezTo>
                <a:lnTo>
                  <a:pt x="672237" y="463163"/>
                </a:lnTo>
                <a:lnTo>
                  <a:pt x="672237" y="463160"/>
                </a:lnTo>
                <a:cubicBezTo>
                  <a:pt x="672437" y="460892"/>
                  <a:pt x="672895" y="456968"/>
                  <a:pt x="673811" y="450429"/>
                </a:cubicBezTo>
                <a:close/>
                <a:moveTo>
                  <a:pt x="633216" y="450051"/>
                </a:moveTo>
                <a:cubicBezTo>
                  <a:pt x="633356" y="450133"/>
                  <a:pt x="633762" y="451277"/>
                  <a:pt x="634324" y="452912"/>
                </a:cubicBezTo>
                <a:lnTo>
                  <a:pt x="638021" y="462318"/>
                </a:lnTo>
                <a:lnTo>
                  <a:pt x="638693" y="465337"/>
                </a:lnTo>
                <a:cubicBezTo>
                  <a:pt x="641689" y="487570"/>
                  <a:pt x="633699" y="447027"/>
                  <a:pt x="639692" y="478415"/>
                </a:cubicBezTo>
                <a:cubicBezTo>
                  <a:pt x="636696" y="466645"/>
                  <a:pt x="636696" y="473184"/>
                  <a:pt x="633699" y="453566"/>
                </a:cubicBezTo>
                <a:cubicBezTo>
                  <a:pt x="633200" y="450950"/>
                  <a:pt x="633075" y="449970"/>
                  <a:pt x="633216" y="450051"/>
                </a:cubicBezTo>
                <a:close/>
                <a:moveTo>
                  <a:pt x="631702" y="433948"/>
                </a:moveTo>
                <a:cubicBezTo>
                  <a:pt x="632701" y="437218"/>
                  <a:pt x="633450" y="440815"/>
                  <a:pt x="634448" y="445556"/>
                </a:cubicBezTo>
                <a:lnTo>
                  <a:pt x="638151" y="461672"/>
                </a:lnTo>
                <a:lnTo>
                  <a:pt x="638383" y="463241"/>
                </a:lnTo>
                <a:lnTo>
                  <a:pt x="638021" y="462318"/>
                </a:lnTo>
                <a:close/>
                <a:moveTo>
                  <a:pt x="622363" y="428260"/>
                </a:moveTo>
                <a:cubicBezTo>
                  <a:pt x="622912" y="429731"/>
                  <a:pt x="624010" y="433557"/>
                  <a:pt x="625109" y="438266"/>
                </a:cubicBezTo>
                <a:lnTo>
                  <a:pt x="624011" y="438266"/>
                </a:lnTo>
                <a:lnTo>
                  <a:pt x="622912" y="432380"/>
                </a:lnTo>
                <a:cubicBezTo>
                  <a:pt x="621814" y="427671"/>
                  <a:pt x="621814" y="426788"/>
                  <a:pt x="622363" y="428260"/>
                </a:cubicBezTo>
                <a:close/>
                <a:moveTo>
                  <a:pt x="628955" y="426255"/>
                </a:moveTo>
                <a:lnTo>
                  <a:pt x="629556" y="427377"/>
                </a:lnTo>
                <a:lnTo>
                  <a:pt x="630329" y="432664"/>
                </a:lnTo>
                <a:close/>
                <a:moveTo>
                  <a:pt x="629190" y="424870"/>
                </a:moveTo>
                <a:lnTo>
                  <a:pt x="630329" y="428819"/>
                </a:lnTo>
                <a:lnTo>
                  <a:pt x="629556" y="427377"/>
                </a:lnTo>
                <a:close/>
                <a:moveTo>
                  <a:pt x="27464" y="417471"/>
                </a:moveTo>
                <a:lnTo>
                  <a:pt x="42568" y="420217"/>
                </a:lnTo>
                <a:lnTo>
                  <a:pt x="38449" y="420217"/>
                </a:lnTo>
                <a:close/>
                <a:moveTo>
                  <a:pt x="6991" y="417471"/>
                </a:moveTo>
                <a:lnTo>
                  <a:pt x="9987" y="420217"/>
                </a:lnTo>
                <a:cubicBezTo>
                  <a:pt x="7990" y="420217"/>
                  <a:pt x="2996" y="420217"/>
                  <a:pt x="0" y="420217"/>
                </a:cubicBezTo>
                <a:close/>
                <a:moveTo>
                  <a:pt x="690751" y="395495"/>
                </a:moveTo>
                <a:lnTo>
                  <a:pt x="690751" y="404543"/>
                </a:lnTo>
                <a:lnTo>
                  <a:pt x="688006" y="416175"/>
                </a:lnTo>
                <a:cubicBezTo>
                  <a:pt x="686633" y="416175"/>
                  <a:pt x="690751" y="399373"/>
                  <a:pt x="690751" y="395495"/>
                </a:cubicBezTo>
                <a:close/>
                <a:moveTo>
                  <a:pt x="303149" y="394917"/>
                </a:moveTo>
                <a:cubicBezTo>
                  <a:pt x="303492" y="395392"/>
                  <a:pt x="303492" y="397611"/>
                  <a:pt x="302119" y="405217"/>
                </a:cubicBezTo>
                <a:lnTo>
                  <a:pt x="302119" y="398245"/>
                </a:lnTo>
                <a:lnTo>
                  <a:pt x="302119" y="395499"/>
                </a:lnTo>
                <a:lnTo>
                  <a:pt x="302119" y="395075"/>
                </a:lnTo>
                <a:cubicBezTo>
                  <a:pt x="302119" y="395709"/>
                  <a:pt x="302806" y="394442"/>
                  <a:pt x="303149" y="394917"/>
                </a:cubicBezTo>
                <a:close/>
                <a:moveTo>
                  <a:pt x="615218" y="379018"/>
                </a:moveTo>
                <a:lnTo>
                  <a:pt x="619797" y="394231"/>
                </a:lnTo>
                <a:lnTo>
                  <a:pt x="617965" y="390428"/>
                </a:lnTo>
                <a:close/>
                <a:moveTo>
                  <a:pt x="838241" y="358874"/>
                </a:moveTo>
                <a:cubicBezTo>
                  <a:pt x="838241" y="358874"/>
                  <a:pt x="839339" y="360706"/>
                  <a:pt x="833846" y="360706"/>
                </a:cubicBezTo>
                <a:cubicBezTo>
                  <a:pt x="833846" y="360706"/>
                  <a:pt x="829452" y="357042"/>
                  <a:pt x="838241" y="358874"/>
                </a:cubicBezTo>
                <a:close/>
                <a:moveTo>
                  <a:pt x="604232" y="355313"/>
                </a:moveTo>
                <a:cubicBezTo>
                  <a:pt x="604232" y="351554"/>
                  <a:pt x="614572" y="385379"/>
                  <a:pt x="614572" y="376610"/>
                </a:cubicBezTo>
                <a:cubicBezTo>
                  <a:pt x="617157" y="386632"/>
                  <a:pt x="614572" y="382874"/>
                  <a:pt x="621034" y="404171"/>
                </a:cubicBezTo>
                <a:cubicBezTo>
                  <a:pt x="624912" y="416698"/>
                  <a:pt x="618449" y="387885"/>
                  <a:pt x="617157" y="381621"/>
                </a:cubicBezTo>
                <a:cubicBezTo>
                  <a:pt x="622327" y="396654"/>
                  <a:pt x="622327" y="396654"/>
                  <a:pt x="623619" y="397907"/>
                </a:cubicBezTo>
                <a:lnTo>
                  <a:pt x="623461" y="401666"/>
                </a:lnTo>
                <a:lnTo>
                  <a:pt x="626209" y="409594"/>
                </a:lnTo>
                <a:cubicBezTo>
                  <a:pt x="627582" y="414720"/>
                  <a:pt x="628269" y="418565"/>
                  <a:pt x="628784" y="422090"/>
                </a:cubicBezTo>
                <a:lnTo>
                  <a:pt x="629190" y="424870"/>
                </a:lnTo>
                <a:lnTo>
                  <a:pt x="623338" y="404584"/>
                </a:lnTo>
                <a:lnTo>
                  <a:pt x="622973" y="413253"/>
                </a:lnTo>
                <a:cubicBezTo>
                  <a:pt x="622004" y="415759"/>
                  <a:pt x="620388" y="414819"/>
                  <a:pt x="618449" y="407929"/>
                </a:cubicBezTo>
                <a:cubicBezTo>
                  <a:pt x="615864" y="391643"/>
                  <a:pt x="609402" y="374104"/>
                  <a:pt x="608109" y="372851"/>
                </a:cubicBezTo>
                <a:cubicBezTo>
                  <a:pt x="606817" y="367840"/>
                  <a:pt x="609402" y="374104"/>
                  <a:pt x="609402" y="374104"/>
                </a:cubicBezTo>
                <a:close/>
                <a:moveTo>
                  <a:pt x="609730" y="351554"/>
                </a:moveTo>
                <a:lnTo>
                  <a:pt x="613848" y="361167"/>
                </a:lnTo>
                <a:lnTo>
                  <a:pt x="612475" y="359794"/>
                </a:lnTo>
                <a:close/>
                <a:moveTo>
                  <a:pt x="714096" y="340568"/>
                </a:moveTo>
                <a:lnTo>
                  <a:pt x="729309" y="344229"/>
                </a:lnTo>
                <a:lnTo>
                  <a:pt x="728041" y="344229"/>
                </a:lnTo>
                <a:close/>
                <a:moveTo>
                  <a:pt x="694873" y="340568"/>
                </a:moveTo>
                <a:lnTo>
                  <a:pt x="696246" y="354349"/>
                </a:lnTo>
                <a:lnTo>
                  <a:pt x="693499" y="356854"/>
                </a:lnTo>
                <a:cubicBezTo>
                  <a:pt x="690753" y="374393"/>
                  <a:pt x="690753" y="401954"/>
                  <a:pt x="686633" y="410723"/>
                </a:cubicBezTo>
                <a:cubicBezTo>
                  <a:pt x="688006" y="403207"/>
                  <a:pt x="689379" y="393185"/>
                  <a:pt x="690753" y="380657"/>
                </a:cubicBezTo>
                <a:cubicBezTo>
                  <a:pt x="692126" y="368129"/>
                  <a:pt x="693499" y="354349"/>
                  <a:pt x="694873" y="340568"/>
                </a:cubicBezTo>
                <a:close/>
                <a:moveTo>
                  <a:pt x="604232" y="340568"/>
                </a:moveTo>
                <a:cubicBezTo>
                  <a:pt x="605606" y="346061"/>
                  <a:pt x="608353" y="350456"/>
                  <a:pt x="605606" y="349357"/>
                </a:cubicBezTo>
                <a:cubicBezTo>
                  <a:pt x="605606" y="347160"/>
                  <a:pt x="604232" y="343864"/>
                  <a:pt x="604232" y="340568"/>
                </a:cubicBezTo>
                <a:close/>
                <a:moveTo>
                  <a:pt x="596845" y="324359"/>
                </a:moveTo>
                <a:lnTo>
                  <a:pt x="597373" y="326467"/>
                </a:lnTo>
                <a:lnTo>
                  <a:pt x="597660" y="326912"/>
                </a:lnTo>
                <a:close/>
                <a:moveTo>
                  <a:pt x="363345" y="310480"/>
                </a:moveTo>
                <a:cubicBezTo>
                  <a:pt x="363287" y="309680"/>
                  <a:pt x="363364" y="309447"/>
                  <a:pt x="363674" y="310694"/>
                </a:cubicBezTo>
                <a:lnTo>
                  <a:pt x="364350" y="314438"/>
                </a:lnTo>
                <a:lnTo>
                  <a:pt x="363829" y="313658"/>
                </a:lnTo>
                <a:cubicBezTo>
                  <a:pt x="363597" y="312644"/>
                  <a:pt x="363403" y="311279"/>
                  <a:pt x="363345" y="310480"/>
                </a:cubicBezTo>
                <a:close/>
                <a:moveTo>
                  <a:pt x="593246" y="285634"/>
                </a:moveTo>
                <a:lnTo>
                  <a:pt x="597642" y="300844"/>
                </a:lnTo>
                <a:cubicBezTo>
                  <a:pt x="595444" y="295774"/>
                  <a:pt x="595444" y="299576"/>
                  <a:pt x="595444" y="299576"/>
                </a:cubicBezTo>
                <a:cubicBezTo>
                  <a:pt x="595444" y="295774"/>
                  <a:pt x="594345" y="293239"/>
                  <a:pt x="593246" y="285634"/>
                </a:cubicBezTo>
                <a:close/>
                <a:moveTo>
                  <a:pt x="582260" y="285634"/>
                </a:moveTo>
                <a:lnTo>
                  <a:pt x="586381" y="300934"/>
                </a:lnTo>
                <a:lnTo>
                  <a:pt x="585007" y="297404"/>
                </a:lnTo>
                <a:close/>
                <a:moveTo>
                  <a:pt x="322989" y="258168"/>
                </a:moveTo>
                <a:cubicBezTo>
                  <a:pt x="321890" y="263051"/>
                  <a:pt x="320791" y="270375"/>
                  <a:pt x="320791" y="277699"/>
                </a:cubicBezTo>
                <a:cubicBezTo>
                  <a:pt x="318593" y="278920"/>
                  <a:pt x="320791" y="270375"/>
                  <a:pt x="322989" y="258168"/>
                </a:cubicBezTo>
                <a:close/>
                <a:moveTo>
                  <a:pt x="576772" y="219721"/>
                </a:moveTo>
                <a:cubicBezTo>
                  <a:pt x="578602" y="224115"/>
                  <a:pt x="578602" y="226312"/>
                  <a:pt x="580433" y="228510"/>
                </a:cubicBezTo>
                <a:cubicBezTo>
                  <a:pt x="580433" y="228510"/>
                  <a:pt x="580433" y="228510"/>
                  <a:pt x="580433" y="229608"/>
                </a:cubicBezTo>
                <a:cubicBezTo>
                  <a:pt x="578602" y="226312"/>
                  <a:pt x="576772" y="223017"/>
                  <a:pt x="576772" y="219721"/>
                </a:cubicBezTo>
                <a:close/>
                <a:moveTo>
                  <a:pt x="534200" y="205983"/>
                </a:moveTo>
                <a:cubicBezTo>
                  <a:pt x="536945" y="203237"/>
                  <a:pt x="535573" y="211477"/>
                  <a:pt x="534200" y="216970"/>
                </a:cubicBezTo>
                <a:cubicBezTo>
                  <a:pt x="534200" y="223837"/>
                  <a:pt x="532827" y="229330"/>
                  <a:pt x="532827" y="227957"/>
                </a:cubicBezTo>
                <a:close/>
                <a:moveTo>
                  <a:pt x="541642" y="197536"/>
                </a:moveTo>
                <a:cubicBezTo>
                  <a:pt x="541835" y="195463"/>
                  <a:pt x="541063" y="206927"/>
                  <a:pt x="541063" y="208879"/>
                </a:cubicBezTo>
                <a:cubicBezTo>
                  <a:pt x="538315" y="234898"/>
                  <a:pt x="541063" y="207578"/>
                  <a:pt x="541063" y="204976"/>
                </a:cubicBezTo>
                <a:cubicBezTo>
                  <a:pt x="541406" y="200423"/>
                  <a:pt x="541578" y="198227"/>
                  <a:pt x="541642" y="197536"/>
                </a:cubicBezTo>
                <a:close/>
                <a:moveTo>
                  <a:pt x="571575" y="192671"/>
                </a:moveTo>
                <a:cubicBezTo>
                  <a:pt x="572218" y="191770"/>
                  <a:pt x="580199" y="211821"/>
                  <a:pt x="578140" y="208216"/>
                </a:cubicBezTo>
                <a:cubicBezTo>
                  <a:pt x="576767" y="204611"/>
                  <a:pt x="575394" y="207014"/>
                  <a:pt x="574021" y="202208"/>
                </a:cubicBezTo>
                <a:cubicBezTo>
                  <a:pt x="571961" y="195600"/>
                  <a:pt x="571360" y="192971"/>
                  <a:pt x="571575" y="192671"/>
                </a:cubicBezTo>
                <a:close/>
                <a:moveTo>
                  <a:pt x="546559" y="164791"/>
                </a:moveTo>
                <a:lnTo>
                  <a:pt x="546559" y="174404"/>
                </a:lnTo>
                <a:lnTo>
                  <a:pt x="543814" y="167537"/>
                </a:lnTo>
                <a:cubicBezTo>
                  <a:pt x="546559" y="166164"/>
                  <a:pt x="546559" y="167537"/>
                  <a:pt x="546559" y="164791"/>
                </a:cubicBezTo>
                <a:close/>
                <a:moveTo>
                  <a:pt x="550913" y="148484"/>
                </a:moveTo>
                <a:cubicBezTo>
                  <a:pt x="552153" y="152227"/>
                  <a:pt x="553393" y="157218"/>
                  <a:pt x="555873" y="168448"/>
                </a:cubicBezTo>
                <a:cubicBezTo>
                  <a:pt x="557113" y="170944"/>
                  <a:pt x="557113" y="170944"/>
                  <a:pt x="557113" y="168448"/>
                </a:cubicBezTo>
                <a:cubicBezTo>
                  <a:pt x="555873" y="167201"/>
                  <a:pt x="554633" y="158466"/>
                  <a:pt x="550913" y="148484"/>
                </a:cubicBezTo>
                <a:close/>
                <a:moveTo>
                  <a:pt x="539753" y="134759"/>
                </a:moveTo>
                <a:lnTo>
                  <a:pt x="539509" y="138232"/>
                </a:lnTo>
                <a:lnTo>
                  <a:pt x="537273" y="150980"/>
                </a:lnTo>
                <a:close/>
                <a:moveTo>
                  <a:pt x="338875" y="128520"/>
                </a:moveTo>
                <a:cubicBezTo>
                  <a:pt x="338875" y="131015"/>
                  <a:pt x="340115" y="133511"/>
                  <a:pt x="341355" y="136006"/>
                </a:cubicBezTo>
                <a:cubicBezTo>
                  <a:pt x="340115" y="131015"/>
                  <a:pt x="338875" y="136006"/>
                  <a:pt x="338875" y="137254"/>
                </a:cubicBezTo>
                <a:lnTo>
                  <a:pt x="337635" y="138502"/>
                </a:lnTo>
                <a:cubicBezTo>
                  <a:pt x="337635" y="138502"/>
                  <a:pt x="337635" y="139750"/>
                  <a:pt x="337635" y="140997"/>
                </a:cubicBezTo>
                <a:cubicBezTo>
                  <a:pt x="337635" y="143493"/>
                  <a:pt x="338875" y="144741"/>
                  <a:pt x="338875" y="147236"/>
                </a:cubicBezTo>
                <a:cubicBezTo>
                  <a:pt x="338875" y="150980"/>
                  <a:pt x="338875" y="153475"/>
                  <a:pt x="338875" y="154723"/>
                </a:cubicBezTo>
                <a:cubicBezTo>
                  <a:pt x="337635" y="149732"/>
                  <a:pt x="337635" y="144741"/>
                  <a:pt x="336395" y="140997"/>
                </a:cubicBezTo>
                <a:cubicBezTo>
                  <a:pt x="336395" y="137254"/>
                  <a:pt x="336395" y="138502"/>
                  <a:pt x="336395" y="137254"/>
                </a:cubicBezTo>
                <a:cubicBezTo>
                  <a:pt x="337635" y="134759"/>
                  <a:pt x="337635" y="132263"/>
                  <a:pt x="337635" y="129768"/>
                </a:cubicBezTo>
                <a:lnTo>
                  <a:pt x="338875" y="133511"/>
                </a:lnTo>
                <a:close/>
                <a:moveTo>
                  <a:pt x="335078" y="126334"/>
                </a:moveTo>
                <a:cubicBezTo>
                  <a:pt x="335078" y="126334"/>
                  <a:pt x="335078" y="126334"/>
                  <a:pt x="337823" y="128165"/>
                </a:cubicBezTo>
                <a:lnTo>
                  <a:pt x="337823" y="129997"/>
                </a:lnTo>
                <a:cubicBezTo>
                  <a:pt x="335078" y="128165"/>
                  <a:pt x="335078" y="126334"/>
                  <a:pt x="335078" y="126334"/>
                </a:cubicBezTo>
                <a:close/>
                <a:moveTo>
                  <a:pt x="545624" y="122729"/>
                </a:moveTo>
                <a:cubicBezTo>
                  <a:pt x="545100" y="120799"/>
                  <a:pt x="547193" y="128520"/>
                  <a:pt x="547193" y="128520"/>
                </a:cubicBezTo>
                <a:cubicBezTo>
                  <a:pt x="546263" y="125088"/>
                  <a:pt x="545798" y="123373"/>
                  <a:pt x="545624" y="122729"/>
                </a:cubicBezTo>
                <a:close/>
                <a:moveTo>
                  <a:pt x="334845" y="108088"/>
                </a:moveTo>
                <a:cubicBezTo>
                  <a:pt x="334845" y="109179"/>
                  <a:pt x="334535" y="111051"/>
                  <a:pt x="333915" y="112299"/>
                </a:cubicBezTo>
                <a:lnTo>
                  <a:pt x="334269" y="108377"/>
                </a:lnTo>
                <a:close/>
                <a:moveTo>
                  <a:pt x="537273" y="86096"/>
                </a:moveTo>
                <a:cubicBezTo>
                  <a:pt x="542233" y="102317"/>
                  <a:pt x="549673" y="131015"/>
                  <a:pt x="553393" y="152227"/>
                </a:cubicBezTo>
                <a:lnTo>
                  <a:pt x="563312" y="187165"/>
                </a:lnTo>
                <a:cubicBezTo>
                  <a:pt x="557113" y="168448"/>
                  <a:pt x="557113" y="169696"/>
                  <a:pt x="558352" y="175935"/>
                </a:cubicBezTo>
                <a:cubicBezTo>
                  <a:pt x="559592" y="182174"/>
                  <a:pt x="562072" y="192156"/>
                  <a:pt x="562072" y="193404"/>
                </a:cubicBezTo>
                <a:lnTo>
                  <a:pt x="563312" y="200890"/>
                </a:lnTo>
                <a:lnTo>
                  <a:pt x="565792" y="207129"/>
                </a:lnTo>
                <a:cubicBezTo>
                  <a:pt x="567032" y="212120"/>
                  <a:pt x="563312" y="198395"/>
                  <a:pt x="564552" y="208377"/>
                </a:cubicBezTo>
                <a:cubicBezTo>
                  <a:pt x="567032" y="217111"/>
                  <a:pt x="574472" y="243314"/>
                  <a:pt x="578192" y="252049"/>
                </a:cubicBezTo>
                <a:cubicBezTo>
                  <a:pt x="578192" y="249553"/>
                  <a:pt x="576952" y="247058"/>
                  <a:pt x="576952" y="243314"/>
                </a:cubicBezTo>
                <a:lnTo>
                  <a:pt x="578192" y="245810"/>
                </a:lnTo>
                <a:cubicBezTo>
                  <a:pt x="581912" y="262031"/>
                  <a:pt x="580672" y="257040"/>
                  <a:pt x="581912" y="255792"/>
                </a:cubicBezTo>
                <a:cubicBezTo>
                  <a:pt x="584392" y="273261"/>
                  <a:pt x="588112" y="283243"/>
                  <a:pt x="589352" y="298217"/>
                </a:cubicBezTo>
                <a:cubicBezTo>
                  <a:pt x="588112" y="288235"/>
                  <a:pt x="590592" y="298841"/>
                  <a:pt x="593382" y="310538"/>
                </a:cubicBezTo>
                <a:lnTo>
                  <a:pt x="594582" y="315328"/>
                </a:lnTo>
                <a:lnTo>
                  <a:pt x="596909" y="319205"/>
                </a:lnTo>
                <a:lnTo>
                  <a:pt x="596909" y="321797"/>
                </a:lnTo>
                <a:lnTo>
                  <a:pt x="599331" y="327553"/>
                </a:lnTo>
                <a:lnTo>
                  <a:pt x="599464" y="330299"/>
                </a:lnTo>
                <a:lnTo>
                  <a:pt x="601597" y="340173"/>
                </a:lnTo>
                <a:cubicBezTo>
                  <a:pt x="602062" y="341889"/>
                  <a:pt x="602372" y="343136"/>
                  <a:pt x="602992" y="348127"/>
                </a:cubicBezTo>
                <a:cubicBezTo>
                  <a:pt x="598032" y="328163"/>
                  <a:pt x="591832" y="308199"/>
                  <a:pt x="585632" y="293226"/>
                </a:cubicBezTo>
                <a:lnTo>
                  <a:pt x="589352" y="308199"/>
                </a:lnTo>
                <a:cubicBezTo>
                  <a:pt x="584392" y="299464"/>
                  <a:pt x="580672" y="273261"/>
                  <a:pt x="578192" y="265775"/>
                </a:cubicBezTo>
                <a:cubicBezTo>
                  <a:pt x="580672" y="272014"/>
                  <a:pt x="583152" y="285739"/>
                  <a:pt x="583152" y="285739"/>
                </a:cubicBezTo>
                <a:lnTo>
                  <a:pt x="583152" y="280748"/>
                </a:lnTo>
                <a:lnTo>
                  <a:pt x="571636" y="243307"/>
                </a:lnTo>
                <a:lnTo>
                  <a:pt x="572877" y="248861"/>
                </a:lnTo>
                <a:cubicBezTo>
                  <a:pt x="573564" y="252981"/>
                  <a:pt x="574480" y="258169"/>
                  <a:pt x="575853" y="262442"/>
                </a:cubicBezTo>
                <a:cubicBezTo>
                  <a:pt x="574937" y="260000"/>
                  <a:pt x="574937" y="258780"/>
                  <a:pt x="574937" y="258780"/>
                </a:cubicBezTo>
                <a:lnTo>
                  <a:pt x="571587" y="243148"/>
                </a:lnTo>
                <a:lnTo>
                  <a:pt x="567032" y="228341"/>
                </a:lnTo>
                <a:cubicBezTo>
                  <a:pt x="570752" y="243314"/>
                  <a:pt x="562072" y="209625"/>
                  <a:pt x="563312" y="220855"/>
                </a:cubicBezTo>
                <a:lnTo>
                  <a:pt x="567032" y="233332"/>
                </a:lnTo>
                <a:cubicBezTo>
                  <a:pt x="567032" y="238323"/>
                  <a:pt x="563312" y="227093"/>
                  <a:pt x="562072" y="220855"/>
                </a:cubicBezTo>
                <a:cubicBezTo>
                  <a:pt x="560832" y="214616"/>
                  <a:pt x="558352" y="208377"/>
                  <a:pt x="557113" y="200890"/>
                </a:cubicBezTo>
                <a:cubicBezTo>
                  <a:pt x="555873" y="194652"/>
                  <a:pt x="553393" y="187165"/>
                  <a:pt x="552153" y="179678"/>
                </a:cubicBezTo>
                <a:cubicBezTo>
                  <a:pt x="548433" y="164705"/>
                  <a:pt x="544713" y="149732"/>
                  <a:pt x="540993" y="137254"/>
                </a:cubicBezTo>
                <a:cubicBezTo>
                  <a:pt x="539753" y="150980"/>
                  <a:pt x="537273" y="163457"/>
                  <a:pt x="537273" y="167201"/>
                </a:cubicBezTo>
                <a:cubicBezTo>
                  <a:pt x="537273" y="164081"/>
                  <a:pt x="537893" y="158466"/>
                  <a:pt x="538513" y="152383"/>
                </a:cubicBezTo>
                <a:lnTo>
                  <a:pt x="539509" y="138232"/>
                </a:lnTo>
                <a:lnTo>
                  <a:pt x="540993" y="129768"/>
                </a:lnTo>
                <a:cubicBezTo>
                  <a:pt x="542233" y="138502"/>
                  <a:pt x="544713" y="147236"/>
                  <a:pt x="547193" y="157218"/>
                </a:cubicBezTo>
                <a:cubicBezTo>
                  <a:pt x="547193" y="152227"/>
                  <a:pt x="547193" y="152227"/>
                  <a:pt x="548433" y="152227"/>
                </a:cubicBezTo>
                <a:cubicBezTo>
                  <a:pt x="549673" y="150980"/>
                  <a:pt x="549673" y="149732"/>
                  <a:pt x="545953" y="134759"/>
                </a:cubicBezTo>
                <a:cubicBezTo>
                  <a:pt x="543473" y="121033"/>
                  <a:pt x="540993" y="111051"/>
                  <a:pt x="539753" y="103564"/>
                </a:cubicBezTo>
                <a:cubicBezTo>
                  <a:pt x="537273" y="119785"/>
                  <a:pt x="537273" y="131015"/>
                  <a:pt x="536033" y="144741"/>
                </a:cubicBezTo>
                <a:cubicBezTo>
                  <a:pt x="534793" y="158466"/>
                  <a:pt x="533553" y="172192"/>
                  <a:pt x="531073" y="195899"/>
                </a:cubicBezTo>
                <a:cubicBezTo>
                  <a:pt x="531073" y="198395"/>
                  <a:pt x="531073" y="195899"/>
                  <a:pt x="529833" y="195899"/>
                </a:cubicBezTo>
                <a:cubicBezTo>
                  <a:pt x="529833" y="195899"/>
                  <a:pt x="529833" y="195899"/>
                  <a:pt x="529833" y="199643"/>
                </a:cubicBezTo>
                <a:cubicBezTo>
                  <a:pt x="528593" y="202138"/>
                  <a:pt x="528593" y="205881"/>
                  <a:pt x="527353" y="212120"/>
                </a:cubicBezTo>
                <a:cubicBezTo>
                  <a:pt x="524873" y="245810"/>
                  <a:pt x="524873" y="268270"/>
                  <a:pt x="527353" y="268270"/>
                </a:cubicBezTo>
                <a:cubicBezTo>
                  <a:pt x="528593" y="255792"/>
                  <a:pt x="529833" y="228341"/>
                  <a:pt x="532313" y="223350"/>
                </a:cubicBezTo>
                <a:cubicBezTo>
                  <a:pt x="532313" y="238323"/>
                  <a:pt x="529833" y="262031"/>
                  <a:pt x="529833" y="262031"/>
                </a:cubicBezTo>
                <a:cubicBezTo>
                  <a:pt x="526113" y="275757"/>
                  <a:pt x="533553" y="237076"/>
                  <a:pt x="528593" y="255792"/>
                </a:cubicBezTo>
                <a:cubicBezTo>
                  <a:pt x="527353" y="264527"/>
                  <a:pt x="527353" y="268270"/>
                  <a:pt x="527353" y="273261"/>
                </a:cubicBezTo>
                <a:cubicBezTo>
                  <a:pt x="527353" y="265775"/>
                  <a:pt x="524873" y="280748"/>
                  <a:pt x="523633" y="284491"/>
                </a:cubicBezTo>
                <a:cubicBezTo>
                  <a:pt x="519913" y="315685"/>
                  <a:pt x="518673" y="334402"/>
                  <a:pt x="513713" y="368092"/>
                </a:cubicBezTo>
                <a:cubicBezTo>
                  <a:pt x="512473" y="369339"/>
                  <a:pt x="511233" y="373083"/>
                  <a:pt x="511233" y="371835"/>
                </a:cubicBezTo>
                <a:cubicBezTo>
                  <a:pt x="509993" y="388056"/>
                  <a:pt x="509993" y="411764"/>
                  <a:pt x="512473" y="406772"/>
                </a:cubicBezTo>
                <a:cubicBezTo>
                  <a:pt x="509993" y="425489"/>
                  <a:pt x="508753" y="426737"/>
                  <a:pt x="507513" y="442958"/>
                </a:cubicBezTo>
                <a:cubicBezTo>
                  <a:pt x="512473" y="416755"/>
                  <a:pt x="506273" y="449197"/>
                  <a:pt x="507513" y="451692"/>
                </a:cubicBezTo>
                <a:cubicBezTo>
                  <a:pt x="506273" y="467913"/>
                  <a:pt x="506273" y="456683"/>
                  <a:pt x="505033" y="464170"/>
                </a:cubicBezTo>
                <a:cubicBezTo>
                  <a:pt x="505033" y="467913"/>
                  <a:pt x="505033" y="474152"/>
                  <a:pt x="506273" y="474152"/>
                </a:cubicBezTo>
                <a:cubicBezTo>
                  <a:pt x="502553" y="485382"/>
                  <a:pt x="503793" y="454188"/>
                  <a:pt x="500073" y="466665"/>
                </a:cubicBezTo>
                <a:cubicBezTo>
                  <a:pt x="498833" y="474152"/>
                  <a:pt x="491393" y="510337"/>
                  <a:pt x="491393" y="512833"/>
                </a:cubicBezTo>
                <a:cubicBezTo>
                  <a:pt x="492633" y="521567"/>
                  <a:pt x="500073" y="519072"/>
                  <a:pt x="503793" y="507842"/>
                </a:cubicBezTo>
                <a:cubicBezTo>
                  <a:pt x="505033" y="509089"/>
                  <a:pt x="500073" y="522815"/>
                  <a:pt x="500073" y="530301"/>
                </a:cubicBezTo>
                <a:cubicBezTo>
                  <a:pt x="495113" y="552761"/>
                  <a:pt x="497593" y="563991"/>
                  <a:pt x="493873" y="581460"/>
                </a:cubicBezTo>
                <a:lnTo>
                  <a:pt x="493873" y="567734"/>
                </a:lnTo>
                <a:cubicBezTo>
                  <a:pt x="493873" y="570230"/>
                  <a:pt x="491393" y="596433"/>
                  <a:pt x="491393" y="601424"/>
                </a:cubicBezTo>
                <a:cubicBezTo>
                  <a:pt x="491393" y="601424"/>
                  <a:pt x="490153" y="587699"/>
                  <a:pt x="487673" y="595185"/>
                </a:cubicBezTo>
                <a:cubicBezTo>
                  <a:pt x="483953" y="627627"/>
                  <a:pt x="483953" y="657574"/>
                  <a:pt x="486433" y="656326"/>
                </a:cubicBezTo>
                <a:lnTo>
                  <a:pt x="490153" y="607663"/>
                </a:lnTo>
                <a:cubicBezTo>
                  <a:pt x="492633" y="606415"/>
                  <a:pt x="487673" y="641353"/>
                  <a:pt x="490153" y="640105"/>
                </a:cubicBezTo>
                <a:lnTo>
                  <a:pt x="483953" y="685025"/>
                </a:lnTo>
                <a:cubicBezTo>
                  <a:pt x="485193" y="678786"/>
                  <a:pt x="486433" y="662565"/>
                  <a:pt x="485193" y="667556"/>
                </a:cubicBezTo>
                <a:cubicBezTo>
                  <a:pt x="482713" y="687520"/>
                  <a:pt x="483953" y="678786"/>
                  <a:pt x="481473" y="691263"/>
                </a:cubicBezTo>
                <a:cubicBezTo>
                  <a:pt x="481473" y="668804"/>
                  <a:pt x="480233" y="627627"/>
                  <a:pt x="478993" y="612654"/>
                </a:cubicBezTo>
                <a:lnTo>
                  <a:pt x="477753" y="636362"/>
                </a:lnTo>
                <a:lnTo>
                  <a:pt x="475273" y="641353"/>
                </a:lnTo>
                <a:cubicBezTo>
                  <a:pt x="472793" y="672547"/>
                  <a:pt x="477753" y="699998"/>
                  <a:pt x="477753" y="708732"/>
                </a:cubicBezTo>
                <a:cubicBezTo>
                  <a:pt x="475273" y="726201"/>
                  <a:pt x="472793" y="719962"/>
                  <a:pt x="472793" y="716219"/>
                </a:cubicBezTo>
                <a:cubicBezTo>
                  <a:pt x="467833" y="749909"/>
                  <a:pt x="472793" y="749909"/>
                  <a:pt x="469073" y="784846"/>
                </a:cubicBezTo>
                <a:lnTo>
                  <a:pt x="471553" y="771121"/>
                </a:lnTo>
                <a:cubicBezTo>
                  <a:pt x="470313" y="779855"/>
                  <a:pt x="466593" y="808554"/>
                  <a:pt x="467833" y="806058"/>
                </a:cubicBezTo>
                <a:cubicBezTo>
                  <a:pt x="465353" y="817288"/>
                  <a:pt x="461633" y="822279"/>
                  <a:pt x="462873" y="812297"/>
                </a:cubicBezTo>
                <a:cubicBezTo>
                  <a:pt x="461633" y="824775"/>
                  <a:pt x="461633" y="840996"/>
                  <a:pt x="460393" y="860960"/>
                </a:cubicBezTo>
                <a:cubicBezTo>
                  <a:pt x="461633" y="853473"/>
                  <a:pt x="457913" y="848482"/>
                  <a:pt x="457913" y="843491"/>
                </a:cubicBezTo>
                <a:cubicBezTo>
                  <a:pt x="457913" y="850978"/>
                  <a:pt x="457913" y="860960"/>
                  <a:pt x="457913" y="868446"/>
                </a:cubicBezTo>
                <a:cubicBezTo>
                  <a:pt x="457913" y="874685"/>
                  <a:pt x="457913" y="880924"/>
                  <a:pt x="459153" y="874685"/>
                </a:cubicBezTo>
                <a:cubicBezTo>
                  <a:pt x="455434" y="888411"/>
                  <a:pt x="455434" y="892154"/>
                  <a:pt x="454194" y="897145"/>
                </a:cubicBezTo>
                <a:cubicBezTo>
                  <a:pt x="454194" y="900888"/>
                  <a:pt x="452954" y="904632"/>
                  <a:pt x="451714" y="907127"/>
                </a:cubicBezTo>
                <a:cubicBezTo>
                  <a:pt x="450474" y="912118"/>
                  <a:pt x="450474" y="918357"/>
                  <a:pt x="451714" y="922100"/>
                </a:cubicBezTo>
                <a:cubicBezTo>
                  <a:pt x="451714" y="924596"/>
                  <a:pt x="451714" y="925844"/>
                  <a:pt x="452954" y="923348"/>
                </a:cubicBezTo>
                <a:cubicBezTo>
                  <a:pt x="451714" y="937074"/>
                  <a:pt x="450474" y="947056"/>
                  <a:pt x="449234" y="954542"/>
                </a:cubicBezTo>
                <a:cubicBezTo>
                  <a:pt x="447994" y="944560"/>
                  <a:pt x="447994" y="935826"/>
                  <a:pt x="446754" y="929587"/>
                </a:cubicBezTo>
                <a:cubicBezTo>
                  <a:pt x="447994" y="937074"/>
                  <a:pt x="448614" y="938010"/>
                  <a:pt x="448924" y="935046"/>
                </a:cubicBezTo>
                <a:lnTo>
                  <a:pt x="449197" y="919262"/>
                </a:lnTo>
                <a:lnTo>
                  <a:pt x="444939" y="888100"/>
                </a:lnTo>
                <a:cubicBezTo>
                  <a:pt x="446769" y="889340"/>
                  <a:pt x="447685" y="889340"/>
                  <a:pt x="448600" y="884378"/>
                </a:cubicBezTo>
                <a:lnTo>
                  <a:pt x="449234" y="910162"/>
                </a:lnTo>
                <a:lnTo>
                  <a:pt x="449234" y="893246"/>
                </a:lnTo>
                <a:cubicBezTo>
                  <a:pt x="449234" y="885915"/>
                  <a:pt x="449234" y="879676"/>
                  <a:pt x="449234" y="875933"/>
                </a:cubicBezTo>
                <a:lnTo>
                  <a:pt x="450474" y="843491"/>
                </a:lnTo>
                <a:lnTo>
                  <a:pt x="451714" y="853473"/>
                </a:lnTo>
                <a:cubicBezTo>
                  <a:pt x="451714" y="842243"/>
                  <a:pt x="452954" y="838500"/>
                  <a:pt x="454194" y="832261"/>
                </a:cubicBezTo>
                <a:lnTo>
                  <a:pt x="454194" y="813545"/>
                </a:lnTo>
                <a:cubicBezTo>
                  <a:pt x="454194" y="811049"/>
                  <a:pt x="454194" y="808554"/>
                  <a:pt x="454194" y="806058"/>
                </a:cubicBezTo>
                <a:cubicBezTo>
                  <a:pt x="454194" y="803563"/>
                  <a:pt x="454194" y="802315"/>
                  <a:pt x="454194" y="801067"/>
                </a:cubicBezTo>
                <a:cubicBezTo>
                  <a:pt x="454194" y="799819"/>
                  <a:pt x="454194" y="797324"/>
                  <a:pt x="454194" y="797324"/>
                </a:cubicBezTo>
                <a:cubicBezTo>
                  <a:pt x="457913" y="787342"/>
                  <a:pt x="457913" y="771121"/>
                  <a:pt x="460393" y="763634"/>
                </a:cubicBezTo>
                <a:cubicBezTo>
                  <a:pt x="460393" y="761138"/>
                  <a:pt x="460393" y="757395"/>
                  <a:pt x="461633" y="752404"/>
                </a:cubicBezTo>
                <a:cubicBezTo>
                  <a:pt x="459153" y="757395"/>
                  <a:pt x="457913" y="758643"/>
                  <a:pt x="459153" y="748661"/>
                </a:cubicBezTo>
                <a:cubicBezTo>
                  <a:pt x="459153" y="748661"/>
                  <a:pt x="459153" y="748661"/>
                  <a:pt x="459153" y="747413"/>
                </a:cubicBezTo>
                <a:lnTo>
                  <a:pt x="461633" y="743670"/>
                </a:lnTo>
                <a:cubicBezTo>
                  <a:pt x="461633" y="734935"/>
                  <a:pt x="462873" y="724953"/>
                  <a:pt x="464113" y="719962"/>
                </a:cubicBezTo>
                <a:cubicBezTo>
                  <a:pt x="462873" y="722458"/>
                  <a:pt x="462873" y="724953"/>
                  <a:pt x="461633" y="728697"/>
                </a:cubicBezTo>
                <a:cubicBezTo>
                  <a:pt x="462873" y="724953"/>
                  <a:pt x="462873" y="721210"/>
                  <a:pt x="464113" y="717467"/>
                </a:cubicBezTo>
                <a:lnTo>
                  <a:pt x="464113" y="716219"/>
                </a:lnTo>
                <a:cubicBezTo>
                  <a:pt x="465353" y="711228"/>
                  <a:pt x="466593" y="704989"/>
                  <a:pt x="466593" y="697502"/>
                </a:cubicBezTo>
                <a:cubicBezTo>
                  <a:pt x="472793" y="666308"/>
                  <a:pt x="471553" y="627627"/>
                  <a:pt x="478993" y="592690"/>
                </a:cubicBezTo>
                <a:cubicBezTo>
                  <a:pt x="477753" y="597681"/>
                  <a:pt x="477753" y="605168"/>
                  <a:pt x="477753" y="607663"/>
                </a:cubicBezTo>
                <a:cubicBezTo>
                  <a:pt x="481473" y="578964"/>
                  <a:pt x="486433" y="550266"/>
                  <a:pt x="487673" y="530301"/>
                </a:cubicBezTo>
                <a:lnTo>
                  <a:pt x="485193" y="532797"/>
                </a:lnTo>
                <a:cubicBezTo>
                  <a:pt x="487673" y="511585"/>
                  <a:pt x="488913" y="494116"/>
                  <a:pt x="491393" y="477895"/>
                </a:cubicBezTo>
                <a:lnTo>
                  <a:pt x="490153" y="475400"/>
                </a:lnTo>
                <a:cubicBezTo>
                  <a:pt x="493873" y="451692"/>
                  <a:pt x="497593" y="398038"/>
                  <a:pt x="502553" y="383065"/>
                </a:cubicBezTo>
                <a:cubicBezTo>
                  <a:pt x="502553" y="376826"/>
                  <a:pt x="506273" y="348127"/>
                  <a:pt x="507513" y="334402"/>
                </a:cubicBezTo>
                <a:lnTo>
                  <a:pt x="509993" y="330659"/>
                </a:lnTo>
                <a:cubicBezTo>
                  <a:pt x="512473" y="311942"/>
                  <a:pt x="513713" y="300712"/>
                  <a:pt x="513713" y="289482"/>
                </a:cubicBezTo>
                <a:cubicBezTo>
                  <a:pt x="518673" y="272014"/>
                  <a:pt x="519913" y="254544"/>
                  <a:pt x="521153" y="237076"/>
                </a:cubicBezTo>
                <a:cubicBezTo>
                  <a:pt x="522393" y="228341"/>
                  <a:pt x="523633" y="219607"/>
                  <a:pt x="523633" y="210872"/>
                </a:cubicBezTo>
                <a:cubicBezTo>
                  <a:pt x="524873" y="207129"/>
                  <a:pt x="524873" y="202138"/>
                  <a:pt x="526113" y="198395"/>
                </a:cubicBezTo>
                <a:cubicBezTo>
                  <a:pt x="526113" y="192156"/>
                  <a:pt x="527353" y="184669"/>
                  <a:pt x="527353" y="178431"/>
                </a:cubicBezTo>
                <a:lnTo>
                  <a:pt x="528593" y="178431"/>
                </a:lnTo>
                <a:lnTo>
                  <a:pt x="533553" y="121033"/>
                </a:lnTo>
                <a:cubicBezTo>
                  <a:pt x="533553" y="139750"/>
                  <a:pt x="536033" y="107308"/>
                  <a:pt x="537273" y="91087"/>
                </a:cubicBezTo>
                <a:cubicBezTo>
                  <a:pt x="537273" y="89839"/>
                  <a:pt x="537273" y="88591"/>
                  <a:pt x="537273" y="86096"/>
                </a:cubicBezTo>
                <a:close/>
                <a:moveTo>
                  <a:pt x="335155" y="0"/>
                </a:moveTo>
                <a:cubicBezTo>
                  <a:pt x="337635" y="21212"/>
                  <a:pt x="340115" y="41176"/>
                  <a:pt x="341355" y="52406"/>
                </a:cubicBezTo>
                <a:cubicBezTo>
                  <a:pt x="343835" y="66131"/>
                  <a:pt x="343835" y="57397"/>
                  <a:pt x="342595" y="44919"/>
                </a:cubicBezTo>
                <a:cubicBezTo>
                  <a:pt x="345075" y="67379"/>
                  <a:pt x="348795" y="88591"/>
                  <a:pt x="351275" y="111051"/>
                </a:cubicBezTo>
                <a:cubicBezTo>
                  <a:pt x="353755" y="121033"/>
                  <a:pt x="354995" y="131015"/>
                  <a:pt x="356235" y="138502"/>
                </a:cubicBezTo>
                <a:cubicBezTo>
                  <a:pt x="357475" y="144741"/>
                  <a:pt x="357475" y="148484"/>
                  <a:pt x="357475" y="150980"/>
                </a:cubicBezTo>
                <a:cubicBezTo>
                  <a:pt x="359955" y="168448"/>
                  <a:pt x="357475" y="157218"/>
                  <a:pt x="357475" y="162210"/>
                </a:cubicBezTo>
                <a:cubicBezTo>
                  <a:pt x="361194" y="187165"/>
                  <a:pt x="359955" y="157218"/>
                  <a:pt x="363674" y="192156"/>
                </a:cubicBezTo>
                <a:lnTo>
                  <a:pt x="362351" y="186034"/>
                </a:lnTo>
                <a:lnTo>
                  <a:pt x="362434" y="183422"/>
                </a:lnTo>
                <a:cubicBezTo>
                  <a:pt x="361814" y="182174"/>
                  <a:pt x="361814" y="183110"/>
                  <a:pt x="362124" y="184981"/>
                </a:cubicBezTo>
                <a:lnTo>
                  <a:pt x="362351" y="186034"/>
                </a:lnTo>
                <a:lnTo>
                  <a:pt x="361659" y="207909"/>
                </a:lnTo>
                <a:cubicBezTo>
                  <a:pt x="361505" y="217111"/>
                  <a:pt x="361815" y="226470"/>
                  <a:pt x="363674" y="233332"/>
                </a:cubicBezTo>
                <a:lnTo>
                  <a:pt x="362434" y="223350"/>
                </a:lnTo>
                <a:cubicBezTo>
                  <a:pt x="367394" y="247058"/>
                  <a:pt x="366154" y="279500"/>
                  <a:pt x="369874" y="283243"/>
                </a:cubicBezTo>
                <a:lnTo>
                  <a:pt x="371114" y="279500"/>
                </a:lnTo>
                <a:cubicBezTo>
                  <a:pt x="374834" y="320677"/>
                  <a:pt x="373594" y="296969"/>
                  <a:pt x="377314" y="338145"/>
                </a:cubicBezTo>
                <a:cubicBezTo>
                  <a:pt x="379794" y="356862"/>
                  <a:pt x="379794" y="365596"/>
                  <a:pt x="383514" y="374331"/>
                </a:cubicBezTo>
                <a:lnTo>
                  <a:pt x="383514" y="368092"/>
                </a:lnTo>
                <a:cubicBezTo>
                  <a:pt x="385994" y="390552"/>
                  <a:pt x="385994" y="393047"/>
                  <a:pt x="389714" y="415507"/>
                </a:cubicBezTo>
                <a:cubicBezTo>
                  <a:pt x="389714" y="418002"/>
                  <a:pt x="390954" y="429232"/>
                  <a:pt x="390954" y="432976"/>
                </a:cubicBezTo>
                <a:cubicBezTo>
                  <a:pt x="393434" y="432976"/>
                  <a:pt x="399634" y="485382"/>
                  <a:pt x="400874" y="495364"/>
                </a:cubicBezTo>
                <a:cubicBezTo>
                  <a:pt x="397154" y="476647"/>
                  <a:pt x="398394" y="486630"/>
                  <a:pt x="398394" y="491621"/>
                </a:cubicBezTo>
                <a:cubicBezTo>
                  <a:pt x="400874" y="501603"/>
                  <a:pt x="402114" y="509089"/>
                  <a:pt x="403354" y="522815"/>
                </a:cubicBezTo>
                <a:cubicBezTo>
                  <a:pt x="405834" y="525310"/>
                  <a:pt x="408314" y="527806"/>
                  <a:pt x="413274" y="556505"/>
                </a:cubicBezTo>
                <a:cubicBezTo>
                  <a:pt x="412034" y="552761"/>
                  <a:pt x="410794" y="545275"/>
                  <a:pt x="410794" y="549018"/>
                </a:cubicBezTo>
                <a:cubicBezTo>
                  <a:pt x="410794" y="551514"/>
                  <a:pt x="412034" y="557752"/>
                  <a:pt x="413274" y="560248"/>
                </a:cubicBezTo>
                <a:cubicBezTo>
                  <a:pt x="412034" y="562743"/>
                  <a:pt x="410794" y="554009"/>
                  <a:pt x="410794" y="556505"/>
                </a:cubicBezTo>
                <a:cubicBezTo>
                  <a:pt x="414514" y="576469"/>
                  <a:pt x="414514" y="591442"/>
                  <a:pt x="419474" y="618893"/>
                </a:cubicBezTo>
                <a:cubicBezTo>
                  <a:pt x="416994" y="610159"/>
                  <a:pt x="418234" y="617645"/>
                  <a:pt x="416994" y="621388"/>
                </a:cubicBezTo>
                <a:cubicBezTo>
                  <a:pt x="420714" y="623884"/>
                  <a:pt x="420714" y="660069"/>
                  <a:pt x="421954" y="648839"/>
                </a:cubicBezTo>
                <a:cubicBezTo>
                  <a:pt x="424434" y="677538"/>
                  <a:pt x="429394" y="712476"/>
                  <a:pt x="434354" y="743670"/>
                </a:cubicBezTo>
                <a:cubicBezTo>
                  <a:pt x="435594" y="758643"/>
                  <a:pt x="438074" y="773616"/>
                  <a:pt x="439314" y="784846"/>
                </a:cubicBezTo>
                <a:cubicBezTo>
                  <a:pt x="440554" y="791085"/>
                  <a:pt x="440554" y="796076"/>
                  <a:pt x="440554" y="801067"/>
                </a:cubicBezTo>
                <a:cubicBezTo>
                  <a:pt x="440554" y="802315"/>
                  <a:pt x="440554" y="803563"/>
                  <a:pt x="440554" y="803563"/>
                </a:cubicBezTo>
                <a:cubicBezTo>
                  <a:pt x="440554" y="804810"/>
                  <a:pt x="440554" y="806058"/>
                  <a:pt x="441794" y="806058"/>
                </a:cubicBezTo>
                <a:cubicBezTo>
                  <a:pt x="441794" y="808554"/>
                  <a:pt x="441794" y="808554"/>
                  <a:pt x="441794" y="809801"/>
                </a:cubicBezTo>
                <a:cubicBezTo>
                  <a:pt x="440554" y="811049"/>
                  <a:pt x="441794" y="816040"/>
                  <a:pt x="441794" y="819784"/>
                </a:cubicBezTo>
                <a:cubicBezTo>
                  <a:pt x="443034" y="823527"/>
                  <a:pt x="443034" y="824775"/>
                  <a:pt x="444274" y="828518"/>
                </a:cubicBezTo>
                <a:lnTo>
                  <a:pt x="443034" y="831013"/>
                </a:lnTo>
                <a:cubicBezTo>
                  <a:pt x="445514" y="837252"/>
                  <a:pt x="445514" y="838500"/>
                  <a:pt x="445514" y="840996"/>
                </a:cubicBezTo>
                <a:cubicBezTo>
                  <a:pt x="446754" y="843491"/>
                  <a:pt x="447994" y="847234"/>
                  <a:pt x="447994" y="847234"/>
                </a:cubicBezTo>
                <a:cubicBezTo>
                  <a:pt x="447994" y="850978"/>
                  <a:pt x="447994" y="857217"/>
                  <a:pt x="449234" y="875933"/>
                </a:cubicBezTo>
                <a:cubicBezTo>
                  <a:pt x="446754" y="885915"/>
                  <a:pt x="443034" y="880924"/>
                  <a:pt x="438074" y="860960"/>
                </a:cubicBezTo>
                <a:cubicBezTo>
                  <a:pt x="438074" y="863455"/>
                  <a:pt x="440554" y="858464"/>
                  <a:pt x="440554" y="857217"/>
                </a:cubicBezTo>
                <a:cubicBezTo>
                  <a:pt x="440554" y="859712"/>
                  <a:pt x="435594" y="837252"/>
                  <a:pt x="433114" y="808554"/>
                </a:cubicBezTo>
                <a:cubicBezTo>
                  <a:pt x="430634" y="797324"/>
                  <a:pt x="428774" y="785782"/>
                  <a:pt x="427379" y="775020"/>
                </a:cubicBezTo>
                <a:lnTo>
                  <a:pt x="424894" y="750671"/>
                </a:lnTo>
                <a:lnTo>
                  <a:pt x="425248" y="750298"/>
                </a:lnTo>
                <a:cubicBezTo>
                  <a:pt x="425132" y="744684"/>
                  <a:pt x="422574" y="727137"/>
                  <a:pt x="420714" y="718714"/>
                </a:cubicBezTo>
                <a:cubicBezTo>
                  <a:pt x="421954" y="721210"/>
                  <a:pt x="421954" y="723705"/>
                  <a:pt x="421954" y="728697"/>
                </a:cubicBezTo>
                <a:cubicBezTo>
                  <a:pt x="421954" y="717467"/>
                  <a:pt x="420094" y="710604"/>
                  <a:pt x="418234" y="703741"/>
                </a:cubicBezTo>
                <a:lnTo>
                  <a:pt x="417467" y="698595"/>
                </a:lnTo>
                <a:lnTo>
                  <a:pt x="419474" y="701246"/>
                </a:lnTo>
                <a:cubicBezTo>
                  <a:pt x="415754" y="685025"/>
                  <a:pt x="412034" y="647592"/>
                  <a:pt x="409554" y="656326"/>
                </a:cubicBezTo>
                <a:cubicBezTo>
                  <a:pt x="408314" y="645096"/>
                  <a:pt x="407074" y="636362"/>
                  <a:pt x="409554" y="637609"/>
                </a:cubicBezTo>
                <a:lnTo>
                  <a:pt x="402114" y="597681"/>
                </a:lnTo>
                <a:cubicBezTo>
                  <a:pt x="403354" y="600176"/>
                  <a:pt x="404594" y="603920"/>
                  <a:pt x="403354" y="591442"/>
                </a:cubicBezTo>
                <a:cubicBezTo>
                  <a:pt x="404594" y="613902"/>
                  <a:pt x="410794" y="635114"/>
                  <a:pt x="410794" y="646344"/>
                </a:cubicBezTo>
                <a:cubicBezTo>
                  <a:pt x="413274" y="646344"/>
                  <a:pt x="413274" y="638857"/>
                  <a:pt x="415754" y="648839"/>
                </a:cubicBezTo>
                <a:cubicBezTo>
                  <a:pt x="408314" y="606415"/>
                  <a:pt x="403354" y="583955"/>
                  <a:pt x="397154" y="556505"/>
                </a:cubicBezTo>
                <a:lnTo>
                  <a:pt x="393434" y="519072"/>
                </a:lnTo>
                <a:lnTo>
                  <a:pt x="392194" y="516576"/>
                </a:lnTo>
                <a:lnTo>
                  <a:pt x="393434" y="510337"/>
                </a:lnTo>
                <a:cubicBezTo>
                  <a:pt x="392194" y="505346"/>
                  <a:pt x="390954" y="502851"/>
                  <a:pt x="390954" y="501603"/>
                </a:cubicBezTo>
                <a:cubicBezTo>
                  <a:pt x="390954" y="501603"/>
                  <a:pt x="392194" y="501603"/>
                  <a:pt x="393434" y="502851"/>
                </a:cubicBezTo>
                <a:cubicBezTo>
                  <a:pt x="392194" y="500355"/>
                  <a:pt x="390954" y="496612"/>
                  <a:pt x="390954" y="494116"/>
                </a:cubicBezTo>
                <a:cubicBezTo>
                  <a:pt x="390954" y="492868"/>
                  <a:pt x="393434" y="500355"/>
                  <a:pt x="395914" y="506594"/>
                </a:cubicBezTo>
                <a:cubicBezTo>
                  <a:pt x="395914" y="509089"/>
                  <a:pt x="395914" y="514080"/>
                  <a:pt x="395914" y="516576"/>
                </a:cubicBezTo>
                <a:cubicBezTo>
                  <a:pt x="398394" y="524063"/>
                  <a:pt x="400874" y="529054"/>
                  <a:pt x="399634" y="519072"/>
                </a:cubicBezTo>
                <a:cubicBezTo>
                  <a:pt x="399634" y="516576"/>
                  <a:pt x="399634" y="515328"/>
                  <a:pt x="398394" y="514080"/>
                </a:cubicBezTo>
                <a:cubicBezTo>
                  <a:pt x="399634" y="517824"/>
                  <a:pt x="400874" y="521567"/>
                  <a:pt x="400874" y="516576"/>
                </a:cubicBezTo>
                <a:lnTo>
                  <a:pt x="395914" y="489125"/>
                </a:lnTo>
                <a:cubicBezTo>
                  <a:pt x="395914" y="491621"/>
                  <a:pt x="395914" y="497860"/>
                  <a:pt x="395914" y="502851"/>
                </a:cubicBezTo>
                <a:cubicBezTo>
                  <a:pt x="392194" y="485382"/>
                  <a:pt x="387234" y="464170"/>
                  <a:pt x="388474" y="481639"/>
                </a:cubicBezTo>
                <a:lnTo>
                  <a:pt x="387234" y="459179"/>
                </a:lnTo>
                <a:cubicBezTo>
                  <a:pt x="381034" y="432976"/>
                  <a:pt x="382274" y="437967"/>
                  <a:pt x="376074" y="406772"/>
                </a:cubicBezTo>
                <a:cubicBezTo>
                  <a:pt x="377314" y="405525"/>
                  <a:pt x="378554" y="413011"/>
                  <a:pt x="378554" y="408020"/>
                </a:cubicBezTo>
                <a:cubicBezTo>
                  <a:pt x="373594" y="384313"/>
                  <a:pt x="373594" y="350623"/>
                  <a:pt x="371114" y="345632"/>
                </a:cubicBezTo>
                <a:cubicBezTo>
                  <a:pt x="367394" y="328163"/>
                  <a:pt x="367394" y="338145"/>
                  <a:pt x="366154" y="326915"/>
                </a:cubicBezTo>
                <a:cubicBezTo>
                  <a:pt x="366154" y="328163"/>
                  <a:pt x="367394" y="329411"/>
                  <a:pt x="366154" y="324420"/>
                </a:cubicBezTo>
                <a:lnTo>
                  <a:pt x="364350" y="314438"/>
                </a:lnTo>
                <a:lnTo>
                  <a:pt x="364546" y="314730"/>
                </a:lnTo>
                <a:cubicBezTo>
                  <a:pt x="364759" y="314126"/>
                  <a:pt x="364914" y="312254"/>
                  <a:pt x="364914" y="308199"/>
                </a:cubicBezTo>
                <a:cubicBezTo>
                  <a:pt x="359955" y="280748"/>
                  <a:pt x="356235" y="265775"/>
                  <a:pt x="354995" y="244562"/>
                </a:cubicBezTo>
                <a:cubicBezTo>
                  <a:pt x="350035" y="212120"/>
                  <a:pt x="353755" y="259536"/>
                  <a:pt x="350035" y="230837"/>
                </a:cubicBezTo>
                <a:cubicBezTo>
                  <a:pt x="350035" y="228341"/>
                  <a:pt x="351275" y="223350"/>
                  <a:pt x="350035" y="207129"/>
                </a:cubicBezTo>
                <a:cubicBezTo>
                  <a:pt x="347555" y="198395"/>
                  <a:pt x="346315" y="199643"/>
                  <a:pt x="343835" y="184669"/>
                </a:cubicBezTo>
                <a:lnTo>
                  <a:pt x="346315" y="184669"/>
                </a:lnTo>
                <a:cubicBezTo>
                  <a:pt x="343835" y="170944"/>
                  <a:pt x="342595" y="159714"/>
                  <a:pt x="343835" y="158466"/>
                </a:cubicBezTo>
                <a:cubicBezTo>
                  <a:pt x="342595" y="153475"/>
                  <a:pt x="342595" y="149732"/>
                  <a:pt x="341355" y="144741"/>
                </a:cubicBezTo>
                <a:cubicBezTo>
                  <a:pt x="341355" y="143493"/>
                  <a:pt x="341355" y="140997"/>
                  <a:pt x="341355" y="138502"/>
                </a:cubicBezTo>
                <a:cubicBezTo>
                  <a:pt x="341355" y="137254"/>
                  <a:pt x="341355" y="137254"/>
                  <a:pt x="341355" y="136006"/>
                </a:cubicBezTo>
                <a:cubicBezTo>
                  <a:pt x="341355" y="132263"/>
                  <a:pt x="341355" y="127272"/>
                  <a:pt x="338875" y="128520"/>
                </a:cubicBezTo>
                <a:lnTo>
                  <a:pt x="338875" y="124777"/>
                </a:lnTo>
                <a:cubicBezTo>
                  <a:pt x="338875" y="122281"/>
                  <a:pt x="337635" y="122281"/>
                  <a:pt x="337635" y="122281"/>
                </a:cubicBezTo>
                <a:cubicBezTo>
                  <a:pt x="336395" y="122281"/>
                  <a:pt x="336395" y="123529"/>
                  <a:pt x="336395" y="108556"/>
                </a:cubicBezTo>
                <a:cubicBezTo>
                  <a:pt x="337635" y="111051"/>
                  <a:pt x="337635" y="113547"/>
                  <a:pt x="338875" y="114794"/>
                </a:cubicBezTo>
                <a:cubicBezTo>
                  <a:pt x="338875" y="114794"/>
                  <a:pt x="338875" y="114794"/>
                  <a:pt x="338875" y="109803"/>
                </a:cubicBezTo>
                <a:cubicBezTo>
                  <a:pt x="338875" y="107308"/>
                  <a:pt x="337635" y="104812"/>
                  <a:pt x="337635" y="103564"/>
                </a:cubicBezTo>
                <a:cubicBezTo>
                  <a:pt x="337635" y="98573"/>
                  <a:pt x="338875" y="108556"/>
                  <a:pt x="337635" y="99821"/>
                </a:cubicBezTo>
                <a:cubicBezTo>
                  <a:pt x="337635" y="98573"/>
                  <a:pt x="336395" y="98573"/>
                  <a:pt x="336395" y="101069"/>
                </a:cubicBezTo>
                <a:lnTo>
                  <a:pt x="336395" y="99821"/>
                </a:lnTo>
                <a:lnTo>
                  <a:pt x="335155" y="98573"/>
                </a:lnTo>
                <a:lnTo>
                  <a:pt x="334269" y="108377"/>
                </a:lnTo>
                <a:lnTo>
                  <a:pt x="333915" y="108556"/>
                </a:lnTo>
                <a:lnTo>
                  <a:pt x="332675" y="122281"/>
                </a:lnTo>
                <a:cubicBezTo>
                  <a:pt x="332675" y="117290"/>
                  <a:pt x="332675" y="118538"/>
                  <a:pt x="331435" y="123529"/>
                </a:cubicBezTo>
                <a:cubicBezTo>
                  <a:pt x="328955" y="139750"/>
                  <a:pt x="335155" y="131015"/>
                  <a:pt x="328955" y="155971"/>
                </a:cubicBezTo>
                <a:cubicBezTo>
                  <a:pt x="330195" y="152227"/>
                  <a:pt x="330195" y="152227"/>
                  <a:pt x="330195" y="148484"/>
                </a:cubicBezTo>
                <a:lnTo>
                  <a:pt x="327715" y="160962"/>
                </a:lnTo>
                <a:cubicBezTo>
                  <a:pt x="331435" y="163457"/>
                  <a:pt x="319035" y="230837"/>
                  <a:pt x="322755" y="233332"/>
                </a:cubicBezTo>
                <a:cubicBezTo>
                  <a:pt x="319035" y="250801"/>
                  <a:pt x="321515" y="234580"/>
                  <a:pt x="322755" y="212120"/>
                </a:cubicBezTo>
                <a:lnTo>
                  <a:pt x="319035" y="230837"/>
                </a:lnTo>
                <a:cubicBezTo>
                  <a:pt x="320275" y="223350"/>
                  <a:pt x="321515" y="217111"/>
                  <a:pt x="321515" y="209625"/>
                </a:cubicBezTo>
                <a:cubicBezTo>
                  <a:pt x="316555" y="233332"/>
                  <a:pt x="315315" y="255792"/>
                  <a:pt x="315315" y="267023"/>
                </a:cubicBezTo>
                <a:cubicBezTo>
                  <a:pt x="312835" y="275757"/>
                  <a:pt x="312835" y="260784"/>
                  <a:pt x="310355" y="285739"/>
                </a:cubicBezTo>
                <a:cubicBezTo>
                  <a:pt x="306635" y="323172"/>
                  <a:pt x="314075" y="279500"/>
                  <a:pt x="311595" y="300712"/>
                </a:cubicBezTo>
                <a:lnTo>
                  <a:pt x="307875" y="316933"/>
                </a:lnTo>
                <a:cubicBezTo>
                  <a:pt x="305395" y="344384"/>
                  <a:pt x="301675" y="365596"/>
                  <a:pt x="297955" y="389304"/>
                </a:cubicBezTo>
                <a:cubicBezTo>
                  <a:pt x="297955" y="394295"/>
                  <a:pt x="297955" y="398038"/>
                  <a:pt x="297955" y="399286"/>
                </a:cubicBezTo>
                <a:cubicBezTo>
                  <a:pt x="292995" y="424241"/>
                  <a:pt x="292995" y="451692"/>
                  <a:pt x="289275" y="470409"/>
                </a:cubicBezTo>
                <a:cubicBezTo>
                  <a:pt x="289275" y="466665"/>
                  <a:pt x="286795" y="481639"/>
                  <a:pt x="285555" y="484134"/>
                </a:cubicBezTo>
                <a:lnTo>
                  <a:pt x="281835" y="517824"/>
                </a:lnTo>
                <a:cubicBezTo>
                  <a:pt x="284315" y="502851"/>
                  <a:pt x="281835" y="502851"/>
                  <a:pt x="281835" y="500355"/>
                </a:cubicBezTo>
                <a:cubicBezTo>
                  <a:pt x="280595" y="511585"/>
                  <a:pt x="280595" y="515328"/>
                  <a:pt x="279355" y="522815"/>
                </a:cubicBezTo>
                <a:cubicBezTo>
                  <a:pt x="279355" y="519072"/>
                  <a:pt x="279355" y="514080"/>
                  <a:pt x="278115" y="519072"/>
                </a:cubicBezTo>
                <a:lnTo>
                  <a:pt x="275635" y="559000"/>
                </a:lnTo>
                <a:cubicBezTo>
                  <a:pt x="276875" y="555257"/>
                  <a:pt x="276875" y="550266"/>
                  <a:pt x="278115" y="546522"/>
                </a:cubicBezTo>
                <a:cubicBezTo>
                  <a:pt x="276875" y="552761"/>
                  <a:pt x="275635" y="563991"/>
                  <a:pt x="274395" y="573973"/>
                </a:cubicBezTo>
                <a:cubicBezTo>
                  <a:pt x="271915" y="587699"/>
                  <a:pt x="270675" y="601424"/>
                  <a:pt x="268195" y="611406"/>
                </a:cubicBezTo>
                <a:cubicBezTo>
                  <a:pt x="268195" y="607663"/>
                  <a:pt x="269435" y="600176"/>
                  <a:pt x="269435" y="596433"/>
                </a:cubicBezTo>
                <a:cubicBezTo>
                  <a:pt x="271915" y="581460"/>
                  <a:pt x="273155" y="568982"/>
                  <a:pt x="273155" y="560248"/>
                </a:cubicBezTo>
                <a:cubicBezTo>
                  <a:pt x="268195" y="597681"/>
                  <a:pt x="271915" y="570230"/>
                  <a:pt x="268195" y="585203"/>
                </a:cubicBezTo>
                <a:cubicBezTo>
                  <a:pt x="266955" y="597681"/>
                  <a:pt x="265715" y="607663"/>
                  <a:pt x="265715" y="615150"/>
                </a:cubicBezTo>
                <a:cubicBezTo>
                  <a:pt x="265715" y="621388"/>
                  <a:pt x="265715" y="625132"/>
                  <a:pt x="265715" y="623884"/>
                </a:cubicBezTo>
                <a:cubicBezTo>
                  <a:pt x="261995" y="655078"/>
                  <a:pt x="260755" y="660069"/>
                  <a:pt x="257036" y="702493"/>
                </a:cubicBezTo>
                <a:lnTo>
                  <a:pt x="257036" y="692511"/>
                </a:lnTo>
                <a:lnTo>
                  <a:pt x="254556" y="701246"/>
                </a:lnTo>
                <a:lnTo>
                  <a:pt x="257036" y="681281"/>
                </a:lnTo>
                <a:lnTo>
                  <a:pt x="257036" y="678786"/>
                </a:lnTo>
                <a:cubicBezTo>
                  <a:pt x="252076" y="692511"/>
                  <a:pt x="255796" y="702493"/>
                  <a:pt x="250836" y="713723"/>
                </a:cubicBezTo>
                <a:lnTo>
                  <a:pt x="250836" y="708732"/>
                </a:lnTo>
                <a:cubicBezTo>
                  <a:pt x="249596" y="713723"/>
                  <a:pt x="248356" y="718714"/>
                  <a:pt x="248356" y="722458"/>
                </a:cubicBezTo>
                <a:cubicBezTo>
                  <a:pt x="247116" y="724953"/>
                  <a:pt x="247116" y="727449"/>
                  <a:pt x="245876" y="727449"/>
                </a:cubicBezTo>
                <a:cubicBezTo>
                  <a:pt x="244636" y="732440"/>
                  <a:pt x="245876" y="729944"/>
                  <a:pt x="247116" y="729944"/>
                </a:cubicBezTo>
                <a:cubicBezTo>
                  <a:pt x="247116" y="728697"/>
                  <a:pt x="247116" y="729944"/>
                  <a:pt x="244636" y="733688"/>
                </a:cubicBezTo>
                <a:cubicBezTo>
                  <a:pt x="244636" y="733688"/>
                  <a:pt x="244636" y="734935"/>
                  <a:pt x="244636" y="736183"/>
                </a:cubicBezTo>
                <a:lnTo>
                  <a:pt x="242865" y="728162"/>
                </a:lnTo>
                <a:lnTo>
                  <a:pt x="240916" y="712476"/>
                </a:lnTo>
                <a:cubicBezTo>
                  <a:pt x="240916" y="708732"/>
                  <a:pt x="240916" y="704989"/>
                  <a:pt x="240916" y="699998"/>
                </a:cubicBezTo>
                <a:cubicBezTo>
                  <a:pt x="239676" y="696255"/>
                  <a:pt x="239676" y="691263"/>
                  <a:pt x="238436" y="687520"/>
                </a:cubicBezTo>
                <a:cubicBezTo>
                  <a:pt x="238436" y="696255"/>
                  <a:pt x="237196" y="699998"/>
                  <a:pt x="237196" y="703741"/>
                </a:cubicBezTo>
                <a:cubicBezTo>
                  <a:pt x="237196" y="707484"/>
                  <a:pt x="235956" y="711228"/>
                  <a:pt x="238436" y="716219"/>
                </a:cubicBezTo>
                <a:cubicBezTo>
                  <a:pt x="237196" y="716219"/>
                  <a:pt x="235956" y="709980"/>
                  <a:pt x="235956" y="703741"/>
                </a:cubicBezTo>
                <a:cubicBezTo>
                  <a:pt x="237196" y="686272"/>
                  <a:pt x="237196" y="671299"/>
                  <a:pt x="235956" y="660069"/>
                </a:cubicBezTo>
                <a:cubicBezTo>
                  <a:pt x="237196" y="663813"/>
                  <a:pt x="237196" y="666308"/>
                  <a:pt x="237196" y="667556"/>
                </a:cubicBezTo>
                <a:cubicBezTo>
                  <a:pt x="237196" y="658822"/>
                  <a:pt x="237196" y="650087"/>
                  <a:pt x="237196" y="645096"/>
                </a:cubicBezTo>
                <a:lnTo>
                  <a:pt x="238436" y="640105"/>
                </a:lnTo>
                <a:cubicBezTo>
                  <a:pt x="237196" y="630123"/>
                  <a:pt x="237196" y="610159"/>
                  <a:pt x="237196" y="595185"/>
                </a:cubicBezTo>
                <a:cubicBezTo>
                  <a:pt x="237196" y="580212"/>
                  <a:pt x="238436" y="567734"/>
                  <a:pt x="235956" y="556505"/>
                </a:cubicBezTo>
                <a:cubicBezTo>
                  <a:pt x="237196" y="560248"/>
                  <a:pt x="237196" y="560248"/>
                  <a:pt x="237196" y="559000"/>
                </a:cubicBezTo>
                <a:cubicBezTo>
                  <a:pt x="237196" y="557752"/>
                  <a:pt x="237196" y="556505"/>
                  <a:pt x="237196" y="554009"/>
                </a:cubicBezTo>
                <a:cubicBezTo>
                  <a:pt x="237196" y="552761"/>
                  <a:pt x="237196" y="550266"/>
                  <a:pt x="237196" y="547770"/>
                </a:cubicBezTo>
                <a:cubicBezTo>
                  <a:pt x="237196" y="541531"/>
                  <a:pt x="237196" y="532797"/>
                  <a:pt x="237196" y="527806"/>
                </a:cubicBezTo>
                <a:cubicBezTo>
                  <a:pt x="238436" y="537788"/>
                  <a:pt x="238436" y="549018"/>
                  <a:pt x="238436" y="568982"/>
                </a:cubicBezTo>
                <a:cubicBezTo>
                  <a:pt x="238436" y="586451"/>
                  <a:pt x="238436" y="600176"/>
                  <a:pt x="239676" y="597681"/>
                </a:cubicBezTo>
                <a:cubicBezTo>
                  <a:pt x="239676" y="591442"/>
                  <a:pt x="239676" y="586451"/>
                  <a:pt x="239676" y="580212"/>
                </a:cubicBezTo>
                <a:cubicBezTo>
                  <a:pt x="239676" y="575221"/>
                  <a:pt x="239676" y="568982"/>
                  <a:pt x="239676" y="562743"/>
                </a:cubicBezTo>
                <a:cubicBezTo>
                  <a:pt x="240916" y="570230"/>
                  <a:pt x="240916" y="581460"/>
                  <a:pt x="240916" y="582708"/>
                </a:cubicBezTo>
                <a:cubicBezTo>
                  <a:pt x="243396" y="544027"/>
                  <a:pt x="239676" y="530301"/>
                  <a:pt x="238436" y="512833"/>
                </a:cubicBezTo>
                <a:lnTo>
                  <a:pt x="239676" y="544027"/>
                </a:lnTo>
                <a:cubicBezTo>
                  <a:pt x="237196" y="541531"/>
                  <a:pt x="238436" y="530301"/>
                  <a:pt x="237196" y="521567"/>
                </a:cubicBezTo>
                <a:lnTo>
                  <a:pt x="237196" y="486630"/>
                </a:lnTo>
                <a:cubicBezTo>
                  <a:pt x="237196" y="451692"/>
                  <a:pt x="242156" y="442958"/>
                  <a:pt x="242156" y="429232"/>
                </a:cubicBezTo>
                <a:cubicBezTo>
                  <a:pt x="242156" y="415507"/>
                  <a:pt x="240916" y="389304"/>
                  <a:pt x="239676" y="399286"/>
                </a:cubicBezTo>
                <a:cubicBezTo>
                  <a:pt x="238436" y="388056"/>
                  <a:pt x="240916" y="444206"/>
                  <a:pt x="237196" y="424241"/>
                </a:cubicBezTo>
                <a:cubicBezTo>
                  <a:pt x="240916" y="405525"/>
                  <a:pt x="235956" y="384313"/>
                  <a:pt x="238436" y="340641"/>
                </a:cubicBezTo>
                <a:cubicBezTo>
                  <a:pt x="239676" y="359357"/>
                  <a:pt x="240916" y="330659"/>
                  <a:pt x="240916" y="346880"/>
                </a:cubicBezTo>
                <a:cubicBezTo>
                  <a:pt x="240916" y="326915"/>
                  <a:pt x="240916" y="325668"/>
                  <a:pt x="239676" y="316933"/>
                </a:cubicBezTo>
                <a:lnTo>
                  <a:pt x="240916" y="310694"/>
                </a:lnTo>
                <a:cubicBezTo>
                  <a:pt x="238436" y="283243"/>
                  <a:pt x="238436" y="303208"/>
                  <a:pt x="237196" y="263279"/>
                </a:cubicBezTo>
                <a:cubicBezTo>
                  <a:pt x="238436" y="277005"/>
                  <a:pt x="238436" y="248306"/>
                  <a:pt x="239676" y="258288"/>
                </a:cubicBezTo>
                <a:cubicBezTo>
                  <a:pt x="239676" y="247058"/>
                  <a:pt x="238436" y="235828"/>
                  <a:pt x="238436" y="228341"/>
                </a:cubicBezTo>
                <a:lnTo>
                  <a:pt x="238436" y="207129"/>
                </a:lnTo>
                <a:cubicBezTo>
                  <a:pt x="238436" y="202138"/>
                  <a:pt x="238436" y="200890"/>
                  <a:pt x="238436" y="197147"/>
                </a:cubicBezTo>
                <a:lnTo>
                  <a:pt x="238436" y="182174"/>
                </a:lnTo>
                <a:cubicBezTo>
                  <a:pt x="238436" y="179678"/>
                  <a:pt x="238436" y="177183"/>
                  <a:pt x="237196" y="174687"/>
                </a:cubicBezTo>
                <a:cubicBezTo>
                  <a:pt x="237196" y="168448"/>
                  <a:pt x="237196" y="159714"/>
                  <a:pt x="237196" y="150980"/>
                </a:cubicBezTo>
                <a:cubicBezTo>
                  <a:pt x="234716" y="160962"/>
                  <a:pt x="233476" y="169696"/>
                  <a:pt x="232236" y="178431"/>
                </a:cubicBezTo>
                <a:cubicBezTo>
                  <a:pt x="230996" y="180926"/>
                  <a:pt x="230996" y="184669"/>
                  <a:pt x="229756" y="187165"/>
                </a:cubicBezTo>
                <a:lnTo>
                  <a:pt x="230996" y="183422"/>
                </a:lnTo>
                <a:cubicBezTo>
                  <a:pt x="230996" y="183422"/>
                  <a:pt x="230996" y="188413"/>
                  <a:pt x="230996" y="192156"/>
                </a:cubicBezTo>
                <a:cubicBezTo>
                  <a:pt x="229756" y="195899"/>
                  <a:pt x="228516" y="198395"/>
                  <a:pt x="228516" y="200890"/>
                </a:cubicBezTo>
                <a:cubicBezTo>
                  <a:pt x="228516" y="200890"/>
                  <a:pt x="228516" y="197147"/>
                  <a:pt x="228516" y="195899"/>
                </a:cubicBezTo>
                <a:cubicBezTo>
                  <a:pt x="228516" y="194652"/>
                  <a:pt x="227276" y="195899"/>
                  <a:pt x="224796" y="202138"/>
                </a:cubicBezTo>
                <a:lnTo>
                  <a:pt x="224796" y="203386"/>
                </a:lnTo>
                <a:lnTo>
                  <a:pt x="226036" y="207129"/>
                </a:lnTo>
                <a:lnTo>
                  <a:pt x="223556" y="210872"/>
                </a:lnTo>
                <a:cubicBezTo>
                  <a:pt x="219836" y="229589"/>
                  <a:pt x="227276" y="207129"/>
                  <a:pt x="223556" y="224598"/>
                </a:cubicBezTo>
                <a:cubicBezTo>
                  <a:pt x="220456" y="229589"/>
                  <a:pt x="216426" y="248930"/>
                  <a:pt x="212396" y="268894"/>
                </a:cubicBezTo>
                <a:lnTo>
                  <a:pt x="206794" y="296012"/>
                </a:lnTo>
                <a:lnTo>
                  <a:pt x="206467" y="295526"/>
                </a:lnTo>
                <a:lnTo>
                  <a:pt x="204779" y="303833"/>
                </a:lnTo>
                <a:lnTo>
                  <a:pt x="201236" y="316933"/>
                </a:lnTo>
                <a:cubicBezTo>
                  <a:pt x="201236" y="323172"/>
                  <a:pt x="202786" y="314438"/>
                  <a:pt x="204336" y="306015"/>
                </a:cubicBezTo>
                <a:lnTo>
                  <a:pt x="204779" y="303833"/>
                </a:lnTo>
                <a:lnTo>
                  <a:pt x="206467" y="297593"/>
                </a:lnTo>
                <a:lnTo>
                  <a:pt x="206794" y="296012"/>
                </a:lnTo>
                <a:lnTo>
                  <a:pt x="207436" y="296969"/>
                </a:lnTo>
                <a:cubicBezTo>
                  <a:pt x="206196" y="301960"/>
                  <a:pt x="204956" y="304456"/>
                  <a:pt x="202476" y="316933"/>
                </a:cubicBezTo>
                <a:lnTo>
                  <a:pt x="204956" y="313190"/>
                </a:lnTo>
                <a:cubicBezTo>
                  <a:pt x="198756" y="338145"/>
                  <a:pt x="195036" y="356862"/>
                  <a:pt x="191316" y="373083"/>
                </a:cubicBezTo>
                <a:cubicBezTo>
                  <a:pt x="188836" y="383065"/>
                  <a:pt x="187596" y="391799"/>
                  <a:pt x="185116" y="400534"/>
                </a:cubicBezTo>
                <a:cubicBezTo>
                  <a:pt x="183876" y="410516"/>
                  <a:pt x="181396" y="421746"/>
                  <a:pt x="178916" y="434223"/>
                </a:cubicBezTo>
                <a:lnTo>
                  <a:pt x="170236" y="434223"/>
                </a:lnTo>
                <a:cubicBezTo>
                  <a:pt x="165276" y="434223"/>
                  <a:pt x="160317" y="434223"/>
                  <a:pt x="156597" y="432976"/>
                </a:cubicBezTo>
                <a:cubicBezTo>
                  <a:pt x="152877" y="432976"/>
                  <a:pt x="150397" y="432976"/>
                  <a:pt x="147917" y="434223"/>
                </a:cubicBezTo>
                <a:cubicBezTo>
                  <a:pt x="141717" y="434223"/>
                  <a:pt x="136757" y="434223"/>
                  <a:pt x="134277" y="435471"/>
                </a:cubicBezTo>
                <a:cubicBezTo>
                  <a:pt x="129317" y="434223"/>
                  <a:pt x="142957" y="434223"/>
                  <a:pt x="135517" y="432976"/>
                </a:cubicBezTo>
                <a:cubicBezTo>
                  <a:pt x="104517" y="436719"/>
                  <a:pt x="73517" y="430480"/>
                  <a:pt x="53678" y="432976"/>
                </a:cubicBezTo>
                <a:cubicBezTo>
                  <a:pt x="57398" y="430480"/>
                  <a:pt x="16478" y="426737"/>
                  <a:pt x="32598" y="424241"/>
                </a:cubicBezTo>
                <a:lnTo>
                  <a:pt x="20198" y="424241"/>
                </a:lnTo>
                <a:cubicBezTo>
                  <a:pt x="23918" y="422993"/>
                  <a:pt x="59878" y="424241"/>
                  <a:pt x="67317" y="422993"/>
                </a:cubicBezTo>
                <a:lnTo>
                  <a:pt x="108237" y="424241"/>
                </a:lnTo>
                <a:cubicBezTo>
                  <a:pt x="106997" y="424241"/>
                  <a:pt x="114437" y="422993"/>
                  <a:pt x="106997" y="422993"/>
                </a:cubicBezTo>
                <a:cubicBezTo>
                  <a:pt x="116917" y="422993"/>
                  <a:pt x="125597" y="422993"/>
                  <a:pt x="111957" y="421746"/>
                </a:cubicBezTo>
                <a:cubicBezTo>
                  <a:pt x="123117" y="421746"/>
                  <a:pt x="134277" y="422993"/>
                  <a:pt x="142957" y="422993"/>
                </a:cubicBezTo>
                <a:lnTo>
                  <a:pt x="170236" y="424241"/>
                </a:lnTo>
                <a:lnTo>
                  <a:pt x="175196" y="399286"/>
                </a:lnTo>
                <a:lnTo>
                  <a:pt x="180156" y="371835"/>
                </a:lnTo>
                <a:cubicBezTo>
                  <a:pt x="185116" y="351871"/>
                  <a:pt x="187596" y="333154"/>
                  <a:pt x="192556" y="314438"/>
                </a:cubicBezTo>
                <a:cubicBezTo>
                  <a:pt x="199996" y="277005"/>
                  <a:pt x="206196" y="239571"/>
                  <a:pt x="214876" y="203386"/>
                </a:cubicBezTo>
                <a:cubicBezTo>
                  <a:pt x="214876" y="200890"/>
                  <a:pt x="214876" y="198395"/>
                  <a:pt x="214876" y="198395"/>
                </a:cubicBezTo>
                <a:cubicBezTo>
                  <a:pt x="214876" y="199643"/>
                  <a:pt x="213636" y="202138"/>
                  <a:pt x="213636" y="202138"/>
                </a:cubicBezTo>
                <a:cubicBezTo>
                  <a:pt x="219836" y="180926"/>
                  <a:pt x="217356" y="178431"/>
                  <a:pt x="221076" y="162210"/>
                </a:cubicBezTo>
                <a:cubicBezTo>
                  <a:pt x="223556" y="150980"/>
                  <a:pt x="227276" y="140997"/>
                  <a:pt x="228516" y="133511"/>
                </a:cubicBezTo>
                <a:cubicBezTo>
                  <a:pt x="232236" y="116042"/>
                  <a:pt x="229756" y="123529"/>
                  <a:pt x="229756" y="119785"/>
                </a:cubicBezTo>
                <a:cubicBezTo>
                  <a:pt x="230996" y="116042"/>
                  <a:pt x="230996" y="112299"/>
                  <a:pt x="232236" y="108556"/>
                </a:cubicBezTo>
                <a:cubicBezTo>
                  <a:pt x="235956" y="98573"/>
                  <a:pt x="240916" y="91087"/>
                  <a:pt x="244636" y="81105"/>
                </a:cubicBezTo>
                <a:cubicBezTo>
                  <a:pt x="245876" y="92335"/>
                  <a:pt x="247116" y="106060"/>
                  <a:pt x="249596" y="114794"/>
                </a:cubicBezTo>
                <a:cubicBezTo>
                  <a:pt x="249596" y="116042"/>
                  <a:pt x="249596" y="117290"/>
                  <a:pt x="250836" y="119785"/>
                </a:cubicBezTo>
                <a:cubicBezTo>
                  <a:pt x="249596" y="131015"/>
                  <a:pt x="248356" y="132263"/>
                  <a:pt x="248356" y="134759"/>
                </a:cubicBezTo>
                <a:cubicBezTo>
                  <a:pt x="248356" y="136006"/>
                  <a:pt x="247116" y="138502"/>
                  <a:pt x="247116" y="149732"/>
                </a:cubicBezTo>
                <a:cubicBezTo>
                  <a:pt x="250836" y="107308"/>
                  <a:pt x="248356" y="213368"/>
                  <a:pt x="250836" y="190908"/>
                </a:cubicBezTo>
                <a:cubicBezTo>
                  <a:pt x="250836" y="194652"/>
                  <a:pt x="250836" y="198395"/>
                  <a:pt x="249596" y="202138"/>
                </a:cubicBezTo>
                <a:cubicBezTo>
                  <a:pt x="249596" y="204634"/>
                  <a:pt x="249596" y="208377"/>
                  <a:pt x="249596" y="212120"/>
                </a:cubicBezTo>
                <a:cubicBezTo>
                  <a:pt x="248356" y="217111"/>
                  <a:pt x="248356" y="224598"/>
                  <a:pt x="248356" y="230837"/>
                </a:cubicBezTo>
                <a:cubicBezTo>
                  <a:pt x="248356" y="243314"/>
                  <a:pt x="248356" y="252049"/>
                  <a:pt x="245876" y="248306"/>
                </a:cubicBezTo>
                <a:cubicBezTo>
                  <a:pt x="245876" y="267023"/>
                  <a:pt x="247116" y="264527"/>
                  <a:pt x="248356" y="259536"/>
                </a:cubicBezTo>
                <a:cubicBezTo>
                  <a:pt x="248356" y="280748"/>
                  <a:pt x="248356" y="299464"/>
                  <a:pt x="249596" y="318181"/>
                </a:cubicBezTo>
                <a:cubicBezTo>
                  <a:pt x="248356" y="330659"/>
                  <a:pt x="250836" y="424241"/>
                  <a:pt x="247116" y="444206"/>
                </a:cubicBezTo>
                <a:cubicBezTo>
                  <a:pt x="248356" y="430480"/>
                  <a:pt x="248356" y="445453"/>
                  <a:pt x="248356" y="459179"/>
                </a:cubicBezTo>
                <a:lnTo>
                  <a:pt x="250836" y="446701"/>
                </a:lnTo>
                <a:lnTo>
                  <a:pt x="250836" y="477895"/>
                </a:lnTo>
                <a:lnTo>
                  <a:pt x="250836" y="481639"/>
                </a:lnTo>
                <a:cubicBezTo>
                  <a:pt x="249596" y="479143"/>
                  <a:pt x="249596" y="475400"/>
                  <a:pt x="249596" y="487877"/>
                </a:cubicBezTo>
                <a:lnTo>
                  <a:pt x="250836" y="481639"/>
                </a:lnTo>
                <a:lnTo>
                  <a:pt x="250836" y="485382"/>
                </a:lnTo>
                <a:cubicBezTo>
                  <a:pt x="250836" y="490373"/>
                  <a:pt x="249596" y="484134"/>
                  <a:pt x="248356" y="496612"/>
                </a:cubicBezTo>
                <a:cubicBezTo>
                  <a:pt x="248356" y="517824"/>
                  <a:pt x="250836" y="519072"/>
                  <a:pt x="250836" y="530301"/>
                </a:cubicBezTo>
                <a:lnTo>
                  <a:pt x="250836" y="540284"/>
                </a:lnTo>
                <a:cubicBezTo>
                  <a:pt x="250836" y="551514"/>
                  <a:pt x="249596" y="504098"/>
                  <a:pt x="248356" y="537788"/>
                </a:cubicBezTo>
                <a:cubicBezTo>
                  <a:pt x="248356" y="539036"/>
                  <a:pt x="249596" y="542779"/>
                  <a:pt x="250836" y="549018"/>
                </a:cubicBezTo>
                <a:cubicBezTo>
                  <a:pt x="250836" y="552761"/>
                  <a:pt x="250836" y="555257"/>
                  <a:pt x="250836" y="559000"/>
                </a:cubicBezTo>
                <a:cubicBezTo>
                  <a:pt x="250836" y="550266"/>
                  <a:pt x="248356" y="550266"/>
                  <a:pt x="248356" y="555257"/>
                </a:cubicBezTo>
                <a:lnTo>
                  <a:pt x="248356" y="570230"/>
                </a:lnTo>
                <a:cubicBezTo>
                  <a:pt x="248356" y="567734"/>
                  <a:pt x="249596" y="563991"/>
                  <a:pt x="250836" y="561496"/>
                </a:cubicBezTo>
                <a:cubicBezTo>
                  <a:pt x="250836" y="572726"/>
                  <a:pt x="250836" y="583955"/>
                  <a:pt x="250836" y="595185"/>
                </a:cubicBezTo>
                <a:cubicBezTo>
                  <a:pt x="249596" y="615150"/>
                  <a:pt x="249596" y="635114"/>
                  <a:pt x="249596" y="655078"/>
                </a:cubicBezTo>
                <a:cubicBezTo>
                  <a:pt x="250836" y="645096"/>
                  <a:pt x="252076" y="635114"/>
                  <a:pt x="253316" y="625132"/>
                </a:cubicBezTo>
                <a:cubicBezTo>
                  <a:pt x="252076" y="641353"/>
                  <a:pt x="254556" y="620141"/>
                  <a:pt x="257036" y="615150"/>
                </a:cubicBezTo>
                <a:lnTo>
                  <a:pt x="257036" y="620141"/>
                </a:lnTo>
                <a:lnTo>
                  <a:pt x="257036" y="621388"/>
                </a:lnTo>
                <a:cubicBezTo>
                  <a:pt x="257036" y="623884"/>
                  <a:pt x="257036" y="626380"/>
                  <a:pt x="257036" y="627627"/>
                </a:cubicBezTo>
                <a:cubicBezTo>
                  <a:pt x="255796" y="630123"/>
                  <a:pt x="255796" y="631371"/>
                  <a:pt x="257036" y="631371"/>
                </a:cubicBezTo>
                <a:cubicBezTo>
                  <a:pt x="257036" y="633866"/>
                  <a:pt x="258276" y="627627"/>
                  <a:pt x="259516" y="615150"/>
                </a:cubicBezTo>
                <a:cubicBezTo>
                  <a:pt x="258276" y="620141"/>
                  <a:pt x="258276" y="608911"/>
                  <a:pt x="259516" y="602672"/>
                </a:cubicBezTo>
                <a:cubicBezTo>
                  <a:pt x="259516" y="595185"/>
                  <a:pt x="259516" y="592690"/>
                  <a:pt x="258276" y="603920"/>
                </a:cubicBezTo>
                <a:lnTo>
                  <a:pt x="259516" y="578964"/>
                </a:lnTo>
                <a:cubicBezTo>
                  <a:pt x="259516" y="570230"/>
                  <a:pt x="259516" y="565239"/>
                  <a:pt x="259516" y="561496"/>
                </a:cubicBezTo>
                <a:cubicBezTo>
                  <a:pt x="259516" y="559000"/>
                  <a:pt x="259516" y="557752"/>
                  <a:pt x="260755" y="556505"/>
                </a:cubicBezTo>
                <a:cubicBezTo>
                  <a:pt x="260755" y="552761"/>
                  <a:pt x="260755" y="550266"/>
                  <a:pt x="261995" y="547770"/>
                </a:cubicBezTo>
                <a:cubicBezTo>
                  <a:pt x="264475" y="525310"/>
                  <a:pt x="269435" y="500355"/>
                  <a:pt x="271915" y="477895"/>
                </a:cubicBezTo>
                <a:cubicBezTo>
                  <a:pt x="271915" y="480391"/>
                  <a:pt x="271915" y="481639"/>
                  <a:pt x="271915" y="481639"/>
                </a:cubicBezTo>
                <a:cubicBezTo>
                  <a:pt x="275635" y="442958"/>
                  <a:pt x="284315" y="395543"/>
                  <a:pt x="285555" y="385560"/>
                </a:cubicBezTo>
                <a:lnTo>
                  <a:pt x="286795" y="383065"/>
                </a:lnTo>
                <a:cubicBezTo>
                  <a:pt x="289275" y="349375"/>
                  <a:pt x="289275" y="345632"/>
                  <a:pt x="295475" y="306951"/>
                </a:cubicBezTo>
                <a:cubicBezTo>
                  <a:pt x="295475" y="306951"/>
                  <a:pt x="295475" y="310694"/>
                  <a:pt x="296715" y="305703"/>
                </a:cubicBezTo>
                <a:cubicBezTo>
                  <a:pt x="296715" y="295721"/>
                  <a:pt x="296715" y="285739"/>
                  <a:pt x="301675" y="259536"/>
                </a:cubicBezTo>
                <a:lnTo>
                  <a:pt x="301675" y="260784"/>
                </a:lnTo>
                <a:lnTo>
                  <a:pt x="306635" y="219607"/>
                </a:lnTo>
                <a:cubicBezTo>
                  <a:pt x="311595" y="219607"/>
                  <a:pt x="312835" y="147236"/>
                  <a:pt x="320275" y="133511"/>
                </a:cubicBezTo>
                <a:cubicBezTo>
                  <a:pt x="320275" y="122281"/>
                  <a:pt x="326475" y="76114"/>
                  <a:pt x="328955" y="52406"/>
                </a:cubicBezTo>
                <a:cubicBezTo>
                  <a:pt x="328955" y="53654"/>
                  <a:pt x="328955" y="53654"/>
                  <a:pt x="328955" y="51158"/>
                </a:cubicBezTo>
                <a:lnTo>
                  <a:pt x="329580" y="46001"/>
                </a:lnTo>
                <a:lnTo>
                  <a:pt x="329580" y="38449"/>
                </a:lnTo>
                <a:lnTo>
                  <a:pt x="330180" y="41049"/>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29" name="Freeform 101">
            <a:extLst>
              <a:ext uri="{FF2B5EF4-FFF2-40B4-BE49-F238E27FC236}">
                <a16:creationId xmlns:a16="http://schemas.microsoft.com/office/drawing/2014/main" id="{D3E47154-8373-B04C-8A02-8BC39B39E176}"/>
              </a:ext>
            </a:extLst>
          </p:cNvPr>
          <p:cNvSpPr>
            <a:spLocks noChangeArrowheads="1"/>
          </p:cNvSpPr>
          <p:nvPr/>
        </p:nvSpPr>
        <p:spPr bwMode="auto">
          <a:xfrm>
            <a:off x="8540404" y="2355111"/>
            <a:ext cx="1452912" cy="865154"/>
          </a:xfrm>
          <a:custGeom>
            <a:avLst/>
            <a:gdLst>
              <a:gd name="T0" fmla="*/ 130 w 2332"/>
              <a:gd name="T1" fmla="*/ 1390 h 1391"/>
              <a:gd name="T2" fmla="*/ 2201 w 2332"/>
              <a:gd name="T3" fmla="*/ 1390 h 1391"/>
              <a:gd name="T4" fmla="*/ 2201 w 2332"/>
              <a:gd name="T5" fmla="*/ 1390 h 1391"/>
              <a:gd name="T6" fmla="*/ 2331 w 2332"/>
              <a:gd name="T7" fmla="*/ 1260 h 1391"/>
              <a:gd name="T8" fmla="*/ 2331 w 2332"/>
              <a:gd name="T9" fmla="*/ 129 h 1391"/>
              <a:gd name="T10" fmla="*/ 2331 w 2332"/>
              <a:gd name="T11" fmla="*/ 129 h 1391"/>
              <a:gd name="T12" fmla="*/ 2201 w 2332"/>
              <a:gd name="T13" fmla="*/ 0 h 1391"/>
              <a:gd name="T14" fmla="*/ 130 w 2332"/>
              <a:gd name="T15" fmla="*/ 0 h 1391"/>
              <a:gd name="T16" fmla="*/ 130 w 2332"/>
              <a:gd name="T17" fmla="*/ 0 h 1391"/>
              <a:gd name="T18" fmla="*/ 0 w 2332"/>
              <a:gd name="T19" fmla="*/ 129 h 1391"/>
              <a:gd name="T20" fmla="*/ 0 w 2332"/>
              <a:gd name="T21" fmla="*/ 1260 h 1391"/>
              <a:gd name="T22" fmla="*/ 0 w 2332"/>
              <a:gd name="T23" fmla="*/ 1260 h 1391"/>
              <a:gd name="T24" fmla="*/ 130 w 2332"/>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2" h="1391">
                <a:moveTo>
                  <a:pt x="130" y="1390"/>
                </a:moveTo>
                <a:lnTo>
                  <a:pt x="2201" y="1390"/>
                </a:lnTo>
                <a:lnTo>
                  <a:pt x="2201" y="1390"/>
                </a:lnTo>
                <a:cubicBezTo>
                  <a:pt x="2272" y="1390"/>
                  <a:pt x="2331" y="1332"/>
                  <a:pt x="2331" y="1260"/>
                </a:cubicBezTo>
                <a:lnTo>
                  <a:pt x="2331" y="129"/>
                </a:lnTo>
                <a:lnTo>
                  <a:pt x="2331" y="129"/>
                </a:lnTo>
                <a:cubicBezTo>
                  <a:pt x="2331" y="58"/>
                  <a:pt x="2272" y="0"/>
                  <a:pt x="2201" y="0"/>
                </a:cubicBezTo>
                <a:lnTo>
                  <a:pt x="130" y="0"/>
                </a:lnTo>
                <a:lnTo>
                  <a:pt x="130" y="0"/>
                </a:lnTo>
                <a:cubicBezTo>
                  <a:pt x="58" y="0"/>
                  <a:pt x="0" y="58"/>
                  <a:pt x="0" y="129"/>
                </a:cubicBezTo>
                <a:lnTo>
                  <a:pt x="0" y="1260"/>
                </a:lnTo>
                <a:lnTo>
                  <a:pt x="0" y="1260"/>
                </a:lnTo>
                <a:cubicBezTo>
                  <a:pt x="0" y="1332"/>
                  <a:pt x="58" y="1390"/>
                  <a:pt x="130" y="139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0" name="Freeform 102">
            <a:extLst>
              <a:ext uri="{FF2B5EF4-FFF2-40B4-BE49-F238E27FC236}">
                <a16:creationId xmlns:a16="http://schemas.microsoft.com/office/drawing/2014/main" id="{4A4067C6-7ADC-2744-ACC2-AC0D700F1047}"/>
              </a:ext>
            </a:extLst>
          </p:cNvPr>
          <p:cNvSpPr>
            <a:spLocks noChangeArrowheads="1"/>
          </p:cNvSpPr>
          <p:nvPr/>
        </p:nvSpPr>
        <p:spPr bwMode="auto">
          <a:xfrm>
            <a:off x="8859000" y="2492439"/>
            <a:ext cx="705858" cy="156551"/>
          </a:xfrm>
          <a:custGeom>
            <a:avLst/>
            <a:gdLst>
              <a:gd name="T0" fmla="*/ 13 w 1133"/>
              <a:gd name="T1" fmla="*/ 249 h 250"/>
              <a:gd name="T2" fmla="*/ 1120 w 1133"/>
              <a:gd name="T3" fmla="*/ 249 h 250"/>
              <a:gd name="T4" fmla="*/ 1120 w 1133"/>
              <a:gd name="T5" fmla="*/ 249 h 250"/>
              <a:gd name="T6" fmla="*/ 1132 w 1133"/>
              <a:gd name="T7" fmla="*/ 236 h 250"/>
              <a:gd name="T8" fmla="*/ 1132 w 1133"/>
              <a:gd name="T9" fmla="*/ 13 h 250"/>
              <a:gd name="T10" fmla="*/ 1132 w 1133"/>
              <a:gd name="T11" fmla="*/ 13 h 250"/>
              <a:gd name="T12" fmla="*/ 1120 w 1133"/>
              <a:gd name="T13" fmla="*/ 0 h 250"/>
              <a:gd name="T14" fmla="*/ 13 w 1133"/>
              <a:gd name="T15" fmla="*/ 0 h 250"/>
              <a:gd name="T16" fmla="*/ 13 w 1133"/>
              <a:gd name="T17" fmla="*/ 0 h 250"/>
              <a:gd name="T18" fmla="*/ 0 w 1133"/>
              <a:gd name="T19" fmla="*/ 13 h 250"/>
              <a:gd name="T20" fmla="*/ 0 w 1133"/>
              <a:gd name="T21" fmla="*/ 236 h 250"/>
              <a:gd name="T22" fmla="*/ 0 w 1133"/>
              <a:gd name="T23" fmla="*/ 236 h 250"/>
              <a:gd name="T24" fmla="*/ 13 w 1133"/>
              <a:gd name="T25" fmla="*/ 24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250">
                <a:moveTo>
                  <a:pt x="13" y="249"/>
                </a:moveTo>
                <a:lnTo>
                  <a:pt x="1120" y="249"/>
                </a:lnTo>
                <a:lnTo>
                  <a:pt x="1120" y="249"/>
                </a:lnTo>
                <a:cubicBezTo>
                  <a:pt x="1126" y="249"/>
                  <a:pt x="1132" y="243"/>
                  <a:pt x="1132" y="236"/>
                </a:cubicBezTo>
                <a:lnTo>
                  <a:pt x="1132" y="13"/>
                </a:lnTo>
                <a:lnTo>
                  <a:pt x="1132" y="13"/>
                </a:lnTo>
                <a:cubicBezTo>
                  <a:pt x="1132" y="5"/>
                  <a:pt x="1126" y="0"/>
                  <a:pt x="1120" y="0"/>
                </a:cubicBezTo>
                <a:lnTo>
                  <a:pt x="13" y="0"/>
                </a:lnTo>
                <a:lnTo>
                  <a:pt x="13" y="0"/>
                </a:lnTo>
                <a:cubicBezTo>
                  <a:pt x="5" y="0"/>
                  <a:pt x="0" y="5"/>
                  <a:pt x="0" y="13"/>
                </a:cubicBezTo>
                <a:lnTo>
                  <a:pt x="0" y="236"/>
                </a:lnTo>
                <a:lnTo>
                  <a:pt x="0" y="236"/>
                </a:lnTo>
                <a:cubicBezTo>
                  <a:pt x="0" y="243"/>
                  <a:pt x="5" y="249"/>
                  <a:pt x="13" y="24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1" name="Freeform 103">
            <a:extLst>
              <a:ext uri="{FF2B5EF4-FFF2-40B4-BE49-F238E27FC236}">
                <a16:creationId xmlns:a16="http://schemas.microsoft.com/office/drawing/2014/main" id="{E3A55515-C736-5047-BAC8-DF905C0EDBE9}"/>
              </a:ext>
            </a:extLst>
          </p:cNvPr>
          <p:cNvSpPr>
            <a:spLocks noChangeArrowheads="1"/>
          </p:cNvSpPr>
          <p:nvPr/>
        </p:nvSpPr>
        <p:spPr bwMode="auto">
          <a:xfrm>
            <a:off x="9218796" y="2703920"/>
            <a:ext cx="348808" cy="148312"/>
          </a:xfrm>
          <a:custGeom>
            <a:avLst/>
            <a:gdLst>
              <a:gd name="T0" fmla="*/ 13 w 558"/>
              <a:gd name="T1" fmla="*/ 239 h 240"/>
              <a:gd name="T2" fmla="*/ 544 w 558"/>
              <a:gd name="T3" fmla="*/ 239 h 240"/>
              <a:gd name="T4" fmla="*/ 544 w 558"/>
              <a:gd name="T5" fmla="*/ 239 h 240"/>
              <a:gd name="T6" fmla="*/ 557 w 558"/>
              <a:gd name="T7" fmla="*/ 227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7 h 240"/>
              <a:gd name="T22" fmla="*/ 0 w 558"/>
              <a:gd name="T23" fmla="*/ 227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7"/>
                </a:cubicBezTo>
                <a:lnTo>
                  <a:pt x="557" y="13"/>
                </a:lnTo>
                <a:lnTo>
                  <a:pt x="557" y="13"/>
                </a:lnTo>
                <a:cubicBezTo>
                  <a:pt x="557" y="6"/>
                  <a:pt x="551" y="0"/>
                  <a:pt x="544" y="0"/>
                </a:cubicBezTo>
                <a:lnTo>
                  <a:pt x="13" y="0"/>
                </a:lnTo>
                <a:lnTo>
                  <a:pt x="13" y="0"/>
                </a:lnTo>
                <a:cubicBezTo>
                  <a:pt x="6" y="0"/>
                  <a:pt x="0" y="6"/>
                  <a:pt x="0" y="13"/>
                </a:cubicBezTo>
                <a:lnTo>
                  <a:pt x="0" y="227"/>
                </a:lnTo>
                <a:lnTo>
                  <a:pt x="0" y="227"/>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2" name="Freeform 104">
            <a:extLst>
              <a:ext uri="{FF2B5EF4-FFF2-40B4-BE49-F238E27FC236}">
                <a16:creationId xmlns:a16="http://schemas.microsoft.com/office/drawing/2014/main" id="{060128C8-F47C-DF4E-A763-AA56DF0EDA9A}"/>
              </a:ext>
            </a:extLst>
          </p:cNvPr>
          <p:cNvSpPr>
            <a:spLocks noChangeArrowheads="1"/>
          </p:cNvSpPr>
          <p:nvPr/>
        </p:nvSpPr>
        <p:spPr bwMode="auto">
          <a:xfrm>
            <a:off x="9218796" y="2879698"/>
            <a:ext cx="348808" cy="148312"/>
          </a:xfrm>
          <a:custGeom>
            <a:avLst/>
            <a:gdLst>
              <a:gd name="T0" fmla="*/ 13 w 558"/>
              <a:gd name="T1" fmla="*/ 239 h 240"/>
              <a:gd name="T2" fmla="*/ 544 w 558"/>
              <a:gd name="T3" fmla="*/ 239 h 240"/>
              <a:gd name="T4" fmla="*/ 544 w 558"/>
              <a:gd name="T5" fmla="*/ 239 h 240"/>
              <a:gd name="T6" fmla="*/ 557 w 558"/>
              <a:gd name="T7" fmla="*/ 226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6 h 240"/>
              <a:gd name="T22" fmla="*/ 0 w 558"/>
              <a:gd name="T23" fmla="*/ 226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6"/>
                </a:cubicBezTo>
                <a:lnTo>
                  <a:pt x="557" y="13"/>
                </a:lnTo>
                <a:lnTo>
                  <a:pt x="557" y="13"/>
                </a:lnTo>
                <a:cubicBezTo>
                  <a:pt x="557" y="6"/>
                  <a:pt x="551" y="0"/>
                  <a:pt x="544" y="0"/>
                </a:cubicBezTo>
                <a:lnTo>
                  <a:pt x="13" y="0"/>
                </a:lnTo>
                <a:lnTo>
                  <a:pt x="13" y="0"/>
                </a:lnTo>
                <a:cubicBezTo>
                  <a:pt x="6" y="0"/>
                  <a:pt x="0" y="6"/>
                  <a:pt x="0" y="13"/>
                </a:cubicBezTo>
                <a:lnTo>
                  <a:pt x="0" y="226"/>
                </a:lnTo>
                <a:lnTo>
                  <a:pt x="0" y="226"/>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3" name="Freeform 32">
            <a:extLst>
              <a:ext uri="{FF2B5EF4-FFF2-40B4-BE49-F238E27FC236}">
                <a16:creationId xmlns:a16="http://schemas.microsoft.com/office/drawing/2014/main" id="{FB174E72-4739-4843-83CD-D48ED304A0E6}"/>
              </a:ext>
            </a:extLst>
          </p:cNvPr>
          <p:cNvSpPr>
            <a:spLocks noChangeArrowheads="1"/>
          </p:cNvSpPr>
          <p:nvPr/>
        </p:nvSpPr>
        <p:spPr bwMode="auto">
          <a:xfrm>
            <a:off x="8644773" y="2687439"/>
            <a:ext cx="383140" cy="380480"/>
          </a:xfrm>
          <a:custGeom>
            <a:avLst/>
            <a:gdLst>
              <a:gd name="connsiteX0" fmla="*/ 438668 w 766280"/>
              <a:gd name="connsiteY0" fmla="*/ 756041 h 760960"/>
              <a:gd name="connsiteX1" fmla="*/ 440758 w 766280"/>
              <a:gd name="connsiteY1" fmla="*/ 756041 h 760960"/>
              <a:gd name="connsiteX2" fmla="*/ 438668 w 766280"/>
              <a:gd name="connsiteY2" fmla="*/ 756549 h 760960"/>
              <a:gd name="connsiteX3" fmla="*/ 438668 w 766280"/>
              <a:gd name="connsiteY3" fmla="*/ 756041 h 760960"/>
              <a:gd name="connsiteX4" fmla="*/ 469580 w 766280"/>
              <a:gd name="connsiteY4" fmla="*/ 748856 h 760960"/>
              <a:gd name="connsiteX5" fmla="*/ 466008 w 766280"/>
              <a:gd name="connsiteY5" fmla="*/ 749793 h 760960"/>
              <a:gd name="connsiteX6" fmla="*/ 468492 w 766280"/>
              <a:gd name="connsiteY6" fmla="*/ 749793 h 760960"/>
              <a:gd name="connsiteX7" fmla="*/ 469580 w 766280"/>
              <a:gd name="connsiteY7" fmla="*/ 748856 h 760960"/>
              <a:gd name="connsiteX8" fmla="*/ 71410 w 766280"/>
              <a:gd name="connsiteY8" fmla="*/ 571277 h 760960"/>
              <a:gd name="connsiteX9" fmla="*/ 74156 w 766280"/>
              <a:gd name="connsiteY9" fmla="*/ 574024 h 760960"/>
              <a:gd name="connsiteX10" fmla="*/ 71410 w 766280"/>
              <a:gd name="connsiteY10" fmla="*/ 575398 h 760960"/>
              <a:gd name="connsiteX11" fmla="*/ 761700 w 766280"/>
              <a:gd name="connsiteY11" fmla="*/ 395503 h 760960"/>
              <a:gd name="connsiteX12" fmla="*/ 759868 w 766280"/>
              <a:gd name="connsiteY12" fmla="*/ 405116 h 760960"/>
              <a:gd name="connsiteX13" fmla="*/ 758036 w 766280"/>
              <a:gd name="connsiteY13" fmla="*/ 402369 h 760960"/>
              <a:gd name="connsiteX14" fmla="*/ 456920 w 766280"/>
              <a:gd name="connsiteY14" fmla="*/ 381824 h 760960"/>
              <a:gd name="connsiteX15" fmla="*/ 452050 w 766280"/>
              <a:gd name="connsiteY15" fmla="*/ 383766 h 760960"/>
              <a:gd name="connsiteX16" fmla="*/ 452050 w 766280"/>
              <a:gd name="connsiteY16" fmla="*/ 382518 h 760960"/>
              <a:gd name="connsiteX17" fmla="*/ 458312 w 766280"/>
              <a:gd name="connsiteY17" fmla="*/ 381269 h 760960"/>
              <a:gd name="connsiteX18" fmla="*/ 459064 w 766280"/>
              <a:gd name="connsiteY18" fmla="*/ 381519 h 760960"/>
              <a:gd name="connsiteX19" fmla="*/ 456920 w 766280"/>
              <a:gd name="connsiteY19" fmla="*/ 381824 h 760960"/>
              <a:gd name="connsiteX20" fmla="*/ 758036 w 766280"/>
              <a:gd name="connsiteY20" fmla="*/ 379025 h 760960"/>
              <a:gd name="connsiteX21" fmla="*/ 760784 w 766280"/>
              <a:gd name="connsiteY21" fmla="*/ 385303 h 760960"/>
              <a:gd name="connsiteX22" fmla="*/ 758036 w 766280"/>
              <a:gd name="connsiteY22" fmla="*/ 388442 h 760960"/>
              <a:gd name="connsiteX23" fmla="*/ 758036 w 766280"/>
              <a:gd name="connsiteY23" fmla="*/ 379025 h 760960"/>
              <a:gd name="connsiteX24" fmla="*/ 763878 w 766280"/>
              <a:gd name="connsiteY24" fmla="*/ 377455 h 760960"/>
              <a:gd name="connsiteX25" fmla="*/ 766280 w 766280"/>
              <a:gd name="connsiteY25" fmla="*/ 381378 h 760960"/>
              <a:gd name="connsiteX26" fmla="*/ 763534 w 766280"/>
              <a:gd name="connsiteY26" fmla="*/ 378240 h 760960"/>
              <a:gd name="connsiteX27" fmla="*/ 763878 w 766280"/>
              <a:gd name="connsiteY27" fmla="*/ 377455 h 760960"/>
              <a:gd name="connsiteX28" fmla="*/ 524586 w 766280"/>
              <a:gd name="connsiteY28" fmla="*/ 373527 h 760960"/>
              <a:gd name="connsiteX29" fmla="*/ 525500 w 766280"/>
              <a:gd name="connsiteY29" fmla="*/ 373527 h 760960"/>
              <a:gd name="connsiteX30" fmla="*/ 522756 w 766280"/>
              <a:gd name="connsiteY30" fmla="*/ 376275 h 760960"/>
              <a:gd name="connsiteX31" fmla="*/ 524586 w 766280"/>
              <a:gd name="connsiteY31" fmla="*/ 373527 h 760960"/>
              <a:gd name="connsiteX32" fmla="*/ 495744 w 766280"/>
              <a:gd name="connsiteY32" fmla="*/ 373527 h 760960"/>
              <a:gd name="connsiteX33" fmla="*/ 498492 w 766280"/>
              <a:gd name="connsiteY33" fmla="*/ 376824 h 760960"/>
              <a:gd name="connsiteX34" fmla="*/ 494370 w 766280"/>
              <a:gd name="connsiteY34" fmla="*/ 377923 h 760960"/>
              <a:gd name="connsiteX35" fmla="*/ 444536 w 766280"/>
              <a:gd name="connsiteY35" fmla="*/ 370033 h 760960"/>
              <a:gd name="connsiteX36" fmla="*/ 443596 w 766280"/>
              <a:gd name="connsiteY36" fmla="*/ 371282 h 760960"/>
              <a:gd name="connsiteX37" fmla="*/ 443284 w 766280"/>
              <a:gd name="connsiteY37" fmla="*/ 371282 h 760960"/>
              <a:gd name="connsiteX38" fmla="*/ 522848 w 766280"/>
              <a:gd name="connsiteY38" fmla="*/ 360714 h 760960"/>
              <a:gd name="connsiteX39" fmla="*/ 523430 w 766280"/>
              <a:gd name="connsiteY39" fmla="*/ 361294 h 760960"/>
              <a:gd name="connsiteX40" fmla="*/ 525178 w 766280"/>
              <a:gd name="connsiteY40" fmla="*/ 360714 h 760960"/>
              <a:gd name="connsiteX41" fmla="*/ 601074 w 766280"/>
              <a:gd name="connsiteY41" fmla="*/ 358798 h 760960"/>
              <a:gd name="connsiteX42" fmla="*/ 601020 w 766280"/>
              <a:gd name="connsiteY42" fmla="*/ 359232 h 760960"/>
              <a:gd name="connsiteX43" fmla="*/ 598568 w 766280"/>
              <a:gd name="connsiteY43" fmla="*/ 360046 h 760960"/>
              <a:gd name="connsiteX44" fmla="*/ 601074 w 766280"/>
              <a:gd name="connsiteY44" fmla="*/ 358798 h 760960"/>
              <a:gd name="connsiteX45" fmla="*/ 606082 w 766280"/>
              <a:gd name="connsiteY45" fmla="*/ 357549 h 760960"/>
              <a:gd name="connsiteX46" fmla="*/ 599822 w 766280"/>
              <a:gd name="connsiteY46" fmla="*/ 361294 h 760960"/>
              <a:gd name="connsiteX47" fmla="*/ 600916 w 766280"/>
              <a:gd name="connsiteY47" fmla="*/ 360046 h 760960"/>
              <a:gd name="connsiteX48" fmla="*/ 601020 w 766280"/>
              <a:gd name="connsiteY48" fmla="*/ 359232 h 760960"/>
              <a:gd name="connsiteX49" fmla="*/ 606978 w 766280"/>
              <a:gd name="connsiteY49" fmla="*/ 357053 h 760960"/>
              <a:gd name="connsiteX50" fmla="*/ 606978 w 766280"/>
              <a:gd name="connsiteY50" fmla="*/ 358884 h 760960"/>
              <a:gd name="connsiteX51" fmla="*/ 606978 w 766280"/>
              <a:gd name="connsiteY51" fmla="*/ 357053 h 760960"/>
              <a:gd name="connsiteX52" fmla="*/ 668320 w 766280"/>
              <a:gd name="connsiteY52" fmla="*/ 346067 h 760960"/>
              <a:gd name="connsiteX53" fmla="*/ 668320 w 766280"/>
              <a:gd name="connsiteY53" fmla="*/ 348813 h 760960"/>
              <a:gd name="connsiteX54" fmla="*/ 666490 w 766280"/>
              <a:gd name="connsiteY54" fmla="*/ 348813 h 760960"/>
              <a:gd name="connsiteX55" fmla="*/ 668320 w 766280"/>
              <a:gd name="connsiteY55" fmla="*/ 346067 h 760960"/>
              <a:gd name="connsiteX56" fmla="*/ 650006 w 766280"/>
              <a:gd name="connsiteY56" fmla="*/ 346067 h 760960"/>
              <a:gd name="connsiteX57" fmla="*/ 651838 w 766280"/>
              <a:gd name="connsiteY57" fmla="*/ 349728 h 760960"/>
              <a:gd name="connsiteX58" fmla="*/ 648176 w 766280"/>
              <a:gd name="connsiteY58" fmla="*/ 349728 h 760960"/>
              <a:gd name="connsiteX59" fmla="*/ 698990 w 766280"/>
              <a:gd name="connsiteY59" fmla="*/ 342401 h 760960"/>
              <a:gd name="connsiteX60" fmla="*/ 698990 w 766280"/>
              <a:gd name="connsiteY60" fmla="*/ 344233 h 760960"/>
              <a:gd name="connsiteX61" fmla="*/ 698990 w 766280"/>
              <a:gd name="connsiteY61" fmla="*/ 342401 h 760960"/>
              <a:gd name="connsiteX62" fmla="*/ 629866 w 766280"/>
              <a:gd name="connsiteY62" fmla="*/ 341943 h 760960"/>
              <a:gd name="connsiteX63" fmla="*/ 629866 w 766280"/>
              <a:gd name="connsiteY63" fmla="*/ 343317 h 760960"/>
              <a:gd name="connsiteX64" fmla="*/ 629866 w 766280"/>
              <a:gd name="connsiteY64" fmla="*/ 341943 h 760960"/>
              <a:gd name="connsiteX65" fmla="*/ 659666 w 766280"/>
              <a:gd name="connsiteY65" fmla="*/ 340572 h 760960"/>
              <a:gd name="connsiteX66" fmla="*/ 661662 w 766280"/>
              <a:gd name="connsiteY66" fmla="*/ 347438 h 760960"/>
              <a:gd name="connsiteX67" fmla="*/ 657668 w 766280"/>
              <a:gd name="connsiteY67" fmla="*/ 350185 h 760960"/>
              <a:gd name="connsiteX68" fmla="*/ 657668 w 766280"/>
              <a:gd name="connsiteY68" fmla="*/ 348812 h 760960"/>
              <a:gd name="connsiteX69" fmla="*/ 655670 w 766280"/>
              <a:gd name="connsiteY69" fmla="*/ 350185 h 760960"/>
              <a:gd name="connsiteX70" fmla="*/ 657668 w 766280"/>
              <a:gd name="connsiteY70" fmla="*/ 344692 h 760960"/>
              <a:gd name="connsiteX71" fmla="*/ 660664 w 766280"/>
              <a:gd name="connsiteY71" fmla="*/ 344692 h 760960"/>
              <a:gd name="connsiteX72" fmla="*/ 657668 w 766280"/>
              <a:gd name="connsiteY72" fmla="*/ 343319 h 760960"/>
              <a:gd name="connsiteX73" fmla="*/ 659666 w 766280"/>
              <a:gd name="connsiteY73" fmla="*/ 340572 h 760960"/>
              <a:gd name="connsiteX74" fmla="*/ 693496 w 766280"/>
              <a:gd name="connsiteY74" fmla="*/ 340569 h 760960"/>
              <a:gd name="connsiteX75" fmla="*/ 698990 w 766280"/>
              <a:gd name="connsiteY75" fmla="*/ 342401 h 760960"/>
              <a:gd name="connsiteX76" fmla="*/ 696242 w 766280"/>
              <a:gd name="connsiteY76" fmla="*/ 344233 h 760960"/>
              <a:gd name="connsiteX77" fmla="*/ 693496 w 766280"/>
              <a:gd name="connsiteY77" fmla="*/ 340569 h 760960"/>
              <a:gd name="connsiteX78" fmla="*/ 679764 w 766280"/>
              <a:gd name="connsiteY78" fmla="*/ 340569 h 760960"/>
              <a:gd name="connsiteX79" fmla="*/ 677018 w 766280"/>
              <a:gd name="connsiteY79" fmla="*/ 342401 h 760960"/>
              <a:gd name="connsiteX80" fmla="*/ 677018 w 766280"/>
              <a:gd name="connsiteY80" fmla="*/ 344233 h 760960"/>
              <a:gd name="connsiteX81" fmla="*/ 675646 w 766280"/>
              <a:gd name="connsiteY81" fmla="*/ 342401 h 760960"/>
              <a:gd name="connsiteX82" fmla="*/ 656418 w 766280"/>
              <a:gd name="connsiteY82" fmla="*/ 340569 h 760960"/>
              <a:gd name="connsiteX83" fmla="*/ 656418 w 766280"/>
              <a:gd name="connsiteY83" fmla="*/ 343317 h 760960"/>
              <a:gd name="connsiteX84" fmla="*/ 653672 w 766280"/>
              <a:gd name="connsiteY84" fmla="*/ 343317 h 760960"/>
              <a:gd name="connsiteX85" fmla="*/ 646348 w 766280"/>
              <a:gd name="connsiteY85" fmla="*/ 340569 h 760960"/>
              <a:gd name="connsiteX86" fmla="*/ 644518 w 766280"/>
              <a:gd name="connsiteY86" fmla="*/ 343317 h 760960"/>
              <a:gd name="connsiteX87" fmla="*/ 642688 w 766280"/>
              <a:gd name="connsiteY87" fmla="*/ 343317 h 760960"/>
              <a:gd name="connsiteX88" fmla="*/ 723250 w 766280"/>
              <a:gd name="connsiteY88" fmla="*/ 335081 h 760960"/>
              <a:gd name="connsiteX89" fmla="*/ 721420 w 766280"/>
              <a:gd name="connsiteY89" fmla="*/ 337827 h 760960"/>
              <a:gd name="connsiteX90" fmla="*/ 719590 w 766280"/>
              <a:gd name="connsiteY90" fmla="*/ 337827 h 760960"/>
              <a:gd name="connsiteX91" fmla="*/ 723250 w 766280"/>
              <a:gd name="connsiteY91" fmla="*/ 335081 h 760960"/>
              <a:gd name="connsiteX92" fmla="*/ 707502 w 766280"/>
              <a:gd name="connsiteY92" fmla="*/ 335081 h 760960"/>
              <a:gd name="connsiteX93" fmla="*/ 704204 w 766280"/>
              <a:gd name="connsiteY93" fmla="*/ 338742 h 760960"/>
              <a:gd name="connsiteX94" fmla="*/ 703106 w 766280"/>
              <a:gd name="connsiteY94" fmla="*/ 338742 h 760960"/>
              <a:gd name="connsiteX95" fmla="*/ 695782 w 766280"/>
              <a:gd name="connsiteY95" fmla="*/ 335081 h 760960"/>
              <a:gd name="connsiteX96" fmla="*/ 695782 w 766280"/>
              <a:gd name="connsiteY96" fmla="*/ 335769 h 760960"/>
              <a:gd name="connsiteX97" fmla="*/ 696516 w 766280"/>
              <a:gd name="connsiteY97" fmla="*/ 335081 h 760960"/>
              <a:gd name="connsiteX98" fmla="*/ 695416 w 766280"/>
              <a:gd name="connsiteY98" fmla="*/ 339199 h 760960"/>
              <a:gd name="connsiteX99" fmla="*/ 694684 w 766280"/>
              <a:gd name="connsiteY99" fmla="*/ 337827 h 760960"/>
              <a:gd name="connsiteX100" fmla="*/ 692120 w 766280"/>
              <a:gd name="connsiteY100" fmla="*/ 337827 h 760960"/>
              <a:gd name="connsiteX101" fmla="*/ 679306 w 766280"/>
              <a:gd name="connsiteY101" fmla="*/ 335081 h 760960"/>
              <a:gd name="connsiteX102" fmla="*/ 677476 w 766280"/>
              <a:gd name="connsiteY102" fmla="*/ 337827 h 760960"/>
              <a:gd name="connsiteX103" fmla="*/ 675646 w 766280"/>
              <a:gd name="connsiteY103" fmla="*/ 337827 h 760960"/>
              <a:gd name="connsiteX104" fmla="*/ 679306 w 766280"/>
              <a:gd name="connsiteY104" fmla="*/ 335081 h 760960"/>
              <a:gd name="connsiteX105" fmla="*/ 672894 w 766280"/>
              <a:gd name="connsiteY105" fmla="*/ 335081 h 760960"/>
              <a:gd name="connsiteX106" fmla="*/ 673810 w 766280"/>
              <a:gd name="connsiteY106" fmla="*/ 337827 h 760960"/>
              <a:gd name="connsiteX107" fmla="*/ 671918 w 766280"/>
              <a:gd name="connsiteY107" fmla="*/ 337827 h 760960"/>
              <a:gd name="connsiteX108" fmla="*/ 671328 w 766280"/>
              <a:gd name="connsiteY108" fmla="*/ 338376 h 760960"/>
              <a:gd name="connsiteX109" fmla="*/ 667798 w 766280"/>
              <a:gd name="connsiteY109" fmla="*/ 339474 h 760960"/>
              <a:gd name="connsiteX110" fmla="*/ 670936 w 766280"/>
              <a:gd name="connsiteY110" fmla="*/ 336179 h 760960"/>
              <a:gd name="connsiteX111" fmla="*/ 671082 w 766280"/>
              <a:gd name="connsiteY111" fmla="*/ 336893 h 760960"/>
              <a:gd name="connsiteX112" fmla="*/ 671718 w 766280"/>
              <a:gd name="connsiteY112" fmla="*/ 336258 h 760960"/>
              <a:gd name="connsiteX113" fmla="*/ 670936 w 766280"/>
              <a:gd name="connsiteY113" fmla="*/ 335081 h 760960"/>
              <a:gd name="connsiteX114" fmla="*/ 670936 w 766280"/>
              <a:gd name="connsiteY114" fmla="*/ 336179 h 760960"/>
              <a:gd name="connsiteX115" fmla="*/ 664660 w 766280"/>
              <a:gd name="connsiteY115" fmla="*/ 336179 h 760960"/>
              <a:gd name="connsiteX116" fmla="*/ 670936 w 766280"/>
              <a:gd name="connsiteY116" fmla="*/ 335081 h 760960"/>
              <a:gd name="connsiteX117" fmla="*/ 672506 w 766280"/>
              <a:gd name="connsiteY117" fmla="*/ 335081 h 760960"/>
              <a:gd name="connsiteX118" fmla="*/ 670936 w 766280"/>
              <a:gd name="connsiteY118" fmla="*/ 336179 h 760960"/>
              <a:gd name="connsiteX119" fmla="*/ 670936 w 766280"/>
              <a:gd name="connsiteY119" fmla="*/ 335081 h 760960"/>
              <a:gd name="connsiteX120" fmla="*/ 660992 w 766280"/>
              <a:gd name="connsiteY120" fmla="*/ 335081 h 760960"/>
              <a:gd name="connsiteX121" fmla="*/ 662092 w 766280"/>
              <a:gd name="connsiteY121" fmla="*/ 335813 h 760960"/>
              <a:gd name="connsiteX122" fmla="*/ 663740 w 766280"/>
              <a:gd name="connsiteY122" fmla="*/ 336912 h 760960"/>
              <a:gd name="connsiteX123" fmla="*/ 662824 w 766280"/>
              <a:gd name="connsiteY123" fmla="*/ 336912 h 760960"/>
              <a:gd name="connsiteX124" fmla="*/ 659160 w 766280"/>
              <a:gd name="connsiteY124" fmla="*/ 338742 h 760960"/>
              <a:gd name="connsiteX125" fmla="*/ 660992 w 766280"/>
              <a:gd name="connsiteY125" fmla="*/ 335081 h 760960"/>
              <a:gd name="connsiteX126" fmla="*/ 738812 w 766280"/>
              <a:gd name="connsiteY126" fmla="*/ 329583 h 760960"/>
              <a:gd name="connsiteX127" fmla="*/ 738812 w 766280"/>
              <a:gd name="connsiteY127" fmla="*/ 331415 h 760960"/>
              <a:gd name="connsiteX128" fmla="*/ 736064 w 766280"/>
              <a:gd name="connsiteY128" fmla="*/ 333247 h 760960"/>
              <a:gd name="connsiteX129" fmla="*/ 729356 w 766280"/>
              <a:gd name="connsiteY129" fmla="*/ 329583 h 760960"/>
              <a:gd name="connsiteX130" fmla="*/ 728134 w 766280"/>
              <a:gd name="connsiteY130" fmla="*/ 330957 h 760960"/>
              <a:gd name="connsiteX131" fmla="*/ 719590 w 766280"/>
              <a:gd name="connsiteY131" fmla="*/ 332331 h 760960"/>
              <a:gd name="connsiteX132" fmla="*/ 729356 w 766280"/>
              <a:gd name="connsiteY132" fmla="*/ 329583 h 760960"/>
              <a:gd name="connsiteX133" fmla="*/ 703106 w 766280"/>
              <a:gd name="connsiteY133" fmla="*/ 329583 h 760960"/>
              <a:gd name="connsiteX134" fmla="*/ 705854 w 766280"/>
              <a:gd name="connsiteY134" fmla="*/ 329583 h 760960"/>
              <a:gd name="connsiteX135" fmla="*/ 706770 w 766280"/>
              <a:gd name="connsiteY135" fmla="*/ 329583 h 760960"/>
              <a:gd name="connsiteX136" fmla="*/ 707228 w 766280"/>
              <a:gd name="connsiteY136" fmla="*/ 329583 h 760960"/>
              <a:gd name="connsiteX137" fmla="*/ 704480 w 766280"/>
              <a:gd name="connsiteY137" fmla="*/ 332331 h 760960"/>
              <a:gd name="connsiteX138" fmla="*/ 705496 w 766280"/>
              <a:gd name="connsiteY138" fmla="*/ 330300 h 760960"/>
              <a:gd name="connsiteX139" fmla="*/ 704938 w 766280"/>
              <a:gd name="connsiteY139" fmla="*/ 330614 h 760960"/>
              <a:gd name="connsiteX140" fmla="*/ 703106 w 766280"/>
              <a:gd name="connsiteY140" fmla="*/ 329583 h 760960"/>
              <a:gd name="connsiteX141" fmla="*/ 692120 w 766280"/>
              <a:gd name="connsiteY141" fmla="*/ 329583 h 760960"/>
              <a:gd name="connsiteX142" fmla="*/ 695782 w 766280"/>
              <a:gd name="connsiteY142" fmla="*/ 329583 h 760960"/>
              <a:gd name="connsiteX143" fmla="*/ 693950 w 766280"/>
              <a:gd name="connsiteY143" fmla="*/ 332331 h 760960"/>
              <a:gd name="connsiteX144" fmla="*/ 692120 w 766280"/>
              <a:gd name="connsiteY144" fmla="*/ 329583 h 760960"/>
              <a:gd name="connsiteX145" fmla="*/ 684796 w 766280"/>
              <a:gd name="connsiteY145" fmla="*/ 329583 h 760960"/>
              <a:gd name="connsiteX146" fmla="*/ 681132 w 766280"/>
              <a:gd name="connsiteY146" fmla="*/ 333247 h 760960"/>
              <a:gd name="connsiteX147" fmla="*/ 682964 w 766280"/>
              <a:gd name="connsiteY147" fmla="*/ 331415 h 760960"/>
              <a:gd name="connsiteX148" fmla="*/ 679306 w 766280"/>
              <a:gd name="connsiteY148" fmla="*/ 329583 h 760960"/>
              <a:gd name="connsiteX149" fmla="*/ 679306 w 766280"/>
              <a:gd name="connsiteY149" fmla="*/ 333247 h 760960"/>
              <a:gd name="connsiteX150" fmla="*/ 675646 w 766280"/>
              <a:gd name="connsiteY150" fmla="*/ 333247 h 760960"/>
              <a:gd name="connsiteX151" fmla="*/ 679306 w 766280"/>
              <a:gd name="connsiteY151" fmla="*/ 329583 h 760960"/>
              <a:gd name="connsiteX152" fmla="*/ 756208 w 766280"/>
              <a:gd name="connsiteY152" fmla="*/ 324095 h 760960"/>
              <a:gd name="connsiteX153" fmla="*/ 754378 w 766280"/>
              <a:gd name="connsiteY153" fmla="*/ 325926 h 760960"/>
              <a:gd name="connsiteX154" fmla="*/ 756208 w 766280"/>
              <a:gd name="connsiteY154" fmla="*/ 324095 h 760960"/>
              <a:gd name="connsiteX155" fmla="*/ 752548 w 766280"/>
              <a:gd name="connsiteY155" fmla="*/ 313109 h 760960"/>
              <a:gd name="connsiteX156" fmla="*/ 756208 w 766280"/>
              <a:gd name="connsiteY156" fmla="*/ 321349 h 760960"/>
              <a:gd name="connsiteX157" fmla="*/ 756208 w 766280"/>
              <a:gd name="connsiteY157" fmla="*/ 322722 h 760960"/>
              <a:gd name="connsiteX158" fmla="*/ 411980 w 766280"/>
              <a:gd name="connsiteY158" fmla="*/ 313109 h 760960"/>
              <a:gd name="connsiteX159" fmla="*/ 414724 w 766280"/>
              <a:gd name="connsiteY159" fmla="*/ 313109 h 760960"/>
              <a:gd name="connsiteX160" fmla="*/ 411980 w 766280"/>
              <a:gd name="connsiteY160" fmla="*/ 315855 h 760960"/>
              <a:gd name="connsiteX161" fmla="*/ 742782 w 766280"/>
              <a:gd name="connsiteY161" fmla="*/ 269165 h 760960"/>
              <a:gd name="connsiteX162" fmla="*/ 751328 w 766280"/>
              <a:gd name="connsiteY162" fmla="*/ 300946 h 760960"/>
              <a:gd name="connsiteX163" fmla="*/ 748886 w 766280"/>
              <a:gd name="connsiteY163" fmla="*/ 297415 h 760960"/>
              <a:gd name="connsiteX164" fmla="*/ 748886 w 766280"/>
              <a:gd name="connsiteY164" fmla="*/ 295061 h 760960"/>
              <a:gd name="connsiteX165" fmla="*/ 742782 w 766280"/>
              <a:gd name="connsiteY165" fmla="*/ 269165 h 760960"/>
              <a:gd name="connsiteX166" fmla="*/ 741562 w 766280"/>
              <a:gd name="connsiteY166" fmla="*/ 263670 h 760960"/>
              <a:gd name="connsiteX167" fmla="*/ 745680 w 766280"/>
              <a:gd name="connsiteY167" fmla="*/ 273435 h 760960"/>
              <a:gd name="connsiteX168" fmla="*/ 742934 w 766280"/>
              <a:gd name="connsiteY168" fmla="*/ 268552 h 760960"/>
              <a:gd name="connsiteX169" fmla="*/ 741562 w 766280"/>
              <a:gd name="connsiteY169" fmla="*/ 263670 h 760960"/>
              <a:gd name="connsiteX170" fmla="*/ 34722 w 766280"/>
              <a:gd name="connsiteY170" fmla="*/ 246470 h 760960"/>
              <a:gd name="connsiteX171" fmla="*/ 31066 w 766280"/>
              <a:gd name="connsiteY171" fmla="*/ 261180 h 760960"/>
              <a:gd name="connsiteX172" fmla="*/ 28580 w 766280"/>
              <a:gd name="connsiteY172" fmla="*/ 263680 h 760960"/>
              <a:gd name="connsiteX173" fmla="*/ 34174 w 766280"/>
              <a:gd name="connsiteY173" fmla="*/ 247590 h 760960"/>
              <a:gd name="connsiteX174" fmla="*/ 416986 w 766280"/>
              <a:gd name="connsiteY174" fmla="*/ 238949 h 760960"/>
              <a:gd name="connsiteX175" fmla="*/ 416986 w 766280"/>
              <a:gd name="connsiteY175" fmla="*/ 243942 h 760960"/>
              <a:gd name="connsiteX176" fmla="*/ 418238 w 766280"/>
              <a:gd name="connsiteY176" fmla="*/ 240197 h 760960"/>
              <a:gd name="connsiteX177" fmla="*/ 39766 w 766280"/>
              <a:gd name="connsiteY177" fmla="*/ 236187 h 760960"/>
              <a:gd name="connsiteX178" fmla="*/ 34722 w 766280"/>
              <a:gd name="connsiteY178" fmla="*/ 246470 h 760960"/>
              <a:gd name="connsiteX179" fmla="*/ 36036 w 766280"/>
              <a:gd name="connsiteY179" fmla="*/ 241186 h 760960"/>
              <a:gd name="connsiteX180" fmla="*/ 39560 w 766280"/>
              <a:gd name="connsiteY180" fmla="*/ 236225 h 760960"/>
              <a:gd name="connsiteX181" fmla="*/ 732772 w 766280"/>
              <a:gd name="connsiteY181" fmla="*/ 234706 h 760960"/>
              <a:gd name="connsiteX182" fmla="*/ 733870 w 766280"/>
              <a:gd name="connsiteY182" fmla="*/ 234706 h 760960"/>
              <a:gd name="connsiteX183" fmla="*/ 734968 w 766280"/>
              <a:gd name="connsiteY183" fmla="*/ 239699 h 760960"/>
              <a:gd name="connsiteX184" fmla="*/ 734968 w 766280"/>
              <a:gd name="connsiteY184" fmla="*/ 240698 h 760960"/>
              <a:gd name="connsiteX185" fmla="*/ 732772 w 766280"/>
              <a:gd name="connsiteY185" fmla="*/ 234706 h 760960"/>
              <a:gd name="connsiteX186" fmla="*/ 730576 w 766280"/>
              <a:gd name="connsiteY186" fmla="*/ 231979 h 760960"/>
              <a:gd name="connsiteX187" fmla="*/ 731542 w 766280"/>
              <a:gd name="connsiteY187" fmla="*/ 234029 h 760960"/>
              <a:gd name="connsiteX188" fmla="*/ 733664 w 766280"/>
              <a:gd name="connsiteY188" fmla="*/ 241328 h 760960"/>
              <a:gd name="connsiteX189" fmla="*/ 730576 w 766280"/>
              <a:gd name="connsiteY189" fmla="*/ 231979 h 760960"/>
              <a:gd name="connsiteX190" fmla="*/ 730576 w 766280"/>
              <a:gd name="connsiteY190" fmla="*/ 230711 h 760960"/>
              <a:gd name="connsiteX191" fmla="*/ 732292 w 766280"/>
              <a:gd name="connsiteY191" fmla="*/ 235624 h 760960"/>
              <a:gd name="connsiteX192" fmla="*/ 731542 w 766280"/>
              <a:gd name="connsiteY192" fmla="*/ 234029 h 760960"/>
              <a:gd name="connsiteX193" fmla="*/ 725078 w 766280"/>
              <a:gd name="connsiteY193" fmla="*/ 214234 h 760960"/>
              <a:gd name="connsiteX194" fmla="*/ 729474 w 766280"/>
              <a:gd name="connsiteY194" fmla="*/ 223650 h 760960"/>
              <a:gd name="connsiteX195" fmla="*/ 727276 w 766280"/>
              <a:gd name="connsiteY195" fmla="*/ 218942 h 760960"/>
              <a:gd name="connsiteX196" fmla="*/ 725078 w 766280"/>
              <a:gd name="connsiteY196" fmla="*/ 214234 h 760960"/>
              <a:gd name="connsiteX197" fmla="*/ 51164 w 766280"/>
              <a:gd name="connsiteY197" fmla="*/ 211702 h 760960"/>
              <a:gd name="connsiteX198" fmla="*/ 51260 w 766280"/>
              <a:gd name="connsiteY198" fmla="*/ 211819 h 760960"/>
              <a:gd name="connsiteX199" fmla="*/ 47222 w 766280"/>
              <a:gd name="connsiteY199" fmla="*/ 221191 h 760960"/>
              <a:gd name="connsiteX200" fmla="*/ 719590 w 766280"/>
              <a:gd name="connsiteY200" fmla="*/ 208739 h 760960"/>
              <a:gd name="connsiteX201" fmla="*/ 728132 w 766280"/>
              <a:gd name="connsiteY201" fmla="*/ 222165 h 760960"/>
              <a:gd name="connsiteX202" fmla="*/ 728376 w 766280"/>
              <a:gd name="connsiteY202" fmla="*/ 222469 h 760960"/>
              <a:gd name="connsiteX203" fmla="*/ 728392 w 766280"/>
              <a:gd name="connsiteY203" fmla="*/ 222574 h 760960"/>
              <a:gd name="connsiteX204" fmla="*/ 729202 w 766280"/>
              <a:gd name="connsiteY204" fmla="*/ 223846 h 760960"/>
              <a:gd name="connsiteX205" fmla="*/ 728404 w 766280"/>
              <a:gd name="connsiteY205" fmla="*/ 222650 h 760960"/>
              <a:gd name="connsiteX206" fmla="*/ 729474 w 766280"/>
              <a:gd name="connsiteY206" fmla="*/ 229335 h 760960"/>
              <a:gd name="connsiteX207" fmla="*/ 727276 w 766280"/>
              <a:gd name="connsiteY207" fmla="*/ 221096 h 760960"/>
              <a:gd name="connsiteX208" fmla="*/ 727830 w 766280"/>
              <a:gd name="connsiteY208" fmla="*/ 221788 h 760960"/>
              <a:gd name="connsiteX209" fmla="*/ 720964 w 766280"/>
              <a:gd name="connsiteY209" fmla="*/ 211486 h 760960"/>
              <a:gd name="connsiteX210" fmla="*/ 707076 w 766280"/>
              <a:gd name="connsiteY210" fmla="*/ 185945 h 760960"/>
              <a:gd name="connsiteX211" fmla="*/ 712874 w 766280"/>
              <a:gd name="connsiteY211" fmla="*/ 191163 h 760960"/>
              <a:gd name="connsiteX212" fmla="*/ 706772 w 766280"/>
              <a:gd name="connsiteY212" fmla="*/ 188966 h 760960"/>
              <a:gd name="connsiteX213" fmla="*/ 707076 w 766280"/>
              <a:gd name="connsiteY213" fmla="*/ 185945 h 760960"/>
              <a:gd name="connsiteX214" fmla="*/ 429468 w 766280"/>
              <a:gd name="connsiteY214" fmla="*/ 183861 h 760960"/>
              <a:gd name="connsiteX215" fmla="*/ 429508 w 766280"/>
              <a:gd name="connsiteY215" fmla="*/ 183904 h 760960"/>
              <a:gd name="connsiteX216" fmla="*/ 429508 w 766280"/>
              <a:gd name="connsiteY216" fmla="*/ 184017 h 760960"/>
              <a:gd name="connsiteX217" fmla="*/ 429508 w 766280"/>
              <a:gd name="connsiteY217" fmla="*/ 182769 h 760960"/>
              <a:gd name="connsiteX218" fmla="*/ 430760 w 766280"/>
              <a:gd name="connsiteY218" fmla="*/ 185266 h 760960"/>
              <a:gd name="connsiteX219" fmla="*/ 429508 w 766280"/>
              <a:gd name="connsiteY219" fmla="*/ 183904 h 760960"/>
              <a:gd name="connsiteX220" fmla="*/ 703106 w 766280"/>
              <a:gd name="connsiteY220" fmla="*/ 175781 h 760960"/>
              <a:gd name="connsiteX221" fmla="*/ 707228 w 766280"/>
              <a:gd name="connsiteY221" fmla="*/ 185197 h 760960"/>
              <a:gd name="connsiteX222" fmla="*/ 703106 w 766280"/>
              <a:gd name="connsiteY222" fmla="*/ 180489 h 760960"/>
              <a:gd name="connsiteX223" fmla="*/ 703106 w 766280"/>
              <a:gd name="connsiteY223" fmla="*/ 175781 h 760960"/>
              <a:gd name="connsiteX224" fmla="*/ 692120 w 766280"/>
              <a:gd name="connsiteY224" fmla="*/ 170290 h 760960"/>
              <a:gd name="connsiteX225" fmla="*/ 693352 w 766280"/>
              <a:gd name="connsiteY225" fmla="*/ 172402 h 760960"/>
              <a:gd name="connsiteX226" fmla="*/ 693222 w 766280"/>
              <a:gd name="connsiteY226" fmla="*/ 171442 h 760960"/>
              <a:gd name="connsiteX227" fmla="*/ 693654 w 766280"/>
              <a:gd name="connsiteY227" fmla="*/ 172918 h 760960"/>
              <a:gd name="connsiteX228" fmla="*/ 696698 w 766280"/>
              <a:gd name="connsiteY228" fmla="*/ 178137 h 760960"/>
              <a:gd name="connsiteX229" fmla="*/ 696188 w 766280"/>
              <a:gd name="connsiteY229" fmla="*/ 179010 h 760960"/>
              <a:gd name="connsiteX230" fmla="*/ 698714 w 766280"/>
              <a:gd name="connsiteY230" fmla="*/ 184163 h 760960"/>
              <a:gd name="connsiteX231" fmla="*/ 699814 w 766280"/>
              <a:gd name="connsiteY231" fmla="*/ 185319 h 760960"/>
              <a:gd name="connsiteX232" fmla="*/ 697616 w 766280"/>
              <a:gd name="connsiteY232" fmla="*/ 185319 h 760960"/>
              <a:gd name="connsiteX233" fmla="*/ 697616 w 766280"/>
              <a:gd name="connsiteY233" fmla="*/ 184163 h 760960"/>
              <a:gd name="connsiteX234" fmla="*/ 694320 w 766280"/>
              <a:gd name="connsiteY234" fmla="*/ 179537 h 760960"/>
              <a:gd name="connsiteX235" fmla="*/ 693572 w 766280"/>
              <a:gd name="connsiteY235" fmla="*/ 174024 h 760960"/>
              <a:gd name="connsiteX236" fmla="*/ 692120 w 766280"/>
              <a:gd name="connsiteY236" fmla="*/ 164791 h 760960"/>
              <a:gd name="connsiteX237" fmla="*/ 693950 w 766280"/>
              <a:gd name="connsiteY237" fmla="*/ 164791 h 760960"/>
              <a:gd name="connsiteX238" fmla="*/ 695782 w 766280"/>
              <a:gd name="connsiteY238" fmla="*/ 168912 h 760960"/>
              <a:gd name="connsiteX239" fmla="*/ 692120 w 766280"/>
              <a:gd name="connsiteY239" fmla="*/ 153805 h 760960"/>
              <a:gd name="connsiteX240" fmla="*/ 694866 w 766280"/>
              <a:gd name="connsiteY240" fmla="*/ 156003 h 760960"/>
              <a:gd name="connsiteX241" fmla="*/ 696240 w 766280"/>
              <a:gd name="connsiteY241" fmla="*/ 158201 h 760960"/>
              <a:gd name="connsiteX242" fmla="*/ 692120 w 766280"/>
              <a:gd name="connsiteY242" fmla="*/ 153805 h 760960"/>
              <a:gd name="connsiteX243" fmla="*/ 686632 w 766280"/>
              <a:gd name="connsiteY243" fmla="*/ 148317 h 760960"/>
              <a:gd name="connsiteX244" fmla="*/ 691340 w 766280"/>
              <a:gd name="connsiteY244" fmla="*/ 150147 h 760960"/>
              <a:gd name="connsiteX245" fmla="*/ 696048 w 766280"/>
              <a:gd name="connsiteY245" fmla="*/ 152893 h 760960"/>
              <a:gd name="connsiteX246" fmla="*/ 675646 w 766280"/>
              <a:gd name="connsiteY246" fmla="*/ 137331 h 760960"/>
              <a:gd name="connsiteX247" fmla="*/ 679764 w 766280"/>
              <a:gd name="connsiteY247" fmla="*/ 140625 h 760960"/>
              <a:gd name="connsiteX248" fmla="*/ 679764 w 766280"/>
              <a:gd name="connsiteY248" fmla="*/ 141724 h 760960"/>
              <a:gd name="connsiteX249" fmla="*/ 675646 w 766280"/>
              <a:gd name="connsiteY249" fmla="*/ 137331 h 760960"/>
              <a:gd name="connsiteX250" fmla="*/ 664660 w 766280"/>
              <a:gd name="connsiteY250" fmla="*/ 131837 h 760960"/>
              <a:gd name="connsiteX251" fmla="*/ 669542 w 766280"/>
              <a:gd name="connsiteY251" fmla="*/ 136231 h 760960"/>
              <a:gd name="connsiteX252" fmla="*/ 668320 w 766280"/>
              <a:gd name="connsiteY252" fmla="*/ 137330 h 760960"/>
              <a:gd name="connsiteX253" fmla="*/ 113982 w 766280"/>
              <a:gd name="connsiteY253" fmla="*/ 131837 h 760960"/>
              <a:gd name="connsiteX254" fmla="*/ 104368 w 766280"/>
              <a:gd name="connsiteY254" fmla="*/ 141724 h 760960"/>
              <a:gd name="connsiteX255" fmla="*/ 107116 w 766280"/>
              <a:gd name="connsiteY255" fmla="*/ 132935 h 760960"/>
              <a:gd name="connsiteX256" fmla="*/ 670148 w 766280"/>
              <a:gd name="connsiteY256" fmla="*/ 131833 h 760960"/>
              <a:gd name="connsiteX257" fmla="*/ 674726 w 766280"/>
              <a:gd name="connsiteY257" fmla="*/ 136412 h 760960"/>
              <a:gd name="connsiteX258" fmla="*/ 670148 w 766280"/>
              <a:gd name="connsiteY258" fmla="*/ 132749 h 760960"/>
              <a:gd name="connsiteX259" fmla="*/ 670148 w 766280"/>
              <a:gd name="connsiteY259" fmla="*/ 131833 h 760960"/>
              <a:gd name="connsiteX260" fmla="*/ 664656 w 766280"/>
              <a:gd name="connsiteY260" fmla="*/ 120851 h 760960"/>
              <a:gd name="connsiteX261" fmla="*/ 677014 w 766280"/>
              <a:gd name="connsiteY261" fmla="*/ 132261 h 760960"/>
              <a:gd name="connsiteX262" fmla="*/ 675640 w 766280"/>
              <a:gd name="connsiteY262" fmla="*/ 133528 h 760960"/>
              <a:gd name="connsiteX263" fmla="*/ 664656 w 766280"/>
              <a:gd name="connsiteY263" fmla="*/ 120851 h 760960"/>
              <a:gd name="connsiteX264" fmla="*/ 659164 w 766280"/>
              <a:gd name="connsiteY264" fmla="*/ 120851 h 760960"/>
              <a:gd name="connsiteX265" fmla="*/ 666156 w 766280"/>
              <a:gd name="connsiteY265" fmla="*/ 127842 h 760960"/>
              <a:gd name="connsiteX266" fmla="*/ 667154 w 766280"/>
              <a:gd name="connsiteY266" fmla="*/ 129839 h 760960"/>
              <a:gd name="connsiteX267" fmla="*/ 659164 w 766280"/>
              <a:gd name="connsiteY267" fmla="*/ 120851 h 760960"/>
              <a:gd name="connsiteX268" fmla="*/ 106870 w 766280"/>
              <a:gd name="connsiteY268" fmla="*/ 119970 h 760960"/>
              <a:gd name="connsiteX269" fmla="*/ 107472 w 766280"/>
              <a:gd name="connsiteY269" fmla="*/ 120345 h 760960"/>
              <a:gd name="connsiteX270" fmla="*/ 106390 w 766280"/>
              <a:gd name="connsiteY270" fmla="*/ 120980 h 760960"/>
              <a:gd name="connsiteX271" fmla="*/ 104384 w 766280"/>
              <a:gd name="connsiteY271" fmla="*/ 119970 h 760960"/>
              <a:gd name="connsiteX272" fmla="*/ 102520 w 766280"/>
              <a:gd name="connsiteY272" fmla="*/ 123250 h 760960"/>
              <a:gd name="connsiteX273" fmla="*/ 106390 w 766280"/>
              <a:gd name="connsiteY273" fmla="*/ 120980 h 760960"/>
              <a:gd name="connsiteX274" fmla="*/ 93200 w 766280"/>
              <a:gd name="connsiteY274" fmla="*/ 148712 h 760960"/>
              <a:gd name="connsiteX275" fmla="*/ 93200 w 766280"/>
              <a:gd name="connsiteY275" fmla="*/ 143713 h 760960"/>
              <a:gd name="connsiteX276" fmla="*/ 82016 w 766280"/>
              <a:gd name="connsiteY276" fmla="*/ 162458 h 760960"/>
              <a:gd name="connsiteX277" fmla="*/ 72074 w 766280"/>
              <a:gd name="connsiteY277" fmla="*/ 176204 h 760960"/>
              <a:gd name="connsiteX278" fmla="*/ 63376 w 766280"/>
              <a:gd name="connsiteY278" fmla="*/ 189950 h 760960"/>
              <a:gd name="connsiteX279" fmla="*/ 64618 w 766280"/>
              <a:gd name="connsiteY279" fmla="*/ 187451 h 760960"/>
              <a:gd name="connsiteX280" fmla="*/ 55920 w 766280"/>
              <a:gd name="connsiteY280" fmla="*/ 201197 h 760960"/>
              <a:gd name="connsiteX281" fmla="*/ 58406 w 766280"/>
              <a:gd name="connsiteY281" fmla="*/ 197448 h 760960"/>
              <a:gd name="connsiteX282" fmla="*/ 52348 w 766280"/>
              <a:gd name="connsiteY282" fmla="*/ 208851 h 760960"/>
              <a:gd name="connsiteX283" fmla="*/ 51164 w 766280"/>
              <a:gd name="connsiteY283" fmla="*/ 211702 h 760960"/>
              <a:gd name="connsiteX284" fmla="*/ 49706 w 766280"/>
              <a:gd name="connsiteY284" fmla="*/ 209945 h 760960"/>
              <a:gd name="connsiteX285" fmla="*/ 42250 w 766280"/>
              <a:gd name="connsiteY285" fmla="*/ 232438 h 760960"/>
              <a:gd name="connsiteX286" fmla="*/ 39560 w 766280"/>
              <a:gd name="connsiteY286" fmla="*/ 236225 h 760960"/>
              <a:gd name="connsiteX287" fmla="*/ 36348 w 766280"/>
              <a:gd name="connsiteY287" fmla="*/ 236812 h 760960"/>
              <a:gd name="connsiteX288" fmla="*/ 34794 w 766280"/>
              <a:gd name="connsiteY288" fmla="*/ 233688 h 760960"/>
              <a:gd name="connsiteX289" fmla="*/ 27338 w 766280"/>
              <a:gd name="connsiteY289" fmla="*/ 259931 h 760960"/>
              <a:gd name="connsiteX290" fmla="*/ 26096 w 766280"/>
              <a:gd name="connsiteY290" fmla="*/ 271177 h 760960"/>
              <a:gd name="connsiteX291" fmla="*/ 24852 w 766280"/>
              <a:gd name="connsiteY291" fmla="*/ 282424 h 760960"/>
              <a:gd name="connsiteX292" fmla="*/ 18640 w 766280"/>
              <a:gd name="connsiteY292" fmla="*/ 301169 h 760960"/>
              <a:gd name="connsiteX293" fmla="*/ 18640 w 766280"/>
              <a:gd name="connsiteY293" fmla="*/ 302419 h 760960"/>
              <a:gd name="connsiteX294" fmla="*/ 16154 w 766280"/>
              <a:gd name="connsiteY294" fmla="*/ 304918 h 760960"/>
              <a:gd name="connsiteX295" fmla="*/ 16154 w 766280"/>
              <a:gd name="connsiteY295" fmla="*/ 309917 h 760960"/>
              <a:gd name="connsiteX296" fmla="*/ 14912 w 766280"/>
              <a:gd name="connsiteY296" fmla="*/ 308667 h 760960"/>
              <a:gd name="connsiteX297" fmla="*/ 14912 w 766280"/>
              <a:gd name="connsiteY297" fmla="*/ 313666 h 760960"/>
              <a:gd name="connsiteX298" fmla="*/ 12426 w 766280"/>
              <a:gd name="connsiteY298" fmla="*/ 306168 h 760960"/>
              <a:gd name="connsiteX299" fmla="*/ 12746 w 766280"/>
              <a:gd name="connsiteY299" fmla="*/ 305523 h 760960"/>
              <a:gd name="connsiteX300" fmla="*/ 10982 w 766280"/>
              <a:gd name="connsiteY300" fmla="*/ 306699 h 760960"/>
              <a:gd name="connsiteX301" fmla="*/ 13730 w 766280"/>
              <a:gd name="connsiteY301" fmla="*/ 302123 h 760960"/>
              <a:gd name="connsiteX302" fmla="*/ 13730 w 766280"/>
              <a:gd name="connsiteY302" fmla="*/ 303546 h 760960"/>
              <a:gd name="connsiteX303" fmla="*/ 14912 w 766280"/>
              <a:gd name="connsiteY303" fmla="*/ 301169 h 760960"/>
              <a:gd name="connsiteX304" fmla="*/ 12426 w 766280"/>
              <a:gd name="connsiteY304" fmla="*/ 298670 h 760960"/>
              <a:gd name="connsiteX305" fmla="*/ 12426 w 766280"/>
              <a:gd name="connsiteY305" fmla="*/ 302419 h 760960"/>
              <a:gd name="connsiteX306" fmla="*/ 11184 w 766280"/>
              <a:gd name="connsiteY306" fmla="*/ 299920 h 760960"/>
              <a:gd name="connsiteX307" fmla="*/ 9940 w 766280"/>
              <a:gd name="connsiteY307" fmla="*/ 314916 h 760960"/>
              <a:gd name="connsiteX308" fmla="*/ 11184 w 766280"/>
              <a:gd name="connsiteY308" fmla="*/ 308667 h 760960"/>
              <a:gd name="connsiteX309" fmla="*/ 14912 w 766280"/>
              <a:gd name="connsiteY309" fmla="*/ 319914 h 760960"/>
              <a:gd name="connsiteX310" fmla="*/ 11184 w 766280"/>
              <a:gd name="connsiteY310" fmla="*/ 331161 h 760960"/>
              <a:gd name="connsiteX311" fmla="*/ 12426 w 766280"/>
              <a:gd name="connsiteY311" fmla="*/ 359903 h 760960"/>
              <a:gd name="connsiteX312" fmla="*/ 9940 w 766280"/>
              <a:gd name="connsiteY312" fmla="*/ 359903 h 760960"/>
              <a:gd name="connsiteX313" fmla="*/ 9940 w 766280"/>
              <a:gd name="connsiteY313" fmla="*/ 379897 h 760960"/>
              <a:gd name="connsiteX314" fmla="*/ 9940 w 766280"/>
              <a:gd name="connsiteY314" fmla="*/ 392394 h 760960"/>
              <a:gd name="connsiteX315" fmla="*/ 11184 w 766280"/>
              <a:gd name="connsiteY315" fmla="*/ 402391 h 760960"/>
              <a:gd name="connsiteX316" fmla="*/ 13668 w 766280"/>
              <a:gd name="connsiteY316" fmla="*/ 409889 h 760960"/>
              <a:gd name="connsiteX317" fmla="*/ 11184 w 766280"/>
              <a:gd name="connsiteY317" fmla="*/ 412388 h 760960"/>
              <a:gd name="connsiteX318" fmla="*/ 17396 w 766280"/>
              <a:gd name="connsiteY318" fmla="*/ 446129 h 760960"/>
              <a:gd name="connsiteX319" fmla="*/ 21124 w 766280"/>
              <a:gd name="connsiteY319" fmla="*/ 452377 h 760960"/>
              <a:gd name="connsiteX320" fmla="*/ 21124 w 766280"/>
              <a:gd name="connsiteY320" fmla="*/ 466123 h 760960"/>
              <a:gd name="connsiteX321" fmla="*/ 26096 w 766280"/>
              <a:gd name="connsiteY321" fmla="*/ 477370 h 760960"/>
              <a:gd name="connsiteX322" fmla="*/ 24852 w 766280"/>
              <a:gd name="connsiteY322" fmla="*/ 477370 h 760960"/>
              <a:gd name="connsiteX323" fmla="*/ 27338 w 766280"/>
              <a:gd name="connsiteY323" fmla="*/ 489866 h 760960"/>
              <a:gd name="connsiteX324" fmla="*/ 31066 w 766280"/>
              <a:gd name="connsiteY324" fmla="*/ 503612 h 760960"/>
              <a:gd name="connsiteX325" fmla="*/ 32308 w 766280"/>
              <a:gd name="connsiteY325" fmla="*/ 491116 h 760960"/>
              <a:gd name="connsiteX326" fmla="*/ 38522 w 766280"/>
              <a:gd name="connsiteY326" fmla="*/ 514859 h 760960"/>
              <a:gd name="connsiteX327" fmla="*/ 34794 w 766280"/>
              <a:gd name="connsiteY327" fmla="*/ 506112 h 760960"/>
              <a:gd name="connsiteX328" fmla="*/ 41008 w 766280"/>
              <a:gd name="connsiteY328" fmla="*/ 524856 h 760960"/>
              <a:gd name="connsiteX329" fmla="*/ 44736 w 766280"/>
              <a:gd name="connsiteY329" fmla="*/ 534854 h 760960"/>
              <a:gd name="connsiteX330" fmla="*/ 37280 w 766280"/>
              <a:gd name="connsiteY330" fmla="*/ 524856 h 760960"/>
              <a:gd name="connsiteX331" fmla="*/ 42250 w 766280"/>
              <a:gd name="connsiteY331" fmla="*/ 533604 h 760960"/>
              <a:gd name="connsiteX332" fmla="*/ 41008 w 766280"/>
              <a:gd name="connsiteY332" fmla="*/ 532354 h 760960"/>
              <a:gd name="connsiteX333" fmla="*/ 48464 w 766280"/>
              <a:gd name="connsiteY333" fmla="*/ 542352 h 760960"/>
              <a:gd name="connsiteX334" fmla="*/ 55920 w 766280"/>
              <a:gd name="connsiteY334" fmla="*/ 558597 h 760960"/>
              <a:gd name="connsiteX335" fmla="*/ 63376 w 766280"/>
              <a:gd name="connsiteY335" fmla="*/ 568594 h 760960"/>
              <a:gd name="connsiteX336" fmla="*/ 64618 w 766280"/>
              <a:gd name="connsiteY336" fmla="*/ 573593 h 760960"/>
              <a:gd name="connsiteX337" fmla="*/ 79532 w 766280"/>
              <a:gd name="connsiteY337" fmla="*/ 593587 h 760960"/>
              <a:gd name="connsiteX338" fmla="*/ 77046 w 766280"/>
              <a:gd name="connsiteY338" fmla="*/ 591088 h 760960"/>
              <a:gd name="connsiteX339" fmla="*/ 80774 w 766280"/>
              <a:gd name="connsiteY339" fmla="*/ 596086 h 760960"/>
              <a:gd name="connsiteX340" fmla="*/ 94444 w 766280"/>
              <a:gd name="connsiteY340" fmla="*/ 609833 h 760960"/>
              <a:gd name="connsiteX341" fmla="*/ 108112 w 766280"/>
              <a:gd name="connsiteY341" fmla="*/ 623579 h 760960"/>
              <a:gd name="connsiteX342" fmla="*/ 99414 w 766280"/>
              <a:gd name="connsiteY342" fmla="*/ 617330 h 760960"/>
              <a:gd name="connsiteX343" fmla="*/ 103638 w 766280"/>
              <a:gd name="connsiteY343" fmla="*/ 623702 h 760960"/>
              <a:gd name="connsiteX344" fmla="*/ 96928 w 766280"/>
              <a:gd name="connsiteY344" fmla="*/ 617330 h 760960"/>
              <a:gd name="connsiteX345" fmla="*/ 104384 w 766280"/>
              <a:gd name="connsiteY345" fmla="*/ 624828 h 760960"/>
              <a:gd name="connsiteX346" fmla="*/ 103638 w 766280"/>
              <a:gd name="connsiteY346" fmla="*/ 623702 h 760960"/>
              <a:gd name="connsiteX347" fmla="*/ 119298 w 766280"/>
              <a:gd name="connsiteY347" fmla="*/ 638574 h 760960"/>
              <a:gd name="connsiteX348" fmla="*/ 124268 w 766280"/>
              <a:gd name="connsiteY348" fmla="*/ 646072 h 760960"/>
              <a:gd name="connsiteX349" fmla="*/ 132966 w 766280"/>
              <a:gd name="connsiteY349" fmla="*/ 649821 h 760960"/>
              <a:gd name="connsiteX350" fmla="*/ 136694 w 766280"/>
              <a:gd name="connsiteY350" fmla="*/ 656069 h 760960"/>
              <a:gd name="connsiteX351" fmla="*/ 145394 w 766280"/>
              <a:gd name="connsiteY351" fmla="*/ 663567 h 760960"/>
              <a:gd name="connsiteX352" fmla="*/ 152850 w 766280"/>
              <a:gd name="connsiteY352" fmla="*/ 668566 h 760960"/>
              <a:gd name="connsiteX353" fmla="*/ 167762 w 766280"/>
              <a:gd name="connsiteY353" fmla="*/ 681062 h 760960"/>
              <a:gd name="connsiteX354" fmla="*/ 171342 w 766280"/>
              <a:gd name="connsiteY354" fmla="*/ 683462 h 760960"/>
              <a:gd name="connsiteX355" fmla="*/ 171658 w 766280"/>
              <a:gd name="connsiteY355" fmla="*/ 682512 h 760960"/>
              <a:gd name="connsiteX356" fmla="*/ 174860 w 766280"/>
              <a:gd name="connsiteY356" fmla="*/ 685259 h 760960"/>
              <a:gd name="connsiteX357" fmla="*/ 173648 w 766280"/>
              <a:gd name="connsiteY357" fmla="*/ 684805 h 760960"/>
              <a:gd name="connsiteX358" fmla="*/ 188578 w 766280"/>
              <a:gd name="connsiteY358" fmla="*/ 693403 h 760960"/>
              <a:gd name="connsiteX359" fmla="*/ 203800 w 766280"/>
              <a:gd name="connsiteY359" fmla="*/ 702306 h 760960"/>
              <a:gd name="connsiteX360" fmla="*/ 208770 w 766280"/>
              <a:gd name="connsiteY360" fmla="*/ 706055 h 760960"/>
              <a:gd name="connsiteX361" fmla="*/ 226168 w 766280"/>
              <a:gd name="connsiteY361" fmla="*/ 713553 h 760960"/>
              <a:gd name="connsiteX362" fmla="*/ 217470 w 766280"/>
              <a:gd name="connsiteY362" fmla="*/ 711054 h 760960"/>
              <a:gd name="connsiteX363" fmla="*/ 228654 w 766280"/>
              <a:gd name="connsiteY363" fmla="*/ 716053 h 760960"/>
              <a:gd name="connsiteX364" fmla="*/ 226168 w 766280"/>
              <a:gd name="connsiteY364" fmla="*/ 716053 h 760960"/>
              <a:gd name="connsiteX365" fmla="*/ 234868 w 766280"/>
              <a:gd name="connsiteY365" fmla="*/ 719802 h 760960"/>
              <a:gd name="connsiteX366" fmla="*/ 243566 w 766280"/>
              <a:gd name="connsiteY366" fmla="*/ 722301 h 760960"/>
              <a:gd name="connsiteX367" fmla="*/ 239838 w 766280"/>
              <a:gd name="connsiteY367" fmla="*/ 719802 h 760960"/>
              <a:gd name="connsiteX368" fmla="*/ 259720 w 766280"/>
              <a:gd name="connsiteY368" fmla="*/ 727299 h 760960"/>
              <a:gd name="connsiteX369" fmla="*/ 255992 w 766280"/>
              <a:gd name="connsiteY369" fmla="*/ 727299 h 760960"/>
              <a:gd name="connsiteX370" fmla="*/ 243566 w 766280"/>
              <a:gd name="connsiteY370" fmla="*/ 724800 h 760960"/>
              <a:gd name="connsiteX371" fmla="*/ 253508 w 766280"/>
              <a:gd name="connsiteY371" fmla="*/ 728549 h 760960"/>
              <a:gd name="connsiteX372" fmla="*/ 263448 w 766280"/>
              <a:gd name="connsiteY372" fmla="*/ 729799 h 760960"/>
              <a:gd name="connsiteX373" fmla="*/ 287060 w 766280"/>
              <a:gd name="connsiteY373" fmla="*/ 736047 h 760960"/>
              <a:gd name="connsiteX374" fmla="*/ 284574 w 766280"/>
              <a:gd name="connsiteY374" fmla="*/ 737297 h 760960"/>
              <a:gd name="connsiteX375" fmla="*/ 294516 w 766280"/>
              <a:gd name="connsiteY375" fmla="*/ 739796 h 760960"/>
              <a:gd name="connsiteX376" fmla="*/ 287060 w 766280"/>
              <a:gd name="connsiteY376" fmla="*/ 739796 h 760960"/>
              <a:gd name="connsiteX377" fmla="*/ 310672 w 766280"/>
              <a:gd name="connsiteY377" fmla="*/ 742295 h 760960"/>
              <a:gd name="connsiteX378" fmla="*/ 310672 w 766280"/>
              <a:gd name="connsiteY378" fmla="*/ 743545 h 760960"/>
              <a:gd name="connsiteX379" fmla="*/ 326826 w 766280"/>
              <a:gd name="connsiteY379" fmla="*/ 744794 h 760960"/>
              <a:gd name="connsiteX380" fmla="*/ 333040 w 766280"/>
              <a:gd name="connsiteY380" fmla="*/ 743545 h 760960"/>
              <a:gd name="connsiteX381" fmla="*/ 347952 w 766280"/>
              <a:gd name="connsiteY381" fmla="*/ 747294 h 760960"/>
              <a:gd name="connsiteX382" fmla="*/ 339252 w 766280"/>
              <a:gd name="connsiteY382" fmla="*/ 744794 h 760960"/>
              <a:gd name="connsiteX383" fmla="*/ 381504 w 766280"/>
              <a:gd name="connsiteY383" fmla="*/ 749793 h 760960"/>
              <a:gd name="connsiteX384" fmla="*/ 367834 w 766280"/>
              <a:gd name="connsiteY384" fmla="*/ 747294 h 760960"/>
              <a:gd name="connsiteX385" fmla="*/ 396416 w 766280"/>
              <a:gd name="connsiteY385" fmla="*/ 747294 h 760960"/>
              <a:gd name="connsiteX386" fmla="*/ 390204 w 766280"/>
              <a:gd name="connsiteY386" fmla="*/ 748543 h 760960"/>
              <a:gd name="connsiteX387" fmla="*/ 400144 w 766280"/>
              <a:gd name="connsiteY387" fmla="*/ 747294 h 760960"/>
              <a:gd name="connsiteX388" fmla="*/ 398902 w 766280"/>
              <a:gd name="connsiteY388" fmla="*/ 748543 h 760960"/>
              <a:gd name="connsiteX389" fmla="*/ 416300 w 766280"/>
              <a:gd name="connsiteY389" fmla="*/ 747294 h 760960"/>
              <a:gd name="connsiteX390" fmla="*/ 428726 w 766280"/>
              <a:gd name="connsiteY390" fmla="*/ 744794 h 760960"/>
              <a:gd name="connsiteX391" fmla="*/ 442396 w 766280"/>
              <a:gd name="connsiteY391" fmla="*/ 743545 h 760960"/>
              <a:gd name="connsiteX392" fmla="*/ 412572 w 766280"/>
              <a:gd name="connsiteY392" fmla="*/ 748543 h 760960"/>
              <a:gd name="connsiteX393" fmla="*/ 426242 w 766280"/>
              <a:gd name="connsiteY393" fmla="*/ 748543 h 760960"/>
              <a:gd name="connsiteX394" fmla="*/ 417542 w 766280"/>
              <a:gd name="connsiteY394" fmla="*/ 751043 h 760960"/>
              <a:gd name="connsiteX395" fmla="*/ 451094 w 766280"/>
              <a:gd name="connsiteY395" fmla="*/ 743545 h 760960"/>
              <a:gd name="connsiteX396" fmla="*/ 433698 w 766280"/>
              <a:gd name="connsiteY396" fmla="*/ 747294 h 760960"/>
              <a:gd name="connsiteX397" fmla="*/ 446124 w 766280"/>
              <a:gd name="connsiteY397" fmla="*/ 743545 h 760960"/>
              <a:gd name="connsiteX398" fmla="*/ 467250 w 766280"/>
              <a:gd name="connsiteY398" fmla="*/ 738546 h 760960"/>
              <a:gd name="connsiteX399" fmla="*/ 463522 w 766280"/>
              <a:gd name="connsiteY399" fmla="*/ 739796 h 760960"/>
              <a:gd name="connsiteX400" fmla="*/ 494590 w 766280"/>
              <a:gd name="connsiteY400" fmla="*/ 734797 h 760960"/>
              <a:gd name="connsiteX401" fmla="*/ 508258 w 766280"/>
              <a:gd name="connsiteY401" fmla="*/ 727299 h 760960"/>
              <a:gd name="connsiteX402" fmla="*/ 494590 w 766280"/>
              <a:gd name="connsiteY402" fmla="*/ 729799 h 760960"/>
              <a:gd name="connsiteX403" fmla="*/ 510744 w 766280"/>
              <a:gd name="connsiteY403" fmla="*/ 724800 h 760960"/>
              <a:gd name="connsiteX404" fmla="*/ 521928 w 766280"/>
              <a:gd name="connsiteY404" fmla="*/ 719802 h 760960"/>
              <a:gd name="connsiteX405" fmla="*/ 535598 w 766280"/>
              <a:gd name="connsiteY405" fmla="*/ 714803 h 760960"/>
              <a:gd name="connsiteX406" fmla="*/ 534356 w 766280"/>
              <a:gd name="connsiteY406" fmla="*/ 718552 h 760960"/>
              <a:gd name="connsiteX407" fmla="*/ 548024 w 766280"/>
              <a:gd name="connsiteY407" fmla="*/ 709804 h 760960"/>
              <a:gd name="connsiteX408" fmla="*/ 551752 w 766280"/>
              <a:gd name="connsiteY408" fmla="*/ 709804 h 760960"/>
              <a:gd name="connsiteX409" fmla="*/ 570394 w 766280"/>
              <a:gd name="connsiteY409" fmla="*/ 694809 h 760960"/>
              <a:gd name="connsiteX410" fmla="*/ 575364 w 766280"/>
              <a:gd name="connsiteY410" fmla="*/ 694809 h 760960"/>
              <a:gd name="connsiteX411" fmla="*/ 587790 w 766280"/>
              <a:gd name="connsiteY411" fmla="*/ 684811 h 760960"/>
              <a:gd name="connsiteX412" fmla="*/ 586548 w 766280"/>
              <a:gd name="connsiteY412" fmla="*/ 686061 h 760960"/>
              <a:gd name="connsiteX413" fmla="*/ 616372 w 766280"/>
              <a:gd name="connsiteY413" fmla="*/ 662318 h 760960"/>
              <a:gd name="connsiteX414" fmla="*/ 615130 w 766280"/>
              <a:gd name="connsiteY414" fmla="*/ 663567 h 760960"/>
              <a:gd name="connsiteX415" fmla="*/ 672294 w 766280"/>
              <a:gd name="connsiteY415" fmla="*/ 601085 h 760960"/>
              <a:gd name="connsiteX416" fmla="*/ 666080 w 766280"/>
              <a:gd name="connsiteY416" fmla="*/ 607333 h 760960"/>
              <a:gd name="connsiteX417" fmla="*/ 680992 w 766280"/>
              <a:gd name="connsiteY417" fmla="*/ 587339 h 760960"/>
              <a:gd name="connsiteX418" fmla="*/ 678506 w 766280"/>
              <a:gd name="connsiteY418" fmla="*/ 591088 h 760960"/>
              <a:gd name="connsiteX419" fmla="*/ 685964 w 766280"/>
              <a:gd name="connsiteY419" fmla="*/ 584840 h 760960"/>
              <a:gd name="connsiteX420" fmla="*/ 685964 w 766280"/>
              <a:gd name="connsiteY420" fmla="*/ 582340 h 760960"/>
              <a:gd name="connsiteX421" fmla="*/ 688448 w 766280"/>
              <a:gd name="connsiteY421" fmla="*/ 579841 h 760960"/>
              <a:gd name="connsiteX422" fmla="*/ 689692 w 766280"/>
              <a:gd name="connsiteY422" fmla="*/ 573593 h 760960"/>
              <a:gd name="connsiteX423" fmla="*/ 704604 w 766280"/>
              <a:gd name="connsiteY423" fmla="*/ 553598 h 760960"/>
              <a:gd name="connsiteX424" fmla="*/ 717030 w 766280"/>
              <a:gd name="connsiteY424" fmla="*/ 531105 h 760960"/>
              <a:gd name="connsiteX425" fmla="*/ 709574 w 766280"/>
              <a:gd name="connsiteY425" fmla="*/ 539852 h 760960"/>
              <a:gd name="connsiteX426" fmla="*/ 715788 w 766280"/>
              <a:gd name="connsiteY426" fmla="*/ 531105 h 760960"/>
              <a:gd name="connsiteX427" fmla="*/ 713302 w 766280"/>
              <a:gd name="connsiteY427" fmla="*/ 532354 h 760960"/>
              <a:gd name="connsiteX428" fmla="*/ 720758 w 766280"/>
              <a:gd name="connsiteY428" fmla="*/ 514859 h 760960"/>
              <a:gd name="connsiteX429" fmla="*/ 726972 w 766280"/>
              <a:gd name="connsiteY429" fmla="*/ 499863 h 760960"/>
              <a:gd name="connsiteX430" fmla="*/ 735670 w 766280"/>
              <a:gd name="connsiteY430" fmla="*/ 468622 h 760960"/>
              <a:gd name="connsiteX431" fmla="*/ 735670 w 766280"/>
              <a:gd name="connsiteY431" fmla="*/ 469872 h 760960"/>
              <a:gd name="connsiteX432" fmla="*/ 739398 w 766280"/>
              <a:gd name="connsiteY432" fmla="*/ 452377 h 760960"/>
              <a:gd name="connsiteX433" fmla="*/ 740642 w 766280"/>
              <a:gd name="connsiteY433" fmla="*/ 453627 h 760960"/>
              <a:gd name="connsiteX434" fmla="*/ 746854 w 766280"/>
              <a:gd name="connsiteY434" fmla="*/ 409889 h 760960"/>
              <a:gd name="connsiteX435" fmla="*/ 754310 w 766280"/>
              <a:gd name="connsiteY435" fmla="*/ 398642 h 760960"/>
              <a:gd name="connsiteX436" fmla="*/ 754310 w 766280"/>
              <a:gd name="connsiteY436" fmla="*/ 392394 h 760960"/>
              <a:gd name="connsiteX437" fmla="*/ 755554 w 766280"/>
              <a:gd name="connsiteY437" fmla="*/ 418636 h 760960"/>
              <a:gd name="connsiteX438" fmla="*/ 750582 w 766280"/>
              <a:gd name="connsiteY438" fmla="*/ 439880 h 760960"/>
              <a:gd name="connsiteX439" fmla="*/ 753068 w 766280"/>
              <a:gd name="connsiteY439" fmla="*/ 439880 h 760960"/>
              <a:gd name="connsiteX440" fmla="*/ 753068 w 766280"/>
              <a:gd name="connsiteY440" fmla="*/ 442380 h 760960"/>
              <a:gd name="connsiteX441" fmla="*/ 694662 w 766280"/>
              <a:gd name="connsiteY441" fmla="*/ 588588 h 760960"/>
              <a:gd name="connsiteX442" fmla="*/ 694662 w 766280"/>
              <a:gd name="connsiteY442" fmla="*/ 589838 h 760960"/>
              <a:gd name="connsiteX443" fmla="*/ 688448 w 766280"/>
              <a:gd name="connsiteY443" fmla="*/ 602335 h 760960"/>
              <a:gd name="connsiteX444" fmla="*/ 677264 w 766280"/>
              <a:gd name="connsiteY444" fmla="*/ 611082 h 760960"/>
              <a:gd name="connsiteX445" fmla="*/ 678506 w 766280"/>
              <a:gd name="connsiteY445" fmla="*/ 613581 h 760960"/>
              <a:gd name="connsiteX446" fmla="*/ 627556 w 766280"/>
              <a:gd name="connsiteY446" fmla="*/ 666067 h 760960"/>
              <a:gd name="connsiteX447" fmla="*/ 620100 w 766280"/>
              <a:gd name="connsiteY447" fmla="*/ 669816 h 760960"/>
              <a:gd name="connsiteX448" fmla="*/ 616372 w 766280"/>
              <a:gd name="connsiteY448" fmla="*/ 676064 h 760960"/>
              <a:gd name="connsiteX449" fmla="*/ 607674 w 766280"/>
              <a:gd name="connsiteY449" fmla="*/ 683562 h 760960"/>
              <a:gd name="connsiteX450" fmla="*/ 591518 w 766280"/>
              <a:gd name="connsiteY450" fmla="*/ 693559 h 760960"/>
              <a:gd name="connsiteX451" fmla="*/ 582820 w 766280"/>
              <a:gd name="connsiteY451" fmla="*/ 696058 h 760960"/>
              <a:gd name="connsiteX452" fmla="*/ 577850 w 766280"/>
              <a:gd name="connsiteY452" fmla="*/ 701057 h 760960"/>
              <a:gd name="connsiteX453" fmla="*/ 551752 w 766280"/>
              <a:gd name="connsiteY453" fmla="*/ 718552 h 760960"/>
              <a:gd name="connsiteX454" fmla="*/ 521928 w 766280"/>
              <a:gd name="connsiteY454" fmla="*/ 731048 h 760960"/>
              <a:gd name="connsiteX455" fmla="*/ 487132 w 766280"/>
              <a:gd name="connsiteY455" fmla="*/ 742295 h 760960"/>
              <a:gd name="connsiteX456" fmla="*/ 480920 w 766280"/>
              <a:gd name="connsiteY456" fmla="*/ 744794 h 760960"/>
              <a:gd name="connsiteX457" fmla="*/ 487132 w 766280"/>
              <a:gd name="connsiteY457" fmla="*/ 744794 h 760960"/>
              <a:gd name="connsiteX458" fmla="*/ 470978 w 766280"/>
              <a:gd name="connsiteY458" fmla="*/ 749793 h 760960"/>
              <a:gd name="connsiteX459" fmla="*/ 467250 w 766280"/>
              <a:gd name="connsiteY459" fmla="*/ 751043 h 760960"/>
              <a:gd name="connsiteX460" fmla="*/ 461036 w 766280"/>
              <a:gd name="connsiteY460" fmla="*/ 751043 h 760960"/>
              <a:gd name="connsiteX461" fmla="*/ 443638 w 766280"/>
              <a:gd name="connsiteY461" fmla="*/ 756041 h 760960"/>
              <a:gd name="connsiteX462" fmla="*/ 440758 w 766280"/>
              <a:gd name="connsiteY462" fmla="*/ 756041 h 760960"/>
              <a:gd name="connsiteX463" fmla="*/ 443328 w 766280"/>
              <a:gd name="connsiteY463" fmla="*/ 755416 h 760960"/>
              <a:gd name="connsiteX464" fmla="*/ 438668 w 766280"/>
              <a:gd name="connsiteY464" fmla="*/ 754792 h 760960"/>
              <a:gd name="connsiteX465" fmla="*/ 423756 w 766280"/>
              <a:gd name="connsiteY465" fmla="*/ 758541 h 760960"/>
              <a:gd name="connsiteX466" fmla="*/ 427484 w 766280"/>
              <a:gd name="connsiteY466" fmla="*/ 756041 h 760960"/>
              <a:gd name="connsiteX467" fmla="*/ 415056 w 766280"/>
              <a:gd name="connsiteY467" fmla="*/ 757291 h 760960"/>
              <a:gd name="connsiteX468" fmla="*/ 420028 w 766280"/>
              <a:gd name="connsiteY468" fmla="*/ 759790 h 760960"/>
              <a:gd name="connsiteX469" fmla="*/ 304458 w 766280"/>
              <a:gd name="connsiteY469" fmla="*/ 753542 h 760960"/>
              <a:gd name="connsiteX470" fmla="*/ 282090 w 766280"/>
              <a:gd name="connsiteY470" fmla="*/ 744794 h 760960"/>
              <a:gd name="connsiteX471" fmla="*/ 283332 w 766280"/>
              <a:gd name="connsiteY471" fmla="*/ 744794 h 760960"/>
              <a:gd name="connsiteX472" fmla="*/ 273390 w 766280"/>
              <a:gd name="connsiteY472" fmla="*/ 741046 h 760960"/>
              <a:gd name="connsiteX473" fmla="*/ 277118 w 766280"/>
              <a:gd name="connsiteY473" fmla="*/ 744794 h 760960"/>
              <a:gd name="connsiteX474" fmla="*/ 262206 w 766280"/>
              <a:gd name="connsiteY474" fmla="*/ 741046 h 760960"/>
              <a:gd name="connsiteX475" fmla="*/ 236110 w 766280"/>
              <a:gd name="connsiteY475" fmla="*/ 734797 h 760960"/>
              <a:gd name="connsiteX476" fmla="*/ 201314 w 766280"/>
              <a:gd name="connsiteY476" fmla="*/ 717302 h 760960"/>
              <a:gd name="connsiteX477" fmla="*/ 203800 w 766280"/>
              <a:gd name="connsiteY477" fmla="*/ 717302 h 760960"/>
              <a:gd name="connsiteX478" fmla="*/ 176460 w 766280"/>
              <a:gd name="connsiteY478" fmla="*/ 702306 h 760960"/>
              <a:gd name="connsiteX479" fmla="*/ 160306 w 766280"/>
              <a:gd name="connsiteY479" fmla="*/ 689810 h 760960"/>
              <a:gd name="connsiteX480" fmla="*/ 159064 w 766280"/>
              <a:gd name="connsiteY480" fmla="*/ 688560 h 760960"/>
              <a:gd name="connsiteX481" fmla="*/ 125510 w 766280"/>
              <a:gd name="connsiteY481" fmla="*/ 663567 h 760960"/>
              <a:gd name="connsiteX482" fmla="*/ 125510 w 766280"/>
              <a:gd name="connsiteY482" fmla="*/ 662318 h 760960"/>
              <a:gd name="connsiteX483" fmla="*/ 106870 w 766280"/>
              <a:gd name="connsiteY483" fmla="*/ 646072 h 760960"/>
              <a:gd name="connsiteX484" fmla="*/ 91958 w 766280"/>
              <a:gd name="connsiteY484" fmla="*/ 628577 h 760960"/>
              <a:gd name="connsiteX485" fmla="*/ 64618 w 766280"/>
              <a:gd name="connsiteY485" fmla="*/ 591088 h 760960"/>
              <a:gd name="connsiteX486" fmla="*/ 48464 w 766280"/>
              <a:gd name="connsiteY486" fmla="*/ 567344 h 760960"/>
              <a:gd name="connsiteX487" fmla="*/ 47222 w 766280"/>
              <a:gd name="connsiteY487" fmla="*/ 566095 h 760960"/>
              <a:gd name="connsiteX488" fmla="*/ 32308 w 766280"/>
              <a:gd name="connsiteY488" fmla="*/ 534854 h 760960"/>
              <a:gd name="connsiteX489" fmla="*/ 29824 w 766280"/>
              <a:gd name="connsiteY489" fmla="*/ 534854 h 760960"/>
              <a:gd name="connsiteX490" fmla="*/ 14912 w 766280"/>
              <a:gd name="connsiteY490" fmla="*/ 497364 h 760960"/>
              <a:gd name="connsiteX491" fmla="*/ 14912 w 766280"/>
              <a:gd name="connsiteY491" fmla="*/ 491116 h 760960"/>
              <a:gd name="connsiteX492" fmla="*/ 9940 w 766280"/>
              <a:gd name="connsiteY492" fmla="*/ 476120 h 760960"/>
              <a:gd name="connsiteX493" fmla="*/ 11184 w 766280"/>
              <a:gd name="connsiteY493" fmla="*/ 479869 h 760960"/>
              <a:gd name="connsiteX494" fmla="*/ 8698 w 766280"/>
              <a:gd name="connsiteY494" fmla="*/ 453627 h 760960"/>
              <a:gd name="connsiteX495" fmla="*/ 8698 w 766280"/>
              <a:gd name="connsiteY495" fmla="*/ 458625 h 760960"/>
              <a:gd name="connsiteX496" fmla="*/ 4970 w 766280"/>
              <a:gd name="connsiteY496" fmla="*/ 426134 h 760960"/>
              <a:gd name="connsiteX497" fmla="*/ 3728 w 766280"/>
              <a:gd name="connsiteY497" fmla="*/ 427384 h 760960"/>
              <a:gd name="connsiteX498" fmla="*/ 1242 w 766280"/>
              <a:gd name="connsiteY498" fmla="*/ 396143 h 760960"/>
              <a:gd name="connsiteX499" fmla="*/ 2484 w 766280"/>
              <a:gd name="connsiteY499" fmla="*/ 396143 h 760960"/>
              <a:gd name="connsiteX500" fmla="*/ 1242 w 766280"/>
              <a:gd name="connsiteY500" fmla="*/ 376148 h 760960"/>
              <a:gd name="connsiteX501" fmla="*/ 0 w 766280"/>
              <a:gd name="connsiteY501" fmla="*/ 379897 h 760960"/>
              <a:gd name="connsiteX502" fmla="*/ 1242 w 766280"/>
              <a:gd name="connsiteY502" fmla="*/ 353655 h 760960"/>
              <a:gd name="connsiteX503" fmla="*/ 2484 w 766280"/>
              <a:gd name="connsiteY503" fmla="*/ 344907 h 760960"/>
              <a:gd name="connsiteX504" fmla="*/ 6212 w 766280"/>
              <a:gd name="connsiteY504" fmla="*/ 311167 h 760960"/>
              <a:gd name="connsiteX505" fmla="*/ 7456 w 766280"/>
              <a:gd name="connsiteY505" fmla="*/ 313666 h 760960"/>
              <a:gd name="connsiteX506" fmla="*/ 11184 w 766280"/>
              <a:gd name="connsiteY506" fmla="*/ 296171 h 760960"/>
              <a:gd name="connsiteX507" fmla="*/ 11184 w 766280"/>
              <a:gd name="connsiteY507" fmla="*/ 277426 h 760960"/>
              <a:gd name="connsiteX508" fmla="*/ 11184 w 766280"/>
              <a:gd name="connsiteY508" fmla="*/ 281175 h 760960"/>
              <a:gd name="connsiteX509" fmla="*/ 12426 w 766280"/>
              <a:gd name="connsiteY509" fmla="*/ 274926 h 760960"/>
              <a:gd name="connsiteX510" fmla="*/ 13668 w 766280"/>
              <a:gd name="connsiteY510" fmla="*/ 277426 h 760960"/>
              <a:gd name="connsiteX511" fmla="*/ 22368 w 766280"/>
              <a:gd name="connsiteY511" fmla="*/ 244935 h 760960"/>
              <a:gd name="connsiteX512" fmla="*/ 24852 w 766280"/>
              <a:gd name="connsiteY512" fmla="*/ 244935 h 760960"/>
              <a:gd name="connsiteX513" fmla="*/ 28580 w 766280"/>
              <a:gd name="connsiteY513" fmla="*/ 234938 h 760960"/>
              <a:gd name="connsiteX514" fmla="*/ 29824 w 766280"/>
              <a:gd name="connsiteY514" fmla="*/ 229939 h 760960"/>
              <a:gd name="connsiteX515" fmla="*/ 77046 w 766280"/>
              <a:gd name="connsiteY515" fmla="*/ 154960 h 760960"/>
              <a:gd name="connsiteX516" fmla="*/ 85744 w 766280"/>
              <a:gd name="connsiteY516" fmla="*/ 141214 h 760960"/>
              <a:gd name="connsiteX517" fmla="*/ 86988 w 766280"/>
              <a:gd name="connsiteY517" fmla="*/ 142464 h 760960"/>
              <a:gd name="connsiteX518" fmla="*/ 104384 w 766280"/>
              <a:gd name="connsiteY518" fmla="*/ 119970 h 760960"/>
              <a:gd name="connsiteX519" fmla="*/ 644298 w 766280"/>
              <a:gd name="connsiteY519" fmla="*/ 111479 h 760960"/>
              <a:gd name="connsiteX520" fmla="*/ 650114 w 766280"/>
              <a:gd name="connsiteY520" fmla="*/ 114710 h 760960"/>
              <a:gd name="connsiteX521" fmla="*/ 653992 w 766280"/>
              <a:gd name="connsiteY521" fmla="*/ 122464 h 760960"/>
              <a:gd name="connsiteX522" fmla="*/ 642358 w 766280"/>
              <a:gd name="connsiteY522" fmla="*/ 112125 h 760960"/>
              <a:gd name="connsiteX523" fmla="*/ 644298 w 766280"/>
              <a:gd name="connsiteY523" fmla="*/ 111479 h 760960"/>
              <a:gd name="connsiteX524" fmla="*/ 633302 w 766280"/>
              <a:gd name="connsiteY524" fmla="*/ 106157 h 760960"/>
              <a:gd name="connsiteX525" fmla="*/ 636276 w 766280"/>
              <a:gd name="connsiteY525" fmla="*/ 108766 h 760960"/>
              <a:gd name="connsiteX526" fmla="*/ 634446 w 766280"/>
              <a:gd name="connsiteY526" fmla="*/ 107667 h 760960"/>
              <a:gd name="connsiteX527" fmla="*/ 633302 w 766280"/>
              <a:gd name="connsiteY527" fmla="*/ 106157 h 760960"/>
              <a:gd name="connsiteX528" fmla="*/ 638884 w 766280"/>
              <a:gd name="connsiteY528" fmla="*/ 100253 h 760960"/>
              <a:gd name="connsiteX529" fmla="*/ 639518 w 766280"/>
              <a:gd name="connsiteY529" fmla="*/ 100253 h 760960"/>
              <a:gd name="connsiteX530" fmla="*/ 641420 w 766280"/>
              <a:gd name="connsiteY530" fmla="*/ 102999 h 760960"/>
              <a:gd name="connsiteX531" fmla="*/ 638512 w 766280"/>
              <a:gd name="connsiteY531" fmla="*/ 98799 h 760960"/>
              <a:gd name="connsiteX532" fmla="*/ 640152 w 766280"/>
              <a:gd name="connsiteY532" fmla="*/ 100253 h 760960"/>
              <a:gd name="connsiteX533" fmla="*/ 639518 w 766280"/>
              <a:gd name="connsiteY533" fmla="*/ 100253 h 760960"/>
              <a:gd name="connsiteX534" fmla="*/ 626206 w 766280"/>
              <a:gd name="connsiteY534" fmla="*/ 87892 h 760960"/>
              <a:gd name="connsiteX535" fmla="*/ 633812 w 766280"/>
              <a:gd name="connsiteY535" fmla="*/ 92012 h 760960"/>
              <a:gd name="connsiteX536" fmla="*/ 638512 w 766280"/>
              <a:gd name="connsiteY536" fmla="*/ 98799 h 760960"/>
              <a:gd name="connsiteX537" fmla="*/ 620716 w 766280"/>
              <a:gd name="connsiteY537" fmla="*/ 82401 h 760960"/>
              <a:gd name="connsiteX538" fmla="*/ 630132 w 766280"/>
              <a:gd name="connsiteY538" fmla="*/ 86519 h 760960"/>
              <a:gd name="connsiteX539" fmla="*/ 626992 w 766280"/>
              <a:gd name="connsiteY539" fmla="*/ 86519 h 760960"/>
              <a:gd name="connsiteX540" fmla="*/ 600010 w 766280"/>
              <a:gd name="connsiteY540" fmla="*/ 79519 h 760960"/>
              <a:gd name="connsiteX541" fmla="*/ 612686 w 766280"/>
              <a:gd name="connsiteY541" fmla="*/ 84750 h 760960"/>
              <a:gd name="connsiteX542" fmla="*/ 624096 w 766280"/>
              <a:gd name="connsiteY542" fmla="*/ 95214 h 760960"/>
              <a:gd name="connsiteX543" fmla="*/ 616490 w 766280"/>
              <a:gd name="connsiteY543" fmla="*/ 84750 h 760960"/>
              <a:gd name="connsiteX544" fmla="*/ 624096 w 766280"/>
              <a:gd name="connsiteY544" fmla="*/ 89982 h 760960"/>
              <a:gd name="connsiteX545" fmla="*/ 622828 w 766280"/>
              <a:gd name="connsiteY545" fmla="*/ 97830 h 760960"/>
              <a:gd name="connsiteX546" fmla="*/ 607616 w 766280"/>
              <a:gd name="connsiteY546" fmla="*/ 86058 h 760960"/>
              <a:gd name="connsiteX547" fmla="*/ 608884 w 766280"/>
              <a:gd name="connsiteY547" fmla="*/ 86058 h 760960"/>
              <a:gd name="connsiteX548" fmla="*/ 604232 w 766280"/>
              <a:gd name="connsiteY548" fmla="*/ 71415 h 760960"/>
              <a:gd name="connsiteX549" fmla="*/ 608352 w 766280"/>
              <a:gd name="connsiteY549" fmla="*/ 75075 h 760960"/>
              <a:gd name="connsiteX550" fmla="*/ 606978 w 766280"/>
              <a:gd name="connsiteY550" fmla="*/ 75075 h 760960"/>
              <a:gd name="connsiteX551" fmla="*/ 190060 w 766280"/>
              <a:gd name="connsiteY551" fmla="*/ 68361 h 760960"/>
              <a:gd name="connsiteX552" fmla="*/ 179074 w 766280"/>
              <a:gd name="connsiteY552" fmla="*/ 75685 h 760960"/>
              <a:gd name="connsiteX553" fmla="*/ 184566 w 766280"/>
              <a:gd name="connsiteY553" fmla="*/ 70802 h 760960"/>
              <a:gd name="connsiteX554" fmla="*/ 186902 w 766280"/>
              <a:gd name="connsiteY554" fmla="*/ 69124 h 760960"/>
              <a:gd name="connsiteX555" fmla="*/ 187316 w 766280"/>
              <a:gd name="connsiteY555" fmla="*/ 69024 h 760960"/>
              <a:gd name="connsiteX556" fmla="*/ 582260 w 766280"/>
              <a:gd name="connsiteY556" fmla="*/ 65917 h 760960"/>
              <a:gd name="connsiteX557" fmla="*/ 585556 w 766280"/>
              <a:gd name="connsiteY557" fmla="*/ 67291 h 760960"/>
              <a:gd name="connsiteX558" fmla="*/ 586656 w 766280"/>
              <a:gd name="connsiteY558" fmla="*/ 70038 h 760960"/>
              <a:gd name="connsiteX559" fmla="*/ 571276 w 766280"/>
              <a:gd name="connsiteY559" fmla="*/ 60429 h 760960"/>
              <a:gd name="connsiteX560" fmla="*/ 580692 w 766280"/>
              <a:gd name="connsiteY560" fmla="*/ 64822 h 760960"/>
              <a:gd name="connsiteX561" fmla="*/ 577554 w 766280"/>
              <a:gd name="connsiteY561" fmla="*/ 63723 h 760960"/>
              <a:gd name="connsiteX562" fmla="*/ 180272 w 766280"/>
              <a:gd name="connsiteY562" fmla="*/ 54931 h 760960"/>
              <a:gd name="connsiteX563" fmla="*/ 173282 w 766280"/>
              <a:gd name="connsiteY563" fmla="*/ 59327 h 760960"/>
              <a:gd name="connsiteX564" fmla="*/ 171284 w 766280"/>
              <a:gd name="connsiteY564" fmla="*/ 59327 h 760960"/>
              <a:gd name="connsiteX565" fmla="*/ 180272 w 766280"/>
              <a:gd name="connsiteY565" fmla="*/ 54931 h 760960"/>
              <a:gd name="connsiteX566" fmla="*/ 571276 w 766280"/>
              <a:gd name="connsiteY566" fmla="*/ 49443 h 760960"/>
              <a:gd name="connsiteX567" fmla="*/ 580692 w 766280"/>
              <a:gd name="connsiteY567" fmla="*/ 53561 h 760960"/>
              <a:gd name="connsiteX568" fmla="*/ 579124 w 766280"/>
              <a:gd name="connsiteY568" fmla="*/ 53561 h 760960"/>
              <a:gd name="connsiteX569" fmla="*/ 571276 w 766280"/>
              <a:gd name="connsiteY569" fmla="*/ 49443 h 760960"/>
              <a:gd name="connsiteX570" fmla="*/ 427540 w 766280"/>
              <a:gd name="connsiteY570" fmla="*/ 35608 h 760960"/>
              <a:gd name="connsiteX571" fmla="*/ 428256 w 766280"/>
              <a:gd name="connsiteY571" fmla="*/ 37483 h 760960"/>
              <a:gd name="connsiteX572" fmla="*/ 429508 w 766280"/>
              <a:gd name="connsiteY572" fmla="*/ 41697 h 760960"/>
              <a:gd name="connsiteX573" fmla="*/ 427004 w 766280"/>
              <a:gd name="connsiteY573" fmla="*/ 47939 h 760960"/>
              <a:gd name="connsiteX574" fmla="*/ 429508 w 766280"/>
              <a:gd name="connsiteY574" fmla="*/ 46690 h 760960"/>
              <a:gd name="connsiteX575" fmla="*/ 429508 w 766280"/>
              <a:gd name="connsiteY575" fmla="*/ 49187 h 760960"/>
              <a:gd name="connsiteX576" fmla="*/ 428256 w 766280"/>
              <a:gd name="connsiteY576" fmla="*/ 94131 h 760960"/>
              <a:gd name="connsiteX577" fmla="*/ 429508 w 766280"/>
              <a:gd name="connsiteY577" fmla="*/ 94131 h 760960"/>
              <a:gd name="connsiteX578" fmla="*/ 429508 w 766280"/>
              <a:gd name="connsiteY578" fmla="*/ 97876 h 760960"/>
              <a:gd name="connsiteX579" fmla="*/ 428256 w 766280"/>
              <a:gd name="connsiteY579" fmla="*/ 101621 h 760960"/>
              <a:gd name="connsiteX580" fmla="*/ 429508 w 766280"/>
              <a:gd name="connsiteY580" fmla="*/ 102870 h 760960"/>
              <a:gd name="connsiteX581" fmla="*/ 429508 w 766280"/>
              <a:gd name="connsiteY581" fmla="*/ 124093 h 760960"/>
              <a:gd name="connsiteX582" fmla="*/ 427004 w 766280"/>
              <a:gd name="connsiteY582" fmla="*/ 125341 h 760960"/>
              <a:gd name="connsiteX583" fmla="*/ 429508 w 766280"/>
              <a:gd name="connsiteY583" fmla="*/ 131583 h 760960"/>
              <a:gd name="connsiteX584" fmla="*/ 425752 w 766280"/>
              <a:gd name="connsiteY584" fmla="*/ 139074 h 760960"/>
              <a:gd name="connsiteX585" fmla="*/ 427004 w 766280"/>
              <a:gd name="connsiteY585" fmla="*/ 141571 h 760960"/>
              <a:gd name="connsiteX586" fmla="*/ 428256 w 766280"/>
              <a:gd name="connsiteY586" fmla="*/ 150310 h 760960"/>
              <a:gd name="connsiteX587" fmla="*/ 425752 w 766280"/>
              <a:gd name="connsiteY587" fmla="*/ 170285 h 760960"/>
              <a:gd name="connsiteX588" fmla="*/ 428256 w 766280"/>
              <a:gd name="connsiteY588" fmla="*/ 172782 h 760960"/>
              <a:gd name="connsiteX589" fmla="*/ 429508 w 766280"/>
              <a:gd name="connsiteY589" fmla="*/ 171533 h 760960"/>
              <a:gd name="connsiteX590" fmla="*/ 429508 w 766280"/>
              <a:gd name="connsiteY590" fmla="*/ 175278 h 760960"/>
              <a:gd name="connsiteX591" fmla="*/ 429508 w 766280"/>
              <a:gd name="connsiteY591" fmla="*/ 176527 h 760960"/>
              <a:gd name="connsiteX592" fmla="*/ 428256 w 766280"/>
              <a:gd name="connsiteY592" fmla="*/ 179024 h 760960"/>
              <a:gd name="connsiteX593" fmla="*/ 429468 w 766280"/>
              <a:gd name="connsiteY593" fmla="*/ 183861 h 760960"/>
              <a:gd name="connsiteX594" fmla="*/ 429038 w 766280"/>
              <a:gd name="connsiteY594" fmla="*/ 183393 h 760960"/>
              <a:gd name="connsiteX595" fmla="*/ 428256 w 766280"/>
              <a:gd name="connsiteY595" fmla="*/ 185266 h 760960"/>
              <a:gd name="connsiteX596" fmla="*/ 429508 w 766280"/>
              <a:gd name="connsiteY596" fmla="*/ 189011 h 760960"/>
              <a:gd name="connsiteX597" fmla="*/ 428256 w 766280"/>
              <a:gd name="connsiteY597" fmla="*/ 187763 h 760960"/>
              <a:gd name="connsiteX598" fmla="*/ 428256 w 766280"/>
              <a:gd name="connsiteY598" fmla="*/ 191508 h 760960"/>
              <a:gd name="connsiteX599" fmla="*/ 429508 w 766280"/>
              <a:gd name="connsiteY599" fmla="*/ 190260 h 760960"/>
              <a:gd name="connsiteX600" fmla="*/ 428256 w 766280"/>
              <a:gd name="connsiteY600" fmla="*/ 223967 h 760960"/>
              <a:gd name="connsiteX601" fmla="*/ 425752 w 766280"/>
              <a:gd name="connsiteY601" fmla="*/ 231458 h 760960"/>
              <a:gd name="connsiteX602" fmla="*/ 425752 w 766280"/>
              <a:gd name="connsiteY602" fmla="*/ 230209 h 760960"/>
              <a:gd name="connsiteX603" fmla="*/ 423246 w 766280"/>
              <a:gd name="connsiteY603" fmla="*/ 233954 h 760960"/>
              <a:gd name="connsiteX604" fmla="*/ 427004 w 766280"/>
              <a:gd name="connsiteY604" fmla="*/ 232706 h 760960"/>
              <a:gd name="connsiteX605" fmla="*/ 428256 w 766280"/>
              <a:gd name="connsiteY605" fmla="*/ 236451 h 760960"/>
              <a:gd name="connsiteX606" fmla="*/ 429508 w 766280"/>
              <a:gd name="connsiteY606" fmla="*/ 255178 h 760960"/>
              <a:gd name="connsiteX607" fmla="*/ 428256 w 766280"/>
              <a:gd name="connsiteY607" fmla="*/ 270159 h 760960"/>
              <a:gd name="connsiteX608" fmla="*/ 427004 w 766280"/>
              <a:gd name="connsiteY608" fmla="*/ 271407 h 760960"/>
              <a:gd name="connsiteX609" fmla="*/ 428256 w 766280"/>
              <a:gd name="connsiteY609" fmla="*/ 282643 h 760960"/>
              <a:gd name="connsiteX610" fmla="*/ 429508 w 766280"/>
              <a:gd name="connsiteY610" fmla="*/ 290134 h 760960"/>
              <a:gd name="connsiteX611" fmla="*/ 428256 w 766280"/>
              <a:gd name="connsiteY611" fmla="*/ 290134 h 760960"/>
              <a:gd name="connsiteX612" fmla="*/ 429508 w 766280"/>
              <a:gd name="connsiteY612" fmla="*/ 296376 h 760960"/>
              <a:gd name="connsiteX613" fmla="*/ 427004 w 766280"/>
              <a:gd name="connsiteY613" fmla="*/ 310109 h 760960"/>
              <a:gd name="connsiteX614" fmla="*/ 429508 w 766280"/>
              <a:gd name="connsiteY614" fmla="*/ 317599 h 760960"/>
              <a:gd name="connsiteX615" fmla="*/ 428256 w 766280"/>
              <a:gd name="connsiteY615" fmla="*/ 318848 h 760960"/>
              <a:gd name="connsiteX616" fmla="*/ 428256 w 766280"/>
              <a:gd name="connsiteY616" fmla="*/ 328835 h 760960"/>
              <a:gd name="connsiteX617" fmla="*/ 429508 w 766280"/>
              <a:gd name="connsiteY617" fmla="*/ 330084 h 760960"/>
              <a:gd name="connsiteX618" fmla="*/ 430760 w 766280"/>
              <a:gd name="connsiteY618" fmla="*/ 341320 h 760960"/>
              <a:gd name="connsiteX619" fmla="*/ 429508 w 766280"/>
              <a:gd name="connsiteY619" fmla="*/ 342568 h 760960"/>
              <a:gd name="connsiteX620" fmla="*/ 430760 w 766280"/>
              <a:gd name="connsiteY620" fmla="*/ 347562 h 760960"/>
              <a:gd name="connsiteX621" fmla="*/ 430760 w 766280"/>
              <a:gd name="connsiteY621" fmla="*/ 345065 h 760960"/>
              <a:gd name="connsiteX622" fmla="*/ 425752 w 766280"/>
              <a:gd name="connsiteY622" fmla="*/ 353804 h 760960"/>
              <a:gd name="connsiteX623" fmla="*/ 427004 w 766280"/>
              <a:gd name="connsiteY623" fmla="*/ 352555 h 760960"/>
              <a:gd name="connsiteX624" fmla="*/ 425752 w 766280"/>
              <a:gd name="connsiteY624" fmla="*/ 361294 h 760960"/>
              <a:gd name="connsiteX625" fmla="*/ 428256 w 766280"/>
              <a:gd name="connsiteY625" fmla="*/ 361294 h 760960"/>
              <a:gd name="connsiteX626" fmla="*/ 425752 w 766280"/>
              <a:gd name="connsiteY626" fmla="*/ 370033 h 760960"/>
              <a:gd name="connsiteX627" fmla="*/ 427004 w 766280"/>
              <a:gd name="connsiteY627" fmla="*/ 373779 h 760960"/>
              <a:gd name="connsiteX628" fmla="*/ 428256 w 766280"/>
              <a:gd name="connsiteY628" fmla="*/ 372530 h 760960"/>
              <a:gd name="connsiteX629" fmla="*/ 427004 w 766280"/>
              <a:gd name="connsiteY629" fmla="*/ 377524 h 760960"/>
              <a:gd name="connsiteX630" fmla="*/ 428256 w 766280"/>
              <a:gd name="connsiteY630" fmla="*/ 377524 h 760960"/>
              <a:gd name="connsiteX631" fmla="*/ 429508 w 766280"/>
              <a:gd name="connsiteY631" fmla="*/ 377524 h 760960"/>
              <a:gd name="connsiteX632" fmla="*/ 435770 w 766280"/>
              <a:gd name="connsiteY632" fmla="*/ 375027 h 760960"/>
              <a:gd name="connsiteX633" fmla="*/ 435770 w 766280"/>
              <a:gd name="connsiteY633" fmla="*/ 377524 h 760960"/>
              <a:gd name="connsiteX634" fmla="*/ 440778 w 766280"/>
              <a:gd name="connsiteY634" fmla="*/ 375027 h 760960"/>
              <a:gd name="connsiteX635" fmla="*/ 443596 w 766280"/>
              <a:gd name="connsiteY635" fmla="*/ 371282 h 760960"/>
              <a:gd name="connsiteX636" fmla="*/ 445788 w 766280"/>
              <a:gd name="connsiteY636" fmla="*/ 371282 h 760960"/>
              <a:gd name="connsiteX637" fmla="*/ 444536 w 766280"/>
              <a:gd name="connsiteY637" fmla="*/ 372530 h 760960"/>
              <a:gd name="connsiteX638" fmla="*/ 454554 w 766280"/>
              <a:gd name="connsiteY638" fmla="*/ 370033 h 760960"/>
              <a:gd name="connsiteX639" fmla="*/ 454554 w 766280"/>
              <a:gd name="connsiteY639" fmla="*/ 372530 h 760960"/>
              <a:gd name="connsiteX640" fmla="*/ 459564 w 766280"/>
              <a:gd name="connsiteY640" fmla="*/ 370033 h 760960"/>
              <a:gd name="connsiteX641" fmla="*/ 485862 w 766280"/>
              <a:gd name="connsiteY641" fmla="*/ 368785 h 760960"/>
              <a:gd name="connsiteX642" fmla="*/ 490870 w 766280"/>
              <a:gd name="connsiteY642" fmla="*/ 367537 h 760960"/>
              <a:gd name="connsiteX643" fmla="*/ 490870 w 766280"/>
              <a:gd name="connsiteY643" fmla="*/ 368785 h 760960"/>
              <a:gd name="connsiteX644" fmla="*/ 498384 w 766280"/>
              <a:gd name="connsiteY644" fmla="*/ 365040 h 760960"/>
              <a:gd name="connsiteX645" fmla="*/ 499638 w 766280"/>
              <a:gd name="connsiteY645" fmla="*/ 367537 h 760960"/>
              <a:gd name="connsiteX646" fmla="*/ 502142 w 766280"/>
              <a:gd name="connsiteY646" fmla="*/ 365040 h 760960"/>
              <a:gd name="connsiteX647" fmla="*/ 503394 w 766280"/>
              <a:gd name="connsiteY647" fmla="*/ 367537 h 760960"/>
              <a:gd name="connsiteX648" fmla="*/ 508404 w 766280"/>
              <a:gd name="connsiteY648" fmla="*/ 366288 h 760960"/>
              <a:gd name="connsiteX649" fmla="*/ 507150 w 766280"/>
              <a:gd name="connsiteY649" fmla="*/ 366288 h 760960"/>
              <a:gd name="connsiteX650" fmla="*/ 514664 w 766280"/>
              <a:gd name="connsiteY650" fmla="*/ 361294 h 760960"/>
              <a:gd name="connsiteX651" fmla="*/ 519674 w 766280"/>
              <a:gd name="connsiteY651" fmla="*/ 363791 h 760960"/>
              <a:gd name="connsiteX652" fmla="*/ 522178 w 766280"/>
              <a:gd name="connsiteY652" fmla="*/ 361294 h 760960"/>
              <a:gd name="connsiteX653" fmla="*/ 522178 w 766280"/>
              <a:gd name="connsiteY653" fmla="*/ 360714 h 760960"/>
              <a:gd name="connsiteX654" fmla="*/ 521840 w 766280"/>
              <a:gd name="connsiteY654" fmla="*/ 360714 h 760960"/>
              <a:gd name="connsiteX655" fmla="*/ 521840 w 766280"/>
              <a:gd name="connsiteY655" fmla="*/ 358884 h 760960"/>
              <a:gd name="connsiteX656" fmla="*/ 525624 w 766280"/>
              <a:gd name="connsiteY656" fmla="*/ 360566 h 760960"/>
              <a:gd name="connsiteX657" fmla="*/ 527188 w 766280"/>
              <a:gd name="connsiteY657" fmla="*/ 360046 h 760960"/>
              <a:gd name="connsiteX658" fmla="*/ 528440 w 766280"/>
              <a:gd name="connsiteY658" fmla="*/ 360046 h 760960"/>
              <a:gd name="connsiteX659" fmla="*/ 529692 w 766280"/>
              <a:gd name="connsiteY659" fmla="*/ 360046 h 760960"/>
              <a:gd name="connsiteX660" fmla="*/ 547224 w 766280"/>
              <a:gd name="connsiteY660" fmla="*/ 357549 h 760960"/>
              <a:gd name="connsiteX661" fmla="*/ 555990 w 766280"/>
              <a:gd name="connsiteY661" fmla="*/ 357549 h 760960"/>
              <a:gd name="connsiteX662" fmla="*/ 555990 w 766280"/>
              <a:gd name="connsiteY662" fmla="*/ 355052 h 760960"/>
              <a:gd name="connsiteX663" fmla="*/ 564756 w 766280"/>
              <a:gd name="connsiteY663" fmla="*/ 353804 h 760960"/>
              <a:gd name="connsiteX664" fmla="*/ 564756 w 766280"/>
              <a:gd name="connsiteY664" fmla="*/ 351307 h 760960"/>
              <a:gd name="connsiteX665" fmla="*/ 579784 w 766280"/>
              <a:gd name="connsiteY665" fmla="*/ 351307 h 760960"/>
              <a:gd name="connsiteX666" fmla="*/ 587298 w 766280"/>
              <a:gd name="connsiteY666" fmla="*/ 350059 h 760960"/>
              <a:gd name="connsiteX667" fmla="*/ 587298 w 766280"/>
              <a:gd name="connsiteY667" fmla="*/ 351307 h 760960"/>
              <a:gd name="connsiteX668" fmla="*/ 593560 w 766280"/>
              <a:gd name="connsiteY668" fmla="*/ 350059 h 760960"/>
              <a:gd name="connsiteX669" fmla="*/ 611092 w 766280"/>
              <a:gd name="connsiteY669" fmla="*/ 347562 h 760960"/>
              <a:gd name="connsiteX670" fmla="*/ 614848 w 766280"/>
              <a:gd name="connsiteY670" fmla="*/ 346313 h 760960"/>
              <a:gd name="connsiteX671" fmla="*/ 618606 w 766280"/>
              <a:gd name="connsiteY671" fmla="*/ 345065 h 760960"/>
              <a:gd name="connsiteX672" fmla="*/ 624868 w 766280"/>
              <a:gd name="connsiteY672" fmla="*/ 345065 h 760960"/>
              <a:gd name="connsiteX673" fmla="*/ 626120 w 766280"/>
              <a:gd name="connsiteY673" fmla="*/ 345065 h 760960"/>
              <a:gd name="connsiteX674" fmla="*/ 623614 w 766280"/>
              <a:gd name="connsiteY674" fmla="*/ 346313 h 760960"/>
              <a:gd name="connsiteX675" fmla="*/ 626120 w 766280"/>
              <a:gd name="connsiteY675" fmla="*/ 346313 h 760960"/>
              <a:gd name="connsiteX676" fmla="*/ 626120 w 766280"/>
              <a:gd name="connsiteY676" fmla="*/ 345065 h 760960"/>
              <a:gd name="connsiteX677" fmla="*/ 627372 w 766280"/>
              <a:gd name="connsiteY677" fmla="*/ 345065 h 760960"/>
              <a:gd name="connsiteX678" fmla="*/ 628624 w 766280"/>
              <a:gd name="connsiteY678" fmla="*/ 347562 h 760960"/>
              <a:gd name="connsiteX679" fmla="*/ 631128 w 766280"/>
              <a:gd name="connsiteY679" fmla="*/ 346313 h 760960"/>
              <a:gd name="connsiteX680" fmla="*/ 631128 w 766280"/>
              <a:gd name="connsiteY680" fmla="*/ 347562 h 760960"/>
              <a:gd name="connsiteX681" fmla="*/ 637390 w 766280"/>
              <a:gd name="connsiteY681" fmla="*/ 345065 h 760960"/>
              <a:gd name="connsiteX682" fmla="*/ 636138 w 766280"/>
              <a:gd name="connsiteY682" fmla="*/ 343816 h 760960"/>
              <a:gd name="connsiteX683" fmla="*/ 638642 w 766280"/>
              <a:gd name="connsiteY683" fmla="*/ 342568 h 760960"/>
              <a:gd name="connsiteX684" fmla="*/ 644904 w 766280"/>
              <a:gd name="connsiteY684" fmla="*/ 343816 h 760960"/>
              <a:gd name="connsiteX685" fmla="*/ 647410 w 766280"/>
              <a:gd name="connsiteY685" fmla="*/ 343036 h 760960"/>
              <a:gd name="connsiteX686" fmla="*/ 649004 w 766280"/>
              <a:gd name="connsiteY686" fmla="*/ 341943 h 760960"/>
              <a:gd name="connsiteX687" fmla="*/ 649914 w 766280"/>
              <a:gd name="connsiteY687" fmla="*/ 341320 h 760960"/>
              <a:gd name="connsiteX688" fmla="*/ 651164 w 766280"/>
              <a:gd name="connsiteY688" fmla="*/ 341943 h 760960"/>
              <a:gd name="connsiteX689" fmla="*/ 652418 w 766280"/>
              <a:gd name="connsiteY689" fmla="*/ 342568 h 760960"/>
              <a:gd name="connsiteX690" fmla="*/ 645398 w 766280"/>
              <a:gd name="connsiteY690" fmla="*/ 346067 h 760960"/>
              <a:gd name="connsiteX691" fmla="*/ 644904 w 766280"/>
              <a:gd name="connsiteY691" fmla="*/ 346313 h 760960"/>
              <a:gd name="connsiteX692" fmla="*/ 647408 w 766280"/>
              <a:gd name="connsiteY692" fmla="*/ 347562 h 760960"/>
              <a:gd name="connsiteX693" fmla="*/ 643652 w 766280"/>
              <a:gd name="connsiteY693" fmla="*/ 347562 h 760960"/>
              <a:gd name="connsiteX694" fmla="*/ 642400 w 766280"/>
              <a:gd name="connsiteY694" fmla="*/ 346313 h 760960"/>
              <a:gd name="connsiteX695" fmla="*/ 639896 w 766280"/>
              <a:gd name="connsiteY695" fmla="*/ 347562 h 760960"/>
              <a:gd name="connsiteX696" fmla="*/ 634886 w 766280"/>
              <a:gd name="connsiteY696" fmla="*/ 350059 h 760960"/>
              <a:gd name="connsiteX697" fmla="*/ 633634 w 766280"/>
              <a:gd name="connsiteY697" fmla="*/ 351307 h 760960"/>
              <a:gd name="connsiteX698" fmla="*/ 634886 w 766280"/>
              <a:gd name="connsiteY698" fmla="*/ 351307 h 760960"/>
              <a:gd name="connsiteX699" fmla="*/ 633634 w 766280"/>
              <a:gd name="connsiteY699" fmla="*/ 353804 h 760960"/>
              <a:gd name="connsiteX700" fmla="*/ 622362 w 766280"/>
              <a:gd name="connsiteY700" fmla="*/ 353804 h 760960"/>
              <a:gd name="connsiteX701" fmla="*/ 618606 w 766280"/>
              <a:gd name="connsiteY701" fmla="*/ 353804 h 760960"/>
              <a:gd name="connsiteX702" fmla="*/ 616100 w 766280"/>
              <a:gd name="connsiteY702" fmla="*/ 352555 h 760960"/>
              <a:gd name="connsiteX703" fmla="*/ 623614 w 766280"/>
              <a:gd name="connsiteY703" fmla="*/ 352555 h 760960"/>
              <a:gd name="connsiteX704" fmla="*/ 622362 w 766280"/>
              <a:gd name="connsiteY704" fmla="*/ 348810 h 760960"/>
              <a:gd name="connsiteX705" fmla="*/ 609840 w 766280"/>
              <a:gd name="connsiteY705" fmla="*/ 352555 h 760960"/>
              <a:gd name="connsiteX706" fmla="*/ 607334 w 766280"/>
              <a:gd name="connsiteY706" fmla="*/ 351307 h 760960"/>
              <a:gd name="connsiteX707" fmla="*/ 606872 w 766280"/>
              <a:gd name="connsiteY707" fmla="*/ 351768 h 760960"/>
              <a:gd name="connsiteX708" fmla="*/ 605604 w 766280"/>
              <a:gd name="connsiteY708" fmla="*/ 354303 h 760960"/>
              <a:gd name="connsiteX709" fmla="*/ 604330 w 766280"/>
              <a:gd name="connsiteY709" fmla="*/ 354303 h 760960"/>
              <a:gd name="connsiteX710" fmla="*/ 598568 w 766280"/>
              <a:gd name="connsiteY710" fmla="*/ 360046 h 760960"/>
              <a:gd name="connsiteX711" fmla="*/ 596064 w 766280"/>
              <a:gd name="connsiteY711" fmla="*/ 358798 h 760960"/>
              <a:gd name="connsiteX712" fmla="*/ 582288 w 766280"/>
              <a:gd name="connsiteY712" fmla="*/ 360046 h 760960"/>
              <a:gd name="connsiteX713" fmla="*/ 582288 w 766280"/>
              <a:gd name="connsiteY713" fmla="*/ 357549 h 760960"/>
              <a:gd name="connsiteX714" fmla="*/ 577280 w 766280"/>
              <a:gd name="connsiteY714" fmla="*/ 363791 h 760960"/>
              <a:gd name="connsiteX715" fmla="*/ 572270 w 766280"/>
              <a:gd name="connsiteY715" fmla="*/ 363791 h 760960"/>
              <a:gd name="connsiteX716" fmla="*/ 571018 w 766280"/>
              <a:gd name="connsiteY716" fmla="*/ 366288 h 760960"/>
              <a:gd name="connsiteX717" fmla="*/ 568514 w 766280"/>
              <a:gd name="connsiteY717" fmla="*/ 365040 h 760960"/>
              <a:gd name="connsiteX718" fmla="*/ 568398 w 766280"/>
              <a:gd name="connsiteY718" fmla="*/ 365156 h 760960"/>
              <a:gd name="connsiteX719" fmla="*/ 567262 w 766280"/>
              <a:gd name="connsiteY719" fmla="*/ 366288 h 760960"/>
              <a:gd name="connsiteX720" fmla="*/ 567688 w 766280"/>
              <a:gd name="connsiteY720" fmla="*/ 364446 h 760960"/>
              <a:gd name="connsiteX721" fmla="*/ 567730 w 766280"/>
              <a:gd name="connsiteY721" fmla="*/ 364259 h 760960"/>
              <a:gd name="connsiteX722" fmla="*/ 567262 w 766280"/>
              <a:gd name="connsiteY722" fmla="*/ 361294 h 760960"/>
              <a:gd name="connsiteX723" fmla="*/ 563034 w 766280"/>
              <a:gd name="connsiteY723" fmla="*/ 359578 h 760960"/>
              <a:gd name="connsiteX724" fmla="*/ 560286 w 766280"/>
              <a:gd name="connsiteY724" fmla="*/ 358925 h 760960"/>
              <a:gd name="connsiteX725" fmla="*/ 559748 w 766280"/>
              <a:gd name="connsiteY725" fmla="*/ 358798 h 760960"/>
              <a:gd name="connsiteX726" fmla="*/ 562252 w 766280"/>
              <a:gd name="connsiteY726" fmla="*/ 368785 h 760960"/>
              <a:gd name="connsiteX727" fmla="*/ 558496 w 766280"/>
              <a:gd name="connsiteY727" fmla="*/ 368785 h 760960"/>
              <a:gd name="connsiteX728" fmla="*/ 550982 w 766280"/>
              <a:gd name="connsiteY728" fmla="*/ 370033 h 760960"/>
              <a:gd name="connsiteX729" fmla="*/ 552234 w 766280"/>
              <a:gd name="connsiteY729" fmla="*/ 368785 h 760960"/>
              <a:gd name="connsiteX730" fmla="*/ 547224 w 766280"/>
              <a:gd name="connsiteY730" fmla="*/ 370033 h 760960"/>
              <a:gd name="connsiteX731" fmla="*/ 547224 w 766280"/>
              <a:gd name="connsiteY731" fmla="*/ 366288 h 760960"/>
              <a:gd name="connsiteX732" fmla="*/ 539710 w 766280"/>
              <a:gd name="connsiteY732" fmla="*/ 372530 h 760960"/>
              <a:gd name="connsiteX733" fmla="*/ 545972 w 766280"/>
              <a:gd name="connsiteY733" fmla="*/ 368785 h 760960"/>
              <a:gd name="connsiteX734" fmla="*/ 542216 w 766280"/>
              <a:gd name="connsiteY734" fmla="*/ 373779 h 760960"/>
              <a:gd name="connsiteX735" fmla="*/ 534702 w 766280"/>
              <a:gd name="connsiteY735" fmla="*/ 375027 h 760960"/>
              <a:gd name="connsiteX736" fmla="*/ 537206 w 766280"/>
              <a:gd name="connsiteY736" fmla="*/ 372530 h 760960"/>
              <a:gd name="connsiteX737" fmla="*/ 533450 w 766280"/>
              <a:gd name="connsiteY737" fmla="*/ 372530 h 760960"/>
              <a:gd name="connsiteX738" fmla="*/ 543468 w 766280"/>
              <a:gd name="connsiteY738" fmla="*/ 360046 h 760960"/>
              <a:gd name="connsiteX739" fmla="*/ 540962 w 766280"/>
              <a:gd name="connsiteY739" fmla="*/ 361294 h 760960"/>
              <a:gd name="connsiteX740" fmla="*/ 539710 w 766280"/>
              <a:gd name="connsiteY740" fmla="*/ 361294 h 760960"/>
              <a:gd name="connsiteX741" fmla="*/ 530944 w 766280"/>
              <a:gd name="connsiteY741" fmla="*/ 371282 h 760960"/>
              <a:gd name="connsiteX742" fmla="*/ 529296 w 766280"/>
              <a:gd name="connsiteY742" fmla="*/ 368818 h 760960"/>
              <a:gd name="connsiteX743" fmla="*/ 528440 w 766280"/>
              <a:gd name="connsiteY743" fmla="*/ 367537 h 760960"/>
              <a:gd name="connsiteX744" fmla="*/ 518422 w 766280"/>
              <a:gd name="connsiteY744" fmla="*/ 373779 h 760960"/>
              <a:gd name="connsiteX745" fmla="*/ 520926 w 766280"/>
              <a:gd name="connsiteY745" fmla="*/ 373779 h 760960"/>
              <a:gd name="connsiteX746" fmla="*/ 515916 w 766280"/>
              <a:gd name="connsiteY746" fmla="*/ 375027 h 760960"/>
              <a:gd name="connsiteX747" fmla="*/ 514664 w 766280"/>
              <a:gd name="connsiteY747" fmla="*/ 371282 h 760960"/>
              <a:gd name="connsiteX748" fmla="*/ 509656 w 766280"/>
              <a:gd name="connsiteY748" fmla="*/ 375027 h 760960"/>
              <a:gd name="connsiteX749" fmla="*/ 509656 w 766280"/>
              <a:gd name="connsiteY749" fmla="*/ 371282 h 760960"/>
              <a:gd name="connsiteX750" fmla="*/ 508404 w 766280"/>
              <a:gd name="connsiteY750" fmla="*/ 375027 h 760960"/>
              <a:gd name="connsiteX751" fmla="*/ 502142 w 766280"/>
              <a:gd name="connsiteY751" fmla="*/ 373779 h 760960"/>
              <a:gd name="connsiteX752" fmla="*/ 503394 w 766280"/>
              <a:gd name="connsiteY752" fmla="*/ 376276 h 760960"/>
              <a:gd name="connsiteX753" fmla="*/ 498384 w 766280"/>
              <a:gd name="connsiteY753" fmla="*/ 377524 h 760960"/>
              <a:gd name="connsiteX754" fmla="*/ 498384 w 766280"/>
              <a:gd name="connsiteY754" fmla="*/ 368785 h 760960"/>
              <a:gd name="connsiteX755" fmla="*/ 490870 w 766280"/>
              <a:gd name="connsiteY755" fmla="*/ 377524 h 760960"/>
              <a:gd name="connsiteX756" fmla="*/ 492124 w 766280"/>
              <a:gd name="connsiteY756" fmla="*/ 375027 h 760960"/>
              <a:gd name="connsiteX757" fmla="*/ 477096 w 766280"/>
              <a:gd name="connsiteY757" fmla="*/ 380021 h 760960"/>
              <a:gd name="connsiteX758" fmla="*/ 472086 w 766280"/>
              <a:gd name="connsiteY758" fmla="*/ 380021 h 760960"/>
              <a:gd name="connsiteX759" fmla="*/ 473338 w 766280"/>
              <a:gd name="connsiteY759" fmla="*/ 378772 h 760960"/>
              <a:gd name="connsiteX760" fmla="*/ 465824 w 766280"/>
              <a:gd name="connsiteY760" fmla="*/ 381269 h 760960"/>
              <a:gd name="connsiteX761" fmla="*/ 468330 w 766280"/>
              <a:gd name="connsiteY761" fmla="*/ 378772 h 760960"/>
              <a:gd name="connsiteX762" fmla="*/ 462068 w 766280"/>
              <a:gd name="connsiteY762" fmla="*/ 382518 h 760960"/>
              <a:gd name="connsiteX763" fmla="*/ 459064 w 766280"/>
              <a:gd name="connsiteY763" fmla="*/ 381519 h 760960"/>
              <a:gd name="connsiteX764" fmla="*/ 460816 w 766280"/>
              <a:gd name="connsiteY764" fmla="*/ 381269 h 760960"/>
              <a:gd name="connsiteX765" fmla="*/ 460816 w 766280"/>
              <a:gd name="connsiteY765" fmla="*/ 377524 h 760960"/>
              <a:gd name="connsiteX766" fmla="*/ 447040 w 766280"/>
              <a:gd name="connsiteY766" fmla="*/ 385015 h 760960"/>
              <a:gd name="connsiteX767" fmla="*/ 440778 w 766280"/>
              <a:gd name="connsiteY767" fmla="*/ 385015 h 760960"/>
              <a:gd name="connsiteX768" fmla="*/ 438274 w 766280"/>
              <a:gd name="connsiteY768" fmla="*/ 382518 h 760960"/>
              <a:gd name="connsiteX769" fmla="*/ 437022 w 766280"/>
              <a:gd name="connsiteY769" fmla="*/ 383766 h 760960"/>
              <a:gd name="connsiteX770" fmla="*/ 438274 w 766280"/>
              <a:gd name="connsiteY770" fmla="*/ 380021 h 760960"/>
              <a:gd name="connsiteX771" fmla="*/ 439526 w 766280"/>
              <a:gd name="connsiteY771" fmla="*/ 381269 h 760960"/>
              <a:gd name="connsiteX772" fmla="*/ 439526 w 766280"/>
              <a:gd name="connsiteY772" fmla="*/ 378772 h 760960"/>
              <a:gd name="connsiteX773" fmla="*/ 438274 w 766280"/>
              <a:gd name="connsiteY773" fmla="*/ 378772 h 760960"/>
              <a:gd name="connsiteX774" fmla="*/ 439526 w 766280"/>
              <a:gd name="connsiteY774" fmla="*/ 377524 h 760960"/>
              <a:gd name="connsiteX775" fmla="*/ 435770 w 766280"/>
              <a:gd name="connsiteY775" fmla="*/ 378772 h 760960"/>
              <a:gd name="connsiteX776" fmla="*/ 437022 w 766280"/>
              <a:gd name="connsiteY776" fmla="*/ 380021 h 760960"/>
              <a:gd name="connsiteX777" fmla="*/ 433266 w 766280"/>
              <a:gd name="connsiteY777" fmla="*/ 385015 h 760960"/>
              <a:gd name="connsiteX778" fmla="*/ 429508 w 766280"/>
              <a:gd name="connsiteY778" fmla="*/ 385015 h 760960"/>
              <a:gd name="connsiteX779" fmla="*/ 416986 w 766280"/>
              <a:gd name="connsiteY779" fmla="*/ 388760 h 760960"/>
              <a:gd name="connsiteX780" fmla="*/ 415732 w 766280"/>
              <a:gd name="connsiteY780" fmla="*/ 388760 h 760960"/>
              <a:gd name="connsiteX781" fmla="*/ 418238 w 766280"/>
              <a:gd name="connsiteY781" fmla="*/ 386263 h 760960"/>
              <a:gd name="connsiteX782" fmla="*/ 418238 w 766280"/>
              <a:gd name="connsiteY782" fmla="*/ 377524 h 760960"/>
              <a:gd name="connsiteX783" fmla="*/ 419490 w 766280"/>
              <a:gd name="connsiteY783" fmla="*/ 372530 h 760960"/>
              <a:gd name="connsiteX784" fmla="*/ 416986 w 766280"/>
              <a:gd name="connsiteY784" fmla="*/ 368785 h 760960"/>
              <a:gd name="connsiteX785" fmla="*/ 416986 w 766280"/>
              <a:gd name="connsiteY785" fmla="*/ 367537 h 760960"/>
              <a:gd name="connsiteX786" fmla="*/ 415732 w 766280"/>
              <a:gd name="connsiteY786" fmla="*/ 366288 h 760960"/>
              <a:gd name="connsiteX787" fmla="*/ 416986 w 766280"/>
              <a:gd name="connsiteY787" fmla="*/ 366288 h 760960"/>
              <a:gd name="connsiteX788" fmla="*/ 415732 w 766280"/>
              <a:gd name="connsiteY788" fmla="*/ 355052 h 760960"/>
              <a:gd name="connsiteX789" fmla="*/ 414480 w 766280"/>
              <a:gd name="connsiteY789" fmla="*/ 353804 h 760960"/>
              <a:gd name="connsiteX790" fmla="*/ 415732 w 766280"/>
              <a:gd name="connsiteY790" fmla="*/ 350059 h 760960"/>
              <a:gd name="connsiteX791" fmla="*/ 414480 w 766280"/>
              <a:gd name="connsiteY791" fmla="*/ 345065 h 760960"/>
              <a:gd name="connsiteX792" fmla="*/ 415732 w 766280"/>
              <a:gd name="connsiteY792" fmla="*/ 345065 h 760960"/>
              <a:gd name="connsiteX793" fmla="*/ 416986 w 766280"/>
              <a:gd name="connsiteY793" fmla="*/ 342568 h 760960"/>
              <a:gd name="connsiteX794" fmla="*/ 416986 w 766280"/>
              <a:gd name="connsiteY794" fmla="*/ 337574 h 760960"/>
              <a:gd name="connsiteX795" fmla="*/ 411976 w 766280"/>
              <a:gd name="connsiteY795" fmla="*/ 341320 h 760960"/>
              <a:gd name="connsiteX796" fmla="*/ 414480 w 766280"/>
              <a:gd name="connsiteY796" fmla="*/ 333829 h 760960"/>
              <a:gd name="connsiteX797" fmla="*/ 415732 w 766280"/>
              <a:gd name="connsiteY797" fmla="*/ 336326 h 760960"/>
              <a:gd name="connsiteX798" fmla="*/ 416986 w 766280"/>
              <a:gd name="connsiteY798" fmla="*/ 327587 h 760960"/>
              <a:gd name="connsiteX799" fmla="*/ 417404 w 766280"/>
              <a:gd name="connsiteY799" fmla="*/ 328835 h 760960"/>
              <a:gd name="connsiteX800" fmla="*/ 416986 w 766280"/>
              <a:gd name="connsiteY800" fmla="*/ 328835 h 760960"/>
              <a:gd name="connsiteX801" fmla="*/ 418238 w 766280"/>
              <a:gd name="connsiteY801" fmla="*/ 331332 h 760960"/>
              <a:gd name="connsiteX802" fmla="*/ 417404 w 766280"/>
              <a:gd name="connsiteY802" fmla="*/ 328835 h 760960"/>
              <a:gd name="connsiteX803" fmla="*/ 418238 w 766280"/>
              <a:gd name="connsiteY803" fmla="*/ 328835 h 760960"/>
              <a:gd name="connsiteX804" fmla="*/ 416986 w 766280"/>
              <a:gd name="connsiteY804" fmla="*/ 325090 h 760960"/>
              <a:gd name="connsiteX805" fmla="*/ 415732 w 766280"/>
              <a:gd name="connsiteY805" fmla="*/ 320096 h 760960"/>
              <a:gd name="connsiteX806" fmla="*/ 416986 w 766280"/>
              <a:gd name="connsiteY806" fmla="*/ 320096 h 760960"/>
              <a:gd name="connsiteX807" fmla="*/ 415732 w 766280"/>
              <a:gd name="connsiteY807" fmla="*/ 316351 h 760960"/>
              <a:gd name="connsiteX808" fmla="*/ 416986 w 766280"/>
              <a:gd name="connsiteY808" fmla="*/ 315103 h 760960"/>
              <a:gd name="connsiteX809" fmla="*/ 415732 w 766280"/>
              <a:gd name="connsiteY809" fmla="*/ 306364 h 760960"/>
              <a:gd name="connsiteX810" fmla="*/ 411976 w 766280"/>
              <a:gd name="connsiteY810" fmla="*/ 295128 h 760960"/>
              <a:gd name="connsiteX811" fmla="*/ 414480 w 766280"/>
              <a:gd name="connsiteY811" fmla="*/ 297625 h 760960"/>
              <a:gd name="connsiteX812" fmla="*/ 415356 w 766280"/>
              <a:gd name="connsiteY812" fmla="*/ 295877 h 760960"/>
              <a:gd name="connsiteX813" fmla="*/ 415732 w 766280"/>
              <a:gd name="connsiteY813" fmla="*/ 298873 h 760960"/>
              <a:gd name="connsiteX814" fmla="*/ 415732 w 766280"/>
              <a:gd name="connsiteY814" fmla="*/ 295128 h 760960"/>
              <a:gd name="connsiteX815" fmla="*/ 415356 w 766280"/>
              <a:gd name="connsiteY815" fmla="*/ 295877 h 760960"/>
              <a:gd name="connsiteX816" fmla="*/ 414480 w 766280"/>
              <a:gd name="connsiteY816" fmla="*/ 288886 h 760960"/>
              <a:gd name="connsiteX817" fmla="*/ 416986 w 766280"/>
              <a:gd name="connsiteY817" fmla="*/ 286389 h 760960"/>
              <a:gd name="connsiteX818" fmla="*/ 413228 w 766280"/>
              <a:gd name="connsiteY818" fmla="*/ 283891 h 760960"/>
              <a:gd name="connsiteX819" fmla="*/ 415732 w 766280"/>
              <a:gd name="connsiteY819" fmla="*/ 281395 h 760960"/>
              <a:gd name="connsiteX820" fmla="*/ 415732 w 766280"/>
              <a:gd name="connsiteY820" fmla="*/ 270159 h 760960"/>
              <a:gd name="connsiteX821" fmla="*/ 414480 w 766280"/>
              <a:gd name="connsiteY821" fmla="*/ 268910 h 760960"/>
              <a:gd name="connsiteX822" fmla="*/ 414480 w 766280"/>
              <a:gd name="connsiteY822" fmla="*/ 257675 h 760960"/>
              <a:gd name="connsiteX823" fmla="*/ 415732 w 766280"/>
              <a:gd name="connsiteY823" fmla="*/ 255178 h 760960"/>
              <a:gd name="connsiteX824" fmla="*/ 414480 w 766280"/>
              <a:gd name="connsiteY824" fmla="*/ 250184 h 760960"/>
              <a:gd name="connsiteX825" fmla="*/ 416986 w 766280"/>
              <a:gd name="connsiteY825" fmla="*/ 252681 h 760960"/>
              <a:gd name="connsiteX826" fmla="*/ 415732 w 766280"/>
              <a:gd name="connsiteY826" fmla="*/ 248936 h 760960"/>
              <a:gd name="connsiteX827" fmla="*/ 416986 w 766280"/>
              <a:gd name="connsiteY827" fmla="*/ 250184 h 760960"/>
              <a:gd name="connsiteX828" fmla="*/ 415732 w 766280"/>
              <a:gd name="connsiteY828" fmla="*/ 243942 h 760960"/>
              <a:gd name="connsiteX829" fmla="*/ 415732 w 766280"/>
              <a:gd name="connsiteY829" fmla="*/ 238948 h 760960"/>
              <a:gd name="connsiteX830" fmla="*/ 416986 w 766280"/>
              <a:gd name="connsiteY830" fmla="*/ 238948 h 760960"/>
              <a:gd name="connsiteX831" fmla="*/ 415732 w 766280"/>
              <a:gd name="connsiteY831" fmla="*/ 237700 h 760960"/>
              <a:gd name="connsiteX832" fmla="*/ 415732 w 766280"/>
              <a:gd name="connsiteY832" fmla="*/ 230209 h 760960"/>
              <a:gd name="connsiteX833" fmla="*/ 416986 w 766280"/>
              <a:gd name="connsiteY833" fmla="*/ 230209 h 760960"/>
              <a:gd name="connsiteX834" fmla="*/ 416986 w 766280"/>
              <a:gd name="connsiteY834" fmla="*/ 227712 h 760960"/>
              <a:gd name="connsiteX835" fmla="*/ 418238 w 766280"/>
              <a:gd name="connsiteY835" fmla="*/ 230209 h 760960"/>
              <a:gd name="connsiteX836" fmla="*/ 416986 w 766280"/>
              <a:gd name="connsiteY836" fmla="*/ 222719 h 760960"/>
              <a:gd name="connsiteX837" fmla="*/ 418238 w 766280"/>
              <a:gd name="connsiteY837" fmla="*/ 222719 h 760960"/>
              <a:gd name="connsiteX838" fmla="*/ 416986 w 766280"/>
              <a:gd name="connsiteY838" fmla="*/ 217725 h 760960"/>
              <a:gd name="connsiteX839" fmla="*/ 414480 w 766280"/>
              <a:gd name="connsiteY839" fmla="*/ 216476 h 760960"/>
              <a:gd name="connsiteX840" fmla="*/ 415732 w 766280"/>
              <a:gd name="connsiteY840" fmla="*/ 211483 h 760960"/>
              <a:gd name="connsiteX841" fmla="*/ 414480 w 766280"/>
              <a:gd name="connsiteY841" fmla="*/ 213980 h 760960"/>
              <a:gd name="connsiteX842" fmla="*/ 416986 w 766280"/>
              <a:gd name="connsiteY842" fmla="*/ 201495 h 760960"/>
              <a:gd name="connsiteX843" fmla="*/ 414480 w 766280"/>
              <a:gd name="connsiteY843" fmla="*/ 206489 h 760960"/>
              <a:gd name="connsiteX844" fmla="*/ 415732 w 766280"/>
              <a:gd name="connsiteY844" fmla="*/ 196502 h 760960"/>
              <a:gd name="connsiteX845" fmla="*/ 416986 w 766280"/>
              <a:gd name="connsiteY845" fmla="*/ 196502 h 760960"/>
              <a:gd name="connsiteX846" fmla="*/ 415732 w 766280"/>
              <a:gd name="connsiteY846" fmla="*/ 187763 h 760960"/>
              <a:gd name="connsiteX847" fmla="*/ 416986 w 766280"/>
              <a:gd name="connsiteY847" fmla="*/ 182769 h 760960"/>
              <a:gd name="connsiteX848" fmla="*/ 419490 w 766280"/>
              <a:gd name="connsiteY848" fmla="*/ 192756 h 760960"/>
              <a:gd name="connsiteX849" fmla="*/ 419490 w 766280"/>
              <a:gd name="connsiteY849" fmla="*/ 187763 h 760960"/>
              <a:gd name="connsiteX850" fmla="*/ 420742 w 766280"/>
              <a:gd name="connsiteY850" fmla="*/ 190260 h 760960"/>
              <a:gd name="connsiteX851" fmla="*/ 418238 w 766280"/>
              <a:gd name="connsiteY851" fmla="*/ 180272 h 760960"/>
              <a:gd name="connsiteX852" fmla="*/ 419490 w 766280"/>
              <a:gd name="connsiteY852" fmla="*/ 186514 h 760960"/>
              <a:gd name="connsiteX853" fmla="*/ 416986 w 766280"/>
              <a:gd name="connsiteY853" fmla="*/ 182769 h 760960"/>
              <a:gd name="connsiteX854" fmla="*/ 416986 w 766280"/>
              <a:gd name="connsiteY854" fmla="*/ 176527 h 760960"/>
              <a:gd name="connsiteX855" fmla="*/ 421994 w 766280"/>
              <a:gd name="connsiteY855" fmla="*/ 167788 h 760960"/>
              <a:gd name="connsiteX856" fmla="*/ 419490 w 766280"/>
              <a:gd name="connsiteY856" fmla="*/ 162794 h 760960"/>
              <a:gd name="connsiteX857" fmla="*/ 416986 w 766280"/>
              <a:gd name="connsiteY857" fmla="*/ 166539 h 760960"/>
              <a:gd name="connsiteX858" fmla="*/ 416986 w 766280"/>
              <a:gd name="connsiteY858" fmla="*/ 154055 h 760960"/>
              <a:gd name="connsiteX859" fmla="*/ 420742 w 766280"/>
              <a:gd name="connsiteY859" fmla="*/ 155304 h 760960"/>
              <a:gd name="connsiteX860" fmla="*/ 419490 w 766280"/>
              <a:gd name="connsiteY860" fmla="*/ 150310 h 760960"/>
              <a:gd name="connsiteX861" fmla="*/ 419490 w 766280"/>
              <a:gd name="connsiteY861" fmla="*/ 149061 h 760960"/>
              <a:gd name="connsiteX862" fmla="*/ 416986 w 766280"/>
              <a:gd name="connsiteY862" fmla="*/ 141571 h 760960"/>
              <a:gd name="connsiteX863" fmla="*/ 419490 w 766280"/>
              <a:gd name="connsiteY863" fmla="*/ 141571 h 760960"/>
              <a:gd name="connsiteX864" fmla="*/ 418238 w 766280"/>
              <a:gd name="connsiteY864" fmla="*/ 136577 h 760960"/>
              <a:gd name="connsiteX865" fmla="*/ 418238 w 766280"/>
              <a:gd name="connsiteY865" fmla="*/ 125341 h 760960"/>
              <a:gd name="connsiteX866" fmla="*/ 416986 w 766280"/>
              <a:gd name="connsiteY866" fmla="*/ 125341 h 760960"/>
              <a:gd name="connsiteX867" fmla="*/ 415732 w 766280"/>
              <a:gd name="connsiteY867" fmla="*/ 100373 h 760960"/>
              <a:gd name="connsiteX868" fmla="*/ 415732 w 766280"/>
              <a:gd name="connsiteY868" fmla="*/ 97876 h 760960"/>
              <a:gd name="connsiteX869" fmla="*/ 418238 w 766280"/>
              <a:gd name="connsiteY869" fmla="*/ 94131 h 760960"/>
              <a:gd name="connsiteX870" fmla="*/ 416986 w 766280"/>
              <a:gd name="connsiteY870" fmla="*/ 94131 h 760960"/>
              <a:gd name="connsiteX871" fmla="*/ 416986 w 766280"/>
              <a:gd name="connsiteY871" fmla="*/ 92882 h 760960"/>
              <a:gd name="connsiteX872" fmla="*/ 415732 w 766280"/>
              <a:gd name="connsiteY872" fmla="*/ 90385 h 760960"/>
              <a:gd name="connsiteX873" fmla="*/ 419490 w 766280"/>
              <a:gd name="connsiteY873" fmla="*/ 76653 h 760960"/>
              <a:gd name="connsiteX874" fmla="*/ 416986 w 766280"/>
              <a:gd name="connsiteY874" fmla="*/ 79150 h 760960"/>
              <a:gd name="connsiteX875" fmla="*/ 418238 w 766280"/>
              <a:gd name="connsiteY875" fmla="*/ 76653 h 760960"/>
              <a:gd name="connsiteX876" fmla="*/ 416986 w 766280"/>
              <a:gd name="connsiteY876" fmla="*/ 76653 h 760960"/>
              <a:gd name="connsiteX877" fmla="*/ 418238 w 766280"/>
              <a:gd name="connsiteY877" fmla="*/ 56678 h 760960"/>
              <a:gd name="connsiteX878" fmla="*/ 416986 w 766280"/>
              <a:gd name="connsiteY878" fmla="*/ 51684 h 760960"/>
              <a:gd name="connsiteX879" fmla="*/ 419490 w 766280"/>
              <a:gd name="connsiteY879" fmla="*/ 51684 h 760960"/>
              <a:gd name="connsiteX880" fmla="*/ 419490 w 766280"/>
              <a:gd name="connsiteY880" fmla="*/ 39200 h 760960"/>
              <a:gd name="connsiteX881" fmla="*/ 423874 w 766280"/>
              <a:gd name="connsiteY881" fmla="*/ 36391 h 760960"/>
              <a:gd name="connsiteX882" fmla="*/ 427004 w 766280"/>
              <a:gd name="connsiteY882" fmla="*/ 34206 h 760960"/>
              <a:gd name="connsiteX883" fmla="*/ 428256 w 766280"/>
              <a:gd name="connsiteY883" fmla="*/ 35455 h 760960"/>
              <a:gd name="connsiteX884" fmla="*/ 427540 w 766280"/>
              <a:gd name="connsiteY884" fmla="*/ 35608 h 760960"/>
              <a:gd name="connsiteX885" fmla="*/ 538314 w 766280"/>
              <a:gd name="connsiteY885" fmla="*/ 32958 h 760960"/>
              <a:gd name="connsiteX886" fmla="*/ 542894 w 766280"/>
              <a:gd name="connsiteY886" fmla="*/ 36621 h 760960"/>
              <a:gd name="connsiteX887" fmla="*/ 541978 w 766280"/>
              <a:gd name="connsiteY887" fmla="*/ 36621 h 760960"/>
              <a:gd name="connsiteX888" fmla="*/ 538314 w 766280"/>
              <a:gd name="connsiteY888" fmla="*/ 32958 h 760960"/>
              <a:gd name="connsiteX889" fmla="*/ 431200 w 766280"/>
              <a:gd name="connsiteY889" fmla="*/ 32958 h 760960"/>
              <a:gd name="connsiteX890" fmla="*/ 431200 w 766280"/>
              <a:gd name="connsiteY890" fmla="*/ 35706 h 760960"/>
              <a:gd name="connsiteX891" fmla="*/ 428452 w 766280"/>
              <a:gd name="connsiteY891" fmla="*/ 35706 h 760960"/>
              <a:gd name="connsiteX892" fmla="*/ 262206 w 766280"/>
              <a:gd name="connsiteY892" fmla="*/ 32495 h 760960"/>
              <a:gd name="connsiteX893" fmla="*/ 255992 w 766280"/>
              <a:gd name="connsiteY893" fmla="*/ 34994 h 760960"/>
              <a:gd name="connsiteX894" fmla="*/ 261776 w 766280"/>
              <a:gd name="connsiteY894" fmla="*/ 32636 h 760960"/>
              <a:gd name="connsiteX895" fmla="*/ 525192 w 766280"/>
              <a:gd name="connsiteY895" fmla="*/ 29586 h 760960"/>
              <a:gd name="connsiteX896" fmla="*/ 533432 w 766280"/>
              <a:gd name="connsiteY896" fmla="*/ 31130 h 760960"/>
              <a:gd name="connsiteX897" fmla="*/ 529770 w 766280"/>
              <a:gd name="connsiteY897" fmla="*/ 31130 h 760960"/>
              <a:gd name="connsiteX898" fmla="*/ 525192 w 766280"/>
              <a:gd name="connsiteY898" fmla="*/ 29586 h 760960"/>
              <a:gd name="connsiteX899" fmla="*/ 428452 w 766280"/>
              <a:gd name="connsiteY899" fmla="*/ 27470 h 760960"/>
              <a:gd name="connsiteX900" fmla="*/ 432116 w 766280"/>
              <a:gd name="connsiteY900" fmla="*/ 29301 h 760960"/>
              <a:gd name="connsiteX901" fmla="*/ 428452 w 766280"/>
              <a:gd name="connsiteY901" fmla="*/ 31131 h 760960"/>
              <a:gd name="connsiteX902" fmla="*/ 428452 w 766280"/>
              <a:gd name="connsiteY902" fmla="*/ 27470 h 760960"/>
              <a:gd name="connsiteX903" fmla="*/ 508258 w 766280"/>
              <a:gd name="connsiteY903" fmla="*/ 24997 h 760960"/>
              <a:gd name="connsiteX904" fmla="*/ 513230 w 766280"/>
              <a:gd name="connsiteY904" fmla="*/ 27496 h 760960"/>
              <a:gd name="connsiteX905" fmla="*/ 514472 w 766280"/>
              <a:gd name="connsiteY905" fmla="*/ 27496 h 760960"/>
              <a:gd name="connsiteX906" fmla="*/ 508258 w 766280"/>
              <a:gd name="connsiteY906" fmla="*/ 24997 h 760960"/>
              <a:gd name="connsiteX907" fmla="*/ 477192 w 766280"/>
              <a:gd name="connsiteY907" fmla="*/ 19998 h 760960"/>
              <a:gd name="connsiteX908" fmla="*/ 487132 w 766280"/>
              <a:gd name="connsiteY908" fmla="*/ 22497 h 760960"/>
              <a:gd name="connsiteX909" fmla="*/ 482518 w 766280"/>
              <a:gd name="connsiteY909" fmla="*/ 21783 h 760960"/>
              <a:gd name="connsiteX910" fmla="*/ 455134 w 766280"/>
              <a:gd name="connsiteY910" fmla="*/ 17857 h 760960"/>
              <a:gd name="connsiteX911" fmla="*/ 452518 w 766280"/>
              <a:gd name="connsiteY911" fmla="*/ 20602 h 760960"/>
              <a:gd name="connsiteX912" fmla="*/ 455134 w 766280"/>
              <a:gd name="connsiteY912" fmla="*/ 17857 h 760960"/>
              <a:gd name="connsiteX913" fmla="*/ 440442 w 766280"/>
              <a:gd name="connsiteY913" fmla="*/ 10986 h 760960"/>
              <a:gd name="connsiteX914" fmla="*/ 447432 w 766280"/>
              <a:gd name="connsiteY914" fmla="*/ 13733 h 760960"/>
              <a:gd name="connsiteX915" fmla="*/ 444436 w 766280"/>
              <a:gd name="connsiteY915" fmla="*/ 13733 h 760960"/>
              <a:gd name="connsiteX916" fmla="*/ 440442 w 766280"/>
              <a:gd name="connsiteY916" fmla="*/ 10986 h 760960"/>
              <a:gd name="connsiteX917" fmla="*/ 382748 w 766280"/>
              <a:gd name="connsiteY917" fmla="*/ 4 h 760960"/>
              <a:gd name="connsiteX918" fmla="*/ 385232 w 766280"/>
              <a:gd name="connsiteY918" fmla="*/ 1253 h 760960"/>
              <a:gd name="connsiteX919" fmla="*/ 406358 w 766280"/>
              <a:gd name="connsiteY919" fmla="*/ 1253 h 760960"/>
              <a:gd name="connsiteX920" fmla="*/ 434940 w 766280"/>
              <a:gd name="connsiteY920" fmla="*/ 6252 h 760960"/>
              <a:gd name="connsiteX921" fmla="*/ 463522 w 766280"/>
              <a:gd name="connsiteY921" fmla="*/ 11251 h 760960"/>
              <a:gd name="connsiteX922" fmla="*/ 480920 w 766280"/>
              <a:gd name="connsiteY922" fmla="*/ 15000 h 760960"/>
              <a:gd name="connsiteX923" fmla="*/ 489618 w 766280"/>
              <a:gd name="connsiteY923" fmla="*/ 16249 h 760960"/>
              <a:gd name="connsiteX924" fmla="*/ 510744 w 766280"/>
              <a:gd name="connsiteY924" fmla="*/ 24997 h 760960"/>
              <a:gd name="connsiteX925" fmla="*/ 521928 w 766280"/>
              <a:gd name="connsiteY925" fmla="*/ 28746 h 760960"/>
              <a:gd name="connsiteX926" fmla="*/ 521928 w 766280"/>
              <a:gd name="connsiteY926" fmla="*/ 31245 h 760960"/>
              <a:gd name="connsiteX927" fmla="*/ 529384 w 766280"/>
              <a:gd name="connsiteY927" fmla="*/ 33744 h 760960"/>
              <a:gd name="connsiteX928" fmla="*/ 529384 w 766280"/>
              <a:gd name="connsiteY928" fmla="*/ 34994 h 760960"/>
              <a:gd name="connsiteX929" fmla="*/ 551752 w 766280"/>
              <a:gd name="connsiteY929" fmla="*/ 43741 h 760960"/>
              <a:gd name="connsiteX930" fmla="*/ 548024 w 766280"/>
              <a:gd name="connsiteY930" fmla="*/ 41242 h 760960"/>
              <a:gd name="connsiteX931" fmla="*/ 549268 w 766280"/>
              <a:gd name="connsiteY931" fmla="*/ 41242 h 760960"/>
              <a:gd name="connsiteX932" fmla="*/ 555480 w 766280"/>
              <a:gd name="connsiteY932" fmla="*/ 42492 h 760960"/>
              <a:gd name="connsiteX933" fmla="*/ 575364 w 766280"/>
              <a:gd name="connsiteY933" fmla="*/ 57488 h 760960"/>
              <a:gd name="connsiteX934" fmla="*/ 590276 w 766280"/>
              <a:gd name="connsiteY934" fmla="*/ 64985 h 760960"/>
              <a:gd name="connsiteX935" fmla="*/ 594118 w 766280"/>
              <a:gd name="connsiteY935" fmla="*/ 68076 h 760960"/>
              <a:gd name="connsiteX936" fmla="*/ 594166 w 766280"/>
              <a:gd name="connsiteY936" fmla="*/ 68092 h 760960"/>
              <a:gd name="connsiteX937" fmla="*/ 594192 w 766280"/>
              <a:gd name="connsiteY937" fmla="*/ 68136 h 760960"/>
              <a:gd name="connsiteX938" fmla="*/ 594936 w 766280"/>
              <a:gd name="connsiteY938" fmla="*/ 68734 h 760960"/>
              <a:gd name="connsiteX939" fmla="*/ 596184 w 766280"/>
              <a:gd name="connsiteY939" fmla="*/ 70407 h 760960"/>
              <a:gd name="connsiteX940" fmla="*/ 596302 w 766280"/>
              <a:gd name="connsiteY940" fmla="*/ 70496 h 760960"/>
              <a:gd name="connsiteX941" fmla="*/ 596216 w 766280"/>
              <a:gd name="connsiteY941" fmla="*/ 70449 h 760960"/>
              <a:gd name="connsiteX942" fmla="*/ 597732 w 766280"/>
              <a:gd name="connsiteY942" fmla="*/ 72483 h 760960"/>
              <a:gd name="connsiteX943" fmla="*/ 570394 w 766280"/>
              <a:gd name="connsiteY943" fmla="*/ 57488 h 760960"/>
              <a:gd name="connsiteX944" fmla="*/ 577850 w 766280"/>
              <a:gd name="connsiteY944" fmla="*/ 62486 h 760960"/>
              <a:gd name="connsiteX945" fmla="*/ 556724 w 766280"/>
              <a:gd name="connsiteY945" fmla="*/ 49990 h 760960"/>
              <a:gd name="connsiteX946" fmla="*/ 566664 w 766280"/>
              <a:gd name="connsiteY946" fmla="*/ 56238 h 760960"/>
              <a:gd name="connsiteX947" fmla="*/ 565422 w 766280"/>
              <a:gd name="connsiteY947" fmla="*/ 53739 h 760960"/>
              <a:gd name="connsiteX948" fmla="*/ 564610 w 766280"/>
              <a:gd name="connsiteY948" fmla="*/ 53330 h 760960"/>
              <a:gd name="connsiteX949" fmla="*/ 550510 w 766280"/>
              <a:gd name="connsiteY949" fmla="*/ 46241 h 760960"/>
              <a:gd name="connsiteX950" fmla="*/ 538084 w 766280"/>
              <a:gd name="connsiteY950" fmla="*/ 41242 h 760960"/>
              <a:gd name="connsiteX951" fmla="*/ 533112 w 766280"/>
              <a:gd name="connsiteY951" fmla="*/ 41242 h 760960"/>
              <a:gd name="connsiteX952" fmla="*/ 539326 w 766280"/>
              <a:gd name="connsiteY952" fmla="*/ 43741 h 760960"/>
              <a:gd name="connsiteX953" fmla="*/ 531870 w 766280"/>
              <a:gd name="connsiteY953" fmla="*/ 42492 h 760960"/>
              <a:gd name="connsiteX954" fmla="*/ 481016 w 766280"/>
              <a:gd name="connsiteY954" fmla="*/ 23161 h 760960"/>
              <a:gd name="connsiteX955" fmla="*/ 479686 w 766280"/>
              <a:gd name="connsiteY955" fmla="*/ 22742 h 760960"/>
              <a:gd name="connsiteX956" fmla="*/ 482288 w 766280"/>
              <a:gd name="connsiteY956" fmla="*/ 25635 h 760960"/>
              <a:gd name="connsiteX957" fmla="*/ 477896 w 766280"/>
              <a:gd name="connsiteY957" fmla="*/ 25635 h 760960"/>
              <a:gd name="connsiteX958" fmla="*/ 478842 w 766280"/>
              <a:gd name="connsiteY958" fmla="*/ 22476 h 760960"/>
              <a:gd name="connsiteX959" fmla="*/ 470978 w 766280"/>
              <a:gd name="connsiteY959" fmla="*/ 19998 h 760960"/>
              <a:gd name="connsiteX960" fmla="*/ 482518 w 766280"/>
              <a:gd name="connsiteY960" fmla="*/ 21783 h 760960"/>
              <a:gd name="connsiteX961" fmla="*/ 488376 w 766280"/>
              <a:gd name="connsiteY961" fmla="*/ 23747 h 760960"/>
              <a:gd name="connsiteX962" fmla="*/ 500802 w 766280"/>
              <a:gd name="connsiteY962" fmla="*/ 28746 h 760960"/>
              <a:gd name="connsiteX963" fmla="*/ 499560 w 766280"/>
              <a:gd name="connsiteY963" fmla="*/ 23747 h 760960"/>
              <a:gd name="connsiteX964" fmla="*/ 480920 w 766280"/>
              <a:gd name="connsiteY964" fmla="*/ 18748 h 760960"/>
              <a:gd name="connsiteX965" fmla="*/ 457308 w 766280"/>
              <a:gd name="connsiteY965" fmla="*/ 13750 h 760960"/>
              <a:gd name="connsiteX966" fmla="*/ 448610 w 766280"/>
              <a:gd name="connsiteY966" fmla="*/ 11251 h 760960"/>
              <a:gd name="connsiteX967" fmla="*/ 418786 w 766280"/>
              <a:gd name="connsiteY967" fmla="*/ 12500 h 760960"/>
              <a:gd name="connsiteX968" fmla="*/ 441154 w 766280"/>
              <a:gd name="connsiteY968" fmla="*/ 16249 h 760960"/>
              <a:gd name="connsiteX969" fmla="*/ 421270 w 766280"/>
              <a:gd name="connsiteY969" fmla="*/ 15000 h 760960"/>
              <a:gd name="connsiteX970" fmla="*/ 420248 w 766280"/>
              <a:gd name="connsiteY970" fmla="*/ 13750 h 760960"/>
              <a:gd name="connsiteX971" fmla="*/ 422198 w 766280"/>
              <a:gd name="connsiteY971" fmla="*/ 13750 h 760960"/>
              <a:gd name="connsiteX972" fmla="*/ 424066 w 766280"/>
              <a:gd name="connsiteY972" fmla="*/ 13906 h 760960"/>
              <a:gd name="connsiteX973" fmla="*/ 424998 w 766280"/>
              <a:gd name="connsiteY973" fmla="*/ 13750 h 760960"/>
              <a:gd name="connsiteX974" fmla="*/ 422198 w 766280"/>
              <a:gd name="connsiteY974" fmla="*/ 13750 h 760960"/>
              <a:gd name="connsiteX975" fmla="*/ 420106 w 766280"/>
              <a:gd name="connsiteY975" fmla="*/ 13574 h 760960"/>
              <a:gd name="connsiteX976" fmla="*/ 420248 w 766280"/>
              <a:gd name="connsiteY976" fmla="*/ 13750 h 760960"/>
              <a:gd name="connsiteX977" fmla="*/ 416300 w 766280"/>
              <a:gd name="connsiteY977" fmla="*/ 13750 h 760960"/>
              <a:gd name="connsiteX978" fmla="*/ 410086 w 766280"/>
              <a:gd name="connsiteY978" fmla="*/ 11251 h 760960"/>
              <a:gd name="connsiteX979" fmla="*/ 387718 w 766280"/>
              <a:gd name="connsiteY979" fmla="*/ 8751 h 760960"/>
              <a:gd name="connsiteX980" fmla="*/ 376534 w 766280"/>
              <a:gd name="connsiteY980" fmla="*/ 8751 h 760960"/>
              <a:gd name="connsiteX981" fmla="*/ 365350 w 766280"/>
              <a:gd name="connsiteY981" fmla="*/ 8751 h 760960"/>
              <a:gd name="connsiteX982" fmla="*/ 362864 w 766280"/>
              <a:gd name="connsiteY982" fmla="*/ 7502 h 760960"/>
              <a:gd name="connsiteX983" fmla="*/ 345466 w 766280"/>
              <a:gd name="connsiteY983" fmla="*/ 13750 h 760960"/>
              <a:gd name="connsiteX984" fmla="*/ 325584 w 766280"/>
              <a:gd name="connsiteY984" fmla="*/ 15000 h 760960"/>
              <a:gd name="connsiteX985" fmla="*/ 321856 w 766280"/>
              <a:gd name="connsiteY985" fmla="*/ 17499 h 760960"/>
              <a:gd name="connsiteX986" fmla="*/ 314400 w 766280"/>
              <a:gd name="connsiteY986" fmla="*/ 17499 h 760960"/>
              <a:gd name="connsiteX987" fmla="*/ 309428 w 766280"/>
              <a:gd name="connsiteY987" fmla="*/ 19998 h 760960"/>
              <a:gd name="connsiteX988" fmla="*/ 311914 w 766280"/>
              <a:gd name="connsiteY988" fmla="*/ 13750 h 760960"/>
              <a:gd name="connsiteX989" fmla="*/ 305732 w 766280"/>
              <a:gd name="connsiteY989" fmla="*/ 13750 h 760960"/>
              <a:gd name="connsiteX990" fmla="*/ 302118 w 766280"/>
              <a:gd name="connsiteY990" fmla="*/ 15107 h 760960"/>
              <a:gd name="connsiteX991" fmla="*/ 302720 w 766280"/>
              <a:gd name="connsiteY991" fmla="*/ 13750 h 760960"/>
              <a:gd name="connsiteX992" fmla="*/ 298244 w 766280"/>
              <a:gd name="connsiteY992" fmla="*/ 13750 h 760960"/>
              <a:gd name="connsiteX993" fmla="*/ 287060 w 766280"/>
              <a:gd name="connsiteY993" fmla="*/ 15000 h 760960"/>
              <a:gd name="connsiteX994" fmla="*/ 292030 w 766280"/>
              <a:gd name="connsiteY994" fmla="*/ 24997 h 760960"/>
              <a:gd name="connsiteX995" fmla="*/ 280846 w 766280"/>
              <a:gd name="connsiteY995" fmla="*/ 27496 h 760960"/>
              <a:gd name="connsiteX996" fmla="*/ 267488 w 766280"/>
              <a:gd name="connsiteY996" fmla="*/ 30308 h 760960"/>
              <a:gd name="connsiteX997" fmla="*/ 261776 w 766280"/>
              <a:gd name="connsiteY997" fmla="*/ 32636 h 760960"/>
              <a:gd name="connsiteX998" fmla="*/ 254128 w 766280"/>
              <a:gd name="connsiteY998" fmla="*/ 35150 h 760960"/>
              <a:gd name="connsiteX999" fmla="*/ 246052 w 766280"/>
              <a:gd name="connsiteY999" fmla="*/ 38743 h 760960"/>
              <a:gd name="connsiteX1000" fmla="*/ 247294 w 766280"/>
              <a:gd name="connsiteY1000" fmla="*/ 33744 h 760960"/>
              <a:gd name="connsiteX1001" fmla="*/ 219954 w 766280"/>
              <a:gd name="connsiteY1001" fmla="*/ 51239 h 760960"/>
              <a:gd name="connsiteX1002" fmla="*/ 242324 w 766280"/>
              <a:gd name="connsiteY1002" fmla="*/ 38743 h 760960"/>
              <a:gd name="connsiteX1003" fmla="*/ 234868 w 766280"/>
              <a:gd name="connsiteY1003" fmla="*/ 43741 h 760960"/>
              <a:gd name="connsiteX1004" fmla="*/ 228654 w 766280"/>
              <a:gd name="connsiteY1004" fmla="*/ 48740 h 760960"/>
              <a:gd name="connsiteX1005" fmla="*/ 206286 w 766280"/>
              <a:gd name="connsiteY1005" fmla="*/ 58737 h 760960"/>
              <a:gd name="connsiteX1006" fmla="*/ 213742 w 766280"/>
              <a:gd name="connsiteY1006" fmla="*/ 53739 h 760960"/>
              <a:gd name="connsiteX1007" fmla="*/ 202558 w 766280"/>
              <a:gd name="connsiteY1007" fmla="*/ 58737 h 760960"/>
              <a:gd name="connsiteX1008" fmla="*/ 236110 w 766280"/>
              <a:gd name="connsiteY1008" fmla="*/ 31245 h 760960"/>
              <a:gd name="connsiteX1009" fmla="*/ 224926 w 766280"/>
              <a:gd name="connsiteY1009" fmla="*/ 37493 h 760960"/>
              <a:gd name="connsiteX1010" fmla="*/ 221198 w 766280"/>
              <a:gd name="connsiteY1010" fmla="*/ 38743 h 760960"/>
              <a:gd name="connsiteX1011" fmla="*/ 203800 w 766280"/>
              <a:gd name="connsiteY1011" fmla="*/ 52489 h 760960"/>
              <a:gd name="connsiteX1012" fmla="*/ 193858 w 766280"/>
              <a:gd name="connsiteY1012" fmla="*/ 62486 h 760960"/>
              <a:gd name="connsiteX1013" fmla="*/ 188888 w 766280"/>
              <a:gd name="connsiteY1013" fmla="*/ 59987 h 760960"/>
              <a:gd name="connsiteX1014" fmla="*/ 160306 w 766280"/>
              <a:gd name="connsiteY1014" fmla="*/ 84980 h 760960"/>
              <a:gd name="connsiteX1015" fmla="*/ 166520 w 766280"/>
              <a:gd name="connsiteY1015" fmla="*/ 79981 h 760960"/>
              <a:gd name="connsiteX1016" fmla="*/ 152850 w 766280"/>
              <a:gd name="connsiteY1016" fmla="*/ 92478 h 760960"/>
              <a:gd name="connsiteX1017" fmla="*/ 147878 w 766280"/>
              <a:gd name="connsiteY1017" fmla="*/ 89978 h 760960"/>
              <a:gd name="connsiteX1018" fmla="*/ 136694 w 766280"/>
              <a:gd name="connsiteY1018" fmla="*/ 103725 h 760960"/>
              <a:gd name="connsiteX1019" fmla="*/ 136694 w 766280"/>
              <a:gd name="connsiteY1019" fmla="*/ 99976 h 760960"/>
              <a:gd name="connsiteX1020" fmla="*/ 134210 w 766280"/>
              <a:gd name="connsiteY1020" fmla="*/ 107473 h 760960"/>
              <a:gd name="connsiteX1021" fmla="*/ 116812 w 766280"/>
              <a:gd name="connsiteY1021" fmla="*/ 117471 h 760960"/>
              <a:gd name="connsiteX1022" fmla="*/ 120540 w 766280"/>
              <a:gd name="connsiteY1022" fmla="*/ 118720 h 760960"/>
              <a:gd name="connsiteX1023" fmla="*/ 109356 w 766280"/>
              <a:gd name="connsiteY1023" fmla="*/ 131217 h 760960"/>
              <a:gd name="connsiteX1024" fmla="*/ 111374 w 766280"/>
              <a:gd name="connsiteY1024" fmla="*/ 122782 h 760960"/>
              <a:gd name="connsiteX1025" fmla="*/ 107472 w 766280"/>
              <a:gd name="connsiteY1025" fmla="*/ 120345 h 760960"/>
              <a:gd name="connsiteX1026" fmla="*/ 108112 w 766280"/>
              <a:gd name="connsiteY1026" fmla="*/ 119970 h 760960"/>
              <a:gd name="connsiteX1027" fmla="*/ 114326 w 766280"/>
              <a:gd name="connsiteY1027" fmla="*/ 108723 h 760960"/>
              <a:gd name="connsiteX1028" fmla="*/ 118054 w 766280"/>
              <a:gd name="connsiteY1028" fmla="*/ 108723 h 760960"/>
              <a:gd name="connsiteX1029" fmla="*/ 129238 w 766280"/>
              <a:gd name="connsiteY1029" fmla="*/ 97476 h 760960"/>
              <a:gd name="connsiteX1030" fmla="*/ 127996 w 766280"/>
              <a:gd name="connsiteY1030" fmla="*/ 99976 h 760960"/>
              <a:gd name="connsiteX1031" fmla="*/ 137938 w 766280"/>
              <a:gd name="connsiteY1031" fmla="*/ 88729 h 760960"/>
              <a:gd name="connsiteX1032" fmla="*/ 147878 w 766280"/>
              <a:gd name="connsiteY1032" fmla="*/ 79981 h 760960"/>
              <a:gd name="connsiteX1033" fmla="*/ 164034 w 766280"/>
              <a:gd name="connsiteY1033" fmla="*/ 69984 h 760960"/>
              <a:gd name="connsiteX1034" fmla="*/ 167762 w 766280"/>
              <a:gd name="connsiteY1034" fmla="*/ 66235 h 760960"/>
              <a:gd name="connsiteX1035" fmla="*/ 167762 w 766280"/>
              <a:gd name="connsiteY1035" fmla="*/ 63736 h 760960"/>
              <a:gd name="connsiteX1036" fmla="*/ 169004 w 766280"/>
              <a:gd name="connsiteY1036" fmla="*/ 62486 h 760960"/>
              <a:gd name="connsiteX1037" fmla="*/ 171490 w 766280"/>
              <a:gd name="connsiteY1037" fmla="*/ 62486 h 760960"/>
              <a:gd name="connsiteX1038" fmla="*/ 182674 w 766280"/>
              <a:gd name="connsiteY1038" fmla="*/ 56238 h 760960"/>
              <a:gd name="connsiteX1039" fmla="*/ 177704 w 766280"/>
              <a:gd name="connsiteY1039" fmla="*/ 57488 h 760960"/>
              <a:gd name="connsiteX1040" fmla="*/ 183916 w 766280"/>
              <a:gd name="connsiteY1040" fmla="*/ 54988 h 760960"/>
              <a:gd name="connsiteX1041" fmla="*/ 192616 w 766280"/>
              <a:gd name="connsiteY1041" fmla="*/ 49990 h 760960"/>
              <a:gd name="connsiteX1042" fmla="*/ 217470 w 766280"/>
              <a:gd name="connsiteY1042" fmla="*/ 36244 h 760960"/>
              <a:gd name="connsiteX1043" fmla="*/ 231140 w 766280"/>
              <a:gd name="connsiteY1043" fmla="*/ 29995 h 760960"/>
              <a:gd name="connsiteX1044" fmla="*/ 244808 w 766280"/>
              <a:gd name="connsiteY1044" fmla="*/ 26246 h 760960"/>
              <a:gd name="connsiteX1045" fmla="*/ 237352 w 766280"/>
              <a:gd name="connsiteY1045" fmla="*/ 28746 h 760960"/>
              <a:gd name="connsiteX1046" fmla="*/ 277118 w 766280"/>
              <a:gd name="connsiteY1046" fmla="*/ 16249 h 760960"/>
              <a:gd name="connsiteX1047" fmla="*/ 275876 w 766280"/>
              <a:gd name="connsiteY1047" fmla="*/ 15000 h 760960"/>
              <a:gd name="connsiteX1048" fmla="*/ 304458 w 766280"/>
              <a:gd name="connsiteY1048" fmla="*/ 7502 h 760960"/>
              <a:gd name="connsiteX1049" fmla="*/ 304458 w 766280"/>
              <a:gd name="connsiteY1049" fmla="*/ 6252 h 760960"/>
              <a:gd name="connsiteX1050" fmla="*/ 333040 w 766280"/>
              <a:gd name="connsiteY1050" fmla="*/ 1253 h 760960"/>
              <a:gd name="connsiteX1051" fmla="*/ 355408 w 766280"/>
              <a:gd name="connsiteY1051" fmla="*/ 1253 h 760960"/>
              <a:gd name="connsiteX1052" fmla="*/ 382748 w 766280"/>
              <a:gd name="connsiteY1052" fmla="*/ 4 h 760960"/>
              <a:gd name="connsiteX1053" fmla="*/ 406484 w 766280"/>
              <a:gd name="connsiteY1053" fmla="*/ 0 h 760960"/>
              <a:gd name="connsiteX1054" fmla="*/ 409020 w 766280"/>
              <a:gd name="connsiteY1054" fmla="*/ 0 h 760960"/>
              <a:gd name="connsiteX1055" fmla="*/ 421698 w 766280"/>
              <a:gd name="connsiteY1055" fmla="*/ 2747 h 760960"/>
              <a:gd name="connsiteX1056" fmla="*/ 406484 w 766280"/>
              <a:gd name="connsiteY1056" fmla="*/ 0 h 7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Lst>
            <a:rect l="l" t="t" r="r" b="b"/>
            <a:pathLst>
              <a:path w="766280" h="760960">
                <a:moveTo>
                  <a:pt x="438668" y="756041"/>
                </a:moveTo>
                <a:lnTo>
                  <a:pt x="440758" y="756041"/>
                </a:lnTo>
                <a:lnTo>
                  <a:pt x="438668" y="756549"/>
                </a:lnTo>
                <a:cubicBezTo>
                  <a:pt x="437502" y="756744"/>
                  <a:pt x="437114" y="756666"/>
                  <a:pt x="438668" y="756041"/>
                </a:cubicBezTo>
                <a:close/>
                <a:moveTo>
                  <a:pt x="469580" y="748856"/>
                </a:moveTo>
                <a:cubicBezTo>
                  <a:pt x="469426" y="748856"/>
                  <a:pt x="468494" y="749168"/>
                  <a:pt x="466008" y="749793"/>
                </a:cubicBezTo>
                <a:lnTo>
                  <a:pt x="468492" y="749793"/>
                </a:lnTo>
                <a:cubicBezTo>
                  <a:pt x="469114" y="749168"/>
                  <a:pt x="469736" y="748856"/>
                  <a:pt x="469580" y="748856"/>
                </a:cubicBezTo>
                <a:close/>
                <a:moveTo>
                  <a:pt x="71410" y="571277"/>
                </a:moveTo>
                <a:lnTo>
                  <a:pt x="74156" y="574024"/>
                </a:lnTo>
                <a:lnTo>
                  <a:pt x="71410" y="575398"/>
                </a:lnTo>
                <a:close/>
                <a:moveTo>
                  <a:pt x="761700" y="395503"/>
                </a:moveTo>
                <a:lnTo>
                  <a:pt x="759868" y="405116"/>
                </a:lnTo>
                <a:lnTo>
                  <a:pt x="758036" y="402369"/>
                </a:lnTo>
                <a:close/>
                <a:moveTo>
                  <a:pt x="456920" y="381824"/>
                </a:moveTo>
                <a:lnTo>
                  <a:pt x="452050" y="383766"/>
                </a:lnTo>
                <a:cubicBezTo>
                  <a:pt x="453302" y="383766"/>
                  <a:pt x="453302" y="382518"/>
                  <a:pt x="452050" y="382518"/>
                </a:cubicBezTo>
                <a:close/>
                <a:moveTo>
                  <a:pt x="458312" y="381269"/>
                </a:moveTo>
                <a:lnTo>
                  <a:pt x="459064" y="381519"/>
                </a:lnTo>
                <a:lnTo>
                  <a:pt x="456920" y="381824"/>
                </a:lnTo>
                <a:close/>
                <a:moveTo>
                  <a:pt x="758036" y="379025"/>
                </a:moveTo>
                <a:lnTo>
                  <a:pt x="760784" y="385303"/>
                </a:lnTo>
                <a:lnTo>
                  <a:pt x="758036" y="388442"/>
                </a:lnTo>
                <a:cubicBezTo>
                  <a:pt x="758036" y="386872"/>
                  <a:pt x="758036" y="380595"/>
                  <a:pt x="758036" y="379025"/>
                </a:cubicBezTo>
                <a:close/>
                <a:moveTo>
                  <a:pt x="763878" y="377455"/>
                </a:moveTo>
                <a:cubicBezTo>
                  <a:pt x="764220" y="377062"/>
                  <a:pt x="764906" y="377455"/>
                  <a:pt x="766280" y="381378"/>
                </a:cubicBezTo>
                <a:cubicBezTo>
                  <a:pt x="766280" y="381378"/>
                  <a:pt x="763534" y="382948"/>
                  <a:pt x="763534" y="378240"/>
                </a:cubicBezTo>
                <a:cubicBezTo>
                  <a:pt x="763534" y="379024"/>
                  <a:pt x="763534" y="377847"/>
                  <a:pt x="763878" y="377455"/>
                </a:cubicBezTo>
                <a:close/>
                <a:moveTo>
                  <a:pt x="524586" y="373527"/>
                </a:moveTo>
                <a:cubicBezTo>
                  <a:pt x="523670" y="373527"/>
                  <a:pt x="526416" y="373527"/>
                  <a:pt x="525500" y="373527"/>
                </a:cubicBezTo>
                <a:cubicBezTo>
                  <a:pt x="523670" y="373527"/>
                  <a:pt x="525500" y="376275"/>
                  <a:pt x="522756" y="376275"/>
                </a:cubicBezTo>
                <a:cubicBezTo>
                  <a:pt x="521840" y="373527"/>
                  <a:pt x="522756" y="373527"/>
                  <a:pt x="524586" y="373527"/>
                </a:cubicBezTo>
                <a:close/>
                <a:moveTo>
                  <a:pt x="495744" y="373527"/>
                </a:moveTo>
                <a:lnTo>
                  <a:pt x="498492" y="376824"/>
                </a:lnTo>
                <a:cubicBezTo>
                  <a:pt x="495744" y="376824"/>
                  <a:pt x="495744" y="376824"/>
                  <a:pt x="494370" y="377923"/>
                </a:cubicBezTo>
                <a:close/>
                <a:moveTo>
                  <a:pt x="444536" y="370033"/>
                </a:moveTo>
                <a:lnTo>
                  <a:pt x="443596" y="371282"/>
                </a:lnTo>
                <a:lnTo>
                  <a:pt x="443284" y="371282"/>
                </a:lnTo>
                <a:close/>
                <a:moveTo>
                  <a:pt x="522848" y="360714"/>
                </a:moveTo>
                <a:lnTo>
                  <a:pt x="523430" y="361294"/>
                </a:lnTo>
                <a:lnTo>
                  <a:pt x="525178" y="360714"/>
                </a:lnTo>
                <a:close/>
                <a:moveTo>
                  <a:pt x="601074" y="358798"/>
                </a:moveTo>
                <a:lnTo>
                  <a:pt x="601020" y="359232"/>
                </a:lnTo>
                <a:lnTo>
                  <a:pt x="598568" y="360046"/>
                </a:lnTo>
                <a:cubicBezTo>
                  <a:pt x="598568" y="360046"/>
                  <a:pt x="598568" y="360046"/>
                  <a:pt x="601074" y="358798"/>
                </a:cubicBezTo>
                <a:close/>
                <a:moveTo>
                  <a:pt x="606082" y="357549"/>
                </a:moveTo>
                <a:cubicBezTo>
                  <a:pt x="603578" y="360046"/>
                  <a:pt x="599822" y="360046"/>
                  <a:pt x="599822" y="361294"/>
                </a:cubicBezTo>
                <a:cubicBezTo>
                  <a:pt x="598568" y="360670"/>
                  <a:pt x="599820" y="360358"/>
                  <a:pt x="600916" y="360046"/>
                </a:cubicBezTo>
                <a:lnTo>
                  <a:pt x="601020" y="359232"/>
                </a:lnTo>
                <a:close/>
                <a:moveTo>
                  <a:pt x="606978" y="357053"/>
                </a:moveTo>
                <a:cubicBezTo>
                  <a:pt x="608810" y="357053"/>
                  <a:pt x="606978" y="358884"/>
                  <a:pt x="606978" y="358884"/>
                </a:cubicBezTo>
                <a:cubicBezTo>
                  <a:pt x="604232" y="360714"/>
                  <a:pt x="606978" y="358884"/>
                  <a:pt x="606978" y="357053"/>
                </a:cubicBezTo>
                <a:close/>
                <a:moveTo>
                  <a:pt x="668320" y="346067"/>
                </a:moveTo>
                <a:lnTo>
                  <a:pt x="668320" y="348813"/>
                </a:lnTo>
                <a:lnTo>
                  <a:pt x="666490" y="348813"/>
                </a:lnTo>
                <a:cubicBezTo>
                  <a:pt x="664660" y="348813"/>
                  <a:pt x="666490" y="346067"/>
                  <a:pt x="668320" y="346067"/>
                </a:cubicBezTo>
                <a:close/>
                <a:moveTo>
                  <a:pt x="650006" y="346067"/>
                </a:moveTo>
                <a:lnTo>
                  <a:pt x="651838" y="349728"/>
                </a:lnTo>
                <a:lnTo>
                  <a:pt x="648176" y="349728"/>
                </a:lnTo>
                <a:close/>
                <a:moveTo>
                  <a:pt x="698990" y="342401"/>
                </a:moveTo>
                <a:cubicBezTo>
                  <a:pt x="701736" y="342401"/>
                  <a:pt x="698990" y="344233"/>
                  <a:pt x="698990" y="344233"/>
                </a:cubicBezTo>
                <a:cubicBezTo>
                  <a:pt x="698990" y="344233"/>
                  <a:pt x="698990" y="344233"/>
                  <a:pt x="698990" y="342401"/>
                </a:cubicBezTo>
                <a:close/>
                <a:moveTo>
                  <a:pt x="629866" y="341943"/>
                </a:moveTo>
                <a:lnTo>
                  <a:pt x="629866" y="343317"/>
                </a:lnTo>
                <a:cubicBezTo>
                  <a:pt x="626204" y="344690"/>
                  <a:pt x="630782" y="340569"/>
                  <a:pt x="629866" y="341943"/>
                </a:cubicBezTo>
                <a:close/>
                <a:moveTo>
                  <a:pt x="659666" y="340572"/>
                </a:moveTo>
                <a:cubicBezTo>
                  <a:pt x="661662" y="341945"/>
                  <a:pt x="663660" y="346065"/>
                  <a:pt x="661662" y="347438"/>
                </a:cubicBezTo>
                <a:cubicBezTo>
                  <a:pt x="659666" y="347438"/>
                  <a:pt x="657668" y="348812"/>
                  <a:pt x="657668" y="350185"/>
                </a:cubicBezTo>
                <a:cubicBezTo>
                  <a:pt x="656670" y="350185"/>
                  <a:pt x="657668" y="348812"/>
                  <a:pt x="657668" y="348812"/>
                </a:cubicBezTo>
                <a:lnTo>
                  <a:pt x="655670" y="350185"/>
                </a:lnTo>
                <a:cubicBezTo>
                  <a:pt x="653672" y="347438"/>
                  <a:pt x="658666" y="346065"/>
                  <a:pt x="657668" y="344692"/>
                </a:cubicBezTo>
                <a:cubicBezTo>
                  <a:pt x="658666" y="344692"/>
                  <a:pt x="658666" y="346065"/>
                  <a:pt x="660664" y="344692"/>
                </a:cubicBezTo>
                <a:cubicBezTo>
                  <a:pt x="662662" y="343319"/>
                  <a:pt x="658666" y="343319"/>
                  <a:pt x="657668" y="343319"/>
                </a:cubicBezTo>
                <a:cubicBezTo>
                  <a:pt x="659666" y="341945"/>
                  <a:pt x="659666" y="341945"/>
                  <a:pt x="659666" y="340572"/>
                </a:cubicBezTo>
                <a:close/>
                <a:moveTo>
                  <a:pt x="693496" y="340569"/>
                </a:moveTo>
                <a:cubicBezTo>
                  <a:pt x="692124" y="340569"/>
                  <a:pt x="696242" y="342401"/>
                  <a:pt x="698990" y="342401"/>
                </a:cubicBezTo>
                <a:cubicBezTo>
                  <a:pt x="696242" y="342401"/>
                  <a:pt x="696242" y="344233"/>
                  <a:pt x="696242" y="344233"/>
                </a:cubicBezTo>
                <a:cubicBezTo>
                  <a:pt x="694870" y="342401"/>
                  <a:pt x="694870" y="340569"/>
                  <a:pt x="693496" y="340569"/>
                </a:cubicBezTo>
                <a:close/>
                <a:moveTo>
                  <a:pt x="679764" y="340569"/>
                </a:moveTo>
                <a:cubicBezTo>
                  <a:pt x="679764" y="342401"/>
                  <a:pt x="679764" y="342401"/>
                  <a:pt x="677018" y="342401"/>
                </a:cubicBezTo>
                <a:lnTo>
                  <a:pt x="677018" y="344233"/>
                </a:lnTo>
                <a:lnTo>
                  <a:pt x="675646" y="342401"/>
                </a:lnTo>
                <a:close/>
                <a:moveTo>
                  <a:pt x="656418" y="340569"/>
                </a:moveTo>
                <a:lnTo>
                  <a:pt x="656418" y="343317"/>
                </a:lnTo>
                <a:lnTo>
                  <a:pt x="653672" y="343317"/>
                </a:lnTo>
                <a:close/>
                <a:moveTo>
                  <a:pt x="646348" y="340569"/>
                </a:moveTo>
                <a:cubicBezTo>
                  <a:pt x="644518" y="343317"/>
                  <a:pt x="644518" y="343317"/>
                  <a:pt x="644518" y="343317"/>
                </a:cubicBezTo>
                <a:cubicBezTo>
                  <a:pt x="644518" y="343317"/>
                  <a:pt x="644518" y="343317"/>
                  <a:pt x="642688" y="343317"/>
                </a:cubicBezTo>
                <a:close/>
                <a:moveTo>
                  <a:pt x="723250" y="335081"/>
                </a:moveTo>
                <a:lnTo>
                  <a:pt x="721420" y="337827"/>
                </a:lnTo>
                <a:lnTo>
                  <a:pt x="719590" y="337827"/>
                </a:lnTo>
                <a:cubicBezTo>
                  <a:pt x="719590" y="335081"/>
                  <a:pt x="721420" y="337827"/>
                  <a:pt x="723250" y="335081"/>
                </a:cubicBezTo>
                <a:close/>
                <a:moveTo>
                  <a:pt x="707502" y="335081"/>
                </a:moveTo>
                <a:lnTo>
                  <a:pt x="704204" y="338742"/>
                </a:lnTo>
                <a:lnTo>
                  <a:pt x="703106" y="338742"/>
                </a:lnTo>
                <a:close/>
                <a:moveTo>
                  <a:pt x="695782" y="335081"/>
                </a:moveTo>
                <a:lnTo>
                  <a:pt x="695782" y="335769"/>
                </a:lnTo>
                <a:lnTo>
                  <a:pt x="696516" y="335081"/>
                </a:lnTo>
                <a:cubicBezTo>
                  <a:pt x="694316" y="336454"/>
                  <a:pt x="695416" y="337827"/>
                  <a:pt x="695416" y="339199"/>
                </a:cubicBezTo>
                <a:lnTo>
                  <a:pt x="694684" y="337827"/>
                </a:lnTo>
                <a:lnTo>
                  <a:pt x="692120" y="337827"/>
                </a:lnTo>
                <a:close/>
                <a:moveTo>
                  <a:pt x="679306" y="335081"/>
                </a:moveTo>
                <a:cubicBezTo>
                  <a:pt x="679306" y="337827"/>
                  <a:pt x="677476" y="337827"/>
                  <a:pt x="677476" y="337827"/>
                </a:cubicBezTo>
                <a:cubicBezTo>
                  <a:pt x="675646" y="337827"/>
                  <a:pt x="675646" y="337827"/>
                  <a:pt x="675646" y="337827"/>
                </a:cubicBezTo>
                <a:cubicBezTo>
                  <a:pt x="677476" y="337827"/>
                  <a:pt x="679306" y="337827"/>
                  <a:pt x="679306" y="335081"/>
                </a:cubicBezTo>
                <a:close/>
                <a:moveTo>
                  <a:pt x="672894" y="335081"/>
                </a:moveTo>
                <a:cubicBezTo>
                  <a:pt x="674726" y="335081"/>
                  <a:pt x="673810" y="335081"/>
                  <a:pt x="673810" y="337827"/>
                </a:cubicBezTo>
                <a:lnTo>
                  <a:pt x="671918" y="337827"/>
                </a:lnTo>
                <a:lnTo>
                  <a:pt x="671328" y="338376"/>
                </a:lnTo>
                <a:cubicBezTo>
                  <a:pt x="670936" y="338650"/>
                  <a:pt x="670152" y="338925"/>
                  <a:pt x="667798" y="339474"/>
                </a:cubicBezTo>
                <a:cubicBezTo>
                  <a:pt x="666228" y="338376"/>
                  <a:pt x="669368" y="337278"/>
                  <a:pt x="670936" y="336179"/>
                </a:cubicBezTo>
                <a:lnTo>
                  <a:pt x="671082" y="336893"/>
                </a:lnTo>
                <a:lnTo>
                  <a:pt x="671718" y="336258"/>
                </a:lnTo>
                <a:close/>
                <a:moveTo>
                  <a:pt x="670936" y="335081"/>
                </a:moveTo>
                <a:cubicBezTo>
                  <a:pt x="670936" y="336179"/>
                  <a:pt x="667798" y="336179"/>
                  <a:pt x="670936" y="336179"/>
                </a:cubicBezTo>
                <a:cubicBezTo>
                  <a:pt x="667798" y="336179"/>
                  <a:pt x="664660" y="336179"/>
                  <a:pt x="664660" y="336179"/>
                </a:cubicBezTo>
                <a:close/>
                <a:moveTo>
                  <a:pt x="670936" y="335081"/>
                </a:moveTo>
                <a:lnTo>
                  <a:pt x="672506" y="335081"/>
                </a:lnTo>
                <a:cubicBezTo>
                  <a:pt x="672506" y="336179"/>
                  <a:pt x="670936" y="336179"/>
                  <a:pt x="670936" y="336179"/>
                </a:cubicBezTo>
                <a:cubicBezTo>
                  <a:pt x="670936" y="336179"/>
                  <a:pt x="670936" y="336179"/>
                  <a:pt x="670936" y="335081"/>
                </a:cubicBezTo>
                <a:close/>
                <a:moveTo>
                  <a:pt x="660992" y="335081"/>
                </a:moveTo>
                <a:lnTo>
                  <a:pt x="662092" y="335813"/>
                </a:lnTo>
                <a:lnTo>
                  <a:pt x="663740" y="336912"/>
                </a:lnTo>
                <a:lnTo>
                  <a:pt x="662824" y="336912"/>
                </a:lnTo>
                <a:lnTo>
                  <a:pt x="659160" y="338742"/>
                </a:lnTo>
                <a:cubicBezTo>
                  <a:pt x="659160" y="336912"/>
                  <a:pt x="659160" y="336912"/>
                  <a:pt x="660992" y="335081"/>
                </a:cubicBezTo>
                <a:close/>
                <a:moveTo>
                  <a:pt x="738812" y="329583"/>
                </a:moveTo>
                <a:lnTo>
                  <a:pt x="738812" y="331415"/>
                </a:lnTo>
                <a:lnTo>
                  <a:pt x="736064" y="333247"/>
                </a:lnTo>
                <a:close/>
                <a:moveTo>
                  <a:pt x="729356" y="329583"/>
                </a:moveTo>
                <a:lnTo>
                  <a:pt x="728134" y="330957"/>
                </a:lnTo>
                <a:cubicBezTo>
                  <a:pt x="725694" y="330957"/>
                  <a:pt x="720810" y="333704"/>
                  <a:pt x="719590" y="332331"/>
                </a:cubicBezTo>
                <a:cubicBezTo>
                  <a:pt x="722032" y="332331"/>
                  <a:pt x="726914" y="330957"/>
                  <a:pt x="729356" y="329583"/>
                </a:cubicBezTo>
                <a:close/>
                <a:moveTo>
                  <a:pt x="703106" y="329583"/>
                </a:moveTo>
                <a:lnTo>
                  <a:pt x="705854" y="329583"/>
                </a:lnTo>
                <a:lnTo>
                  <a:pt x="706770" y="329583"/>
                </a:lnTo>
                <a:lnTo>
                  <a:pt x="707228" y="329583"/>
                </a:lnTo>
                <a:lnTo>
                  <a:pt x="704480" y="332331"/>
                </a:lnTo>
                <a:lnTo>
                  <a:pt x="705496" y="330300"/>
                </a:lnTo>
                <a:lnTo>
                  <a:pt x="704938" y="330614"/>
                </a:lnTo>
                <a:cubicBezTo>
                  <a:pt x="704480" y="330270"/>
                  <a:pt x="704022" y="329583"/>
                  <a:pt x="703106" y="329583"/>
                </a:cubicBezTo>
                <a:close/>
                <a:moveTo>
                  <a:pt x="692120" y="329583"/>
                </a:moveTo>
                <a:lnTo>
                  <a:pt x="695782" y="329583"/>
                </a:lnTo>
                <a:lnTo>
                  <a:pt x="693950" y="332331"/>
                </a:lnTo>
                <a:cubicBezTo>
                  <a:pt x="693950" y="329583"/>
                  <a:pt x="692120" y="329583"/>
                  <a:pt x="692120" y="329583"/>
                </a:cubicBezTo>
                <a:close/>
                <a:moveTo>
                  <a:pt x="684796" y="329583"/>
                </a:moveTo>
                <a:lnTo>
                  <a:pt x="681132" y="333247"/>
                </a:lnTo>
                <a:lnTo>
                  <a:pt x="682964" y="331415"/>
                </a:lnTo>
                <a:close/>
                <a:moveTo>
                  <a:pt x="679306" y="329583"/>
                </a:moveTo>
                <a:cubicBezTo>
                  <a:pt x="678392" y="329583"/>
                  <a:pt x="680222" y="331415"/>
                  <a:pt x="679306" y="333247"/>
                </a:cubicBezTo>
                <a:cubicBezTo>
                  <a:pt x="677476" y="331415"/>
                  <a:pt x="676562" y="333247"/>
                  <a:pt x="675646" y="333247"/>
                </a:cubicBezTo>
                <a:cubicBezTo>
                  <a:pt x="676562" y="331415"/>
                  <a:pt x="677476" y="329583"/>
                  <a:pt x="679306" y="329583"/>
                </a:cubicBezTo>
                <a:close/>
                <a:moveTo>
                  <a:pt x="756208" y="324095"/>
                </a:moveTo>
                <a:cubicBezTo>
                  <a:pt x="756208" y="324095"/>
                  <a:pt x="756208" y="325926"/>
                  <a:pt x="754378" y="325926"/>
                </a:cubicBezTo>
                <a:cubicBezTo>
                  <a:pt x="754378" y="327756"/>
                  <a:pt x="752548" y="324095"/>
                  <a:pt x="756208" y="324095"/>
                </a:cubicBezTo>
                <a:close/>
                <a:moveTo>
                  <a:pt x="752548" y="313109"/>
                </a:moveTo>
                <a:lnTo>
                  <a:pt x="756208" y="321349"/>
                </a:lnTo>
                <a:lnTo>
                  <a:pt x="756208" y="322722"/>
                </a:lnTo>
                <a:close/>
                <a:moveTo>
                  <a:pt x="411980" y="313109"/>
                </a:moveTo>
                <a:lnTo>
                  <a:pt x="414724" y="313109"/>
                </a:lnTo>
                <a:lnTo>
                  <a:pt x="411980" y="315855"/>
                </a:lnTo>
                <a:close/>
                <a:moveTo>
                  <a:pt x="742782" y="269165"/>
                </a:moveTo>
                <a:cubicBezTo>
                  <a:pt x="744004" y="276227"/>
                  <a:pt x="748886" y="289175"/>
                  <a:pt x="751328" y="300946"/>
                </a:cubicBezTo>
                <a:lnTo>
                  <a:pt x="748886" y="297415"/>
                </a:lnTo>
                <a:lnTo>
                  <a:pt x="748886" y="295061"/>
                </a:lnTo>
                <a:cubicBezTo>
                  <a:pt x="747666" y="286821"/>
                  <a:pt x="741562" y="273873"/>
                  <a:pt x="742782" y="269165"/>
                </a:cubicBezTo>
                <a:close/>
                <a:moveTo>
                  <a:pt x="741562" y="263670"/>
                </a:moveTo>
                <a:cubicBezTo>
                  <a:pt x="742934" y="263670"/>
                  <a:pt x="744308" y="270994"/>
                  <a:pt x="745680" y="273435"/>
                </a:cubicBezTo>
                <a:lnTo>
                  <a:pt x="742934" y="268552"/>
                </a:lnTo>
                <a:cubicBezTo>
                  <a:pt x="742934" y="267332"/>
                  <a:pt x="741562" y="266111"/>
                  <a:pt x="741562" y="263670"/>
                </a:cubicBezTo>
                <a:close/>
                <a:moveTo>
                  <a:pt x="34722" y="246470"/>
                </a:moveTo>
                <a:lnTo>
                  <a:pt x="31066" y="261180"/>
                </a:lnTo>
                <a:cubicBezTo>
                  <a:pt x="31066" y="259931"/>
                  <a:pt x="31066" y="258681"/>
                  <a:pt x="28580" y="263680"/>
                </a:cubicBezTo>
                <a:cubicBezTo>
                  <a:pt x="31066" y="258056"/>
                  <a:pt x="32620" y="252433"/>
                  <a:pt x="34174" y="247590"/>
                </a:cubicBezTo>
                <a:close/>
                <a:moveTo>
                  <a:pt x="416986" y="238949"/>
                </a:moveTo>
                <a:lnTo>
                  <a:pt x="416986" y="243942"/>
                </a:lnTo>
                <a:cubicBezTo>
                  <a:pt x="416986" y="238948"/>
                  <a:pt x="416986" y="242693"/>
                  <a:pt x="418238" y="240197"/>
                </a:cubicBezTo>
                <a:close/>
                <a:moveTo>
                  <a:pt x="39766" y="236187"/>
                </a:moveTo>
                <a:lnTo>
                  <a:pt x="34722" y="246470"/>
                </a:lnTo>
                <a:lnTo>
                  <a:pt x="36036" y="241186"/>
                </a:lnTo>
                <a:lnTo>
                  <a:pt x="39560" y="236225"/>
                </a:lnTo>
                <a:close/>
                <a:moveTo>
                  <a:pt x="732772" y="234706"/>
                </a:moveTo>
                <a:cubicBezTo>
                  <a:pt x="733046" y="234706"/>
                  <a:pt x="733870" y="235705"/>
                  <a:pt x="733870" y="234706"/>
                </a:cubicBezTo>
                <a:cubicBezTo>
                  <a:pt x="733870" y="236703"/>
                  <a:pt x="734968" y="238701"/>
                  <a:pt x="734968" y="239699"/>
                </a:cubicBezTo>
                <a:cubicBezTo>
                  <a:pt x="734968" y="239699"/>
                  <a:pt x="734968" y="239699"/>
                  <a:pt x="734968" y="240698"/>
                </a:cubicBezTo>
                <a:cubicBezTo>
                  <a:pt x="732772" y="235705"/>
                  <a:pt x="732498" y="234706"/>
                  <a:pt x="732772" y="234706"/>
                </a:cubicBezTo>
                <a:close/>
                <a:moveTo>
                  <a:pt x="730576" y="231979"/>
                </a:moveTo>
                <a:lnTo>
                  <a:pt x="731542" y="234029"/>
                </a:lnTo>
                <a:lnTo>
                  <a:pt x="733664" y="241328"/>
                </a:lnTo>
                <a:cubicBezTo>
                  <a:pt x="733550" y="241804"/>
                  <a:pt x="732406" y="238951"/>
                  <a:pt x="730576" y="231979"/>
                </a:cubicBezTo>
                <a:close/>
                <a:moveTo>
                  <a:pt x="730576" y="230711"/>
                </a:moveTo>
                <a:cubicBezTo>
                  <a:pt x="731492" y="232613"/>
                  <a:pt x="732178" y="234831"/>
                  <a:pt x="732292" y="235624"/>
                </a:cubicBezTo>
                <a:lnTo>
                  <a:pt x="731542" y="234029"/>
                </a:lnTo>
                <a:close/>
                <a:moveTo>
                  <a:pt x="725078" y="214234"/>
                </a:moveTo>
                <a:lnTo>
                  <a:pt x="729474" y="223650"/>
                </a:lnTo>
                <a:cubicBezTo>
                  <a:pt x="728376" y="220511"/>
                  <a:pt x="726176" y="218942"/>
                  <a:pt x="727276" y="218942"/>
                </a:cubicBezTo>
                <a:cubicBezTo>
                  <a:pt x="725078" y="217373"/>
                  <a:pt x="725078" y="215803"/>
                  <a:pt x="725078" y="214234"/>
                </a:cubicBezTo>
                <a:close/>
                <a:moveTo>
                  <a:pt x="51164" y="211702"/>
                </a:moveTo>
                <a:lnTo>
                  <a:pt x="51260" y="211819"/>
                </a:lnTo>
                <a:cubicBezTo>
                  <a:pt x="50950" y="213381"/>
                  <a:pt x="49708" y="216193"/>
                  <a:pt x="47222" y="221191"/>
                </a:cubicBezTo>
                <a:close/>
                <a:moveTo>
                  <a:pt x="719590" y="208739"/>
                </a:moveTo>
                <a:lnTo>
                  <a:pt x="728132" y="222165"/>
                </a:lnTo>
                <a:lnTo>
                  <a:pt x="728376" y="222469"/>
                </a:lnTo>
                <a:lnTo>
                  <a:pt x="728392" y="222574"/>
                </a:lnTo>
                <a:lnTo>
                  <a:pt x="729202" y="223846"/>
                </a:lnTo>
                <a:lnTo>
                  <a:pt x="728404" y="222650"/>
                </a:lnTo>
                <a:lnTo>
                  <a:pt x="729474" y="229335"/>
                </a:lnTo>
                <a:lnTo>
                  <a:pt x="727276" y="221096"/>
                </a:lnTo>
                <a:lnTo>
                  <a:pt x="727830" y="221788"/>
                </a:lnTo>
                <a:lnTo>
                  <a:pt x="720964" y="211486"/>
                </a:lnTo>
                <a:close/>
                <a:moveTo>
                  <a:pt x="707076" y="185945"/>
                </a:moveTo>
                <a:cubicBezTo>
                  <a:pt x="708602" y="187043"/>
                  <a:pt x="711044" y="189515"/>
                  <a:pt x="712874" y="191163"/>
                </a:cubicBezTo>
                <a:cubicBezTo>
                  <a:pt x="707992" y="186769"/>
                  <a:pt x="710432" y="191163"/>
                  <a:pt x="706772" y="188966"/>
                </a:cubicBezTo>
                <a:cubicBezTo>
                  <a:pt x="704940" y="185121"/>
                  <a:pt x="705550" y="184846"/>
                  <a:pt x="707076" y="185945"/>
                </a:cubicBezTo>
                <a:close/>
                <a:moveTo>
                  <a:pt x="429468" y="183861"/>
                </a:moveTo>
                <a:lnTo>
                  <a:pt x="429508" y="183904"/>
                </a:lnTo>
                <a:lnTo>
                  <a:pt x="429508" y="184017"/>
                </a:lnTo>
                <a:close/>
                <a:moveTo>
                  <a:pt x="429508" y="182769"/>
                </a:moveTo>
                <a:lnTo>
                  <a:pt x="430760" y="185266"/>
                </a:lnTo>
                <a:lnTo>
                  <a:pt x="429508" y="183904"/>
                </a:lnTo>
                <a:close/>
                <a:moveTo>
                  <a:pt x="703106" y="175781"/>
                </a:moveTo>
                <a:cubicBezTo>
                  <a:pt x="703106" y="175781"/>
                  <a:pt x="705854" y="182058"/>
                  <a:pt x="707228" y="185197"/>
                </a:cubicBezTo>
                <a:lnTo>
                  <a:pt x="703106" y="180489"/>
                </a:lnTo>
                <a:cubicBezTo>
                  <a:pt x="703106" y="178920"/>
                  <a:pt x="703106" y="175781"/>
                  <a:pt x="703106" y="175781"/>
                </a:cubicBezTo>
                <a:close/>
                <a:moveTo>
                  <a:pt x="692120" y="170290"/>
                </a:moveTo>
                <a:lnTo>
                  <a:pt x="693352" y="172402"/>
                </a:lnTo>
                <a:lnTo>
                  <a:pt x="693222" y="171442"/>
                </a:lnTo>
                <a:lnTo>
                  <a:pt x="693654" y="172918"/>
                </a:lnTo>
                <a:lnTo>
                  <a:pt x="696698" y="178137"/>
                </a:lnTo>
                <a:lnTo>
                  <a:pt x="696188" y="179010"/>
                </a:lnTo>
                <a:lnTo>
                  <a:pt x="698714" y="184163"/>
                </a:lnTo>
                <a:lnTo>
                  <a:pt x="699814" y="185319"/>
                </a:lnTo>
                <a:cubicBezTo>
                  <a:pt x="702010" y="191101"/>
                  <a:pt x="698714" y="186476"/>
                  <a:pt x="697616" y="185319"/>
                </a:cubicBezTo>
                <a:cubicBezTo>
                  <a:pt x="697616" y="185319"/>
                  <a:pt x="699814" y="186476"/>
                  <a:pt x="697616" y="184163"/>
                </a:cubicBezTo>
                <a:cubicBezTo>
                  <a:pt x="696518" y="180694"/>
                  <a:pt x="695418" y="180694"/>
                  <a:pt x="694320" y="179537"/>
                </a:cubicBezTo>
                <a:lnTo>
                  <a:pt x="693572" y="174024"/>
                </a:lnTo>
                <a:close/>
                <a:moveTo>
                  <a:pt x="692120" y="164791"/>
                </a:moveTo>
                <a:lnTo>
                  <a:pt x="693950" y="164791"/>
                </a:lnTo>
                <a:lnTo>
                  <a:pt x="695782" y="168912"/>
                </a:lnTo>
                <a:close/>
                <a:moveTo>
                  <a:pt x="692120" y="153805"/>
                </a:moveTo>
                <a:lnTo>
                  <a:pt x="694866" y="156003"/>
                </a:lnTo>
                <a:cubicBezTo>
                  <a:pt x="694866" y="157102"/>
                  <a:pt x="694866" y="158201"/>
                  <a:pt x="696240" y="158201"/>
                </a:cubicBezTo>
                <a:cubicBezTo>
                  <a:pt x="696240" y="158201"/>
                  <a:pt x="696240" y="157102"/>
                  <a:pt x="692120" y="153805"/>
                </a:cubicBezTo>
                <a:close/>
                <a:moveTo>
                  <a:pt x="686632" y="148317"/>
                </a:moveTo>
                <a:lnTo>
                  <a:pt x="691340" y="150147"/>
                </a:lnTo>
                <a:lnTo>
                  <a:pt x="696048" y="152893"/>
                </a:lnTo>
                <a:close/>
                <a:moveTo>
                  <a:pt x="675646" y="137331"/>
                </a:moveTo>
                <a:cubicBezTo>
                  <a:pt x="677018" y="138429"/>
                  <a:pt x="678392" y="139527"/>
                  <a:pt x="679764" y="140625"/>
                </a:cubicBezTo>
                <a:cubicBezTo>
                  <a:pt x="679764" y="141724"/>
                  <a:pt x="679764" y="141724"/>
                  <a:pt x="679764" y="141724"/>
                </a:cubicBezTo>
                <a:cubicBezTo>
                  <a:pt x="679764" y="140625"/>
                  <a:pt x="677018" y="139527"/>
                  <a:pt x="675646" y="137331"/>
                </a:cubicBezTo>
                <a:close/>
                <a:moveTo>
                  <a:pt x="664660" y="131837"/>
                </a:moveTo>
                <a:lnTo>
                  <a:pt x="669542" y="136231"/>
                </a:lnTo>
                <a:lnTo>
                  <a:pt x="668320" y="137330"/>
                </a:lnTo>
                <a:close/>
                <a:moveTo>
                  <a:pt x="113982" y="131837"/>
                </a:moveTo>
                <a:cubicBezTo>
                  <a:pt x="109862" y="135133"/>
                  <a:pt x="107116" y="137330"/>
                  <a:pt x="104368" y="141724"/>
                </a:cubicBezTo>
                <a:lnTo>
                  <a:pt x="107116" y="132935"/>
                </a:lnTo>
                <a:close/>
                <a:moveTo>
                  <a:pt x="670148" y="131833"/>
                </a:moveTo>
                <a:cubicBezTo>
                  <a:pt x="671978" y="133664"/>
                  <a:pt x="672894" y="135496"/>
                  <a:pt x="674726" y="136412"/>
                </a:cubicBezTo>
                <a:cubicBezTo>
                  <a:pt x="672894" y="135496"/>
                  <a:pt x="671978" y="134580"/>
                  <a:pt x="670148" y="132749"/>
                </a:cubicBezTo>
                <a:cubicBezTo>
                  <a:pt x="670148" y="131833"/>
                  <a:pt x="670148" y="131833"/>
                  <a:pt x="670148" y="131833"/>
                </a:cubicBezTo>
                <a:close/>
                <a:moveTo>
                  <a:pt x="664656" y="120851"/>
                </a:moveTo>
                <a:cubicBezTo>
                  <a:pt x="668776" y="123386"/>
                  <a:pt x="672894" y="127190"/>
                  <a:pt x="677014" y="132261"/>
                </a:cubicBezTo>
                <a:cubicBezTo>
                  <a:pt x="674268" y="129725"/>
                  <a:pt x="679760" y="136064"/>
                  <a:pt x="675640" y="133528"/>
                </a:cubicBezTo>
                <a:cubicBezTo>
                  <a:pt x="672894" y="128457"/>
                  <a:pt x="668776" y="124654"/>
                  <a:pt x="664656" y="120851"/>
                </a:cubicBezTo>
                <a:close/>
                <a:moveTo>
                  <a:pt x="659164" y="120851"/>
                </a:moveTo>
                <a:cubicBezTo>
                  <a:pt x="662162" y="123847"/>
                  <a:pt x="664158" y="125844"/>
                  <a:pt x="666156" y="127842"/>
                </a:cubicBezTo>
                <a:cubicBezTo>
                  <a:pt x="669152" y="130838"/>
                  <a:pt x="668154" y="130838"/>
                  <a:pt x="667154" y="129839"/>
                </a:cubicBezTo>
                <a:cubicBezTo>
                  <a:pt x="664158" y="126843"/>
                  <a:pt x="662162" y="123847"/>
                  <a:pt x="659164" y="120851"/>
                </a:cubicBezTo>
                <a:close/>
                <a:moveTo>
                  <a:pt x="106870" y="119970"/>
                </a:moveTo>
                <a:lnTo>
                  <a:pt x="107472" y="120345"/>
                </a:lnTo>
                <a:lnTo>
                  <a:pt x="106390" y="120980"/>
                </a:lnTo>
                <a:close/>
                <a:moveTo>
                  <a:pt x="104384" y="119970"/>
                </a:moveTo>
                <a:cubicBezTo>
                  <a:pt x="101900" y="122469"/>
                  <a:pt x="101588" y="123407"/>
                  <a:pt x="102520" y="123250"/>
                </a:cubicBezTo>
                <a:lnTo>
                  <a:pt x="106390" y="120980"/>
                </a:lnTo>
                <a:lnTo>
                  <a:pt x="93200" y="148712"/>
                </a:lnTo>
                <a:cubicBezTo>
                  <a:pt x="93200" y="147462"/>
                  <a:pt x="93200" y="143713"/>
                  <a:pt x="93200" y="143713"/>
                </a:cubicBezTo>
                <a:cubicBezTo>
                  <a:pt x="93200" y="144963"/>
                  <a:pt x="88230" y="153710"/>
                  <a:pt x="82016" y="162458"/>
                </a:cubicBezTo>
                <a:cubicBezTo>
                  <a:pt x="78288" y="166207"/>
                  <a:pt x="74560" y="172455"/>
                  <a:pt x="72074" y="176204"/>
                </a:cubicBezTo>
                <a:cubicBezTo>
                  <a:pt x="68346" y="181203"/>
                  <a:pt x="65862" y="186201"/>
                  <a:pt x="63376" y="189950"/>
                </a:cubicBezTo>
                <a:lnTo>
                  <a:pt x="64618" y="187451"/>
                </a:lnTo>
                <a:cubicBezTo>
                  <a:pt x="65862" y="183702"/>
                  <a:pt x="58406" y="196199"/>
                  <a:pt x="55920" y="201197"/>
                </a:cubicBezTo>
                <a:cubicBezTo>
                  <a:pt x="55920" y="199947"/>
                  <a:pt x="55920" y="199947"/>
                  <a:pt x="58406" y="197448"/>
                </a:cubicBezTo>
                <a:cubicBezTo>
                  <a:pt x="54056" y="201822"/>
                  <a:pt x="53124" y="205259"/>
                  <a:pt x="52348" y="208851"/>
                </a:cubicBezTo>
                <a:lnTo>
                  <a:pt x="51164" y="211702"/>
                </a:lnTo>
                <a:lnTo>
                  <a:pt x="49706" y="209945"/>
                </a:lnTo>
                <a:cubicBezTo>
                  <a:pt x="47222" y="217443"/>
                  <a:pt x="38522" y="234938"/>
                  <a:pt x="42250" y="232438"/>
                </a:cubicBezTo>
                <a:lnTo>
                  <a:pt x="39560" y="236225"/>
                </a:lnTo>
                <a:lnTo>
                  <a:pt x="36348" y="236812"/>
                </a:lnTo>
                <a:cubicBezTo>
                  <a:pt x="35416" y="236812"/>
                  <a:pt x="34794" y="236187"/>
                  <a:pt x="34794" y="233688"/>
                </a:cubicBezTo>
                <a:cubicBezTo>
                  <a:pt x="31066" y="243685"/>
                  <a:pt x="29824" y="252433"/>
                  <a:pt x="27338" y="259931"/>
                </a:cubicBezTo>
                <a:cubicBezTo>
                  <a:pt x="27338" y="263680"/>
                  <a:pt x="26096" y="267428"/>
                  <a:pt x="26096" y="271177"/>
                </a:cubicBezTo>
                <a:cubicBezTo>
                  <a:pt x="24852" y="274926"/>
                  <a:pt x="24852" y="278675"/>
                  <a:pt x="24852" y="282424"/>
                </a:cubicBezTo>
                <a:lnTo>
                  <a:pt x="18640" y="301169"/>
                </a:lnTo>
                <a:lnTo>
                  <a:pt x="18640" y="302419"/>
                </a:lnTo>
                <a:lnTo>
                  <a:pt x="16154" y="304918"/>
                </a:lnTo>
                <a:cubicBezTo>
                  <a:pt x="16154" y="307418"/>
                  <a:pt x="16154" y="308667"/>
                  <a:pt x="16154" y="309917"/>
                </a:cubicBezTo>
                <a:cubicBezTo>
                  <a:pt x="14912" y="309917"/>
                  <a:pt x="14912" y="309917"/>
                  <a:pt x="14912" y="308667"/>
                </a:cubicBezTo>
                <a:cubicBezTo>
                  <a:pt x="14912" y="309917"/>
                  <a:pt x="14912" y="312416"/>
                  <a:pt x="14912" y="313666"/>
                </a:cubicBezTo>
                <a:cubicBezTo>
                  <a:pt x="13668" y="314916"/>
                  <a:pt x="13668" y="309917"/>
                  <a:pt x="12426" y="306168"/>
                </a:cubicBezTo>
                <a:lnTo>
                  <a:pt x="12746" y="305523"/>
                </a:lnTo>
                <a:lnTo>
                  <a:pt x="10982" y="306699"/>
                </a:lnTo>
                <a:cubicBezTo>
                  <a:pt x="10982" y="304868"/>
                  <a:pt x="13730" y="303038"/>
                  <a:pt x="13730" y="302123"/>
                </a:cubicBezTo>
                <a:lnTo>
                  <a:pt x="13730" y="303546"/>
                </a:lnTo>
                <a:lnTo>
                  <a:pt x="14912" y="301169"/>
                </a:lnTo>
                <a:cubicBezTo>
                  <a:pt x="14912" y="297420"/>
                  <a:pt x="14912" y="294921"/>
                  <a:pt x="12426" y="298670"/>
                </a:cubicBezTo>
                <a:cubicBezTo>
                  <a:pt x="12426" y="299920"/>
                  <a:pt x="12426" y="301169"/>
                  <a:pt x="12426" y="302419"/>
                </a:cubicBezTo>
                <a:cubicBezTo>
                  <a:pt x="12426" y="299920"/>
                  <a:pt x="12426" y="297420"/>
                  <a:pt x="11184" y="299920"/>
                </a:cubicBezTo>
                <a:cubicBezTo>
                  <a:pt x="9940" y="303669"/>
                  <a:pt x="9940" y="309917"/>
                  <a:pt x="9940" y="314916"/>
                </a:cubicBezTo>
                <a:cubicBezTo>
                  <a:pt x="9940" y="313666"/>
                  <a:pt x="11184" y="311167"/>
                  <a:pt x="11184" y="308667"/>
                </a:cubicBezTo>
                <a:cubicBezTo>
                  <a:pt x="11184" y="317415"/>
                  <a:pt x="11184" y="328662"/>
                  <a:pt x="14912" y="319914"/>
                </a:cubicBezTo>
                <a:lnTo>
                  <a:pt x="11184" y="331161"/>
                </a:lnTo>
                <a:cubicBezTo>
                  <a:pt x="11184" y="344907"/>
                  <a:pt x="11184" y="343657"/>
                  <a:pt x="12426" y="359903"/>
                </a:cubicBezTo>
                <a:cubicBezTo>
                  <a:pt x="11184" y="361153"/>
                  <a:pt x="11184" y="357404"/>
                  <a:pt x="9940" y="359903"/>
                </a:cubicBezTo>
                <a:cubicBezTo>
                  <a:pt x="11184" y="366151"/>
                  <a:pt x="9940" y="373649"/>
                  <a:pt x="9940" y="379897"/>
                </a:cubicBezTo>
                <a:cubicBezTo>
                  <a:pt x="7456" y="384896"/>
                  <a:pt x="7456" y="391144"/>
                  <a:pt x="9940" y="392394"/>
                </a:cubicBezTo>
                <a:cubicBezTo>
                  <a:pt x="9940" y="402391"/>
                  <a:pt x="11184" y="396143"/>
                  <a:pt x="11184" y="402391"/>
                </a:cubicBezTo>
                <a:lnTo>
                  <a:pt x="13668" y="409889"/>
                </a:lnTo>
                <a:cubicBezTo>
                  <a:pt x="12426" y="413638"/>
                  <a:pt x="11184" y="403641"/>
                  <a:pt x="11184" y="412388"/>
                </a:cubicBezTo>
                <a:cubicBezTo>
                  <a:pt x="13668" y="426134"/>
                  <a:pt x="16154" y="433632"/>
                  <a:pt x="17396" y="446129"/>
                </a:cubicBezTo>
                <a:cubicBezTo>
                  <a:pt x="19882" y="463624"/>
                  <a:pt x="18640" y="438631"/>
                  <a:pt x="21124" y="452377"/>
                </a:cubicBezTo>
                <a:cubicBezTo>
                  <a:pt x="19882" y="454876"/>
                  <a:pt x="18640" y="457375"/>
                  <a:pt x="21124" y="466123"/>
                </a:cubicBezTo>
                <a:cubicBezTo>
                  <a:pt x="22368" y="469872"/>
                  <a:pt x="23610" y="469872"/>
                  <a:pt x="26096" y="477370"/>
                </a:cubicBezTo>
                <a:lnTo>
                  <a:pt x="24852" y="477370"/>
                </a:lnTo>
                <a:cubicBezTo>
                  <a:pt x="26096" y="483618"/>
                  <a:pt x="28580" y="489866"/>
                  <a:pt x="27338" y="489866"/>
                </a:cubicBezTo>
                <a:cubicBezTo>
                  <a:pt x="28580" y="494865"/>
                  <a:pt x="31066" y="499863"/>
                  <a:pt x="31066" y="503612"/>
                </a:cubicBezTo>
                <a:cubicBezTo>
                  <a:pt x="36036" y="512360"/>
                  <a:pt x="32308" y="493615"/>
                  <a:pt x="32308" y="491116"/>
                </a:cubicBezTo>
                <a:cubicBezTo>
                  <a:pt x="34794" y="501113"/>
                  <a:pt x="38522" y="508611"/>
                  <a:pt x="38522" y="514859"/>
                </a:cubicBezTo>
                <a:lnTo>
                  <a:pt x="34794" y="506112"/>
                </a:lnTo>
                <a:cubicBezTo>
                  <a:pt x="36036" y="517359"/>
                  <a:pt x="39766" y="521107"/>
                  <a:pt x="41008" y="524856"/>
                </a:cubicBezTo>
                <a:cubicBezTo>
                  <a:pt x="42250" y="527356"/>
                  <a:pt x="43494" y="528605"/>
                  <a:pt x="44736" y="534854"/>
                </a:cubicBezTo>
                <a:cubicBezTo>
                  <a:pt x="41008" y="527356"/>
                  <a:pt x="36036" y="519858"/>
                  <a:pt x="37280" y="524856"/>
                </a:cubicBezTo>
                <a:cubicBezTo>
                  <a:pt x="39766" y="527356"/>
                  <a:pt x="41008" y="531105"/>
                  <a:pt x="42250" y="533604"/>
                </a:cubicBezTo>
                <a:cubicBezTo>
                  <a:pt x="42250" y="534854"/>
                  <a:pt x="39766" y="528605"/>
                  <a:pt x="41008" y="532354"/>
                </a:cubicBezTo>
                <a:cubicBezTo>
                  <a:pt x="42250" y="534854"/>
                  <a:pt x="47222" y="539852"/>
                  <a:pt x="48464" y="542352"/>
                </a:cubicBezTo>
                <a:cubicBezTo>
                  <a:pt x="50950" y="547350"/>
                  <a:pt x="53434" y="553598"/>
                  <a:pt x="55920" y="558597"/>
                </a:cubicBezTo>
                <a:lnTo>
                  <a:pt x="63376" y="568594"/>
                </a:lnTo>
                <a:cubicBezTo>
                  <a:pt x="60890" y="566095"/>
                  <a:pt x="62134" y="569844"/>
                  <a:pt x="64618" y="573593"/>
                </a:cubicBezTo>
                <a:cubicBezTo>
                  <a:pt x="72074" y="587339"/>
                  <a:pt x="74560" y="582340"/>
                  <a:pt x="79532" y="593587"/>
                </a:cubicBezTo>
                <a:cubicBezTo>
                  <a:pt x="79532" y="592337"/>
                  <a:pt x="79532" y="591088"/>
                  <a:pt x="77046" y="591088"/>
                </a:cubicBezTo>
                <a:lnTo>
                  <a:pt x="80774" y="596086"/>
                </a:lnTo>
                <a:cubicBezTo>
                  <a:pt x="83260" y="596086"/>
                  <a:pt x="88230" y="603584"/>
                  <a:pt x="94444" y="609833"/>
                </a:cubicBezTo>
                <a:cubicBezTo>
                  <a:pt x="99414" y="617330"/>
                  <a:pt x="106870" y="623579"/>
                  <a:pt x="108112" y="623579"/>
                </a:cubicBezTo>
                <a:cubicBezTo>
                  <a:pt x="113084" y="631077"/>
                  <a:pt x="108112" y="624828"/>
                  <a:pt x="99414" y="617330"/>
                </a:cubicBezTo>
                <a:lnTo>
                  <a:pt x="103638" y="623702"/>
                </a:lnTo>
                <a:lnTo>
                  <a:pt x="96928" y="617330"/>
                </a:lnTo>
                <a:cubicBezTo>
                  <a:pt x="99414" y="618580"/>
                  <a:pt x="101900" y="622329"/>
                  <a:pt x="104384" y="624828"/>
                </a:cubicBezTo>
                <a:lnTo>
                  <a:pt x="103638" y="623702"/>
                </a:lnTo>
                <a:lnTo>
                  <a:pt x="119298" y="638574"/>
                </a:lnTo>
                <a:cubicBezTo>
                  <a:pt x="121782" y="642323"/>
                  <a:pt x="113084" y="638574"/>
                  <a:pt x="124268" y="646072"/>
                </a:cubicBezTo>
                <a:cubicBezTo>
                  <a:pt x="139180" y="659818"/>
                  <a:pt x="123026" y="642323"/>
                  <a:pt x="132966" y="649821"/>
                </a:cubicBezTo>
                <a:lnTo>
                  <a:pt x="136694" y="656069"/>
                </a:lnTo>
                <a:cubicBezTo>
                  <a:pt x="140422" y="658569"/>
                  <a:pt x="142908" y="661068"/>
                  <a:pt x="145394" y="663567"/>
                </a:cubicBezTo>
                <a:cubicBezTo>
                  <a:pt x="147878" y="664817"/>
                  <a:pt x="150364" y="667316"/>
                  <a:pt x="152850" y="668566"/>
                </a:cubicBezTo>
                <a:cubicBezTo>
                  <a:pt x="157820" y="673565"/>
                  <a:pt x="161548" y="676064"/>
                  <a:pt x="167762" y="681062"/>
                </a:cubicBezTo>
                <a:lnTo>
                  <a:pt x="171342" y="683462"/>
                </a:lnTo>
                <a:lnTo>
                  <a:pt x="171658" y="682512"/>
                </a:lnTo>
                <a:cubicBezTo>
                  <a:pt x="171886" y="682512"/>
                  <a:pt x="172572" y="683199"/>
                  <a:pt x="174860" y="685259"/>
                </a:cubicBezTo>
                <a:lnTo>
                  <a:pt x="173648" y="684805"/>
                </a:lnTo>
                <a:lnTo>
                  <a:pt x="188578" y="693403"/>
                </a:lnTo>
                <a:cubicBezTo>
                  <a:pt x="194480" y="696371"/>
                  <a:pt x="200072" y="699182"/>
                  <a:pt x="203800" y="702306"/>
                </a:cubicBezTo>
                <a:cubicBezTo>
                  <a:pt x="201314" y="701057"/>
                  <a:pt x="208770" y="704806"/>
                  <a:pt x="208770" y="706055"/>
                </a:cubicBezTo>
                <a:lnTo>
                  <a:pt x="226168" y="713553"/>
                </a:lnTo>
                <a:cubicBezTo>
                  <a:pt x="218712" y="709804"/>
                  <a:pt x="218712" y="711054"/>
                  <a:pt x="217470" y="711054"/>
                </a:cubicBezTo>
                <a:cubicBezTo>
                  <a:pt x="222440" y="713553"/>
                  <a:pt x="224926" y="714803"/>
                  <a:pt x="228654" y="716053"/>
                </a:cubicBezTo>
                <a:cubicBezTo>
                  <a:pt x="226168" y="716053"/>
                  <a:pt x="223682" y="714803"/>
                  <a:pt x="226168" y="716053"/>
                </a:cubicBezTo>
                <a:lnTo>
                  <a:pt x="234868" y="719802"/>
                </a:lnTo>
                <a:lnTo>
                  <a:pt x="243566" y="722301"/>
                </a:lnTo>
                <a:cubicBezTo>
                  <a:pt x="242324" y="721051"/>
                  <a:pt x="241080" y="721051"/>
                  <a:pt x="239838" y="719802"/>
                </a:cubicBezTo>
                <a:cubicBezTo>
                  <a:pt x="243566" y="721051"/>
                  <a:pt x="253508" y="724800"/>
                  <a:pt x="259720" y="727299"/>
                </a:cubicBezTo>
                <a:cubicBezTo>
                  <a:pt x="258478" y="727299"/>
                  <a:pt x="255992" y="727299"/>
                  <a:pt x="255992" y="727299"/>
                </a:cubicBezTo>
                <a:cubicBezTo>
                  <a:pt x="251022" y="724800"/>
                  <a:pt x="247294" y="724800"/>
                  <a:pt x="243566" y="724800"/>
                </a:cubicBezTo>
                <a:cubicBezTo>
                  <a:pt x="257236" y="728549"/>
                  <a:pt x="247294" y="724800"/>
                  <a:pt x="253508" y="728549"/>
                </a:cubicBezTo>
                <a:cubicBezTo>
                  <a:pt x="262206" y="731048"/>
                  <a:pt x="265934" y="731048"/>
                  <a:pt x="263448" y="729799"/>
                </a:cubicBezTo>
                <a:cubicBezTo>
                  <a:pt x="273390" y="733548"/>
                  <a:pt x="277118" y="734797"/>
                  <a:pt x="287060" y="736047"/>
                </a:cubicBezTo>
                <a:lnTo>
                  <a:pt x="284574" y="737297"/>
                </a:lnTo>
                <a:lnTo>
                  <a:pt x="294516" y="739796"/>
                </a:lnTo>
                <a:lnTo>
                  <a:pt x="287060" y="739796"/>
                </a:lnTo>
                <a:cubicBezTo>
                  <a:pt x="304458" y="744794"/>
                  <a:pt x="290788" y="737297"/>
                  <a:pt x="310672" y="742295"/>
                </a:cubicBezTo>
                <a:lnTo>
                  <a:pt x="310672" y="743545"/>
                </a:lnTo>
                <a:cubicBezTo>
                  <a:pt x="318128" y="744794"/>
                  <a:pt x="321856" y="743545"/>
                  <a:pt x="326826" y="744794"/>
                </a:cubicBezTo>
                <a:cubicBezTo>
                  <a:pt x="335524" y="744794"/>
                  <a:pt x="314400" y="741046"/>
                  <a:pt x="333040" y="743545"/>
                </a:cubicBezTo>
                <a:cubicBezTo>
                  <a:pt x="335524" y="744794"/>
                  <a:pt x="341738" y="747294"/>
                  <a:pt x="347952" y="747294"/>
                </a:cubicBezTo>
                <a:cubicBezTo>
                  <a:pt x="354166" y="747294"/>
                  <a:pt x="342982" y="744794"/>
                  <a:pt x="339252" y="744794"/>
                </a:cubicBezTo>
                <a:cubicBezTo>
                  <a:pt x="366592" y="746044"/>
                  <a:pt x="355408" y="751043"/>
                  <a:pt x="381504" y="749793"/>
                </a:cubicBezTo>
                <a:cubicBezTo>
                  <a:pt x="372806" y="748543"/>
                  <a:pt x="387718" y="747294"/>
                  <a:pt x="367834" y="747294"/>
                </a:cubicBezTo>
                <a:cubicBezTo>
                  <a:pt x="376534" y="747294"/>
                  <a:pt x="386476" y="748543"/>
                  <a:pt x="396416" y="747294"/>
                </a:cubicBezTo>
                <a:lnTo>
                  <a:pt x="390204" y="748543"/>
                </a:lnTo>
                <a:cubicBezTo>
                  <a:pt x="393932" y="748543"/>
                  <a:pt x="397660" y="748543"/>
                  <a:pt x="400144" y="747294"/>
                </a:cubicBezTo>
                <a:lnTo>
                  <a:pt x="398902" y="748543"/>
                </a:lnTo>
                <a:cubicBezTo>
                  <a:pt x="405116" y="747294"/>
                  <a:pt x="411328" y="747294"/>
                  <a:pt x="416300" y="747294"/>
                </a:cubicBezTo>
                <a:cubicBezTo>
                  <a:pt x="421270" y="747294"/>
                  <a:pt x="424998" y="746044"/>
                  <a:pt x="428726" y="744794"/>
                </a:cubicBezTo>
                <a:cubicBezTo>
                  <a:pt x="424998" y="747294"/>
                  <a:pt x="438668" y="743545"/>
                  <a:pt x="442396" y="743545"/>
                </a:cubicBezTo>
                <a:cubicBezTo>
                  <a:pt x="432454" y="746044"/>
                  <a:pt x="413814" y="747294"/>
                  <a:pt x="412572" y="748543"/>
                </a:cubicBezTo>
                <a:cubicBezTo>
                  <a:pt x="417542" y="749793"/>
                  <a:pt x="422514" y="747294"/>
                  <a:pt x="426242" y="748543"/>
                </a:cubicBezTo>
                <a:cubicBezTo>
                  <a:pt x="423756" y="748543"/>
                  <a:pt x="418786" y="749793"/>
                  <a:pt x="417542" y="751043"/>
                </a:cubicBezTo>
                <a:cubicBezTo>
                  <a:pt x="433698" y="749793"/>
                  <a:pt x="441154" y="744794"/>
                  <a:pt x="451094" y="743545"/>
                </a:cubicBezTo>
                <a:lnTo>
                  <a:pt x="433698" y="747294"/>
                </a:lnTo>
                <a:cubicBezTo>
                  <a:pt x="434940" y="744794"/>
                  <a:pt x="441154" y="744794"/>
                  <a:pt x="446124" y="743545"/>
                </a:cubicBezTo>
                <a:cubicBezTo>
                  <a:pt x="454824" y="743545"/>
                  <a:pt x="461036" y="738546"/>
                  <a:pt x="467250" y="738546"/>
                </a:cubicBezTo>
                <a:cubicBezTo>
                  <a:pt x="464764" y="738546"/>
                  <a:pt x="464764" y="738546"/>
                  <a:pt x="463522" y="739796"/>
                </a:cubicBezTo>
                <a:cubicBezTo>
                  <a:pt x="480920" y="734797"/>
                  <a:pt x="487132" y="737297"/>
                  <a:pt x="494590" y="734797"/>
                </a:cubicBezTo>
                <a:cubicBezTo>
                  <a:pt x="500802" y="732298"/>
                  <a:pt x="513230" y="727299"/>
                  <a:pt x="508258" y="727299"/>
                </a:cubicBezTo>
                <a:cubicBezTo>
                  <a:pt x="513230" y="724800"/>
                  <a:pt x="485890" y="736047"/>
                  <a:pt x="494590" y="729799"/>
                </a:cubicBezTo>
                <a:cubicBezTo>
                  <a:pt x="499560" y="729799"/>
                  <a:pt x="504530" y="727299"/>
                  <a:pt x="510744" y="724800"/>
                </a:cubicBezTo>
                <a:cubicBezTo>
                  <a:pt x="514472" y="723550"/>
                  <a:pt x="518200" y="722301"/>
                  <a:pt x="521928" y="719802"/>
                </a:cubicBezTo>
                <a:cubicBezTo>
                  <a:pt x="525656" y="718552"/>
                  <a:pt x="529384" y="716053"/>
                  <a:pt x="535598" y="714803"/>
                </a:cubicBezTo>
                <a:cubicBezTo>
                  <a:pt x="526898" y="719802"/>
                  <a:pt x="541812" y="713553"/>
                  <a:pt x="534356" y="718552"/>
                </a:cubicBezTo>
                <a:cubicBezTo>
                  <a:pt x="543054" y="713553"/>
                  <a:pt x="543054" y="712304"/>
                  <a:pt x="548024" y="709804"/>
                </a:cubicBezTo>
                <a:lnTo>
                  <a:pt x="551752" y="709804"/>
                </a:lnTo>
                <a:cubicBezTo>
                  <a:pt x="562936" y="699807"/>
                  <a:pt x="552996" y="704806"/>
                  <a:pt x="570394" y="694809"/>
                </a:cubicBezTo>
                <a:cubicBezTo>
                  <a:pt x="565422" y="698558"/>
                  <a:pt x="579092" y="691060"/>
                  <a:pt x="575364" y="694809"/>
                </a:cubicBezTo>
                <a:cubicBezTo>
                  <a:pt x="580334" y="691060"/>
                  <a:pt x="584062" y="688560"/>
                  <a:pt x="587790" y="684811"/>
                </a:cubicBezTo>
                <a:lnTo>
                  <a:pt x="586548" y="686061"/>
                </a:lnTo>
                <a:cubicBezTo>
                  <a:pt x="603946" y="672315"/>
                  <a:pt x="602702" y="676064"/>
                  <a:pt x="616372" y="662318"/>
                </a:cubicBezTo>
                <a:lnTo>
                  <a:pt x="615130" y="663567"/>
                </a:lnTo>
                <a:cubicBezTo>
                  <a:pt x="633770" y="644823"/>
                  <a:pt x="657382" y="623579"/>
                  <a:pt x="672294" y="601085"/>
                </a:cubicBezTo>
                <a:lnTo>
                  <a:pt x="666080" y="607333"/>
                </a:lnTo>
                <a:cubicBezTo>
                  <a:pt x="667322" y="606084"/>
                  <a:pt x="676022" y="593587"/>
                  <a:pt x="680992" y="587339"/>
                </a:cubicBezTo>
                <a:cubicBezTo>
                  <a:pt x="680992" y="588588"/>
                  <a:pt x="678506" y="591088"/>
                  <a:pt x="678506" y="591088"/>
                </a:cubicBezTo>
                <a:cubicBezTo>
                  <a:pt x="678506" y="592337"/>
                  <a:pt x="682236" y="589838"/>
                  <a:pt x="685964" y="584840"/>
                </a:cubicBezTo>
                <a:lnTo>
                  <a:pt x="685964" y="582340"/>
                </a:lnTo>
                <a:lnTo>
                  <a:pt x="688448" y="579841"/>
                </a:lnTo>
                <a:cubicBezTo>
                  <a:pt x="692176" y="572343"/>
                  <a:pt x="684720" y="582340"/>
                  <a:pt x="689692" y="573593"/>
                </a:cubicBezTo>
                <a:cubicBezTo>
                  <a:pt x="692176" y="572343"/>
                  <a:pt x="698390" y="563596"/>
                  <a:pt x="704604" y="553598"/>
                </a:cubicBezTo>
                <a:cubicBezTo>
                  <a:pt x="708332" y="544851"/>
                  <a:pt x="713302" y="533604"/>
                  <a:pt x="717030" y="531105"/>
                </a:cubicBezTo>
                <a:cubicBezTo>
                  <a:pt x="718272" y="523607"/>
                  <a:pt x="708332" y="547350"/>
                  <a:pt x="709574" y="539852"/>
                </a:cubicBezTo>
                <a:cubicBezTo>
                  <a:pt x="710816" y="537353"/>
                  <a:pt x="712060" y="536103"/>
                  <a:pt x="715788" y="531105"/>
                </a:cubicBezTo>
                <a:lnTo>
                  <a:pt x="713302" y="532354"/>
                </a:lnTo>
                <a:cubicBezTo>
                  <a:pt x="715788" y="524856"/>
                  <a:pt x="718272" y="519858"/>
                  <a:pt x="720758" y="514859"/>
                </a:cubicBezTo>
                <a:cubicBezTo>
                  <a:pt x="723244" y="508611"/>
                  <a:pt x="724486" y="504862"/>
                  <a:pt x="726972" y="499863"/>
                </a:cubicBezTo>
                <a:cubicBezTo>
                  <a:pt x="730700" y="491116"/>
                  <a:pt x="733186" y="481119"/>
                  <a:pt x="735670" y="468622"/>
                </a:cubicBezTo>
                <a:lnTo>
                  <a:pt x="735670" y="469872"/>
                </a:lnTo>
                <a:cubicBezTo>
                  <a:pt x="739398" y="461124"/>
                  <a:pt x="740642" y="456126"/>
                  <a:pt x="739398" y="452377"/>
                </a:cubicBezTo>
                <a:cubicBezTo>
                  <a:pt x="740642" y="449878"/>
                  <a:pt x="739398" y="456126"/>
                  <a:pt x="740642" y="453627"/>
                </a:cubicBezTo>
                <a:cubicBezTo>
                  <a:pt x="739398" y="436131"/>
                  <a:pt x="749340" y="419886"/>
                  <a:pt x="746854" y="409889"/>
                </a:cubicBezTo>
                <a:cubicBezTo>
                  <a:pt x="749340" y="412388"/>
                  <a:pt x="753068" y="389894"/>
                  <a:pt x="754310" y="398642"/>
                </a:cubicBezTo>
                <a:lnTo>
                  <a:pt x="754310" y="392394"/>
                </a:lnTo>
                <a:cubicBezTo>
                  <a:pt x="756796" y="394893"/>
                  <a:pt x="753068" y="414887"/>
                  <a:pt x="755554" y="418636"/>
                </a:cubicBezTo>
                <a:cubicBezTo>
                  <a:pt x="754310" y="424885"/>
                  <a:pt x="751826" y="432382"/>
                  <a:pt x="750582" y="439880"/>
                </a:cubicBezTo>
                <a:cubicBezTo>
                  <a:pt x="750582" y="438631"/>
                  <a:pt x="751826" y="442380"/>
                  <a:pt x="753068" y="439880"/>
                </a:cubicBezTo>
                <a:cubicBezTo>
                  <a:pt x="751826" y="444879"/>
                  <a:pt x="750582" y="449878"/>
                  <a:pt x="753068" y="442380"/>
                </a:cubicBezTo>
                <a:cubicBezTo>
                  <a:pt x="740642" y="493615"/>
                  <a:pt x="724486" y="546100"/>
                  <a:pt x="694662" y="588588"/>
                </a:cubicBezTo>
                <a:cubicBezTo>
                  <a:pt x="692176" y="591088"/>
                  <a:pt x="694662" y="589838"/>
                  <a:pt x="694662" y="589838"/>
                </a:cubicBezTo>
                <a:cubicBezTo>
                  <a:pt x="688448" y="596086"/>
                  <a:pt x="689692" y="597336"/>
                  <a:pt x="688448" y="602335"/>
                </a:cubicBezTo>
                <a:lnTo>
                  <a:pt x="677264" y="611082"/>
                </a:lnTo>
                <a:cubicBezTo>
                  <a:pt x="674778" y="616081"/>
                  <a:pt x="678506" y="612332"/>
                  <a:pt x="678506" y="613581"/>
                </a:cubicBezTo>
                <a:cubicBezTo>
                  <a:pt x="662352" y="634825"/>
                  <a:pt x="642468" y="652321"/>
                  <a:pt x="627556" y="666067"/>
                </a:cubicBezTo>
                <a:cubicBezTo>
                  <a:pt x="621344" y="671065"/>
                  <a:pt x="627556" y="664817"/>
                  <a:pt x="620100" y="669816"/>
                </a:cubicBezTo>
                <a:cubicBezTo>
                  <a:pt x="626314" y="666067"/>
                  <a:pt x="621344" y="672315"/>
                  <a:pt x="616372" y="676064"/>
                </a:cubicBezTo>
                <a:cubicBezTo>
                  <a:pt x="610160" y="681062"/>
                  <a:pt x="603946" y="684811"/>
                  <a:pt x="607674" y="683562"/>
                </a:cubicBezTo>
                <a:cubicBezTo>
                  <a:pt x="603946" y="684811"/>
                  <a:pt x="596490" y="689810"/>
                  <a:pt x="591518" y="693559"/>
                </a:cubicBezTo>
                <a:cubicBezTo>
                  <a:pt x="586548" y="697308"/>
                  <a:pt x="581578" y="698558"/>
                  <a:pt x="582820" y="696058"/>
                </a:cubicBezTo>
                <a:cubicBezTo>
                  <a:pt x="572878" y="702306"/>
                  <a:pt x="575364" y="702306"/>
                  <a:pt x="577850" y="701057"/>
                </a:cubicBezTo>
                <a:cubicBezTo>
                  <a:pt x="567908" y="707305"/>
                  <a:pt x="559208" y="713553"/>
                  <a:pt x="551752" y="718552"/>
                </a:cubicBezTo>
                <a:cubicBezTo>
                  <a:pt x="548024" y="719802"/>
                  <a:pt x="535598" y="726050"/>
                  <a:pt x="521928" y="731048"/>
                </a:cubicBezTo>
                <a:cubicBezTo>
                  <a:pt x="508258" y="737297"/>
                  <a:pt x="493346" y="742295"/>
                  <a:pt x="487132" y="742295"/>
                </a:cubicBezTo>
                <a:cubicBezTo>
                  <a:pt x="495832" y="741046"/>
                  <a:pt x="487132" y="743545"/>
                  <a:pt x="480920" y="744794"/>
                </a:cubicBezTo>
                <a:lnTo>
                  <a:pt x="487132" y="744794"/>
                </a:lnTo>
                <a:lnTo>
                  <a:pt x="470978" y="749793"/>
                </a:lnTo>
                <a:cubicBezTo>
                  <a:pt x="468492" y="751043"/>
                  <a:pt x="467250" y="751043"/>
                  <a:pt x="467250" y="751043"/>
                </a:cubicBezTo>
                <a:cubicBezTo>
                  <a:pt x="464764" y="751043"/>
                  <a:pt x="467250" y="748543"/>
                  <a:pt x="461036" y="751043"/>
                </a:cubicBezTo>
                <a:cubicBezTo>
                  <a:pt x="449852" y="753542"/>
                  <a:pt x="448610" y="753542"/>
                  <a:pt x="443638" y="756041"/>
                </a:cubicBezTo>
                <a:lnTo>
                  <a:pt x="440758" y="756041"/>
                </a:lnTo>
                <a:lnTo>
                  <a:pt x="443328" y="755416"/>
                </a:lnTo>
                <a:cubicBezTo>
                  <a:pt x="446434" y="754479"/>
                  <a:pt x="447988" y="753542"/>
                  <a:pt x="438668" y="754792"/>
                </a:cubicBezTo>
                <a:cubicBezTo>
                  <a:pt x="438668" y="754792"/>
                  <a:pt x="428726" y="759790"/>
                  <a:pt x="423756" y="758541"/>
                </a:cubicBezTo>
                <a:cubicBezTo>
                  <a:pt x="432454" y="756041"/>
                  <a:pt x="431212" y="756041"/>
                  <a:pt x="427484" y="756041"/>
                </a:cubicBezTo>
                <a:cubicBezTo>
                  <a:pt x="423756" y="756041"/>
                  <a:pt x="420028" y="757291"/>
                  <a:pt x="415056" y="757291"/>
                </a:cubicBezTo>
                <a:cubicBezTo>
                  <a:pt x="416300" y="758541"/>
                  <a:pt x="418786" y="759790"/>
                  <a:pt x="420028" y="759790"/>
                </a:cubicBezTo>
                <a:cubicBezTo>
                  <a:pt x="382748" y="762290"/>
                  <a:pt x="344224" y="761040"/>
                  <a:pt x="304458" y="753542"/>
                </a:cubicBezTo>
                <a:cubicBezTo>
                  <a:pt x="304458" y="751043"/>
                  <a:pt x="277118" y="746044"/>
                  <a:pt x="282090" y="744794"/>
                </a:cubicBezTo>
                <a:lnTo>
                  <a:pt x="283332" y="744794"/>
                </a:lnTo>
                <a:cubicBezTo>
                  <a:pt x="292030" y="747294"/>
                  <a:pt x="280846" y="742295"/>
                  <a:pt x="273390" y="741046"/>
                </a:cubicBezTo>
                <a:cubicBezTo>
                  <a:pt x="280846" y="743545"/>
                  <a:pt x="257236" y="739796"/>
                  <a:pt x="277118" y="744794"/>
                </a:cubicBezTo>
                <a:cubicBezTo>
                  <a:pt x="272148" y="743545"/>
                  <a:pt x="267178" y="743545"/>
                  <a:pt x="262206" y="741046"/>
                </a:cubicBezTo>
                <a:cubicBezTo>
                  <a:pt x="257236" y="743545"/>
                  <a:pt x="247294" y="739796"/>
                  <a:pt x="236110" y="734797"/>
                </a:cubicBezTo>
                <a:cubicBezTo>
                  <a:pt x="224926" y="729799"/>
                  <a:pt x="212498" y="721051"/>
                  <a:pt x="201314" y="717302"/>
                </a:cubicBezTo>
                <a:cubicBezTo>
                  <a:pt x="202558" y="717302"/>
                  <a:pt x="203800" y="717302"/>
                  <a:pt x="203800" y="717302"/>
                </a:cubicBezTo>
                <a:cubicBezTo>
                  <a:pt x="192616" y="714803"/>
                  <a:pt x="183916" y="707305"/>
                  <a:pt x="176460" y="702306"/>
                </a:cubicBezTo>
                <a:cubicBezTo>
                  <a:pt x="167762" y="696058"/>
                  <a:pt x="161548" y="691060"/>
                  <a:pt x="160306" y="689810"/>
                </a:cubicBezTo>
                <a:lnTo>
                  <a:pt x="159064" y="688560"/>
                </a:lnTo>
                <a:cubicBezTo>
                  <a:pt x="142908" y="678563"/>
                  <a:pt x="140422" y="678563"/>
                  <a:pt x="125510" y="663567"/>
                </a:cubicBezTo>
                <a:cubicBezTo>
                  <a:pt x="125510" y="663567"/>
                  <a:pt x="127996" y="664817"/>
                  <a:pt x="125510" y="662318"/>
                </a:cubicBezTo>
                <a:cubicBezTo>
                  <a:pt x="120540" y="658569"/>
                  <a:pt x="116812" y="656069"/>
                  <a:pt x="106870" y="646072"/>
                </a:cubicBezTo>
                <a:lnTo>
                  <a:pt x="91958" y="628577"/>
                </a:lnTo>
                <a:cubicBezTo>
                  <a:pt x="93200" y="627328"/>
                  <a:pt x="64618" y="599835"/>
                  <a:pt x="64618" y="591088"/>
                </a:cubicBezTo>
                <a:cubicBezTo>
                  <a:pt x="60890" y="588588"/>
                  <a:pt x="52192" y="573593"/>
                  <a:pt x="48464" y="567344"/>
                </a:cubicBezTo>
                <a:cubicBezTo>
                  <a:pt x="48464" y="567344"/>
                  <a:pt x="48464" y="567344"/>
                  <a:pt x="47222" y="566095"/>
                </a:cubicBezTo>
                <a:cubicBezTo>
                  <a:pt x="41008" y="559847"/>
                  <a:pt x="36036" y="542352"/>
                  <a:pt x="32308" y="534854"/>
                </a:cubicBezTo>
                <a:cubicBezTo>
                  <a:pt x="28580" y="528605"/>
                  <a:pt x="28580" y="531105"/>
                  <a:pt x="29824" y="534854"/>
                </a:cubicBezTo>
                <a:cubicBezTo>
                  <a:pt x="26096" y="522357"/>
                  <a:pt x="14912" y="502363"/>
                  <a:pt x="14912" y="497364"/>
                </a:cubicBezTo>
                <a:cubicBezTo>
                  <a:pt x="11184" y="488617"/>
                  <a:pt x="14912" y="493615"/>
                  <a:pt x="14912" y="491116"/>
                </a:cubicBezTo>
                <a:cubicBezTo>
                  <a:pt x="11184" y="477370"/>
                  <a:pt x="11184" y="494865"/>
                  <a:pt x="9940" y="476120"/>
                </a:cubicBezTo>
                <a:cubicBezTo>
                  <a:pt x="9940" y="477370"/>
                  <a:pt x="11184" y="481119"/>
                  <a:pt x="11184" y="479869"/>
                </a:cubicBezTo>
                <a:cubicBezTo>
                  <a:pt x="9940" y="473621"/>
                  <a:pt x="11184" y="459875"/>
                  <a:pt x="8698" y="453627"/>
                </a:cubicBezTo>
                <a:cubicBezTo>
                  <a:pt x="8698" y="454876"/>
                  <a:pt x="8698" y="456126"/>
                  <a:pt x="8698" y="458625"/>
                </a:cubicBezTo>
                <a:cubicBezTo>
                  <a:pt x="4970" y="446129"/>
                  <a:pt x="7456" y="427384"/>
                  <a:pt x="4970" y="426134"/>
                </a:cubicBezTo>
                <a:lnTo>
                  <a:pt x="3728" y="427384"/>
                </a:lnTo>
                <a:cubicBezTo>
                  <a:pt x="2484" y="404890"/>
                  <a:pt x="1242" y="418636"/>
                  <a:pt x="1242" y="396143"/>
                </a:cubicBezTo>
                <a:lnTo>
                  <a:pt x="2484" y="396143"/>
                </a:lnTo>
                <a:cubicBezTo>
                  <a:pt x="1242" y="386146"/>
                  <a:pt x="2484" y="381147"/>
                  <a:pt x="1242" y="376148"/>
                </a:cubicBezTo>
                <a:lnTo>
                  <a:pt x="0" y="379897"/>
                </a:lnTo>
                <a:cubicBezTo>
                  <a:pt x="1242" y="367401"/>
                  <a:pt x="1242" y="366151"/>
                  <a:pt x="1242" y="353655"/>
                </a:cubicBezTo>
                <a:cubicBezTo>
                  <a:pt x="1242" y="352405"/>
                  <a:pt x="1242" y="346157"/>
                  <a:pt x="2484" y="344907"/>
                </a:cubicBezTo>
                <a:cubicBezTo>
                  <a:pt x="0" y="343657"/>
                  <a:pt x="4970" y="316165"/>
                  <a:pt x="6212" y="311167"/>
                </a:cubicBezTo>
                <a:cubicBezTo>
                  <a:pt x="4970" y="319914"/>
                  <a:pt x="7456" y="316165"/>
                  <a:pt x="7456" y="313666"/>
                </a:cubicBezTo>
                <a:cubicBezTo>
                  <a:pt x="7456" y="307418"/>
                  <a:pt x="7456" y="303669"/>
                  <a:pt x="11184" y="296171"/>
                </a:cubicBezTo>
                <a:cubicBezTo>
                  <a:pt x="9940" y="294921"/>
                  <a:pt x="7456" y="292422"/>
                  <a:pt x="11184" y="277426"/>
                </a:cubicBezTo>
                <a:cubicBezTo>
                  <a:pt x="11184" y="278675"/>
                  <a:pt x="9940" y="282424"/>
                  <a:pt x="11184" y="281175"/>
                </a:cubicBezTo>
                <a:cubicBezTo>
                  <a:pt x="11184" y="281175"/>
                  <a:pt x="12426" y="277426"/>
                  <a:pt x="12426" y="274926"/>
                </a:cubicBezTo>
                <a:cubicBezTo>
                  <a:pt x="13668" y="273677"/>
                  <a:pt x="12426" y="278675"/>
                  <a:pt x="13668" y="277426"/>
                </a:cubicBezTo>
                <a:cubicBezTo>
                  <a:pt x="13668" y="266179"/>
                  <a:pt x="18640" y="259931"/>
                  <a:pt x="22368" y="244935"/>
                </a:cubicBezTo>
                <a:cubicBezTo>
                  <a:pt x="22368" y="249933"/>
                  <a:pt x="23610" y="246184"/>
                  <a:pt x="24852" y="244935"/>
                </a:cubicBezTo>
                <a:cubicBezTo>
                  <a:pt x="24852" y="243685"/>
                  <a:pt x="27338" y="238687"/>
                  <a:pt x="28580" y="234938"/>
                </a:cubicBezTo>
                <a:cubicBezTo>
                  <a:pt x="31066" y="231189"/>
                  <a:pt x="33552" y="227440"/>
                  <a:pt x="29824" y="229939"/>
                </a:cubicBezTo>
                <a:cubicBezTo>
                  <a:pt x="43494" y="202447"/>
                  <a:pt x="67104" y="162458"/>
                  <a:pt x="77046" y="154960"/>
                </a:cubicBezTo>
                <a:cubicBezTo>
                  <a:pt x="79532" y="152461"/>
                  <a:pt x="83260" y="144963"/>
                  <a:pt x="85744" y="141214"/>
                </a:cubicBezTo>
                <a:lnTo>
                  <a:pt x="86988" y="142464"/>
                </a:lnTo>
                <a:cubicBezTo>
                  <a:pt x="95686" y="129967"/>
                  <a:pt x="93200" y="133716"/>
                  <a:pt x="104384" y="119970"/>
                </a:cubicBezTo>
                <a:close/>
                <a:moveTo>
                  <a:pt x="644298" y="111479"/>
                </a:moveTo>
                <a:cubicBezTo>
                  <a:pt x="646236" y="112448"/>
                  <a:pt x="648822" y="114064"/>
                  <a:pt x="650114" y="114710"/>
                </a:cubicBezTo>
                <a:cubicBezTo>
                  <a:pt x="657868" y="125049"/>
                  <a:pt x="642358" y="109540"/>
                  <a:pt x="653992" y="122464"/>
                </a:cubicBezTo>
                <a:cubicBezTo>
                  <a:pt x="648822" y="117294"/>
                  <a:pt x="650114" y="121172"/>
                  <a:pt x="642358" y="112125"/>
                </a:cubicBezTo>
                <a:cubicBezTo>
                  <a:pt x="641066" y="110186"/>
                  <a:pt x="642358" y="110509"/>
                  <a:pt x="644298" y="111479"/>
                </a:cubicBezTo>
                <a:close/>
                <a:moveTo>
                  <a:pt x="633302" y="106157"/>
                </a:moveTo>
                <a:cubicBezTo>
                  <a:pt x="633760" y="106569"/>
                  <a:pt x="634904" y="107668"/>
                  <a:pt x="636276" y="108766"/>
                </a:cubicBezTo>
                <a:lnTo>
                  <a:pt x="634446" y="107667"/>
                </a:lnTo>
                <a:cubicBezTo>
                  <a:pt x="633074" y="106020"/>
                  <a:pt x="632844" y="105746"/>
                  <a:pt x="633302" y="106157"/>
                </a:cubicBezTo>
                <a:close/>
                <a:moveTo>
                  <a:pt x="638884" y="100253"/>
                </a:moveTo>
                <a:lnTo>
                  <a:pt x="639518" y="100253"/>
                </a:lnTo>
                <a:lnTo>
                  <a:pt x="641420" y="102999"/>
                </a:lnTo>
                <a:close/>
                <a:moveTo>
                  <a:pt x="638512" y="98799"/>
                </a:moveTo>
                <a:lnTo>
                  <a:pt x="640152" y="100253"/>
                </a:lnTo>
                <a:lnTo>
                  <a:pt x="639518" y="100253"/>
                </a:lnTo>
                <a:close/>
                <a:moveTo>
                  <a:pt x="626206" y="87892"/>
                </a:moveTo>
                <a:cubicBezTo>
                  <a:pt x="627474" y="87892"/>
                  <a:pt x="628742" y="87892"/>
                  <a:pt x="633812" y="92012"/>
                </a:cubicBezTo>
                <a:lnTo>
                  <a:pt x="638512" y="98799"/>
                </a:lnTo>
                <a:close/>
                <a:moveTo>
                  <a:pt x="620716" y="82401"/>
                </a:moveTo>
                <a:cubicBezTo>
                  <a:pt x="623854" y="83774"/>
                  <a:pt x="626992" y="85146"/>
                  <a:pt x="630132" y="86519"/>
                </a:cubicBezTo>
                <a:lnTo>
                  <a:pt x="626992" y="86519"/>
                </a:lnTo>
                <a:close/>
                <a:moveTo>
                  <a:pt x="600010" y="79519"/>
                </a:moveTo>
                <a:cubicBezTo>
                  <a:pt x="598744" y="76903"/>
                  <a:pt x="615222" y="88674"/>
                  <a:pt x="612686" y="84750"/>
                </a:cubicBezTo>
                <a:cubicBezTo>
                  <a:pt x="616490" y="88674"/>
                  <a:pt x="613954" y="87366"/>
                  <a:pt x="624096" y="95214"/>
                </a:cubicBezTo>
                <a:cubicBezTo>
                  <a:pt x="630434" y="99138"/>
                  <a:pt x="619024" y="87366"/>
                  <a:pt x="616490" y="84750"/>
                </a:cubicBezTo>
                <a:cubicBezTo>
                  <a:pt x="624096" y="89982"/>
                  <a:pt x="624096" y="89982"/>
                  <a:pt x="624096" y="89982"/>
                </a:cubicBezTo>
                <a:cubicBezTo>
                  <a:pt x="629166" y="96522"/>
                  <a:pt x="630434" y="103062"/>
                  <a:pt x="622828" y="97830"/>
                </a:cubicBezTo>
                <a:cubicBezTo>
                  <a:pt x="617758" y="89982"/>
                  <a:pt x="608884" y="86058"/>
                  <a:pt x="607616" y="86058"/>
                </a:cubicBezTo>
                <a:cubicBezTo>
                  <a:pt x="605082" y="84750"/>
                  <a:pt x="608884" y="86058"/>
                  <a:pt x="608884" y="86058"/>
                </a:cubicBezTo>
                <a:close/>
                <a:moveTo>
                  <a:pt x="604232" y="71415"/>
                </a:moveTo>
                <a:lnTo>
                  <a:pt x="608352" y="75075"/>
                </a:lnTo>
                <a:lnTo>
                  <a:pt x="606978" y="75075"/>
                </a:lnTo>
                <a:close/>
                <a:moveTo>
                  <a:pt x="190060" y="68361"/>
                </a:moveTo>
                <a:cubicBezTo>
                  <a:pt x="180172" y="73244"/>
                  <a:pt x="188962" y="70802"/>
                  <a:pt x="179074" y="75685"/>
                </a:cubicBezTo>
                <a:cubicBezTo>
                  <a:pt x="175776" y="75685"/>
                  <a:pt x="179074" y="74464"/>
                  <a:pt x="184566" y="70802"/>
                </a:cubicBezTo>
                <a:cubicBezTo>
                  <a:pt x="183468" y="71413"/>
                  <a:pt x="185116" y="70192"/>
                  <a:pt x="186902" y="69124"/>
                </a:cubicBezTo>
                <a:lnTo>
                  <a:pt x="187316" y="69024"/>
                </a:lnTo>
                <a:close/>
                <a:moveTo>
                  <a:pt x="582260" y="65917"/>
                </a:moveTo>
                <a:lnTo>
                  <a:pt x="585556" y="67291"/>
                </a:lnTo>
                <a:lnTo>
                  <a:pt x="586656" y="70038"/>
                </a:lnTo>
                <a:close/>
                <a:moveTo>
                  <a:pt x="571276" y="60429"/>
                </a:moveTo>
                <a:lnTo>
                  <a:pt x="580692" y="64822"/>
                </a:lnTo>
                <a:lnTo>
                  <a:pt x="577554" y="63723"/>
                </a:lnTo>
                <a:close/>
                <a:moveTo>
                  <a:pt x="180272" y="54931"/>
                </a:moveTo>
                <a:cubicBezTo>
                  <a:pt x="179274" y="56030"/>
                  <a:pt x="176278" y="57129"/>
                  <a:pt x="173282" y="59327"/>
                </a:cubicBezTo>
                <a:lnTo>
                  <a:pt x="171284" y="59327"/>
                </a:lnTo>
                <a:cubicBezTo>
                  <a:pt x="170284" y="59327"/>
                  <a:pt x="176278" y="57129"/>
                  <a:pt x="180272" y="54931"/>
                </a:cubicBezTo>
                <a:close/>
                <a:moveTo>
                  <a:pt x="571276" y="49443"/>
                </a:moveTo>
                <a:lnTo>
                  <a:pt x="580692" y="53561"/>
                </a:lnTo>
                <a:cubicBezTo>
                  <a:pt x="577554" y="52188"/>
                  <a:pt x="579124" y="53561"/>
                  <a:pt x="579124" y="53561"/>
                </a:cubicBezTo>
                <a:cubicBezTo>
                  <a:pt x="577554" y="52188"/>
                  <a:pt x="575984" y="52188"/>
                  <a:pt x="571276" y="49443"/>
                </a:cubicBezTo>
                <a:close/>
                <a:moveTo>
                  <a:pt x="427540" y="35608"/>
                </a:moveTo>
                <a:lnTo>
                  <a:pt x="428256" y="37483"/>
                </a:lnTo>
                <a:cubicBezTo>
                  <a:pt x="428256" y="39200"/>
                  <a:pt x="428256" y="41073"/>
                  <a:pt x="429508" y="41697"/>
                </a:cubicBezTo>
                <a:lnTo>
                  <a:pt x="427004" y="47939"/>
                </a:lnTo>
                <a:cubicBezTo>
                  <a:pt x="428256" y="46690"/>
                  <a:pt x="429508" y="49187"/>
                  <a:pt x="429508" y="46690"/>
                </a:cubicBezTo>
                <a:cubicBezTo>
                  <a:pt x="429508" y="49187"/>
                  <a:pt x="429508" y="50436"/>
                  <a:pt x="429508" y="49187"/>
                </a:cubicBezTo>
                <a:cubicBezTo>
                  <a:pt x="425752" y="62920"/>
                  <a:pt x="429508" y="79150"/>
                  <a:pt x="428256" y="94131"/>
                </a:cubicBezTo>
                <a:cubicBezTo>
                  <a:pt x="428256" y="95379"/>
                  <a:pt x="428256" y="94131"/>
                  <a:pt x="429508" y="94131"/>
                </a:cubicBezTo>
                <a:cubicBezTo>
                  <a:pt x="427004" y="96628"/>
                  <a:pt x="429508" y="96628"/>
                  <a:pt x="429508" y="97876"/>
                </a:cubicBezTo>
                <a:lnTo>
                  <a:pt x="428256" y="101621"/>
                </a:lnTo>
                <a:cubicBezTo>
                  <a:pt x="428256" y="104118"/>
                  <a:pt x="429508" y="102870"/>
                  <a:pt x="429508" y="102870"/>
                </a:cubicBezTo>
                <a:cubicBezTo>
                  <a:pt x="429508" y="110360"/>
                  <a:pt x="428256" y="117851"/>
                  <a:pt x="429508" y="124093"/>
                </a:cubicBezTo>
                <a:cubicBezTo>
                  <a:pt x="428256" y="125341"/>
                  <a:pt x="427004" y="124093"/>
                  <a:pt x="427004" y="125341"/>
                </a:cubicBezTo>
                <a:cubicBezTo>
                  <a:pt x="429508" y="122844"/>
                  <a:pt x="428256" y="134080"/>
                  <a:pt x="429508" y="131583"/>
                </a:cubicBezTo>
                <a:cubicBezTo>
                  <a:pt x="427004" y="134080"/>
                  <a:pt x="429508" y="140322"/>
                  <a:pt x="425752" y="139074"/>
                </a:cubicBezTo>
                <a:cubicBezTo>
                  <a:pt x="424500" y="142819"/>
                  <a:pt x="427004" y="141571"/>
                  <a:pt x="427004" y="141571"/>
                </a:cubicBezTo>
                <a:cubicBezTo>
                  <a:pt x="427004" y="145316"/>
                  <a:pt x="427004" y="147813"/>
                  <a:pt x="428256" y="150310"/>
                </a:cubicBezTo>
                <a:cubicBezTo>
                  <a:pt x="428256" y="152807"/>
                  <a:pt x="429508" y="166539"/>
                  <a:pt x="425752" y="170285"/>
                </a:cubicBezTo>
                <a:cubicBezTo>
                  <a:pt x="428256" y="167788"/>
                  <a:pt x="428256" y="170285"/>
                  <a:pt x="428256" y="172782"/>
                </a:cubicBezTo>
                <a:lnTo>
                  <a:pt x="429508" y="171533"/>
                </a:lnTo>
                <a:lnTo>
                  <a:pt x="429508" y="175278"/>
                </a:lnTo>
                <a:cubicBezTo>
                  <a:pt x="429508" y="176527"/>
                  <a:pt x="429508" y="176527"/>
                  <a:pt x="429508" y="176527"/>
                </a:cubicBezTo>
                <a:cubicBezTo>
                  <a:pt x="429508" y="177775"/>
                  <a:pt x="428256" y="176527"/>
                  <a:pt x="428256" y="179024"/>
                </a:cubicBezTo>
                <a:lnTo>
                  <a:pt x="429468" y="183861"/>
                </a:lnTo>
                <a:lnTo>
                  <a:pt x="429038" y="183393"/>
                </a:lnTo>
                <a:cubicBezTo>
                  <a:pt x="428570" y="182457"/>
                  <a:pt x="428256" y="182145"/>
                  <a:pt x="428256" y="185266"/>
                </a:cubicBezTo>
                <a:cubicBezTo>
                  <a:pt x="428256" y="185266"/>
                  <a:pt x="430760" y="187763"/>
                  <a:pt x="429508" y="189011"/>
                </a:cubicBezTo>
                <a:cubicBezTo>
                  <a:pt x="429508" y="186514"/>
                  <a:pt x="428256" y="186514"/>
                  <a:pt x="428256" y="187763"/>
                </a:cubicBezTo>
                <a:lnTo>
                  <a:pt x="428256" y="191508"/>
                </a:lnTo>
                <a:lnTo>
                  <a:pt x="429508" y="190260"/>
                </a:lnTo>
                <a:cubicBezTo>
                  <a:pt x="429508" y="201495"/>
                  <a:pt x="428256" y="212731"/>
                  <a:pt x="428256" y="223967"/>
                </a:cubicBezTo>
                <a:cubicBezTo>
                  <a:pt x="425752" y="223967"/>
                  <a:pt x="428256" y="231458"/>
                  <a:pt x="425752" y="231458"/>
                </a:cubicBezTo>
                <a:lnTo>
                  <a:pt x="425752" y="230209"/>
                </a:lnTo>
                <a:cubicBezTo>
                  <a:pt x="425752" y="227712"/>
                  <a:pt x="423246" y="231458"/>
                  <a:pt x="423246" y="233954"/>
                </a:cubicBezTo>
                <a:cubicBezTo>
                  <a:pt x="424500" y="231458"/>
                  <a:pt x="425752" y="237700"/>
                  <a:pt x="427004" y="232706"/>
                </a:cubicBezTo>
                <a:lnTo>
                  <a:pt x="428256" y="236451"/>
                </a:lnTo>
                <a:cubicBezTo>
                  <a:pt x="433266" y="238948"/>
                  <a:pt x="428256" y="248936"/>
                  <a:pt x="429508" y="255178"/>
                </a:cubicBezTo>
                <a:cubicBezTo>
                  <a:pt x="430760" y="261420"/>
                  <a:pt x="428256" y="268910"/>
                  <a:pt x="428256" y="270159"/>
                </a:cubicBezTo>
                <a:lnTo>
                  <a:pt x="427004" y="271407"/>
                </a:lnTo>
                <a:cubicBezTo>
                  <a:pt x="429508" y="276401"/>
                  <a:pt x="429508" y="276401"/>
                  <a:pt x="428256" y="282643"/>
                </a:cubicBezTo>
                <a:cubicBezTo>
                  <a:pt x="428256" y="285140"/>
                  <a:pt x="429508" y="286389"/>
                  <a:pt x="429508" y="290134"/>
                </a:cubicBezTo>
                <a:lnTo>
                  <a:pt x="428256" y="290134"/>
                </a:lnTo>
                <a:lnTo>
                  <a:pt x="429508" y="296376"/>
                </a:lnTo>
                <a:cubicBezTo>
                  <a:pt x="424500" y="296376"/>
                  <a:pt x="430760" y="308861"/>
                  <a:pt x="427004" y="310109"/>
                </a:cubicBezTo>
                <a:cubicBezTo>
                  <a:pt x="428256" y="311357"/>
                  <a:pt x="428256" y="316351"/>
                  <a:pt x="429508" y="317599"/>
                </a:cubicBezTo>
                <a:cubicBezTo>
                  <a:pt x="429508" y="317599"/>
                  <a:pt x="429508" y="317599"/>
                  <a:pt x="428256" y="318848"/>
                </a:cubicBezTo>
                <a:cubicBezTo>
                  <a:pt x="430760" y="321345"/>
                  <a:pt x="428256" y="326338"/>
                  <a:pt x="428256" y="328835"/>
                </a:cubicBezTo>
                <a:cubicBezTo>
                  <a:pt x="428256" y="331332"/>
                  <a:pt x="429508" y="330084"/>
                  <a:pt x="429508" y="330084"/>
                </a:cubicBezTo>
                <a:cubicBezTo>
                  <a:pt x="428256" y="332581"/>
                  <a:pt x="432012" y="340071"/>
                  <a:pt x="430760" y="341320"/>
                </a:cubicBezTo>
                <a:cubicBezTo>
                  <a:pt x="430760" y="343816"/>
                  <a:pt x="429508" y="342568"/>
                  <a:pt x="429508" y="342568"/>
                </a:cubicBezTo>
                <a:cubicBezTo>
                  <a:pt x="429508" y="346313"/>
                  <a:pt x="433266" y="342568"/>
                  <a:pt x="430760" y="347562"/>
                </a:cubicBezTo>
                <a:cubicBezTo>
                  <a:pt x="430760" y="346313"/>
                  <a:pt x="430760" y="345065"/>
                  <a:pt x="430760" y="345065"/>
                </a:cubicBezTo>
                <a:cubicBezTo>
                  <a:pt x="429508" y="347562"/>
                  <a:pt x="424500" y="351307"/>
                  <a:pt x="425752" y="353804"/>
                </a:cubicBezTo>
                <a:lnTo>
                  <a:pt x="427004" y="352555"/>
                </a:lnTo>
                <a:cubicBezTo>
                  <a:pt x="428256" y="355052"/>
                  <a:pt x="423246" y="361294"/>
                  <a:pt x="425752" y="361294"/>
                </a:cubicBezTo>
                <a:lnTo>
                  <a:pt x="428256" y="361294"/>
                </a:lnTo>
                <a:cubicBezTo>
                  <a:pt x="425752" y="367537"/>
                  <a:pt x="428256" y="365040"/>
                  <a:pt x="425752" y="370033"/>
                </a:cubicBezTo>
                <a:cubicBezTo>
                  <a:pt x="425752" y="371282"/>
                  <a:pt x="424500" y="373779"/>
                  <a:pt x="427004" y="373779"/>
                </a:cubicBezTo>
                <a:lnTo>
                  <a:pt x="428256" y="372530"/>
                </a:lnTo>
                <a:cubicBezTo>
                  <a:pt x="428256" y="375027"/>
                  <a:pt x="428256" y="375027"/>
                  <a:pt x="427004" y="377524"/>
                </a:cubicBezTo>
                <a:lnTo>
                  <a:pt x="428256" y="377524"/>
                </a:lnTo>
                <a:cubicBezTo>
                  <a:pt x="428256" y="377524"/>
                  <a:pt x="429508" y="376276"/>
                  <a:pt x="429508" y="377524"/>
                </a:cubicBezTo>
                <a:cubicBezTo>
                  <a:pt x="430760" y="375027"/>
                  <a:pt x="434518" y="375027"/>
                  <a:pt x="435770" y="375027"/>
                </a:cubicBezTo>
                <a:cubicBezTo>
                  <a:pt x="434518" y="375027"/>
                  <a:pt x="434518" y="376276"/>
                  <a:pt x="435770" y="377524"/>
                </a:cubicBezTo>
                <a:cubicBezTo>
                  <a:pt x="437022" y="375027"/>
                  <a:pt x="438274" y="375027"/>
                  <a:pt x="440778" y="375027"/>
                </a:cubicBezTo>
                <a:lnTo>
                  <a:pt x="443596" y="371282"/>
                </a:lnTo>
                <a:lnTo>
                  <a:pt x="445788" y="371282"/>
                </a:lnTo>
                <a:cubicBezTo>
                  <a:pt x="445788" y="371282"/>
                  <a:pt x="444536" y="371282"/>
                  <a:pt x="444536" y="372530"/>
                </a:cubicBezTo>
                <a:cubicBezTo>
                  <a:pt x="448292" y="370033"/>
                  <a:pt x="450798" y="371282"/>
                  <a:pt x="454554" y="370033"/>
                </a:cubicBezTo>
                <a:cubicBezTo>
                  <a:pt x="453302" y="371282"/>
                  <a:pt x="454554" y="371282"/>
                  <a:pt x="454554" y="372530"/>
                </a:cubicBezTo>
                <a:cubicBezTo>
                  <a:pt x="454554" y="368785"/>
                  <a:pt x="462068" y="373779"/>
                  <a:pt x="459564" y="370033"/>
                </a:cubicBezTo>
                <a:cubicBezTo>
                  <a:pt x="468330" y="371282"/>
                  <a:pt x="482104" y="367537"/>
                  <a:pt x="485862" y="368785"/>
                </a:cubicBezTo>
                <a:cubicBezTo>
                  <a:pt x="487114" y="370033"/>
                  <a:pt x="488366" y="367537"/>
                  <a:pt x="490870" y="367537"/>
                </a:cubicBezTo>
                <a:lnTo>
                  <a:pt x="490870" y="368785"/>
                </a:lnTo>
                <a:cubicBezTo>
                  <a:pt x="494628" y="366288"/>
                  <a:pt x="493376" y="367537"/>
                  <a:pt x="498384" y="365040"/>
                </a:cubicBezTo>
                <a:cubicBezTo>
                  <a:pt x="495880" y="366288"/>
                  <a:pt x="497132" y="367537"/>
                  <a:pt x="499638" y="367537"/>
                </a:cubicBezTo>
                <a:lnTo>
                  <a:pt x="502142" y="365040"/>
                </a:lnTo>
                <a:lnTo>
                  <a:pt x="503394" y="367537"/>
                </a:lnTo>
                <a:cubicBezTo>
                  <a:pt x="504646" y="366288"/>
                  <a:pt x="507150" y="366288"/>
                  <a:pt x="508404" y="366288"/>
                </a:cubicBezTo>
                <a:cubicBezTo>
                  <a:pt x="507150" y="366288"/>
                  <a:pt x="507150" y="366288"/>
                  <a:pt x="507150" y="366288"/>
                </a:cubicBezTo>
                <a:cubicBezTo>
                  <a:pt x="508404" y="363791"/>
                  <a:pt x="514664" y="363791"/>
                  <a:pt x="514664" y="361294"/>
                </a:cubicBezTo>
                <a:cubicBezTo>
                  <a:pt x="515916" y="363791"/>
                  <a:pt x="518422" y="361294"/>
                  <a:pt x="519674" y="363791"/>
                </a:cubicBezTo>
                <a:cubicBezTo>
                  <a:pt x="520926" y="362543"/>
                  <a:pt x="522178" y="362543"/>
                  <a:pt x="522178" y="361294"/>
                </a:cubicBezTo>
                <a:lnTo>
                  <a:pt x="522178" y="360714"/>
                </a:lnTo>
                <a:lnTo>
                  <a:pt x="521840" y="360714"/>
                </a:lnTo>
                <a:lnTo>
                  <a:pt x="521840" y="358884"/>
                </a:lnTo>
                <a:lnTo>
                  <a:pt x="525624" y="360566"/>
                </a:lnTo>
                <a:lnTo>
                  <a:pt x="527188" y="360046"/>
                </a:lnTo>
                <a:lnTo>
                  <a:pt x="528440" y="360046"/>
                </a:lnTo>
                <a:lnTo>
                  <a:pt x="529692" y="360046"/>
                </a:lnTo>
                <a:cubicBezTo>
                  <a:pt x="535954" y="361294"/>
                  <a:pt x="540962" y="355052"/>
                  <a:pt x="547224" y="357549"/>
                </a:cubicBezTo>
                <a:lnTo>
                  <a:pt x="555990" y="357549"/>
                </a:lnTo>
                <a:lnTo>
                  <a:pt x="555990" y="355052"/>
                </a:lnTo>
                <a:cubicBezTo>
                  <a:pt x="559748" y="355052"/>
                  <a:pt x="561000" y="353804"/>
                  <a:pt x="564756" y="353804"/>
                </a:cubicBezTo>
                <a:lnTo>
                  <a:pt x="564756" y="351307"/>
                </a:lnTo>
                <a:cubicBezTo>
                  <a:pt x="568514" y="351307"/>
                  <a:pt x="576028" y="348810"/>
                  <a:pt x="579784" y="351307"/>
                </a:cubicBezTo>
                <a:cubicBezTo>
                  <a:pt x="579784" y="350059"/>
                  <a:pt x="584794" y="351307"/>
                  <a:pt x="587298" y="350059"/>
                </a:cubicBezTo>
                <a:lnTo>
                  <a:pt x="587298" y="351307"/>
                </a:lnTo>
                <a:cubicBezTo>
                  <a:pt x="591054" y="351307"/>
                  <a:pt x="592308" y="350059"/>
                  <a:pt x="593560" y="350059"/>
                </a:cubicBezTo>
                <a:cubicBezTo>
                  <a:pt x="599822" y="351307"/>
                  <a:pt x="604830" y="348810"/>
                  <a:pt x="611092" y="347562"/>
                </a:cubicBezTo>
                <a:lnTo>
                  <a:pt x="614848" y="346313"/>
                </a:lnTo>
                <a:cubicBezTo>
                  <a:pt x="614848" y="347562"/>
                  <a:pt x="616100" y="345065"/>
                  <a:pt x="618606" y="345065"/>
                </a:cubicBezTo>
                <a:cubicBezTo>
                  <a:pt x="619858" y="345065"/>
                  <a:pt x="622362" y="345065"/>
                  <a:pt x="624868" y="345065"/>
                </a:cubicBezTo>
                <a:lnTo>
                  <a:pt x="626120" y="345065"/>
                </a:lnTo>
                <a:cubicBezTo>
                  <a:pt x="626120" y="346313"/>
                  <a:pt x="624868" y="346313"/>
                  <a:pt x="623614" y="346313"/>
                </a:cubicBezTo>
                <a:cubicBezTo>
                  <a:pt x="624868" y="347562"/>
                  <a:pt x="624868" y="347562"/>
                  <a:pt x="626120" y="346313"/>
                </a:cubicBezTo>
                <a:cubicBezTo>
                  <a:pt x="626120" y="346313"/>
                  <a:pt x="626120" y="346313"/>
                  <a:pt x="626120" y="345065"/>
                </a:cubicBezTo>
                <a:lnTo>
                  <a:pt x="627372" y="345065"/>
                </a:lnTo>
                <a:cubicBezTo>
                  <a:pt x="624868" y="346313"/>
                  <a:pt x="628624" y="346313"/>
                  <a:pt x="628624" y="347562"/>
                </a:cubicBezTo>
                <a:lnTo>
                  <a:pt x="631128" y="346313"/>
                </a:lnTo>
                <a:cubicBezTo>
                  <a:pt x="631128" y="347562"/>
                  <a:pt x="628624" y="347562"/>
                  <a:pt x="631128" y="347562"/>
                </a:cubicBezTo>
                <a:cubicBezTo>
                  <a:pt x="632380" y="347562"/>
                  <a:pt x="636138" y="346313"/>
                  <a:pt x="637390" y="345065"/>
                </a:cubicBezTo>
                <a:cubicBezTo>
                  <a:pt x="637390" y="343816"/>
                  <a:pt x="636138" y="343816"/>
                  <a:pt x="636138" y="343816"/>
                </a:cubicBezTo>
                <a:cubicBezTo>
                  <a:pt x="638642" y="343816"/>
                  <a:pt x="638642" y="342568"/>
                  <a:pt x="638642" y="342568"/>
                </a:cubicBezTo>
                <a:cubicBezTo>
                  <a:pt x="641148" y="343816"/>
                  <a:pt x="642400" y="342568"/>
                  <a:pt x="644904" y="343816"/>
                </a:cubicBezTo>
                <a:cubicBezTo>
                  <a:pt x="643652" y="343192"/>
                  <a:pt x="645530" y="343192"/>
                  <a:pt x="647410" y="343036"/>
                </a:cubicBezTo>
                <a:lnTo>
                  <a:pt x="649004" y="341943"/>
                </a:lnTo>
                <a:lnTo>
                  <a:pt x="649914" y="341320"/>
                </a:lnTo>
                <a:lnTo>
                  <a:pt x="651164" y="341943"/>
                </a:lnTo>
                <a:lnTo>
                  <a:pt x="652418" y="342568"/>
                </a:lnTo>
                <a:lnTo>
                  <a:pt x="645398" y="346067"/>
                </a:lnTo>
                <a:lnTo>
                  <a:pt x="644904" y="346313"/>
                </a:lnTo>
                <a:lnTo>
                  <a:pt x="647408" y="347562"/>
                </a:lnTo>
                <a:lnTo>
                  <a:pt x="643652" y="347562"/>
                </a:lnTo>
                <a:lnTo>
                  <a:pt x="642400" y="346313"/>
                </a:lnTo>
                <a:lnTo>
                  <a:pt x="639896" y="347562"/>
                </a:lnTo>
                <a:lnTo>
                  <a:pt x="634886" y="350059"/>
                </a:lnTo>
                <a:cubicBezTo>
                  <a:pt x="636138" y="350059"/>
                  <a:pt x="631128" y="351307"/>
                  <a:pt x="633634" y="351307"/>
                </a:cubicBezTo>
                <a:lnTo>
                  <a:pt x="634886" y="351307"/>
                </a:lnTo>
                <a:cubicBezTo>
                  <a:pt x="636138" y="351307"/>
                  <a:pt x="634886" y="352555"/>
                  <a:pt x="633634" y="353804"/>
                </a:cubicBezTo>
                <a:cubicBezTo>
                  <a:pt x="630502" y="353180"/>
                  <a:pt x="626120" y="353492"/>
                  <a:pt x="622362" y="353804"/>
                </a:cubicBezTo>
                <a:lnTo>
                  <a:pt x="618606" y="353804"/>
                </a:lnTo>
                <a:lnTo>
                  <a:pt x="616100" y="352555"/>
                </a:lnTo>
                <a:cubicBezTo>
                  <a:pt x="618606" y="352555"/>
                  <a:pt x="619858" y="353804"/>
                  <a:pt x="623614" y="352555"/>
                </a:cubicBezTo>
                <a:cubicBezTo>
                  <a:pt x="622362" y="351307"/>
                  <a:pt x="624868" y="350059"/>
                  <a:pt x="622362" y="348810"/>
                </a:cubicBezTo>
                <a:cubicBezTo>
                  <a:pt x="614848" y="347562"/>
                  <a:pt x="617354" y="352555"/>
                  <a:pt x="609840" y="352555"/>
                </a:cubicBezTo>
                <a:cubicBezTo>
                  <a:pt x="608588" y="353804"/>
                  <a:pt x="611092" y="351307"/>
                  <a:pt x="607334" y="351307"/>
                </a:cubicBezTo>
                <a:lnTo>
                  <a:pt x="606872" y="351768"/>
                </a:lnTo>
                <a:lnTo>
                  <a:pt x="605604" y="354303"/>
                </a:lnTo>
                <a:lnTo>
                  <a:pt x="604330" y="354303"/>
                </a:lnTo>
                <a:lnTo>
                  <a:pt x="598568" y="360046"/>
                </a:lnTo>
                <a:cubicBezTo>
                  <a:pt x="598568" y="360046"/>
                  <a:pt x="596064" y="360046"/>
                  <a:pt x="596064" y="358798"/>
                </a:cubicBezTo>
                <a:cubicBezTo>
                  <a:pt x="591054" y="360046"/>
                  <a:pt x="588550" y="358798"/>
                  <a:pt x="582288" y="360046"/>
                </a:cubicBezTo>
                <a:cubicBezTo>
                  <a:pt x="582288" y="360046"/>
                  <a:pt x="582288" y="358798"/>
                  <a:pt x="582288" y="357549"/>
                </a:cubicBezTo>
                <a:cubicBezTo>
                  <a:pt x="579784" y="358798"/>
                  <a:pt x="576028" y="362543"/>
                  <a:pt x="577280" y="363791"/>
                </a:cubicBezTo>
                <a:cubicBezTo>
                  <a:pt x="574776" y="363791"/>
                  <a:pt x="574776" y="363791"/>
                  <a:pt x="572270" y="363791"/>
                </a:cubicBezTo>
                <a:cubicBezTo>
                  <a:pt x="576028" y="366288"/>
                  <a:pt x="571018" y="363791"/>
                  <a:pt x="571018" y="366288"/>
                </a:cubicBezTo>
                <a:cubicBezTo>
                  <a:pt x="568514" y="367537"/>
                  <a:pt x="569766" y="366288"/>
                  <a:pt x="568514" y="365040"/>
                </a:cubicBezTo>
                <a:lnTo>
                  <a:pt x="568398" y="365156"/>
                </a:lnTo>
                <a:lnTo>
                  <a:pt x="567262" y="366288"/>
                </a:lnTo>
                <a:lnTo>
                  <a:pt x="567688" y="364446"/>
                </a:lnTo>
                <a:lnTo>
                  <a:pt x="567730" y="364259"/>
                </a:lnTo>
                <a:cubicBezTo>
                  <a:pt x="568200" y="363167"/>
                  <a:pt x="568514" y="361919"/>
                  <a:pt x="567262" y="361294"/>
                </a:cubicBezTo>
                <a:cubicBezTo>
                  <a:pt x="566636" y="360670"/>
                  <a:pt x="564756" y="360046"/>
                  <a:pt x="563034" y="359578"/>
                </a:cubicBezTo>
                <a:lnTo>
                  <a:pt x="560286" y="358925"/>
                </a:lnTo>
                <a:lnTo>
                  <a:pt x="559748" y="358798"/>
                </a:lnTo>
                <a:cubicBezTo>
                  <a:pt x="558496" y="360046"/>
                  <a:pt x="559748" y="367537"/>
                  <a:pt x="562252" y="368785"/>
                </a:cubicBezTo>
                <a:cubicBezTo>
                  <a:pt x="562252" y="371282"/>
                  <a:pt x="559748" y="368785"/>
                  <a:pt x="558496" y="368785"/>
                </a:cubicBezTo>
                <a:cubicBezTo>
                  <a:pt x="554738" y="367537"/>
                  <a:pt x="553486" y="371282"/>
                  <a:pt x="550982" y="370033"/>
                </a:cubicBezTo>
                <a:lnTo>
                  <a:pt x="552234" y="368785"/>
                </a:lnTo>
                <a:cubicBezTo>
                  <a:pt x="552234" y="368785"/>
                  <a:pt x="547224" y="368785"/>
                  <a:pt x="547224" y="370033"/>
                </a:cubicBezTo>
                <a:cubicBezTo>
                  <a:pt x="547224" y="370033"/>
                  <a:pt x="549730" y="367537"/>
                  <a:pt x="547224" y="366288"/>
                </a:cubicBezTo>
                <a:cubicBezTo>
                  <a:pt x="542216" y="366288"/>
                  <a:pt x="538458" y="371282"/>
                  <a:pt x="539710" y="372530"/>
                </a:cubicBezTo>
                <a:lnTo>
                  <a:pt x="545972" y="368785"/>
                </a:lnTo>
                <a:cubicBezTo>
                  <a:pt x="547224" y="371282"/>
                  <a:pt x="542216" y="372530"/>
                  <a:pt x="542216" y="373779"/>
                </a:cubicBezTo>
                <a:lnTo>
                  <a:pt x="534702" y="375027"/>
                </a:lnTo>
                <a:cubicBezTo>
                  <a:pt x="535954" y="373779"/>
                  <a:pt x="538458" y="373779"/>
                  <a:pt x="537206" y="372530"/>
                </a:cubicBezTo>
                <a:cubicBezTo>
                  <a:pt x="533450" y="373779"/>
                  <a:pt x="535954" y="372530"/>
                  <a:pt x="533450" y="372530"/>
                </a:cubicBezTo>
                <a:cubicBezTo>
                  <a:pt x="535954" y="368785"/>
                  <a:pt x="542216" y="363791"/>
                  <a:pt x="543468" y="360046"/>
                </a:cubicBezTo>
                <a:lnTo>
                  <a:pt x="540962" y="361294"/>
                </a:lnTo>
                <a:lnTo>
                  <a:pt x="539710" y="361294"/>
                </a:lnTo>
                <a:cubicBezTo>
                  <a:pt x="534702" y="363791"/>
                  <a:pt x="530944" y="370033"/>
                  <a:pt x="530944" y="371282"/>
                </a:cubicBezTo>
                <a:lnTo>
                  <a:pt x="529296" y="368818"/>
                </a:lnTo>
                <a:lnTo>
                  <a:pt x="528440" y="367537"/>
                </a:lnTo>
                <a:cubicBezTo>
                  <a:pt x="523430" y="367537"/>
                  <a:pt x="523430" y="373779"/>
                  <a:pt x="518422" y="373779"/>
                </a:cubicBezTo>
                <a:lnTo>
                  <a:pt x="520926" y="373779"/>
                </a:lnTo>
                <a:cubicBezTo>
                  <a:pt x="519674" y="375027"/>
                  <a:pt x="514664" y="375027"/>
                  <a:pt x="515916" y="375027"/>
                </a:cubicBezTo>
                <a:cubicBezTo>
                  <a:pt x="514664" y="373779"/>
                  <a:pt x="513412" y="372530"/>
                  <a:pt x="514664" y="371282"/>
                </a:cubicBezTo>
                <a:lnTo>
                  <a:pt x="509656" y="375027"/>
                </a:lnTo>
                <a:cubicBezTo>
                  <a:pt x="509656" y="375027"/>
                  <a:pt x="509656" y="372530"/>
                  <a:pt x="509656" y="371282"/>
                </a:cubicBezTo>
                <a:cubicBezTo>
                  <a:pt x="508404" y="371282"/>
                  <a:pt x="507150" y="375027"/>
                  <a:pt x="508404" y="375027"/>
                </a:cubicBezTo>
                <a:cubicBezTo>
                  <a:pt x="503394" y="373779"/>
                  <a:pt x="505898" y="375027"/>
                  <a:pt x="502142" y="373779"/>
                </a:cubicBezTo>
                <a:cubicBezTo>
                  <a:pt x="500890" y="373779"/>
                  <a:pt x="502142" y="376276"/>
                  <a:pt x="503394" y="376276"/>
                </a:cubicBezTo>
                <a:cubicBezTo>
                  <a:pt x="500890" y="377524"/>
                  <a:pt x="499638" y="377524"/>
                  <a:pt x="498384" y="377524"/>
                </a:cubicBezTo>
                <a:cubicBezTo>
                  <a:pt x="502142" y="375027"/>
                  <a:pt x="498384" y="371282"/>
                  <a:pt x="498384" y="368785"/>
                </a:cubicBezTo>
                <a:lnTo>
                  <a:pt x="490870" y="377524"/>
                </a:lnTo>
                <a:cubicBezTo>
                  <a:pt x="492124" y="377524"/>
                  <a:pt x="492124" y="375027"/>
                  <a:pt x="492124" y="375027"/>
                </a:cubicBezTo>
                <a:cubicBezTo>
                  <a:pt x="490870" y="377524"/>
                  <a:pt x="480852" y="378772"/>
                  <a:pt x="477096" y="380021"/>
                </a:cubicBezTo>
                <a:cubicBezTo>
                  <a:pt x="478348" y="377524"/>
                  <a:pt x="473338" y="377524"/>
                  <a:pt x="472086" y="380021"/>
                </a:cubicBezTo>
                <a:cubicBezTo>
                  <a:pt x="472086" y="378772"/>
                  <a:pt x="473338" y="378772"/>
                  <a:pt x="473338" y="378772"/>
                </a:cubicBezTo>
                <a:cubicBezTo>
                  <a:pt x="469582" y="377524"/>
                  <a:pt x="469582" y="382518"/>
                  <a:pt x="465824" y="381269"/>
                </a:cubicBezTo>
                <a:cubicBezTo>
                  <a:pt x="468330" y="381269"/>
                  <a:pt x="469582" y="380021"/>
                  <a:pt x="468330" y="378772"/>
                </a:cubicBezTo>
                <a:cubicBezTo>
                  <a:pt x="467078" y="380021"/>
                  <a:pt x="460816" y="380021"/>
                  <a:pt x="462068" y="382518"/>
                </a:cubicBezTo>
                <a:lnTo>
                  <a:pt x="459064" y="381519"/>
                </a:lnTo>
                <a:lnTo>
                  <a:pt x="460816" y="381269"/>
                </a:lnTo>
                <a:cubicBezTo>
                  <a:pt x="460816" y="380021"/>
                  <a:pt x="458312" y="378772"/>
                  <a:pt x="460816" y="377524"/>
                </a:cubicBezTo>
                <a:cubicBezTo>
                  <a:pt x="453302" y="378772"/>
                  <a:pt x="450798" y="382518"/>
                  <a:pt x="447040" y="385015"/>
                </a:cubicBezTo>
                <a:lnTo>
                  <a:pt x="440778" y="385015"/>
                </a:lnTo>
                <a:lnTo>
                  <a:pt x="438274" y="382518"/>
                </a:lnTo>
                <a:cubicBezTo>
                  <a:pt x="437022" y="383766"/>
                  <a:pt x="437022" y="383766"/>
                  <a:pt x="437022" y="383766"/>
                </a:cubicBezTo>
                <a:cubicBezTo>
                  <a:pt x="435770" y="382518"/>
                  <a:pt x="437022" y="381269"/>
                  <a:pt x="438274" y="380021"/>
                </a:cubicBezTo>
                <a:cubicBezTo>
                  <a:pt x="438274" y="381269"/>
                  <a:pt x="438274" y="381269"/>
                  <a:pt x="439526" y="381269"/>
                </a:cubicBezTo>
                <a:cubicBezTo>
                  <a:pt x="442032" y="380021"/>
                  <a:pt x="442032" y="378772"/>
                  <a:pt x="439526" y="378772"/>
                </a:cubicBezTo>
                <a:lnTo>
                  <a:pt x="438274" y="378772"/>
                </a:lnTo>
                <a:cubicBezTo>
                  <a:pt x="439526" y="377524"/>
                  <a:pt x="439526" y="377524"/>
                  <a:pt x="439526" y="377524"/>
                </a:cubicBezTo>
                <a:lnTo>
                  <a:pt x="435770" y="378772"/>
                </a:lnTo>
                <a:cubicBezTo>
                  <a:pt x="435770" y="380021"/>
                  <a:pt x="437022" y="380021"/>
                  <a:pt x="437022" y="380021"/>
                </a:cubicBezTo>
                <a:cubicBezTo>
                  <a:pt x="435770" y="381269"/>
                  <a:pt x="430760" y="383766"/>
                  <a:pt x="433266" y="385015"/>
                </a:cubicBezTo>
                <a:lnTo>
                  <a:pt x="429508" y="385015"/>
                </a:lnTo>
                <a:cubicBezTo>
                  <a:pt x="423246" y="387511"/>
                  <a:pt x="423246" y="387511"/>
                  <a:pt x="416986" y="388760"/>
                </a:cubicBezTo>
                <a:lnTo>
                  <a:pt x="415732" y="388760"/>
                </a:lnTo>
                <a:cubicBezTo>
                  <a:pt x="416986" y="387511"/>
                  <a:pt x="416986" y="388760"/>
                  <a:pt x="418238" y="386263"/>
                </a:cubicBezTo>
                <a:cubicBezTo>
                  <a:pt x="416986" y="385015"/>
                  <a:pt x="416986" y="381269"/>
                  <a:pt x="418238" y="377524"/>
                </a:cubicBezTo>
                <a:cubicBezTo>
                  <a:pt x="419490" y="375027"/>
                  <a:pt x="419490" y="373779"/>
                  <a:pt x="419490" y="372530"/>
                </a:cubicBezTo>
                <a:cubicBezTo>
                  <a:pt x="418238" y="368785"/>
                  <a:pt x="416986" y="371282"/>
                  <a:pt x="416986" y="368785"/>
                </a:cubicBezTo>
                <a:cubicBezTo>
                  <a:pt x="416986" y="368785"/>
                  <a:pt x="416986" y="368785"/>
                  <a:pt x="416986" y="367537"/>
                </a:cubicBezTo>
                <a:lnTo>
                  <a:pt x="415732" y="366288"/>
                </a:lnTo>
                <a:cubicBezTo>
                  <a:pt x="415732" y="365040"/>
                  <a:pt x="416986" y="367537"/>
                  <a:pt x="416986" y="366288"/>
                </a:cubicBezTo>
                <a:cubicBezTo>
                  <a:pt x="415732" y="361294"/>
                  <a:pt x="415732" y="358798"/>
                  <a:pt x="415732" y="355052"/>
                </a:cubicBezTo>
                <a:cubicBezTo>
                  <a:pt x="415732" y="350059"/>
                  <a:pt x="413228" y="357549"/>
                  <a:pt x="414480" y="353804"/>
                </a:cubicBezTo>
                <a:cubicBezTo>
                  <a:pt x="414480" y="352555"/>
                  <a:pt x="415732" y="351307"/>
                  <a:pt x="415732" y="350059"/>
                </a:cubicBezTo>
                <a:cubicBezTo>
                  <a:pt x="415732" y="347562"/>
                  <a:pt x="414480" y="347562"/>
                  <a:pt x="414480" y="345065"/>
                </a:cubicBezTo>
                <a:lnTo>
                  <a:pt x="415732" y="345065"/>
                </a:lnTo>
                <a:cubicBezTo>
                  <a:pt x="415732" y="343816"/>
                  <a:pt x="415732" y="342568"/>
                  <a:pt x="416986" y="342568"/>
                </a:cubicBezTo>
                <a:cubicBezTo>
                  <a:pt x="415732" y="340071"/>
                  <a:pt x="415732" y="338823"/>
                  <a:pt x="416986" y="337574"/>
                </a:cubicBezTo>
                <a:cubicBezTo>
                  <a:pt x="415732" y="333829"/>
                  <a:pt x="413228" y="340071"/>
                  <a:pt x="411976" y="341320"/>
                </a:cubicBezTo>
                <a:cubicBezTo>
                  <a:pt x="413228" y="337574"/>
                  <a:pt x="411976" y="336326"/>
                  <a:pt x="414480" y="333829"/>
                </a:cubicBezTo>
                <a:lnTo>
                  <a:pt x="415732" y="336326"/>
                </a:lnTo>
                <a:cubicBezTo>
                  <a:pt x="416986" y="330084"/>
                  <a:pt x="411976" y="330084"/>
                  <a:pt x="416986" y="327587"/>
                </a:cubicBezTo>
                <a:lnTo>
                  <a:pt x="417404" y="328835"/>
                </a:lnTo>
                <a:lnTo>
                  <a:pt x="416986" y="328835"/>
                </a:lnTo>
                <a:lnTo>
                  <a:pt x="418238" y="331332"/>
                </a:lnTo>
                <a:lnTo>
                  <a:pt x="417404" y="328835"/>
                </a:lnTo>
                <a:lnTo>
                  <a:pt x="418238" y="328835"/>
                </a:lnTo>
                <a:cubicBezTo>
                  <a:pt x="418238" y="327587"/>
                  <a:pt x="416986" y="326338"/>
                  <a:pt x="416986" y="325090"/>
                </a:cubicBezTo>
                <a:lnTo>
                  <a:pt x="415732" y="320096"/>
                </a:lnTo>
                <a:lnTo>
                  <a:pt x="416986" y="320096"/>
                </a:lnTo>
                <a:lnTo>
                  <a:pt x="415732" y="316351"/>
                </a:lnTo>
                <a:cubicBezTo>
                  <a:pt x="416986" y="317599"/>
                  <a:pt x="416986" y="316351"/>
                  <a:pt x="416986" y="315103"/>
                </a:cubicBezTo>
                <a:cubicBezTo>
                  <a:pt x="418238" y="310109"/>
                  <a:pt x="413228" y="310109"/>
                  <a:pt x="415732" y="306364"/>
                </a:cubicBezTo>
                <a:cubicBezTo>
                  <a:pt x="411976" y="306364"/>
                  <a:pt x="415732" y="295128"/>
                  <a:pt x="411976" y="295128"/>
                </a:cubicBezTo>
                <a:cubicBezTo>
                  <a:pt x="413228" y="292631"/>
                  <a:pt x="411976" y="295128"/>
                  <a:pt x="414480" y="297625"/>
                </a:cubicBezTo>
                <a:lnTo>
                  <a:pt x="415356" y="295877"/>
                </a:lnTo>
                <a:lnTo>
                  <a:pt x="415732" y="298873"/>
                </a:lnTo>
                <a:cubicBezTo>
                  <a:pt x="415732" y="297625"/>
                  <a:pt x="415732" y="296376"/>
                  <a:pt x="415732" y="295128"/>
                </a:cubicBezTo>
                <a:lnTo>
                  <a:pt x="415356" y="295877"/>
                </a:lnTo>
                <a:lnTo>
                  <a:pt x="414480" y="288886"/>
                </a:lnTo>
                <a:cubicBezTo>
                  <a:pt x="415732" y="287637"/>
                  <a:pt x="416986" y="290134"/>
                  <a:pt x="416986" y="286389"/>
                </a:cubicBezTo>
                <a:cubicBezTo>
                  <a:pt x="415732" y="281395"/>
                  <a:pt x="414480" y="287637"/>
                  <a:pt x="413228" y="283891"/>
                </a:cubicBezTo>
                <a:lnTo>
                  <a:pt x="415732" y="281395"/>
                </a:lnTo>
                <a:cubicBezTo>
                  <a:pt x="414480" y="277649"/>
                  <a:pt x="415732" y="273904"/>
                  <a:pt x="415732" y="270159"/>
                </a:cubicBezTo>
                <a:cubicBezTo>
                  <a:pt x="415732" y="268910"/>
                  <a:pt x="415732" y="268910"/>
                  <a:pt x="414480" y="268910"/>
                </a:cubicBezTo>
                <a:cubicBezTo>
                  <a:pt x="415732" y="265165"/>
                  <a:pt x="413228" y="260171"/>
                  <a:pt x="414480" y="257675"/>
                </a:cubicBezTo>
                <a:cubicBezTo>
                  <a:pt x="414480" y="257675"/>
                  <a:pt x="414480" y="255178"/>
                  <a:pt x="415732" y="255178"/>
                </a:cubicBezTo>
                <a:lnTo>
                  <a:pt x="414480" y="250184"/>
                </a:lnTo>
                <a:cubicBezTo>
                  <a:pt x="414480" y="252681"/>
                  <a:pt x="415732" y="251432"/>
                  <a:pt x="416986" y="252681"/>
                </a:cubicBezTo>
                <a:cubicBezTo>
                  <a:pt x="416986" y="251432"/>
                  <a:pt x="415732" y="250184"/>
                  <a:pt x="415732" y="248936"/>
                </a:cubicBezTo>
                <a:cubicBezTo>
                  <a:pt x="416986" y="250184"/>
                  <a:pt x="416986" y="250184"/>
                  <a:pt x="416986" y="250184"/>
                </a:cubicBezTo>
                <a:lnTo>
                  <a:pt x="415732" y="243942"/>
                </a:lnTo>
                <a:lnTo>
                  <a:pt x="415732" y="238948"/>
                </a:lnTo>
                <a:lnTo>
                  <a:pt x="416986" y="238948"/>
                </a:lnTo>
                <a:lnTo>
                  <a:pt x="415732" y="237700"/>
                </a:lnTo>
                <a:cubicBezTo>
                  <a:pt x="415732" y="233954"/>
                  <a:pt x="416986" y="233954"/>
                  <a:pt x="415732" y="230209"/>
                </a:cubicBezTo>
                <a:lnTo>
                  <a:pt x="416986" y="230209"/>
                </a:lnTo>
                <a:lnTo>
                  <a:pt x="416986" y="227712"/>
                </a:lnTo>
                <a:lnTo>
                  <a:pt x="418238" y="230209"/>
                </a:lnTo>
                <a:cubicBezTo>
                  <a:pt x="419490" y="223967"/>
                  <a:pt x="415732" y="228961"/>
                  <a:pt x="416986" y="222719"/>
                </a:cubicBezTo>
                <a:lnTo>
                  <a:pt x="418238" y="222719"/>
                </a:lnTo>
                <a:cubicBezTo>
                  <a:pt x="416986" y="220222"/>
                  <a:pt x="415732" y="220222"/>
                  <a:pt x="416986" y="217725"/>
                </a:cubicBezTo>
                <a:cubicBezTo>
                  <a:pt x="415732" y="216476"/>
                  <a:pt x="414480" y="222719"/>
                  <a:pt x="414480" y="216476"/>
                </a:cubicBezTo>
                <a:cubicBezTo>
                  <a:pt x="415732" y="215228"/>
                  <a:pt x="415732" y="213980"/>
                  <a:pt x="415732" y="211483"/>
                </a:cubicBezTo>
                <a:cubicBezTo>
                  <a:pt x="415732" y="210234"/>
                  <a:pt x="414480" y="212731"/>
                  <a:pt x="414480" y="213980"/>
                </a:cubicBezTo>
                <a:cubicBezTo>
                  <a:pt x="414480" y="206489"/>
                  <a:pt x="419490" y="208986"/>
                  <a:pt x="416986" y="201495"/>
                </a:cubicBezTo>
                <a:cubicBezTo>
                  <a:pt x="416986" y="203992"/>
                  <a:pt x="414480" y="200247"/>
                  <a:pt x="414480" y="206489"/>
                </a:cubicBezTo>
                <a:cubicBezTo>
                  <a:pt x="414480" y="202744"/>
                  <a:pt x="416986" y="200247"/>
                  <a:pt x="415732" y="196502"/>
                </a:cubicBezTo>
                <a:lnTo>
                  <a:pt x="416986" y="196502"/>
                </a:lnTo>
                <a:cubicBezTo>
                  <a:pt x="415732" y="192756"/>
                  <a:pt x="419490" y="190260"/>
                  <a:pt x="415732" y="187763"/>
                </a:cubicBezTo>
                <a:cubicBezTo>
                  <a:pt x="418238" y="189011"/>
                  <a:pt x="415732" y="185266"/>
                  <a:pt x="416986" y="182769"/>
                </a:cubicBezTo>
                <a:cubicBezTo>
                  <a:pt x="418238" y="186514"/>
                  <a:pt x="416986" y="191508"/>
                  <a:pt x="419490" y="192756"/>
                </a:cubicBezTo>
                <a:cubicBezTo>
                  <a:pt x="419490" y="190260"/>
                  <a:pt x="418238" y="190260"/>
                  <a:pt x="419490" y="187763"/>
                </a:cubicBezTo>
                <a:cubicBezTo>
                  <a:pt x="419490" y="189011"/>
                  <a:pt x="419490" y="190260"/>
                  <a:pt x="420742" y="190260"/>
                </a:cubicBezTo>
                <a:cubicBezTo>
                  <a:pt x="421994" y="186514"/>
                  <a:pt x="419490" y="184017"/>
                  <a:pt x="418238" y="180272"/>
                </a:cubicBezTo>
                <a:lnTo>
                  <a:pt x="419490" y="186514"/>
                </a:lnTo>
                <a:cubicBezTo>
                  <a:pt x="416986" y="185266"/>
                  <a:pt x="419490" y="184017"/>
                  <a:pt x="416986" y="182769"/>
                </a:cubicBezTo>
                <a:lnTo>
                  <a:pt x="416986" y="176527"/>
                </a:lnTo>
                <a:cubicBezTo>
                  <a:pt x="416986" y="171533"/>
                  <a:pt x="421994" y="170285"/>
                  <a:pt x="421994" y="167788"/>
                </a:cubicBezTo>
                <a:cubicBezTo>
                  <a:pt x="421994" y="165291"/>
                  <a:pt x="419490" y="161546"/>
                  <a:pt x="419490" y="162794"/>
                </a:cubicBezTo>
                <a:cubicBezTo>
                  <a:pt x="418238" y="161546"/>
                  <a:pt x="419490" y="170285"/>
                  <a:pt x="416986" y="166539"/>
                </a:cubicBezTo>
                <a:cubicBezTo>
                  <a:pt x="420742" y="164043"/>
                  <a:pt x="415732" y="160297"/>
                  <a:pt x="416986" y="154055"/>
                </a:cubicBezTo>
                <a:cubicBezTo>
                  <a:pt x="419490" y="157800"/>
                  <a:pt x="419490" y="152807"/>
                  <a:pt x="420742" y="155304"/>
                </a:cubicBezTo>
                <a:cubicBezTo>
                  <a:pt x="420742" y="151558"/>
                  <a:pt x="419490" y="151558"/>
                  <a:pt x="419490" y="150310"/>
                </a:cubicBezTo>
                <a:lnTo>
                  <a:pt x="419490" y="149061"/>
                </a:lnTo>
                <a:cubicBezTo>
                  <a:pt x="416986" y="145316"/>
                  <a:pt x="416986" y="147813"/>
                  <a:pt x="416986" y="141571"/>
                </a:cubicBezTo>
                <a:cubicBezTo>
                  <a:pt x="416986" y="144068"/>
                  <a:pt x="418238" y="139074"/>
                  <a:pt x="419490" y="141571"/>
                </a:cubicBezTo>
                <a:cubicBezTo>
                  <a:pt x="419490" y="139074"/>
                  <a:pt x="419490" y="137826"/>
                  <a:pt x="418238" y="136577"/>
                </a:cubicBezTo>
                <a:cubicBezTo>
                  <a:pt x="416986" y="130335"/>
                  <a:pt x="419490" y="131583"/>
                  <a:pt x="418238" y="125341"/>
                </a:cubicBezTo>
                <a:lnTo>
                  <a:pt x="416986" y="125341"/>
                </a:lnTo>
                <a:cubicBezTo>
                  <a:pt x="415732" y="117851"/>
                  <a:pt x="416986" y="109112"/>
                  <a:pt x="415732" y="100373"/>
                </a:cubicBezTo>
                <a:lnTo>
                  <a:pt x="415732" y="97876"/>
                </a:lnTo>
                <a:cubicBezTo>
                  <a:pt x="416986" y="97876"/>
                  <a:pt x="416986" y="96628"/>
                  <a:pt x="418238" y="94131"/>
                </a:cubicBezTo>
                <a:lnTo>
                  <a:pt x="416986" y="94131"/>
                </a:lnTo>
                <a:lnTo>
                  <a:pt x="416986" y="92882"/>
                </a:lnTo>
                <a:cubicBezTo>
                  <a:pt x="416986" y="90385"/>
                  <a:pt x="415732" y="94131"/>
                  <a:pt x="415732" y="90385"/>
                </a:cubicBezTo>
                <a:cubicBezTo>
                  <a:pt x="419490" y="89137"/>
                  <a:pt x="416986" y="79150"/>
                  <a:pt x="419490" y="76653"/>
                </a:cubicBezTo>
                <a:cubicBezTo>
                  <a:pt x="416986" y="74156"/>
                  <a:pt x="419490" y="81646"/>
                  <a:pt x="416986" y="79150"/>
                </a:cubicBezTo>
                <a:cubicBezTo>
                  <a:pt x="416986" y="79150"/>
                  <a:pt x="416986" y="77901"/>
                  <a:pt x="418238" y="76653"/>
                </a:cubicBezTo>
                <a:lnTo>
                  <a:pt x="416986" y="76653"/>
                </a:lnTo>
                <a:cubicBezTo>
                  <a:pt x="416986" y="67914"/>
                  <a:pt x="418238" y="65417"/>
                  <a:pt x="418238" y="56678"/>
                </a:cubicBezTo>
                <a:cubicBezTo>
                  <a:pt x="419490" y="54181"/>
                  <a:pt x="419490" y="52933"/>
                  <a:pt x="416986" y="51684"/>
                </a:cubicBezTo>
                <a:cubicBezTo>
                  <a:pt x="418238" y="50436"/>
                  <a:pt x="418238" y="52933"/>
                  <a:pt x="419490" y="51684"/>
                </a:cubicBezTo>
                <a:cubicBezTo>
                  <a:pt x="415732" y="46690"/>
                  <a:pt x="421994" y="41697"/>
                  <a:pt x="419490" y="39200"/>
                </a:cubicBezTo>
                <a:cubicBezTo>
                  <a:pt x="420742" y="39200"/>
                  <a:pt x="422308" y="37639"/>
                  <a:pt x="423874" y="36391"/>
                </a:cubicBezTo>
                <a:close/>
                <a:moveTo>
                  <a:pt x="427004" y="34206"/>
                </a:moveTo>
                <a:lnTo>
                  <a:pt x="428256" y="35455"/>
                </a:lnTo>
                <a:lnTo>
                  <a:pt x="427540" y="35608"/>
                </a:lnTo>
                <a:close/>
                <a:moveTo>
                  <a:pt x="538314" y="32958"/>
                </a:moveTo>
                <a:cubicBezTo>
                  <a:pt x="540146" y="34789"/>
                  <a:pt x="541062" y="34789"/>
                  <a:pt x="542894" y="36621"/>
                </a:cubicBezTo>
                <a:cubicBezTo>
                  <a:pt x="541978" y="36621"/>
                  <a:pt x="541978" y="36621"/>
                  <a:pt x="541978" y="36621"/>
                </a:cubicBezTo>
                <a:cubicBezTo>
                  <a:pt x="541062" y="34789"/>
                  <a:pt x="540146" y="34789"/>
                  <a:pt x="538314" y="32958"/>
                </a:cubicBezTo>
                <a:close/>
                <a:moveTo>
                  <a:pt x="431200" y="32958"/>
                </a:moveTo>
                <a:lnTo>
                  <a:pt x="431200" y="35706"/>
                </a:lnTo>
                <a:lnTo>
                  <a:pt x="428452" y="35706"/>
                </a:lnTo>
                <a:close/>
                <a:moveTo>
                  <a:pt x="262206" y="32495"/>
                </a:moveTo>
                <a:lnTo>
                  <a:pt x="255992" y="34994"/>
                </a:lnTo>
                <a:lnTo>
                  <a:pt x="261776" y="32636"/>
                </a:lnTo>
                <a:close/>
                <a:moveTo>
                  <a:pt x="525192" y="29586"/>
                </a:moveTo>
                <a:cubicBezTo>
                  <a:pt x="525192" y="29071"/>
                  <a:pt x="536178" y="31130"/>
                  <a:pt x="533432" y="31130"/>
                </a:cubicBezTo>
                <a:cubicBezTo>
                  <a:pt x="532210" y="31130"/>
                  <a:pt x="532210" y="32046"/>
                  <a:pt x="529770" y="31130"/>
                </a:cubicBezTo>
                <a:cubicBezTo>
                  <a:pt x="526412" y="30215"/>
                  <a:pt x="525192" y="29758"/>
                  <a:pt x="525192" y="29586"/>
                </a:cubicBezTo>
                <a:close/>
                <a:moveTo>
                  <a:pt x="428452" y="27470"/>
                </a:moveTo>
                <a:lnTo>
                  <a:pt x="432116" y="29301"/>
                </a:lnTo>
                <a:lnTo>
                  <a:pt x="428452" y="31131"/>
                </a:lnTo>
                <a:cubicBezTo>
                  <a:pt x="430284" y="31131"/>
                  <a:pt x="428452" y="27470"/>
                  <a:pt x="428452" y="27470"/>
                </a:cubicBezTo>
                <a:close/>
                <a:moveTo>
                  <a:pt x="508258" y="24997"/>
                </a:moveTo>
                <a:cubicBezTo>
                  <a:pt x="508258" y="24997"/>
                  <a:pt x="510744" y="26246"/>
                  <a:pt x="513230" y="27496"/>
                </a:cubicBezTo>
                <a:cubicBezTo>
                  <a:pt x="515714" y="27496"/>
                  <a:pt x="515714" y="27496"/>
                  <a:pt x="514472" y="27496"/>
                </a:cubicBezTo>
                <a:cubicBezTo>
                  <a:pt x="513230" y="27496"/>
                  <a:pt x="510744" y="26246"/>
                  <a:pt x="508258" y="24997"/>
                </a:cubicBezTo>
                <a:close/>
                <a:moveTo>
                  <a:pt x="477192" y="19998"/>
                </a:moveTo>
                <a:lnTo>
                  <a:pt x="487132" y="22497"/>
                </a:lnTo>
                <a:lnTo>
                  <a:pt x="482518" y="21783"/>
                </a:lnTo>
                <a:close/>
                <a:moveTo>
                  <a:pt x="455134" y="17857"/>
                </a:moveTo>
                <a:cubicBezTo>
                  <a:pt x="465598" y="20602"/>
                  <a:pt x="453826" y="19229"/>
                  <a:pt x="452518" y="20602"/>
                </a:cubicBezTo>
                <a:cubicBezTo>
                  <a:pt x="439440" y="16484"/>
                  <a:pt x="453826" y="19229"/>
                  <a:pt x="455134" y="17857"/>
                </a:cubicBezTo>
                <a:close/>
                <a:moveTo>
                  <a:pt x="440442" y="10986"/>
                </a:moveTo>
                <a:lnTo>
                  <a:pt x="447432" y="13733"/>
                </a:lnTo>
                <a:cubicBezTo>
                  <a:pt x="449430" y="13733"/>
                  <a:pt x="446434" y="13733"/>
                  <a:pt x="444436" y="13733"/>
                </a:cubicBezTo>
                <a:cubicBezTo>
                  <a:pt x="441440" y="13733"/>
                  <a:pt x="439444" y="10986"/>
                  <a:pt x="440442" y="10986"/>
                </a:cubicBezTo>
                <a:close/>
                <a:moveTo>
                  <a:pt x="382748" y="4"/>
                </a:moveTo>
                <a:lnTo>
                  <a:pt x="385232" y="1253"/>
                </a:lnTo>
                <a:cubicBezTo>
                  <a:pt x="395174" y="1253"/>
                  <a:pt x="400144" y="1253"/>
                  <a:pt x="406358" y="1253"/>
                </a:cubicBezTo>
                <a:cubicBezTo>
                  <a:pt x="416300" y="3753"/>
                  <a:pt x="426242" y="6252"/>
                  <a:pt x="434940" y="6252"/>
                </a:cubicBezTo>
                <a:cubicBezTo>
                  <a:pt x="446124" y="7502"/>
                  <a:pt x="454824" y="7502"/>
                  <a:pt x="463522" y="11251"/>
                </a:cubicBezTo>
                <a:lnTo>
                  <a:pt x="480920" y="15000"/>
                </a:lnTo>
                <a:cubicBezTo>
                  <a:pt x="475948" y="15000"/>
                  <a:pt x="484648" y="15000"/>
                  <a:pt x="489618" y="16249"/>
                </a:cubicBezTo>
                <a:cubicBezTo>
                  <a:pt x="495832" y="17499"/>
                  <a:pt x="504530" y="21248"/>
                  <a:pt x="510744" y="24997"/>
                </a:cubicBezTo>
                <a:lnTo>
                  <a:pt x="521928" y="28746"/>
                </a:lnTo>
                <a:cubicBezTo>
                  <a:pt x="508258" y="24997"/>
                  <a:pt x="521928" y="29995"/>
                  <a:pt x="521928" y="31245"/>
                </a:cubicBezTo>
                <a:cubicBezTo>
                  <a:pt x="524414" y="32495"/>
                  <a:pt x="525656" y="32495"/>
                  <a:pt x="529384" y="33744"/>
                </a:cubicBezTo>
                <a:cubicBezTo>
                  <a:pt x="531870" y="34994"/>
                  <a:pt x="524414" y="32495"/>
                  <a:pt x="529384" y="34994"/>
                </a:cubicBezTo>
                <a:cubicBezTo>
                  <a:pt x="533112" y="36244"/>
                  <a:pt x="546782" y="42492"/>
                  <a:pt x="551752" y="43741"/>
                </a:cubicBezTo>
                <a:cubicBezTo>
                  <a:pt x="551752" y="42492"/>
                  <a:pt x="549268" y="42492"/>
                  <a:pt x="548024" y="41242"/>
                </a:cubicBezTo>
                <a:lnTo>
                  <a:pt x="549268" y="41242"/>
                </a:lnTo>
                <a:cubicBezTo>
                  <a:pt x="557966" y="44991"/>
                  <a:pt x="555480" y="43741"/>
                  <a:pt x="555480" y="42492"/>
                </a:cubicBezTo>
                <a:cubicBezTo>
                  <a:pt x="562936" y="48740"/>
                  <a:pt x="569150" y="51239"/>
                  <a:pt x="575364" y="57488"/>
                </a:cubicBezTo>
                <a:cubicBezTo>
                  <a:pt x="566664" y="49990"/>
                  <a:pt x="594004" y="69984"/>
                  <a:pt x="590276" y="64985"/>
                </a:cubicBezTo>
                <a:lnTo>
                  <a:pt x="594118" y="68076"/>
                </a:lnTo>
                <a:lnTo>
                  <a:pt x="594166" y="68092"/>
                </a:lnTo>
                <a:lnTo>
                  <a:pt x="594192" y="68136"/>
                </a:lnTo>
                <a:lnTo>
                  <a:pt x="594936" y="68734"/>
                </a:lnTo>
                <a:lnTo>
                  <a:pt x="596184" y="70407"/>
                </a:lnTo>
                <a:lnTo>
                  <a:pt x="596302" y="70496"/>
                </a:lnTo>
                <a:lnTo>
                  <a:pt x="596216" y="70449"/>
                </a:lnTo>
                <a:lnTo>
                  <a:pt x="597732" y="72483"/>
                </a:lnTo>
                <a:cubicBezTo>
                  <a:pt x="589034" y="64985"/>
                  <a:pt x="577850" y="61237"/>
                  <a:pt x="570394" y="57488"/>
                </a:cubicBezTo>
                <a:lnTo>
                  <a:pt x="577850" y="62486"/>
                </a:lnTo>
                <a:cubicBezTo>
                  <a:pt x="571636" y="62486"/>
                  <a:pt x="561694" y="52489"/>
                  <a:pt x="556724" y="49990"/>
                </a:cubicBezTo>
                <a:cubicBezTo>
                  <a:pt x="560452" y="51239"/>
                  <a:pt x="566664" y="56238"/>
                  <a:pt x="566664" y="56238"/>
                </a:cubicBezTo>
                <a:lnTo>
                  <a:pt x="565422" y="53739"/>
                </a:lnTo>
                <a:lnTo>
                  <a:pt x="564610" y="53330"/>
                </a:lnTo>
                <a:lnTo>
                  <a:pt x="550510" y="46241"/>
                </a:lnTo>
                <a:cubicBezTo>
                  <a:pt x="545540" y="44991"/>
                  <a:pt x="541812" y="42492"/>
                  <a:pt x="538084" y="41242"/>
                </a:cubicBezTo>
                <a:cubicBezTo>
                  <a:pt x="544296" y="44991"/>
                  <a:pt x="526898" y="37493"/>
                  <a:pt x="533112" y="41242"/>
                </a:cubicBezTo>
                <a:lnTo>
                  <a:pt x="539326" y="43741"/>
                </a:lnTo>
                <a:cubicBezTo>
                  <a:pt x="541812" y="46241"/>
                  <a:pt x="535598" y="43741"/>
                  <a:pt x="531870" y="42492"/>
                </a:cubicBezTo>
                <a:cubicBezTo>
                  <a:pt x="517890" y="34994"/>
                  <a:pt x="494822" y="27496"/>
                  <a:pt x="481016" y="23161"/>
                </a:cubicBezTo>
                <a:lnTo>
                  <a:pt x="479686" y="22742"/>
                </a:lnTo>
                <a:lnTo>
                  <a:pt x="482288" y="25635"/>
                </a:lnTo>
                <a:lnTo>
                  <a:pt x="477896" y="25635"/>
                </a:lnTo>
                <a:lnTo>
                  <a:pt x="478842" y="22476"/>
                </a:lnTo>
                <a:lnTo>
                  <a:pt x="470978" y="19998"/>
                </a:lnTo>
                <a:lnTo>
                  <a:pt x="482518" y="21783"/>
                </a:lnTo>
                <a:lnTo>
                  <a:pt x="488376" y="23747"/>
                </a:lnTo>
                <a:cubicBezTo>
                  <a:pt x="492104" y="24997"/>
                  <a:pt x="495832" y="27496"/>
                  <a:pt x="500802" y="28746"/>
                </a:cubicBezTo>
                <a:cubicBezTo>
                  <a:pt x="499560" y="27496"/>
                  <a:pt x="508258" y="28746"/>
                  <a:pt x="499560" y="23747"/>
                </a:cubicBezTo>
                <a:cubicBezTo>
                  <a:pt x="490860" y="18748"/>
                  <a:pt x="485890" y="18748"/>
                  <a:pt x="480920" y="18748"/>
                </a:cubicBezTo>
                <a:cubicBezTo>
                  <a:pt x="474706" y="17499"/>
                  <a:pt x="469736" y="17499"/>
                  <a:pt x="457308" y="13750"/>
                </a:cubicBezTo>
                <a:cubicBezTo>
                  <a:pt x="454824" y="13750"/>
                  <a:pt x="463522" y="13750"/>
                  <a:pt x="448610" y="11251"/>
                </a:cubicBezTo>
                <a:cubicBezTo>
                  <a:pt x="431212" y="8751"/>
                  <a:pt x="418786" y="10001"/>
                  <a:pt x="418786" y="12500"/>
                </a:cubicBezTo>
                <a:cubicBezTo>
                  <a:pt x="424998" y="13750"/>
                  <a:pt x="439910" y="13750"/>
                  <a:pt x="441154" y="16249"/>
                </a:cubicBezTo>
                <a:cubicBezTo>
                  <a:pt x="433698" y="15000"/>
                  <a:pt x="422514" y="13750"/>
                  <a:pt x="421270" y="15000"/>
                </a:cubicBezTo>
                <a:lnTo>
                  <a:pt x="420248" y="13750"/>
                </a:lnTo>
                <a:lnTo>
                  <a:pt x="422198" y="13750"/>
                </a:lnTo>
                <a:lnTo>
                  <a:pt x="424066" y="13906"/>
                </a:lnTo>
                <a:cubicBezTo>
                  <a:pt x="427174" y="14375"/>
                  <a:pt x="429968" y="15000"/>
                  <a:pt x="424998" y="13750"/>
                </a:cubicBezTo>
                <a:lnTo>
                  <a:pt x="422198" y="13750"/>
                </a:lnTo>
                <a:lnTo>
                  <a:pt x="420106" y="13574"/>
                </a:lnTo>
                <a:lnTo>
                  <a:pt x="420248" y="13750"/>
                </a:lnTo>
                <a:lnTo>
                  <a:pt x="416300" y="13750"/>
                </a:lnTo>
                <a:cubicBezTo>
                  <a:pt x="418786" y="12500"/>
                  <a:pt x="411328" y="11251"/>
                  <a:pt x="410086" y="11251"/>
                </a:cubicBezTo>
                <a:cubicBezTo>
                  <a:pt x="401388" y="10001"/>
                  <a:pt x="395174" y="10001"/>
                  <a:pt x="387718" y="8751"/>
                </a:cubicBezTo>
                <a:cubicBezTo>
                  <a:pt x="385232" y="8751"/>
                  <a:pt x="381504" y="8751"/>
                  <a:pt x="376534" y="8751"/>
                </a:cubicBezTo>
                <a:cubicBezTo>
                  <a:pt x="374048" y="8751"/>
                  <a:pt x="369078" y="8751"/>
                  <a:pt x="365350" y="8751"/>
                </a:cubicBezTo>
                <a:cubicBezTo>
                  <a:pt x="364106" y="8751"/>
                  <a:pt x="361622" y="7502"/>
                  <a:pt x="362864" y="7502"/>
                </a:cubicBezTo>
                <a:cubicBezTo>
                  <a:pt x="354166" y="8751"/>
                  <a:pt x="341738" y="12500"/>
                  <a:pt x="345466" y="13750"/>
                </a:cubicBezTo>
                <a:cubicBezTo>
                  <a:pt x="334282" y="13750"/>
                  <a:pt x="334282" y="13750"/>
                  <a:pt x="325584" y="15000"/>
                </a:cubicBezTo>
                <a:cubicBezTo>
                  <a:pt x="340496" y="15000"/>
                  <a:pt x="323098" y="15000"/>
                  <a:pt x="321856" y="17499"/>
                </a:cubicBezTo>
                <a:cubicBezTo>
                  <a:pt x="313156" y="19998"/>
                  <a:pt x="318128" y="16249"/>
                  <a:pt x="314400" y="17499"/>
                </a:cubicBezTo>
                <a:cubicBezTo>
                  <a:pt x="313156" y="17499"/>
                  <a:pt x="309428" y="19998"/>
                  <a:pt x="309428" y="19998"/>
                </a:cubicBezTo>
                <a:cubicBezTo>
                  <a:pt x="303216" y="19998"/>
                  <a:pt x="319370" y="13750"/>
                  <a:pt x="311914" y="13750"/>
                </a:cubicBezTo>
                <a:lnTo>
                  <a:pt x="305732" y="13750"/>
                </a:lnTo>
                <a:lnTo>
                  <a:pt x="302118" y="15107"/>
                </a:lnTo>
                <a:lnTo>
                  <a:pt x="302720" y="13750"/>
                </a:lnTo>
                <a:lnTo>
                  <a:pt x="298244" y="13750"/>
                </a:lnTo>
                <a:cubicBezTo>
                  <a:pt x="292030" y="15000"/>
                  <a:pt x="287060" y="15000"/>
                  <a:pt x="287060" y="15000"/>
                </a:cubicBezTo>
                <a:cubicBezTo>
                  <a:pt x="283332" y="18748"/>
                  <a:pt x="285818" y="24997"/>
                  <a:pt x="292030" y="24997"/>
                </a:cubicBezTo>
                <a:cubicBezTo>
                  <a:pt x="292030" y="26246"/>
                  <a:pt x="284574" y="26246"/>
                  <a:pt x="280846" y="27496"/>
                </a:cubicBezTo>
                <a:cubicBezTo>
                  <a:pt x="275254" y="27496"/>
                  <a:pt x="271216" y="28746"/>
                  <a:pt x="267488" y="30308"/>
                </a:cubicBezTo>
                <a:lnTo>
                  <a:pt x="261776" y="32636"/>
                </a:lnTo>
                <a:lnTo>
                  <a:pt x="254128" y="35150"/>
                </a:lnTo>
                <a:cubicBezTo>
                  <a:pt x="250712" y="36556"/>
                  <a:pt x="247294" y="38118"/>
                  <a:pt x="246052" y="38743"/>
                </a:cubicBezTo>
                <a:cubicBezTo>
                  <a:pt x="244808" y="38743"/>
                  <a:pt x="252264" y="32495"/>
                  <a:pt x="247294" y="33744"/>
                </a:cubicBezTo>
                <a:cubicBezTo>
                  <a:pt x="231140" y="38743"/>
                  <a:pt x="218712" y="49990"/>
                  <a:pt x="219954" y="51239"/>
                </a:cubicBezTo>
                <a:cubicBezTo>
                  <a:pt x="227412" y="46241"/>
                  <a:pt x="233624" y="42492"/>
                  <a:pt x="242324" y="38743"/>
                </a:cubicBezTo>
                <a:cubicBezTo>
                  <a:pt x="243566" y="39992"/>
                  <a:pt x="238596" y="41242"/>
                  <a:pt x="234868" y="43741"/>
                </a:cubicBezTo>
                <a:cubicBezTo>
                  <a:pt x="231140" y="46241"/>
                  <a:pt x="227412" y="48740"/>
                  <a:pt x="228654" y="48740"/>
                </a:cubicBezTo>
                <a:lnTo>
                  <a:pt x="206286" y="58737"/>
                </a:lnTo>
                <a:cubicBezTo>
                  <a:pt x="208770" y="57488"/>
                  <a:pt x="217470" y="52489"/>
                  <a:pt x="213742" y="53739"/>
                </a:cubicBezTo>
                <a:cubicBezTo>
                  <a:pt x="205042" y="58737"/>
                  <a:pt x="208770" y="56238"/>
                  <a:pt x="202558" y="58737"/>
                </a:cubicBezTo>
                <a:cubicBezTo>
                  <a:pt x="212498" y="51239"/>
                  <a:pt x="228654" y="36244"/>
                  <a:pt x="236110" y="31245"/>
                </a:cubicBezTo>
                <a:cubicBezTo>
                  <a:pt x="232382" y="32495"/>
                  <a:pt x="228654" y="34994"/>
                  <a:pt x="224926" y="37493"/>
                </a:cubicBezTo>
                <a:lnTo>
                  <a:pt x="221198" y="38743"/>
                </a:lnTo>
                <a:cubicBezTo>
                  <a:pt x="213742" y="42492"/>
                  <a:pt x="207528" y="47490"/>
                  <a:pt x="203800" y="52489"/>
                </a:cubicBezTo>
                <a:cubicBezTo>
                  <a:pt x="198830" y="56238"/>
                  <a:pt x="195102" y="59987"/>
                  <a:pt x="193858" y="62486"/>
                </a:cubicBezTo>
                <a:cubicBezTo>
                  <a:pt x="186402" y="66235"/>
                  <a:pt x="187644" y="62486"/>
                  <a:pt x="188888" y="59987"/>
                </a:cubicBezTo>
                <a:cubicBezTo>
                  <a:pt x="172732" y="69984"/>
                  <a:pt x="176460" y="73733"/>
                  <a:pt x="160306" y="84980"/>
                </a:cubicBezTo>
                <a:lnTo>
                  <a:pt x="166520" y="79981"/>
                </a:lnTo>
                <a:cubicBezTo>
                  <a:pt x="164034" y="83730"/>
                  <a:pt x="150364" y="92478"/>
                  <a:pt x="152850" y="92478"/>
                </a:cubicBezTo>
                <a:cubicBezTo>
                  <a:pt x="149122" y="93727"/>
                  <a:pt x="144150" y="93727"/>
                  <a:pt x="147878" y="89978"/>
                </a:cubicBezTo>
                <a:cubicBezTo>
                  <a:pt x="144150" y="94977"/>
                  <a:pt x="140422" y="98726"/>
                  <a:pt x="136694" y="103725"/>
                </a:cubicBezTo>
                <a:cubicBezTo>
                  <a:pt x="139180" y="101225"/>
                  <a:pt x="136694" y="101225"/>
                  <a:pt x="136694" y="99976"/>
                </a:cubicBezTo>
                <a:cubicBezTo>
                  <a:pt x="131724" y="103725"/>
                  <a:pt x="130482" y="108723"/>
                  <a:pt x="134210" y="107473"/>
                </a:cubicBezTo>
                <a:cubicBezTo>
                  <a:pt x="123026" y="113722"/>
                  <a:pt x="125510" y="112472"/>
                  <a:pt x="116812" y="117471"/>
                </a:cubicBezTo>
                <a:cubicBezTo>
                  <a:pt x="114326" y="121220"/>
                  <a:pt x="119298" y="119970"/>
                  <a:pt x="120540" y="118720"/>
                </a:cubicBezTo>
                <a:cubicBezTo>
                  <a:pt x="115570" y="124969"/>
                  <a:pt x="113084" y="128718"/>
                  <a:pt x="109356" y="131217"/>
                </a:cubicBezTo>
                <a:cubicBezTo>
                  <a:pt x="113706" y="125593"/>
                  <a:pt x="113084" y="123719"/>
                  <a:pt x="111374" y="122782"/>
                </a:cubicBezTo>
                <a:lnTo>
                  <a:pt x="107472" y="120345"/>
                </a:lnTo>
                <a:lnTo>
                  <a:pt x="108112" y="119970"/>
                </a:lnTo>
                <a:cubicBezTo>
                  <a:pt x="110598" y="114971"/>
                  <a:pt x="113084" y="112472"/>
                  <a:pt x="114326" y="108723"/>
                </a:cubicBezTo>
                <a:lnTo>
                  <a:pt x="118054" y="108723"/>
                </a:lnTo>
                <a:cubicBezTo>
                  <a:pt x="120540" y="104974"/>
                  <a:pt x="125510" y="101225"/>
                  <a:pt x="129238" y="97476"/>
                </a:cubicBezTo>
                <a:cubicBezTo>
                  <a:pt x="126754" y="99976"/>
                  <a:pt x="127996" y="99976"/>
                  <a:pt x="127996" y="99976"/>
                </a:cubicBezTo>
                <a:cubicBezTo>
                  <a:pt x="129238" y="97476"/>
                  <a:pt x="132966" y="92478"/>
                  <a:pt x="137938" y="88729"/>
                </a:cubicBezTo>
                <a:cubicBezTo>
                  <a:pt x="141666" y="84980"/>
                  <a:pt x="146636" y="81231"/>
                  <a:pt x="147878" y="79981"/>
                </a:cubicBezTo>
                <a:cubicBezTo>
                  <a:pt x="154092" y="78732"/>
                  <a:pt x="159064" y="69984"/>
                  <a:pt x="164034" y="69984"/>
                </a:cubicBezTo>
                <a:cubicBezTo>
                  <a:pt x="164034" y="68734"/>
                  <a:pt x="165276" y="66235"/>
                  <a:pt x="167762" y="66235"/>
                </a:cubicBezTo>
                <a:cubicBezTo>
                  <a:pt x="165276" y="66235"/>
                  <a:pt x="164034" y="66235"/>
                  <a:pt x="167762" y="63736"/>
                </a:cubicBezTo>
                <a:cubicBezTo>
                  <a:pt x="169004" y="63736"/>
                  <a:pt x="169004" y="62486"/>
                  <a:pt x="169004" y="62486"/>
                </a:cubicBezTo>
                <a:lnTo>
                  <a:pt x="171490" y="62486"/>
                </a:lnTo>
                <a:cubicBezTo>
                  <a:pt x="176460" y="59987"/>
                  <a:pt x="180188" y="57488"/>
                  <a:pt x="182674" y="56238"/>
                </a:cubicBezTo>
                <a:cubicBezTo>
                  <a:pt x="181432" y="56238"/>
                  <a:pt x="178946" y="56238"/>
                  <a:pt x="177704" y="57488"/>
                </a:cubicBezTo>
                <a:cubicBezTo>
                  <a:pt x="180188" y="56238"/>
                  <a:pt x="181432" y="56238"/>
                  <a:pt x="183916" y="54988"/>
                </a:cubicBezTo>
                <a:cubicBezTo>
                  <a:pt x="187644" y="53739"/>
                  <a:pt x="190130" y="52489"/>
                  <a:pt x="192616" y="49990"/>
                </a:cubicBezTo>
                <a:cubicBezTo>
                  <a:pt x="201314" y="46241"/>
                  <a:pt x="208770" y="41242"/>
                  <a:pt x="217470" y="36244"/>
                </a:cubicBezTo>
                <a:cubicBezTo>
                  <a:pt x="222440" y="34994"/>
                  <a:pt x="226168" y="31245"/>
                  <a:pt x="231140" y="29995"/>
                </a:cubicBezTo>
                <a:cubicBezTo>
                  <a:pt x="236110" y="28746"/>
                  <a:pt x="239838" y="27496"/>
                  <a:pt x="244808" y="26246"/>
                </a:cubicBezTo>
                <a:cubicBezTo>
                  <a:pt x="242324" y="27496"/>
                  <a:pt x="238596" y="27496"/>
                  <a:pt x="237352" y="28746"/>
                </a:cubicBezTo>
                <a:cubicBezTo>
                  <a:pt x="252264" y="22497"/>
                  <a:pt x="268420" y="19998"/>
                  <a:pt x="277118" y="16249"/>
                </a:cubicBezTo>
                <a:lnTo>
                  <a:pt x="275876" y="15000"/>
                </a:lnTo>
                <a:cubicBezTo>
                  <a:pt x="287060" y="11251"/>
                  <a:pt x="295758" y="8751"/>
                  <a:pt x="304458" y="7502"/>
                </a:cubicBezTo>
                <a:lnTo>
                  <a:pt x="304458" y="6252"/>
                </a:lnTo>
                <a:cubicBezTo>
                  <a:pt x="311914" y="5002"/>
                  <a:pt x="321856" y="2503"/>
                  <a:pt x="333040" y="1253"/>
                </a:cubicBezTo>
                <a:cubicBezTo>
                  <a:pt x="341738" y="4"/>
                  <a:pt x="351680" y="4"/>
                  <a:pt x="355408" y="1253"/>
                </a:cubicBezTo>
                <a:cubicBezTo>
                  <a:pt x="359136" y="4"/>
                  <a:pt x="375290" y="4"/>
                  <a:pt x="382748" y="4"/>
                </a:cubicBezTo>
                <a:close/>
                <a:moveTo>
                  <a:pt x="406484" y="0"/>
                </a:moveTo>
                <a:cubicBezTo>
                  <a:pt x="407752" y="0"/>
                  <a:pt x="409020" y="0"/>
                  <a:pt x="409020" y="0"/>
                </a:cubicBezTo>
                <a:cubicBezTo>
                  <a:pt x="414092" y="0"/>
                  <a:pt x="416628" y="0"/>
                  <a:pt x="421698" y="2747"/>
                </a:cubicBezTo>
                <a:cubicBezTo>
                  <a:pt x="416628" y="0"/>
                  <a:pt x="411556" y="0"/>
                  <a:pt x="406484"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34" name="Freeform 267">
            <a:extLst>
              <a:ext uri="{FF2B5EF4-FFF2-40B4-BE49-F238E27FC236}">
                <a16:creationId xmlns:a16="http://schemas.microsoft.com/office/drawing/2014/main" id="{A9DDB77D-C2C5-E84D-9C85-3FB606EC20F9}"/>
              </a:ext>
            </a:extLst>
          </p:cNvPr>
          <p:cNvSpPr>
            <a:spLocks noChangeArrowheads="1"/>
          </p:cNvSpPr>
          <p:nvPr/>
        </p:nvSpPr>
        <p:spPr bwMode="auto">
          <a:xfrm>
            <a:off x="7227566" y="4736345"/>
            <a:ext cx="563038" cy="944804"/>
          </a:xfrm>
          <a:custGeom>
            <a:avLst/>
            <a:gdLst>
              <a:gd name="T0" fmla="*/ 274 w 905"/>
              <a:gd name="T1" fmla="*/ 180 h 1516"/>
              <a:gd name="T2" fmla="*/ 274 w 905"/>
              <a:gd name="T3" fmla="*/ 180 h 1516"/>
              <a:gd name="T4" fmla="*/ 519 w 905"/>
              <a:gd name="T5" fmla="*/ 1479 h 1516"/>
              <a:gd name="T6" fmla="*/ 519 w 905"/>
              <a:gd name="T7" fmla="*/ 1479 h 1516"/>
              <a:gd name="T8" fmla="*/ 724 w 905"/>
              <a:gd name="T9" fmla="*/ 1513 h 1516"/>
              <a:gd name="T10" fmla="*/ 724 w 905"/>
              <a:gd name="T11" fmla="*/ 1513 h 1516"/>
              <a:gd name="T12" fmla="*/ 881 w 905"/>
              <a:gd name="T13" fmla="*/ 1468 h 1516"/>
              <a:gd name="T14" fmla="*/ 881 w 905"/>
              <a:gd name="T15" fmla="*/ 1468 h 1516"/>
              <a:gd name="T16" fmla="*/ 899 w 905"/>
              <a:gd name="T17" fmla="*/ 1417 h 1516"/>
              <a:gd name="T18" fmla="*/ 852 w 905"/>
              <a:gd name="T19" fmla="*/ 945 h 1516"/>
              <a:gd name="T20" fmla="*/ 852 w 905"/>
              <a:gd name="T21" fmla="*/ 945 h 1516"/>
              <a:gd name="T22" fmla="*/ 581 w 905"/>
              <a:gd name="T23" fmla="*/ 164 h 1516"/>
              <a:gd name="T24" fmla="*/ 581 w 905"/>
              <a:gd name="T25" fmla="*/ 164 h 1516"/>
              <a:gd name="T26" fmla="*/ 357 w 905"/>
              <a:gd name="T27" fmla="*/ 0 h 1516"/>
              <a:gd name="T28" fmla="*/ 0 w 905"/>
              <a:gd name="T29" fmla="*/ 0 h 1516"/>
              <a:gd name="T30" fmla="*/ 0 w 905"/>
              <a:gd name="T31" fmla="*/ 0 h 1516"/>
              <a:gd name="T32" fmla="*/ 274 w 905"/>
              <a:gd name="T33" fmla="*/ 18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5" h="1516">
                <a:moveTo>
                  <a:pt x="274" y="180"/>
                </a:moveTo>
                <a:lnTo>
                  <a:pt x="274" y="180"/>
                </a:lnTo>
                <a:cubicBezTo>
                  <a:pt x="619" y="581"/>
                  <a:pt x="524" y="1436"/>
                  <a:pt x="519" y="1479"/>
                </a:cubicBezTo>
                <a:lnTo>
                  <a:pt x="519" y="1479"/>
                </a:lnTo>
                <a:cubicBezTo>
                  <a:pt x="523" y="1484"/>
                  <a:pt x="554" y="1510"/>
                  <a:pt x="724" y="1513"/>
                </a:cubicBezTo>
                <a:lnTo>
                  <a:pt x="724" y="1513"/>
                </a:lnTo>
                <a:cubicBezTo>
                  <a:pt x="801" y="1515"/>
                  <a:pt x="855" y="1499"/>
                  <a:pt x="881" y="1468"/>
                </a:cubicBezTo>
                <a:lnTo>
                  <a:pt x="881" y="1468"/>
                </a:lnTo>
                <a:cubicBezTo>
                  <a:pt x="904" y="1444"/>
                  <a:pt x="900" y="1418"/>
                  <a:pt x="899" y="1417"/>
                </a:cubicBezTo>
                <a:lnTo>
                  <a:pt x="852" y="945"/>
                </a:lnTo>
                <a:lnTo>
                  <a:pt x="852" y="945"/>
                </a:lnTo>
                <a:cubicBezTo>
                  <a:pt x="820" y="520"/>
                  <a:pt x="687" y="286"/>
                  <a:pt x="581" y="164"/>
                </a:cubicBezTo>
                <a:lnTo>
                  <a:pt x="581" y="164"/>
                </a:lnTo>
                <a:cubicBezTo>
                  <a:pt x="471" y="37"/>
                  <a:pt x="365" y="2"/>
                  <a:pt x="357" y="0"/>
                </a:cubicBezTo>
                <a:lnTo>
                  <a:pt x="0" y="0"/>
                </a:lnTo>
                <a:lnTo>
                  <a:pt x="0" y="0"/>
                </a:lnTo>
                <a:cubicBezTo>
                  <a:pt x="107" y="32"/>
                  <a:pt x="198" y="92"/>
                  <a:pt x="274" y="18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5" name="Freeform 268">
            <a:extLst>
              <a:ext uri="{FF2B5EF4-FFF2-40B4-BE49-F238E27FC236}">
                <a16:creationId xmlns:a16="http://schemas.microsoft.com/office/drawing/2014/main" id="{CC84A3F8-32FA-F846-95D7-FB4E7D7D3274}"/>
              </a:ext>
            </a:extLst>
          </p:cNvPr>
          <p:cNvSpPr>
            <a:spLocks noChangeArrowheads="1"/>
          </p:cNvSpPr>
          <p:nvPr/>
        </p:nvSpPr>
        <p:spPr bwMode="auto">
          <a:xfrm>
            <a:off x="7546162" y="5656433"/>
            <a:ext cx="464164" cy="159299"/>
          </a:xfrm>
          <a:custGeom>
            <a:avLst/>
            <a:gdLst>
              <a:gd name="T0" fmla="*/ 0 w 746"/>
              <a:gd name="T1" fmla="*/ 17 h 257"/>
              <a:gd name="T2" fmla="*/ 308 w 746"/>
              <a:gd name="T3" fmla="*/ 256 h 257"/>
              <a:gd name="T4" fmla="*/ 745 w 746"/>
              <a:gd name="T5" fmla="*/ 256 h 257"/>
              <a:gd name="T6" fmla="*/ 380 w 746"/>
              <a:gd name="T7" fmla="*/ 0 h 257"/>
              <a:gd name="T8" fmla="*/ 380 w 746"/>
              <a:gd name="T9" fmla="*/ 0 h 257"/>
              <a:gd name="T10" fmla="*/ 223 w 746"/>
              <a:gd name="T11" fmla="*/ 48 h 257"/>
              <a:gd name="T12" fmla="*/ 223 w 746"/>
              <a:gd name="T13" fmla="*/ 48 h 257"/>
              <a:gd name="T14" fmla="*/ 214 w 746"/>
              <a:gd name="T15" fmla="*/ 48 h 257"/>
              <a:gd name="T16" fmla="*/ 214 w 746"/>
              <a:gd name="T17" fmla="*/ 48 h 257"/>
              <a:gd name="T18" fmla="*/ 4 w 746"/>
              <a:gd name="T19" fmla="*/ 14 h 257"/>
              <a:gd name="T20" fmla="*/ 4 w 746"/>
              <a:gd name="T21" fmla="*/ 14 h 257"/>
              <a:gd name="T22" fmla="*/ 0 w 746"/>
              <a:gd name="T23" fmla="*/ 1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257">
                <a:moveTo>
                  <a:pt x="0" y="17"/>
                </a:moveTo>
                <a:lnTo>
                  <a:pt x="308" y="256"/>
                </a:lnTo>
                <a:lnTo>
                  <a:pt x="745" y="256"/>
                </a:lnTo>
                <a:lnTo>
                  <a:pt x="380" y="0"/>
                </a:lnTo>
                <a:lnTo>
                  <a:pt x="380" y="0"/>
                </a:lnTo>
                <a:cubicBezTo>
                  <a:pt x="352" y="32"/>
                  <a:pt x="299" y="48"/>
                  <a:pt x="223" y="48"/>
                </a:cubicBezTo>
                <a:lnTo>
                  <a:pt x="223" y="48"/>
                </a:lnTo>
                <a:cubicBezTo>
                  <a:pt x="221" y="48"/>
                  <a:pt x="217" y="48"/>
                  <a:pt x="214" y="48"/>
                </a:cubicBezTo>
                <a:lnTo>
                  <a:pt x="214" y="48"/>
                </a:lnTo>
                <a:cubicBezTo>
                  <a:pt x="61" y="46"/>
                  <a:pt x="17" y="25"/>
                  <a:pt x="4" y="14"/>
                </a:cubicBezTo>
                <a:lnTo>
                  <a:pt x="4" y="14"/>
                </a:lnTo>
                <a:cubicBezTo>
                  <a:pt x="3" y="15"/>
                  <a:pt x="2" y="16"/>
                  <a:pt x="0" y="1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36" name="Freeform 269">
            <a:extLst>
              <a:ext uri="{FF2B5EF4-FFF2-40B4-BE49-F238E27FC236}">
                <a16:creationId xmlns:a16="http://schemas.microsoft.com/office/drawing/2014/main" id="{A9130625-0020-7B4D-A096-FA0BF95CA437}"/>
              </a:ext>
            </a:extLst>
          </p:cNvPr>
          <p:cNvSpPr>
            <a:spLocks noChangeArrowheads="1"/>
          </p:cNvSpPr>
          <p:nvPr/>
        </p:nvSpPr>
        <p:spPr bwMode="auto">
          <a:xfrm>
            <a:off x="6628825" y="4324367"/>
            <a:ext cx="195004" cy="241694"/>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7" name="Freeform 271">
            <a:extLst>
              <a:ext uri="{FF2B5EF4-FFF2-40B4-BE49-F238E27FC236}">
                <a16:creationId xmlns:a16="http://schemas.microsoft.com/office/drawing/2014/main" id="{E42B33AC-A290-1D41-9A4E-3DC25BCFC38C}"/>
              </a:ext>
            </a:extLst>
          </p:cNvPr>
          <p:cNvSpPr>
            <a:spLocks noChangeArrowheads="1"/>
          </p:cNvSpPr>
          <p:nvPr/>
        </p:nvSpPr>
        <p:spPr bwMode="auto">
          <a:xfrm>
            <a:off x="6208606" y="4557824"/>
            <a:ext cx="348808" cy="609728"/>
          </a:xfrm>
          <a:custGeom>
            <a:avLst/>
            <a:gdLst>
              <a:gd name="T0" fmla="*/ 404 w 559"/>
              <a:gd name="T1" fmla="*/ 0 h 980"/>
              <a:gd name="T2" fmla="*/ 0 w 559"/>
              <a:gd name="T3" fmla="*/ 0 h 980"/>
              <a:gd name="T4" fmla="*/ 94 w 559"/>
              <a:gd name="T5" fmla="*/ 968 h 980"/>
              <a:gd name="T6" fmla="*/ 558 w 559"/>
              <a:gd name="T7" fmla="*/ 979 h 980"/>
              <a:gd name="T8" fmla="*/ 558 w 559"/>
              <a:gd name="T9" fmla="*/ 979 h 980"/>
              <a:gd name="T10" fmla="*/ 432 w 559"/>
              <a:gd name="T11" fmla="*/ 876 h 980"/>
              <a:gd name="T12" fmla="*/ 432 w 559"/>
              <a:gd name="T13" fmla="*/ 876 h 980"/>
              <a:gd name="T14" fmla="*/ 356 w 559"/>
              <a:gd name="T15" fmla="*/ 263 h 980"/>
              <a:gd name="T16" fmla="*/ 357 w 559"/>
              <a:gd name="T17" fmla="*/ 259 h 980"/>
              <a:gd name="T18" fmla="*/ 373 w 559"/>
              <a:gd name="T19" fmla="*/ 259 h 980"/>
              <a:gd name="T20" fmla="*/ 373 w 559"/>
              <a:gd name="T21" fmla="*/ 259 h 980"/>
              <a:gd name="T22" fmla="*/ 404 w 559"/>
              <a:gd name="T2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9" h="980">
                <a:moveTo>
                  <a:pt x="404" y="0"/>
                </a:moveTo>
                <a:lnTo>
                  <a:pt x="0" y="0"/>
                </a:lnTo>
                <a:lnTo>
                  <a:pt x="94" y="968"/>
                </a:lnTo>
                <a:lnTo>
                  <a:pt x="558" y="979"/>
                </a:lnTo>
                <a:lnTo>
                  <a:pt x="558" y="979"/>
                </a:lnTo>
                <a:cubicBezTo>
                  <a:pt x="508" y="954"/>
                  <a:pt x="466" y="920"/>
                  <a:pt x="432" y="876"/>
                </a:cubicBezTo>
                <a:lnTo>
                  <a:pt x="432" y="876"/>
                </a:lnTo>
                <a:cubicBezTo>
                  <a:pt x="260" y="655"/>
                  <a:pt x="355" y="266"/>
                  <a:pt x="356" y="263"/>
                </a:cubicBezTo>
                <a:lnTo>
                  <a:pt x="357" y="259"/>
                </a:lnTo>
                <a:lnTo>
                  <a:pt x="373" y="259"/>
                </a:lnTo>
                <a:lnTo>
                  <a:pt x="373" y="259"/>
                </a:lnTo>
                <a:cubicBezTo>
                  <a:pt x="357" y="219"/>
                  <a:pt x="377" y="112"/>
                  <a:pt x="404"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38" name="Freeform 272">
            <a:extLst>
              <a:ext uri="{FF2B5EF4-FFF2-40B4-BE49-F238E27FC236}">
                <a16:creationId xmlns:a16="http://schemas.microsoft.com/office/drawing/2014/main" id="{39D4D6E4-5177-E142-91D8-070E5A13A74C}"/>
              </a:ext>
            </a:extLst>
          </p:cNvPr>
          <p:cNvSpPr>
            <a:spLocks noChangeArrowheads="1"/>
          </p:cNvSpPr>
          <p:nvPr/>
        </p:nvSpPr>
        <p:spPr bwMode="auto">
          <a:xfrm>
            <a:off x="6422837" y="4176056"/>
            <a:ext cx="950297" cy="554798"/>
          </a:xfrm>
          <a:custGeom>
            <a:avLst/>
            <a:gdLst>
              <a:gd name="T0" fmla="*/ 1439 w 1524"/>
              <a:gd name="T1" fmla="*/ 512 h 890"/>
              <a:gd name="T2" fmla="*/ 1388 w 1524"/>
              <a:gd name="T3" fmla="*/ 357 h 890"/>
              <a:gd name="T4" fmla="*/ 1423 w 1524"/>
              <a:gd name="T5" fmla="*/ 244 h 890"/>
              <a:gd name="T6" fmla="*/ 1523 w 1524"/>
              <a:gd name="T7" fmla="*/ 245 h 890"/>
              <a:gd name="T8" fmla="*/ 1211 w 1524"/>
              <a:gd name="T9" fmla="*/ 10 h 890"/>
              <a:gd name="T10" fmla="*/ 1163 w 1524"/>
              <a:gd name="T11" fmla="*/ 130 h 890"/>
              <a:gd name="T12" fmla="*/ 1063 w 1524"/>
              <a:gd name="T13" fmla="*/ 167 h 890"/>
              <a:gd name="T14" fmla="*/ 1033 w 1524"/>
              <a:gd name="T15" fmla="*/ 169 h 890"/>
              <a:gd name="T16" fmla="*/ 873 w 1524"/>
              <a:gd name="T17" fmla="*/ 114 h 890"/>
              <a:gd name="T18" fmla="*/ 509 w 1524"/>
              <a:gd name="T19" fmla="*/ 4 h 890"/>
              <a:gd name="T20" fmla="*/ 493 w 1524"/>
              <a:gd name="T21" fmla="*/ 4 h 890"/>
              <a:gd name="T22" fmla="*/ 158 w 1524"/>
              <a:gd name="T23" fmla="*/ 303 h 890"/>
              <a:gd name="T24" fmla="*/ 36 w 1524"/>
              <a:gd name="T25" fmla="*/ 871 h 890"/>
              <a:gd name="T26" fmla="*/ 396 w 1524"/>
              <a:gd name="T27" fmla="*/ 871 h 890"/>
              <a:gd name="T28" fmla="*/ 684 w 1524"/>
              <a:gd name="T29" fmla="*/ 871 h 890"/>
              <a:gd name="T30" fmla="*/ 360 w 1524"/>
              <a:gd name="T31" fmla="*/ 490 h 890"/>
              <a:gd name="T32" fmla="*/ 355 w 1524"/>
              <a:gd name="T33" fmla="*/ 477 h 890"/>
              <a:gd name="T34" fmla="*/ 317 w 1524"/>
              <a:gd name="T35" fmla="*/ 356 h 890"/>
              <a:gd name="T36" fmla="*/ 317 w 1524"/>
              <a:gd name="T37" fmla="*/ 356 h 890"/>
              <a:gd name="T38" fmla="*/ 317 w 1524"/>
              <a:gd name="T39" fmla="*/ 356 h 890"/>
              <a:gd name="T40" fmla="*/ 304 w 1524"/>
              <a:gd name="T41" fmla="*/ 243 h 890"/>
              <a:gd name="T42" fmla="*/ 321 w 1524"/>
              <a:gd name="T43" fmla="*/ 332 h 890"/>
              <a:gd name="T44" fmla="*/ 379 w 1524"/>
              <a:gd name="T45" fmla="*/ 243 h 890"/>
              <a:gd name="T46" fmla="*/ 492 w 1524"/>
              <a:gd name="T47" fmla="*/ 260 h 890"/>
              <a:gd name="T48" fmla="*/ 493 w 1524"/>
              <a:gd name="T49" fmla="*/ 261 h 890"/>
              <a:gd name="T50" fmla="*/ 629 w 1524"/>
              <a:gd name="T51" fmla="*/ 528 h 890"/>
              <a:gd name="T52" fmla="*/ 545 w 1524"/>
              <a:gd name="T53" fmla="*/ 613 h 890"/>
              <a:gd name="T54" fmla="*/ 524 w 1524"/>
              <a:gd name="T55" fmla="*/ 614 h 890"/>
              <a:gd name="T56" fmla="*/ 396 w 1524"/>
              <a:gd name="T57" fmla="*/ 549 h 890"/>
              <a:gd name="T58" fmla="*/ 1110 w 1524"/>
              <a:gd name="T59" fmla="*/ 871 h 890"/>
              <a:gd name="T60" fmla="*/ 1250 w 1524"/>
              <a:gd name="T61" fmla="*/ 889 h 890"/>
              <a:gd name="T62" fmla="*/ 1379 w 1524"/>
              <a:gd name="T63" fmla="*/ 649 h 890"/>
              <a:gd name="T64" fmla="*/ 1054 w 1524"/>
              <a:gd name="T65" fmla="*/ 596 h 890"/>
              <a:gd name="T66" fmla="*/ 1085 w 1524"/>
              <a:gd name="T67" fmla="*/ 727 h 890"/>
              <a:gd name="T68" fmla="*/ 991 w 1524"/>
              <a:gd name="T69" fmla="*/ 785 h 890"/>
              <a:gd name="T70" fmla="*/ 971 w 1524"/>
              <a:gd name="T71" fmla="*/ 783 h 890"/>
              <a:gd name="T72" fmla="*/ 743 w 1524"/>
              <a:gd name="T73" fmla="*/ 564 h 890"/>
              <a:gd name="T74" fmla="*/ 770 w 1524"/>
              <a:gd name="T75" fmla="*/ 445 h 890"/>
              <a:gd name="T76" fmla="*/ 870 w 1524"/>
              <a:gd name="T77" fmla="*/ 428 h 890"/>
              <a:gd name="T78" fmla="*/ 629 w 1524"/>
              <a:gd name="T79" fmla="*/ 136 h 890"/>
              <a:gd name="T80" fmla="*/ 635 w 1524"/>
              <a:gd name="T81" fmla="*/ 128 h 890"/>
              <a:gd name="T82" fmla="*/ 956 w 1524"/>
              <a:gd name="T83" fmla="*/ 579 h 890"/>
              <a:gd name="T84" fmla="*/ 1386 w 1524"/>
              <a:gd name="T85" fmla="*/ 640 h 890"/>
              <a:gd name="T86" fmla="*/ 1408 w 1524"/>
              <a:gd name="T87" fmla="*/ 584 h 890"/>
              <a:gd name="T88" fmla="*/ 1229 w 1524"/>
              <a:gd name="T89" fmla="*/ 247 h 890"/>
              <a:gd name="T90" fmla="*/ 1237 w 1524"/>
              <a:gd name="T91" fmla="*/ 241 h 890"/>
              <a:gd name="T92" fmla="*/ 1454 w 1524"/>
              <a:gd name="T93" fmla="*/ 516 h 890"/>
              <a:gd name="T94" fmla="*/ 1454 w 1524"/>
              <a:gd name="T95" fmla="*/ 516 h 890"/>
              <a:gd name="T96" fmla="*/ 1439 w 1524"/>
              <a:gd name="T97" fmla="*/ 51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4" h="890">
                <a:moveTo>
                  <a:pt x="1439" y="512"/>
                </a:moveTo>
                <a:lnTo>
                  <a:pt x="1439" y="512"/>
                </a:lnTo>
                <a:cubicBezTo>
                  <a:pt x="1412" y="497"/>
                  <a:pt x="1394" y="445"/>
                  <a:pt x="1388" y="357"/>
                </a:cubicBezTo>
                <a:lnTo>
                  <a:pt x="1388" y="357"/>
                </a:lnTo>
                <a:cubicBezTo>
                  <a:pt x="1383" y="300"/>
                  <a:pt x="1395" y="262"/>
                  <a:pt x="1423" y="244"/>
                </a:cubicBezTo>
                <a:lnTo>
                  <a:pt x="1423" y="244"/>
                </a:lnTo>
                <a:cubicBezTo>
                  <a:pt x="1455" y="223"/>
                  <a:pt x="1499" y="235"/>
                  <a:pt x="1523" y="245"/>
                </a:cubicBezTo>
                <a:lnTo>
                  <a:pt x="1523" y="245"/>
                </a:lnTo>
                <a:cubicBezTo>
                  <a:pt x="1438" y="113"/>
                  <a:pt x="1285" y="39"/>
                  <a:pt x="1211" y="10"/>
                </a:cubicBezTo>
                <a:lnTo>
                  <a:pt x="1211" y="10"/>
                </a:lnTo>
                <a:cubicBezTo>
                  <a:pt x="1208" y="62"/>
                  <a:pt x="1193" y="103"/>
                  <a:pt x="1163" y="130"/>
                </a:cubicBezTo>
                <a:lnTo>
                  <a:pt x="1163" y="130"/>
                </a:lnTo>
                <a:cubicBezTo>
                  <a:pt x="1120" y="170"/>
                  <a:pt x="1065" y="167"/>
                  <a:pt x="1063" y="167"/>
                </a:cubicBezTo>
                <a:lnTo>
                  <a:pt x="1063" y="167"/>
                </a:lnTo>
                <a:cubicBezTo>
                  <a:pt x="1053" y="168"/>
                  <a:pt x="1043" y="169"/>
                  <a:pt x="1033" y="169"/>
                </a:cubicBezTo>
                <a:lnTo>
                  <a:pt x="1033" y="169"/>
                </a:lnTo>
                <a:cubicBezTo>
                  <a:pt x="965" y="169"/>
                  <a:pt x="911" y="150"/>
                  <a:pt x="873" y="114"/>
                </a:cubicBezTo>
                <a:lnTo>
                  <a:pt x="873" y="114"/>
                </a:lnTo>
                <a:cubicBezTo>
                  <a:pt x="832" y="75"/>
                  <a:pt x="821" y="25"/>
                  <a:pt x="817" y="0"/>
                </a:cubicBezTo>
                <a:lnTo>
                  <a:pt x="509" y="4"/>
                </a:lnTo>
                <a:lnTo>
                  <a:pt x="509" y="4"/>
                </a:lnTo>
                <a:cubicBezTo>
                  <a:pt x="509" y="4"/>
                  <a:pt x="503" y="4"/>
                  <a:pt x="493" y="4"/>
                </a:cubicBezTo>
                <a:lnTo>
                  <a:pt x="493" y="4"/>
                </a:lnTo>
                <a:cubicBezTo>
                  <a:pt x="441" y="4"/>
                  <a:pt x="260" y="25"/>
                  <a:pt x="158" y="303"/>
                </a:cubicBezTo>
                <a:lnTo>
                  <a:pt x="158" y="303"/>
                </a:lnTo>
                <a:cubicBezTo>
                  <a:pt x="110" y="443"/>
                  <a:pt x="0" y="812"/>
                  <a:pt x="36" y="871"/>
                </a:cubicBezTo>
                <a:lnTo>
                  <a:pt x="383" y="871"/>
                </a:lnTo>
                <a:lnTo>
                  <a:pt x="396" y="871"/>
                </a:lnTo>
                <a:lnTo>
                  <a:pt x="684" y="871"/>
                </a:lnTo>
                <a:lnTo>
                  <a:pt x="684" y="871"/>
                </a:lnTo>
                <a:cubicBezTo>
                  <a:pt x="513" y="798"/>
                  <a:pt x="414" y="632"/>
                  <a:pt x="360" y="490"/>
                </a:cubicBezTo>
                <a:lnTo>
                  <a:pt x="360" y="490"/>
                </a:lnTo>
                <a:cubicBezTo>
                  <a:pt x="358" y="486"/>
                  <a:pt x="356" y="482"/>
                  <a:pt x="354" y="477"/>
                </a:cubicBezTo>
                <a:lnTo>
                  <a:pt x="355" y="477"/>
                </a:lnTo>
                <a:lnTo>
                  <a:pt x="355" y="477"/>
                </a:lnTo>
                <a:cubicBezTo>
                  <a:pt x="338" y="433"/>
                  <a:pt x="326" y="392"/>
                  <a:pt x="317" y="356"/>
                </a:cubicBezTo>
                <a:lnTo>
                  <a:pt x="317" y="356"/>
                </a:lnTo>
                <a:lnTo>
                  <a:pt x="317" y="356"/>
                </a:lnTo>
                <a:lnTo>
                  <a:pt x="317" y="356"/>
                </a:lnTo>
                <a:lnTo>
                  <a:pt x="317" y="356"/>
                </a:lnTo>
                <a:cubicBezTo>
                  <a:pt x="300" y="291"/>
                  <a:pt x="294" y="246"/>
                  <a:pt x="293" y="245"/>
                </a:cubicBezTo>
                <a:lnTo>
                  <a:pt x="304" y="243"/>
                </a:lnTo>
                <a:lnTo>
                  <a:pt x="304" y="243"/>
                </a:lnTo>
                <a:cubicBezTo>
                  <a:pt x="304" y="245"/>
                  <a:pt x="308" y="279"/>
                  <a:pt x="321" y="332"/>
                </a:cubicBezTo>
                <a:lnTo>
                  <a:pt x="321" y="332"/>
                </a:lnTo>
                <a:cubicBezTo>
                  <a:pt x="328" y="304"/>
                  <a:pt x="343" y="262"/>
                  <a:pt x="379" y="243"/>
                </a:cubicBezTo>
                <a:lnTo>
                  <a:pt x="379" y="243"/>
                </a:lnTo>
                <a:cubicBezTo>
                  <a:pt x="409" y="228"/>
                  <a:pt x="447" y="234"/>
                  <a:pt x="492" y="260"/>
                </a:cubicBezTo>
                <a:lnTo>
                  <a:pt x="493" y="261"/>
                </a:lnTo>
                <a:lnTo>
                  <a:pt x="493" y="261"/>
                </a:lnTo>
                <a:cubicBezTo>
                  <a:pt x="499" y="267"/>
                  <a:pt x="652" y="418"/>
                  <a:pt x="629" y="528"/>
                </a:cubicBezTo>
                <a:lnTo>
                  <a:pt x="629" y="528"/>
                </a:lnTo>
                <a:cubicBezTo>
                  <a:pt x="621" y="566"/>
                  <a:pt x="592" y="595"/>
                  <a:pt x="545" y="613"/>
                </a:cubicBezTo>
                <a:lnTo>
                  <a:pt x="545" y="613"/>
                </a:lnTo>
                <a:cubicBezTo>
                  <a:pt x="545" y="613"/>
                  <a:pt x="537" y="614"/>
                  <a:pt x="524" y="614"/>
                </a:cubicBezTo>
                <a:lnTo>
                  <a:pt x="524" y="614"/>
                </a:lnTo>
                <a:cubicBezTo>
                  <a:pt x="495" y="614"/>
                  <a:pt x="442" y="605"/>
                  <a:pt x="396" y="549"/>
                </a:cubicBezTo>
                <a:lnTo>
                  <a:pt x="396" y="549"/>
                </a:lnTo>
                <a:cubicBezTo>
                  <a:pt x="456" y="679"/>
                  <a:pt x="555" y="814"/>
                  <a:pt x="711" y="871"/>
                </a:cubicBezTo>
                <a:lnTo>
                  <a:pt x="1110" y="871"/>
                </a:lnTo>
                <a:lnTo>
                  <a:pt x="1110" y="871"/>
                </a:lnTo>
                <a:cubicBezTo>
                  <a:pt x="1159" y="873"/>
                  <a:pt x="1206" y="879"/>
                  <a:pt x="1250" y="889"/>
                </a:cubicBezTo>
                <a:lnTo>
                  <a:pt x="1381" y="649"/>
                </a:lnTo>
                <a:lnTo>
                  <a:pt x="1379" y="649"/>
                </a:lnTo>
                <a:lnTo>
                  <a:pt x="1379" y="649"/>
                </a:lnTo>
                <a:cubicBezTo>
                  <a:pt x="1300" y="621"/>
                  <a:pt x="1153" y="604"/>
                  <a:pt x="1054" y="596"/>
                </a:cubicBezTo>
                <a:lnTo>
                  <a:pt x="1054" y="596"/>
                </a:lnTo>
                <a:cubicBezTo>
                  <a:pt x="1117" y="644"/>
                  <a:pt x="1085" y="726"/>
                  <a:pt x="1085" y="727"/>
                </a:cubicBezTo>
                <a:lnTo>
                  <a:pt x="1085" y="727"/>
                </a:lnTo>
                <a:cubicBezTo>
                  <a:pt x="1069" y="764"/>
                  <a:pt x="1036" y="785"/>
                  <a:pt x="991" y="785"/>
                </a:cubicBezTo>
                <a:lnTo>
                  <a:pt x="991" y="785"/>
                </a:lnTo>
                <a:cubicBezTo>
                  <a:pt x="984" y="785"/>
                  <a:pt x="978" y="784"/>
                  <a:pt x="971" y="783"/>
                </a:cubicBezTo>
                <a:lnTo>
                  <a:pt x="971" y="783"/>
                </a:lnTo>
                <a:cubicBezTo>
                  <a:pt x="875" y="772"/>
                  <a:pt x="760" y="681"/>
                  <a:pt x="743" y="564"/>
                </a:cubicBezTo>
                <a:lnTo>
                  <a:pt x="743" y="564"/>
                </a:lnTo>
                <a:cubicBezTo>
                  <a:pt x="734" y="508"/>
                  <a:pt x="744" y="467"/>
                  <a:pt x="770" y="445"/>
                </a:cubicBezTo>
                <a:lnTo>
                  <a:pt x="770" y="445"/>
                </a:lnTo>
                <a:cubicBezTo>
                  <a:pt x="802" y="418"/>
                  <a:pt x="848" y="424"/>
                  <a:pt x="870" y="428"/>
                </a:cubicBezTo>
                <a:lnTo>
                  <a:pt x="870" y="428"/>
                </a:lnTo>
                <a:cubicBezTo>
                  <a:pt x="761" y="246"/>
                  <a:pt x="630" y="137"/>
                  <a:pt x="629" y="136"/>
                </a:cubicBezTo>
                <a:lnTo>
                  <a:pt x="635" y="128"/>
                </a:lnTo>
                <a:lnTo>
                  <a:pt x="635" y="128"/>
                </a:lnTo>
                <a:cubicBezTo>
                  <a:pt x="637" y="130"/>
                  <a:pt x="846" y="304"/>
                  <a:pt x="956" y="579"/>
                </a:cubicBezTo>
                <a:lnTo>
                  <a:pt x="956" y="579"/>
                </a:lnTo>
                <a:cubicBezTo>
                  <a:pt x="989" y="581"/>
                  <a:pt x="1263" y="597"/>
                  <a:pt x="1383" y="639"/>
                </a:cubicBezTo>
                <a:lnTo>
                  <a:pt x="1386" y="640"/>
                </a:lnTo>
                <a:lnTo>
                  <a:pt x="1417" y="584"/>
                </a:lnTo>
                <a:lnTo>
                  <a:pt x="1408" y="584"/>
                </a:lnTo>
                <a:lnTo>
                  <a:pt x="1408" y="584"/>
                </a:lnTo>
                <a:cubicBezTo>
                  <a:pt x="1409" y="485"/>
                  <a:pt x="1230" y="250"/>
                  <a:pt x="1229" y="247"/>
                </a:cubicBezTo>
                <a:lnTo>
                  <a:pt x="1237" y="241"/>
                </a:lnTo>
                <a:lnTo>
                  <a:pt x="1237" y="241"/>
                </a:lnTo>
                <a:cubicBezTo>
                  <a:pt x="1245" y="251"/>
                  <a:pt x="1416" y="477"/>
                  <a:pt x="1419" y="581"/>
                </a:cubicBezTo>
                <a:lnTo>
                  <a:pt x="1454" y="516"/>
                </a:lnTo>
                <a:lnTo>
                  <a:pt x="1454" y="516"/>
                </a:lnTo>
                <a:lnTo>
                  <a:pt x="1454" y="516"/>
                </a:lnTo>
                <a:lnTo>
                  <a:pt x="1454" y="516"/>
                </a:lnTo>
                <a:cubicBezTo>
                  <a:pt x="1450" y="516"/>
                  <a:pt x="1444" y="515"/>
                  <a:pt x="1439" y="512"/>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9" name="Freeform 273">
            <a:extLst>
              <a:ext uri="{FF2B5EF4-FFF2-40B4-BE49-F238E27FC236}">
                <a16:creationId xmlns:a16="http://schemas.microsoft.com/office/drawing/2014/main" id="{1D40F592-22BC-8344-997B-BF23EE44873A}"/>
              </a:ext>
            </a:extLst>
          </p:cNvPr>
          <p:cNvSpPr>
            <a:spLocks noChangeArrowheads="1"/>
          </p:cNvSpPr>
          <p:nvPr/>
        </p:nvSpPr>
        <p:spPr bwMode="auto">
          <a:xfrm>
            <a:off x="6889744" y="4439721"/>
            <a:ext cx="227961" cy="219722"/>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0" name="Freeform 274">
            <a:extLst>
              <a:ext uri="{FF2B5EF4-FFF2-40B4-BE49-F238E27FC236}">
                <a16:creationId xmlns:a16="http://schemas.microsoft.com/office/drawing/2014/main" id="{7885C55A-C588-4C4C-BC17-74B4468AABF0}"/>
              </a:ext>
            </a:extLst>
          </p:cNvPr>
          <p:cNvSpPr>
            <a:spLocks noChangeArrowheads="1"/>
          </p:cNvSpPr>
          <p:nvPr/>
        </p:nvSpPr>
        <p:spPr bwMode="auto">
          <a:xfrm>
            <a:off x="7293484" y="4318876"/>
            <a:ext cx="107116" cy="173032"/>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1" name="Freeform 275">
            <a:extLst>
              <a:ext uri="{FF2B5EF4-FFF2-40B4-BE49-F238E27FC236}">
                <a16:creationId xmlns:a16="http://schemas.microsoft.com/office/drawing/2014/main" id="{A4A66914-0C3D-AB4E-9E6F-1273E62384BB}"/>
              </a:ext>
            </a:extLst>
          </p:cNvPr>
          <p:cNvSpPr>
            <a:spLocks noChangeArrowheads="1"/>
          </p:cNvSpPr>
          <p:nvPr/>
        </p:nvSpPr>
        <p:spPr bwMode="auto">
          <a:xfrm>
            <a:off x="6609599" y="4725361"/>
            <a:ext cx="999735" cy="972269"/>
          </a:xfrm>
          <a:custGeom>
            <a:avLst/>
            <a:gdLst>
              <a:gd name="T0" fmla="*/ 1502 w 1605"/>
              <a:gd name="T1" fmla="*/ 1497 h 1563"/>
              <a:gd name="T2" fmla="*/ 1259 w 1605"/>
              <a:gd name="T3" fmla="*/ 205 h 1563"/>
              <a:gd name="T4" fmla="*/ 947 w 1605"/>
              <a:gd name="T5" fmla="*/ 18 h 1563"/>
              <a:gd name="T6" fmla="*/ 948 w 1605"/>
              <a:gd name="T7" fmla="*/ 16 h 1563"/>
              <a:gd name="T8" fmla="*/ 89 w 1605"/>
              <a:gd name="T9" fmla="*/ 0 h 1563"/>
              <a:gd name="T10" fmla="*/ 6 w 1605"/>
              <a:gd name="T11" fmla="*/ 158 h 1563"/>
              <a:gd name="T12" fmla="*/ 26 w 1605"/>
              <a:gd name="T13" fmla="*/ 194 h 1563"/>
              <a:gd name="T14" fmla="*/ 28 w 1605"/>
              <a:gd name="T15" fmla="*/ 198 h 1563"/>
              <a:gd name="T16" fmla="*/ 58 w 1605"/>
              <a:gd name="T17" fmla="*/ 203 h 1563"/>
              <a:gd name="T18" fmla="*/ 145 w 1605"/>
              <a:gd name="T19" fmla="*/ 194 h 1563"/>
              <a:gd name="T20" fmla="*/ 198 w 1605"/>
              <a:gd name="T21" fmla="*/ 209 h 1563"/>
              <a:gd name="T22" fmla="*/ 137 w 1605"/>
              <a:gd name="T23" fmla="*/ 392 h 1563"/>
              <a:gd name="T24" fmla="*/ 139 w 1605"/>
              <a:gd name="T25" fmla="*/ 428 h 1563"/>
              <a:gd name="T26" fmla="*/ 154 w 1605"/>
              <a:gd name="T27" fmla="*/ 434 h 1563"/>
              <a:gd name="T28" fmla="*/ 330 w 1605"/>
              <a:gd name="T29" fmla="*/ 322 h 1563"/>
              <a:gd name="T30" fmla="*/ 358 w 1605"/>
              <a:gd name="T31" fmla="*/ 312 h 1563"/>
              <a:gd name="T32" fmla="*/ 413 w 1605"/>
              <a:gd name="T33" fmla="*/ 439 h 1563"/>
              <a:gd name="T34" fmla="*/ 435 w 1605"/>
              <a:gd name="T35" fmla="*/ 495 h 1563"/>
              <a:gd name="T36" fmla="*/ 562 w 1605"/>
              <a:gd name="T37" fmla="*/ 358 h 1563"/>
              <a:gd name="T38" fmla="*/ 579 w 1605"/>
              <a:gd name="T39" fmla="*/ 333 h 1563"/>
              <a:gd name="T40" fmla="*/ 635 w 1605"/>
              <a:gd name="T41" fmla="*/ 302 h 1563"/>
              <a:gd name="T42" fmla="*/ 724 w 1605"/>
              <a:gd name="T43" fmla="*/ 440 h 1563"/>
              <a:gd name="T44" fmla="*/ 752 w 1605"/>
              <a:gd name="T45" fmla="*/ 464 h 1563"/>
              <a:gd name="T46" fmla="*/ 787 w 1605"/>
              <a:gd name="T47" fmla="*/ 449 h 1563"/>
              <a:gd name="T48" fmla="*/ 897 w 1605"/>
              <a:gd name="T49" fmla="*/ 406 h 1563"/>
              <a:gd name="T50" fmla="*/ 953 w 1605"/>
              <a:gd name="T51" fmla="*/ 430 h 1563"/>
              <a:gd name="T52" fmla="*/ 976 w 1605"/>
              <a:gd name="T53" fmla="*/ 599 h 1563"/>
              <a:gd name="T54" fmla="*/ 979 w 1605"/>
              <a:gd name="T55" fmla="*/ 629 h 1563"/>
              <a:gd name="T56" fmla="*/ 1037 w 1605"/>
              <a:gd name="T57" fmla="*/ 641 h 1563"/>
              <a:gd name="T58" fmla="*/ 1042 w 1605"/>
              <a:gd name="T59" fmla="*/ 641 h 1563"/>
              <a:gd name="T60" fmla="*/ 1145 w 1605"/>
              <a:gd name="T61" fmla="*/ 676 h 1563"/>
              <a:gd name="T62" fmla="*/ 1127 w 1605"/>
              <a:gd name="T63" fmla="*/ 744 h 1563"/>
              <a:gd name="T64" fmla="*/ 1080 w 1605"/>
              <a:gd name="T65" fmla="*/ 868 h 1563"/>
              <a:gd name="T66" fmla="*/ 1101 w 1605"/>
              <a:gd name="T67" fmla="*/ 893 h 1563"/>
              <a:gd name="T68" fmla="*/ 1119 w 1605"/>
              <a:gd name="T69" fmla="*/ 900 h 1563"/>
              <a:gd name="T70" fmla="*/ 1218 w 1605"/>
              <a:gd name="T71" fmla="*/ 975 h 1563"/>
              <a:gd name="T72" fmla="*/ 1170 w 1605"/>
              <a:gd name="T73" fmla="*/ 1058 h 1563"/>
              <a:gd name="T74" fmla="*/ 1097 w 1605"/>
              <a:gd name="T75" fmla="*/ 1166 h 1563"/>
              <a:gd name="T76" fmla="*/ 1112 w 1605"/>
              <a:gd name="T77" fmla="*/ 1196 h 1563"/>
              <a:gd name="T78" fmla="*/ 1193 w 1605"/>
              <a:gd name="T79" fmla="*/ 1299 h 1563"/>
              <a:gd name="T80" fmla="*/ 1151 w 1605"/>
              <a:gd name="T81" fmla="*/ 1363 h 1563"/>
              <a:gd name="T82" fmla="*/ 1100 w 1605"/>
              <a:gd name="T83" fmla="*/ 1420 h 1563"/>
              <a:gd name="T84" fmla="*/ 1091 w 1605"/>
              <a:gd name="T85" fmla="*/ 1477 h 1563"/>
              <a:gd name="T86" fmla="*/ 1182 w 1605"/>
              <a:gd name="T87" fmla="*/ 156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5" h="1563">
                <a:moveTo>
                  <a:pt x="1502" y="1497"/>
                </a:moveTo>
                <a:lnTo>
                  <a:pt x="1502" y="1497"/>
                </a:lnTo>
                <a:cubicBezTo>
                  <a:pt x="1506" y="1465"/>
                  <a:pt x="1604" y="605"/>
                  <a:pt x="1259" y="205"/>
                </a:cubicBezTo>
                <a:lnTo>
                  <a:pt x="1259" y="205"/>
                </a:lnTo>
                <a:cubicBezTo>
                  <a:pt x="1177" y="109"/>
                  <a:pt x="1075" y="46"/>
                  <a:pt x="954" y="18"/>
                </a:cubicBezTo>
                <a:lnTo>
                  <a:pt x="947" y="18"/>
                </a:lnTo>
                <a:lnTo>
                  <a:pt x="948" y="16"/>
                </a:lnTo>
                <a:lnTo>
                  <a:pt x="948" y="16"/>
                </a:lnTo>
                <a:cubicBezTo>
                  <a:pt x="905" y="7"/>
                  <a:pt x="861" y="1"/>
                  <a:pt x="813" y="0"/>
                </a:cubicBezTo>
                <a:lnTo>
                  <a:pt x="89" y="0"/>
                </a:lnTo>
                <a:lnTo>
                  <a:pt x="89" y="0"/>
                </a:lnTo>
                <a:cubicBezTo>
                  <a:pt x="77" y="13"/>
                  <a:pt x="0" y="99"/>
                  <a:pt x="6" y="158"/>
                </a:cubicBezTo>
                <a:lnTo>
                  <a:pt x="6" y="158"/>
                </a:lnTo>
                <a:cubicBezTo>
                  <a:pt x="7" y="173"/>
                  <a:pt x="14" y="186"/>
                  <a:pt x="26" y="194"/>
                </a:cubicBezTo>
                <a:lnTo>
                  <a:pt x="28" y="196"/>
                </a:lnTo>
                <a:lnTo>
                  <a:pt x="28" y="198"/>
                </a:lnTo>
                <a:lnTo>
                  <a:pt x="28" y="198"/>
                </a:lnTo>
                <a:cubicBezTo>
                  <a:pt x="29" y="199"/>
                  <a:pt x="34" y="203"/>
                  <a:pt x="58" y="203"/>
                </a:cubicBezTo>
                <a:lnTo>
                  <a:pt x="58" y="203"/>
                </a:lnTo>
                <a:cubicBezTo>
                  <a:pt x="79" y="203"/>
                  <a:pt x="108" y="200"/>
                  <a:pt x="145" y="194"/>
                </a:cubicBezTo>
                <a:lnTo>
                  <a:pt x="145" y="194"/>
                </a:lnTo>
                <a:cubicBezTo>
                  <a:pt x="171" y="189"/>
                  <a:pt x="189" y="194"/>
                  <a:pt x="198" y="209"/>
                </a:cubicBezTo>
                <a:lnTo>
                  <a:pt x="198" y="209"/>
                </a:lnTo>
                <a:cubicBezTo>
                  <a:pt x="223" y="255"/>
                  <a:pt x="145" y="381"/>
                  <a:pt x="137" y="392"/>
                </a:cubicBezTo>
                <a:lnTo>
                  <a:pt x="137" y="392"/>
                </a:lnTo>
                <a:cubicBezTo>
                  <a:pt x="135" y="399"/>
                  <a:pt x="132" y="418"/>
                  <a:pt x="139" y="428"/>
                </a:cubicBezTo>
                <a:lnTo>
                  <a:pt x="139" y="428"/>
                </a:lnTo>
                <a:cubicBezTo>
                  <a:pt x="142" y="432"/>
                  <a:pt x="147" y="434"/>
                  <a:pt x="154" y="434"/>
                </a:cubicBezTo>
                <a:lnTo>
                  <a:pt x="154" y="434"/>
                </a:lnTo>
                <a:cubicBezTo>
                  <a:pt x="175" y="434"/>
                  <a:pt x="223" y="414"/>
                  <a:pt x="330" y="322"/>
                </a:cubicBezTo>
                <a:lnTo>
                  <a:pt x="330" y="322"/>
                </a:lnTo>
                <a:cubicBezTo>
                  <a:pt x="331" y="322"/>
                  <a:pt x="343" y="312"/>
                  <a:pt x="358" y="312"/>
                </a:cubicBezTo>
                <a:lnTo>
                  <a:pt x="358" y="312"/>
                </a:lnTo>
                <a:cubicBezTo>
                  <a:pt x="382" y="312"/>
                  <a:pt x="410" y="334"/>
                  <a:pt x="413" y="439"/>
                </a:cubicBezTo>
                <a:lnTo>
                  <a:pt x="413" y="439"/>
                </a:lnTo>
                <a:cubicBezTo>
                  <a:pt x="414" y="465"/>
                  <a:pt x="418" y="495"/>
                  <a:pt x="435" y="495"/>
                </a:cubicBezTo>
                <a:lnTo>
                  <a:pt x="435" y="495"/>
                </a:lnTo>
                <a:cubicBezTo>
                  <a:pt x="468" y="495"/>
                  <a:pt x="531" y="402"/>
                  <a:pt x="562" y="358"/>
                </a:cubicBezTo>
                <a:lnTo>
                  <a:pt x="562" y="358"/>
                </a:lnTo>
                <a:cubicBezTo>
                  <a:pt x="570" y="347"/>
                  <a:pt x="576" y="339"/>
                  <a:pt x="579" y="333"/>
                </a:cubicBezTo>
                <a:lnTo>
                  <a:pt x="579" y="333"/>
                </a:lnTo>
                <a:cubicBezTo>
                  <a:pt x="594" y="313"/>
                  <a:pt x="615" y="302"/>
                  <a:pt x="635" y="302"/>
                </a:cubicBezTo>
                <a:lnTo>
                  <a:pt x="635" y="302"/>
                </a:lnTo>
                <a:cubicBezTo>
                  <a:pt x="659" y="302"/>
                  <a:pt x="703" y="320"/>
                  <a:pt x="724" y="440"/>
                </a:cubicBezTo>
                <a:lnTo>
                  <a:pt x="724" y="440"/>
                </a:lnTo>
                <a:cubicBezTo>
                  <a:pt x="724" y="440"/>
                  <a:pt x="731" y="464"/>
                  <a:pt x="752" y="464"/>
                </a:cubicBezTo>
                <a:lnTo>
                  <a:pt x="752" y="464"/>
                </a:lnTo>
                <a:cubicBezTo>
                  <a:pt x="762" y="464"/>
                  <a:pt x="774" y="459"/>
                  <a:pt x="787" y="449"/>
                </a:cubicBezTo>
                <a:lnTo>
                  <a:pt x="787" y="449"/>
                </a:lnTo>
                <a:cubicBezTo>
                  <a:pt x="816" y="428"/>
                  <a:pt x="860" y="406"/>
                  <a:pt x="897" y="406"/>
                </a:cubicBezTo>
                <a:lnTo>
                  <a:pt x="897" y="406"/>
                </a:lnTo>
                <a:cubicBezTo>
                  <a:pt x="921" y="406"/>
                  <a:pt x="939" y="414"/>
                  <a:pt x="953" y="430"/>
                </a:cubicBezTo>
                <a:lnTo>
                  <a:pt x="953" y="430"/>
                </a:lnTo>
                <a:cubicBezTo>
                  <a:pt x="979" y="459"/>
                  <a:pt x="987" y="517"/>
                  <a:pt x="976" y="599"/>
                </a:cubicBezTo>
                <a:lnTo>
                  <a:pt x="976" y="599"/>
                </a:lnTo>
                <a:cubicBezTo>
                  <a:pt x="974" y="615"/>
                  <a:pt x="975" y="623"/>
                  <a:pt x="979" y="629"/>
                </a:cubicBezTo>
                <a:lnTo>
                  <a:pt x="979" y="629"/>
                </a:lnTo>
                <a:cubicBezTo>
                  <a:pt x="987" y="638"/>
                  <a:pt x="1006" y="639"/>
                  <a:pt x="1037" y="641"/>
                </a:cubicBezTo>
                <a:lnTo>
                  <a:pt x="1042" y="641"/>
                </a:lnTo>
                <a:lnTo>
                  <a:pt x="1042" y="641"/>
                </a:lnTo>
                <a:cubicBezTo>
                  <a:pt x="1078" y="643"/>
                  <a:pt x="1132" y="646"/>
                  <a:pt x="1145" y="676"/>
                </a:cubicBezTo>
                <a:lnTo>
                  <a:pt x="1145" y="676"/>
                </a:lnTo>
                <a:cubicBezTo>
                  <a:pt x="1154" y="693"/>
                  <a:pt x="1148" y="715"/>
                  <a:pt x="1127" y="744"/>
                </a:cubicBezTo>
                <a:lnTo>
                  <a:pt x="1127" y="744"/>
                </a:lnTo>
                <a:cubicBezTo>
                  <a:pt x="1089" y="797"/>
                  <a:pt x="1073" y="841"/>
                  <a:pt x="1080" y="868"/>
                </a:cubicBezTo>
                <a:lnTo>
                  <a:pt x="1080" y="868"/>
                </a:lnTo>
                <a:cubicBezTo>
                  <a:pt x="1083" y="880"/>
                  <a:pt x="1091" y="888"/>
                  <a:pt x="1101" y="893"/>
                </a:cubicBezTo>
                <a:lnTo>
                  <a:pt x="1101" y="893"/>
                </a:lnTo>
                <a:cubicBezTo>
                  <a:pt x="1106" y="895"/>
                  <a:pt x="1112" y="898"/>
                  <a:pt x="1119" y="900"/>
                </a:cubicBezTo>
                <a:lnTo>
                  <a:pt x="1119" y="900"/>
                </a:lnTo>
                <a:cubicBezTo>
                  <a:pt x="1154" y="914"/>
                  <a:pt x="1212" y="935"/>
                  <a:pt x="1218" y="975"/>
                </a:cubicBezTo>
                <a:lnTo>
                  <a:pt x="1218" y="975"/>
                </a:lnTo>
                <a:cubicBezTo>
                  <a:pt x="1222" y="1000"/>
                  <a:pt x="1206" y="1028"/>
                  <a:pt x="1170" y="1058"/>
                </a:cubicBezTo>
                <a:lnTo>
                  <a:pt x="1170" y="1058"/>
                </a:lnTo>
                <a:cubicBezTo>
                  <a:pt x="1108" y="1109"/>
                  <a:pt x="1097" y="1145"/>
                  <a:pt x="1097" y="1166"/>
                </a:cubicBezTo>
                <a:lnTo>
                  <a:pt x="1097" y="1166"/>
                </a:lnTo>
                <a:cubicBezTo>
                  <a:pt x="1098" y="1186"/>
                  <a:pt x="1112" y="1195"/>
                  <a:pt x="1112" y="1196"/>
                </a:cubicBezTo>
                <a:lnTo>
                  <a:pt x="1112" y="1196"/>
                </a:lnTo>
                <a:cubicBezTo>
                  <a:pt x="1168" y="1240"/>
                  <a:pt x="1192" y="1272"/>
                  <a:pt x="1193" y="1299"/>
                </a:cubicBezTo>
                <a:lnTo>
                  <a:pt x="1193" y="1299"/>
                </a:lnTo>
                <a:cubicBezTo>
                  <a:pt x="1194" y="1324"/>
                  <a:pt x="1174" y="1342"/>
                  <a:pt x="1151" y="1363"/>
                </a:cubicBezTo>
                <a:lnTo>
                  <a:pt x="1151" y="1363"/>
                </a:lnTo>
                <a:cubicBezTo>
                  <a:pt x="1134" y="1379"/>
                  <a:pt x="1115" y="1397"/>
                  <a:pt x="1100" y="1420"/>
                </a:cubicBezTo>
                <a:lnTo>
                  <a:pt x="1100" y="1420"/>
                </a:lnTo>
                <a:cubicBezTo>
                  <a:pt x="1088" y="1439"/>
                  <a:pt x="1085" y="1458"/>
                  <a:pt x="1091" y="1477"/>
                </a:cubicBezTo>
                <a:lnTo>
                  <a:pt x="1091" y="1477"/>
                </a:lnTo>
                <a:cubicBezTo>
                  <a:pt x="1106" y="1525"/>
                  <a:pt x="1173" y="1558"/>
                  <a:pt x="1182" y="1562"/>
                </a:cubicBezTo>
                <a:lnTo>
                  <a:pt x="1182" y="1562"/>
                </a:lnTo>
                <a:cubicBezTo>
                  <a:pt x="1459" y="1553"/>
                  <a:pt x="1499" y="1502"/>
                  <a:pt x="1502" y="149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2" name="Freeform 276">
            <a:extLst>
              <a:ext uri="{FF2B5EF4-FFF2-40B4-BE49-F238E27FC236}">
                <a16:creationId xmlns:a16="http://schemas.microsoft.com/office/drawing/2014/main" id="{425546DD-1D7B-F843-84E2-427276F8E14B}"/>
              </a:ext>
            </a:extLst>
          </p:cNvPr>
          <p:cNvSpPr>
            <a:spLocks noChangeArrowheads="1"/>
          </p:cNvSpPr>
          <p:nvPr/>
        </p:nvSpPr>
        <p:spPr bwMode="auto">
          <a:xfrm>
            <a:off x="6381638" y="4725359"/>
            <a:ext cx="983256" cy="977762"/>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3" name="Freeform 277">
            <a:extLst>
              <a:ext uri="{FF2B5EF4-FFF2-40B4-BE49-F238E27FC236}">
                <a16:creationId xmlns:a16="http://schemas.microsoft.com/office/drawing/2014/main" id="{E358123C-6464-B14B-BA08-362D78A1AA5A}"/>
              </a:ext>
            </a:extLst>
          </p:cNvPr>
          <p:cNvSpPr>
            <a:spLocks noChangeArrowheads="1"/>
          </p:cNvSpPr>
          <p:nvPr/>
        </p:nvSpPr>
        <p:spPr bwMode="auto">
          <a:xfrm>
            <a:off x="6381638" y="4725359"/>
            <a:ext cx="983256" cy="977762"/>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44" name="Freeform 278">
            <a:extLst>
              <a:ext uri="{FF2B5EF4-FFF2-40B4-BE49-F238E27FC236}">
                <a16:creationId xmlns:a16="http://schemas.microsoft.com/office/drawing/2014/main" id="{7A8E5068-46E3-4747-944F-F592C89DE8F6}"/>
              </a:ext>
            </a:extLst>
          </p:cNvPr>
          <p:cNvSpPr>
            <a:spLocks noChangeArrowheads="1"/>
          </p:cNvSpPr>
          <p:nvPr/>
        </p:nvSpPr>
        <p:spPr bwMode="auto">
          <a:xfrm>
            <a:off x="6939183" y="4173309"/>
            <a:ext cx="233454" cy="107114"/>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5" name="Freeform 279">
            <a:extLst>
              <a:ext uri="{FF2B5EF4-FFF2-40B4-BE49-F238E27FC236}">
                <a16:creationId xmlns:a16="http://schemas.microsoft.com/office/drawing/2014/main" id="{F1BFBDDE-12D1-2B41-BBC6-0954392D2401}"/>
              </a:ext>
            </a:extLst>
          </p:cNvPr>
          <p:cNvSpPr>
            <a:spLocks noChangeArrowheads="1"/>
          </p:cNvSpPr>
          <p:nvPr/>
        </p:nvSpPr>
        <p:spPr bwMode="auto">
          <a:xfrm>
            <a:off x="6628825" y="4324367"/>
            <a:ext cx="195004" cy="241694"/>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6" name="Freeform 280">
            <a:extLst>
              <a:ext uri="{FF2B5EF4-FFF2-40B4-BE49-F238E27FC236}">
                <a16:creationId xmlns:a16="http://schemas.microsoft.com/office/drawing/2014/main" id="{DF6B9538-43A0-9049-9A53-DE1141EB5CB9}"/>
              </a:ext>
            </a:extLst>
          </p:cNvPr>
          <p:cNvSpPr>
            <a:spLocks noChangeArrowheads="1"/>
          </p:cNvSpPr>
          <p:nvPr/>
        </p:nvSpPr>
        <p:spPr bwMode="auto">
          <a:xfrm>
            <a:off x="6889744" y="4439721"/>
            <a:ext cx="227961" cy="219722"/>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7" name="Freeform 281">
            <a:extLst>
              <a:ext uri="{FF2B5EF4-FFF2-40B4-BE49-F238E27FC236}">
                <a16:creationId xmlns:a16="http://schemas.microsoft.com/office/drawing/2014/main" id="{EDA5853C-D9A7-5240-B04D-9F9476EBCB96}"/>
              </a:ext>
            </a:extLst>
          </p:cNvPr>
          <p:cNvSpPr>
            <a:spLocks noChangeArrowheads="1"/>
          </p:cNvSpPr>
          <p:nvPr/>
        </p:nvSpPr>
        <p:spPr bwMode="auto">
          <a:xfrm>
            <a:off x="7293484" y="4318876"/>
            <a:ext cx="107116" cy="173032"/>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8" name="Freeform 282">
            <a:extLst>
              <a:ext uri="{FF2B5EF4-FFF2-40B4-BE49-F238E27FC236}">
                <a16:creationId xmlns:a16="http://schemas.microsoft.com/office/drawing/2014/main" id="{302C727F-51B4-834E-918E-009CECCCBF91}"/>
              </a:ext>
            </a:extLst>
          </p:cNvPr>
          <p:cNvSpPr>
            <a:spLocks noChangeArrowheads="1"/>
          </p:cNvSpPr>
          <p:nvPr/>
        </p:nvSpPr>
        <p:spPr bwMode="auto">
          <a:xfrm>
            <a:off x="6939183" y="4173309"/>
            <a:ext cx="233454" cy="107114"/>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9" name="Freeform 283">
            <a:extLst>
              <a:ext uri="{FF2B5EF4-FFF2-40B4-BE49-F238E27FC236}">
                <a16:creationId xmlns:a16="http://schemas.microsoft.com/office/drawing/2014/main" id="{F7E4B550-CA90-E54E-9B35-45FD4B966498}"/>
              </a:ext>
            </a:extLst>
          </p:cNvPr>
          <p:cNvSpPr>
            <a:spLocks noChangeArrowheads="1"/>
          </p:cNvSpPr>
          <p:nvPr/>
        </p:nvSpPr>
        <p:spPr bwMode="auto">
          <a:xfrm>
            <a:off x="7106720" y="5667419"/>
            <a:ext cx="620715" cy="148312"/>
          </a:xfrm>
          <a:custGeom>
            <a:avLst/>
            <a:gdLst>
              <a:gd name="T0" fmla="*/ 261 w 997"/>
              <a:gd name="T1" fmla="*/ 70 h 239"/>
              <a:gd name="T2" fmla="*/ 261 w 997"/>
              <a:gd name="T3" fmla="*/ 70 h 239"/>
              <a:gd name="T4" fmla="*/ 0 w 997"/>
              <a:gd name="T5" fmla="*/ 0 h 239"/>
              <a:gd name="T6" fmla="*/ 50 w 997"/>
              <a:gd name="T7" fmla="*/ 238 h 239"/>
              <a:gd name="T8" fmla="*/ 996 w 997"/>
              <a:gd name="T9" fmla="*/ 238 h 239"/>
              <a:gd name="T10" fmla="*/ 697 w 997"/>
              <a:gd name="T11" fmla="*/ 6 h 239"/>
              <a:gd name="T12" fmla="*/ 697 w 997"/>
              <a:gd name="T13" fmla="*/ 6 h 239"/>
              <a:gd name="T14" fmla="*/ 383 w 997"/>
              <a:gd name="T15" fmla="*/ 61 h 239"/>
              <a:gd name="T16" fmla="*/ 383 w 997"/>
              <a:gd name="T17" fmla="*/ 61 h 239"/>
              <a:gd name="T18" fmla="*/ 261 w 997"/>
              <a:gd name="T19" fmla="*/ 7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7" h="239">
                <a:moveTo>
                  <a:pt x="261" y="70"/>
                </a:moveTo>
                <a:lnTo>
                  <a:pt x="261" y="70"/>
                </a:lnTo>
                <a:cubicBezTo>
                  <a:pt x="138" y="70"/>
                  <a:pt x="56" y="40"/>
                  <a:pt x="0" y="0"/>
                </a:cubicBezTo>
                <a:lnTo>
                  <a:pt x="50" y="238"/>
                </a:lnTo>
                <a:lnTo>
                  <a:pt x="996" y="238"/>
                </a:lnTo>
                <a:lnTo>
                  <a:pt x="697" y="6"/>
                </a:lnTo>
                <a:lnTo>
                  <a:pt x="697" y="6"/>
                </a:lnTo>
                <a:cubicBezTo>
                  <a:pt x="668" y="24"/>
                  <a:pt x="590" y="54"/>
                  <a:pt x="383" y="61"/>
                </a:cubicBezTo>
                <a:lnTo>
                  <a:pt x="383" y="61"/>
                </a:lnTo>
                <a:cubicBezTo>
                  <a:pt x="340" y="67"/>
                  <a:pt x="299" y="70"/>
                  <a:pt x="261" y="7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0" name="Freeform 284">
            <a:extLst>
              <a:ext uri="{FF2B5EF4-FFF2-40B4-BE49-F238E27FC236}">
                <a16:creationId xmlns:a16="http://schemas.microsoft.com/office/drawing/2014/main" id="{60A713D4-EE9F-7F48-B1DD-3659F63151B3}"/>
              </a:ext>
            </a:extLst>
          </p:cNvPr>
          <p:cNvSpPr>
            <a:spLocks noChangeArrowheads="1"/>
          </p:cNvSpPr>
          <p:nvPr/>
        </p:nvSpPr>
        <p:spPr bwMode="auto">
          <a:xfrm>
            <a:off x="7612079" y="4390284"/>
            <a:ext cx="134581" cy="134581"/>
          </a:xfrm>
          <a:custGeom>
            <a:avLst/>
            <a:gdLst>
              <a:gd name="T0" fmla="*/ 107 w 215"/>
              <a:gd name="T1" fmla="*/ 216 h 217"/>
              <a:gd name="T2" fmla="*/ 107 w 215"/>
              <a:gd name="T3" fmla="*/ 216 h 217"/>
              <a:gd name="T4" fmla="*/ 214 w 215"/>
              <a:gd name="T5" fmla="*/ 108 h 217"/>
              <a:gd name="T6" fmla="*/ 214 w 215"/>
              <a:gd name="T7" fmla="*/ 108 h 217"/>
              <a:gd name="T8" fmla="*/ 107 w 215"/>
              <a:gd name="T9" fmla="*/ 0 h 217"/>
              <a:gd name="T10" fmla="*/ 107 w 215"/>
              <a:gd name="T11" fmla="*/ 0 h 217"/>
              <a:gd name="T12" fmla="*/ 0 w 215"/>
              <a:gd name="T13" fmla="*/ 108 h 217"/>
              <a:gd name="T14" fmla="*/ 0 w 215"/>
              <a:gd name="T15" fmla="*/ 108 h 217"/>
              <a:gd name="T16" fmla="*/ 107 w 215"/>
              <a:gd name="T1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7">
                <a:moveTo>
                  <a:pt x="107" y="216"/>
                </a:moveTo>
                <a:lnTo>
                  <a:pt x="107" y="216"/>
                </a:lnTo>
                <a:cubicBezTo>
                  <a:pt x="167" y="216"/>
                  <a:pt x="214" y="168"/>
                  <a:pt x="214" y="108"/>
                </a:cubicBezTo>
                <a:lnTo>
                  <a:pt x="214" y="108"/>
                </a:lnTo>
                <a:cubicBezTo>
                  <a:pt x="214" y="48"/>
                  <a:pt x="167" y="0"/>
                  <a:pt x="107" y="0"/>
                </a:cubicBezTo>
                <a:lnTo>
                  <a:pt x="107" y="0"/>
                </a:lnTo>
                <a:cubicBezTo>
                  <a:pt x="49" y="0"/>
                  <a:pt x="0" y="48"/>
                  <a:pt x="0" y="108"/>
                </a:cubicBezTo>
                <a:lnTo>
                  <a:pt x="0" y="108"/>
                </a:lnTo>
                <a:cubicBezTo>
                  <a:pt x="0" y="168"/>
                  <a:pt x="49" y="216"/>
                  <a:pt x="107" y="21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1" name="Freeform 285">
            <a:extLst>
              <a:ext uri="{FF2B5EF4-FFF2-40B4-BE49-F238E27FC236}">
                <a16:creationId xmlns:a16="http://schemas.microsoft.com/office/drawing/2014/main" id="{155BDECB-AAE2-4C43-B2C0-ADFDD883BE54}"/>
              </a:ext>
            </a:extLst>
          </p:cNvPr>
          <p:cNvSpPr>
            <a:spLocks noChangeArrowheads="1"/>
          </p:cNvSpPr>
          <p:nvPr/>
        </p:nvSpPr>
        <p:spPr bwMode="auto">
          <a:xfrm>
            <a:off x="7208341" y="4189790"/>
            <a:ext cx="933818" cy="541064"/>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52" name="Freeform 286">
            <a:extLst>
              <a:ext uri="{FF2B5EF4-FFF2-40B4-BE49-F238E27FC236}">
                <a16:creationId xmlns:a16="http://schemas.microsoft.com/office/drawing/2014/main" id="{D45557CE-3E1E-DD42-A03A-3A9D5E19B9DD}"/>
              </a:ext>
            </a:extLst>
          </p:cNvPr>
          <p:cNvSpPr>
            <a:spLocks noChangeArrowheads="1"/>
          </p:cNvSpPr>
          <p:nvPr/>
        </p:nvSpPr>
        <p:spPr bwMode="auto">
          <a:xfrm>
            <a:off x="7208341" y="4189790"/>
            <a:ext cx="933818" cy="541064"/>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chemeClr val="accent6"/>
          </a:solidFill>
          <a:ln>
            <a:noFill/>
          </a:ln>
          <a:effectLst/>
        </p:spPr>
        <p:txBody>
          <a:bodyPr wrap="none" anchor="ctr"/>
          <a:lstStyle/>
          <a:p>
            <a:endParaRPr lang="en-US" dirty="0">
              <a:latin typeface="DM Sans" pitchFamily="2" charset="77"/>
            </a:endParaRPr>
          </a:p>
        </p:txBody>
      </p:sp>
      <p:sp>
        <p:nvSpPr>
          <p:cNvPr id="53" name="Freeform 287">
            <a:extLst>
              <a:ext uri="{FF2B5EF4-FFF2-40B4-BE49-F238E27FC236}">
                <a16:creationId xmlns:a16="http://schemas.microsoft.com/office/drawing/2014/main" id="{E6474468-ED54-4A4B-8616-7D9BFC6BA50E}"/>
              </a:ext>
            </a:extLst>
          </p:cNvPr>
          <p:cNvSpPr>
            <a:spLocks noChangeArrowheads="1"/>
          </p:cNvSpPr>
          <p:nvPr/>
        </p:nvSpPr>
        <p:spPr bwMode="auto">
          <a:xfrm>
            <a:off x="6884253" y="3777812"/>
            <a:ext cx="313104" cy="244440"/>
          </a:xfrm>
          <a:custGeom>
            <a:avLst/>
            <a:gdLst>
              <a:gd name="T0" fmla="*/ 453 w 503"/>
              <a:gd name="T1" fmla="*/ 24 h 393"/>
              <a:gd name="T2" fmla="*/ 453 w 503"/>
              <a:gd name="T3" fmla="*/ 24 h 393"/>
              <a:gd name="T4" fmla="*/ 434 w 503"/>
              <a:gd name="T5" fmla="*/ 9 h 393"/>
              <a:gd name="T6" fmla="*/ 434 w 503"/>
              <a:gd name="T7" fmla="*/ 7 h 393"/>
              <a:gd name="T8" fmla="*/ 434 w 503"/>
              <a:gd name="T9" fmla="*/ 7 h 393"/>
              <a:gd name="T10" fmla="*/ 425 w 503"/>
              <a:gd name="T11" fmla="*/ 3 h 393"/>
              <a:gd name="T12" fmla="*/ 425 w 503"/>
              <a:gd name="T13" fmla="*/ 4 h 393"/>
              <a:gd name="T14" fmla="*/ 425 w 503"/>
              <a:gd name="T15" fmla="*/ 4 h 393"/>
              <a:gd name="T16" fmla="*/ 400 w 503"/>
              <a:gd name="T17" fmla="*/ 0 h 393"/>
              <a:gd name="T18" fmla="*/ 400 w 503"/>
              <a:gd name="T19" fmla="*/ 0 h 393"/>
              <a:gd name="T20" fmla="*/ 360 w 503"/>
              <a:gd name="T21" fmla="*/ 19 h 393"/>
              <a:gd name="T22" fmla="*/ 341 w 503"/>
              <a:gd name="T23" fmla="*/ 35 h 393"/>
              <a:gd name="T24" fmla="*/ 341 w 503"/>
              <a:gd name="T25" fmla="*/ 35 h 393"/>
              <a:gd name="T26" fmla="*/ 162 w 503"/>
              <a:gd name="T27" fmla="*/ 147 h 393"/>
              <a:gd name="T28" fmla="*/ 162 w 503"/>
              <a:gd name="T29" fmla="*/ 147 h 393"/>
              <a:gd name="T30" fmla="*/ 85 w 503"/>
              <a:gd name="T31" fmla="*/ 142 h 393"/>
              <a:gd name="T32" fmla="*/ 85 w 503"/>
              <a:gd name="T33" fmla="*/ 142 h 393"/>
              <a:gd name="T34" fmla="*/ 4 w 503"/>
              <a:gd name="T35" fmla="*/ 172 h 393"/>
              <a:gd name="T36" fmla="*/ 4 w 503"/>
              <a:gd name="T37" fmla="*/ 172 h 393"/>
              <a:gd name="T38" fmla="*/ 15 w 503"/>
              <a:gd name="T39" fmla="*/ 276 h 393"/>
              <a:gd name="T40" fmla="*/ 15 w 503"/>
              <a:gd name="T41" fmla="*/ 276 h 393"/>
              <a:gd name="T42" fmla="*/ 94 w 503"/>
              <a:gd name="T43" fmla="*/ 392 h 393"/>
              <a:gd name="T44" fmla="*/ 103 w 503"/>
              <a:gd name="T45" fmla="*/ 385 h 393"/>
              <a:gd name="T46" fmla="*/ 103 w 503"/>
              <a:gd name="T47" fmla="*/ 385 h 393"/>
              <a:gd name="T48" fmla="*/ 96 w 503"/>
              <a:gd name="T49" fmla="*/ 310 h 393"/>
              <a:gd name="T50" fmla="*/ 96 w 503"/>
              <a:gd name="T51" fmla="*/ 310 h 393"/>
              <a:gd name="T52" fmla="*/ 120 w 503"/>
              <a:gd name="T53" fmla="*/ 304 h 393"/>
              <a:gd name="T54" fmla="*/ 120 w 503"/>
              <a:gd name="T55" fmla="*/ 304 h 393"/>
              <a:gd name="T56" fmla="*/ 122 w 503"/>
              <a:gd name="T57" fmla="*/ 304 h 393"/>
              <a:gd name="T58" fmla="*/ 122 w 503"/>
              <a:gd name="T59" fmla="*/ 304 h 393"/>
              <a:gd name="T60" fmla="*/ 152 w 503"/>
              <a:gd name="T61" fmla="*/ 343 h 393"/>
              <a:gd name="T62" fmla="*/ 163 w 503"/>
              <a:gd name="T63" fmla="*/ 343 h 393"/>
              <a:gd name="T64" fmla="*/ 163 w 503"/>
              <a:gd name="T65" fmla="*/ 343 h 393"/>
              <a:gd name="T66" fmla="*/ 182 w 503"/>
              <a:gd name="T67" fmla="*/ 276 h 393"/>
              <a:gd name="T68" fmla="*/ 182 w 503"/>
              <a:gd name="T69" fmla="*/ 276 h 393"/>
              <a:gd name="T70" fmla="*/ 241 w 503"/>
              <a:gd name="T71" fmla="*/ 229 h 393"/>
              <a:gd name="T72" fmla="*/ 241 w 503"/>
              <a:gd name="T73" fmla="*/ 229 h 393"/>
              <a:gd name="T74" fmla="*/ 278 w 503"/>
              <a:gd name="T75" fmla="*/ 238 h 393"/>
              <a:gd name="T76" fmla="*/ 278 w 503"/>
              <a:gd name="T77" fmla="*/ 238 h 393"/>
              <a:gd name="T78" fmla="*/ 378 w 503"/>
              <a:gd name="T79" fmla="*/ 263 h 393"/>
              <a:gd name="T80" fmla="*/ 378 w 503"/>
              <a:gd name="T81" fmla="*/ 263 h 393"/>
              <a:gd name="T82" fmla="*/ 417 w 503"/>
              <a:gd name="T83" fmla="*/ 259 h 393"/>
              <a:gd name="T84" fmla="*/ 458 w 503"/>
              <a:gd name="T85" fmla="*/ 241 h 393"/>
              <a:gd name="T86" fmla="*/ 458 w 503"/>
              <a:gd name="T87" fmla="*/ 241 h 393"/>
              <a:gd name="T88" fmla="*/ 498 w 503"/>
              <a:gd name="T89" fmla="*/ 173 h 393"/>
              <a:gd name="T90" fmla="*/ 498 w 503"/>
              <a:gd name="T91" fmla="*/ 173 h 393"/>
              <a:gd name="T92" fmla="*/ 453 w 503"/>
              <a:gd name="T93" fmla="*/ 2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3" h="393">
                <a:moveTo>
                  <a:pt x="453" y="24"/>
                </a:moveTo>
                <a:lnTo>
                  <a:pt x="453" y="24"/>
                </a:lnTo>
                <a:cubicBezTo>
                  <a:pt x="447" y="18"/>
                  <a:pt x="441" y="13"/>
                  <a:pt x="434" y="9"/>
                </a:cubicBezTo>
                <a:lnTo>
                  <a:pt x="434" y="7"/>
                </a:lnTo>
                <a:lnTo>
                  <a:pt x="434" y="7"/>
                </a:lnTo>
                <a:cubicBezTo>
                  <a:pt x="432" y="5"/>
                  <a:pt x="428" y="4"/>
                  <a:pt x="425" y="3"/>
                </a:cubicBezTo>
                <a:lnTo>
                  <a:pt x="425" y="4"/>
                </a:lnTo>
                <a:lnTo>
                  <a:pt x="425" y="4"/>
                </a:lnTo>
                <a:cubicBezTo>
                  <a:pt x="417" y="0"/>
                  <a:pt x="408" y="0"/>
                  <a:pt x="400" y="0"/>
                </a:cubicBezTo>
                <a:lnTo>
                  <a:pt x="400" y="0"/>
                </a:lnTo>
                <a:cubicBezTo>
                  <a:pt x="387" y="2"/>
                  <a:pt x="373" y="8"/>
                  <a:pt x="360" y="19"/>
                </a:cubicBezTo>
                <a:lnTo>
                  <a:pt x="341" y="35"/>
                </a:lnTo>
                <a:lnTo>
                  <a:pt x="341" y="35"/>
                </a:lnTo>
                <a:cubicBezTo>
                  <a:pt x="271" y="96"/>
                  <a:pt x="204" y="153"/>
                  <a:pt x="162" y="147"/>
                </a:cubicBezTo>
                <a:lnTo>
                  <a:pt x="162" y="147"/>
                </a:lnTo>
                <a:cubicBezTo>
                  <a:pt x="152" y="146"/>
                  <a:pt x="120" y="142"/>
                  <a:pt x="85" y="142"/>
                </a:cubicBezTo>
                <a:lnTo>
                  <a:pt x="85" y="142"/>
                </a:lnTo>
                <a:cubicBezTo>
                  <a:pt x="31" y="142"/>
                  <a:pt x="4" y="152"/>
                  <a:pt x="4" y="172"/>
                </a:cubicBezTo>
                <a:lnTo>
                  <a:pt x="4" y="172"/>
                </a:lnTo>
                <a:cubicBezTo>
                  <a:pt x="4" y="173"/>
                  <a:pt x="0" y="221"/>
                  <a:pt x="15" y="276"/>
                </a:cubicBezTo>
                <a:lnTo>
                  <a:pt x="15" y="276"/>
                </a:lnTo>
                <a:cubicBezTo>
                  <a:pt x="27" y="317"/>
                  <a:pt x="50" y="361"/>
                  <a:pt x="94" y="392"/>
                </a:cubicBezTo>
                <a:lnTo>
                  <a:pt x="103" y="385"/>
                </a:lnTo>
                <a:lnTo>
                  <a:pt x="103" y="385"/>
                </a:lnTo>
                <a:cubicBezTo>
                  <a:pt x="97" y="367"/>
                  <a:pt x="85" y="326"/>
                  <a:pt x="96" y="310"/>
                </a:cubicBezTo>
                <a:lnTo>
                  <a:pt x="96" y="310"/>
                </a:lnTo>
                <a:cubicBezTo>
                  <a:pt x="100" y="304"/>
                  <a:pt x="108" y="301"/>
                  <a:pt x="120" y="304"/>
                </a:cubicBezTo>
                <a:lnTo>
                  <a:pt x="120" y="304"/>
                </a:lnTo>
                <a:lnTo>
                  <a:pt x="122" y="304"/>
                </a:lnTo>
                <a:lnTo>
                  <a:pt x="122" y="304"/>
                </a:lnTo>
                <a:cubicBezTo>
                  <a:pt x="129" y="304"/>
                  <a:pt x="152" y="306"/>
                  <a:pt x="152" y="343"/>
                </a:cubicBezTo>
                <a:lnTo>
                  <a:pt x="163" y="343"/>
                </a:lnTo>
                <a:lnTo>
                  <a:pt x="163" y="343"/>
                </a:lnTo>
                <a:cubicBezTo>
                  <a:pt x="163" y="342"/>
                  <a:pt x="167" y="307"/>
                  <a:pt x="182" y="276"/>
                </a:cubicBezTo>
                <a:lnTo>
                  <a:pt x="182" y="276"/>
                </a:lnTo>
                <a:cubicBezTo>
                  <a:pt x="194" y="251"/>
                  <a:pt x="213" y="229"/>
                  <a:pt x="241" y="229"/>
                </a:cubicBezTo>
                <a:lnTo>
                  <a:pt x="241" y="229"/>
                </a:lnTo>
                <a:cubicBezTo>
                  <a:pt x="252" y="229"/>
                  <a:pt x="265" y="232"/>
                  <a:pt x="278" y="238"/>
                </a:cubicBezTo>
                <a:lnTo>
                  <a:pt x="278" y="238"/>
                </a:lnTo>
                <a:cubicBezTo>
                  <a:pt x="311" y="255"/>
                  <a:pt x="346" y="263"/>
                  <a:pt x="378" y="263"/>
                </a:cubicBezTo>
                <a:lnTo>
                  <a:pt x="378" y="263"/>
                </a:lnTo>
                <a:cubicBezTo>
                  <a:pt x="392" y="263"/>
                  <a:pt x="404" y="262"/>
                  <a:pt x="417" y="259"/>
                </a:cubicBezTo>
                <a:lnTo>
                  <a:pt x="458" y="241"/>
                </a:lnTo>
                <a:lnTo>
                  <a:pt x="458" y="241"/>
                </a:lnTo>
                <a:cubicBezTo>
                  <a:pt x="481" y="225"/>
                  <a:pt x="496" y="202"/>
                  <a:pt x="498" y="173"/>
                </a:cubicBezTo>
                <a:lnTo>
                  <a:pt x="498" y="173"/>
                </a:lnTo>
                <a:cubicBezTo>
                  <a:pt x="502" y="130"/>
                  <a:pt x="486" y="62"/>
                  <a:pt x="453" y="2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4" name="Freeform 53">
            <a:extLst>
              <a:ext uri="{FF2B5EF4-FFF2-40B4-BE49-F238E27FC236}">
                <a16:creationId xmlns:a16="http://schemas.microsoft.com/office/drawing/2014/main" id="{67A2C075-66DD-FE45-9C89-FD3F30076976}"/>
              </a:ext>
            </a:extLst>
          </p:cNvPr>
          <p:cNvSpPr>
            <a:spLocks noChangeArrowheads="1"/>
          </p:cNvSpPr>
          <p:nvPr/>
        </p:nvSpPr>
        <p:spPr bwMode="auto">
          <a:xfrm>
            <a:off x="7447289" y="5711363"/>
            <a:ext cx="219098" cy="84226"/>
          </a:xfrm>
          <a:custGeom>
            <a:avLst/>
            <a:gdLst>
              <a:gd name="connsiteX0" fmla="*/ 208732 w 438195"/>
              <a:gd name="connsiteY0" fmla="*/ 164791 h 168452"/>
              <a:gd name="connsiteX1" fmla="*/ 211321 w 438195"/>
              <a:gd name="connsiteY1" fmla="*/ 164791 h 168452"/>
              <a:gd name="connsiteX2" fmla="*/ 211479 w 438195"/>
              <a:gd name="connsiteY2" fmla="*/ 164791 h 168452"/>
              <a:gd name="connsiteX3" fmla="*/ 211575 w 438195"/>
              <a:gd name="connsiteY3" fmla="*/ 164919 h 168452"/>
              <a:gd name="connsiteX4" fmla="*/ 212853 w 438195"/>
              <a:gd name="connsiteY4" fmla="*/ 166621 h 168452"/>
              <a:gd name="connsiteX5" fmla="*/ 208732 w 438195"/>
              <a:gd name="connsiteY5" fmla="*/ 164791 h 168452"/>
              <a:gd name="connsiteX6" fmla="*/ 76899 w 438195"/>
              <a:gd name="connsiteY6" fmla="*/ 164791 h 168452"/>
              <a:gd name="connsiteX7" fmla="*/ 79647 w 438195"/>
              <a:gd name="connsiteY7" fmla="*/ 164791 h 168452"/>
              <a:gd name="connsiteX8" fmla="*/ 76899 w 438195"/>
              <a:gd name="connsiteY8" fmla="*/ 167537 h 168452"/>
              <a:gd name="connsiteX9" fmla="*/ 60425 w 438195"/>
              <a:gd name="connsiteY9" fmla="*/ 164791 h 168452"/>
              <a:gd name="connsiteX10" fmla="*/ 64086 w 438195"/>
              <a:gd name="connsiteY10" fmla="*/ 164791 h 168452"/>
              <a:gd name="connsiteX11" fmla="*/ 60425 w 438195"/>
              <a:gd name="connsiteY11" fmla="*/ 164791 h 168452"/>
              <a:gd name="connsiteX12" fmla="*/ 50354 w 438195"/>
              <a:gd name="connsiteY12" fmla="*/ 164791 h 168452"/>
              <a:gd name="connsiteX13" fmla="*/ 54015 w 438195"/>
              <a:gd name="connsiteY13" fmla="*/ 164791 h 168452"/>
              <a:gd name="connsiteX14" fmla="*/ 50354 w 438195"/>
              <a:gd name="connsiteY14" fmla="*/ 167537 h 168452"/>
              <a:gd name="connsiteX15" fmla="*/ 50354 w 438195"/>
              <a:gd name="connsiteY15" fmla="*/ 164791 h 168452"/>
              <a:gd name="connsiteX16" fmla="*/ 47604 w 438195"/>
              <a:gd name="connsiteY16" fmla="*/ 164791 h 168452"/>
              <a:gd name="connsiteX17" fmla="*/ 47604 w 438195"/>
              <a:gd name="connsiteY17" fmla="*/ 167537 h 168452"/>
              <a:gd name="connsiteX18" fmla="*/ 43941 w 438195"/>
              <a:gd name="connsiteY18" fmla="*/ 167537 h 168452"/>
              <a:gd name="connsiteX19" fmla="*/ 32955 w 438195"/>
              <a:gd name="connsiteY19" fmla="*/ 164791 h 168452"/>
              <a:gd name="connsiteX20" fmla="*/ 34787 w 438195"/>
              <a:gd name="connsiteY20" fmla="*/ 164791 h 168452"/>
              <a:gd name="connsiteX21" fmla="*/ 36618 w 438195"/>
              <a:gd name="connsiteY21" fmla="*/ 168452 h 168452"/>
              <a:gd name="connsiteX22" fmla="*/ 32955 w 438195"/>
              <a:gd name="connsiteY22" fmla="*/ 164791 h 168452"/>
              <a:gd name="connsiteX23" fmla="*/ 24715 w 438195"/>
              <a:gd name="connsiteY23" fmla="*/ 164791 h 168452"/>
              <a:gd name="connsiteX24" fmla="*/ 23342 w 438195"/>
              <a:gd name="connsiteY24" fmla="*/ 168452 h 168452"/>
              <a:gd name="connsiteX25" fmla="*/ 21968 w 438195"/>
              <a:gd name="connsiteY25" fmla="*/ 166621 h 168452"/>
              <a:gd name="connsiteX26" fmla="*/ 60425 w 438195"/>
              <a:gd name="connsiteY26" fmla="*/ 162041 h 168452"/>
              <a:gd name="connsiteX27" fmla="*/ 63564 w 438195"/>
              <a:gd name="connsiteY27" fmla="*/ 162041 h 168452"/>
              <a:gd name="connsiteX28" fmla="*/ 68661 w 438195"/>
              <a:gd name="connsiteY28" fmla="*/ 162041 h 168452"/>
              <a:gd name="connsiteX29" fmla="*/ 69842 w 438195"/>
              <a:gd name="connsiteY29" fmla="*/ 162041 h 168452"/>
              <a:gd name="connsiteX30" fmla="*/ 63564 w 438195"/>
              <a:gd name="connsiteY30" fmla="*/ 163414 h 168452"/>
              <a:gd name="connsiteX31" fmla="*/ 60425 w 438195"/>
              <a:gd name="connsiteY31" fmla="*/ 162041 h 168452"/>
              <a:gd name="connsiteX32" fmla="*/ 65913 w 438195"/>
              <a:gd name="connsiteY32" fmla="*/ 159293 h 168452"/>
              <a:gd name="connsiteX33" fmla="*/ 66703 w 438195"/>
              <a:gd name="connsiteY33" fmla="*/ 159293 h 168452"/>
              <a:gd name="connsiteX34" fmla="*/ 66829 w 438195"/>
              <a:gd name="connsiteY34" fmla="*/ 159293 h 168452"/>
              <a:gd name="connsiteX35" fmla="*/ 70492 w 438195"/>
              <a:gd name="connsiteY35" fmla="*/ 159293 h 168452"/>
              <a:gd name="connsiteX36" fmla="*/ 68661 w 438195"/>
              <a:gd name="connsiteY36" fmla="*/ 162041 h 168452"/>
              <a:gd name="connsiteX37" fmla="*/ 66282 w 438195"/>
              <a:gd name="connsiteY37" fmla="*/ 159662 h 168452"/>
              <a:gd name="connsiteX38" fmla="*/ 63564 w 438195"/>
              <a:gd name="connsiteY38" fmla="*/ 162041 h 168452"/>
              <a:gd name="connsiteX39" fmla="*/ 60425 w 438195"/>
              <a:gd name="connsiteY39" fmla="*/ 160667 h 168452"/>
              <a:gd name="connsiteX40" fmla="*/ 66055 w 438195"/>
              <a:gd name="connsiteY40" fmla="*/ 159435 h 168452"/>
              <a:gd name="connsiteX41" fmla="*/ 56026 w 438195"/>
              <a:gd name="connsiteY41" fmla="*/ 159293 h 168452"/>
              <a:gd name="connsiteX42" fmla="*/ 59323 w 438195"/>
              <a:gd name="connsiteY42" fmla="*/ 159293 h 168452"/>
              <a:gd name="connsiteX43" fmla="*/ 56026 w 438195"/>
              <a:gd name="connsiteY43" fmla="*/ 162041 h 168452"/>
              <a:gd name="connsiteX44" fmla="*/ 56026 w 438195"/>
              <a:gd name="connsiteY44" fmla="*/ 159293 h 168452"/>
              <a:gd name="connsiteX45" fmla="*/ 43941 w 438195"/>
              <a:gd name="connsiteY45" fmla="*/ 159293 h 168452"/>
              <a:gd name="connsiteX46" fmla="*/ 46689 w 438195"/>
              <a:gd name="connsiteY46" fmla="*/ 159293 h 168452"/>
              <a:gd name="connsiteX47" fmla="*/ 46689 w 438195"/>
              <a:gd name="connsiteY47" fmla="*/ 162041 h 168452"/>
              <a:gd name="connsiteX48" fmla="*/ 38453 w 438195"/>
              <a:gd name="connsiteY48" fmla="*/ 159293 h 168452"/>
              <a:gd name="connsiteX49" fmla="*/ 42114 w 438195"/>
              <a:gd name="connsiteY49" fmla="*/ 159293 h 168452"/>
              <a:gd name="connsiteX50" fmla="*/ 38453 w 438195"/>
              <a:gd name="connsiteY50" fmla="*/ 162041 h 168452"/>
              <a:gd name="connsiteX51" fmla="*/ 25265 w 438195"/>
              <a:gd name="connsiteY51" fmla="*/ 159293 h 168452"/>
              <a:gd name="connsiteX52" fmla="*/ 26364 w 438195"/>
              <a:gd name="connsiteY52" fmla="*/ 159293 h 168452"/>
              <a:gd name="connsiteX53" fmla="*/ 23488 w 438195"/>
              <a:gd name="connsiteY53" fmla="*/ 161690 h 168452"/>
              <a:gd name="connsiteX54" fmla="*/ 23800 w 438195"/>
              <a:gd name="connsiteY54" fmla="*/ 162041 h 168452"/>
              <a:gd name="connsiteX55" fmla="*/ 23066 w 438195"/>
              <a:gd name="connsiteY55" fmla="*/ 162041 h 168452"/>
              <a:gd name="connsiteX56" fmla="*/ 21968 w 438195"/>
              <a:gd name="connsiteY56" fmla="*/ 162956 h 168452"/>
              <a:gd name="connsiteX57" fmla="*/ 22792 w 438195"/>
              <a:gd name="connsiteY57" fmla="*/ 162041 h 168452"/>
              <a:gd name="connsiteX58" fmla="*/ 21968 w 438195"/>
              <a:gd name="connsiteY58" fmla="*/ 162041 h 168452"/>
              <a:gd name="connsiteX59" fmla="*/ 22884 w 438195"/>
              <a:gd name="connsiteY59" fmla="*/ 161011 h 168452"/>
              <a:gd name="connsiteX60" fmla="*/ 23299 w 438195"/>
              <a:gd name="connsiteY60" fmla="*/ 161477 h 168452"/>
              <a:gd name="connsiteX61" fmla="*/ 93633 w 438195"/>
              <a:gd name="connsiteY61" fmla="*/ 158960 h 168452"/>
              <a:gd name="connsiteX62" fmla="*/ 96130 w 438195"/>
              <a:gd name="connsiteY62" fmla="*/ 160218 h 168452"/>
              <a:gd name="connsiteX63" fmla="*/ 93633 w 438195"/>
              <a:gd name="connsiteY63" fmla="*/ 159841 h 168452"/>
              <a:gd name="connsiteX64" fmla="*/ 1221 w 438195"/>
              <a:gd name="connsiteY64" fmla="*/ 155178 h 168452"/>
              <a:gd name="connsiteX65" fmla="*/ 2441 w 438195"/>
              <a:gd name="connsiteY65" fmla="*/ 156551 h 168452"/>
              <a:gd name="connsiteX66" fmla="*/ 9765 w 438195"/>
              <a:gd name="connsiteY66" fmla="*/ 156551 h 168452"/>
              <a:gd name="connsiteX67" fmla="*/ 0 w 438195"/>
              <a:gd name="connsiteY67" fmla="*/ 157923 h 168452"/>
              <a:gd name="connsiteX68" fmla="*/ 93383 w 438195"/>
              <a:gd name="connsiteY68" fmla="*/ 153805 h 168452"/>
              <a:gd name="connsiteX69" fmla="*/ 94481 w 438195"/>
              <a:gd name="connsiteY69" fmla="*/ 153805 h 168452"/>
              <a:gd name="connsiteX70" fmla="*/ 96129 w 438195"/>
              <a:gd name="connsiteY70" fmla="*/ 153805 h 168452"/>
              <a:gd name="connsiteX71" fmla="*/ 97776 w 438195"/>
              <a:gd name="connsiteY71" fmla="*/ 153805 h 168452"/>
              <a:gd name="connsiteX72" fmla="*/ 93383 w 438195"/>
              <a:gd name="connsiteY72" fmla="*/ 153805 h 168452"/>
              <a:gd name="connsiteX73" fmla="*/ 82397 w 438195"/>
              <a:gd name="connsiteY73" fmla="*/ 153805 h 168452"/>
              <a:gd name="connsiteX74" fmla="*/ 85143 w 438195"/>
              <a:gd name="connsiteY74" fmla="*/ 155635 h 168452"/>
              <a:gd name="connsiteX75" fmla="*/ 82397 w 438195"/>
              <a:gd name="connsiteY75" fmla="*/ 157466 h 168452"/>
              <a:gd name="connsiteX76" fmla="*/ 72510 w 438195"/>
              <a:gd name="connsiteY76" fmla="*/ 153805 h 168452"/>
              <a:gd name="connsiteX77" fmla="*/ 78003 w 438195"/>
              <a:gd name="connsiteY77" fmla="*/ 153805 h 168452"/>
              <a:gd name="connsiteX78" fmla="*/ 78003 w 438195"/>
              <a:gd name="connsiteY78" fmla="*/ 155374 h 168452"/>
              <a:gd name="connsiteX79" fmla="*/ 80200 w 438195"/>
              <a:gd name="connsiteY79" fmla="*/ 153805 h 168452"/>
              <a:gd name="connsiteX80" fmla="*/ 78003 w 438195"/>
              <a:gd name="connsiteY80" fmla="*/ 160083 h 168452"/>
              <a:gd name="connsiteX81" fmla="*/ 73608 w 438195"/>
              <a:gd name="connsiteY81" fmla="*/ 156944 h 168452"/>
              <a:gd name="connsiteX82" fmla="*/ 75805 w 438195"/>
              <a:gd name="connsiteY82" fmla="*/ 161652 h 168452"/>
              <a:gd name="connsiteX83" fmla="*/ 74707 w 438195"/>
              <a:gd name="connsiteY83" fmla="*/ 163222 h 168452"/>
              <a:gd name="connsiteX84" fmla="*/ 73877 w 438195"/>
              <a:gd name="connsiteY84" fmla="*/ 159666 h 168452"/>
              <a:gd name="connsiteX85" fmla="*/ 71411 w 438195"/>
              <a:gd name="connsiteY85" fmla="*/ 162956 h 168452"/>
              <a:gd name="connsiteX86" fmla="*/ 71411 w 438195"/>
              <a:gd name="connsiteY86" fmla="*/ 161125 h 168452"/>
              <a:gd name="connsiteX87" fmla="*/ 73840 w 438195"/>
              <a:gd name="connsiteY87" fmla="*/ 159505 h 168452"/>
              <a:gd name="connsiteX88" fmla="*/ 67287 w 438195"/>
              <a:gd name="connsiteY88" fmla="*/ 153805 h 168452"/>
              <a:gd name="connsiteX89" fmla="*/ 67287 w 438195"/>
              <a:gd name="connsiteY89" fmla="*/ 156551 h 168452"/>
              <a:gd name="connsiteX90" fmla="*/ 65913 w 438195"/>
              <a:gd name="connsiteY90" fmla="*/ 156551 h 168452"/>
              <a:gd name="connsiteX91" fmla="*/ 67287 w 438195"/>
              <a:gd name="connsiteY91" fmla="*/ 153805 h 168452"/>
              <a:gd name="connsiteX92" fmla="*/ 51635 w 438195"/>
              <a:gd name="connsiteY92" fmla="*/ 153805 h 168452"/>
              <a:gd name="connsiteX93" fmla="*/ 53832 w 438195"/>
              <a:gd name="connsiteY93" fmla="*/ 155635 h 168452"/>
              <a:gd name="connsiteX94" fmla="*/ 49439 w 438195"/>
              <a:gd name="connsiteY94" fmla="*/ 157466 h 168452"/>
              <a:gd name="connsiteX95" fmla="*/ 51635 w 438195"/>
              <a:gd name="connsiteY95" fmla="*/ 153805 h 168452"/>
              <a:gd name="connsiteX96" fmla="*/ 35703 w 438195"/>
              <a:gd name="connsiteY96" fmla="*/ 153805 h 168452"/>
              <a:gd name="connsiteX97" fmla="*/ 37534 w 438195"/>
              <a:gd name="connsiteY97" fmla="*/ 157923 h 168452"/>
              <a:gd name="connsiteX98" fmla="*/ 33871 w 438195"/>
              <a:gd name="connsiteY98" fmla="*/ 155178 h 168452"/>
              <a:gd name="connsiteX99" fmla="*/ 35703 w 438195"/>
              <a:gd name="connsiteY99" fmla="*/ 153805 h 168452"/>
              <a:gd name="connsiteX100" fmla="*/ 5494 w 438195"/>
              <a:gd name="connsiteY100" fmla="*/ 153805 h 168452"/>
              <a:gd name="connsiteX101" fmla="*/ 7324 w 438195"/>
              <a:gd name="connsiteY101" fmla="*/ 153805 h 168452"/>
              <a:gd name="connsiteX102" fmla="*/ 9155 w 438195"/>
              <a:gd name="connsiteY102" fmla="*/ 153805 h 168452"/>
              <a:gd name="connsiteX103" fmla="*/ 5494 w 438195"/>
              <a:gd name="connsiteY103" fmla="*/ 153805 h 168452"/>
              <a:gd name="connsiteX104" fmla="*/ 137327 w 438195"/>
              <a:gd name="connsiteY104" fmla="*/ 151413 h 168452"/>
              <a:gd name="connsiteX105" fmla="*/ 137327 w 438195"/>
              <a:gd name="connsiteY105" fmla="*/ 153929 h 168452"/>
              <a:gd name="connsiteX106" fmla="*/ 131085 w 438195"/>
              <a:gd name="connsiteY106" fmla="*/ 153929 h 168452"/>
              <a:gd name="connsiteX107" fmla="*/ 137327 w 438195"/>
              <a:gd name="connsiteY107" fmla="*/ 151413 h 168452"/>
              <a:gd name="connsiteX108" fmla="*/ 241690 w 438195"/>
              <a:gd name="connsiteY108" fmla="*/ 148307 h 168452"/>
              <a:gd name="connsiteX109" fmla="*/ 245811 w 438195"/>
              <a:gd name="connsiteY109" fmla="*/ 148307 h 168452"/>
              <a:gd name="connsiteX110" fmla="*/ 243064 w 438195"/>
              <a:gd name="connsiteY110" fmla="*/ 152428 h 168452"/>
              <a:gd name="connsiteX111" fmla="*/ 123591 w 438195"/>
              <a:gd name="connsiteY111" fmla="*/ 148307 h 168452"/>
              <a:gd name="connsiteX112" fmla="*/ 123591 w 438195"/>
              <a:gd name="connsiteY112" fmla="*/ 151970 h 168452"/>
              <a:gd name="connsiteX113" fmla="*/ 120843 w 438195"/>
              <a:gd name="connsiteY113" fmla="*/ 150139 h 168452"/>
              <a:gd name="connsiteX114" fmla="*/ 353383 w 438195"/>
              <a:gd name="connsiteY114" fmla="*/ 142819 h 168452"/>
              <a:gd name="connsiteX115" fmla="*/ 355214 w 438195"/>
              <a:gd name="connsiteY115" fmla="*/ 145565 h 168452"/>
              <a:gd name="connsiteX116" fmla="*/ 351551 w 438195"/>
              <a:gd name="connsiteY116" fmla="*/ 145565 h 168452"/>
              <a:gd name="connsiteX117" fmla="*/ 212395 w 438195"/>
              <a:gd name="connsiteY117" fmla="*/ 142819 h 168452"/>
              <a:gd name="connsiteX118" fmla="*/ 210564 w 438195"/>
              <a:gd name="connsiteY118" fmla="*/ 146480 h 168452"/>
              <a:gd name="connsiteX119" fmla="*/ 208732 w 438195"/>
              <a:gd name="connsiteY119" fmla="*/ 146480 h 168452"/>
              <a:gd name="connsiteX120" fmla="*/ 212395 w 438195"/>
              <a:gd name="connsiteY120" fmla="*/ 142819 h 168452"/>
              <a:gd name="connsiteX121" fmla="*/ 364307 w 438195"/>
              <a:gd name="connsiteY121" fmla="*/ 124321 h 168452"/>
              <a:gd name="connsiteX122" fmla="*/ 365787 w 438195"/>
              <a:gd name="connsiteY122" fmla="*/ 126254 h 168452"/>
              <a:gd name="connsiteX123" fmla="*/ 364226 w 438195"/>
              <a:gd name="connsiteY123" fmla="*/ 124524 h 168452"/>
              <a:gd name="connsiteX124" fmla="*/ 352991 w 438195"/>
              <a:gd name="connsiteY124" fmla="*/ 97635 h 168452"/>
              <a:gd name="connsiteX125" fmla="*/ 354551 w 438195"/>
              <a:gd name="connsiteY125" fmla="*/ 98579 h 168452"/>
              <a:gd name="connsiteX126" fmla="*/ 353147 w 438195"/>
              <a:gd name="connsiteY126" fmla="*/ 98107 h 168452"/>
              <a:gd name="connsiteX127" fmla="*/ 228461 w 438195"/>
              <a:gd name="connsiteY127" fmla="*/ 5491 h 168452"/>
              <a:gd name="connsiteX128" fmla="*/ 235952 w 438195"/>
              <a:gd name="connsiteY128" fmla="*/ 8007 h 168452"/>
              <a:gd name="connsiteX129" fmla="*/ 239697 w 438195"/>
              <a:gd name="connsiteY129" fmla="*/ 14297 h 168452"/>
              <a:gd name="connsiteX130" fmla="*/ 240945 w 438195"/>
              <a:gd name="connsiteY130" fmla="*/ 13039 h 168452"/>
              <a:gd name="connsiteX131" fmla="*/ 242194 w 438195"/>
              <a:gd name="connsiteY131" fmla="*/ 11781 h 168452"/>
              <a:gd name="connsiteX132" fmla="*/ 277149 w 438195"/>
              <a:gd name="connsiteY132" fmla="*/ 41971 h 168452"/>
              <a:gd name="connsiteX133" fmla="*/ 278398 w 438195"/>
              <a:gd name="connsiteY133" fmla="*/ 40714 h 168452"/>
              <a:gd name="connsiteX134" fmla="*/ 282143 w 438195"/>
              <a:gd name="connsiteY134" fmla="*/ 43229 h 168452"/>
              <a:gd name="connsiteX135" fmla="*/ 283391 w 438195"/>
              <a:gd name="connsiteY135" fmla="*/ 47003 h 168452"/>
              <a:gd name="connsiteX136" fmla="*/ 284640 w 438195"/>
              <a:gd name="connsiteY136" fmla="*/ 45745 h 168452"/>
              <a:gd name="connsiteX137" fmla="*/ 302118 w 438195"/>
              <a:gd name="connsiteY137" fmla="*/ 58325 h 168452"/>
              <a:gd name="connsiteX138" fmla="*/ 302118 w 438195"/>
              <a:gd name="connsiteY138" fmla="*/ 63357 h 168452"/>
              <a:gd name="connsiteX139" fmla="*/ 308360 w 438195"/>
              <a:gd name="connsiteY139" fmla="*/ 63357 h 168452"/>
              <a:gd name="connsiteX140" fmla="*/ 312105 w 438195"/>
              <a:gd name="connsiteY140" fmla="*/ 72162 h 168452"/>
              <a:gd name="connsiteX141" fmla="*/ 314602 w 438195"/>
              <a:gd name="connsiteY141" fmla="*/ 70904 h 168452"/>
              <a:gd name="connsiteX142" fmla="*/ 323341 w 438195"/>
              <a:gd name="connsiteY142" fmla="*/ 75936 h 168452"/>
              <a:gd name="connsiteX143" fmla="*/ 338322 w 438195"/>
              <a:gd name="connsiteY143" fmla="*/ 89773 h 168452"/>
              <a:gd name="connsiteX144" fmla="*/ 340818 w 438195"/>
              <a:gd name="connsiteY144" fmla="*/ 89773 h 168452"/>
              <a:gd name="connsiteX145" fmla="*/ 339570 w 438195"/>
              <a:gd name="connsiteY145" fmla="*/ 86000 h 168452"/>
              <a:gd name="connsiteX146" fmla="*/ 344564 w 438195"/>
              <a:gd name="connsiteY146" fmla="*/ 89773 h 168452"/>
              <a:gd name="connsiteX147" fmla="*/ 345812 w 438195"/>
              <a:gd name="connsiteY147" fmla="*/ 92289 h 168452"/>
              <a:gd name="connsiteX148" fmla="*/ 350806 w 438195"/>
              <a:gd name="connsiteY148" fmla="*/ 93547 h 168452"/>
              <a:gd name="connsiteX149" fmla="*/ 352054 w 438195"/>
              <a:gd name="connsiteY149" fmla="*/ 94805 h 168452"/>
              <a:gd name="connsiteX150" fmla="*/ 350806 w 438195"/>
              <a:gd name="connsiteY150" fmla="*/ 97321 h 168452"/>
              <a:gd name="connsiteX151" fmla="*/ 353147 w 438195"/>
              <a:gd name="connsiteY151" fmla="*/ 98107 h 168452"/>
              <a:gd name="connsiteX152" fmla="*/ 353303 w 438195"/>
              <a:gd name="connsiteY152" fmla="*/ 98579 h 168452"/>
              <a:gd name="connsiteX153" fmla="*/ 355799 w 438195"/>
              <a:gd name="connsiteY153" fmla="*/ 101095 h 168452"/>
              <a:gd name="connsiteX154" fmla="*/ 355799 w 438195"/>
              <a:gd name="connsiteY154" fmla="*/ 98579 h 168452"/>
              <a:gd name="connsiteX155" fmla="*/ 382016 w 438195"/>
              <a:gd name="connsiteY155" fmla="*/ 119964 h 168452"/>
              <a:gd name="connsiteX156" fmla="*/ 385761 w 438195"/>
              <a:gd name="connsiteY156" fmla="*/ 127512 h 168452"/>
              <a:gd name="connsiteX157" fmla="*/ 385761 w 438195"/>
              <a:gd name="connsiteY157" fmla="*/ 126254 h 168452"/>
              <a:gd name="connsiteX158" fmla="*/ 387010 w 438195"/>
              <a:gd name="connsiteY158" fmla="*/ 130028 h 168452"/>
              <a:gd name="connsiteX159" fmla="*/ 388258 w 438195"/>
              <a:gd name="connsiteY159" fmla="*/ 126254 h 168452"/>
              <a:gd name="connsiteX160" fmla="*/ 392003 w 438195"/>
              <a:gd name="connsiteY160" fmla="*/ 128770 h 168452"/>
              <a:gd name="connsiteX161" fmla="*/ 396997 w 438195"/>
              <a:gd name="connsiteY161" fmla="*/ 128770 h 168452"/>
              <a:gd name="connsiteX162" fmla="*/ 401991 w 438195"/>
              <a:gd name="connsiteY162" fmla="*/ 132544 h 168452"/>
              <a:gd name="connsiteX163" fmla="*/ 415723 w 438195"/>
              <a:gd name="connsiteY163" fmla="*/ 143865 h 168452"/>
              <a:gd name="connsiteX164" fmla="*/ 413226 w 438195"/>
              <a:gd name="connsiteY164" fmla="*/ 143865 h 168452"/>
              <a:gd name="connsiteX165" fmla="*/ 424462 w 438195"/>
              <a:gd name="connsiteY165" fmla="*/ 151413 h 168452"/>
              <a:gd name="connsiteX166" fmla="*/ 429456 w 438195"/>
              <a:gd name="connsiteY166" fmla="*/ 156445 h 168452"/>
              <a:gd name="connsiteX167" fmla="*/ 425710 w 438195"/>
              <a:gd name="connsiteY167" fmla="*/ 156445 h 168452"/>
              <a:gd name="connsiteX168" fmla="*/ 438195 w 438195"/>
              <a:gd name="connsiteY168" fmla="*/ 162734 h 168452"/>
              <a:gd name="connsiteX169" fmla="*/ 429456 w 438195"/>
              <a:gd name="connsiteY169" fmla="*/ 161476 h 168452"/>
              <a:gd name="connsiteX170" fmla="*/ 425710 w 438195"/>
              <a:gd name="connsiteY170" fmla="*/ 161476 h 168452"/>
              <a:gd name="connsiteX171" fmla="*/ 420717 w 438195"/>
              <a:gd name="connsiteY171" fmla="*/ 163992 h 168452"/>
              <a:gd name="connsiteX172" fmla="*/ 419468 w 438195"/>
              <a:gd name="connsiteY172" fmla="*/ 162734 h 168452"/>
              <a:gd name="connsiteX173" fmla="*/ 410729 w 438195"/>
              <a:gd name="connsiteY173" fmla="*/ 162734 h 168452"/>
              <a:gd name="connsiteX174" fmla="*/ 400742 w 438195"/>
              <a:gd name="connsiteY174" fmla="*/ 161476 h 168452"/>
              <a:gd name="connsiteX175" fmla="*/ 389507 w 438195"/>
              <a:gd name="connsiteY175" fmla="*/ 160218 h 168452"/>
              <a:gd name="connsiteX176" fmla="*/ 384513 w 438195"/>
              <a:gd name="connsiteY176" fmla="*/ 161476 h 168452"/>
              <a:gd name="connsiteX177" fmla="*/ 379519 w 438195"/>
              <a:gd name="connsiteY177" fmla="*/ 163992 h 168452"/>
              <a:gd name="connsiteX178" fmla="*/ 379519 w 438195"/>
              <a:gd name="connsiteY178" fmla="*/ 162734 h 168452"/>
              <a:gd name="connsiteX179" fmla="*/ 369532 w 438195"/>
              <a:gd name="connsiteY179" fmla="*/ 161476 h 168452"/>
              <a:gd name="connsiteX180" fmla="*/ 369532 w 438195"/>
              <a:gd name="connsiteY180" fmla="*/ 163992 h 168452"/>
              <a:gd name="connsiteX181" fmla="*/ 358296 w 438195"/>
              <a:gd name="connsiteY181" fmla="*/ 165250 h 168452"/>
              <a:gd name="connsiteX182" fmla="*/ 355799 w 438195"/>
              <a:gd name="connsiteY182" fmla="*/ 162734 h 168452"/>
              <a:gd name="connsiteX183" fmla="*/ 352054 w 438195"/>
              <a:gd name="connsiteY183" fmla="*/ 165250 h 168452"/>
              <a:gd name="connsiteX184" fmla="*/ 352054 w 438195"/>
              <a:gd name="connsiteY184" fmla="*/ 163992 h 168452"/>
              <a:gd name="connsiteX185" fmla="*/ 344564 w 438195"/>
              <a:gd name="connsiteY185" fmla="*/ 158960 h 168452"/>
              <a:gd name="connsiteX186" fmla="*/ 345812 w 438195"/>
              <a:gd name="connsiteY186" fmla="*/ 160218 h 168452"/>
              <a:gd name="connsiteX187" fmla="*/ 337073 w 438195"/>
              <a:gd name="connsiteY187" fmla="*/ 158960 h 168452"/>
              <a:gd name="connsiteX188" fmla="*/ 337073 w 438195"/>
              <a:gd name="connsiteY188" fmla="*/ 161476 h 168452"/>
              <a:gd name="connsiteX189" fmla="*/ 328334 w 438195"/>
              <a:gd name="connsiteY189" fmla="*/ 160218 h 168452"/>
              <a:gd name="connsiteX190" fmla="*/ 328334 w 438195"/>
              <a:gd name="connsiteY190" fmla="*/ 158960 h 168452"/>
              <a:gd name="connsiteX191" fmla="*/ 322092 w 438195"/>
              <a:gd name="connsiteY191" fmla="*/ 161476 h 168452"/>
              <a:gd name="connsiteX192" fmla="*/ 315850 w 438195"/>
              <a:gd name="connsiteY192" fmla="*/ 161476 h 168452"/>
              <a:gd name="connsiteX193" fmla="*/ 312105 w 438195"/>
              <a:gd name="connsiteY193" fmla="*/ 161476 h 168452"/>
              <a:gd name="connsiteX194" fmla="*/ 303366 w 438195"/>
              <a:gd name="connsiteY194" fmla="*/ 161476 h 168452"/>
              <a:gd name="connsiteX195" fmla="*/ 303366 w 438195"/>
              <a:gd name="connsiteY195" fmla="*/ 158960 h 168452"/>
              <a:gd name="connsiteX196" fmla="*/ 298372 w 438195"/>
              <a:gd name="connsiteY196" fmla="*/ 160218 h 168452"/>
              <a:gd name="connsiteX197" fmla="*/ 293379 w 438195"/>
              <a:gd name="connsiteY197" fmla="*/ 165250 h 168452"/>
              <a:gd name="connsiteX198" fmla="*/ 293379 w 438195"/>
              <a:gd name="connsiteY198" fmla="*/ 163992 h 168452"/>
              <a:gd name="connsiteX199" fmla="*/ 283391 w 438195"/>
              <a:gd name="connsiteY199" fmla="*/ 163992 h 168452"/>
              <a:gd name="connsiteX200" fmla="*/ 283391 w 438195"/>
              <a:gd name="connsiteY200" fmla="*/ 161476 h 168452"/>
              <a:gd name="connsiteX201" fmla="*/ 279646 w 438195"/>
              <a:gd name="connsiteY201" fmla="*/ 163992 h 168452"/>
              <a:gd name="connsiteX202" fmla="*/ 253430 w 438195"/>
              <a:gd name="connsiteY202" fmla="*/ 161476 h 168452"/>
              <a:gd name="connsiteX203" fmla="*/ 247187 w 438195"/>
              <a:gd name="connsiteY203" fmla="*/ 161476 h 168452"/>
              <a:gd name="connsiteX204" fmla="*/ 248436 w 438195"/>
              <a:gd name="connsiteY204" fmla="*/ 160218 h 168452"/>
              <a:gd name="connsiteX205" fmla="*/ 239697 w 438195"/>
              <a:gd name="connsiteY205" fmla="*/ 163992 h 168452"/>
              <a:gd name="connsiteX206" fmla="*/ 239697 w 438195"/>
              <a:gd name="connsiteY206" fmla="*/ 160218 h 168452"/>
              <a:gd name="connsiteX207" fmla="*/ 235952 w 438195"/>
              <a:gd name="connsiteY207" fmla="*/ 162734 h 168452"/>
              <a:gd name="connsiteX208" fmla="*/ 234703 w 438195"/>
              <a:gd name="connsiteY208" fmla="*/ 160218 h 168452"/>
              <a:gd name="connsiteX209" fmla="*/ 229710 w 438195"/>
              <a:gd name="connsiteY209" fmla="*/ 161476 h 168452"/>
              <a:gd name="connsiteX210" fmla="*/ 230958 w 438195"/>
              <a:gd name="connsiteY210" fmla="*/ 160218 h 168452"/>
              <a:gd name="connsiteX211" fmla="*/ 222219 w 438195"/>
              <a:gd name="connsiteY211" fmla="*/ 163992 h 168452"/>
              <a:gd name="connsiteX212" fmla="*/ 217226 w 438195"/>
              <a:gd name="connsiteY212" fmla="*/ 161476 h 168452"/>
              <a:gd name="connsiteX213" fmla="*/ 215977 w 438195"/>
              <a:gd name="connsiteY213" fmla="*/ 163992 h 168452"/>
              <a:gd name="connsiteX214" fmla="*/ 214729 w 438195"/>
              <a:gd name="connsiteY214" fmla="*/ 165250 h 168452"/>
              <a:gd name="connsiteX215" fmla="*/ 214729 w 438195"/>
              <a:gd name="connsiteY215" fmla="*/ 163992 h 168452"/>
              <a:gd name="connsiteX216" fmla="*/ 209735 w 438195"/>
              <a:gd name="connsiteY216" fmla="*/ 163992 h 168452"/>
              <a:gd name="connsiteX217" fmla="*/ 207238 w 438195"/>
              <a:gd name="connsiteY217" fmla="*/ 163992 h 168452"/>
              <a:gd name="connsiteX218" fmla="*/ 191009 w 438195"/>
              <a:gd name="connsiteY218" fmla="*/ 163992 h 168452"/>
              <a:gd name="connsiteX219" fmla="*/ 193506 w 438195"/>
              <a:gd name="connsiteY219" fmla="*/ 163992 h 168452"/>
              <a:gd name="connsiteX220" fmla="*/ 181022 w 438195"/>
              <a:gd name="connsiteY220" fmla="*/ 162734 h 168452"/>
              <a:gd name="connsiteX221" fmla="*/ 181022 w 438195"/>
              <a:gd name="connsiteY221" fmla="*/ 163992 h 168452"/>
              <a:gd name="connsiteX222" fmla="*/ 172283 w 438195"/>
              <a:gd name="connsiteY222" fmla="*/ 165250 h 168452"/>
              <a:gd name="connsiteX223" fmla="*/ 172283 w 438195"/>
              <a:gd name="connsiteY223" fmla="*/ 167766 h 168452"/>
              <a:gd name="connsiteX224" fmla="*/ 157302 w 438195"/>
              <a:gd name="connsiteY224" fmla="*/ 165250 h 168452"/>
              <a:gd name="connsiteX225" fmla="*/ 149811 w 438195"/>
              <a:gd name="connsiteY225" fmla="*/ 165250 h 168452"/>
              <a:gd name="connsiteX226" fmla="*/ 142321 w 438195"/>
              <a:gd name="connsiteY226" fmla="*/ 165250 h 168452"/>
              <a:gd name="connsiteX227" fmla="*/ 140866 w 438195"/>
              <a:gd name="connsiteY227" fmla="*/ 165081 h 168452"/>
              <a:gd name="connsiteX228" fmla="*/ 139387 w 438195"/>
              <a:gd name="connsiteY228" fmla="*/ 165821 h 168452"/>
              <a:gd name="connsiteX229" fmla="*/ 137328 w 438195"/>
              <a:gd name="connsiteY229" fmla="*/ 164791 h 168452"/>
              <a:gd name="connsiteX230" fmla="*/ 138373 w 438195"/>
              <a:gd name="connsiteY230" fmla="*/ 164791 h 168452"/>
              <a:gd name="connsiteX231" fmla="*/ 134206 w 438195"/>
              <a:gd name="connsiteY231" fmla="*/ 164307 h 168452"/>
              <a:gd name="connsiteX232" fmla="*/ 126091 w 438195"/>
              <a:gd name="connsiteY232" fmla="*/ 165250 h 168452"/>
              <a:gd name="connsiteX233" fmla="*/ 126091 w 438195"/>
              <a:gd name="connsiteY233" fmla="*/ 163992 h 168452"/>
              <a:gd name="connsiteX234" fmla="*/ 121098 w 438195"/>
              <a:gd name="connsiteY234" fmla="*/ 165250 h 168452"/>
              <a:gd name="connsiteX235" fmla="*/ 117353 w 438195"/>
              <a:gd name="connsiteY235" fmla="*/ 165250 h 168452"/>
              <a:gd name="connsiteX236" fmla="*/ 112359 w 438195"/>
              <a:gd name="connsiteY236" fmla="*/ 165250 h 168452"/>
              <a:gd name="connsiteX237" fmla="*/ 108614 w 438195"/>
              <a:gd name="connsiteY237" fmla="*/ 165250 h 168452"/>
              <a:gd name="connsiteX238" fmla="*/ 108614 w 438195"/>
              <a:gd name="connsiteY238" fmla="*/ 161476 h 168452"/>
              <a:gd name="connsiteX239" fmla="*/ 106117 w 438195"/>
              <a:gd name="connsiteY239" fmla="*/ 163992 h 168452"/>
              <a:gd name="connsiteX240" fmla="*/ 106117 w 438195"/>
              <a:gd name="connsiteY240" fmla="*/ 161476 h 168452"/>
              <a:gd name="connsiteX241" fmla="*/ 98626 w 438195"/>
              <a:gd name="connsiteY241" fmla="*/ 163992 h 168452"/>
              <a:gd name="connsiteX242" fmla="*/ 101123 w 438195"/>
              <a:gd name="connsiteY242" fmla="*/ 165250 h 168452"/>
              <a:gd name="connsiteX243" fmla="*/ 99875 w 438195"/>
              <a:gd name="connsiteY243" fmla="*/ 165250 h 168452"/>
              <a:gd name="connsiteX244" fmla="*/ 98626 w 438195"/>
              <a:gd name="connsiteY244" fmla="*/ 166508 h 168452"/>
              <a:gd name="connsiteX245" fmla="*/ 91136 w 438195"/>
              <a:gd name="connsiteY245" fmla="*/ 162734 h 168452"/>
              <a:gd name="connsiteX246" fmla="*/ 89575 w 438195"/>
              <a:gd name="connsiteY246" fmla="*/ 164464 h 168452"/>
              <a:gd name="connsiteX247" fmla="*/ 88146 w 438195"/>
              <a:gd name="connsiteY247" fmla="*/ 164791 h 168452"/>
              <a:gd name="connsiteX248" fmla="*/ 91548 w 438195"/>
              <a:gd name="connsiteY248" fmla="*/ 164791 h 168452"/>
              <a:gd name="connsiteX249" fmla="*/ 87885 w 438195"/>
              <a:gd name="connsiteY249" fmla="*/ 167537 h 168452"/>
              <a:gd name="connsiteX250" fmla="*/ 87885 w 438195"/>
              <a:gd name="connsiteY250" fmla="*/ 164851 h 168452"/>
              <a:gd name="connsiteX251" fmla="*/ 86142 w 438195"/>
              <a:gd name="connsiteY251" fmla="*/ 165250 h 168452"/>
              <a:gd name="connsiteX252" fmla="*/ 82397 w 438195"/>
              <a:gd name="connsiteY252" fmla="*/ 163992 h 168452"/>
              <a:gd name="connsiteX253" fmla="*/ 92384 w 438195"/>
              <a:gd name="connsiteY253" fmla="*/ 161476 h 168452"/>
              <a:gd name="connsiteX254" fmla="*/ 89887 w 438195"/>
              <a:gd name="connsiteY254" fmla="*/ 160218 h 168452"/>
              <a:gd name="connsiteX255" fmla="*/ 93009 w 438195"/>
              <a:gd name="connsiteY255" fmla="*/ 159747 h 168452"/>
              <a:gd name="connsiteX256" fmla="*/ 93633 w 438195"/>
              <a:gd name="connsiteY256" fmla="*/ 159841 h 168452"/>
              <a:gd name="connsiteX257" fmla="*/ 93633 w 438195"/>
              <a:gd name="connsiteY257" fmla="*/ 161476 h 168452"/>
              <a:gd name="connsiteX258" fmla="*/ 100581 w 438195"/>
              <a:gd name="connsiteY258" fmla="*/ 159476 h 168452"/>
              <a:gd name="connsiteX259" fmla="*/ 100703 w 438195"/>
              <a:gd name="connsiteY259" fmla="*/ 159293 h 168452"/>
              <a:gd name="connsiteX260" fmla="*/ 100722 w 438195"/>
              <a:gd name="connsiteY260" fmla="*/ 159435 h 168452"/>
              <a:gd name="connsiteX261" fmla="*/ 102372 w 438195"/>
              <a:gd name="connsiteY261" fmla="*/ 158960 h 168452"/>
              <a:gd name="connsiteX262" fmla="*/ 103620 w 438195"/>
              <a:gd name="connsiteY262" fmla="*/ 157703 h 168452"/>
              <a:gd name="connsiteX263" fmla="*/ 102372 w 438195"/>
              <a:gd name="connsiteY263" fmla="*/ 157703 h 168452"/>
              <a:gd name="connsiteX264" fmla="*/ 103620 w 438195"/>
              <a:gd name="connsiteY264" fmla="*/ 156445 h 168452"/>
              <a:gd name="connsiteX265" fmla="*/ 123595 w 438195"/>
              <a:gd name="connsiteY265" fmla="*/ 157703 h 168452"/>
              <a:gd name="connsiteX266" fmla="*/ 118601 w 438195"/>
              <a:gd name="connsiteY266" fmla="*/ 157703 h 168452"/>
              <a:gd name="connsiteX267" fmla="*/ 122346 w 438195"/>
              <a:gd name="connsiteY267" fmla="*/ 158960 h 168452"/>
              <a:gd name="connsiteX268" fmla="*/ 114856 w 438195"/>
              <a:gd name="connsiteY268" fmla="*/ 157703 h 168452"/>
              <a:gd name="connsiteX269" fmla="*/ 114856 w 438195"/>
              <a:gd name="connsiteY269" fmla="*/ 161476 h 168452"/>
              <a:gd name="connsiteX270" fmla="*/ 128588 w 438195"/>
              <a:gd name="connsiteY270" fmla="*/ 158960 h 168452"/>
              <a:gd name="connsiteX271" fmla="*/ 129837 w 438195"/>
              <a:gd name="connsiteY271" fmla="*/ 161476 h 168452"/>
              <a:gd name="connsiteX272" fmla="*/ 139824 w 438195"/>
              <a:gd name="connsiteY272" fmla="*/ 153929 h 168452"/>
              <a:gd name="connsiteX273" fmla="*/ 137327 w 438195"/>
              <a:gd name="connsiteY273" fmla="*/ 153929 h 168452"/>
              <a:gd name="connsiteX274" fmla="*/ 139824 w 438195"/>
              <a:gd name="connsiteY274" fmla="*/ 152671 h 168452"/>
              <a:gd name="connsiteX275" fmla="*/ 141072 w 438195"/>
              <a:gd name="connsiteY275" fmla="*/ 156445 h 168452"/>
              <a:gd name="connsiteX276" fmla="*/ 154805 w 438195"/>
              <a:gd name="connsiteY276" fmla="*/ 156445 h 168452"/>
              <a:gd name="connsiteX277" fmla="*/ 154805 w 438195"/>
              <a:gd name="connsiteY277" fmla="*/ 157703 h 168452"/>
              <a:gd name="connsiteX278" fmla="*/ 161047 w 438195"/>
              <a:gd name="connsiteY278" fmla="*/ 152671 h 168452"/>
              <a:gd name="connsiteX279" fmla="*/ 167289 w 438195"/>
              <a:gd name="connsiteY279" fmla="*/ 152671 h 168452"/>
              <a:gd name="connsiteX280" fmla="*/ 167289 w 438195"/>
              <a:gd name="connsiteY280" fmla="*/ 151413 h 168452"/>
              <a:gd name="connsiteX281" fmla="*/ 169786 w 438195"/>
              <a:gd name="connsiteY281" fmla="*/ 152671 h 168452"/>
              <a:gd name="connsiteX282" fmla="*/ 171034 w 438195"/>
              <a:gd name="connsiteY282" fmla="*/ 151413 h 168452"/>
              <a:gd name="connsiteX283" fmla="*/ 171034 w 438195"/>
              <a:gd name="connsiteY283" fmla="*/ 153805 h 168452"/>
              <a:gd name="connsiteX284" fmla="*/ 173031 w 438195"/>
              <a:gd name="connsiteY284" fmla="*/ 153805 h 168452"/>
              <a:gd name="connsiteX285" fmla="*/ 173031 w 438195"/>
              <a:gd name="connsiteY285" fmla="*/ 157466 h 168452"/>
              <a:gd name="connsiteX286" fmla="*/ 171034 w 438195"/>
              <a:gd name="connsiteY286" fmla="*/ 154803 h 168452"/>
              <a:gd name="connsiteX287" fmla="*/ 171034 w 438195"/>
              <a:gd name="connsiteY287" fmla="*/ 157703 h 168452"/>
              <a:gd name="connsiteX288" fmla="*/ 177276 w 438195"/>
              <a:gd name="connsiteY288" fmla="*/ 161476 h 168452"/>
              <a:gd name="connsiteX289" fmla="*/ 177276 w 438195"/>
              <a:gd name="connsiteY289" fmla="*/ 150155 h 168452"/>
              <a:gd name="connsiteX290" fmla="*/ 181022 w 438195"/>
              <a:gd name="connsiteY290" fmla="*/ 151413 h 168452"/>
              <a:gd name="connsiteX291" fmla="*/ 188512 w 438195"/>
              <a:gd name="connsiteY291" fmla="*/ 150155 h 168452"/>
              <a:gd name="connsiteX292" fmla="*/ 187264 w 438195"/>
              <a:gd name="connsiteY292" fmla="*/ 151413 h 168452"/>
              <a:gd name="connsiteX293" fmla="*/ 191009 w 438195"/>
              <a:gd name="connsiteY293" fmla="*/ 150155 h 168452"/>
              <a:gd name="connsiteX294" fmla="*/ 191009 w 438195"/>
              <a:gd name="connsiteY294" fmla="*/ 155187 h 168452"/>
              <a:gd name="connsiteX295" fmla="*/ 200996 w 438195"/>
              <a:gd name="connsiteY295" fmla="*/ 148897 h 168452"/>
              <a:gd name="connsiteX296" fmla="*/ 193506 w 438195"/>
              <a:gd name="connsiteY296" fmla="*/ 151413 h 168452"/>
              <a:gd name="connsiteX297" fmla="*/ 197251 w 438195"/>
              <a:gd name="connsiteY297" fmla="*/ 147639 h 168452"/>
              <a:gd name="connsiteX298" fmla="*/ 204741 w 438195"/>
              <a:gd name="connsiteY298" fmla="*/ 147639 h 168452"/>
              <a:gd name="connsiteX299" fmla="*/ 202245 w 438195"/>
              <a:gd name="connsiteY299" fmla="*/ 150155 h 168452"/>
              <a:gd name="connsiteX300" fmla="*/ 205990 w 438195"/>
              <a:gd name="connsiteY300" fmla="*/ 150155 h 168452"/>
              <a:gd name="connsiteX301" fmla="*/ 193506 w 438195"/>
              <a:gd name="connsiteY301" fmla="*/ 161476 h 168452"/>
              <a:gd name="connsiteX302" fmla="*/ 197251 w 438195"/>
              <a:gd name="connsiteY302" fmla="*/ 160218 h 168452"/>
              <a:gd name="connsiteX303" fmla="*/ 198499 w 438195"/>
              <a:gd name="connsiteY303" fmla="*/ 161476 h 168452"/>
              <a:gd name="connsiteX304" fmla="*/ 208487 w 438195"/>
              <a:gd name="connsiteY304" fmla="*/ 151413 h 168452"/>
              <a:gd name="connsiteX305" fmla="*/ 209735 w 438195"/>
              <a:gd name="connsiteY305" fmla="*/ 156445 h 168452"/>
              <a:gd name="connsiteX306" fmla="*/ 219722 w 438195"/>
              <a:gd name="connsiteY306" fmla="*/ 151413 h 168452"/>
              <a:gd name="connsiteX307" fmla="*/ 218474 w 438195"/>
              <a:gd name="connsiteY307" fmla="*/ 150155 h 168452"/>
              <a:gd name="connsiteX308" fmla="*/ 224716 w 438195"/>
              <a:gd name="connsiteY308" fmla="*/ 150155 h 168452"/>
              <a:gd name="connsiteX309" fmla="*/ 224716 w 438195"/>
              <a:gd name="connsiteY309" fmla="*/ 153929 h 168452"/>
              <a:gd name="connsiteX310" fmla="*/ 229710 w 438195"/>
              <a:gd name="connsiteY310" fmla="*/ 150155 h 168452"/>
              <a:gd name="connsiteX311" fmla="*/ 229710 w 438195"/>
              <a:gd name="connsiteY311" fmla="*/ 155187 h 168452"/>
              <a:gd name="connsiteX312" fmla="*/ 230958 w 438195"/>
              <a:gd name="connsiteY312" fmla="*/ 150155 h 168452"/>
              <a:gd name="connsiteX313" fmla="*/ 237200 w 438195"/>
              <a:gd name="connsiteY313" fmla="*/ 153929 h 168452"/>
              <a:gd name="connsiteX314" fmla="*/ 235952 w 438195"/>
              <a:gd name="connsiteY314" fmla="*/ 150155 h 168452"/>
              <a:gd name="connsiteX315" fmla="*/ 242194 w 438195"/>
              <a:gd name="connsiteY315" fmla="*/ 150155 h 168452"/>
              <a:gd name="connsiteX316" fmla="*/ 239697 w 438195"/>
              <a:gd name="connsiteY316" fmla="*/ 158960 h 168452"/>
              <a:gd name="connsiteX317" fmla="*/ 248436 w 438195"/>
              <a:gd name="connsiteY317" fmla="*/ 150155 h 168452"/>
              <a:gd name="connsiteX318" fmla="*/ 247187 w 438195"/>
              <a:gd name="connsiteY318" fmla="*/ 153929 h 168452"/>
              <a:gd name="connsiteX319" fmla="*/ 263417 w 438195"/>
              <a:gd name="connsiteY319" fmla="*/ 151413 h 168452"/>
              <a:gd name="connsiteX320" fmla="*/ 266788 w 438195"/>
              <a:gd name="connsiteY320" fmla="*/ 152545 h 168452"/>
              <a:gd name="connsiteX321" fmla="*/ 265914 w 438195"/>
              <a:gd name="connsiteY321" fmla="*/ 152671 h 168452"/>
              <a:gd name="connsiteX322" fmla="*/ 267162 w 438195"/>
              <a:gd name="connsiteY322" fmla="*/ 152671 h 168452"/>
              <a:gd name="connsiteX323" fmla="*/ 266788 w 438195"/>
              <a:gd name="connsiteY323" fmla="*/ 152545 h 168452"/>
              <a:gd name="connsiteX324" fmla="*/ 270283 w 438195"/>
              <a:gd name="connsiteY324" fmla="*/ 152042 h 168452"/>
              <a:gd name="connsiteX325" fmla="*/ 273681 w 438195"/>
              <a:gd name="connsiteY325" fmla="*/ 151553 h 168452"/>
              <a:gd name="connsiteX326" fmla="*/ 270907 w 438195"/>
              <a:gd name="connsiteY326" fmla="*/ 152671 h 168452"/>
              <a:gd name="connsiteX327" fmla="*/ 274653 w 438195"/>
              <a:gd name="connsiteY327" fmla="*/ 151413 h 168452"/>
              <a:gd name="connsiteX328" fmla="*/ 273681 w 438195"/>
              <a:gd name="connsiteY328" fmla="*/ 151553 h 168452"/>
              <a:gd name="connsiteX329" fmla="*/ 277149 w 438195"/>
              <a:gd name="connsiteY329" fmla="*/ 150155 h 168452"/>
              <a:gd name="connsiteX330" fmla="*/ 280895 w 438195"/>
              <a:gd name="connsiteY330" fmla="*/ 151413 h 168452"/>
              <a:gd name="connsiteX331" fmla="*/ 287137 w 438195"/>
              <a:gd name="connsiteY331" fmla="*/ 150155 h 168452"/>
              <a:gd name="connsiteX332" fmla="*/ 288385 w 438195"/>
              <a:gd name="connsiteY332" fmla="*/ 151413 h 168452"/>
              <a:gd name="connsiteX333" fmla="*/ 279646 w 438195"/>
              <a:gd name="connsiteY333" fmla="*/ 151413 h 168452"/>
              <a:gd name="connsiteX334" fmla="*/ 279646 w 438195"/>
              <a:gd name="connsiteY334" fmla="*/ 156445 h 168452"/>
              <a:gd name="connsiteX335" fmla="*/ 293379 w 438195"/>
              <a:gd name="connsiteY335" fmla="*/ 150155 h 168452"/>
              <a:gd name="connsiteX336" fmla="*/ 299621 w 438195"/>
              <a:gd name="connsiteY336" fmla="*/ 151413 h 168452"/>
              <a:gd name="connsiteX337" fmla="*/ 299621 w 438195"/>
              <a:gd name="connsiteY337" fmla="*/ 150155 h 168452"/>
              <a:gd name="connsiteX338" fmla="*/ 300869 w 438195"/>
              <a:gd name="connsiteY338" fmla="*/ 152671 h 168452"/>
              <a:gd name="connsiteX339" fmla="*/ 302118 w 438195"/>
              <a:gd name="connsiteY339" fmla="*/ 151413 h 168452"/>
              <a:gd name="connsiteX340" fmla="*/ 302118 w 438195"/>
              <a:gd name="connsiteY340" fmla="*/ 152671 h 168452"/>
              <a:gd name="connsiteX341" fmla="*/ 303366 w 438195"/>
              <a:gd name="connsiteY341" fmla="*/ 152671 h 168452"/>
              <a:gd name="connsiteX342" fmla="*/ 300869 w 438195"/>
              <a:gd name="connsiteY342" fmla="*/ 156445 h 168452"/>
              <a:gd name="connsiteX343" fmla="*/ 299621 w 438195"/>
              <a:gd name="connsiteY343" fmla="*/ 155187 h 168452"/>
              <a:gd name="connsiteX344" fmla="*/ 299621 w 438195"/>
              <a:gd name="connsiteY344" fmla="*/ 157703 h 168452"/>
              <a:gd name="connsiteX345" fmla="*/ 300869 w 438195"/>
              <a:gd name="connsiteY345" fmla="*/ 157703 h 168452"/>
              <a:gd name="connsiteX346" fmla="*/ 299621 w 438195"/>
              <a:gd name="connsiteY346" fmla="*/ 158960 h 168452"/>
              <a:gd name="connsiteX347" fmla="*/ 304614 w 438195"/>
              <a:gd name="connsiteY347" fmla="*/ 157703 h 168452"/>
              <a:gd name="connsiteX348" fmla="*/ 302118 w 438195"/>
              <a:gd name="connsiteY348" fmla="*/ 156445 h 168452"/>
              <a:gd name="connsiteX349" fmla="*/ 305863 w 438195"/>
              <a:gd name="connsiteY349" fmla="*/ 151413 h 168452"/>
              <a:gd name="connsiteX350" fmla="*/ 308360 w 438195"/>
              <a:gd name="connsiteY350" fmla="*/ 152671 h 168452"/>
              <a:gd name="connsiteX351" fmla="*/ 317099 w 438195"/>
              <a:gd name="connsiteY351" fmla="*/ 150155 h 168452"/>
              <a:gd name="connsiteX352" fmla="*/ 317099 w 438195"/>
              <a:gd name="connsiteY352" fmla="*/ 151413 h 168452"/>
              <a:gd name="connsiteX353" fmla="*/ 327086 w 438195"/>
              <a:gd name="connsiteY353" fmla="*/ 152671 h 168452"/>
              <a:gd name="connsiteX354" fmla="*/ 330831 w 438195"/>
              <a:gd name="connsiteY354" fmla="*/ 150155 h 168452"/>
              <a:gd name="connsiteX355" fmla="*/ 332080 w 438195"/>
              <a:gd name="connsiteY355" fmla="*/ 148897 h 168452"/>
              <a:gd name="connsiteX356" fmla="*/ 332080 w 438195"/>
              <a:gd name="connsiteY356" fmla="*/ 150155 h 168452"/>
              <a:gd name="connsiteX357" fmla="*/ 343315 w 438195"/>
              <a:gd name="connsiteY357" fmla="*/ 150155 h 168452"/>
              <a:gd name="connsiteX358" fmla="*/ 345812 w 438195"/>
              <a:gd name="connsiteY358" fmla="*/ 146381 h 168452"/>
              <a:gd name="connsiteX359" fmla="*/ 349557 w 438195"/>
              <a:gd name="connsiteY359" fmla="*/ 150155 h 168452"/>
              <a:gd name="connsiteX360" fmla="*/ 353303 w 438195"/>
              <a:gd name="connsiteY360" fmla="*/ 147639 h 168452"/>
              <a:gd name="connsiteX361" fmla="*/ 352054 w 438195"/>
              <a:gd name="connsiteY361" fmla="*/ 148897 h 168452"/>
              <a:gd name="connsiteX362" fmla="*/ 357048 w 438195"/>
              <a:gd name="connsiteY362" fmla="*/ 150155 h 168452"/>
              <a:gd name="connsiteX363" fmla="*/ 360793 w 438195"/>
              <a:gd name="connsiteY363" fmla="*/ 150155 h 168452"/>
              <a:gd name="connsiteX364" fmla="*/ 358296 w 438195"/>
              <a:gd name="connsiteY364" fmla="*/ 145123 h 168452"/>
              <a:gd name="connsiteX365" fmla="*/ 364538 w 438195"/>
              <a:gd name="connsiteY365" fmla="*/ 147639 h 168452"/>
              <a:gd name="connsiteX366" fmla="*/ 362041 w 438195"/>
              <a:gd name="connsiteY366" fmla="*/ 148897 h 168452"/>
              <a:gd name="connsiteX367" fmla="*/ 370780 w 438195"/>
              <a:gd name="connsiteY367" fmla="*/ 150155 h 168452"/>
              <a:gd name="connsiteX368" fmla="*/ 367035 w 438195"/>
              <a:gd name="connsiteY368" fmla="*/ 151413 h 168452"/>
              <a:gd name="connsiteX369" fmla="*/ 369532 w 438195"/>
              <a:gd name="connsiteY369" fmla="*/ 151413 h 168452"/>
              <a:gd name="connsiteX370" fmla="*/ 373277 w 438195"/>
              <a:gd name="connsiteY370" fmla="*/ 150155 h 168452"/>
              <a:gd name="connsiteX371" fmla="*/ 379519 w 438195"/>
              <a:gd name="connsiteY371" fmla="*/ 150155 h 168452"/>
              <a:gd name="connsiteX372" fmla="*/ 382016 w 438195"/>
              <a:gd name="connsiteY372" fmla="*/ 150155 h 168452"/>
              <a:gd name="connsiteX373" fmla="*/ 384513 w 438195"/>
              <a:gd name="connsiteY373" fmla="*/ 150155 h 168452"/>
              <a:gd name="connsiteX374" fmla="*/ 387010 w 438195"/>
              <a:gd name="connsiteY374" fmla="*/ 147639 h 168452"/>
              <a:gd name="connsiteX375" fmla="*/ 384513 w 438195"/>
              <a:gd name="connsiteY375" fmla="*/ 143865 h 168452"/>
              <a:gd name="connsiteX376" fmla="*/ 389507 w 438195"/>
              <a:gd name="connsiteY376" fmla="*/ 147639 h 168452"/>
              <a:gd name="connsiteX377" fmla="*/ 390755 w 438195"/>
              <a:gd name="connsiteY377" fmla="*/ 148897 h 168452"/>
              <a:gd name="connsiteX378" fmla="*/ 390755 w 438195"/>
              <a:gd name="connsiteY378" fmla="*/ 147639 h 168452"/>
              <a:gd name="connsiteX379" fmla="*/ 396997 w 438195"/>
              <a:gd name="connsiteY379" fmla="*/ 150155 h 168452"/>
              <a:gd name="connsiteX380" fmla="*/ 389507 w 438195"/>
              <a:gd name="connsiteY380" fmla="*/ 146381 h 168452"/>
              <a:gd name="connsiteX381" fmla="*/ 395749 w 438195"/>
              <a:gd name="connsiteY381" fmla="*/ 148897 h 168452"/>
              <a:gd name="connsiteX382" fmla="*/ 394500 w 438195"/>
              <a:gd name="connsiteY382" fmla="*/ 147639 h 168452"/>
              <a:gd name="connsiteX383" fmla="*/ 395749 w 438195"/>
              <a:gd name="connsiteY383" fmla="*/ 147639 h 168452"/>
              <a:gd name="connsiteX384" fmla="*/ 393252 w 438195"/>
              <a:gd name="connsiteY384" fmla="*/ 146381 h 168452"/>
              <a:gd name="connsiteX385" fmla="*/ 388258 w 438195"/>
              <a:gd name="connsiteY385" fmla="*/ 143865 h 168452"/>
              <a:gd name="connsiteX386" fmla="*/ 390755 w 438195"/>
              <a:gd name="connsiteY386" fmla="*/ 143865 h 168452"/>
              <a:gd name="connsiteX387" fmla="*/ 393252 w 438195"/>
              <a:gd name="connsiteY387" fmla="*/ 143865 h 168452"/>
              <a:gd name="connsiteX388" fmla="*/ 390755 w 438195"/>
              <a:gd name="connsiteY388" fmla="*/ 142607 h 168452"/>
              <a:gd name="connsiteX389" fmla="*/ 388258 w 438195"/>
              <a:gd name="connsiteY389" fmla="*/ 142607 h 168452"/>
              <a:gd name="connsiteX390" fmla="*/ 387010 w 438195"/>
              <a:gd name="connsiteY390" fmla="*/ 142607 h 168452"/>
              <a:gd name="connsiteX391" fmla="*/ 385761 w 438195"/>
              <a:gd name="connsiteY391" fmla="*/ 140091 h 168452"/>
              <a:gd name="connsiteX392" fmla="*/ 387010 w 438195"/>
              <a:gd name="connsiteY392" fmla="*/ 140091 h 168452"/>
              <a:gd name="connsiteX393" fmla="*/ 389507 w 438195"/>
              <a:gd name="connsiteY393" fmla="*/ 140091 h 168452"/>
              <a:gd name="connsiteX394" fmla="*/ 389507 w 438195"/>
              <a:gd name="connsiteY394" fmla="*/ 138833 h 168452"/>
              <a:gd name="connsiteX395" fmla="*/ 385761 w 438195"/>
              <a:gd name="connsiteY395" fmla="*/ 138833 h 168452"/>
              <a:gd name="connsiteX396" fmla="*/ 379519 w 438195"/>
              <a:gd name="connsiteY396" fmla="*/ 135059 h 168452"/>
              <a:gd name="connsiteX397" fmla="*/ 380768 w 438195"/>
              <a:gd name="connsiteY397" fmla="*/ 133802 h 168452"/>
              <a:gd name="connsiteX398" fmla="*/ 377022 w 438195"/>
              <a:gd name="connsiteY398" fmla="*/ 132544 h 168452"/>
              <a:gd name="connsiteX399" fmla="*/ 382016 w 438195"/>
              <a:gd name="connsiteY399" fmla="*/ 131286 h 168452"/>
              <a:gd name="connsiteX400" fmla="*/ 373277 w 438195"/>
              <a:gd name="connsiteY400" fmla="*/ 130028 h 168452"/>
              <a:gd name="connsiteX401" fmla="*/ 375774 w 438195"/>
              <a:gd name="connsiteY401" fmla="*/ 128770 h 168452"/>
              <a:gd name="connsiteX402" fmla="*/ 369532 w 438195"/>
              <a:gd name="connsiteY402" fmla="*/ 126254 h 168452"/>
              <a:gd name="connsiteX403" fmla="*/ 367035 w 438195"/>
              <a:gd name="connsiteY403" fmla="*/ 127512 h 168452"/>
              <a:gd name="connsiteX404" fmla="*/ 364538 w 438195"/>
              <a:gd name="connsiteY404" fmla="*/ 123738 h 168452"/>
              <a:gd name="connsiteX405" fmla="*/ 364307 w 438195"/>
              <a:gd name="connsiteY405" fmla="*/ 124321 h 168452"/>
              <a:gd name="connsiteX406" fmla="*/ 361573 w 438195"/>
              <a:gd name="connsiteY406" fmla="*/ 120750 h 168452"/>
              <a:gd name="connsiteX407" fmla="*/ 358296 w 438195"/>
              <a:gd name="connsiteY407" fmla="*/ 116190 h 168452"/>
              <a:gd name="connsiteX408" fmla="*/ 359545 w 438195"/>
              <a:gd name="connsiteY408" fmla="*/ 119964 h 168452"/>
              <a:gd name="connsiteX409" fmla="*/ 352054 w 438195"/>
              <a:gd name="connsiteY409" fmla="*/ 114932 h 168452"/>
              <a:gd name="connsiteX410" fmla="*/ 355799 w 438195"/>
              <a:gd name="connsiteY410" fmla="*/ 113674 h 168452"/>
              <a:gd name="connsiteX411" fmla="*/ 352054 w 438195"/>
              <a:gd name="connsiteY411" fmla="*/ 113674 h 168452"/>
              <a:gd name="connsiteX412" fmla="*/ 353303 w 438195"/>
              <a:gd name="connsiteY412" fmla="*/ 112416 h 168452"/>
              <a:gd name="connsiteX413" fmla="*/ 344564 w 438195"/>
              <a:gd name="connsiteY413" fmla="*/ 108643 h 168452"/>
              <a:gd name="connsiteX414" fmla="*/ 342067 w 438195"/>
              <a:gd name="connsiteY414" fmla="*/ 106127 h 168452"/>
              <a:gd name="connsiteX415" fmla="*/ 350806 w 438195"/>
              <a:gd name="connsiteY415" fmla="*/ 108643 h 168452"/>
              <a:gd name="connsiteX416" fmla="*/ 347060 w 438195"/>
              <a:gd name="connsiteY416" fmla="*/ 106127 h 168452"/>
              <a:gd name="connsiteX417" fmla="*/ 350806 w 438195"/>
              <a:gd name="connsiteY417" fmla="*/ 106127 h 168452"/>
              <a:gd name="connsiteX418" fmla="*/ 342067 w 438195"/>
              <a:gd name="connsiteY418" fmla="*/ 102353 h 168452"/>
              <a:gd name="connsiteX419" fmla="*/ 345812 w 438195"/>
              <a:gd name="connsiteY419" fmla="*/ 104869 h 168452"/>
              <a:gd name="connsiteX420" fmla="*/ 342067 w 438195"/>
              <a:gd name="connsiteY420" fmla="*/ 103611 h 168452"/>
              <a:gd name="connsiteX421" fmla="*/ 337073 w 438195"/>
              <a:gd name="connsiteY421" fmla="*/ 99837 h 168452"/>
              <a:gd name="connsiteX422" fmla="*/ 337073 w 438195"/>
              <a:gd name="connsiteY422" fmla="*/ 101095 h 168452"/>
              <a:gd name="connsiteX423" fmla="*/ 332080 w 438195"/>
              <a:gd name="connsiteY423" fmla="*/ 92289 h 168452"/>
              <a:gd name="connsiteX424" fmla="*/ 327086 w 438195"/>
              <a:gd name="connsiteY424" fmla="*/ 91031 h 168452"/>
              <a:gd name="connsiteX425" fmla="*/ 329583 w 438195"/>
              <a:gd name="connsiteY425" fmla="*/ 96063 h 168452"/>
              <a:gd name="connsiteX426" fmla="*/ 319595 w 438195"/>
              <a:gd name="connsiteY426" fmla="*/ 86000 h 168452"/>
              <a:gd name="connsiteX427" fmla="*/ 322092 w 438195"/>
              <a:gd name="connsiteY427" fmla="*/ 84742 h 168452"/>
              <a:gd name="connsiteX428" fmla="*/ 317099 w 438195"/>
              <a:gd name="connsiteY428" fmla="*/ 83484 h 168452"/>
              <a:gd name="connsiteX429" fmla="*/ 317099 w 438195"/>
              <a:gd name="connsiteY429" fmla="*/ 82226 h 168452"/>
              <a:gd name="connsiteX430" fmla="*/ 308360 w 438195"/>
              <a:gd name="connsiteY430" fmla="*/ 79710 h 168452"/>
              <a:gd name="connsiteX431" fmla="*/ 309608 w 438195"/>
              <a:gd name="connsiteY431" fmla="*/ 78452 h 168452"/>
              <a:gd name="connsiteX432" fmla="*/ 304614 w 438195"/>
              <a:gd name="connsiteY432" fmla="*/ 75936 h 168452"/>
              <a:gd name="connsiteX433" fmla="*/ 305863 w 438195"/>
              <a:gd name="connsiteY433" fmla="*/ 75936 h 168452"/>
              <a:gd name="connsiteX434" fmla="*/ 297124 w 438195"/>
              <a:gd name="connsiteY434" fmla="*/ 68388 h 168452"/>
              <a:gd name="connsiteX435" fmla="*/ 297124 w 438195"/>
              <a:gd name="connsiteY435" fmla="*/ 69646 h 168452"/>
              <a:gd name="connsiteX436" fmla="*/ 274653 w 438195"/>
              <a:gd name="connsiteY436" fmla="*/ 55809 h 168452"/>
              <a:gd name="connsiteX437" fmla="*/ 277149 w 438195"/>
              <a:gd name="connsiteY437" fmla="*/ 58325 h 168452"/>
              <a:gd name="connsiteX438" fmla="*/ 273404 w 438195"/>
              <a:gd name="connsiteY438" fmla="*/ 54551 h 168452"/>
              <a:gd name="connsiteX439" fmla="*/ 272156 w 438195"/>
              <a:gd name="connsiteY439" fmla="*/ 50777 h 168452"/>
              <a:gd name="connsiteX440" fmla="*/ 270907 w 438195"/>
              <a:gd name="connsiteY440" fmla="*/ 50777 h 168452"/>
              <a:gd name="connsiteX441" fmla="*/ 270907 w 438195"/>
              <a:gd name="connsiteY441" fmla="*/ 49519 h 168452"/>
              <a:gd name="connsiteX442" fmla="*/ 267162 w 438195"/>
              <a:gd name="connsiteY442" fmla="*/ 49519 h 168452"/>
              <a:gd name="connsiteX443" fmla="*/ 258423 w 438195"/>
              <a:gd name="connsiteY443" fmla="*/ 38198 h 168452"/>
              <a:gd name="connsiteX444" fmla="*/ 258423 w 438195"/>
              <a:gd name="connsiteY444" fmla="*/ 41971 h 168452"/>
              <a:gd name="connsiteX445" fmla="*/ 257175 w 438195"/>
              <a:gd name="connsiteY445" fmla="*/ 39456 h 168452"/>
              <a:gd name="connsiteX446" fmla="*/ 255926 w 438195"/>
              <a:gd name="connsiteY446" fmla="*/ 40714 h 168452"/>
              <a:gd name="connsiteX447" fmla="*/ 242194 w 438195"/>
              <a:gd name="connsiteY447" fmla="*/ 26876 h 168452"/>
              <a:gd name="connsiteX448" fmla="*/ 237200 w 438195"/>
              <a:gd name="connsiteY448" fmla="*/ 24360 h 168452"/>
              <a:gd name="connsiteX449" fmla="*/ 238449 w 438195"/>
              <a:gd name="connsiteY449" fmla="*/ 23102 h 168452"/>
              <a:gd name="connsiteX450" fmla="*/ 228461 w 438195"/>
              <a:gd name="connsiteY450" fmla="*/ 15555 h 168452"/>
              <a:gd name="connsiteX451" fmla="*/ 229710 w 438195"/>
              <a:gd name="connsiteY451" fmla="*/ 6749 h 168452"/>
              <a:gd name="connsiteX452" fmla="*/ 230704 w 438195"/>
              <a:gd name="connsiteY452" fmla="*/ 0 h 168452"/>
              <a:gd name="connsiteX453" fmla="*/ 233451 w 438195"/>
              <a:gd name="connsiteY453" fmla="*/ 3661 h 168452"/>
              <a:gd name="connsiteX454" fmla="*/ 230704 w 438195"/>
              <a:gd name="connsiteY454" fmla="*/ 3661 h 168452"/>
              <a:gd name="connsiteX455" fmla="*/ 228877 w 438195"/>
              <a:gd name="connsiteY455" fmla="*/ 0 h 168452"/>
              <a:gd name="connsiteX456" fmla="*/ 227046 w 438195"/>
              <a:gd name="connsiteY456" fmla="*/ 3661 h 168452"/>
              <a:gd name="connsiteX457" fmla="*/ 225216 w 438195"/>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38195" h="168452">
                <a:moveTo>
                  <a:pt x="208732" y="164791"/>
                </a:moveTo>
                <a:lnTo>
                  <a:pt x="211321" y="164791"/>
                </a:lnTo>
                <a:lnTo>
                  <a:pt x="211479" y="164791"/>
                </a:lnTo>
                <a:lnTo>
                  <a:pt x="211575" y="164919"/>
                </a:lnTo>
                <a:lnTo>
                  <a:pt x="212853" y="166621"/>
                </a:lnTo>
                <a:cubicBezTo>
                  <a:pt x="212853" y="168452"/>
                  <a:pt x="210106" y="164791"/>
                  <a:pt x="208732" y="164791"/>
                </a:cubicBezTo>
                <a:close/>
                <a:moveTo>
                  <a:pt x="76899" y="164791"/>
                </a:moveTo>
                <a:lnTo>
                  <a:pt x="79647" y="164791"/>
                </a:lnTo>
                <a:lnTo>
                  <a:pt x="76899" y="167537"/>
                </a:lnTo>
                <a:close/>
                <a:moveTo>
                  <a:pt x="60425" y="164791"/>
                </a:moveTo>
                <a:cubicBezTo>
                  <a:pt x="62255" y="164791"/>
                  <a:pt x="62255" y="164791"/>
                  <a:pt x="64086" y="164791"/>
                </a:cubicBezTo>
                <a:cubicBezTo>
                  <a:pt x="62255" y="167537"/>
                  <a:pt x="62255" y="164791"/>
                  <a:pt x="60425" y="164791"/>
                </a:cubicBezTo>
                <a:close/>
                <a:moveTo>
                  <a:pt x="50354" y="164791"/>
                </a:moveTo>
                <a:cubicBezTo>
                  <a:pt x="52185" y="164791"/>
                  <a:pt x="53100" y="164791"/>
                  <a:pt x="54015" y="164791"/>
                </a:cubicBezTo>
                <a:cubicBezTo>
                  <a:pt x="53100" y="164791"/>
                  <a:pt x="52185" y="167537"/>
                  <a:pt x="50354" y="167537"/>
                </a:cubicBezTo>
                <a:cubicBezTo>
                  <a:pt x="52185" y="167537"/>
                  <a:pt x="49439" y="164791"/>
                  <a:pt x="50354" y="164791"/>
                </a:cubicBezTo>
                <a:close/>
                <a:moveTo>
                  <a:pt x="47604" y="164791"/>
                </a:moveTo>
                <a:lnTo>
                  <a:pt x="47604" y="167537"/>
                </a:lnTo>
                <a:lnTo>
                  <a:pt x="43941" y="167537"/>
                </a:lnTo>
                <a:close/>
                <a:moveTo>
                  <a:pt x="32955" y="164791"/>
                </a:moveTo>
                <a:lnTo>
                  <a:pt x="34787" y="164791"/>
                </a:lnTo>
                <a:cubicBezTo>
                  <a:pt x="34787" y="164791"/>
                  <a:pt x="36618" y="166621"/>
                  <a:pt x="36618" y="168452"/>
                </a:cubicBezTo>
                <a:cubicBezTo>
                  <a:pt x="34787" y="166621"/>
                  <a:pt x="32955" y="166621"/>
                  <a:pt x="32955" y="164791"/>
                </a:cubicBezTo>
                <a:close/>
                <a:moveTo>
                  <a:pt x="24715" y="164791"/>
                </a:moveTo>
                <a:cubicBezTo>
                  <a:pt x="26089" y="166621"/>
                  <a:pt x="26089" y="168452"/>
                  <a:pt x="23342" y="168452"/>
                </a:cubicBezTo>
                <a:cubicBezTo>
                  <a:pt x="24715" y="168452"/>
                  <a:pt x="23342" y="168452"/>
                  <a:pt x="21968" y="166621"/>
                </a:cubicBezTo>
                <a:close/>
                <a:moveTo>
                  <a:pt x="60425" y="162041"/>
                </a:moveTo>
                <a:cubicBezTo>
                  <a:pt x="61994" y="162041"/>
                  <a:pt x="63564" y="162041"/>
                  <a:pt x="63564" y="162041"/>
                </a:cubicBezTo>
                <a:lnTo>
                  <a:pt x="68661" y="162041"/>
                </a:lnTo>
                <a:lnTo>
                  <a:pt x="69842" y="162041"/>
                </a:lnTo>
                <a:lnTo>
                  <a:pt x="63564" y="163414"/>
                </a:lnTo>
                <a:cubicBezTo>
                  <a:pt x="63564" y="163414"/>
                  <a:pt x="61994" y="163414"/>
                  <a:pt x="60425" y="162041"/>
                </a:cubicBezTo>
                <a:close/>
                <a:moveTo>
                  <a:pt x="65913" y="159293"/>
                </a:moveTo>
                <a:lnTo>
                  <a:pt x="66703" y="159293"/>
                </a:lnTo>
                <a:lnTo>
                  <a:pt x="66829" y="159293"/>
                </a:lnTo>
                <a:lnTo>
                  <a:pt x="70492" y="159293"/>
                </a:lnTo>
                <a:cubicBezTo>
                  <a:pt x="70492" y="162041"/>
                  <a:pt x="69576" y="162041"/>
                  <a:pt x="68661" y="162041"/>
                </a:cubicBezTo>
                <a:lnTo>
                  <a:pt x="66282" y="159662"/>
                </a:lnTo>
                <a:lnTo>
                  <a:pt x="63564" y="162041"/>
                </a:lnTo>
                <a:cubicBezTo>
                  <a:pt x="60425" y="162041"/>
                  <a:pt x="68272" y="159293"/>
                  <a:pt x="60425" y="160667"/>
                </a:cubicBezTo>
                <a:lnTo>
                  <a:pt x="66055" y="159435"/>
                </a:lnTo>
                <a:close/>
                <a:moveTo>
                  <a:pt x="56026" y="159293"/>
                </a:moveTo>
                <a:cubicBezTo>
                  <a:pt x="57125" y="159293"/>
                  <a:pt x="58224" y="159293"/>
                  <a:pt x="59323" y="159293"/>
                </a:cubicBezTo>
                <a:cubicBezTo>
                  <a:pt x="58224" y="159293"/>
                  <a:pt x="57125" y="162041"/>
                  <a:pt x="56026" y="162041"/>
                </a:cubicBezTo>
                <a:cubicBezTo>
                  <a:pt x="54927" y="162041"/>
                  <a:pt x="56026" y="159293"/>
                  <a:pt x="56026" y="159293"/>
                </a:cubicBezTo>
                <a:close/>
                <a:moveTo>
                  <a:pt x="43941" y="159293"/>
                </a:moveTo>
                <a:lnTo>
                  <a:pt x="46689" y="159293"/>
                </a:lnTo>
                <a:lnTo>
                  <a:pt x="46689" y="162041"/>
                </a:lnTo>
                <a:close/>
                <a:moveTo>
                  <a:pt x="38453" y="159293"/>
                </a:moveTo>
                <a:lnTo>
                  <a:pt x="42114" y="159293"/>
                </a:lnTo>
                <a:lnTo>
                  <a:pt x="38453" y="162041"/>
                </a:lnTo>
                <a:close/>
                <a:moveTo>
                  <a:pt x="25265" y="159293"/>
                </a:moveTo>
                <a:lnTo>
                  <a:pt x="26364" y="159293"/>
                </a:lnTo>
                <a:lnTo>
                  <a:pt x="23488" y="161690"/>
                </a:lnTo>
                <a:lnTo>
                  <a:pt x="23800" y="162041"/>
                </a:lnTo>
                <a:lnTo>
                  <a:pt x="23066" y="162041"/>
                </a:lnTo>
                <a:lnTo>
                  <a:pt x="21968" y="162956"/>
                </a:lnTo>
                <a:lnTo>
                  <a:pt x="22792" y="162041"/>
                </a:lnTo>
                <a:lnTo>
                  <a:pt x="21968" y="162041"/>
                </a:lnTo>
                <a:cubicBezTo>
                  <a:pt x="21968" y="162041"/>
                  <a:pt x="22426" y="161354"/>
                  <a:pt x="22884" y="161011"/>
                </a:cubicBezTo>
                <a:lnTo>
                  <a:pt x="23299" y="161477"/>
                </a:lnTo>
                <a:close/>
                <a:moveTo>
                  <a:pt x="93633" y="158960"/>
                </a:moveTo>
                <a:cubicBezTo>
                  <a:pt x="93633" y="160218"/>
                  <a:pt x="96130" y="160218"/>
                  <a:pt x="96130" y="160218"/>
                </a:cubicBezTo>
                <a:lnTo>
                  <a:pt x="93633" y="159841"/>
                </a:lnTo>
                <a:close/>
                <a:moveTo>
                  <a:pt x="1221" y="155178"/>
                </a:moveTo>
                <a:lnTo>
                  <a:pt x="2441" y="156551"/>
                </a:lnTo>
                <a:cubicBezTo>
                  <a:pt x="4883" y="156551"/>
                  <a:pt x="8545" y="153805"/>
                  <a:pt x="9765" y="156551"/>
                </a:cubicBezTo>
                <a:cubicBezTo>
                  <a:pt x="8545" y="156551"/>
                  <a:pt x="3662" y="156551"/>
                  <a:pt x="0" y="157923"/>
                </a:cubicBezTo>
                <a:close/>
                <a:moveTo>
                  <a:pt x="93383" y="153805"/>
                </a:moveTo>
                <a:cubicBezTo>
                  <a:pt x="94481" y="153805"/>
                  <a:pt x="94481" y="153805"/>
                  <a:pt x="94481" y="153805"/>
                </a:cubicBezTo>
                <a:lnTo>
                  <a:pt x="96129" y="153805"/>
                </a:lnTo>
                <a:lnTo>
                  <a:pt x="97776" y="153805"/>
                </a:lnTo>
                <a:cubicBezTo>
                  <a:pt x="97776" y="156551"/>
                  <a:pt x="95579" y="153805"/>
                  <a:pt x="93383" y="153805"/>
                </a:cubicBezTo>
                <a:close/>
                <a:moveTo>
                  <a:pt x="82397" y="153805"/>
                </a:moveTo>
                <a:lnTo>
                  <a:pt x="85143" y="155635"/>
                </a:lnTo>
                <a:lnTo>
                  <a:pt x="82397" y="157466"/>
                </a:lnTo>
                <a:close/>
                <a:moveTo>
                  <a:pt x="72510" y="153805"/>
                </a:moveTo>
                <a:cubicBezTo>
                  <a:pt x="75805" y="155374"/>
                  <a:pt x="78003" y="155374"/>
                  <a:pt x="78003" y="153805"/>
                </a:cubicBezTo>
                <a:cubicBezTo>
                  <a:pt x="79101" y="153805"/>
                  <a:pt x="78003" y="153805"/>
                  <a:pt x="78003" y="155374"/>
                </a:cubicBezTo>
                <a:lnTo>
                  <a:pt x="80200" y="153805"/>
                </a:lnTo>
                <a:cubicBezTo>
                  <a:pt x="81298" y="156944"/>
                  <a:pt x="75805" y="156944"/>
                  <a:pt x="78003" y="160083"/>
                </a:cubicBezTo>
                <a:cubicBezTo>
                  <a:pt x="75805" y="158513"/>
                  <a:pt x="75805" y="156944"/>
                  <a:pt x="73608" y="156944"/>
                </a:cubicBezTo>
                <a:cubicBezTo>
                  <a:pt x="71411" y="160083"/>
                  <a:pt x="75805" y="160083"/>
                  <a:pt x="75805" y="161652"/>
                </a:cubicBezTo>
                <a:cubicBezTo>
                  <a:pt x="74707" y="163222"/>
                  <a:pt x="74707" y="163222"/>
                  <a:pt x="74707" y="163222"/>
                </a:cubicBezTo>
                <a:lnTo>
                  <a:pt x="73877" y="159666"/>
                </a:lnTo>
                <a:lnTo>
                  <a:pt x="71411" y="162956"/>
                </a:lnTo>
                <a:lnTo>
                  <a:pt x="71411" y="161125"/>
                </a:lnTo>
                <a:lnTo>
                  <a:pt x="73840" y="159505"/>
                </a:lnTo>
                <a:close/>
                <a:moveTo>
                  <a:pt x="67287" y="153805"/>
                </a:moveTo>
                <a:cubicBezTo>
                  <a:pt x="70034" y="156551"/>
                  <a:pt x="68661" y="156551"/>
                  <a:pt x="67287" y="156551"/>
                </a:cubicBezTo>
                <a:lnTo>
                  <a:pt x="65913" y="156551"/>
                </a:lnTo>
                <a:cubicBezTo>
                  <a:pt x="67287" y="153805"/>
                  <a:pt x="67287" y="156551"/>
                  <a:pt x="67287" y="153805"/>
                </a:cubicBezTo>
                <a:close/>
                <a:moveTo>
                  <a:pt x="51635" y="153805"/>
                </a:moveTo>
                <a:lnTo>
                  <a:pt x="53832" y="155635"/>
                </a:lnTo>
                <a:lnTo>
                  <a:pt x="49439" y="157466"/>
                </a:lnTo>
                <a:cubicBezTo>
                  <a:pt x="49439" y="155635"/>
                  <a:pt x="49439" y="153805"/>
                  <a:pt x="51635" y="153805"/>
                </a:cubicBezTo>
                <a:close/>
                <a:moveTo>
                  <a:pt x="35703" y="153805"/>
                </a:moveTo>
                <a:cubicBezTo>
                  <a:pt x="36618" y="155178"/>
                  <a:pt x="37534" y="156551"/>
                  <a:pt x="37534" y="157923"/>
                </a:cubicBezTo>
                <a:cubicBezTo>
                  <a:pt x="37534" y="157923"/>
                  <a:pt x="35703" y="155178"/>
                  <a:pt x="33871" y="155178"/>
                </a:cubicBezTo>
                <a:cubicBezTo>
                  <a:pt x="35703" y="155178"/>
                  <a:pt x="35703" y="153805"/>
                  <a:pt x="35703" y="153805"/>
                </a:cubicBezTo>
                <a:close/>
                <a:moveTo>
                  <a:pt x="5494" y="153805"/>
                </a:moveTo>
                <a:lnTo>
                  <a:pt x="7324" y="153805"/>
                </a:lnTo>
                <a:lnTo>
                  <a:pt x="9155" y="153805"/>
                </a:lnTo>
                <a:cubicBezTo>
                  <a:pt x="9155" y="156551"/>
                  <a:pt x="5494" y="153805"/>
                  <a:pt x="5494" y="153805"/>
                </a:cubicBezTo>
                <a:close/>
                <a:moveTo>
                  <a:pt x="137327" y="151413"/>
                </a:moveTo>
                <a:cubicBezTo>
                  <a:pt x="139824" y="153929"/>
                  <a:pt x="133582" y="152671"/>
                  <a:pt x="137327" y="153929"/>
                </a:cubicBezTo>
                <a:lnTo>
                  <a:pt x="131085" y="153929"/>
                </a:lnTo>
                <a:cubicBezTo>
                  <a:pt x="133582" y="152671"/>
                  <a:pt x="137327" y="152671"/>
                  <a:pt x="137327" y="151413"/>
                </a:cubicBezTo>
                <a:close/>
                <a:moveTo>
                  <a:pt x="241690" y="148307"/>
                </a:moveTo>
                <a:cubicBezTo>
                  <a:pt x="243064" y="149681"/>
                  <a:pt x="244437" y="149681"/>
                  <a:pt x="245811" y="148307"/>
                </a:cubicBezTo>
                <a:lnTo>
                  <a:pt x="243064" y="152428"/>
                </a:lnTo>
                <a:close/>
                <a:moveTo>
                  <a:pt x="123591" y="148307"/>
                </a:moveTo>
                <a:lnTo>
                  <a:pt x="123591" y="151970"/>
                </a:lnTo>
                <a:cubicBezTo>
                  <a:pt x="123591" y="151970"/>
                  <a:pt x="123591" y="150139"/>
                  <a:pt x="120843" y="150139"/>
                </a:cubicBezTo>
                <a:close/>
                <a:moveTo>
                  <a:pt x="353383" y="142819"/>
                </a:moveTo>
                <a:lnTo>
                  <a:pt x="355214" y="145565"/>
                </a:lnTo>
                <a:cubicBezTo>
                  <a:pt x="355214" y="145565"/>
                  <a:pt x="353383" y="145565"/>
                  <a:pt x="351551" y="145565"/>
                </a:cubicBezTo>
                <a:close/>
                <a:moveTo>
                  <a:pt x="212395" y="142819"/>
                </a:moveTo>
                <a:cubicBezTo>
                  <a:pt x="213311" y="146480"/>
                  <a:pt x="212395" y="146480"/>
                  <a:pt x="210564" y="146480"/>
                </a:cubicBezTo>
                <a:cubicBezTo>
                  <a:pt x="211479" y="146480"/>
                  <a:pt x="208732" y="146480"/>
                  <a:pt x="208732" y="146480"/>
                </a:cubicBezTo>
                <a:cubicBezTo>
                  <a:pt x="212395" y="146480"/>
                  <a:pt x="209648" y="142819"/>
                  <a:pt x="212395" y="142819"/>
                </a:cubicBezTo>
                <a:close/>
                <a:moveTo>
                  <a:pt x="364307" y="124321"/>
                </a:moveTo>
                <a:lnTo>
                  <a:pt x="365787" y="126254"/>
                </a:lnTo>
                <a:cubicBezTo>
                  <a:pt x="365163" y="126254"/>
                  <a:pt x="364538" y="125310"/>
                  <a:pt x="364226" y="124524"/>
                </a:cubicBezTo>
                <a:close/>
                <a:moveTo>
                  <a:pt x="352991" y="97635"/>
                </a:moveTo>
                <a:cubicBezTo>
                  <a:pt x="353303" y="97321"/>
                  <a:pt x="353927" y="97321"/>
                  <a:pt x="354551" y="98579"/>
                </a:cubicBezTo>
                <a:lnTo>
                  <a:pt x="353147" y="98107"/>
                </a:lnTo>
                <a:close/>
                <a:moveTo>
                  <a:pt x="228461" y="5491"/>
                </a:moveTo>
                <a:cubicBezTo>
                  <a:pt x="229710" y="5491"/>
                  <a:pt x="233455" y="9265"/>
                  <a:pt x="235952" y="8007"/>
                </a:cubicBezTo>
                <a:lnTo>
                  <a:pt x="239697" y="14297"/>
                </a:lnTo>
                <a:cubicBezTo>
                  <a:pt x="239697" y="13039"/>
                  <a:pt x="242194" y="13039"/>
                  <a:pt x="240945" y="13039"/>
                </a:cubicBezTo>
                <a:cubicBezTo>
                  <a:pt x="242194" y="13039"/>
                  <a:pt x="243442" y="14297"/>
                  <a:pt x="242194" y="11781"/>
                </a:cubicBezTo>
                <a:cubicBezTo>
                  <a:pt x="252181" y="24360"/>
                  <a:pt x="267162" y="30650"/>
                  <a:pt x="277149" y="41971"/>
                </a:cubicBezTo>
                <a:cubicBezTo>
                  <a:pt x="278398" y="43229"/>
                  <a:pt x="278398" y="41971"/>
                  <a:pt x="278398" y="40714"/>
                </a:cubicBezTo>
                <a:cubicBezTo>
                  <a:pt x="279646" y="44487"/>
                  <a:pt x="280895" y="41971"/>
                  <a:pt x="282143" y="43229"/>
                </a:cubicBezTo>
                <a:lnTo>
                  <a:pt x="283391" y="47003"/>
                </a:lnTo>
                <a:cubicBezTo>
                  <a:pt x="284640" y="47003"/>
                  <a:pt x="284640" y="45745"/>
                  <a:pt x="284640" y="45745"/>
                </a:cubicBezTo>
                <a:cubicBezTo>
                  <a:pt x="292130" y="49519"/>
                  <a:pt x="295876" y="57067"/>
                  <a:pt x="302118" y="58325"/>
                </a:cubicBezTo>
                <a:cubicBezTo>
                  <a:pt x="303366" y="60841"/>
                  <a:pt x="300869" y="60841"/>
                  <a:pt x="302118" y="63357"/>
                </a:cubicBezTo>
                <a:cubicBezTo>
                  <a:pt x="300869" y="58325"/>
                  <a:pt x="308360" y="65872"/>
                  <a:pt x="308360" y="63357"/>
                </a:cubicBezTo>
                <a:cubicBezTo>
                  <a:pt x="308360" y="65872"/>
                  <a:pt x="315850" y="68388"/>
                  <a:pt x="312105" y="72162"/>
                </a:cubicBezTo>
                <a:cubicBezTo>
                  <a:pt x="314602" y="73420"/>
                  <a:pt x="314602" y="72162"/>
                  <a:pt x="314602" y="70904"/>
                </a:cubicBezTo>
                <a:cubicBezTo>
                  <a:pt x="318347" y="73420"/>
                  <a:pt x="320844" y="74678"/>
                  <a:pt x="323341" y="75936"/>
                </a:cubicBezTo>
                <a:cubicBezTo>
                  <a:pt x="324589" y="78452"/>
                  <a:pt x="337073" y="84742"/>
                  <a:pt x="338322" y="89773"/>
                </a:cubicBezTo>
                <a:cubicBezTo>
                  <a:pt x="337073" y="86000"/>
                  <a:pt x="338322" y="88515"/>
                  <a:pt x="340818" y="89773"/>
                </a:cubicBezTo>
                <a:lnTo>
                  <a:pt x="339570" y="86000"/>
                </a:lnTo>
                <a:lnTo>
                  <a:pt x="344564" y="89773"/>
                </a:lnTo>
                <a:cubicBezTo>
                  <a:pt x="345812" y="91031"/>
                  <a:pt x="344564" y="91031"/>
                  <a:pt x="345812" y="92289"/>
                </a:cubicBezTo>
                <a:cubicBezTo>
                  <a:pt x="347060" y="94805"/>
                  <a:pt x="348309" y="93547"/>
                  <a:pt x="350806" y="93547"/>
                </a:cubicBezTo>
                <a:lnTo>
                  <a:pt x="352054" y="94805"/>
                </a:lnTo>
                <a:cubicBezTo>
                  <a:pt x="353303" y="96063"/>
                  <a:pt x="347060" y="93547"/>
                  <a:pt x="350806" y="97321"/>
                </a:cubicBezTo>
                <a:lnTo>
                  <a:pt x="353147" y="98107"/>
                </a:lnTo>
                <a:lnTo>
                  <a:pt x="353303" y="98579"/>
                </a:lnTo>
                <a:lnTo>
                  <a:pt x="355799" y="101095"/>
                </a:lnTo>
                <a:lnTo>
                  <a:pt x="355799" y="98579"/>
                </a:lnTo>
                <a:cubicBezTo>
                  <a:pt x="364538" y="106127"/>
                  <a:pt x="373277" y="113674"/>
                  <a:pt x="382016" y="119964"/>
                </a:cubicBezTo>
                <a:cubicBezTo>
                  <a:pt x="380768" y="122480"/>
                  <a:pt x="388258" y="126254"/>
                  <a:pt x="385761" y="127512"/>
                </a:cubicBezTo>
                <a:lnTo>
                  <a:pt x="385761" y="126254"/>
                </a:lnTo>
                <a:cubicBezTo>
                  <a:pt x="383264" y="126254"/>
                  <a:pt x="385761" y="130028"/>
                  <a:pt x="387010" y="130028"/>
                </a:cubicBezTo>
                <a:cubicBezTo>
                  <a:pt x="385761" y="128770"/>
                  <a:pt x="392003" y="130028"/>
                  <a:pt x="388258" y="126254"/>
                </a:cubicBezTo>
                <a:lnTo>
                  <a:pt x="392003" y="128770"/>
                </a:lnTo>
                <a:cubicBezTo>
                  <a:pt x="393252" y="127512"/>
                  <a:pt x="395749" y="127512"/>
                  <a:pt x="396997" y="128770"/>
                </a:cubicBezTo>
                <a:cubicBezTo>
                  <a:pt x="396997" y="128770"/>
                  <a:pt x="400742" y="131286"/>
                  <a:pt x="401991" y="132544"/>
                </a:cubicBezTo>
                <a:cubicBezTo>
                  <a:pt x="406984" y="136317"/>
                  <a:pt x="409481" y="140091"/>
                  <a:pt x="415723" y="143865"/>
                </a:cubicBezTo>
                <a:cubicBezTo>
                  <a:pt x="414475" y="143865"/>
                  <a:pt x="413226" y="143865"/>
                  <a:pt x="413226" y="143865"/>
                </a:cubicBezTo>
                <a:cubicBezTo>
                  <a:pt x="418220" y="145123"/>
                  <a:pt x="421965" y="148897"/>
                  <a:pt x="424462" y="151413"/>
                </a:cubicBezTo>
                <a:cubicBezTo>
                  <a:pt x="425710" y="152671"/>
                  <a:pt x="426959" y="155187"/>
                  <a:pt x="429456" y="156445"/>
                </a:cubicBezTo>
                <a:lnTo>
                  <a:pt x="425710" y="156445"/>
                </a:lnTo>
                <a:cubicBezTo>
                  <a:pt x="431953" y="158960"/>
                  <a:pt x="436946" y="161476"/>
                  <a:pt x="438195" y="162734"/>
                </a:cubicBezTo>
                <a:cubicBezTo>
                  <a:pt x="436946" y="162734"/>
                  <a:pt x="434449" y="162734"/>
                  <a:pt x="429456" y="161476"/>
                </a:cubicBezTo>
                <a:cubicBezTo>
                  <a:pt x="428207" y="161476"/>
                  <a:pt x="428207" y="161476"/>
                  <a:pt x="425710" y="161476"/>
                </a:cubicBezTo>
                <a:cubicBezTo>
                  <a:pt x="426959" y="162734"/>
                  <a:pt x="428207" y="163992"/>
                  <a:pt x="420717" y="163992"/>
                </a:cubicBezTo>
                <a:lnTo>
                  <a:pt x="419468" y="162734"/>
                </a:lnTo>
                <a:lnTo>
                  <a:pt x="410729" y="162734"/>
                </a:lnTo>
                <a:cubicBezTo>
                  <a:pt x="406984" y="160218"/>
                  <a:pt x="404487" y="161476"/>
                  <a:pt x="400742" y="161476"/>
                </a:cubicBezTo>
                <a:cubicBezTo>
                  <a:pt x="396997" y="162734"/>
                  <a:pt x="390755" y="163992"/>
                  <a:pt x="389507" y="160218"/>
                </a:cubicBezTo>
                <a:cubicBezTo>
                  <a:pt x="389507" y="161476"/>
                  <a:pt x="387010" y="161476"/>
                  <a:pt x="384513" y="161476"/>
                </a:cubicBezTo>
                <a:cubicBezTo>
                  <a:pt x="383264" y="162734"/>
                  <a:pt x="382016" y="162734"/>
                  <a:pt x="379519" y="163992"/>
                </a:cubicBezTo>
                <a:cubicBezTo>
                  <a:pt x="379519" y="162734"/>
                  <a:pt x="379519" y="162734"/>
                  <a:pt x="379519" y="162734"/>
                </a:cubicBezTo>
                <a:cubicBezTo>
                  <a:pt x="377022" y="165250"/>
                  <a:pt x="372029" y="161476"/>
                  <a:pt x="369532" y="161476"/>
                </a:cubicBezTo>
                <a:cubicBezTo>
                  <a:pt x="367035" y="162734"/>
                  <a:pt x="368283" y="163992"/>
                  <a:pt x="369532" y="163992"/>
                </a:cubicBezTo>
                <a:cubicBezTo>
                  <a:pt x="365787" y="161476"/>
                  <a:pt x="359545" y="166508"/>
                  <a:pt x="358296" y="165250"/>
                </a:cubicBezTo>
                <a:cubicBezTo>
                  <a:pt x="354551" y="165250"/>
                  <a:pt x="357048" y="163992"/>
                  <a:pt x="355799" y="162734"/>
                </a:cubicBezTo>
                <a:cubicBezTo>
                  <a:pt x="352054" y="163992"/>
                  <a:pt x="357048" y="167766"/>
                  <a:pt x="352054" y="165250"/>
                </a:cubicBezTo>
                <a:cubicBezTo>
                  <a:pt x="352054" y="165250"/>
                  <a:pt x="353303" y="165250"/>
                  <a:pt x="352054" y="163992"/>
                </a:cubicBezTo>
                <a:cubicBezTo>
                  <a:pt x="350806" y="163992"/>
                  <a:pt x="347060" y="158960"/>
                  <a:pt x="344564" y="158960"/>
                </a:cubicBezTo>
                <a:lnTo>
                  <a:pt x="345812" y="160218"/>
                </a:lnTo>
                <a:cubicBezTo>
                  <a:pt x="342067" y="161476"/>
                  <a:pt x="337073" y="156445"/>
                  <a:pt x="337073" y="158960"/>
                </a:cubicBezTo>
                <a:lnTo>
                  <a:pt x="337073" y="161476"/>
                </a:lnTo>
                <a:cubicBezTo>
                  <a:pt x="330831" y="158960"/>
                  <a:pt x="334576" y="161476"/>
                  <a:pt x="328334" y="160218"/>
                </a:cubicBezTo>
                <a:lnTo>
                  <a:pt x="328334" y="158960"/>
                </a:lnTo>
                <a:cubicBezTo>
                  <a:pt x="324589" y="160218"/>
                  <a:pt x="323341" y="157703"/>
                  <a:pt x="322092" y="161476"/>
                </a:cubicBezTo>
                <a:lnTo>
                  <a:pt x="315850" y="161476"/>
                </a:lnTo>
                <a:cubicBezTo>
                  <a:pt x="314602" y="161476"/>
                  <a:pt x="313353" y="161476"/>
                  <a:pt x="312105" y="161476"/>
                </a:cubicBezTo>
                <a:cubicBezTo>
                  <a:pt x="312105" y="163992"/>
                  <a:pt x="304614" y="161476"/>
                  <a:pt x="303366" y="161476"/>
                </a:cubicBezTo>
                <a:cubicBezTo>
                  <a:pt x="305863" y="161476"/>
                  <a:pt x="304614" y="161476"/>
                  <a:pt x="303366" y="158960"/>
                </a:cubicBezTo>
                <a:cubicBezTo>
                  <a:pt x="302118" y="161476"/>
                  <a:pt x="300869" y="161476"/>
                  <a:pt x="298372" y="160218"/>
                </a:cubicBezTo>
                <a:cubicBezTo>
                  <a:pt x="298372" y="163992"/>
                  <a:pt x="298372" y="165250"/>
                  <a:pt x="293379" y="165250"/>
                </a:cubicBezTo>
                <a:cubicBezTo>
                  <a:pt x="292130" y="163992"/>
                  <a:pt x="293379" y="163992"/>
                  <a:pt x="293379" y="163992"/>
                </a:cubicBezTo>
                <a:cubicBezTo>
                  <a:pt x="290882" y="165250"/>
                  <a:pt x="288385" y="163992"/>
                  <a:pt x="283391" y="163992"/>
                </a:cubicBezTo>
                <a:cubicBezTo>
                  <a:pt x="284640" y="163992"/>
                  <a:pt x="283391" y="162734"/>
                  <a:pt x="283391" y="161476"/>
                </a:cubicBezTo>
                <a:cubicBezTo>
                  <a:pt x="283391" y="165250"/>
                  <a:pt x="277149" y="158960"/>
                  <a:pt x="279646" y="163992"/>
                </a:cubicBezTo>
                <a:cubicBezTo>
                  <a:pt x="269659" y="161476"/>
                  <a:pt x="255926" y="163992"/>
                  <a:pt x="253430" y="161476"/>
                </a:cubicBezTo>
                <a:cubicBezTo>
                  <a:pt x="252181" y="158960"/>
                  <a:pt x="249684" y="161476"/>
                  <a:pt x="247187" y="161476"/>
                </a:cubicBezTo>
                <a:lnTo>
                  <a:pt x="248436" y="160218"/>
                </a:lnTo>
                <a:cubicBezTo>
                  <a:pt x="244691" y="162734"/>
                  <a:pt x="244691" y="161476"/>
                  <a:pt x="239697" y="163992"/>
                </a:cubicBezTo>
                <a:cubicBezTo>
                  <a:pt x="242194" y="161476"/>
                  <a:pt x="240945" y="161476"/>
                  <a:pt x="239697" y="160218"/>
                </a:cubicBezTo>
                <a:lnTo>
                  <a:pt x="235952" y="162734"/>
                </a:lnTo>
                <a:lnTo>
                  <a:pt x="234703" y="160218"/>
                </a:lnTo>
                <a:cubicBezTo>
                  <a:pt x="233455" y="161476"/>
                  <a:pt x="232207" y="161476"/>
                  <a:pt x="229710" y="161476"/>
                </a:cubicBezTo>
                <a:cubicBezTo>
                  <a:pt x="230958" y="161476"/>
                  <a:pt x="230958" y="160218"/>
                  <a:pt x="230958" y="160218"/>
                </a:cubicBezTo>
                <a:cubicBezTo>
                  <a:pt x="229710" y="162734"/>
                  <a:pt x="224716" y="162734"/>
                  <a:pt x="222219" y="163992"/>
                </a:cubicBezTo>
                <a:cubicBezTo>
                  <a:pt x="220971" y="161476"/>
                  <a:pt x="218474" y="165250"/>
                  <a:pt x="217226" y="161476"/>
                </a:cubicBezTo>
                <a:cubicBezTo>
                  <a:pt x="217226" y="162734"/>
                  <a:pt x="215977" y="162734"/>
                  <a:pt x="215977" y="163992"/>
                </a:cubicBezTo>
                <a:cubicBezTo>
                  <a:pt x="215977" y="163992"/>
                  <a:pt x="215977" y="165250"/>
                  <a:pt x="214729" y="165250"/>
                </a:cubicBezTo>
                <a:lnTo>
                  <a:pt x="214729" y="163992"/>
                </a:lnTo>
                <a:cubicBezTo>
                  <a:pt x="212232" y="163992"/>
                  <a:pt x="210983" y="163992"/>
                  <a:pt x="209735" y="163992"/>
                </a:cubicBezTo>
                <a:cubicBezTo>
                  <a:pt x="208487" y="163992"/>
                  <a:pt x="208487" y="163992"/>
                  <a:pt x="207238" y="163992"/>
                </a:cubicBezTo>
                <a:cubicBezTo>
                  <a:pt x="202245" y="161476"/>
                  <a:pt x="196003" y="167766"/>
                  <a:pt x="191009" y="163992"/>
                </a:cubicBezTo>
                <a:lnTo>
                  <a:pt x="193506" y="163992"/>
                </a:lnTo>
                <a:cubicBezTo>
                  <a:pt x="188512" y="163992"/>
                  <a:pt x="183518" y="161476"/>
                  <a:pt x="181022" y="162734"/>
                </a:cubicBezTo>
                <a:lnTo>
                  <a:pt x="181022" y="163992"/>
                </a:lnTo>
                <a:cubicBezTo>
                  <a:pt x="177276" y="165250"/>
                  <a:pt x="174780" y="165250"/>
                  <a:pt x="172283" y="165250"/>
                </a:cubicBezTo>
                <a:lnTo>
                  <a:pt x="172283" y="167766"/>
                </a:lnTo>
                <a:cubicBezTo>
                  <a:pt x="168537" y="166508"/>
                  <a:pt x="159799" y="169024"/>
                  <a:pt x="157302" y="165250"/>
                </a:cubicBezTo>
                <a:cubicBezTo>
                  <a:pt x="156053" y="167766"/>
                  <a:pt x="152308" y="165250"/>
                  <a:pt x="149811" y="165250"/>
                </a:cubicBezTo>
                <a:cubicBezTo>
                  <a:pt x="146066" y="163992"/>
                  <a:pt x="144818" y="165250"/>
                  <a:pt x="142321" y="165250"/>
                </a:cubicBezTo>
                <a:lnTo>
                  <a:pt x="140866" y="165081"/>
                </a:lnTo>
                <a:lnTo>
                  <a:pt x="139387" y="165821"/>
                </a:lnTo>
                <a:cubicBezTo>
                  <a:pt x="138701" y="165477"/>
                  <a:pt x="138015" y="164791"/>
                  <a:pt x="137328" y="164791"/>
                </a:cubicBezTo>
                <a:lnTo>
                  <a:pt x="138373" y="164791"/>
                </a:lnTo>
                <a:lnTo>
                  <a:pt x="134206" y="164307"/>
                </a:lnTo>
                <a:cubicBezTo>
                  <a:pt x="131397" y="164621"/>
                  <a:pt x="128588" y="165250"/>
                  <a:pt x="126091" y="165250"/>
                </a:cubicBezTo>
                <a:lnTo>
                  <a:pt x="126091" y="163992"/>
                </a:lnTo>
                <a:lnTo>
                  <a:pt x="121098" y="165250"/>
                </a:lnTo>
                <a:cubicBezTo>
                  <a:pt x="122346" y="163992"/>
                  <a:pt x="119849" y="165250"/>
                  <a:pt x="117353" y="165250"/>
                </a:cubicBezTo>
                <a:cubicBezTo>
                  <a:pt x="116104" y="166508"/>
                  <a:pt x="114856" y="165250"/>
                  <a:pt x="112359" y="165250"/>
                </a:cubicBezTo>
                <a:lnTo>
                  <a:pt x="108614" y="165250"/>
                </a:lnTo>
                <a:cubicBezTo>
                  <a:pt x="112359" y="163992"/>
                  <a:pt x="108614" y="163992"/>
                  <a:pt x="108614" y="161476"/>
                </a:cubicBezTo>
                <a:lnTo>
                  <a:pt x="106117" y="163992"/>
                </a:lnTo>
                <a:cubicBezTo>
                  <a:pt x="104868" y="162734"/>
                  <a:pt x="107365" y="161476"/>
                  <a:pt x="106117" y="161476"/>
                </a:cubicBezTo>
                <a:cubicBezTo>
                  <a:pt x="103620" y="162734"/>
                  <a:pt x="101123" y="162734"/>
                  <a:pt x="98626" y="163992"/>
                </a:cubicBezTo>
                <a:cubicBezTo>
                  <a:pt x="98626" y="163992"/>
                  <a:pt x="99875" y="163992"/>
                  <a:pt x="101123" y="165250"/>
                </a:cubicBezTo>
                <a:cubicBezTo>
                  <a:pt x="99875" y="165250"/>
                  <a:pt x="99875" y="165250"/>
                  <a:pt x="99875" y="165250"/>
                </a:cubicBezTo>
                <a:cubicBezTo>
                  <a:pt x="96130" y="165250"/>
                  <a:pt x="98626" y="165250"/>
                  <a:pt x="98626" y="166508"/>
                </a:cubicBezTo>
                <a:cubicBezTo>
                  <a:pt x="94881" y="163992"/>
                  <a:pt x="93633" y="165250"/>
                  <a:pt x="91136" y="162734"/>
                </a:cubicBezTo>
                <a:cubicBezTo>
                  <a:pt x="93009" y="163992"/>
                  <a:pt x="91448" y="164307"/>
                  <a:pt x="89575" y="164464"/>
                </a:cubicBezTo>
                <a:lnTo>
                  <a:pt x="88146" y="164791"/>
                </a:lnTo>
                <a:lnTo>
                  <a:pt x="91548" y="164791"/>
                </a:lnTo>
                <a:lnTo>
                  <a:pt x="87885" y="167537"/>
                </a:lnTo>
                <a:lnTo>
                  <a:pt x="87885" y="164851"/>
                </a:lnTo>
                <a:lnTo>
                  <a:pt x="86142" y="165250"/>
                </a:lnTo>
                <a:cubicBezTo>
                  <a:pt x="83645" y="163992"/>
                  <a:pt x="84894" y="165250"/>
                  <a:pt x="82397" y="163992"/>
                </a:cubicBezTo>
                <a:cubicBezTo>
                  <a:pt x="86142" y="163992"/>
                  <a:pt x="89887" y="162734"/>
                  <a:pt x="92384" y="161476"/>
                </a:cubicBezTo>
                <a:lnTo>
                  <a:pt x="89887" y="160218"/>
                </a:lnTo>
                <a:cubicBezTo>
                  <a:pt x="90512" y="158961"/>
                  <a:pt x="91760" y="159275"/>
                  <a:pt x="93009" y="159747"/>
                </a:cubicBezTo>
                <a:lnTo>
                  <a:pt x="93633" y="159841"/>
                </a:lnTo>
                <a:lnTo>
                  <a:pt x="93633" y="161476"/>
                </a:lnTo>
                <a:lnTo>
                  <a:pt x="100581" y="159476"/>
                </a:lnTo>
                <a:lnTo>
                  <a:pt x="100703" y="159293"/>
                </a:lnTo>
                <a:lnTo>
                  <a:pt x="100722" y="159435"/>
                </a:lnTo>
                <a:lnTo>
                  <a:pt x="102372" y="158960"/>
                </a:lnTo>
                <a:cubicBezTo>
                  <a:pt x="101123" y="158960"/>
                  <a:pt x="106117" y="158960"/>
                  <a:pt x="103620" y="157703"/>
                </a:cubicBezTo>
                <a:lnTo>
                  <a:pt x="102372" y="157703"/>
                </a:lnTo>
                <a:cubicBezTo>
                  <a:pt x="101123" y="156445"/>
                  <a:pt x="102372" y="156445"/>
                  <a:pt x="103620" y="156445"/>
                </a:cubicBezTo>
                <a:cubicBezTo>
                  <a:pt x="109862" y="157703"/>
                  <a:pt x="121098" y="156445"/>
                  <a:pt x="123595" y="157703"/>
                </a:cubicBezTo>
                <a:cubicBezTo>
                  <a:pt x="122346" y="156445"/>
                  <a:pt x="119849" y="157703"/>
                  <a:pt x="118601" y="157703"/>
                </a:cubicBezTo>
                <a:lnTo>
                  <a:pt x="122346" y="158960"/>
                </a:lnTo>
                <a:cubicBezTo>
                  <a:pt x="119849" y="158960"/>
                  <a:pt x="117353" y="157703"/>
                  <a:pt x="114856" y="157703"/>
                </a:cubicBezTo>
                <a:cubicBezTo>
                  <a:pt x="114856" y="158960"/>
                  <a:pt x="112359" y="160218"/>
                  <a:pt x="114856" y="161476"/>
                </a:cubicBezTo>
                <a:cubicBezTo>
                  <a:pt x="121098" y="163992"/>
                  <a:pt x="119849" y="158960"/>
                  <a:pt x="128588" y="158960"/>
                </a:cubicBezTo>
                <a:cubicBezTo>
                  <a:pt x="128588" y="158960"/>
                  <a:pt x="126091" y="161476"/>
                  <a:pt x="129837" y="161476"/>
                </a:cubicBezTo>
                <a:cubicBezTo>
                  <a:pt x="136079" y="158960"/>
                  <a:pt x="139824" y="156445"/>
                  <a:pt x="139824" y="153929"/>
                </a:cubicBezTo>
                <a:lnTo>
                  <a:pt x="137327" y="153929"/>
                </a:lnTo>
                <a:cubicBezTo>
                  <a:pt x="138576" y="153929"/>
                  <a:pt x="139824" y="152671"/>
                  <a:pt x="139824" y="152671"/>
                </a:cubicBezTo>
                <a:cubicBezTo>
                  <a:pt x="138576" y="153929"/>
                  <a:pt x="141072" y="155187"/>
                  <a:pt x="141072" y="156445"/>
                </a:cubicBezTo>
                <a:cubicBezTo>
                  <a:pt x="147314" y="156445"/>
                  <a:pt x="149811" y="156445"/>
                  <a:pt x="154805" y="156445"/>
                </a:cubicBezTo>
                <a:cubicBezTo>
                  <a:pt x="154805" y="157703"/>
                  <a:pt x="154805" y="157703"/>
                  <a:pt x="154805" y="157703"/>
                </a:cubicBezTo>
                <a:cubicBezTo>
                  <a:pt x="158550" y="157703"/>
                  <a:pt x="161047" y="153929"/>
                  <a:pt x="161047" y="152671"/>
                </a:cubicBezTo>
                <a:cubicBezTo>
                  <a:pt x="163544" y="152671"/>
                  <a:pt x="163544" y="152671"/>
                  <a:pt x="167289" y="152671"/>
                </a:cubicBezTo>
                <a:cubicBezTo>
                  <a:pt x="162295" y="151413"/>
                  <a:pt x="167289" y="152671"/>
                  <a:pt x="167289" y="151413"/>
                </a:cubicBezTo>
                <a:cubicBezTo>
                  <a:pt x="171034" y="151413"/>
                  <a:pt x="168537" y="152671"/>
                  <a:pt x="169786" y="152671"/>
                </a:cubicBezTo>
                <a:cubicBezTo>
                  <a:pt x="171034" y="152671"/>
                  <a:pt x="171034" y="151413"/>
                  <a:pt x="171034" y="151413"/>
                </a:cubicBezTo>
                <a:lnTo>
                  <a:pt x="171034" y="153805"/>
                </a:lnTo>
                <a:lnTo>
                  <a:pt x="173031" y="153805"/>
                </a:lnTo>
                <a:lnTo>
                  <a:pt x="173031" y="157466"/>
                </a:lnTo>
                <a:lnTo>
                  <a:pt x="171034" y="154803"/>
                </a:lnTo>
                <a:lnTo>
                  <a:pt x="171034" y="157703"/>
                </a:lnTo>
                <a:cubicBezTo>
                  <a:pt x="171034" y="158960"/>
                  <a:pt x="177276" y="161476"/>
                  <a:pt x="177276" y="161476"/>
                </a:cubicBezTo>
                <a:cubicBezTo>
                  <a:pt x="179773" y="158960"/>
                  <a:pt x="179773" y="151413"/>
                  <a:pt x="177276" y="150155"/>
                </a:cubicBezTo>
                <a:cubicBezTo>
                  <a:pt x="177276" y="147639"/>
                  <a:pt x="179773" y="150155"/>
                  <a:pt x="181022" y="151413"/>
                </a:cubicBezTo>
                <a:cubicBezTo>
                  <a:pt x="183518" y="152671"/>
                  <a:pt x="186015" y="148897"/>
                  <a:pt x="188512" y="150155"/>
                </a:cubicBezTo>
                <a:lnTo>
                  <a:pt x="187264" y="151413"/>
                </a:lnTo>
                <a:cubicBezTo>
                  <a:pt x="187264" y="151413"/>
                  <a:pt x="191009" y="151413"/>
                  <a:pt x="191009" y="150155"/>
                </a:cubicBezTo>
                <a:cubicBezTo>
                  <a:pt x="192257" y="151413"/>
                  <a:pt x="189760" y="153929"/>
                  <a:pt x="191009" y="155187"/>
                </a:cubicBezTo>
                <a:cubicBezTo>
                  <a:pt x="196003" y="155187"/>
                  <a:pt x="200996" y="151413"/>
                  <a:pt x="200996" y="148897"/>
                </a:cubicBezTo>
                <a:lnTo>
                  <a:pt x="193506" y="151413"/>
                </a:lnTo>
                <a:cubicBezTo>
                  <a:pt x="192257" y="150155"/>
                  <a:pt x="198499" y="150155"/>
                  <a:pt x="197251" y="147639"/>
                </a:cubicBezTo>
                <a:lnTo>
                  <a:pt x="204741" y="147639"/>
                </a:lnTo>
                <a:cubicBezTo>
                  <a:pt x="204741" y="147639"/>
                  <a:pt x="200996" y="148897"/>
                  <a:pt x="202245" y="150155"/>
                </a:cubicBezTo>
                <a:cubicBezTo>
                  <a:pt x="204741" y="150155"/>
                  <a:pt x="203493" y="150155"/>
                  <a:pt x="205990" y="150155"/>
                </a:cubicBezTo>
                <a:cubicBezTo>
                  <a:pt x="202245" y="152671"/>
                  <a:pt x="196003" y="158960"/>
                  <a:pt x="193506" y="161476"/>
                </a:cubicBezTo>
                <a:lnTo>
                  <a:pt x="197251" y="160218"/>
                </a:lnTo>
                <a:lnTo>
                  <a:pt x="198499" y="161476"/>
                </a:lnTo>
                <a:cubicBezTo>
                  <a:pt x="202245" y="160218"/>
                  <a:pt x="207238" y="152671"/>
                  <a:pt x="208487" y="151413"/>
                </a:cubicBezTo>
                <a:cubicBezTo>
                  <a:pt x="210983" y="151413"/>
                  <a:pt x="209735" y="156445"/>
                  <a:pt x="209735" y="156445"/>
                </a:cubicBezTo>
                <a:cubicBezTo>
                  <a:pt x="214729" y="156445"/>
                  <a:pt x="214729" y="150155"/>
                  <a:pt x="219722" y="151413"/>
                </a:cubicBezTo>
                <a:lnTo>
                  <a:pt x="218474" y="150155"/>
                </a:lnTo>
                <a:cubicBezTo>
                  <a:pt x="219722" y="150155"/>
                  <a:pt x="224716" y="151413"/>
                  <a:pt x="224716" y="150155"/>
                </a:cubicBezTo>
                <a:cubicBezTo>
                  <a:pt x="224716" y="151413"/>
                  <a:pt x="225964" y="152671"/>
                  <a:pt x="224716" y="153929"/>
                </a:cubicBezTo>
                <a:lnTo>
                  <a:pt x="229710" y="150155"/>
                </a:lnTo>
                <a:cubicBezTo>
                  <a:pt x="228461" y="151413"/>
                  <a:pt x="229710" y="153929"/>
                  <a:pt x="229710" y="155187"/>
                </a:cubicBezTo>
                <a:cubicBezTo>
                  <a:pt x="230958" y="155187"/>
                  <a:pt x="232207" y="151413"/>
                  <a:pt x="230958" y="150155"/>
                </a:cubicBezTo>
                <a:cubicBezTo>
                  <a:pt x="234703" y="152671"/>
                  <a:pt x="233455" y="151413"/>
                  <a:pt x="237200" y="153929"/>
                </a:cubicBezTo>
                <a:cubicBezTo>
                  <a:pt x="238449" y="153929"/>
                  <a:pt x="237200" y="151413"/>
                  <a:pt x="235952" y="150155"/>
                </a:cubicBezTo>
                <a:cubicBezTo>
                  <a:pt x="238449" y="150155"/>
                  <a:pt x="239697" y="150155"/>
                  <a:pt x="242194" y="150155"/>
                </a:cubicBezTo>
                <a:cubicBezTo>
                  <a:pt x="237200" y="151413"/>
                  <a:pt x="239697" y="157703"/>
                  <a:pt x="239697" y="158960"/>
                </a:cubicBezTo>
                <a:lnTo>
                  <a:pt x="248436" y="150155"/>
                </a:lnTo>
                <a:cubicBezTo>
                  <a:pt x="247187" y="151413"/>
                  <a:pt x="247187" y="153929"/>
                  <a:pt x="247187" y="153929"/>
                </a:cubicBezTo>
                <a:cubicBezTo>
                  <a:pt x="248436" y="151413"/>
                  <a:pt x="258423" y="151413"/>
                  <a:pt x="263417" y="151413"/>
                </a:cubicBezTo>
                <a:lnTo>
                  <a:pt x="266788" y="152545"/>
                </a:lnTo>
                <a:lnTo>
                  <a:pt x="265914" y="152671"/>
                </a:lnTo>
                <a:cubicBezTo>
                  <a:pt x="267162" y="152671"/>
                  <a:pt x="267162" y="152671"/>
                  <a:pt x="267162" y="152671"/>
                </a:cubicBezTo>
                <a:lnTo>
                  <a:pt x="266788" y="152545"/>
                </a:lnTo>
                <a:lnTo>
                  <a:pt x="270283" y="152042"/>
                </a:lnTo>
                <a:lnTo>
                  <a:pt x="273681" y="151553"/>
                </a:lnTo>
                <a:lnTo>
                  <a:pt x="270907" y="152671"/>
                </a:lnTo>
                <a:cubicBezTo>
                  <a:pt x="270907" y="151413"/>
                  <a:pt x="272156" y="151413"/>
                  <a:pt x="274653" y="151413"/>
                </a:cubicBezTo>
                <a:lnTo>
                  <a:pt x="273681" y="151553"/>
                </a:lnTo>
                <a:lnTo>
                  <a:pt x="277149" y="150155"/>
                </a:lnTo>
                <a:cubicBezTo>
                  <a:pt x="279646" y="150155"/>
                  <a:pt x="280895" y="150155"/>
                  <a:pt x="280895" y="151413"/>
                </a:cubicBezTo>
                <a:lnTo>
                  <a:pt x="287137" y="150155"/>
                </a:lnTo>
                <a:cubicBezTo>
                  <a:pt x="287137" y="150155"/>
                  <a:pt x="285888" y="151413"/>
                  <a:pt x="288385" y="151413"/>
                </a:cubicBezTo>
                <a:cubicBezTo>
                  <a:pt x="284640" y="151413"/>
                  <a:pt x="280895" y="153929"/>
                  <a:pt x="279646" y="151413"/>
                </a:cubicBezTo>
                <a:cubicBezTo>
                  <a:pt x="279646" y="153929"/>
                  <a:pt x="280895" y="155187"/>
                  <a:pt x="279646" y="156445"/>
                </a:cubicBezTo>
                <a:cubicBezTo>
                  <a:pt x="285888" y="156445"/>
                  <a:pt x="288385" y="151413"/>
                  <a:pt x="293379" y="150155"/>
                </a:cubicBezTo>
                <a:lnTo>
                  <a:pt x="299621" y="151413"/>
                </a:lnTo>
                <a:lnTo>
                  <a:pt x="299621" y="150155"/>
                </a:lnTo>
                <a:lnTo>
                  <a:pt x="300869" y="152671"/>
                </a:lnTo>
                <a:cubicBezTo>
                  <a:pt x="302118" y="151413"/>
                  <a:pt x="302118" y="151413"/>
                  <a:pt x="302118" y="151413"/>
                </a:cubicBezTo>
                <a:cubicBezTo>
                  <a:pt x="303366" y="151413"/>
                  <a:pt x="302118" y="152671"/>
                  <a:pt x="302118" y="152671"/>
                </a:cubicBezTo>
                <a:cubicBezTo>
                  <a:pt x="303366" y="152671"/>
                  <a:pt x="303366" y="152671"/>
                  <a:pt x="303366" y="152671"/>
                </a:cubicBezTo>
                <a:cubicBezTo>
                  <a:pt x="303366" y="152671"/>
                  <a:pt x="303366" y="155187"/>
                  <a:pt x="300869" y="156445"/>
                </a:cubicBezTo>
                <a:lnTo>
                  <a:pt x="299621" y="155187"/>
                </a:lnTo>
                <a:cubicBezTo>
                  <a:pt x="298372" y="156445"/>
                  <a:pt x="298372" y="157703"/>
                  <a:pt x="299621" y="157703"/>
                </a:cubicBezTo>
                <a:lnTo>
                  <a:pt x="300869" y="157703"/>
                </a:lnTo>
                <a:cubicBezTo>
                  <a:pt x="299621" y="157703"/>
                  <a:pt x="298372" y="158960"/>
                  <a:pt x="299621" y="158960"/>
                </a:cubicBezTo>
                <a:lnTo>
                  <a:pt x="304614" y="157703"/>
                </a:lnTo>
                <a:cubicBezTo>
                  <a:pt x="303366" y="157703"/>
                  <a:pt x="303366" y="157703"/>
                  <a:pt x="302118" y="156445"/>
                </a:cubicBezTo>
                <a:cubicBezTo>
                  <a:pt x="304614" y="155187"/>
                  <a:pt x="308360" y="152671"/>
                  <a:pt x="305863" y="151413"/>
                </a:cubicBezTo>
                <a:lnTo>
                  <a:pt x="308360" y="152671"/>
                </a:lnTo>
                <a:cubicBezTo>
                  <a:pt x="313353" y="151413"/>
                  <a:pt x="312105" y="151413"/>
                  <a:pt x="317099" y="150155"/>
                </a:cubicBezTo>
                <a:lnTo>
                  <a:pt x="317099" y="151413"/>
                </a:lnTo>
                <a:cubicBezTo>
                  <a:pt x="320844" y="148897"/>
                  <a:pt x="325837" y="153929"/>
                  <a:pt x="327086" y="152671"/>
                </a:cubicBezTo>
                <a:cubicBezTo>
                  <a:pt x="329583" y="151413"/>
                  <a:pt x="328334" y="150155"/>
                  <a:pt x="330831" y="150155"/>
                </a:cubicBezTo>
                <a:lnTo>
                  <a:pt x="332080" y="148897"/>
                </a:lnTo>
                <a:cubicBezTo>
                  <a:pt x="333328" y="150155"/>
                  <a:pt x="330831" y="150155"/>
                  <a:pt x="332080" y="150155"/>
                </a:cubicBezTo>
                <a:cubicBezTo>
                  <a:pt x="337073" y="150155"/>
                  <a:pt x="339570" y="148897"/>
                  <a:pt x="343315" y="150155"/>
                </a:cubicBezTo>
                <a:cubicBezTo>
                  <a:pt x="348309" y="148897"/>
                  <a:pt x="340818" y="146381"/>
                  <a:pt x="345812" y="146381"/>
                </a:cubicBezTo>
                <a:cubicBezTo>
                  <a:pt x="345812" y="147639"/>
                  <a:pt x="345812" y="150155"/>
                  <a:pt x="349557" y="150155"/>
                </a:cubicBezTo>
                <a:cubicBezTo>
                  <a:pt x="350806" y="148897"/>
                  <a:pt x="350806" y="147639"/>
                  <a:pt x="353303" y="147639"/>
                </a:cubicBezTo>
                <a:lnTo>
                  <a:pt x="352054" y="148897"/>
                </a:lnTo>
                <a:cubicBezTo>
                  <a:pt x="354551" y="148897"/>
                  <a:pt x="357048" y="148897"/>
                  <a:pt x="357048" y="150155"/>
                </a:cubicBezTo>
                <a:cubicBezTo>
                  <a:pt x="358296" y="150155"/>
                  <a:pt x="359545" y="150155"/>
                  <a:pt x="360793" y="150155"/>
                </a:cubicBezTo>
                <a:cubicBezTo>
                  <a:pt x="363290" y="148897"/>
                  <a:pt x="358296" y="145123"/>
                  <a:pt x="358296" y="145123"/>
                </a:cubicBezTo>
                <a:cubicBezTo>
                  <a:pt x="360793" y="146381"/>
                  <a:pt x="363290" y="145123"/>
                  <a:pt x="364538" y="147639"/>
                </a:cubicBezTo>
                <a:lnTo>
                  <a:pt x="362041" y="148897"/>
                </a:lnTo>
                <a:cubicBezTo>
                  <a:pt x="368283" y="151413"/>
                  <a:pt x="367035" y="145123"/>
                  <a:pt x="370780" y="150155"/>
                </a:cubicBezTo>
                <a:cubicBezTo>
                  <a:pt x="368283" y="150155"/>
                  <a:pt x="365787" y="151413"/>
                  <a:pt x="367035" y="151413"/>
                </a:cubicBezTo>
                <a:lnTo>
                  <a:pt x="369532" y="151413"/>
                </a:lnTo>
                <a:cubicBezTo>
                  <a:pt x="370780" y="151413"/>
                  <a:pt x="373277" y="150155"/>
                  <a:pt x="373277" y="150155"/>
                </a:cubicBezTo>
                <a:lnTo>
                  <a:pt x="379519" y="150155"/>
                </a:lnTo>
                <a:lnTo>
                  <a:pt x="382016" y="150155"/>
                </a:lnTo>
                <a:cubicBezTo>
                  <a:pt x="382016" y="150155"/>
                  <a:pt x="383264" y="150155"/>
                  <a:pt x="384513" y="150155"/>
                </a:cubicBezTo>
                <a:cubicBezTo>
                  <a:pt x="387010" y="151413"/>
                  <a:pt x="385761" y="145123"/>
                  <a:pt x="387010" y="147639"/>
                </a:cubicBezTo>
                <a:cubicBezTo>
                  <a:pt x="387010" y="146381"/>
                  <a:pt x="388258" y="146381"/>
                  <a:pt x="384513" y="143865"/>
                </a:cubicBezTo>
                <a:cubicBezTo>
                  <a:pt x="387010" y="146381"/>
                  <a:pt x="387010" y="145123"/>
                  <a:pt x="389507" y="147639"/>
                </a:cubicBezTo>
                <a:lnTo>
                  <a:pt x="390755" y="148897"/>
                </a:lnTo>
                <a:cubicBezTo>
                  <a:pt x="394500" y="151413"/>
                  <a:pt x="393252" y="148897"/>
                  <a:pt x="390755" y="147639"/>
                </a:cubicBezTo>
                <a:cubicBezTo>
                  <a:pt x="393252" y="147639"/>
                  <a:pt x="396997" y="151413"/>
                  <a:pt x="396997" y="150155"/>
                </a:cubicBezTo>
                <a:cubicBezTo>
                  <a:pt x="396997" y="148897"/>
                  <a:pt x="389507" y="146381"/>
                  <a:pt x="389507" y="146381"/>
                </a:cubicBezTo>
                <a:lnTo>
                  <a:pt x="395749" y="148897"/>
                </a:lnTo>
                <a:cubicBezTo>
                  <a:pt x="394500" y="147639"/>
                  <a:pt x="394500" y="147639"/>
                  <a:pt x="394500" y="147639"/>
                </a:cubicBezTo>
                <a:lnTo>
                  <a:pt x="395749" y="147639"/>
                </a:lnTo>
                <a:cubicBezTo>
                  <a:pt x="394500" y="147639"/>
                  <a:pt x="394500" y="146381"/>
                  <a:pt x="393252" y="146381"/>
                </a:cubicBezTo>
                <a:cubicBezTo>
                  <a:pt x="394500" y="145123"/>
                  <a:pt x="387010" y="143865"/>
                  <a:pt x="388258" y="143865"/>
                </a:cubicBezTo>
                <a:cubicBezTo>
                  <a:pt x="389507" y="145123"/>
                  <a:pt x="390755" y="143865"/>
                  <a:pt x="390755" y="143865"/>
                </a:cubicBezTo>
                <a:lnTo>
                  <a:pt x="393252" y="143865"/>
                </a:lnTo>
                <a:cubicBezTo>
                  <a:pt x="392003" y="142607"/>
                  <a:pt x="390755" y="142607"/>
                  <a:pt x="390755" y="142607"/>
                </a:cubicBezTo>
                <a:lnTo>
                  <a:pt x="388258" y="142607"/>
                </a:lnTo>
                <a:lnTo>
                  <a:pt x="387010" y="142607"/>
                </a:lnTo>
                <a:cubicBezTo>
                  <a:pt x="387010" y="141349"/>
                  <a:pt x="385761" y="141349"/>
                  <a:pt x="385761" y="140091"/>
                </a:cubicBezTo>
                <a:lnTo>
                  <a:pt x="387010" y="140091"/>
                </a:lnTo>
                <a:cubicBezTo>
                  <a:pt x="387010" y="142607"/>
                  <a:pt x="388258" y="140091"/>
                  <a:pt x="389507" y="140091"/>
                </a:cubicBezTo>
                <a:cubicBezTo>
                  <a:pt x="388258" y="140091"/>
                  <a:pt x="389507" y="140091"/>
                  <a:pt x="389507" y="138833"/>
                </a:cubicBezTo>
                <a:cubicBezTo>
                  <a:pt x="387010" y="137575"/>
                  <a:pt x="385761" y="137575"/>
                  <a:pt x="385761" y="138833"/>
                </a:cubicBezTo>
                <a:cubicBezTo>
                  <a:pt x="383264" y="136317"/>
                  <a:pt x="382016" y="136317"/>
                  <a:pt x="379519" y="135059"/>
                </a:cubicBezTo>
                <a:lnTo>
                  <a:pt x="380768" y="133802"/>
                </a:lnTo>
                <a:lnTo>
                  <a:pt x="377022" y="132544"/>
                </a:lnTo>
                <a:lnTo>
                  <a:pt x="382016" y="131286"/>
                </a:lnTo>
                <a:cubicBezTo>
                  <a:pt x="377022" y="128770"/>
                  <a:pt x="378271" y="133802"/>
                  <a:pt x="373277" y="130028"/>
                </a:cubicBezTo>
                <a:lnTo>
                  <a:pt x="375774" y="128770"/>
                </a:lnTo>
                <a:cubicBezTo>
                  <a:pt x="373277" y="127512"/>
                  <a:pt x="370780" y="128770"/>
                  <a:pt x="369532" y="126254"/>
                </a:cubicBezTo>
                <a:cubicBezTo>
                  <a:pt x="367035" y="126254"/>
                  <a:pt x="372029" y="130028"/>
                  <a:pt x="367035" y="127512"/>
                </a:cubicBezTo>
                <a:cubicBezTo>
                  <a:pt x="367035" y="126254"/>
                  <a:pt x="365787" y="123738"/>
                  <a:pt x="364538" y="123738"/>
                </a:cubicBezTo>
                <a:lnTo>
                  <a:pt x="364307" y="124321"/>
                </a:lnTo>
                <a:lnTo>
                  <a:pt x="361573" y="120750"/>
                </a:lnTo>
                <a:cubicBezTo>
                  <a:pt x="361417" y="119020"/>
                  <a:pt x="361417" y="117448"/>
                  <a:pt x="358296" y="116190"/>
                </a:cubicBezTo>
                <a:cubicBezTo>
                  <a:pt x="359545" y="117448"/>
                  <a:pt x="353303" y="117448"/>
                  <a:pt x="359545" y="119964"/>
                </a:cubicBezTo>
                <a:cubicBezTo>
                  <a:pt x="355799" y="119964"/>
                  <a:pt x="355799" y="114932"/>
                  <a:pt x="352054" y="114932"/>
                </a:cubicBezTo>
                <a:lnTo>
                  <a:pt x="355799" y="113674"/>
                </a:lnTo>
                <a:cubicBezTo>
                  <a:pt x="354551" y="113674"/>
                  <a:pt x="353303" y="113674"/>
                  <a:pt x="352054" y="113674"/>
                </a:cubicBezTo>
                <a:lnTo>
                  <a:pt x="353303" y="112416"/>
                </a:lnTo>
                <a:cubicBezTo>
                  <a:pt x="348309" y="112416"/>
                  <a:pt x="348309" y="107385"/>
                  <a:pt x="344564" y="108643"/>
                </a:cubicBezTo>
                <a:cubicBezTo>
                  <a:pt x="347060" y="107385"/>
                  <a:pt x="342067" y="107385"/>
                  <a:pt x="342067" y="106127"/>
                </a:cubicBezTo>
                <a:cubicBezTo>
                  <a:pt x="345812" y="106127"/>
                  <a:pt x="348309" y="109901"/>
                  <a:pt x="350806" y="108643"/>
                </a:cubicBezTo>
                <a:cubicBezTo>
                  <a:pt x="350806" y="107385"/>
                  <a:pt x="348309" y="108643"/>
                  <a:pt x="347060" y="106127"/>
                </a:cubicBezTo>
                <a:cubicBezTo>
                  <a:pt x="348309" y="106127"/>
                  <a:pt x="350806" y="106127"/>
                  <a:pt x="350806" y="106127"/>
                </a:cubicBezTo>
                <a:cubicBezTo>
                  <a:pt x="347060" y="102353"/>
                  <a:pt x="344564" y="103611"/>
                  <a:pt x="342067" y="102353"/>
                </a:cubicBezTo>
                <a:lnTo>
                  <a:pt x="345812" y="104869"/>
                </a:lnTo>
                <a:cubicBezTo>
                  <a:pt x="344564" y="106127"/>
                  <a:pt x="344564" y="103611"/>
                  <a:pt x="342067" y="103611"/>
                </a:cubicBezTo>
                <a:cubicBezTo>
                  <a:pt x="339570" y="102353"/>
                  <a:pt x="337073" y="102353"/>
                  <a:pt x="337073" y="99837"/>
                </a:cubicBezTo>
                <a:cubicBezTo>
                  <a:pt x="337073" y="101095"/>
                  <a:pt x="337073" y="99837"/>
                  <a:pt x="337073" y="101095"/>
                </a:cubicBezTo>
                <a:cubicBezTo>
                  <a:pt x="333328" y="98579"/>
                  <a:pt x="334576" y="93547"/>
                  <a:pt x="332080" y="92289"/>
                </a:cubicBezTo>
                <a:cubicBezTo>
                  <a:pt x="330831" y="89773"/>
                  <a:pt x="327086" y="89773"/>
                  <a:pt x="327086" y="91031"/>
                </a:cubicBezTo>
                <a:cubicBezTo>
                  <a:pt x="325837" y="89773"/>
                  <a:pt x="334576" y="94805"/>
                  <a:pt x="329583" y="96063"/>
                </a:cubicBezTo>
                <a:cubicBezTo>
                  <a:pt x="328334" y="89773"/>
                  <a:pt x="323341" y="92289"/>
                  <a:pt x="319595" y="86000"/>
                </a:cubicBezTo>
                <a:cubicBezTo>
                  <a:pt x="323341" y="87258"/>
                  <a:pt x="319595" y="84742"/>
                  <a:pt x="322092" y="84742"/>
                </a:cubicBezTo>
                <a:cubicBezTo>
                  <a:pt x="319595" y="82226"/>
                  <a:pt x="318347" y="83484"/>
                  <a:pt x="317099" y="83484"/>
                </a:cubicBezTo>
                <a:lnTo>
                  <a:pt x="317099" y="82226"/>
                </a:lnTo>
                <a:cubicBezTo>
                  <a:pt x="312105" y="80968"/>
                  <a:pt x="314602" y="83484"/>
                  <a:pt x="308360" y="79710"/>
                </a:cubicBezTo>
                <a:cubicBezTo>
                  <a:pt x="310857" y="80968"/>
                  <a:pt x="308360" y="77194"/>
                  <a:pt x="309608" y="78452"/>
                </a:cubicBezTo>
                <a:cubicBezTo>
                  <a:pt x="308360" y="77194"/>
                  <a:pt x="307111" y="75936"/>
                  <a:pt x="304614" y="75936"/>
                </a:cubicBezTo>
                <a:lnTo>
                  <a:pt x="305863" y="75936"/>
                </a:lnTo>
                <a:cubicBezTo>
                  <a:pt x="299621" y="72162"/>
                  <a:pt x="302118" y="70904"/>
                  <a:pt x="297124" y="68388"/>
                </a:cubicBezTo>
                <a:lnTo>
                  <a:pt x="297124" y="69646"/>
                </a:lnTo>
                <a:cubicBezTo>
                  <a:pt x="289633" y="65872"/>
                  <a:pt x="282143" y="59583"/>
                  <a:pt x="274653" y="55809"/>
                </a:cubicBezTo>
                <a:lnTo>
                  <a:pt x="277149" y="58325"/>
                </a:lnTo>
                <a:lnTo>
                  <a:pt x="273404" y="54551"/>
                </a:lnTo>
                <a:lnTo>
                  <a:pt x="272156" y="50777"/>
                </a:lnTo>
                <a:lnTo>
                  <a:pt x="270907" y="50777"/>
                </a:lnTo>
                <a:lnTo>
                  <a:pt x="270907" y="49519"/>
                </a:lnTo>
                <a:cubicBezTo>
                  <a:pt x="267162" y="48261"/>
                  <a:pt x="269659" y="52035"/>
                  <a:pt x="267162" y="49519"/>
                </a:cubicBezTo>
                <a:cubicBezTo>
                  <a:pt x="268410" y="45745"/>
                  <a:pt x="258423" y="41971"/>
                  <a:pt x="258423" y="38198"/>
                </a:cubicBezTo>
                <a:cubicBezTo>
                  <a:pt x="254678" y="38198"/>
                  <a:pt x="260920" y="41971"/>
                  <a:pt x="258423" y="41971"/>
                </a:cubicBezTo>
                <a:cubicBezTo>
                  <a:pt x="258423" y="40714"/>
                  <a:pt x="258423" y="40714"/>
                  <a:pt x="257175" y="39456"/>
                </a:cubicBezTo>
                <a:lnTo>
                  <a:pt x="255926" y="40714"/>
                </a:lnTo>
                <a:cubicBezTo>
                  <a:pt x="249684" y="34424"/>
                  <a:pt x="247187" y="31908"/>
                  <a:pt x="242194" y="26876"/>
                </a:cubicBezTo>
                <a:cubicBezTo>
                  <a:pt x="239697" y="24360"/>
                  <a:pt x="238449" y="24360"/>
                  <a:pt x="237200" y="24360"/>
                </a:cubicBezTo>
                <a:cubicBezTo>
                  <a:pt x="237200" y="23102"/>
                  <a:pt x="238449" y="24360"/>
                  <a:pt x="238449" y="23102"/>
                </a:cubicBezTo>
                <a:cubicBezTo>
                  <a:pt x="232207" y="23102"/>
                  <a:pt x="232207" y="14297"/>
                  <a:pt x="228461" y="15555"/>
                </a:cubicBezTo>
                <a:cubicBezTo>
                  <a:pt x="229710" y="13039"/>
                  <a:pt x="225964" y="6749"/>
                  <a:pt x="229710" y="6749"/>
                </a:cubicBezTo>
                <a:close/>
                <a:moveTo>
                  <a:pt x="230704" y="0"/>
                </a:moveTo>
                <a:lnTo>
                  <a:pt x="233451" y="3661"/>
                </a:lnTo>
                <a:lnTo>
                  <a:pt x="230704" y="3661"/>
                </a:lnTo>
                <a:close/>
                <a:moveTo>
                  <a:pt x="228877" y="0"/>
                </a:moveTo>
                <a:lnTo>
                  <a:pt x="227046" y="3661"/>
                </a:lnTo>
                <a:cubicBezTo>
                  <a:pt x="227046" y="1830"/>
                  <a:pt x="225216" y="1830"/>
                  <a:pt x="225216"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5" name="Freeform 54">
            <a:extLst>
              <a:ext uri="{FF2B5EF4-FFF2-40B4-BE49-F238E27FC236}">
                <a16:creationId xmlns:a16="http://schemas.microsoft.com/office/drawing/2014/main" id="{086DB047-7EF5-CD42-B1A2-82B853862580}"/>
              </a:ext>
            </a:extLst>
          </p:cNvPr>
          <p:cNvSpPr>
            <a:spLocks noChangeArrowheads="1"/>
          </p:cNvSpPr>
          <p:nvPr/>
        </p:nvSpPr>
        <p:spPr bwMode="auto">
          <a:xfrm>
            <a:off x="7716447" y="5711363"/>
            <a:ext cx="230086" cy="84226"/>
          </a:xfrm>
          <a:custGeom>
            <a:avLst/>
            <a:gdLst>
              <a:gd name="connsiteX0" fmla="*/ 230708 w 460171"/>
              <a:gd name="connsiteY0" fmla="*/ 164791 h 168452"/>
              <a:gd name="connsiteX1" fmla="*/ 232504 w 460171"/>
              <a:gd name="connsiteY1" fmla="*/ 164791 h 168452"/>
              <a:gd name="connsiteX2" fmla="*/ 234829 w 460171"/>
              <a:gd name="connsiteY2" fmla="*/ 164791 h 168452"/>
              <a:gd name="connsiteX3" fmla="*/ 234829 w 460171"/>
              <a:gd name="connsiteY3" fmla="*/ 166621 h 168452"/>
              <a:gd name="connsiteX4" fmla="*/ 230708 w 460171"/>
              <a:gd name="connsiteY4" fmla="*/ 164791 h 168452"/>
              <a:gd name="connsiteX5" fmla="*/ 109861 w 460171"/>
              <a:gd name="connsiteY5" fmla="*/ 164791 h 168452"/>
              <a:gd name="connsiteX6" fmla="*/ 113524 w 460171"/>
              <a:gd name="connsiteY6" fmla="*/ 164791 h 168452"/>
              <a:gd name="connsiteX7" fmla="*/ 109861 w 460171"/>
              <a:gd name="connsiteY7" fmla="*/ 167537 h 168452"/>
              <a:gd name="connsiteX8" fmla="*/ 109861 w 460171"/>
              <a:gd name="connsiteY8" fmla="*/ 164791 h 168452"/>
              <a:gd name="connsiteX9" fmla="*/ 100707 w 460171"/>
              <a:gd name="connsiteY9" fmla="*/ 164791 h 168452"/>
              <a:gd name="connsiteX10" fmla="*/ 102538 w 460171"/>
              <a:gd name="connsiteY10" fmla="*/ 164791 h 168452"/>
              <a:gd name="connsiteX11" fmla="*/ 98875 w 460171"/>
              <a:gd name="connsiteY11" fmla="*/ 167537 h 168452"/>
              <a:gd name="connsiteX12" fmla="*/ 82401 w 460171"/>
              <a:gd name="connsiteY12" fmla="*/ 164791 h 168452"/>
              <a:gd name="connsiteX13" fmla="*/ 85146 w 460171"/>
              <a:gd name="connsiteY13" fmla="*/ 164791 h 168452"/>
              <a:gd name="connsiteX14" fmla="*/ 82401 w 460171"/>
              <a:gd name="connsiteY14" fmla="*/ 164791 h 168452"/>
              <a:gd name="connsiteX15" fmla="*/ 71415 w 460171"/>
              <a:gd name="connsiteY15" fmla="*/ 164791 h 168452"/>
              <a:gd name="connsiteX16" fmla="*/ 75808 w 460171"/>
              <a:gd name="connsiteY16" fmla="*/ 164791 h 168452"/>
              <a:gd name="connsiteX17" fmla="*/ 72513 w 460171"/>
              <a:gd name="connsiteY17" fmla="*/ 167537 h 168452"/>
              <a:gd name="connsiteX18" fmla="*/ 71415 w 460171"/>
              <a:gd name="connsiteY18" fmla="*/ 164791 h 168452"/>
              <a:gd name="connsiteX19" fmla="*/ 54930 w 460171"/>
              <a:gd name="connsiteY19" fmla="*/ 164791 h 168452"/>
              <a:gd name="connsiteX20" fmla="*/ 56304 w 460171"/>
              <a:gd name="connsiteY20" fmla="*/ 164791 h 168452"/>
              <a:gd name="connsiteX21" fmla="*/ 57678 w 460171"/>
              <a:gd name="connsiteY21" fmla="*/ 168452 h 168452"/>
              <a:gd name="connsiteX22" fmla="*/ 54930 w 460171"/>
              <a:gd name="connsiteY22" fmla="*/ 164791 h 168452"/>
              <a:gd name="connsiteX23" fmla="*/ 46692 w 460171"/>
              <a:gd name="connsiteY23" fmla="*/ 164791 h 168452"/>
              <a:gd name="connsiteX24" fmla="*/ 45318 w 460171"/>
              <a:gd name="connsiteY24" fmla="*/ 168452 h 168452"/>
              <a:gd name="connsiteX25" fmla="*/ 43944 w 460171"/>
              <a:gd name="connsiteY25" fmla="*/ 166621 h 168452"/>
              <a:gd name="connsiteX26" fmla="*/ 78279 w 460171"/>
              <a:gd name="connsiteY26" fmla="*/ 162041 h 168452"/>
              <a:gd name="connsiteX27" fmla="*/ 82399 w 460171"/>
              <a:gd name="connsiteY27" fmla="*/ 162041 h 168452"/>
              <a:gd name="connsiteX28" fmla="*/ 86519 w 460171"/>
              <a:gd name="connsiteY28" fmla="*/ 162041 h 168452"/>
              <a:gd name="connsiteX29" fmla="*/ 82399 w 460171"/>
              <a:gd name="connsiteY29" fmla="*/ 163414 h 168452"/>
              <a:gd name="connsiteX30" fmla="*/ 78279 w 460171"/>
              <a:gd name="connsiteY30" fmla="*/ 162041 h 168452"/>
              <a:gd name="connsiteX31" fmla="*/ 2405 w 460171"/>
              <a:gd name="connsiteY31" fmla="*/ 161011 h 168452"/>
              <a:gd name="connsiteX32" fmla="*/ 2748 w 460171"/>
              <a:gd name="connsiteY32" fmla="*/ 162041 h 168452"/>
              <a:gd name="connsiteX33" fmla="*/ 1374 w 460171"/>
              <a:gd name="connsiteY33" fmla="*/ 161452 h 168452"/>
              <a:gd name="connsiteX34" fmla="*/ 344 w 460171"/>
              <a:gd name="connsiteY34" fmla="*/ 161011 h 168452"/>
              <a:gd name="connsiteX35" fmla="*/ 1374 w 460171"/>
              <a:gd name="connsiteY35" fmla="*/ 161452 h 168452"/>
              <a:gd name="connsiteX36" fmla="*/ 0 w 460171"/>
              <a:gd name="connsiteY36" fmla="*/ 162041 h 168452"/>
              <a:gd name="connsiteX37" fmla="*/ 344 w 460171"/>
              <a:gd name="connsiteY37" fmla="*/ 161011 h 168452"/>
              <a:gd name="connsiteX38" fmla="*/ 97048 w 460171"/>
              <a:gd name="connsiteY38" fmla="*/ 159293 h 168452"/>
              <a:gd name="connsiteX39" fmla="*/ 95217 w 460171"/>
              <a:gd name="connsiteY39" fmla="*/ 161125 h 168452"/>
              <a:gd name="connsiteX40" fmla="*/ 93387 w 460171"/>
              <a:gd name="connsiteY40" fmla="*/ 162956 h 168452"/>
              <a:gd name="connsiteX41" fmla="*/ 83772 w 460171"/>
              <a:gd name="connsiteY41" fmla="*/ 159293 h 168452"/>
              <a:gd name="connsiteX42" fmla="*/ 82399 w 460171"/>
              <a:gd name="connsiteY42" fmla="*/ 162041 h 168452"/>
              <a:gd name="connsiteX43" fmla="*/ 79652 w 460171"/>
              <a:gd name="connsiteY43" fmla="*/ 160667 h 168452"/>
              <a:gd name="connsiteX44" fmla="*/ 83772 w 460171"/>
              <a:gd name="connsiteY44" fmla="*/ 159293 h 168452"/>
              <a:gd name="connsiteX45" fmla="*/ 76902 w 460171"/>
              <a:gd name="connsiteY45" fmla="*/ 159293 h 168452"/>
              <a:gd name="connsiteX46" fmla="*/ 81023 w 460171"/>
              <a:gd name="connsiteY46" fmla="*/ 159293 h 168452"/>
              <a:gd name="connsiteX47" fmla="*/ 78276 w 460171"/>
              <a:gd name="connsiteY47" fmla="*/ 162041 h 168452"/>
              <a:gd name="connsiteX48" fmla="*/ 76902 w 460171"/>
              <a:gd name="connsiteY48" fmla="*/ 159293 h 168452"/>
              <a:gd name="connsiteX49" fmla="*/ 65916 w 460171"/>
              <a:gd name="connsiteY49" fmla="*/ 159293 h 168452"/>
              <a:gd name="connsiteX50" fmla="*/ 68664 w 460171"/>
              <a:gd name="connsiteY50" fmla="*/ 159293 h 168452"/>
              <a:gd name="connsiteX51" fmla="*/ 65916 w 460171"/>
              <a:gd name="connsiteY51" fmla="*/ 162041 h 168452"/>
              <a:gd name="connsiteX52" fmla="*/ 61802 w 460171"/>
              <a:gd name="connsiteY52" fmla="*/ 159293 h 168452"/>
              <a:gd name="connsiteX53" fmla="*/ 64547 w 460171"/>
              <a:gd name="connsiteY53" fmla="*/ 159293 h 168452"/>
              <a:gd name="connsiteX54" fmla="*/ 60429 w 460171"/>
              <a:gd name="connsiteY54" fmla="*/ 162041 h 168452"/>
              <a:gd name="connsiteX55" fmla="*/ 61802 w 460171"/>
              <a:gd name="connsiteY55" fmla="*/ 159293 h 168452"/>
              <a:gd name="connsiteX56" fmla="*/ 47241 w 460171"/>
              <a:gd name="connsiteY56" fmla="*/ 159293 h 168452"/>
              <a:gd name="connsiteX57" fmla="*/ 48340 w 460171"/>
              <a:gd name="connsiteY57" fmla="*/ 159293 h 168452"/>
              <a:gd name="connsiteX58" fmla="*/ 46207 w 460171"/>
              <a:gd name="connsiteY58" fmla="*/ 161070 h 168452"/>
              <a:gd name="connsiteX59" fmla="*/ 45776 w 460171"/>
              <a:gd name="connsiteY59" fmla="*/ 162041 h 168452"/>
              <a:gd name="connsiteX60" fmla="*/ 45042 w 460171"/>
              <a:gd name="connsiteY60" fmla="*/ 162041 h 168452"/>
              <a:gd name="connsiteX61" fmla="*/ 43944 w 460171"/>
              <a:gd name="connsiteY61" fmla="*/ 162956 h 168452"/>
              <a:gd name="connsiteX62" fmla="*/ 44768 w 460171"/>
              <a:gd name="connsiteY62" fmla="*/ 162041 h 168452"/>
              <a:gd name="connsiteX63" fmla="*/ 43944 w 460171"/>
              <a:gd name="connsiteY63" fmla="*/ 162041 h 168452"/>
              <a:gd name="connsiteX64" fmla="*/ 45329 w 460171"/>
              <a:gd name="connsiteY64" fmla="*/ 161418 h 168452"/>
              <a:gd name="connsiteX65" fmla="*/ 114360 w 460171"/>
              <a:gd name="connsiteY65" fmla="*/ 158960 h 168452"/>
              <a:gd name="connsiteX66" fmla="*/ 118106 w 460171"/>
              <a:gd name="connsiteY66" fmla="*/ 160218 h 168452"/>
              <a:gd name="connsiteX67" fmla="*/ 114360 w 460171"/>
              <a:gd name="connsiteY67" fmla="*/ 159747 h 168452"/>
              <a:gd name="connsiteX68" fmla="*/ 90529 w 460171"/>
              <a:gd name="connsiteY68" fmla="*/ 157572 h 168452"/>
              <a:gd name="connsiteX69" fmla="*/ 91734 w 460171"/>
              <a:gd name="connsiteY69" fmla="*/ 159293 h 168452"/>
              <a:gd name="connsiteX70" fmla="*/ 92468 w 460171"/>
              <a:gd name="connsiteY70" fmla="*/ 159293 h 168452"/>
              <a:gd name="connsiteX71" fmla="*/ 92110 w 460171"/>
              <a:gd name="connsiteY71" fmla="*/ 159830 h 168452"/>
              <a:gd name="connsiteX72" fmla="*/ 93385 w 460171"/>
              <a:gd name="connsiteY72" fmla="*/ 161652 h 168452"/>
              <a:gd name="connsiteX73" fmla="*/ 91188 w 460171"/>
              <a:gd name="connsiteY73" fmla="*/ 163222 h 168452"/>
              <a:gd name="connsiteX74" fmla="*/ 90989 w 460171"/>
              <a:gd name="connsiteY74" fmla="*/ 161512 h 168452"/>
              <a:gd name="connsiteX75" fmla="*/ 90636 w 460171"/>
              <a:gd name="connsiteY75" fmla="*/ 162041 h 168452"/>
              <a:gd name="connsiteX76" fmla="*/ 87889 w 460171"/>
              <a:gd name="connsiteY76" fmla="*/ 159293 h 168452"/>
              <a:gd name="connsiteX77" fmla="*/ 88805 w 460171"/>
              <a:gd name="connsiteY77" fmla="*/ 159293 h 168452"/>
              <a:gd name="connsiteX78" fmla="*/ 90730 w 460171"/>
              <a:gd name="connsiteY78" fmla="*/ 159293 h 168452"/>
              <a:gd name="connsiteX79" fmla="*/ 90089 w 460171"/>
              <a:gd name="connsiteY79" fmla="*/ 156944 h 168452"/>
              <a:gd name="connsiteX80" fmla="*/ 90489 w 460171"/>
              <a:gd name="connsiteY80" fmla="*/ 157229 h 168452"/>
              <a:gd name="connsiteX81" fmla="*/ 90529 w 460171"/>
              <a:gd name="connsiteY81" fmla="*/ 157572 h 168452"/>
              <a:gd name="connsiteX82" fmla="*/ 24172 w 460171"/>
              <a:gd name="connsiteY82" fmla="*/ 155178 h 168452"/>
              <a:gd name="connsiteX83" fmla="*/ 24172 w 460171"/>
              <a:gd name="connsiteY83" fmla="*/ 156551 h 168452"/>
              <a:gd name="connsiteX84" fmla="*/ 31862 w 460171"/>
              <a:gd name="connsiteY84" fmla="*/ 156551 h 168452"/>
              <a:gd name="connsiteX85" fmla="*/ 21975 w 460171"/>
              <a:gd name="connsiteY85" fmla="*/ 157923 h 168452"/>
              <a:gd name="connsiteX86" fmla="*/ 115359 w 460171"/>
              <a:gd name="connsiteY86" fmla="*/ 153805 h 168452"/>
              <a:gd name="connsiteX87" fmla="*/ 116732 w 460171"/>
              <a:gd name="connsiteY87" fmla="*/ 153805 h 168452"/>
              <a:gd name="connsiteX88" fmla="*/ 119020 w 460171"/>
              <a:gd name="connsiteY88" fmla="*/ 153805 h 168452"/>
              <a:gd name="connsiteX89" fmla="*/ 119477 w 460171"/>
              <a:gd name="connsiteY89" fmla="*/ 153805 h 168452"/>
              <a:gd name="connsiteX90" fmla="*/ 115359 w 460171"/>
              <a:gd name="connsiteY90" fmla="*/ 153805 h 168452"/>
              <a:gd name="connsiteX91" fmla="*/ 104373 w 460171"/>
              <a:gd name="connsiteY91" fmla="*/ 153805 h 168452"/>
              <a:gd name="connsiteX92" fmla="*/ 107118 w 460171"/>
              <a:gd name="connsiteY92" fmla="*/ 155635 h 168452"/>
              <a:gd name="connsiteX93" fmla="*/ 104373 w 460171"/>
              <a:gd name="connsiteY93" fmla="*/ 157466 h 168452"/>
              <a:gd name="connsiteX94" fmla="*/ 90089 w 460171"/>
              <a:gd name="connsiteY94" fmla="*/ 153805 h 168452"/>
              <a:gd name="connsiteX95" fmla="*/ 94484 w 460171"/>
              <a:gd name="connsiteY95" fmla="*/ 153805 h 168452"/>
              <a:gd name="connsiteX96" fmla="*/ 94484 w 460171"/>
              <a:gd name="connsiteY96" fmla="*/ 155374 h 168452"/>
              <a:gd name="connsiteX97" fmla="*/ 97779 w 460171"/>
              <a:gd name="connsiteY97" fmla="*/ 153805 h 168452"/>
              <a:gd name="connsiteX98" fmla="*/ 94484 w 460171"/>
              <a:gd name="connsiteY98" fmla="*/ 160083 h 168452"/>
              <a:gd name="connsiteX99" fmla="*/ 90489 w 460171"/>
              <a:gd name="connsiteY99" fmla="*/ 157229 h 168452"/>
              <a:gd name="connsiteX100" fmla="*/ 89721 w 460171"/>
              <a:gd name="connsiteY100" fmla="*/ 153805 h 168452"/>
              <a:gd name="connsiteX101" fmla="*/ 87889 w 460171"/>
              <a:gd name="connsiteY101" fmla="*/ 156551 h 168452"/>
              <a:gd name="connsiteX102" fmla="*/ 89721 w 460171"/>
              <a:gd name="connsiteY102" fmla="*/ 153805 h 168452"/>
              <a:gd name="connsiteX103" fmla="*/ 73611 w 460171"/>
              <a:gd name="connsiteY103" fmla="*/ 153805 h 168452"/>
              <a:gd name="connsiteX104" fmla="*/ 75808 w 460171"/>
              <a:gd name="connsiteY104" fmla="*/ 155635 h 168452"/>
              <a:gd name="connsiteX105" fmla="*/ 71415 w 460171"/>
              <a:gd name="connsiteY105" fmla="*/ 157466 h 168452"/>
              <a:gd name="connsiteX106" fmla="*/ 73611 w 460171"/>
              <a:gd name="connsiteY106" fmla="*/ 153805 h 168452"/>
              <a:gd name="connsiteX107" fmla="*/ 59642 w 460171"/>
              <a:gd name="connsiteY107" fmla="*/ 153805 h 168452"/>
              <a:gd name="connsiteX108" fmla="*/ 62781 w 460171"/>
              <a:gd name="connsiteY108" fmla="*/ 157923 h 168452"/>
              <a:gd name="connsiteX109" fmla="*/ 58073 w 460171"/>
              <a:gd name="connsiteY109" fmla="*/ 155178 h 168452"/>
              <a:gd name="connsiteX110" fmla="*/ 59642 w 460171"/>
              <a:gd name="connsiteY110" fmla="*/ 153805 h 168452"/>
              <a:gd name="connsiteX111" fmla="*/ 58073 w 460171"/>
              <a:gd name="connsiteY111" fmla="*/ 153805 h 168452"/>
              <a:gd name="connsiteX112" fmla="*/ 58073 w 460171"/>
              <a:gd name="connsiteY112" fmla="*/ 155178 h 168452"/>
              <a:gd name="connsiteX113" fmla="*/ 56503 w 460171"/>
              <a:gd name="connsiteY113" fmla="*/ 155178 h 168452"/>
              <a:gd name="connsiteX114" fmla="*/ 58073 w 460171"/>
              <a:gd name="connsiteY114" fmla="*/ 153805 h 168452"/>
              <a:gd name="connsiteX115" fmla="*/ 27470 w 460171"/>
              <a:gd name="connsiteY115" fmla="*/ 153805 h 168452"/>
              <a:gd name="connsiteX116" fmla="*/ 28843 w 460171"/>
              <a:gd name="connsiteY116" fmla="*/ 153805 h 168452"/>
              <a:gd name="connsiteX117" fmla="*/ 31588 w 460171"/>
              <a:gd name="connsiteY117" fmla="*/ 153805 h 168452"/>
              <a:gd name="connsiteX118" fmla="*/ 27470 w 460171"/>
              <a:gd name="connsiteY118" fmla="*/ 153805 h 168452"/>
              <a:gd name="connsiteX119" fmla="*/ 159303 w 460171"/>
              <a:gd name="connsiteY119" fmla="*/ 151413 h 168452"/>
              <a:gd name="connsiteX120" fmla="*/ 158055 w 460171"/>
              <a:gd name="connsiteY120" fmla="*/ 153929 h 168452"/>
              <a:gd name="connsiteX121" fmla="*/ 153061 w 460171"/>
              <a:gd name="connsiteY121" fmla="*/ 153929 h 168452"/>
              <a:gd name="connsiteX122" fmla="*/ 159303 w 460171"/>
              <a:gd name="connsiteY122" fmla="*/ 151413 h 168452"/>
              <a:gd name="connsiteX123" fmla="*/ 140076 w 460171"/>
              <a:gd name="connsiteY123" fmla="*/ 148307 h 168452"/>
              <a:gd name="connsiteX124" fmla="*/ 140076 w 460171"/>
              <a:gd name="connsiteY124" fmla="*/ 151970 h 168452"/>
              <a:gd name="connsiteX125" fmla="*/ 137331 w 460171"/>
              <a:gd name="connsiteY125" fmla="*/ 150139 h 168452"/>
              <a:gd name="connsiteX126" fmla="*/ 400997 w 460171"/>
              <a:gd name="connsiteY126" fmla="*/ 142819 h 168452"/>
              <a:gd name="connsiteX127" fmla="*/ 402095 w 460171"/>
              <a:gd name="connsiteY127" fmla="*/ 142819 h 168452"/>
              <a:gd name="connsiteX128" fmla="*/ 400997 w 460171"/>
              <a:gd name="connsiteY128" fmla="*/ 142819 h 168452"/>
              <a:gd name="connsiteX129" fmla="*/ 373527 w 460171"/>
              <a:gd name="connsiteY129" fmla="*/ 142819 h 168452"/>
              <a:gd name="connsiteX130" fmla="*/ 377190 w 460171"/>
              <a:gd name="connsiteY130" fmla="*/ 145565 h 168452"/>
              <a:gd name="connsiteX131" fmla="*/ 373527 w 460171"/>
              <a:gd name="connsiteY131" fmla="*/ 145565 h 168452"/>
              <a:gd name="connsiteX132" fmla="*/ 234371 w 460171"/>
              <a:gd name="connsiteY132" fmla="*/ 142819 h 168452"/>
              <a:gd name="connsiteX133" fmla="*/ 232540 w 460171"/>
              <a:gd name="connsiteY133" fmla="*/ 146480 h 168452"/>
              <a:gd name="connsiteX134" fmla="*/ 231624 w 460171"/>
              <a:gd name="connsiteY134" fmla="*/ 146480 h 168452"/>
              <a:gd name="connsiteX135" fmla="*/ 234371 w 460171"/>
              <a:gd name="connsiteY135" fmla="*/ 142819 h 168452"/>
              <a:gd name="connsiteX136" fmla="*/ 374342 w 460171"/>
              <a:gd name="connsiteY136" fmla="*/ 97635 h 168452"/>
              <a:gd name="connsiteX137" fmla="*/ 376527 w 460171"/>
              <a:gd name="connsiteY137" fmla="*/ 98579 h 168452"/>
              <a:gd name="connsiteX138" fmla="*/ 374222 w 460171"/>
              <a:gd name="connsiteY138" fmla="*/ 97998 h 168452"/>
              <a:gd name="connsiteX139" fmla="*/ 249189 w 460171"/>
              <a:gd name="connsiteY139" fmla="*/ 5491 h 168452"/>
              <a:gd name="connsiteX140" fmla="*/ 256679 w 460171"/>
              <a:gd name="connsiteY140" fmla="*/ 8007 h 168452"/>
              <a:gd name="connsiteX141" fmla="*/ 260425 w 460171"/>
              <a:gd name="connsiteY141" fmla="*/ 14297 h 168452"/>
              <a:gd name="connsiteX142" fmla="*/ 262921 w 460171"/>
              <a:gd name="connsiteY142" fmla="*/ 13039 h 168452"/>
              <a:gd name="connsiteX143" fmla="*/ 262921 w 460171"/>
              <a:gd name="connsiteY143" fmla="*/ 11781 h 168452"/>
              <a:gd name="connsiteX144" fmla="*/ 297877 w 460171"/>
              <a:gd name="connsiteY144" fmla="*/ 41971 h 168452"/>
              <a:gd name="connsiteX145" fmla="*/ 299125 w 460171"/>
              <a:gd name="connsiteY145" fmla="*/ 40714 h 168452"/>
              <a:gd name="connsiteX146" fmla="*/ 302871 w 460171"/>
              <a:gd name="connsiteY146" fmla="*/ 43229 h 168452"/>
              <a:gd name="connsiteX147" fmla="*/ 305367 w 460171"/>
              <a:gd name="connsiteY147" fmla="*/ 47003 h 168452"/>
              <a:gd name="connsiteX148" fmla="*/ 306616 w 460171"/>
              <a:gd name="connsiteY148" fmla="*/ 45745 h 168452"/>
              <a:gd name="connsiteX149" fmla="*/ 322845 w 460171"/>
              <a:gd name="connsiteY149" fmla="*/ 58325 h 168452"/>
              <a:gd name="connsiteX150" fmla="*/ 322845 w 460171"/>
              <a:gd name="connsiteY150" fmla="*/ 63357 h 168452"/>
              <a:gd name="connsiteX151" fmla="*/ 329087 w 460171"/>
              <a:gd name="connsiteY151" fmla="*/ 63357 h 168452"/>
              <a:gd name="connsiteX152" fmla="*/ 332832 w 460171"/>
              <a:gd name="connsiteY152" fmla="*/ 72162 h 168452"/>
              <a:gd name="connsiteX153" fmla="*/ 336578 w 460171"/>
              <a:gd name="connsiteY153" fmla="*/ 70904 h 168452"/>
              <a:gd name="connsiteX154" fmla="*/ 344068 w 460171"/>
              <a:gd name="connsiteY154" fmla="*/ 75936 h 168452"/>
              <a:gd name="connsiteX155" fmla="*/ 357801 w 460171"/>
              <a:gd name="connsiteY155" fmla="*/ 89773 h 168452"/>
              <a:gd name="connsiteX156" fmla="*/ 361546 w 460171"/>
              <a:gd name="connsiteY156" fmla="*/ 89773 h 168452"/>
              <a:gd name="connsiteX157" fmla="*/ 361546 w 460171"/>
              <a:gd name="connsiteY157" fmla="*/ 86000 h 168452"/>
              <a:gd name="connsiteX158" fmla="*/ 365291 w 460171"/>
              <a:gd name="connsiteY158" fmla="*/ 89773 h 168452"/>
              <a:gd name="connsiteX159" fmla="*/ 366540 w 460171"/>
              <a:gd name="connsiteY159" fmla="*/ 89773 h 168452"/>
              <a:gd name="connsiteX160" fmla="*/ 366540 w 460171"/>
              <a:gd name="connsiteY160" fmla="*/ 92289 h 168452"/>
              <a:gd name="connsiteX161" fmla="*/ 372782 w 460171"/>
              <a:gd name="connsiteY161" fmla="*/ 93547 h 168452"/>
              <a:gd name="connsiteX162" fmla="*/ 371533 w 460171"/>
              <a:gd name="connsiteY162" fmla="*/ 93547 h 168452"/>
              <a:gd name="connsiteX163" fmla="*/ 374030 w 460171"/>
              <a:gd name="connsiteY163" fmla="*/ 94805 h 168452"/>
              <a:gd name="connsiteX164" fmla="*/ 371533 w 460171"/>
              <a:gd name="connsiteY164" fmla="*/ 97321 h 168452"/>
              <a:gd name="connsiteX165" fmla="*/ 374222 w 460171"/>
              <a:gd name="connsiteY165" fmla="*/ 97998 h 168452"/>
              <a:gd name="connsiteX166" fmla="*/ 374030 w 460171"/>
              <a:gd name="connsiteY166" fmla="*/ 98579 h 168452"/>
              <a:gd name="connsiteX167" fmla="*/ 376527 w 460171"/>
              <a:gd name="connsiteY167" fmla="*/ 101095 h 168452"/>
              <a:gd name="connsiteX168" fmla="*/ 377775 w 460171"/>
              <a:gd name="connsiteY168" fmla="*/ 98579 h 168452"/>
              <a:gd name="connsiteX169" fmla="*/ 403992 w 460171"/>
              <a:gd name="connsiteY169" fmla="*/ 119964 h 168452"/>
              <a:gd name="connsiteX170" fmla="*/ 407737 w 460171"/>
              <a:gd name="connsiteY170" fmla="*/ 127512 h 168452"/>
              <a:gd name="connsiteX171" fmla="*/ 407737 w 460171"/>
              <a:gd name="connsiteY171" fmla="*/ 130028 h 168452"/>
              <a:gd name="connsiteX172" fmla="*/ 408986 w 460171"/>
              <a:gd name="connsiteY172" fmla="*/ 126254 h 168452"/>
              <a:gd name="connsiteX173" fmla="*/ 413979 w 460171"/>
              <a:gd name="connsiteY173" fmla="*/ 128770 h 168452"/>
              <a:gd name="connsiteX174" fmla="*/ 416476 w 460171"/>
              <a:gd name="connsiteY174" fmla="*/ 128770 h 168452"/>
              <a:gd name="connsiteX175" fmla="*/ 422718 w 460171"/>
              <a:gd name="connsiteY175" fmla="*/ 132544 h 168452"/>
              <a:gd name="connsiteX176" fmla="*/ 436451 w 460171"/>
              <a:gd name="connsiteY176" fmla="*/ 143865 h 168452"/>
              <a:gd name="connsiteX177" fmla="*/ 433954 w 460171"/>
              <a:gd name="connsiteY177" fmla="*/ 143865 h 168452"/>
              <a:gd name="connsiteX178" fmla="*/ 445190 w 460171"/>
              <a:gd name="connsiteY178" fmla="*/ 151413 h 168452"/>
              <a:gd name="connsiteX179" fmla="*/ 451432 w 460171"/>
              <a:gd name="connsiteY179" fmla="*/ 156445 h 168452"/>
              <a:gd name="connsiteX180" fmla="*/ 446438 w 460171"/>
              <a:gd name="connsiteY180" fmla="*/ 156445 h 168452"/>
              <a:gd name="connsiteX181" fmla="*/ 460171 w 460171"/>
              <a:gd name="connsiteY181" fmla="*/ 162734 h 168452"/>
              <a:gd name="connsiteX182" fmla="*/ 450183 w 460171"/>
              <a:gd name="connsiteY182" fmla="*/ 161476 h 168452"/>
              <a:gd name="connsiteX183" fmla="*/ 447686 w 460171"/>
              <a:gd name="connsiteY183" fmla="*/ 161476 h 168452"/>
              <a:gd name="connsiteX184" fmla="*/ 441444 w 460171"/>
              <a:gd name="connsiteY184" fmla="*/ 163992 h 168452"/>
              <a:gd name="connsiteX185" fmla="*/ 441444 w 460171"/>
              <a:gd name="connsiteY185" fmla="*/ 162734 h 168452"/>
              <a:gd name="connsiteX186" fmla="*/ 431457 w 460171"/>
              <a:gd name="connsiteY186" fmla="*/ 162734 h 168452"/>
              <a:gd name="connsiteX187" fmla="*/ 421470 w 460171"/>
              <a:gd name="connsiteY187" fmla="*/ 161476 h 168452"/>
              <a:gd name="connsiteX188" fmla="*/ 410234 w 460171"/>
              <a:gd name="connsiteY188" fmla="*/ 160218 h 168452"/>
              <a:gd name="connsiteX189" fmla="*/ 406489 w 460171"/>
              <a:gd name="connsiteY189" fmla="*/ 161476 h 168452"/>
              <a:gd name="connsiteX190" fmla="*/ 401495 w 460171"/>
              <a:gd name="connsiteY190" fmla="*/ 163992 h 168452"/>
              <a:gd name="connsiteX191" fmla="*/ 400247 w 460171"/>
              <a:gd name="connsiteY191" fmla="*/ 162734 h 168452"/>
              <a:gd name="connsiteX192" fmla="*/ 390259 w 460171"/>
              <a:gd name="connsiteY192" fmla="*/ 161476 h 168452"/>
              <a:gd name="connsiteX193" fmla="*/ 390259 w 460171"/>
              <a:gd name="connsiteY193" fmla="*/ 163992 h 168452"/>
              <a:gd name="connsiteX194" fmla="*/ 379024 w 460171"/>
              <a:gd name="connsiteY194" fmla="*/ 165250 h 168452"/>
              <a:gd name="connsiteX195" fmla="*/ 376527 w 460171"/>
              <a:gd name="connsiteY195" fmla="*/ 162734 h 168452"/>
              <a:gd name="connsiteX196" fmla="*/ 372782 w 460171"/>
              <a:gd name="connsiteY196" fmla="*/ 165250 h 168452"/>
              <a:gd name="connsiteX197" fmla="*/ 374030 w 460171"/>
              <a:gd name="connsiteY197" fmla="*/ 163992 h 168452"/>
              <a:gd name="connsiteX198" fmla="*/ 366540 w 460171"/>
              <a:gd name="connsiteY198" fmla="*/ 158960 h 168452"/>
              <a:gd name="connsiteX199" fmla="*/ 367788 w 460171"/>
              <a:gd name="connsiteY199" fmla="*/ 160218 h 168452"/>
              <a:gd name="connsiteX200" fmla="*/ 357801 w 460171"/>
              <a:gd name="connsiteY200" fmla="*/ 158960 h 168452"/>
              <a:gd name="connsiteX201" fmla="*/ 357801 w 460171"/>
              <a:gd name="connsiteY201" fmla="*/ 161476 h 168452"/>
              <a:gd name="connsiteX202" fmla="*/ 349062 w 460171"/>
              <a:gd name="connsiteY202" fmla="*/ 160218 h 168452"/>
              <a:gd name="connsiteX203" fmla="*/ 349062 w 460171"/>
              <a:gd name="connsiteY203" fmla="*/ 158960 h 168452"/>
              <a:gd name="connsiteX204" fmla="*/ 342820 w 460171"/>
              <a:gd name="connsiteY204" fmla="*/ 161476 h 168452"/>
              <a:gd name="connsiteX205" fmla="*/ 336578 w 460171"/>
              <a:gd name="connsiteY205" fmla="*/ 161476 h 168452"/>
              <a:gd name="connsiteX206" fmla="*/ 334081 w 460171"/>
              <a:gd name="connsiteY206" fmla="*/ 161476 h 168452"/>
              <a:gd name="connsiteX207" fmla="*/ 324094 w 460171"/>
              <a:gd name="connsiteY207" fmla="*/ 161476 h 168452"/>
              <a:gd name="connsiteX208" fmla="*/ 325342 w 460171"/>
              <a:gd name="connsiteY208" fmla="*/ 158960 h 168452"/>
              <a:gd name="connsiteX209" fmla="*/ 319100 w 460171"/>
              <a:gd name="connsiteY209" fmla="*/ 160218 h 168452"/>
              <a:gd name="connsiteX210" fmla="*/ 314106 w 460171"/>
              <a:gd name="connsiteY210" fmla="*/ 165250 h 168452"/>
              <a:gd name="connsiteX211" fmla="*/ 314106 w 460171"/>
              <a:gd name="connsiteY211" fmla="*/ 163992 h 168452"/>
              <a:gd name="connsiteX212" fmla="*/ 304119 w 460171"/>
              <a:gd name="connsiteY212" fmla="*/ 163992 h 168452"/>
              <a:gd name="connsiteX213" fmla="*/ 304119 w 460171"/>
              <a:gd name="connsiteY213" fmla="*/ 161476 h 168452"/>
              <a:gd name="connsiteX214" fmla="*/ 300374 w 460171"/>
              <a:gd name="connsiteY214" fmla="*/ 163992 h 168452"/>
              <a:gd name="connsiteX215" fmla="*/ 274157 w 460171"/>
              <a:gd name="connsiteY215" fmla="*/ 161476 h 168452"/>
              <a:gd name="connsiteX216" fmla="*/ 269163 w 460171"/>
              <a:gd name="connsiteY216" fmla="*/ 161476 h 168452"/>
              <a:gd name="connsiteX217" fmla="*/ 269163 w 460171"/>
              <a:gd name="connsiteY217" fmla="*/ 160218 h 168452"/>
              <a:gd name="connsiteX218" fmla="*/ 261673 w 460171"/>
              <a:gd name="connsiteY218" fmla="*/ 163992 h 168452"/>
              <a:gd name="connsiteX219" fmla="*/ 260425 w 460171"/>
              <a:gd name="connsiteY219" fmla="*/ 160218 h 168452"/>
              <a:gd name="connsiteX220" fmla="*/ 256679 w 460171"/>
              <a:gd name="connsiteY220" fmla="*/ 162734 h 168452"/>
              <a:gd name="connsiteX221" fmla="*/ 256679 w 460171"/>
              <a:gd name="connsiteY221" fmla="*/ 160218 h 168452"/>
              <a:gd name="connsiteX222" fmla="*/ 251686 w 460171"/>
              <a:gd name="connsiteY222" fmla="*/ 161476 h 168452"/>
              <a:gd name="connsiteX223" fmla="*/ 251686 w 460171"/>
              <a:gd name="connsiteY223" fmla="*/ 160218 h 168452"/>
              <a:gd name="connsiteX224" fmla="*/ 244195 w 460171"/>
              <a:gd name="connsiteY224" fmla="*/ 163992 h 168452"/>
              <a:gd name="connsiteX225" fmla="*/ 237953 w 460171"/>
              <a:gd name="connsiteY225" fmla="*/ 161476 h 168452"/>
              <a:gd name="connsiteX226" fmla="*/ 236705 w 460171"/>
              <a:gd name="connsiteY226" fmla="*/ 163992 h 168452"/>
              <a:gd name="connsiteX227" fmla="*/ 236705 w 460171"/>
              <a:gd name="connsiteY227" fmla="*/ 165250 h 168452"/>
              <a:gd name="connsiteX228" fmla="*/ 235456 w 460171"/>
              <a:gd name="connsiteY228" fmla="*/ 163992 h 168452"/>
              <a:gd name="connsiteX229" fmla="*/ 231711 w 460171"/>
              <a:gd name="connsiteY229" fmla="*/ 163992 h 168452"/>
              <a:gd name="connsiteX230" fmla="*/ 230463 w 460171"/>
              <a:gd name="connsiteY230" fmla="*/ 163992 h 168452"/>
              <a:gd name="connsiteX231" fmla="*/ 227966 w 460171"/>
              <a:gd name="connsiteY231" fmla="*/ 163992 h 168452"/>
              <a:gd name="connsiteX232" fmla="*/ 211736 w 460171"/>
              <a:gd name="connsiteY232" fmla="*/ 163992 h 168452"/>
              <a:gd name="connsiteX233" fmla="*/ 214233 w 460171"/>
              <a:gd name="connsiteY233" fmla="*/ 163992 h 168452"/>
              <a:gd name="connsiteX234" fmla="*/ 201749 w 460171"/>
              <a:gd name="connsiteY234" fmla="*/ 162734 h 168452"/>
              <a:gd name="connsiteX235" fmla="*/ 201749 w 460171"/>
              <a:gd name="connsiteY235" fmla="*/ 163992 h 168452"/>
              <a:gd name="connsiteX236" fmla="*/ 193010 w 460171"/>
              <a:gd name="connsiteY236" fmla="*/ 165250 h 168452"/>
              <a:gd name="connsiteX237" fmla="*/ 193010 w 460171"/>
              <a:gd name="connsiteY237" fmla="*/ 167766 h 168452"/>
              <a:gd name="connsiteX238" fmla="*/ 178029 w 460171"/>
              <a:gd name="connsiteY238" fmla="*/ 165250 h 168452"/>
              <a:gd name="connsiteX239" fmla="*/ 170539 w 460171"/>
              <a:gd name="connsiteY239" fmla="*/ 165250 h 168452"/>
              <a:gd name="connsiteX240" fmla="*/ 164297 w 460171"/>
              <a:gd name="connsiteY240" fmla="*/ 165250 h 168452"/>
              <a:gd name="connsiteX241" fmla="*/ 163111 w 460171"/>
              <a:gd name="connsiteY241" fmla="*/ 165128 h 168452"/>
              <a:gd name="connsiteX242" fmla="*/ 161911 w 460171"/>
              <a:gd name="connsiteY242" fmla="*/ 165821 h 168452"/>
              <a:gd name="connsiteX243" fmla="*/ 159303 w 460171"/>
              <a:gd name="connsiteY243" fmla="*/ 164791 h 168452"/>
              <a:gd name="connsiteX244" fmla="*/ 159818 w 460171"/>
              <a:gd name="connsiteY244" fmla="*/ 164791 h 168452"/>
              <a:gd name="connsiteX245" fmla="*/ 155090 w 460171"/>
              <a:gd name="connsiteY245" fmla="*/ 164307 h 168452"/>
              <a:gd name="connsiteX246" fmla="*/ 146819 w 460171"/>
              <a:gd name="connsiteY246" fmla="*/ 165250 h 168452"/>
              <a:gd name="connsiteX247" fmla="*/ 146819 w 460171"/>
              <a:gd name="connsiteY247" fmla="*/ 163992 h 168452"/>
              <a:gd name="connsiteX248" fmla="*/ 141825 w 460171"/>
              <a:gd name="connsiteY248" fmla="*/ 165250 h 168452"/>
              <a:gd name="connsiteX249" fmla="*/ 139329 w 460171"/>
              <a:gd name="connsiteY249" fmla="*/ 165250 h 168452"/>
              <a:gd name="connsiteX250" fmla="*/ 133086 w 460171"/>
              <a:gd name="connsiteY250" fmla="*/ 165250 h 168452"/>
              <a:gd name="connsiteX251" fmla="*/ 129341 w 460171"/>
              <a:gd name="connsiteY251" fmla="*/ 165250 h 168452"/>
              <a:gd name="connsiteX252" fmla="*/ 129341 w 460171"/>
              <a:gd name="connsiteY252" fmla="*/ 161476 h 168452"/>
              <a:gd name="connsiteX253" fmla="*/ 126844 w 460171"/>
              <a:gd name="connsiteY253" fmla="*/ 163992 h 168452"/>
              <a:gd name="connsiteX254" fmla="*/ 126844 w 460171"/>
              <a:gd name="connsiteY254" fmla="*/ 161476 h 168452"/>
              <a:gd name="connsiteX255" fmla="*/ 120602 w 460171"/>
              <a:gd name="connsiteY255" fmla="*/ 163992 h 168452"/>
              <a:gd name="connsiteX256" fmla="*/ 120602 w 460171"/>
              <a:gd name="connsiteY256" fmla="*/ 165250 h 168452"/>
              <a:gd name="connsiteX257" fmla="*/ 119354 w 460171"/>
              <a:gd name="connsiteY257" fmla="*/ 166508 h 168452"/>
              <a:gd name="connsiteX258" fmla="*/ 111863 w 460171"/>
              <a:gd name="connsiteY258" fmla="*/ 162734 h 168452"/>
              <a:gd name="connsiteX259" fmla="*/ 106870 w 460171"/>
              <a:gd name="connsiteY259" fmla="*/ 165250 h 168452"/>
              <a:gd name="connsiteX260" fmla="*/ 104373 w 460171"/>
              <a:gd name="connsiteY260" fmla="*/ 163992 h 168452"/>
              <a:gd name="connsiteX261" fmla="*/ 113112 w 460171"/>
              <a:gd name="connsiteY261" fmla="*/ 161476 h 168452"/>
              <a:gd name="connsiteX262" fmla="*/ 110615 w 460171"/>
              <a:gd name="connsiteY262" fmla="*/ 160218 h 168452"/>
              <a:gd name="connsiteX263" fmla="*/ 114360 w 460171"/>
              <a:gd name="connsiteY263" fmla="*/ 159747 h 168452"/>
              <a:gd name="connsiteX264" fmla="*/ 114360 w 460171"/>
              <a:gd name="connsiteY264" fmla="*/ 161476 h 168452"/>
              <a:gd name="connsiteX265" fmla="*/ 124348 w 460171"/>
              <a:gd name="connsiteY265" fmla="*/ 158960 h 168452"/>
              <a:gd name="connsiteX266" fmla="*/ 124348 w 460171"/>
              <a:gd name="connsiteY266" fmla="*/ 157703 h 168452"/>
              <a:gd name="connsiteX267" fmla="*/ 123099 w 460171"/>
              <a:gd name="connsiteY267" fmla="*/ 157703 h 168452"/>
              <a:gd name="connsiteX268" fmla="*/ 125596 w 460171"/>
              <a:gd name="connsiteY268" fmla="*/ 156445 h 168452"/>
              <a:gd name="connsiteX269" fmla="*/ 144322 w 460171"/>
              <a:gd name="connsiteY269" fmla="*/ 157703 h 168452"/>
              <a:gd name="connsiteX270" fmla="*/ 140577 w 460171"/>
              <a:gd name="connsiteY270" fmla="*/ 157703 h 168452"/>
              <a:gd name="connsiteX271" fmla="*/ 141825 w 460171"/>
              <a:gd name="connsiteY271" fmla="*/ 158960 h 168452"/>
              <a:gd name="connsiteX272" fmla="*/ 135583 w 460171"/>
              <a:gd name="connsiteY272" fmla="*/ 157703 h 168452"/>
              <a:gd name="connsiteX273" fmla="*/ 135583 w 460171"/>
              <a:gd name="connsiteY273" fmla="*/ 161476 h 168452"/>
              <a:gd name="connsiteX274" fmla="*/ 148067 w 460171"/>
              <a:gd name="connsiteY274" fmla="*/ 158960 h 168452"/>
              <a:gd name="connsiteX275" fmla="*/ 151813 w 460171"/>
              <a:gd name="connsiteY275" fmla="*/ 161476 h 168452"/>
              <a:gd name="connsiteX276" fmla="*/ 160552 w 460171"/>
              <a:gd name="connsiteY276" fmla="*/ 153929 h 168452"/>
              <a:gd name="connsiteX277" fmla="*/ 158055 w 460171"/>
              <a:gd name="connsiteY277" fmla="*/ 153929 h 168452"/>
              <a:gd name="connsiteX278" fmla="*/ 160552 w 460171"/>
              <a:gd name="connsiteY278" fmla="*/ 152671 h 168452"/>
              <a:gd name="connsiteX279" fmla="*/ 163048 w 460171"/>
              <a:gd name="connsiteY279" fmla="*/ 156445 h 168452"/>
              <a:gd name="connsiteX280" fmla="*/ 175533 w 460171"/>
              <a:gd name="connsiteY280" fmla="*/ 156445 h 168452"/>
              <a:gd name="connsiteX281" fmla="*/ 176781 w 460171"/>
              <a:gd name="connsiteY281" fmla="*/ 157703 h 168452"/>
              <a:gd name="connsiteX282" fmla="*/ 181775 w 460171"/>
              <a:gd name="connsiteY282" fmla="*/ 152671 h 168452"/>
              <a:gd name="connsiteX283" fmla="*/ 188017 w 460171"/>
              <a:gd name="connsiteY283" fmla="*/ 152671 h 168452"/>
              <a:gd name="connsiteX284" fmla="*/ 189265 w 460171"/>
              <a:gd name="connsiteY284" fmla="*/ 151413 h 168452"/>
              <a:gd name="connsiteX285" fmla="*/ 191762 w 460171"/>
              <a:gd name="connsiteY285" fmla="*/ 152671 h 168452"/>
              <a:gd name="connsiteX286" fmla="*/ 193010 w 460171"/>
              <a:gd name="connsiteY286" fmla="*/ 151413 h 168452"/>
              <a:gd name="connsiteX287" fmla="*/ 192262 w 460171"/>
              <a:gd name="connsiteY287" fmla="*/ 155183 h 168452"/>
              <a:gd name="connsiteX288" fmla="*/ 191762 w 460171"/>
              <a:gd name="connsiteY288" fmla="*/ 157703 h 168452"/>
              <a:gd name="connsiteX289" fmla="*/ 199252 w 460171"/>
              <a:gd name="connsiteY289" fmla="*/ 161476 h 168452"/>
              <a:gd name="connsiteX290" fmla="*/ 198004 w 460171"/>
              <a:gd name="connsiteY290" fmla="*/ 150155 h 168452"/>
              <a:gd name="connsiteX291" fmla="*/ 201749 w 460171"/>
              <a:gd name="connsiteY291" fmla="*/ 151413 h 168452"/>
              <a:gd name="connsiteX292" fmla="*/ 209240 w 460171"/>
              <a:gd name="connsiteY292" fmla="*/ 150155 h 168452"/>
              <a:gd name="connsiteX293" fmla="*/ 206743 w 460171"/>
              <a:gd name="connsiteY293" fmla="*/ 151413 h 168452"/>
              <a:gd name="connsiteX294" fmla="*/ 212985 w 460171"/>
              <a:gd name="connsiteY294" fmla="*/ 150155 h 168452"/>
              <a:gd name="connsiteX295" fmla="*/ 211736 w 460171"/>
              <a:gd name="connsiteY295" fmla="*/ 155187 h 168452"/>
              <a:gd name="connsiteX296" fmla="*/ 221724 w 460171"/>
              <a:gd name="connsiteY296" fmla="*/ 148897 h 168452"/>
              <a:gd name="connsiteX297" fmla="*/ 212985 w 460171"/>
              <a:gd name="connsiteY297" fmla="*/ 151413 h 168452"/>
              <a:gd name="connsiteX298" fmla="*/ 219227 w 460171"/>
              <a:gd name="connsiteY298" fmla="*/ 147639 h 168452"/>
              <a:gd name="connsiteX299" fmla="*/ 225469 w 460171"/>
              <a:gd name="connsiteY299" fmla="*/ 147639 h 168452"/>
              <a:gd name="connsiteX300" fmla="*/ 222972 w 460171"/>
              <a:gd name="connsiteY300" fmla="*/ 150155 h 168452"/>
              <a:gd name="connsiteX301" fmla="*/ 226717 w 460171"/>
              <a:gd name="connsiteY301" fmla="*/ 150155 h 168452"/>
              <a:gd name="connsiteX302" fmla="*/ 215482 w 460171"/>
              <a:gd name="connsiteY302" fmla="*/ 161476 h 168452"/>
              <a:gd name="connsiteX303" fmla="*/ 219227 w 460171"/>
              <a:gd name="connsiteY303" fmla="*/ 160218 h 168452"/>
              <a:gd name="connsiteX304" fmla="*/ 219227 w 460171"/>
              <a:gd name="connsiteY304" fmla="*/ 161476 h 168452"/>
              <a:gd name="connsiteX305" fmla="*/ 229214 w 460171"/>
              <a:gd name="connsiteY305" fmla="*/ 151413 h 168452"/>
              <a:gd name="connsiteX306" fmla="*/ 230463 w 460171"/>
              <a:gd name="connsiteY306" fmla="*/ 156445 h 168452"/>
              <a:gd name="connsiteX307" fmla="*/ 241698 w 460171"/>
              <a:gd name="connsiteY307" fmla="*/ 151413 h 168452"/>
              <a:gd name="connsiteX308" fmla="*/ 239202 w 460171"/>
              <a:gd name="connsiteY308" fmla="*/ 150155 h 168452"/>
              <a:gd name="connsiteX309" fmla="*/ 245444 w 460171"/>
              <a:gd name="connsiteY309" fmla="*/ 150155 h 168452"/>
              <a:gd name="connsiteX310" fmla="*/ 246692 w 460171"/>
              <a:gd name="connsiteY310" fmla="*/ 153929 h 168452"/>
              <a:gd name="connsiteX311" fmla="*/ 250437 w 460171"/>
              <a:gd name="connsiteY311" fmla="*/ 150155 h 168452"/>
              <a:gd name="connsiteX312" fmla="*/ 250437 w 460171"/>
              <a:gd name="connsiteY312" fmla="*/ 155187 h 168452"/>
              <a:gd name="connsiteX313" fmla="*/ 251686 w 460171"/>
              <a:gd name="connsiteY313" fmla="*/ 150155 h 168452"/>
              <a:gd name="connsiteX314" fmla="*/ 257928 w 460171"/>
              <a:gd name="connsiteY314" fmla="*/ 153929 h 168452"/>
              <a:gd name="connsiteX315" fmla="*/ 257928 w 460171"/>
              <a:gd name="connsiteY315" fmla="*/ 150155 h 168452"/>
              <a:gd name="connsiteX316" fmla="*/ 258794 w 460171"/>
              <a:gd name="connsiteY316" fmla="*/ 150155 h 168452"/>
              <a:gd name="connsiteX317" fmla="*/ 258178 w 460171"/>
              <a:gd name="connsiteY317" fmla="*/ 148307 h 168452"/>
              <a:gd name="connsiteX318" fmla="*/ 262296 w 460171"/>
              <a:gd name="connsiteY318" fmla="*/ 148307 h 168452"/>
              <a:gd name="connsiteX319" fmla="*/ 261065 w 460171"/>
              <a:gd name="connsiteY319" fmla="*/ 150155 h 168452"/>
              <a:gd name="connsiteX320" fmla="*/ 262921 w 460171"/>
              <a:gd name="connsiteY320" fmla="*/ 150155 h 168452"/>
              <a:gd name="connsiteX321" fmla="*/ 260425 w 460171"/>
              <a:gd name="connsiteY321" fmla="*/ 158960 h 168452"/>
              <a:gd name="connsiteX322" fmla="*/ 270412 w 460171"/>
              <a:gd name="connsiteY322" fmla="*/ 150155 h 168452"/>
              <a:gd name="connsiteX323" fmla="*/ 267915 w 460171"/>
              <a:gd name="connsiteY323" fmla="*/ 153929 h 168452"/>
              <a:gd name="connsiteX324" fmla="*/ 284144 w 460171"/>
              <a:gd name="connsiteY324" fmla="*/ 151413 h 168452"/>
              <a:gd name="connsiteX325" fmla="*/ 288639 w 460171"/>
              <a:gd name="connsiteY325" fmla="*/ 152545 h 168452"/>
              <a:gd name="connsiteX326" fmla="*/ 287890 w 460171"/>
              <a:gd name="connsiteY326" fmla="*/ 152671 h 168452"/>
              <a:gd name="connsiteX327" fmla="*/ 289138 w 460171"/>
              <a:gd name="connsiteY327" fmla="*/ 152671 h 168452"/>
              <a:gd name="connsiteX328" fmla="*/ 288639 w 460171"/>
              <a:gd name="connsiteY328" fmla="*/ 152545 h 168452"/>
              <a:gd name="connsiteX329" fmla="*/ 291635 w 460171"/>
              <a:gd name="connsiteY329" fmla="*/ 152042 h 168452"/>
              <a:gd name="connsiteX330" fmla="*/ 295380 w 460171"/>
              <a:gd name="connsiteY330" fmla="*/ 151413 h 168452"/>
              <a:gd name="connsiteX331" fmla="*/ 291635 w 460171"/>
              <a:gd name="connsiteY331" fmla="*/ 152671 h 168452"/>
              <a:gd name="connsiteX332" fmla="*/ 299125 w 460171"/>
              <a:gd name="connsiteY332" fmla="*/ 150155 h 168452"/>
              <a:gd name="connsiteX333" fmla="*/ 301622 w 460171"/>
              <a:gd name="connsiteY333" fmla="*/ 151413 h 168452"/>
              <a:gd name="connsiteX334" fmla="*/ 307864 w 460171"/>
              <a:gd name="connsiteY334" fmla="*/ 150155 h 168452"/>
              <a:gd name="connsiteX335" fmla="*/ 309113 w 460171"/>
              <a:gd name="connsiteY335" fmla="*/ 151413 h 168452"/>
              <a:gd name="connsiteX336" fmla="*/ 300374 w 460171"/>
              <a:gd name="connsiteY336" fmla="*/ 151413 h 168452"/>
              <a:gd name="connsiteX337" fmla="*/ 300374 w 460171"/>
              <a:gd name="connsiteY337" fmla="*/ 156445 h 168452"/>
              <a:gd name="connsiteX338" fmla="*/ 315355 w 460171"/>
              <a:gd name="connsiteY338" fmla="*/ 150155 h 168452"/>
              <a:gd name="connsiteX339" fmla="*/ 321597 w 460171"/>
              <a:gd name="connsiteY339" fmla="*/ 151413 h 168452"/>
              <a:gd name="connsiteX340" fmla="*/ 321597 w 460171"/>
              <a:gd name="connsiteY340" fmla="*/ 152671 h 168452"/>
              <a:gd name="connsiteX341" fmla="*/ 322845 w 460171"/>
              <a:gd name="connsiteY341" fmla="*/ 151413 h 168452"/>
              <a:gd name="connsiteX342" fmla="*/ 322845 w 460171"/>
              <a:gd name="connsiteY342" fmla="*/ 152671 h 168452"/>
              <a:gd name="connsiteX343" fmla="*/ 325342 w 460171"/>
              <a:gd name="connsiteY343" fmla="*/ 152671 h 168452"/>
              <a:gd name="connsiteX344" fmla="*/ 322845 w 460171"/>
              <a:gd name="connsiteY344" fmla="*/ 156445 h 168452"/>
              <a:gd name="connsiteX345" fmla="*/ 321597 w 460171"/>
              <a:gd name="connsiteY345" fmla="*/ 155187 h 168452"/>
              <a:gd name="connsiteX346" fmla="*/ 320348 w 460171"/>
              <a:gd name="connsiteY346" fmla="*/ 157703 h 168452"/>
              <a:gd name="connsiteX347" fmla="*/ 321597 w 460171"/>
              <a:gd name="connsiteY347" fmla="*/ 157703 h 168452"/>
              <a:gd name="connsiteX348" fmla="*/ 321597 w 460171"/>
              <a:gd name="connsiteY348" fmla="*/ 158960 h 168452"/>
              <a:gd name="connsiteX349" fmla="*/ 325342 w 460171"/>
              <a:gd name="connsiteY349" fmla="*/ 157703 h 168452"/>
              <a:gd name="connsiteX350" fmla="*/ 322845 w 460171"/>
              <a:gd name="connsiteY350" fmla="*/ 156445 h 168452"/>
              <a:gd name="connsiteX351" fmla="*/ 326590 w 460171"/>
              <a:gd name="connsiteY351" fmla="*/ 151413 h 168452"/>
              <a:gd name="connsiteX352" fmla="*/ 330336 w 460171"/>
              <a:gd name="connsiteY352" fmla="*/ 152671 h 168452"/>
              <a:gd name="connsiteX353" fmla="*/ 339075 w 460171"/>
              <a:gd name="connsiteY353" fmla="*/ 150155 h 168452"/>
              <a:gd name="connsiteX354" fmla="*/ 339075 w 460171"/>
              <a:gd name="connsiteY354" fmla="*/ 151413 h 168452"/>
              <a:gd name="connsiteX355" fmla="*/ 347813 w 460171"/>
              <a:gd name="connsiteY355" fmla="*/ 152671 h 168452"/>
              <a:gd name="connsiteX356" fmla="*/ 350310 w 460171"/>
              <a:gd name="connsiteY356" fmla="*/ 150155 h 168452"/>
              <a:gd name="connsiteX357" fmla="*/ 351559 w 460171"/>
              <a:gd name="connsiteY357" fmla="*/ 150155 h 168452"/>
              <a:gd name="connsiteX358" fmla="*/ 354056 w 460171"/>
              <a:gd name="connsiteY358" fmla="*/ 148897 h 168452"/>
              <a:gd name="connsiteX359" fmla="*/ 354056 w 460171"/>
              <a:gd name="connsiteY359" fmla="*/ 150155 h 168452"/>
              <a:gd name="connsiteX360" fmla="*/ 364043 w 460171"/>
              <a:gd name="connsiteY360" fmla="*/ 150155 h 168452"/>
              <a:gd name="connsiteX361" fmla="*/ 366540 w 460171"/>
              <a:gd name="connsiteY361" fmla="*/ 146381 h 168452"/>
              <a:gd name="connsiteX362" fmla="*/ 370285 w 460171"/>
              <a:gd name="connsiteY362" fmla="*/ 150155 h 168452"/>
              <a:gd name="connsiteX363" fmla="*/ 374030 w 460171"/>
              <a:gd name="connsiteY363" fmla="*/ 147639 h 168452"/>
              <a:gd name="connsiteX364" fmla="*/ 374030 w 460171"/>
              <a:gd name="connsiteY364" fmla="*/ 148897 h 168452"/>
              <a:gd name="connsiteX365" fmla="*/ 377775 w 460171"/>
              <a:gd name="connsiteY365" fmla="*/ 150155 h 168452"/>
              <a:gd name="connsiteX366" fmla="*/ 381521 w 460171"/>
              <a:gd name="connsiteY366" fmla="*/ 150155 h 168452"/>
              <a:gd name="connsiteX367" fmla="*/ 379024 w 460171"/>
              <a:gd name="connsiteY367" fmla="*/ 145123 h 168452"/>
              <a:gd name="connsiteX368" fmla="*/ 386514 w 460171"/>
              <a:gd name="connsiteY368" fmla="*/ 147639 h 168452"/>
              <a:gd name="connsiteX369" fmla="*/ 382769 w 460171"/>
              <a:gd name="connsiteY369" fmla="*/ 148897 h 168452"/>
              <a:gd name="connsiteX370" fmla="*/ 392756 w 460171"/>
              <a:gd name="connsiteY370" fmla="*/ 150155 h 168452"/>
              <a:gd name="connsiteX371" fmla="*/ 387763 w 460171"/>
              <a:gd name="connsiteY371" fmla="*/ 151413 h 168452"/>
              <a:gd name="connsiteX372" fmla="*/ 391508 w 460171"/>
              <a:gd name="connsiteY372" fmla="*/ 151413 h 168452"/>
              <a:gd name="connsiteX373" fmla="*/ 394005 w 460171"/>
              <a:gd name="connsiteY373" fmla="*/ 150155 h 168452"/>
              <a:gd name="connsiteX374" fmla="*/ 400247 w 460171"/>
              <a:gd name="connsiteY374" fmla="*/ 150155 h 168452"/>
              <a:gd name="connsiteX375" fmla="*/ 403992 w 460171"/>
              <a:gd name="connsiteY375" fmla="*/ 150155 h 168452"/>
              <a:gd name="connsiteX376" fmla="*/ 405240 w 460171"/>
              <a:gd name="connsiteY376" fmla="*/ 150155 h 168452"/>
              <a:gd name="connsiteX377" fmla="*/ 407737 w 460171"/>
              <a:gd name="connsiteY377" fmla="*/ 147639 h 168452"/>
              <a:gd name="connsiteX378" fmla="*/ 408986 w 460171"/>
              <a:gd name="connsiteY378" fmla="*/ 150155 h 168452"/>
              <a:gd name="connsiteX379" fmla="*/ 408986 w 460171"/>
              <a:gd name="connsiteY379" fmla="*/ 147639 h 168452"/>
              <a:gd name="connsiteX380" fmla="*/ 412731 w 460171"/>
              <a:gd name="connsiteY380" fmla="*/ 148897 h 168452"/>
              <a:gd name="connsiteX381" fmla="*/ 411482 w 460171"/>
              <a:gd name="connsiteY381" fmla="*/ 148897 h 168452"/>
              <a:gd name="connsiteX382" fmla="*/ 411482 w 460171"/>
              <a:gd name="connsiteY382" fmla="*/ 147639 h 168452"/>
              <a:gd name="connsiteX383" fmla="*/ 417725 w 460171"/>
              <a:gd name="connsiteY383" fmla="*/ 150155 h 168452"/>
              <a:gd name="connsiteX384" fmla="*/ 410234 w 460171"/>
              <a:gd name="connsiteY384" fmla="*/ 146381 h 168452"/>
              <a:gd name="connsiteX385" fmla="*/ 416476 w 460171"/>
              <a:gd name="connsiteY385" fmla="*/ 148897 h 168452"/>
              <a:gd name="connsiteX386" fmla="*/ 415228 w 460171"/>
              <a:gd name="connsiteY386" fmla="*/ 147639 h 168452"/>
              <a:gd name="connsiteX387" fmla="*/ 416476 w 460171"/>
              <a:gd name="connsiteY387" fmla="*/ 147639 h 168452"/>
              <a:gd name="connsiteX388" fmla="*/ 413979 w 460171"/>
              <a:gd name="connsiteY388" fmla="*/ 146381 h 168452"/>
              <a:gd name="connsiteX389" fmla="*/ 408986 w 460171"/>
              <a:gd name="connsiteY389" fmla="*/ 143865 h 168452"/>
              <a:gd name="connsiteX390" fmla="*/ 411482 w 460171"/>
              <a:gd name="connsiteY390" fmla="*/ 143865 h 168452"/>
              <a:gd name="connsiteX391" fmla="*/ 413979 w 460171"/>
              <a:gd name="connsiteY391" fmla="*/ 143865 h 168452"/>
              <a:gd name="connsiteX392" fmla="*/ 411482 w 460171"/>
              <a:gd name="connsiteY392" fmla="*/ 142607 h 168452"/>
              <a:gd name="connsiteX393" fmla="*/ 408986 w 460171"/>
              <a:gd name="connsiteY393" fmla="*/ 142607 h 168452"/>
              <a:gd name="connsiteX394" fmla="*/ 407737 w 460171"/>
              <a:gd name="connsiteY394" fmla="*/ 142607 h 168452"/>
              <a:gd name="connsiteX395" fmla="*/ 407737 w 460171"/>
              <a:gd name="connsiteY395" fmla="*/ 140091 h 168452"/>
              <a:gd name="connsiteX396" fmla="*/ 408986 w 460171"/>
              <a:gd name="connsiteY396" fmla="*/ 140091 h 168452"/>
              <a:gd name="connsiteX397" fmla="*/ 411482 w 460171"/>
              <a:gd name="connsiteY397" fmla="*/ 140091 h 168452"/>
              <a:gd name="connsiteX398" fmla="*/ 410234 w 460171"/>
              <a:gd name="connsiteY398" fmla="*/ 138833 h 168452"/>
              <a:gd name="connsiteX399" fmla="*/ 406489 w 460171"/>
              <a:gd name="connsiteY399" fmla="*/ 138833 h 168452"/>
              <a:gd name="connsiteX400" fmla="*/ 400247 w 460171"/>
              <a:gd name="connsiteY400" fmla="*/ 135059 h 168452"/>
              <a:gd name="connsiteX401" fmla="*/ 401495 w 460171"/>
              <a:gd name="connsiteY401" fmla="*/ 133802 h 168452"/>
              <a:gd name="connsiteX402" fmla="*/ 398998 w 460171"/>
              <a:gd name="connsiteY402" fmla="*/ 132544 h 168452"/>
              <a:gd name="connsiteX403" fmla="*/ 401495 w 460171"/>
              <a:gd name="connsiteY403" fmla="*/ 131286 h 168452"/>
              <a:gd name="connsiteX404" fmla="*/ 395253 w 460171"/>
              <a:gd name="connsiteY404" fmla="*/ 130028 h 168452"/>
              <a:gd name="connsiteX405" fmla="*/ 395253 w 460171"/>
              <a:gd name="connsiteY405" fmla="*/ 128770 h 168452"/>
              <a:gd name="connsiteX406" fmla="*/ 391508 w 460171"/>
              <a:gd name="connsiteY406" fmla="*/ 126254 h 168452"/>
              <a:gd name="connsiteX407" fmla="*/ 387763 w 460171"/>
              <a:gd name="connsiteY407" fmla="*/ 127512 h 168452"/>
              <a:gd name="connsiteX408" fmla="*/ 386514 w 460171"/>
              <a:gd name="connsiteY408" fmla="*/ 123738 h 168452"/>
              <a:gd name="connsiteX409" fmla="*/ 386514 w 460171"/>
              <a:gd name="connsiteY409" fmla="*/ 126254 h 168452"/>
              <a:gd name="connsiteX410" fmla="*/ 379024 w 460171"/>
              <a:gd name="connsiteY410" fmla="*/ 116190 h 168452"/>
              <a:gd name="connsiteX411" fmla="*/ 380272 w 460171"/>
              <a:gd name="connsiteY411" fmla="*/ 119964 h 168452"/>
              <a:gd name="connsiteX412" fmla="*/ 374030 w 460171"/>
              <a:gd name="connsiteY412" fmla="*/ 114932 h 168452"/>
              <a:gd name="connsiteX413" fmla="*/ 376527 w 460171"/>
              <a:gd name="connsiteY413" fmla="*/ 113674 h 168452"/>
              <a:gd name="connsiteX414" fmla="*/ 374030 w 460171"/>
              <a:gd name="connsiteY414" fmla="*/ 113674 h 168452"/>
              <a:gd name="connsiteX415" fmla="*/ 374030 w 460171"/>
              <a:gd name="connsiteY415" fmla="*/ 112416 h 168452"/>
              <a:gd name="connsiteX416" fmla="*/ 366540 w 460171"/>
              <a:gd name="connsiteY416" fmla="*/ 108643 h 168452"/>
              <a:gd name="connsiteX417" fmla="*/ 362794 w 460171"/>
              <a:gd name="connsiteY417" fmla="*/ 106127 h 168452"/>
              <a:gd name="connsiteX418" fmla="*/ 372782 w 460171"/>
              <a:gd name="connsiteY418" fmla="*/ 108643 h 168452"/>
              <a:gd name="connsiteX419" fmla="*/ 369036 w 460171"/>
              <a:gd name="connsiteY419" fmla="*/ 106127 h 168452"/>
              <a:gd name="connsiteX420" fmla="*/ 372782 w 460171"/>
              <a:gd name="connsiteY420" fmla="*/ 106127 h 168452"/>
              <a:gd name="connsiteX421" fmla="*/ 362794 w 460171"/>
              <a:gd name="connsiteY421" fmla="*/ 102353 h 168452"/>
              <a:gd name="connsiteX422" fmla="*/ 366540 w 460171"/>
              <a:gd name="connsiteY422" fmla="*/ 104869 h 168452"/>
              <a:gd name="connsiteX423" fmla="*/ 362794 w 460171"/>
              <a:gd name="connsiteY423" fmla="*/ 103611 h 168452"/>
              <a:gd name="connsiteX424" fmla="*/ 357801 w 460171"/>
              <a:gd name="connsiteY424" fmla="*/ 99837 h 168452"/>
              <a:gd name="connsiteX425" fmla="*/ 357801 w 460171"/>
              <a:gd name="connsiteY425" fmla="*/ 101095 h 168452"/>
              <a:gd name="connsiteX426" fmla="*/ 354056 w 460171"/>
              <a:gd name="connsiteY426" fmla="*/ 92289 h 168452"/>
              <a:gd name="connsiteX427" fmla="*/ 349062 w 460171"/>
              <a:gd name="connsiteY427" fmla="*/ 91031 h 168452"/>
              <a:gd name="connsiteX428" fmla="*/ 350310 w 460171"/>
              <a:gd name="connsiteY428" fmla="*/ 96063 h 168452"/>
              <a:gd name="connsiteX429" fmla="*/ 341571 w 460171"/>
              <a:gd name="connsiteY429" fmla="*/ 86000 h 168452"/>
              <a:gd name="connsiteX430" fmla="*/ 342820 w 460171"/>
              <a:gd name="connsiteY430" fmla="*/ 84742 h 168452"/>
              <a:gd name="connsiteX431" fmla="*/ 339075 w 460171"/>
              <a:gd name="connsiteY431" fmla="*/ 83484 h 168452"/>
              <a:gd name="connsiteX432" fmla="*/ 337826 w 460171"/>
              <a:gd name="connsiteY432" fmla="*/ 82226 h 168452"/>
              <a:gd name="connsiteX433" fmla="*/ 330336 w 460171"/>
              <a:gd name="connsiteY433" fmla="*/ 79710 h 168452"/>
              <a:gd name="connsiteX434" fmla="*/ 330336 w 460171"/>
              <a:gd name="connsiteY434" fmla="*/ 78452 h 168452"/>
              <a:gd name="connsiteX435" fmla="*/ 326590 w 460171"/>
              <a:gd name="connsiteY435" fmla="*/ 75936 h 168452"/>
              <a:gd name="connsiteX436" fmla="*/ 317852 w 460171"/>
              <a:gd name="connsiteY436" fmla="*/ 68388 h 168452"/>
              <a:gd name="connsiteX437" fmla="*/ 317852 w 460171"/>
              <a:gd name="connsiteY437" fmla="*/ 69646 h 168452"/>
              <a:gd name="connsiteX438" fmla="*/ 296629 w 460171"/>
              <a:gd name="connsiteY438" fmla="*/ 55809 h 168452"/>
              <a:gd name="connsiteX439" fmla="*/ 299125 w 460171"/>
              <a:gd name="connsiteY439" fmla="*/ 58325 h 168452"/>
              <a:gd name="connsiteX440" fmla="*/ 291635 w 460171"/>
              <a:gd name="connsiteY440" fmla="*/ 53293 h 168452"/>
              <a:gd name="connsiteX441" fmla="*/ 294132 w 460171"/>
              <a:gd name="connsiteY441" fmla="*/ 54551 h 168452"/>
              <a:gd name="connsiteX442" fmla="*/ 292883 w 460171"/>
              <a:gd name="connsiteY442" fmla="*/ 50777 h 168452"/>
              <a:gd name="connsiteX443" fmla="*/ 291635 w 460171"/>
              <a:gd name="connsiteY443" fmla="*/ 50777 h 168452"/>
              <a:gd name="connsiteX444" fmla="*/ 291635 w 460171"/>
              <a:gd name="connsiteY444" fmla="*/ 49519 h 168452"/>
              <a:gd name="connsiteX445" fmla="*/ 289138 w 460171"/>
              <a:gd name="connsiteY445" fmla="*/ 49519 h 168452"/>
              <a:gd name="connsiteX446" fmla="*/ 279151 w 460171"/>
              <a:gd name="connsiteY446" fmla="*/ 38198 h 168452"/>
              <a:gd name="connsiteX447" fmla="*/ 279151 w 460171"/>
              <a:gd name="connsiteY447" fmla="*/ 41971 h 168452"/>
              <a:gd name="connsiteX448" fmla="*/ 277902 w 460171"/>
              <a:gd name="connsiteY448" fmla="*/ 39456 h 168452"/>
              <a:gd name="connsiteX449" fmla="*/ 277902 w 460171"/>
              <a:gd name="connsiteY449" fmla="*/ 40714 h 168452"/>
              <a:gd name="connsiteX450" fmla="*/ 262921 w 460171"/>
              <a:gd name="connsiteY450" fmla="*/ 26876 h 168452"/>
              <a:gd name="connsiteX451" fmla="*/ 257928 w 460171"/>
              <a:gd name="connsiteY451" fmla="*/ 24360 h 168452"/>
              <a:gd name="connsiteX452" fmla="*/ 259176 w 460171"/>
              <a:gd name="connsiteY452" fmla="*/ 23102 h 168452"/>
              <a:gd name="connsiteX453" fmla="*/ 249189 w 460171"/>
              <a:gd name="connsiteY453" fmla="*/ 15555 h 168452"/>
              <a:gd name="connsiteX454" fmla="*/ 251686 w 460171"/>
              <a:gd name="connsiteY454" fmla="*/ 6749 h 168452"/>
              <a:gd name="connsiteX455" fmla="*/ 250853 w 460171"/>
              <a:gd name="connsiteY455" fmla="*/ 0 h 168452"/>
              <a:gd name="connsiteX456" fmla="*/ 249022 w 460171"/>
              <a:gd name="connsiteY456" fmla="*/ 3661 h 168452"/>
              <a:gd name="connsiteX457" fmla="*/ 247192 w 460171"/>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60171" h="168452">
                <a:moveTo>
                  <a:pt x="230708" y="164791"/>
                </a:moveTo>
                <a:lnTo>
                  <a:pt x="232504" y="164791"/>
                </a:lnTo>
                <a:lnTo>
                  <a:pt x="234829" y="164791"/>
                </a:lnTo>
                <a:lnTo>
                  <a:pt x="234829" y="166621"/>
                </a:lnTo>
                <a:cubicBezTo>
                  <a:pt x="234829" y="168452"/>
                  <a:pt x="233456" y="164791"/>
                  <a:pt x="230708" y="164791"/>
                </a:cubicBezTo>
                <a:close/>
                <a:moveTo>
                  <a:pt x="109861" y="164791"/>
                </a:moveTo>
                <a:cubicBezTo>
                  <a:pt x="111693" y="164791"/>
                  <a:pt x="111693" y="164791"/>
                  <a:pt x="113524" y="164791"/>
                </a:cubicBezTo>
                <a:lnTo>
                  <a:pt x="109861" y="167537"/>
                </a:lnTo>
                <a:cubicBezTo>
                  <a:pt x="111693" y="167537"/>
                  <a:pt x="109861" y="164791"/>
                  <a:pt x="109861" y="164791"/>
                </a:cubicBezTo>
                <a:close/>
                <a:moveTo>
                  <a:pt x="100707" y="164791"/>
                </a:moveTo>
                <a:lnTo>
                  <a:pt x="102538" y="164791"/>
                </a:lnTo>
                <a:lnTo>
                  <a:pt x="98875" y="167537"/>
                </a:lnTo>
                <a:close/>
                <a:moveTo>
                  <a:pt x="82401" y="164791"/>
                </a:moveTo>
                <a:lnTo>
                  <a:pt x="85146" y="164791"/>
                </a:lnTo>
                <a:cubicBezTo>
                  <a:pt x="85146" y="167537"/>
                  <a:pt x="82401" y="164791"/>
                  <a:pt x="82401" y="164791"/>
                </a:cubicBezTo>
                <a:close/>
                <a:moveTo>
                  <a:pt x="71415" y="164791"/>
                </a:moveTo>
                <a:cubicBezTo>
                  <a:pt x="73611" y="164791"/>
                  <a:pt x="74710" y="164791"/>
                  <a:pt x="75808" y="164791"/>
                </a:cubicBezTo>
                <a:cubicBezTo>
                  <a:pt x="74710" y="164791"/>
                  <a:pt x="73611" y="167537"/>
                  <a:pt x="72513" y="167537"/>
                </a:cubicBezTo>
                <a:cubicBezTo>
                  <a:pt x="73611" y="167537"/>
                  <a:pt x="71415" y="164791"/>
                  <a:pt x="71415" y="164791"/>
                </a:cubicBezTo>
                <a:close/>
                <a:moveTo>
                  <a:pt x="54930" y="164791"/>
                </a:moveTo>
                <a:lnTo>
                  <a:pt x="56304" y="164791"/>
                </a:lnTo>
                <a:cubicBezTo>
                  <a:pt x="56304" y="164791"/>
                  <a:pt x="59051" y="166621"/>
                  <a:pt x="57678" y="168452"/>
                </a:cubicBezTo>
                <a:cubicBezTo>
                  <a:pt x="57678" y="166621"/>
                  <a:pt x="56304" y="166621"/>
                  <a:pt x="54930" y="164791"/>
                </a:cubicBezTo>
                <a:close/>
                <a:moveTo>
                  <a:pt x="46692" y="164791"/>
                </a:moveTo>
                <a:cubicBezTo>
                  <a:pt x="46692" y="166621"/>
                  <a:pt x="48065" y="168452"/>
                  <a:pt x="45318" y="168452"/>
                </a:cubicBezTo>
                <a:cubicBezTo>
                  <a:pt x="46692" y="168452"/>
                  <a:pt x="43944" y="168452"/>
                  <a:pt x="43944" y="166621"/>
                </a:cubicBezTo>
                <a:close/>
                <a:moveTo>
                  <a:pt x="78279" y="162041"/>
                </a:moveTo>
                <a:cubicBezTo>
                  <a:pt x="81026" y="162041"/>
                  <a:pt x="81026" y="162041"/>
                  <a:pt x="82399" y="162041"/>
                </a:cubicBezTo>
                <a:cubicBezTo>
                  <a:pt x="83772" y="162041"/>
                  <a:pt x="86519" y="162041"/>
                  <a:pt x="86519" y="162041"/>
                </a:cubicBezTo>
                <a:lnTo>
                  <a:pt x="82399" y="163414"/>
                </a:lnTo>
                <a:cubicBezTo>
                  <a:pt x="81026" y="163414"/>
                  <a:pt x="81026" y="163414"/>
                  <a:pt x="78279" y="162041"/>
                </a:cubicBezTo>
                <a:close/>
                <a:moveTo>
                  <a:pt x="2405" y="161011"/>
                </a:moveTo>
                <a:cubicBezTo>
                  <a:pt x="2748" y="160667"/>
                  <a:pt x="2748" y="160667"/>
                  <a:pt x="2748" y="162041"/>
                </a:cubicBezTo>
                <a:lnTo>
                  <a:pt x="1374" y="161452"/>
                </a:lnTo>
                <a:close/>
                <a:moveTo>
                  <a:pt x="344" y="161011"/>
                </a:moveTo>
                <a:lnTo>
                  <a:pt x="1374" y="161452"/>
                </a:lnTo>
                <a:lnTo>
                  <a:pt x="0" y="162041"/>
                </a:lnTo>
                <a:cubicBezTo>
                  <a:pt x="0" y="162041"/>
                  <a:pt x="0" y="161354"/>
                  <a:pt x="344" y="161011"/>
                </a:cubicBezTo>
                <a:close/>
                <a:moveTo>
                  <a:pt x="97048" y="159293"/>
                </a:moveTo>
                <a:lnTo>
                  <a:pt x="95217" y="161125"/>
                </a:lnTo>
                <a:lnTo>
                  <a:pt x="93387" y="162956"/>
                </a:lnTo>
                <a:close/>
                <a:moveTo>
                  <a:pt x="83772" y="159293"/>
                </a:moveTo>
                <a:cubicBezTo>
                  <a:pt x="85146" y="160667"/>
                  <a:pt x="82399" y="160667"/>
                  <a:pt x="82399" y="162041"/>
                </a:cubicBezTo>
                <a:cubicBezTo>
                  <a:pt x="76906" y="162041"/>
                  <a:pt x="85146" y="159293"/>
                  <a:pt x="79652" y="160667"/>
                </a:cubicBezTo>
                <a:cubicBezTo>
                  <a:pt x="82399" y="159293"/>
                  <a:pt x="81026" y="159293"/>
                  <a:pt x="83772" y="159293"/>
                </a:cubicBezTo>
                <a:close/>
                <a:moveTo>
                  <a:pt x="76902" y="159293"/>
                </a:moveTo>
                <a:cubicBezTo>
                  <a:pt x="78276" y="159293"/>
                  <a:pt x="79650" y="159293"/>
                  <a:pt x="81023" y="159293"/>
                </a:cubicBezTo>
                <a:cubicBezTo>
                  <a:pt x="79650" y="159293"/>
                  <a:pt x="78276" y="162041"/>
                  <a:pt x="78276" y="162041"/>
                </a:cubicBezTo>
                <a:cubicBezTo>
                  <a:pt x="76902" y="162041"/>
                  <a:pt x="76902" y="159293"/>
                  <a:pt x="76902" y="159293"/>
                </a:cubicBezTo>
                <a:close/>
                <a:moveTo>
                  <a:pt x="65916" y="159293"/>
                </a:moveTo>
                <a:lnTo>
                  <a:pt x="68664" y="159293"/>
                </a:lnTo>
                <a:lnTo>
                  <a:pt x="65916" y="162041"/>
                </a:lnTo>
                <a:close/>
                <a:moveTo>
                  <a:pt x="61802" y="159293"/>
                </a:moveTo>
                <a:lnTo>
                  <a:pt x="64547" y="159293"/>
                </a:lnTo>
                <a:lnTo>
                  <a:pt x="60429" y="162041"/>
                </a:lnTo>
                <a:cubicBezTo>
                  <a:pt x="61802" y="162041"/>
                  <a:pt x="61802" y="159293"/>
                  <a:pt x="61802" y="159293"/>
                </a:cubicBezTo>
                <a:close/>
                <a:moveTo>
                  <a:pt x="47241" y="159293"/>
                </a:moveTo>
                <a:lnTo>
                  <a:pt x="48340" y="159293"/>
                </a:lnTo>
                <a:lnTo>
                  <a:pt x="46207" y="161070"/>
                </a:lnTo>
                <a:lnTo>
                  <a:pt x="45776" y="162041"/>
                </a:lnTo>
                <a:lnTo>
                  <a:pt x="45042" y="162041"/>
                </a:lnTo>
                <a:lnTo>
                  <a:pt x="43944" y="162956"/>
                </a:lnTo>
                <a:lnTo>
                  <a:pt x="44768" y="162041"/>
                </a:lnTo>
                <a:lnTo>
                  <a:pt x="43944" y="162041"/>
                </a:lnTo>
                <a:lnTo>
                  <a:pt x="45329" y="161418"/>
                </a:lnTo>
                <a:close/>
                <a:moveTo>
                  <a:pt x="114360" y="158960"/>
                </a:moveTo>
                <a:cubicBezTo>
                  <a:pt x="114360" y="160218"/>
                  <a:pt x="116857" y="160218"/>
                  <a:pt x="118106" y="160218"/>
                </a:cubicBezTo>
                <a:cubicBezTo>
                  <a:pt x="117482" y="160847"/>
                  <a:pt x="115921" y="160218"/>
                  <a:pt x="114360" y="159747"/>
                </a:cubicBezTo>
                <a:close/>
                <a:moveTo>
                  <a:pt x="90529" y="157572"/>
                </a:moveTo>
                <a:lnTo>
                  <a:pt x="91734" y="159293"/>
                </a:lnTo>
                <a:lnTo>
                  <a:pt x="92468" y="159293"/>
                </a:lnTo>
                <a:lnTo>
                  <a:pt x="92110" y="159830"/>
                </a:lnTo>
                <a:lnTo>
                  <a:pt x="93385" y="161652"/>
                </a:lnTo>
                <a:cubicBezTo>
                  <a:pt x="91188" y="163222"/>
                  <a:pt x="91188" y="163222"/>
                  <a:pt x="91188" y="163222"/>
                </a:cubicBezTo>
                <a:lnTo>
                  <a:pt x="90989" y="161512"/>
                </a:lnTo>
                <a:lnTo>
                  <a:pt x="90636" y="162041"/>
                </a:lnTo>
                <a:cubicBezTo>
                  <a:pt x="89721" y="162041"/>
                  <a:pt x="89721" y="159293"/>
                  <a:pt x="87889" y="159293"/>
                </a:cubicBezTo>
                <a:lnTo>
                  <a:pt x="88805" y="159293"/>
                </a:lnTo>
                <a:lnTo>
                  <a:pt x="90730" y="159293"/>
                </a:lnTo>
                <a:close/>
                <a:moveTo>
                  <a:pt x="90089" y="156944"/>
                </a:moveTo>
                <a:lnTo>
                  <a:pt x="90489" y="157229"/>
                </a:lnTo>
                <a:lnTo>
                  <a:pt x="90529" y="157572"/>
                </a:lnTo>
                <a:close/>
                <a:moveTo>
                  <a:pt x="24172" y="155178"/>
                </a:moveTo>
                <a:lnTo>
                  <a:pt x="24172" y="156551"/>
                </a:lnTo>
                <a:cubicBezTo>
                  <a:pt x="26369" y="156551"/>
                  <a:pt x="30764" y="153805"/>
                  <a:pt x="31862" y="156551"/>
                </a:cubicBezTo>
                <a:cubicBezTo>
                  <a:pt x="28567" y="156551"/>
                  <a:pt x="26369" y="156551"/>
                  <a:pt x="21975" y="157923"/>
                </a:cubicBezTo>
                <a:close/>
                <a:moveTo>
                  <a:pt x="115359" y="153805"/>
                </a:moveTo>
                <a:cubicBezTo>
                  <a:pt x="116732" y="153805"/>
                  <a:pt x="116732" y="153805"/>
                  <a:pt x="116732" y="153805"/>
                </a:cubicBezTo>
                <a:lnTo>
                  <a:pt x="119020" y="153805"/>
                </a:lnTo>
                <a:lnTo>
                  <a:pt x="119477" y="153805"/>
                </a:lnTo>
                <a:cubicBezTo>
                  <a:pt x="119477" y="156551"/>
                  <a:pt x="116732" y="153805"/>
                  <a:pt x="115359" y="153805"/>
                </a:cubicBezTo>
                <a:close/>
                <a:moveTo>
                  <a:pt x="104373" y="153805"/>
                </a:moveTo>
                <a:lnTo>
                  <a:pt x="107118" y="155635"/>
                </a:lnTo>
                <a:lnTo>
                  <a:pt x="104373" y="157466"/>
                </a:lnTo>
                <a:close/>
                <a:moveTo>
                  <a:pt x="90089" y="153805"/>
                </a:moveTo>
                <a:cubicBezTo>
                  <a:pt x="92286" y="155374"/>
                  <a:pt x="94484" y="155374"/>
                  <a:pt x="94484" y="153805"/>
                </a:cubicBezTo>
                <a:cubicBezTo>
                  <a:pt x="95582" y="153805"/>
                  <a:pt x="94484" y="153805"/>
                  <a:pt x="94484" y="155374"/>
                </a:cubicBezTo>
                <a:lnTo>
                  <a:pt x="97779" y="153805"/>
                </a:lnTo>
                <a:cubicBezTo>
                  <a:pt x="97779" y="156944"/>
                  <a:pt x="93385" y="156944"/>
                  <a:pt x="94484" y="160083"/>
                </a:cubicBezTo>
                <a:lnTo>
                  <a:pt x="90489" y="157229"/>
                </a:lnTo>
                <a:close/>
                <a:moveTo>
                  <a:pt x="89721" y="153805"/>
                </a:moveTo>
                <a:cubicBezTo>
                  <a:pt x="91552" y="156551"/>
                  <a:pt x="89721" y="156551"/>
                  <a:pt x="87889" y="156551"/>
                </a:cubicBezTo>
                <a:cubicBezTo>
                  <a:pt x="87889" y="153805"/>
                  <a:pt x="87889" y="156551"/>
                  <a:pt x="89721" y="153805"/>
                </a:cubicBezTo>
                <a:close/>
                <a:moveTo>
                  <a:pt x="73611" y="153805"/>
                </a:moveTo>
                <a:lnTo>
                  <a:pt x="75808" y="155635"/>
                </a:lnTo>
                <a:lnTo>
                  <a:pt x="71415" y="157466"/>
                </a:lnTo>
                <a:cubicBezTo>
                  <a:pt x="72513" y="155635"/>
                  <a:pt x="71415" y="153805"/>
                  <a:pt x="73611" y="153805"/>
                </a:cubicBezTo>
                <a:close/>
                <a:moveTo>
                  <a:pt x="59642" y="153805"/>
                </a:moveTo>
                <a:cubicBezTo>
                  <a:pt x="61212" y="155178"/>
                  <a:pt x="62781" y="156551"/>
                  <a:pt x="62781" y="157923"/>
                </a:cubicBezTo>
                <a:cubicBezTo>
                  <a:pt x="64351" y="157923"/>
                  <a:pt x="59642" y="155178"/>
                  <a:pt x="58073" y="155178"/>
                </a:cubicBezTo>
                <a:cubicBezTo>
                  <a:pt x="59642" y="155178"/>
                  <a:pt x="59642" y="153805"/>
                  <a:pt x="59642" y="153805"/>
                </a:cubicBezTo>
                <a:close/>
                <a:moveTo>
                  <a:pt x="58073" y="153805"/>
                </a:moveTo>
                <a:cubicBezTo>
                  <a:pt x="58073" y="153805"/>
                  <a:pt x="56503" y="153805"/>
                  <a:pt x="58073" y="155178"/>
                </a:cubicBezTo>
                <a:lnTo>
                  <a:pt x="56503" y="155178"/>
                </a:lnTo>
                <a:cubicBezTo>
                  <a:pt x="54934" y="155178"/>
                  <a:pt x="56503" y="153805"/>
                  <a:pt x="58073" y="153805"/>
                </a:cubicBezTo>
                <a:close/>
                <a:moveTo>
                  <a:pt x="27470" y="153805"/>
                </a:moveTo>
                <a:lnTo>
                  <a:pt x="28843" y="153805"/>
                </a:lnTo>
                <a:lnTo>
                  <a:pt x="31588" y="153805"/>
                </a:lnTo>
                <a:cubicBezTo>
                  <a:pt x="31588" y="156551"/>
                  <a:pt x="28843" y="153805"/>
                  <a:pt x="27470" y="153805"/>
                </a:cubicBezTo>
                <a:close/>
                <a:moveTo>
                  <a:pt x="159303" y="151413"/>
                </a:moveTo>
                <a:cubicBezTo>
                  <a:pt x="161800" y="153929"/>
                  <a:pt x="155558" y="152671"/>
                  <a:pt x="158055" y="153929"/>
                </a:cubicBezTo>
                <a:lnTo>
                  <a:pt x="153061" y="153929"/>
                </a:lnTo>
                <a:cubicBezTo>
                  <a:pt x="155558" y="152671"/>
                  <a:pt x="159303" y="152671"/>
                  <a:pt x="159303" y="151413"/>
                </a:cubicBezTo>
                <a:close/>
                <a:moveTo>
                  <a:pt x="140076" y="148307"/>
                </a:moveTo>
                <a:lnTo>
                  <a:pt x="140076" y="151970"/>
                </a:lnTo>
                <a:lnTo>
                  <a:pt x="137331" y="150139"/>
                </a:lnTo>
                <a:close/>
                <a:moveTo>
                  <a:pt x="400997" y="142819"/>
                </a:moveTo>
                <a:lnTo>
                  <a:pt x="402095" y="142819"/>
                </a:lnTo>
                <a:cubicBezTo>
                  <a:pt x="400997" y="142819"/>
                  <a:pt x="405390" y="146480"/>
                  <a:pt x="400997" y="142819"/>
                </a:cubicBezTo>
                <a:close/>
                <a:moveTo>
                  <a:pt x="373527" y="142819"/>
                </a:moveTo>
                <a:lnTo>
                  <a:pt x="377190" y="145565"/>
                </a:lnTo>
                <a:cubicBezTo>
                  <a:pt x="375359" y="145565"/>
                  <a:pt x="375359" y="145565"/>
                  <a:pt x="373527" y="145565"/>
                </a:cubicBezTo>
                <a:close/>
                <a:moveTo>
                  <a:pt x="234371" y="142819"/>
                </a:moveTo>
                <a:cubicBezTo>
                  <a:pt x="235287" y="146480"/>
                  <a:pt x="234371" y="146480"/>
                  <a:pt x="232540" y="146480"/>
                </a:cubicBezTo>
                <a:cubicBezTo>
                  <a:pt x="234371" y="146480"/>
                  <a:pt x="230708" y="146480"/>
                  <a:pt x="231624" y="146480"/>
                </a:cubicBezTo>
                <a:cubicBezTo>
                  <a:pt x="234371" y="146480"/>
                  <a:pt x="232540" y="142819"/>
                  <a:pt x="234371" y="142819"/>
                </a:cubicBezTo>
                <a:close/>
                <a:moveTo>
                  <a:pt x="374342" y="97635"/>
                </a:moveTo>
                <a:cubicBezTo>
                  <a:pt x="374654" y="97321"/>
                  <a:pt x="375278" y="97321"/>
                  <a:pt x="376527" y="98579"/>
                </a:cubicBezTo>
                <a:lnTo>
                  <a:pt x="374222" y="97998"/>
                </a:lnTo>
                <a:close/>
                <a:moveTo>
                  <a:pt x="249189" y="5491"/>
                </a:moveTo>
                <a:cubicBezTo>
                  <a:pt x="251686" y="5491"/>
                  <a:pt x="254183" y="9265"/>
                  <a:pt x="256679" y="8007"/>
                </a:cubicBezTo>
                <a:lnTo>
                  <a:pt x="260425" y="14297"/>
                </a:lnTo>
                <a:cubicBezTo>
                  <a:pt x="260425" y="13039"/>
                  <a:pt x="262921" y="13039"/>
                  <a:pt x="262921" y="13039"/>
                </a:cubicBezTo>
                <a:cubicBezTo>
                  <a:pt x="262921" y="13039"/>
                  <a:pt x="264170" y="14297"/>
                  <a:pt x="262921" y="11781"/>
                </a:cubicBezTo>
                <a:cubicBezTo>
                  <a:pt x="271660" y="24360"/>
                  <a:pt x="287890" y="30650"/>
                  <a:pt x="297877" y="41971"/>
                </a:cubicBezTo>
                <a:cubicBezTo>
                  <a:pt x="299125" y="43229"/>
                  <a:pt x="299125" y="41971"/>
                  <a:pt x="299125" y="40714"/>
                </a:cubicBezTo>
                <a:cubicBezTo>
                  <a:pt x="300374" y="44487"/>
                  <a:pt x="301622" y="41971"/>
                  <a:pt x="302871" y="43229"/>
                </a:cubicBezTo>
                <a:lnTo>
                  <a:pt x="305367" y="47003"/>
                </a:lnTo>
                <a:cubicBezTo>
                  <a:pt x="306616" y="47003"/>
                  <a:pt x="305367" y="45745"/>
                  <a:pt x="306616" y="45745"/>
                </a:cubicBezTo>
                <a:cubicBezTo>
                  <a:pt x="312858" y="49519"/>
                  <a:pt x="316603" y="57067"/>
                  <a:pt x="322845" y="58325"/>
                </a:cubicBezTo>
                <a:cubicBezTo>
                  <a:pt x="324094" y="60841"/>
                  <a:pt x="321597" y="60841"/>
                  <a:pt x="322845" y="63357"/>
                </a:cubicBezTo>
                <a:cubicBezTo>
                  <a:pt x="322845" y="58325"/>
                  <a:pt x="330336" y="65872"/>
                  <a:pt x="329087" y="63357"/>
                </a:cubicBezTo>
                <a:cubicBezTo>
                  <a:pt x="330336" y="65872"/>
                  <a:pt x="336578" y="68388"/>
                  <a:pt x="332832" y="72162"/>
                </a:cubicBezTo>
                <a:cubicBezTo>
                  <a:pt x="335329" y="73420"/>
                  <a:pt x="336578" y="72162"/>
                  <a:pt x="336578" y="70904"/>
                </a:cubicBezTo>
                <a:cubicBezTo>
                  <a:pt x="339075" y="73420"/>
                  <a:pt x="341571" y="74678"/>
                  <a:pt x="344068" y="75936"/>
                </a:cubicBezTo>
                <a:cubicBezTo>
                  <a:pt x="345317" y="78452"/>
                  <a:pt x="357801" y="84742"/>
                  <a:pt x="357801" y="89773"/>
                </a:cubicBezTo>
                <a:cubicBezTo>
                  <a:pt x="357801" y="86000"/>
                  <a:pt x="359049" y="88515"/>
                  <a:pt x="361546" y="89773"/>
                </a:cubicBezTo>
                <a:lnTo>
                  <a:pt x="361546" y="86000"/>
                </a:lnTo>
                <a:lnTo>
                  <a:pt x="365291" y="89773"/>
                </a:lnTo>
                <a:cubicBezTo>
                  <a:pt x="366540" y="89773"/>
                  <a:pt x="366540" y="89773"/>
                  <a:pt x="366540" y="89773"/>
                </a:cubicBezTo>
                <a:cubicBezTo>
                  <a:pt x="366540" y="91031"/>
                  <a:pt x="365291" y="91031"/>
                  <a:pt x="366540" y="92289"/>
                </a:cubicBezTo>
                <a:cubicBezTo>
                  <a:pt x="369036" y="94805"/>
                  <a:pt x="370285" y="93547"/>
                  <a:pt x="372782" y="93547"/>
                </a:cubicBezTo>
                <a:lnTo>
                  <a:pt x="371533" y="93547"/>
                </a:lnTo>
                <a:lnTo>
                  <a:pt x="374030" y="94805"/>
                </a:lnTo>
                <a:cubicBezTo>
                  <a:pt x="374030" y="96063"/>
                  <a:pt x="367788" y="93547"/>
                  <a:pt x="371533" y="97321"/>
                </a:cubicBezTo>
                <a:lnTo>
                  <a:pt x="374222" y="97998"/>
                </a:lnTo>
                <a:lnTo>
                  <a:pt x="374030" y="98579"/>
                </a:lnTo>
                <a:lnTo>
                  <a:pt x="376527" y="101095"/>
                </a:lnTo>
                <a:lnTo>
                  <a:pt x="377775" y="98579"/>
                </a:lnTo>
                <a:cubicBezTo>
                  <a:pt x="386514" y="106127"/>
                  <a:pt x="394005" y="113674"/>
                  <a:pt x="403992" y="119964"/>
                </a:cubicBezTo>
                <a:cubicBezTo>
                  <a:pt x="401495" y="122480"/>
                  <a:pt x="408986" y="126254"/>
                  <a:pt x="407737" y="127512"/>
                </a:cubicBezTo>
                <a:lnTo>
                  <a:pt x="407737" y="130028"/>
                </a:lnTo>
                <a:cubicBezTo>
                  <a:pt x="406489" y="128770"/>
                  <a:pt x="413979" y="130028"/>
                  <a:pt x="408986" y="126254"/>
                </a:cubicBezTo>
                <a:lnTo>
                  <a:pt x="413979" y="128770"/>
                </a:lnTo>
                <a:cubicBezTo>
                  <a:pt x="415228" y="127512"/>
                  <a:pt x="416476" y="127512"/>
                  <a:pt x="416476" y="128770"/>
                </a:cubicBezTo>
                <a:cubicBezTo>
                  <a:pt x="418973" y="128770"/>
                  <a:pt x="421470" y="131286"/>
                  <a:pt x="422718" y="132544"/>
                </a:cubicBezTo>
                <a:cubicBezTo>
                  <a:pt x="427712" y="136317"/>
                  <a:pt x="431457" y="140091"/>
                  <a:pt x="436451" y="143865"/>
                </a:cubicBezTo>
                <a:cubicBezTo>
                  <a:pt x="435202" y="143865"/>
                  <a:pt x="435202" y="143865"/>
                  <a:pt x="433954" y="143865"/>
                </a:cubicBezTo>
                <a:cubicBezTo>
                  <a:pt x="438948" y="145123"/>
                  <a:pt x="442693" y="148897"/>
                  <a:pt x="445190" y="151413"/>
                </a:cubicBezTo>
                <a:cubicBezTo>
                  <a:pt x="447686" y="152671"/>
                  <a:pt x="448935" y="155187"/>
                  <a:pt x="451432" y="156445"/>
                </a:cubicBezTo>
                <a:lnTo>
                  <a:pt x="446438" y="156445"/>
                </a:lnTo>
                <a:cubicBezTo>
                  <a:pt x="453929" y="158960"/>
                  <a:pt x="457674" y="161476"/>
                  <a:pt x="460171" y="162734"/>
                </a:cubicBezTo>
                <a:cubicBezTo>
                  <a:pt x="458922" y="162734"/>
                  <a:pt x="455177" y="162734"/>
                  <a:pt x="450183" y="161476"/>
                </a:cubicBezTo>
                <a:cubicBezTo>
                  <a:pt x="450183" y="161476"/>
                  <a:pt x="450183" y="161476"/>
                  <a:pt x="447686" y="161476"/>
                </a:cubicBezTo>
                <a:cubicBezTo>
                  <a:pt x="448935" y="162734"/>
                  <a:pt x="448935" y="163992"/>
                  <a:pt x="441444" y="163992"/>
                </a:cubicBezTo>
                <a:lnTo>
                  <a:pt x="441444" y="162734"/>
                </a:lnTo>
                <a:lnTo>
                  <a:pt x="431457" y="162734"/>
                </a:lnTo>
                <a:cubicBezTo>
                  <a:pt x="427712" y="160218"/>
                  <a:pt x="425215" y="161476"/>
                  <a:pt x="421470" y="161476"/>
                </a:cubicBezTo>
                <a:cubicBezTo>
                  <a:pt x="417725" y="162734"/>
                  <a:pt x="412731" y="163992"/>
                  <a:pt x="410234" y="160218"/>
                </a:cubicBezTo>
                <a:cubicBezTo>
                  <a:pt x="410234" y="161476"/>
                  <a:pt x="407737" y="161476"/>
                  <a:pt x="406489" y="161476"/>
                </a:cubicBezTo>
                <a:cubicBezTo>
                  <a:pt x="403992" y="162734"/>
                  <a:pt x="401495" y="162734"/>
                  <a:pt x="401495" y="163992"/>
                </a:cubicBezTo>
                <a:cubicBezTo>
                  <a:pt x="401495" y="162734"/>
                  <a:pt x="401495" y="162734"/>
                  <a:pt x="400247" y="162734"/>
                </a:cubicBezTo>
                <a:cubicBezTo>
                  <a:pt x="397750" y="165250"/>
                  <a:pt x="394005" y="161476"/>
                  <a:pt x="390259" y="161476"/>
                </a:cubicBezTo>
                <a:cubicBezTo>
                  <a:pt x="389011" y="162734"/>
                  <a:pt x="390259" y="163992"/>
                  <a:pt x="390259" y="163992"/>
                </a:cubicBezTo>
                <a:cubicBezTo>
                  <a:pt x="386514" y="161476"/>
                  <a:pt x="380272" y="166508"/>
                  <a:pt x="379024" y="165250"/>
                </a:cubicBezTo>
                <a:cubicBezTo>
                  <a:pt x="376527" y="165250"/>
                  <a:pt x="377775" y="163992"/>
                  <a:pt x="376527" y="162734"/>
                </a:cubicBezTo>
                <a:cubicBezTo>
                  <a:pt x="372782" y="163992"/>
                  <a:pt x="377775" y="167766"/>
                  <a:pt x="372782" y="165250"/>
                </a:cubicBezTo>
                <a:cubicBezTo>
                  <a:pt x="372782" y="165250"/>
                  <a:pt x="374030" y="165250"/>
                  <a:pt x="374030" y="163992"/>
                </a:cubicBezTo>
                <a:cubicBezTo>
                  <a:pt x="371533" y="163992"/>
                  <a:pt x="367788" y="158960"/>
                  <a:pt x="366540" y="158960"/>
                </a:cubicBezTo>
                <a:lnTo>
                  <a:pt x="367788" y="160218"/>
                </a:lnTo>
                <a:cubicBezTo>
                  <a:pt x="364043" y="161476"/>
                  <a:pt x="357801" y="156445"/>
                  <a:pt x="357801" y="158960"/>
                </a:cubicBezTo>
                <a:lnTo>
                  <a:pt x="357801" y="161476"/>
                </a:lnTo>
                <a:cubicBezTo>
                  <a:pt x="351559" y="158960"/>
                  <a:pt x="355304" y="161476"/>
                  <a:pt x="349062" y="160218"/>
                </a:cubicBezTo>
                <a:lnTo>
                  <a:pt x="349062" y="158960"/>
                </a:lnTo>
                <a:cubicBezTo>
                  <a:pt x="346565" y="160218"/>
                  <a:pt x="344068" y="157703"/>
                  <a:pt x="342820" y="161476"/>
                </a:cubicBezTo>
                <a:lnTo>
                  <a:pt x="336578" y="161476"/>
                </a:lnTo>
                <a:cubicBezTo>
                  <a:pt x="336578" y="161476"/>
                  <a:pt x="335329" y="161476"/>
                  <a:pt x="334081" y="161476"/>
                </a:cubicBezTo>
                <a:cubicBezTo>
                  <a:pt x="334081" y="163992"/>
                  <a:pt x="325342" y="161476"/>
                  <a:pt x="324094" y="161476"/>
                </a:cubicBezTo>
                <a:cubicBezTo>
                  <a:pt x="327839" y="161476"/>
                  <a:pt x="325342" y="161476"/>
                  <a:pt x="325342" y="158960"/>
                </a:cubicBezTo>
                <a:cubicBezTo>
                  <a:pt x="322845" y="161476"/>
                  <a:pt x="321597" y="161476"/>
                  <a:pt x="319100" y="160218"/>
                </a:cubicBezTo>
                <a:cubicBezTo>
                  <a:pt x="319100" y="163992"/>
                  <a:pt x="319100" y="165250"/>
                  <a:pt x="314106" y="165250"/>
                </a:cubicBezTo>
                <a:cubicBezTo>
                  <a:pt x="314106" y="163992"/>
                  <a:pt x="315355" y="163992"/>
                  <a:pt x="314106" y="163992"/>
                </a:cubicBezTo>
                <a:cubicBezTo>
                  <a:pt x="311609" y="165250"/>
                  <a:pt x="309113" y="163992"/>
                  <a:pt x="304119" y="163992"/>
                </a:cubicBezTo>
                <a:cubicBezTo>
                  <a:pt x="305367" y="163992"/>
                  <a:pt x="305367" y="162734"/>
                  <a:pt x="304119" y="161476"/>
                </a:cubicBezTo>
                <a:cubicBezTo>
                  <a:pt x="304119" y="165250"/>
                  <a:pt x="297877" y="158960"/>
                  <a:pt x="300374" y="163992"/>
                </a:cubicBezTo>
                <a:cubicBezTo>
                  <a:pt x="291635" y="161476"/>
                  <a:pt x="277902" y="163992"/>
                  <a:pt x="274157" y="161476"/>
                </a:cubicBezTo>
                <a:cubicBezTo>
                  <a:pt x="272909" y="158960"/>
                  <a:pt x="270412" y="161476"/>
                  <a:pt x="269163" y="161476"/>
                </a:cubicBezTo>
                <a:lnTo>
                  <a:pt x="269163" y="160218"/>
                </a:lnTo>
                <a:cubicBezTo>
                  <a:pt x="265418" y="162734"/>
                  <a:pt x="265418" y="161476"/>
                  <a:pt x="261673" y="163992"/>
                </a:cubicBezTo>
                <a:cubicBezTo>
                  <a:pt x="262921" y="161476"/>
                  <a:pt x="262921" y="161476"/>
                  <a:pt x="260425" y="160218"/>
                </a:cubicBezTo>
                <a:lnTo>
                  <a:pt x="256679" y="162734"/>
                </a:lnTo>
                <a:lnTo>
                  <a:pt x="256679" y="160218"/>
                </a:lnTo>
                <a:cubicBezTo>
                  <a:pt x="254183" y="161476"/>
                  <a:pt x="252934" y="161476"/>
                  <a:pt x="251686" y="161476"/>
                </a:cubicBezTo>
                <a:lnTo>
                  <a:pt x="251686" y="160218"/>
                </a:lnTo>
                <a:cubicBezTo>
                  <a:pt x="250437" y="162734"/>
                  <a:pt x="244195" y="162734"/>
                  <a:pt x="244195" y="163992"/>
                </a:cubicBezTo>
                <a:cubicBezTo>
                  <a:pt x="242947" y="161476"/>
                  <a:pt x="240450" y="165250"/>
                  <a:pt x="237953" y="161476"/>
                </a:cubicBezTo>
                <a:cubicBezTo>
                  <a:pt x="237953" y="162734"/>
                  <a:pt x="237953" y="162734"/>
                  <a:pt x="236705" y="163992"/>
                </a:cubicBezTo>
                <a:cubicBezTo>
                  <a:pt x="237953" y="163992"/>
                  <a:pt x="237953" y="165250"/>
                  <a:pt x="236705" y="165250"/>
                </a:cubicBezTo>
                <a:lnTo>
                  <a:pt x="235456" y="163992"/>
                </a:lnTo>
                <a:cubicBezTo>
                  <a:pt x="234208" y="163992"/>
                  <a:pt x="232960" y="163992"/>
                  <a:pt x="231711" y="163992"/>
                </a:cubicBezTo>
                <a:cubicBezTo>
                  <a:pt x="230463" y="163992"/>
                  <a:pt x="230463" y="163992"/>
                  <a:pt x="230463" y="163992"/>
                </a:cubicBezTo>
                <a:cubicBezTo>
                  <a:pt x="230463" y="163992"/>
                  <a:pt x="229214" y="163992"/>
                  <a:pt x="227966" y="163992"/>
                </a:cubicBezTo>
                <a:cubicBezTo>
                  <a:pt x="222972" y="161476"/>
                  <a:pt x="216730" y="167766"/>
                  <a:pt x="211736" y="163992"/>
                </a:cubicBezTo>
                <a:cubicBezTo>
                  <a:pt x="212985" y="163992"/>
                  <a:pt x="212985" y="163992"/>
                  <a:pt x="214233" y="163992"/>
                </a:cubicBezTo>
                <a:cubicBezTo>
                  <a:pt x="209240" y="163992"/>
                  <a:pt x="205494" y="161476"/>
                  <a:pt x="201749" y="162734"/>
                </a:cubicBezTo>
                <a:lnTo>
                  <a:pt x="201749" y="163992"/>
                </a:lnTo>
                <a:cubicBezTo>
                  <a:pt x="199252" y="165250"/>
                  <a:pt x="196756" y="165250"/>
                  <a:pt x="193010" y="165250"/>
                </a:cubicBezTo>
                <a:lnTo>
                  <a:pt x="193010" y="167766"/>
                </a:lnTo>
                <a:cubicBezTo>
                  <a:pt x="189265" y="166508"/>
                  <a:pt x="181775" y="169024"/>
                  <a:pt x="178029" y="165250"/>
                </a:cubicBezTo>
                <a:cubicBezTo>
                  <a:pt x="178029" y="167766"/>
                  <a:pt x="173036" y="165250"/>
                  <a:pt x="170539" y="165250"/>
                </a:cubicBezTo>
                <a:cubicBezTo>
                  <a:pt x="168042" y="163992"/>
                  <a:pt x="165545" y="165250"/>
                  <a:pt x="164297" y="165250"/>
                </a:cubicBezTo>
                <a:lnTo>
                  <a:pt x="163111" y="165128"/>
                </a:lnTo>
                <a:lnTo>
                  <a:pt x="161911" y="165821"/>
                </a:lnTo>
                <a:cubicBezTo>
                  <a:pt x="161225" y="165477"/>
                  <a:pt x="160401" y="164791"/>
                  <a:pt x="159303" y="164791"/>
                </a:cubicBezTo>
                <a:lnTo>
                  <a:pt x="159818" y="164791"/>
                </a:lnTo>
                <a:lnTo>
                  <a:pt x="155090" y="164307"/>
                </a:lnTo>
                <a:cubicBezTo>
                  <a:pt x="152125" y="164621"/>
                  <a:pt x="149316" y="165250"/>
                  <a:pt x="146819" y="165250"/>
                </a:cubicBezTo>
                <a:lnTo>
                  <a:pt x="146819" y="163992"/>
                </a:lnTo>
                <a:lnTo>
                  <a:pt x="141825" y="165250"/>
                </a:lnTo>
                <a:cubicBezTo>
                  <a:pt x="143074" y="163992"/>
                  <a:pt x="140577" y="165250"/>
                  <a:pt x="139329" y="165250"/>
                </a:cubicBezTo>
                <a:cubicBezTo>
                  <a:pt x="138080" y="166508"/>
                  <a:pt x="134335" y="165250"/>
                  <a:pt x="133086" y="165250"/>
                </a:cubicBezTo>
                <a:lnTo>
                  <a:pt x="129341" y="165250"/>
                </a:lnTo>
                <a:cubicBezTo>
                  <a:pt x="133086" y="163992"/>
                  <a:pt x="129341" y="163992"/>
                  <a:pt x="129341" y="161476"/>
                </a:cubicBezTo>
                <a:lnTo>
                  <a:pt x="126844" y="163992"/>
                </a:lnTo>
                <a:cubicBezTo>
                  <a:pt x="126844" y="162734"/>
                  <a:pt x="128093" y="161476"/>
                  <a:pt x="126844" y="161476"/>
                </a:cubicBezTo>
                <a:cubicBezTo>
                  <a:pt x="125596" y="162734"/>
                  <a:pt x="120602" y="162734"/>
                  <a:pt x="120602" y="163992"/>
                </a:cubicBezTo>
                <a:cubicBezTo>
                  <a:pt x="120602" y="163992"/>
                  <a:pt x="120602" y="163992"/>
                  <a:pt x="120602" y="165250"/>
                </a:cubicBezTo>
                <a:cubicBezTo>
                  <a:pt x="118106" y="165250"/>
                  <a:pt x="119354" y="165250"/>
                  <a:pt x="119354" y="166508"/>
                </a:cubicBezTo>
                <a:cubicBezTo>
                  <a:pt x="116857" y="163992"/>
                  <a:pt x="114360" y="165250"/>
                  <a:pt x="111863" y="162734"/>
                </a:cubicBezTo>
                <a:cubicBezTo>
                  <a:pt x="115609" y="165250"/>
                  <a:pt x="105621" y="163992"/>
                  <a:pt x="106870" y="165250"/>
                </a:cubicBezTo>
                <a:cubicBezTo>
                  <a:pt x="105621" y="163992"/>
                  <a:pt x="105621" y="165250"/>
                  <a:pt x="104373" y="163992"/>
                </a:cubicBezTo>
                <a:cubicBezTo>
                  <a:pt x="106870" y="163992"/>
                  <a:pt x="110615" y="162734"/>
                  <a:pt x="113112" y="161476"/>
                </a:cubicBezTo>
                <a:lnTo>
                  <a:pt x="110615" y="160218"/>
                </a:lnTo>
                <a:lnTo>
                  <a:pt x="114360" y="159747"/>
                </a:lnTo>
                <a:lnTo>
                  <a:pt x="114360" y="161476"/>
                </a:lnTo>
                <a:cubicBezTo>
                  <a:pt x="119354" y="162734"/>
                  <a:pt x="121851" y="161476"/>
                  <a:pt x="124348" y="158960"/>
                </a:cubicBezTo>
                <a:cubicBezTo>
                  <a:pt x="121851" y="158960"/>
                  <a:pt x="126844" y="158960"/>
                  <a:pt x="124348" y="157703"/>
                </a:cubicBezTo>
                <a:lnTo>
                  <a:pt x="123099" y="157703"/>
                </a:lnTo>
                <a:cubicBezTo>
                  <a:pt x="121851" y="156445"/>
                  <a:pt x="124348" y="156445"/>
                  <a:pt x="125596" y="156445"/>
                </a:cubicBezTo>
                <a:cubicBezTo>
                  <a:pt x="130590" y="157703"/>
                  <a:pt x="141825" y="156445"/>
                  <a:pt x="144322" y="157703"/>
                </a:cubicBezTo>
                <a:cubicBezTo>
                  <a:pt x="143074" y="156445"/>
                  <a:pt x="140577" y="157703"/>
                  <a:pt x="140577" y="157703"/>
                </a:cubicBezTo>
                <a:lnTo>
                  <a:pt x="141825" y="158960"/>
                </a:lnTo>
                <a:cubicBezTo>
                  <a:pt x="140577" y="158960"/>
                  <a:pt x="138080" y="157703"/>
                  <a:pt x="135583" y="157703"/>
                </a:cubicBezTo>
                <a:cubicBezTo>
                  <a:pt x="135583" y="158960"/>
                  <a:pt x="133086" y="160218"/>
                  <a:pt x="135583" y="161476"/>
                </a:cubicBezTo>
                <a:cubicBezTo>
                  <a:pt x="141825" y="163992"/>
                  <a:pt x="140577" y="158960"/>
                  <a:pt x="148067" y="158960"/>
                </a:cubicBezTo>
                <a:cubicBezTo>
                  <a:pt x="149316" y="158960"/>
                  <a:pt x="146819" y="161476"/>
                  <a:pt x="151813" y="161476"/>
                </a:cubicBezTo>
                <a:cubicBezTo>
                  <a:pt x="156806" y="158960"/>
                  <a:pt x="160552" y="156445"/>
                  <a:pt x="160552" y="153929"/>
                </a:cubicBezTo>
                <a:lnTo>
                  <a:pt x="158055" y="153929"/>
                </a:lnTo>
                <a:cubicBezTo>
                  <a:pt x="159303" y="153929"/>
                  <a:pt x="159303" y="152671"/>
                  <a:pt x="160552" y="152671"/>
                </a:cubicBezTo>
                <a:cubicBezTo>
                  <a:pt x="159303" y="153929"/>
                  <a:pt x="163048" y="155187"/>
                  <a:pt x="163048" y="156445"/>
                </a:cubicBezTo>
                <a:cubicBezTo>
                  <a:pt x="168042" y="156445"/>
                  <a:pt x="170539" y="156445"/>
                  <a:pt x="175533" y="156445"/>
                </a:cubicBezTo>
                <a:cubicBezTo>
                  <a:pt x="175533" y="157703"/>
                  <a:pt x="176781" y="157703"/>
                  <a:pt x="176781" y="157703"/>
                </a:cubicBezTo>
                <a:cubicBezTo>
                  <a:pt x="179278" y="157703"/>
                  <a:pt x="183023" y="153929"/>
                  <a:pt x="181775" y="152671"/>
                </a:cubicBezTo>
                <a:cubicBezTo>
                  <a:pt x="185520" y="152671"/>
                  <a:pt x="185520" y="152671"/>
                  <a:pt x="188017" y="152671"/>
                </a:cubicBezTo>
                <a:cubicBezTo>
                  <a:pt x="184271" y="151413"/>
                  <a:pt x="189265" y="152671"/>
                  <a:pt x="189265" y="151413"/>
                </a:cubicBezTo>
                <a:cubicBezTo>
                  <a:pt x="191762" y="151413"/>
                  <a:pt x="189265" y="152671"/>
                  <a:pt x="191762" y="152671"/>
                </a:cubicBezTo>
                <a:lnTo>
                  <a:pt x="193010" y="151413"/>
                </a:lnTo>
                <a:lnTo>
                  <a:pt x="192262" y="155183"/>
                </a:lnTo>
                <a:lnTo>
                  <a:pt x="191762" y="157703"/>
                </a:lnTo>
                <a:cubicBezTo>
                  <a:pt x="193010" y="158960"/>
                  <a:pt x="199252" y="161476"/>
                  <a:pt x="199252" y="161476"/>
                </a:cubicBezTo>
                <a:cubicBezTo>
                  <a:pt x="200501" y="158960"/>
                  <a:pt x="199252" y="151413"/>
                  <a:pt x="198004" y="150155"/>
                </a:cubicBezTo>
                <a:cubicBezTo>
                  <a:pt x="198004" y="147639"/>
                  <a:pt x="200501" y="150155"/>
                  <a:pt x="201749" y="151413"/>
                </a:cubicBezTo>
                <a:cubicBezTo>
                  <a:pt x="205494" y="152671"/>
                  <a:pt x="206743" y="148897"/>
                  <a:pt x="209240" y="150155"/>
                </a:cubicBezTo>
                <a:lnTo>
                  <a:pt x="206743" y="151413"/>
                </a:lnTo>
                <a:cubicBezTo>
                  <a:pt x="207991" y="151413"/>
                  <a:pt x="211736" y="151413"/>
                  <a:pt x="212985" y="150155"/>
                </a:cubicBezTo>
                <a:cubicBezTo>
                  <a:pt x="212985" y="151413"/>
                  <a:pt x="210488" y="153929"/>
                  <a:pt x="211736" y="155187"/>
                </a:cubicBezTo>
                <a:cubicBezTo>
                  <a:pt x="216730" y="155187"/>
                  <a:pt x="221724" y="151413"/>
                  <a:pt x="221724" y="148897"/>
                </a:cubicBezTo>
                <a:lnTo>
                  <a:pt x="212985" y="151413"/>
                </a:lnTo>
                <a:cubicBezTo>
                  <a:pt x="212985" y="150155"/>
                  <a:pt x="219227" y="150155"/>
                  <a:pt x="219227" y="147639"/>
                </a:cubicBezTo>
                <a:lnTo>
                  <a:pt x="225469" y="147639"/>
                </a:lnTo>
                <a:cubicBezTo>
                  <a:pt x="224221" y="147639"/>
                  <a:pt x="222972" y="148897"/>
                  <a:pt x="222972" y="150155"/>
                </a:cubicBezTo>
                <a:cubicBezTo>
                  <a:pt x="226717" y="150155"/>
                  <a:pt x="224221" y="150155"/>
                  <a:pt x="226717" y="150155"/>
                </a:cubicBezTo>
                <a:cubicBezTo>
                  <a:pt x="222972" y="152671"/>
                  <a:pt x="216730" y="158960"/>
                  <a:pt x="215482" y="161476"/>
                </a:cubicBezTo>
                <a:lnTo>
                  <a:pt x="219227" y="160218"/>
                </a:lnTo>
                <a:lnTo>
                  <a:pt x="219227" y="161476"/>
                </a:lnTo>
                <a:cubicBezTo>
                  <a:pt x="224221" y="160218"/>
                  <a:pt x="229214" y="152671"/>
                  <a:pt x="229214" y="151413"/>
                </a:cubicBezTo>
                <a:cubicBezTo>
                  <a:pt x="232960" y="151413"/>
                  <a:pt x="231711" y="156445"/>
                  <a:pt x="230463" y="156445"/>
                </a:cubicBezTo>
                <a:cubicBezTo>
                  <a:pt x="236705" y="156445"/>
                  <a:pt x="236705" y="150155"/>
                  <a:pt x="241698" y="151413"/>
                </a:cubicBezTo>
                <a:lnTo>
                  <a:pt x="239202" y="150155"/>
                </a:lnTo>
                <a:cubicBezTo>
                  <a:pt x="240450" y="150155"/>
                  <a:pt x="245444" y="151413"/>
                  <a:pt x="245444" y="150155"/>
                </a:cubicBezTo>
                <a:cubicBezTo>
                  <a:pt x="246692" y="151413"/>
                  <a:pt x="246692" y="152671"/>
                  <a:pt x="246692" y="153929"/>
                </a:cubicBezTo>
                <a:lnTo>
                  <a:pt x="250437" y="150155"/>
                </a:lnTo>
                <a:cubicBezTo>
                  <a:pt x="250437" y="151413"/>
                  <a:pt x="250437" y="153929"/>
                  <a:pt x="250437" y="155187"/>
                </a:cubicBezTo>
                <a:cubicBezTo>
                  <a:pt x="251686" y="155187"/>
                  <a:pt x="254183" y="151413"/>
                  <a:pt x="251686" y="150155"/>
                </a:cubicBezTo>
                <a:cubicBezTo>
                  <a:pt x="256679" y="152671"/>
                  <a:pt x="255431" y="151413"/>
                  <a:pt x="257928" y="153929"/>
                </a:cubicBezTo>
                <a:cubicBezTo>
                  <a:pt x="259176" y="153929"/>
                  <a:pt x="257928" y="151413"/>
                  <a:pt x="257928" y="150155"/>
                </a:cubicBezTo>
                <a:lnTo>
                  <a:pt x="258794" y="150155"/>
                </a:lnTo>
                <a:lnTo>
                  <a:pt x="258178" y="148307"/>
                </a:lnTo>
                <a:cubicBezTo>
                  <a:pt x="259551" y="149681"/>
                  <a:pt x="260924" y="149681"/>
                  <a:pt x="262296" y="148307"/>
                </a:cubicBezTo>
                <a:lnTo>
                  <a:pt x="261065" y="150155"/>
                </a:lnTo>
                <a:lnTo>
                  <a:pt x="262921" y="150155"/>
                </a:lnTo>
                <a:cubicBezTo>
                  <a:pt x="257928" y="151413"/>
                  <a:pt x="261673" y="157703"/>
                  <a:pt x="260425" y="158960"/>
                </a:cubicBezTo>
                <a:lnTo>
                  <a:pt x="270412" y="150155"/>
                </a:lnTo>
                <a:cubicBezTo>
                  <a:pt x="269163" y="151413"/>
                  <a:pt x="267915" y="153929"/>
                  <a:pt x="267915" y="153929"/>
                </a:cubicBezTo>
                <a:cubicBezTo>
                  <a:pt x="269163" y="151413"/>
                  <a:pt x="279151" y="151413"/>
                  <a:pt x="284144" y="151413"/>
                </a:cubicBezTo>
                <a:lnTo>
                  <a:pt x="288639" y="152545"/>
                </a:lnTo>
                <a:lnTo>
                  <a:pt x="287890" y="152671"/>
                </a:lnTo>
                <a:lnTo>
                  <a:pt x="289138" y="152671"/>
                </a:lnTo>
                <a:lnTo>
                  <a:pt x="288639" y="152545"/>
                </a:lnTo>
                <a:lnTo>
                  <a:pt x="291635" y="152042"/>
                </a:lnTo>
                <a:cubicBezTo>
                  <a:pt x="292571" y="151098"/>
                  <a:pt x="293508" y="150155"/>
                  <a:pt x="295380" y="151413"/>
                </a:cubicBezTo>
                <a:cubicBezTo>
                  <a:pt x="291635" y="151413"/>
                  <a:pt x="291635" y="151413"/>
                  <a:pt x="291635" y="152671"/>
                </a:cubicBezTo>
                <a:cubicBezTo>
                  <a:pt x="294132" y="151413"/>
                  <a:pt x="300374" y="152671"/>
                  <a:pt x="299125" y="150155"/>
                </a:cubicBezTo>
                <a:cubicBezTo>
                  <a:pt x="300374" y="150155"/>
                  <a:pt x="301622" y="150155"/>
                  <a:pt x="301622" y="151413"/>
                </a:cubicBezTo>
                <a:lnTo>
                  <a:pt x="307864" y="150155"/>
                </a:lnTo>
                <a:cubicBezTo>
                  <a:pt x="307864" y="150155"/>
                  <a:pt x="307864" y="151413"/>
                  <a:pt x="309113" y="151413"/>
                </a:cubicBezTo>
                <a:cubicBezTo>
                  <a:pt x="305367" y="151413"/>
                  <a:pt x="301622" y="153929"/>
                  <a:pt x="300374" y="151413"/>
                </a:cubicBezTo>
                <a:cubicBezTo>
                  <a:pt x="300374" y="153929"/>
                  <a:pt x="301622" y="155187"/>
                  <a:pt x="300374" y="156445"/>
                </a:cubicBezTo>
                <a:cubicBezTo>
                  <a:pt x="306616" y="156445"/>
                  <a:pt x="310361" y="151413"/>
                  <a:pt x="315355" y="150155"/>
                </a:cubicBezTo>
                <a:lnTo>
                  <a:pt x="321597" y="151413"/>
                </a:lnTo>
                <a:lnTo>
                  <a:pt x="321597" y="152671"/>
                </a:lnTo>
                <a:cubicBezTo>
                  <a:pt x="322845" y="151413"/>
                  <a:pt x="322845" y="151413"/>
                  <a:pt x="322845" y="151413"/>
                </a:cubicBezTo>
                <a:lnTo>
                  <a:pt x="322845" y="152671"/>
                </a:lnTo>
                <a:cubicBezTo>
                  <a:pt x="322845" y="152671"/>
                  <a:pt x="324094" y="152671"/>
                  <a:pt x="325342" y="152671"/>
                </a:cubicBezTo>
                <a:cubicBezTo>
                  <a:pt x="325342" y="152671"/>
                  <a:pt x="324094" y="155187"/>
                  <a:pt x="322845" y="156445"/>
                </a:cubicBezTo>
                <a:lnTo>
                  <a:pt x="321597" y="155187"/>
                </a:lnTo>
                <a:cubicBezTo>
                  <a:pt x="319100" y="156445"/>
                  <a:pt x="319100" y="157703"/>
                  <a:pt x="320348" y="157703"/>
                </a:cubicBezTo>
                <a:lnTo>
                  <a:pt x="321597" y="157703"/>
                </a:lnTo>
                <a:cubicBezTo>
                  <a:pt x="321597" y="157703"/>
                  <a:pt x="320348" y="158960"/>
                  <a:pt x="321597" y="158960"/>
                </a:cubicBezTo>
                <a:lnTo>
                  <a:pt x="325342" y="157703"/>
                </a:lnTo>
                <a:cubicBezTo>
                  <a:pt x="325342" y="157703"/>
                  <a:pt x="324094" y="157703"/>
                  <a:pt x="322845" y="156445"/>
                </a:cubicBezTo>
                <a:cubicBezTo>
                  <a:pt x="325342" y="155187"/>
                  <a:pt x="329087" y="152671"/>
                  <a:pt x="326590" y="151413"/>
                </a:cubicBezTo>
                <a:lnTo>
                  <a:pt x="330336" y="152671"/>
                </a:lnTo>
                <a:cubicBezTo>
                  <a:pt x="334081" y="151413"/>
                  <a:pt x="332832" y="151413"/>
                  <a:pt x="339075" y="150155"/>
                </a:cubicBezTo>
                <a:cubicBezTo>
                  <a:pt x="339075" y="150155"/>
                  <a:pt x="337826" y="151413"/>
                  <a:pt x="339075" y="151413"/>
                </a:cubicBezTo>
                <a:cubicBezTo>
                  <a:pt x="341571" y="148897"/>
                  <a:pt x="346565" y="153929"/>
                  <a:pt x="347813" y="152671"/>
                </a:cubicBezTo>
                <a:cubicBezTo>
                  <a:pt x="350310" y="151413"/>
                  <a:pt x="349062" y="150155"/>
                  <a:pt x="350310" y="150155"/>
                </a:cubicBezTo>
                <a:cubicBezTo>
                  <a:pt x="350310" y="150155"/>
                  <a:pt x="350310" y="150155"/>
                  <a:pt x="351559" y="150155"/>
                </a:cubicBezTo>
                <a:lnTo>
                  <a:pt x="354056" y="148897"/>
                </a:lnTo>
                <a:cubicBezTo>
                  <a:pt x="355304" y="150155"/>
                  <a:pt x="351559" y="150155"/>
                  <a:pt x="354056" y="150155"/>
                </a:cubicBezTo>
                <a:cubicBezTo>
                  <a:pt x="357801" y="150155"/>
                  <a:pt x="360298" y="148897"/>
                  <a:pt x="364043" y="150155"/>
                </a:cubicBezTo>
                <a:cubicBezTo>
                  <a:pt x="369036" y="148897"/>
                  <a:pt x="362794" y="146381"/>
                  <a:pt x="366540" y="146381"/>
                </a:cubicBezTo>
                <a:cubicBezTo>
                  <a:pt x="366540" y="147639"/>
                  <a:pt x="367788" y="150155"/>
                  <a:pt x="370285" y="150155"/>
                </a:cubicBezTo>
                <a:cubicBezTo>
                  <a:pt x="371533" y="148897"/>
                  <a:pt x="371533" y="147639"/>
                  <a:pt x="374030" y="147639"/>
                </a:cubicBezTo>
                <a:lnTo>
                  <a:pt x="374030" y="148897"/>
                </a:lnTo>
                <a:cubicBezTo>
                  <a:pt x="376527" y="148897"/>
                  <a:pt x="377775" y="148897"/>
                  <a:pt x="377775" y="150155"/>
                </a:cubicBezTo>
                <a:cubicBezTo>
                  <a:pt x="380272" y="150155"/>
                  <a:pt x="380272" y="150155"/>
                  <a:pt x="381521" y="150155"/>
                </a:cubicBezTo>
                <a:cubicBezTo>
                  <a:pt x="385266" y="148897"/>
                  <a:pt x="379024" y="145123"/>
                  <a:pt x="379024" y="145123"/>
                </a:cubicBezTo>
                <a:cubicBezTo>
                  <a:pt x="381521" y="146381"/>
                  <a:pt x="384017" y="145123"/>
                  <a:pt x="386514" y="147639"/>
                </a:cubicBezTo>
                <a:lnTo>
                  <a:pt x="382769" y="148897"/>
                </a:lnTo>
                <a:cubicBezTo>
                  <a:pt x="389011" y="151413"/>
                  <a:pt x="389011" y="145123"/>
                  <a:pt x="392756" y="150155"/>
                </a:cubicBezTo>
                <a:cubicBezTo>
                  <a:pt x="390259" y="150155"/>
                  <a:pt x="387763" y="151413"/>
                  <a:pt x="387763" y="151413"/>
                </a:cubicBezTo>
                <a:lnTo>
                  <a:pt x="391508" y="151413"/>
                </a:lnTo>
                <a:cubicBezTo>
                  <a:pt x="392756" y="151413"/>
                  <a:pt x="394005" y="150155"/>
                  <a:pt x="394005" y="150155"/>
                </a:cubicBezTo>
                <a:lnTo>
                  <a:pt x="400247" y="150155"/>
                </a:lnTo>
                <a:lnTo>
                  <a:pt x="403992" y="150155"/>
                </a:lnTo>
                <a:cubicBezTo>
                  <a:pt x="402744" y="150155"/>
                  <a:pt x="403992" y="150155"/>
                  <a:pt x="405240" y="150155"/>
                </a:cubicBezTo>
                <a:cubicBezTo>
                  <a:pt x="408986" y="151413"/>
                  <a:pt x="406489" y="145123"/>
                  <a:pt x="407737" y="147639"/>
                </a:cubicBezTo>
                <a:cubicBezTo>
                  <a:pt x="407737" y="148897"/>
                  <a:pt x="407737" y="148897"/>
                  <a:pt x="408986" y="150155"/>
                </a:cubicBezTo>
                <a:cubicBezTo>
                  <a:pt x="407737" y="147639"/>
                  <a:pt x="407737" y="147639"/>
                  <a:pt x="408986" y="147639"/>
                </a:cubicBezTo>
                <a:cubicBezTo>
                  <a:pt x="410234" y="147639"/>
                  <a:pt x="411482" y="148897"/>
                  <a:pt x="412731" y="148897"/>
                </a:cubicBezTo>
                <a:lnTo>
                  <a:pt x="411482" y="148897"/>
                </a:lnTo>
                <a:cubicBezTo>
                  <a:pt x="415228" y="151413"/>
                  <a:pt x="413979" y="148897"/>
                  <a:pt x="411482" y="147639"/>
                </a:cubicBezTo>
                <a:cubicBezTo>
                  <a:pt x="413979" y="147639"/>
                  <a:pt x="417725" y="151413"/>
                  <a:pt x="417725" y="150155"/>
                </a:cubicBezTo>
                <a:cubicBezTo>
                  <a:pt x="418973" y="148897"/>
                  <a:pt x="410234" y="146381"/>
                  <a:pt x="410234" y="146381"/>
                </a:cubicBezTo>
                <a:lnTo>
                  <a:pt x="416476" y="148897"/>
                </a:lnTo>
                <a:cubicBezTo>
                  <a:pt x="415228" y="147639"/>
                  <a:pt x="415228" y="147639"/>
                  <a:pt x="415228" y="147639"/>
                </a:cubicBezTo>
                <a:lnTo>
                  <a:pt x="416476" y="147639"/>
                </a:lnTo>
                <a:cubicBezTo>
                  <a:pt x="415228" y="147639"/>
                  <a:pt x="415228" y="146381"/>
                  <a:pt x="413979" y="146381"/>
                </a:cubicBezTo>
                <a:cubicBezTo>
                  <a:pt x="415228" y="145123"/>
                  <a:pt x="407737" y="143865"/>
                  <a:pt x="408986" y="143865"/>
                </a:cubicBezTo>
                <a:cubicBezTo>
                  <a:pt x="410234" y="143865"/>
                  <a:pt x="411482" y="143865"/>
                  <a:pt x="411482" y="143865"/>
                </a:cubicBezTo>
                <a:lnTo>
                  <a:pt x="413979" y="143865"/>
                </a:lnTo>
                <a:cubicBezTo>
                  <a:pt x="413979" y="142607"/>
                  <a:pt x="411482" y="142607"/>
                  <a:pt x="411482" y="142607"/>
                </a:cubicBezTo>
                <a:lnTo>
                  <a:pt x="408986" y="142607"/>
                </a:lnTo>
                <a:cubicBezTo>
                  <a:pt x="408986" y="142607"/>
                  <a:pt x="408986" y="142607"/>
                  <a:pt x="407737" y="142607"/>
                </a:cubicBezTo>
                <a:cubicBezTo>
                  <a:pt x="407737" y="141349"/>
                  <a:pt x="407737" y="141349"/>
                  <a:pt x="407737" y="140091"/>
                </a:cubicBezTo>
                <a:cubicBezTo>
                  <a:pt x="407737" y="140091"/>
                  <a:pt x="407737" y="140091"/>
                  <a:pt x="408986" y="140091"/>
                </a:cubicBezTo>
                <a:cubicBezTo>
                  <a:pt x="408986" y="142607"/>
                  <a:pt x="408986" y="140091"/>
                  <a:pt x="411482" y="140091"/>
                </a:cubicBezTo>
                <a:cubicBezTo>
                  <a:pt x="408986" y="140091"/>
                  <a:pt x="410234" y="140091"/>
                  <a:pt x="410234" y="138833"/>
                </a:cubicBezTo>
                <a:cubicBezTo>
                  <a:pt x="407737" y="137575"/>
                  <a:pt x="406489" y="137575"/>
                  <a:pt x="406489" y="138833"/>
                </a:cubicBezTo>
                <a:cubicBezTo>
                  <a:pt x="403992" y="136317"/>
                  <a:pt x="403992" y="136317"/>
                  <a:pt x="400247" y="135059"/>
                </a:cubicBezTo>
                <a:lnTo>
                  <a:pt x="401495" y="133802"/>
                </a:lnTo>
                <a:lnTo>
                  <a:pt x="398998" y="132544"/>
                </a:lnTo>
                <a:lnTo>
                  <a:pt x="401495" y="131286"/>
                </a:lnTo>
                <a:cubicBezTo>
                  <a:pt x="397750" y="128770"/>
                  <a:pt x="400247" y="133802"/>
                  <a:pt x="395253" y="130028"/>
                </a:cubicBezTo>
                <a:lnTo>
                  <a:pt x="395253" y="128770"/>
                </a:lnTo>
                <a:cubicBezTo>
                  <a:pt x="394005" y="127512"/>
                  <a:pt x="391508" y="128770"/>
                  <a:pt x="391508" y="126254"/>
                </a:cubicBezTo>
                <a:cubicBezTo>
                  <a:pt x="389011" y="126254"/>
                  <a:pt x="392756" y="130028"/>
                  <a:pt x="387763" y="127512"/>
                </a:cubicBezTo>
                <a:cubicBezTo>
                  <a:pt x="387763" y="126254"/>
                  <a:pt x="386514" y="123738"/>
                  <a:pt x="386514" y="123738"/>
                </a:cubicBezTo>
                <a:cubicBezTo>
                  <a:pt x="384017" y="122480"/>
                  <a:pt x="386514" y="126254"/>
                  <a:pt x="386514" y="126254"/>
                </a:cubicBezTo>
                <a:cubicBezTo>
                  <a:pt x="380272" y="122480"/>
                  <a:pt x="386514" y="118706"/>
                  <a:pt x="379024" y="116190"/>
                </a:cubicBezTo>
                <a:cubicBezTo>
                  <a:pt x="380272" y="117448"/>
                  <a:pt x="375279" y="117448"/>
                  <a:pt x="380272" y="119964"/>
                </a:cubicBezTo>
                <a:cubicBezTo>
                  <a:pt x="377775" y="119964"/>
                  <a:pt x="376527" y="114932"/>
                  <a:pt x="374030" y="114932"/>
                </a:cubicBezTo>
                <a:lnTo>
                  <a:pt x="376527" y="113674"/>
                </a:lnTo>
                <a:cubicBezTo>
                  <a:pt x="375279" y="113674"/>
                  <a:pt x="374030" y="113674"/>
                  <a:pt x="374030" y="113674"/>
                </a:cubicBezTo>
                <a:lnTo>
                  <a:pt x="374030" y="112416"/>
                </a:lnTo>
                <a:cubicBezTo>
                  <a:pt x="370285" y="112416"/>
                  <a:pt x="370285" y="107385"/>
                  <a:pt x="366540" y="108643"/>
                </a:cubicBezTo>
                <a:cubicBezTo>
                  <a:pt x="369036" y="107385"/>
                  <a:pt x="364043" y="107385"/>
                  <a:pt x="362794" y="106127"/>
                </a:cubicBezTo>
                <a:cubicBezTo>
                  <a:pt x="366540" y="106127"/>
                  <a:pt x="370285" y="109901"/>
                  <a:pt x="372782" y="108643"/>
                </a:cubicBezTo>
                <a:cubicBezTo>
                  <a:pt x="371533" y="107385"/>
                  <a:pt x="369036" y="108643"/>
                  <a:pt x="369036" y="106127"/>
                </a:cubicBezTo>
                <a:cubicBezTo>
                  <a:pt x="370285" y="106127"/>
                  <a:pt x="371533" y="106127"/>
                  <a:pt x="372782" y="106127"/>
                </a:cubicBezTo>
                <a:cubicBezTo>
                  <a:pt x="369036" y="102353"/>
                  <a:pt x="365291" y="103611"/>
                  <a:pt x="362794" y="102353"/>
                </a:cubicBezTo>
                <a:lnTo>
                  <a:pt x="366540" y="104869"/>
                </a:lnTo>
                <a:cubicBezTo>
                  <a:pt x="365291" y="106127"/>
                  <a:pt x="364043" y="103611"/>
                  <a:pt x="362794" y="103611"/>
                </a:cubicBezTo>
                <a:cubicBezTo>
                  <a:pt x="361546" y="102353"/>
                  <a:pt x="357801" y="102353"/>
                  <a:pt x="357801" y="99837"/>
                </a:cubicBezTo>
                <a:cubicBezTo>
                  <a:pt x="357801" y="101095"/>
                  <a:pt x="357801" y="99837"/>
                  <a:pt x="357801" y="101095"/>
                </a:cubicBezTo>
                <a:cubicBezTo>
                  <a:pt x="354056" y="98579"/>
                  <a:pt x="355304" y="93547"/>
                  <a:pt x="354056" y="92289"/>
                </a:cubicBezTo>
                <a:cubicBezTo>
                  <a:pt x="352807" y="89773"/>
                  <a:pt x="347813" y="89773"/>
                  <a:pt x="349062" y="91031"/>
                </a:cubicBezTo>
                <a:cubicBezTo>
                  <a:pt x="346565" y="89773"/>
                  <a:pt x="355304" y="94805"/>
                  <a:pt x="350310" y="96063"/>
                </a:cubicBezTo>
                <a:cubicBezTo>
                  <a:pt x="350310" y="89773"/>
                  <a:pt x="344068" y="92289"/>
                  <a:pt x="341571" y="86000"/>
                </a:cubicBezTo>
                <a:cubicBezTo>
                  <a:pt x="344068" y="87258"/>
                  <a:pt x="340323" y="84742"/>
                  <a:pt x="342820" y="84742"/>
                </a:cubicBezTo>
                <a:cubicBezTo>
                  <a:pt x="340323" y="82226"/>
                  <a:pt x="340323" y="83484"/>
                  <a:pt x="339075" y="83484"/>
                </a:cubicBezTo>
                <a:lnTo>
                  <a:pt x="337826" y="82226"/>
                </a:lnTo>
                <a:cubicBezTo>
                  <a:pt x="332832" y="80968"/>
                  <a:pt x="336578" y="83484"/>
                  <a:pt x="330336" y="79710"/>
                </a:cubicBezTo>
                <a:cubicBezTo>
                  <a:pt x="332832" y="80968"/>
                  <a:pt x="329087" y="77194"/>
                  <a:pt x="330336" y="78452"/>
                </a:cubicBezTo>
                <a:cubicBezTo>
                  <a:pt x="329087" y="77194"/>
                  <a:pt x="327839" y="75936"/>
                  <a:pt x="326590" y="75936"/>
                </a:cubicBezTo>
                <a:cubicBezTo>
                  <a:pt x="321597" y="72162"/>
                  <a:pt x="322845" y="70904"/>
                  <a:pt x="317852" y="68388"/>
                </a:cubicBezTo>
                <a:lnTo>
                  <a:pt x="317852" y="69646"/>
                </a:lnTo>
                <a:cubicBezTo>
                  <a:pt x="310361" y="65872"/>
                  <a:pt x="302871" y="59583"/>
                  <a:pt x="296629" y="55809"/>
                </a:cubicBezTo>
                <a:lnTo>
                  <a:pt x="299125" y="58325"/>
                </a:lnTo>
                <a:cubicBezTo>
                  <a:pt x="297877" y="57067"/>
                  <a:pt x="294132" y="55809"/>
                  <a:pt x="291635" y="53293"/>
                </a:cubicBezTo>
                <a:cubicBezTo>
                  <a:pt x="292883" y="53293"/>
                  <a:pt x="294132" y="53293"/>
                  <a:pt x="294132" y="54551"/>
                </a:cubicBezTo>
                <a:cubicBezTo>
                  <a:pt x="294132" y="53293"/>
                  <a:pt x="294132" y="52035"/>
                  <a:pt x="292883" y="50777"/>
                </a:cubicBezTo>
                <a:lnTo>
                  <a:pt x="291635" y="50777"/>
                </a:lnTo>
                <a:lnTo>
                  <a:pt x="291635" y="49519"/>
                </a:lnTo>
                <a:cubicBezTo>
                  <a:pt x="289138" y="48261"/>
                  <a:pt x="291635" y="52035"/>
                  <a:pt x="289138" y="49519"/>
                </a:cubicBezTo>
                <a:cubicBezTo>
                  <a:pt x="290386" y="45745"/>
                  <a:pt x="279151" y="41971"/>
                  <a:pt x="279151" y="38198"/>
                </a:cubicBezTo>
                <a:cubicBezTo>
                  <a:pt x="276654" y="38198"/>
                  <a:pt x="282896" y="41971"/>
                  <a:pt x="279151" y="41971"/>
                </a:cubicBezTo>
                <a:cubicBezTo>
                  <a:pt x="279151" y="40714"/>
                  <a:pt x="279151" y="40714"/>
                  <a:pt x="277902" y="39456"/>
                </a:cubicBezTo>
                <a:lnTo>
                  <a:pt x="277902" y="40714"/>
                </a:lnTo>
                <a:cubicBezTo>
                  <a:pt x="271660" y="34424"/>
                  <a:pt x="269163" y="31908"/>
                  <a:pt x="262921" y="26876"/>
                </a:cubicBezTo>
                <a:cubicBezTo>
                  <a:pt x="261673" y="24360"/>
                  <a:pt x="260425" y="24360"/>
                  <a:pt x="257928" y="24360"/>
                </a:cubicBezTo>
                <a:cubicBezTo>
                  <a:pt x="257928" y="23102"/>
                  <a:pt x="260425" y="24360"/>
                  <a:pt x="259176" y="23102"/>
                </a:cubicBezTo>
                <a:cubicBezTo>
                  <a:pt x="252934" y="23102"/>
                  <a:pt x="252934" y="14297"/>
                  <a:pt x="249189" y="15555"/>
                </a:cubicBezTo>
                <a:cubicBezTo>
                  <a:pt x="251686" y="13039"/>
                  <a:pt x="247940" y="6749"/>
                  <a:pt x="251686" y="6749"/>
                </a:cubicBezTo>
                <a:close/>
                <a:moveTo>
                  <a:pt x="250853" y="0"/>
                </a:moveTo>
                <a:lnTo>
                  <a:pt x="249022" y="3661"/>
                </a:lnTo>
                <a:cubicBezTo>
                  <a:pt x="249022" y="1830"/>
                  <a:pt x="249022" y="1830"/>
                  <a:pt x="247192"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6" name="Freeform 55">
            <a:extLst>
              <a:ext uri="{FF2B5EF4-FFF2-40B4-BE49-F238E27FC236}">
                <a16:creationId xmlns:a16="http://schemas.microsoft.com/office/drawing/2014/main" id="{D8BB216A-3DC3-924C-979A-F29FAB61EE76}"/>
              </a:ext>
            </a:extLst>
          </p:cNvPr>
          <p:cNvSpPr>
            <a:spLocks noChangeArrowheads="1"/>
          </p:cNvSpPr>
          <p:nvPr/>
        </p:nvSpPr>
        <p:spPr bwMode="auto">
          <a:xfrm>
            <a:off x="6940630" y="3920631"/>
            <a:ext cx="206666" cy="246570"/>
          </a:xfrm>
          <a:custGeom>
            <a:avLst/>
            <a:gdLst>
              <a:gd name="connsiteX0" fmla="*/ 123595 w 413331"/>
              <a:gd name="connsiteY0" fmla="*/ 324088 h 493140"/>
              <a:gd name="connsiteX1" fmla="*/ 194263 w 413331"/>
              <a:gd name="connsiteY1" fmla="*/ 337662 h 493140"/>
              <a:gd name="connsiteX2" fmla="*/ 248525 w 413331"/>
              <a:gd name="connsiteY2" fmla="*/ 330258 h 493140"/>
              <a:gd name="connsiteX3" fmla="*/ 244739 w 413331"/>
              <a:gd name="connsiteY3" fmla="*/ 491906 h 493140"/>
              <a:gd name="connsiteX4" fmla="*/ 63023 w 413331"/>
              <a:gd name="connsiteY4" fmla="*/ 493140 h 493140"/>
              <a:gd name="connsiteX5" fmla="*/ 185676 w 413331"/>
              <a:gd name="connsiteY5" fmla="*/ 0 h 493140"/>
              <a:gd name="connsiteX6" fmla="*/ 231704 w 413331"/>
              <a:gd name="connsiteY6" fmla="*/ 11295 h 493140"/>
              <a:gd name="connsiteX7" fmla="*/ 356106 w 413331"/>
              <a:gd name="connsiteY7" fmla="*/ 42669 h 493140"/>
              <a:gd name="connsiteX8" fmla="*/ 393427 w 413331"/>
              <a:gd name="connsiteY8" fmla="*/ 38904 h 493140"/>
              <a:gd name="connsiteX9" fmla="*/ 413331 w 413331"/>
              <a:gd name="connsiteY9" fmla="*/ 32629 h 493140"/>
              <a:gd name="connsiteX10" fmla="*/ 413331 w 413331"/>
              <a:gd name="connsiteY10" fmla="*/ 35139 h 493140"/>
              <a:gd name="connsiteX11" fmla="*/ 413331 w 413331"/>
              <a:gd name="connsiteY11" fmla="*/ 48944 h 493140"/>
              <a:gd name="connsiteX12" fmla="*/ 413331 w 413331"/>
              <a:gd name="connsiteY12" fmla="*/ 55218 h 493140"/>
              <a:gd name="connsiteX13" fmla="*/ 413331 w 413331"/>
              <a:gd name="connsiteY13" fmla="*/ 57728 h 493140"/>
              <a:gd name="connsiteX14" fmla="*/ 343666 w 413331"/>
              <a:gd name="connsiteY14" fmla="*/ 263542 h 493140"/>
              <a:gd name="connsiteX15" fmla="*/ 190652 w 413331"/>
              <a:gd name="connsiteY15" fmla="*/ 330054 h 493140"/>
              <a:gd name="connsiteX16" fmla="*/ 190652 w 413331"/>
              <a:gd name="connsiteY16" fmla="*/ 328799 h 493140"/>
              <a:gd name="connsiteX17" fmla="*/ 16489 w 413331"/>
              <a:gd name="connsiteY17" fmla="*/ 199539 h 493140"/>
              <a:gd name="connsiteX18" fmla="*/ 5293 w 413331"/>
              <a:gd name="connsiteY18" fmla="*/ 101652 h 493140"/>
              <a:gd name="connsiteX19" fmla="*/ 35150 w 413331"/>
              <a:gd name="connsiteY19" fmla="*/ 94122 h 493140"/>
              <a:gd name="connsiteX20" fmla="*/ 37638 w 413331"/>
              <a:gd name="connsiteY20" fmla="*/ 94122 h 493140"/>
              <a:gd name="connsiteX21" fmla="*/ 74958 w 413331"/>
              <a:gd name="connsiteY21" fmla="*/ 143066 h 493140"/>
              <a:gd name="connsiteX22" fmla="*/ 88642 w 413331"/>
              <a:gd name="connsiteY22" fmla="*/ 144321 h 493140"/>
              <a:gd name="connsiteX23" fmla="*/ 185676 w 413331"/>
              <a:gd name="connsiteY23" fmla="*/ 0 h 49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3331" h="493140">
                <a:moveTo>
                  <a:pt x="123595" y="324088"/>
                </a:moveTo>
                <a:cubicBezTo>
                  <a:pt x="145048" y="332726"/>
                  <a:pt x="167762" y="337662"/>
                  <a:pt x="194263" y="337662"/>
                </a:cubicBezTo>
                <a:cubicBezTo>
                  <a:pt x="211929" y="337662"/>
                  <a:pt x="229596" y="335194"/>
                  <a:pt x="248525" y="330258"/>
                </a:cubicBezTo>
                <a:lnTo>
                  <a:pt x="244739" y="491906"/>
                </a:lnTo>
                <a:lnTo>
                  <a:pt x="63023" y="493140"/>
                </a:lnTo>
                <a:close/>
                <a:moveTo>
                  <a:pt x="185676" y="0"/>
                </a:moveTo>
                <a:cubicBezTo>
                  <a:pt x="199360" y="0"/>
                  <a:pt x="215532" y="3765"/>
                  <a:pt x="231704" y="11295"/>
                </a:cubicBezTo>
                <a:cubicBezTo>
                  <a:pt x="272757" y="32629"/>
                  <a:pt x="316298" y="42669"/>
                  <a:pt x="356106" y="42669"/>
                </a:cubicBezTo>
                <a:cubicBezTo>
                  <a:pt x="369790" y="42669"/>
                  <a:pt x="382231" y="41414"/>
                  <a:pt x="393427" y="38904"/>
                </a:cubicBezTo>
                <a:lnTo>
                  <a:pt x="413331" y="32629"/>
                </a:lnTo>
                <a:lnTo>
                  <a:pt x="413331" y="35139"/>
                </a:lnTo>
                <a:lnTo>
                  <a:pt x="413331" y="48944"/>
                </a:lnTo>
                <a:cubicBezTo>
                  <a:pt x="413331" y="51454"/>
                  <a:pt x="413331" y="52709"/>
                  <a:pt x="413331" y="55218"/>
                </a:cubicBezTo>
                <a:lnTo>
                  <a:pt x="413331" y="57728"/>
                </a:lnTo>
                <a:cubicBezTo>
                  <a:pt x="404623" y="161890"/>
                  <a:pt x="374766" y="224638"/>
                  <a:pt x="343666" y="263542"/>
                </a:cubicBezTo>
                <a:cubicBezTo>
                  <a:pt x="295149" y="333819"/>
                  <a:pt x="190652" y="330054"/>
                  <a:pt x="190652" y="330054"/>
                </a:cubicBezTo>
                <a:lnTo>
                  <a:pt x="190652" y="328799"/>
                </a:lnTo>
                <a:cubicBezTo>
                  <a:pt x="71226" y="328799"/>
                  <a:pt x="18977" y="207068"/>
                  <a:pt x="16489" y="199539"/>
                </a:cubicBezTo>
                <a:cubicBezTo>
                  <a:pt x="7781" y="179459"/>
                  <a:pt x="-8391" y="124241"/>
                  <a:pt x="5293" y="101652"/>
                </a:cubicBezTo>
                <a:cubicBezTo>
                  <a:pt x="10269" y="94122"/>
                  <a:pt x="20221" y="91612"/>
                  <a:pt x="35150" y="94122"/>
                </a:cubicBezTo>
                <a:lnTo>
                  <a:pt x="37638" y="94122"/>
                </a:lnTo>
                <a:cubicBezTo>
                  <a:pt x="46346" y="94122"/>
                  <a:pt x="74958" y="96632"/>
                  <a:pt x="74958" y="143066"/>
                </a:cubicBezTo>
                <a:lnTo>
                  <a:pt x="88642" y="144321"/>
                </a:lnTo>
                <a:cubicBezTo>
                  <a:pt x="88642" y="141811"/>
                  <a:pt x="104815" y="0"/>
                  <a:pt x="185676"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57" name="Freeform 56">
            <a:extLst>
              <a:ext uri="{FF2B5EF4-FFF2-40B4-BE49-F238E27FC236}">
                <a16:creationId xmlns:a16="http://schemas.microsoft.com/office/drawing/2014/main" id="{B929333A-12C6-4443-A637-90668F354561}"/>
              </a:ext>
            </a:extLst>
          </p:cNvPr>
          <p:cNvSpPr>
            <a:spLocks noChangeArrowheads="1"/>
          </p:cNvSpPr>
          <p:nvPr/>
        </p:nvSpPr>
        <p:spPr bwMode="auto">
          <a:xfrm>
            <a:off x="6148184" y="5156566"/>
            <a:ext cx="435912" cy="688919"/>
          </a:xfrm>
          <a:custGeom>
            <a:avLst/>
            <a:gdLst>
              <a:gd name="connsiteX0" fmla="*/ 3661 w 871824"/>
              <a:gd name="connsiteY0" fmla="*/ 1373261 h 1377837"/>
              <a:gd name="connsiteX1" fmla="*/ 1830 w 871824"/>
              <a:gd name="connsiteY1" fmla="*/ 1377837 h 1377837"/>
              <a:gd name="connsiteX2" fmla="*/ 0 w 871824"/>
              <a:gd name="connsiteY2" fmla="*/ 1374176 h 1377837"/>
              <a:gd name="connsiteX3" fmla="*/ 2492 w 871824"/>
              <a:gd name="connsiteY3" fmla="*/ 1373553 h 1377837"/>
              <a:gd name="connsiteX4" fmla="*/ 64784 w 871824"/>
              <a:gd name="connsiteY4" fmla="*/ 920828 h 1377837"/>
              <a:gd name="connsiteX5" fmla="*/ 64886 w 871824"/>
              <a:gd name="connsiteY5" fmla="*/ 921563 h 1377837"/>
              <a:gd name="connsiteX6" fmla="*/ 64784 w 871824"/>
              <a:gd name="connsiteY6" fmla="*/ 922076 h 1377837"/>
              <a:gd name="connsiteX7" fmla="*/ 191860 w 871824"/>
              <a:gd name="connsiteY7" fmla="*/ 162202 h 1377837"/>
              <a:gd name="connsiteX8" fmla="*/ 190614 w 871824"/>
              <a:gd name="connsiteY8" fmla="*/ 164698 h 1377837"/>
              <a:gd name="connsiteX9" fmla="*/ 190706 w 871824"/>
              <a:gd name="connsiteY9" fmla="*/ 164052 h 1377837"/>
              <a:gd name="connsiteX10" fmla="*/ 202143 w 871824"/>
              <a:gd name="connsiteY10" fmla="*/ 98874 h 1377837"/>
              <a:gd name="connsiteX11" fmla="*/ 202143 w 871824"/>
              <a:gd name="connsiteY11" fmla="*/ 108761 h 1377837"/>
              <a:gd name="connsiteX12" fmla="*/ 197750 w 871824"/>
              <a:gd name="connsiteY12" fmla="*/ 101071 h 1377837"/>
              <a:gd name="connsiteX13" fmla="*/ 822583 w 871824"/>
              <a:gd name="connsiteY13" fmla="*/ 23688 h 1377837"/>
              <a:gd name="connsiteX14" fmla="*/ 828228 w 871824"/>
              <a:gd name="connsiteY14" fmla="*/ 24718 h 1377837"/>
              <a:gd name="connsiteX15" fmla="*/ 823346 w 871824"/>
              <a:gd name="connsiteY15" fmla="*/ 24718 h 1377837"/>
              <a:gd name="connsiteX16" fmla="*/ 819684 w 871824"/>
              <a:gd name="connsiteY16" fmla="*/ 24718 h 1377837"/>
              <a:gd name="connsiteX17" fmla="*/ 822583 w 871824"/>
              <a:gd name="connsiteY17" fmla="*/ 23688 h 1377837"/>
              <a:gd name="connsiteX18" fmla="*/ 688458 w 871824"/>
              <a:gd name="connsiteY18" fmla="*/ 19934 h 1377837"/>
              <a:gd name="connsiteX19" fmla="*/ 689373 w 871824"/>
              <a:gd name="connsiteY19" fmla="*/ 20137 h 1377837"/>
              <a:gd name="connsiteX20" fmla="*/ 688000 w 871824"/>
              <a:gd name="connsiteY20" fmla="*/ 20137 h 1377837"/>
              <a:gd name="connsiteX21" fmla="*/ 733011 w 871824"/>
              <a:gd name="connsiteY21" fmla="*/ 19222 h 1377837"/>
              <a:gd name="connsiteX22" fmla="*/ 734232 w 871824"/>
              <a:gd name="connsiteY22" fmla="*/ 19222 h 1377837"/>
              <a:gd name="connsiteX23" fmla="*/ 733011 w 871824"/>
              <a:gd name="connsiteY23" fmla="*/ 21053 h 1377837"/>
              <a:gd name="connsiteX24" fmla="*/ 733011 w 871824"/>
              <a:gd name="connsiteY24" fmla="*/ 19222 h 1377837"/>
              <a:gd name="connsiteX25" fmla="*/ 870254 w 871824"/>
              <a:gd name="connsiteY25" fmla="*/ 16474 h 1377837"/>
              <a:gd name="connsiteX26" fmla="*/ 871824 w 871824"/>
              <a:gd name="connsiteY26" fmla="*/ 16474 h 1377837"/>
              <a:gd name="connsiteX27" fmla="*/ 862407 w 871824"/>
              <a:gd name="connsiteY27" fmla="*/ 19222 h 1377837"/>
              <a:gd name="connsiteX28" fmla="*/ 818463 w 871824"/>
              <a:gd name="connsiteY28" fmla="*/ 16474 h 1377837"/>
              <a:gd name="connsiteX29" fmla="*/ 850200 w 871824"/>
              <a:gd name="connsiteY29" fmla="*/ 16474 h 1377837"/>
              <a:gd name="connsiteX30" fmla="*/ 846538 w 871824"/>
              <a:gd name="connsiteY30" fmla="*/ 19222 h 1377837"/>
              <a:gd name="connsiteX31" fmla="*/ 844097 w 871824"/>
              <a:gd name="connsiteY31" fmla="*/ 17848 h 1377837"/>
              <a:gd name="connsiteX32" fmla="*/ 818463 w 871824"/>
              <a:gd name="connsiteY32" fmla="*/ 16474 h 1377837"/>
              <a:gd name="connsiteX33" fmla="*/ 778640 w 871824"/>
              <a:gd name="connsiteY33" fmla="*/ 16474 h 1377837"/>
              <a:gd name="connsiteX34" fmla="*/ 766279 w 871824"/>
              <a:gd name="connsiteY34" fmla="*/ 19222 h 1377837"/>
              <a:gd name="connsiteX35" fmla="*/ 763532 w 871824"/>
              <a:gd name="connsiteY35" fmla="*/ 19222 h 1377837"/>
              <a:gd name="connsiteX36" fmla="*/ 720805 w 871824"/>
              <a:gd name="connsiteY36" fmla="*/ 16474 h 1377837"/>
              <a:gd name="connsiteX37" fmla="*/ 720943 w 871824"/>
              <a:gd name="connsiteY37" fmla="*/ 16505 h 1377837"/>
              <a:gd name="connsiteX38" fmla="*/ 720958 w 871824"/>
              <a:gd name="connsiteY38" fmla="*/ 16474 h 1377837"/>
              <a:gd name="connsiteX39" fmla="*/ 723705 w 871824"/>
              <a:gd name="connsiteY39" fmla="*/ 16474 h 1377837"/>
              <a:gd name="connsiteX40" fmla="*/ 722973 w 871824"/>
              <a:gd name="connsiteY40" fmla="*/ 16962 h 1377837"/>
              <a:gd name="connsiteX41" fmla="*/ 733011 w 871824"/>
              <a:gd name="connsiteY41" fmla="*/ 19222 h 1377837"/>
              <a:gd name="connsiteX42" fmla="*/ 728129 w 871824"/>
              <a:gd name="connsiteY42" fmla="*/ 20137 h 1377837"/>
              <a:gd name="connsiteX43" fmla="*/ 722462 w 871824"/>
              <a:gd name="connsiteY43" fmla="*/ 17303 h 1377837"/>
              <a:gd name="connsiteX44" fmla="*/ 719584 w 871824"/>
              <a:gd name="connsiteY44" fmla="*/ 19222 h 1377837"/>
              <a:gd name="connsiteX45" fmla="*/ 720927 w 871824"/>
              <a:gd name="connsiteY45" fmla="*/ 16535 h 1377837"/>
              <a:gd name="connsiteX46" fmla="*/ 696239 w 871824"/>
              <a:gd name="connsiteY46" fmla="*/ 16474 h 1377837"/>
              <a:gd name="connsiteX47" fmla="*/ 688458 w 871824"/>
              <a:gd name="connsiteY47" fmla="*/ 19934 h 1377837"/>
              <a:gd name="connsiteX48" fmla="*/ 681135 w 871824"/>
              <a:gd name="connsiteY48" fmla="*/ 18306 h 1377837"/>
              <a:gd name="connsiteX49" fmla="*/ 589949 w 871824"/>
              <a:gd name="connsiteY49" fmla="*/ 16474 h 1377837"/>
              <a:gd name="connsiteX50" fmla="*/ 592147 w 871824"/>
              <a:gd name="connsiteY50" fmla="*/ 19222 h 1377837"/>
              <a:gd name="connsiteX51" fmla="*/ 587751 w 871824"/>
              <a:gd name="connsiteY51" fmla="*/ 19222 h 1377837"/>
              <a:gd name="connsiteX52" fmla="*/ 549305 w 871824"/>
              <a:gd name="connsiteY52" fmla="*/ 16474 h 1377837"/>
              <a:gd name="connsiteX53" fmla="*/ 559070 w 871824"/>
              <a:gd name="connsiteY53" fmla="*/ 16474 h 1377837"/>
              <a:gd name="connsiteX54" fmla="*/ 556629 w 871824"/>
              <a:gd name="connsiteY54" fmla="*/ 19222 h 1377837"/>
              <a:gd name="connsiteX55" fmla="*/ 457653 w 871824"/>
              <a:gd name="connsiteY55" fmla="*/ 16474 h 1377837"/>
              <a:gd name="connsiteX56" fmla="*/ 456496 w 871824"/>
              <a:gd name="connsiteY56" fmla="*/ 20137 h 1377837"/>
              <a:gd name="connsiteX57" fmla="*/ 457653 w 871824"/>
              <a:gd name="connsiteY57" fmla="*/ 16474 h 1377837"/>
              <a:gd name="connsiteX58" fmla="*/ 214224 w 871824"/>
              <a:gd name="connsiteY58" fmla="*/ 16474 h 1377837"/>
              <a:gd name="connsiteX59" fmla="*/ 215140 w 871824"/>
              <a:gd name="connsiteY59" fmla="*/ 16474 h 1377837"/>
              <a:gd name="connsiteX60" fmla="*/ 216178 w 871824"/>
              <a:gd name="connsiteY60" fmla="*/ 17267 h 1377837"/>
              <a:gd name="connsiteX61" fmla="*/ 216399 w 871824"/>
              <a:gd name="connsiteY61" fmla="*/ 17436 h 1377837"/>
              <a:gd name="connsiteX62" fmla="*/ 216971 w 871824"/>
              <a:gd name="connsiteY62" fmla="*/ 17573 h 1377837"/>
              <a:gd name="connsiteX63" fmla="*/ 216056 w 871824"/>
              <a:gd name="connsiteY63" fmla="*/ 18672 h 1377837"/>
              <a:gd name="connsiteX64" fmla="*/ 216056 w 871824"/>
              <a:gd name="connsiteY64" fmla="*/ 20870 h 1377837"/>
              <a:gd name="connsiteX65" fmla="*/ 215032 w 871824"/>
              <a:gd name="connsiteY65" fmla="*/ 18413 h 1377837"/>
              <a:gd name="connsiteX66" fmla="*/ 569316 w 871824"/>
              <a:gd name="connsiteY66" fmla="*/ 16393 h 1377837"/>
              <a:gd name="connsiteX67" fmla="*/ 571519 w 871824"/>
              <a:gd name="connsiteY67" fmla="*/ 16815 h 1377837"/>
              <a:gd name="connsiteX68" fmla="*/ 571843 w 871824"/>
              <a:gd name="connsiteY68" fmla="*/ 17464 h 1377837"/>
              <a:gd name="connsiteX69" fmla="*/ 569507 w 871824"/>
              <a:gd name="connsiteY69" fmla="*/ 16474 h 1377837"/>
              <a:gd name="connsiteX70" fmla="*/ 561876 w 871824"/>
              <a:gd name="connsiteY70" fmla="*/ 14969 h 1377837"/>
              <a:gd name="connsiteX71" fmla="*/ 567794 w 871824"/>
              <a:gd name="connsiteY71" fmla="*/ 15749 h 1377837"/>
              <a:gd name="connsiteX72" fmla="*/ 569316 w 871824"/>
              <a:gd name="connsiteY72" fmla="*/ 16393 h 1377837"/>
              <a:gd name="connsiteX73" fmla="*/ 662566 w 871824"/>
              <a:gd name="connsiteY73" fmla="*/ 12084 h 1377837"/>
              <a:gd name="connsiteX74" fmla="*/ 670413 w 871824"/>
              <a:gd name="connsiteY74" fmla="*/ 13182 h 1377837"/>
              <a:gd name="connsiteX75" fmla="*/ 657335 w 871824"/>
              <a:gd name="connsiteY75" fmla="*/ 15379 h 1377837"/>
              <a:gd name="connsiteX76" fmla="*/ 662566 w 871824"/>
              <a:gd name="connsiteY76" fmla="*/ 12084 h 1377837"/>
              <a:gd name="connsiteX77" fmla="*/ 774518 w 871824"/>
              <a:gd name="connsiteY77" fmla="*/ 10986 h 1377837"/>
              <a:gd name="connsiteX78" fmla="*/ 775019 w 871824"/>
              <a:gd name="connsiteY78" fmla="*/ 10986 h 1377837"/>
              <a:gd name="connsiteX79" fmla="*/ 779226 w 871824"/>
              <a:gd name="connsiteY79" fmla="*/ 10986 h 1377837"/>
              <a:gd name="connsiteX80" fmla="*/ 776840 w 871824"/>
              <a:gd name="connsiteY80" fmla="*/ 12655 h 1377837"/>
              <a:gd name="connsiteX81" fmla="*/ 779014 w 871824"/>
              <a:gd name="connsiteY81" fmla="*/ 14647 h 1377837"/>
              <a:gd name="connsiteX82" fmla="*/ 774021 w 871824"/>
              <a:gd name="connsiteY82" fmla="*/ 14647 h 1377837"/>
              <a:gd name="connsiteX83" fmla="*/ 774898 w 871824"/>
              <a:gd name="connsiteY83" fmla="*/ 11429 h 1377837"/>
              <a:gd name="connsiteX84" fmla="*/ 736069 w 871824"/>
              <a:gd name="connsiteY84" fmla="*/ 10986 h 1377837"/>
              <a:gd name="connsiteX85" fmla="*/ 737750 w 871824"/>
              <a:gd name="connsiteY85" fmla="*/ 11639 h 1377837"/>
              <a:gd name="connsiteX86" fmla="*/ 745486 w 871824"/>
              <a:gd name="connsiteY86" fmla="*/ 14647 h 1377837"/>
              <a:gd name="connsiteX87" fmla="*/ 740777 w 871824"/>
              <a:gd name="connsiteY87" fmla="*/ 14647 h 1377837"/>
              <a:gd name="connsiteX88" fmla="*/ 737139 w 871824"/>
              <a:gd name="connsiteY88" fmla="*/ 11818 h 1377837"/>
              <a:gd name="connsiteX89" fmla="*/ 729201 w 871824"/>
              <a:gd name="connsiteY89" fmla="*/ 10986 h 1377837"/>
              <a:gd name="connsiteX90" fmla="*/ 729201 w 871824"/>
              <a:gd name="connsiteY90" fmla="*/ 14647 h 1377837"/>
              <a:gd name="connsiteX91" fmla="*/ 719588 w 871824"/>
              <a:gd name="connsiteY91" fmla="*/ 12816 h 1377837"/>
              <a:gd name="connsiteX92" fmla="*/ 708598 w 871824"/>
              <a:gd name="connsiteY92" fmla="*/ 10986 h 1377837"/>
              <a:gd name="connsiteX93" fmla="*/ 713177 w 871824"/>
              <a:gd name="connsiteY93" fmla="*/ 13732 h 1377837"/>
              <a:gd name="connsiteX94" fmla="*/ 710430 w 871824"/>
              <a:gd name="connsiteY94" fmla="*/ 13732 h 1377837"/>
              <a:gd name="connsiteX95" fmla="*/ 681138 w 871824"/>
              <a:gd name="connsiteY95" fmla="*/ 10986 h 1377837"/>
              <a:gd name="connsiteX96" fmla="*/ 690751 w 871824"/>
              <a:gd name="connsiteY96" fmla="*/ 10986 h 1377837"/>
              <a:gd name="connsiteX97" fmla="*/ 682511 w 871824"/>
              <a:gd name="connsiteY97" fmla="*/ 13732 h 1377837"/>
              <a:gd name="connsiteX98" fmla="*/ 682334 w 871824"/>
              <a:gd name="connsiteY98" fmla="*/ 13379 h 1377837"/>
              <a:gd name="connsiteX99" fmla="*/ 683536 w 871824"/>
              <a:gd name="connsiteY99" fmla="*/ 12359 h 1377837"/>
              <a:gd name="connsiteX100" fmla="*/ 681267 w 871824"/>
              <a:gd name="connsiteY100" fmla="*/ 11244 h 1377837"/>
              <a:gd name="connsiteX101" fmla="*/ 680741 w 871824"/>
              <a:gd name="connsiteY101" fmla="*/ 10986 h 1377837"/>
              <a:gd name="connsiteX102" fmla="*/ 681267 w 871824"/>
              <a:gd name="connsiteY102" fmla="*/ 11244 h 1377837"/>
              <a:gd name="connsiteX103" fmla="*/ 682334 w 871824"/>
              <a:gd name="connsiteY103" fmla="*/ 13379 h 1377837"/>
              <a:gd name="connsiteX104" fmla="*/ 681918 w 871824"/>
              <a:gd name="connsiteY104" fmla="*/ 13732 h 1377837"/>
              <a:gd name="connsiteX105" fmla="*/ 670149 w 871824"/>
              <a:gd name="connsiteY105" fmla="*/ 13732 h 1377837"/>
              <a:gd name="connsiteX106" fmla="*/ 680741 w 871824"/>
              <a:gd name="connsiteY106" fmla="*/ 10986 h 1377837"/>
              <a:gd name="connsiteX107" fmla="*/ 663874 w 871824"/>
              <a:gd name="connsiteY107" fmla="*/ 10986 h 1377837"/>
              <a:gd name="connsiteX108" fmla="*/ 671721 w 871824"/>
              <a:gd name="connsiteY108" fmla="*/ 12084 h 1377837"/>
              <a:gd name="connsiteX109" fmla="*/ 662566 w 871824"/>
              <a:gd name="connsiteY109" fmla="*/ 12084 h 1377837"/>
              <a:gd name="connsiteX110" fmla="*/ 648180 w 871824"/>
              <a:gd name="connsiteY110" fmla="*/ 12084 h 1377837"/>
              <a:gd name="connsiteX111" fmla="*/ 629423 w 871824"/>
              <a:gd name="connsiteY111" fmla="*/ 10986 h 1377837"/>
              <a:gd name="connsiteX112" fmla="*/ 631939 w 871824"/>
              <a:gd name="connsiteY112" fmla="*/ 12736 h 1377837"/>
              <a:gd name="connsiteX113" fmla="*/ 637193 w 871824"/>
              <a:gd name="connsiteY113" fmla="*/ 10986 h 1377837"/>
              <a:gd name="connsiteX114" fmla="*/ 647081 w 871824"/>
              <a:gd name="connsiteY114" fmla="*/ 14647 h 1377837"/>
              <a:gd name="connsiteX115" fmla="*/ 644884 w 871824"/>
              <a:gd name="connsiteY115" fmla="*/ 14647 h 1377837"/>
              <a:gd name="connsiteX116" fmla="*/ 632142 w 871824"/>
              <a:gd name="connsiteY116" fmla="*/ 12878 h 1377837"/>
              <a:gd name="connsiteX117" fmla="*/ 636881 w 871824"/>
              <a:gd name="connsiteY117" fmla="*/ 16174 h 1377837"/>
              <a:gd name="connsiteX118" fmla="*/ 633401 w 871824"/>
              <a:gd name="connsiteY118" fmla="*/ 19531 h 1377837"/>
              <a:gd name="connsiteX119" fmla="*/ 614839 w 871824"/>
              <a:gd name="connsiteY119" fmla="*/ 20751 h 1377837"/>
              <a:gd name="connsiteX120" fmla="*/ 614839 w 871824"/>
              <a:gd name="connsiteY120" fmla="*/ 19531 h 1377837"/>
              <a:gd name="connsiteX121" fmla="*/ 605558 w 871824"/>
              <a:gd name="connsiteY121" fmla="*/ 19531 h 1377837"/>
              <a:gd name="connsiteX122" fmla="*/ 617491 w 871824"/>
              <a:gd name="connsiteY122" fmla="*/ 14648 h 1377837"/>
              <a:gd name="connsiteX123" fmla="*/ 632075 w 871824"/>
              <a:gd name="connsiteY123" fmla="*/ 15869 h 1377837"/>
              <a:gd name="connsiteX124" fmla="*/ 620142 w 871824"/>
              <a:gd name="connsiteY124" fmla="*/ 13427 h 1377837"/>
              <a:gd name="connsiteX125" fmla="*/ 629423 w 871824"/>
              <a:gd name="connsiteY125" fmla="*/ 10986 h 1377837"/>
              <a:gd name="connsiteX126" fmla="*/ 326833 w 871824"/>
              <a:gd name="connsiteY126" fmla="*/ 10986 h 1377837"/>
              <a:gd name="connsiteX127" fmla="*/ 328206 w 871824"/>
              <a:gd name="connsiteY127" fmla="*/ 15104 h 1377837"/>
              <a:gd name="connsiteX128" fmla="*/ 324085 w 871824"/>
              <a:gd name="connsiteY128" fmla="*/ 15104 h 1377837"/>
              <a:gd name="connsiteX129" fmla="*/ 513288 w 871824"/>
              <a:gd name="connsiteY129" fmla="*/ 9978 h 1377837"/>
              <a:gd name="connsiteX130" fmla="*/ 518272 w 871824"/>
              <a:gd name="connsiteY130" fmla="*/ 11226 h 1377837"/>
              <a:gd name="connsiteX131" fmla="*/ 518272 w 871824"/>
              <a:gd name="connsiteY131" fmla="*/ 9978 h 1377837"/>
              <a:gd name="connsiteX132" fmla="*/ 513288 w 871824"/>
              <a:gd name="connsiteY132" fmla="*/ 9978 h 1377837"/>
              <a:gd name="connsiteX133" fmla="*/ 538415 w 871824"/>
              <a:gd name="connsiteY133" fmla="*/ 6690 h 1377837"/>
              <a:gd name="connsiteX134" fmla="*/ 539930 w 871824"/>
              <a:gd name="connsiteY134" fmla="*/ 6862 h 1377837"/>
              <a:gd name="connsiteX135" fmla="*/ 536052 w 871824"/>
              <a:gd name="connsiteY135" fmla="*/ 8236 h 1377837"/>
              <a:gd name="connsiteX136" fmla="*/ 538415 w 871824"/>
              <a:gd name="connsiteY136" fmla="*/ 6690 h 1377837"/>
              <a:gd name="connsiteX137" fmla="*/ 712527 w 871824"/>
              <a:gd name="connsiteY137" fmla="*/ 5488 h 1377837"/>
              <a:gd name="connsiteX138" fmla="*/ 707818 w 871824"/>
              <a:gd name="connsiteY138" fmla="*/ 9151 h 1377837"/>
              <a:gd name="connsiteX139" fmla="*/ 703110 w 871824"/>
              <a:gd name="connsiteY139" fmla="*/ 9151 h 1377837"/>
              <a:gd name="connsiteX140" fmla="*/ 687415 w 871824"/>
              <a:gd name="connsiteY140" fmla="*/ 5488 h 1377837"/>
              <a:gd name="connsiteX141" fmla="*/ 688592 w 871824"/>
              <a:gd name="connsiteY141" fmla="*/ 9609 h 1377837"/>
              <a:gd name="connsiteX142" fmla="*/ 675643 w 871824"/>
              <a:gd name="connsiteY142" fmla="*/ 8236 h 1377837"/>
              <a:gd name="connsiteX143" fmla="*/ 687415 w 871824"/>
              <a:gd name="connsiteY143" fmla="*/ 5488 h 1377837"/>
              <a:gd name="connsiteX144" fmla="*/ 625288 w 871824"/>
              <a:gd name="connsiteY144" fmla="*/ 5488 h 1377837"/>
              <a:gd name="connsiteX145" fmla="*/ 624372 w 871824"/>
              <a:gd name="connsiteY145" fmla="*/ 7320 h 1377837"/>
              <a:gd name="connsiteX146" fmla="*/ 620709 w 871824"/>
              <a:gd name="connsiteY146" fmla="*/ 9151 h 1377837"/>
              <a:gd name="connsiteX147" fmla="*/ 608354 w 871824"/>
              <a:gd name="connsiteY147" fmla="*/ 5488 h 1377837"/>
              <a:gd name="connsiteX148" fmla="*/ 608354 w 871824"/>
              <a:gd name="connsiteY148" fmla="*/ 8236 h 1377837"/>
              <a:gd name="connsiteX149" fmla="*/ 604236 w 871824"/>
              <a:gd name="connsiteY149" fmla="*/ 8236 h 1377837"/>
              <a:gd name="connsiteX150" fmla="*/ 571277 w 871824"/>
              <a:gd name="connsiteY150" fmla="*/ 5488 h 1377837"/>
              <a:gd name="connsiteX151" fmla="*/ 580694 w 871824"/>
              <a:gd name="connsiteY151" fmla="*/ 5488 h 1377837"/>
              <a:gd name="connsiteX152" fmla="*/ 580694 w 871824"/>
              <a:gd name="connsiteY152" fmla="*/ 8236 h 1377837"/>
              <a:gd name="connsiteX153" fmla="*/ 571277 w 871824"/>
              <a:gd name="connsiteY153" fmla="*/ 5488 h 1377837"/>
              <a:gd name="connsiteX154" fmla="*/ 331395 w 871824"/>
              <a:gd name="connsiteY154" fmla="*/ 2491 h 1377837"/>
              <a:gd name="connsiteX155" fmla="*/ 376245 w 871824"/>
              <a:gd name="connsiteY155" fmla="*/ 4987 h 1377837"/>
              <a:gd name="connsiteX156" fmla="*/ 399916 w 871824"/>
              <a:gd name="connsiteY156" fmla="*/ 6235 h 1377837"/>
              <a:gd name="connsiteX157" fmla="*/ 401162 w 871824"/>
              <a:gd name="connsiteY157" fmla="*/ 7482 h 1377837"/>
              <a:gd name="connsiteX158" fmla="*/ 419461 w 871824"/>
              <a:gd name="connsiteY158" fmla="*/ 7482 h 1377837"/>
              <a:gd name="connsiteX159" fmla="*/ 417468 w 871824"/>
              <a:gd name="connsiteY159" fmla="*/ 5488 h 1377837"/>
              <a:gd name="connsiteX160" fmla="*/ 432572 w 871824"/>
              <a:gd name="connsiteY160" fmla="*/ 5488 h 1377837"/>
              <a:gd name="connsiteX161" fmla="*/ 423356 w 871824"/>
              <a:gd name="connsiteY161" fmla="*/ 7537 h 1377837"/>
              <a:gd name="connsiteX162" fmla="*/ 472175 w 871824"/>
              <a:gd name="connsiteY162" fmla="*/ 8730 h 1377837"/>
              <a:gd name="connsiteX163" fmla="*/ 488371 w 871824"/>
              <a:gd name="connsiteY163" fmla="*/ 7482 h 1377837"/>
              <a:gd name="connsiteX164" fmla="*/ 495846 w 871824"/>
              <a:gd name="connsiteY164" fmla="*/ 7482 h 1377837"/>
              <a:gd name="connsiteX165" fmla="*/ 515780 w 871824"/>
              <a:gd name="connsiteY165" fmla="*/ 8730 h 1377837"/>
              <a:gd name="connsiteX166" fmla="*/ 524501 w 871824"/>
              <a:gd name="connsiteY166" fmla="*/ 8730 h 1377837"/>
              <a:gd name="connsiteX167" fmla="*/ 526993 w 871824"/>
              <a:gd name="connsiteY167" fmla="*/ 13721 h 1377837"/>
              <a:gd name="connsiteX168" fmla="*/ 531976 w 871824"/>
              <a:gd name="connsiteY168" fmla="*/ 11226 h 1377837"/>
              <a:gd name="connsiteX169" fmla="*/ 533222 w 871824"/>
              <a:gd name="connsiteY169" fmla="*/ 13721 h 1377837"/>
              <a:gd name="connsiteX170" fmla="*/ 554401 w 871824"/>
              <a:gd name="connsiteY170" fmla="*/ 11226 h 1377837"/>
              <a:gd name="connsiteX171" fmla="*/ 550664 w 871824"/>
              <a:gd name="connsiteY171" fmla="*/ 9978 h 1377837"/>
              <a:gd name="connsiteX172" fmla="*/ 553155 w 871824"/>
              <a:gd name="connsiteY172" fmla="*/ 8730 h 1377837"/>
              <a:gd name="connsiteX173" fmla="*/ 556893 w 871824"/>
              <a:gd name="connsiteY173" fmla="*/ 8730 h 1377837"/>
              <a:gd name="connsiteX174" fmla="*/ 578072 w 871824"/>
              <a:gd name="connsiteY174" fmla="*/ 13721 h 1377837"/>
              <a:gd name="connsiteX175" fmla="*/ 594268 w 871824"/>
              <a:gd name="connsiteY175" fmla="*/ 9978 h 1377837"/>
              <a:gd name="connsiteX176" fmla="*/ 602989 w 871824"/>
              <a:gd name="connsiteY176" fmla="*/ 12473 h 1377837"/>
              <a:gd name="connsiteX177" fmla="*/ 595620 w 871824"/>
              <a:gd name="connsiteY177" fmla="*/ 13144 h 1377837"/>
              <a:gd name="connsiteX178" fmla="*/ 596300 w 871824"/>
              <a:gd name="connsiteY178" fmla="*/ 13732 h 1377837"/>
              <a:gd name="connsiteX179" fmla="*/ 593719 w 871824"/>
              <a:gd name="connsiteY179" fmla="*/ 13317 h 1377837"/>
              <a:gd name="connsiteX180" fmla="*/ 575581 w 871824"/>
              <a:gd name="connsiteY180" fmla="*/ 14969 h 1377837"/>
              <a:gd name="connsiteX181" fmla="*/ 583056 w 871824"/>
              <a:gd name="connsiteY181" fmla="*/ 16217 h 1377837"/>
              <a:gd name="connsiteX182" fmla="*/ 578241 w 871824"/>
              <a:gd name="connsiteY182" fmla="*/ 16572 h 1377837"/>
              <a:gd name="connsiteX183" fmla="*/ 580890 w 871824"/>
              <a:gd name="connsiteY183" fmla="*/ 19222 h 1377837"/>
              <a:gd name="connsiteX184" fmla="*/ 572975 w 871824"/>
              <a:gd name="connsiteY184" fmla="*/ 16960 h 1377837"/>
              <a:gd name="connsiteX185" fmla="*/ 572466 w 871824"/>
              <a:gd name="connsiteY185" fmla="*/ 16997 h 1377837"/>
              <a:gd name="connsiteX186" fmla="*/ 571519 w 871824"/>
              <a:gd name="connsiteY186" fmla="*/ 16815 h 1377837"/>
              <a:gd name="connsiteX187" fmla="*/ 571361 w 871824"/>
              <a:gd name="connsiteY187" fmla="*/ 16498 h 1377837"/>
              <a:gd name="connsiteX188" fmla="*/ 571277 w 871824"/>
              <a:gd name="connsiteY188" fmla="*/ 16474 h 1377837"/>
              <a:gd name="connsiteX189" fmla="*/ 571349 w 871824"/>
              <a:gd name="connsiteY189" fmla="*/ 16474 h 1377837"/>
              <a:gd name="connsiteX190" fmla="*/ 570597 w 871824"/>
              <a:gd name="connsiteY190" fmla="*/ 14969 h 1377837"/>
              <a:gd name="connsiteX191" fmla="*/ 561876 w 871824"/>
              <a:gd name="connsiteY191" fmla="*/ 14969 h 1377837"/>
              <a:gd name="connsiteX192" fmla="*/ 543189 w 871824"/>
              <a:gd name="connsiteY192" fmla="*/ 14969 h 1377837"/>
              <a:gd name="connsiteX193" fmla="*/ 538205 w 871824"/>
              <a:gd name="connsiteY193" fmla="*/ 18712 h 1377837"/>
              <a:gd name="connsiteX194" fmla="*/ 544434 w 871824"/>
              <a:gd name="connsiteY194" fmla="*/ 18712 h 1377837"/>
              <a:gd name="connsiteX195" fmla="*/ 538205 w 871824"/>
              <a:gd name="connsiteY195" fmla="*/ 21208 h 1377837"/>
              <a:gd name="connsiteX196" fmla="*/ 489500 w 871824"/>
              <a:gd name="connsiteY196" fmla="*/ 18751 h 1377837"/>
              <a:gd name="connsiteX197" fmla="*/ 487378 w 871824"/>
              <a:gd name="connsiteY197" fmla="*/ 18474 h 1377837"/>
              <a:gd name="connsiteX198" fmla="*/ 483388 w 871824"/>
              <a:gd name="connsiteY198" fmla="*/ 20137 h 1377837"/>
              <a:gd name="connsiteX199" fmla="*/ 483388 w 871824"/>
              <a:gd name="connsiteY199" fmla="*/ 17952 h 1377837"/>
              <a:gd name="connsiteX200" fmla="*/ 479650 w 871824"/>
              <a:gd name="connsiteY200" fmla="*/ 17464 h 1377837"/>
              <a:gd name="connsiteX201" fmla="*/ 483388 w 871824"/>
              <a:gd name="connsiteY201" fmla="*/ 17464 h 1377837"/>
              <a:gd name="connsiteX202" fmla="*/ 483388 w 871824"/>
              <a:gd name="connsiteY202" fmla="*/ 16474 h 1377837"/>
              <a:gd name="connsiteX203" fmla="*/ 485762 w 871824"/>
              <a:gd name="connsiteY203" fmla="*/ 17464 h 1377837"/>
              <a:gd name="connsiteX204" fmla="*/ 494601 w 871824"/>
              <a:gd name="connsiteY204" fmla="*/ 17464 h 1377837"/>
              <a:gd name="connsiteX205" fmla="*/ 485880 w 871824"/>
              <a:gd name="connsiteY205" fmla="*/ 14969 h 1377837"/>
              <a:gd name="connsiteX206" fmla="*/ 508305 w 871824"/>
              <a:gd name="connsiteY206" fmla="*/ 17464 h 1377837"/>
              <a:gd name="connsiteX207" fmla="*/ 505813 w 871824"/>
              <a:gd name="connsiteY207" fmla="*/ 11226 h 1377837"/>
              <a:gd name="connsiteX208" fmla="*/ 465946 w 871824"/>
              <a:gd name="connsiteY208" fmla="*/ 13721 h 1377837"/>
              <a:gd name="connsiteX209" fmla="*/ 458471 w 871824"/>
              <a:gd name="connsiteY209" fmla="*/ 12473 h 1377837"/>
              <a:gd name="connsiteX210" fmla="*/ 458120 w 871824"/>
              <a:gd name="connsiteY210" fmla="*/ 12524 h 1377837"/>
              <a:gd name="connsiteX211" fmla="*/ 458120 w 871824"/>
              <a:gd name="connsiteY211" fmla="*/ 12816 h 1377837"/>
              <a:gd name="connsiteX212" fmla="*/ 454824 w 871824"/>
              <a:gd name="connsiteY212" fmla="*/ 14647 h 1377837"/>
              <a:gd name="connsiteX213" fmla="*/ 453144 w 871824"/>
              <a:gd name="connsiteY213" fmla="*/ 13248 h 1377837"/>
              <a:gd name="connsiteX214" fmla="*/ 439161 w 871824"/>
              <a:gd name="connsiteY214" fmla="*/ 15281 h 1377837"/>
              <a:gd name="connsiteX215" fmla="*/ 431063 w 871824"/>
              <a:gd name="connsiteY215" fmla="*/ 19960 h 1377837"/>
              <a:gd name="connsiteX216" fmla="*/ 453488 w 871824"/>
              <a:gd name="connsiteY216" fmla="*/ 19960 h 1377837"/>
              <a:gd name="connsiteX217" fmla="*/ 434800 w 871824"/>
              <a:gd name="connsiteY217" fmla="*/ 22455 h 1377837"/>
              <a:gd name="connsiteX218" fmla="*/ 438538 w 871824"/>
              <a:gd name="connsiteY218" fmla="*/ 19960 h 1377837"/>
              <a:gd name="connsiteX219" fmla="*/ 429817 w 871824"/>
              <a:gd name="connsiteY219" fmla="*/ 21208 h 1377837"/>
              <a:gd name="connsiteX220" fmla="*/ 423587 w 871824"/>
              <a:gd name="connsiteY220" fmla="*/ 17464 h 1377837"/>
              <a:gd name="connsiteX221" fmla="*/ 383720 w 871824"/>
              <a:gd name="connsiteY221" fmla="*/ 14969 h 1377837"/>
              <a:gd name="connsiteX222" fmla="*/ 381229 w 871824"/>
              <a:gd name="connsiteY222" fmla="*/ 13721 h 1377837"/>
              <a:gd name="connsiteX223" fmla="*/ 366279 w 871824"/>
              <a:gd name="connsiteY223" fmla="*/ 19960 h 1377837"/>
              <a:gd name="connsiteX224" fmla="*/ 348837 w 871824"/>
              <a:gd name="connsiteY224" fmla="*/ 18712 h 1377837"/>
              <a:gd name="connsiteX225" fmla="*/ 345099 w 871824"/>
              <a:gd name="connsiteY225" fmla="*/ 21208 h 1377837"/>
              <a:gd name="connsiteX226" fmla="*/ 337624 w 871824"/>
              <a:gd name="connsiteY226" fmla="*/ 18712 h 1377837"/>
              <a:gd name="connsiteX227" fmla="*/ 332641 w 871824"/>
              <a:gd name="connsiteY227" fmla="*/ 21208 h 1377837"/>
              <a:gd name="connsiteX228" fmla="*/ 335132 w 871824"/>
              <a:gd name="connsiteY228" fmla="*/ 16997 h 1377837"/>
              <a:gd name="connsiteX229" fmla="*/ 335530 w 871824"/>
              <a:gd name="connsiteY229" fmla="*/ 16474 h 1377837"/>
              <a:gd name="connsiteX230" fmla="*/ 337624 w 871824"/>
              <a:gd name="connsiteY230" fmla="*/ 13721 h 1377837"/>
              <a:gd name="connsiteX231" fmla="*/ 313953 w 871824"/>
              <a:gd name="connsiteY231" fmla="*/ 8730 h 1377837"/>
              <a:gd name="connsiteX232" fmla="*/ 316445 w 871824"/>
              <a:gd name="connsiteY232" fmla="*/ 22455 h 1377837"/>
              <a:gd name="connsiteX233" fmla="*/ 305232 w 871824"/>
              <a:gd name="connsiteY233" fmla="*/ 21208 h 1377837"/>
              <a:gd name="connsiteX234" fmla="*/ 281561 w 871824"/>
              <a:gd name="connsiteY234" fmla="*/ 21208 h 1377837"/>
              <a:gd name="connsiteX235" fmla="*/ 287790 w 871824"/>
              <a:gd name="connsiteY235" fmla="*/ 19960 h 1377837"/>
              <a:gd name="connsiteX236" fmla="*/ 272840 w 871824"/>
              <a:gd name="connsiteY236" fmla="*/ 21208 h 1377837"/>
              <a:gd name="connsiteX237" fmla="*/ 275332 w 871824"/>
              <a:gd name="connsiteY237" fmla="*/ 14969 h 1377837"/>
              <a:gd name="connsiteX238" fmla="*/ 246677 w 871824"/>
              <a:gd name="connsiteY238" fmla="*/ 21208 h 1377837"/>
              <a:gd name="connsiteX239" fmla="*/ 270348 w 871824"/>
              <a:gd name="connsiteY239" fmla="*/ 19960 h 1377837"/>
              <a:gd name="connsiteX240" fmla="*/ 254152 w 871824"/>
              <a:gd name="connsiteY240" fmla="*/ 23703 h 1377837"/>
              <a:gd name="connsiteX241" fmla="*/ 232973 w 871824"/>
              <a:gd name="connsiteY241" fmla="*/ 22455 h 1377837"/>
              <a:gd name="connsiteX242" fmla="*/ 240448 w 871824"/>
              <a:gd name="connsiteY242" fmla="*/ 21208 h 1377837"/>
              <a:gd name="connsiteX243" fmla="*/ 229236 w 871824"/>
              <a:gd name="connsiteY243" fmla="*/ 18712 h 1377837"/>
              <a:gd name="connsiteX244" fmla="*/ 266611 w 871824"/>
              <a:gd name="connsiteY244" fmla="*/ 7482 h 1377837"/>
              <a:gd name="connsiteX245" fmla="*/ 255398 w 871824"/>
              <a:gd name="connsiteY245" fmla="*/ 8730 h 1377837"/>
              <a:gd name="connsiteX246" fmla="*/ 252907 w 871824"/>
              <a:gd name="connsiteY246" fmla="*/ 7482 h 1377837"/>
              <a:gd name="connsiteX247" fmla="*/ 220515 w 871824"/>
              <a:gd name="connsiteY247" fmla="*/ 18712 h 1377837"/>
              <a:gd name="connsiteX248" fmla="*/ 216777 w 871824"/>
              <a:gd name="connsiteY248" fmla="*/ 12473 h 1377837"/>
              <a:gd name="connsiteX249" fmla="*/ 209302 w 871824"/>
              <a:gd name="connsiteY249" fmla="*/ 13721 h 1377837"/>
              <a:gd name="connsiteX250" fmla="*/ 210548 w 871824"/>
              <a:gd name="connsiteY250" fmla="*/ 22455 h 1377837"/>
              <a:gd name="connsiteX251" fmla="*/ 210548 w 871824"/>
              <a:gd name="connsiteY251" fmla="*/ 34933 h 1377837"/>
              <a:gd name="connsiteX252" fmla="*/ 211794 w 871824"/>
              <a:gd name="connsiteY252" fmla="*/ 28694 h 1377837"/>
              <a:gd name="connsiteX253" fmla="*/ 209302 w 871824"/>
              <a:gd name="connsiteY253" fmla="*/ 44915 h 1377837"/>
              <a:gd name="connsiteX254" fmla="*/ 205564 w 871824"/>
              <a:gd name="connsiteY254" fmla="*/ 46162 h 1377837"/>
              <a:gd name="connsiteX255" fmla="*/ 206810 w 871824"/>
              <a:gd name="connsiteY255" fmla="*/ 62383 h 1377837"/>
              <a:gd name="connsiteX256" fmla="*/ 203073 w 871824"/>
              <a:gd name="connsiteY256" fmla="*/ 59888 h 1377837"/>
              <a:gd name="connsiteX257" fmla="*/ 206810 w 871824"/>
              <a:gd name="connsiteY257" fmla="*/ 66126 h 1377837"/>
              <a:gd name="connsiteX258" fmla="*/ 199335 w 871824"/>
              <a:gd name="connsiteY258" fmla="*/ 83595 h 1377837"/>
              <a:gd name="connsiteX259" fmla="*/ 204319 w 871824"/>
              <a:gd name="connsiteY259" fmla="*/ 82347 h 1377837"/>
              <a:gd name="connsiteX260" fmla="*/ 201827 w 871824"/>
              <a:gd name="connsiteY260" fmla="*/ 97320 h 1377837"/>
              <a:gd name="connsiteX261" fmla="*/ 191860 w 871824"/>
              <a:gd name="connsiteY261" fmla="*/ 89833 h 1377837"/>
              <a:gd name="connsiteX262" fmla="*/ 199335 w 871824"/>
              <a:gd name="connsiteY262" fmla="*/ 118531 h 1377837"/>
              <a:gd name="connsiteX263" fmla="*/ 194352 w 871824"/>
              <a:gd name="connsiteY263" fmla="*/ 114788 h 1377837"/>
              <a:gd name="connsiteX264" fmla="*/ 194819 w 871824"/>
              <a:gd name="connsiteY264" fmla="*/ 135064 h 1377837"/>
              <a:gd name="connsiteX265" fmla="*/ 190706 w 871824"/>
              <a:gd name="connsiteY265" fmla="*/ 164052 h 1377837"/>
              <a:gd name="connsiteX266" fmla="*/ 189524 w 871824"/>
              <a:gd name="connsiteY266" fmla="*/ 165945 h 1377837"/>
              <a:gd name="connsiteX267" fmla="*/ 188123 w 871824"/>
              <a:gd name="connsiteY267" fmla="*/ 177175 h 1377837"/>
              <a:gd name="connsiteX268" fmla="*/ 188123 w 871824"/>
              <a:gd name="connsiteY268" fmla="*/ 172184 h 1377837"/>
              <a:gd name="connsiteX269" fmla="*/ 186877 w 871824"/>
              <a:gd name="connsiteY269" fmla="*/ 195891 h 1377837"/>
              <a:gd name="connsiteX270" fmla="*/ 185631 w 871824"/>
              <a:gd name="connsiteY270" fmla="*/ 184662 h 1377837"/>
              <a:gd name="connsiteX271" fmla="*/ 185631 w 871824"/>
              <a:gd name="connsiteY271" fmla="*/ 207121 h 1377837"/>
              <a:gd name="connsiteX272" fmla="*/ 183139 w 871824"/>
              <a:gd name="connsiteY272" fmla="*/ 215855 h 1377837"/>
              <a:gd name="connsiteX273" fmla="*/ 181893 w 871824"/>
              <a:gd name="connsiteY273" fmla="*/ 235819 h 1377837"/>
              <a:gd name="connsiteX274" fmla="*/ 179402 w 871824"/>
              <a:gd name="connsiteY274" fmla="*/ 237067 h 1377837"/>
              <a:gd name="connsiteX275" fmla="*/ 183139 w 871824"/>
              <a:gd name="connsiteY275" fmla="*/ 212112 h 1377837"/>
              <a:gd name="connsiteX276" fmla="*/ 178156 w 871824"/>
              <a:gd name="connsiteY276" fmla="*/ 209616 h 1377837"/>
              <a:gd name="connsiteX277" fmla="*/ 179402 w 871824"/>
              <a:gd name="connsiteY277" fmla="*/ 254535 h 1377837"/>
              <a:gd name="connsiteX278" fmla="*/ 175664 w 871824"/>
              <a:gd name="connsiteY278" fmla="*/ 273251 h 1377837"/>
              <a:gd name="connsiteX279" fmla="*/ 173173 w 871824"/>
              <a:gd name="connsiteY279" fmla="*/ 276994 h 1377837"/>
              <a:gd name="connsiteX280" fmla="*/ 173173 w 871824"/>
              <a:gd name="connsiteY280" fmla="*/ 280738 h 1377837"/>
              <a:gd name="connsiteX281" fmla="*/ 171927 w 871824"/>
              <a:gd name="connsiteY281" fmla="*/ 279490 h 1377837"/>
              <a:gd name="connsiteX282" fmla="*/ 171927 w 871824"/>
              <a:gd name="connsiteY282" fmla="*/ 282156 h 1377837"/>
              <a:gd name="connsiteX283" fmla="*/ 171927 w 871824"/>
              <a:gd name="connsiteY283" fmla="*/ 284481 h 1377837"/>
              <a:gd name="connsiteX284" fmla="*/ 171153 w 871824"/>
              <a:gd name="connsiteY284" fmla="*/ 282930 h 1377837"/>
              <a:gd name="connsiteX285" fmla="*/ 168189 w 871824"/>
              <a:gd name="connsiteY285" fmla="*/ 276994 h 1377837"/>
              <a:gd name="connsiteX286" fmla="*/ 170681 w 871824"/>
              <a:gd name="connsiteY286" fmla="*/ 273251 h 1377837"/>
              <a:gd name="connsiteX287" fmla="*/ 168189 w 871824"/>
              <a:gd name="connsiteY287" fmla="*/ 270756 h 1377837"/>
              <a:gd name="connsiteX288" fmla="*/ 168189 w 871824"/>
              <a:gd name="connsiteY288" fmla="*/ 273251 h 1377837"/>
              <a:gd name="connsiteX289" fmla="*/ 165697 w 871824"/>
              <a:gd name="connsiteY289" fmla="*/ 270756 h 1377837"/>
              <a:gd name="connsiteX290" fmla="*/ 165697 w 871824"/>
              <a:gd name="connsiteY290" fmla="*/ 284481 h 1377837"/>
              <a:gd name="connsiteX291" fmla="*/ 168189 w 871824"/>
              <a:gd name="connsiteY291" fmla="*/ 279490 h 1377837"/>
              <a:gd name="connsiteX292" fmla="*/ 171927 w 871824"/>
              <a:gd name="connsiteY292" fmla="*/ 290719 h 1377837"/>
              <a:gd name="connsiteX293" fmla="*/ 169435 w 871824"/>
              <a:gd name="connsiteY293" fmla="*/ 300701 h 1377837"/>
              <a:gd name="connsiteX294" fmla="*/ 169435 w 871824"/>
              <a:gd name="connsiteY294" fmla="*/ 325656 h 1377837"/>
              <a:gd name="connsiteX295" fmla="*/ 166943 w 871824"/>
              <a:gd name="connsiteY295" fmla="*/ 325656 h 1377837"/>
              <a:gd name="connsiteX296" fmla="*/ 161960 w 871824"/>
              <a:gd name="connsiteY296" fmla="*/ 354354 h 1377837"/>
              <a:gd name="connsiteX297" fmla="*/ 164452 w 871824"/>
              <a:gd name="connsiteY297" fmla="*/ 364336 h 1377837"/>
              <a:gd name="connsiteX298" fmla="*/ 161960 w 871824"/>
              <a:gd name="connsiteY298" fmla="*/ 365584 h 1377837"/>
              <a:gd name="connsiteX299" fmla="*/ 163206 w 871824"/>
              <a:gd name="connsiteY299" fmla="*/ 371823 h 1377837"/>
              <a:gd name="connsiteX300" fmla="*/ 160714 w 871824"/>
              <a:gd name="connsiteY300" fmla="*/ 373070 h 1377837"/>
              <a:gd name="connsiteX301" fmla="*/ 158222 w 871824"/>
              <a:gd name="connsiteY301" fmla="*/ 404264 h 1377837"/>
              <a:gd name="connsiteX302" fmla="*/ 159468 w 871824"/>
              <a:gd name="connsiteY302" fmla="*/ 410503 h 1377837"/>
              <a:gd name="connsiteX303" fmla="*/ 155731 w 871824"/>
              <a:gd name="connsiteY303" fmla="*/ 422980 h 1377837"/>
              <a:gd name="connsiteX304" fmla="*/ 156977 w 871824"/>
              <a:gd name="connsiteY304" fmla="*/ 434210 h 1377837"/>
              <a:gd name="connsiteX305" fmla="*/ 156527 w 871824"/>
              <a:gd name="connsiteY305" fmla="*/ 433985 h 1377837"/>
              <a:gd name="connsiteX306" fmla="*/ 154485 w 871824"/>
              <a:gd name="connsiteY306" fmla="*/ 432962 h 1377837"/>
              <a:gd name="connsiteX307" fmla="*/ 150747 w 871824"/>
              <a:gd name="connsiteY307" fmla="*/ 444192 h 1377837"/>
              <a:gd name="connsiteX308" fmla="*/ 150747 w 871824"/>
              <a:gd name="connsiteY308" fmla="*/ 456669 h 1377837"/>
              <a:gd name="connsiteX309" fmla="*/ 156977 w 871824"/>
              <a:gd name="connsiteY309" fmla="*/ 446687 h 1377837"/>
              <a:gd name="connsiteX310" fmla="*/ 150747 w 871824"/>
              <a:gd name="connsiteY310" fmla="*/ 469146 h 1377837"/>
              <a:gd name="connsiteX311" fmla="*/ 150747 w 871824"/>
              <a:gd name="connsiteY311" fmla="*/ 460412 h 1377837"/>
              <a:gd name="connsiteX312" fmla="*/ 144518 w 871824"/>
              <a:gd name="connsiteY312" fmla="*/ 487862 h 1377837"/>
              <a:gd name="connsiteX313" fmla="*/ 144518 w 871824"/>
              <a:gd name="connsiteY313" fmla="*/ 476633 h 1377837"/>
              <a:gd name="connsiteX314" fmla="*/ 144518 w 871824"/>
              <a:gd name="connsiteY314" fmla="*/ 485367 h 1377837"/>
              <a:gd name="connsiteX315" fmla="*/ 143272 w 871824"/>
              <a:gd name="connsiteY315" fmla="*/ 485367 h 1377837"/>
              <a:gd name="connsiteX316" fmla="*/ 144518 w 871824"/>
              <a:gd name="connsiteY316" fmla="*/ 495349 h 1377837"/>
              <a:gd name="connsiteX317" fmla="*/ 142026 w 871824"/>
              <a:gd name="connsiteY317" fmla="*/ 511570 h 1377837"/>
              <a:gd name="connsiteX318" fmla="*/ 140781 w 871824"/>
              <a:gd name="connsiteY318" fmla="*/ 511570 h 1377837"/>
              <a:gd name="connsiteX319" fmla="*/ 140781 w 871824"/>
              <a:gd name="connsiteY319" fmla="*/ 522799 h 1377837"/>
              <a:gd name="connsiteX320" fmla="*/ 138289 w 871824"/>
              <a:gd name="connsiteY320" fmla="*/ 527790 h 1377837"/>
              <a:gd name="connsiteX321" fmla="*/ 138369 w 871824"/>
              <a:gd name="connsiteY321" fmla="*/ 529946 h 1377837"/>
              <a:gd name="connsiteX322" fmla="*/ 140984 w 871824"/>
              <a:gd name="connsiteY322" fmla="*/ 527332 h 1377837"/>
              <a:gd name="connsiteX323" fmla="*/ 140984 w 871824"/>
              <a:gd name="connsiteY323" fmla="*/ 529162 h 1377837"/>
              <a:gd name="connsiteX324" fmla="*/ 138388 w 871824"/>
              <a:gd name="connsiteY324" fmla="*/ 530460 h 1377837"/>
              <a:gd name="connsiteX325" fmla="*/ 138756 w 871824"/>
              <a:gd name="connsiteY325" fmla="*/ 540424 h 1377837"/>
              <a:gd name="connsiteX326" fmla="*/ 138289 w 871824"/>
              <a:gd name="connsiteY326" fmla="*/ 550249 h 1377837"/>
              <a:gd name="connsiteX327" fmla="*/ 138289 w 871824"/>
              <a:gd name="connsiteY327" fmla="*/ 546506 h 1377837"/>
              <a:gd name="connsiteX328" fmla="*/ 137043 w 871824"/>
              <a:gd name="connsiteY328" fmla="*/ 552745 h 1377837"/>
              <a:gd name="connsiteX329" fmla="*/ 137043 w 871824"/>
              <a:gd name="connsiteY329" fmla="*/ 587682 h 1377837"/>
              <a:gd name="connsiteX330" fmla="*/ 134551 w 871824"/>
              <a:gd name="connsiteY330" fmla="*/ 577700 h 1377837"/>
              <a:gd name="connsiteX331" fmla="*/ 132448 w 871824"/>
              <a:gd name="connsiteY331" fmla="*/ 585072 h 1377837"/>
              <a:gd name="connsiteX332" fmla="*/ 133305 w 871824"/>
              <a:gd name="connsiteY332" fmla="*/ 575204 h 1377837"/>
              <a:gd name="connsiteX333" fmla="*/ 132060 w 871824"/>
              <a:gd name="connsiteY333" fmla="*/ 586434 h 1377837"/>
              <a:gd name="connsiteX334" fmla="*/ 132448 w 871824"/>
              <a:gd name="connsiteY334" fmla="*/ 585072 h 1377837"/>
              <a:gd name="connsiteX335" fmla="*/ 130814 w 871824"/>
              <a:gd name="connsiteY335" fmla="*/ 603902 h 1377837"/>
              <a:gd name="connsiteX336" fmla="*/ 127076 w 871824"/>
              <a:gd name="connsiteY336" fmla="*/ 612636 h 1377837"/>
              <a:gd name="connsiteX337" fmla="*/ 129568 w 871824"/>
              <a:gd name="connsiteY337" fmla="*/ 620123 h 1377837"/>
              <a:gd name="connsiteX338" fmla="*/ 127076 w 871824"/>
              <a:gd name="connsiteY338" fmla="*/ 627609 h 1377837"/>
              <a:gd name="connsiteX339" fmla="*/ 120905 w 871824"/>
              <a:gd name="connsiteY339" fmla="*/ 660986 h 1377837"/>
              <a:gd name="connsiteX340" fmla="*/ 123135 w 871824"/>
              <a:gd name="connsiteY340" fmla="*/ 660652 h 1377837"/>
              <a:gd name="connsiteX341" fmla="*/ 122677 w 871824"/>
              <a:gd name="connsiteY341" fmla="*/ 663741 h 1377837"/>
              <a:gd name="connsiteX342" fmla="*/ 120891 w 871824"/>
              <a:gd name="connsiteY342" fmla="*/ 661061 h 1377837"/>
              <a:gd name="connsiteX343" fmla="*/ 120847 w 871824"/>
              <a:gd name="connsiteY343" fmla="*/ 661298 h 1377837"/>
              <a:gd name="connsiteX344" fmla="*/ 120847 w 871824"/>
              <a:gd name="connsiteY344" fmla="*/ 664653 h 1377837"/>
              <a:gd name="connsiteX345" fmla="*/ 120847 w 871824"/>
              <a:gd name="connsiteY345" fmla="*/ 666289 h 1377837"/>
              <a:gd name="connsiteX346" fmla="*/ 117109 w 871824"/>
              <a:gd name="connsiteY346" fmla="*/ 701226 h 1377837"/>
              <a:gd name="connsiteX347" fmla="*/ 114618 w 871824"/>
              <a:gd name="connsiteY347" fmla="*/ 707465 h 1377837"/>
              <a:gd name="connsiteX348" fmla="*/ 113372 w 871824"/>
              <a:gd name="connsiteY348" fmla="*/ 723685 h 1377837"/>
              <a:gd name="connsiteX349" fmla="*/ 110880 w 871824"/>
              <a:gd name="connsiteY349" fmla="*/ 714951 h 1377837"/>
              <a:gd name="connsiteX350" fmla="*/ 110880 w 871824"/>
              <a:gd name="connsiteY350" fmla="*/ 726181 h 1377837"/>
              <a:gd name="connsiteX351" fmla="*/ 109634 w 871824"/>
              <a:gd name="connsiteY351" fmla="*/ 723685 h 1377837"/>
              <a:gd name="connsiteX352" fmla="*/ 109634 w 871824"/>
              <a:gd name="connsiteY352" fmla="*/ 741154 h 1377837"/>
              <a:gd name="connsiteX353" fmla="*/ 110880 w 871824"/>
              <a:gd name="connsiteY353" fmla="*/ 736163 h 1377837"/>
              <a:gd name="connsiteX354" fmla="*/ 107143 w 871824"/>
              <a:gd name="connsiteY354" fmla="*/ 756127 h 1377837"/>
              <a:gd name="connsiteX355" fmla="*/ 105897 w 871824"/>
              <a:gd name="connsiteY355" fmla="*/ 753631 h 1377837"/>
              <a:gd name="connsiteX356" fmla="*/ 107143 w 871824"/>
              <a:gd name="connsiteY356" fmla="*/ 742401 h 1377837"/>
              <a:gd name="connsiteX357" fmla="*/ 104651 w 871824"/>
              <a:gd name="connsiteY357" fmla="*/ 749888 h 1377837"/>
              <a:gd name="connsiteX358" fmla="*/ 105897 w 871824"/>
              <a:gd name="connsiteY358" fmla="*/ 761118 h 1377837"/>
              <a:gd name="connsiteX359" fmla="*/ 103405 w 871824"/>
              <a:gd name="connsiteY359" fmla="*/ 782329 h 1377837"/>
              <a:gd name="connsiteX360" fmla="*/ 100913 w 871824"/>
              <a:gd name="connsiteY360" fmla="*/ 781081 h 1377837"/>
              <a:gd name="connsiteX361" fmla="*/ 100913 w 871824"/>
              <a:gd name="connsiteY361" fmla="*/ 789816 h 1377837"/>
              <a:gd name="connsiteX362" fmla="*/ 99668 w 871824"/>
              <a:gd name="connsiteY362" fmla="*/ 782329 h 1377837"/>
              <a:gd name="connsiteX363" fmla="*/ 98422 w 871824"/>
              <a:gd name="connsiteY363" fmla="*/ 804788 h 1377837"/>
              <a:gd name="connsiteX364" fmla="*/ 97176 w 871824"/>
              <a:gd name="connsiteY364" fmla="*/ 803541 h 1377837"/>
              <a:gd name="connsiteX365" fmla="*/ 95930 w 871824"/>
              <a:gd name="connsiteY365" fmla="*/ 819761 h 1377837"/>
              <a:gd name="connsiteX366" fmla="*/ 98422 w 871824"/>
              <a:gd name="connsiteY366" fmla="*/ 824752 h 1377837"/>
              <a:gd name="connsiteX367" fmla="*/ 94684 w 871824"/>
              <a:gd name="connsiteY367" fmla="*/ 838477 h 1377837"/>
              <a:gd name="connsiteX368" fmla="*/ 97176 w 871824"/>
              <a:gd name="connsiteY368" fmla="*/ 830991 h 1377837"/>
              <a:gd name="connsiteX369" fmla="*/ 87209 w 871824"/>
              <a:gd name="connsiteY369" fmla="*/ 868423 h 1377837"/>
              <a:gd name="connsiteX370" fmla="*/ 93438 w 871824"/>
              <a:gd name="connsiteY370" fmla="*/ 857194 h 1377837"/>
              <a:gd name="connsiteX371" fmla="*/ 88455 w 871824"/>
              <a:gd name="connsiteY371" fmla="*/ 883396 h 1377837"/>
              <a:gd name="connsiteX372" fmla="*/ 87209 w 871824"/>
              <a:gd name="connsiteY372" fmla="*/ 875910 h 1377837"/>
              <a:gd name="connsiteX373" fmla="*/ 87209 w 871824"/>
              <a:gd name="connsiteY373" fmla="*/ 885892 h 1377837"/>
              <a:gd name="connsiteX374" fmla="*/ 85963 w 871824"/>
              <a:gd name="connsiteY374" fmla="*/ 884644 h 1377837"/>
              <a:gd name="connsiteX375" fmla="*/ 83472 w 871824"/>
              <a:gd name="connsiteY375" fmla="*/ 912094 h 1377837"/>
              <a:gd name="connsiteX376" fmla="*/ 80980 w 871824"/>
              <a:gd name="connsiteY376" fmla="*/ 924572 h 1377837"/>
              <a:gd name="connsiteX377" fmla="*/ 82226 w 871824"/>
              <a:gd name="connsiteY377" fmla="*/ 897121 h 1377837"/>
              <a:gd name="connsiteX378" fmla="*/ 79734 w 871824"/>
              <a:gd name="connsiteY378" fmla="*/ 909599 h 1377837"/>
              <a:gd name="connsiteX379" fmla="*/ 79734 w 871824"/>
              <a:gd name="connsiteY379" fmla="*/ 900864 h 1377837"/>
              <a:gd name="connsiteX380" fmla="*/ 78488 w 871824"/>
              <a:gd name="connsiteY380" fmla="*/ 930810 h 1377837"/>
              <a:gd name="connsiteX381" fmla="*/ 79734 w 871824"/>
              <a:gd name="connsiteY381" fmla="*/ 915837 h 1377837"/>
              <a:gd name="connsiteX382" fmla="*/ 79734 w 871824"/>
              <a:gd name="connsiteY382" fmla="*/ 927067 h 1377837"/>
              <a:gd name="connsiteX383" fmla="*/ 77242 w 871824"/>
              <a:gd name="connsiteY383" fmla="*/ 947031 h 1377837"/>
              <a:gd name="connsiteX384" fmla="*/ 77242 w 871824"/>
              <a:gd name="connsiteY384" fmla="*/ 943288 h 1377837"/>
              <a:gd name="connsiteX385" fmla="*/ 68521 w 871824"/>
              <a:gd name="connsiteY385" fmla="*/ 969490 h 1377837"/>
              <a:gd name="connsiteX386" fmla="*/ 68521 w 871824"/>
              <a:gd name="connsiteY386" fmla="*/ 984463 h 1377837"/>
              <a:gd name="connsiteX387" fmla="*/ 73505 w 871824"/>
              <a:gd name="connsiteY387" fmla="*/ 973233 h 1377837"/>
              <a:gd name="connsiteX388" fmla="*/ 66030 w 871824"/>
              <a:gd name="connsiteY388" fmla="*/ 1011913 h 1377837"/>
              <a:gd name="connsiteX389" fmla="*/ 63538 w 871824"/>
              <a:gd name="connsiteY389" fmla="*/ 1009418 h 1377837"/>
              <a:gd name="connsiteX390" fmla="*/ 63538 w 871824"/>
              <a:gd name="connsiteY390" fmla="*/ 1023143 h 1377837"/>
              <a:gd name="connsiteX391" fmla="*/ 62292 w 871824"/>
              <a:gd name="connsiteY391" fmla="*/ 1026886 h 1377837"/>
              <a:gd name="connsiteX392" fmla="*/ 62292 w 871824"/>
              <a:gd name="connsiteY392" fmla="*/ 1049346 h 1377837"/>
              <a:gd name="connsiteX393" fmla="*/ 59801 w 871824"/>
              <a:gd name="connsiteY393" fmla="*/ 1051841 h 1377837"/>
              <a:gd name="connsiteX394" fmla="*/ 58555 w 871824"/>
              <a:gd name="connsiteY394" fmla="*/ 1066814 h 1377837"/>
              <a:gd name="connsiteX395" fmla="*/ 58555 w 871824"/>
              <a:gd name="connsiteY395" fmla="*/ 1065566 h 1377837"/>
              <a:gd name="connsiteX396" fmla="*/ 53571 w 871824"/>
              <a:gd name="connsiteY396" fmla="*/ 1099255 h 1377837"/>
              <a:gd name="connsiteX397" fmla="*/ 53571 w 871824"/>
              <a:gd name="connsiteY397" fmla="*/ 1098008 h 1377837"/>
              <a:gd name="connsiteX398" fmla="*/ 44850 w 871824"/>
              <a:gd name="connsiteY398" fmla="*/ 1174120 h 1377837"/>
              <a:gd name="connsiteX399" fmla="*/ 46096 w 871824"/>
              <a:gd name="connsiteY399" fmla="*/ 1165385 h 1377837"/>
              <a:gd name="connsiteX400" fmla="*/ 43605 w 871824"/>
              <a:gd name="connsiteY400" fmla="*/ 1189092 h 1377837"/>
              <a:gd name="connsiteX401" fmla="*/ 43605 w 871824"/>
              <a:gd name="connsiteY401" fmla="*/ 1184102 h 1377837"/>
              <a:gd name="connsiteX402" fmla="*/ 39867 w 871824"/>
              <a:gd name="connsiteY402" fmla="*/ 1191588 h 1377837"/>
              <a:gd name="connsiteX403" fmla="*/ 41113 w 871824"/>
              <a:gd name="connsiteY403" fmla="*/ 1195331 h 1377837"/>
              <a:gd name="connsiteX404" fmla="*/ 39867 w 871824"/>
              <a:gd name="connsiteY404" fmla="*/ 1196579 h 1377837"/>
              <a:gd name="connsiteX405" fmla="*/ 39867 w 871824"/>
              <a:gd name="connsiteY405" fmla="*/ 1204065 h 1377837"/>
              <a:gd name="connsiteX406" fmla="*/ 29900 w 871824"/>
              <a:gd name="connsiteY406" fmla="*/ 1248984 h 1377837"/>
              <a:gd name="connsiteX407" fmla="*/ 34884 w 871824"/>
              <a:gd name="connsiteY407" fmla="*/ 1239002 h 1377837"/>
              <a:gd name="connsiteX408" fmla="*/ 32392 w 871824"/>
              <a:gd name="connsiteY408" fmla="*/ 1247736 h 1377837"/>
              <a:gd name="connsiteX409" fmla="*/ 33638 w 871824"/>
              <a:gd name="connsiteY409" fmla="*/ 1246488 h 1377837"/>
              <a:gd name="connsiteX410" fmla="*/ 22425 w 871824"/>
              <a:gd name="connsiteY410" fmla="*/ 1306380 h 1377837"/>
              <a:gd name="connsiteX411" fmla="*/ 21179 w 871824"/>
              <a:gd name="connsiteY411" fmla="*/ 1322601 h 1377837"/>
              <a:gd name="connsiteX412" fmla="*/ 19934 w 871824"/>
              <a:gd name="connsiteY412" fmla="*/ 1321353 h 1377837"/>
              <a:gd name="connsiteX413" fmla="*/ 13704 w 871824"/>
              <a:gd name="connsiteY413" fmla="*/ 1360033 h 1377837"/>
              <a:gd name="connsiteX414" fmla="*/ 2492 w 871824"/>
              <a:gd name="connsiteY414" fmla="*/ 1368767 h 1377837"/>
              <a:gd name="connsiteX415" fmla="*/ 2492 w 871824"/>
              <a:gd name="connsiteY415" fmla="*/ 1364982 h 1377837"/>
              <a:gd name="connsiteX416" fmla="*/ 0 w 871824"/>
              <a:gd name="connsiteY416" fmla="*/ 1366851 h 1377837"/>
              <a:gd name="connsiteX417" fmla="*/ 2492 w 871824"/>
              <a:gd name="connsiteY417" fmla="*/ 1363737 h 1377837"/>
              <a:gd name="connsiteX418" fmla="*/ 2492 w 871824"/>
              <a:gd name="connsiteY418" fmla="*/ 1363620 h 1377837"/>
              <a:gd name="connsiteX419" fmla="*/ 2492 w 871824"/>
              <a:gd name="connsiteY419" fmla="*/ 1351299 h 1377837"/>
              <a:gd name="connsiteX420" fmla="*/ 8721 w 871824"/>
              <a:gd name="connsiteY420" fmla="*/ 1332583 h 1377837"/>
              <a:gd name="connsiteX421" fmla="*/ 4983 w 871824"/>
              <a:gd name="connsiteY421" fmla="*/ 1333830 h 1377837"/>
              <a:gd name="connsiteX422" fmla="*/ 4983 w 871824"/>
              <a:gd name="connsiteY422" fmla="*/ 1330087 h 1377837"/>
              <a:gd name="connsiteX423" fmla="*/ 28654 w 871824"/>
              <a:gd name="connsiteY423" fmla="*/ 1191588 h 1377837"/>
              <a:gd name="connsiteX424" fmla="*/ 27409 w 871824"/>
              <a:gd name="connsiteY424" fmla="*/ 1191588 h 1377837"/>
              <a:gd name="connsiteX425" fmla="*/ 27409 w 871824"/>
              <a:gd name="connsiteY425" fmla="*/ 1179110 h 1377837"/>
              <a:gd name="connsiteX426" fmla="*/ 32392 w 871824"/>
              <a:gd name="connsiteY426" fmla="*/ 1167881 h 1377837"/>
              <a:gd name="connsiteX427" fmla="*/ 29900 w 871824"/>
              <a:gd name="connsiteY427" fmla="*/ 1166633 h 1377837"/>
              <a:gd name="connsiteX428" fmla="*/ 39867 w 871824"/>
              <a:gd name="connsiteY428" fmla="*/ 1101751 h 1377837"/>
              <a:gd name="connsiteX429" fmla="*/ 43605 w 871824"/>
              <a:gd name="connsiteY429" fmla="*/ 1096760 h 1377837"/>
              <a:gd name="connsiteX430" fmla="*/ 42359 w 871824"/>
              <a:gd name="connsiteY430" fmla="*/ 1079291 h 1377837"/>
              <a:gd name="connsiteX431" fmla="*/ 51080 w 871824"/>
              <a:gd name="connsiteY431" fmla="*/ 1055584 h 1377837"/>
              <a:gd name="connsiteX432" fmla="*/ 49834 w 871824"/>
              <a:gd name="connsiteY432" fmla="*/ 1050593 h 1377837"/>
              <a:gd name="connsiteX433" fmla="*/ 52326 w 871824"/>
              <a:gd name="connsiteY433" fmla="*/ 1020648 h 1377837"/>
              <a:gd name="connsiteX434" fmla="*/ 63538 w 871824"/>
              <a:gd name="connsiteY434" fmla="*/ 962004 h 1377837"/>
              <a:gd name="connsiteX435" fmla="*/ 62292 w 871824"/>
              <a:gd name="connsiteY435" fmla="*/ 954517 h 1377837"/>
              <a:gd name="connsiteX436" fmla="*/ 59801 w 871824"/>
              <a:gd name="connsiteY436" fmla="*/ 960756 h 1377837"/>
              <a:gd name="connsiteX437" fmla="*/ 62292 w 871824"/>
              <a:gd name="connsiteY437" fmla="*/ 945783 h 1377837"/>
              <a:gd name="connsiteX438" fmla="*/ 62292 w 871824"/>
              <a:gd name="connsiteY438" fmla="*/ 943288 h 1377837"/>
              <a:gd name="connsiteX439" fmla="*/ 63538 w 871824"/>
              <a:gd name="connsiteY439" fmla="*/ 940792 h 1377837"/>
              <a:gd name="connsiteX440" fmla="*/ 62292 w 871824"/>
              <a:gd name="connsiteY440" fmla="*/ 943288 h 1377837"/>
              <a:gd name="connsiteX441" fmla="*/ 62292 w 871824"/>
              <a:gd name="connsiteY441" fmla="*/ 942040 h 1377837"/>
              <a:gd name="connsiteX442" fmla="*/ 64784 w 871824"/>
              <a:gd name="connsiteY442" fmla="*/ 937049 h 1377837"/>
              <a:gd name="connsiteX443" fmla="*/ 65719 w 871824"/>
              <a:gd name="connsiteY443" fmla="*/ 927535 h 1377837"/>
              <a:gd name="connsiteX444" fmla="*/ 64886 w 871824"/>
              <a:gd name="connsiteY444" fmla="*/ 921563 h 1377837"/>
              <a:gd name="connsiteX445" fmla="*/ 66030 w 871824"/>
              <a:gd name="connsiteY445" fmla="*/ 915837 h 1377837"/>
              <a:gd name="connsiteX446" fmla="*/ 68521 w 871824"/>
              <a:gd name="connsiteY446" fmla="*/ 917085 h 1377837"/>
              <a:gd name="connsiteX447" fmla="*/ 68521 w 871824"/>
              <a:gd name="connsiteY447" fmla="*/ 903360 h 1377837"/>
              <a:gd name="connsiteX448" fmla="*/ 69767 w 871824"/>
              <a:gd name="connsiteY448" fmla="*/ 907103 h 1377837"/>
              <a:gd name="connsiteX449" fmla="*/ 72259 w 871824"/>
              <a:gd name="connsiteY449" fmla="*/ 895874 h 1377837"/>
              <a:gd name="connsiteX450" fmla="*/ 68521 w 871824"/>
              <a:gd name="connsiteY450" fmla="*/ 899617 h 1377837"/>
              <a:gd name="connsiteX451" fmla="*/ 85963 w 871824"/>
              <a:gd name="connsiteY451" fmla="*/ 798550 h 1377837"/>
              <a:gd name="connsiteX452" fmla="*/ 92193 w 871824"/>
              <a:gd name="connsiteY452" fmla="*/ 777338 h 1377837"/>
              <a:gd name="connsiteX453" fmla="*/ 92193 w 871824"/>
              <a:gd name="connsiteY453" fmla="*/ 778586 h 1377837"/>
              <a:gd name="connsiteX454" fmla="*/ 95930 w 871824"/>
              <a:gd name="connsiteY454" fmla="*/ 769852 h 1377837"/>
              <a:gd name="connsiteX455" fmla="*/ 90947 w 871824"/>
              <a:gd name="connsiteY455" fmla="*/ 773595 h 1377837"/>
              <a:gd name="connsiteX456" fmla="*/ 90947 w 871824"/>
              <a:gd name="connsiteY456" fmla="*/ 759870 h 1377837"/>
              <a:gd name="connsiteX457" fmla="*/ 97176 w 871824"/>
              <a:gd name="connsiteY457" fmla="*/ 702474 h 1377837"/>
              <a:gd name="connsiteX458" fmla="*/ 98422 w 871824"/>
              <a:gd name="connsiteY458" fmla="*/ 704969 h 1377837"/>
              <a:gd name="connsiteX459" fmla="*/ 105897 w 871824"/>
              <a:gd name="connsiteY459" fmla="*/ 658803 h 1377837"/>
              <a:gd name="connsiteX460" fmla="*/ 107143 w 871824"/>
              <a:gd name="connsiteY460" fmla="*/ 658803 h 1377837"/>
              <a:gd name="connsiteX461" fmla="*/ 110880 w 871824"/>
              <a:gd name="connsiteY461" fmla="*/ 621371 h 1377837"/>
              <a:gd name="connsiteX462" fmla="*/ 113372 w 871824"/>
              <a:gd name="connsiteY462" fmla="*/ 620123 h 1377837"/>
              <a:gd name="connsiteX463" fmla="*/ 113372 w 871824"/>
              <a:gd name="connsiteY463" fmla="*/ 598911 h 1377837"/>
              <a:gd name="connsiteX464" fmla="*/ 117109 w 871824"/>
              <a:gd name="connsiteY464" fmla="*/ 578948 h 1377837"/>
              <a:gd name="connsiteX465" fmla="*/ 124585 w 871824"/>
              <a:gd name="connsiteY465" fmla="*/ 539020 h 1377837"/>
              <a:gd name="connsiteX466" fmla="*/ 125830 w 871824"/>
              <a:gd name="connsiteY466" fmla="*/ 512817 h 1377837"/>
              <a:gd name="connsiteX467" fmla="*/ 127076 w 871824"/>
              <a:gd name="connsiteY467" fmla="*/ 511570 h 1377837"/>
              <a:gd name="connsiteX468" fmla="*/ 132060 w 871824"/>
              <a:gd name="connsiteY468" fmla="*/ 481624 h 1377837"/>
              <a:gd name="connsiteX469" fmla="*/ 129568 w 871824"/>
              <a:gd name="connsiteY469" fmla="*/ 479128 h 1377837"/>
              <a:gd name="connsiteX470" fmla="*/ 132060 w 871824"/>
              <a:gd name="connsiteY470" fmla="*/ 445439 h 1377837"/>
              <a:gd name="connsiteX471" fmla="*/ 137043 w 871824"/>
              <a:gd name="connsiteY471" fmla="*/ 440448 h 1377837"/>
              <a:gd name="connsiteX472" fmla="*/ 137043 w 871824"/>
              <a:gd name="connsiteY472" fmla="*/ 425475 h 1377837"/>
              <a:gd name="connsiteX473" fmla="*/ 137043 w 871824"/>
              <a:gd name="connsiteY473" fmla="*/ 430466 h 1377837"/>
              <a:gd name="connsiteX474" fmla="*/ 141871 w 871824"/>
              <a:gd name="connsiteY474" fmla="*/ 419081 h 1377837"/>
              <a:gd name="connsiteX475" fmla="*/ 144989 w 871824"/>
              <a:gd name="connsiteY475" fmla="*/ 409212 h 1377837"/>
              <a:gd name="connsiteX476" fmla="*/ 144518 w 871824"/>
              <a:gd name="connsiteY476" fmla="*/ 411750 h 1377837"/>
              <a:gd name="connsiteX477" fmla="*/ 145764 w 871824"/>
              <a:gd name="connsiteY477" fmla="*/ 406759 h 1377837"/>
              <a:gd name="connsiteX478" fmla="*/ 144989 w 871824"/>
              <a:gd name="connsiteY478" fmla="*/ 409212 h 1377837"/>
              <a:gd name="connsiteX479" fmla="*/ 147788 w 871824"/>
              <a:gd name="connsiteY479" fmla="*/ 394126 h 1377837"/>
              <a:gd name="connsiteX480" fmla="*/ 148256 w 871824"/>
              <a:gd name="connsiteY480" fmla="*/ 383052 h 1377837"/>
              <a:gd name="connsiteX481" fmla="*/ 147010 w 871824"/>
              <a:gd name="connsiteY481" fmla="*/ 384300 h 1377837"/>
              <a:gd name="connsiteX482" fmla="*/ 151993 w 871824"/>
              <a:gd name="connsiteY482" fmla="*/ 355602 h 1377837"/>
              <a:gd name="connsiteX483" fmla="*/ 151993 w 871824"/>
              <a:gd name="connsiteY483" fmla="*/ 356850 h 1377837"/>
              <a:gd name="connsiteX484" fmla="*/ 154485 w 871824"/>
              <a:gd name="connsiteY484" fmla="*/ 339381 h 1377837"/>
              <a:gd name="connsiteX485" fmla="*/ 153239 w 871824"/>
              <a:gd name="connsiteY485" fmla="*/ 341877 h 1377837"/>
              <a:gd name="connsiteX486" fmla="*/ 156977 w 871824"/>
              <a:gd name="connsiteY486" fmla="*/ 319418 h 1377837"/>
              <a:gd name="connsiteX487" fmla="*/ 158222 w 871824"/>
              <a:gd name="connsiteY487" fmla="*/ 311931 h 1377837"/>
              <a:gd name="connsiteX488" fmla="*/ 161960 w 871824"/>
              <a:gd name="connsiteY488" fmla="*/ 280738 h 1377837"/>
              <a:gd name="connsiteX489" fmla="*/ 163206 w 871824"/>
              <a:gd name="connsiteY489" fmla="*/ 284481 h 1377837"/>
              <a:gd name="connsiteX490" fmla="*/ 164452 w 871824"/>
              <a:gd name="connsiteY490" fmla="*/ 268260 h 1377837"/>
              <a:gd name="connsiteX491" fmla="*/ 160714 w 871824"/>
              <a:gd name="connsiteY491" fmla="*/ 250792 h 1377837"/>
              <a:gd name="connsiteX492" fmla="*/ 161960 w 871824"/>
              <a:gd name="connsiteY492" fmla="*/ 254535 h 1377837"/>
              <a:gd name="connsiteX493" fmla="*/ 161960 w 871824"/>
              <a:gd name="connsiteY493" fmla="*/ 249544 h 1377837"/>
              <a:gd name="connsiteX494" fmla="*/ 164452 w 871824"/>
              <a:gd name="connsiteY494" fmla="*/ 250792 h 1377837"/>
              <a:gd name="connsiteX495" fmla="*/ 168189 w 871824"/>
              <a:gd name="connsiteY495" fmla="*/ 222094 h 1377837"/>
              <a:gd name="connsiteX496" fmla="*/ 170681 w 871824"/>
              <a:gd name="connsiteY496" fmla="*/ 220846 h 1377837"/>
              <a:gd name="connsiteX497" fmla="*/ 170681 w 871824"/>
              <a:gd name="connsiteY497" fmla="*/ 208369 h 1377837"/>
              <a:gd name="connsiteX498" fmla="*/ 184385 w 871824"/>
              <a:gd name="connsiteY498" fmla="*/ 131009 h 1377837"/>
              <a:gd name="connsiteX499" fmla="*/ 185631 w 871824"/>
              <a:gd name="connsiteY499" fmla="*/ 116036 h 1377837"/>
              <a:gd name="connsiteX500" fmla="*/ 188123 w 871824"/>
              <a:gd name="connsiteY500" fmla="*/ 116036 h 1377837"/>
              <a:gd name="connsiteX501" fmla="*/ 188123 w 871824"/>
              <a:gd name="connsiteY501" fmla="*/ 91081 h 1377837"/>
              <a:gd name="connsiteX502" fmla="*/ 191860 w 871824"/>
              <a:gd name="connsiteY502" fmla="*/ 88586 h 1377837"/>
              <a:gd name="connsiteX503" fmla="*/ 190614 w 871824"/>
              <a:gd name="connsiteY503" fmla="*/ 78604 h 1377837"/>
              <a:gd name="connsiteX504" fmla="*/ 193106 w 871824"/>
              <a:gd name="connsiteY504" fmla="*/ 76108 h 1377837"/>
              <a:gd name="connsiteX505" fmla="*/ 195524 w 871824"/>
              <a:gd name="connsiteY505" fmla="*/ 62788 h 1377837"/>
              <a:gd name="connsiteX506" fmla="*/ 195598 w 871824"/>
              <a:gd name="connsiteY506" fmla="*/ 63631 h 1377837"/>
              <a:gd name="connsiteX507" fmla="*/ 195598 w 871824"/>
              <a:gd name="connsiteY507" fmla="*/ 62383 h 1377837"/>
              <a:gd name="connsiteX508" fmla="*/ 195524 w 871824"/>
              <a:gd name="connsiteY508" fmla="*/ 62788 h 1377837"/>
              <a:gd name="connsiteX509" fmla="*/ 194508 w 871824"/>
              <a:gd name="connsiteY509" fmla="*/ 51154 h 1377837"/>
              <a:gd name="connsiteX510" fmla="*/ 194352 w 871824"/>
              <a:gd name="connsiteY510" fmla="*/ 38676 h 1377837"/>
              <a:gd name="connsiteX511" fmla="*/ 199335 w 871824"/>
              <a:gd name="connsiteY511" fmla="*/ 23703 h 1377837"/>
              <a:gd name="connsiteX512" fmla="*/ 199335 w 871824"/>
              <a:gd name="connsiteY512" fmla="*/ 14969 h 1377837"/>
              <a:gd name="connsiteX513" fmla="*/ 196844 w 871824"/>
              <a:gd name="connsiteY513" fmla="*/ 12473 h 1377837"/>
              <a:gd name="connsiteX514" fmla="*/ 196844 w 871824"/>
              <a:gd name="connsiteY514" fmla="*/ 9978 h 1377837"/>
              <a:gd name="connsiteX515" fmla="*/ 199335 w 871824"/>
              <a:gd name="connsiteY515" fmla="*/ 8730 h 1377837"/>
              <a:gd name="connsiteX516" fmla="*/ 200581 w 871824"/>
              <a:gd name="connsiteY516" fmla="*/ 3739 h 1377837"/>
              <a:gd name="connsiteX517" fmla="*/ 213040 w 871824"/>
              <a:gd name="connsiteY517" fmla="*/ 3739 h 1377837"/>
              <a:gd name="connsiteX518" fmla="*/ 215531 w 871824"/>
              <a:gd name="connsiteY518" fmla="*/ 3739 h 1377837"/>
              <a:gd name="connsiteX519" fmla="*/ 216777 w 871824"/>
              <a:gd name="connsiteY519" fmla="*/ 3739 h 1377837"/>
              <a:gd name="connsiteX520" fmla="*/ 221760 w 871824"/>
              <a:gd name="connsiteY520" fmla="*/ 3739 h 1377837"/>
              <a:gd name="connsiteX521" fmla="*/ 225498 w 871824"/>
              <a:gd name="connsiteY521" fmla="*/ 3739 h 1377837"/>
              <a:gd name="connsiteX522" fmla="*/ 275332 w 871824"/>
              <a:gd name="connsiteY522" fmla="*/ 4987 h 1377837"/>
              <a:gd name="connsiteX523" fmla="*/ 269103 w 871824"/>
              <a:gd name="connsiteY523" fmla="*/ 4987 h 1377837"/>
              <a:gd name="connsiteX524" fmla="*/ 305232 w 871824"/>
              <a:gd name="connsiteY524" fmla="*/ 6235 h 1377837"/>
              <a:gd name="connsiteX525" fmla="*/ 305232 w 871824"/>
              <a:gd name="connsiteY525" fmla="*/ 4987 h 1377837"/>
              <a:gd name="connsiteX526" fmla="*/ 331395 w 871824"/>
              <a:gd name="connsiteY526" fmla="*/ 3739 h 1377837"/>
              <a:gd name="connsiteX527" fmla="*/ 195551 w 871824"/>
              <a:gd name="connsiteY527" fmla="*/ 0 h 1377837"/>
              <a:gd name="connsiteX528" fmla="*/ 196649 w 871824"/>
              <a:gd name="connsiteY528" fmla="*/ 0 h 1377837"/>
              <a:gd name="connsiteX529" fmla="*/ 194452 w 871824"/>
              <a:gd name="connsiteY529" fmla="*/ 7690 h 1377837"/>
              <a:gd name="connsiteX530" fmla="*/ 193354 w 871824"/>
              <a:gd name="connsiteY530" fmla="*/ 9887 h 1377837"/>
              <a:gd name="connsiteX531" fmla="*/ 195551 w 871824"/>
              <a:gd name="connsiteY531" fmla="*/ 0 h 137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Lst>
            <a:rect l="l" t="t" r="r" b="b"/>
            <a:pathLst>
              <a:path w="871824" h="1377837">
                <a:moveTo>
                  <a:pt x="3661" y="1373261"/>
                </a:moveTo>
                <a:cubicBezTo>
                  <a:pt x="3661" y="1374176"/>
                  <a:pt x="3661" y="1376922"/>
                  <a:pt x="1830" y="1377837"/>
                </a:cubicBezTo>
                <a:lnTo>
                  <a:pt x="0" y="1374176"/>
                </a:lnTo>
                <a:lnTo>
                  <a:pt x="2492" y="1373553"/>
                </a:lnTo>
                <a:close/>
                <a:moveTo>
                  <a:pt x="64784" y="920828"/>
                </a:moveTo>
                <a:lnTo>
                  <a:pt x="64886" y="921563"/>
                </a:lnTo>
                <a:lnTo>
                  <a:pt x="64784" y="922076"/>
                </a:lnTo>
                <a:close/>
                <a:moveTo>
                  <a:pt x="191860" y="162202"/>
                </a:moveTo>
                <a:lnTo>
                  <a:pt x="190614" y="164698"/>
                </a:lnTo>
                <a:lnTo>
                  <a:pt x="190706" y="164052"/>
                </a:lnTo>
                <a:close/>
                <a:moveTo>
                  <a:pt x="202143" y="98874"/>
                </a:moveTo>
                <a:cubicBezTo>
                  <a:pt x="201045" y="102170"/>
                  <a:pt x="199946" y="104367"/>
                  <a:pt x="202143" y="108761"/>
                </a:cubicBezTo>
                <a:lnTo>
                  <a:pt x="197750" y="101071"/>
                </a:lnTo>
                <a:close/>
                <a:moveTo>
                  <a:pt x="822583" y="23688"/>
                </a:moveTo>
                <a:cubicBezTo>
                  <a:pt x="824566" y="24032"/>
                  <a:pt x="827007" y="24718"/>
                  <a:pt x="828228" y="24718"/>
                </a:cubicBezTo>
                <a:lnTo>
                  <a:pt x="823346" y="24718"/>
                </a:lnTo>
                <a:lnTo>
                  <a:pt x="819684" y="24718"/>
                </a:lnTo>
                <a:cubicBezTo>
                  <a:pt x="819074" y="23345"/>
                  <a:pt x="820599" y="23345"/>
                  <a:pt x="822583" y="23688"/>
                </a:cubicBezTo>
                <a:close/>
                <a:moveTo>
                  <a:pt x="688458" y="19934"/>
                </a:moveTo>
                <a:lnTo>
                  <a:pt x="689373" y="20137"/>
                </a:lnTo>
                <a:lnTo>
                  <a:pt x="688000" y="20137"/>
                </a:lnTo>
                <a:close/>
                <a:moveTo>
                  <a:pt x="733011" y="19222"/>
                </a:moveTo>
                <a:lnTo>
                  <a:pt x="734232" y="19222"/>
                </a:lnTo>
                <a:cubicBezTo>
                  <a:pt x="740335" y="19222"/>
                  <a:pt x="735453" y="20137"/>
                  <a:pt x="733011" y="21053"/>
                </a:cubicBezTo>
                <a:cubicBezTo>
                  <a:pt x="733011" y="20137"/>
                  <a:pt x="736673" y="20137"/>
                  <a:pt x="733011" y="19222"/>
                </a:cubicBezTo>
                <a:close/>
                <a:moveTo>
                  <a:pt x="870254" y="16474"/>
                </a:moveTo>
                <a:lnTo>
                  <a:pt x="871824" y="16474"/>
                </a:lnTo>
                <a:lnTo>
                  <a:pt x="862407" y="19222"/>
                </a:lnTo>
                <a:close/>
                <a:moveTo>
                  <a:pt x="818463" y="16474"/>
                </a:moveTo>
                <a:cubicBezTo>
                  <a:pt x="827008" y="17848"/>
                  <a:pt x="839214" y="16474"/>
                  <a:pt x="850200" y="16474"/>
                </a:cubicBezTo>
                <a:lnTo>
                  <a:pt x="846538" y="19222"/>
                </a:lnTo>
                <a:lnTo>
                  <a:pt x="844097" y="17848"/>
                </a:lnTo>
                <a:cubicBezTo>
                  <a:pt x="836773" y="16474"/>
                  <a:pt x="823346" y="20595"/>
                  <a:pt x="818463" y="16474"/>
                </a:cubicBezTo>
                <a:close/>
                <a:moveTo>
                  <a:pt x="778640" y="16474"/>
                </a:moveTo>
                <a:lnTo>
                  <a:pt x="766279" y="19222"/>
                </a:lnTo>
                <a:lnTo>
                  <a:pt x="763532" y="19222"/>
                </a:lnTo>
                <a:close/>
                <a:moveTo>
                  <a:pt x="720805" y="16474"/>
                </a:moveTo>
                <a:lnTo>
                  <a:pt x="720943" y="16505"/>
                </a:lnTo>
                <a:lnTo>
                  <a:pt x="720958" y="16474"/>
                </a:lnTo>
                <a:lnTo>
                  <a:pt x="723705" y="16474"/>
                </a:lnTo>
                <a:lnTo>
                  <a:pt x="722973" y="16962"/>
                </a:lnTo>
                <a:lnTo>
                  <a:pt x="733011" y="19222"/>
                </a:lnTo>
                <a:cubicBezTo>
                  <a:pt x="729349" y="19222"/>
                  <a:pt x="729349" y="19222"/>
                  <a:pt x="728129" y="20137"/>
                </a:cubicBezTo>
                <a:lnTo>
                  <a:pt x="722462" y="17303"/>
                </a:lnTo>
                <a:lnTo>
                  <a:pt x="719584" y="19222"/>
                </a:lnTo>
                <a:lnTo>
                  <a:pt x="720927" y="16535"/>
                </a:lnTo>
                <a:close/>
                <a:moveTo>
                  <a:pt x="696239" y="16474"/>
                </a:moveTo>
                <a:lnTo>
                  <a:pt x="688458" y="19934"/>
                </a:lnTo>
                <a:lnTo>
                  <a:pt x="681135" y="18306"/>
                </a:lnTo>
                <a:close/>
                <a:moveTo>
                  <a:pt x="589949" y="16474"/>
                </a:moveTo>
                <a:lnTo>
                  <a:pt x="592147" y="19222"/>
                </a:lnTo>
                <a:lnTo>
                  <a:pt x="587751" y="19222"/>
                </a:lnTo>
                <a:close/>
                <a:moveTo>
                  <a:pt x="549305" y="16474"/>
                </a:moveTo>
                <a:cubicBezTo>
                  <a:pt x="549305" y="16474"/>
                  <a:pt x="554188" y="16474"/>
                  <a:pt x="559070" y="16474"/>
                </a:cubicBezTo>
                <a:cubicBezTo>
                  <a:pt x="557850" y="19222"/>
                  <a:pt x="556629" y="19222"/>
                  <a:pt x="556629" y="19222"/>
                </a:cubicBezTo>
                <a:close/>
                <a:moveTo>
                  <a:pt x="457653" y="16474"/>
                </a:moveTo>
                <a:cubicBezTo>
                  <a:pt x="465748" y="16474"/>
                  <a:pt x="456496" y="18306"/>
                  <a:pt x="456496" y="20137"/>
                </a:cubicBezTo>
                <a:cubicBezTo>
                  <a:pt x="444932" y="18306"/>
                  <a:pt x="456496" y="16474"/>
                  <a:pt x="457653" y="16474"/>
                </a:cubicBezTo>
                <a:close/>
                <a:moveTo>
                  <a:pt x="214224" y="16474"/>
                </a:moveTo>
                <a:lnTo>
                  <a:pt x="215140" y="16474"/>
                </a:lnTo>
                <a:lnTo>
                  <a:pt x="216178" y="17267"/>
                </a:lnTo>
                <a:lnTo>
                  <a:pt x="216399" y="17436"/>
                </a:lnTo>
                <a:cubicBezTo>
                  <a:pt x="217200" y="17573"/>
                  <a:pt x="217887" y="17573"/>
                  <a:pt x="216971" y="17573"/>
                </a:cubicBezTo>
                <a:cubicBezTo>
                  <a:pt x="215140" y="17573"/>
                  <a:pt x="216971" y="18672"/>
                  <a:pt x="216056" y="18672"/>
                </a:cubicBezTo>
                <a:cubicBezTo>
                  <a:pt x="216056" y="18672"/>
                  <a:pt x="216056" y="19771"/>
                  <a:pt x="216056" y="20870"/>
                </a:cubicBezTo>
                <a:lnTo>
                  <a:pt x="215032" y="18413"/>
                </a:lnTo>
                <a:close/>
                <a:moveTo>
                  <a:pt x="569316" y="16393"/>
                </a:moveTo>
                <a:lnTo>
                  <a:pt x="571519" y="16815"/>
                </a:lnTo>
                <a:lnTo>
                  <a:pt x="571843" y="17464"/>
                </a:lnTo>
                <a:lnTo>
                  <a:pt x="569507" y="16474"/>
                </a:lnTo>
                <a:close/>
                <a:moveTo>
                  <a:pt x="561876" y="14969"/>
                </a:moveTo>
                <a:cubicBezTo>
                  <a:pt x="563122" y="14969"/>
                  <a:pt x="565614" y="15281"/>
                  <a:pt x="567794" y="15749"/>
                </a:cubicBezTo>
                <a:lnTo>
                  <a:pt x="569316" y="16393"/>
                </a:lnTo>
                <a:close/>
                <a:moveTo>
                  <a:pt x="662566" y="12084"/>
                </a:moveTo>
                <a:cubicBezTo>
                  <a:pt x="674336" y="13182"/>
                  <a:pt x="654719" y="13182"/>
                  <a:pt x="670413" y="13182"/>
                </a:cubicBezTo>
                <a:cubicBezTo>
                  <a:pt x="663874" y="14281"/>
                  <a:pt x="667797" y="15379"/>
                  <a:pt x="657335" y="15379"/>
                </a:cubicBezTo>
                <a:cubicBezTo>
                  <a:pt x="653411" y="13182"/>
                  <a:pt x="661258" y="13182"/>
                  <a:pt x="662566" y="12084"/>
                </a:cubicBezTo>
                <a:close/>
                <a:moveTo>
                  <a:pt x="774518" y="10986"/>
                </a:moveTo>
                <a:lnTo>
                  <a:pt x="775019" y="10986"/>
                </a:lnTo>
                <a:lnTo>
                  <a:pt x="779226" y="10986"/>
                </a:lnTo>
                <a:lnTo>
                  <a:pt x="776840" y="12655"/>
                </a:lnTo>
                <a:lnTo>
                  <a:pt x="779014" y="14647"/>
                </a:lnTo>
                <a:lnTo>
                  <a:pt x="774021" y="14647"/>
                </a:lnTo>
                <a:lnTo>
                  <a:pt x="774898" y="11429"/>
                </a:lnTo>
                <a:close/>
                <a:moveTo>
                  <a:pt x="736069" y="10986"/>
                </a:moveTo>
                <a:lnTo>
                  <a:pt x="737750" y="11639"/>
                </a:lnTo>
                <a:lnTo>
                  <a:pt x="745486" y="14647"/>
                </a:lnTo>
                <a:lnTo>
                  <a:pt x="740777" y="14647"/>
                </a:lnTo>
                <a:lnTo>
                  <a:pt x="737139" y="11818"/>
                </a:lnTo>
                <a:close/>
                <a:moveTo>
                  <a:pt x="729201" y="10986"/>
                </a:moveTo>
                <a:cubicBezTo>
                  <a:pt x="726454" y="10986"/>
                  <a:pt x="727827" y="12816"/>
                  <a:pt x="729201" y="14647"/>
                </a:cubicBezTo>
                <a:lnTo>
                  <a:pt x="719588" y="12816"/>
                </a:lnTo>
                <a:close/>
                <a:moveTo>
                  <a:pt x="708598" y="10986"/>
                </a:moveTo>
                <a:cubicBezTo>
                  <a:pt x="711345" y="13732"/>
                  <a:pt x="712261" y="13732"/>
                  <a:pt x="713177" y="13732"/>
                </a:cubicBezTo>
                <a:cubicBezTo>
                  <a:pt x="711345" y="13732"/>
                  <a:pt x="711345" y="13732"/>
                  <a:pt x="710430" y="13732"/>
                </a:cubicBezTo>
                <a:close/>
                <a:moveTo>
                  <a:pt x="681138" y="10986"/>
                </a:moveTo>
                <a:cubicBezTo>
                  <a:pt x="685258" y="10986"/>
                  <a:pt x="688004" y="10986"/>
                  <a:pt x="690751" y="10986"/>
                </a:cubicBezTo>
                <a:cubicBezTo>
                  <a:pt x="688004" y="13732"/>
                  <a:pt x="686631" y="13732"/>
                  <a:pt x="682511" y="13732"/>
                </a:cubicBezTo>
                <a:lnTo>
                  <a:pt x="682334" y="13379"/>
                </a:lnTo>
                <a:lnTo>
                  <a:pt x="683536" y="12359"/>
                </a:lnTo>
                <a:lnTo>
                  <a:pt x="681267" y="11244"/>
                </a:lnTo>
                <a:close/>
                <a:moveTo>
                  <a:pt x="680741" y="10986"/>
                </a:moveTo>
                <a:lnTo>
                  <a:pt x="681267" y="11244"/>
                </a:lnTo>
                <a:lnTo>
                  <a:pt x="682334" y="13379"/>
                </a:lnTo>
                <a:lnTo>
                  <a:pt x="681918" y="13732"/>
                </a:lnTo>
                <a:cubicBezTo>
                  <a:pt x="678387" y="13732"/>
                  <a:pt x="674857" y="13732"/>
                  <a:pt x="670149" y="13732"/>
                </a:cubicBezTo>
                <a:cubicBezTo>
                  <a:pt x="673680" y="13732"/>
                  <a:pt x="677211" y="13732"/>
                  <a:pt x="680741" y="10986"/>
                </a:cubicBezTo>
                <a:close/>
                <a:moveTo>
                  <a:pt x="663874" y="10986"/>
                </a:moveTo>
                <a:cubicBezTo>
                  <a:pt x="666489" y="10986"/>
                  <a:pt x="669105" y="12084"/>
                  <a:pt x="671721" y="12084"/>
                </a:cubicBezTo>
                <a:cubicBezTo>
                  <a:pt x="669105" y="12084"/>
                  <a:pt x="666489" y="12084"/>
                  <a:pt x="662566" y="12084"/>
                </a:cubicBezTo>
                <a:cubicBezTo>
                  <a:pt x="656027" y="12084"/>
                  <a:pt x="650796" y="12084"/>
                  <a:pt x="648180" y="12084"/>
                </a:cubicBezTo>
                <a:close/>
                <a:moveTo>
                  <a:pt x="629423" y="10986"/>
                </a:moveTo>
                <a:lnTo>
                  <a:pt x="631939" y="12736"/>
                </a:lnTo>
                <a:lnTo>
                  <a:pt x="637193" y="10986"/>
                </a:lnTo>
                <a:cubicBezTo>
                  <a:pt x="641588" y="12816"/>
                  <a:pt x="643785" y="12816"/>
                  <a:pt x="647081" y="14647"/>
                </a:cubicBezTo>
                <a:lnTo>
                  <a:pt x="644884" y="14647"/>
                </a:lnTo>
                <a:lnTo>
                  <a:pt x="632142" y="12878"/>
                </a:lnTo>
                <a:lnTo>
                  <a:pt x="636881" y="16174"/>
                </a:lnTo>
                <a:cubicBezTo>
                  <a:pt x="638042" y="18005"/>
                  <a:pt x="637379" y="19531"/>
                  <a:pt x="633401" y="19531"/>
                </a:cubicBezTo>
                <a:cubicBezTo>
                  <a:pt x="625446" y="18310"/>
                  <a:pt x="614839" y="19531"/>
                  <a:pt x="614839" y="20751"/>
                </a:cubicBezTo>
                <a:cubicBezTo>
                  <a:pt x="612187" y="19531"/>
                  <a:pt x="614839" y="19531"/>
                  <a:pt x="614839" y="19531"/>
                </a:cubicBezTo>
                <a:lnTo>
                  <a:pt x="605558" y="19531"/>
                </a:lnTo>
                <a:cubicBezTo>
                  <a:pt x="604232" y="17089"/>
                  <a:pt x="621468" y="17089"/>
                  <a:pt x="617491" y="14648"/>
                </a:cubicBezTo>
                <a:cubicBezTo>
                  <a:pt x="622794" y="15869"/>
                  <a:pt x="621468" y="17089"/>
                  <a:pt x="632075" y="15869"/>
                </a:cubicBezTo>
                <a:cubicBezTo>
                  <a:pt x="638704" y="15869"/>
                  <a:pt x="622794" y="13427"/>
                  <a:pt x="620142" y="13427"/>
                </a:cubicBezTo>
                <a:cubicBezTo>
                  <a:pt x="628098" y="12207"/>
                  <a:pt x="628098" y="12207"/>
                  <a:pt x="629423" y="10986"/>
                </a:cubicBezTo>
                <a:close/>
                <a:moveTo>
                  <a:pt x="326833" y="10986"/>
                </a:moveTo>
                <a:lnTo>
                  <a:pt x="328206" y="15104"/>
                </a:lnTo>
                <a:lnTo>
                  <a:pt x="324085" y="15104"/>
                </a:lnTo>
                <a:close/>
                <a:moveTo>
                  <a:pt x="513288" y="9978"/>
                </a:moveTo>
                <a:cubicBezTo>
                  <a:pt x="513288" y="11226"/>
                  <a:pt x="515780" y="11226"/>
                  <a:pt x="518272" y="11226"/>
                </a:cubicBezTo>
                <a:cubicBezTo>
                  <a:pt x="519517" y="9978"/>
                  <a:pt x="519517" y="9978"/>
                  <a:pt x="518272" y="9978"/>
                </a:cubicBezTo>
                <a:cubicBezTo>
                  <a:pt x="518272" y="9978"/>
                  <a:pt x="515780" y="9978"/>
                  <a:pt x="513288" y="9978"/>
                </a:cubicBezTo>
                <a:close/>
                <a:moveTo>
                  <a:pt x="538415" y="6690"/>
                </a:moveTo>
                <a:cubicBezTo>
                  <a:pt x="539768" y="6518"/>
                  <a:pt x="540576" y="6519"/>
                  <a:pt x="539930" y="6862"/>
                </a:cubicBezTo>
                <a:cubicBezTo>
                  <a:pt x="537345" y="5488"/>
                  <a:pt x="538637" y="8236"/>
                  <a:pt x="536052" y="8236"/>
                </a:cubicBezTo>
                <a:cubicBezTo>
                  <a:pt x="525389" y="9266"/>
                  <a:pt x="534356" y="7205"/>
                  <a:pt x="538415" y="6690"/>
                </a:cubicBezTo>
                <a:close/>
                <a:moveTo>
                  <a:pt x="712527" y="5488"/>
                </a:moveTo>
                <a:lnTo>
                  <a:pt x="707818" y="9151"/>
                </a:lnTo>
                <a:lnTo>
                  <a:pt x="703110" y="9151"/>
                </a:lnTo>
                <a:close/>
                <a:moveTo>
                  <a:pt x="687415" y="5488"/>
                </a:moveTo>
                <a:cubicBezTo>
                  <a:pt x="685061" y="6862"/>
                  <a:pt x="690947" y="6862"/>
                  <a:pt x="688592" y="9609"/>
                </a:cubicBezTo>
                <a:cubicBezTo>
                  <a:pt x="682706" y="6862"/>
                  <a:pt x="679175" y="6862"/>
                  <a:pt x="675643" y="8236"/>
                </a:cubicBezTo>
                <a:cubicBezTo>
                  <a:pt x="679175" y="6862"/>
                  <a:pt x="682706" y="6862"/>
                  <a:pt x="687415" y="5488"/>
                </a:cubicBezTo>
                <a:close/>
                <a:moveTo>
                  <a:pt x="625288" y="5488"/>
                </a:moveTo>
                <a:lnTo>
                  <a:pt x="624372" y="7320"/>
                </a:lnTo>
                <a:lnTo>
                  <a:pt x="620709" y="9151"/>
                </a:lnTo>
                <a:close/>
                <a:moveTo>
                  <a:pt x="608354" y="5488"/>
                </a:moveTo>
                <a:lnTo>
                  <a:pt x="608354" y="8236"/>
                </a:lnTo>
                <a:lnTo>
                  <a:pt x="604236" y="8236"/>
                </a:lnTo>
                <a:close/>
                <a:moveTo>
                  <a:pt x="571277" y="5488"/>
                </a:moveTo>
                <a:lnTo>
                  <a:pt x="580694" y="5488"/>
                </a:lnTo>
                <a:cubicBezTo>
                  <a:pt x="577555" y="5488"/>
                  <a:pt x="580694" y="5488"/>
                  <a:pt x="580694" y="8236"/>
                </a:cubicBezTo>
                <a:cubicBezTo>
                  <a:pt x="577555" y="8236"/>
                  <a:pt x="575985" y="5488"/>
                  <a:pt x="571277" y="5488"/>
                </a:cubicBezTo>
                <a:close/>
                <a:moveTo>
                  <a:pt x="331395" y="2491"/>
                </a:moveTo>
                <a:cubicBezTo>
                  <a:pt x="343853" y="3739"/>
                  <a:pt x="370016" y="1244"/>
                  <a:pt x="376245" y="4987"/>
                </a:cubicBezTo>
                <a:cubicBezTo>
                  <a:pt x="379983" y="3739"/>
                  <a:pt x="393687" y="6235"/>
                  <a:pt x="399916" y="6235"/>
                </a:cubicBezTo>
                <a:lnTo>
                  <a:pt x="401162" y="7482"/>
                </a:lnTo>
                <a:lnTo>
                  <a:pt x="419461" y="7482"/>
                </a:lnTo>
                <a:lnTo>
                  <a:pt x="417468" y="5488"/>
                </a:lnTo>
                <a:cubicBezTo>
                  <a:pt x="422960" y="5488"/>
                  <a:pt x="428453" y="5488"/>
                  <a:pt x="432572" y="5488"/>
                </a:cubicBezTo>
                <a:lnTo>
                  <a:pt x="423356" y="7537"/>
                </a:lnTo>
                <a:lnTo>
                  <a:pt x="472175" y="8730"/>
                </a:lnTo>
                <a:lnTo>
                  <a:pt x="488371" y="7482"/>
                </a:lnTo>
                <a:cubicBezTo>
                  <a:pt x="483388" y="8730"/>
                  <a:pt x="490863" y="7482"/>
                  <a:pt x="495846" y="7482"/>
                </a:cubicBezTo>
                <a:cubicBezTo>
                  <a:pt x="500830" y="7482"/>
                  <a:pt x="509551" y="7482"/>
                  <a:pt x="515780" y="8730"/>
                </a:cubicBezTo>
                <a:lnTo>
                  <a:pt x="524501" y="8730"/>
                </a:lnTo>
                <a:cubicBezTo>
                  <a:pt x="513288" y="9978"/>
                  <a:pt x="525747" y="11226"/>
                  <a:pt x="526993" y="13721"/>
                </a:cubicBezTo>
                <a:lnTo>
                  <a:pt x="531976" y="11226"/>
                </a:lnTo>
                <a:cubicBezTo>
                  <a:pt x="535713" y="12473"/>
                  <a:pt x="529484" y="13721"/>
                  <a:pt x="533222" y="13721"/>
                </a:cubicBezTo>
                <a:cubicBezTo>
                  <a:pt x="538205" y="12473"/>
                  <a:pt x="550664" y="13721"/>
                  <a:pt x="554401" y="11226"/>
                </a:cubicBezTo>
                <a:cubicBezTo>
                  <a:pt x="554401" y="11226"/>
                  <a:pt x="553155" y="9978"/>
                  <a:pt x="550664" y="9978"/>
                </a:cubicBezTo>
                <a:cubicBezTo>
                  <a:pt x="550664" y="9978"/>
                  <a:pt x="551909" y="8730"/>
                  <a:pt x="553155" y="8730"/>
                </a:cubicBezTo>
                <a:cubicBezTo>
                  <a:pt x="560630" y="9978"/>
                  <a:pt x="556893" y="8730"/>
                  <a:pt x="556893" y="8730"/>
                </a:cubicBezTo>
                <a:cubicBezTo>
                  <a:pt x="566860" y="11226"/>
                  <a:pt x="571843" y="8730"/>
                  <a:pt x="578072" y="13721"/>
                </a:cubicBezTo>
                <a:cubicBezTo>
                  <a:pt x="569351" y="8730"/>
                  <a:pt x="599252" y="13721"/>
                  <a:pt x="594268" y="9978"/>
                </a:cubicBezTo>
                <a:cubicBezTo>
                  <a:pt x="600497" y="12473"/>
                  <a:pt x="598006" y="9978"/>
                  <a:pt x="602989" y="12473"/>
                </a:cubicBezTo>
                <a:lnTo>
                  <a:pt x="595620" y="13144"/>
                </a:lnTo>
                <a:lnTo>
                  <a:pt x="596300" y="13732"/>
                </a:lnTo>
                <a:lnTo>
                  <a:pt x="593719" y="13317"/>
                </a:lnTo>
                <a:lnTo>
                  <a:pt x="575581" y="14969"/>
                </a:lnTo>
                <a:lnTo>
                  <a:pt x="583056" y="16217"/>
                </a:lnTo>
                <a:lnTo>
                  <a:pt x="578241" y="16572"/>
                </a:lnTo>
                <a:lnTo>
                  <a:pt x="580890" y="19222"/>
                </a:lnTo>
                <a:lnTo>
                  <a:pt x="572975" y="16960"/>
                </a:lnTo>
                <a:lnTo>
                  <a:pt x="572466" y="16997"/>
                </a:lnTo>
                <a:lnTo>
                  <a:pt x="571519" y="16815"/>
                </a:lnTo>
                <a:lnTo>
                  <a:pt x="571361" y="16498"/>
                </a:lnTo>
                <a:lnTo>
                  <a:pt x="571277" y="16474"/>
                </a:lnTo>
                <a:lnTo>
                  <a:pt x="571349" y="16474"/>
                </a:lnTo>
                <a:lnTo>
                  <a:pt x="570597" y="14969"/>
                </a:lnTo>
                <a:lnTo>
                  <a:pt x="561876" y="14969"/>
                </a:lnTo>
                <a:lnTo>
                  <a:pt x="543189" y="14969"/>
                </a:lnTo>
                <a:cubicBezTo>
                  <a:pt x="549418" y="17464"/>
                  <a:pt x="533222" y="17464"/>
                  <a:pt x="538205" y="18712"/>
                </a:cubicBezTo>
                <a:lnTo>
                  <a:pt x="544434" y="18712"/>
                </a:lnTo>
                <a:cubicBezTo>
                  <a:pt x="546926" y="19960"/>
                  <a:pt x="541943" y="19960"/>
                  <a:pt x="538205" y="21208"/>
                </a:cubicBezTo>
                <a:cubicBezTo>
                  <a:pt x="525124" y="19336"/>
                  <a:pt x="502932" y="19570"/>
                  <a:pt x="489500" y="18751"/>
                </a:cubicBezTo>
                <a:lnTo>
                  <a:pt x="487378" y="18474"/>
                </a:lnTo>
                <a:lnTo>
                  <a:pt x="483388" y="20137"/>
                </a:lnTo>
                <a:lnTo>
                  <a:pt x="483388" y="17952"/>
                </a:lnTo>
                <a:lnTo>
                  <a:pt x="479650" y="17464"/>
                </a:lnTo>
                <a:lnTo>
                  <a:pt x="483388" y="17464"/>
                </a:lnTo>
                <a:lnTo>
                  <a:pt x="483388" y="16474"/>
                </a:lnTo>
                <a:lnTo>
                  <a:pt x="485762" y="17464"/>
                </a:lnTo>
                <a:lnTo>
                  <a:pt x="494601" y="17464"/>
                </a:lnTo>
                <a:lnTo>
                  <a:pt x="485880" y="14969"/>
                </a:lnTo>
                <a:cubicBezTo>
                  <a:pt x="492109" y="14969"/>
                  <a:pt x="498338" y="17464"/>
                  <a:pt x="508305" y="17464"/>
                </a:cubicBezTo>
                <a:cubicBezTo>
                  <a:pt x="507059" y="16217"/>
                  <a:pt x="514534" y="13721"/>
                  <a:pt x="505813" y="11226"/>
                </a:cubicBezTo>
                <a:cubicBezTo>
                  <a:pt x="487126" y="8730"/>
                  <a:pt x="489617" y="14969"/>
                  <a:pt x="465946" y="13721"/>
                </a:cubicBezTo>
                <a:cubicBezTo>
                  <a:pt x="464700" y="14969"/>
                  <a:pt x="472175" y="11226"/>
                  <a:pt x="458471" y="12473"/>
                </a:cubicBezTo>
                <a:lnTo>
                  <a:pt x="458120" y="12524"/>
                </a:lnTo>
                <a:lnTo>
                  <a:pt x="458120" y="12816"/>
                </a:lnTo>
                <a:cubicBezTo>
                  <a:pt x="457296" y="13274"/>
                  <a:pt x="455923" y="13732"/>
                  <a:pt x="454824" y="14647"/>
                </a:cubicBezTo>
                <a:lnTo>
                  <a:pt x="453144" y="13248"/>
                </a:lnTo>
                <a:lnTo>
                  <a:pt x="439161" y="15281"/>
                </a:lnTo>
                <a:cubicBezTo>
                  <a:pt x="434178" y="16529"/>
                  <a:pt x="431063" y="18089"/>
                  <a:pt x="431063" y="19960"/>
                </a:cubicBezTo>
                <a:cubicBezTo>
                  <a:pt x="438538" y="19960"/>
                  <a:pt x="452242" y="17464"/>
                  <a:pt x="453488" y="19960"/>
                </a:cubicBezTo>
                <a:cubicBezTo>
                  <a:pt x="446013" y="21208"/>
                  <a:pt x="434800" y="21208"/>
                  <a:pt x="434800" y="22455"/>
                </a:cubicBezTo>
                <a:cubicBezTo>
                  <a:pt x="428571" y="19960"/>
                  <a:pt x="447259" y="21208"/>
                  <a:pt x="438538" y="19960"/>
                </a:cubicBezTo>
                <a:cubicBezTo>
                  <a:pt x="433554" y="19960"/>
                  <a:pt x="432308" y="19960"/>
                  <a:pt x="429817" y="21208"/>
                </a:cubicBezTo>
                <a:cubicBezTo>
                  <a:pt x="432308" y="19960"/>
                  <a:pt x="424833" y="18712"/>
                  <a:pt x="423587" y="17464"/>
                </a:cubicBezTo>
                <a:cubicBezTo>
                  <a:pt x="409883" y="17464"/>
                  <a:pt x="399916" y="16217"/>
                  <a:pt x="383720" y="14969"/>
                </a:cubicBezTo>
                <a:lnTo>
                  <a:pt x="381229" y="13721"/>
                </a:lnTo>
                <a:cubicBezTo>
                  <a:pt x="373754" y="13721"/>
                  <a:pt x="362541" y="17464"/>
                  <a:pt x="366279" y="19960"/>
                </a:cubicBezTo>
                <a:cubicBezTo>
                  <a:pt x="356312" y="19960"/>
                  <a:pt x="356312" y="18712"/>
                  <a:pt x="348837" y="18712"/>
                </a:cubicBezTo>
                <a:cubicBezTo>
                  <a:pt x="360049" y="21208"/>
                  <a:pt x="345099" y="18712"/>
                  <a:pt x="345099" y="21208"/>
                </a:cubicBezTo>
                <a:cubicBezTo>
                  <a:pt x="336378" y="21208"/>
                  <a:pt x="341362" y="19960"/>
                  <a:pt x="337624" y="18712"/>
                </a:cubicBezTo>
                <a:cubicBezTo>
                  <a:pt x="336378" y="19960"/>
                  <a:pt x="332641" y="19960"/>
                  <a:pt x="332641" y="21208"/>
                </a:cubicBezTo>
                <a:cubicBezTo>
                  <a:pt x="330149" y="19960"/>
                  <a:pt x="332641" y="18400"/>
                  <a:pt x="335132" y="16997"/>
                </a:cubicBezTo>
                <a:lnTo>
                  <a:pt x="335530" y="16474"/>
                </a:lnTo>
                <a:lnTo>
                  <a:pt x="337624" y="13721"/>
                </a:lnTo>
                <a:cubicBezTo>
                  <a:pt x="332641" y="11226"/>
                  <a:pt x="315199" y="8730"/>
                  <a:pt x="313953" y="8730"/>
                </a:cubicBezTo>
                <a:cubicBezTo>
                  <a:pt x="310215" y="11226"/>
                  <a:pt x="311461" y="19960"/>
                  <a:pt x="316445" y="22455"/>
                </a:cubicBezTo>
                <a:cubicBezTo>
                  <a:pt x="316445" y="23703"/>
                  <a:pt x="308970" y="21208"/>
                  <a:pt x="305232" y="21208"/>
                </a:cubicBezTo>
                <a:cubicBezTo>
                  <a:pt x="295265" y="17464"/>
                  <a:pt x="290282" y="22455"/>
                  <a:pt x="281561" y="21208"/>
                </a:cubicBezTo>
                <a:lnTo>
                  <a:pt x="287790" y="19960"/>
                </a:lnTo>
                <a:cubicBezTo>
                  <a:pt x="286544" y="19960"/>
                  <a:pt x="274086" y="19960"/>
                  <a:pt x="272840" y="21208"/>
                </a:cubicBezTo>
                <a:cubicBezTo>
                  <a:pt x="272840" y="19960"/>
                  <a:pt x="279069" y="16217"/>
                  <a:pt x="275332" y="14969"/>
                </a:cubicBezTo>
                <a:cubicBezTo>
                  <a:pt x="260382" y="14969"/>
                  <a:pt x="245432" y="18712"/>
                  <a:pt x="246677" y="21208"/>
                </a:cubicBezTo>
                <a:lnTo>
                  <a:pt x="270348" y="19960"/>
                </a:lnTo>
                <a:cubicBezTo>
                  <a:pt x="270348" y="21208"/>
                  <a:pt x="252907" y="21208"/>
                  <a:pt x="254152" y="23703"/>
                </a:cubicBezTo>
                <a:lnTo>
                  <a:pt x="232973" y="22455"/>
                </a:lnTo>
                <a:cubicBezTo>
                  <a:pt x="235465" y="22455"/>
                  <a:pt x="242940" y="21208"/>
                  <a:pt x="240448" y="21208"/>
                </a:cubicBezTo>
                <a:cubicBezTo>
                  <a:pt x="230481" y="19960"/>
                  <a:pt x="235465" y="19960"/>
                  <a:pt x="229236" y="18712"/>
                </a:cubicBezTo>
                <a:cubicBezTo>
                  <a:pt x="239202" y="16217"/>
                  <a:pt x="259136" y="9978"/>
                  <a:pt x="266611" y="7482"/>
                </a:cubicBezTo>
                <a:lnTo>
                  <a:pt x="255398" y="8730"/>
                </a:lnTo>
                <a:lnTo>
                  <a:pt x="252907" y="7482"/>
                </a:lnTo>
                <a:cubicBezTo>
                  <a:pt x="237956" y="8730"/>
                  <a:pt x="224252" y="16217"/>
                  <a:pt x="220515" y="18712"/>
                </a:cubicBezTo>
                <a:cubicBezTo>
                  <a:pt x="215531" y="17464"/>
                  <a:pt x="215531" y="13721"/>
                  <a:pt x="216777" y="12473"/>
                </a:cubicBezTo>
                <a:cubicBezTo>
                  <a:pt x="213040" y="12473"/>
                  <a:pt x="210548" y="12473"/>
                  <a:pt x="209302" y="13721"/>
                </a:cubicBezTo>
                <a:cubicBezTo>
                  <a:pt x="209302" y="17464"/>
                  <a:pt x="209302" y="19960"/>
                  <a:pt x="210548" y="22455"/>
                </a:cubicBezTo>
                <a:cubicBezTo>
                  <a:pt x="210548" y="23703"/>
                  <a:pt x="210548" y="28694"/>
                  <a:pt x="210548" y="34933"/>
                </a:cubicBezTo>
                <a:lnTo>
                  <a:pt x="211794" y="28694"/>
                </a:lnTo>
                <a:cubicBezTo>
                  <a:pt x="211794" y="32437"/>
                  <a:pt x="209302" y="46162"/>
                  <a:pt x="209302" y="44915"/>
                </a:cubicBezTo>
                <a:cubicBezTo>
                  <a:pt x="208056" y="48658"/>
                  <a:pt x="205564" y="51153"/>
                  <a:pt x="205564" y="46162"/>
                </a:cubicBezTo>
                <a:lnTo>
                  <a:pt x="206810" y="62383"/>
                </a:lnTo>
                <a:cubicBezTo>
                  <a:pt x="206810" y="59888"/>
                  <a:pt x="203073" y="59888"/>
                  <a:pt x="203073" y="59888"/>
                </a:cubicBezTo>
                <a:cubicBezTo>
                  <a:pt x="201827" y="64878"/>
                  <a:pt x="205564" y="71117"/>
                  <a:pt x="206810" y="66126"/>
                </a:cubicBezTo>
                <a:cubicBezTo>
                  <a:pt x="201827" y="77356"/>
                  <a:pt x="203073" y="74860"/>
                  <a:pt x="199335" y="83595"/>
                </a:cubicBezTo>
                <a:cubicBezTo>
                  <a:pt x="199335" y="87338"/>
                  <a:pt x="203073" y="84842"/>
                  <a:pt x="204319" y="82347"/>
                </a:cubicBezTo>
                <a:cubicBezTo>
                  <a:pt x="203073" y="89833"/>
                  <a:pt x="203073" y="93577"/>
                  <a:pt x="201827" y="97320"/>
                </a:cubicBezTo>
                <a:cubicBezTo>
                  <a:pt x="201827" y="84842"/>
                  <a:pt x="194352" y="92329"/>
                  <a:pt x="191860" y="89833"/>
                </a:cubicBezTo>
                <a:lnTo>
                  <a:pt x="199335" y="118531"/>
                </a:lnTo>
                <a:cubicBezTo>
                  <a:pt x="198089" y="117284"/>
                  <a:pt x="195598" y="114788"/>
                  <a:pt x="194352" y="114788"/>
                </a:cubicBezTo>
                <a:cubicBezTo>
                  <a:pt x="195598" y="116036"/>
                  <a:pt x="195598" y="124770"/>
                  <a:pt x="194819" y="135064"/>
                </a:cubicBezTo>
                <a:lnTo>
                  <a:pt x="190706" y="164052"/>
                </a:lnTo>
                <a:lnTo>
                  <a:pt x="189524" y="165945"/>
                </a:lnTo>
                <a:cubicBezTo>
                  <a:pt x="188746" y="169377"/>
                  <a:pt x="188123" y="174056"/>
                  <a:pt x="188123" y="177175"/>
                </a:cubicBezTo>
                <a:cubicBezTo>
                  <a:pt x="188123" y="175927"/>
                  <a:pt x="188123" y="174680"/>
                  <a:pt x="188123" y="172184"/>
                </a:cubicBezTo>
                <a:cubicBezTo>
                  <a:pt x="184385" y="182166"/>
                  <a:pt x="190614" y="187157"/>
                  <a:pt x="186877" y="195891"/>
                </a:cubicBezTo>
                <a:cubicBezTo>
                  <a:pt x="188123" y="187157"/>
                  <a:pt x="188123" y="184662"/>
                  <a:pt x="185631" y="184662"/>
                </a:cubicBezTo>
                <a:cubicBezTo>
                  <a:pt x="185631" y="193396"/>
                  <a:pt x="181893" y="210864"/>
                  <a:pt x="185631" y="207121"/>
                </a:cubicBezTo>
                <a:cubicBezTo>
                  <a:pt x="184385" y="212112"/>
                  <a:pt x="184385" y="217103"/>
                  <a:pt x="183139" y="215855"/>
                </a:cubicBezTo>
                <a:lnTo>
                  <a:pt x="181893" y="235819"/>
                </a:lnTo>
                <a:cubicBezTo>
                  <a:pt x="181893" y="233323"/>
                  <a:pt x="181893" y="232076"/>
                  <a:pt x="179402" y="237067"/>
                </a:cubicBezTo>
                <a:cubicBezTo>
                  <a:pt x="181893" y="228332"/>
                  <a:pt x="179402" y="217103"/>
                  <a:pt x="183139" y="212112"/>
                </a:cubicBezTo>
                <a:cubicBezTo>
                  <a:pt x="181893" y="210864"/>
                  <a:pt x="179402" y="214607"/>
                  <a:pt x="178156" y="209616"/>
                </a:cubicBezTo>
                <a:cubicBezTo>
                  <a:pt x="175664" y="229580"/>
                  <a:pt x="178156" y="242058"/>
                  <a:pt x="179402" y="254535"/>
                </a:cubicBezTo>
                <a:lnTo>
                  <a:pt x="175664" y="273251"/>
                </a:lnTo>
                <a:lnTo>
                  <a:pt x="173173" y="276994"/>
                </a:lnTo>
                <a:cubicBezTo>
                  <a:pt x="173173" y="279490"/>
                  <a:pt x="174418" y="280738"/>
                  <a:pt x="173173" y="280738"/>
                </a:cubicBezTo>
                <a:cubicBezTo>
                  <a:pt x="173173" y="280738"/>
                  <a:pt x="171927" y="280738"/>
                  <a:pt x="171927" y="279490"/>
                </a:cubicBezTo>
                <a:lnTo>
                  <a:pt x="171927" y="282156"/>
                </a:lnTo>
                <a:lnTo>
                  <a:pt x="171927" y="284481"/>
                </a:lnTo>
                <a:lnTo>
                  <a:pt x="171153" y="282930"/>
                </a:lnTo>
                <a:lnTo>
                  <a:pt x="168189" y="276994"/>
                </a:lnTo>
                <a:lnTo>
                  <a:pt x="170681" y="273251"/>
                </a:lnTo>
                <a:cubicBezTo>
                  <a:pt x="170681" y="268260"/>
                  <a:pt x="169435" y="265765"/>
                  <a:pt x="168189" y="270756"/>
                </a:cubicBezTo>
                <a:cubicBezTo>
                  <a:pt x="168189" y="272003"/>
                  <a:pt x="168189" y="273251"/>
                  <a:pt x="168189" y="273251"/>
                </a:cubicBezTo>
                <a:cubicBezTo>
                  <a:pt x="166943" y="270756"/>
                  <a:pt x="165697" y="269508"/>
                  <a:pt x="165697" y="270756"/>
                </a:cubicBezTo>
                <a:lnTo>
                  <a:pt x="165697" y="284481"/>
                </a:lnTo>
                <a:cubicBezTo>
                  <a:pt x="165697" y="283233"/>
                  <a:pt x="166943" y="280738"/>
                  <a:pt x="168189" y="279490"/>
                </a:cubicBezTo>
                <a:cubicBezTo>
                  <a:pt x="168189" y="288224"/>
                  <a:pt x="169435" y="298206"/>
                  <a:pt x="171927" y="290719"/>
                </a:cubicBezTo>
                <a:lnTo>
                  <a:pt x="169435" y="300701"/>
                </a:lnTo>
                <a:cubicBezTo>
                  <a:pt x="170681" y="313179"/>
                  <a:pt x="169435" y="310683"/>
                  <a:pt x="169435" y="325656"/>
                </a:cubicBezTo>
                <a:cubicBezTo>
                  <a:pt x="168189" y="326904"/>
                  <a:pt x="168189" y="323161"/>
                  <a:pt x="166943" y="325656"/>
                </a:cubicBezTo>
                <a:cubicBezTo>
                  <a:pt x="168189" y="336886"/>
                  <a:pt x="159468" y="351859"/>
                  <a:pt x="161960" y="354354"/>
                </a:cubicBezTo>
                <a:cubicBezTo>
                  <a:pt x="161960" y="363088"/>
                  <a:pt x="164452" y="358097"/>
                  <a:pt x="164452" y="364336"/>
                </a:cubicBezTo>
                <a:cubicBezTo>
                  <a:pt x="163206" y="363088"/>
                  <a:pt x="163206" y="363088"/>
                  <a:pt x="161960" y="365584"/>
                </a:cubicBezTo>
                <a:lnTo>
                  <a:pt x="163206" y="371823"/>
                </a:lnTo>
                <a:cubicBezTo>
                  <a:pt x="161960" y="374318"/>
                  <a:pt x="163206" y="365584"/>
                  <a:pt x="160714" y="373070"/>
                </a:cubicBezTo>
                <a:cubicBezTo>
                  <a:pt x="160714" y="385548"/>
                  <a:pt x="160714" y="393034"/>
                  <a:pt x="158222" y="404264"/>
                </a:cubicBezTo>
                <a:cubicBezTo>
                  <a:pt x="156977" y="419237"/>
                  <a:pt x="161960" y="398025"/>
                  <a:pt x="159468" y="410503"/>
                </a:cubicBezTo>
                <a:cubicBezTo>
                  <a:pt x="158222" y="411750"/>
                  <a:pt x="156977" y="414246"/>
                  <a:pt x="155731" y="422980"/>
                </a:cubicBezTo>
                <a:cubicBezTo>
                  <a:pt x="155731" y="426723"/>
                  <a:pt x="156977" y="425475"/>
                  <a:pt x="156977" y="434210"/>
                </a:cubicBezTo>
                <a:lnTo>
                  <a:pt x="156527" y="433985"/>
                </a:lnTo>
                <a:lnTo>
                  <a:pt x="154485" y="432962"/>
                </a:lnTo>
                <a:cubicBezTo>
                  <a:pt x="153239" y="439201"/>
                  <a:pt x="153239" y="444192"/>
                  <a:pt x="150747" y="444192"/>
                </a:cubicBezTo>
                <a:cubicBezTo>
                  <a:pt x="151993" y="450430"/>
                  <a:pt x="150747" y="452926"/>
                  <a:pt x="150747" y="456669"/>
                </a:cubicBezTo>
                <a:cubicBezTo>
                  <a:pt x="149501" y="466651"/>
                  <a:pt x="155731" y="450430"/>
                  <a:pt x="156977" y="446687"/>
                </a:cubicBezTo>
                <a:cubicBezTo>
                  <a:pt x="154485" y="457917"/>
                  <a:pt x="154485" y="464155"/>
                  <a:pt x="150747" y="469146"/>
                </a:cubicBezTo>
                <a:lnTo>
                  <a:pt x="150747" y="460412"/>
                </a:lnTo>
                <a:cubicBezTo>
                  <a:pt x="144518" y="479128"/>
                  <a:pt x="151993" y="479128"/>
                  <a:pt x="144518" y="487862"/>
                </a:cubicBezTo>
                <a:cubicBezTo>
                  <a:pt x="145764" y="481624"/>
                  <a:pt x="145764" y="472890"/>
                  <a:pt x="144518" y="476633"/>
                </a:cubicBezTo>
                <a:lnTo>
                  <a:pt x="144518" y="485367"/>
                </a:lnTo>
                <a:cubicBezTo>
                  <a:pt x="143272" y="487862"/>
                  <a:pt x="144518" y="480376"/>
                  <a:pt x="143272" y="485367"/>
                </a:cubicBezTo>
                <a:cubicBezTo>
                  <a:pt x="143272" y="487862"/>
                  <a:pt x="144518" y="492853"/>
                  <a:pt x="144518" y="495349"/>
                </a:cubicBezTo>
                <a:lnTo>
                  <a:pt x="142026" y="511570"/>
                </a:lnTo>
                <a:cubicBezTo>
                  <a:pt x="143272" y="509074"/>
                  <a:pt x="142026" y="509074"/>
                  <a:pt x="140781" y="511570"/>
                </a:cubicBezTo>
                <a:lnTo>
                  <a:pt x="140781" y="522799"/>
                </a:lnTo>
                <a:cubicBezTo>
                  <a:pt x="140781" y="519056"/>
                  <a:pt x="139535" y="522799"/>
                  <a:pt x="138289" y="527790"/>
                </a:cubicBezTo>
                <a:lnTo>
                  <a:pt x="138369" y="529946"/>
                </a:lnTo>
                <a:lnTo>
                  <a:pt x="140984" y="527332"/>
                </a:lnTo>
                <a:lnTo>
                  <a:pt x="140984" y="529162"/>
                </a:lnTo>
                <a:lnTo>
                  <a:pt x="138388" y="530460"/>
                </a:lnTo>
                <a:lnTo>
                  <a:pt x="138756" y="540424"/>
                </a:lnTo>
                <a:cubicBezTo>
                  <a:pt x="139535" y="543075"/>
                  <a:pt x="140158" y="545259"/>
                  <a:pt x="138289" y="550249"/>
                </a:cubicBezTo>
                <a:cubicBezTo>
                  <a:pt x="138289" y="549002"/>
                  <a:pt x="138289" y="547754"/>
                  <a:pt x="138289" y="546506"/>
                </a:cubicBezTo>
                <a:lnTo>
                  <a:pt x="137043" y="552745"/>
                </a:lnTo>
                <a:cubicBezTo>
                  <a:pt x="140781" y="553993"/>
                  <a:pt x="132060" y="586434"/>
                  <a:pt x="137043" y="587682"/>
                </a:cubicBezTo>
                <a:cubicBezTo>
                  <a:pt x="133305" y="595168"/>
                  <a:pt x="135797" y="588929"/>
                  <a:pt x="134551" y="577700"/>
                </a:cubicBezTo>
                <a:lnTo>
                  <a:pt x="132448" y="585072"/>
                </a:lnTo>
                <a:lnTo>
                  <a:pt x="133305" y="575204"/>
                </a:lnTo>
                <a:cubicBezTo>
                  <a:pt x="133305" y="580195"/>
                  <a:pt x="132060" y="582691"/>
                  <a:pt x="132060" y="586434"/>
                </a:cubicBezTo>
                <a:lnTo>
                  <a:pt x="132448" y="585072"/>
                </a:lnTo>
                <a:lnTo>
                  <a:pt x="130814" y="603902"/>
                </a:lnTo>
                <a:cubicBezTo>
                  <a:pt x="129568" y="608893"/>
                  <a:pt x="127076" y="600159"/>
                  <a:pt x="127076" y="612636"/>
                </a:cubicBezTo>
                <a:cubicBezTo>
                  <a:pt x="124585" y="630105"/>
                  <a:pt x="130814" y="610141"/>
                  <a:pt x="129568" y="620123"/>
                </a:cubicBezTo>
                <a:lnTo>
                  <a:pt x="127076" y="627609"/>
                </a:lnTo>
                <a:lnTo>
                  <a:pt x="120905" y="660986"/>
                </a:lnTo>
                <a:lnTo>
                  <a:pt x="123135" y="660652"/>
                </a:lnTo>
                <a:cubicBezTo>
                  <a:pt x="123593" y="660767"/>
                  <a:pt x="123593" y="661453"/>
                  <a:pt x="122677" y="663741"/>
                </a:cubicBezTo>
                <a:lnTo>
                  <a:pt x="120891" y="661061"/>
                </a:lnTo>
                <a:lnTo>
                  <a:pt x="120847" y="661298"/>
                </a:lnTo>
                <a:lnTo>
                  <a:pt x="120847" y="664653"/>
                </a:lnTo>
                <a:lnTo>
                  <a:pt x="120847" y="666289"/>
                </a:lnTo>
                <a:cubicBezTo>
                  <a:pt x="118355" y="678767"/>
                  <a:pt x="119601" y="692492"/>
                  <a:pt x="117109" y="701226"/>
                </a:cubicBezTo>
                <a:cubicBezTo>
                  <a:pt x="117109" y="698731"/>
                  <a:pt x="115864" y="706217"/>
                  <a:pt x="114618" y="707465"/>
                </a:cubicBezTo>
                <a:lnTo>
                  <a:pt x="113372" y="723685"/>
                </a:lnTo>
                <a:cubicBezTo>
                  <a:pt x="114618" y="716199"/>
                  <a:pt x="113372" y="716199"/>
                  <a:pt x="110880" y="714951"/>
                </a:cubicBezTo>
                <a:cubicBezTo>
                  <a:pt x="110880" y="719942"/>
                  <a:pt x="110880" y="722438"/>
                  <a:pt x="110880" y="726181"/>
                </a:cubicBezTo>
                <a:cubicBezTo>
                  <a:pt x="110880" y="723685"/>
                  <a:pt x="110880" y="721190"/>
                  <a:pt x="109634" y="723685"/>
                </a:cubicBezTo>
                <a:lnTo>
                  <a:pt x="109634" y="741154"/>
                </a:lnTo>
                <a:cubicBezTo>
                  <a:pt x="109634" y="739906"/>
                  <a:pt x="110880" y="738658"/>
                  <a:pt x="110880" y="736163"/>
                </a:cubicBezTo>
                <a:cubicBezTo>
                  <a:pt x="109634" y="741154"/>
                  <a:pt x="109634" y="749888"/>
                  <a:pt x="107143" y="756127"/>
                </a:cubicBezTo>
                <a:cubicBezTo>
                  <a:pt x="107143" y="756127"/>
                  <a:pt x="107143" y="753631"/>
                  <a:pt x="105897" y="753631"/>
                </a:cubicBezTo>
                <a:cubicBezTo>
                  <a:pt x="108389" y="747392"/>
                  <a:pt x="107143" y="744897"/>
                  <a:pt x="107143" y="742401"/>
                </a:cubicBezTo>
                <a:cubicBezTo>
                  <a:pt x="104651" y="753631"/>
                  <a:pt x="105897" y="744897"/>
                  <a:pt x="104651" y="749888"/>
                </a:cubicBezTo>
                <a:cubicBezTo>
                  <a:pt x="103405" y="758622"/>
                  <a:pt x="104651" y="762365"/>
                  <a:pt x="105897" y="761118"/>
                </a:cubicBezTo>
                <a:cubicBezTo>
                  <a:pt x="103405" y="769852"/>
                  <a:pt x="103405" y="773595"/>
                  <a:pt x="103405" y="782329"/>
                </a:cubicBezTo>
                <a:lnTo>
                  <a:pt x="100913" y="781081"/>
                </a:lnTo>
                <a:lnTo>
                  <a:pt x="100913" y="789816"/>
                </a:lnTo>
                <a:lnTo>
                  <a:pt x="99668" y="782329"/>
                </a:lnTo>
                <a:cubicBezTo>
                  <a:pt x="95930" y="798550"/>
                  <a:pt x="102159" y="786072"/>
                  <a:pt x="98422" y="804788"/>
                </a:cubicBezTo>
                <a:lnTo>
                  <a:pt x="97176" y="803541"/>
                </a:lnTo>
                <a:cubicBezTo>
                  <a:pt x="95930" y="811027"/>
                  <a:pt x="99668" y="814770"/>
                  <a:pt x="95930" y="819761"/>
                </a:cubicBezTo>
                <a:cubicBezTo>
                  <a:pt x="95930" y="826000"/>
                  <a:pt x="100913" y="807284"/>
                  <a:pt x="98422" y="824752"/>
                </a:cubicBezTo>
                <a:cubicBezTo>
                  <a:pt x="97176" y="827248"/>
                  <a:pt x="95930" y="833486"/>
                  <a:pt x="94684" y="838477"/>
                </a:cubicBezTo>
                <a:cubicBezTo>
                  <a:pt x="94684" y="843468"/>
                  <a:pt x="97176" y="834734"/>
                  <a:pt x="97176" y="830991"/>
                </a:cubicBezTo>
                <a:cubicBezTo>
                  <a:pt x="94684" y="855946"/>
                  <a:pt x="89701" y="845964"/>
                  <a:pt x="87209" y="868423"/>
                </a:cubicBezTo>
                <a:cubicBezTo>
                  <a:pt x="90947" y="860937"/>
                  <a:pt x="90947" y="874662"/>
                  <a:pt x="93438" y="857194"/>
                </a:cubicBezTo>
                <a:cubicBezTo>
                  <a:pt x="93438" y="865928"/>
                  <a:pt x="87209" y="873414"/>
                  <a:pt x="88455" y="883396"/>
                </a:cubicBezTo>
                <a:lnTo>
                  <a:pt x="87209" y="875910"/>
                </a:lnTo>
                <a:cubicBezTo>
                  <a:pt x="87209" y="879653"/>
                  <a:pt x="87209" y="883396"/>
                  <a:pt x="87209" y="885892"/>
                </a:cubicBezTo>
                <a:lnTo>
                  <a:pt x="85963" y="884644"/>
                </a:lnTo>
                <a:cubicBezTo>
                  <a:pt x="87209" y="895874"/>
                  <a:pt x="80980" y="904608"/>
                  <a:pt x="83472" y="912094"/>
                </a:cubicBezTo>
                <a:cubicBezTo>
                  <a:pt x="80980" y="907103"/>
                  <a:pt x="83472" y="920828"/>
                  <a:pt x="80980" y="924572"/>
                </a:cubicBezTo>
                <a:cubicBezTo>
                  <a:pt x="79734" y="915837"/>
                  <a:pt x="84717" y="898369"/>
                  <a:pt x="82226" y="897121"/>
                </a:cubicBezTo>
                <a:cubicBezTo>
                  <a:pt x="80980" y="900864"/>
                  <a:pt x="80980" y="904608"/>
                  <a:pt x="79734" y="909599"/>
                </a:cubicBezTo>
                <a:cubicBezTo>
                  <a:pt x="79734" y="905855"/>
                  <a:pt x="79734" y="902112"/>
                  <a:pt x="79734" y="900864"/>
                </a:cubicBezTo>
                <a:cubicBezTo>
                  <a:pt x="75997" y="914590"/>
                  <a:pt x="78488" y="923324"/>
                  <a:pt x="78488" y="930810"/>
                </a:cubicBezTo>
                <a:lnTo>
                  <a:pt x="79734" y="915837"/>
                </a:lnTo>
                <a:cubicBezTo>
                  <a:pt x="80980" y="917085"/>
                  <a:pt x="78488" y="923324"/>
                  <a:pt x="79734" y="927067"/>
                </a:cubicBezTo>
                <a:cubicBezTo>
                  <a:pt x="78488" y="934553"/>
                  <a:pt x="79734" y="940792"/>
                  <a:pt x="77242" y="947031"/>
                </a:cubicBezTo>
                <a:cubicBezTo>
                  <a:pt x="77242" y="945783"/>
                  <a:pt x="77242" y="944535"/>
                  <a:pt x="77242" y="943288"/>
                </a:cubicBezTo>
                <a:cubicBezTo>
                  <a:pt x="74751" y="960756"/>
                  <a:pt x="69767" y="964499"/>
                  <a:pt x="68521" y="969490"/>
                </a:cubicBezTo>
                <a:cubicBezTo>
                  <a:pt x="67276" y="976977"/>
                  <a:pt x="67276" y="989454"/>
                  <a:pt x="68521" y="984463"/>
                </a:cubicBezTo>
                <a:cubicBezTo>
                  <a:pt x="68521" y="989454"/>
                  <a:pt x="71013" y="963252"/>
                  <a:pt x="73505" y="973233"/>
                </a:cubicBezTo>
                <a:cubicBezTo>
                  <a:pt x="67276" y="981968"/>
                  <a:pt x="72259" y="991950"/>
                  <a:pt x="66030" y="1011913"/>
                </a:cubicBezTo>
                <a:cubicBezTo>
                  <a:pt x="66030" y="1003179"/>
                  <a:pt x="63538" y="1018152"/>
                  <a:pt x="63538" y="1009418"/>
                </a:cubicBezTo>
                <a:cubicBezTo>
                  <a:pt x="62292" y="1019400"/>
                  <a:pt x="62292" y="1019400"/>
                  <a:pt x="63538" y="1023143"/>
                </a:cubicBezTo>
                <a:lnTo>
                  <a:pt x="62292" y="1026886"/>
                </a:lnTo>
                <a:cubicBezTo>
                  <a:pt x="62292" y="1039364"/>
                  <a:pt x="64784" y="1029382"/>
                  <a:pt x="62292" y="1049346"/>
                </a:cubicBezTo>
                <a:cubicBezTo>
                  <a:pt x="62292" y="1043107"/>
                  <a:pt x="59801" y="1056832"/>
                  <a:pt x="59801" y="1051841"/>
                </a:cubicBezTo>
                <a:cubicBezTo>
                  <a:pt x="58555" y="1056832"/>
                  <a:pt x="58555" y="1061823"/>
                  <a:pt x="58555" y="1066814"/>
                </a:cubicBezTo>
                <a:lnTo>
                  <a:pt x="58555" y="1065566"/>
                </a:lnTo>
                <a:cubicBezTo>
                  <a:pt x="56063" y="1085530"/>
                  <a:pt x="53571" y="1080539"/>
                  <a:pt x="53571" y="1099255"/>
                </a:cubicBezTo>
                <a:lnTo>
                  <a:pt x="53571" y="1098008"/>
                </a:lnTo>
                <a:cubicBezTo>
                  <a:pt x="53571" y="1120467"/>
                  <a:pt x="47342" y="1150412"/>
                  <a:pt x="44850" y="1174120"/>
                </a:cubicBezTo>
                <a:lnTo>
                  <a:pt x="46096" y="1165385"/>
                </a:lnTo>
                <a:cubicBezTo>
                  <a:pt x="46096" y="1169129"/>
                  <a:pt x="46096" y="1182854"/>
                  <a:pt x="43605" y="1189092"/>
                </a:cubicBezTo>
                <a:cubicBezTo>
                  <a:pt x="43605" y="1187845"/>
                  <a:pt x="43605" y="1185349"/>
                  <a:pt x="43605" y="1184102"/>
                </a:cubicBezTo>
                <a:cubicBezTo>
                  <a:pt x="42359" y="1184102"/>
                  <a:pt x="41113" y="1186597"/>
                  <a:pt x="39867" y="1191588"/>
                </a:cubicBezTo>
                <a:lnTo>
                  <a:pt x="41113" y="1195331"/>
                </a:lnTo>
                <a:lnTo>
                  <a:pt x="39867" y="1196579"/>
                </a:lnTo>
                <a:cubicBezTo>
                  <a:pt x="38621" y="1205313"/>
                  <a:pt x="42359" y="1194084"/>
                  <a:pt x="39867" y="1204065"/>
                </a:cubicBezTo>
                <a:cubicBezTo>
                  <a:pt x="36130" y="1207809"/>
                  <a:pt x="34884" y="1241498"/>
                  <a:pt x="29900" y="1248984"/>
                </a:cubicBezTo>
                <a:cubicBezTo>
                  <a:pt x="32392" y="1255223"/>
                  <a:pt x="32392" y="1231516"/>
                  <a:pt x="34884" y="1239002"/>
                </a:cubicBezTo>
                <a:cubicBezTo>
                  <a:pt x="33638" y="1241498"/>
                  <a:pt x="32392" y="1242745"/>
                  <a:pt x="32392" y="1247736"/>
                </a:cubicBezTo>
                <a:lnTo>
                  <a:pt x="33638" y="1246488"/>
                </a:lnTo>
                <a:cubicBezTo>
                  <a:pt x="28654" y="1272691"/>
                  <a:pt x="26163" y="1282673"/>
                  <a:pt x="22425" y="1306380"/>
                </a:cubicBezTo>
                <a:cubicBezTo>
                  <a:pt x="21179" y="1313866"/>
                  <a:pt x="21179" y="1318858"/>
                  <a:pt x="21179" y="1322601"/>
                </a:cubicBezTo>
                <a:cubicBezTo>
                  <a:pt x="19934" y="1323848"/>
                  <a:pt x="21179" y="1318858"/>
                  <a:pt x="19934" y="1321353"/>
                </a:cubicBezTo>
                <a:cubicBezTo>
                  <a:pt x="22425" y="1336326"/>
                  <a:pt x="11213" y="1350051"/>
                  <a:pt x="13704" y="1360033"/>
                </a:cubicBezTo>
                <a:cubicBezTo>
                  <a:pt x="9967" y="1358785"/>
                  <a:pt x="3738" y="1377501"/>
                  <a:pt x="2492" y="1368767"/>
                </a:cubicBezTo>
                <a:lnTo>
                  <a:pt x="2492" y="1364982"/>
                </a:lnTo>
                <a:lnTo>
                  <a:pt x="0" y="1366851"/>
                </a:lnTo>
                <a:lnTo>
                  <a:pt x="2492" y="1363737"/>
                </a:lnTo>
                <a:lnTo>
                  <a:pt x="2492" y="1363620"/>
                </a:lnTo>
                <a:cubicBezTo>
                  <a:pt x="3115" y="1358473"/>
                  <a:pt x="3738" y="1353171"/>
                  <a:pt x="2492" y="1351299"/>
                </a:cubicBezTo>
                <a:lnTo>
                  <a:pt x="8721" y="1332583"/>
                </a:lnTo>
                <a:cubicBezTo>
                  <a:pt x="7475" y="1333830"/>
                  <a:pt x="6229" y="1330087"/>
                  <a:pt x="4983" y="1333830"/>
                </a:cubicBezTo>
                <a:cubicBezTo>
                  <a:pt x="6229" y="1327592"/>
                  <a:pt x="7475" y="1323848"/>
                  <a:pt x="4983" y="1330087"/>
                </a:cubicBezTo>
                <a:cubicBezTo>
                  <a:pt x="17442" y="1285168"/>
                  <a:pt x="18688" y="1237754"/>
                  <a:pt x="28654" y="1191588"/>
                </a:cubicBezTo>
                <a:cubicBezTo>
                  <a:pt x="28654" y="1189092"/>
                  <a:pt x="27409" y="1191588"/>
                  <a:pt x="27409" y="1191588"/>
                </a:cubicBezTo>
                <a:cubicBezTo>
                  <a:pt x="29900" y="1184102"/>
                  <a:pt x="27409" y="1184102"/>
                  <a:pt x="27409" y="1179110"/>
                </a:cubicBezTo>
                <a:lnTo>
                  <a:pt x="32392" y="1167881"/>
                </a:lnTo>
                <a:cubicBezTo>
                  <a:pt x="32392" y="1162890"/>
                  <a:pt x="31146" y="1166633"/>
                  <a:pt x="29900" y="1166633"/>
                </a:cubicBezTo>
                <a:cubicBezTo>
                  <a:pt x="32392" y="1142926"/>
                  <a:pt x="38621" y="1120467"/>
                  <a:pt x="39867" y="1101751"/>
                </a:cubicBezTo>
                <a:cubicBezTo>
                  <a:pt x="42359" y="1096760"/>
                  <a:pt x="42359" y="1104246"/>
                  <a:pt x="43605" y="1096760"/>
                </a:cubicBezTo>
                <a:cubicBezTo>
                  <a:pt x="38621" y="1105494"/>
                  <a:pt x="44850" y="1073053"/>
                  <a:pt x="42359" y="1079291"/>
                </a:cubicBezTo>
                <a:cubicBezTo>
                  <a:pt x="46096" y="1071805"/>
                  <a:pt x="47342" y="1050593"/>
                  <a:pt x="51080" y="1055584"/>
                </a:cubicBezTo>
                <a:cubicBezTo>
                  <a:pt x="53571" y="1045602"/>
                  <a:pt x="51080" y="1046850"/>
                  <a:pt x="49834" y="1050593"/>
                </a:cubicBezTo>
                <a:cubicBezTo>
                  <a:pt x="51080" y="1039364"/>
                  <a:pt x="52326" y="1030629"/>
                  <a:pt x="52326" y="1020648"/>
                </a:cubicBezTo>
                <a:cubicBezTo>
                  <a:pt x="53571" y="1015657"/>
                  <a:pt x="58555" y="970738"/>
                  <a:pt x="63538" y="962004"/>
                </a:cubicBezTo>
                <a:cubicBezTo>
                  <a:pt x="59801" y="968242"/>
                  <a:pt x="62292" y="960756"/>
                  <a:pt x="62292" y="954517"/>
                </a:cubicBezTo>
                <a:lnTo>
                  <a:pt x="59801" y="960756"/>
                </a:lnTo>
                <a:lnTo>
                  <a:pt x="62292" y="945783"/>
                </a:lnTo>
                <a:lnTo>
                  <a:pt x="62292" y="943288"/>
                </a:lnTo>
                <a:cubicBezTo>
                  <a:pt x="63538" y="944535"/>
                  <a:pt x="63538" y="947031"/>
                  <a:pt x="63538" y="940792"/>
                </a:cubicBezTo>
                <a:lnTo>
                  <a:pt x="62292" y="943288"/>
                </a:lnTo>
                <a:lnTo>
                  <a:pt x="62292" y="942040"/>
                </a:lnTo>
                <a:cubicBezTo>
                  <a:pt x="62292" y="939544"/>
                  <a:pt x="63538" y="942040"/>
                  <a:pt x="64784" y="937049"/>
                </a:cubicBezTo>
                <a:cubicBezTo>
                  <a:pt x="65407" y="932058"/>
                  <a:pt x="65719" y="929563"/>
                  <a:pt x="65719" y="927535"/>
                </a:cubicBezTo>
                <a:lnTo>
                  <a:pt x="64886" y="921563"/>
                </a:lnTo>
                <a:lnTo>
                  <a:pt x="66030" y="915837"/>
                </a:lnTo>
                <a:cubicBezTo>
                  <a:pt x="66030" y="910846"/>
                  <a:pt x="64784" y="933306"/>
                  <a:pt x="68521" y="917085"/>
                </a:cubicBezTo>
                <a:cubicBezTo>
                  <a:pt x="67276" y="917085"/>
                  <a:pt x="66030" y="907103"/>
                  <a:pt x="68521" y="903360"/>
                </a:cubicBezTo>
                <a:cubicBezTo>
                  <a:pt x="67276" y="910846"/>
                  <a:pt x="68521" y="910846"/>
                  <a:pt x="69767" y="907103"/>
                </a:cubicBezTo>
                <a:lnTo>
                  <a:pt x="72259" y="895874"/>
                </a:lnTo>
                <a:lnTo>
                  <a:pt x="68521" y="899617"/>
                </a:lnTo>
                <a:cubicBezTo>
                  <a:pt x="73505" y="867176"/>
                  <a:pt x="79734" y="833486"/>
                  <a:pt x="85963" y="798550"/>
                </a:cubicBezTo>
                <a:cubicBezTo>
                  <a:pt x="87209" y="798550"/>
                  <a:pt x="89701" y="773595"/>
                  <a:pt x="92193" y="777338"/>
                </a:cubicBezTo>
                <a:lnTo>
                  <a:pt x="92193" y="778586"/>
                </a:lnTo>
                <a:cubicBezTo>
                  <a:pt x="90947" y="787320"/>
                  <a:pt x="94684" y="777338"/>
                  <a:pt x="95930" y="769852"/>
                </a:cubicBezTo>
                <a:cubicBezTo>
                  <a:pt x="93438" y="777338"/>
                  <a:pt x="93438" y="756127"/>
                  <a:pt x="90947" y="773595"/>
                </a:cubicBezTo>
                <a:lnTo>
                  <a:pt x="90947" y="759870"/>
                </a:lnTo>
                <a:cubicBezTo>
                  <a:pt x="85963" y="751136"/>
                  <a:pt x="97176" y="723685"/>
                  <a:pt x="97176" y="702474"/>
                </a:cubicBezTo>
                <a:cubicBezTo>
                  <a:pt x="97176" y="703722"/>
                  <a:pt x="98422" y="704969"/>
                  <a:pt x="98422" y="704969"/>
                </a:cubicBezTo>
                <a:cubicBezTo>
                  <a:pt x="99668" y="685005"/>
                  <a:pt x="105897" y="663794"/>
                  <a:pt x="105897" y="658803"/>
                </a:cubicBezTo>
                <a:lnTo>
                  <a:pt x="107143" y="658803"/>
                </a:lnTo>
                <a:cubicBezTo>
                  <a:pt x="107143" y="641334"/>
                  <a:pt x="107143" y="640087"/>
                  <a:pt x="110880" y="621371"/>
                </a:cubicBezTo>
                <a:cubicBezTo>
                  <a:pt x="110880" y="621371"/>
                  <a:pt x="110880" y="623866"/>
                  <a:pt x="113372" y="620123"/>
                </a:cubicBezTo>
                <a:cubicBezTo>
                  <a:pt x="112126" y="616380"/>
                  <a:pt x="110880" y="611389"/>
                  <a:pt x="113372" y="598911"/>
                </a:cubicBezTo>
                <a:lnTo>
                  <a:pt x="117109" y="578948"/>
                </a:lnTo>
                <a:cubicBezTo>
                  <a:pt x="122093" y="580195"/>
                  <a:pt x="118355" y="544011"/>
                  <a:pt x="124585" y="539020"/>
                </a:cubicBezTo>
                <a:cubicBezTo>
                  <a:pt x="124585" y="534029"/>
                  <a:pt x="125830" y="520304"/>
                  <a:pt x="125830" y="512817"/>
                </a:cubicBezTo>
                <a:cubicBezTo>
                  <a:pt x="125830" y="512817"/>
                  <a:pt x="127076" y="512817"/>
                  <a:pt x="127076" y="511570"/>
                </a:cubicBezTo>
                <a:cubicBezTo>
                  <a:pt x="124585" y="502835"/>
                  <a:pt x="130814" y="489110"/>
                  <a:pt x="132060" y="481624"/>
                </a:cubicBezTo>
                <a:cubicBezTo>
                  <a:pt x="132060" y="475385"/>
                  <a:pt x="130814" y="476633"/>
                  <a:pt x="129568" y="479128"/>
                </a:cubicBezTo>
                <a:cubicBezTo>
                  <a:pt x="133305" y="469146"/>
                  <a:pt x="130814" y="449182"/>
                  <a:pt x="132060" y="445439"/>
                </a:cubicBezTo>
                <a:cubicBezTo>
                  <a:pt x="134551" y="436705"/>
                  <a:pt x="135797" y="441696"/>
                  <a:pt x="137043" y="440448"/>
                </a:cubicBezTo>
                <a:cubicBezTo>
                  <a:pt x="138289" y="427971"/>
                  <a:pt x="132060" y="441696"/>
                  <a:pt x="137043" y="425475"/>
                </a:cubicBezTo>
                <a:cubicBezTo>
                  <a:pt x="137043" y="427971"/>
                  <a:pt x="135797" y="431714"/>
                  <a:pt x="137043" y="430466"/>
                </a:cubicBezTo>
                <a:cubicBezTo>
                  <a:pt x="137666" y="427347"/>
                  <a:pt x="139846" y="423292"/>
                  <a:pt x="141871" y="419081"/>
                </a:cubicBezTo>
                <a:lnTo>
                  <a:pt x="144989" y="409212"/>
                </a:lnTo>
                <a:lnTo>
                  <a:pt x="144518" y="411750"/>
                </a:lnTo>
                <a:lnTo>
                  <a:pt x="145764" y="406759"/>
                </a:lnTo>
                <a:lnTo>
                  <a:pt x="144989" y="409212"/>
                </a:lnTo>
                <a:lnTo>
                  <a:pt x="147788" y="394126"/>
                </a:lnTo>
                <a:cubicBezTo>
                  <a:pt x="149190" y="388667"/>
                  <a:pt x="150125" y="384300"/>
                  <a:pt x="148256" y="383052"/>
                </a:cubicBezTo>
                <a:lnTo>
                  <a:pt x="147010" y="384300"/>
                </a:lnTo>
                <a:cubicBezTo>
                  <a:pt x="151993" y="365584"/>
                  <a:pt x="147010" y="375566"/>
                  <a:pt x="151993" y="355602"/>
                </a:cubicBezTo>
                <a:lnTo>
                  <a:pt x="151993" y="356850"/>
                </a:lnTo>
                <a:cubicBezTo>
                  <a:pt x="153239" y="346868"/>
                  <a:pt x="156977" y="344372"/>
                  <a:pt x="154485" y="339381"/>
                </a:cubicBezTo>
                <a:lnTo>
                  <a:pt x="153239" y="341877"/>
                </a:lnTo>
                <a:cubicBezTo>
                  <a:pt x="154485" y="331895"/>
                  <a:pt x="155731" y="329399"/>
                  <a:pt x="156977" y="319418"/>
                </a:cubicBezTo>
                <a:cubicBezTo>
                  <a:pt x="156977" y="318170"/>
                  <a:pt x="156977" y="313179"/>
                  <a:pt x="158222" y="311931"/>
                </a:cubicBezTo>
                <a:cubicBezTo>
                  <a:pt x="155731" y="310683"/>
                  <a:pt x="160714" y="286976"/>
                  <a:pt x="161960" y="280738"/>
                </a:cubicBezTo>
                <a:cubicBezTo>
                  <a:pt x="160714" y="290719"/>
                  <a:pt x="161960" y="286976"/>
                  <a:pt x="163206" y="284481"/>
                </a:cubicBezTo>
                <a:cubicBezTo>
                  <a:pt x="161960" y="279490"/>
                  <a:pt x="161960" y="274499"/>
                  <a:pt x="164452" y="268260"/>
                </a:cubicBezTo>
                <a:cubicBezTo>
                  <a:pt x="161960" y="267012"/>
                  <a:pt x="159468" y="265765"/>
                  <a:pt x="160714" y="250792"/>
                </a:cubicBezTo>
                <a:cubicBezTo>
                  <a:pt x="160714" y="253287"/>
                  <a:pt x="160714" y="257030"/>
                  <a:pt x="161960" y="254535"/>
                </a:cubicBezTo>
                <a:cubicBezTo>
                  <a:pt x="161960" y="254535"/>
                  <a:pt x="161960" y="250792"/>
                  <a:pt x="161960" y="249544"/>
                </a:cubicBezTo>
                <a:cubicBezTo>
                  <a:pt x="163206" y="248296"/>
                  <a:pt x="163206" y="253287"/>
                  <a:pt x="164452" y="250792"/>
                </a:cubicBezTo>
                <a:cubicBezTo>
                  <a:pt x="163206" y="242058"/>
                  <a:pt x="165697" y="235819"/>
                  <a:pt x="168189" y="222094"/>
                </a:cubicBezTo>
                <a:cubicBezTo>
                  <a:pt x="168189" y="225837"/>
                  <a:pt x="168189" y="222094"/>
                  <a:pt x="170681" y="220846"/>
                </a:cubicBezTo>
                <a:cubicBezTo>
                  <a:pt x="166943" y="219598"/>
                  <a:pt x="175664" y="203378"/>
                  <a:pt x="170681" y="208369"/>
                </a:cubicBezTo>
                <a:cubicBezTo>
                  <a:pt x="176910" y="182166"/>
                  <a:pt x="180648" y="140991"/>
                  <a:pt x="184385" y="131009"/>
                </a:cubicBezTo>
                <a:cubicBezTo>
                  <a:pt x="186877" y="128513"/>
                  <a:pt x="185631" y="119779"/>
                  <a:pt x="185631" y="116036"/>
                </a:cubicBezTo>
                <a:lnTo>
                  <a:pt x="188123" y="116036"/>
                </a:lnTo>
                <a:cubicBezTo>
                  <a:pt x="186877" y="103558"/>
                  <a:pt x="188123" y="106054"/>
                  <a:pt x="188123" y="91081"/>
                </a:cubicBezTo>
                <a:cubicBezTo>
                  <a:pt x="188123" y="97320"/>
                  <a:pt x="189369" y="94824"/>
                  <a:pt x="191860" y="88586"/>
                </a:cubicBezTo>
                <a:lnTo>
                  <a:pt x="190614" y="78604"/>
                </a:lnTo>
                <a:lnTo>
                  <a:pt x="193106" y="76108"/>
                </a:lnTo>
                <a:lnTo>
                  <a:pt x="195524" y="62788"/>
                </a:lnTo>
                <a:lnTo>
                  <a:pt x="195598" y="63631"/>
                </a:lnTo>
                <a:cubicBezTo>
                  <a:pt x="195598" y="63631"/>
                  <a:pt x="194352" y="64878"/>
                  <a:pt x="195598" y="62383"/>
                </a:cubicBezTo>
                <a:lnTo>
                  <a:pt x="195524" y="62788"/>
                </a:lnTo>
                <a:lnTo>
                  <a:pt x="194508" y="51154"/>
                </a:lnTo>
                <a:cubicBezTo>
                  <a:pt x="194664" y="45851"/>
                  <a:pt x="194975" y="40548"/>
                  <a:pt x="194352" y="38676"/>
                </a:cubicBezTo>
                <a:cubicBezTo>
                  <a:pt x="198089" y="34933"/>
                  <a:pt x="195598" y="26199"/>
                  <a:pt x="199335" y="23703"/>
                </a:cubicBezTo>
                <a:cubicBezTo>
                  <a:pt x="199335" y="21208"/>
                  <a:pt x="199335" y="18712"/>
                  <a:pt x="199335" y="14969"/>
                </a:cubicBezTo>
                <a:cubicBezTo>
                  <a:pt x="196844" y="17464"/>
                  <a:pt x="195598" y="19960"/>
                  <a:pt x="196844" y="12473"/>
                </a:cubicBezTo>
                <a:cubicBezTo>
                  <a:pt x="196844" y="11226"/>
                  <a:pt x="196844" y="11226"/>
                  <a:pt x="196844" y="9978"/>
                </a:cubicBezTo>
                <a:cubicBezTo>
                  <a:pt x="198089" y="9978"/>
                  <a:pt x="199335" y="8730"/>
                  <a:pt x="199335" y="8730"/>
                </a:cubicBezTo>
                <a:cubicBezTo>
                  <a:pt x="199335" y="7482"/>
                  <a:pt x="199335" y="4987"/>
                  <a:pt x="200581" y="3739"/>
                </a:cubicBezTo>
                <a:cubicBezTo>
                  <a:pt x="205564" y="3739"/>
                  <a:pt x="209302" y="3739"/>
                  <a:pt x="213040" y="3739"/>
                </a:cubicBezTo>
                <a:lnTo>
                  <a:pt x="215531" y="3739"/>
                </a:lnTo>
                <a:cubicBezTo>
                  <a:pt x="215531" y="3739"/>
                  <a:pt x="215531" y="3739"/>
                  <a:pt x="216777" y="3739"/>
                </a:cubicBezTo>
                <a:lnTo>
                  <a:pt x="221760" y="3739"/>
                </a:lnTo>
                <a:cubicBezTo>
                  <a:pt x="223006" y="3739"/>
                  <a:pt x="224252" y="3739"/>
                  <a:pt x="225498" y="3739"/>
                </a:cubicBezTo>
                <a:cubicBezTo>
                  <a:pt x="240448" y="6235"/>
                  <a:pt x="259136" y="-4"/>
                  <a:pt x="275332" y="4987"/>
                </a:cubicBezTo>
                <a:cubicBezTo>
                  <a:pt x="274086" y="3739"/>
                  <a:pt x="270348" y="3739"/>
                  <a:pt x="269103" y="4987"/>
                </a:cubicBezTo>
                <a:cubicBezTo>
                  <a:pt x="282807" y="4987"/>
                  <a:pt x="296511" y="7482"/>
                  <a:pt x="305232" y="6235"/>
                </a:cubicBezTo>
                <a:lnTo>
                  <a:pt x="305232" y="4987"/>
                </a:lnTo>
                <a:cubicBezTo>
                  <a:pt x="315199" y="3739"/>
                  <a:pt x="322674" y="3739"/>
                  <a:pt x="331395" y="3739"/>
                </a:cubicBezTo>
                <a:close/>
                <a:moveTo>
                  <a:pt x="195551" y="0"/>
                </a:moveTo>
                <a:lnTo>
                  <a:pt x="196649" y="0"/>
                </a:lnTo>
                <a:cubicBezTo>
                  <a:pt x="195551" y="2197"/>
                  <a:pt x="195551" y="5493"/>
                  <a:pt x="194452" y="7690"/>
                </a:cubicBezTo>
                <a:lnTo>
                  <a:pt x="193354" y="9887"/>
                </a:lnTo>
                <a:cubicBezTo>
                  <a:pt x="192255" y="9887"/>
                  <a:pt x="193354" y="4394"/>
                  <a:pt x="195551"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58" name="Freeform 57">
            <a:extLst>
              <a:ext uri="{FF2B5EF4-FFF2-40B4-BE49-F238E27FC236}">
                <a16:creationId xmlns:a16="http://schemas.microsoft.com/office/drawing/2014/main" id="{7B7A1FD4-1D7A-4C4A-8B9C-124D338BD391}"/>
              </a:ext>
            </a:extLst>
          </p:cNvPr>
          <p:cNvSpPr>
            <a:spLocks noChangeArrowheads="1"/>
          </p:cNvSpPr>
          <p:nvPr/>
        </p:nvSpPr>
        <p:spPr bwMode="auto">
          <a:xfrm>
            <a:off x="5909236" y="5835358"/>
            <a:ext cx="2438440" cy="23665"/>
          </a:xfrm>
          <a:custGeom>
            <a:avLst/>
            <a:gdLst>
              <a:gd name="connsiteX0" fmla="*/ 4273586 w 4876880"/>
              <a:gd name="connsiteY0" fmla="*/ 37648 h 47330"/>
              <a:gd name="connsiteX1" fmla="*/ 4299859 w 4876880"/>
              <a:gd name="connsiteY1" fmla="*/ 37648 h 47330"/>
              <a:gd name="connsiteX2" fmla="*/ 4273586 w 4876880"/>
              <a:gd name="connsiteY2" fmla="*/ 37648 h 47330"/>
              <a:gd name="connsiteX3" fmla="*/ 941825 w 4876880"/>
              <a:gd name="connsiteY3" fmla="*/ 34320 h 47330"/>
              <a:gd name="connsiteX4" fmla="*/ 945563 w 4876880"/>
              <a:gd name="connsiteY4" fmla="*/ 34320 h 47330"/>
              <a:gd name="connsiteX5" fmla="*/ 960512 w 4876880"/>
              <a:gd name="connsiteY5" fmla="*/ 35621 h 47330"/>
              <a:gd name="connsiteX6" fmla="*/ 941825 w 4876880"/>
              <a:gd name="connsiteY6" fmla="*/ 34320 h 47330"/>
              <a:gd name="connsiteX7" fmla="*/ 414851 w 4876880"/>
              <a:gd name="connsiteY7" fmla="*/ 30417 h 47330"/>
              <a:gd name="connsiteX8" fmla="*/ 407875 w 4876880"/>
              <a:gd name="connsiteY8" fmla="*/ 30937 h 47330"/>
              <a:gd name="connsiteX9" fmla="*/ 400753 w 4876880"/>
              <a:gd name="connsiteY9" fmla="*/ 30970 h 47330"/>
              <a:gd name="connsiteX10" fmla="*/ 402206 w 4876880"/>
              <a:gd name="connsiteY10" fmla="*/ 30645 h 47330"/>
              <a:gd name="connsiteX11" fmla="*/ 3963338 w 4876880"/>
              <a:gd name="connsiteY11" fmla="*/ 30178 h 47330"/>
              <a:gd name="connsiteX12" fmla="*/ 3975577 w 4876880"/>
              <a:gd name="connsiteY12" fmla="*/ 31335 h 47330"/>
              <a:gd name="connsiteX13" fmla="*/ 3966236 w 4876880"/>
              <a:gd name="connsiteY13" fmla="*/ 31202 h 47330"/>
              <a:gd name="connsiteX14" fmla="*/ 3845906 w 4876880"/>
              <a:gd name="connsiteY14" fmla="*/ 28633 h 47330"/>
              <a:gd name="connsiteX15" fmla="*/ 3906118 w 4876880"/>
              <a:gd name="connsiteY15" fmla="*/ 30342 h 47330"/>
              <a:gd name="connsiteX16" fmla="*/ 3966236 w 4876880"/>
              <a:gd name="connsiteY16" fmla="*/ 31202 h 47330"/>
              <a:gd name="connsiteX17" fmla="*/ 3967070 w 4876880"/>
              <a:gd name="connsiteY17" fmla="*/ 31496 h 47330"/>
              <a:gd name="connsiteX18" fmla="*/ 3878285 w 4876880"/>
              <a:gd name="connsiteY18" fmla="*/ 30013 h 47330"/>
              <a:gd name="connsiteX19" fmla="*/ 3196953 w 4876880"/>
              <a:gd name="connsiteY19" fmla="*/ 26662 h 47330"/>
              <a:gd name="connsiteX20" fmla="*/ 3250689 w 4876880"/>
              <a:gd name="connsiteY20" fmla="*/ 30323 h 47330"/>
              <a:gd name="connsiteX21" fmla="*/ 3211283 w 4876880"/>
              <a:gd name="connsiteY21" fmla="*/ 30323 h 47330"/>
              <a:gd name="connsiteX22" fmla="*/ 2508007 w 4876880"/>
              <a:gd name="connsiteY22" fmla="*/ 26662 h 47330"/>
              <a:gd name="connsiteX23" fmla="*/ 2509164 w 4876880"/>
              <a:gd name="connsiteY23" fmla="*/ 26662 h 47330"/>
              <a:gd name="connsiteX24" fmla="*/ 2488348 w 4876880"/>
              <a:gd name="connsiteY24" fmla="*/ 29407 h 47330"/>
              <a:gd name="connsiteX25" fmla="*/ 2508007 w 4876880"/>
              <a:gd name="connsiteY25" fmla="*/ 26662 h 47330"/>
              <a:gd name="connsiteX26" fmla="*/ 3363488 w 4876880"/>
              <a:gd name="connsiteY26" fmla="*/ 26269 h 47330"/>
              <a:gd name="connsiteX27" fmla="*/ 3413429 w 4876880"/>
              <a:gd name="connsiteY27" fmla="*/ 27446 h 47330"/>
              <a:gd name="connsiteX28" fmla="*/ 3403378 w 4876880"/>
              <a:gd name="connsiteY28" fmla="*/ 29015 h 47330"/>
              <a:gd name="connsiteX29" fmla="*/ 3334277 w 4876880"/>
              <a:gd name="connsiteY29" fmla="*/ 27446 h 47330"/>
              <a:gd name="connsiteX30" fmla="*/ 3363488 w 4876880"/>
              <a:gd name="connsiteY30" fmla="*/ 26269 h 47330"/>
              <a:gd name="connsiteX31" fmla="*/ 3487555 w 4876880"/>
              <a:gd name="connsiteY31" fmla="*/ 22737 h 47330"/>
              <a:gd name="connsiteX32" fmla="*/ 3512683 w 4876880"/>
              <a:gd name="connsiteY32" fmla="*/ 27446 h 47330"/>
              <a:gd name="connsiteX33" fmla="*/ 3530272 w 4876880"/>
              <a:gd name="connsiteY33" fmla="*/ 24307 h 47330"/>
              <a:gd name="connsiteX34" fmla="*/ 3551630 w 4876880"/>
              <a:gd name="connsiteY34" fmla="*/ 30585 h 47330"/>
              <a:gd name="connsiteX35" fmla="*/ 3413429 w 4876880"/>
              <a:gd name="connsiteY35" fmla="*/ 27446 h 47330"/>
              <a:gd name="connsiteX36" fmla="*/ 3390814 w 4876880"/>
              <a:gd name="connsiteY36" fmla="*/ 25876 h 47330"/>
              <a:gd name="connsiteX37" fmla="*/ 3487555 w 4876880"/>
              <a:gd name="connsiteY37" fmla="*/ 22737 h 47330"/>
              <a:gd name="connsiteX38" fmla="*/ 3006644 w 4876880"/>
              <a:gd name="connsiteY38" fmla="*/ 22080 h 47330"/>
              <a:gd name="connsiteX39" fmla="*/ 3039373 w 4876880"/>
              <a:gd name="connsiteY39" fmla="*/ 23911 h 47330"/>
              <a:gd name="connsiteX40" fmla="*/ 3102314 w 4876880"/>
              <a:gd name="connsiteY40" fmla="*/ 22996 h 47330"/>
              <a:gd name="connsiteX41" fmla="*/ 2999091 w 4876880"/>
              <a:gd name="connsiteY41" fmla="*/ 25743 h 47330"/>
              <a:gd name="connsiteX42" fmla="*/ 3006644 w 4876880"/>
              <a:gd name="connsiteY42" fmla="*/ 22080 h 47330"/>
              <a:gd name="connsiteX43" fmla="*/ 3149785 w 4876880"/>
              <a:gd name="connsiteY43" fmla="*/ 21168 h 47330"/>
              <a:gd name="connsiteX44" fmla="*/ 3151017 w 4876880"/>
              <a:gd name="connsiteY44" fmla="*/ 24307 h 47330"/>
              <a:gd name="connsiteX45" fmla="*/ 3168254 w 4876880"/>
              <a:gd name="connsiteY45" fmla="*/ 22737 h 47330"/>
              <a:gd name="connsiteX46" fmla="*/ 3142398 w 4876880"/>
              <a:gd name="connsiteY46" fmla="*/ 27446 h 47330"/>
              <a:gd name="connsiteX47" fmla="*/ 3098074 w 4876880"/>
              <a:gd name="connsiteY47" fmla="*/ 27446 h 47330"/>
              <a:gd name="connsiteX48" fmla="*/ 3149785 w 4876880"/>
              <a:gd name="connsiteY48" fmla="*/ 21168 h 47330"/>
              <a:gd name="connsiteX49" fmla="*/ 2826017 w 4876880"/>
              <a:gd name="connsiteY49" fmla="*/ 21168 h 47330"/>
              <a:gd name="connsiteX50" fmla="*/ 2970107 w 4876880"/>
              <a:gd name="connsiteY50" fmla="*/ 23609 h 47330"/>
              <a:gd name="connsiteX51" fmla="*/ 2946506 w 4876880"/>
              <a:gd name="connsiteY51" fmla="*/ 29713 h 47330"/>
              <a:gd name="connsiteX52" fmla="*/ 2876945 w 4876880"/>
              <a:gd name="connsiteY52" fmla="*/ 27271 h 47330"/>
              <a:gd name="connsiteX53" fmla="*/ 2910484 w 4876880"/>
              <a:gd name="connsiteY53" fmla="*/ 26051 h 47330"/>
              <a:gd name="connsiteX54" fmla="*/ 2813595 w 4876880"/>
              <a:gd name="connsiteY54" fmla="*/ 24830 h 47330"/>
              <a:gd name="connsiteX55" fmla="*/ 2829743 w 4876880"/>
              <a:gd name="connsiteY55" fmla="*/ 27271 h 47330"/>
              <a:gd name="connsiteX56" fmla="*/ 2746519 w 4876880"/>
              <a:gd name="connsiteY56" fmla="*/ 24830 h 47330"/>
              <a:gd name="connsiteX57" fmla="*/ 2864524 w 4876880"/>
              <a:gd name="connsiteY57" fmla="*/ 23609 h 47330"/>
              <a:gd name="connsiteX58" fmla="*/ 2826017 w 4876880"/>
              <a:gd name="connsiteY58" fmla="*/ 21168 h 47330"/>
              <a:gd name="connsiteX59" fmla="*/ 2371765 w 4876880"/>
              <a:gd name="connsiteY59" fmla="*/ 21164 h 47330"/>
              <a:gd name="connsiteX60" fmla="*/ 2365609 w 4876880"/>
              <a:gd name="connsiteY60" fmla="*/ 23911 h 47330"/>
              <a:gd name="connsiteX61" fmla="*/ 2301588 w 4876880"/>
              <a:gd name="connsiteY61" fmla="*/ 23911 h 47330"/>
              <a:gd name="connsiteX62" fmla="*/ 2483084 w 4876880"/>
              <a:gd name="connsiteY62" fmla="*/ 18423 h 47330"/>
              <a:gd name="connsiteX63" fmla="*/ 2528401 w 4876880"/>
              <a:gd name="connsiteY63" fmla="*/ 20483 h 47330"/>
              <a:gd name="connsiteX64" fmla="*/ 2558037 w 4876880"/>
              <a:gd name="connsiteY64" fmla="*/ 21450 h 47330"/>
              <a:gd name="connsiteX65" fmla="*/ 2554265 w 4876880"/>
              <a:gd name="connsiteY65" fmla="*/ 21168 h 47330"/>
              <a:gd name="connsiteX66" fmla="*/ 2659457 w 4876880"/>
              <a:gd name="connsiteY66" fmla="*/ 23121 h 47330"/>
              <a:gd name="connsiteX67" fmla="*/ 2723314 w 4876880"/>
              <a:gd name="connsiteY67" fmla="*/ 24307 h 47330"/>
              <a:gd name="connsiteX68" fmla="*/ 2710975 w 4876880"/>
              <a:gd name="connsiteY68" fmla="*/ 27446 h 47330"/>
              <a:gd name="connsiteX69" fmla="*/ 2624599 w 4876880"/>
              <a:gd name="connsiteY69" fmla="*/ 30585 h 47330"/>
              <a:gd name="connsiteX70" fmla="*/ 2596219 w 4876880"/>
              <a:gd name="connsiteY70" fmla="*/ 24307 h 47330"/>
              <a:gd name="connsiteX71" fmla="*/ 2576067 w 4876880"/>
              <a:gd name="connsiteY71" fmla="*/ 22799 h 47330"/>
              <a:gd name="connsiteX72" fmla="*/ 2509246 w 4876880"/>
              <a:gd name="connsiteY72" fmla="*/ 23915 h 47330"/>
              <a:gd name="connsiteX73" fmla="*/ 2483084 w 4876880"/>
              <a:gd name="connsiteY73" fmla="*/ 18423 h 47330"/>
              <a:gd name="connsiteX74" fmla="*/ 3563397 w 4876880"/>
              <a:gd name="connsiteY74" fmla="*/ 18419 h 47330"/>
              <a:gd name="connsiteX75" fmla="*/ 3565194 w 4876880"/>
              <a:gd name="connsiteY75" fmla="*/ 18516 h 47330"/>
              <a:gd name="connsiteX76" fmla="*/ 3563528 w 4876880"/>
              <a:gd name="connsiteY76" fmla="*/ 18455 h 47330"/>
              <a:gd name="connsiteX77" fmla="*/ 3029827 w 4876880"/>
              <a:gd name="connsiteY77" fmla="*/ 17392 h 47330"/>
              <a:gd name="connsiteX78" fmla="*/ 3028866 w 4876880"/>
              <a:gd name="connsiteY78" fmla="*/ 18421 h 47330"/>
              <a:gd name="connsiteX79" fmla="*/ 3026670 w 4876880"/>
              <a:gd name="connsiteY79" fmla="*/ 18421 h 47330"/>
              <a:gd name="connsiteX80" fmla="*/ 3029827 w 4876880"/>
              <a:gd name="connsiteY80" fmla="*/ 17392 h 47330"/>
              <a:gd name="connsiteX81" fmla="*/ 3672995 w 4876880"/>
              <a:gd name="connsiteY81" fmla="*/ 17389 h 47330"/>
              <a:gd name="connsiteX82" fmla="*/ 3683129 w 4876880"/>
              <a:gd name="connsiteY82" fmla="*/ 18419 h 47330"/>
              <a:gd name="connsiteX83" fmla="*/ 3726937 w 4876880"/>
              <a:gd name="connsiteY83" fmla="*/ 18419 h 47330"/>
              <a:gd name="connsiteX84" fmla="*/ 3787343 w 4876880"/>
              <a:gd name="connsiteY84" fmla="*/ 18419 h 47330"/>
              <a:gd name="connsiteX85" fmla="*/ 3773901 w 4876880"/>
              <a:gd name="connsiteY85" fmla="*/ 18010 h 47330"/>
              <a:gd name="connsiteX86" fmla="*/ 3777678 w 4876880"/>
              <a:gd name="connsiteY86" fmla="*/ 17872 h 47330"/>
              <a:gd name="connsiteX87" fmla="*/ 3791512 w 4876880"/>
              <a:gd name="connsiteY87" fmla="*/ 18419 h 47330"/>
              <a:gd name="connsiteX88" fmla="*/ 3792884 w 4876880"/>
              <a:gd name="connsiteY88" fmla="*/ 18419 h 47330"/>
              <a:gd name="connsiteX89" fmla="*/ 3793694 w 4876880"/>
              <a:gd name="connsiteY89" fmla="*/ 18505 h 47330"/>
              <a:gd name="connsiteX90" fmla="*/ 3805473 w 4876880"/>
              <a:gd name="connsiteY90" fmla="*/ 18971 h 47330"/>
              <a:gd name="connsiteX91" fmla="*/ 3795101 w 4876880"/>
              <a:gd name="connsiteY91" fmla="*/ 18655 h 47330"/>
              <a:gd name="connsiteX92" fmla="*/ 3831547 w 4876880"/>
              <a:gd name="connsiteY92" fmla="*/ 22538 h 47330"/>
              <a:gd name="connsiteX93" fmla="*/ 3863975 w 4876880"/>
              <a:gd name="connsiteY93" fmla="*/ 19792 h 47330"/>
              <a:gd name="connsiteX94" fmla="*/ 3961257 w 4876880"/>
              <a:gd name="connsiteY94" fmla="*/ 25285 h 47330"/>
              <a:gd name="connsiteX95" fmla="*/ 3915111 w 4876880"/>
              <a:gd name="connsiteY95" fmla="*/ 26658 h 47330"/>
              <a:gd name="connsiteX96" fmla="*/ 3948785 w 4876880"/>
              <a:gd name="connsiteY96" fmla="*/ 29404 h 47330"/>
              <a:gd name="connsiteX97" fmla="*/ 3851035 w 4876880"/>
              <a:gd name="connsiteY97" fmla="*/ 28203 h 47330"/>
              <a:gd name="connsiteX98" fmla="*/ 3835151 w 4876880"/>
              <a:gd name="connsiteY98" fmla="*/ 28174 h 47330"/>
              <a:gd name="connsiteX99" fmla="*/ 3845906 w 4876880"/>
              <a:gd name="connsiteY99" fmla="*/ 28633 h 47330"/>
              <a:gd name="connsiteX100" fmla="*/ 3829401 w 4876880"/>
              <a:gd name="connsiteY100" fmla="*/ 28164 h 47330"/>
              <a:gd name="connsiteX101" fmla="*/ 3815765 w 4876880"/>
              <a:gd name="connsiteY101" fmla="*/ 28140 h 47330"/>
              <a:gd name="connsiteX102" fmla="*/ 3800385 w 4876880"/>
              <a:gd name="connsiteY102" fmla="*/ 30178 h 47330"/>
              <a:gd name="connsiteX103" fmla="*/ 3781074 w 4876880"/>
              <a:gd name="connsiteY103" fmla="*/ 28079 h 47330"/>
              <a:gd name="connsiteX104" fmla="*/ 3754220 w 4876880"/>
              <a:gd name="connsiteY104" fmla="*/ 28031 h 47330"/>
              <a:gd name="connsiteX105" fmla="*/ 3746629 w 4876880"/>
              <a:gd name="connsiteY105" fmla="*/ 27683 h 47330"/>
              <a:gd name="connsiteX106" fmla="*/ 3744409 w 4876880"/>
              <a:gd name="connsiteY106" fmla="*/ 28859 h 47330"/>
              <a:gd name="connsiteX107" fmla="*/ 3648627 w 4876880"/>
              <a:gd name="connsiteY107" fmla="*/ 23586 h 47330"/>
              <a:gd name="connsiteX108" fmla="*/ 3675838 w 4876880"/>
              <a:gd name="connsiteY108" fmla="*/ 24739 h 47330"/>
              <a:gd name="connsiteX109" fmla="*/ 3682988 w 4876880"/>
              <a:gd name="connsiteY109" fmla="*/ 24763 h 47330"/>
              <a:gd name="connsiteX110" fmla="*/ 3671904 w 4876880"/>
              <a:gd name="connsiteY110" fmla="*/ 24255 h 47330"/>
              <a:gd name="connsiteX111" fmla="*/ 3565194 w 4876880"/>
              <a:gd name="connsiteY111" fmla="*/ 18516 h 47330"/>
              <a:gd name="connsiteX112" fmla="*/ 3586158 w 4876880"/>
              <a:gd name="connsiteY112" fmla="*/ 19277 h 47330"/>
              <a:gd name="connsiteX113" fmla="*/ 3656938 w 4876880"/>
              <a:gd name="connsiteY113" fmla="*/ 18419 h 47330"/>
              <a:gd name="connsiteX114" fmla="*/ 3661926 w 4876880"/>
              <a:gd name="connsiteY114" fmla="*/ 18419 h 47330"/>
              <a:gd name="connsiteX115" fmla="*/ 3672995 w 4876880"/>
              <a:gd name="connsiteY115" fmla="*/ 17389 h 47330"/>
              <a:gd name="connsiteX116" fmla="*/ 856915 w 4876880"/>
              <a:gd name="connsiteY116" fmla="*/ 17049 h 47330"/>
              <a:gd name="connsiteX117" fmla="*/ 910568 w 4876880"/>
              <a:gd name="connsiteY117" fmla="*/ 17049 h 47330"/>
              <a:gd name="connsiteX118" fmla="*/ 856915 w 4876880"/>
              <a:gd name="connsiteY118" fmla="*/ 17049 h 47330"/>
              <a:gd name="connsiteX119" fmla="*/ 3524733 w 4876880"/>
              <a:gd name="connsiteY119" fmla="*/ 17046 h 47330"/>
              <a:gd name="connsiteX120" fmla="*/ 3563528 w 4876880"/>
              <a:gd name="connsiteY120" fmla="*/ 18455 h 47330"/>
              <a:gd name="connsiteX121" fmla="*/ 3573374 w 4876880"/>
              <a:gd name="connsiteY121" fmla="*/ 21165 h 47330"/>
              <a:gd name="connsiteX122" fmla="*/ 3554666 w 4876880"/>
              <a:gd name="connsiteY122" fmla="*/ 19792 h 47330"/>
              <a:gd name="connsiteX123" fmla="*/ 3466114 w 4876880"/>
              <a:gd name="connsiteY123" fmla="*/ 22538 h 47330"/>
              <a:gd name="connsiteX124" fmla="*/ 3516003 w 4876880"/>
              <a:gd name="connsiteY124" fmla="*/ 18419 h 47330"/>
              <a:gd name="connsiteX125" fmla="*/ 3534711 w 4876880"/>
              <a:gd name="connsiteY125" fmla="*/ 21165 h 47330"/>
              <a:gd name="connsiteX126" fmla="*/ 3524733 w 4876880"/>
              <a:gd name="connsiteY126" fmla="*/ 17046 h 47330"/>
              <a:gd name="connsiteX127" fmla="*/ 4018070 w 4876880"/>
              <a:gd name="connsiteY127" fmla="*/ 16994 h 47330"/>
              <a:gd name="connsiteX128" fmla="*/ 4055388 w 4876880"/>
              <a:gd name="connsiteY128" fmla="*/ 26223 h 47330"/>
              <a:gd name="connsiteX129" fmla="*/ 4064095 w 4876880"/>
              <a:gd name="connsiteY129" fmla="*/ 22268 h 47330"/>
              <a:gd name="connsiteX130" fmla="*/ 4123414 w 4876880"/>
              <a:gd name="connsiteY130" fmla="*/ 24887 h 47330"/>
              <a:gd name="connsiteX131" fmla="*/ 4116340 w 4876880"/>
              <a:gd name="connsiteY131" fmla="*/ 24904 h 47330"/>
              <a:gd name="connsiteX132" fmla="*/ 4123803 w 4876880"/>
              <a:gd name="connsiteY132" fmla="*/ 24904 h 47330"/>
              <a:gd name="connsiteX133" fmla="*/ 4123414 w 4876880"/>
              <a:gd name="connsiteY133" fmla="*/ 24887 h 47330"/>
              <a:gd name="connsiteX134" fmla="*/ 4659931 w 4876880"/>
              <a:gd name="connsiteY134" fmla="*/ 23586 h 47330"/>
              <a:gd name="connsiteX135" fmla="*/ 4829104 w 4876880"/>
              <a:gd name="connsiteY135" fmla="*/ 27541 h 47330"/>
              <a:gd name="connsiteX136" fmla="*/ 4839055 w 4876880"/>
              <a:gd name="connsiteY136" fmla="*/ 23586 h 47330"/>
              <a:gd name="connsiteX137" fmla="*/ 4857714 w 4876880"/>
              <a:gd name="connsiteY137" fmla="*/ 24904 h 47330"/>
              <a:gd name="connsiteX138" fmla="*/ 4873885 w 4876880"/>
              <a:gd name="connsiteY138" fmla="*/ 24904 h 47330"/>
              <a:gd name="connsiteX139" fmla="*/ 4737054 w 4876880"/>
              <a:gd name="connsiteY139" fmla="*/ 47316 h 47330"/>
              <a:gd name="connsiteX140" fmla="*/ 4756957 w 4876880"/>
              <a:gd name="connsiteY140" fmla="*/ 43361 h 47330"/>
              <a:gd name="connsiteX141" fmla="*/ 4358903 w 4876880"/>
              <a:gd name="connsiteY141" fmla="*/ 38087 h 47330"/>
              <a:gd name="connsiteX142" fmla="*/ 4286756 w 4876880"/>
              <a:gd name="connsiteY142" fmla="*/ 34132 h 47330"/>
              <a:gd name="connsiteX143" fmla="*/ 4288000 w 4876880"/>
              <a:gd name="connsiteY143" fmla="*/ 36769 h 47330"/>
              <a:gd name="connsiteX144" fmla="*/ 4166096 w 4876880"/>
              <a:gd name="connsiteY144" fmla="*/ 35451 h 47330"/>
              <a:gd name="connsiteX145" fmla="*/ 4167340 w 4876880"/>
              <a:gd name="connsiteY145" fmla="*/ 38087 h 47330"/>
              <a:gd name="connsiteX146" fmla="*/ 4050412 w 4876880"/>
              <a:gd name="connsiteY146" fmla="*/ 35451 h 47330"/>
              <a:gd name="connsiteX147" fmla="*/ 4055388 w 4876880"/>
              <a:gd name="connsiteY147" fmla="*/ 38087 h 47330"/>
              <a:gd name="connsiteX148" fmla="*/ 4005165 w 4876880"/>
              <a:gd name="connsiteY148" fmla="*/ 34132 h 47330"/>
              <a:gd name="connsiteX149" fmla="*/ 3975577 w 4876880"/>
              <a:gd name="connsiteY149" fmla="*/ 31335 h 47330"/>
              <a:gd name="connsiteX150" fmla="*/ 4079022 w 4876880"/>
              <a:gd name="connsiteY150" fmla="*/ 32814 h 47330"/>
              <a:gd name="connsiteX151" fmla="*/ 4134998 w 4876880"/>
              <a:gd name="connsiteY151" fmla="*/ 30178 h 47330"/>
              <a:gd name="connsiteX152" fmla="*/ 4052900 w 4876880"/>
              <a:gd name="connsiteY152" fmla="*/ 31496 h 47330"/>
              <a:gd name="connsiteX153" fmla="*/ 4016826 w 4876880"/>
              <a:gd name="connsiteY153" fmla="*/ 28859 h 47330"/>
              <a:gd name="connsiteX154" fmla="*/ 3998168 w 4876880"/>
              <a:gd name="connsiteY154" fmla="*/ 23586 h 47330"/>
              <a:gd name="connsiteX155" fmla="*/ 4018070 w 4876880"/>
              <a:gd name="connsiteY155" fmla="*/ 16994 h 47330"/>
              <a:gd name="connsiteX156" fmla="*/ 3206765 w 4876880"/>
              <a:gd name="connsiteY156" fmla="*/ 15676 h 47330"/>
              <a:gd name="connsiteX157" fmla="*/ 3189334 w 4876880"/>
              <a:gd name="connsiteY157" fmla="*/ 18421 h 47330"/>
              <a:gd name="connsiteX158" fmla="*/ 3142019 w 4876880"/>
              <a:gd name="connsiteY158" fmla="*/ 18421 h 47330"/>
              <a:gd name="connsiteX159" fmla="*/ 3206765 w 4876880"/>
              <a:gd name="connsiteY159" fmla="*/ 15676 h 47330"/>
              <a:gd name="connsiteX160" fmla="*/ 3290195 w 4876880"/>
              <a:gd name="connsiteY160" fmla="*/ 14889 h 47330"/>
              <a:gd name="connsiteX161" fmla="*/ 3359324 w 4876880"/>
              <a:gd name="connsiteY161" fmla="*/ 18028 h 47330"/>
              <a:gd name="connsiteX162" fmla="*/ 3273855 w 4876880"/>
              <a:gd name="connsiteY162" fmla="*/ 18028 h 47330"/>
              <a:gd name="connsiteX163" fmla="*/ 3144818 w 4876880"/>
              <a:gd name="connsiteY163" fmla="*/ 11243 h 47330"/>
              <a:gd name="connsiteX164" fmla="*/ 3119069 w 4876880"/>
              <a:gd name="connsiteY164" fmla="*/ 16459 h 47330"/>
              <a:gd name="connsiteX165" fmla="*/ 3048639 w 4876880"/>
              <a:gd name="connsiteY165" fmla="*/ 18028 h 47330"/>
              <a:gd name="connsiteX166" fmla="*/ 3112495 w 4876880"/>
              <a:gd name="connsiteY166" fmla="*/ 11750 h 47330"/>
              <a:gd name="connsiteX167" fmla="*/ 3109991 w 4876880"/>
              <a:gd name="connsiteY167" fmla="*/ 11750 h 47330"/>
              <a:gd name="connsiteX168" fmla="*/ 3497526 w 4876880"/>
              <a:gd name="connsiteY168" fmla="*/ 11094 h 47330"/>
              <a:gd name="connsiteX169" fmla="*/ 3508801 w 4876880"/>
              <a:gd name="connsiteY169" fmla="*/ 13841 h 47330"/>
              <a:gd name="connsiteX170" fmla="*/ 3439896 w 4876880"/>
              <a:gd name="connsiteY170" fmla="*/ 13841 h 47330"/>
              <a:gd name="connsiteX171" fmla="*/ 3497526 w 4876880"/>
              <a:gd name="connsiteY171" fmla="*/ 11094 h 47330"/>
              <a:gd name="connsiteX172" fmla="*/ 3393260 w 4876880"/>
              <a:gd name="connsiteY172" fmla="*/ 10181 h 47330"/>
              <a:gd name="connsiteX173" fmla="*/ 3420912 w 4876880"/>
              <a:gd name="connsiteY173" fmla="*/ 14889 h 47330"/>
              <a:gd name="connsiteX174" fmla="*/ 3365609 w 4876880"/>
              <a:gd name="connsiteY174" fmla="*/ 18028 h 47330"/>
              <a:gd name="connsiteX175" fmla="*/ 3359324 w 4876880"/>
              <a:gd name="connsiteY175" fmla="*/ 18028 h 47330"/>
              <a:gd name="connsiteX176" fmla="*/ 3393260 w 4876880"/>
              <a:gd name="connsiteY176" fmla="*/ 10181 h 47330"/>
              <a:gd name="connsiteX177" fmla="*/ 3150058 w 4876880"/>
              <a:gd name="connsiteY177" fmla="*/ 10181 h 47330"/>
              <a:gd name="connsiteX178" fmla="*/ 3217670 w 4876880"/>
              <a:gd name="connsiteY178" fmla="*/ 10181 h 47330"/>
              <a:gd name="connsiteX179" fmla="*/ 3144818 w 4876880"/>
              <a:gd name="connsiteY179" fmla="*/ 11243 h 47330"/>
              <a:gd name="connsiteX180" fmla="*/ 1086431 w 4876880"/>
              <a:gd name="connsiteY180" fmla="*/ 5788 h 47330"/>
              <a:gd name="connsiteX181" fmla="*/ 1065053 w 4876880"/>
              <a:gd name="connsiteY181" fmla="*/ 7985 h 47330"/>
              <a:gd name="connsiteX182" fmla="*/ 1044863 w 4876880"/>
              <a:gd name="connsiteY182" fmla="*/ 7985 h 47330"/>
              <a:gd name="connsiteX183" fmla="*/ 1086431 w 4876880"/>
              <a:gd name="connsiteY183" fmla="*/ 5788 h 47330"/>
              <a:gd name="connsiteX184" fmla="*/ 906354 w 4876880"/>
              <a:gd name="connsiteY184" fmla="*/ 4690 h 47330"/>
              <a:gd name="connsiteX185" fmla="*/ 915967 w 4876880"/>
              <a:gd name="connsiteY185" fmla="*/ 4690 h 47330"/>
              <a:gd name="connsiteX186" fmla="*/ 906354 w 4876880"/>
              <a:gd name="connsiteY186" fmla="*/ 7435 h 47330"/>
              <a:gd name="connsiteX187" fmla="*/ 1495271 w 4876880"/>
              <a:gd name="connsiteY187" fmla="*/ 1631 h 47330"/>
              <a:gd name="connsiteX188" fmla="*/ 1620786 w 4876880"/>
              <a:gd name="connsiteY188" fmla="*/ 3095 h 47330"/>
              <a:gd name="connsiteX189" fmla="*/ 1597115 w 4876880"/>
              <a:gd name="connsiteY189" fmla="*/ 5697 h 47330"/>
              <a:gd name="connsiteX190" fmla="*/ 1686813 w 4876880"/>
              <a:gd name="connsiteY190" fmla="*/ 6998 h 47330"/>
              <a:gd name="connsiteX191" fmla="*/ 1675601 w 4876880"/>
              <a:gd name="connsiteY191" fmla="*/ 4396 h 47330"/>
              <a:gd name="connsiteX192" fmla="*/ 1851259 w 4876880"/>
              <a:gd name="connsiteY192" fmla="*/ 3095 h 47330"/>
              <a:gd name="connsiteX193" fmla="*/ 1851259 w 4876880"/>
              <a:gd name="connsiteY193" fmla="*/ 4396 h 47330"/>
              <a:gd name="connsiteX194" fmla="*/ 1916040 w 4876880"/>
              <a:gd name="connsiteY194" fmla="*/ 3095 h 47330"/>
              <a:gd name="connsiteX195" fmla="*/ 1975839 w 4876880"/>
              <a:gd name="connsiteY195" fmla="*/ 6998 h 47330"/>
              <a:gd name="connsiteX196" fmla="*/ 2005738 w 4876880"/>
              <a:gd name="connsiteY196" fmla="*/ 4396 h 47330"/>
              <a:gd name="connsiteX197" fmla="*/ 1988297 w 4876880"/>
              <a:gd name="connsiteY197" fmla="*/ 4396 h 47330"/>
              <a:gd name="connsiteX198" fmla="*/ 2053078 w 4876880"/>
              <a:gd name="connsiteY198" fmla="*/ 3095 h 47330"/>
              <a:gd name="connsiteX199" fmla="*/ 2059307 w 4876880"/>
              <a:gd name="connsiteY199" fmla="*/ 9600 h 47330"/>
              <a:gd name="connsiteX200" fmla="*/ 2070519 w 4876880"/>
              <a:gd name="connsiteY200" fmla="*/ 3095 h 47330"/>
              <a:gd name="connsiteX201" fmla="*/ 2188805 w 4876880"/>
              <a:gd name="connsiteY201" fmla="*/ 8036 h 47330"/>
              <a:gd name="connsiteX202" fmla="*/ 2190117 w 4876880"/>
              <a:gd name="connsiteY202" fmla="*/ 8025 h 47330"/>
              <a:gd name="connsiteX203" fmla="*/ 2147759 w 4876880"/>
              <a:gd name="connsiteY203" fmla="*/ 5697 h 47330"/>
              <a:gd name="connsiteX204" fmla="*/ 2187625 w 4876880"/>
              <a:gd name="connsiteY204" fmla="*/ 5697 h 47330"/>
              <a:gd name="connsiteX205" fmla="*/ 2151496 w 4876880"/>
              <a:gd name="connsiteY205" fmla="*/ 3095 h 47330"/>
              <a:gd name="connsiteX206" fmla="*/ 2339612 w 4876880"/>
              <a:gd name="connsiteY206" fmla="*/ 4396 h 47330"/>
              <a:gd name="connsiteX207" fmla="*/ 2333383 w 4876880"/>
              <a:gd name="connsiteY207" fmla="*/ 3095 h 47330"/>
              <a:gd name="connsiteX208" fmla="*/ 2375740 w 4876880"/>
              <a:gd name="connsiteY208" fmla="*/ 3095 h 47330"/>
              <a:gd name="connsiteX209" fmla="*/ 2360791 w 4876880"/>
              <a:gd name="connsiteY209" fmla="*/ 6998 h 47330"/>
              <a:gd name="connsiteX210" fmla="*/ 2420589 w 4876880"/>
              <a:gd name="connsiteY210" fmla="*/ 6998 h 47330"/>
              <a:gd name="connsiteX211" fmla="*/ 2411869 w 4876880"/>
              <a:gd name="connsiteY211" fmla="*/ 6998 h 47330"/>
              <a:gd name="connsiteX212" fmla="*/ 2440522 w 4876880"/>
              <a:gd name="connsiteY212" fmla="*/ 5697 h 47330"/>
              <a:gd name="connsiteX213" fmla="*/ 2411869 w 4876880"/>
              <a:gd name="connsiteY213" fmla="*/ 8299 h 47330"/>
              <a:gd name="connsiteX214" fmla="*/ 2556381 w 4876880"/>
              <a:gd name="connsiteY214" fmla="*/ 3095 h 47330"/>
              <a:gd name="connsiteX215" fmla="*/ 2446751 w 4876880"/>
              <a:gd name="connsiteY215" fmla="*/ 10901 h 47330"/>
              <a:gd name="connsiteX216" fmla="*/ 2511533 w 4876880"/>
              <a:gd name="connsiteY216" fmla="*/ 12202 h 47330"/>
              <a:gd name="connsiteX217" fmla="*/ 2480387 w 4876880"/>
              <a:gd name="connsiteY217" fmla="*/ 9600 h 47330"/>
              <a:gd name="connsiteX218" fmla="*/ 2642341 w 4876880"/>
              <a:gd name="connsiteY218" fmla="*/ 6998 h 47330"/>
              <a:gd name="connsiteX219" fmla="*/ 2603722 w 4876880"/>
              <a:gd name="connsiteY219" fmla="*/ 5697 h 47330"/>
              <a:gd name="connsiteX220" fmla="*/ 2692173 w 4876880"/>
              <a:gd name="connsiteY220" fmla="*/ 6998 h 47330"/>
              <a:gd name="connsiteX221" fmla="*/ 2657291 w 4876880"/>
              <a:gd name="connsiteY221" fmla="*/ 12202 h 47330"/>
              <a:gd name="connsiteX222" fmla="*/ 2804295 w 4876880"/>
              <a:gd name="connsiteY222" fmla="*/ 8299 h 47330"/>
              <a:gd name="connsiteX223" fmla="*/ 2745743 w 4876880"/>
              <a:gd name="connsiteY223" fmla="*/ 8299 h 47330"/>
              <a:gd name="connsiteX224" fmla="*/ 2766921 w 4876880"/>
              <a:gd name="connsiteY224" fmla="*/ 5697 h 47330"/>
              <a:gd name="connsiteX225" fmla="*/ 2866585 w 4876880"/>
              <a:gd name="connsiteY225" fmla="*/ 9600 h 47330"/>
              <a:gd name="connsiteX226" fmla="*/ 2867831 w 4876880"/>
              <a:gd name="connsiteY226" fmla="*/ 6998 h 47330"/>
              <a:gd name="connsiteX227" fmla="*/ 2938842 w 4876880"/>
              <a:gd name="connsiteY227" fmla="*/ 9600 h 47330"/>
              <a:gd name="connsiteX228" fmla="*/ 2917663 w 4876880"/>
              <a:gd name="connsiteY228" fmla="*/ 8299 h 47330"/>
              <a:gd name="connsiteX229" fmla="*/ 2918909 w 4876880"/>
              <a:gd name="connsiteY229" fmla="*/ 10901 h 47330"/>
              <a:gd name="connsiteX230" fmla="*/ 3012344 w 4876880"/>
              <a:gd name="connsiteY230" fmla="*/ 9600 h 47330"/>
              <a:gd name="connsiteX231" fmla="*/ 3036014 w 4876880"/>
              <a:gd name="connsiteY231" fmla="*/ 13503 h 47330"/>
              <a:gd name="connsiteX232" fmla="*/ 3070897 w 4876880"/>
              <a:gd name="connsiteY232" fmla="*/ 10901 h 47330"/>
              <a:gd name="connsiteX233" fmla="*/ 3003623 w 4876880"/>
              <a:gd name="connsiteY233" fmla="*/ 18707 h 47330"/>
              <a:gd name="connsiteX234" fmla="*/ 3029785 w 4876880"/>
              <a:gd name="connsiteY234" fmla="*/ 20008 h 47330"/>
              <a:gd name="connsiteX235" fmla="*/ 2926384 w 4876880"/>
              <a:gd name="connsiteY235" fmla="*/ 16105 h 47330"/>
              <a:gd name="connsiteX236" fmla="*/ 2905205 w 4876880"/>
              <a:gd name="connsiteY236" fmla="*/ 18707 h 47330"/>
              <a:gd name="connsiteX237" fmla="*/ 2906451 w 4876880"/>
              <a:gd name="connsiteY237" fmla="*/ 14804 h 47330"/>
              <a:gd name="connsiteX238" fmla="*/ 2869077 w 4876880"/>
              <a:gd name="connsiteY238" fmla="*/ 18707 h 47330"/>
              <a:gd name="connsiteX239" fmla="*/ 2803517 w 4876880"/>
              <a:gd name="connsiteY239" fmla="*/ 17243 h 47330"/>
              <a:gd name="connsiteX240" fmla="*/ 2795352 w 4876880"/>
              <a:gd name="connsiteY240" fmla="*/ 17390 h 47330"/>
              <a:gd name="connsiteX241" fmla="*/ 2757758 w 4876880"/>
              <a:gd name="connsiteY241" fmla="*/ 19794 h 47330"/>
              <a:gd name="connsiteX242" fmla="*/ 2736176 w 4876880"/>
              <a:gd name="connsiteY242" fmla="*/ 18454 h 47330"/>
              <a:gd name="connsiteX243" fmla="*/ 2722073 w 4876880"/>
              <a:gd name="connsiteY243" fmla="*/ 18707 h 47330"/>
              <a:gd name="connsiteX244" fmla="*/ 2698403 w 4876880"/>
              <a:gd name="connsiteY244" fmla="*/ 14804 h 47330"/>
              <a:gd name="connsiteX245" fmla="*/ 2577560 w 4876880"/>
              <a:gd name="connsiteY245" fmla="*/ 16105 h 47330"/>
              <a:gd name="connsiteX246" fmla="*/ 2572577 w 4876880"/>
              <a:gd name="connsiteY246" fmla="*/ 13503 h 47330"/>
              <a:gd name="connsiteX247" fmla="*/ 2546415 w 4876880"/>
              <a:gd name="connsiteY247" fmla="*/ 17406 h 47330"/>
              <a:gd name="connsiteX248" fmla="*/ 2360791 w 4876880"/>
              <a:gd name="connsiteY248" fmla="*/ 17406 h 47330"/>
              <a:gd name="connsiteX249" fmla="*/ 2375740 w 4876880"/>
              <a:gd name="connsiteY249" fmla="*/ 14804 h 47330"/>
              <a:gd name="connsiteX250" fmla="*/ 2278568 w 4876880"/>
              <a:gd name="connsiteY250" fmla="*/ 18707 h 47330"/>
              <a:gd name="connsiteX251" fmla="*/ 2276076 w 4876880"/>
              <a:gd name="connsiteY251" fmla="*/ 17406 h 47330"/>
              <a:gd name="connsiteX252" fmla="*/ 2131563 w 4876880"/>
              <a:gd name="connsiteY252" fmla="*/ 20008 h 47330"/>
              <a:gd name="connsiteX253" fmla="*/ 2198837 w 4876880"/>
              <a:gd name="connsiteY253" fmla="*/ 22610 h 47330"/>
              <a:gd name="connsiteX254" fmla="*/ 2191362 w 4876880"/>
              <a:gd name="connsiteY254" fmla="*/ 26514 h 47330"/>
              <a:gd name="connsiteX255" fmla="*/ 2398165 w 4876880"/>
              <a:gd name="connsiteY255" fmla="*/ 23911 h 47330"/>
              <a:gd name="connsiteX256" fmla="*/ 2372003 w 4876880"/>
              <a:gd name="connsiteY256" fmla="*/ 26514 h 47330"/>
              <a:gd name="connsiteX257" fmla="*/ 2452980 w 4876880"/>
              <a:gd name="connsiteY257" fmla="*/ 26514 h 47330"/>
              <a:gd name="connsiteX258" fmla="*/ 2454226 w 4876880"/>
              <a:gd name="connsiteY258" fmla="*/ 23911 h 47330"/>
              <a:gd name="connsiteX259" fmla="*/ 2489108 w 4876880"/>
              <a:gd name="connsiteY259" fmla="*/ 30417 h 47330"/>
              <a:gd name="connsiteX260" fmla="*/ 2004492 w 4876880"/>
              <a:gd name="connsiteY260" fmla="*/ 31718 h 47330"/>
              <a:gd name="connsiteX261" fmla="*/ 2018196 w 4876880"/>
              <a:gd name="connsiteY261" fmla="*/ 33019 h 47330"/>
              <a:gd name="connsiteX262" fmla="*/ 1506172 w 4876880"/>
              <a:gd name="connsiteY262" fmla="*/ 34320 h 47330"/>
              <a:gd name="connsiteX263" fmla="*/ 1489977 w 4876880"/>
              <a:gd name="connsiteY263" fmla="*/ 31718 h 47330"/>
              <a:gd name="connsiteX264" fmla="*/ 1486239 w 4876880"/>
              <a:gd name="connsiteY264" fmla="*/ 34320 h 47330"/>
              <a:gd name="connsiteX265" fmla="*/ 1183510 w 4876880"/>
              <a:gd name="connsiteY265" fmla="*/ 30417 h 47330"/>
              <a:gd name="connsiteX266" fmla="*/ 1163577 w 4876880"/>
              <a:gd name="connsiteY266" fmla="*/ 34320 h 47330"/>
              <a:gd name="connsiteX267" fmla="*/ 1035260 w 4876880"/>
              <a:gd name="connsiteY267" fmla="*/ 33019 h 47330"/>
              <a:gd name="connsiteX268" fmla="*/ 1045226 w 4876880"/>
              <a:gd name="connsiteY268" fmla="*/ 34320 h 47330"/>
              <a:gd name="connsiteX269" fmla="*/ 945563 w 4876880"/>
              <a:gd name="connsiteY269" fmla="*/ 34320 h 47330"/>
              <a:gd name="connsiteX270" fmla="*/ 930613 w 4876880"/>
              <a:gd name="connsiteY270" fmla="*/ 33019 h 47330"/>
              <a:gd name="connsiteX271" fmla="*/ 884518 w 4876880"/>
              <a:gd name="connsiteY271" fmla="*/ 35621 h 47330"/>
              <a:gd name="connsiteX272" fmla="*/ 423572 w 4876880"/>
              <a:gd name="connsiteY272" fmla="*/ 35621 h 47330"/>
              <a:gd name="connsiteX273" fmla="*/ 341349 w 4876880"/>
              <a:gd name="connsiteY273" fmla="*/ 40825 h 47330"/>
              <a:gd name="connsiteX274" fmla="*/ 361282 w 4876880"/>
              <a:gd name="connsiteY274" fmla="*/ 40825 h 47330"/>
              <a:gd name="connsiteX275" fmla="*/ 325154 w 4876880"/>
              <a:gd name="connsiteY275" fmla="*/ 40825 h 47330"/>
              <a:gd name="connsiteX276" fmla="*/ 350070 w 4876880"/>
              <a:gd name="connsiteY276" fmla="*/ 44728 h 47330"/>
              <a:gd name="connsiteX277" fmla="*/ 343841 w 4876880"/>
              <a:gd name="connsiteY277" fmla="*/ 47330 h 47330"/>
              <a:gd name="connsiteX278" fmla="*/ 0 w 4876880"/>
              <a:gd name="connsiteY278" fmla="*/ 39524 h 47330"/>
              <a:gd name="connsiteX279" fmla="*/ 165691 w 4876880"/>
              <a:gd name="connsiteY279" fmla="*/ 39524 h 47330"/>
              <a:gd name="connsiteX280" fmla="*/ 198082 w 4876880"/>
              <a:gd name="connsiteY280" fmla="*/ 34320 h 47330"/>
              <a:gd name="connsiteX281" fmla="*/ 378511 w 4876880"/>
              <a:gd name="connsiteY281" fmla="*/ 31071 h 47330"/>
              <a:gd name="connsiteX282" fmla="*/ 400753 w 4876880"/>
              <a:gd name="connsiteY282" fmla="*/ 30970 h 47330"/>
              <a:gd name="connsiteX283" fmla="*/ 397410 w 4876880"/>
              <a:gd name="connsiteY283" fmla="*/ 31718 h 47330"/>
              <a:gd name="connsiteX284" fmla="*/ 407875 w 4876880"/>
              <a:gd name="connsiteY284" fmla="*/ 30937 h 47330"/>
              <a:gd name="connsiteX285" fmla="*/ 442390 w 4876880"/>
              <a:gd name="connsiteY285" fmla="*/ 30780 h 47330"/>
              <a:gd name="connsiteX286" fmla="*/ 417471 w 4876880"/>
              <a:gd name="connsiteY286" fmla="*/ 30780 h 47330"/>
              <a:gd name="connsiteX287" fmla="*/ 427162 w 4876880"/>
              <a:gd name="connsiteY287" fmla="*/ 28399 h 47330"/>
              <a:gd name="connsiteX288" fmla="*/ 414851 w 4876880"/>
              <a:gd name="connsiteY288" fmla="*/ 27815 h 47330"/>
              <a:gd name="connsiteX289" fmla="*/ 402206 w 4876880"/>
              <a:gd name="connsiteY289" fmla="*/ 30645 h 47330"/>
              <a:gd name="connsiteX290" fmla="*/ 378511 w 4876880"/>
              <a:gd name="connsiteY290" fmla="*/ 31071 h 47330"/>
              <a:gd name="connsiteX291" fmla="*/ 236702 w 4876880"/>
              <a:gd name="connsiteY291" fmla="*/ 31718 h 47330"/>
              <a:gd name="connsiteX292" fmla="*/ 655291 w 4876880"/>
              <a:gd name="connsiteY292" fmla="*/ 25213 h 47330"/>
              <a:gd name="connsiteX293" fmla="*/ 660274 w 4876880"/>
              <a:gd name="connsiteY293" fmla="*/ 27815 h 47330"/>
              <a:gd name="connsiteX294" fmla="*/ 677588 w 4876880"/>
              <a:gd name="connsiteY294" fmla="*/ 26810 h 47330"/>
              <a:gd name="connsiteX295" fmla="*/ 675643 w 4876880"/>
              <a:gd name="connsiteY295" fmla="*/ 26662 h 47330"/>
              <a:gd name="connsiteX296" fmla="*/ 680145 w 4876880"/>
              <a:gd name="connsiteY296" fmla="*/ 26662 h 47330"/>
              <a:gd name="connsiteX297" fmla="*/ 794820 w 4876880"/>
              <a:gd name="connsiteY297" fmla="*/ 20008 h 47330"/>
              <a:gd name="connsiteX298" fmla="*/ 804787 w 4876880"/>
              <a:gd name="connsiteY298" fmla="*/ 22610 h 47330"/>
              <a:gd name="connsiteX299" fmla="*/ 728793 w 4876880"/>
              <a:gd name="connsiteY299" fmla="*/ 25213 h 47330"/>
              <a:gd name="connsiteX300" fmla="*/ 776850 w 4876880"/>
              <a:gd name="connsiteY300" fmla="*/ 25213 h 47330"/>
              <a:gd name="connsiteX301" fmla="*/ 784323 w 4876880"/>
              <a:gd name="connsiteY301" fmla="*/ 25092 h 47330"/>
              <a:gd name="connsiteX302" fmla="*/ 839181 w 4876880"/>
              <a:gd name="connsiteY302" fmla="*/ 24307 h 47330"/>
              <a:gd name="connsiteX303" fmla="*/ 824178 w 4876880"/>
              <a:gd name="connsiteY303" fmla="*/ 25213 h 47330"/>
              <a:gd name="connsiteX304" fmla="*/ 843407 w 4876880"/>
              <a:gd name="connsiteY304" fmla="*/ 25213 h 47330"/>
              <a:gd name="connsiteX305" fmla="*/ 860848 w 4876880"/>
              <a:gd name="connsiteY305" fmla="*/ 22610 h 47330"/>
              <a:gd name="connsiteX306" fmla="*/ 890747 w 4876880"/>
              <a:gd name="connsiteY306" fmla="*/ 26514 h 47330"/>
              <a:gd name="connsiteX307" fmla="*/ 994148 w 4876880"/>
              <a:gd name="connsiteY307" fmla="*/ 22610 h 47330"/>
              <a:gd name="connsiteX308" fmla="*/ 956774 w 4876880"/>
              <a:gd name="connsiteY308" fmla="*/ 20008 h 47330"/>
              <a:gd name="connsiteX309" fmla="*/ 1032768 w 4876880"/>
              <a:gd name="connsiteY309" fmla="*/ 21309 h 47330"/>
              <a:gd name="connsiteX310" fmla="*/ 955529 w 4876880"/>
              <a:gd name="connsiteY310" fmla="*/ 26514 h 47330"/>
              <a:gd name="connsiteX311" fmla="*/ 1047718 w 4876880"/>
              <a:gd name="connsiteY311" fmla="*/ 26514 h 47330"/>
              <a:gd name="connsiteX312" fmla="*/ 1035260 w 4876880"/>
              <a:gd name="connsiteY312" fmla="*/ 30417 h 47330"/>
              <a:gd name="connsiteX313" fmla="*/ 1097550 w 4876880"/>
              <a:gd name="connsiteY313" fmla="*/ 30417 h 47330"/>
              <a:gd name="connsiteX314" fmla="*/ 1095058 w 4876880"/>
              <a:gd name="connsiteY314" fmla="*/ 26514 h 47330"/>
              <a:gd name="connsiteX315" fmla="*/ 1168560 w 4876880"/>
              <a:gd name="connsiteY315" fmla="*/ 26514 h 47330"/>
              <a:gd name="connsiteX316" fmla="*/ 1077617 w 4876880"/>
              <a:gd name="connsiteY316" fmla="*/ 22610 h 47330"/>
              <a:gd name="connsiteX317" fmla="*/ 1124957 w 4876880"/>
              <a:gd name="connsiteY317" fmla="*/ 23911 h 47330"/>
              <a:gd name="connsiteX318" fmla="*/ 1065159 w 4876880"/>
              <a:gd name="connsiteY318" fmla="*/ 20008 h 47330"/>
              <a:gd name="connsiteX319" fmla="*/ 1172298 w 4876880"/>
              <a:gd name="connsiteY319" fmla="*/ 18707 h 47330"/>
              <a:gd name="connsiteX320" fmla="*/ 1087583 w 4876880"/>
              <a:gd name="connsiteY320" fmla="*/ 14804 h 47330"/>
              <a:gd name="connsiteX321" fmla="*/ 1164823 w 4876880"/>
              <a:gd name="connsiteY321" fmla="*/ 12202 h 47330"/>
              <a:gd name="connsiteX322" fmla="*/ 1205934 w 4876880"/>
              <a:gd name="connsiteY322" fmla="*/ 14804 h 47330"/>
              <a:gd name="connsiteX323" fmla="*/ 1195968 w 4876880"/>
              <a:gd name="connsiteY323" fmla="*/ 12202 h 47330"/>
              <a:gd name="connsiteX324" fmla="*/ 1445128 w 4876880"/>
              <a:gd name="connsiteY324" fmla="*/ 14804 h 47330"/>
              <a:gd name="connsiteX325" fmla="*/ 1473781 w 4876880"/>
              <a:gd name="connsiteY325" fmla="*/ 10901 h 47330"/>
              <a:gd name="connsiteX326" fmla="*/ 1575937 w 4876880"/>
              <a:gd name="connsiteY326" fmla="*/ 12202 h 47330"/>
              <a:gd name="connsiteX327" fmla="*/ 1590886 w 4876880"/>
              <a:gd name="connsiteY327" fmla="*/ 6998 h 47330"/>
              <a:gd name="connsiteX328" fmla="*/ 1519876 w 4876880"/>
              <a:gd name="connsiteY328" fmla="*/ 9600 h 47330"/>
              <a:gd name="connsiteX329" fmla="*/ 1487485 w 4876880"/>
              <a:gd name="connsiteY329" fmla="*/ 5697 h 47330"/>
              <a:gd name="connsiteX330" fmla="*/ 1443571 w 4876880"/>
              <a:gd name="connsiteY330" fmla="*/ 6998 h 47330"/>
              <a:gd name="connsiteX331" fmla="*/ 1386908 w 4876880"/>
              <a:gd name="connsiteY331" fmla="*/ 8212 h 47330"/>
              <a:gd name="connsiteX332" fmla="*/ 1386991 w 4876880"/>
              <a:gd name="connsiteY332" fmla="*/ 8351 h 47330"/>
              <a:gd name="connsiteX333" fmla="*/ 1386786 w 4876880"/>
              <a:gd name="connsiteY333" fmla="*/ 8214 h 47330"/>
              <a:gd name="connsiteX334" fmla="*/ 1382838 w 4876880"/>
              <a:gd name="connsiteY334" fmla="*/ 8299 h 47330"/>
              <a:gd name="connsiteX335" fmla="*/ 1384084 w 4876880"/>
              <a:gd name="connsiteY335" fmla="*/ 5697 h 47330"/>
              <a:gd name="connsiteX336" fmla="*/ 1293140 w 4876880"/>
              <a:gd name="connsiteY336" fmla="*/ 8299 h 47330"/>
              <a:gd name="connsiteX337" fmla="*/ 1168560 w 4876880"/>
              <a:gd name="connsiteY337" fmla="*/ 8299 h 47330"/>
              <a:gd name="connsiteX338" fmla="*/ 1218392 w 4876880"/>
              <a:gd name="connsiteY338" fmla="*/ 5697 h 47330"/>
              <a:gd name="connsiteX339" fmla="*/ 1389067 w 4876880"/>
              <a:gd name="connsiteY339" fmla="*/ 5697 h 47330"/>
              <a:gd name="connsiteX340" fmla="*/ 1375363 w 4876880"/>
              <a:gd name="connsiteY340" fmla="*/ 3095 h 47330"/>
              <a:gd name="connsiteX341" fmla="*/ 1495271 w 4876880"/>
              <a:gd name="connsiteY341" fmla="*/ 1631 h 47330"/>
              <a:gd name="connsiteX342" fmla="*/ 968329 w 4876880"/>
              <a:gd name="connsiteY342" fmla="*/ 568 h 47330"/>
              <a:gd name="connsiteX343" fmla="*/ 944699 w 4876880"/>
              <a:gd name="connsiteY343" fmla="*/ 3315 h 47330"/>
              <a:gd name="connsiteX344" fmla="*/ 982010 w 4876880"/>
              <a:gd name="connsiteY344" fmla="*/ 4688 h 47330"/>
              <a:gd name="connsiteX345" fmla="*/ 917337 w 4876880"/>
              <a:gd name="connsiteY345" fmla="*/ 3315 h 47330"/>
              <a:gd name="connsiteX346" fmla="*/ 939724 w 4876880"/>
              <a:gd name="connsiteY346" fmla="*/ 1941 h 47330"/>
              <a:gd name="connsiteX347" fmla="*/ 931018 w 4876880"/>
              <a:gd name="connsiteY347" fmla="*/ 1941 h 47330"/>
              <a:gd name="connsiteX348" fmla="*/ 968329 w 4876880"/>
              <a:gd name="connsiteY348" fmla="*/ 568 h 4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4876880" h="47330">
                <a:moveTo>
                  <a:pt x="4273586" y="37648"/>
                </a:moveTo>
                <a:cubicBezTo>
                  <a:pt x="4286722" y="37648"/>
                  <a:pt x="4296276" y="37648"/>
                  <a:pt x="4299859" y="37648"/>
                </a:cubicBezTo>
                <a:cubicBezTo>
                  <a:pt x="4283140" y="40393"/>
                  <a:pt x="4275974" y="37648"/>
                  <a:pt x="4273586" y="37648"/>
                </a:cubicBezTo>
                <a:close/>
                <a:moveTo>
                  <a:pt x="941825" y="34320"/>
                </a:moveTo>
                <a:lnTo>
                  <a:pt x="945563" y="34320"/>
                </a:lnTo>
                <a:lnTo>
                  <a:pt x="960512" y="35621"/>
                </a:lnTo>
                <a:cubicBezTo>
                  <a:pt x="951791" y="35621"/>
                  <a:pt x="938087" y="34320"/>
                  <a:pt x="941825" y="34320"/>
                </a:cubicBezTo>
                <a:close/>
                <a:moveTo>
                  <a:pt x="414851" y="30417"/>
                </a:moveTo>
                <a:lnTo>
                  <a:pt x="407875" y="30937"/>
                </a:lnTo>
                <a:lnTo>
                  <a:pt x="400753" y="30970"/>
                </a:lnTo>
                <a:lnTo>
                  <a:pt x="402206" y="30645"/>
                </a:lnTo>
                <a:close/>
                <a:moveTo>
                  <a:pt x="3963338" y="30178"/>
                </a:moveTo>
                <a:lnTo>
                  <a:pt x="3975577" y="31335"/>
                </a:lnTo>
                <a:lnTo>
                  <a:pt x="3966236" y="31202"/>
                </a:lnTo>
                <a:close/>
                <a:moveTo>
                  <a:pt x="3845906" y="28633"/>
                </a:moveTo>
                <a:lnTo>
                  <a:pt x="3906118" y="30342"/>
                </a:lnTo>
                <a:lnTo>
                  <a:pt x="3966236" y="31202"/>
                </a:lnTo>
                <a:lnTo>
                  <a:pt x="3967070" y="31496"/>
                </a:lnTo>
                <a:cubicBezTo>
                  <a:pt x="3944058" y="29519"/>
                  <a:pt x="3908606" y="29848"/>
                  <a:pt x="3878285" y="30013"/>
                </a:cubicBezTo>
                <a:close/>
                <a:moveTo>
                  <a:pt x="3196953" y="26662"/>
                </a:moveTo>
                <a:lnTo>
                  <a:pt x="3250689" y="30323"/>
                </a:lnTo>
                <a:lnTo>
                  <a:pt x="3211283" y="30323"/>
                </a:lnTo>
                <a:close/>
                <a:moveTo>
                  <a:pt x="2508007" y="26662"/>
                </a:moveTo>
                <a:cubicBezTo>
                  <a:pt x="2509164" y="26662"/>
                  <a:pt x="2509164" y="26662"/>
                  <a:pt x="2509164" y="26662"/>
                </a:cubicBezTo>
                <a:cubicBezTo>
                  <a:pt x="2499912" y="26662"/>
                  <a:pt x="2492974" y="29407"/>
                  <a:pt x="2488348" y="29407"/>
                </a:cubicBezTo>
                <a:cubicBezTo>
                  <a:pt x="2495287" y="26662"/>
                  <a:pt x="2502225" y="26662"/>
                  <a:pt x="2508007" y="26662"/>
                </a:cubicBezTo>
                <a:close/>
                <a:moveTo>
                  <a:pt x="3363488" y="26269"/>
                </a:moveTo>
                <a:cubicBezTo>
                  <a:pt x="3374481" y="27446"/>
                  <a:pt x="3388929" y="29015"/>
                  <a:pt x="3413429" y="27446"/>
                </a:cubicBezTo>
                <a:lnTo>
                  <a:pt x="3403378" y="29015"/>
                </a:lnTo>
                <a:cubicBezTo>
                  <a:pt x="3380763" y="30585"/>
                  <a:pt x="3350610" y="25876"/>
                  <a:pt x="3334277" y="27446"/>
                </a:cubicBezTo>
                <a:cubicBezTo>
                  <a:pt x="3344956" y="24307"/>
                  <a:pt x="3352494" y="25092"/>
                  <a:pt x="3363488" y="26269"/>
                </a:cubicBezTo>
                <a:close/>
                <a:moveTo>
                  <a:pt x="3487555" y="22737"/>
                </a:moveTo>
                <a:cubicBezTo>
                  <a:pt x="3498862" y="24307"/>
                  <a:pt x="3495093" y="25876"/>
                  <a:pt x="3512683" y="27446"/>
                </a:cubicBezTo>
                <a:cubicBezTo>
                  <a:pt x="3510170" y="24307"/>
                  <a:pt x="3523990" y="24307"/>
                  <a:pt x="3530272" y="24307"/>
                </a:cubicBezTo>
                <a:cubicBezTo>
                  <a:pt x="3569220" y="24307"/>
                  <a:pt x="3544092" y="27446"/>
                  <a:pt x="3551630" y="30585"/>
                </a:cubicBezTo>
                <a:cubicBezTo>
                  <a:pt x="3517708" y="24307"/>
                  <a:pt x="3457402" y="29015"/>
                  <a:pt x="3413429" y="27446"/>
                </a:cubicBezTo>
                <a:cubicBezTo>
                  <a:pt x="3404634" y="27446"/>
                  <a:pt x="3402121" y="25876"/>
                  <a:pt x="3390814" y="25876"/>
                </a:cubicBezTo>
                <a:cubicBezTo>
                  <a:pt x="3413429" y="24307"/>
                  <a:pt x="3458658" y="25876"/>
                  <a:pt x="3487555" y="22737"/>
                </a:cubicBezTo>
                <a:close/>
                <a:moveTo>
                  <a:pt x="3006644" y="22080"/>
                </a:moveTo>
                <a:cubicBezTo>
                  <a:pt x="2991538" y="23911"/>
                  <a:pt x="3028044" y="23911"/>
                  <a:pt x="3039373" y="23911"/>
                </a:cubicBezTo>
                <a:cubicBezTo>
                  <a:pt x="3056997" y="22996"/>
                  <a:pt x="3063291" y="21164"/>
                  <a:pt x="3102314" y="22996"/>
                </a:cubicBezTo>
                <a:cubicBezTo>
                  <a:pt x="3092244" y="25743"/>
                  <a:pt x="3035597" y="25743"/>
                  <a:pt x="2999091" y="25743"/>
                </a:cubicBezTo>
                <a:cubicBezTo>
                  <a:pt x="2982726" y="23911"/>
                  <a:pt x="3011679" y="22996"/>
                  <a:pt x="3006644" y="22080"/>
                </a:cubicBezTo>
                <a:close/>
                <a:moveTo>
                  <a:pt x="3149785" y="21168"/>
                </a:moveTo>
                <a:lnTo>
                  <a:pt x="3151017" y="24307"/>
                </a:lnTo>
                <a:lnTo>
                  <a:pt x="3168254" y="22737"/>
                </a:lnTo>
                <a:lnTo>
                  <a:pt x="3142398" y="27446"/>
                </a:lnTo>
                <a:cubicBezTo>
                  <a:pt x="3123930" y="27446"/>
                  <a:pt x="3116542" y="30585"/>
                  <a:pt x="3098074" y="27446"/>
                </a:cubicBezTo>
                <a:cubicBezTo>
                  <a:pt x="3133779" y="27446"/>
                  <a:pt x="3146092" y="22737"/>
                  <a:pt x="3149785" y="21168"/>
                </a:cubicBezTo>
                <a:close/>
                <a:moveTo>
                  <a:pt x="2826017" y="21168"/>
                </a:moveTo>
                <a:cubicBezTo>
                  <a:pt x="2873219" y="22389"/>
                  <a:pt x="2914210" y="23609"/>
                  <a:pt x="2970107" y="23609"/>
                </a:cubicBezTo>
                <a:cubicBezTo>
                  <a:pt x="2911726" y="24830"/>
                  <a:pt x="2992466" y="26051"/>
                  <a:pt x="2946506" y="29713"/>
                </a:cubicBezTo>
                <a:cubicBezTo>
                  <a:pt x="2947748" y="24830"/>
                  <a:pt x="2881914" y="30933"/>
                  <a:pt x="2876945" y="27271"/>
                </a:cubicBezTo>
                <a:lnTo>
                  <a:pt x="2910484" y="26051"/>
                </a:lnTo>
                <a:cubicBezTo>
                  <a:pt x="2875703" y="23609"/>
                  <a:pt x="2852102" y="27271"/>
                  <a:pt x="2813595" y="24830"/>
                </a:cubicBezTo>
                <a:cubicBezTo>
                  <a:pt x="2792479" y="26051"/>
                  <a:pt x="2814838" y="27271"/>
                  <a:pt x="2829743" y="27271"/>
                </a:cubicBezTo>
                <a:cubicBezTo>
                  <a:pt x="2796205" y="24830"/>
                  <a:pt x="2767636" y="28492"/>
                  <a:pt x="2746519" y="24830"/>
                </a:cubicBezTo>
                <a:cubicBezTo>
                  <a:pt x="2785026" y="24830"/>
                  <a:pt x="2829743" y="23609"/>
                  <a:pt x="2864524" y="23609"/>
                </a:cubicBezTo>
                <a:cubicBezTo>
                  <a:pt x="2844649" y="22389"/>
                  <a:pt x="2839681" y="22389"/>
                  <a:pt x="2826017" y="21168"/>
                </a:cubicBezTo>
                <a:close/>
                <a:moveTo>
                  <a:pt x="2371765" y="21164"/>
                </a:moveTo>
                <a:lnTo>
                  <a:pt x="2365609" y="23911"/>
                </a:lnTo>
                <a:cubicBezTo>
                  <a:pt x="2363147" y="21164"/>
                  <a:pt x="2315131" y="23911"/>
                  <a:pt x="2301588" y="23911"/>
                </a:cubicBezTo>
                <a:close/>
                <a:moveTo>
                  <a:pt x="2483084" y="18423"/>
                </a:moveTo>
                <a:cubicBezTo>
                  <a:pt x="2503641" y="17050"/>
                  <a:pt x="2514542" y="18766"/>
                  <a:pt x="2528401" y="20483"/>
                </a:cubicBezTo>
                <a:lnTo>
                  <a:pt x="2558037" y="21450"/>
                </a:lnTo>
                <a:lnTo>
                  <a:pt x="2554265" y="21168"/>
                </a:lnTo>
                <a:lnTo>
                  <a:pt x="2659457" y="23121"/>
                </a:lnTo>
                <a:lnTo>
                  <a:pt x="2723314" y="24307"/>
                </a:lnTo>
                <a:lnTo>
                  <a:pt x="2710975" y="27446"/>
                </a:lnTo>
                <a:cubicBezTo>
                  <a:pt x="2680126" y="29015"/>
                  <a:pt x="2623365" y="24307"/>
                  <a:pt x="2624599" y="30585"/>
                </a:cubicBezTo>
                <a:cubicBezTo>
                  <a:pt x="2625833" y="27446"/>
                  <a:pt x="2588815" y="25876"/>
                  <a:pt x="2596219" y="24307"/>
                </a:cubicBezTo>
                <a:lnTo>
                  <a:pt x="2576067" y="22799"/>
                </a:lnTo>
                <a:lnTo>
                  <a:pt x="2509246" y="23915"/>
                </a:lnTo>
                <a:cubicBezTo>
                  <a:pt x="2471871" y="19796"/>
                  <a:pt x="2537901" y="22542"/>
                  <a:pt x="2483084" y="18423"/>
                </a:cubicBezTo>
                <a:close/>
                <a:moveTo>
                  <a:pt x="3563397" y="18419"/>
                </a:moveTo>
                <a:lnTo>
                  <a:pt x="3565194" y="18516"/>
                </a:lnTo>
                <a:lnTo>
                  <a:pt x="3563528" y="18455"/>
                </a:lnTo>
                <a:close/>
                <a:moveTo>
                  <a:pt x="3029827" y="17392"/>
                </a:moveTo>
                <a:cubicBezTo>
                  <a:pt x="3030239" y="17049"/>
                  <a:pt x="3029965" y="17049"/>
                  <a:pt x="3028866" y="18421"/>
                </a:cubicBezTo>
                <a:cubicBezTo>
                  <a:pt x="3027768" y="18421"/>
                  <a:pt x="3026670" y="18421"/>
                  <a:pt x="3026670" y="18421"/>
                </a:cubicBezTo>
                <a:cubicBezTo>
                  <a:pt x="3028317" y="18421"/>
                  <a:pt x="3029416" y="17735"/>
                  <a:pt x="3029827" y="17392"/>
                </a:cubicBezTo>
                <a:close/>
                <a:moveTo>
                  <a:pt x="3672995" y="17389"/>
                </a:moveTo>
                <a:cubicBezTo>
                  <a:pt x="3682505" y="17733"/>
                  <a:pt x="3691859" y="18419"/>
                  <a:pt x="3683129" y="18419"/>
                </a:cubicBezTo>
                <a:lnTo>
                  <a:pt x="3726937" y="18419"/>
                </a:lnTo>
                <a:lnTo>
                  <a:pt x="3787343" y="18419"/>
                </a:lnTo>
                <a:lnTo>
                  <a:pt x="3773901" y="18010"/>
                </a:lnTo>
                <a:cubicBezTo>
                  <a:pt x="3764989" y="18422"/>
                  <a:pt x="3761968" y="18971"/>
                  <a:pt x="3777678" y="17872"/>
                </a:cubicBezTo>
                <a:lnTo>
                  <a:pt x="3791512" y="18419"/>
                </a:lnTo>
                <a:lnTo>
                  <a:pt x="3792884" y="18419"/>
                </a:lnTo>
                <a:lnTo>
                  <a:pt x="3793694" y="18505"/>
                </a:lnTo>
                <a:lnTo>
                  <a:pt x="3805473" y="18971"/>
                </a:lnTo>
                <a:lnTo>
                  <a:pt x="3795101" y="18655"/>
                </a:lnTo>
                <a:lnTo>
                  <a:pt x="3831547" y="22538"/>
                </a:lnTo>
                <a:cubicBezTo>
                  <a:pt x="3839031" y="21165"/>
                  <a:pt x="3837783" y="19792"/>
                  <a:pt x="3863975" y="19792"/>
                </a:cubicBezTo>
                <a:cubicBezTo>
                  <a:pt x="3892661" y="21165"/>
                  <a:pt x="3966246" y="22538"/>
                  <a:pt x="3961257" y="25285"/>
                </a:cubicBezTo>
                <a:cubicBezTo>
                  <a:pt x="3946291" y="29404"/>
                  <a:pt x="3923841" y="22538"/>
                  <a:pt x="3915111" y="26658"/>
                </a:cubicBezTo>
                <a:cubicBezTo>
                  <a:pt x="3917605" y="28031"/>
                  <a:pt x="3981213" y="26658"/>
                  <a:pt x="3948785" y="29404"/>
                </a:cubicBezTo>
                <a:cubicBezTo>
                  <a:pt x="3915110" y="30091"/>
                  <a:pt x="3882995" y="29061"/>
                  <a:pt x="3851035" y="28203"/>
                </a:cubicBezTo>
                <a:lnTo>
                  <a:pt x="3835151" y="28174"/>
                </a:lnTo>
                <a:lnTo>
                  <a:pt x="3845906" y="28633"/>
                </a:lnTo>
                <a:lnTo>
                  <a:pt x="3829401" y="28164"/>
                </a:lnTo>
                <a:lnTo>
                  <a:pt x="3815765" y="28140"/>
                </a:lnTo>
                <a:lnTo>
                  <a:pt x="3800385" y="30178"/>
                </a:lnTo>
                <a:lnTo>
                  <a:pt x="3781074" y="28079"/>
                </a:lnTo>
                <a:lnTo>
                  <a:pt x="3754220" y="28031"/>
                </a:lnTo>
                <a:lnTo>
                  <a:pt x="3746629" y="27683"/>
                </a:lnTo>
                <a:lnTo>
                  <a:pt x="3744409" y="28859"/>
                </a:lnTo>
                <a:cubicBezTo>
                  <a:pt x="3735701" y="26223"/>
                  <a:pt x="3675993" y="27541"/>
                  <a:pt x="3648627" y="23586"/>
                </a:cubicBezTo>
                <a:cubicBezTo>
                  <a:pt x="3648005" y="22268"/>
                  <a:pt x="3660133" y="23586"/>
                  <a:pt x="3675838" y="24739"/>
                </a:cubicBezTo>
                <a:lnTo>
                  <a:pt x="3682988" y="24763"/>
                </a:lnTo>
                <a:lnTo>
                  <a:pt x="3671904" y="24255"/>
                </a:lnTo>
                <a:lnTo>
                  <a:pt x="3565194" y="18516"/>
                </a:lnTo>
                <a:lnTo>
                  <a:pt x="3586158" y="19277"/>
                </a:lnTo>
                <a:cubicBezTo>
                  <a:pt x="3611414" y="19792"/>
                  <a:pt x="3638230" y="19792"/>
                  <a:pt x="3656938" y="18419"/>
                </a:cubicBezTo>
                <a:lnTo>
                  <a:pt x="3661926" y="18419"/>
                </a:lnTo>
                <a:cubicBezTo>
                  <a:pt x="3653820" y="17046"/>
                  <a:pt x="3663485" y="17046"/>
                  <a:pt x="3672995" y="17389"/>
                </a:cubicBezTo>
                <a:close/>
                <a:moveTo>
                  <a:pt x="856915" y="17049"/>
                </a:moveTo>
                <a:cubicBezTo>
                  <a:pt x="876077" y="17049"/>
                  <a:pt x="900348" y="15676"/>
                  <a:pt x="910568" y="17049"/>
                </a:cubicBezTo>
                <a:cubicBezTo>
                  <a:pt x="904180" y="19794"/>
                  <a:pt x="873522" y="17049"/>
                  <a:pt x="856915" y="17049"/>
                </a:cubicBezTo>
                <a:close/>
                <a:moveTo>
                  <a:pt x="3524733" y="17046"/>
                </a:moveTo>
                <a:lnTo>
                  <a:pt x="3563528" y="18455"/>
                </a:lnTo>
                <a:lnTo>
                  <a:pt x="3573374" y="21165"/>
                </a:lnTo>
                <a:lnTo>
                  <a:pt x="3554666" y="19792"/>
                </a:lnTo>
                <a:cubicBezTo>
                  <a:pt x="3547183" y="25285"/>
                  <a:pt x="3503530" y="19792"/>
                  <a:pt x="3466114" y="22538"/>
                </a:cubicBezTo>
                <a:lnTo>
                  <a:pt x="3516003" y="18419"/>
                </a:lnTo>
                <a:lnTo>
                  <a:pt x="3534711" y="21165"/>
                </a:lnTo>
                <a:cubicBezTo>
                  <a:pt x="3557161" y="19792"/>
                  <a:pt x="3543441" y="18419"/>
                  <a:pt x="3524733" y="17046"/>
                </a:cubicBezTo>
                <a:close/>
                <a:moveTo>
                  <a:pt x="4018070" y="16994"/>
                </a:moveTo>
                <a:cubicBezTo>
                  <a:pt x="4083998" y="15676"/>
                  <a:pt x="3996924" y="27541"/>
                  <a:pt x="4055388" y="26223"/>
                </a:cubicBezTo>
                <a:lnTo>
                  <a:pt x="4064095" y="22268"/>
                </a:lnTo>
                <a:lnTo>
                  <a:pt x="4123414" y="24887"/>
                </a:lnTo>
                <a:lnTo>
                  <a:pt x="4116340" y="24904"/>
                </a:lnTo>
                <a:lnTo>
                  <a:pt x="4123803" y="24904"/>
                </a:lnTo>
                <a:lnTo>
                  <a:pt x="4123414" y="24887"/>
                </a:lnTo>
                <a:lnTo>
                  <a:pt x="4659931" y="23586"/>
                </a:lnTo>
                <a:cubicBezTo>
                  <a:pt x="4703468" y="32814"/>
                  <a:pt x="4788055" y="19631"/>
                  <a:pt x="4829104" y="27541"/>
                </a:cubicBezTo>
                <a:cubicBezTo>
                  <a:pt x="4847763" y="26223"/>
                  <a:pt x="4801738" y="23586"/>
                  <a:pt x="4839055" y="23586"/>
                </a:cubicBezTo>
                <a:cubicBezTo>
                  <a:pt x="4856470" y="22268"/>
                  <a:pt x="4858958" y="24904"/>
                  <a:pt x="4857714" y="24904"/>
                </a:cubicBezTo>
                <a:cubicBezTo>
                  <a:pt x="4863934" y="24904"/>
                  <a:pt x="4868909" y="24904"/>
                  <a:pt x="4873885" y="24904"/>
                </a:cubicBezTo>
                <a:cubicBezTo>
                  <a:pt x="4887568" y="32814"/>
                  <a:pt x="4856470" y="42042"/>
                  <a:pt x="4737054" y="47316"/>
                </a:cubicBezTo>
                <a:cubicBezTo>
                  <a:pt x="4723371" y="45997"/>
                  <a:pt x="4789299" y="45997"/>
                  <a:pt x="4756957" y="43361"/>
                </a:cubicBezTo>
                <a:cubicBezTo>
                  <a:pt x="4652468" y="38087"/>
                  <a:pt x="4482051" y="42042"/>
                  <a:pt x="4358903" y="38087"/>
                </a:cubicBezTo>
                <a:cubicBezTo>
                  <a:pt x="4325318" y="35451"/>
                  <a:pt x="4316610" y="35451"/>
                  <a:pt x="4286756" y="34132"/>
                </a:cubicBezTo>
                <a:cubicBezTo>
                  <a:pt x="4286756" y="34132"/>
                  <a:pt x="4286756" y="35451"/>
                  <a:pt x="4288000" y="36769"/>
                </a:cubicBezTo>
                <a:cubicBezTo>
                  <a:pt x="4254414" y="35451"/>
                  <a:pt x="4199682" y="36769"/>
                  <a:pt x="4166096" y="35451"/>
                </a:cubicBezTo>
                <a:cubicBezTo>
                  <a:pt x="4156145" y="36769"/>
                  <a:pt x="4148681" y="38087"/>
                  <a:pt x="4167340" y="38087"/>
                </a:cubicBezTo>
                <a:cubicBezTo>
                  <a:pt x="4116340" y="39406"/>
                  <a:pt x="4079022" y="32814"/>
                  <a:pt x="4050412" y="35451"/>
                </a:cubicBezTo>
                <a:cubicBezTo>
                  <a:pt x="4075290" y="36769"/>
                  <a:pt x="4025534" y="36769"/>
                  <a:pt x="4055388" y="38087"/>
                </a:cubicBezTo>
                <a:cubicBezTo>
                  <a:pt x="4028644" y="38087"/>
                  <a:pt x="4016204" y="36110"/>
                  <a:pt x="4005165" y="34132"/>
                </a:cubicBezTo>
                <a:lnTo>
                  <a:pt x="3975577" y="31335"/>
                </a:lnTo>
                <a:lnTo>
                  <a:pt x="4079022" y="32814"/>
                </a:lnTo>
                <a:cubicBezTo>
                  <a:pt x="4103900" y="36769"/>
                  <a:pt x="4123803" y="32814"/>
                  <a:pt x="4134998" y="30178"/>
                </a:cubicBezTo>
                <a:cubicBezTo>
                  <a:pt x="4113852" y="30178"/>
                  <a:pt x="4055388" y="27541"/>
                  <a:pt x="4052900" y="31496"/>
                </a:cubicBezTo>
                <a:lnTo>
                  <a:pt x="4016826" y="28859"/>
                </a:lnTo>
                <a:cubicBezTo>
                  <a:pt x="4003143" y="28859"/>
                  <a:pt x="4004387" y="23586"/>
                  <a:pt x="3998168" y="23586"/>
                </a:cubicBezTo>
                <a:cubicBezTo>
                  <a:pt x="4023046" y="23586"/>
                  <a:pt x="4051656" y="18313"/>
                  <a:pt x="4018070" y="16994"/>
                </a:cubicBezTo>
                <a:close/>
                <a:moveTo>
                  <a:pt x="3206765" y="15676"/>
                </a:moveTo>
                <a:cubicBezTo>
                  <a:pt x="3164431" y="15676"/>
                  <a:pt x="3234158" y="19794"/>
                  <a:pt x="3189334" y="18421"/>
                </a:cubicBezTo>
                <a:cubicBezTo>
                  <a:pt x="3184353" y="15676"/>
                  <a:pt x="3153225" y="18421"/>
                  <a:pt x="3142019" y="18421"/>
                </a:cubicBezTo>
                <a:cubicBezTo>
                  <a:pt x="3145754" y="15676"/>
                  <a:pt x="3217971" y="15676"/>
                  <a:pt x="3206765" y="15676"/>
                </a:cubicBezTo>
                <a:close/>
                <a:moveTo>
                  <a:pt x="3290195" y="14889"/>
                </a:moveTo>
                <a:cubicBezTo>
                  <a:pt x="3342984" y="14889"/>
                  <a:pt x="3307791" y="19598"/>
                  <a:pt x="3359324" y="18028"/>
                </a:cubicBezTo>
                <a:lnTo>
                  <a:pt x="3273855" y="18028"/>
                </a:lnTo>
                <a:close/>
                <a:moveTo>
                  <a:pt x="3144818" y="11243"/>
                </a:moveTo>
                <a:lnTo>
                  <a:pt x="3119069" y="16459"/>
                </a:lnTo>
                <a:cubicBezTo>
                  <a:pt x="3097470" y="16851"/>
                  <a:pt x="3069298" y="16459"/>
                  <a:pt x="3048639" y="18028"/>
                </a:cubicBezTo>
                <a:cubicBezTo>
                  <a:pt x="3076185" y="14889"/>
                  <a:pt x="3112495" y="11750"/>
                  <a:pt x="3112495" y="11750"/>
                </a:cubicBezTo>
                <a:lnTo>
                  <a:pt x="3109991" y="11750"/>
                </a:lnTo>
                <a:close/>
                <a:moveTo>
                  <a:pt x="3497526" y="11094"/>
                </a:moveTo>
                <a:lnTo>
                  <a:pt x="3508801" y="13841"/>
                </a:lnTo>
                <a:lnTo>
                  <a:pt x="3439896" y="13841"/>
                </a:lnTo>
                <a:cubicBezTo>
                  <a:pt x="3503790" y="14757"/>
                  <a:pt x="3438643" y="10178"/>
                  <a:pt x="3497526" y="11094"/>
                </a:cubicBezTo>
                <a:close/>
                <a:moveTo>
                  <a:pt x="3393260" y="10181"/>
                </a:moveTo>
                <a:cubicBezTo>
                  <a:pt x="3378178" y="11750"/>
                  <a:pt x="3418398" y="11750"/>
                  <a:pt x="3420912" y="14889"/>
                </a:cubicBezTo>
                <a:cubicBezTo>
                  <a:pt x="3413371" y="18028"/>
                  <a:pt x="3376921" y="14889"/>
                  <a:pt x="3365609" y="18028"/>
                </a:cubicBezTo>
                <a:lnTo>
                  <a:pt x="3359324" y="18028"/>
                </a:lnTo>
                <a:cubicBezTo>
                  <a:pt x="3339214" y="10181"/>
                  <a:pt x="3388233" y="18028"/>
                  <a:pt x="3393260" y="10181"/>
                </a:cubicBezTo>
                <a:close/>
                <a:moveTo>
                  <a:pt x="3150058" y="10181"/>
                </a:moveTo>
                <a:cubicBezTo>
                  <a:pt x="3175099" y="13320"/>
                  <a:pt x="3188872" y="11750"/>
                  <a:pt x="3217670" y="10181"/>
                </a:cubicBezTo>
                <a:lnTo>
                  <a:pt x="3144818" y="11243"/>
                </a:lnTo>
                <a:close/>
                <a:moveTo>
                  <a:pt x="1086431" y="5788"/>
                </a:moveTo>
                <a:cubicBezTo>
                  <a:pt x="1078118" y="6886"/>
                  <a:pt x="1043675" y="6886"/>
                  <a:pt x="1065053" y="7985"/>
                </a:cubicBezTo>
                <a:cubicBezTo>
                  <a:pt x="1059115" y="9083"/>
                  <a:pt x="1051989" y="7985"/>
                  <a:pt x="1044863" y="7985"/>
                </a:cubicBezTo>
                <a:cubicBezTo>
                  <a:pt x="1067429" y="7985"/>
                  <a:pt x="1046050" y="4690"/>
                  <a:pt x="1086431" y="5788"/>
                </a:cubicBezTo>
                <a:close/>
                <a:moveTo>
                  <a:pt x="906354" y="4690"/>
                </a:moveTo>
                <a:cubicBezTo>
                  <a:pt x="909101" y="4690"/>
                  <a:pt x="913220" y="4690"/>
                  <a:pt x="915967" y="4690"/>
                </a:cubicBezTo>
                <a:cubicBezTo>
                  <a:pt x="911847" y="4690"/>
                  <a:pt x="909101" y="4690"/>
                  <a:pt x="906354" y="7435"/>
                </a:cubicBezTo>
                <a:close/>
                <a:moveTo>
                  <a:pt x="1495271" y="1631"/>
                </a:moveTo>
                <a:cubicBezTo>
                  <a:pt x="1537628" y="2119"/>
                  <a:pt x="1580920" y="3095"/>
                  <a:pt x="1620786" y="3095"/>
                </a:cubicBezTo>
                <a:lnTo>
                  <a:pt x="1597115" y="5697"/>
                </a:lnTo>
                <a:cubicBezTo>
                  <a:pt x="1624523" y="6998"/>
                  <a:pt x="1660651" y="9600"/>
                  <a:pt x="1686813" y="6998"/>
                </a:cubicBezTo>
                <a:cubicBezTo>
                  <a:pt x="1653176" y="6998"/>
                  <a:pt x="1670618" y="5697"/>
                  <a:pt x="1675601" y="4396"/>
                </a:cubicBezTo>
                <a:cubicBezTo>
                  <a:pt x="1721695" y="3095"/>
                  <a:pt x="1788969" y="4396"/>
                  <a:pt x="1851259" y="3095"/>
                </a:cubicBezTo>
                <a:cubicBezTo>
                  <a:pt x="1851259" y="3095"/>
                  <a:pt x="1847521" y="3095"/>
                  <a:pt x="1851259" y="4396"/>
                </a:cubicBezTo>
                <a:lnTo>
                  <a:pt x="1916040" y="3095"/>
                </a:lnTo>
                <a:cubicBezTo>
                  <a:pt x="1947185" y="3095"/>
                  <a:pt x="1957151" y="4396"/>
                  <a:pt x="1975839" y="6998"/>
                </a:cubicBezTo>
                <a:cubicBezTo>
                  <a:pt x="1988297" y="5697"/>
                  <a:pt x="2015704" y="5697"/>
                  <a:pt x="2005738" y="4396"/>
                </a:cubicBezTo>
                <a:cubicBezTo>
                  <a:pt x="1999509" y="4396"/>
                  <a:pt x="1993280" y="4396"/>
                  <a:pt x="1988297" y="4396"/>
                </a:cubicBezTo>
                <a:cubicBezTo>
                  <a:pt x="2021933" y="1794"/>
                  <a:pt x="2011967" y="5697"/>
                  <a:pt x="2053078" y="3095"/>
                </a:cubicBezTo>
                <a:cubicBezTo>
                  <a:pt x="2021933" y="5697"/>
                  <a:pt x="2063045" y="8299"/>
                  <a:pt x="2059307" y="9600"/>
                </a:cubicBezTo>
                <a:cubicBezTo>
                  <a:pt x="2107893" y="9600"/>
                  <a:pt x="2064290" y="5697"/>
                  <a:pt x="2070519" y="3095"/>
                </a:cubicBezTo>
                <a:lnTo>
                  <a:pt x="2188805" y="8036"/>
                </a:lnTo>
                <a:lnTo>
                  <a:pt x="2190117" y="8025"/>
                </a:lnTo>
                <a:lnTo>
                  <a:pt x="2147759" y="5697"/>
                </a:lnTo>
                <a:cubicBezTo>
                  <a:pt x="2165200" y="5697"/>
                  <a:pt x="2183887" y="5697"/>
                  <a:pt x="2187625" y="5697"/>
                </a:cubicBezTo>
                <a:lnTo>
                  <a:pt x="2151496" y="3095"/>
                </a:lnTo>
                <a:cubicBezTo>
                  <a:pt x="2212541" y="5697"/>
                  <a:pt x="2271093" y="5697"/>
                  <a:pt x="2339612" y="4396"/>
                </a:cubicBezTo>
                <a:lnTo>
                  <a:pt x="2333383" y="3095"/>
                </a:lnTo>
                <a:lnTo>
                  <a:pt x="2375740" y="3095"/>
                </a:lnTo>
                <a:lnTo>
                  <a:pt x="2360791" y="6998"/>
                </a:lnTo>
                <a:cubicBezTo>
                  <a:pt x="2384461" y="5697"/>
                  <a:pt x="2408131" y="9600"/>
                  <a:pt x="2420589" y="6998"/>
                </a:cubicBezTo>
                <a:lnTo>
                  <a:pt x="2411869" y="6998"/>
                </a:lnTo>
                <a:lnTo>
                  <a:pt x="2440522" y="5697"/>
                </a:lnTo>
                <a:lnTo>
                  <a:pt x="2411869" y="8299"/>
                </a:lnTo>
                <a:cubicBezTo>
                  <a:pt x="2446751" y="9600"/>
                  <a:pt x="2497829" y="3095"/>
                  <a:pt x="2556381" y="3095"/>
                </a:cubicBezTo>
                <a:cubicBezTo>
                  <a:pt x="2568839" y="8299"/>
                  <a:pt x="2454226" y="5697"/>
                  <a:pt x="2446751" y="10901"/>
                </a:cubicBezTo>
                <a:cubicBezTo>
                  <a:pt x="2466684" y="12202"/>
                  <a:pt x="2500320" y="13503"/>
                  <a:pt x="2511533" y="12202"/>
                </a:cubicBezTo>
                <a:cubicBezTo>
                  <a:pt x="2509041" y="9600"/>
                  <a:pt x="2495337" y="9600"/>
                  <a:pt x="2480387" y="9600"/>
                </a:cubicBezTo>
                <a:cubicBezTo>
                  <a:pt x="2532711" y="6998"/>
                  <a:pt x="2609951" y="12202"/>
                  <a:pt x="2642341" y="6998"/>
                </a:cubicBezTo>
                <a:lnTo>
                  <a:pt x="2603722" y="5697"/>
                </a:lnTo>
                <a:cubicBezTo>
                  <a:pt x="2648571" y="4396"/>
                  <a:pt x="2677224" y="9600"/>
                  <a:pt x="2692173" y="6998"/>
                </a:cubicBezTo>
                <a:lnTo>
                  <a:pt x="2657291" y="12202"/>
                </a:lnTo>
                <a:cubicBezTo>
                  <a:pt x="2703386" y="9600"/>
                  <a:pt x="2761938" y="9600"/>
                  <a:pt x="2804295" y="8299"/>
                </a:cubicBezTo>
                <a:cubicBezTo>
                  <a:pt x="2805541" y="5697"/>
                  <a:pt x="2743251" y="8299"/>
                  <a:pt x="2745743" y="8299"/>
                </a:cubicBezTo>
                <a:lnTo>
                  <a:pt x="2766921" y="5697"/>
                </a:lnTo>
                <a:cubicBezTo>
                  <a:pt x="2832949" y="8299"/>
                  <a:pt x="2785609" y="8299"/>
                  <a:pt x="2866585" y="9600"/>
                </a:cubicBezTo>
                <a:lnTo>
                  <a:pt x="2867831" y="6998"/>
                </a:lnTo>
                <a:cubicBezTo>
                  <a:pt x="2893993" y="9600"/>
                  <a:pt x="2966249" y="4396"/>
                  <a:pt x="2938842" y="9600"/>
                </a:cubicBezTo>
                <a:lnTo>
                  <a:pt x="2917663" y="8299"/>
                </a:lnTo>
                <a:lnTo>
                  <a:pt x="2918909" y="10901"/>
                </a:lnTo>
                <a:lnTo>
                  <a:pt x="3012344" y="9600"/>
                </a:lnTo>
                <a:cubicBezTo>
                  <a:pt x="3003623" y="12202"/>
                  <a:pt x="3048472" y="10901"/>
                  <a:pt x="3036014" y="13503"/>
                </a:cubicBezTo>
                <a:lnTo>
                  <a:pt x="3070897" y="10901"/>
                </a:lnTo>
                <a:cubicBezTo>
                  <a:pt x="3085846" y="14804"/>
                  <a:pt x="3007361" y="16105"/>
                  <a:pt x="3003623" y="18707"/>
                </a:cubicBezTo>
                <a:cubicBezTo>
                  <a:pt x="3004869" y="20008"/>
                  <a:pt x="3021065" y="20008"/>
                  <a:pt x="3029785" y="20008"/>
                </a:cubicBezTo>
                <a:cubicBezTo>
                  <a:pt x="2987428" y="22610"/>
                  <a:pt x="2967495" y="16105"/>
                  <a:pt x="2926384" y="16105"/>
                </a:cubicBezTo>
                <a:lnTo>
                  <a:pt x="2905205" y="18707"/>
                </a:lnTo>
                <a:lnTo>
                  <a:pt x="2906451" y="14804"/>
                </a:lnTo>
                <a:cubicBezTo>
                  <a:pt x="2889010" y="16105"/>
                  <a:pt x="2875306" y="17406"/>
                  <a:pt x="2869077" y="18707"/>
                </a:cubicBezTo>
                <a:cubicBezTo>
                  <a:pt x="2848522" y="16105"/>
                  <a:pt x="2827343" y="16430"/>
                  <a:pt x="2803517" y="17243"/>
                </a:cubicBezTo>
                <a:lnTo>
                  <a:pt x="2795352" y="17390"/>
                </a:lnTo>
                <a:lnTo>
                  <a:pt x="2757758" y="19794"/>
                </a:lnTo>
                <a:lnTo>
                  <a:pt x="2736176" y="18454"/>
                </a:lnTo>
                <a:lnTo>
                  <a:pt x="2722073" y="18707"/>
                </a:lnTo>
                <a:cubicBezTo>
                  <a:pt x="2774396" y="16105"/>
                  <a:pt x="2689682" y="16105"/>
                  <a:pt x="2698403" y="14804"/>
                </a:cubicBezTo>
                <a:cubicBezTo>
                  <a:pt x="2669749" y="14804"/>
                  <a:pt x="2601230" y="20008"/>
                  <a:pt x="2577560" y="16105"/>
                </a:cubicBezTo>
                <a:cubicBezTo>
                  <a:pt x="2561365" y="14804"/>
                  <a:pt x="2611197" y="13503"/>
                  <a:pt x="2572577" y="13503"/>
                </a:cubicBezTo>
                <a:cubicBezTo>
                  <a:pt x="2547661" y="13503"/>
                  <a:pt x="2528974" y="16105"/>
                  <a:pt x="2546415" y="17406"/>
                </a:cubicBezTo>
                <a:cubicBezTo>
                  <a:pt x="2489108" y="18707"/>
                  <a:pt x="2421835" y="17406"/>
                  <a:pt x="2360791" y="17406"/>
                </a:cubicBezTo>
                <a:lnTo>
                  <a:pt x="2375740" y="14804"/>
                </a:lnTo>
                <a:cubicBezTo>
                  <a:pt x="2337121" y="13503"/>
                  <a:pt x="2298501" y="16105"/>
                  <a:pt x="2278568" y="18707"/>
                </a:cubicBezTo>
                <a:cubicBezTo>
                  <a:pt x="2273585" y="18707"/>
                  <a:pt x="2269847" y="18707"/>
                  <a:pt x="2276076" y="17406"/>
                </a:cubicBezTo>
                <a:cubicBezTo>
                  <a:pt x="2227490" y="13503"/>
                  <a:pt x="2213786" y="21309"/>
                  <a:pt x="2131563" y="20008"/>
                </a:cubicBezTo>
                <a:cubicBezTo>
                  <a:pt x="2136547" y="23911"/>
                  <a:pt x="2172675" y="23911"/>
                  <a:pt x="2198837" y="22610"/>
                </a:cubicBezTo>
                <a:lnTo>
                  <a:pt x="2191362" y="26514"/>
                </a:lnTo>
                <a:cubicBezTo>
                  <a:pt x="2262373" y="26514"/>
                  <a:pt x="2340858" y="25213"/>
                  <a:pt x="2398165" y="23911"/>
                </a:cubicBezTo>
                <a:lnTo>
                  <a:pt x="2372003" y="26514"/>
                </a:lnTo>
                <a:cubicBezTo>
                  <a:pt x="2420589" y="30417"/>
                  <a:pt x="2406885" y="21309"/>
                  <a:pt x="2452980" y="26514"/>
                </a:cubicBezTo>
                <a:cubicBezTo>
                  <a:pt x="2486617" y="25213"/>
                  <a:pt x="2428064" y="25213"/>
                  <a:pt x="2454226" y="23911"/>
                </a:cubicBezTo>
                <a:cubicBezTo>
                  <a:pt x="2477896" y="25213"/>
                  <a:pt x="2447997" y="29116"/>
                  <a:pt x="2489108" y="30417"/>
                </a:cubicBezTo>
                <a:cubicBezTo>
                  <a:pt x="2337121" y="31718"/>
                  <a:pt x="2163954" y="30417"/>
                  <a:pt x="2004492" y="31718"/>
                </a:cubicBezTo>
                <a:cubicBezTo>
                  <a:pt x="2002000" y="33019"/>
                  <a:pt x="2009475" y="33019"/>
                  <a:pt x="2018196" y="33019"/>
                </a:cubicBezTo>
                <a:cubicBezTo>
                  <a:pt x="1963381" y="36922"/>
                  <a:pt x="1521122" y="25213"/>
                  <a:pt x="1506172" y="34320"/>
                </a:cubicBezTo>
                <a:cubicBezTo>
                  <a:pt x="1498697" y="33019"/>
                  <a:pt x="1524859" y="30417"/>
                  <a:pt x="1489977" y="31718"/>
                </a:cubicBezTo>
                <a:cubicBezTo>
                  <a:pt x="1487485" y="31718"/>
                  <a:pt x="1478764" y="33019"/>
                  <a:pt x="1486239" y="34320"/>
                </a:cubicBezTo>
                <a:cubicBezTo>
                  <a:pt x="1401525" y="29116"/>
                  <a:pt x="1286911" y="34320"/>
                  <a:pt x="1183510" y="30417"/>
                </a:cubicBezTo>
                <a:cubicBezTo>
                  <a:pt x="1186001" y="33019"/>
                  <a:pt x="1164823" y="33019"/>
                  <a:pt x="1163577" y="34320"/>
                </a:cubicBezTo>
                <a:cubicBezTo>
                  <a:pt x="1128695" y="30417"/>
                  <a:pt x="1067651" y="34320"/>
                  <a:pt x="1035260" y="33019"/>
                </a:cubicBezTo>
                <a:lnTo>
                  <a:pt x="1045226" y="34320"/>
                </a:lnTo>
                <a:lnTo>
                  <a:pt x="945563" y="34320"/>
                </a:lnTo>
                <a:lnTo>
                  <a:pt x="930613" y="33019"/>
                </a:lnTo>
                <a:lnTo>
                  <a:pt x="884518" y="35621"/>
                </a:lnTo>
                <a:cubicBezTo>
                  <a:pt x="748726" y="30417"/>
                  <a:pt x="579297" y="40825"/>
                  <a:pt x="423572" y="35621"/>
                </a:cubicBezTo>
                <a:cubicBezTo>
                  <a:pt x="401148" y="39524"/>
                  <a:pt x="381215" y="40825"/>
                  <a:pt x="341349" y="40825"/>
                </a:cubicBezTo>
                <a:lnTo>
                  <a:pt x="361282" y="40825"/>
                </a:lnTo>
                <a:cubicBezTo>
                  <a:pt x="321416" y="44728"/>
                  <a:pt x="360036" y="40825"/>
                  <a:pt x="325154" y="40825"/>
                </a:cubicBezTo>
                <a:cubicBezTo>
                  <a:pt x="302729" y="42126"/>
                  <a:pt x="317679" y="46029"/>
                  <a:pt x="350070" y="44728"/>
                </a:cubicBezTo>
                <a:cubicBezTo>
                  <a:pt x="368757" y="44728"/>
                  <a:pt x="357545" y="46029"/>
                  <a:pt x="343841" y="47330"/>
                </a:cubicBezTo>
                <a:cubicBezTo>
                  <a:pt x="218015" y="47330"/>
                  <a:pt x="100910" y="44728"/>
                  <a:pt x="0" y="39524"/>
                </a:cubicBezTo>
                <a:cubicBezTo>
                  <a:pt x="48586" y="40825"/>
                  <a:pt x="94681" y="40825"/>
                  <a:pt x="165691" y="39524"/>
                </a:cubicBezTo>
                <a:cubicBezTo>
                  <a:pt x="164446" y="35621"/>
                  <a:pt x="194345" y="38223"/>
                  <a:pt x="198082" y="34320"/>
                </a:cubicBezTo>
                <a:lnTo>
                  <a:pt x="378511" y="31071"/>
                </a:lnTo>
                <a:lnTo>
                  <a:pt x="400753" y="30970"/>
                </a:lnTo>
                <a:lnTo>
                  <a:pt x="397410" y="31718"/>
                </a:lnTo>
                <a:lnTo>
                  <a:pt x="407875" y="30937"/>
                </a:lnTo>
                <a:lnTo>
                  <a:pt x="442390" y="30780"/>
                </a:lnTo>
                <a:lnTo>
                  <a:pt x="417471" y="30780"/>
                </a:lnTo>
                <a:lnTo>
                  <a:pt x="427162" y="28399"/>
                </a:lnTo>
                <a:lnTo>
                  <a:pt x="414851" y="27815"/>
                </a:lnTo>
                <a:lnTo>
                  <a:pt x="402206" y="30645"/>
                </a:lnTo>
                <a:lnTo>
                  <a:pt x="378511" y="31071"/>
                </a:lnTo>
                <a:lnTo>
                  <a:pt x="236702" y="31718"/>
                </a:lnTo>
                <a:cubicBezTo>
                  <a:pt x="208049" y="26514"/>
                  <a:pt x="644079" y="26514"/>
                  <a:pt x="655291" y="25213"/>
                </a:cubicBezTo>
                <a:lnTo>
                  <a:pt x="660274" y="27815"/>
                </a:lnTo>
                <a:lnTo>
                  <a:pt x="677588" y="26810"/>
                </a:lnTo>
                <a:lnTo>
                  <a:pt x="675643" y="26662"/>
                </a:lnTo>
                <a:lnTo>
                  <a:pt x="680145" y="26662"/>
                </a:lnTo>
                <a:lnTo>
                  <a:pt x="794820" y="20008"/>
                </a:lnTo>
                <a:lnTo>
                  <a:pt x="804787" y="22610"/>
                </a:lnTo>
                <a:cubicBezTo>
                  <a:pt x="771150" y="22610"/>
                  <a:pt x="762429" y="23911"/>
                  <a:pt x="728793" y="25213"/>
                </a:cubicBezTo>
                <a:lnTo>
                  <a:pt x="776850" y="25213"/>
                </a:lnTo>
                <a:lnTo>
                  <a:pt x="784323" y="25092"/>
                </a:lnTo>
                <a:cubicBezTo>
                  <a:pt x="800199" y="25876"/>
                  <a:pt x="817175" y="26661"/>
                  <a:pt x="839181" y="24307"/>
                </a:cubicBezTo>
                <a:lnTo>
                  <a:pt x="824178" y="25213"/>
                </a:lnTo>
                <a:lnTo>
                  <a:pt x="843407" y="25213"/>
                </a:lnTo>
                <a:cubicBezTo>
                  <a:pt x="840915" y="22610"/>
                  <a:pt x="804787" y="23911"/>
                  <a:pt x="860848" y="22610"/>
                </a:cubicBezTo>
                <a:cubicBezTo>
                  <a:pt x="878289" y="23911"/>
                  <a:pt x="839669" y="27815"/>
                  <a:pt x="890747" y="26514"/>
                </a:cubicBezTo>
                <a:cubicBezTo>
                  <a:pt x="951791" y="27815"/>
                  <a:pt x="939333" y="22610"/>
                  <a:pt x="994148" y="22610"/>
                </a:cubicBezTo>
                <a:lnTo>
                  <a:pt x="956774" y="20008"/>
                </a:lnTo>
                <a:cubicBezTo>
                  <a:pt x="976707" y="20008"/>
                  <a:pt x="1014081" y="20008"/>
                  <a:pt x="1032768" y="21309"/>
                </a:cubicBezTo>
                <a:cubicBezTo>
                  <a:pt x="1010344" y="21309"/>
                  <a:pt x="953037" y="22610"/>
                  <a:pt x="955529" y="26514"/>
                </a:cubicBezTo>
                <a:cubicBezTo>
                  <a:pt x="977953" y="26514"/>
                  <a:pt x="1027785" y="27815"/>
                  <a:pt x="1047718" y="26514"/>
                </a:cubicBezTo>
                <a:lnTo>
                  <a:pt x="1035260" y="30417"/>
                </a:lnTo>
                <a:cubicBezTo>
                  <a:pt x="1057684" y="33019"/>
                  <a:pt x="1070142" y="27815"/>
                  <a:pt x="1097550" y="30417"/>
                </a:cubicBezTo>
                <a:cubicBezTo>
                  <a:pt x="1123711" y="29116"/>
                  <a:pt x="1081354" y="26514"/>
                  <a:pt x="1095058" y="26514"/>
                </a:cubicBezTo>
                <a:cubicBezTo>
                  <a:pt x="1101287" y="26514"/>
                  <a:pt x="1151119" y="27815"/>
                  <a:pt x="1168560" y="26514"/>
                </a:cubicBezTo>
                <a:cubicBezTo>
                  <a:pt x="1156102" y="21309"/>
                  <a:pt x="1110008" y="27815"/>
                  <a:pt x="1077617" y="22610"/>
                </a:cubicBezTo>
                <a:lnTo>
                  <a:pt x="1124957" y="23911"/>
                </a:lnTo>
                <a:cubicBezTo>
                  <a:pt x="1153611" y="18707"/>
                  <a:pt x="1048963" y="23911"/>
                  <a:pt x="1065159" y="20008"/>
                </a:cubicBezTo>
                <a:cubicBezTo>
                  <a:pt x="1100041" y="13503"/>
                  <a:pt x="1138661" y="25213"/>
                  <a:pt x="1172298" y="18707"/>
                </a:cubicBezTo>
                <a:cubicBezTo>
                  <a:pt x="1149873" y="16105"/>
                  <a:pt x="1080109" y="16105"/>
                  <a:pt x="1087583" y="14804"/>
                </a:cubicBezTo>
                <a:cubicBezTo>
                  <a:pt x="1113745" y="16105"/>
                  <a:pt x="1131186" y="12202"/>
                  <a:pt x="1164823" y="12202"/>
                </a:cubicBezTo>
                <a:lnTo>
                  <a:pt x="1205934" y="14804"/>
                </a:lnTo>
                <a:cubicBezTo>
                  <a:pt x="1223375" y="13503"/>
                  <a:pt x="1209672" y="13503"/>
                  <a:pt x="1195968" y="12202"/>
                </a:cubicBezTo>
                <a:cubicBezTo>
                  <a:pt x="1257012" y="14804"/>
                  <a:pt x="1359168" y="12202"/>
                  <a:pt x="1445128" y="14804"/>
                </a:cubicBezTo>
                <a:cubicBezTo>
                  <a:pt x="1496206" y="13503"/>
                  <a:pt x="1451357" y="12202"/>
                  <a:pt x="1473781" y="10901"/>
                </a:cubicBezTo>
                <a:cubicBezTo>
                  <a:pt x="1502435" y="13503"/>
                  <a:pt x="1547283" y="12202"/>
                  <a:pt x="1575937" y="12202"/>
                </a:cubicBezTo>
                <a:cubicBezTo>
                  <a:pt x="1583412" y="12202"/>
                  <a:pt x="1599607" y="8299"/>
                  <a:pt x="1590886" y="6998"/>
                </a:cubicBezTo>
                <a:lnTo>
                  <a:pt x="1519876" y="9600"/>
                </a:lnTo>
                <a:cubicBezTo>
                  <a:pt x="1523613" y="8299"/>
                  <a:pt x="1513647" y="4396"/>
                  <a:pt x="1487485" y="5697"/>
                </a:cubicBezTo>
                <a:cubicBezTo>
                  <a:pt x="1496206" y="8950"/>
                  <a:pt x="1471290" y="7974"/>
                  <a:pt x="1443571" y="6998"/>
                </a:cubicBezTo>
                <a:lnTo>
                  <a:pt x="1386908" y="8212"/>
                </a:lnTo>
                <a:lnTo>
                  <a:pt x="1386991" y="8351"/>
                </a:lnTo>
                <a:lnTo>
                  <a:pt x="1386786" y="8214"/>
                </a:lnTo>
                <a:lnTo>
                  <a:pt x="1382838" y="8299"/>
                </a:lnTo>
                <a:lnTo>
                  <a:pt x="1384084" y="5697"/>
                </a:lnTo>
                <a:lnTo>
                  <a:pt x="1293140" y="8299"/>
                </a:lnTo>
                <a:lnTo>
                  <a:pt x="1168560" y="8299"/>
                </a:lnTo>
                <a:cubicBezTo>
                  <a:pt x="1183510" y="8299"/>
                  <a:pt x="1266978" y="8299"/>
                  <a:pt x="1218392" y="5697"/>
                </a:cubicBezTo>
                <a:cubicBezTo>
                  <a:pt x="1254520" y="3095"/>
                  <a:pt x="1321794" y="5697"/>
                  <a:pt x="1389067" y="5697"/>
                </a:cubicBezTo>
                <a:lnTo>
                  <a:pt x="1375363" y="3095"/>
                </a:lnTo>
                <a:cubicBezTo>
                  <a:pt x="1411491" y="1144"/>
                  <a:pt x="1452914" y="1144"/>
                  <a:pt x="1495271" y="1631"/>
                </a:cubicBezTo>
                <a:close/>
                <a:moveTo>
                  <a:pt x="968329" y="568"/>
                </a:moveTo>
                <a:cubicBezTo>
                  <a:pt x="945942" y="-805"/>
                  <a:pt x="945942" y="1941"/>
                  <a:pt x="944699" y="3315"/>
                </a:cubicBezTo>
                <a:lnTo>
                  <a:pt x="982010" y="4688"/>
                </a:lnTo>
                <a:cubicBezTo>
                  <a:pt x="974548" y="8808"/>
                  <a:pt x="950917" y="3315"/>
                  <a:pt x="917337" y="3315"/>
                </a:cubicBezTo>
                <a:cubicBezTo>
                  <a:pt x="926043" y="1941"/>
                  <a:pt x="934749" y="1941"/>
                  <a:pt x="939724" y="1941"/>
                </a:cubicBezTo>
                <a:lnTo>
                  <a:pt x="931018" y="1941"/>
                </a:lnTo>
                <a:cubicBezTo>
                  <a:pt x="943455" y="568"/>
                  <a:pt x="963355" y="-805"/>
                  <a:pt x="968329" y="568"/>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0" name="Freeform 59">
            <a:extLst>
              <a:ext uri="{FF2B5EF4-FFF2-40B4-BE49-F238E27FC236}">
                <a16:creationId xmlns:a16="http://schemas.microsoft.com/office/drawing/2014/main" id="{BED07130-4BB7-A241-9C8C-75299E57DE51}"/>
              </a:ext>
            </a:extLst>
          </p:cNvPr>
          <p:cNvSpPr>
            <a:spLocks noChangeArrowheads="1"/>
          </p:cNvSpPr>
          <p:nvPr/>
        </p:nvSpPr>
        <p:spPr bwMode="auto">
          <a:xfrm>
            <a:off x="6601358" y="5192268"/>
            <a:ext cx="67748" cy="631153"/>
          </a:xfrm>
          <a:custGeom>
            <a:avLst/>
            <a:gdLst>
              <a:gd name="connsiteX0" fmla="*/ 0 w 135496"/>
              <a:gd name="connsiteY0" fmla="*/ 1257913 h 1262306"/>
              <a:gd name="connsiteX1" fmla="*/ 2747 w 135496"/>
              <a:gd name="connsiteY1" fmla="*/ 1261208 h 1262306"/>
              <a:gd name="connsiteX2" fmla="*/ 2747 w 135496"/>
              <a:gd name="connsiteY2" fmla="*/ 1262306 h 1262306"/>
              <a:gd name="connsiteX3" fmla="*/ 3663 w 135496"/>
              <a:gd name="connsiteY3" fmla="*/ 1230442 h 1262306"/>
              <a:gd name="connsiteX4" fmla="*/ 1832 w 135496"/>
              <a:gd name="connsiteY4" fmla="*/ 1251122 h 1262306"/>
              <a:gd name="connsiteX5" fmla="*/ 0 w 135496"/>
              <a:gd name="connsiteY5" fmla="*/ 1248537 h 1262306"/>
              <a:gd name="connsiteX6" fmla="*/ 0 w 135496"/>
              <a:gd name="connsiteY6" fmla="*/ 1247244 h 1262306"/>
              <a:gd name="connsiteX7" fmla="*/ 3663 w 135496"/>
              <a:gd name="connsiteY7" fmla="*/ 1230442 h 1262306"/>
              <a:gd name="connsiteX8" fmla="*/ 0 w 135496"/>
              <a:gd name="connsiteY8" fmla="*/ 1230442 h 1262306"/>
              <a:gd name="connsiteX9" fmla="*/ 0 w 135496"/>
              <a:gd name="connsiteY9" fmla="*/ 1235021 h 1262306"/>
              <a:gd name="connsiteX10" fmla="*/ 0 w 135496"/>
              <a:gd name="connsiteY10" fmla="*/ 1232274 h 1262306"/>
              <a:gd name="connsiteX11" fmla="*/ 13733 w 135496"/>
              <a:gd name="connsiteY11" fmla="*/ 1215798 h 1262306"/>
              <a:gd name="connsiteX12" fmla="*/ 13733 w 135496"/>
              <a:gd name="connsiteY12" fmla="*/ 1217629 h 1262306"/>
              <a:gd name="connsiteX13" fmla="*/ 13733 w 135496"/>
              <a:gd name="connsiteY13" fmla="*/ 1218544 h 1262306"/>
              <a:gd name="connsiteX14" fmla="*/ 13733 w 135496"/>
              <a:gd name="connsiteY14" fmla="*/ 1215798 h 1262306"/>
              <a:gd name="connsiteX15" fmla="*/ 9159 w 135496"/>
              <a:gd name="connsiteY15" fmla="*/ 1208474 h 1262306"/>
              <a:gd name="connsiteX16" fmla="*/ 7328 w 135496"/>
              <a:gd name="connsiteY16" fmla="*/ 1209847 h 1262306"/>
              <a:gd name="connsiteX17" fmla="*/ 9159 w 135496"/>
              <a:gd name="connsiteY17" fmla="*/ 1208474 h 1262306"/>
              <a:gd name="connsiteX18" fmla="*/ 10986 w 135496"/>
              <a:gd name="connsiteY18" fmla="*/ 1207690 h 1262306"/>
              <a:gd name="connsiteX19" fmla="*/ 14649 w 135496"/>
              <a:gd name="connsiteY19" fmla="*/ 1209260 h 1262306"/>
              <a:gd name="connsiteX20" fmla="*/ 12818 w 135496"/>
              <a:gd name="connsiteY20" fmla="*/ 1212399 h 1262306"/>
              <a:gd name="connsiteX21" fmla="*/ 13733 w 135496"/>
              <a:gd name="connsiteY21" fmla="*/ 1204355 h 1262306"/>
              <a:gd name="connsiteX22" fmla="*/ 13733 w 135496"/>
              <a:gd name="connsiteY22" fmla="*/ 1207100 h 1262306"/>
              <a:gd name="connsiteX23" fmla="*/ 13733 w 135496"/>
              <a:gd name="connsiteY23" fmla="*/ 1204355 h 1262306"/>
              <a:gd name="connsiteX24" fmla="*/ 7328 w 135496"/>
              <a:gd name="connsiteY24" fmla="*/ 1197488 h 1262306"/>
              <a:gd name="connsiteX25" fmla="*/ 9159 w 135496"/>
              <a:gd name="connsiteY25" fmla="*/ 1207101 h 1262306"/>
              <a:gd name="connsiteX26" fmla="*/ 5498 w 135496"/>
              <a:gd name="connsiteY26" fmla="*/ 1198861 h 1262306"/>
              <a:gd name="connsiteX27" fmla="*/ 14649 w 135496"/>
              <a:gd name="connsiteY27" fmla="*/ 1181010 h 1262306"/>
              <a:gd name="connsiteX28" fmla="*/ 10986 w 135496"/>
              <a:gd name="connsiteY28" fmla="*/ 1185128 h 1262306"/>
              <a:gd name="connsiteX29" fmla="*/ 10986 w 135496"/>
              <a:gd name="connsiteY29" fmla="*/ 1182383 h 1262306"/>
              <a:gd name="connsiteX30" fmla="*/ 13733 w 135496"/>
              <a:gd name="connsiteY30" fmla="*/ 1175512 h 1262306"/>
              <a:gd name="connsiteX31" fmla="*/ 13733 w 135496"/>
              <a:gd name="connsiteY31" fmla="*/ 1179908 h 1262306"/>
              <a:gd name="connsiteX32" fmla="*/ 13733 w 135496"/>
              <a:gd name="connsiteY32" fmla="*/ 1175512 h 1262306"/>
              <a:gd name="connsiteX33" fmla="*/ 9891 w 135496"/>
              <a:gd name="connsiteY33" fmla="*/ 1171023 h 1262306"/>
              <a:gd name="connsiteX34" fmla="*/ 6596 w 135496"/>
              <a:gd name="connsiteY34" fmla="*/ 1177015 h 1262306"/>
              <a:gd name="connsiteX35" fmla="*/ 6596 w 135496"/>
              <a:gd name="connsiteY35" fmla="*/ 1174019 h 1262306"/>
              <a:gd name="connsiteX36" fmla="*/ 9891 w 135496"/>
              <a:gd name="connsiteY36" fmla="*/ 1171023 h 1262306"/>
              <a:gd name="connsiteX37" fmla="*/ 13733 w 135496"/>
              <a:gd name="connsiteY37" fmla="*/ 1170024 h 1262306"/>
              <a:gd name="connsiteX38" fmla="*/ 13733 w 135496"/>
              <a:gd name="connsiteY38" fmla="*/ 1174417 h 1262306"/>
              <a:gd name="connsiteX39" fmla="*/ 10986 w 135496"/>
              <a:gd name="connsiteY39" fmla="*/ 1174417 h 1262306"/>
              <a:gd name="connsiteX40" fmla="*/ 14649 w 135496"/>
              <a:gd name="connsiteY40" fmla="*/ 1164526 h 1262306"/>
              <a:gd name="connsiteX41" fmla="*/ 10986 w 135496"/>
              <a:gd name="connsiteY41" fmla="*/ 1168647 h 1262306"/>
              <a:gd name="connsiteX42" fmla="*/ 12818 w 135496"/>
              <a:gd name="connsiteY42" fmla="*/ 1165900 h 1262306"/>
              <a:gd name="connsiteX43" fmla="*/ 16484 w 135496"/>
              <a:gd name="connsiteY43" fmla="*/ 1159038 h 1262306"/>
              <a:gd name="connsiteX44" fmla="*/ 19229 w 135496"/>
              <a:gd name="connsiteY44" fmla="*/ 1163431 h 1262306"/>
              <a:gd name="connsiteX45" fmla="*/ 16484 w 135496"/>
              <a:gd name="connsiteY45" fmla="*/ 1161234 h 1262306"/>
              <a:gd name="connsiteX46" fmla="*/ 13733 w 135496"/>
              <a:gd name="connsiteY46" fmla="*/ 1152172 h 1262306"/>
              <a:gd name="connsiteX47" fmla="*/ 13733 w 135496"/>
              <a:gd name="connsiteY47" fmla="*/ 1156292 h 1262306"/>
              <a:gd name="connsiteX48" fmla="*/ 13733 w 135496"/>
              <a:gd name="connsiteY48" fmla="*/ 1152172 h 1262306"/>
              <a:gd name="connsiteX49" fmla="*/ 13733 w 135496"/>
              <a:gd name="connsiteY49" fmla="*/ 1148052 h 1262306"/>
              <a:gd name="connsiteX50" fmla="*/ 13733 w 135496"/>
              <a:gd name="connsiteY50" fmla="*/ 1152172 h 1262306"/>
              <a:gd name="connsiteX51" fmla="*/ 10986 w 135496"/>
              <a:gd name="connsiteY51" fmla="*/ 1152172 h 1262306"/>
              <a:gd name="connsiteX52" fmla="*/ 19229 w 135496"/>
              <a:gd name="connsiteY52" fmla="*/ 1137066 h 1262306"/>
              <a:gd name="connsiteX53" fmla="*/ 19229 w 135496"/>
              <a:gd name="connsiteY53" fmla="*/ 1144390 h 1262306"/>
              <a:gd name="connsiteX54" fmla="*/ 18818 w 135496"/>
              <a:gd name="connsiteY54" fmla="*/ 1144573 h 1262306"/>
              <a:gd name="connsiteX55" fmla="*/ 20145 w 135496"/>
              <a:gd name="connsiteY55" fmla="*/ 1149881 h 1262306"/>
              <a:gd name="connsiteX56" fmla="*/ 19229 w 135496"/>
              <a:gd name="connsiteY56" fmla="*/ 1149881 h 1262306"/>
              <a:gd name="connsiteX57" fmla="*/ 19229 w 135496"/>
              <a:gd name="connsiteY57" fmla="*/ 1152445 h 1262306"/>
              <a:gd name="connsiteX58" fmla="*/ 18200 w 135496"/>
              <a:gd name="connsiteY58" fmla="*/ 1150660 h 1262306"/>
              <a:gd name="connsiteX59" fmla="*/ 18507 w 135496"/>
              <a:gd name="connsiteY59" fmla="*/ 1149881 h 1262306"/>
              <a:gd name="connsiteX60" fmla="*/ 16484 w 135496"/>
              <a:gd name="connsiteY60" fmla="*/ 1149881 h 1262306"/>
              <a:gd name="connsiteX61" fmla="*/ 17684 w 135496"/>
              <a:gd name="connsiteY61" fmla="*/ 1145077 h 1262306"/>
              <a:gd name="connsiteX62" fmla="*/ 16484 w 135496"/>
              <a:gd name="connsiteY62" fmla="*/ 1145611 h 1262306"/>
              <a:gd name="connsiteX63" fmla="*/ 19229 w 135496"/>
              <a:gd name="connsiteY63" fmla="*/ 1137066 h 1262306"/>
              <a:gd name="connsiteX64" fmla="*/ 14283 w 135496"/>
              <a:gd name="connsiteY64" fmla="*/ 1136216 h 1262306"/>
              <a:gd name="connsiteX65" fmla="*/ 15382 w 135496"/>
              <a:gd name="connsiteY65" fmla="*/ 1136216 h 1262306"/>
              <a:gd name="connsiteX66" fmla="*/ 14283 w 135496"/>
              <a:gd name="connsiteY66" fmla="*/ 1140018 h 1262306"/>
              <a:gd name="connsiteX67" fmla="*/ 12085 w 135496"/>
              <a:gd name="connsiteY67" fmla="*/ 1131146 h 1262306"/>
              <a:gd name="connsiteX68" fmla="*/ 14283 w 135496"/>
              <a:gd name="connsiteY68" fmla="*/ 1134948 h 1262306"/>
              <a:gd name="connsiteX69" fmla="*/ 13184 w 135496"/>
              <a:gd name="connsiteY69" fmla="*/ 1138751 h 1262306"/>
              <a:gd name="connsiteX70" fmla="*/ 12085 w 135496"/>
              <a:gd name="connsiteY70" fmla="*/ 1131146 h 1262306"/>
              <a:gd name="connsiteX71" fmla="*/ 15382 w 135496"/>
              <a:gd name="connsiteY71" fmla="*/ 1126076 h 1262306"/>
              <a:gd name="connsiteX72" fmla="*/ 14283 w 135496"/>
              <a:gd name="connsiteY72" fmla="*/ 1136216 h 1262306"/>
              <a:gd name="connsiteX73" fmla="*/ 14283 w 135496"/>
              <a:gd name="connsiteY73" fmla="*/ 1134948 h 1262306"/>
              <a:gd name="connsiteX74" fmla="*/ 15382 w 135496"/>
              <a:gd name="connsiteY74" fmla="*/ 1126076 h 1262306"/>
              <a:gd name="connsiteX75" fmla="*/ 18314 w 135496"/>
              <a:gd name="connsiteY75" fmla="*/ 1115094 h 1262306"/>
              <a:gd name="connsiteX76" fmla="*/ 20145 w 135496"/>
              <a:gd name="connsiteY76" fmla="*/ 1119488 h 1262306"/>
              <a:gd name="connsiteX77" fmla="*/ 16484 w 135496"/>
              <a:gd name="connsiteY77" fmla="*/ 1124981 h 1262306"/>
              <a:gd name="connsiteX78" fmla="*/ 16484 w 135496"/>
              <a:gd name="connsiteY78" fmla="*/ 1123883 h 1262306"/>
              <a:gd name="connsiteX79" fmla="*/ 15359 w 135496"/>
              <a:gd name="connsiteY79" fmla="*/ 1113117 h 1262306"/>
              <a:gd name="connsiteX80" fmla="*/ 15109 w 135496"/>
              <a:gd name="connsiteY80" fmla="*/ 1113642 h 1262306"/>
              <a:gd name="connsiteX81" fmla="*/ 15315 w 135496"/>
              <a:gd name="connsiteY81" fmla="*/ 1113122 h 1262306"/>
              <a:gd name="connsiteX82" fmla="*/ 17855 w 135496"/>
              <a:gd name="connsiteY82" fmla="*/ 1107860 h 1262306"/>
              <a:gd name="connsiteX83" fmla="*/ 20602 w 135496"/>
              <a:gd name="connsiteY83" fmla="*/ 1112486 h 1262306"/>
              <a:gd name="connsiteX84" fmla="*/ 18451 w 135496"/>
              <a:gd name="connsiteY84" fmla="*/ 1112745 h 1262306"/>
              <a:gd name="connsiteX85" fmla="*/ 15359 w 135496"/>
              <a:gd name="connsiteY85" fmla="*/ 1113117 h 1262306"/>
              <a:gd name="connsiteX86" fmla="*/ 16795 w 135496"/>
              <a:gd name="connsiteY86" fmla="*/ 1110093 h 1262306"/>
              <a:gd name="connsiteX87" fmla="*/ 13735 w 135496"/>
              <a:gd name="connsiteY87" fmla="*/ 1099765 h 1262306"/>
              <a:gd name="connsiteX88" fmla="*/ 17855 w 135496"/>
              <a:gd name="connsiteY88" fmla="*/ 1106704 h 1262306"/>
              <a:gd name="connsiteX89" fmla="*/ 16623 w 135496"/>
              <a:gd name="connsiteY89" fmla="*/ 1109817 h 1262306"/>
              <a:gd name="connsiteX90" fmla="*/ 15315 w 135496"/>
              <a:gd name="connsiteY90" fmla="*/ 1113122 h 1262306"/>
              <a:gd name="connsiteX91" fmla="*/ 10989 w 135496"/>
              <a:gd name="connsiteY91" fmla="*/ 1113642 h 1262306"/>
              <a:gd name="connsiteX92" fmla="*/ 10989 w 135496"/>
              <a:gd name="connsiteY92" fmla="*/ 1104391 h 1262306"/>
              <a:gd name="connsiteX93" fmla="*/ 13735 w 135496"/>
              <a:gd name="connsiteY93" fmla="*/ 1104391 h 1262306"/>
              <a:gd name="connsiteX94" fmla="*/ 24719 w 135496"/>
              <a:gd name="connsiteY94" fmla="*/ 1098609 h 1262306"/>
              <a:gd name="connsiteX95" fmla="*/ 24719 w 135496"/>
              <a:gd name="connsiteY95" fmla="*/ 1101356 h 1262306"/>
              <a:gd name="connsiteX96" fmla="*/ 21972 w 135496"/>
              <a:gd name="connsiteY96" fmla="*/ 1101356 h 1262306"/>
              <a:gd name="connsiteX97" fmla="*/ 20145 w 135496"/>
              <a:gd name="connsiteY97" fmla="*/ 1087627 h 1262306"/>
              <a:gd name="connsiteX98" fmla="*/ 16484 w 135496"/>
              <a:gd name="connsiteY98" fmla="*/ 1097044 h 1262306"/>
              <a:gd name="connsiteX99" fmla="*/ 16484 w 135496"/>
              <a:gd name="connsiteY99" fmla="*/ 1095474 h 1262306"/>
              <a:gd name="connsiteX100" fmla="*/ 20145 w 135496"/>
              <a:gd name="connsiteY100" fmla="*/ 1087627 h 1262306"/>
              <a:gd name="connsiteX101" fmla="*/ 19229 w 135496"/>
              <a:gd name="connsiteY101" fmla="*/ 1087623 h 1262306"/>
              <a:gd name="connsiteX102" fmla="*/ 19229 w 135496"/>
              <a:gd name="connsiteY102" fmla="*/ 1089455 h 1262306"/>
              <a:gd name="connsiteX103" fmla="*/ 16484 w 135496"/>
              <a:gd name="connsiteY103" fmla="*/ 1091286 h 1262306"/>
              <a:gd name="connsiteX104" fmla="*/ 19229 w 135496"/>
              <a:gd name="connsiteY104" fmla="*/ 1065651 h 1262306"/>
              <a:gd name="connsiteX105" fmla="*/ 16484 w 135496"/>
              <a:gd name="connsiteY105" fmla="*/ 1070230 h 1262306"/>
              <a:gd name="connsiteX106" fmla="*/ 16484 w 135496"/>
              <a:gd name="connsiteY106" fmla="*/ 1069314 h 1262306"/>
              <a:gd name="connsiteX107" fmla="*/ 27933 w 135496"/>
              <a:gd name="connsiteY107" fmla="*/ 1042430 h 1262306"/>
              <a:gd name="connsiteX108" fmla="*/ 26661 w 135496"/>
              <a:gd name="connsiteY108" fmla="*/ 1044927 h 1262306"/>
              <a:gd name="connsiteX109" fmla="*/ 26661 w 135496"/>
              <a:gd name="connsiteY109" fmla="*/ 1046175 h 1262306"/>
              <a:gd name="connsiteX110" fmla="*/ 27933 w 135496"/>
              <a:gd name="connsiteY110" fmla="*/ 1042430 h 1262306"/>
              <a:gd name="connsiteX111" fmla="*/ 22844 w 135496"/>
              <a:gd name="connsiteY111" fmla="*/ 1022455 h 1262306"/>
              <a:gd name="connsiteX112" fmla="*/ 21826 w 135496"/>
              <a:gd name="connsiteY112" fmla="*/ 1029447 h 1262306"/>
              <a:gd name="connsiteX113" fmla="*/ 21572 w 135496"/>
              <a:gd name="connsiteY113" fmla="*/ 1029946 h 1262306"/>
              <a:gd name="connsiteX114" fmla="*/ 22844 w 135496"/>
              <a:gd name="connsiteY114" fmla="*/ 1022455 h 1262306"/>
              <a:gd name="connsiteX115" fmla="*/ 16484 w 135496"/>
              <a:gd name="connsiteY115" fmla="*/ 1021707 h 1262306"/>
              <a:gd name="connsiteX116" fmla="*/ 20145 w 135496"/>
              <a:gd name="connsiteY116" fmla="*/ 1023081 h 1262306"/>
              <a:gd name="connsiteX117" fmla="*/ 18314 w 135496"/>
              <a:gd name="connsiteY117" fmla="*/ 1025828 h 1262306"/>
              <a:gd name="connsiteX118" fmla="*/ 24719 w 135496"/>
              <a:gd name="connsiteY118" fmla="*/ 1006802 h 1262306"/>
              <a:gd name="connsiteX119" fmla="*/ 24719 w 135496"/>
              <a:gd name="connsiteY119" fmla="*/ 1013080 h 1262306"/>
              <a:gd name="connsiteX120" fmla="*/ 21972 w 135496"/>
              <a:gd name="connsiteY120" fmla="*/ 1011511 h 1262306"/>
              <a:gd name="connsiteX121" fmla="*/ 24719 w 135496"/>
              <a:gd name="connsiteY121" fmla="*/ 1006802 h 1262306"/>
              <a:gd name="connsiteX122" fmla="*/ 22590 w 135496"/>
              <a:gd name="connsiteY122" fmla="*/ 993991 h 1262306"/>
              <a:gd name="connsiteX123" fmla="*/ 22844 w 135496"/>
              <a:gd name="connsiteY123" fmla="*/ 994990 h 1262306"/>
              <a:gd name="connsiteX124" fmla="*/ 22505 w 135496"/>
              <a:gd name="connsiteY124" fmla="*/ 994907 h 1262306"/>
              <a:gd name="connsiteX125" fmla="*/ 20300 w 135496"/>
              <a:gd name="connsiteY125" fmla="*/ 992493 h 1262306"/>
              <a:gd name="connsiteX126" fmla="*/ 21572 w 135496"/>
              <a:gd name="connsiteY126" fmla="*/ 994678 h 1262306"/>
              <a:gd name="connsiteX127" fmla="*/ 22505 w 135496"/>
              <a:gd name="connsiteY127" fmla="*/ 994907 h 1262306"/>
              <a:gd name="connsiteX128" fmla="*/ 21572 w 135496"/>
              <a:gd name="connsiteY128" fmla="*/ 1004978 h 1262306"/>
              <a:gd name="connsiteX129" fmla="*/ 20300 w 135496"/>
              <a:gd name="connsiteY129" fmla="*/ 992493 h 1262306"/>
              <a:gd name="connsiteX130" fmla="*/ 29666 w 135496"/>
              <a:gd name="connsiteY130" fmla="*/ 847154 h 1262306"/>
              <a:gd name="connsiteX131" fmla="*/ 31863 w 135496"/>
              <a:gd name="connsiteY131" fmla="*/ 850816 h 1262306"/>
              <a:gd name="connsiteX132" fmla="*/ 29666 w 135496"/>
              <a:gd name="connsiteY132" fmla="*/ 854478 h 1262306"/>
              <a:gd name="connsiteX133" fmla="*/ 29666 w 135496"/>
              <a:gd name="connsiteY133" fmla="*/ 847154 h 1262306"/>
              <a:gd name="connsiteX134" fmla="*/ 38456 w 135496"/>
              <a:gd name="connsiteY134" fmla="*/ 791002 h 1262306"/>
              <a:gd name="connsiteX135" fmla="*/ 42849 w 135496"/>
              <a:gd name="connsiteY135" fmla="*/ 797280 h 1262306"/>
              <a:gd name="connsiteX136" fmla="*/ 40435 w 135496"/>
              <a:gd name="connsiteY136" fmla="*/ 799579 h 1262306"/>
              <a:gd name="connsiteX137" fmla="*/ 48286 w 135496"/>
              <a:gd name="connsiteY137" fmla="*/ 803982 h 1262306"/>
              <a:gd name="connsiteX138" fmla="*/ 49558 w 135496"/>
              <a:gd name="connsiteY138" fmla="*/ 811473 h 1262306"/>
              <a:gd name="connsiteX139" fmla="*/ 48286 w 135496"/>
              <a:gd name="connsiteY139" fmla="*/ 812721 h 1262306"/>
              <a:gd name="connsiteX140" fmla="*/ 47014 w 135496"/>
              <a:gd name="connsiteY140" fmla="*/ 820212 h 1262306"/>
              <a:gd name="connsiteX141" fmla="*/ 49558 w 135496"/>
              <a:gd name="connsiteY141" fmla="*/ 835192 h 1262306"/>
              <a:gd name="connsiteX142" fmla="*/ 45742 w 135496"/>
              <a:gd name="connsiteY142" fmla="*/ 845180 h 1262306"/>
              <a:gd name="connsiteX143" fmla="*/ 47014 w 135496"/>
              <a:gd name="connsiteY143" fmla="*/ 848925 h 1262306"/>
              <a:gd name="connsiteX144" fmla="*/ 48286 w 135496"/>
              <a:gd name="connsiteY144" fmla="*/ 848925 h 1262306"/>
              <a:gd name="connsiteX145" fmla="*/ 48286 w 135496"/>
              <a:gd name="connsiteY145" fmla="*/ 850174 h 1262306"/>
              <a:gd name="connsiteX146" fmla="*/ 47014 w 135496"/>
              <a:gd name="connsiteY146" fmla="*/ 851422 h 1262306"/>
              <a:gd name="connsiteX147" fmla="*/ 47014 w 135496"/>
              <a:gd name="connsiteY147" fmla="*/ 857664 h 1262306"/>
              <a:gd name="connsiteX148" fmla="*/ 48286 w 135496"/>
              <a:gd name="connsiteY148" fmla="*/ 855167 h 1262306"/>
              <a:gd name="connsiteX149" fmla="*/ 47014 w 135496"/>
              <a:gd name="connsiteY149" fmla="*/ 858912 h 1262306"/>
              <a:gd name="connsiteX150" fmla="*/ 45742 w 135496"/>
              <a:gd name="connsiteY150" fmla="*/ 858912 h 1262306"/>
              <a:gd name="connsiteX151" fmla="*/ 45742 w 135496"/>
              <a:gd name="connsiteY151" fmla="*/ 865155 h 1262306"/>
              <a:gd name="connsiteX152" fmla="*/ 41925 w 135496"/>
              <a:gd name="connsiteY152" fmla="*/ 896365 h 1262306"/>
              <a:gd name="connsiteX153" fmla="*/ 43198 w 135496"/>
              <a:gd name="connsiteY153" fmla="*/ 891371 h 1262306"/>
              <a:gd name="connsiteX154" fmla="*/ 40653 w 135496"/>
              <a:gd name="connsiteY154" fmla="*/ 913843 h 1262306"/>
              <a:gd name="connsiteX155" fmla="*/ 41925 w 135496"/>
              <a:gd name="connsiteY155" fmla="*/ 913843 h 1262306"/>
              <a:gd name="connsiteX156" fmla="*/ 40653 w 135496"/>
              <a:gd name="connsiteY156" fmla="*/ 930072 h 1262306"/>
              <a:gd name="connsiteX157" fmla="*/ 41925 w 135496"/>
              <a:gd name="connsiteY157" fmla="*/ 930072 h 1262306"/>
              <a:gd name="connsiteX158" fmla="*/ 38109 w 135496"/>
              <a:gd name="connsiteY158" fmla="*/ 957538 h 1262306"/>
              <a:gd name="connsiteX159" fmla="*/ 35565 w 135496"/>
              <a:gd name="connsiteY159" fmla="*/ 972519 h 1262306"/>
              <a:gd name="connsiteX160" fmla="*/ 35565 w 135496"/>
              <a:gd name="connsiteY160" fmla="*/ 973767 h 1262306"/>
              <a:gd name="connsiteX161" fmla="*/ 34293 w 135496"/>
              <a:gd name="connsiteY161" fmla="*/ 985003 h 1262306"/>
              <a:gd name="connsiteX162" fmla="*/ 33925 w 135496"/>
              <a:gd name="connsiteY162" fmla="*/ 987129 h 1262306"/>
              <a:gd name="connsiteX163" fmla="*/ 33988 w 135496"/>
              <a:gd name="connsiteY163" fmla="*/ 987381 h 1262306"/>
              <a:gd name="connsiteX164" fmla="*/ 33022 w 135496"/>
              <a:gd name="connsiteY164" fmla="*/ 992348 h 1262306"/>
              <a:gd name="connsiteX165" fmla="*/ 31431 w 135496"/>
              <a:gd name="connsiteY165" fmla="*/ 1001544 h 1262306"/>
              <a:gd name="connsiteX166" fmla="*/ 30477 w 135496"/>
              <a:gd name="connsiteY166" fmla="*/ 1016213 h 1262306"/>
              <a:gd name="connsiteX167" fmla="*/ 29205 w 135496"/>
              <a:gd name="connsiteY167" fmla="*/ 1026201 h 1262306"/>
              <a:gd name="connsiteX168" fmla="*/ 29205 w 135496"/>
              <a:gd name="connsiteY168" fmla="*/ 1032443 h 1262306"/>
              <a:gd name="connsiteX169" fmla="*/ 27933 w 135496"/>
              <a:gd name="connsiteY169" fmla="*/ 1043679 h 1262306"/>
              <a:gd name="connsiteX170" fmla="*/ 27933 w 135496"/>
              <a:gd name="connsiteY170" fmla="*/ 1049921 h 1262306"/>
              <a:gd name="connsiteX171" fmla="*/ 24116 w 135496"/>
              <a:gd name="connsiteY171" fmla="*/ 1049921 h 1262306"/>
              <a:gd name="connsiteX172" fmla="*/ 25389 w 135496"/>
              <a:gd name="connsiteY172" fmla="*/ 1054914 h 1262306"/>
              <a:gd name="connsiteX173" fmla="*/ 24116 w 135496"/>
              <a:gd name="connsiteY173" fmla="*/ 1054914 h 1262306"/>
              <a:gd name="connsiteX174" fmla="*/ 24116 w 135496"/>
              <a:gd name="connsiteY174" fmla="*/ 1067398 h 1262306"/>
              <a:gd name="connsiteX175" fmla="*/ 25389 w 135496"/>
              <a:gd name="connsiteY175" fmla="*/ 1066150 h 1262306"/>
              <a:gd name="connsiteX176" fmla="*/ 25389 w 135496"/>
              <a:gd name="connsiteY176" fmla="*/ 1067398 h 1262306"/>
              <a:gd name="connsiteX177" fmla="*/ 26661 w 135496"/>
              <a:gd name="connsiteY177" fmla="*/ 1069895 h 1262306"/>
              <a:gd name="connsiteX178" fmla="*/ 21572 w 135496"/>
              <a:gd name="connsiteY178" fmla="*/ 1082380 h 1262306"/>
              <a:gd name="connsiteX179" fmla="*/ 22376 w 135496"/>
              <a:gd name="connsiteY179" fmla="*/ 1084945 h 1262306"/>
              <a:gd name="connsiteX180" fmla="*/ 24719 w 135496"/>
              <a:gd name="connsiteY180" fmla="*/ 1082135 h 1262306"/>
              <a:gd name="connsiteX181" fmla="*/ 24719 w 135496"/>
              <a:gd name="connsiteY181" fmla="*/ 1086528 h 1262306"/>
              <a:gd name="connsiteX182" fmla="*/ 22608 w 135496"/>
              <a:gd name="connsiteY182" fmla="*/ 1085684 h 1262306"/>
              <a:gd name="connsiteX183" fmla="*/ 22844 w 135496"/>
              <a:gd name="connsiteY183" fmla="*/ 1086437 h 1262306"/>
              <a:gd name="connsiteX184" fmla="*/ 24116 w 135496"/>
              <a:gd name="connsiteY184" fmla="*/ 1092367 h 1262306"/>
              <a:gd name="connsiteX185" fmla="*/ 21572 w 135496"/>
              <a:gd name="connsiteY185" fmla="*/ 1097361 h 1262306"/>
              <a:gd name="connsiteX186" fmla="*/ 20300 w 135496"/>
              <a:gd name="connsiteY186" fmla="*/ 1081131 h 1262306"/>
              <a:gd name="connsiteX187" fmla="*/ 19028 w 135496"/>
              <a:gd name="connsiteY187" fmla="*/ 1086125 h 1262306"/>
              <a:gd name="connsiteX188" fmla="*/ 18755 w 135496"/>
              <a:gd name="connsiteY188" fmla="*/ 1079700 h 1262306"/>
              <a:gd name="connsiteX189" fmla="*/ 16484 w 135496"/>
              <a:gd name="connsiteY189" fmla="*/ 1081216 h 1262306"/>
              <a:gd name="connsiteX190" fmla="*/ 19082 w 135496"/>
              <a:gd name="connsiteY190" fmla="*/ 1076882 h 1262306"/>
              <a:gd name="connsiteX191" fmla="*/ 20300 w 135496"/>
              <a:gd name="connsiteY191" fmla="*/ 1071144 h 1262306"/>
              <a:gd name="connsiteX192" fmla="*/ 19229 w 135496"/>
              <a:gd name="connsiteY192" fmla="*/ 1077450 h 1262306"/>
              <a:gd name="connsiteX193" fmla="*/ 19229 w 135496"/>
              <a:gd name="connsiteY193" fmla="*/ 1078535 h 1262306"/>
              <a:gd name="connsiteX194" fmla="*/ 21572 w 135496"/>
              <a:gd name="connsiteY194" fmla="*/ 1077386 h 1262306"/>
              <a:gd name="connsiteX195" fmla="*/ 21572 w 135496"/>
              <a:gd name="connsiteY195" fmla="*/ 1059908 h 1262306"/>
              <a:gd name="connsiteX196" fmla="*/ 19028 w 135496"/>
              <a:gd name="connsiteY196" fmla="*/ 1057411 h 1262306"/>
              <a:gd name="connsiteX197" fmla="*/ 17756 w 135496"/>
              <a:gd name="connsiteY197" fmla="*/ 1061156 h 1262306"/>
              <a:gd name="connsiteX198" fmla="*/ 17756 w 135496"/>
              <a:gd name="connsiteY198" fmla="*/ 1057411 h 1262306"/>
              <a:gd name="connsiteX199" fmla="*/ 21826 w 135496"/>
              <a:gd name="connsiteY199" fmla="*/ 1029447 h 1262306"/>
              <a:gd name="connsiteX200" fmla="*/ 24116 w 135496"/>
              <a:gd name="connsiteY200" fmla="*/ 1024952 h 1262306"/>
              <a:gd name="connsiteX201" fmla="*/ 21572 w 135496"/>
              <a:gd name="connsiteY201" fmla="*/ 1038685 h 1262306"/>
              <a:gd name="connsiteX202" fmla="*/ 25389 w 135496"/>
              <a:gd name="connsiteY202" fmla="*/ 1037436 h 1262306"/>
              <a:gd name="connsiteX203" fmla="*/ 25389 w 135496"/>
              <a:gd name="connsiteY203" fmla="*/ 1013716 h 1262306"/>
              <a:gd name="connsiteX204" fmla="*/ 27933 w 135496"/>
              <a:gd name="connsiteY204" fmla="*/ 1008723 h 1262306"/>
              <a:gd name="connsiteX205" fmla="*/ 22844 w 135496"/>
              <a:gd name="connsiteY205" fmla="*/ 991245 h 1262306"/>
              <a:gd name="connsiteX206" fmla="*/ 22590 w 135496"/>
              <a:gd name="connsiteY206" fmla="*/ 993991 h 1262306"/>
              <a:gd name="connsiteX207" fmla="*/ 21572 w 135496"/>
              <a:gd name="connsiteY207" fmla="*/ 989996 h 1262306"/>
              <a:gd name="connsiteX208" fmla="*/ 24116 w 135496"/>
              <a:gd name="connsiteY208" fmla="*/ 986251 h 1262306"/>
              <a:gd name="connsiteX209" fmla="*/ 27933 w 135496"/>
              <a:gd name="connsiteY209" fmla="*/ 962531 h 1262306"/>
              <a:gd name="connsiteX210" fmla="*/ 29205 w 135496"/>
              <a:gd name="connsiteY210" fmla="*/ 961283 h 1262306"/>
              <a:gd name="connsiteX211" fmla="*/ 25389 w 135496"/>
              <a:gd name="connsiteY211" fmla="*/ 950047 h 1262306"/>
              <a:gd name="connsiteX212" fmla="*/ 26661 w 135496"/>
              <a:gd name="connsiteY212" fmla="*/ 940060 h 1262306"/>
              <a:gd name="connsiteX213" fmla="*/ 25389 w 135496"/>
              <a:gd name="connsiteY213" fmla="*/ 937563 h 1262306"/>
              <a:gd name="connsiteX214" fmla="*/ 27933 w 135496"/>
              <a:gd name="connsiteY214" fmla="*/ 932569 h 1262306"/>
              <a:gd name="connsiteX215" fmla="*/ 25389 w 135496"/>
              <a:gd name="connsiteY215" fmla="*/ 930072 h 1262306"/>
              <a:gd name="connsiteX216" fmla="*/ 31749 w 135496"/>
              <a:gd name="connsiteY216" fmla="*/ 932569 h 1262306"/>
              <a:gd name="connsiteX217" fmla="*/ 34562 w 135496"/>
              <a:gd name="connsiteY217" fmla="*/ 926495 h 1262306"/>
              <a:gd name="connsiteX218" fmla="*/ 32958 w 135496"/>
              <a:gd name="connsiteY218" fmla="*/ 926495 h 1262306"/>
              <a:gd name="connsiteX219" fmla="*/ 32958 w 135496"/>
              <a:gd name="connsiteY219" fmla="*/ 922832 h 1262306"/>
              <a:gd name="connsiteX220" fmla="*/ 35214 w 135496"/>
              <a:gd name="connsiteY220" fmla="*/ 925088 h 1262306"/>
              <a:gd name="connsiteX221" fmla="*/ 38109 w 135496"/>
              <a:gd name="connsiteY221" fmla="*/ 918837 h 1262306"/>
              <a:gd name="connsiteX222" fmla="*/ 25389 w 135496"/>
              <a:gd name="connsiteY222" fmla="*/ 920085 h 1262306"/>
              <a:gd name="connsiteX223" fmla="*/ 27933 w 135496"/>
              <a:gd name="connsiteY223" fmla="*/ 913843 h 1262306"/>
              <a:gd name="connsiteX224" fmla="*/ 27933 w 135496"/>
              <a:gd name="connsiteY224" fmla="*/ 898862 h 1262306"/>
              <a:gd name="connsiteX225" fmla="*/ 29205 w 135496"/>
              <a:gd name="connsiteY225" fmla="*/ 902607 h 1262306"/>
              <a:gd name="connsiteX226" fmla="*/ 29205 w 135496"/>
              <a:gd name="connsiteY226" fmla="*/ 892620 h 1262306"/>
              <a:gd name="connsiteX227" fmla="*/ 34293 w 135496"/>
              <a:gd name="connsiteY227" fmla="*/ 893868 h 1262306"/>
              <a:gd name="connsiteX228" fmla="*/ 29205 w 135496"/>
              <a:gd name="connsiteY228" fmla="*/ 876390 h 1262306"/>
              <a:gd name="connsiteX229" fmla="*/ 29205 w 135496"/>
              <a:gd name="connsiteY229" fmla="*/ 891371 h 1262306"/>
              <a:gd name="connsiteX230" fmla="*/ 27933 w 135496"/>
              <a:gd name="connsiteY230" fmla="*/ 880136 h 1262306"/>
              <a:gd name="connsiteX231" fmla="*/ 29205 w 135496"/>
              <a:gd name="connsiteY231" fmla="*/ 866403 h 1262306"/>
              <a:gd name="connsiteX232" fmla="*/ 30477 w 135496"/>
              <a:gd name="connsiteY232" fmla="*/ 872645 h 1262306"/>
              <a:gd name="connsiteX233" fmla="*/ 31749 w 135496"/>
              <a:gd name="connsiteY233" fmla="*/ 865155 h 1262306"/>
              <a:gd name="connsiteX234" fmla="*/ 40653 w 135496"/>
              <a:gd name="connsiteY234" fmla="*/ 890123 h 1262306"/>
              <a:gd name="connsiteX235" fmla="*/ 40653 w 135496"/>
              <a:gd name="connsiteY235" fmla="*/ 882632 h 1262306"/>
              <a:gd name="connsiteX236" fmla="*/ 41925 w 135496"/>
              <a:gd name="connsiteY236" fmla="*/ 880136 h 1262306"/>
              <a:gd name="connsiteX237" fmla="*/ 33021 w 135496"/>
              <a:gd name="connsiteY237" fmla="*/ 860161 h 1262306"/>
              <a:gd name="connsiteX238" fmla="*/ 38109 w 135496"/>
              <a:gd name="connsiteY238" fmla="*/ 858912 h 1262306"/>
              <a:gd name="connsiteX239" fmla="*/ 35565 w 135496"/>
              <a:gd name="connsiteY239" fmla="*/ 837689 h 1262306"/>
              <a:gd name="connsiteX240" fmla="*/ 34293 w 135496"/>
              <a:gd name="connsiteY240" fmla="*/ 841435 h 1262306"/>
              <a:gd name="connsiteX241" fmla="*/ 35565 w 135496"/>
              <a:gd name="connsiteY241" fmla="*/ 831447 h 1262306"/>
              <a:gd name="connsiteX242" fmla="*/ 39381 w 135496"/>
              <a:gd name="connsiteY242" fmla="*/ 830199 h 1262306"/>
              <a:gd name="connsiteX243" fmla="*/ 36837 w 135496"/>
              <a:gd name="connsiteY243" fmla="*/ 821460 h 1262306"/>
              <a:gd name="connsiteX244" fmla="*/ 40653 w 135496"/>
              <a:gd name="connsiteY244" fmla="*/ 822708 h 1262306"/>
              <a:gd name="connsiteX245" fmla="*/ 36837 w 135496"/>
              <a:gd name="connsiteY245" fmla="*/ 817715 h 1262306"/>
              <a:gd name="connsiteX246" fmla="*/ 41925 w 135496"/>
              <a:gd name="connsiteY246" fmla="*/ 807727 h 1262306"/>
              <a:gd name="connsiteX247" fmla="*/ 38109 w 135496"/>
              <a:gd name="connsiteY247" fmla="*/ 808976 h 1262306"/>
              <a:gd name="connsiteX248" fmla="*/ 39381 w 135496"/>
              <a:gd name="connsiteY248" fmla="*/ 798988 h 1262306"/>
              <a:gd name="connsiteX249" fmla="*/ 39388 w 135496"/>
              <a:gd name="connsiteY249" fmla="*/ 798992 h 1262306"/>
              <a:gd name="connsiteX250" fmla="*/ 55318 w 135496"/>
              <a:gd name="connsiteY250" fmla="*/ 688397 h 1262306"/>
              <a:gd name="connsiteX251" fmla="*/ 54646 w 135496"/>
              <a:gd name="connsiteY251" fmla="*/ 690376 h 1262306"/>
              <a:gd name="connsiteX252" fmla="*/ 57190 w 135496"/>
              <a:gd name="connsiteY252" fmla="*/ 690376 h 1262306"/>
              <a:gd name="connsiteX253" fmla="*/ 57190 w 135496"/>
              <a:gd name="connsiteY253" fmla="*/ 690267 h 1262306"/>
              <a:gd name="connsiteX254" fmla="*/ 66095 w 135496"/>
              <a:gd name="connsiteY254" fmla="*/ 646681 h 1262306"/>
              <a:gd name="connsiteX255" fmla="*/ 66095 w 135496"/>
              <a:gd name="connsiteY255" fmla="*/ 647930 h 1262306"/>
              <a:gd name="connsiteX256" fmla="*/ 65968 w 135496"/>
              <a:gd name="connsiteY256" fmla="*/ 647368 h 1262306"/>
              <a:gd name="connsiteX257" fmla="*/ 57677 w 135496"/>
              <a:gd name="connsiteY257" fmla="*/ 582263 h 1262306"/>
              <a:gd name="connsiteX258" fmla="*/ 57677 w 135496"/>
              <a:gd name="connsiteY258" fmla="*/ 586384 h 1262306"/>
              <a:gd name="connsiteX259" fmla="*/ 54930 w 135496"/>
              <a:gd name="connsiteY259" fmla="*/ 585010 h 1262306"/>
              <a:gd name="connsiteX260" fmla="*/ 66095 w 135496"/>
              <a:gd name="connsiteY260" fmla="*/ 516846 h 1262306"/>
              <a:gd name="connsiteX261" fmla="*/ 66360 w 135496"/>
              <a:gd name="connsiteY261" fmla="*/ 518822 h 1262306"/>
              <a:gd name="connsiteX262" fmla="*/ 66095 w 135496"/>
              <a:gd name="connsiteY262" fmla="*/ 519342 h 1262306"/>
              <a:gd name="connsiteX263" fmla="*/ 66095 w 135496"/>
              <a:gd name="connsiteY263" fmla="*/ 516846 h 1262306"/>
              <a:gd name="connsiteX264" fmla="*/ 67290 w 135496"/>
              <a:gd name="connsiteY264" fmla="*/ 477900 h 1262306"/>
              <a:gd name="connsiteX265" fmla="*/ 65916 w 135496"/>
              <a:gd name="connsiteY265" fmla="*/ 487317 h 1262306"/>
              <a:gd name="connsiteX266" fmla="*/ 67290 w 135496"/>
              <a:gd name="connsiteY266" fmla="*/ 477900 h 1262306"/>
              <a:gd name="connsiteX267" fmla="*/ 133665 w 135496"/>
              <a:gd name="connsiteY267" fmla="*/ 0 h 1262306"/>
              <a:gd name="connsiteX268" fmla="*/ 135496 w 135496"/>
              <a:gd name="connsiteY268" fmla="*/ 2748 h 1262306"/>
              <a:gd name="connsiteX269" fmla="*/ 133610 w 135496"/>
              <a:gd name="connsiteY269" fmla="*/ 3455 h 1262306"/>
              <a:gd name="connsiteX270" fmla="*/ 133895 w 135496"/>
              <a:gd name="connsiteY270" fmla="*/ 6320 h 1262306"/>
              <a:gd name="connsiteX271" fmla="*/ 134581 w 135496"/>
              <a:gd name="connsiteY271" fmla="*/ 5498 h 1262306"/>
              <a:gd name="connsiteX272" fmla="*/ 133919 w 135496"/>
              <a:gd name="connsiteY272" fmla="*/ 6557 h 1262306"/>
              <a:gd name="connsiteX273" fmla="*/ 134151 w 135496"/>
              <a:gd name="connsiteY273" fmla="*/ 8895 h 1262306"/>
              <a:gd name="connsiteX274" fmla="*/ 134787 w 135496"/>
              <a:gd name="connsiteY274" fmla="*/ 16229 h 1262306"/>
              <a:gd name="connsiteX275" fmla="*/ 130971 w 135496"/>
              <a:gd name="connsiteY275" fmla="*/ 27465 h 1262306"/>
              <a:gd name="connsiteX276" fmla="*/ 133515 w 135496"/>
              <a:gd name="connsiteY276" fmla="*/ 27465 h 1262306"/>
              <a:gd name="connsiteX277" fmla="*/ 134787 w 135496"/>
              <a:gd name="connsiteY277" fmla="*/ 29962 h 1262306"/>
              <a:gd name="connsiteX278" fmla="*/ 122066 w 135496"/>
              <a:gd name="connsiteY278" fmla="*/ 116103 h 1262306"/>
              <a:gd name="connsiteX279" fmla="*/ 123338 w 135496"/>
              <a:gd name="connsiteY279" fmla="*/ 116103 h 1262306"/>
              <a:gd name="connsiteX280" fmla="*/ 123338 w 135496"/>
              <a:gd name="connsiteY280" fmla="*/ 124842 h 1262306"/>
              <a:gd name="connsiteX281" fmla="*/ 120794 w 135496"/>
              <a:gd name="connsiteY281" fmla="*/ 131084 h 1262306"/>
              <a:gd name="connsiteX282" fmla="*/ 122066 w 135496"/>
              <a:gd name="connsiteY282" fmla="*/ 132332 h 1262306"/>
              <a:gd name="connsiteX283" fmla="*/ 118250 w 135496"/>
              <a:gd name="connsiteY283" fmla="*/ 172282 h 1262306"/>
              <a:gd name="connsiteX284" fmla="*/ 114434 w 135496"/>
              <a:gd name="connsiteY284" fmla="*/ 176027 h 1262306"/>
              <a:gd name="connsiteX285" fmla="*/ 116978 w 135496"/>
              <a:gd name="connsiteY285" fmla="*/ 186014 h 1262306"/>
              <a:gd name="connsiteX286" fmla="*/ 110617 w 135496"/>
              <a:gd name="connsiteY286" fmla="*/ 200996 h 1262306"/>
              <a:gd name="connsiteX287" fmla="*/ 111890 w 135496"/>
              <a:gd name="connsiteY287" fmla="*/ 204741 h 1262306"/>
              <a:gd name="connsiteX288" fmla="*/ 111890 w 135496"/>
              <a:gd name="connsiteY288" fmla="*/ 222219 h 1262306"/>
              <a:gd name="connsiteX289" fmla="*/ 105529 w 135496"/>
              <a:gd name="connsiteY289" fmla="*/ 259671 h 1262306"/>
              <a:gd name="connsiteX290" fmla="*/ 106801 w 135496"/>
              <a:gd name="connsiteY290" fmla="*/ 263416 h 1262306"/>
              <a:gd name="connsiteX291" fmla="*/ 109345 w 135496"/>
              <a:gd name="connsiteY291" fmla="*/ 260920 h 1262306"/>
              <a:gd name="connsiteX292" fmla="*/ 108073 w 135496"/>
              <a:gd name="connsiteY292" fmla="*/ 269659 h 1262306"/>
              <a:gd name="connsiteX293" fmla="*/ 108073 w 135496"/>
              <a:gd name="connsiteY293" fmla="*/ 270907 h 1262306"/>
              <a:gd name="connsiteX294" fmla="*/ 105529 w 135496"/>
              <a:gd name="connsiteY294" fmla="*/ 275901 h 1262306"/>
              <a:gd name="connsiteX295" fmla="*/ 106801 w 135496"/>
              <a:gd name="connsiteY295" fmla="*/ 284640 h 1262306"/>
              <a:gd name="connsiteX296" fmla="*/ 108073 w 135496"/>
              <a:gd name="connsiteY296" fmla="*/ 284640 h 1262306"/>
              <a:gd name="connsiteX297" fmla="*/ 106801 w 135496"/>
              <a:gd name="connsiteY297" fmla="*/ 288385 h 1262306"/>
              <a:gd name="connsiteX298" fmla="*/ 104257 w 135496"/>
              <a:gd name="connsiteY298" fmla="*/ 287136 h 1262306"/>
              <a:gd name="connsiteX299" fmla="*/ 105529 w 135496"/>
              <a:gd name="connsiteY299" fmla="*/ 295875 h 1262306"/>
              <a:gd name="connsiteX300" fmla="*/ 104257 w 135496"/>
              <a:gd name="connsiteY300" fmla="*/ 293379 h 1262306"/>
              <a:gd name="connsiteX301" fmla="*/ 102985 w 135496"/>
              <a:gd name="connsiteY301" fmla="*/ 300869 h 1262306"/>
              <a:gd name="connsiteX302" fmla="*/ 105529 w 135496"/>
              <a:gd name="connsiteY302" fmla="*/ 298372 h 1262306"/>
              <a:gd name="connsiteX303" fmla="*/ 96625 w 135496"/>
              <a:gd name="connsiteY303" fmla="*/ 362042 h 1262306"/>
              <a:gd name="connsiteX304" fmla="*/ 91536 w 135496"/>
              <a:gd name="connsiteY304" fmla="*/ 374526 h 1262306"/>
              <a:gd name="connsiteX305" fmla="*/ 92808 w 135496"/>
              <a:gd name="connsiteY305" fmla="*/ 374526 h 1262306"/>
              <a:gd name="connsiteX306" fmla="*/ 90264 w 135496"/>
              <a:gd name="connsiteY306" fmla="*/ 379519 h 1262306"/>
              <a:gd name="connsiteX307" fmla="*/ 94080 w 135496"/>
              <a:gd name="connsiteY307" fmla="*/ 377023 h 1262306"/>
              <a:gd name="connsiteX308" fmla="*/ 94080 w 135496"/>
              <a:gd name="connsiteY308" fmla="*/ 385762 h 1262306"/>
              <a:gd name="connsiteX309" fmla="*/ 91536 w 135496"/>
              <a:gd name="connsiteY309" fmla="*/ 420717 h 1262306"/>
              <a:gd name="connsiteX310" fmla="*/ 87720 w 135496"/>
              <a:gd name="connsiteY310" fmla="*/ 448183 h 1262306"/>
              <a:gd name="connsiteX311" fmla="*/ 85176 w 135496"/>
              <a:gd name="connsiteY311" fmla="*/ 449431 h 1262306"/>
              <a:gd name="connsiteX312" fmla="*/ 85176 w 135496"/>
              <a:gd name="connsiteY312" fmla="*/ 471902 h 1262306"/>
              <a:gd name="connsiteX313" fmla="*/ 83904 w 135496"/>
              <a:gd name="connsiteY313" fmla="*/ 471902 h 1262306"/>
              <a:gd name="connsiteX314" fmla="*/ 85176 w 135496"/>
              <a:gd name="connsiteY314" fmla="*/ 485635 h 1262306"/>
              <a:gd name="connsiteX315" fmla="*/ 83904 w 135496"/>
              <a:gd name="connsiteY315" fmla="*/ 485635 h 1262306"/>
              <a:gd name="connsiteX316" fmla="*/ 83904 w 135496"/>
              <a:gd name="connsiteY316" fmla="*/ 498119 h 1262306"/>
              <a:gd name="connsiteX317" fmla="*/ 77544 w 135496"/>
              <a:gd name="connsiteY317" fmla="*/ 523088 h 1262306"/>
              <a:gd name="connsiteX318" fmla="*/ 80088 w 135496"/>
              <a:gd name="connsiteY318" fmla="*/ 539317 h 1262306"/>
              <a:gd name="connsiteX319" fmla="*/ 78816 w 135496"/>
              <a:gd name="connsiteY319" fmla="*/ 540566 h 1262306"/>
              <a:gd name="connsiteX320" fmla="*/ 76271 w 135496"/>
              <a:gd name="connsiteY320" fmla="*/ 559292 h 1262306"/>
              <a:gd name="connsiteX321" fmla="*/ 77544 w 135496"/>
              <a:gd name="connsiteY321" fmla="*/ 560540 h 1262306"/>
              <a:gd name="connsiteX322" fmla="*/ 77544 w 135496"/>
              <a:gd name="connsiteY322" fmla="*/ 583012 h 1262306"/>
              <a:gd name="connsiteX323" fmla="*/ 73727 w 135496"/>
              <a:gd name="connsiteY323" fmla="*/ 585509 h 1262306"/>
              <a:gd name="connsiteX324" fmla="*/ 76271 w 135496"/>
              <a:gd name="connsiteY324" fmla="*/ 592999 h 1262306"/>
              <a:gd name="connsiteX325" fmla="*/ 74999 w 135496"/>
              <a:gd name="connsiteY325" fmla="*/ 591751 h 1262306"/>
              <a:gd name="connsiteX326" fmla="*/ 68639 w 135496"/>
              <a:gd name="connsiteY326" fmla="*/ 605483 h 1262306"/>
              <a:gd name="connsiteX327" fmla="*/ 69911 w 135496"/>
              <a:gd name="connsiteY327" fmla="*/ 602986 h 1262306"/>
              <a:gd name="connsiteX328" fmla="*/ 67367 w 135496"/>
              <a:gd name="connsiteY328" fmla="*/ 620464 h 1262306"/>
              <a:gd name="connsiteX329" fmla="*/ 68639 w 135496"/>
              <a:gd name="connsiteY329" fmla="*/ 620464 h 1262306"/>
              <a:gd name="connsiteX330" fmla="*/ 66095 w 135496"/>
              <a:gd name="connsiteY330" fmla="*/ 636694 h 1262306"/>
              <a:gd name="connsiteX331" fmla="*/ 65141 w 135496"/>
              <a:gd name="connsiteY331" fmla="*/ 643716 h 1262306"/>
              <a:gd name="connsiteX332" fmla="*/ 65968 w 135496"/>
              <a:gd name="connsiteY332" fmla="*/ 647368 h 1262306"/>
              <a:gd name="connsiteX333" fmla="*/ 63551 w 135496"/>
              <a:gd name="connsiteY333" fmla="*/ 660414 h 1262306"/>
              <a:gd name="connsiteX334" fmla="*/ 63551 w 135496"/>
              <a:gd name="connsiteY334" fmla="*/ 665408 h 1262306"/>
              <a:gd name="connsiteX335" fmla="*/ 62279 w 135496"/>
              <a:gd name="connsiteY335" fmla="*/ 684134 h 1262306"/>
              <a:gd name="connsiteX336" fmla="*/ 61007 w 135496"/>
              <a:gd name="connsiteY336" fmla="*/ 682885 h 1262306"/>
              <a:gd name="connsiteX337" fmla="*/ 59735 w 135496"/>
              <a:gd name="connsiteY337" fmla="*/ 691624 h 1262306"/>
              <a:gd name="connsiteX338" fmla="*/ 64823 w 135496"/>
              <a:gd name="connsiteY338" fmla="*/ 702860 h 1262306"/>
              <a:gd name="connsiteX339" fmla="*/ 63551 w 135496"/>
              <a:gd name="connsiteY339" fmla="*/ 700363 h 1262306"/>
              <a:gd name="connsiteX340" fmla="*/ 63551 w 135496"/>
              <a:gd name="connsiteY340" fmla="*/ 704108 h 1262306"/>
              <a:gd name="connsiteX341" fmla="*/ 62279 w 135496"/>
              <a:gd name="connsiteY341" fmla="*/ 702860 h 1262306"/>
              <a:gd name="connsiteX342" fmla="*/ 61007 w 135496"/>
              <a:gd name="connsiteY342" fmla="*/ 721586 h 1262306"/>
              <a:gd name="connsiteX343" fmla="*/ 59735 w 135496"/>
              <a:gd name="connsiteY343" fmla="*/ 721586 h 1262306"/>
              <a:gd name="connsiteX344" fmla="*/ 59735 w 135496"/>
              <a:gd name="connsiteY344" fmla="*/ 730325 h 1262306"/>
              <a:gd name="connsiteX345" fmla="*/ 52102 w 135496"/>
              <a:gd name="connsiteY345" fmla="*/ 779014 h 1262306"/>
              <a:gd name="connsiteX346" fmla="*/ 52102 w 135496"/>
              <a:gd name="connsiteY346" fmla="*/ 787753 h 1262306"/>
              <a:gd name="connsiteX347" fmla="*/ 49558 w 135496"/>
              <a:gd name="connsiteY347" fmla="*/ 786504 h 1262306"/>
              <a:gd name="connsiteX348" fmla="*/ 52102 w 135496"/>
              <a:gd name="connsiteY348" fmla="*/ 802734 h 1262306"/>
              <a:gd name="connsiteX349" fmla="*/ 48286 w 135496"/>
              <a:gd name="connsiteY349" fmla="*/ 803982 h 1262306"/>
              <a:gd name="connsiteX350" fmla="*/ 40653 w 135496"/>
              <a:gd name="connsiteY350" fmla="*/ 785256 h 1262306"/>
              <a:gd name="connsiteX351" fmla="*/ 43198 w 135496"/>
              <a:gd name="connsiteY351" fmla="*/ 787753 h 1262306"/>
              <a:gd name="connsiteX352" fmla="*/ 44470 w 135496"/>
              <a:gd name="connsiteY352" fmla="*/ 756542 h 1262306"/>
              <a:gd name="connsiteX353" fmla="*/ 44470 w 135496"/>
              <a:gd name="connsiteY353" fmla="*/ 759039 h 1262306"/>
              <a:gd name="connsiteX354" fmla="*/ 45742 w 135496"/>
              <a:gd name="connsiteY354" fmla="*/ 749052 h 1262306"/>
              <a:gd name="connsiteX355" fmla="*/ 45742 w 135496"/>
              <a:gd name="connsiteY355" fmla="*/ 751548 h 1262306"/>
              <a:gd name="connsiteX356" fmla="*/ 45742 w 135496"/>
              <a:gd name="connsiteY356" fmla="*/ 736567 h 1262306"/>
              <a:gd name="connsiteX357" fmla="*/ 48286 w 135496"/>
              <a:gd name="connsiteY357" fmla="*/ 744058 h 1262306"/>
              <a:gd name="connsiteX358" fmla="*/ 45742 w 135496"/>
              <a:gd name="connsiteY358" fmla="*/ 730325 h 1262306"/>
              <a:gd name="connsiteX359" fmla="*/ 48286 w 135496"/>
              <a:gd name="connsiteY359" fmla="*/ 725332 h 1262306"/>
              <a:gd name="connsiteX360" fmla="*/ 48286 w 135496"/>
              <a:gd name="connsiteY360" fmla="*/ 712847 h 1262306"/>
              <a:gd name="connsiteX361" fmla="*/ 49558 w 135496"/>
              <a:gd name="connsiteY361" fmla="*/ 711599 h 1262306"/>
              <a:gd name="connsiteX362" fmla="*/ 48286 w 135496"/>
              <a:gd name="connsiteY362" fmla="*/ 727828 h 1262306"/>
              <a:gd name="connsiteX363" fmla="*/ 52102 w 135496"/>
              <a:gd name="connsiteY363" fmla="*/ 729077 h 1262306"/>
              <a:gd name="connsiteX364" fmla="*/ 48286 w 135496"/>
              <a:gd name="connsiteY364" fmla="*/ 700363 h 1262306"/>
              <a:gd name="connsiteX365" fmla="*/ 52102 w 135496"/>
              <a:gd name="connsiteY365" fmla="*/ 690376 h 1262306"/>
              <a:gd name="connsiteX366" fmla="*/ 50830 w 135496"/>
              <a:gd name="connsiteY366" fmla="*/ 689127 h 1262306"/>
              <a:gd name="connsiteX367" fmla="*/ 53374 w 135496"/>
              <a:gd name="connsiteY367" fmla="*/ 687879 h 1262306"/>
              <a:gd name="connsiteX368" fmla="*/ 52102 w 135496"/>
              <a:gd name="connsiteY368" fmla="*/ 684134 h 1262306"/>
              <a:gd name="connsiteX369" fmla="*/ 53374 w 135496"/>
              <a:gd name="connsiteY369" fmla="*/ 685382 h 1262306"/>
              <a:gd name="connsiteX370" fmla="*/ 53374 w 135496"/>
              <a:gd name="connsiteY370" fmla="*/ 682885 h 1262306"/>
              <a:gd name="connsiteX371" fmla="*/ 55918 w 135496"/>
              <a:gd name="connsiteY371" fmla="*/ 686631 h 1262306"/>
              <a:gd name="connsiteX372" fmla="*/ 55556 w 135496"/>
              <a:gd name="connsiteY372" fmla="*/ 687696 h 1262306"/>
              <a:gd name="connsiteX373" fmla="*/ 57677 w 135496"/>
              <a:gd name="connsiteY373" fmla="*/ 686636 h 1262306"/>
              <a:gd name="connsiteX374" fmla="*/ 57677 w 135496"/>
              <a:gd name="connsiteY374" fmla="*/ 689366 h 1262306"/>
              <a:gd name="connsiteX375" fmla="*/ 59735 w 135496"/>
              <a:gd name="connsiteY375" fmla="*/ 690376 h 1262306"/>
              <a:gd name="connsiteX376" fmla="*/ 59735 w 135496"/>
              <a:gd name="connsiteY376" fmla="*/ 681637 h 1262306"/>
              <a:gd name="connsiteX377" fmla="*/ 57190 w 135496"/>
              <a:gd name="connsiteY377" fmla="*/ 685382 h 1262306"/>
              <a:gd name="connsiteX378" fmla="*/ 53374 w 135496"/>
              <a:gd name="connsiteY378" fmla="*/ 677892 h 1262306"/>
              <a:gd name="connsiteX379" fmla="*/ 54646 w 135496"/>
              <a:gd name="connsiteY379" fmla="*/ 671650 h 1262306"/>
              <a:gd name="connsiteX380" fmla="*/ 53374 w 135496"/>
              <a:gd name="connsiteY380" fmla="*/ 656669 h 1262306"/>
              <a:gd name="connsiteX381" fmla="*/ 55918 w 135496"/>
              <a:gd name="connsiteY381" fmla="*/ 656669 h 1262306"/>
              <a:gd name="connsiteX382" fmla="*/ 57190 w 135496"/>
              <a:gd name="connsiteY382" fmla="*/ 639191 h 1262306"/>
              <a:gd name="connsiteX383" fmla="*/ 55918 w 135496"/>
              <a:gd name="connsiteY383" fmla="*/ 632949 h 1262306"/>
              <a:gd name="connsiteX384" fmla="*/ 57190 w 135496"/>
              <a:gd name="connsiteY384" fmla="*/ 631700 h 1262306"/>
              <a:gd name="connsiteX385" fmla="*/ 55918 w 135496"/>
              <a:gd name="connsiteY385" fmla="*/ 627955 h 1262306"/>
              <a:gd name="connsiteX386" fmla="*/ 57190 w 135496"/>
              <a:gd name="connsiteY386" fmla="*/ 627955 h 1262306"/>
              <a:gd name="connsiteX387" fmla="*/ 57190 w 135496"/>
              <a:gd name="connsiteY387" fmla="*/ 607980 h 1262306"/>
              <a:gd name="connsiteX388" fmla="*/ 55918 w 135496"/>
              <a:gd name="connsiteY388" fmla="*/ 604235 h 1262306"/>
              <a:gd name="connsiteX389" fmla="*/ 59735 w 135496"/>
              <a:gd name="connsiteY389" fmla="*/ 595496 h 1262306"/>
              <a:gd name="connsiteX390" fmla="*/ 57190 w 135496"/>
              <a:gd name="connsiteY390" fmla="*/ 589254 h 1262306"/>
              <a:gd name="connsiteX391" fmla="*/ 59735 w 135496"/>
              <a:gd name="connsiteY391" fmla="*/ 590502 h 1262306"/>
              <a:gd name="connsiteX392" fmla="*/ 62279 w 135496"/>
              <a:gd name="connsiteY392" fmla="*/ 583012 h 1262306"/>
              <a:gd name="connsiteX393" fmla="*/ 62279 w 135496"/>
              <a:gd name="connsiteY393" fmla="*/ 574273 h 1262306"/>
              <a:gd name="connsiteX394" fmla="*/ 55918 w 135496"/>
              <a:gd name="connsiteY394" fmla="*/ 580515 h 1262306"/>
              <a:gd name="connsiteX395" fmla="*/ 61007 w 135496"/>
              <a:gd name="connsiteY395" fmla="*/ 566782 h 1262306"/>
              <a:gd name="connsiteX396" fmla="*/ 61007 w 135496"/>
              <a:gd name="connsiteY396" fmla="*/ 571776 h 1262306"/>
              <a:gd name="connsiteX397" fmla="*/ 63551 w 135496"/>
              <a:gd name="connsiteY397" fmla="*/ 555547 h 1262306"/>
              <a:gd name="connsiteX398" fmla="*/ 66095 w 135496"/>
              <a:gd name="connsiteY398" fmla="*/ 563037 h 1262306"/>
              <a:gd name="connsiteX399" fmla="*/ 64823 w 135496"/>
              <a:gd name="connsiteY399" fmla="*/ 556795 h 1262306"/>
              <a:gd name="connsiteX400" fmla="*/ 66095 w 135496"/>
              <a:gd name="connsiteY400" fmla="*/ 556795 h 1262306"/>
              <a:gd name="connsiteX401" fmla="*/ 64823 w 135496"/>
              <a:gd name="connsiteY401" fmla="*/ 550553 h 1262306"/>
              <a:gd name="connsiteX402" fmla="*/ 66095 w 135496"/>
              <a:gd name="connsiteY402" fmla="*/ 540566 h 1262306"/>
              <a:gd name="connsiteX403" fmla="*/ 66095 w 135496"/>
              <a:gd name="connsiteY403" fmla="*/ 533075 h 1262306"/>
              <a:gd name="connsiteX404" fmla="*/ 68639 w 135496"/>
              <a:gd name="connsiteY404" fmla="*/ 530578 h 1262306"/>
              <a:gd name="connsiteX405" fmla="*/ 66890 w 135496"/>
              <a:gd name="connsiteY405" fmla="*/ 522776 h 1262306"/>
              <a:gd name="connsiteX406" fmla="*/ 66360 w 135496"/>
              <a:gd name="connsiteY406" fmla="*/ 518822 h 1262306"/>
              <a:gd name="connsiteX407" fmla="*/ 68639 w 135496"/>
              <a:gd name="connsiteY407" fmla="*/ 514349 h 1262306"/>
              <a:gd name="connsiteX408" fmla="*/ 64823 w 135496"/>
              <a:gd name="connsiteY408" fmla="*/ 493126 h 1262306"/>
              <a:gd name="connsiteX409" fmla="*/ 68639 w 135496"/>
              <a:gd name="connsiteY409" fmla="*/ 499368 h 1262306"/>
              <a:gd name="connsiteX410" fmla="*/ 68766 w 135496"/>
              <a:gd name="connsiteY410" fmla="*/ 498869 h 1262306"/>
              <a:gd name="connsiteX411" fmla="*/ 68639 w 135496"/>
              <a:gd name="connsiteY411" fmla="*/ 500616 h 1262306"/>
              <a:gd name="connsiteX412" fmla="*/ 69911 w 135496"/>
              <a:gd name="connsiteY412" fmla="*/ 494374 h 1262306"/>
              <a:gd name="connsiteX413" fmla="*/ 68766 w 135496"/>
              <a:gd name="connsiteY413" fmla="*/ 498869 h 1262306"/>
              <a:gd name="connsiteX414" fmla="*/ 69911 w 135496"/>
              <a:gd name="connsiteY414" fmla="*/ 483138 h 1262306"/>
              <a:gd name="connsiteX415" fmla="*/ 72455 w 135496"/>
              <a:gd name="connsiteY415" fmla="*/ 478145 h 1262306"/>
              <a:gd name="connsiteX416" fmla="*/ 69911 w 135496"/>
              <a:gd name="connsiteY416" fmla="*/ 473151 h 1262306"/>
              <a:gd name="connsiteX417" fmla="*/ 71183 w 135496"/>
              <a:gd name="connsiteY417" fmla="*/ 468157 h 1262306"/>
              <a:gd name="connsiteX418" fmla="*/ 73727 w 135496"/>
              <a:gd name="connsiteY418" fmla="*/ 446934 h 1262306"/>
              <a:gd name="connsiteX419" fmla="*/ 73727 w 135496"/>
              <a:gd name="connsiteY419" fmla="*/ 444437 h 1262306"/>
              <a:gd name="connsiteX420" fmla="*/ 73924 w 135496"/>
              <a:gd name="connsiteY420" fmla="*/ 442315 h 1262306"/>
              <a:gd name="connsiteX421" fmla="*/ 73474 w 135496"/>
              <a:gd name="connsiteY421" fmla="*/ 442363 h 1262306"/>
              <a:gd name="connsiteX422" fmla="*/ 73245 w 135496"/>
              <a:gd name="connsiteY422" fmla="*/ 439444 h 1262306"/>
              <a:gd name="connsiteX423" fmla="*/ 74074 w 135496"/>
              <a:gd name="connsiteY423" fmla="*/ 440689 h 1262306"/>
              <a:gd name="connsiteX424" fmla="*/ 74840 w 135496"/>
              <a:gd name="connsiteY424" fmla="*/ 432421 h 1262306"/>
              <a:gd name="connsiteX425" fmla="*/ 74999 w 135496"/>
              <a:gd name="connsiteY425" fmla="*/ 423214 h 1262306"/>
              <a:gd name="connsiteX426" fmla="*/ 77544 w 135496"/>
              <a:gd name="connsiteY426" fmla="*/ 419469 h 1262306"/>
              <a:gd name="connsiteX427" fmla="*/ 76271 w 135496"/>
              <a:gd name="connsiteY427" fmla="*/ 408233 h 1262306"/>
              <a:gd name="connsiteX428" fmla="*/ 80088 w 135496"/>
              <a:gd name="connsiteY428" fmla="*/ 413227 h 1262306"/>
              <a:gd name="connsiteX429" fmla="*/ 78816 w 135496"/>
              <a:gd name="connsiteY429" fmla="*/ 406985 h 1262306"/>
              <a:gd name="connsiteX430" fmla="*/ 80088 w 135496"/>
              <a:gd name="connsiteY430" fmla="*/ 408233 h 1262306"/>
              <a:gd name="connsiteX431" fmla="*/ 80088 w 135496"/>
              <a:gd name="connsiteY431" fmla="*/ 396997 h 1262306"/>
              <a:gd name="connsiteX432" fmla="*/ 78816 w 135496"/>
              <a:gd name="connsiteY432" fmla="*/ 399494 h 1262306"/>
              <a:gd name="connsiteX433" fmla="*/ 80088 w 135496"/>
              <a:gd name="connsiteY433" fmla="*/ 387010 h 1262306"/>
              <a:gd name="connsiteX434" fmla="*/ 82632 w 135496"/>
              <a:gd name="connsiteY434" fmla="*/ 389507 h 1262306"/>
              <a:gd name="connsiteX435" fmla="*/ 82632 w 135496"/>
              <a:gd name="connsiteY435" fmla="*/ 396997 h 1262306"/>
              <a:gd name="connsiteX436" fmla="*/ 83904 w 135496"/>
              <a:gd name="connsiteY436" fmla="*/ 390755 h 1262306"/>
              <a:gd name="connsiteX437" fmla="*/ 81360 w 135496"/>
              <a:gd name="connsiteY437" fmla="*/ 385762 h 1262306"/>
              <a:gd name="connsiteX438" fmla="*/ 82632 w 135496"/>
              <a:gd name="connsiteY438" fmla="*/ 370781 h 1262306"/>
              <a:gd name="connsiteX439" fmla="*/ 83904 w 135496"/>
              <a:gd name="connsiteY439" fmla="*/ 373277 h 1262306"/>
              <a:gd name="connsiteX440" fmla="*/ 83904 w 135496"/>
              <a:gd name="connsiteY440" fmla="*/ 367035 h 1262306"/>
              <a:gd name="connsiteX441" fmla="*/ 85176 w 135496"/>
              <a:gd name="connsiteY441" fmla="*/ 370781 h 1262306"/>
              <a:gd name="connsiteX442" fmla="*/ 85176 w 135496"/>
              <a:gd name="connsiteY442" fmla="*/ 358296 h 1262306"/>
              <a:gd name="connsiteX443" fmla="*/ 86448 w 135496"/>
              <a:gd name="connsiteY443" fmla="*/ 358296 h 1262306"/>
              <a:gd name="connsiteX444" fmla="*/ 85176 w 135496"/>
              <a:gd name="connsiteY444" fmla="*/ 348309 h 1262306"/>
              <a:gd name="connsiteX445" fmla="*/ 83904 w 135496"/>
              <a:gd name="connsiteY445" fmla="*/ 345812 h 1262306"/>
              <a:gd name="connsiteX446" fmla="*/ 86448 w 135496"/>
              <a:gd name="connsiteY446" fmla="*/ 337073 h 1262306"/>
              <a:gd name="connsiteX447" fmla="*/ 83904 w 135496"/>
              <a:gd name="connsiteY447" fmla="*/ 340818 h 1262306"/>
              <a:gd name="connsiteX448" fmla="*/ 90264 w 135496"/>
              <a:gd name="connsiteY448" fmla="*/ 318347 h 1262306"/>
              <a:gd name="connsiteX449" fmla="*/ 86448 w 135496"/>
              <a:gd name="connsiteY449" fmla="*/ 324589 h 1262306"/>
              <a:gd name="connsiteX450" fmla="*/ 88992 w 135496"/>
              <a:gd name="connsiteY450" fmla="*/ 309608 h 1262306"/>
              <a:gd name="connsiteX451" fmla="*/ 90264 w 135496"/>
              <a:gd name="connsiteY451" fmla="*/ 312105 h 1262306"/>
              <a:gd name="connsiteX452" fmla="*/ 90264 w 135496"/>
              <a:gd name="connsiteY452" fmla="*/ 307111 h 1262306"/>
              <a:gd name="connsiteX453" fmla="*/ 91536 w 135496"/>
              <a:gd name="connsiteY453" fmla="*/ 308360 h 1262306"/>
              <a:gd name="connsiteX454" fmla="*/ 91536 w 135496"/>
              <a:gd name="connsiteY454" fmla="*/ 290882 h 1262306"/>
              <a:gd name="connsiteX455" fmla="*/ 92808 w 135496"/>
              <a:gd name="connsiteY455" fmla="*/ 283391 h 1262306"/>
              <a:gd name="connsiteX456" fmla="*/ 94080 w 135496"/>
              <a:gd name="connsiteY456" fmla="*/ 300869 h 1262306"/>
              <a:gd name="connsiteX457" fmla="*/ 94080 w 135496"/>
              <a:gd name="connsiteY457" fmla="*/ 293379 h 1262306"/>
              <a:gd name="connsiteX458" fmla="*/ 96625 w 135496"/>
              <a:gd name="connsiteY458" fmla="*/ 298372 h 1262306"/>
              <a:gd name="connsiteX459" fmla="*/ 95353 w 135496"/>
              <a:gd name="connsiteY459" fmla="*/ 278398 h 1262306"/>
              <a:gd name="connsiteX460" fmla="*/ 95353 w 135496"/>
              <a:gd name="connsiteY460" fmla="*/ 288385 h 1262306"/>
              <a:gd name="connsiteX461" fmla="*/ 94080 w 135496"/>
              <a:gd name="connsiteY461" fmla="*/ 280894 h 1262306"/>
              <a:gd name="connsiteX462" fmla="*/ 95353 w 135496"/>
              <a:gd name="connsiteY462" fmla="*/ 269659 h 1262306"/>
              <a:gd name="connsiteX463" fmla="*/ 95353 w 135496"/>
              <a:gd name="connsiteY463" fmla="*/ 270907 h 1262306"/>
              <a:gd name="connsiteX464" fmla="*/ 100441 w 135496"/>
              <a:gd name="connsiteY464" fmla="*/ 253429 h 1262306"/>
              <a:gd name="connsiteX465" fmla="*/ 100441 w 135496"/>
              <a:gd name="connsiteY465" fmla="*/ 245939 h 1262306"/>
              <a:gd name="connsiteX466" fmla="*/ 96625 w 135496"/>
              <a:gd name="connsiteY466" fmla="*/ 252181 h 1262306"/>
              <a:gd name="connsiteX467" fmla="*/ 100441 w 135496"/>
              <a:gd name="connsiteY467" fmla="*/ 228461 h 1262306"/>
              <a:gd name="connsiteX468" fmla="*/ 102985 w 135496"/>
              <a:gd name="connsiteY468" fmla="*/ 230958 h 1262306"/>
              <a:gd name="connsiteX469" fmla="*/ 101713 w 135496"/>
              <a:gd name="connsiteY469" fmla="*/ 220970 h 1262306"/>
              <a:gd name="connsiteX470" fmla="*/ 104257 w 135496"/>
              <a:gd name="connsiteY470" fmla="*/ 219722 h 1262306"/>
              <a:gd name="connsiteX471" fmla="*/ 101713 w 135496"/>
              <a:gd name="connsiteY471" fmla="*/ 204741 h 1262306"/>
              <a:gd name="connsiteX472" fmla="*/ 104257 w 135496"/>
              <a:gd name="connsiteY472" fmla="*/ 203492 h 1262306"/>
              <a:gd name="connsiteX473" fmla="*/ 104257 w 135496"/>
              <a:gd name="connsiteY473" fmla="*/ 194753 h 1262306"/>
              <a:gd name="connsiteX474" fmla="*/ 105529 w 135496"/>
              <a:gd name="connsiteY474" fmla="*/ 173530 h 1262306"/>
              <a:gd name="connsiteX475" fmla="*/ 105529 w 135496"/>
              <a:gd name="connsiteY475" fmla="*/ 174779 h 1262306"/>
              <a:gd name="connsiteX476" fmla="*/ 109345 w 135496"/>
              <a:gd name="connsiteY476" fmla="*/ 127339 h 1262306"/>
              <a:gd name="connsiteX477" fmla="*/ 108073 w 135496"/>
              <a:gd name="connsiteY477" fmla="*/ 132332 h 1262306"/>
              <a:gd name="connsiteX478" fmla="*/ 109345 w 135496"/>
              <a:gd name="connsiteY478" fmla="*/ 118600 h 1262306"/>
              <a:gd name="connsiteX479" fmla="*/ 109345 w 135496"/>
              <a:gd name="connsiteY479" fmla="*/ 121097 h 1262306"/>
              <a:gd name="connsiteX480" fmla="*/ 111890 w 135496"/>
              <a:gd name="connsiteY480" fmla="*/ 116103 h 1262306"/>
              <a:gd name="connsiteX481" fmla="*/ 110617 w 135496"/>
              <a:gd name="connsiteY481" fmla="*/ 113606 h 1262306"/>
              <a:gd name="connsiteX482" fmla="*/ 111890 w 135496"/>
              <a:gd name="connsiteY482" fmla="*/ 112358 h 1262306"/>
              <a:gd name="connsiteX483" fmla="*/ 110617 w 135496"/>
              <a:gd name="connsiteY483" fmla="*/ 108612 h 1262306"/>
              <a:gd name="connsiteX484" fmla="*/ 116978 w 135496"/>
              <a:gd name="connsiteY484" fmla="*/ 81147 h 1262306"/>
              <a:gd name="connsiteX485" fmla="*/ 114434 w 135496"/>
              <a:gd name="connsiteY485" fmla="*/ 87389 h 1262306"/>
              <a:gd name="connsiteX486" fmla="*/ 115706 w 135496"/>
              <a:gd name="connsiteY486" fmla="*/ 81147 h 1262306"/>
              <a:gd name="connsiteX487" fmla="*/ 114434 w 135496"/>
              <a:gd name="connsiteY487" fmla="*/ 82396 h 1262306"/>
              <a:gd name="connsiteX488" fmla="*/ 120794 w 135496"/>
              <a:gd name="connsiteY488" fmla="*/ 44943 h 1262306"/>
              <a:gd name="connsiteX489" fmla="*/ 120794 w 135496"/>
              <a:gd name="connsiteY489" fmla="*/ 34956 h 1262306"/>
              <a:gd name="connsiteX490" fmla="*/ 122066 w 135496"/>
              <a:gd name="connsiteY490" fmla="*/ 36204 h 1262306"/>
              <a:gd name="connsiteX491" fmla="*/ 124610 w 135496"/>
              <a:gd name="connsiteY491" fmla="*/ 11236 h 1262306"/>
              <a:gd name="connsiteX492" fmla="*/ 133515 w 135496"/>
              <a:gd name="connsiteY492" fmla="*/ 6242 h 1262306"/>
              <a:gd name="connsiteX493" fmla="*/ 133515 w 135496"/>
              <a:gd name="connsiteY493" fmla="*/ 3491 h 1262306"/>
              <a:gd name="connsiteX494" fmla="*/ 131833 w 135496"/>
              <a:gd name="connsiteY494" fmla="*/ 4121 h 1262306"/>
              <a:gd name="connsiteX495" fmla="*/ 133665 w 135496"/>
              <a:gd name="connsiteY495" fmla="*/ 0 h 126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135496" h="1262306">
                <a:moveTo>
                  <a:pt x="0" y="1257913"/>
                </a:moveTo>
                <a:lnTo>
                  <a:pt x="2747" y="1261208"/>
                </a:lnTo>
                <a:lnTo>
                  <a:pt x="2747" y="1262306"/>
                </a:lnTo>
                <a:close/>
                <a:moveTo>
                  <a:pt x="3663" y="1230442"/>
                </a:moveTo>
                <a:cubicBezTo>
                  <a:pt x="1832" y="1235612"/>
                  <a:pt x="1832" y="1244659"/>
                  <a:pt x="1832" y="1251122"/>
                </a:cubicBezTo>
                <a:lnTo>
                  <a:pt x="0" y="1248537"/>
                </a:lnTo>
                <a:lnTo>
                  <a:pt x="0" y="1247244"/>
                </a:lnTo>
                <a:cubicBezTo>
                  <a:pt x="1832" y="1242074"/>
                  <a:pt x="0" y="1234319"/>
                  <a:pt x="3663" y="1230442"/>
                </a:cubicBezTo>
                <a:close/>
                <a:moveTo>
                  <a:pt x="0" y="1230442"/>
                </a:moveTo>
                <a:cubicBezTo>
                  <a:pt x="2747" y="1230442"/>
                  <a:pt x="0" y="1234105"/>
                  <a:pt x="0" y="1235021"/>
                </a:cubicBezTo>
                <a:lnTo>
                  <a:pt x="0" y="1232274"/>
                </a:lnTo>
                <a:close/>
                <a:moveTo>
                  <a:pt x="13733" y="1215798"/>
                </a:moveTo>
                <a:cubicBezTo>
                  <a:pt x="13733" y="1216714"/>
                  <a:pt x="13733" y="1217629"/>
                  <a:pt x="13733" y="1217629"/>
                </a:cubicBezTo>
                <a:cubicBezTo>
                  <a:pt x="13733" y="1218544"/>
                  <a:pt x="13733" y="1218544"/>
                  <a:pt x="13733" y="1218544"/>
                </a:cubicBezTo>
                <a:cubicBezTo>
                  <a:pt x="13733" y="1213968"/>
                  <a:pt x="10986" y="1216714"/>
                  <a:pt x="13733" y="1215798"/>
                </a:cubicBezTo>
                <a:close/>
                <a:moveTo>
                  <a:pt x="9159" y="1208474"/>
                </a:moveTo>
                <a:cubicBezTo>
                  <a:pt x="9159" y="1216714"/>
                  <a:pt x="5498" y="1218087"/>
                  <a:pt x="7328" y="1209847"/>
                </a:cubicBezTo>
                <a:cubicBezTo>
                  <a:pt x="7328" y="1213967"/>
                  <a:pt x="9159" y="1211220"/>
                  <a:pt x="9159" y="1208474"/>
                </a:cubicBezTo>
                <a:close/>
                <a:moveTo>
                  <a:pt x="10986" y="1207690"/>
                </a:moveTo>
                <a:cubicBezTo>
                  <a:pt x="14649" y="1204551"/>
                  <a:pt x="14649" y="1202982"/>
                  <a:pt x="14649" y="1209260"/>
                </a:cubicBezTo>
                <a:cubicBezTo>
                  <a:pt x="14649" y="1207690"/>
                  <a:pt x="12818" y="1212399"/>
                  <a:pt x="12818" y="1212399"/>
                </a:cubicBezTo>
                <a:close/>
                <a:moveTo>
                  <a:pt x="13733" y="1204355"/>
                </a:moveTo>
                <a:lnTo>
                  <a:pt x="13733" y="1207100"/>
                </a:lnTo>
                <a:cubicBezTo>
                  <a:pt x="13733" y="1204355"/>
                  <a:pt x="10986" y="1204355"/>
                  <a:pt x="13733" y="1204355"/>
                </a:cubicBezTo>
                <a:close/>
                <a:moveTo>
                  <a:pt x="7328" y="1197488"/>
                </a:moveTo>
                <a:lnTo>
                  <a:pt x="9159" y="1207101"/>
                </a:lnTo>
                <a:lnTo>
                  <a:pt x="5498" y="1198861"/>
                </a:lnTo>
                <a:close/>
                <a:moveTo>
                  <a:pt x="14649" y="1181010"/>
                </a:moveTo>
                <a:cubicBezTo>
                  <a:pt x="12818" y="1181010"/>
                  <a:pt x="10986" y="1183756"/>
                  <a:pt x="10986" y="1185128"/>
                </a:cubicBezTo>
                <a:lnTo>
                  <a:pt x="10986" y="1182383"/>
                </a:lnTo>
                <a:close/>
                <a:moveTo>
                  <a:pt x="13733" y="1175512"/>
                </a:moveTo>
                <a:lnTo>
                  <a:pt x="13733" y="1179908"/>
                </a:lnTo>
                <a:cubicBezTo>
                  <a:pt x="13733" y="1179908"/>
                  <a:pt x="10986" y="1178809"/>
                  <a:pt x="13733" y="1175512"/>
                </a:cubicBezTo>
                <a:close/>
                <a:moveTo>
                  <a:pt x="9891" y="1171023"/>
                </a:moveTo>
                <a:cubicBezTo>
                  <a:pt x="9891" y="1170024"/>
                  <a:pt x="7694" y="1174019"/>
                  <a:pt x="6596" y="1177015"/>
                </a:cubicBezTo>
                <a:cubicBezTo>
                  <a:pt x="6596" y="1175018"/>
                  <a:pt x="6596" y="1174019"/>
                  <a:pt x="6596" y="1174019"/>
                </a:cubicBezTo>
                <a:cubicBezTo>
                  <a:pt x="7694" y="1172021"/>
                  <a:pt x="8793" y="1171023"/>
                  <a:pt x="9891" y="1171023"/>
                </a:cubicBezTo>
                <a:close/>
                <a:moveTo>
                  <a:pt x="13733" y="1170024"/>
                </a:moveTo>
                <a:lnTo>
                  <a:pt x="13733" y="1174417"/>
                </a:lnTo>
                <a:cubicBezTo>
                  <a:pt x="13733" y="1173319"/>
                  <a:pt x="10986" y="1174417"/>
                  <a:pt x="10986" y="1174417"/>
                </a:cubicBezTo>
                <a:close/>
                <a:moveTo>
                  <a:pt x="14649" y="1164526"/>
                </a:moveTo>
                <a:cubicBezTo>
                  <a:pt x="14649" y="1167274"/>
                  <a:pt x="12818" y="1167274"/>
                  <a:pt x="10986" y="1168647"/>
                </a:cubicBezTo>
                <a:cubicBezTo>
                  <a:pt x="10986" y="1167274"/>
                  <a:pt x="12818" y="1167274"/>
                  <a:pt x="12818" y="1165900"/>
                </a:cubicBezTo>
                <a:close/>
                <a:moveTo>
                  <a:pt x="16484" y="1159038"/>
                </a:moveTo>
                <a:lnTo>
                  <a:pt x="19229" y="1163431"/>
                </a:lnTo>
                <a:lnTo>
                  <a:pt x="16484" y="1161234"/>
                </a:lnTo>
                <a:close/>
                <a:moveTo>
                  <a:pt x="13733" y="1152172"/>
                </a:moveTo>
                <a:lnTo>
                  <a:pt x="13733" y="1156292"/>
                </a:lnTo>
                <a:cubicBezTo>
                  <a:pt x="13733" y="1156292"/>
                  <a:pt x="10986" y="1157665"/>
                  <a:pt x="13733" y="1152172"/>
                </a:cubicBezTo>
                <a:close/>
                <a:moveTo>
                  <a:pt x="13733" y="1148052"/>
                </a:moveTo>
                <a:lnTo>
                  <a:pt x="13733" y="1152172"/>
                </a:lnTo>
                <a:lnTo>
                  <a:pt x="10986" y="1152172"/>
                </a:lnTo>
                <a:close/>
                <a:moveTo>
                  <a:pt x="19229" y="1137066"/>
                </a:moveTo>
                <a:cubicBezTo>
                  <a:pt x="19229" y="1139507"/>
                  <a:pt x="19229" y="1141949"/>
                  <a:pt x="19229" y="1144390"/>
                </a:cubicBezTo>
                <a:lnTo>
                  <a:pt x="18818" y="1144573"/>
                </a:lnTo>
                <a:lnTo>
                  <a:pt x="20145" y="1149881"/>
                </a:lnTo>
                <a:lnTo>
                  <a:pt x="19229" y="1149881"/>
                </a:lnTo>
                <a:lnTo>
                  <a:pt x="19229" y="1152445"/>
                </a:lnTo>
                <a:cubicBezTo>
                  <a:pt x="19229" y="1151896"/>
                  <a:pt x="18543" y="1151347"/>
                  <a:pt x="18200" y="1150660"/>
                </a:cubicBezTo>
                <a:lnTo>
                  <a:pt x="18507" y="1149881"/>
                </a:lnTo>
                <a:lnTo>
                  <a:pt x="16484" y="1149881"/>
                </a:lnTo>
                <a:lnTo>
                  <a:pt x="17684" y="1145077"/>
                </a:lnTo>
                <a:lnTo>
                  <a:pt x="16484" y="1145611"/>
                </a:lnTo>
                <a:cubicBezTo>
                  <a:pt x="16484" y="1143169"/>
                  <a:pt x="16484" y="1139507"/>
                  <a:pt x="19229" y="1137066"/>
                </a:cubicBezTo>
                <a:close/>
                <a:moveTo>
                  <a:pt x="14283" y="1136216"/>
                </a:moveTo>
                <a:cubicBezTo>
                  <a:pt x="15382" y="1136216"/>
                  <a:pt x="15382" y="1136216"/>
                  <a:pt x="15382" y="1136216"/>
                </a:cubicBezTo>
                <a:cubicBezTo>
                  <a:pt x="14283" y="1137483"/>
                  <a:pt x="14283" y="1138751"/>
                  <a:pt x="14283" y="1140018"/>
                </a:cubicBezTo>
                <a:close/>
                <a:moveTo>
                  <a:pt x="12085" y="1131146"/>
                </a:moveTo>
                <a:cubicBezTo>
                  <a:pt x="13184" y="1128611"/>
                  <a:pt x="13184" y="1133681"/>
                  <a:pt x="14283" y="1134948"/>
                </a:cubicBezTo>
                <a:cubicBezTo>
                  <a:pt x="13184" y="1141286"/>
                  <a:pt x="13184" y="1129878"/>
                  <a:pt x="13184" y="1138751"/>
                </a:cubicBezTo>
                <a:cubicBezTo>
                  <a:pt x="12085" y="1136216"/>
                  <a:pt x="10986" y="1137483"/>
                  <a:pt x="12085" y="1131146"/>
                </a:cubicBezTo>
                <a:close/>
                <a:moveTo>
                  <a:pt x="15382" y="1126076"/>
                </a:moveTo>
                <a:lnTo>
                  <a:pt x="14283" y="1136216"/>
                </a:lnTo>
                <a:cubicBezTo>
                  <a:pt x="14283" y="1134948"/>
                  <a:pt x="14283" y="1132413"/>
                  <a:pt x="14283" y="1134948"/>
                </a:cubicBezTo>
                <a:cubicBezTo>
                  <a:pt x="14283" y="1129878"/>
                  <a:pt x="14283" y="1127343"/>
                  <a:pt x="15382" y="1126076"/>
                </a:cubicBezTo>
                <a:close/>
                <a:moveTo>
                  <a:pt x="18314" y="1115094"/>
                </a:moveTo>
                <a:cubicBezTo>
                  <a:pt x="18314" y="1116193"/>
                  <a:pt x="20145" y="1116193"/>
                  <a:pt x="20145" y="1119488"/>
                </a:cubicBezTo>
                <a:cubicBezTo>
                  <a:pt x="18314" y="1121686"/>
                  <a:pt x="16484" y="1122784"/>
                  <a:pt x="16484" y="1124981"/>
                </a:cubicBezTo>
                <a:lnTo>
                  <a:pt x="16484" y="1123883"/>
                </a:lnTo>
                <a:close/>
                <a:moveTo>
                  <a:pt x="15359" y="1113117"/>
                </a:moveTo>
                <a:lnTo>
                  <a:pt x="15109" y="1113642"/>
                </a:lnTo>
                <a:lnTo>
                  <a:pt x="15315" y="1113122"/>
                </a:lnTo>
                <a:close/>
                <a:moveTo>
                  <a:pt x="17855" y="1107860"/>
                </a:moveTo>
                <a:cubicBezTo>
                  <a:pt x="19229" y="1112486"/>
                  <a:pt x="19229" y="1112486"/>
                  <a:pt x="20602" y="1112486"/>
                </a:cubicBezTo>
                <a:lnTo>
                  <a:pt x="18451" y="1112745"/>
                </a:lnTo>
                <a:lnTo>
                  <a:pt x="15359" y="1113117"/>
                </a:lnTo>
                <a:lnTo>
                  <a:pt x="16795" y="1110093"/>
                </a:lnTo>
                <a:close/>
                <a:moveTo>
                  <a:pt x="13735" y="1099765"/>
                </a:moveTo>
                <a:cubicBezTo>
                  <a:pt x="16482" y="1098609"/>
                  <a:pt x="15109" y="1107860"/>
                  <a:pt x="17855" y="1106704"/>
                </a:cubicBezTo>
                <a:lnTo>
                  <a:pt x="16623" y="1109817"/>
                </a:lnTo>
                <a:lnTo>
                  <a:pt x="15315" y="1113122"/>
                </a:lnTo>
                <a:lnTo>
                  <a:pt x="10989" y="1113642"/>
                </a:lnTo>
                <a:cubicBezTo>
                  <a:pt x="13735" y="1109017"/>
                  <a:pt x="13735" y="1104391"/>
                  <a:pt x="10989" y="1104391"/>
                </a:cubicBezTo>
                <a:cubicBezTo>
                  <a:pt x="12362" y="1103235"/>
                  <a:pt x="12362" y="1104391"/>
                  <a:pt x="13735" y="1104391"/>
                </a:cubicBezTo>
                <a:close/>
                <a:moveTo>
                  <a:pt x="24719" y="1098609"/>
                </a:moveTo>
                <a:lnTo>
                  <a:pt x="24719" y="1101356"/>
                </a:lnTo>
                <a:lnTo>
                  <a:pt x="21972" y="1101356"/>
                </a:lnTo>
                <a:close/>
                <a:moveTo>
                  <a:pt x="20145" y="1087627"/>
                </a:moveTo>
                <a:cubicBezTo>
                  <a:pt x="16484" y="1089196"/>
                  <a:pt x="16484" y="1092335"/>
                  <a:pt x="16484" y="1097044"/>
                </a:cubicBezTo>
                <a:lnTo>
                  <a:pt x="16484" y="1095474"/>
                </a:lnTo>
                <a:cubicBezTo>
                  <a:pt x="20145" y="1097044"/>
                  <a:pt x="20145" y="1092335"/>
                  <a:pt x="20145" y="1087627"/>
                </a:cubicBezTo>
                <a:close/>
                <a:moveTo>
                  <a:pt x="19229" y="1087623"/>
                </a:moveTo>
                <a:lnTo>
                  <a:pt x="19229" y="1089455"/>
                </a:lnTo>
                <a:lnTo>
                  <a:pt x="16484" y="1091286"/>
                </a:lnTo>
                <a:close/>
                <a:moveTo>
                  <a:pt x="19229" y="1065651"/>
                </a:moveTo>
                <a:cubicBezTo>
                  <a:pt x="19229" y="1065651"/>
                  <a:pt x="16484" y="1067483"/>
                  <a:pt x="16484" y="1070230"/>
                </a:cubicBezTo>
                <a:lnTo>
                  <a:pt x="16484" y="1069314"/>
                </a:lnTo>
                <a:close/>
                <a:moveTo>
                  <a:pt x="27933" y="1042430"/>
                </a:moveTo>
                <a:cubicBezTo>
                  <a:pt x="26661" y="1042430"/>
                  <a:pt x="25389" y="1043679"/>
                  <a:pt x="26661" y="1044927"/>
                </a:cubicBezTo>
                <a:cubicBezTo>
                  <a:pt x="26661" y="1046175"/>
                  <a:pt x="26661" y="1046175"/>
                  <a:pt x="26661" y="1046175"/>
                </a:cubicBezTo>
                <a:cubicBezTo>
                  <a:pt x="26661" y="1044927"/>
                  <a:pt x="26661" y="1043679"/>
                  <a:pt x="27933" y="1042430"/>
                </a:cubicBezTo>
                <a:close/>
                <a:moveTo>
                  <a:pt x="22844" y="1022455"/>
                </a:moveTo>
                <a:lnTo>
                  <a:pt x="21826" y="1029447"/>
                </a:lnTo>
                <a:lnTo>
                  <a:pt x="21572" y="1029946"/>
                </a:lnTo>
                <a:cubicBezTo>
                  <a:pt x="21572" y="1028698"/>
                  <a:pt x="21572" y="1023704"/>
                  <a:pt x="22844" y="1022455"/>
                </a:cubicBezTo>
                <a:close/>
                <a:moveTo>
                  <a:pt x="16484" y="1021707"/>
                </a:moveTo>
                <a:lnTo>
                  <a:pt x="20145" y="1023081"/>
                </a:lnTo>
                <a:cubicBezTo>
                  <a:pt x="20145" y="1023081"/>
                  <a:pt x="18314" y="1023081"/>
                  <a:pt x="18314" y="1025828"/>
                </a:cubicBezTo>
                <a:close/>
                <a:moveTo>
                  <a:pt x="24719" y="1006802"/>
                </a:moveTo>
                <a:lnTo>
                  <a:pt x="24719" y="1013080"/>
                </a:lnTo>
                <a:cubicBezTo>
                  <a:pt x="21972" y="1014650"/>
                  <a:pt x="21972" y="1013080"/>
                  <a:pt x="21972" y="1011511"/>
                </a:cubicBezTo>
                <a:cubicBezTo>
                  <a:pt x="21972" y="1008372"/>
                  <a:pt x="21972" y="1005233"/>
                  <a:pt x="24719" y="1006802"/>
                </a:cubicBezTo>
                <a:close/>
                <a:moveTo>
                  <a:pt x="22590" y="993991"/>
                </a:moveTo>
                <a:lnTo>
                  <a:pt x="22844" y="994990"/>
                </a:lnTo>
                <a:lnTo>
                  <a:pt x="22505" y="994907"/>
                </a:lnTo>
                <a:close/>
                <a:moveTo>
                  <a:pt x="20300" y="992493"/>
                </a:moveTo>
                <a:cubicBezTo>
                  <a:pt x="21572" y="990621"/>
                  <a:pt x="21572" y="992805"/>
                  <a:pt x="21572" y="994678"/>
                </a:cubicBezTo>
                <a:lnTo>
                  <a:pt x="22505" y="994907"/>
                </a:lnTo>
                <a:lnTo>
                  <a:pt x="21572" y="1004978"/>
                </a:lnTo>
                <a:cubicBezTo>
                  <a:pt x="21572" y="1001232"/>
                  <a:pt x="21572" y="993742"/>
                  <a:pt x="20300" y="992493"/>
                </a:cubicBezTo>
                <a:close/>
                <a:moveTo>
                  <a:pt x="29666" y="847154"/>
                </a:moveTo>
                <a:cubicBezTo>
                  <a:pt x="31863" y="845933"/>
                  <a:pt x="30765" y="847154"/>
                  <a:pt x="31863" y="850816"/>
                </a:cubicBezTo>
                <a:cubicBezTo>
                  <a:pt x="30765" y="849595"/>
                  <a:pt x="29666" y="855698"/>
                  <a:pt x="29666" y="854478"/>
                </a:cubicBezTo>
                <a:cubicBezTo>
                  <a:pt x="31863" y="848374"/>
                  <a:pt x="27470" y="853257"/>
                  <a:pt x="29666" y="847154"/>
                </a:cubicBezTo>
                <a:close/>
                <a:moveTo>
                  <a:pt x="38456" y="791002"/>
                </a:moveTo>
                <a:lnTo>
                  <a:pt x="42849" y="797280"/>
                </a:lnTo>
                <a:lnTo>
                  <a:pt x="40435" y="799579"/>
                </a:lnTo>
                <a:lnTo>
                  <a:pt x="48286" y="803982"/>
                </a:lnTo>
                <a:lnTo>
                  <a:pt x="49558" y="811473"/>
                </a:lnTo>
                <a:lnTo>
                  <a:pt x="48286" y="812721"/>
                </a:lnTo>
                <a:cubicBezTo>
                  <a:pt x="48286" y="815218"/>
                  <a:pt x="48286" y="817715"/>
                  <a:pt x="47014" y="820212"/>
                </a:cubicBezTo>
                <a:cubicBezTo>
                  <a:pt x="49558" y="821460"/>
                  <a:pt x="48286" y="833944"/>
                  <a:pt x="49558" y="835192"/>
                </a:cubicBezTo>
                <a:cubicBezTo>
                  <a:pt x="45742" y="837689"/>
                  <a:pt x="48286" y="843931"/>
                  <a:pt x="45742" y="845180"/>
                </a:cubicBezTo>
                <a:cubicBezTo>
                  <a:pt x="45742" y="845180"/>
                  <a:pt x="47014" y="847677"/>
                  <a:pt x="47014" y="848925"/>
                </a:cubicBezTo>
                <a:cubicBezTo>
                  <a:pt x="48286" y="847677"/>
                  <a:pt x="49558" y="847677"/>
                  <a:pt x="48286" y="848925"/>
                </a:cubicBezTo>
                <a:cubicBezTo>
                  <a:pt x="48286" y="848925"/>
                  <a:pt x="48286" y="848925"/>
                  <a:pt x="48286" y="850174"/>
                </a:cubicBezTo>
                <a:lnTo>
                  <a:pt x="47014" y="851422"/>
                </a:lnTo>
                <a:cubicBezTo>
                  <a:pt x="47014" y="853919"/>
                  <a:pt x="47014" y="856416"/>
                  <a:pt x="47014" y="857664"/>
                </a:cubicBezTo>
                <a:cubicBezTo>
                  <a:pt x="47014" y="857664"/>
                  <a:pt x="47014" y="856416"/>
                  <a:pt x="48286" y="855167"/>
                </a:cubicBezTo>
                <a:cubicBezTo>
                  <a:pt x="47014" y="857664"/>
                  <a:pt x="47014" y="857664"/>
                  <a:pt x="47014" y="858912"/>
                </a:cubicBezTo>
                <a:cubicBezTo>
                  <a:pt x="45742" y="858912"/>
                  <a:pt x="45742" y="858912"/>
                  <a:pt x="45742" y="858912"/>
                </a:cubicBezTo>
                <a:cubicBezTo>
                  <a:pt x="45742" y="861409"/>
                  <a:pt x="45742" y="862658"/>
                  <a:pt x="45742" y="865155"/>
                </a:cubicBezTo>
                <a:cubicBezTo>
                  <a:pt x="41925" y="873894"/>
                  <a:pt x="47014" y="886378"/>
                  <a:pt x="41925" y="896365"/>
                </a:cubicBezTo>
                <a:cubicBezTo>
                  <a:pt x="43198" y="893868"/>
                  <a:pt x="43198" y="892620"/>
                  <a:pt x="43198" y="891371"/>
                </a:cubicBezTo>
                <a:cubicBezTo>
                  <a:pt x="41925" y="900110"/>
                  <a:pt x="39381" y="907601"/>
                  <a:pt x="40653" y="913843"/>
                </a:cubicBezTo>
                <a:lnTo>
                  <a:pt x="41925" y="913843"/>
                </a:lnTo>
                <a:cubicBezTo>
                  <a:pt x="41925" y="920085"/>
                  <a:pt x="41925" y="925079"/>
                  <a:pt x="40653" y="930072"/>
                </a:cubicBezTo>
                <a:lnTo>
                  <a:pt x="41925" y="930072"/>
                </a:lnTo>
                <a:cubicBezTo>
                  <a:pt x="40653" y="937563"/>
                  <a:pt x="41925" y="953792"/>
                  <a:pt x="38109" y="957538"/>
                </a:cubicBezTo>
                <a:cubicBezTo>
                  <a:pt x="39381" y="960034"/>
                  <a:pt x="35565" y="968773"/>
                  <a:pt x="35565" y="972519"/>
                </a:cubicBezTo>
                <a:lnTo>
                  <a:pt x="35565" y="973767"/>
                </a:lnTo>
                <a:cubicBezTo>
                  <a:pt x="34293" y="978761"/>
                  <a:pt x="34293" y="982506"/>
                  <a:pt x="34293" y="985003"/>
                </a:cubicBezTo>
                <a:lnTo>
                  <a:pt x="33925" y="987129"/>
                </a:lnTo>
                <a:lnTo>
                  <a:pt x="33988" y="987381"/>
                </a:lnTo>
                <a:lnTo>
                  <a:pt x="33022" y="992348"/>
                </a:lnTo>
                <a:lnTo>
                  <a:pt x="31431" y="1001544"/>
                </a:lnTo>
                <a:cubicBezTo>
                  <a:pt x="31113" y="1006850"/>
                  <a:pt x="31113" y="1011843"/>
                  <a:pt x="30477" y="1016213"/>
                </a:cubicBezTo>
                <a:lnTo>
                  <a:pt x="29205" y="1026201"/>
                </a:lnTo>
                <a:cubicBezTo>
                  <a:pt x="29205" y="1023704"/>
                  <a:pt x="30477" y="1028698"/>
                  <a:pt x="29205" y="1032443"/>
                </a:cubicBezTo>
                <a:cubicBezTo>
                  <a:pt x="30477" y="1034940"/>
                  <a:pt x="29205" y="1039933"/>
                  <a:pt x="27933" y="1043679"/>
                </a:cubicBezTo>
                <a:lnTo>
                  <a:pt x="27933" y="1049921"/>
                </a:lnTo>
                <a:cubicBezTo>
                  <a:pt x="27933" y="1042430"/>
                  <a:pt x="25389" y="1049921"/>
                  <a:pt x="24116" y="1049921"/>
                </a:cubicBezTo>
                <a:lnTo>
                  <a:pt x="25389" y="1054914"/>
                </a:lnTo>
                <a:cubicBezTo>
                  <a:pt x="24116" y="1056163"/>
                  <a:pt x="24116" y="1051169"/>
                  <a:pt x="24116" y="1054914"/>
                </a:cubicBezTo>
                <a:cubicBezTo>
                  <a:pt x="24116" y="1057411"/>
                  <a:pt x="22844" y="1066150"/>
                  <a:pt x="24116" y="1067398"/>
                </a:cubicBezTo>
                <a:cubicBezTo>
                  <a:pt x="24116" y="1067398"/>
                  <a:pt x="25389" y="1067398"/>
                  <a:pt x="25389" y="1066150"/>
                </a:cubicBezTo>
                <a:cubicBezTo>
                  <a:pt x="25389" y="1066150"/>
                  <a:pt x="25389" y="1066150"/>
                  <a:pt x="25389" y="1067398"/>
                </a:cubicBezTo>
                <a:cubicBezTo>
                  <a:pt x="25389" y="1071144"/>
                  <a:pt x="25389" y="1069895"/>
                  <a:pt x="26661" y="1069895"/>
                </a:cubicBezTo>
                <a:cubicBezTo>
                  <a:pt x="24116" y="1074889"/>
                  <a:pt x="25389" y="1078634"/>
                  <a:pt x="21572" y="1082380"/>
                </a:cubicBezTo>
                <a:lnTo>
                  <a:pt x="22376" y="1084945"/>
                </a:lnTo>
                <a:lnTo>
                  <a:pt x="24719" y="1082135"/>
                </a:lnTo>
                <a:lnTo>
                  <a:pt x="24719" y="1086528"/>
                </a:lnTo>
                <a:lnTo>
                  <a:pt x="22608" y="1085684"/>
                </a:lnTo>
                <a:lnTo>
                  <a:pt x="22844" y="1086437"/>
                </a:lnTo>
                <a:cubicBezTo>
                  <a:pt x="22526" y="1089870"/>
                  <a:pt x="22208" y="1093615"/>
                  <a:pt x="24116" y="1092367"/>
                </a:cubicBezTo>
                <a:cubicBezTo>
                  <a:pt x="21572" y="1096112"/>
                  <a:pt x="24116" y="1094864"/>
                  <a:pt x="21572" y="1097361"/>
                </a:cubicBezTo>
                <a:cubicBezTo>
                  <a:pt x="21572" y="1091118"/>
                  <a:pt x="21572" y="1086125"/>
                  <a:pt x="20300" y="1081131"/>
                </a:cubicBezTo>
                <a:lnTo>
                  <a:pt x="19028" y="1086125"/>
                </a:lnTo>
                <a:lnTo>
                  <a:pt x="18755" y="1079700"/>
                </a:lnTo>
                <a:lnTo>
                  <a:pt x="16484" y="1081216"/>
                </a:lnTo>
                <a:lnTo>
                  <a:pt x="19082" y="1076882"/>
                </a:lnTo>
                <a:lnTo>
                  <a:pt x="20300" y="1071144"/>
                </a:lnTo>
                <a:lnTo>
                  <a:pt x="19229" y="1077450"/>
                </a:lnTo>
                <a:lnTo>
                  <a:pt x="19229" y="1078535"/>
                </a:lnTo>
                <a:lnTo>
                  <a:pt x="21572" y="1077386"/>
                </a:lnTo>
                <a:cubicBezTo>
                  <a:pt x="22844" y="1071144"/>
                  <a:pt x="21572" y="1064902"/>
                  <a:pt x="21572" y="1059908"/>
                </a:cubicBezTo>
                <a:cubicBezTo>
                  <a:pt x="20300" y="1064902"/>
                  <a:pt x="20300" y="1054914"/>
                  <a:pt x="19028" y="1057411"/>
                </a:cubicBezTo>
                <a:lnTo>
                  <a:pt x="17756" y="1061156"/>
                </a:lnTo>
                <a:cubicBezTo>
                  <a:pt x="17756" y="1063653"/>
                  <a:pt x="17756" y="1059908"/>
                  <a:pt x="17756" y="1057411"/>
                </a:cubicBezTo>
                <a:lnTo>
                  <a:pt x="21826" y="1029447"/>
                </a:lnTo>
                <a:lnTo>
                  <a:pt x="24116" y="1024952"/>
                </a:lnTo>
                <a:cubicBezTo>
                  <a:pt x="22844" y="1029946"/>
                  <a:pt x="21572" y="1032443"/>
                  <a:pt x="21572" y="1038685"/>
                </a:cubicBezTo>
                <a:cubicBezTo>
                  <a:pt x="21572" y="1037436"/>
                  <a:pt x="24116" y="1042430"/>
                  <a:pt x="25389" y="1037436"/>
                </a:cubicBezTo>
                <a:cubicBezTo>
                  <a:pt x="29205" y="1026201"/>
                  <a:pt x="24116" y="1028698"/>
                  <a:pt x="25389" y="1013716"/>
                </a:cubicBezTo>
                <a:cubicBezTo>
                  <a:pt x="25389" y="1012468"/>
                  <a:pt x="27933" y="1016213"/>
                  <a:pt x="27933" y="1008723"/>
                </a:cubicBezTo>
                <a:cubicBezTo>
                  <a:pt x="27933" y="998735"/>
                  <a:pt x="25389" y="991245"/>
                  <a:pt x="22844" y="991245"/>
                </a:cubicBezTo>
                <a:lnTo>
                  <a:pt x="22590" y="993991"/>
                </a:lnTo>
                <a:lnTo>
                  <a:pt x="21572" y="989996"/>
                </a:lnTo>
                <a:cubicBezTo>
                  <a:pt x="22844" y="992493"/>
                  <a:pt x="24116" y="987500"/>
                  <a:pt x="24116" y="986251"/>
                </a:cubicBezTo>
                <a:cubicBezTo>
                  <a:pt x="25389" y="977512"/>
                  <a:pt x="26661" y="972519"/>
                  <a:pt x="27933" y="962531"/>
                </a:cubicBezTo>
                <a:cubicBezTo>
                  <a:pt x="27933" y="961283"/>
                  <a:pt x="29205" y="961283"/>
                  <a:pt x="29205" y="961283"/>
                </a:cubicBezTo>
                <a:cubicBezTo>
                  <a:pt x="29205" y="956289"/>
                  <a:pt x="27933" y="948799"/>
                  <a:pt x="25389" y="950047"/>
                </a:cubicBezTo>
                <a:cubicBezTo>
                  <a:pt x="25389" y="945053"/>
                  <a:pt x="27933" y="943805"/>
                  <a:pt x="26661" y="940060"/>
                </a:cubicBezTo>
                <a:cubicBezTo>
                  <a:pt x="24116" y="947550"/>
                  <a:pt x="27933" y="937563"/>
                  <a:pt x="25389" y="937563"/>
                </a:cubicBezTo>
                <a:cubicBezTo>
                  <a:pt x="25389" y="931321"/>
                  <a:pt x="26661" y="935066"/>
                  <a:pt x="27933" y="932569"/>
                </a:cubicBezTo>
                <a:cubicBezTo>
                  <a:pt x="27933" y="931321"/>
                  <a:pt x="26661" y="930072"/>
                  <a:pt x="25389" y="930072"/>
                </a:cubicBezTo>
                <a:cubicBezTo>
                  <a:pt x="27933" y="927576"/>
                  <a:pt x="29205" y="936314"/>
                  <a:pt x="31749" y="932569"/>
                </a:cubicBezTo>
                <a:lnTo>
                  <a:pt x="34562" y="926495"/>
                </a:lnTo>
                <a:lnTo>
                  <a:pt x="32958" y="926495"/>
                </a:lnTo>
                <a:lnTo>
                  <a:pt x="32958" y="922832"/>
                </a:lnTo>
                <a:lnTo>
                  <a:pt x="35214" y="925088"/>
                </a:lnTo>
                <a:lnTo>
                  <a:pt x="38109" y="918837"/>
                </a:lnTo>
                <a:cubicBezTo>
                  <a:pt x="35565" y="916340"/>
                  <a:pt x="27933" y="916340"/>
                  <a:pt x="25389" y="920085"/>
                </a:cubicBezTo>
                <a:cubicBezTo>
                  <a:pt x="24116" y="920085"/>
                  <a:pt x="26661" y="915091"/>
                  <a:pt x="27933" y="913843"/>
                </a:cubicBezTo>
                <a:cubicBezTo>
                  <a:pt x="29205" y="906352"/>
                  <a:pt x="26661" y="903856"/>
                  <a:pt x="27933" y="898862"/>
                </a:cubicBezTo>
                <a:lnTo>
                  <a:pt x="29205" y="902607"/>
                </a:lnTo>
                <a:cubicBezTo>
                  <a:pt x="29205" y="901359"/>
                  <a:pt x="29205" y="893868"/>
                  <a:pt x="29205" y="892620"/>
                </a:cubicBezTo>
                <a:cubicBezTo>
                  <a:pt x="29205" y="892620"/>
                  <a:pt x="31749" y="896365"/>
                  <a:pt x="34293" y="893868"/>
                </a:cubicBezTo>
                <a:cubicBezTo>
                  <a:pt x="34293" y="885129"/>
                  <a:pt x="31749" y="875142"/>
                  <a:pt x="29205" y="876390"/>
                </a:cubicBezTo>
                <a:lnTo>
                  <a:pt x="29205" y="891371"/>
                </a:lnTo>
                <a:cubicBezTo>
                  <a:pt x="27933" y="891371"/>
                  <a:pt x="29205" y="880136"/>
                  <a:pt x="27933" y="880136"/>
                </a:cubicBezTo>
                <a:lnTo>
                  <a:pt x="29205" y="866403"/>
                </a:lnTo>
                <a:cubicBezTo>
                  <a:pt x="29205" y="868900"/>
                  <a:pt x="29205" y="873894"/>
                  <a:pt x="30477" y="872645"/>
                </a:cubicBezTo>
                <a:cubicBezTo>
                  <a:pt x="30477" y="866403"/>
                  <a:pt x="30477" y="868900"/>
                  <a:pt x="31749" y="865155"/>
                </a:cubicBezTo>
                <a:cubicBezTo>
                  <a:pt x="34293" y="872645"/>
                  <a:pt x="38109" y="885129"/>
                  <a:pt x="40653" y="890123"/>
                </a:cubicBezTo>
                <a:lnTo>
                  <a:pt x="40653" y="882632"/>
                </a:lnTo>
                <a:lnTo>
                  <a:pt x="41925" y="880136"/>
                </a:lnTo>
                <a:cubicBezTo>
                  <a:pt x="40653" y="871397"/>
                  <a:pt x="34293" y="863906"/>
                  <a:pt x="33021" y="860161"/>
                </a:cubicBezTo>
                <a:cubicBezTo>
                  <a:pt x="34293" y="855167"/>
                  <a:pt x="38109" y="857664"/>
                  <a:pt x="38109" y="858912"/>
                </a:cubicBezTo>
                <a:cubicBezTo>
                  <a:pt x="40653" y="848925"/>
                  <a:pt x="34293" y="847677"/>
                  <a:pt x="35565" y="837689"/>
                </a:cubicBezTo>
                <a:lnTo>
                  <a:pt x="34293" y="841435"/>
                </a:lnTo>
                <a:cubicBezTo>
                  <a:pt x="34293" y="840186"/>
                  <a:pt x="35565" y="830199"/>
                  <a:pt x="35565" y="831447"/>
                </a:cubicBezTo>
                <a:cubicBezTo>
                  <a:pt x="36837" y="828950"/>
                  <a:pt x="39381" y="827702"/>
                  <a:pt x="39381" y="830199"/>
                </a:cubicBezTo>
                <a:lnTo>
                  <a:pt x="36837" y="821460"/>
                </a:lnTo>
                <a:cubicBezTo>
                  <a:pt x="36837" y="821460"/>
                  <a:pt x="40653" y="821460"/>
                  <a:pt x="40653" y="822708"/>
                </a:cubicBezTo>
                <a:cubicBezTo>
                  <a:pt x="41925" y="818963"/>
                  <a:pt x="38109" y="815218"/>
                  <a:pt x="36837" y="817715"/>
                </a:cubicBezTo>
                <a:cubicBezTo>
                  <a:pt x="40653" y="811473"/>
                  <a:pt x="38109" y="812721"/>
                  <a:pt x="41925" y="807727"/>
                </a:cubicBezTo>
                <a:cubicBezTo>
                  <a:pt x="41925" y="805230"/>
                  <a:pt x="38109" y="807727"/>
                  <a:pt x="38109" y="808976"/>
                </a:cubicBezTo>
                <a:cubicBezTo>
                  <a:pt x="38109" y="803982"/>
                  <a:pt x="38109" y="801485"/>
                  <a:pt x="39381" y="798988"/>
                </a:cubicBezTo>
                <a:lnTo>
                  <a:pt x="39388" y="798992"/>
                </a:lnTo>
                <a:close/>
                <a:moveTo>
                  <a:pt x="55318" y="688397"/>
                </a:moveTo>
                <a:lnTo>
                  <a:pt x="54646" y="690376"/>
                </a:lnTo>
                <a:cubicBezTo>
                  <a:pt x="55918" y="691624"/>
                  <a:pt x="57190" y="694121"/>
                  <a:pt x="57190" y="690376"/>
                </a:cubicBezTo>
                <a:lnTo>
                  <a:pt x="57190" y="690267"/>
                </a:lnTo>
                <a:close/>
                <a:moveTo>
                  <a:pt x="66095" y="646681"/>
                </a:moveTo>
                <a:lnTo>
                  <a:pt x="66095" y="647930"/>
                </a:lnTo>
                <a:lnTo>
                  <a:pt x="65968" y="647368"/>
                </a:lnTo>
                <a:close/>
                <a:moveTo>
                  <a:pt x="57677" y="582263"/>
                </a:moveTo>
                <a:cubicBezTo>
                  <a:pt x="57677" y="583637"/>
                  <a:pt x="57677" y="585010"/>
                  <a:pt x="57677" y="586384"/>
                </a:cubicBezTo>
                <a:lnTo>
                  <a:pt x="54930" y="585010"/>
                </a:lnTo>
                <a:close/>
                <a:moveTo>
                  <a:pt x="66095" y="516846"/>
                </a:moveTo>
                <a:lnTo>
                  <a:pt x="66360" y="518822"/>
                </a:lnTo>
                <a:lnTo>
                  <a:pt x="66095" y="519342"/>
                </a:lnTo>
                <a:cubicBezTo>
                  <a:pt x="66095" y="518094"/>
                  <a:pt x="66095" y="518094"/>
                  <a:pt x="66095" y="516846"/>
                </a:cubicBezTo>
                <a:close/>
                <a:moveTo>
                  <a:pt x="67290" y="477900"/>
                </a:moveTo>
                <a:cubicBezTo>
                  <a:pt x="70037" y="477900"/>
                  <a:pt x="65916" y="481039"/>
                  <a:pt x="65916" y="487317"/>
                </a:cubicBezTo>
                <a:cubicBezTo>
                  <a:pt x="67290" y="484178"/>
                  <a:pt x="65916" y="481039"/>
                  <a:pt x="67290" y="477900"/>
                </a:cubicBezTo>
                <a:close/>
                <a:moveTo>
                  <a:pt x="133665" y="0"/>
                </a:moveTo>
                <a:lnTo>
                  <a:pt x="135496" y="2748"/>
                </a:lnTo>
                <a:lnTo>
                  <a:pt x="133610" y="3455"/>
                </a:lnTo>
                <a:lnTo>
                  <a:pt x="133895" y="6320"/>
                </a:lnTo>
                <a:lnTo>
                  <a:pt x="134581" y="5498"/>
                </a:lnTo>
                <a:lnTo>
                  <a:pt x="133919" y="6557"/>
                </a:lnTo>
                <a:lnTo>
                  <a:pt x="134151" y="8895"/>
                </a:lnTo>
                <a:cubicBezTo>
                  <a:pt x="133833" y="11860"/>
                  <a:pt x="133515" y="14981"/>
                  <a:pt x="134787" y="16229"/>
                </a:cubicBezTo>
                <a:lnTo>
                  <a:pt x="130971" y="27465"/>
                </a:lnTo>
                <a:cubicBezTo>
                  <a:pt x="132243" y="27465"/>
                  <a:pt x="132243" y="29962"/>
                  <a:pt x="133515" y="27465"/>
                </a:cubicBezTo>
                <a:cubicBezTo>
                  <a:pt x="132243" y="31210"/>
                  <a:pt x="132243" y="33707"/>
                  <a:pt x="134787" y="29962"/>
                </a:cubicBezTo>
                <a:cubicBezTo>
                  <a:pt x="125882" y="57427"/>
                  <a:pt x="128426" y="87389"/>
                  <a:pt x="122066" y="116103"/>
                </a:cubicBezTo>
                <a:cubicBezTo>
                  <a:pt x="122066" y="117351"/>
                  <a:pt x="123338" y="116103"/>
                  <a:pt x="123338" y="116103"/>
                </a:cubicBezTo>
                <a:cubicBezTo>
                  <a:pt x="120794" y="121097"/>
                  <a:pt x="123338" y="121097"/>
                  <a:pt x="123338" y="124842"/>
                </a:cubicBezTo>
                <a:lnTo>
                  <a:pt x="120794" y="131084"/>
                </a:lnTo>
                <a:cubicBezTo>
                  <a:pt x="120794" y="133581"/>
                  <a:pt x="122066" y="132332"/>
                  <a:pt x="122066" y="132332"/>
                </a:cubicBezTo>
                <a:cubicBezTo>
                  <a:pt x="122066" y="147313"/>
                  <a:pt x="116978" y="161046"/>
                  <a:pt x="118250" y="172282"/>
                </a:cubicBezTo>
                <a:cubicBezTo>
                  <a:pt x="115706" y="176027"/>
                  <a:pt x="115706" y="171033"/>
                  <a:pt x="114434" y="176027"/>
                </a:cubicBezTo>
                <a:cubicBezTo>
                  <a:pt x="118250" y="169785"/>
                  <a:pt x="114434" y="191008"/>
                  <a:pt x="116978" y="186014"/>
                </a:cubicBezTo>
                <a:cubicBezTo>
                  <a:pt x="114434" y="191008"/>
                  <a:pt x="114434" y="203492"/>
                  <a:pt x="110617" y="200996"/>
                </a:cubicBezTo>
                <a:cubicBezTo>
                  <a:pt x="109345" y="207238"/>
                  <a:pt x="111890" y="205989"/>
                  <a:pt x="111890" y="204741"/>
                </a:cubicBezTo>
                <a:cubicBezTo>
                  <a:pt x="111890" y="210983"/>
                  <a:pt x="110617" y="217225"/>
                  <a:pt x="111890" y="222219"/>
                </a:cubicBezTo>
                <a:cubicBezTo>
                  <a:pt x="109345" y="225964"/>
                  <a:pt x="109345" y="253429"/>
                  <a:pt x="105529" y="259671"/>
                </a:cubicBezTo>
                <a:cubicBezTo>
                  <a:pt x="108073" y="255926"/>
                  <a:pt x="106801" y="259671"/>
                  <a:pt x="106801" y="263416"/>
                </a:cubicBezTo>
                <a:lnTo>
                  <a:pt x="109345" y="260920"/>
                </a:lnTo>
                <a:lnTo>
                  <a:pt x="108073" y="269659"/>
                </a:lnTo>
                <a:cubicBezTo>
                  <a:pt x="108073" y="270907"/>
                  <a:pt x="108073" y="272155"/>
                  <a:pt x="108073" y="270907"/>
                </a:cubicBezTo>
                <a:cubicBezTo>
                  <a:pt x="108073" y="273404"/>
                  <a:pt x="106801" y="270907"/>
                  <a:pt x="105529" y="275901"/>
                </a:cubicBezTo>
                <a:cubicBezTo>
                  <a:pt x="105529" y="282143"/>
                  <a:pt x="105529" y="282143"/>
                  <a:pt x="106801" y="284640"/>
                </a:cubicBezTo>
                <a:lnTo>
                  <a:pt x="108073" y="284640"/>
                </a:lnTo>
                <a:lnTo>
                  <a:pt x="106801" y="288385"/>
                </a:lnTo>
                <a:cubicBezTo>
                  <a:pt x="106801" y="290882"/>
                  <a:pt x="105529" y="277149"/>
                  <a:pt x="104257" y="287136"/>
                </a:cubicBezTo>
                <a:cubicBezTo>
                  <a:pt x="104257" y="287136"/>
                  <a:pt x="106801" y="293379"/>
                  <a:pt x="105529" y="295875"/>
                </a:cubicBezTo>
                <a:cubicBezTo>
                  <a:pt x="105529" y="290882"/>
                  <a:pt x="104257" y="290882"/>
                  <a:pt x="104257" y="293379"/>
                </a:cubicBezTo>
                <a:lnTo>
                  <a:pt x="102985" y="300869"/>
                </a:lnTo>
                <a:lnTo>
                  <a:pt x="105529" y="298372"/>
                </a:lnTo>
                <a:cubicBezTo>
                  <a:pt x="102985" y="318347"/>
                  <a:pt x="99169" y="339570"/>
                  <a:pt x="96625" y="362042"/>
                </a:cubicBezTo>
                <a:cubicBezTo>
                  <a:pt x="95353" y="360793"/>
                  <a:pt x="95353" y="377023"/>
                  <a:pt x="91536" y="374526"/>
                </a:cubicBezTo>
                <a:lnTo>
                  <a:pt x="92808" y="374526"/>
                </a:lnTo>
                <a:cubicBezTo>
                  <a:pt x="92808" y="368284"/>
                  <a:pt x="90264" y="375774"/>
                  <a:pt x="90264" y="379519"/>
                </a:cubicBezTo>
                <a:cubicBezTo>
                  <a:pt x="91536" y="374526"/>
                  <a:pt x="91536" y="387010"/>
                  <a:pt x="94080" y="377023"/>
                </a:cubicBezTo>
                <a:lnTo>
                  <a:pt x="94080" y="385762"/>
                </a:lnTo>
                <a:cubicBezTo>
                  <a:pt x="100441" y="390755"/>
                  <a:pt x="91536" y="408233"/>
                  <a:pt x="91536" y="420717"/>
                </a:cubicBezTo>
                <a:cubicBezTo>
                  <a:pt x="91536" y="431953"/>
                  <a:pt x="87720" y="445686"/>
                  <a:pt x="87720" y="448183"/>
                </a:cubicBezTo>
                <a:lnTo>
                  <a:pt x="85176" y="449431"/>
                </a:lnTo>
                <a:cubicBezTo>
                  <a:pt x="87720" y="459418"/>
                  <a:pt x="87720" y="460667"/>
                  <a:pt x="85176" y="471902"/>
                </a:cubicBezTo>
                <a:cubicBezTo>
                  <a:pt x="85176" y="471902"/>
                  <a:pt x="85176" y="470654"/>
                  <a:pt x="83904" y="471902"/>
                </a:cubicBezTo>
                <a:cubicBezTo>
                  <a:pt x="85176" y="475648"/>
                  <a:pt x="85176" y="478145"/>
                  <a:pt x="85176" y="485635"/>
                </a:cubicBezTo>
                <a:lnTo>
                  <a:pt x="83904" y="485635"/>
                </a:lnTo>
                <a:lnTo>
                  <a:pt x="83904" y="498119"/>
                </a:lnTo>
                <a:cubicBezTo>
                  <a:pt x="77544" y="498119"/>
                  <a:pt x="83904" y="520591"/>
                  <a:pt x="77544" y="523088"/>
                </a:cubicBezTo>
                <a:cubicBezTo>
                  <a:pt x="80088" y="526833"/>
                  <a:pt x="78816" y="535572"/>
                  <a:pt x="80088" y="539317"/>
                </a:cubicBezTo>
                <a:cubicBezTo>
                  <a:pt x="78816" y="539317"/>
                  <a:pt x="78816" y="539317"/>
                  <a:pt x="78816" y="540566"/>
                </a:cubicBezTo>
                <a:cubicBezTo>
                  <a:pt x="80088" y="545559"/>
                  <a:pt x="76271" y="554298"/>
                  <a:pt x="76271" y="559292"/>
                </a:cubicBezTo>
                <a:cubicBezTo>
                  <a:pt x="76271" y="563037"/>
                  <a:pt x="77544" y="561789"/>
                  <a:pt x="77544" y="560540"/>
                </a:cubicBezTo>
                <a:cubicBezTo>
                  <a:pt x="76271" y="566782"/>
                  <a:pt x="78816" y="579267"/>
                  <a:pt x="77544" y="583012"/>
                </a:cubicBezTo>
                <a:cubicBezTo>
                  <a:pt x="76271" y="586757"/>
                  <a:pt x="74999" y="584260"/>
                  <a:pt x="73727" y="585509"/>
                </a:cubicBezTo>
                <a:cubicBezTo>
                  <a:pt x="73727" y="591751"/>
                  <a:pt x="78816" y="584260"/>
                  <a:pt x="76271" y="592999"/>
                </a:cubicBezTo>
                <a:cubicBezTo>
                  <a:pt x="76271" y="592999"/>
                  <a:pt x="76271" y="590502"/>
                  <a:pt x="74999" y="591751"/>
                </a:cubicBezTo>
                <a:cubicBezTo>
                  <a:pt x="73727" y="595496"/>
                  <a:pt x="68639" y="601738"/>
                  <a:pt x="68639" y="605483"/>
                </a:cubicBezTo>
                <a:lnTo>
                  <a:pt x="69911" y="602986"/>
                </a:lnTo>
                <a:cubicBezTo>
                  <a:pt x="69911" y="610477"/>
                  <a:pt x="63551" y="619216"/>
                  <a:pt x="67367" y="620464"/>
                </a:cubicBezTo>
                <a:lnTo>
                  <a:pt x="68639" y="620464"/>
                </a:lnTo>
                <a:cubicBezTo>
                  <a:pt x="66095" y="631700"/>
                  <a:pt x="68639" y="625458"/>
                  <a:pt x="66095" y="636694"/>
                </a:cubicBezTo>
                <a:cubicBezTo>
                  <a:pt x="66095" y="639815"/>
                  <a:pt x="65459" y="642000"/>
                  <a:pt x="65141" y="643716"/>
                </a:cubicBezTo>
                <a:lnTo>
                  <a:pt x="65968" y="647368"/>
                </a:lnTo>
                <a:lnTo>
                  <a:pt x="63551" y="660414"/>
                </a:lnTo>
                <a:cubicBezTo>
                  <a:pt x="64823" y="660414"/>
                  <a:pt x="64823" y="664159"/>
                  <a:pt x="63551" y="665408"/>
                </a:cubicBezTo>
                <a:cubicBezTo>
                  <a:pt x="66095" y="665408"/>
                  <a:pt x="63551" y="680388"/>
                  <a:pt x="62279" y="684134"/>
                </a:cubicBezTo>
                <a:cubicBezTo>
                  <a:pt x="63551" y="677892"/>
                  <a:pt x="62279" y="681637"/>
                  <a:pt x="61007" y="682885"/>
                </a:cubicBezTo>
                <a:cubicBezTo>
                  <a:pt x="62279" y="686631"/>
                  <a:pt x="62279" y="687879"/>
                  <a:pt x="59735" y="691624"/>
                </a:cubicBezTo>
                <a:cubicBezTo>
                  <a:pt x="63551" y="692873"/>
                  <a:pt x="66095" y="694121"/>
                  <a:pt x="64823" y="702860"/>
                </a:cubicBezTo>
                <a:cubicBezTo>
                  <a:pt x="64823" y="701612"/>
                  <a:pt x="64823" y="700363"/>
                  <a:pt x="63551" y="700363"/>
                </a:cubicBezTo>
                <a:cubicBezTo>
                  <a:pt x="63551" y="701612"/>
                  <a:pt x="63551" y="702860"/>
                  <a:pt x="63551" y="704108"/>
                </a:cubicBezTo>
                <a:cubicBezTo>
                  <a:pt x="63551" y="704108"/>
                  <a:pt x="63551" y="701612"/>
                  <a:pt x="62279" y="702860"/>
                </a:cubicBezTo>
                <a:cubicBezTo>
                  <a:pt x="63551" y="709102"/>
                  <a:pt x="61007" y="712847"/>
                  <a:pt x="61007" y="721586"/>
                </a:cubicBezTo>
                <a:cubicBezTo>
                  <a:pt x="61007" y="719090"/>
                  <a:pt x="59735" y="720338"/>
                  <a:pt x="59735" y="721586"/>
                </a:cubicBezTo>
                <a:cubicBezTo>
                  <a:pt x="62279" y="722835"/>
                  <a:pt x="55918" y="732822"/>
                  <a:pt x="59735" y="730325"/>
                </a:cubicBezTo>
                <a:cubicBezTo>
                  <a:pt x="55918" y="746555"/>
                  <a:pt x="54646" y="771523"/>
                  <a:pt x="52102" y="779014"/>
                </a:cubicBezTo>
                <a:cubicBezTo>
                  <a:pt x="50830" y="780262"/>
                  <a:pt x="52102" y="785256"/>
                  <a:pt x="52102" y="787753"/>
                </a:cubicBezTo>
                <a:lnTo>
                  <a:pt x="49558" y="786504"/>
                </a:lnTo>
                <a:cubicBezTo>
                  <a:pt x="52102" y="795243"/>
                  <a:pt x="50830" y="792746"/>
                  <a:pt x="52102" y="802734"/>
                </a:cubicBezTo>
                <a:cubicBezTo>
                  <a:pt x="50830" y="798988"/>
                  <a:pt x="49558" y="800237"/>
                  <a:pt x="48286" y="803982"/>
                </a:cubicBezTo>
                <a:lnTo>
                  <a:pt x="40653" y="785256"/>
                </a:lnTo>
                <a:cubicBezTo>
                  <a:pt x="40653" y="786504"/>
                  <a:pt x="43198" y="787753"/>
                  <a:pt x="43198" y="787753"/>
                </a:cubicBezTo>
                <a:cubicBezTo>
                  <a:pt x="41925" y="786504"/>
                  <a:pt x="43198" y="766529"/>
                  <a:pt x="44470" y="756542"/>
                </a:cubicBezTo>
                <a:lnTo>
                  <a:pt x="44470" y="759039"/>
                </a:lnTo>
                <a:cubicBezTo>
                  <a:pt x="45742" y="761536"/>
                  <a:pt x="47014" y="752797"/>
                  <a:pt x="45742" y="749052"/>
                </a:cubicBezTo>
                <a:cubicBezTo>
                  <a:pt x="47014" y="750300"/>
                  <a:pt x="45742" y="750300"/>
                  <a:pt x="45742" y="751548"/>
                </a:cubicBezTo>
                <a:cubicBezTo>
                  <a:pt x="49558" y="745306"/>
                  <a:pt x="43198" y="742810"/>
                  <a:pt x="45742" y="736567"/>
                </a:cubicBezTo>
                <a:cubicBezTo>
                  <a:pt x="45742" y="742810"/>
                  <a:pt x="45742" y="744058"/>
                  <a:pt x="48286" y="744058"/>
                </a:cubicBezTo>
                <a:cubicBezTo>
                  <a:pt x="47014" y="739064"/>
                  <a:pt x="49558" y="727828"/>
                  <a:pt x="45742" y="730325"/>
                </a:cubicBezTo>
                <a:cubicBezTo>
                  <a:pt x="47014" y="727828"/>
                  <a:pt x="47014" y="724083"/>
                  <a:pt x="48286" y="725332"/>
                </a:cubicBezTo>
                <a:lnTo>
                  <a:pt x="48286" y="712847"/>
                </a:lnTo>
                <a:cubicBezTo>
                  <a:pt x="48286" y="714096"/>
                  <a:pt x="48286" y="714096"/>
                  <a:pt x="49558" y="711599"/>
                </a:cubicBezTo>
                <a:cubicBezTo>
                  <a:pt x="48286" y="717841"/>
                  <a:pt x="50830" y="724083"/>
                  <a:pt x="48286" y="727828"/>
                </a:cubicBezTo>
                <a:cubicBezTo>
                  <a:pt x="49558" y="727828"/>
                  <a:pt x="52102" y="726580"/>
                  <a:pt x="52102" y="729077"/>
                </a:cubicBezTo>
                <a:cubicBezTo>
                  <a:pt x="53374" y="716593"/>
                  <a:pt x="49558" y="709102"/>
                  <a:pt x="48286" y="700363"/>
                </a:cubicBezTo>
                <a:lnTo>
                  <a:pt x="52102" y="690376"/>
                </a:lnTo>
                <a:lnTo>
                  <a:pt x="50830" y="689127"/>
                </a:lnTo>
                <a:lnTo>
                  <a:pt x="53374" y="687879"/>
                </a:lnTo>
                <a:cubicBezTo>
                  <a:pt x="52102" y="686631"/>
                  <a:pt x="52102" y="684134"/>
                  <a:pt x="52102" y="684134"/>
                </a:cubicBezTo>
                <a:cubicBezTo>
                  <a:pt x="53374" y="684134"/>
                  <a:pt x="53374" y="684134"/>
                  <a:pt x="53374" y="685382"/>
                </a:cubicBezTo>
                <a:cubicBezTo>
                  <a:pt x="53374" y="684134"/>
                  <a:pt x="53374" y="682885"/>
                  <a:pt x="53374" y="682885"/>
                </a:cubicBezTo>
                <a:cubicBezTo>
                  <a:pt x="54646" y="682885"/>
                  <a:pt x="55918" y="684134"/>
                  <a:pt x="55918" y="686631"/>
                </a:cubicBezTo>
                <a:lnTo>
                  <a:pt x="55556" y="687696"/>
                </a:lnTo>
                <a:lnTo>
                  <a:pt x="57677" y="686636"/>
                </a:lnTo>
                <a:lnTo>
                  <a:pt x="57677" y="689366"/>
                </a:lnTo>
                <a:lnTo>
                  <a:pt x="59735" y="690376"/>
                </a:lnTo>
                <a:lnTo>
                  <a:pt x="59735" y="681637"/>
                </a:lnTo>
                <a:cubicBezTo>
                  <a:pt x="58462" y="682885"/>
                  <a:pt x="57190" y="684134"/>
                  <a:pt x="57190" y="685382"/>
                </a:cubicBezTo>
                <a:cubicBezTo>
                  <a:pt x="55918" y="680388"/>
                  <a:pt x="54646" y="674146"/>
                  <a:pt x="53374" y="677892"/>
                </a:cubicBezTo>
                <a:lnTo>
                  <a:pt x="54646" y="671650"/>
                </a:lnTo>
                <a:cubicBezTo>
                  <a:pt x="53374" y="664159"/>
                  <a:pt x="54646" y="665408"/>
                  <a:pt x="53374" y="656669"/>
                </a:cubicBezTo>
                <a:cubicBezTo>
                  <a:pt x="54646" y="655420"/>
                  <a:pt x="54646" y="657917"/>
                  <a:pt x="55918" y="656669"/>
                </a:cubicBezTo>
                <a:cubicBezTo>
                  <a:pt x="53374" y="649178"/>
                  <a:pt x="59735" y="640439"/>
                  <a:pt x="57190" y="639191"/>
                </a:cubicBezTo>
                <a:cubicBezTo>
                  <a:pt x="57190" y="632949"/>
                  <a:pt x="55918" y="635445"/>
                  <a:pt x="55918" y="632949"/>
                </a:cubicBezTo>
                <a:cubicBezTo>
                  <a:pt x="55918" y="632949"/>
                  <a:pt x="55918" y="632949"/>
                  <a:pt x="57190" y="631700"/>
                </a:cubicBezTo>
                <a:lnTo>
                  <a:pt x="55918" y="627955"/>
                </a:lnTo>
                <a:cubicBezTo>
                  <a:pt x="55918" y="625458"/>
                  <a:pt x="55918" y="631700"/>
                  <a:pt x="57190" y="627955"/>
                </a:cubicBezTo>
                <a:cubicBezTo>
                  <a:pt x="57190" y="619216"/>
                  <a:pt x="55918" y="614222"/>
                  <a:pt x="57190" y="607980"/>
                </a:cubicBezTo>
                <a:cubicBezTo>
                  <a:pt x="58462" y="597993"/>
                  <a:pt x="54646" y="611725"/>
                  <a:pt x="55918" y="604235"/>
                </a:cubicBezTo>
                <a:cubicBezTo>
                  <a:pt x="57190" y="601738"/>
                  <a:pt x="58462" y="601738"/>
                  <a:pt x="59735" y="595496"/>
                </a:cubicBezTo>
                <a:cubicBezTo>
                  <a:pt x="58462" y="592999"/>
                  <a:pt x="57190" y="592999"/>
                  <a:pt x="57190" y="589254"/>
                </a:cubicBezTo>
                <a:lnTo>
                  <a:pt x="59735" y="590502"/>
                </a:lnTo>
                <a:cubicBezTo>
                  <a:pt x="59735" y="585509"/>
                  <a:pt x="59735" y="583012"/>
                  <a:pt x="62279" y="583012"/>
                </a:cubicBezTo>
                <a:cubicBezTo>
                  <a:pt x="61007" y="579267"/>
                  <a:pt x="62279" y="576770"/>
                  <a:pt x="62279" y="574273"/>
                </a:cubicBezTo>
                <a:cubicBezTo>
                  <a:pt x="62279" y="569279"/>
                  <a:pt x="57190" y="579267"/>
                  <a:pt x="55918" y="580515"/>
                </a:cubicBezTo>
                <a:cubicBezTo>
                  <a:pt x="58462" y="574273"/>
                  <a:pt x="57190" y="570528"/>
                  <a:pt x="61007" y="566782"/>
                </a:cubicBezTo>
                <a:lnTo>
                  <a:pt x="61007" y="571776"/>
                </a:lnTo>
                <a:cubicBezTo>
                  <a:pt x="64823" y="560540"/>
                  <a:pt x="59735" y="560540"/>
                  <a:pt x="63551" y="555547"/>
                </a:cubicBezTo>
                <a:cubicBezTo>
                  <a:pt x="63551" y="560540"/>
                  <a:pt x="63551" y="564286"/>
                  <a:pt x="66095" y="563037"/>
                </a:cubicBezTo>
                <a:lnTo>
                  <a:pt x="64823" y="556795"/>
                </a:lnTo>
                <a:cubicBezTo>
                  <a:pt x="66095" y="556795"/>
                  <a:pt x="64823" y="560540"/>
                  <a:pt x="66095" y="556795"/>
                </a:cubicBezTo>
                <a:cubicBezTo>
                  <a:pt x="66095" y="555547"/>
                  <a:pt x="64823" y="551801"/>
                  <a:pt x="64823" y="550553"/>
                </a:cubicBezTo>
                <a:lnTo>
                  <a:pt x="66095" y="540566"/>
                </a:lnTo>
                <a:lnTo>
                  <a:pt x="66095" y="533075"/>
                </a:lnTo>
                <a:cubicBezTo>
                  <a:pt x="66095" y="535572"/>
                  <a:pt x="67367" y="533075"/>
                  <a:pt x="68639" y="530578"/>
                </a:cubicBezTo>
                <a:cubicBezTo>
                  <a:pt x="69275" y="526209"/>
                  <a:pt x="68003" y="524336"/>
                  <a:pt x="66890" y="522776"/>
                </a:cubicBezTo>
                <a:lnTo>
                  <a:pt x="66360" y="518822"/>
                </a:lnTo>
                <a:lnTo>
                  <a:pt x="68639" y="514349"/>
                </a:lnTo>
                <a:cubicBezTo>
                  <a:pt x="63551" y="513100"/>
                  <a:pt x="69911" y="494374"/>
                  <a:pt x="64823" y="493126"/>
                </a:cubicBezTo>
                <a:cubicBezTo>
                  <a:pt x="67367" y="488132"/>
                  <a:pt x="66095" y="493126"/>
                  <a:pt x="68639" y="499368"/>
                </a:cubicBezTo>
                <a:lnTo>
                  <a:pt x="68766" y="498869"/>
                </a:lnTo>
                <a:lnTo>
                  <a:pt x="68639" y="500616"/>
                </a:lnTo>
                <a:cubicBezTo>
                  <a:pt x="68639" y="498119"/>
                  <a:pt x="69911" y="495622"/>
                  <a:pt x="69911" y="494374"/>
                </a:cubicBezTo>
                <a:lnTo>
                  <a:pt x="68766" y="498869"/>
                </a:lnTo>
                <a:lnTo>
                  <a:pt x="69911" y="483138"/>
                </a:lnTo>
                <a:cubicBezTo>
                  <a:pt x="69911" y="479393"/>
                  <a:pt x="72455" y="485635"/>
                  <a:pt x="72455" y="478145"/>
                </a:cubicBezTo>
                <a:cubicBezTo>
                  <a:pt x="72455" y="466909"/>
                  <a:pt x="68639" y="479393"/>
                  <a:pt x="69911" y="473151"/>
                </a:cubicBezTo>
                <a:lnTo>
                  <a:pt x="71183" y="468157"/>
                </a:lnTo>
                <a:cubicBezTo>
                  <a:pt x="71183" y="459418"/>
                  <a:pt x="73727" y="454425"/>
                  <a:pt x="73727" y="446934"/>
                </a:cubicBezTo>
                <a:cubicBezTo>
                  <a:pt x="73727" y="444437"/>
                  <a:pt x="73727" y="444437"/>
                  <a:pt x="73727" y="444437"/>
                </a:cubicBezTo>
                <a:lnTo>
                  <a:pt x="73924" y="442315"/>
                </a:lnTo>
                <a:lnTo>
                  <a:pt x="73474" y="442363"/>
                </a:lnTo>
                <a:cubicBezTo>
                  <a:pt x="72788" y="442192"/>
                  <a:pt x="72330" y="441505"/>
                  <a:pt x="73245" y="439444"/>
                </a:cubicBezTo>
                <a:lnTo>
                  <a:pt x="74074" y="440689"/>
                </a:lnTo>
                <a:lnTo>
                  <a:pt x="74840" y="432421"/>
                </a:lnTo>
                <a:cubicBezTo>
                  <a:pt x="74681" y="428832"/>
                  <a:pt x="74363" y="425711"/>
                  <a:pt x="74999" y="423214"/>
                </a:cubicBezTo>
                <a:cubicBezTo>
                  <a:pt x="74999" y="423214"/>
                  <a:pt x="76271" y="419469"/>
                  <a:pt x="77544" y="419469"/>
                </a:cubicBezTo>
                <a:lnTo>
                  <a:pt x="76271" y="408233"/>
                </a:lnTo>
                <a:cubicBezTo>
                  <a:pt x="77544" y="413227"/>
                  <a:pt x="77544" y="413227"/>
                  <a:pt x="80088" y="413227"/>
                </a:cubicBezTo>
                <a:cubicBezTo>
                  <a:pt x="80088" y="410730"/>
                  <a:pt x="78816" y="409482"/>
                  <a:pt x="78816" y="406985"/>
                </a:cubicBezTo>
                <a:cubicBezTo>
                  <a:pt x="80088" y="408233"/>
                  <a:pt x="80088" y="409482"/>
                  <a:pt x="80088" y="408233"/>
                </a:cubicBezTo>
                <a:lnTo>
                  <a:pt x="80088" y="396997"/>
                </a:lnTo>
                <a:lnTo>
                  <a:pt x="78816" y="399494"/>
                </a:lnTo>
                <a:cubicBezTo>
                  <a:pt x="78816" y="396997"/>
                  <a:pt x="78816" y="390755"/>
                  <a:pt x="80088" y="387010"/>
                </a:cubicBezTo>
                <a:cubicBezTo>
                  <a:pt x="81360" y="388258"/>
                  <a:pt x="81360" y="389507"/>
                  <a:pt x="82632" y="389507"/>
                </a:cubicBezTo>
                <a:cubicBezTo>
                  <a:pt x="80088" y="393252"/>
                  <a:pt x="81360" y="395749"/>
                  <a:pt x="82632" y="396997"/>
                </a:cubicBezTo>
                <a:cubicBezTo>
                  <a:pt x="82632" y="389507"/>
                  <a:pt x="82632" y="395749"/>
                  <a:pt x="83904" y="390755"/>
                </a:cubicBezTo>
                <a:cubicBezTo>
                  <a:pt x="83904" y="385762"/>
                  <a:pt x="82632" y="383265"/>
                  <a:pt x="81360" y="385762"/>
                </a:cubicBezTo>
                <a:cubicBezTo>
                  <a:pt x="82632" y="379519"/>
                  <a:pt x="82632" y="377023"/>
                  <a:pt x="82632" y="370781"/>
                </a:cubicBezTo>
                <a:lnTo>
                  <a:pt x="83904" y="373277"/>
                </a:lnTo>
                <a:lnTo>
                  <a:pt x="83904" y="367035"/>
                </a:lnTo>
                <a:lnTo>
                  <a:pt x="85176" y="370781"/>
                </a:lnTo>
                <a:cubicBezTo>
                  <a:pt x="87720" y="362042"/>
                  <a:pt x="82632" y="369532"/>
                  <a:pt x="85176" y="358296"/>
                </a:cubicBezTo>
                <a:lnTo>
                  <a:pt x="86448" y="358296"/>
                </a:lnTo>
                <a:cubicBezTo>
                  <a:pt x="86448" y="353303"/>
                  <a:pt x="83904" y="352054"/>
                  <a:pt x="85176" y="348309"/>
                </a:cubicBezTo>
                <a:cubicBezTo>
                  <a:pt x="85176" y="344564"/>
                  <a:pt x="83904" y="355800"/>
                  <a:pt x="83904" y="345812"/>
                </a:cubicBezTo>
                <a:cubicBezTo>
                  <a:pt x="85176" y="343315"/>
                  <a:pt x="85176" y="339570"/>
                  <a:pt x="86448" y="337073"/>
                </a:cubicBezTo>
                <a:cubicBezTo>
                  <a:pt x="86448" y="333328"/>
                  <a:pt x="83904" y="339570"/>
                  <a:pt x="83904" y="340818"/>
                </a:cubicBezTo>
                <a:cubicBezTo>
                  <a:pt x="85176" y="325837"/>
                  <a:pt x="90264" y="332080"/>
                  <a:pt x="90264" y="318347"/>
                </a:cubicBezTo>
                <a:cubicBezTo>
                  <a:pt x="88992" y="322092"/>
                  <a:pt x="87720" y="313353"/>
                  <a:pt x="86448" y="324589"/>
                </a:cubicBezTo>
                <a:cubicBezTo>
                  <a:pt x="85176" y="319595"/>
                  <a:pt x="90264" y="314602"/>
                  <a:pt x="88992" y="309608"/>
                </a:cubicBezTo>
                <a:lnTo>
                  <a:pt x="90264" y="312105"/>
                </a:lnTo>
                <a:cubicBezTo>
                  <a:pt x="90264" y="310856"/>
                  <a:pt x="90264" y="308360"/>
                  <a:pt x="90264" y="307111"/>
                </a:cubicBezTo>
                <a:lnTo>
                  <a:pt x="91536" y="308360"/>
                </a:lnTo>
                <a:cubicBezTo>
                  <a:pt x="90264" y="300869"/>
                  <a:pt x="94080" y="295875"/>
                  <a:pt x="91536" y="290882"/>
                </a:cubicBezTo>
                <a:cubicBezTo>
                  <a:pt x="94080" y="293379"/>
                  <a:pt x="91536" y="284640"/>
                  <a:pt x="92808" y="283391"/>
                </a:cubicBezTo>
                <a:cubicBezTo>
                  <a:pt x="94080" y="289633"/>
                  <a:pt x="91536" y="298372"/>
                  <a:pt x="94080" y="300869"/>
                </a:cubicBezTo>
                <a:cubicBezTo>
                  <a:pt x="94080" y="297124"/>
                  <a:pt x="94080" y="295875"/>
                  <a:pt x="94080" y="293379"/>
                </a:cubicBezTo>
                <a:cubicBezTo>
                  <a:pt x="94080" y="294627"/>
                  <a:pt x="95353" y="297124"/>
                  <a:pt x="96625" y="298372"/>
                </a:cubicBezTo>
                <a:cubicBezTo>
                  <a:pt x="97897" y="289633"/>
                  <a:pt x="95353" y="283391"/>
                  <a:pt x="95353" y="278398"/>
                </a:cubicBezTo>
                <a:lnTo>
                  <a:pt x="95353" y="288385"/>
                </a:lnTo>
                <a:cubicBezTo>
                  <a:pt x="92808" y="287136"/>
                  <a:pt x="95353" y="283391"/>
                  <a:pt x="94080" y="280894"/>
                </a:cubicBezTo>
                <a:cubicBezTo>
                  <a:pt x="95353" y="277149"/>
                  <a:pt x="94080" y="272155"/>
                  <a:pt x="95353" y="269659"/>
                </a:cubicBezTo>
                <a:cubicBezTo>
                  <a:pt x="94080" y="269659"/>
                  <a:pt x="95353" y="269659"/>
                  <a:pt x="95353" y="270907"/>
                </a:cubicBezTo>
                <a:cubicBezTo>
                  <a:pt x="96625" y="260920"/>
                  <a:pt x="100441" y="258423"/>
                  <a:pt x="100441" y="253429"/>
                </a:cubicBezTo>
                <a:cubicBezTo>
                  <a:pt x="101713" y="249684"/>
                  <a:pt x="100441" y="242193"/>
                  <a:pt x="100441" y="245939"/>
                </a:cubicBezTo>
                <a:cubicBezTo>
                  <a:pt x="99169" y="242193"/>
                  <a:pt x="99169" y="259671"/>
                  <a:pt x="96625" y="252181"/>
                </a:cubicBezTo>
                <a:cubicBezTo>
                  <a:pt x="100441" y="247187"/>
                  <a:pt x="96625" y="240945"/>
                  <a:pt x="100441" y="228461"/>
                </a:cubicBezTo>
                <a:cubicBezTo>
                  <a:pt x="100441" y="233454"/>
                  <a:pt x="101713" y="224715"/>
                  <a:pt x="102985" y="230958"/>
                </a:cubicBezTo>
                <a:cubicBezTo>
                  <a:pt x="102985" y="224715"/>
                  <a:pt x="102985" y="224715"/>
                  <a:pt x="101713" y="220970"/>
                </a:cubicBezTo>
                <a:lnTo>
                  <a:pt x="104257" y="219722"/>
                </a:lnTo>
                <a:cubicBezTo>
                  <a:pt x="101713" y="210983"/>
                  <a:pt x="101713" y="217225"/>
                  <a:pt x="101713" y="204741"/>
                </a:cubicBezTo>
                <a:cubicBezTo>
                  <a:pt x="101713" y="208486"/>
                  <a:pt x="102985" y="200996"/>
                  <a:pt x="104257" y="203492"/>
                </a:cubicBezTo>
                <a:cubicBezTo>
                  <a:pt x="104257" y="200996"/>
                  <a:pt x="104257" y="197250"/>
                  <a:pt x="104257" y="194753"/>
                </a:cubicBezTo>
                <a:cubicBezTo>
                  <a:pt x="104257" y="183518"/>
                  <a:pt x="105529" y="184766"/>
                  <a:pt x="105529" y="173530"/>
                </a:cubicBezTo>
                <a:lnTo>
                  <a:pt x="105529" y="174779"/>
                </a:lnTo>
                <a:cubicBezTo>
                  <a:pt x="105529" y="161046"/>
                  <a:pt x="108073" y="142320"/>
                  <a:pt x="109345" y="127339"/>
                </a:cubicBezTo>
                <a:lnTo>
                  <a:pt x="108073" y="132332"/>
                </a:lnTo>
                <a:cubicBezTo>
                  <a:pt x="108073" y="131084"/>
                  <a:pt x="108073" y="122345"/>
                  <a:pt x="109345" y="118600"/>
                </a:cubicBezTo>
                <a:cubicBezTo>
                  <a:pt x="109345" y="118600"/>
                  <a:pt x="109345" y="119848"/>
                  <a:pt x="109345" y="121097"/>
                </a:cubicBezTo>
                <a:cubicBezTo>
                  <a:pt x="109345" y="121097"/>
                  <a:pt x="111890" y="119848"/>
                  <a:pt x="111890" y="116103"/>
                </a:cubicBezTo>
                <a:lnTo>
                  <a:pt x="110617" y="113606"/>
                </a:lnTo>
                <a:lnTo>
                  <a:pt x="111890" y="112358"/>
                </a:lnTo>
                <a:cubicBezTo>
                  <a:pt x="111890" y="107364"/>
                  <a:pt x="109345" y="113606"/>
                  <a:pt x="110617" y="108612"/>
                </a:cubicBezTo>
                <a:cubicBezTo>
                  <a:pt x="114434" y="106116"/>
                  <a:pt x="114434" y="84893"/>
                  <a:pt x="116978" y="81147"/>
                </a:cubicBezTo>
                <a:cubicBezTo>
                  <a:pt x="115706" y="76154"/>
                  <a:pt x="115706" y="91135"/>
                  <a:pt x="114434" y="87389"/>
                </a:cubicBezTo>
                <a:cubicBezTo>
                  <a:pt x="114434" y="84893"/>
                  <a:pt x="114434" y="84893"/>
                  <a:pt x="115706" y="81147"/>
                </a:cubicBezTo>
                <a:lnTo>
                  <a:pt x="114434" y="82396"/>
                </a:lnTo>
                <a:cubicBezTo>
                  <a:pt x="115706" y="64918"/>
                  <a:pt x="118250" y="59924"/>
                  <a:pt x="120794" y="44943"/>
                </a:cubicBezTo>
                <a:lnTo>
                  <a:pt x="120794" y="34956"/>
                </a:lnTo>
                <a:cubicBezTo>
                  <a:pt x="120794" y="33707"/>
                  <a:pt x="120794" y="37453"/>
                  <a:pt x="122066" y="36204"/>
                </a:cubicBezTo>
                <a:cubicBezTo>
                  <a:pt x="118250" y="26217"/>
                  <a:pt x="125882" y="17478"/>
                  <a:pt x="124610" y="11236"/>
                </a:cubicBezTo>
                <a:cubicBezTo>
                  <a:pt x="127154" y="12484"/>
                  <a:pt x="132243" y="0"/>
                  <a:pt x="133515" y="6242"/>
                </a:cubicBezTo>
                <a:lnTo>
                  <a:pt x="133515" y="3491"/>
                </a:lnTo>
                <a:lnTo>
                  <a:pt x="131833" y="4121"/>
                </a:lnTo>
                <a:cubicBezTo>
                  <a:pt x="133665" y="4121"/>
                  <a:pt x="133665" y="1374"/>
                  <a:pt x="133665"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1" name="Freeform 60">
            <a:extLst>
              <a:ext uri="{FF2B5EF4-FFF2-40B4-BE49-F238E27FC236}">
                <a16:creationId xmlns:a16="http://schemas.microsoft.com/office/drawing/2014/main" id="{11DD9E5B-55BA-6342-88B7-6D90E410063D}"/>
              </a:ext>
            </a:extLst>
          </p:cNvPr>
          <p:cNvSpPr>
            <a:spLocks noChangeArrowheads="1"/>
          </p:cNvSpPr>
          <p:nvPr/>
        </p:nvSpPr>
        <p:spPr bwMode="auto">
          <a:xfrm>
            <a:off x="6796363" y="5192268"/>
            <a:ext cx="133664" cy="625521"/>
          </a:xfrm>
          <a:custGeom>
            <a:avLst/>
            <a:gdLst>
              <a:gd name="connsiteX0" fmla="*/ 4393 w 267328"/>
              <a:gd name="connsiteY0" fmla="*/ 1230442 h 1251041"/>
              <a:gd name="connsiteX1" fmla="*/ 1098 w 267328"/>
              <a:gd name="connsiteY1" fmla="*/ 1251041 h 1251041"/>
              <a:gd name="connsiteX2" fmla="*/ 0 w 267328"/>
              <a:gd name="connsiteY2" fmla="*/ 1248294 h 1251041"/>
              <a:gd name="connsiteX3" fmla="*/ 1098 w 267328"/>
              <a:gd name="connsiteY3" fmla="*/ 1248294 h 1251041"/>
              <a:gd name="connsiteX4" fmla="*/ 4393 w 267328"/>
              <a:gd name="connsiteY4" fmla="*/ 1230442 h 1251041"/>
              <a:gd name="connsiteX5" fmla="*/ 2746 w 267328"/>
              <a:gd name="connsiteY5" fmla="*/ 1230442 h 1251041"/>
              <a:gd name="connsiteX6" fmla="*/ 0 w 267328"/>
              <a:gd name="connsiteY6" fmla="*/ 1235021 h 1251041"/>
              <a:gd name="connsiteX7" fmla="*/ 0 w 267328"/>
              <a:gd name="connsiteY7" fmla="*/ 1232274 h 1251041"/>
              <a:gd name="connsiteX8" fmla="*/ 12359 w 267328"/>
              <a:gd name="connsiteY8" fmla="*/ 1218088 h 1251041"/>
              <a:gd name="connsiteX9" fmla="*/ 13732 w 267328"/>
              <a:gd name="connsiteY9" fmla="*/ 1218676 h 1251041"/>
              <a:gd name="connsiteX10" fmla="*/ 13732 w 267328"/>
              <a:gd name="connsiteY10" fmla="*/ 1223385 h 1251041"/>
              <a:gd name="connsiteX11" fmla="*/ 10986 w 267328"/>
              <a:gd name="connsiteY11" fmla="*/ 1223385 h 1251041"/>
              <a:gd name="connsiteX12" fmla="*/ 12359 w 267328"/>
              <a:gd name="connsiteY12" fmla="*/ 1218088 h 1251041"/>
              <a:gd name="connsiteX13" fmla="*/ 13732 w 267328"/>
              <a:gd name="connsiteY13" fmla="*/ 1208474 h 1251041"/>
              <a:gd name="connsiteX14" fmla="*/ 15104 w 267328"/>
              <a:gd name="connsiteY14" fmla="*/ 1208474 h 1251041"/>
              <a:gd name="connsiteX15" fmla="*/ 13732 w 267328"/>
              <a:gd name="connsiteY15" fmla="*/ 1208474 h 1251041"/>
              <a:gd name="connsiteX16" fmla="*/ 12702 w 267328"/>
              <a:gd name="connsiteY16" fmla="*/ 1205041 h 1251041"/>
              <a:gd name="connsiteX17" fmla="*/ 13732 w 267328"/>
              <a:gd name="connsiteY17" fmla="*/ 1205178 h 1251041"/>
              <a:gd name="connsiteX18" fmla="*/ 13732 w 267328"/>
              <a:gd name="connsiteY18" fmla="*/ 1207375 h 1251041"/>
              <a:gd name="connsiteX19" fmla="*/ 12702 w 267328"/>
              <a:gd name="connsiteY19" fmla="*/ 1205041 h 1251041"/>
              <a:gd name="connsiteX20" fmla="*/ 16474 w 267328"/>
              <a:gd name="connsiteY20" fmla="*/ 1202982 h 1251041"/>
              <a:gd name="connsiteX21" fmla="*/ 17133 w 267328"/>
              <a:gd name="connsiteY21" fmla="*/ 1205032 h 1251041"/>
              <a:gd name="connsiteX22" fmla="*/ 19222 w 267328"/>
              <a:gd name="connsiteY22" fmla="*/ 1205728 h 1251041"/>
              <a:gd name="connsiteX23" fmla="*/ 16474 w 267328"/>
              <a:gd name="connsiteY23" fmla="*/ 1207558 h 1251041"/>
              <a:gd name="connsiteX24" fmla="*/ 16474 w 267328"/>
              <a:gd name="connsiteY24" fmla="*/ 1206643 h 1251041"/>
              <a:gd name="connsiteX25" fmla="*/ 16474 w 267328"/>
              <a:gd name="connsiteY25" fmla="*/ 1204812 h 1251041"/>
              <a:gd name="connsiteX26" fmla="*/ 20137 w 267328"/>
              <a:gd name="connsiteY26" fmla="*/ 1181010 h 1251041"/>
              <a:gd name="connsiteX27" fmla="*/ 16474 w 267328"/>
              <a:gd name="connsiteY27" fmla="*/ 1185403 h 1251041"/>
              <a:gd name="connsiteX28" fmla="*/ 16474 w 267328"/>
              <a:gd name="connsiteY28" fmla="*/ 1182108 h 1251041"/>
              <a:gd name="connsiteX29" fmla="*/ 20137 w 267328"/>
              <a:gd name="connsiteY29" fmla="*/ 1181010 h 1251041"/>
              <a:gd name="connsiteX30" fmla="*/ 19222 w 267328"/>
              <a:gd name="connsiteY30" fmla="*/ 1170024 h 1251041"/>
              <a:gd name="connsiteX31" fmla="*/ 19222 w 267328"/>
              <a:gd name="connsiteY31" fmla="*/ 1174417 h 1251041"/>
              <a:gd name="connsiteX32" fmla="*/ 16474 w 267328"/>
              <a:gd name="connsiteY32" fmla="*/ 1173319 h 1251041"/>
              <a:gd name="connsiteX33" fmla="*/ 15379 w 267328"/>
              <a:gd name="connsiteY33" fmla="*/ 1170024 h 1251041"/>
              <a:gd name="connsiteX34" fmla="*/ 12084 w 267328"/>
              <a:gd name="connsiteY34" fmla="*/ 1176616 h 1251041"/>
              <a:gd name="connsiteX35" fmla="*/ 12084 w 267328"/>
              <a:gd name="connsiteY35" fmla="*/ 1173320 h 1251041"/>
              <a:gd name="connsiteX36" fmla="*/ 15379 w 267328"/>
              <a:gd name="connsiteY36" fmla="*/ 1170024 h 1251041"/>
              <a:gd name="connsiteX37" fmla="*/ 24718 w 267328"/>
              <a:gd name="connsiteY37" fmla="*/ 1164526 h 1251041"/>
              <a:gd name="connsiteX38" fmla="*/ 21973 w 267328"/>
              <a:gd name="connsiteY38" fmla="*/ 1168647 h 1251041"/>
              <a:gd name="connsiteX39" fmla="*/ 21973 w 267328"/>
              <a:gd name="connsiteY39" fmla="*/ 1168189 h 1251041"/>
              <a:gd name="connsiteX40" fmla="*/ 21973 w 267328"/>
              <a:gd name="connsiteY40" fmla="*/ 1165900 h 1251041"/>
              <a:gd name="connsiteX41" fmla="*/ 24718 w 267328"/>
              <a:gd name="connsiteY41" fmla="*/ 1153540 h 1251041"/>
              <a:gd name="connsiteX42" fmla="*/ 24718 w 267328"/>
              <a:gd name="connsiteY42" fmla="*/ 1157661 h 1251041"/>
              <a:gd name="connsiteX43" fmla="*/ 21973 w 267328"/>
              <a:gd name="connsiteY43" fmla="*/ 1157661 h 1251041"/>
              <a:gd name="connsiteX44" fmla="*/ 24718 w 267328"/>
              <a:gd name="connsiteY44" fmla="*/ 1153540 h 1251041"/>
              <a:gd name="connsiteX45" fmla="*/ 20137 w 267328"/>
              <a:gd name="connsiteY45" fmla="*/ 1148052 h 1251041"/>
              <a:gd name="connsiteX46" fmla="*/ 18306 w 267328"/>
              <a:gd name="connsiteY46" fmla="*/ 1157469 h 1251041"/>
              <a:gd name="connsiteX47" fmla="*/ 18306 w 267328"/>
              <a:gd name="connsiteY47" fmla="*/ 1151191 h 1251041"/>
              <a:gd name="connsiteX48" fmla="*/ 16474 w 267328"/>
              <a:gd name="connsiteY48" fmla="*/ 1151191 h 1251041"/>
              <a:gd name="connsiteX49" fmla="*/ 31123 w 267328"/>
              <a:gd name="connsiteY49" fmla="*/ 1142557 h 1251041"/>
              <a:gd name="connsiteX50" fmla="*/ 29292 w 267328"/>
              <a:gd name="connsiteY50" fmla="*/ 1150247 h 1251041"/>
              <a:gd name="connsiteX51" fmla="*/ 27460 w 267328"/>
              <a:gd name="connsiteY51" fmla="*/ 1151346 h 1251041"/>
              <a:gd name="connsiteX52" fmla="*/ 31123 w 267328"/>
              <a:gd name="connsiteY52" fmla="*/ 1142557 h 1251041"/>
              <a:gd name="connsiteX53" fmla="*/ 31123 w 267328"/>
              <a:gd name="connsiteY53" fmla="*/ 1137066 h 1251041"/>
              <a:gd name="connsiteX54" fmla="*/ 29292 w 267328"/>
              <a:gd name="connsiteY54" fmla="*/ 1143169 h 1251041"/>
              <a:gd name="connsiteX55" fmla="*/ 27460 w 267328"/>
              <a:gd name="connsiteY55" fmla="*/ 1145611 h 1251041"/>
              <a:gd name="connsiteX56" fmla="*/ 31123 w 267328"/>
              <a:gd name="connsiteY56" fmla="*/ 1137066 h 1251041"/>
              <a:gd name="connsiteX57" fmla="*/ 27460 w 267328"/>
              <a:gd name="connsiteY57" fmla="*/ 1129878 h 1251041"/>
              <a:gd name="connsiteX58" fmla="*/ 30757 w 267328"/>
              <a:gd name="connsiteY58" fmla="*/ 1134948 h 1251041"/>
              <a:gd name="connsiteX59" fmla="*/ 29658 w 267328"/>
              <a:gd name="connsiteY59" fmla="*/ 1140018 h 1251041"/>
              <a:gd name="connsiteX60" fmla="*/ 29658 w 267328"/>
              <a:gd name="connsiteY60" fmla="*/ 1134948 h 1251041"/>
              <a:gd name="connsiteX61" fmla="*/ 27460 w 267328"/>
              <a:gd name="connsiteY61" fmla="*/ 1138751 h 1251041"/>
              <a:gd name="connsiteX62" fmla="*/ 27460 w 267328"/>
              <a:gd name="connsiteY62" fmla="*/ 1129878 h 1251041"/>
              <a:gd name="connsiteX63" fmla="*/ 36620 w 267328"/>
              <a:gd name="connsiteY63" fmla="*/ 1115094 h 1251041"/>
              <a:gd name="connsiteX64" fmla="*/ 36620 w 267328"/>
              <a:gd name="connsiteY64" fmla="*/ 1118390 h 1251041"/>
              <a:gd name="connsiteX65" fmla="*/ 32959 w 267328"/>
              <a:gd name="connsiteY65" fmla="*/ 1124981 h 1251041"/>
              <a:gd name="connsiteX66" fmla="*/ 32959 w 267328"/>
              <a:gd name="connsiteY66" fmla="*/ 1122784 h 1251041"/>
              <a:gd name="connsiteX67" fmla="*/ 35311 w 267328"/>
              <a:gd name="connsiteY67" fmla="*/ 1107154 h 1251041"/>
              <a:gd name="connsiteX68" fmla="*/ 36881 w 267328"/>
              <a:gd name="connsiteY68" fmla="*/ 1113257 h 1251041"/>
              <a:gd name="connsiteX69" fmla="*/ 35246 w 267328"/>
              <a:gd name="connsiteY69" fmla="*/ 1113257 h 1251041"/>
              <a:gd name="connsiteX70" fmla="*/ 35704 w 267328"/>
              <a:gd name="connsiteY70" fmla="*/ 1113991 h 1251041"/>
              <a:gd name="connsiteX71" fmla="*/ 33871 w 267328"/>
              <a:gd name="connsiteY71" fmla="*/ 1113257 h 1251041"/>
              <a:gd name="connsiteX72" fmla="*/ 30603 w 267328"/>
              <a:gd name="connsiteY72" fmla="*/ 1113257 h 1251041"/>
              <a:gd name="connsiteX73" fmla="*/ 32959 w 267328"/>
              <a:gd name="connsiteY73" fmla="*/ 1110203 h 1251041"/>
              <a:gd name="connsiteX74" fmla="*/ 32959 w 267328"/>
              <a:gd name="connsiteY74" fmla="*/ 1109595 h 1251041"/>
              <a:gd name="connsiteX75" fmla="*/ 33169 w 267328"/>
              <a:gd name="connsiteY75" fmla="*/ 1109931 h 1251041"/>
              <a:gd name="connsiteX76" fmla="*/ 35704 w 267328"/>
              <a:gd name="connsiteY76" fmla="*/ 1098609 h 1251041"/>
              <a:gd name="connsiteX77" fmla="*/ 35704 w 267328"/>
              <a:gd name="connsiteY77" fmla="*/ 1102272 h 1251041"/>
              <a:gd name="connsiteX78" fmla="*/ 32959 w 267328"/>
              <a:gd name="connsiteY78" fmla="*/ 1102272 h 1251041"/>
              <a:gd name="connsiteX79" fmla="*/ 30603 w 267328"/>
              <a:gd name="connsiteY79" fmla="*/ 1098609 h 1251041"/>
              <a:gd name="connsiteX80" fmla="*/ 33742 w 267328"/>
              <a:gd name="connsiteY80" fmla="*/ 1105933 h 1251041"/>
              <a:gd name="connsiteX81" fmla="*/ 30603 w 267328"/>
              <a:gd name="connsiteY81" fmla="*/ 1113257 h 1251041"/>
              <a:gd name="connsiteX82" fmla="*/ 27464 w 267328"/>
              <a:gd name="connsiteY82" fmla="*/ 1113257 h 1251041"/>
              <a:gd name="connsiteX83" fmla="*/ 27464 w 267328"/>
              <a:gd name="connsiteY83" fmla="*/ 1103492 h 1251041"/>
              <a:gd name="connsiteX84" fmla="*/ 30603 w 267328"/>
              <a:gd name="connsiteY84" fmla="*/ 1103492 h 1251041"/>
              <a:gd name="connsiteX85" fmla="*/ 32959 w 267328"/>
              <a:gd name="connsiteY85" fmla="*/ 1087623 h 1251041"/>
              <a:gd name="connsiteX86" fmla="*/ 35704 w 267328"/>
              <a:gd name="connsiteY86" fmla="*/ 1089455 h 1251041"/>
              <a:gd name="connsiteX87" fmla="*/ 32959 w 267328"/>
              <a:gd name="connsiteY87" fmla="*/ 1091286 h 1251041"/>
              <a:gd name="connsiteX88" fmla="*/ 41194 w 267328"/>
              <a:gd name="connsiteY88" fmla="*/ 1082135 h 1251041"/>
              <a:gd name="connsiteX89" fmla="*/ 41194 w 267328"/>
              <a:gd name="connsiteY89" fmla="*/ 1086528 h 1251041"/>
              <a:gd name="connsiteX90" fmla="*/ 38447 w 267328"/>
              <a:gd name="connsiteY90" fmla="*/ 1085430 h 1251041"/>
              <a:gd name="connsiteX91" fmla="*/ 41194 w 267328"/>
              <a:gd name="connsiteY91" fmla="*/ 1082135 h 1251041"/>
              <a:gd name="connsiteX92" fmla="*/ 36660 w 267328"/>
              <a:gd name="connsiteY92" fmla="*/ 1071175 h 1251041"/>
              <a:gd name="connsiteX93" fmla="*/ 35550 w 267328"/>
              <a:gd name="connsiteY93" fmla="*/ 1077347 h 1251041"/>
              <a:gd name="connsiteX94" fmla="*/ 35426 w 267328"/>
              <a:gd name="connsiteY94" fmla="*/ 1077410 h 1251041"/>
              <a:gd name="connsiteX95" fmla="*/ 36660 w 267328"/>
              <a:gd name="connsiteY95" fmla="*/ 1071175 h 1251041"/>
              <a:gd name="connsiteX96" fmla="*/ 35704 w 267328"/>
              <a:gd name="connsiteY96" fmla="*/ 1065651 h 1251041"/>
              <a:gd name="connsiteX97" fmla="*/ 32959 w 267328"/>
              <a:gd name="connsiteY97" fmla="*/ 1070230 h 1251041"/>
              <a:gd name="connsiteX98" fmla="*/ 32959 w 267328"/>
              <a:gd name="connsiteY98" fmla="*/ 1069314 h 1251041"/>
              <a:gd name="connsiteX99" fmla="*/ 45775 w 267328"/>
              <a:gd name="connsiteY99" fmla="*/ 1056168 h 1251041"/>
              <a:gd name="connsiteX100" fmla="*/ 47606 w 267328"/>
              <a:gd name="connsiteY100" fmla="*/ 1057167 h 1251041"/>
              <a:gd name="connsiteX101" fmla="*/ 45775 w 267328"/>
              <a:gd name="connsiteY101" fmla="*/ 1056168 h 1251041"/>
              <a:gd name="connsiteX102" fmla="*/ 45318 w 267328"/>
              <a:gd name="connsiteY102" fmla="*/ 1004716 h 1251041"/>
              <a:gd name="connsiteX103" fmla="*/ 46690 w 267328"/>
              <a:gd name="connsiteY103" fmla="*/ 1007978 h 1251041"/>
              <a:gd name="connsiteX104" fmla="*/ 43945 w 267328"/>
              <a:gd name="connsiteY104" fmla="*/ 1006605 h 1251041"/>
              <a:gd name="connsiteX105" fmla="*/ 45318 w 267328"/>
              <a:gd name="connsiteY105" fmla="*/ 1004716 h 1251041"/>
              <a:gd name="connsiteX106" fmla="*/ 62251 w 267328"/>
              <a:gd name="connsiteY106" fmla="*/ 983261 h 1251041"/>
              <a:gd name="connsiteX107" fmla="*/ 62251 w 267328"/>
              <a:gd name="connsiteY107" fmla="*/ 984830 h 1251041"/>
              <a:gd name="connsiteX108" fmla="*/ 60419 w 267328"/>
              <a:gd name="connsiteY108" fmla="*/ 992678 h 1251041"/>
              <a:gd name="connsiteX109" fmla="*/ 62251 w 267328"/>
              <a:gd name="connsiteY109" fmla="*/ 983261 h 1251041"/>
              <a:gd name="connsiteX110" fmla="*/ 90634 w 267328"/>
              <a:gd name="connsiteY110" fmla="*/ 851427 h 1251041"/>
              <a:gd name="connsiteX111" fmla="*/ 87889 w 267328"/>
              <a:gd name="connsiteY111" fmla="*/ 856003 h 1251041"/>
              <a:gd name="connsiteX112" fmla="*/ 89262 w 267328"/>
              <a:gd name="connsiteY112" fmla="*/ 852342 h 1251041"/>
              <a:gd name="connsiteX113" fmla="*/ 72504 w 267328"/>
              <a:gd name="connsiteY113" fmla="*/ 847032 h 1251041"/>
              <a:gd name="connsiteX114" fmla="*/ 74702 w 267328"/>
              <a:gd name="connsiteY114" fmla="*/ 851426 h 1251041"/>
              <a:gd name="connsiteX115" fmla="*/ 72504 w 267328"/>
              <a:gd name="connsiteY115" fmla="*/ 853623 h 1251041"/>
              <a:gd name="connsiteX116" fmla="*/ 72504 w 267328"/>
              <a:gd name="connsiteY116" fmla="*/ 847032 h 1251041"/>
              <a:gd name="connsiteX117" fmla="*/ 82391 w 267328"/>
              <a:gd name="connsiteY117" fmla="*/ 791002 h 1251041"/>
              <a:gd name="connsiteX118" fmla="*/ 86787 w 267328"/>
              <a:gd name="connsiteY118" fmla="*/ 798849 h 1251041"/>
              <a:gd name="connsiteX119" fmla="*/ 85680 w 267328"/>
              <a:gd name="connsiteY119" fmla="*/ 799244 h 1251041"/>
              <a:gd name="connsiteX120" fmla="*/ 88169 w 267328"/>
              <a:gd name="connsiteY120" fmla="*/ 802446 h 1251041"/>
              <a:gd name="connsiteX121" fmla="*/ 93412 w 267328"/>
              <a:gd name="connsiteY121" fmla="*/ 803069 h 1251041"/>
              <a:gd name="connsiteX122" fmla="*/ 94646 w 267328"/>
              <a:gd name="connsiteY122" fmla="*/ 810552 h 1251041"/>
              <a:gd name="connsiteX123" fmla="*/ 92178 w 267328"/>
              <a:gd name="connsiteY123" fmla="*/ 811798 h 1251041"/>
              <a:gd name="connsiteX124" fmla="*/ 90944 w 267328"/>
              <a:gd name="connsiteY124" fmla="*/ 820528 h 1251041"/>
              <a:gd name="connsiteX125" fmla="*/ 89711 w 267328"/>
              <a:gd name="connsiteY125" fmla="*/ 819280 h 1251041"/>
              <a:gd name="connsiteX126" fmla="*/ 90944 w 267328"/>
              <a:gd name="connsiteY126" fmla="*/ 834244 h 1251041"/>
              <a:gd name="connsiteX127" fmla="*/ 87243 w 267328"/>
              <a:gd name="connsiteY127" fmla="*/ 844221 h 1251041"/>
              <a:gd name="connsiteX128" fmla="*/ 87243 w 267328"/>
              <a:gd name="connsiteY128" fmla="*/ 847962 h 1251041"/>
              <a:gd name="connsiteX129" fmla="*/ 88477 w 267328"/>
              <a:gd name="connsiteY129" fmla="*/ 849209 h 1251041"/>
              <a:gd name="connsiteX130" fmla="*/ 88477 w 267328"/>
              <a:gd name="connsiteY130" fmla="*/ 850456 h 1251041"/>
              <a:gd name="connsiteX131" fmla="*/ 87243 w 267328"/>
              <a:gd name="connsiteY131" fmla="*/ 850456 h 1251041"/>
              <a:gd name="connsiteX132" fmla="*/ 84776 w 267328"/>
              <a:gd name="connsiteY132" fmla="*/ 857938 h 1251041"/>
              <a:gd name="connsiteX133" fmla="*/ 84776 w 267328"/>
              <a:gd name="connsiteY133" fmla="*/ 859185 h 1251041"/>
              <a:gd name="connsiteX134" fmla="*/ 83542 w 267328"/>
              <a:gd name="connsiteY134" fmla="*/ 864173 h 1251041"/>
              <a:gd name="connsiteX135" fmla="*/ 77373 w 267328"/>
              <a:gd name="connsiteY135" fmla="*/ 895348 h 1251041"/>
              <a:gd name="connsiteX136" fmla="*/ 78607 w 267328"/>
              <a:gd name="connsiteY136" fmla="*/ 891607 h 1251041"/>
              <a:gd name="connsiteX137" fmla="*/ 73672 w 267328"/>
              <a:gd name="connsiteY137" fmla="*/ 912806 h 1251041"/>
              <a:gd name="connsiteX138" fmla="*/ 74906 w 267328"/>
              <a:gd name="connsiteY138" fmla="*/ 912806 h 1251041"/>
              <a:gd name="connsiteX139" fmla="*/ 71205 w 267328"/>
              <a:gd name="connsiteY139" fmla="*/ 930264 h 1251041"/>
              <a:gd name="connsiteX140" fmla="*/ 73672 w 267328"/>
              <a:gd name="connsiteY140" fmla="*/ 930264 h 1251041"/>
              <a:gd name="connsiteX141" fmla="*/ 66270 w 267328"/>
              <a:gd name="connsiteY141" fmla="*/ 957698 h 1251041"/>
              <a:gd name="connsiteX142" fmla="*/ 63802 w 267328"/>
              <a:gd name="connsiteY142" fmla="*/ 971415 h 1251041"/>
              <a:gd name="connsiteX143" fmla="*/ 62569 w 267328"/>
              <a:gd name="connsiteY143" fmla="*/ 973909 h 1251041"/>
              <a:gd name="connsiteX144" fmla="*/ 60101 w 267328"/>
              <a:gd name="connsiteY144" fmla="*/ 985132 h 1251041"/>
              <a:gd name="connsiteX145" fmla="*/ 52699 w 267328"/>
              <a:gd name="connsiteY145" fmla="*/ 1016307 h 1251041"/>
              <a:gd name="connsiteX146" fmla="*/ 51465 w 267328"/>
              <a:gd name="connsiteY146" fmla="*/ 1026283 h 1251041"/>
              <a:gd name="connsiteX147" fmla="*/ 51465 w 267328"/>
              <a:gd name="connsiteY147" fmla="*/ 1031271 h 1251041"/>
              <a:gd name="connsiteX148" fmla="*/ 48998 w 267328"/>
              <a:gd name="connsiteY148" fmla="*/ 1042494 h 1251041"/>
              <a:gd name="connsiteX149" fmla="*/ 46530 w 267328"/>
              <a:gd name="connsiteY149" fmla="*/ 1049976 h 1251041"/>
              <a:gd name="connsiteX150" fmla="*/ 42829 w 267328"/>
              <a:gd name="connsiteY150" fmla="*/ 1049976 h 1251041"/>
              <a:gd name="connsiteX151" fmla="*/ 44063 w 267328"/>
              <a:gd name="connsiteY151" fmla="*/ 1053717 h 1251041"/>
              <a:gd name="connsiteX152" fmla="*/ 42829 w 267328"/>
              <a:gd name="connsiteY152" fmla="*/ 1054964 h 1251041"/>
              <a:gd name="connsiteX153" fmla="*/ 41595 w 267328"/>
              <a:gd name="connsiteY153" fmla="*/ 1067434 h 1251041"/>
              <a:gd name="connsiteX154" fmla="*/ 42829 w 267328"/>
              <a:gd name="connsiteY154" fmla="*/ 1064940 h 1251041"/>
              <a:gd name="connsiteX155" fmla="*/ 44063 w 267328"/>
              <a:gd name="connsiteY155" fmla="*/ 1066187 h 1251041"/>
              <a:gd name="connsiteX156" fmla="*/ 44063 w 267328"/>
              <a:gd name="connsiteY156" fmla="*/ 1069928 h 1251041"/>
              <a:gd name="connsiteX157" fmla="*/ 37894 w 267328"/>
              <a:gd name="connsiteY157" fmla="*/ 1082398 h 1251041"/>
              <a:gd name="connsiteX158" fmla="*/ 39128 w 267328"/>
              <a:gd name="connsiteY158" fmla="*/ 1092374 h 1251041"/>
              <a:gd name="connsiteX159" fmla="*/ 35426 w 267328"/>
              <a:gd name="connsiteY159" fmla="*/ 1097362 h 1251041"/>
              <a:gd name="connsiteX160" fmla="*/ 36065 w 267328"/>
              <a:gd name="connsiteY160" fmla="*/ 1088317 h 1251041"/>
              <a:gd name="connsiteX161" fmla="*/ 36660 w 267328"/>
              <a:gd name="connsiteY161" fmla="*/ 1079904 h 1251041"/>
              <a:gd name="connsiteX162" fmla="*/ 34193 w 267328"/>
              <a:gd name="connsiteY162" fmla="*/ 1084892 h 1251041"/>
              <a:gd name="connsiteX163" fmla="*/ 35329 w 267328"/>
              <a:gd name="connsiteY163" fmla="*/ 1078573 h 1251041"/>
              <a:gd name="connsiteX164" fmla="*/ 34789 w 267328"/>
              <a:gd name="connsiteY164" fmla="*/ 1079384 h 1251041"/>
              <a:gd name="connsiteX165" fmla="*/ 32959 w 267328"/>
              <a:gd name="connsiteY165" fmla="*/ 1081216 h 1251041"/>
              <a:gd name="connsiteX166" fmla="*/ 35404 w 267328"/>
              <a:gd name="connsiteY166" fmla="*/ 1078158 h 1251041"/>
              <a:gd name="connsiteX167" fmla="*/ 35550 w 267328"/>
              <a:gd name="connsiteY167" fmla="*/ 1077347 h 1251041"/>
              <a:gd name="connsiteX168" fmla="*/ 36393 w 267328"/>
              <a:gd name="connsiteY168" fmla="*/ 1076921 h 1251041"/>
              <a:gd name="connsiteX169" fmla="*/ 36620 w 267328"/>
              <a:gd name="connsiteY169" fmla="*/ 1076637 h 1251041"/>
              <a:gd name="connsiteX170" fmla="*/ 36450 w 267328"/>
              <a:gd name="connsiteY170" fmla="*/ 1076893 h 1251041"/>
              <a:gd name="connsiteX171" fmla="*/ 37894 w 267328"/>
              <a:gd name="connsiteY171" fmla="*/ 1076163 h 1251041"/>
              <a:gd name="connsiteX172" fmla="*/ 39128 w 267328"/>
              <a:gd name="connsiteY172" fmla="*/ 1058705 h 1251041"/>
              <a:gd name="connsiteX173" fmla="*/ 36660 w 267328"/>
              <a:gd name="connsiteY173" fmla="*/ 1056211 h 1251041"/>
              <a:gd name="connsiteX174" fmla="*/ 36660 w 267328"/>
              <a:gd name="connsiteY174" fmla="*/ 1059952 h 1251041"/>
              <a:gd name="connsiteX175" fmla="*/ 35426 w 267328"/>
              <a:gd name="connsiteY175" fmla="*/ 1056211 h 1251041"/>
              <a:gd name="connsiteX176" fmla="*/ 43945 w 267328"/>
              <a:gd name="connsiteY176" fmla="*/ 1021772 h 1251041"/>
              <a:gd name="connsiteX177" fmla="*/ 43945 w 267328"/>
              <a:gd name="connsiteY177" fmla="*/ 1021707 h 1251041"/>
              <a:gd name="connsiteX178" fmla="*/ 43959 w 267328"/>
              <a:gd name="connsiteY178" fmla="*/ 1021714 h 1251041"/>
              <a:gd name="connsiteX179" fmla="*/ 44063 w 267328"/>
              <a:gd name="connsiteY179" fmla="*/ 1021295 h 1251041"/>
              <a:gd name="connsiteX180" fmla="*/ 44063 w 267328"/>
              <a:gd name="connsiteY180" fmla="*/ 1021766 h 1251041"/>
              <a:gd name="connsiteX181" fmla="*/ 46690 w 267328"/>
              <a:gd name="connsiteY181" fmla="*/ 1023081 h 1251041"/>
              <a:gd name="connsiteX182" fmla="*/ 45070 w 267328"/>
              <a:gd name="connsiteY182" fmla="*/ 1024702 h 1251041"/>
              <a:gd name="connsiteX183" fmla="*/ 44063 w 267328"/>
              <a:gd name="connsiteY183" fmla="*/ 1028777 h 1251041"/>
              <a:gd name="connsiteX184" fmla="*/ 44063 w 267328"/>
              <a:gd name="connsiteY184" fmla="*/ 1028359 h 1251041"/>
              <a:gd name="connsiteX185" fmla="*/ 45042 w 267328"/>
              <a:gd name="connsiteY185" fmla="*/ 1024730 h 1251041"/>
              <a:gd name="connsiteX186" fmla="*/ 44063 w 267328"/>
              <a:gd name="connsiteY186" fmla="*/ 1025710 h 1251041"/>
              <a:gd name="connsiteX187" fmla="*/ 44063 w 267328"/>
              <a:gd name="connsiteY187" fmla="*/ 1028359 h 1251041"/>
              <a:gd name="connsiteX188" fmla="*/ 41595 w 267328"/>
              <a:gd name="connsiteY188" fmla="*/ 1037506 h 1251041"/>
              <a:gd name="connsiteX189" fmla="*/ 46530 w 267328"/>
              <a:gd name="connsiteY189" fmla="*/ 1037506 h 1251041"/>
              <a:gd name="connsiteX190" fmla="*/ 48998 w 267328"/>
              <a:gd name="connsiteY190" fmla="*/ 1012566 h 1251041"/>
              <a:gd name="connsiteX191" fmla="*/ 49484 w 267328"/>
              <a:gd name="connsiteY191" fmla="*/ 1011584 h 1251041"/>
              <a:gd name="connsiteX192" fmla="*/ 49433 w 267328"/>
              <a:gd name="connsiteY192" fmla="*/ 1011511 h 1251041"/>
              <a:gd name="connsiteX193" fmla="*/ 50003 w 267328"/>
              <a:gd name="connsiteY193" fmla="*/ 1010533 h 1251041"/>
              <a:gd name="connsiteX194" fmla="*/ 51465 w 267328"/>
              <a:gd name="connsiteY194" fmla="*/ 1007578 h 1251041"/>
              <a:gd name="connsiteX195" fmla="*/ 48998 w 267328"/>
              <a:gd name="connsiteY195" fmla="*/ 990120 h 1251041"/>
              <a:gd name="connsiteX196" fmla="*/ 45296 w 267328"/>
              <a:gd name="connsiteY196" fmla="*/ 1003837 h 1251041"/>
              <a:gd name="connsiteX197" fmla="*/ 45296 w 267328"/>
              <a:gd name="connsiteY197" fmla="*/ 991367 h 1251041"/>
              <a:gd name="connsiteX198" fmla="*/ 47764 w 267328"/>
              <a:gd name="connsiteY198" fmla="*/ 993861 h 1251041"/>
              <a:gd name="connsiteX199" fmla="*/ 47764 w 267328"/>
              <a:gd name="connsiteY199" fmla="*/ 987626 h 1251041"/>
              <a:gd name="connsiteX200" fmla="*/ 50231 w 267328"/>
              <a:gd name="connsiteY200" fmla="*/ 985132 h 1251041"/>
              <a:gd name="connsiteX201" fmla="*/ 56400 w 267328"/>
              <a:gd name="connsiteY201" fmla="*/ 961439 h 1251041"/>
              <a:gd name="connsiteX202" fmla="*/ 57634 w 267328"/>
              <a:gd name="connsiteY202" fmla="*/ 960192 h 1251041"/>
              <a:gd name="connsiteX203" fmla="*/ 55166 w 267328"/>
              <a:gd name="connsiteY203" fmla="*/ 948969 h 1251041"/>
              <a:gd name="connsiteX204" fmla="*/ 57634 w 267328"/>
              <a:gd name="connsiteY204" fmla="*/ 937746 h 1251041"/>
              <a:gd name="connsiteX205" fmla="*/ 56400 w 267328"/>
              <a:gd name="connsiteY205" fmla="*/ 935252 h 1251041"/>
              <a:gd name="connsiteX206" fmla="*/ 58867 w 267328"/>
              <a:gd name="connsiteY206" fmla="*/ 931511 h 1251041"/>
              <a:gd name="connsiteX207" fmla="*/ 57634 w 267328"/>
              <a:gd name="connsiteY207" fmla="*/ 929017 h 1251041"/>
              <a:gd name="connsiteX208" fmla="*/ 63802 w 267328"/>
              <a:gd name="connsiteY208" fmla="*/ 931511 h 1251041"/>
              <a:gd name="connsiteX209" fmla="*/ 66283 w 267328"/>
              <a:gd name="connsiteY209" fmla="*/ 926495 h 1251041"/>
              <a:gd name="connsiteX210" fmla="*/ 65917 w 267328"/>
              <a:gd name="connsiteY210" fmla="*/ 926495 h 1251041"/>
              <a:gd name="connsiteX211" fmla="*/ 65917 w 267328"/>
              <a:gd name="connsiteY211" fmla="*/ 922832 h 1251041"/>
              <a:gd name="connsiteX212" fmla="*/ 67374 w 267328"/>
              <a:gd name="connsiteY212" fmla="*/ 924290 h 1251041"/>
              <a:gd name="connsiteX213" fmla="*/ 69971 w 267328"/>
              <a:gd name="connsiteY213" fmla="*/ 919041 h 1251041"/>
              <a:gd name="connsiteX214" fmla="*/ 57634 w 267328"/>
              <a:gd name="connsiteY214" fmla="*/ 917794 h 1251041"/>
              <a:gd name="connsiteX215" fmla="*/ 61335 w 267328"/>
              <a:gd name="connsiteY215" fmla="*/ 911559 h 1251041"/>
              <a:gd name="connsiteX216" fmla="*/ 63802 w 267328"/>
              <a:gd name="connsiteY216" fmla="*/ 896595 h 1251041"/>
              <a:gd name="connsiteX217" fmla="*/ 63802 w 267328"/>
              <a:gd name="connsiteY217" fmla="*/ 900336 h 1251041"/>
              <a:gd name="connsiteX218" fmla="*/ 65036 w 267328"/>
              <a:gd name="connsiteY218" fmla="*/ 890360 h 1251041"/>
              <a:gd name="connsiteX219" fmla="*/ 68737 w 267328"/>
              <a:gd name="connsiteY219" fmla="*/ 892854 h 1251041"/>
              <a:gd name="connsiteX220" fmla="*/ 67504 w 267328"/>
              <a:gd name="connsiteY220" fmla="*/ 874149 h 1251041"/>
              <a:gd name="connsiteX221" fmla="*/ 66270 w 267328"/>
              <a:gd name="connsiteY221" fmla="*/ 889113 h 1251041"/>
              <a:gd name="connsiteX222" fmla="*/ 63802 w 267328"/>
              <a:gd name="connsiteY222" fmla="*/ 879137 h 1251041"/>
              <a:gd name="connsiteX223" fmla="*/ 67504 w 267328"/>
              <a:gd name="connsiteY223" fmla="*/ 865420 h 1251041"/>
              <a:gd name="connsiteX224" fmla="*/ 67504 w 267328"/>
              <a:gd name="connsiteY224" fmla="*/ 870408 h 1251041"/>
              <a:gd name="connsiteX225" fmla="*/ 71205 w 267328"/>
              <a:gd name="connsiteY225" fmla="*/ 864173 h 1251041"/>
              <a:gd name="connsiteX226" fmla="*/ 76140 w 267328"/>
              <a:gd name="connsiteY226" fmla="*/ 889113 h 1251041"/>
              <a:gd name="connsiteX227" fmla="*/ 77373 w 267328"/>
              <a:gd name="connsiteY227" fmla="*/ 881631 h 1251041"/>
              <a:gd name="connsiteX228" fmla="*/ 78607 w 267328"/>
              <a:gd name="connsiteY228" fmla="*/ 880384 h 1251041"/>
              <a:gd name="connsiteX229" fmla="*/ 72438 w 267328"/>
              <a:gd name="connsiteY229" fmla="*/ 859185 h 1251041"/>
              <a:gd name="connsiteX230" fmla="*/ 77373 w 267328"/>
              <a:gd name="connsiteY230" fmla="*/ 857938 h 1251041"/>
              <a:gd name="connsiteX231" fmla="*/ 77373 w 267328"/>
              <a:gd name="connsiteY231" fmla="*/ 836738 h 1251041"/>
              <a:gd name="connsiteX232" fmla="*/ 76140 w 267328"/>
              <a:gd name="connsiteY232" fmla="*/ 840480 h 1251041"/>
              <a:gd name="connsiteX233" fmla="*/ 77373 w 267328"/>
              <a:gd name="connsiteY233" fmla="*/ 830504 h 1251041"/>
              <a:gd name="connsiteX234" fmla="*/ 81075 w 267328"/>
              <a:gd name="connsiteY234" fmla="*/ 829256 h 1251041"/>
              <a:gd name="connsiteX235" fmla="*/ 79841 w 267328"/>
              <a:gd name="connsiteY235" fmla="*/ 819280 h 1251041"/>
              <a:gd name="connsiteX236" fmla="*/ 83542 w 267328"/>
              <a:gd name="connsiteY236" fmla="*/ 820528 h 1251041"/>
              <a:gd name="connsiteX237" fmla="*/ 81075 w 267328"/>
              <a:gd name="connsiteY237" fmla="*/ 816786 h 1251041"/>
              <a:gd name="connsiteX238" fmla="*/ 87243 w 267328"/>
              <a:gd name="connsiteY238" fmla="*/ 805563 h 1251041"/>
              <a:gd name="connsiteX239" fmla="*/ 82308 w 267328"/>
              <a:gd name="connsiteY239" fmla="*/ 806810 h 1251041"/>
              <a:gd name="connsiteX240" fmla="*/ 84309 w 267328"/>
              <a:gd name="connsiteY240" fmla="*/ 799734 h 1251041"/>
              <a:gd name="connsiteX241" fmla="*/ 82391 w 267328"/>
              <a:gd name="connsiteY241" fmla="*/ 800419 h 1251041"/>
              <a:gd name="connsiteX242" fmla="*/ 82391 w 267328"/>
              <a:gd name="connsiteY242" fmla="*/ 791002 h 1251041"/>
              <a:gd name="connsiteX243" fmla="*/ 135359 w 267328"/>
              <a:gd name="connsiteY243" fmla="*/ 548681 h 1251041"/>
              <a:gd name="connsiteX244" fmla="*/ 135477 w 267328"/>
              <a:gd name="connsiteY244" fmla="*/ 549393 h 1251041"/>
              <a:gd name="connsiteX245" fmla="*/ 135359 w 267328"/>
              <a:gd name="connsiteY245" fmla="*/ 549928 h 1251041"/>
              <a:gd name="connsiteX246" fmla="*/ 181387 w 267328"/>
              <a:gd name="connsiteY246" fmla="*/ 373334 h 1251041"/>
              <a:gd name="connsiteX247" fmla="*/ 182241 w 267328"/>
              <a:gd name="connsiteY247" fmla="*/ 374101 h 1251041"/>
              <a:gd name="connsiteX248" fmla="*/ 181007 w 267328"/>
              <a:gd name="connsiteY248" fmla="*/ 374101 h 1251041"/>
              <a:gd name="connsiteX249" fmla="*/ 222954 w 267328"/>
              <a:gd name="connsiteY249" fmla="*/ 125947 h 1251041"/>
              <a:gd name="connsiteX250" fmla="*/ 222575 w 267328"/>
              <a:gd name="connsiteY250" fmla="*/ 128437 h 1251041"/>
              <a:gd name="connsiteX251" fmla="*/ 221720 w 267328"/>
              <a:gd name="connsiteY251" fmla="*/ 132182 h 1251041"/>
              <a:gd name="connsiteX252" fmla="*/ 260527 w 267328"/>
              <a:gd name="connsiteY252" fmla="*/ 6575 h 1251041"/>
              <a:gd name="connsiteX253" fmla="*/ 260120 w 267328"/>
              <a:gd name="connsiteY253" fmla="*/ 9041 h 1251041"/>
              <a:gd name="connsiteX254" fmla="*/ 259966 w 267328"/>
              <a:gd name="connsiteY254" fmla="*/ 17458 h 1251041"/>
              <a:gd name="connsiteX255" fmla="*/ 255031 w 267328"/>
              <a:gd name="connsiteY255" fmla="*/ 28681 h 1251041"/>
              <a:gd name="connsiteX256" fmla="*/ 257498 w 267328"/>
              <a:gd name="connsiteY256" fmla="*/ 28681 h 1251041"/>
              <a:gd name="connsiteX257" fmla="*/ 257498 w 267328"/>
              <a:gd name="connsiteY257" fmla="*/ 29928 h 1251041"/>
              <a:gd name="connsiteX258" fmla="*/ 237759 w 267328"/>
              <a:gd name="connsiteY258" fmla="*/ 115971 h 1251041"/>
              <a:gd name="connsiteX259" fmla="*/ 238992 w 267328"/>
              <a:gd name="connsiteY259" fmla="*/ 115971 h 1251041"/>
              <a:gd name="connsiteX260" fmla="*/ 238992 w 267328"/>
              <a:gd name="connsiteY260" fmla="*/ 124700 h 1251041"/>
              <a:gd name="connsiteX261" fmla="*/ 234057 w 267328"/>
              <a:gd name="connsiteY261" fmla="*/ 132182 h 1251041"/>
              <a:gd name="connsiteX262" fmla="*/ 236525 w 267328"/>
              <a:gd name="connsiteY262" fmla="*/ 133429 h 1251041"/>
              <a:gd name="connsiteX263" fmla="*/ 226655 w 267328"/>
              <a:gd name="connsiteY263" fmla="*/ 173333 h 1251041"/>
              <a:gd name="connsiteX264" fmla="*/ 224188 w 267328"/>
              <a:gd name="connsiteY264" fmla="*/ 175827 h 1251041"/>
              <a:gd name="connsiteX265" fmla="*/ 225421 w 267328"/>
              <a:gd name="connsiteY265" fmla="*/ 187050 h 1251041"/>
              <a:gd name="connsiteX266" fmla="*/ 218019 w 267328"/>
              <a:gd name="connsiteY266" fmla="*/ 200767 h 1251041"/>
              <a:gd name="connsiteX267" fmla="*/ 219253 w 267328"/>
              <a:gd name="connsiteY267" fmla="*/ 204508 h 1251041"/>
              <a:gd name="connsiteX268" fmla="*/ 215551 w 267328"/>
              <a:gd name="connsiteY268" fmla="*/ 223213 h 1251041"/>
              <a:gd name="connsiteX269" fmla="*/ 205682 w 267328"/>
              <a:gd name="connsiteY269" fmla="*/ 259376 h 1251041"/>
              <a:gd name="connsiteX270" fmla="*/ 206915 w 267328"/>
              <a:gd name="connsiteY270" fmla="*/ 264364 h 1251041"/>
              <a:gd name="connsiteX271" fmla="*/ 209383 w 267328"/>
              <a:gd name="connsiteY271" fmla="*/ 261870 h 1251041"/>
              <a:gd name="connsiteX272" fmla="*/ 206915 w 267328"/>
              <a:gd name="connsiteY272" fmla="*/ 269352 h 1251041"/>
              <a:gd name="connsiteX273" fmla="*/ 206915 w 267328"/>
              <a:gd name="connsiteY273" fmla="*/ 270600 h 1251041"/>
              <a:gd name="connsiteX274" fmla="*/ 206915 w 267328"/>
              <a:gd name="connsiteY274" fmla="*/ 271846 h 1251041"/>
              <a:gd name="connsiteX275" fmla="*/ 205682 w 267328"/>
              <a:gd name="connsiteY275" fmla="*/ 275588 h 1251041"/>
              <a:gd name="connsiteX276" fmla="*/ 204448 w 267328"/>
              <a:gd name="connsiteY276" fmla="*/ 285564 h 1251041"/>
              <a:gd name="connsiteX277" fmla="*/ 205682 w 267328"/>
              <a:gd name="connsiteY277" fmla="*/ 284317 h 1251041"/>
              <a:gd name="connsiteX278" fmla="*/ 204448 w 267328"/>
              <a:gd name="connsiteY278" fmla="*/ 289305 h 1251041"/>
              <a:gd name="connsiteX279" fmla="*/ 201980 w 267328"/>
              <a:gd name="connsiteY279" fmla="*/ 286811 h 1251041"/>
              <a:gd name="connsiteX280" fmla="*/ 201980 w 267328"/>
              <a:gd name="connsiteY280" fmla="*/ 296787 h 1251041"/>
              <a:gd name="connsiteX281" fmla="*/ 200747 w 267328"/>
              <a:gd name="connsiteY281" fmla="*/ 293046 h 1251041"/>
              <a:gd name="connsiteX282" fmla="*/ 199513 w 267328"/>
              <a:gd name="connsiteY282" fmla="*/ 300528 h 1251041"/>
              <a:gd name="connsiteX283" fmla="*/ 201980 w 267328"/>
              <a:gd name="connsiteY283" fmla="*/ 298034 h 1251041"/>
              <a:gd name="connsiteX284" fmla="*/ 187176 w 267328"/>
              <a:gd name="connsiteY284" fmla="*/ 361631 h 1251041"/>
              <a:gd name="connsiteX285" fmla="*/ 181387 w 267328"/>
              <a:gd name="connsiteY285" fmla="*/ 373334 h 1251041"/>
              <a:gd name="connsiteX286" fmla="*/ 180852 w 267328"/>
              <a:gd name="connsiteY286" fmla="*/ 372854 h 1251041"/>
              <a:gd name="connsiteX287" fmla="*/ 178539 w 267328"/>
              <a:gd name="connsiteY287" fmla="*/ 379089 h 1251041"/>
              <a:gd name="connsiteX288" fmla="*/ 183474 w 267328"/>
              <a:gd name="connsiteY288" fmla="*/ 376595 h 1251041"/>
              <a:gd name="connsiteX289" fmla="*/ 182241 w 267328"/>
              <a:gd name="connsiteY289" fmla="*/ 385324 h 1251041"/>
              <a:gd name="connsiteX290" fmla="*/ 176072 w 267328"/>
              <a:gd name="connsiteY290" fmla="*/ 421487 h 1251041"/>
              <a:gd name="connsiteX291" fmla="*/ 176072 w 267328"/>
              <a:gd name="connsiteY291" fmla="*/ 420240 h 1251041"/>
              <a:gd name="connsiteX292" fmla="*/ 168670 w 267328"/>
              <a:gd name="connsiteY292" fmla="*/ 447674 h 1251041"/>
              <a:gd name="connsiteX293" fmla="*/ 167436 w 267328"/>
              <a:gd name="connsiteY293" fmla="*/ 448921 h 1251041"/>
              <a:gd name="connsiteX294" fmla="*/ 163735 w 267328"/>
              <a:gd name="connsiteY294" fmla="*/ 472614 h 1251041"/>
              <a:gd name="connsiteX295" fmla="*/ 162501 w 267328"/>
              <a:gd name="connsiteY295" fmla="*/ 486331 h 1251041"/>
              <a:gd name="connsiteX296" fmla="*/ 161267 w 267328"/>
              <a:gd name="connsiteY296" fmla="*/ 486331 h 1251041"/>
              <a:gd name="connsiteX297" fmla="*/ 158800 w 267328"/>
              <a:gd name="connsiteY297" fmla="*/ 498801 h 1251041"/>
              <a:gd name="connsiteX298" fmla="*/ 151397 w 267328"/>
              <a:gd name="connsiteY298" fmla="*/ 523741 h 1251041"/>
              <a:gd name="connsiteX299" fmla="*/ 151397 w 267328"/>
              <a:gd name="connsiteY299" fmla="*/ 539952 h 1251041"/>
              <a:gd name="connsiteX300" fmla="*/ 150164 w 267328"/>
              <a:gd name="connsiteY300" fmla="*/ 539952 h 1251041"/>
              <a:gd name="connsiteX301" fmla="*/ 145229 w 267328"/>
              <a:gd name="connsiteY301" fmla="*/ 559904 h 1251041"/>
              <a:gd name="connsiteX302" fmla="*/ 147696 w 267328"/>
              <a:gd name="connsiteY302" fmla="*/ 559904 h 1251041"/>
              <a:gd name="connsiteX303" fmla="*/ 145229 w 267328"/>
              <a:gd name="connsiteY303" fmla="*/ 582350 h 1251041"/>
              <a:gd name="connsiteX304" fmla="*/ 141527 w 267328"/>
              <a:gd name="connsiteY304" fmla="*/ 584844 h 1251041"/>
              <a:gd name="connsiteX305" fmla="*/ 141527 w 267328"/>
              <a:gd name="connsiteY305" fmla="*/ 594820 h 1251041"/>
              <a:gd name="connsiteX306" fmla="*/ 141527 w 267328"/>
              <a:gd name="connsiteY306" fmla="*/ 591079 h 1251041"/>
              <a:gd name="connsiteX307" fmla="*/ 134125 w 267328"/>
              <a:gd name="connsiteY307" fmla="*/ 604796 h 1251041"/>
              <a:gd name="connsiteX308" fmla="*/ 135359 w 267328"/>
              <a:gd name="connsiteY308" fmla="*/ 603549 h 1251041"/>
              <a:gd name="connsiteX309" fmla="*/ 130424 w 267328"/>
              <a:gd name="connsiteY309" fmla="*/ 621007 h 1251041"/>
              <a:gd name="connsiteX310" fmla="*/ 132891 w 267328"/>
              <a:gd name="connsiteY310" fmla="*/ 619760 h 1251041"/>
              <a:gd name="connsiteX311" fmla="*/ 127956 w 267328"/>
              <a:gd name="connsiteY311" fmla="*/ 637218 h 1251041"/>
              <a:gd name="connsiteX312" fmla="*/ 127956 w 267328"/>
              <a:gd name="connsiteY312" fmla="*/ 635971 h 1251041"/>
              <a:gd name="connsiteX313" fmla="*/ 126723 w 267328"/>
              <a:gd name="connsiteY313" fmla="*/ 648441 h 1251041"/>
              <a:gd name="connsiteX314" fmla="*/ 126723 w 267328"/>
              <a:gd name="connsiteY314" fmla="*/ 647194 h 1251041"/>
              <a:gd name="connsiteX315" fmla="*/ 124255 w 267328"/>
              <a:gd name="connsiteY315" fmla="*/ 659664 h 1251041"/>
              <a:gd name="connsiteX316" fmla="*/ 123021 w 267328"/>
              <a:gd name="connsiteY316" fmla="*/ 664652 h 1251041"/>
              <a:gd name="connsiteX317" fmla="*/ 120554 w 267328"/>
              <a:gd name="connsiteY317" fmla="*/ 683357 h 1251041"/>
              <a:gd name="connsiteX318" fmla="*/ 118087 w 267328"/>
              <a:gd name="connsiteY318" fmla="*/ 682110 h 1251041"/>
              <a:gd name="connsiteX319" fmla="*/ 117490 w 267328"/>
              <a:gd name="connsiteY319" fmla="*/ 686939 h 1251041"/>
              <a:gd name="connsiteX320" fmla="*/ 118096 w 267328"/>
              <a:gd name="connsiteY320" fmla="*/ 686636 h 1251041"/>
              <a:gd name="connsiteX321" fmla="*/ 118096 w 267328"/>
              <a:gd name="connsiteY321" fmla="*/ 690754 h 1251041"/>
              <a:gd name="connsiteX322" fmla="*/ 117136 w 267328"/>
              <a:gd name="connsiteY322" fmla="*/ 689795 h 1251041"/>
              <a:gd name="connsiteX323" fmla="*/ 116853 w 267328"/>
              <a:gd name="connsiteY323" fmla="*/ 692086 h 1251041"/>
              <a:gd name="connsiteX324" fmla="*/ 120554 w 267328"/>
              <a:gd name="connsiteY324" fmla="*/ 703309 h 1251041"/>
              <a:gd name="connsiteX325" fmla="*/ 119320 w 267328"/>
              <a:gd name="connsiteY325" fmla="*/ 700815 h 1251041"/>
              <a:gd name="connsiteX326" fmla="*/ 119320 w 267328"/>
              <a:gd name="connsiteY326" fmla="*/ 703309 h 1251041"/>
              <a:gd name="connsiteX327" fmla="*/ 116853 w 267328"/>
              <a:gd name="connsiteY327" fmla="*/ 703309 h 1251041"/>
              <a:gd name="connsiteX328" fmla="*/ 114385 w 267328"/>
              <a:gd name="connsiteY328" fmla="*/ 720767 h 1251041"/>
              <a:gd name="connsiteX329" fmla="*/ 113152 w 267328"/>
              <a:gd name="connsiteY329" fmla="*/ 720767 h 1251041"/>
              <a:gd name="connsiteX330" fmla="*/ 111918 w 267328"/>
              <a:gd name="connsiteY330" fmla="*/ 730743 h 1251041"/>
              <a:gd name="connsiteX331" fmla="*/ 99581 w 267328"/>
              <a:gd name="connsiteY331" fmla="*/ 778129 h 1251041"/>
              <a:gd name="connsiteX332" fmla="*/ 98347 w 267328"/>
              <a:gd name="connsiteY332" fmla="*/ 786858 h 1251041"/>
              <a:gd name="connsiteX333" fmla="*/ 97113 w 267328"/>
              <a:gd name="connsiteY333" fmla="*/ 785611 h 1251041"/>
              <a:gd name="connsiteX334" fmla="*/ 97113 w 267328"/>
              <a:gd name="connsiteY334" fmla="*/ 803069 h 1251041"/>
              <a:gd name="connsiteX335" fmla="*/ 93412 w 267328"/>
              <a:gd name="connsiteY335" fmla="*/ 803069 h 1251041"/>
              <a:gd name="connsiteX336" fmla="*/ 87243 w 267328"/>
              <a:gd name="connsiteY336" fmla="*/ 784364 h 1251041"/>
              <a:gd name="connsiteX337" fmla="*/ 90944 w 267328"/>
              <a:gd name="connsiteY337" fmla="*/ 786858 h 1251041"/>
              <a:gd name="connsiteX338" fmla="*/ 94646 w 267328"/>
              <a:gd name="connsiteY338" fmla="*/ 755683 h 1251041"/>
              <a:gd name="connsiteX339" fmla="*/ 94646 w 267328"/>
              <a:gd name="connsiteY339" fmla="*/ 756930 h 1251041"/>
              <a:gd name="connsiteX340" fmla="*/ 97113 w 267328"/>
              <a:gd name="connsiteY340" fmla="*/ 748201 h 1251041"/>
              <a:gd name="connsiteX341" fmla="*/ 97113 w 267328"/>
              <a:gd name="connsiteY341" fmla="*/ 750695 h 1251041"/>
              <a:gd name="connsiteX342" fmla="*/ 98347 w 267328"/>
              <a:gd name="connsiteY342" fmla="*/ 735731 h 1251041"/>
              <a:gd name="connsiteX343" fmla="*/ 99581 w 267328"/>
              <a:gd name="connsiteY343" fmla="*/ 743213 h 1251041"/>
              <a:gd name="connsiteX344" fmla="*/ 98347 w 267328"/>
              <a:gd name="connsiteY344" fmla="*/ 728249 h 1251041"/>
              <a:gd name="connsiteX345" fmla="*/ 100814 w 267328"/>
              <a:gd name="connsiteY345" fmla="*/ 723261 h 1251041"/>
              <a:gd name="connsiteX346" fmla="*/ 102048 w 267328"/>
              <a:gd name="connsiteY346" fmla="*/ 710791 h 1251041"/>
              <a:gd name="connsiteX347" fmla="*/ 103282 w 267328"/>
              <a:gd name="connsiteY347" fmla="*/ 709544 h 1251041"/>
              <a:gd name="connsiteX348" fmla="*/ 100814 w 267328"/>
              <a:gd name="connsiteY348" fmla="*/ 727002 h 1251041"/>
              <a:gd name="connsiteX349" fmla="*/ 105749 w 267328"/>
              <a:gd name="connsiteY349" fmla="*/ 728249 h 1251041"/>
              <a:gd name="connsiteX350" fmla="*/ 104515 w 267328"/>
              <a:gd name="connsiteY350" fmla="*/ 699568 h 1251041"/>
              <a:gd name="connsiteX351" fmla="*/ 108217 w 267328"/>
              <a:gd name="connsiteY351" fmla="*/ 688345 h 1251041"/>
              <a:gd name="connsiteX352" fmla="*/ 106983 w 267328"/>
              <a:gd name="connsiteY352" fmla="*/ 687098 h 1251041"/>
              <a:gd name="connsiteX353" fmla="*/ 110684 w 267328"/>
              <a:gd name="connsiteY353" fmla="*/ 685851 h 1251041"/>
              <a:gd name="connsiteX354" fmla="*/ 110684 w 267328"/>
              <a:gd name="connsiteY354" fmla="*/ 684604 h 1251041"/>
              <a:gd name="connsiteX355" fmla="*/ 110684 w 267328"/>
              <a:gd name="connsiteY355" fmla="*/ 683886 h 1251041"/>
              <a:gd name="connsiteX356" fmla="*/ 110684 w 267328"/>
              <a:gd name="connsiteY356" fmla="*/ 683357 h 1251041"/>
              <a:gd name="connsiteX357" fmla="*/ 110684 w 267328"/>
              <a:gd name="connsiteY357" fmla="*/ 682110 h 1251041"/>
              <a:gd name="connsiteX358" fmla="*/ 111856 w 267328"/>
              <a:gd name="connsiteY358" fmla="*/ 683886 h 1251041"/>
              <a:gd name="connsiteX359" fmla="*/ 113152 w 267328"/>
              <a:gd name="connsiteY359" fmla="*/ 685851 h 1251041"/>
              <a:gd name="connsiteX360" fmla="*/ 111918 w 267328"/>
              <a:gd name="connsiteY360" fmla="*/ 688345 h 1251041"/>
              <a:gd name="connsiteX361" fmla="*/ 114385 w 267328"/>
              <a:gd name="connsiteY361" fmla="*/ 689592 h 1251041"/>
              <a:gd name="connsiteX362" fmla="*/ 114385 w 267328"/>
              <a:gd name="connsiteY362" fmla="*/ 688345 h 1251041"/>
              <a:gd name="connsiteX363" fmla="*/ 115619 w 267328"/>
              <a:gd name="connsiteY363" fmla="*/ 689592 h 1251041"/>
              <a:gd name="connsiteX364" fmla="*/ 115619 w 267328"/>
              <a:gd name="connsiteY364" fmla="*/ 688279 h 1251041"/>
              <a:gd name="connsiteX365" fmla="*/ 115349 w 267328"/>
              <a:gd name="connsiteY365" fmla="*/ 688009 h 1251041"/>
              <a:gd name="connsiteX366" fmla="*/ 115619 w 267328"/>
              <a:gd name="connsiteY366" fmla="*/ 687874 h 1251041"/>
              <a:gd name="connsiteX367" fmla="*/ 115619 w 267328"/>
              <a:gd name="connsiteY367" fmla="*/ 680863 h 1251041"/>
              <a:gd name="connsiteX368" fmla="*/ 114385 w 267328"/>
              <a:gd name="connsiteY368" fmla="*/ 684604 h 1251041"/>
              <a:gd name="connsiteX369" fmla="*/ 110684 w 267328"/>
              <a:gd name="connsiteY369" fmla="*/ 677122 h 1251041"/>
              <a:gd name="connsiteX370" fmla="*/ 113152 w 267328"/>
              <a:gd name="connsiteY370" fmla="*/ 670887 h 1251041"/>
              <a:gd name="connsiteX371" fmla="*/ 113152 w 267328"/>
              <a:gd name="connsiteY371" fmla="*/ 654676 h 1251041"/>
              <a:gd name="connsiteX372" fmla="*/ 115619 w 267328"/>
              <a:gd name="connsiteY372" fmla="*/ 655923 h 1251041"/>
              <a:gd name="connsiteX373" fmla="*/ 120554 w 267328"/>
              <a:gd name="connsiteY373" fmla="*/ 637218 h 1251041"/>
              <a:gd name="connsiteX374" fmla="*/ 119320 w 267328"/>
              <a:gd name="connsiteY374" fmla="*/ 630983 h 1251041"/>
              <a:gd name="connsiteX375" fmla="*/ 119320 w 267328"/>
              <a:gd name="connsiteY375" fmla="*/ 625995 h 1251041"/>
              <a:gd name="connsiteX376" fmla="*/ 120554 w 267328"/>
              <a:gd name="connsiteY376" fmla="*/ 625995 h 1251041"/>
              <a:gd name="connsiteX377" fmla="*/ 124255 w 267328"/>
              <a:gd name="connsiteY377" fmla="*/ 606043 h 1251041"/>
              <a:gd name="connsiteX378" fmla="*/ 121788 w 267328"/>
              <a:gd name="connsiteY378" fmla="*/ 601055 h 1251041"/>
              <a:gd name="connsiteX379" fmla="*/ 126723 w 267328"/>
              <a:gd name="connsiteY379" fmla="*/ 594820 h 1251041"/>
              <a:gd name="connsiteX380" fmla="*/ 124255 w 267328"/>
              <a:gd name="connsiteY380" fmla="*/ 587338 h 1251041"/>
              <a:gd name="connsiteX381" fmla="*/ 126723 w 267328"/>
              <a:gd name="connsiteY381" fmla="*/ 588585 h 1251041"/>
              <a:gd name="connsiteX382" fmla="*/ 128222 w 267328"/>
              <a:gd name="connsiteY382" fmla="*/ 584039 h 1251041"/>
              <a:gd name="connsiteX383" fmla="*/ 129190 w 267328"/>
              <a:gd name="connsiteY383" fmla="*/ 581103 h 1251041"/>
              <a:gd name="connsiteX384" fmla="*/ 130424 w 267328"/>
              <a:gd name="connsiteY384" fmla="*/ 573621 h 1251041"/>
              <a:gd name="connsiteX385" fmla="*/ 124255 w 267328"/>
              <a:gd name="connsiteY385" fmla="*/ 578609 h 1251041"/>
              <a:gd name="connsiteX386" fmla="*/ 130424 w 267328"/>
              <a:gd name="connsiteY386" fmla="*/ 564892 h 1251041"/>
              <a:gd name="connsiteX387" fmla="*/ 129190 w 267328"/>
              <a:gd name="connsiteY387" fmla="*/ 571127 h 1251041"/>
              <a:gd name="connsiteX388" fmla="*/ 135359 w 267328"/>
              <a:gd name="connsiteY388" fmla="*/ 553669 h 1251041"/>
              <a:gd name="connsiteX389" fmla="*/ 135359 w 267328"/>
              <a:gd name="connsiteY389" fmla="*/ 556163 h 1251041"/>
              <a:gd name="connsiteX390" fmla="*/ 136593 w 267328"/>
              <a:gd name="connsiteY390" fmla="*/ 556163 h 1251041"/>
              <a:gd name="connsiteX391" fmla="*/ 135477 w 267328"/>
              <a:gd name="connsiteY391" fmla="*/ 549393 h 1251041"/>
              <a:gd name="connsiteX392" fmla="*/ 137826 w 267328"/>
              <a:gd name="connsiteY392" fmla="*/ 538705 h 1251041"/>
              <a:gd name="connsiteX393" fmla="*/ 137826 w 267328"/>
              <a:gd name="connsiteY393" fmla="*/ 539952 h 1251041"/>
              <a:gd name="connsiteX394" fmla="*/ 139060 w 267328"/>
              <a:gd name="connsiteY394" fmla="*/ 532470 h 1251041"/>
              <a:gd name="connsiteX395" fmla="*/ 140294 w 267328"/>
              <a:gd name="connsiteY395" fmla="*/ 529976 h 1251041"/>
              <a:gd name="connsiteX396" fmla="*/ 140331 w 267328"/>
              <a:gd name="connsiteY396" fmla="*/ 527823 h 1251041"/>
              <a:gd name="connsiteX397" fmla="*/ 137321 w 267328"/>
              <a:gd name="connsiteY397" fmla="*/ 530080 h 1251041"/>
              <a:gd name="connsiteX398" fmla="*/ 137321 w 267328"/>
              <a:gd name="connsiteY398" fmla="*/ 527333 h 1251041"/>
              <a:gd name="connsiteX399" fmla="*/ 140340 w 267328"/>
              <a:gd name="connsiteY399" fmla="*/ 527333 h 1251041"/>
              <a:gd name="connsiteX400" fmla="*/ 140448 w 267328"/>
              <a:gd name="connsiteY400" fmla="*/ 521091 h 1251041"/>
              <a:gd name="connsiteX401" fmla="*/ 141527 w 267328"/>
              <a:gd name="connsiteY401" fmla="*/ 515012 h 1251041"/>
              <a:gd name="connsiteX402" fmla="*/ 141527 w 267328"/>
              <a:gd name="connsiteY402" fmla="*/ 517506 h 1251041"/>
              <a:gd name="connsiteX403" fmla="*/ 142761 w 267328"/>
              <a:gd name="connsiteY403" fmla="*/ 513765 h 1251041"/>
              <a:gd name="connsiteX404" fmla="*/ 142761 w 267328"/>
              <a:gd name="connsiteY404" fmla="*/ 491319 h 1251041"/>
              <a:gd name="connsiteX405" fmla="*/ 143995 w 267328"/>
              <a:gd name="connsiteY405" fmla="*/ 497554 h 1251041"/>
              <a:gd name="connsiteX406" fmla="*/ 145969 w 267328"/>
              <a:gd name="connsiteY406" fmla="*/ 493562 h 1251041"/>
              <a:gd name="connsiteX407" fmla="*/ 145229 w 267328"/>
              <a:gd name="connsiteY407" fmla="*/ 498801 h 1251041"/>
              <a:gd name="connsiteX408" fmla="*/ 146462 w 267328"/>
              <a:gd name="connsiteY408" fmla="*/ 492566 h 1251041"/>
              <a:gd name="connsiteX409" fmla="*/ 145969 w 267328"/>
              <a:gd name="connsiteY409" fmla="*/ 493562 h 1251041"/>
              <a:gd name="connsiteX410" fmla="*/ 147696 w 267328"/>
              <a:gd name="connsiteY410" fmla="*/ 481343 h 1251041"/>
              <a:gd name="connsiteX411" fmla="*/ 148307 w 267328"/>
              <a:gd name="connsiteY411" fmla="*/ 480520 h 1251041"/>
              <a:gd name="connsiteX412" fmla="*/ 148307 w 267328"/>
              <a:gd name="connsiteY412" fmla="*/ 477900 h 1251041"/>
              <a:gd name="connsiteX413" fmla="*/ 149608 w 267328"/>
              <a:gd name="connsiteY413" fmla="*/ 478767 h 1251041"/>
              <a:gd name="connsiteX414" fmla="*/ 151397 w 267328"/>
              <a:gd name="connsiteY414" fmla="*/ 476355 h 1251041"/>
              <a:gd name="connsiteX415" fmla="*/ 148930 w 267328"/>
              <a:gd name="connsiteY415" fmla="*/ 471367 h 1251041"/>
              <a:gd name="connsiteX416" fmla="*/ 151397 w 267328"/>
              <a:gd name="connsiteY416" fmla="*/ 467626 h 1251041"/>
              <a:gd name="connsiteX417" fmla="*/ 156332 w 267328"/>
              <a:gd name="connsiteY417" fmla="*/ 445180 h 1251041"/>
              <a:gd name="connsiteX418" fmla="*/ 156332 w 267328"/>
              <a:gd name="connsiteY418" fmla="*/ 442686 h 1251041"/>
              <a:gd name="connsiteX419" fmla="*/ 158800 w 267328"/>
              <a:gd name="connsiteY419" fmla="*/ 420240 h 1251041"/>
              <a:gd name="connsiteX420" fmla="*/ 162501 w 267328"/>
              <a:gd name="connsiteY420" fmla="*/ 417746 h 1251041"/>
              <a:gd name="connsiteX421" fmla="*/ 163735 w 267328"/>
              <a:gd name="connsiteY421" fmla="*/ 406523 h 1251041"/>
              <a:gd name="connsiteX422" fmla="*/ 164968 w 267328"/>
              <a:gd name="connsiteY422" fmla="*/ 412758 h 1251041"/>
              <a:gd name="connsiteX423" fmla="*/ 164968 w 267328"/>
              <a:gd name="connsiteY423" fmla="*/ 405276 h 1251041"/>
              <a:gd name="connsiteX424" fmla="*/ 166202 w 267328"/>
              <a:gd name="connsiteY424" fmla="*/ 406523 h 1251041"/>
              <a:gd name="connsiteX425" fmla="*/ 167436 w 267328"/>
              <a:gd name="connsiteY425" fmla="*/ 395300 h 1251041"/>
              <a:gd name="connsiteX426" fmla="*/ 164968 w 267328"/>
              <a:gd name="connsiteY426" fmla="*/ 399041 h 1251041"/>
              <a:gd name="connsiteX427" fmla="*/ 168670 w 267328"/>
              <a:gd name="connsiteY427" fmla="*/ 386571 h 1251041"/>
              <a:gd name="connsiteX428" fmla="*/ 168670 w 267328"/>
              <a:gd name="connsiteY428" fmla="*/ 389065 h 1251041"/>
              <a:gd name="connsiteX429" fmla="*/ 168670 w 267328"/>
              <a:gd name="connsiteY429" fmla="*/ 395300 h 1251041"/>
              <a:gd name="connsiteX430" fmla="*/ 171137 w 267328"/>
              <a:gd name="connsiteY430" fmla="*/ 390312 h 1251041"/>
              <a:gd name="connsiteX431" fmla="*/ 169903 w 267328"/>
              <a:gd name="connsiteY431" fmla="*/ 384077 h 1251041"/>
              <a:gd name="connsiteX432" fmla="*/ 172371 w 267328"/>
              <a:gd name="connsiteY432" fmla="*/ 370360 h 1251041"/>
              <a:gd name="connsiteX433" fmla="*/ 173605 w 267328"/>
              <a:gd name="connsiteY433" fmla="*/ 371607 h 1251041"/>
              <a:gd name="connsiteX434" fmla="*/ 173605 w 267328"/>
              <a:gd name="connsiteY434" fmla="*/ 365372 h 1251041"/>
              <a:gd name="connsiteX435" fmla="*/ 174838 w 267328"/>
              <a:gd name="connsiteY435" fmla="*/ 370360 h 1251041"/>
              <a:gd name="connsiteX436" fmla="*/ 176072 w 267328"/>
              <a:gd name="connsiteY436" fmla="*/ 356643 h 1251041"/>
              <a:gd name="connsiteX437" fmla="*/ 177306 w 267328"/>
              <a:gd name="connsiteY437" fmla="*/ 357890 h 1251041"/>
              <a:gd name="connsiteX438" fmla="*/ 178539 w 267328"/>
              <a:gd name="connsiteY438" fmla="*/ 347914 h 1251041"/>
              <a:gd name="connsiteX439" fmla="*/ 177306 w 267328"/>
              <a:gd name="connsiteY439" fmla="*/ 344173 h 1251041"/>
              <a:gd name="connsiteX440" fmla="*/ 179773 w 267328"/>
              <a:gd name="connsiteY440" fmla="*/ 335444 h 1251041"/>
              <a:gd name="connsiteX441" fmla="*/ 177306 w 267328"/>
              <a:gd name="connsiteY441" fmla="*/ 340432 h 1251041"/>
              <a:gd name="connsiteX442" fmla="*/ 184708 w 267328"/>
              <a:gd name="connsiteY442" fmla="*/ 316739 h 1251041"/>
              <a:gd name="connsiteX443" fmla="*/ 181007 w 267328"/>
              <a:gd name="connsiteY443" fmla="*/ 324221 h 1251041"/>
              <a:gd name="connsiteX444" fmla="*/ 184708 w 267328"/>
              <a:gd name="connsiteY444" fmla="*/ 308010 h 1251041"/>
              <a:gd name="connsiteX445" fmla="*/ 185942 w 267328"/>
              <a:gd name="connsiteY445" fmla="*/ 311751 h 1251041"/>
              <a:gd name="connsiteX446" fmla="*/ 185942 w 267328"/>
              <a:gd name="connsiteY446" fmla="*/ 306763 h 1251041"/>
              <a:gd name="connsiteX447" fmla="*/ 188409 w 267328"/>
              <a:gd name="connsiteY447" fmla="*/ 306763 h 1251041"/>
              <a:gd name="connsiteX448" fmla="*/ 188409 w 267328"/>
              <a:gd name="connsiteY448" fmla="*/ 289305 h 1251041"/>
              <a:gd name="connsiteX449" fmla="*/ 192111 w 267328"/>
              <a:gd name="connsiteY449" fmla="*/ 281822 h 1251041"/>
              <a:gd name="connsiteX450" fmla="*/ 190877 w 267328"/>
              <a:gd name="connsiteY450" fmla="*/ 299281 h 1251041"/>
              <a:gd name="connsiteX451" fmla="*/ 192111 w 267328"/>
              <a:gd name="connsiteY451" fmla="*/ 291799 h 1251041"/>
              <a:gd name="connsiteX452" fmla="*/ 192111 w 267328"/>
              <a:gd name="connsiteY452" fmla="*/ 296787 h 1251041"/>
              <a:gd name="connsiteX453" fmla="*/ 194578 w 267328"/>
              <a:gd name="connsiteY453" fmla="*/ 278082 h 1251041"/>
              <a:gd name="connsiteX454" fmla="*/ 193344 w 267328"/>
              <a:gd name="connsiteY454" fmla="*/ 286811 h 1251041"/>
              <a:gd name="connsiteX455" fmla="*/ 192111 w 267328"/>
              <a:gd name="connsiteY455" fmla="*/ 280576 h 1251041"/>
              <a:gd name="connsiteX456" fmla="*/ 194578 w 267328"/>
              <a:gd name="connsiteY456" fmla="*/ 268106 h 1251041"/>
              <a:gd name="connsiteX457" fmla="*/ 194578 w 267328"/>
              <a:gd name="connsiteY457" fmla="*/ 270600 h 1251041"/>
              <a:gd name="connsiteX458" fmla="*/ 201980 w 267328"/>
              <a:gd name="connsiteY458" fmla="*/ 253141 h 1251041"/>
              <a:gd name="connsiteX459" fmla="*/ 201980 w 267328"/>
              <a:gd name="connsiteY459" fmla="*/ 244412 h 1251041"/>
              <a:gd name="connsiteX460" fmla="*/ 198279 w 267328"/>
              <a:gd name="connsiteY460" fmla="*/ 251894 h 1251041"/>
              <a:gd name="connsiteX461" fmla="*/ 204448 w 267328"/>
              <a:gd name="connsiteY461" fmla="*/ 228201 h 1251041"/>
              <a:gd name="connsiteX462" fmla="*/ 206915 w 267328"/>
              <a:gd name="connsiteY462" fmla="*/ 230695 h 1251041"/>
              <a:gd name="connsiteX463" fmla="*/ 206915 w 267328"/>
              <a:gd name="connsiteY463" fmla="*/ 219472 h 1251041"/>
              <a:gd name="connsiteX464" fmla="*/ 208149 w 267328"/>
              <a:gd name="connsiteY464" fmla="*/ 218225 h 1251041"/>
              <a:gd name="connsiteX465" fmla="*/ 206915 w 267328"/>
              <a:gd name="connsiteY465" fmla="*/ 204508 h 1251041"/>
              <a:gd name="connsiteX466" fmla="*/ 210616 w 267328"/>
              <a:gd name="connsiteY466" fmla="*/ 203261 h 1251041"/>
              <a:gd name="connsiteX467" fmla="*/ 211850 w 267328"/>
              <a:gd name="connsiteY467" fmla="*/ 193285 h 1251041"/>
              <a:gd name="connsiteX468" fmla="*/ 211850 w 267328"/>
              <a:gd name="connsiteY468" fmla="*/ 194532 h 1251041"/>
              <a:gd name="connsiteX469" fmla="*/ 215551 w 267328"/>
              <a:gd name="connsiteY469" fmla="*/ 173333 h 1251041"/>
              <a:gd name="connsiteX470" fmla="*/ 215551 w 267328"/>
              <a:gd name="connsiteY470" fmla="*/ 174580 h 1251041"/>
              <a:gd name="connsiteX471" fmla="*/ 222575 w 267328"/>
              <a:gd name="connsiteY471" fmla="*/ 128437 h 1251041"/>
              <a:gd name="connsiteX472" fmla="*/ 225421 w 267328"/>
              <a:gd name="connsiteY472" fmla="*/ 115971 h 1251041"/>
              <a:gd name="connsiteX473" fmla="*/ 225421 w 267328"/>
              <a:gd name="connsiteY473" fmla="*/ 119712 h 1251041"/>
              <a:gd name="connsiteX474" fmla="*/ 227889 w 267328"/>
              <a:gd name="connsiteY474" fmla="*/ 114724 h 1251041"/>
              <a:gd name="connsiteX475" fmla="*/ 226655 w 267328"/>
              <a:gd name="connsiteY475" fmla="*/ 113477 h 1251041"/>
              <a:gd name="connsiteX476" fmla="*/ 227889 w 267328"/>
              <a:gd name="connsiteY476" fmla="*/ 112230 h 1251041"/>
              <a:gd name="connsiteX477" fmla="*/ 226655 w 267328"/>
              <a:gd name="connsiteY477" fmla="*/ 108489 h 1251041"/>
              <a:gd name="connsiteX478" fmla="*/ 236525 w 267328"/>
              <a:gd name="connsiteY478" fmla="*/ 81055 h 1251041"/>
              <a:gd name="connsiteX479" fmla="*/ 232824 w 267328"/>
              <a:gd name="connsiteY479" fmla="*/ 86043 h 1251041"/>
              <a:gd name="connsiteX480" fmla="*/ 235291 w 267328"/>
              <a:gd name="connsiteY480" fmla="*/ 81055 h 1251041"/>
              <a:gd name="connsiteX481" fmla="*/ 232824 w 267328"/>
              <a:gd name="connsiteY481" fmla="*/ 81055 h 1251041"/>
              <a:gd name="connsiteX482" fmla="*/ 242694 w 267328"/>
              <a:gd name="connsiteY482" fmla="*/ 43645 h 1251041"/>
              <a:gd name="connsiteX483" fmla="*/ 242694 w 267328"/>
              <a:gd name="connsiteY483" fmla="*/ 44892 h 1251041"/>
              <a:gd name="connsiteX484" fmla="*/ 245161 w 267328"/>
              <a:gd name="connsiteY484" fmla="*/ 33669 h 1251041"/>
              <a:gd name="connsiteX485" fmla="*/ 246395 w 267328"/>
              <a:gd name="connsiteY485" fmla="*/ 34916 h 1251041"/>
              <a:gd name="connsiteX486" fmla="*/ 251330 w 267328"/>
              <a:gd name="connsiteY486" fmla="*/ 11223 h 1251041"/>
              <a:gd name="connsiteX487" fmla="*/ 266412 w 267328"/>
              <a:gd name="connsiteY487" fmla="*/ 5498 h 1251041"/>
              <a:gd name="connsiteX488" fmla="*/ 263667 w 267328"/>
              <a:gd name="connsiteY488" fmla="*/ 9891 h 1251041"/>
              <a:gd name="connsiteX489" fmla="*/ 263667 w 267328"/>
              <a:gd name="connsiteY489" fmla="*/ 8793 h 1251041"/>
              <a:gd name="connsiteX490" fmla="*/ 261200 w 267328"/>
              <a:gd name="connsiteY490" fmla="*/ 2494 h 1251041"/>
              <a:gd name="connsiteX491" fmla="*/ 261200 w 267328"/>
              <a:gd name="connsiteY491" fmla="*/ 6235 h 1251041"/>
              <a:gd name="connsiteX492" fmla="*/ 260527 w 267328"/>
              <a:gd name="connsiteY492" fmla="*/ 6575 h 1251041"/>
              <a:gd name="connsiteX493" fmla="*/ 265497 w 267328"/>
              <a:gd name="connsiteY493" fmla="*/ 0 h 1251041"/>
              <a:gd name="connsiteX494" fmla="*/ 267328 w 267328"/>
              <a:gd name="connsiteY494" fmla="*/ 3663 h 1251041"/>
              <a:gd name="connsiteX495" fmla="*/ 263667 w 267328"/>
              <a:gd name="connsiteY495" fmla="*/ 3663 h 1251041"/>
              <a:gd name="connsiteX496" fmla="*/ 265497 w 267328"/>
              <a:gd name="connsiteY496" fmla="*/ 0 h 125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267328" h="1251041">
                <a:moveTo>
                  <a:pt x="4393" y="1230442"/>
                </a:moveTo>
                <a:cubicBezTo>
                  <a:pt x="2196" y="1235935"/>
                  <a:pt x="2196" y="1244174"/>
                  <a:pt x="1098" y="1251041"/>
                </a:cubicBezTo>
                <a:lnTo>
                  <a:pt x="0" y="1248294"/>
                </a:lnTo>
                <a:lnTo>
                  <a:pt x="1098" y="1248294"/>
                </a:lnTo>
                <a:cubicBezTo>
                  <a:pt x="2196" y="1242801"/>
                  <a:pt x="1098" y="1233188"/>
                  <a:pt x="4393" y="1230442"/>
                </a:cubicBezTo>
                <a:close/>
                <a:moveTo>
                  <a:pt x="2746" y="1230442"/>
                </a:moveTo>
                <a:cubicBezTo>
                  <a:pt x="2746" y="1230442"/>
                  <a:pt x="0" y="1234105"/>
                  <a:pt x="0" y="1235021"/>
                </a:cubicBezTo>
                <a:lnTo>
                  <a:pt x="0" y="1232274"/>
                </a:lnTo>
                <a:close/>
                <a:moveTo>
                  <a:pt x="12359" y="1218088"/>
                </a:moveTo>
                <a:cubicBezTo>
                  <a:pt x="12359" y="1218284"/>
                  <a:pt x="12359" y="1219461"/>
                  <a:pt x="13732" y="1218676"/>
                </a:cubicBezTo>
                <a:cubicBezTo>
                  <a:pt x="13732" y="1220246"/>
                  <a:pt x="13732" y="1221815"/>
                  <a:pt x="13732" y="1223385"/>
                </a:cubicBezTo>
                <a:cubicBezTo>
                  <a:pt x="13732" y="1223385"/>
                  <a:pt x="13732" y="1223385"/>
                  <a:pt x="10986" y="1223385"/>
                </a:cubicBezTo>
                <a:cubicBezTo>
                  <a:pt x="12359" y="1218677"/>
                  <a:pt x="12359" y="1217892"/>
                  <a:pt x="12359" y="1218088"/>
                </a:cubicBezTo>
                <a:close/>
                <a:moveTo>
                  <a:pt x="13732" y="1208474"/>
                </a:moveTo>
                <a:cubicBezTo>
                  <a:pt x="13732" y="1213967"/>
                  <a:pt x="13732" y="1211220"/>
                  <a:pt x="15104" y="1208474"/>
                </a:cubicBezTo>
                <a:cubicBezTo>
                  <a:pt x="13732" y="1216714"/>
                  <a:pt x="10986" y="1218087"/>
                  <a:pt x="13732" y="1208474"/>
                </a:cubicBezTo>
                <a:close/>
                <a:moveTo>
                  <a:pt x="12702" y="1205041"/>
                </a:moveTo>
                <a:cubicBezTo>
                  <a:pt x="12359" y="1204629"/>
                  <a:pt x="12359" y="1204629"/>
                  <a:pt x="13732" y="1205178"/>
                </a:cubicBezTo>
                <a:lnTo>
                  <a:pt x="13732" y="1207375"/>
                </a:lnTo>
                <a:cubicBezTo>
                  <a:pt x="13732" y="1206276"/>
                  <a:pt x="13046" y="1205453"/>
                  <a:pt x="12702" y="1205041"/>
                </a:cubicBezTo>
                <a:close/>
                <a:moveTo>
                  <a:pt x="16474" y="1202982"/>
                </a:moveTo>
                <a:lnTo>
                  <a:pt x="17133" y="1205032"/>
                </a:lnTo>
                <a:lnTo>
                  <a:pt x="19222" y="1205728"/>
                </a:lnTo>
                <a:cubicBezTo>
                  <a:pt x="19222" y="1203897"/>
                  <a:pt x="16474" y="1206643"/>
                  <a:pt x="16474" y="1207558"/>
                </a:cubicBezTo>
                <a:lnTo>
                  <a:pt x="16474" y="1206643"/>
                </a:lnTo>
                <a:lnTo>
                  <a:pt x="16474" y="1204812"/>
                </a:lnTo>
                <a:close/>
                <a:moveTo>
                  <a:pt x="20137" y="1181010"/>
                </a:moveTo>
                <a:cubicBezTo>
                  <a:pt x="20137" y="1181010"/>
                  <a:pt x="18306" y="1184305"/>
                  <a:pt x="16474" y="1185403"/>
                </a:cubicBezTo>
                <a:lnTo>
                  <a:pt x="16474" y="1182108"/>
                </a:lnTo>
                <a:cubicBezTo>
                  <a:pt x="18306" y="1182108"/>
                  <a:pt x="20137" y="1181010"/>
                  <a:pt x="20137" y="1181010"/>
                </a:cubicBezTo>
                <a:close/>
                <a:moveTo>
                  <a:pt x="19222" y="1170024"/>
                </a:moveTo>
                <a:lnTo>
                  <a:pt x="19222" y="1174417"/>
                </a:lnTo>
                <a:cubicBezTo>
                  <a:pt x="19222" y="1173319"/>
                  <a:pt x="16474" y="1173319"/>
                  <a:pt x="16474" y="1173319"/>
                </a:cubicBezTo>
                <a:close/>
                <a:moveTo>
                  <a:pt x="15379" y="1170024"/>
                </a:moveTo>
                <a:cubicBezTo>
                  <a:pt x="15379" y="1170024"/>
                  <a:pt x="14281" y="1173320"/>
                  <a:pt x="12084" y="1176616"/>
                </a:cubicBezTo>
                <a:cubicBezTo>
                  <a:pt x="13182" y="1174418"/>
                  <a:pt x="12084" y="1174418"/>
                  <a:pt x="12084" y="1173320"/>
                </a:cubicBezTo>
                <a:cubicBezTo>
                  <a:pt x="14281" y="1171123"/>
                  <a:pt x="15379" y="1171123"/>
                  <a:pt x="15379" y="1170024"/>
                </a:cubicBezTo>
                <a:close/>
                <a:moveTo>
                  <a:pt x="24718" y="1164526"/>
                </a:moveTo>
                <a:cubicBezTo>
                  <a:pt x="24718" y="1167274"/>
                  <a:pt x="21973" y="1168647"/>
                  <a:pt x="21973" y="1168647"/>
                </a:cubicBezTo>
                <a:lnTo>
                  <a:pt x="21973" y="1168189"/>
                </a:lnTo>
                <a:lnTo>
                  <a:pt x="21973" y="1165900"/>
                </a:lnTo>
                <a:close/>
                <a:moveTo>
                  <a:pt x="24718" y="1153540"/>
                </a:moveTo>
                <a:cubicBezTo>
                  <a:pt x="24718" y="1154914"/>
                  <a:pt x="24718" y="1156288"/>
                  <a:pt x="24718" y="1157661"/>
                </a:cubicBezTo>
                <a:lnTo>
                  <a:pt x="21973" y="1157661"/>
                </a:lnTo>
                <a:cubicBezTo>
                  <a:pt x="21973" y="1156288"/>
                  <a:pt x="21973" y="1154914"/>
                  <a:pt x="24718" y="1153540"/>
                </a:cubicBezTo>
                <a:close/>
                <a:moveTo>
                  <a:pt x="20137" y="1148052"/>
                </a:moveTo>
                <a:lnTo>
                  <a:pt x="18306" y="1157469"/>
                </a:lnTo>
                <a:cubicBezTo>
                  <a:pt x="18306" y="1155899"/>
                  <a:pt x="16474" y="1157469"/>
                  <a:pt x="18306" y="1151191"/>
                </a:cubicBezTo>
                <a:lnTo>
                  <a:pt x="16474" y="1151191"/>
                </a:lnTo>
                <a:close/>
                <a:moveTo>
                  <a:pt x="31123" y="1142557"/>
                </a:moveTo>
                <a:cubicBezTo>
                  <a:pt x="31123" y="1145853"/>
                  <a:pt x="31123" y="1148050"/>
                  <a:pt x="29292" y="1150247"/>
                </a:cubicBezTo>
                <a:cubicBezTo>
                  <a:pt x="29292" y="1149149"/>
                  <a:pt x="27460" y="1152444"/>
                  <a:pt x="27460" y="1151346"/>
                </a:cubicBezTo>
                <a:cubicBezTo>
                  <a:pt x="29292" y="1148050"/>
                  <a:pt x="29292" y="1145853"/>
                  <a:pt x="31123" y="1142557"/>
                </a:cubicBezTo>
                <a:close/>
                <a:moveTo>
                  <a:pt x="31123" y="1137066"/>
                </a:moveTo>
                <a:cubicBezTo>
                  <a:pt x="31123" y="1139507"/>
                  <a:pt x="29292" y="1141949"/>
                  <a:pt x="29292" y="1143169"/>
                </a:cubicBezTo>
                <a:cubicBezTo>
                  <a:pt x="29292" y="1146831"/>
                  <a:pt x="27460" y="1145611"/>
                  <a:pt x="27460" y="1145611"/>
                </a:cubicBezTo>
                <a:cubicBezTo>
                  <a:pt x="27460" y="1141949"/>
                  <a:pt x="29292" y="1139507"/>
                  <a:pt x="31123" y="1137066"/>
                </a:cubicBezTo>
                <a:close/>
                <a:moveTo>
                  <a:pt x="27460" y="1129878"/>
                </a:moveTo>
                <a:cubicBezTo>
                  <a:pt x="29658" y="1128611"/>
                  <a:pt x="29658" y="1132413"/>
                  <a:pt x="30757" y="1134948"/>
                </a:cubicBezTo>
                <a:cubicBezTo>
                  <a:pt x="30757" y="1136216"/>
                  <a:pt x="29658" y="1138751"/>
                  <a:pt x="29658" y="1140018"/>
                </a:cubicBezTo>
                <a:cubicBezTo>
                  <a:pt x="29658" y="1138751"/>
                  <a:pt x="29658" y="1136216"/>
                  <a:pt x="29658" y="1134948"/>
                </a:cubicBezTo>
                <a:cubicBezTo>
                  <a:pt x="27460" y="1141286"/>
                  <a:pt x="29658" y="1128611"/>
                  <a:pt x="27460" y="1138751"/>
                </a:cubicBezTo>
                <a:cubicBezTo>
                  <a:pt x="27460" y="1134948"/>
                  <a:pt x="27460" y="1136216"/>
                  <a:pt x="27460" y="1129878"/>
                </a:cubicBezTo>
                <a:close/>
                <a:moveTo>
                  <a:pt x="36620" y="1115094"/>
                </a:moveTo>
                <a:cubicBezTo>
                  <a:pt x="36620" y="1115094"/>
                  <a:pt x="36620" y="1116193"/>
                  <a:pt x="36620" y="1118390"/>
                </a:cubicBezTo>
                <a:cubicBezTo>
                  <a:pt x="34789" y="1121686"/>
                  <a:pt x="32959" y="1122784"/>
                  <a:pt x="32959" y="1124981"/>
                </a:cubicBezTo>
                <a:lnTo>
                  <a:pt x="32959" y="1122784"/>
                </a:lnTo>
                <a:close/>
                <a:moveTo>
                  <a:pt x="35311" y="1107154"/>
                </a:moveTo>
                <a:cubicBezTo>
                  <a:pt x="35311" y="1113257"/>
                  <a:pt x="35311" y="1113257"/>
                  <a:pt x="36881" y="1113257"/>
                </a:cubicBezTo>
                <a:lnTo>
                  <a:pt x="35246" y="1113257"/>
                </a:lnTo>
                <a:lnTo>
                  <a:pt x="35704" y="1113991"/>
                </a:lnTo>
                <a:lnTo>
                  <a:pt x="33871" y="1113257"/>
                </a:lnTo>
                <a:lnTo>
                  <a:pt x="30603" y="1113257"/>
                </a:lnTo>
                <a:lnTo>
                  <a:pt x="32959" y="1110203"/>
                </a:lnTo>
                <a:lnTo>
                  <a:pt x="32959" y="1109595"/>
                </a:lnTo>
                <a:lnTo>
                  <a:pt x="33169" y="1109931"/>
                </a:lnTo>
                <a:close/>
                <a:moveTo>
                  <a:pt x="35704" y="1098609"/>
                </a:moveTo>
                <a:lnTo>
                  <a:pt x="35704" y="1102272"/>
                </a:lnTo>
                <a:lnTo>
                  <a:pt x="32959" y="1102272"/>
                </a:lnTo>
                <a:close/>
                <a:moveTo>
                  <a:pt x="30603" y="1098609"/>
                </a:moveTo>
                <a:cubicBezTo>
                  <a:pt x="33742" y="1098609"/>
                  <a:pt x="32172" y="1108374"/>
                  <a:pt x="33742" y="1105933"/>
                </a:cubicBezTo>
                <a:cubicBezTo>
                  <a:pt x="32172" y="1108374"/>
                  <a:pt x="32172" y="1107154"/>
                  <a:pt x="30603" y="1113257"/>
                </a:cubicBezTo>
                <a:lnTo>
                  <a:pt x="27464" y="1113257"/>
                </a:lnTo>
                <a:cubicBezTo>
                  <a:pt x="30603" y="1109595"/>
                  <a:pt x="30603" y="1103492"/>
                  <a:pt x="27464" y="1103492"/>
                </a:cubicBezTo>
                <a:cubicBezTo>
                  <a:pt x="29033" y="1101050"/>
                  <a:pt x="29033" y="1103492"/>
                  <a:pt x="30603" y="1103492"/>
                </a:cubicBezTo>
                <a:close/>
                <a:moveTo>
                  <a:pt x="32959" y="1087623"/>
                </a:moveTo>
                <a:lnTo>
                  <a:pt x="35704" y="1089455"/>
                </a:lnTo>
                <a:lnTo>
                  <a:pt x="32959" y="1091286"/>
                </a:lnTo>
                <a:close/>
                <a:moveTo>
                  <a:pt x="41194" y="1082135"/>
                </a:moveTo>
                <a:lnTo>
                  <a:pt x="41194" y="1086528"/>
                </a:lnTo>
                <a:cubicBezTo>
                  <a:pt x="41194" y="1084331"/>
                  <a:pt x="38447" y="1085430"/>
                  <a:pt x="38447" y="1085430"/>
                </a:cubicBezTo>
                <a:cubicBezTo>
                  <a:pt x="38447" y="1084331"/>
                  <a:pt x="41194" y="1084331"/>
                  <a:pt x="41194" y="1082135"/>
                </a:cubicBezTo>
                <a:close/>
                <a:moveTo>
                  <a:pt x="36660" y="1071175"/>
                </a:moveTo>
                <a:lnTo>
                  <a:pt x="35550" y="1077347"/>
                </a:lnTo>
                <a:lnTo>
                  <a:pt x="35426" y="1077410"/>
                </a:lnTo>
                <a:cubicBezTo>
                  <a:pt x="35426" y="1077410"/>
                  <a:pt x="36660" y="1073669"/>
                  <a:pt x="36660" y="1071175"/>
                </a:cubicBezTo>
                <a:close/>
                <a:moveTo>
                  <a:pt x="35704" y="1065651"/>
                </a:moveTo>
                <a:cubicBezTo>
                  <a:pt x="35704" y="1065651"/>
                  <a:pt x="35704" y="1068398"/>
                  <a:pt x="32959" y="1070230"/>
                </a:cubicBezTo>
                <a:lnTo>
                  <a:pt x="32959" y="1069314"/>
                </a:lnTo>
                <a:close/>
                <a:moveTo>
                  <a:pt x="45775" y="1056168"/>
                </a:moveTo>
                <a:cubicBezTo>
                  <a:pt x="47606" y="1049177"/>
                  <a:pt x="47606" y="1059164"/>
                  <a:pt x="47606" y="1057167"/>
                </a:cubicBezTo>
                <a:cubicBezTo>
                  <a:pt x="47606" y="1057167"/>
                  <a:pt x="43945" y="1057167"/>
                  <a:pt x="45775" y="1056168"/>
                </a:cubicBezTo>
                <a:close/>
                <a:moveTo>
                  <a:pt x="45318" y="1004716"/>
                </a:moveTo>
                <a:cubicBezTo>
                  <a:pt x="45318" y="1005918"/>
                  <a:pt x="45318" y="1007978"/>
                  <a:pt x="46690" y="1007978"/>
                </a:cubicBezTo>
                <a:cubicBezTo>
                  <a:pt x="43945" y="1014846"/>
                  <a:pt x="43945" y="1007978"/>
                  <a:pt x="43945" y="1006605"/>
                </a:cubicBezTo>
                <a:cubicBezTo>
                  <a:pt x="45318" y="1003172"/>
                  <a:pt x="45318" y="1003515"/>
                  <a:pt x="45318" y="1004716"/>
                </a:cubicBezTo>
                <a:close/>
                <a:moveTo>
                  <a:pt x="62251" y="983261"/>
                </a:moveTo>
                <a:lnTo>
                  <a:pt x="62251" y="984830"/>
                </a:lnTo>
                <a:cubicBezTo>
                  <a:pt x="62251" y="987969"/>
                  <a:pt x="62251" y="991108"/>
                  <a:pt x="60419" y="992678"/>
                </a:cubicBezTo>
                <a:cubicBezTo>
                  <a:pt x="62251" y="991108"/>
                  <a:pt x="64082" y="987969"/>
                  <a:pt x="62251" y="983261"/>
                </a:cubicBezTo>
                <a:close/>
                <a:moveTo>
                  <a:pt x="90634" y="851427"/>
                </a:moveTo>
                <a:cubicBezTo>
                  <a:pt x="92007" y="851427"/>
                  <a:pt x="89262" y="853257"/>
                  <a:pt x="87889" y="856003"/>
                </a:cubicBezTo>
                <a:cubicBezTo>
                  <a:pt x="87889" y="855088"/>
                  <a:pt x="89262" y="853257"/>
                  <a:pt x="89262" y="852342"/>
                </a:cubicBezTo>
                <a:close/>
                <a:moveTo>
                  <a:pt x="72504" y="847032"/>
                </a:moveTo>
                <a:cubicBezTo>
                  <a:pt x="75801" y="845933"/>
                  <a:pt x="74702" y="848130"/>
                  <a:pt x="74702" y="851426"/>
                </a:cubicBezTo>
                <a:cubicBezTo>
                  <a:pt x="74702" y="850327"/>
                  <a:pt x="72504" y="855820"/>
                  <a:pt x="72504" y="853623"/>
                </a:cubicBezTo>
                <a:cubicBezTo>
                  <a:pt x="74702" y="849229"/>
                  <a:pt x="71405" y="852525"/>
                  <a:pt x="72504" y="847032"/>
                </a:cubicBezTo>
                <a:close/>
                <a:moveTo>
                  <a:pt x="82391" y="791002"/>
                </a:moveTo>
                <a:lnTo>
                  <a:pt x="86787" y="798849"/>
                </a:lnTo>
                <a:lnTo>
                  <a:pt x="85680" y="799244"/>
                </a:lnTo>
                <a:lnTo>
                  <a:pt x="88169" y="802446"/>
                </a:lnTo>
                <a:cubicBezTo>
                  <a:pt x="90019" y="802445"/>
                  <a:pt x="92178" y="801822"/>
                  <a:pt x="93412" y="803069"/>
                </a:cubicBezTo>
                <a:lnTo>
                  <a:pt x="94646" y="810552"/>
                </a:lnTo>
                <a:lnTo>
                  <a:pt x="92178" y="811798"/>
                </a:lnTo>
                <a:cubicBezTo>
                  <a:pt x="92178" y="814292"/>
                  <a:pt x="90944" y="816786"/>
                  <a:pt x="90944" y="820528"/>
                </a:cubicBezTo>
                <a:cubicBezTo>
                  <a:pt x="90944" y="819280"/>
                  <a:pt x="89711" y="819280"/>
                  <a:pt x="89711" y="819280"/>
                </a:cubicBezTo>
                <a:cubicBezTo>
                  <a:pt x="92178" y="820528"/>
                  <a:pt x="89711" y="832998"/>
                  <a:pt x="90944" y="834244"/>
                </a:cubicBezTo>
                <a:cubicBezTo>
                  <a:pt x="87243" y="836738"/>
                  <a:pt x="89711" y="842974"/>
                  <a:pt x="87243" y="844221"/>
                </a:cubicBezTo>
                <a:cubicBezTo>
                  <a:pt x="87243" y="845468"/>
                  <a:pt x="87243" y="846715"/>
                  <a:pt x="87243" y="847962"/>
                </a:cubicBezTo>
                <a:cubicBezTo>
                  <a:pt x="88477" y="846715"/>
                  <a:pt x="89711" y="846715"/>
                  <a:pt x="88477" y="849209"/>
                </a:cubicBezTo>
                <a:lnTo>
                  <a:pt x="88477" y="850456"/>
                </a:lnTo>
                <a:lnTo>
                  <a:pt x="87243" y="850456"/>
                </a:lnTo>
                <a:cubicBezTo>
                  <a:pt x="86010" y="854197"/>
                  <a:pt x="86010" y="856691"/>
                  <a:pt x="84776" y="857938"/>
                </a:cubicBezTo>
                <a:cubicBezTo>
                  <a:pt x="84776" y="859185"/>
                  <a:pt x="84776" y="859185"/>
                  <a:pt x="84776" y="859185"/>
                </a:cubicBezTo>
                <a:cubicBezTo>
                  <a:pt x="84776" y="860432"/>
                  <a:pt x="83542" y="862926"/>
                  <a:pt x="83542" y="864173"/>
                </a:cubicBezTo>
                <a:cubicBezTo>
                  <a:pt x="79841" y="874149"/>
                  <a:pt x="83542" y="885372"/>
                  <a:pt x="77373" y="895348"/>
                </a:cubicBezTo>
                <a:cubicBezTo>
                  <a:pt x="78607" y="894101"/>
                  <a:pt x="78607" y="891607"/>
                  <a:pt x="78607" y="891607"/>
                </a:cubicBezTo>
                <a:cubicBezTo>
                  <a:pt x="77373" y="899089"/>
                  <a:pt x="73672" y="907818"/>
                  <a:pt x="73672" y="912806"/>
                </a:cubicBezTo>
                <a:lnTo>
                  <a:pt x="74906" y="912806"/>
                </a:lnTo>
                <a:cubicBezTo>
                  <a:pt x="73672" y="920288"/>
                  <a:pt x="73672" y="925276"/>
                  <a:pt x="71205" y="930264"/>
                </a:cubicBezTo>
                <a:lnTo>
                  <a:pt x="73672" y="930264"/>
                </a:lnTo>
                <a:cubicBezTo>
                  <a:pt x="71205" y="937746"/>
                  <a:pt x="69971" y="955204"/>
                  <a:pt x="66270" y="957698"/>
                </a:cubicBezTo>
                <a:cubicBezTo>
                  <a:pt x="67504" y="960192"/>
                  <a:pt x="63802" y="968921"/>
                  <a:pt x="63802" y="971415"/>
                </a:cubicBezTo>
                <a:lnTo>
                  <a:pt x="62569" y="973909"/>
                </a:lnTo>
                <a:cubicBezTo>
                  <a:pt x="60101" y="978897"/>
                  <a:pt x="60101" y="982638"/>
                  <a:pt x="60101" y="985132"/>
                </a:cubicBezTo>
                <a:cubicBezTo>
                  <a:pt x="55166" y="995108"/>
                  <a:pt x="55166" y="1007578"/>
                  <a:pt x="52699" y="1016307"/>
                </a:cubicBezTo>
                <a:lnTo>
                  <a:pt x="51465" y="1026283"/>
                </a:lnTo>
                <a:cubicBezTo>
                  <a:pt x="51465" y="1023789"/>
                  <a:pt x="51465" y="1028777"/>
                  <a:pt x="51465" y="1031271"/>
                </a:cubicBezTo>
                <a:cubicBezTo>
                  <a:pt x="51465" y="1035012"/>
                  <a:pt x="50231" y="1040000"/>
                  <a:pt x="48998" y="1042494"/>
                </a:cubicBezTo>
                <a:lnTo>
                  <a:pt x="46530" y="1049976"/>
                </a:lnTo>
                <a:cubicBezTo>
                  <a:pt x="47764" y="1042494"/>
                  <a:pt x="44063" y="1049976"/>
                  <a:pt x="42829" y="1049976"/>
                </a:cubicBezTo>
                <a:lnTo>
                  <a:pt x="44063" y="1053717"/>
                </a:lnTo>
                <a:cubicBezTo>
                  <a:pt x="42829" y="1054964"/>
                  <a:pt x="42829" y="1051223"/>
                  <a:pt x="42829" y="1054964"/>
                </a:cubicBezTo>
                <a:cubicBezTo>
                  <a:pt x="42829" y="1056211"/>
                  <a:pt x="41595" y="1064940"/>
                  <a:pt x="41595" y="1067434"/>
                </a:cubicBezTo>
                <a:cubicBezTo>
                  <a:pt x="42829" y="1067434"/>
                  <a:pt x="42829" y="1066187"/>
                  <a:pt x="42829" y="1064940"/>
                </a:cubicBezTo>
                <a:cubicBezTo>
                  <a:pt x="42829" y="1066187"/>
                  <a:pt x="42829" y="1066187"/>
                  <a:pt x="44063" y="1066187"/>
                </a:cubicBezTo>
                <a:cubicBezTo>
                  <a:pt x="42829" y="1071175"/>
                  <a:pt x="42829" y="1069928"/>
                  <a:pt x="44063" y="1069928"/>
                </a:cubicBezTo>
                <a:cubicBezTo>
                  <a:pt x="41595" y="1074916"/>
                  <a:pt x="41595" y="1078657"/>
                  <a:pt x="37894" y="1082398"/>
                </a:cubicBezTo>
                <a:cubicBezTo>
                  <a:pt x="41595" y="1076163"/>
                  <a:pt x="35426" y="1094868"/>
                  <a:pt x="39128" y="1092374"/>
                </a:cubicBezTo>
                <a:cubicBezTo>
                  <a:pt x="35426" y="1096115"/>
                  <a:pt x="37894" y="1094868"/>
                  <a:pt x="35426" y="1097362"/>
                </a:cubicBezTo>
                <a:lnTo>
                  <a:pt x="36065" y="1088317"/>
                </a:lnTo>
                <a:lnTo>
                  <a:pt x="36660" y="1079904"/>
                </a:lnTo>
                <a:lnTo>
                  <a:pt x="34193" y="1084892"/>
                </a:lnTo>
                <a:lnTo>
                  <a:pt x="35329" y="1078573"/>
                </a:lnTo>
                <a:lnTo>
                  <a:pt x="34789" y="1079384"/>
                </a:lnTo>
                <a:lnTo>
                  <a:pt x="32959" y="1081216"/>
                </a:lnTo>
                <a:lnTo>
                  <a:pt x="35404" y="1078158"/>
                </a:lnTo>
                <a:lnTo>
                  <a:pt x="35550" y="1077347"/>
                </a:lnTo>
                <a:lnTo>
                  <a:pt x="36393" y="1076921"/>
                </a:lnTo>
                <a:lnTo>
                  <a:pt x="36620" y="1076637"/>
                </a:lnTo>
                <a:lnTo>
                  <a:pt x="36450" y="1076893"/>
                </a:lnTo>
                <a:lnTo>
                  <a:pt x="37894" y="1076163"/>
                </a:lnTo>
                <a:cubicBezTo>
                  <a:pt x="39128" y="1069928"/>
                  <a:pt x="39128" y="1064940"/>
                  <a:pt x="39128" y="1058705"/>
                </a:cubicBezTo>
                <a:cubicBezTo>
                  <a:pt x="37894" y="1063693"/>
                  <a:pt x="39128" y="1053717"/>
                  <a:pt x="36660" y="1056211"/>
                </a:cubicBezTo>
                <a:lnTo>
                  <a:pt x="36660" y="1059952"/>
                </a:lnTo>
                <a:cubicBezTo>
                  <a:pt x="35426" y="1061199"/>
                  <a:pt x="35426" y="1058705"/>
                  <a:pt x="35426" y="1056211"/>
                </a:cubicBezTo>
                <a:lnTo>
                  <a:pt x="43945" y="1021772"/>
                </a:lnTo>
                <a:lnTo>
                  <a:pt x="43945" y="1021707"/>
                </a:lnTo>
                <a:lnTo>
                  <a:pt x="43959" y="1021714"/>
                </a:lnTo>
                <a:lnTo>
                  <a:pt x="44063" y="1021295"/>
                </a:lnTo>
                <a:lnTo>
                  <a:pt x="44063" y="1021766"/>
                </a:lnTo>
                <a:lnTo>
                  <a:pt x="46690" y="1023081"/>
                </a:lnTo>
                <a:lnTo>
                  <a:pt x="45070" y="1024702"/>
                </a:lnTo>
                <a:lnTo>
                  <a:pt x="44063" y="1028777"/>
                </a:lnTo>
                <a:lnTo>
                  <a:pt x="44063" y="1028359"/>
                </a:lnTo>
                <a:lnTo>
                  <a:pt x="45042" y="1024730"/>
                </a:lnTo>
                <a:lnTo>
                  <a:pt x="44063" y="1025710"/>
                </a:lnTo>
                <a:lnTo>
                  <a:pt x="44063" y="1028359"/>
                </a:lnTo>
                <a:lnTo>
                  <a:pt x="41595" y="1037506"/>
                </a:lnTo>
                <a:cubicBezTo>
                  <a:pt x="42829" y="1036259"/>
                  <a:pt x="44063" y="1042494"/>
                  <a:pt x="46530" y="1037506"/>
                </a:cubicBezTo>
                <a:cubicBezTo>
                  <a:pt x="50231" y="1026283"/>
                  <a:pt x="45296" y="1027530"/>
                  <a:pt x="48998" y="1012566"/>
                </a:cubicBezTo>
                <a:lnTo>
                  <a:pt x="49484" y="1011584"/>
                </a:lnTo>
                <a:lnTo>
                  <a:pt x="49433" y="1011511"/>
                </a:lnTo>
                <a:lnTo>
                  <a:pt x="50003" y="1010533"/>
                </a:lnTo>
                <a:lnTo>
                  <a:pt x="51465" y="1007578"/>
                </a:lnTo>
                <a:cubicBezTo>
                  <a:pt x="51465" y="997602"/>
                  <a:pt x="50231" y="990120"/>
                  <a:pt x="48998" y="990120"/>
                </a:cubicBezTo>
                <a:cubicBezTo>
                  <a:pt x="47764" y="993861"/>
                  <a:pt x="47764" y="1002590"/>
                  <a:pt x="45296" y="1003837"/>
                </a:cubicBezTo>
                <a:cubicBezTo>
                  <a:pt x="46530" y="1000096"/>
                  <a:pt x="46530" y="991367"/>
                  <a:pt x="45296" y="991367"/>
                </a:cubicBezTo>
                <a:cubicBezTo>
                  <a:pt x="48998" y="987626"/>
                  <a:pt x="44063" y="1000096"/>
                  <a:pt x="47764" y="993861"/>
                </a:cubicBezTo>
                <a:cubicBezTo>
                  <a:pt x="48998" y="991367"/>
                  <a:pt x="47764" y="990120"/>
                  <a:pt x="47764" y="987626"/>
                </a:cubicBezTo>
                <a:cubicBezTo>
                  <a:pt x="48998" y="990120"/>
                  <a:pt x="50231" y="986379"/>
                  <a:pt x="50231" y="985132"/>
                </a:cubicBezTo>
                <a:cubicBezTo>
                  <a:pt x="51465" y="976403"/>
                  <a:pt x="55166" y="971415"/>
                  <a:pt x="56400" y="961439"/>
                </a:cubicBezTo>
                <a:cubicBezTo>
                  <a:pt x="57634" y="960192"/>
                  <a:pt x="57634" y="960192"/>
                  <a:pt x="57634" y="960192"/>
                </a:cubicBezTo>
                <a:cubicBezTo>
                  <a:pt x="58867" y="955204"/>
                  <a:pt x="57634" y="947722"/>
                  <a:pt x="55166" y="948969"/>
                </a:cubicBezTo>
                <a:cubicBezTo>
                  <a:pt x="56400" y="942734"/>
                  <a:pt x="57634" y="942734"/>
                  <a:pt x="57634" y="937746"/>
                </a:cubicBezTo>
                <a:cubicBezTo>
                  <a:pt x="55166" y="945228"/>
                  <a:pt x="58867" y="936499"/>
                  <a:pt x="56400" y="935252"/>
                </a:cubicBezTo>
                <a:cubicBezTo>
                  <a:pt x="57634" y="930264"/>
                  <a:pt x="57634" y="934005"/>
                  <a:pt x="58867" y="931511"/>
                </a:cubicBezTo>
                <a:cubicBezTo>
                  <a:pt x="58867" y="930264"/>
                  <a:pt x="58867" y="929017"/>
                  <a:pt x="57634" y="929017"/>
                </a:cubicBezTo>
                <a:cubicBezTo>
                  <a:pt x="60101" y="925276"/>
                  <a:pt x="61335" y="935252"/>
                  <a:pt x="63802" y="931511"/>
                </a:cubicBezTo>
                <a:lnTo>
                  <a:pt x="66283" y="926495"/>
                </a:lnTo>
                <a:lnTo>
                  <a:pt x="65917" y="926495"/>
                </a:lnTo>
                <a:lnTo>
                  <a:pt x="65917" y="922832"/>
                </a:lnTo>
                <a:lnTo>
                  <a:pt x="67374" y="924290"/>
                </a:lnTo>
                <a:lnTo>
                  <a:pt x="69971" y="919041"/>
                </a:lnTo>
                <a:cubicBezTo>
                  <a:pt x="68737" y="915300"/>
                  <a:pt x="61335" y="915300"/>
                  <a:pt x="57634" y="917794"/>
                </a:cubicBezTo>
                <a:cubicBezTo>
                  <a:pt x="57634" y="916547"/>
                  <a:pt x="60101" y="914053"/>
                  <a:pt x="61335" y="911559"/>
                </a:cubicBezTo>
                <a:cubicBezTo>
                  <a:pt x="63802" y="905324"/>
                  <a:pt x="61335" y="901583"/>
                  <a:pt x="63802" y="896595"/>
                </a:cubicBezTo>
                <a:lnTo>
                  <a:pt x="63802" y="900336"/>
                </a:lnTo>
                <a:cubicBezTo>
                  <a:pt x="63802" y="899089"/>
                  <a:pt x="65036" y="891607"/>
                  <a:pt x="65036" y="890360"/>
                </a:cubicBezTo>
                <a:cubicBezTo>
                  <a:pt x="65036" y="890360"/>
                  <a:pt x="67504" y="895348"/>
                  <a:pt x="68737" y="892854"/>
                </a:cubicBezTo>
                <a:cubicBezTo>
                  <a:pt x="71205" y="884125"/>
                  <a:pt x="69971" y="874149"/>
                  <a:pt x="67504" y="874149"/>
                </a:cubicBezTo>
                <a:lnTo>
                  <a:pt x="66270" y="889113"/>
                </a:lnTo>
                <a:cubicBezTo>
                  <a:pt x="63802" y="890360"/>
                  <a:pt x="66270" y="877890"/>
                  <a:pt x="63802" y="879137"/>
                </a:cubicBezTo>
                <a:lnTo>
                  <a:pt x="67504" y="865420"/>
                </a:lnTo>
                <a:cubicBezTo>
                  <a:pt x="67504" y="866667"/>
                  <a:pt x="67504" y="871655"/>
                  <a:pt x="67504" y="870408"/>
                </a:cubicBezTo>
                <a:cubicBezTo>
                  <a:pt x="69971" y="864173"/>
                  <a:pt x="69971" y="867914"/>
                  <a:pt x="71205" y="864173"/>
                </a:cubicBezTo>
                <a:cubicBezTo>
                  <a:pt x="71205" y="871655"/>
                  <a:pt x="74906" y="884125"/>
                  <a:pt x="76140" y="889113"/>
                </a:cubicBezTo>
                <a:lnTo>
                  <a:pt x="77373" y="881631"/>
                </a:lnTo>
                <a:lnTo>
                  <a:pt x="78607" y="880384"/>
                </a:lnTo>
                <a:cubicBezTo>
                  <a:pt x="78607" y="871655"/>
                  <a:pt x="73672" y="861679"/>
                  <a:pt x="72438" y="859185"/>
                </a:cubicBezTo>
                <a:cubicBezTo>
                  <a:pt x="73672" y="854197"/>
                  <a:pt x="77373" y="856691"/>
                  <a:pt x="77373" y="857938"/>
                </a:cubicBezTo>
                <a:cubicBezTo>
                  <a:pt x="79841" y="847962"/>
                  <a:pt x="74906" y="846715"/>
                  <a:pt x="77373" y="836738"/>
                </a:cubicBezTo>
                <a:lnTo>
                  <a:pt x="76140" y="840480"/>
                </a:lnTo>
                <a:cubicBezTo>
                  <a:pt x="76140" y="837986"/>
                  <a:pt x="78607" y="829256"/>
                  <a:pt x="77373" y="830504"/>
                </a:cubicBezTo>
                <a:cubicBezTo>
                  <a:pt x="78607" y="828010"/>
                  <a:pt x="81075" y="826762"/>
                  <a:pt x="81075" y="829256"/>
                </a:cubicBezTo>
                <a:lnTo>
                  <a:pt x="79841" y="819280"/>
                </a:lnTo>
                <a:cubicBezTo>
                  <a:pt x="79841" y="820528"/>
                  <a:pt x="83542" y="820528"/>
                  <a:pt x="83542" y="820528"/>
                </a:cubicBezTo>
                <a:cubicBezTo>
                  <a:pt x="84776" y="818034"/>
                  <a:pt x="81075" y="814292"/>
                  <a:pt x="81075" y="816786"/>
                </a:cubicBezTo>
                <a:cubicBezTo>
                  <a:pt x="84776" y="809304"/>
                  <a:pt x="83542" y="811798"/>
                  <a:pt x="87243" y="805563"/>
                </a:cubicBezTo>
                <a:cubicBezTo>
                  <a:pt x="87243" y="804316"/>
                  <a:pt x="83542" y="805563"/>
                  <a:pt x="82308" y="806810"/>
                </a:cubicBezTo>
                <a:lnTo>
                  <a:pt x="84309" y="799734"/>
                </a:lnTo>
                <a:lnTo>
                  <a:pt x="82391" y="800419"/>
                </a:lnTo>
                <a:cubicBezTo>
                  <a:pt x="82391" y="797280"/>
                  <a:pt x="83490" y="795710"/>
                  <a:pt x="82391" y="791002"/>
                </a:cubicBezTo>
                <a:close/>
                <a:moveTo>
                  <a:pt x="135359" y="548681"/>
                </a:moveTo>
                <a:lnTo>
                  <a:pt x="135477" y="549393"/>
                </a:lnTo>
                <a:lnTo>
                  <a:pt x="135359" y="549928"/>
                </a:lnTo>
                <a:close/>
                <a:moveTo>
                  <a:pt x="181387" y="373334"/>
                </a:moveTo>
                <a:lnTo>
                  <a:pt x="182241" y="374101"/>
                </a:lnTo>
                <a:lnTo>
                  <a:pt x="181007" y="374101"/>
                </a:lnTo>
                <a:close/>
                <a:moveTo>
                  <a:pt x="222954" y="125947"/>
                </a:moveTo>
                <a:lnTo>
                  <a:pt x="222575" y="128437"/>
                </a:lnTo>
                <a:lnTo>
                  <a:pt x="221720" y="132182"/>
                </a:lnTo>
                <a:close/>
                <a:moveTo>
                  <a:pt x="260527" y="6575"/>
                </a:moveTo>
                <a:lnTo>
                  <a:pt x="260120" y="9041"/>
                </a:lnTo>
                <a:cubicBezTo>
                  <a:pt x="259349" y="12158"/>
                  <a:pt x="258732" y="15588"/>
                  <a:pt x="259966" y="17458"/>
                </a:cubicBezTo>
                <a:lnTo>
                  <a:pt x="255031" y="28681"/>
                </a:lnTo>
                <a:cubicBezTo>
                  <a:pt x="256265" y="28681"/>
                  <a:pt x="256265" y="29928"/>
                  <a:pt x="257498" y="28681"/>
                </a:cubicBezTo>
                <a:cubicBezTo>
                  <a:pt x="256265" y="32422"/>
                  <a:pt x="256265" y="33669"/>
                  <a:pt x="257498" y="29928"/>
                </a:cubicBezTo>
                <a:cubicBezTo>
                  <a:pt x="247628" y="58609"/>
                  <a:pt x="246395" y="88537"/>
                  <a:pt x="237759" y="115971"/>
                </a:cubicBezTo>
                <a:cubicBezTo>
                  <a:pt x="237759" y="118465"/>
                  <a:pt x="238992" y="117218"/>
                  <a:pt x="238992" y="115971"/>
                </a:cubicBezTo>
                <a:cubicBezTo>
                  <a:pt x="236525" y="120959"/>
                  <a:pt x="238992" y="122206"/>
                  <a:pt x="238992" y="124700"/>
                </a:cubicBezTo>
                <a:lnTo>
                  <a:pt x="234057" y="132182"/>
                </a:lnTo>
                <a:cubicBezTo>
                  <a:pt x="235291" y="134676"/>
                  <a:pt x="235291" y="132182"/>
                  <a:pt x="236525" y="133429"/>
                </a:cubicBezTo>
                <a:cubicBezTo>
                  <a:pt x="234057" y="147146"/>
                  <a:pt x="227889" y="160863"/>
                  <a:pt x="226655" y="173333"/>
                </a:cubicBezTo>
                <a:cubicBezTo>
                  <a:pt x="225421" y="175827"/>
                  <a:pt x="225421" y="170839"/>
                  <a:pt x="224188" y="175827"/>
                </a:cubicBezTo>
                <a:cubicBezTo>
                  <a:pt x="227889" y="169592"/>
                  <a:pt x="222954" y="190791"/>
                  <a:pt x="225421" y="187050"/>
                </a:cubicBezTo>
                <a:cubicBezTo>
                  <a:pt x="220486" y="190791"/>
                  <a:pt x="220486" y="204508"/>
                  <a:pt x="218019" y="200767"/>
                </a:cubicBezTo>
                <a:cubicBezTo>
                  <a:pt x="215551" y="207002"/>
                  <a:pt x="218019" y="205755"/>
                  <a:pt x="219253" y="204508"/>
                </a:cubicBezTo>
                <a:cubicBezTo>
                  <a:pt x="218019" y="211990"/>
                  <a:pt x="215551" y="216978"/>
                  <a:pt x="215551" y="223213"/>
                </a:cubicBezTo>
                <a:cubicBezTo>
                  <a:pt x="214318" y="225707"/>
                  <a:pt x="210616" y="254388"/>
                  <a:pt x="205682" y="259376"/>
                </a:cubicBezTo>
                <a:cubicBezTo>
                  <a:pt x="209383" y="255635"/>
                  <a:pt x="206915" y="259376"/>
                  <a:pt x="206915" y="264364"/>
                </a:cubicBezTo>
                <a:lnTo>
                  <a:pt x="209383" y="261870"/>
                </a:lnTo>
                <a:lnTo>
                  <a:pt x="206915" y="269352"/>
                </a:lnTo>
                <a:lnTo>
                  <a:pt x="206915" y="270600"/>
                </a:lnTo>
                <a:lnTo>
                  <a:pt x="206915" y="271846"/>
                </a:lnTo>
                <a:cubicBezTo>
                  <a:pt x="206915" y="273094"/>
                  <a:pt x="205682" y="271846"/>
                  <a:pt x="205682" y="275588"/>
                </a:cubicBezTo>
                <a:cubicBezTo>
                  <a:pt x="204448" y="281822"/>
                  <a:pt x="204448" y="281822"/>
                  <a:pt x="204448" y="285564"/>
                </a:cubicBezTo>
                <a:lnTo>
                  <a:pt x="205682" y="284317"/>
                </a:lnTo>
                <a:lnTo>
                  <a:pt x="204448" y="289305"/>
                </a:lnTo>
                <a:cubicBezTo>
                  <a:pt x="204448" y="291799"/>
                  <a:pt x="205682" y="278082"/>
                  <a:pt x="201980" y="286811"/>
                </a:cubicBezTo>
                <a:cubicBezTo>
                  <a:pt x="201980" y="288058"/>
                  <a:pt x="204448" y="294293"/>
                  <a:pt x="201980" y="296787"/>
                </a:cubicBezTo>
                <a:cubicBezTo>
                  <a:pt x="203214" y="290552"/>
                  <a:pt x="201980" y="291799"/>
                  <a:pt x="200747" y="293046"/>
                </a:cubicBezTo>
                <a:lnTo>
                  <a:pt x="199513" y="300528"/>
                </a:lnTo>
                <a:lnTo>
                  <a:pt x="201980" y="298034"/>
                </a:lnTo>
                <a:cubicBezTo>
                  <a:pt x="198279" y="319233"/>
                  <a:pt x="192111" y="340432"/>
                  <a:pt x="187176" y="361631"/>
                </a:cubicBezTo>
                <a:lnTo>
                  <a:pt x="181387" y="373334"/>
                </a:lnTo>
                <a:lnTo>
                  <a:pt x="180852" y="372854"/>
                </a:lnTo>
                <a:cubicBezTo>
                  <a:pt x="179773" y="374413"/>
                  <a:pt x="178539" y="377219"/>
                  <a:pt x="178539" y="379089"/>
                </a:cubicBezTo>
                <a:cubicBezTo>
                  <a:pt x="181007" y="375348"/>
                  <a:pt x="179773" y="387818"/>
                  <a:pt x="183474" y="376595"/>
                </a:cubicBezTo>
                <a:lnTo>
                  <a:pt x="182241" y="385324"/>
                </a:lnTo>
                <a:cubicBezTo>
                  <a:pt x="185942" y="391559"/>
                  <a:pt x="177306" y="409017"/>
                  <a:pt x="176072" y="421487"/>
                </a:cubicBezTo>
                <a:cubicBezTo>
                  <a:pt x="176072" y="420240"/>
                  <a:pt x="176072" y="420240"/>
                  <a:pt x="176072" y="420240"/>
                </a:cubicBezTo>
                <a:cubicBezTo>
                  <a:pt x="174838" y="432710"/>
                  <a:pt x="168670" y="446427"/>
                  <a:pt x="168670" y="447674"/>
                </a:cubicBezTo>
                <a:lnTo>
                  <a:pt x="167436" y="448921"/>
                </a:lnTo>
                <a:cubicBezTo>
                  <a:pt x="167436" y="460144"/>
                  <a:pt x="167436" y="460144"/>
                  <a:pt x="163735" y="472614"/>
                </a:cubicBezTo>
                <a:cubicBezTo>
                  <a:pt x="163735" y="475108"/>
                  <a:pt x="163735" y="478849"/>
                  <a:pt x="162501" y="486331"/>
                </a:cubicBezTo>
                <a:lnTo>
                  <a:pt x="161267" y="486331"/>
                </a:lnTo>
                <a:lnTo>
                  <a:pt x="158800" y="498801"/>
                </a:lnTo>
                <a:cubicBezTo>
                  <a:pt x="155099" y="497554"/>
                  <a:pt x="157566" y="520000"/>
                  <a:pt x="151397" y="523741"/>
                </a:cubicBezTo>
                <a:cubicBezTo>
                  <a:pt x="152631" y="526235"/>
                  <a:pt x="151397" y="534964"/>
                  <a:pt x="151397" y="539952"/>
                </a:cubicBezTo>
                <a:cubicBezTo>
                  <a:pt x="151397" y="539952"/>
                  <a:pt x="151397" y="539952"/>
                  <a:pt x="150164" y="539952"/>
                </a:cubicBezTo>
                <a:cubicBezTo>
                  <a:pt x="151397" y="546187"/>
                  <a:pt x="146462" y="553669"/>
                  <a:pt x="145229" y="559904"/>
                </a:cubicBezTo>
                <a:cubicBezTo>
                  <a:pt x="145229" y="563645"/>
                  <a:pt x="146462" y="562398"/>
                  <a:pt x="147696" y="559904"/>
                </a:cubicBezTo>
                <a:cubicBezTo>
                  <a:pt x="143995" y="567386"/>
                  <a:pt x="146462" y="579856"/>
                  <a:pt x="145229" y="582350"/>
                </a:cubicBezTo>
                <a:cubicBezTo>
                  <a:pt x="142761" y="587338"/>
                  <a:pt x="142761" y="583597"/>
                  <a:pt x="141527" y="584844"/>
                </a:cubicBezTo>
                <a:cubicBezTo>
                  <a:pt x="140294" y="592326"/>
                  <a:pt x="145229" y="584844"/>
                  <a:pt x="141527" y="594820"/>
                </a:cubicBezTo>
                <a:cubicBezTo>
                  <a:pt x="141527" y="592326"/>
                  <a:pt x="141527" y="591079"/>
                  <a:pt x="141527" y="591079"/>
                </a:cubicBezTo>
                <a:cubicBezTo>
                  <a:pt x="140294" y="594820"/>
                  <a:pt x="134125" y="601055"/>
                  <a:pt x="134125" y="604796"/>
                </a:cubicBezTo>
                <a:lnTo>
                  <a:pt x="135359" y="603549"/>
                </a:lnTo>
                <a:cubicBezTo>
                  <a:pt x="135359" y="609784"/>
                  <a:pt x="127956" y="618513"/>
                  <a:pt x="130424" y="621007"/>
                </a:cubicBezTo>
                <a:lnTo>
                  <a:pt x="132891" y="619760"/>
                </a:lnTo>
                <a:cubicBezTo>
                  <a:pt x="127956" y="632230"/>
                  <a:pt x="131658" y="624748"/>
                  <a:pt x="127956" y="637218"/>
                </a:cubicBezTo>
                <a:lnTo>
                  <a:pt x="127956" y="635971"/>
                </a:lnTo>
                <a:cubicBezTo>
                  <a:pt x="126723" y="642206"/>
                  <a:pt x="124255" y="644700"/>
                  <a:pt x="126723" y="648441"/>
                </a:cubicBezTo>
                <a:lnTo>
                  <a:pt x="126723" y="647194"/>
                </a:lnTo>
                <a:cubicBezTo>
                  <a:pt x="125489" y="652182"/>
                  <a:pt x="125489" y="653429"/>
                  <a:pt x="124255" y="659664"/>
                </a:cubicBezTo>
                <a:cubicBezTo>
                  <a:pt x="124255" y="660911"/>
                  <a:pt x="124255" y="663405"/>
                  <a:pt x="123021" y="664652"/>
                </a:cubicBezTo>
                <a:cubicBezTo>
                  <a:pt x="124255" y="665899"/>
                  <a:pt x="120554" y="680863"/>
                  <a:pt x="120554" y="683357"/>
                </a:cubicBezTo>
                <a:cubicBezTo>
                  <a:pt x="120554" y="678369"/>
                  <a:pt x="119320" y="680863"/>
                  <a:pt x="118087" y="682110"/>
                </a:cubicBezTo>
                <a:lnTo>
                  <a:pt x="117490" y="686939"/>
                </a:lnTo>
                <a:lnTo>
                  <a:pt x="118096" y="686636"/>
                </a:lnTo>
                <a:cubicBezTo>
                  <a:pt x="118096" y="688009"/>
                  <a:pt x="118096" y="689382"/>
                  <a:pt x="118096" y="690754"/>
                </a:cubicBezTo>
                <a:lnTo>
                  <a:pt x="117136" y="689795"/>
                </a:lnTo>
                <a:lnTo>
                  <a:pt x="116853" y="692086"/>
                </a:lnTo>
                <a:cubicBezTo>
                  <a:pt x="119320" y="693333"/>
                  <a:pt x="121788" y="694580"/>
                  <a:pt x="120554" y="703309"/>
                </a:cubicBezTo>
                <a:cubicBezTo>
                  <a:pt x="120554" y="700815"/>
                  <a:pt x="120554" y="699568"/>
                  <a:pt x="119320" y="700815"/>
                </a:cubicBezTo>
                <a:lnTo>
                  <a:pt x="119320" y="703309"/>
                </a:lnTo>
                <a:cubicBezTo>
                  <a:pt x="118087" y="704556"/>
                  <a:pt x="119320" y="702062"/>
                  <a:pt x="116853" y="703309"/>
                </a:cubicBezTo>
                <a:cubicBezTo>
                  <a:pt x="119320" y="709544"/>
                  <a:pt x="115619" y="713285"/>
                  <a:pt x="114385" y="720767"/>
                </a:cubicBezTo>
                <a:cubicBezTo>
                  <a:pt x="114385" y="718273"/>
                  <a:pt x="113152" y="720767"/>
                  <a:pt x="113152" y="720767"/>
                </a:cubicBezTo>
                <a:cubicBezTo>
                  <a:pt x="114385" y="722014"/>
                  <a:pt x="106983" y="733237"/>
                  <a:pt x="111918" y="730743"/>
                </a:cubicBezTo>
                <a:cubicBezTo>
                  <a:pt x="105749" y="746954"/>
                  <a:pt x="103282" y="771894"/>
                  <a:pt x="99581" y="778129"/>
                </a:cubicBezTo>
                <a:cubicBezTo>
                  <a:pt x="97113" y="779376"/>
                  <a:pt x="98347" y="784364"/>
                  <a:pt x="98347" y="786858"/>
                </a:cubicBezTo>
                <a:lnTo>
                  <a:pt x="97113" y="785611"/>
                </a:lnTo>
                <a:cubicBezTo>
                  <a:pt x="97113" y="795587"/>
                  <a:pt x="95879" y="793093"/>
                  <a:pt x="97113" y="803069"/>
                </a:cubicBezTo>
                <a:cubicBezTo>
                  <a:pt x="95879" y="798081"/>
                  <a:pt x="94646" y="799328"/>
                  <a:pt x="93412" y="803069"/>
                </a:cubicBezTo>
                <a:lnTo>
                  <a:pt x="87243" y="784364"/>
                </a:lnTo>
                <a:lnTo>
                  <a:pt x="90944" y="786858"/>
                </a:lnTo>
                <a:cubicBezTo>
                  <a:pt x="88477" y="784364"/>
                  <a:pt x="92178" y="765659"/>
                  <a:pt x="94646" y="755683"/>
                </a:cubicBezTo>
                <a:lnTo>
                  <a:pt x="94646" y="756930"/>
                </a:lnTo>
                <a:cubicBezTo>
                  <a:pt x="94646" y="759424"/>
                  <a:pt x="97113" y="751942"/>
                  <a:pt x="97113" y="748201"/>
                </a:cubicBezTo>
                <a:cubicBezTo>
                  <a:pt x="97113" y="748201"/>
                  <a:pt x="97113" y="749448"/>
                  <a:pt x="97113" y="750695"/>
                </a:cubicBezTo>
                <a:cubicBezTo>
                  <a:pt x="99581" y="744460"/>
                  <a:pt x="94646" y="741966"/>
                  <a:pt x="98347" y="735731"/>
                </a:cubicBezTo>
                <a:cubicBezTo>
                  <a:pt x="97113" y="741966"/>
                  <a:pt x="97113" y="743213"/>
                  <a:pt x="99581" y="743213"/>
                </a:cubicBezTo>
                <a:cubicBezTo>
                  <a:pt x="99581" y="738225"/>
                  <a:pt x="102048" y="727002"/>
                  <a:pt x="98347" y="728249"/>
                </a:cubicBezTo>
                <a:cubicBezTo>
                  <a:pt x="99581" y="725755"/>
                  <a:pt x="99581" y="722014"/>
                  <a:pt x="100814" y="723261"/>
                </a:cubicBezTo>
                <a:lnTo>
                  <a:pt x="102048" y="710791"/>
                </a:lnTo>
                <a:cubicBezTo>
                  <a:pt x="102048" y="712038"/>
                  <a:pt x="103282" y="713285"/>
                  <a:pt x="103282" y="709544"/>
                </a:cubicBezTo>
                <a:cubicBezTo>
                  <a:pt x="102048" y="717026"/>
                  <a:pt x="103282" y="723261"/>
                  <a:pt x="100814" y="727002"/>
                </a:cubicBezTo>
                <a:cubicBezTo>
                  <a:pt x="103282" y="727002"/>
                  <a:pt x="104515" y="725755"/>
                  <a:pt x="105749" y="728249"/>
                </a:cubicBezTo>
                <a:cubicBezTo>
                  <a:pt x="106983" y="714532"/>
                  <a:pt x="105749" y="707050"/>
                  <a:pt x="104515" y="699568"/>
                </a:cubicBezTo>
                <a:lnTo>
                  <a:pt x="108217" y="688345"/>
                </a:lnTo>
                <a:lnTo>
                  <a:pt x="106983" y="687098"/>
                </a:lnTo>
                <a:lnTo>
                  <a:pt x="110684" y="685851"/>
                </a:lnTo>
                <a:lnTo>
                  <a:pt x="110684" y="684604"/>
                </a:lnTo>
                <a:lnTo>
                  <a:pt x="110684" y="683886"/>
                </a:lnTo>
                <a:lnTo>
                  <a:pt x="110684" y="683357"/>
                </a:lnTo>
                <a:lnTo>
                  <a:pt x="110684" y="682110"/>
                </a:lnTo>
                <a:lnTo>
                  <a:pt x="111856" y="683886"/>
                </a:lnTo>
                <a:lnTo>
                  <a:pt x="113152" y="685851"/>
                </a:lnTo>
                <a:cubicBezTo>
                  <a:pt x="113152" y="687098"/>
                  <a:pt x="113152" y="687098"/>
                  <a:pt x="111918" y="688345"/>
                </a:cubicBezTo>
                <a:cubicBezTo>
                  <a:pt x="113152" y="690839"/>
                  <a:pt x="113152" y="693333"/>
                  <a:pt x="114385" y="689592"/>
                </a:cubicBezTo>
                <a:cubicBezTo>
                  <a:pt x="114385" y="689592"/>
                  <a:pt x="114385" y="689592"/>
                  <a:pt x="114385" y="688345"/>
                </a:cubicBezTo>
                <a:cubicBezTo>
                  <a:pt x="114385" y="689592"/>
                  <a:pt x="115619" y="690839"/>
                  <a:pt x="115619" y="689592"/>
                </a:cubicBezTo>
                <a:lnTo>
                  <a:pt x="115619" y="688279"/>
                </a:lnTo>
                <a:lnTo>
                  <a:pt x="115349" y="688009"/>
                </a:lnTo>
                <a:lnTo>
                  <a:pt x="115619" y="687874"/>
                </a:lnTo>
                <a:lnTo>
                  <a:pt x="115619" y="680863"/>
                </a:lnTo>
                <a:cubicBezTo>
                  <a:pt x="115619" y="682110"/>
                  <a:pt x="115619" y="683357"/>
                  <a:pt x="114385" y="684604"/>
                </a:cubicBezTo>
                <a:cubicBezTo>
                  <a:pt x="114385" y="679616"/>
                  <a:pt x="113152" y="672134"/>
                  <a:pt x="110684" y="677122"/>
                </a:cubicBezTo>
                <a:lnTo>
                  <a:pt x="113152" y="670887"/>
                </a:lnTo>
                <a:cubicBezTo>
                  <a:pt x="113152" y="662158"/>
                  <a:pt x="113152" y="663405"/>
                  <a:pt x="113152" y="654676"/>
                </a:cubicBezTo>
                <a:cubicBezTo>
                  <a:pt x="114385" y="654676"/>
                  <a:pt x="114385" y="657170"/>
                  <a:pt x="115619" y="655923"/>
                </a:cubicBezTo>
                <a:cubicBezTo>
                  <a:pt x="114385" y="648441"/>
                  <a:pt x="121788" y="639712"/>
                  <a:pt x="120554" y="637218"/>
                </a:cubicBezTo>
                <a:cubicBezTo>
                  <a:pt x="120554" y="632230"/>
                  <a:pt x="119320" y="634724"/>
                  <a:pt x="119320" y="630983"/>
                </a:cubicBezTo>
                <a:lnTo>
                  <a:pt x="119320" y="625995"/>
                </a:lnTo>
                <a:cubicBezTo>
                  <a:pt x="119320" y="624748"/>
                  <a:pt x="119320" y="630983"/>
                  <a:pt x="120554" y="625995"/>
                </a:cubicBezTo>
                <a:cubicBezTo>
                  <a:pt x="120554" y="617266"/>
                  <a:pt x="121788" y="612278"/>
                  <a:pt x="124255" y="606043"/>
                </a:cubicBezTo>
                <a:cubicBezTo>
                  <a:pt x="125489" y="597314"/>
                  <a:pt x="119320" y="609784"/>
                  <a:pt x="121788" y="601055"/>
                </a:cubicBezTo>
                <a:cubicBezTo>
                  <a:pt x="123021" y="601055"/>
                  <a:pt x="124255" y="599808"/>
                  <a:pt x="126723" y="594820"/>
                </a:cubicBezTo>
                <a:cubicBezTo>
                  <a:pt x="125489" y="592326"/>
                  <a:pt x="124255" y="592326"/>
                  <a:pt x="124255" y="587338"/>
                </a:cubicBezTo>
                <a:lnTo>
                  <a:pt x="126723" y="588585"/>
                </a:lnTo>
                <a:lnTo>
                  <a:pt x="128222" y="584039"/>
                </a:lnTo>
                <a:lnTo>
                  <a:pt x="129190" y="581103"/>
                </a:lnTo>
                <a:cubicBezTo>
                  <a:pt x="129190" y="577362"/>
                  <a:pt x="129190" y="576115"/>
                  <a:pt x="130424" y="573621"/>
                </a:cubicBezTo>
                <a:cubicBezTo>
                  <a:pt x="130424" y="567386"/>
                  <a:pt x="125489" y="577362"/>
                  <a:pt x="124255" y="578609"/>
                </a:cubicBezTo>
                <a:cubicBezTo>
                  <a:pt x="127956" y="572374"/>
                  <a:pt x="127956" y="568633"/>
                  <a:pt x="130424" y="564892"/>
                </a:cubicBezTo>
                <a:lnTo>
                  <a:pt x="129190" y="571127"/>
                </a:lnTo>
                <a:cubicBezTo>
                  <a:pt x="135359" y="559904"/>
                  <a:pt x="129190" y="558657"/>
                  <a:pt x="135359" y="553669"/>
                </a:cubicBezTo>
                <a:lnTo>
                  <a:pt x="135359" y="556163"/>
                </a:lnTo>
                <a:cubicBezTo>
                  <a:pt x="135359" y="554916"/>
                  <a:pt x="135359" y="558657"/>
                  <a:pt x="136593" y="556163"/>
                </a:cubicBezTo>
                <a:lnTo>
                  <a:pt x="135477" y="549393"/>
                </a:lnTo>
                <a:lnTo>
                  <a:pt x="137826" y="538705"/>
                </a:lnTo>
                <a:cubicBezTo>
                  <a:pt x="137826" y="539952"/>
                  <a:pt x="137826" y="541199"/>
                  <a:pt x="137826" y="539952"/>
                </a:cubicBezTo>
                <a:lnTo>
                  <a:pt x="139060" y="532470"/>
                </a:lnTo>
                <a:cubicBezTo>
                  <a:pt x="139060" y="533717"/>
                  <a:pt x="140294" y="532470"/>
                  <a:pt x="140294" y="529976"/>
                </a:cubicBezTo>
                <a:lnTo>
                  <a:pt x="140331" y="527823"/>
                </a:lnTo>
                <a:lnTo>
                  <a:pt x="137321" y="530080"/>
                </a:lnTo>
                <a:lnTo>
                  <a:pt x="137321" y="527333"/>
                </a:lnTo>
                <a:lnTo>
                  <a:pt x="140340" y="527333"/>
                </a:lnTo>
                <a:lnTo>
                  <a:pt x="140448" y="521091"/>
                </a:lnTo>
                <a:cubicBezTo>
                  <a:pt x="139985" y="519377"/>
                  <a:pt x="139677" y="518130"/>
                  <a:pt x="141527" y="515012"/>
                </a:cubicBezTo>
                <a:cubicBezTo>
                  <a:pt x="141527" y="516259"/>
                  <a:pt x="141527" y="516259"/>
                  <a:pt x="141527" y="517506"/>
                </a:cubicBezTo>
                <a:lnTo>
                  <a:pt x="142761" y="513765"/>
                </a:lnTo>
                <a:cubicBezTo>
                  <a:pt x="139060" y="512518"/>
                  <a:pt x="146462" y="492566"/>
                  <a:pt x="142761" y="491319"/>
                </a:cubicBezTo>
                <a:cubicBezTo>
                  <a:pt x="145229" y="486331"/>
                  <a:pt x="142761" y="491319"/>
                  <a:pt x="143995" y="497554"/>
                </a:cubicBezTo>
                <a:lnTo>
                  <a:pt x="145969" y="493562"/>
                </a:lnTo>
                <a:lnTo>
                  <a:pt x="145229" y="498801"/>
                </a:lnTo>
                <a:cubicBezTo>
                  <a:pt x="145229" y="497554"/>
                  <a:pt x="146462" y="495060"/>
                  <a:pt x="146462" y="492566"/>
                </a:cubicBezTo>
                <a:lnTo>
                  <a:pt x="145969" y="493562"/>
                </a:lnTo>
                <a:lnTo>
                  <a:pt x="147696" y="481343"/>
                </a:lnTo>
                <a:lnTo>
                  <a:pt x="148307" y="480520"/>
                </a:lnTo>
                <a:lnTo>
                  <a:pt x="148307" y="477900"/>
                </a:lnTo>
                <a:lnTo>
                  <a:pt x="149608" y="478767"/>
                </a:lnTo>
                <a:lnTo>
                  <a:pt x="151397" y="476355"/>
                </a:lnTo>
                <a:cubicBezTo>
                  <a:pt x="152631" y="465132"/>
                  <a:pt x="147696" y="477602"/>
                  <a:pt x="148930" y="471367"/>
                </a:cubicBezTo>
                <a:lnTo>
                  <a:pt x="151397" y="467626"/>
                </a:lnTo>
                <a:cubicBezTo>
                  <a:pt x="151397" y="457650"/>
                  <a:pt x="155099" y="451415"/>
                  <a:pt x="156332" y="445180"/>
                </a:cubicBezTo>
                <a:cubicBezTo>
                  <a:pt x="156332" y="443933"/>
                  <a:pt x="156332" y="442686"/>
                  <a:pt x="156332" y="442686"/>
                </a:cubicBezTo>
                <a:cubicBezTo>
                  <a:pt x="158800" y="435204"/>
                  <a:pt x="157566" y="426475"/>
                  <a:pt x="158800" y="420240"/>
                </a:cubicBezTo>
                <a:cubicBezTo>
                  <a:pt x="158800" y="422734"/>
                  <a:pt x="161267" y="417746"/>
                  <a:pt x="162501" y="417746"/>
                </a:cubicBezTo>
                <a:lnTo>
                  <a:pt x="163735" y="406523"/>
                </a:lnTo>
                <a:cubicBezTo>
                  <a:pt x="162501" y="411511"/>
                  <a:pt x="163735" y="411511"/>
                  <a:pt x="164968" y="412758"/>
                </a:cubicBezTo>
                <a:cubicBezTo>
                  <a:pt x="164968" y="409017"/>
                  <a:pt x="164968" y="407770"/>
                  <a:pt x="164968" y="405276"/>
                </a:cubicBezTo>
                <a:cubicBezTo>
                  <a:pt x="164968" y="406523"/>
                  <a:pt x="164968" y="409017"/>
                  <a:pt x="166202" y="406523"/>
                </a:cubicBezTo>
                <a:lnTo>
                  <a:pt x="167436" y="395300"/>
                </a:lnTo>
                <a:cubicBezTo>
                  <a:pt x="166202" y="396547"/>
                  <a:pt x="166202" y="397794"/>
                  <a:pt x="164968" y="399041"/>
                </a:cubicBezTo>
                <a:cubicBezTo>
                  <a:pt x="166202" y="396547"/>
                  <a:pt x="167436" y="390312"/>
                  <a:pt x="168670" y="386571"/>
                </a:cubicBezTo>
                <a:lnTo>
                  <a:pt x="168670" y="389065"/>
                </a:lnTo>
                <a:cubicBezTo>
                  <a:pt x="167436" y="391559"/>
                  <a:pt x="168670" y="394053"/>
                  <a:pt x="168670" y="395300"/>
                </a:cubicBezTo>
                <a:cubicBezTo>
                  <a:pt x="169903" y="387818"/>
                  <a:pt x="168670" y="394053"/>
                  <a:pt x="171137" y="390312"/>
                </a:cubicBezTo>
                <a:cubicBezTo>
                  <a:pt x="172371" y="385324"/>
                  <a:pt x="171137" y="382830"/>
                  <a:pt x="169903" y="384077"/>
                </a:cubicBezTo>
                <a:cubicBezTo>
                  <a:pt x="171137" y="377842"/>
                  <a:pt x="172371" y="376595"/>
                  <a:pt x="172371" y="370360"/>
                </a:cubicBezTo>
                <a:lnTo>
                  <a:pt x="173605" y="371607"/>
                </a:lnTo>
                <a:lnTo>
                  <a:pt x="173605" y="365372"/>
                </a:lnTo>
                <a:lnTo>
                  <a:pt x="174838" y="370360"/>
                </a:lnTo>
                <a:cubicBezTo>
                  <a:pt x="178539" y="360384"/>
                  <a:pt x="172371" y="367866"/>
                  <a:pt x="176072" y="356643"/>
                </a:cubicBezTo>
                <a:lnTo>
                  <a:pt x="177306" y="357890"/>
                </a:lnTo>
                <a:cubicBezTo>
                  <a:pt x="178539" y="352902"/>
                  <a:pt x="176072" y="350408"/>
                  <a:pt x="178539" y="347914"/>
                </a:cubicBezTo>
                <a:cubicBezTo>
                  <a:pt x="178539" y="342926"/>
                  <a:pt x="174838" y="354149"/>
                  <a:pt x="177306" y="344173"/>
                </a:cubicBezTo>
                <a:cubicBezTo>
                  <a:pt x="177306" y="341679"/>
                  <a:pt x="178539" y="337938"/>
                  <a:pt x="179773" y="335444"/>
                </a:cubicBezTo>
                <a:cubicBezTo>
                  <a:pt x="179773" y="331703"/>
                  <a:pt x="177306" y="337938"/>
                  <a:pt x="177306" y="340432"/>
                </a:cubicBezTo>
                <a:cubicBezTo>
                  <a:pt x="179773" y="324221"/>
                  <a:pt x="184708" y="331703"/>
                  <a:pt x="184708" y="316739"/>
                </a:cubicBezTo>
                <a:cubicBezTo>
                  <a:pt x="183474" y="321727"/>
                  <a:pt x="183474" y="311751"/>
                  <a:pt x="181007" y="324221"/>
                </a:cubicBezTo>
                <a:cubicBezTo>
                  <a:pt x="181007" y="317986"/>
                  <a:pt x="185942" y="314245"/>
                  <a:pt x="184708" y="308010"/>
                </a:cubicBezTo>
                <a:lnTo>
                  <a:pt x="185942" y="311751"/>
                </a:lnTo>
                <a:cubicBezTo>
                  <a:pt x="185942" y="310504"/>
                  <a:pt x="185942" y="306763"/>
                  <a:pt x="185942" y="306763"/>
                </a:cubicBezTo>
                <a:lnTo>
                  <a:pt x="188409" y="306763"/>
                </a:lnTo>
                <a:cubicBezTo>
                  <a:pt x="185942" y="299281"/>
                  <a:pt x="192111" y="294293"/>
                  <a:pt x="188409" y="289305"/>
                </a:cubicBezTo>
                <a:cubicBezTo>
                  <a:pt x="190877" y="293046"/>
                  <a:pt x="190877" y="284317"/>
                  <a:pt x="192111" y="281822"/>
                </a:cubicBezTo>
                <a:cubicBezTo>
                  <a:pt x="192111" y="288058"/>
                  <a:pt x="188409" y="298034"/>
                  <a:pt x="190877" y="299281"/>
                </a:cubicBezTo>
                <a:cubicBezTo>
                  <a:pt x="192111" y="296787"/>
                  <a:pt x="190877" y="294293"/>
                  <a:pt x="192111" y="291799"/>
                </a:cubicBezTo>
                <a:cubicBezTo>
                  <a:pt x="192111" y="294293"/>
                  <a:pt x="192111" y="296787"/>
                  <a:pt x="192111" y="296787"/>
                </a:cubicBezTo>
                <a:cubicBezTo>
                  <a:pt x="195812" y="289305"/>
                  <a:pt x="193344" y="283070"/>
                  <a:pt x="194578" y="278082"/>
                </a:cubicBezTo>
                <a:lnTo>
                  <a:pt x="193344" y="286811"/>
                </a:lnTo>
                <a:cubicBezTo>
                  <a:pt x="190877" y="286811"/>
                  <a:pt x="193344" y="283070"/>
                  <a:pt x="192111" y="280576"/>
                </a:cubicBezTo>
                <a:cubicBezTo>
                  <a:pt x="194578" y="275588"/>
                  <a:pt x="193344" y="270600"/>
                  <a:pt x="194578" y="268106"/>
                </a:cubicBezTo>
                <a:cubicBezTo>
                  <a:pt x="194578" y="269352"/>
                  <a:pt x="194578" y="269352"/>
                  <a:pt x="194578" y="270600"/>
                </a:cubicBezTo>
                <a:cubicBezTo>
                  <a:pt x="197045" y="259376"/>
                  <a:pt x="201980" y="256882"/>
                  <a:pt x="201980" y="253141"/>
                </a:cubicBezTo>
                <a:cubicBezTo>
                  <a:pt x="204448" y="249400"/>
                  <a:pt x="204448" y="241918"/>
                  <a:pt x="201980" y="244412"/>
                </a:cubicBezTo>
                <a:cubicBezTo>
                  <a:pt x="201980" y="241918"/>
                  <a:pt x="199513" y="258129"/>
                  <a:pt x="198279" y="251894"/>
                </a:cubicBezTo>
                <a:cubicBezTo>
                  <a:pt x="203214" y="246906"/>
                  <a:pt x="199513" y="239424"/>
                  <a:pt x="204448" y="228201"/>
                </a:cubicBezTo>
                <a:cubicBezTo>
                  <a:pt x="204448" y="233189"/>
                  <a:pt x="206915" y="224460"/>
                  <a:pt x="206915" y="230695"/>
                </a:cubicBezTo>
                <a:cubicBezTo>
                  <a:pt x="208149" y="224460"/>
                  <a:pt x="206915" y="223213"/>
                  <a:pt x="206915" y="219472"/>
                </a:cubicBezTo>
                <a:lnTo>
                  <a:pt x="208149" y="218225"/>
                </a:lnTo>
                <a:cubicBezTo>
                  <a:pt x="206915" y="210743"/>
                  <a:pt x="206915" y="216978"/>
                  <a:pt x="206915" y="204508"/>
                </a:cubicBezTo>
                <a:cubicBezTo>
                  <a:pt x="206915" y="208249"/>
                  <a:pt x="210616" y="199520"/>
                  <a:pt x="210616" y="203261"/>
                </a:cubicBezTo>
                <a:cubicBezTo>
                  <a:pt x="211850" y="199520"/>
                  <a:pt x="211850" y="197026"/>
                  <a:pt x="211850" y="193285"/>
                </a:cubicBezTo>
                <a:lnTo>
                  <a:pt x="211850" y="194532"/>
                </a:lnTo>
                <a:cubicBezTo>
                  <a:pt x="213084" y="182062"/>
                  <a:pt x="215551" y="184556"/>
                  <a:pt x="215551" y="173333"/>
                </a:cubicBezTo>
                <a:lnTo>
                  <a:pt x="215551" y="174580"/>
                </a:lnTo>
                <a:lnTo>
                  <a:pt x="222575" y="128437"/>
                </a:lnTo>
                <a:lnTo>
                  <a:pt x="225421" y="115971"/>
                </a:lnTo>
                <a:cubicBezTo>
                  <a:pt x="225421" y="118465"/>
                  <a:pt x="225421" y="119712"/>
                  <a:pt x="225421" y="119712"/>
                </a:cubicBezTo>
                <a:cubicBezTo>
                  <a:pt x="225421" y="119712"/>
                  <a:pt x="226655" y="118465"/>
                  <a:pt x="227889" y="114724"/>
                </a:cubicBezTo>
                <a:lnTo>
                  <a:pt x="226655" y="113477"/>
                </a:lnTo>
                <a:lnTo>
                  <a:pt x="227889" y="112230"/>
                </a:lnTo>
                <a:cubicBezTo>
                  <a:pt x="229122" y="105995"/>
                  <a:pt x="226655" y="113477"/>
                  <a:pt x="226655" y="108489"/>
                </a:cubicBezTo>
                <a:cubicBezTo>
                  <a:pt x="231590" y="105995"/>
                  <a:pt x="232824" y="84796"/>
                  <a:pt x="236525" y="81055"/>
                </a:cubicBezTo>
                <a:cubicBezTo>
                  <a:pt x="235291" y="76067"/>
                  <a:pt x="234057" y="91031"/>
                  <a:pt x="232824" y="86043"/>
                </a:cubicBezTo>
                <a:cubicBezTo>
                  <a:pt x="232824" y="84796"/>
                  <a:pt x="234057" y="83549"/>
                  <a:pt x="235291" y="81055"/>
                </a:cubicBezTo>
                <a:lnTo>
                  <a:pt x="232824" y="81055"/>
                </a:lnTo>
                <a:cubicBezTo>
                  <a:pt x="237759" y="64844"/>
                  <a:pt x="240226" y="59856"/>
                  <a:pt x="242694" y="43645"/>
                </a:cubicBezTo>
                <a:lnTo>
                  <a:pt x="242694" y="44892"/>
                </a:lnTo>
                <a:cubicBezTo>
                  <a:pt x="245161" y="39904"/>
                  <a:pt x="245161" y="36163"/>
                  <a:pt x="245161" y="33669"/>
                </a:cubicBezTo>
                <a:cubicBezTo>
                  <a:pt x="245161" y="33669"/>
                  <a:pt x="245161" y="37410"/>
                  <a:pt x="246395" y="34916"/>
                </a:cubicBezTo>
                <a:cubicBezTo>
                  <a:pt x="243927" y="24940"/>
                  <a:pt x="252563" y="17458"/>
                  <a:pt x="251330" y="11223"/>
                </a:cubicBezTo>
                <a:close/>
                <a:moveTo>
                  <a:pt x="266412" y="5498"/>
                </a:moveTo>
                <a:lnTo>
                  <a:pt x="263667" y="9891"/>
                </a:lnTo>
                <a:lnTo>
                  <a:pt x="263667" y="8793"/>
                </a:lnTo>
                <a:close/>
                <a:moveTo>
                  <a:pt x="261200" y="2494"/>
                </a:moveTo>
                <a:lnTo>
                  <a:pt x="261200" y="6235"/>
                </a:lnTo>
                <a:lnTo>
                  <a:pt x="260527" y="6575"/>
                </a:lnTo>
                <a:close/>
                <a:moveTo>
                  <a:pt x="265497" y="0"/>
                </a:moveTo>
                <a:lnTo>
                  <a:pt x="267328" y="3663"/>
                </a:lnTo>
                <a:lnTo>
                  <a:pt x="263667" y="3663"/>
                </a:lnTo>
                <a:cubicBezTo>
                  <a:pt x="265497" y="3663"/>
                  <a:pt x="265497" y="0"/>
                  <a:pt x="265497"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2" name="Freeform 61">
            <a:extLst>
              <a:ext uri="{FF2B5EF4-FFF2-40B4-BE49-F238E27FC236}">
                <a16:creationId xmlns:a16="http://schemas.microsoft.com/office/drawing/2014/main" id="{B485CA32-57EE-E445-AB5D-B6855F76CD12}"/>
              </a:ext>
            </a:extLst>
          </p:cNvPr>
          <p:cNvSpPr>
            <a:spLocks noChangeArrowheads="1"/>
          </p:cNvSpPr>
          <p:nvPr/>
        </p:nvSpPr>
        <p:spPr bwMode="auto">
          <a:xfrm>
            <a:off x="6972773" y="4184919"/>
            <a:ext cx="1179750" cy="550513"/>
          </a:xfrm>
          <a:custGeom>
            <a:avLst/>
            <a:gdLst>
              <a:gd name="connsiteX0" fmla="*/ 1257027 w 2359499"/>
              <a:gd name="connsiteY0" fmla="*/ 1099081 h 1101026"/>
              <a:gd name="connsiteX1" fmla="*/ 1277296 w 2359499"/>
              <a:gd name="connsiteY1" fmla="*/ 1100110 h 1101026"/>
              <a:gd name="connsiteX2" fmla="*/ 1245656 w 2359499"/>
              <a:gd name="connsiteY2" fmla="*/ 1100110 h 1101026"/>
              <a:gd name="connsiteX3" fmla="*/ 1257027 w 2359499"/>
              <a:gd name="connsiteY3" fmla="*/ 1099081 h 1101026"/>
              <a:gd name="connsiteX4" fmla="*/ 1278615 w 2359499"/>
              <a:gd name="connsiteY4" fmla="*/ 1097365 h 1101026"/>
              <a:gd name="connsiteX5" fmla="*/ 1309112 w 2359499"/>
              <a:gd name="connsiteY5" fmla="*/ 1097365 h 1101026"/>
              <a:gd name="connsiteX6" fmla="*/ 1315742 w 2359499"/>
              <a:gd name="connsiteY6" fmla="*/ 1100110 h 1101026"/>
              <a:gd name="connsiteX7" fmla="*/ 1278615 w 2359499"/>
              <a:gd name="connsiteY7" fmla="*/ 1097365 h 1101026"/>
              <a:gd name="connsiteX8" fmla="*/ 981990 w 2359499"/>
              <a:gd name="connsiteY8" fmla="*/ 1097365 h 1101026"/>
              <a:gd name="connsiteX9" fmla="*/ 997098 w 2359499"/>
              <a:gd name="connsiteY9" fmla="*/ 1100110 h 1101026"/>
              <a:gd name="connsiteX10" fmla="*/ 984737 w 2359499"/>
              <a:gd name="connsiteY10" fmla="*/ 1100110 h 1101026"/>
              <a:gd name="connsiteX11" fmla="*/ 981990 w 2359499"/>
              <a:gd name="connsiteY11" fmla="*/ 1097365 h 1101026"/>
              <a:gd name="connsiteX12" fmla="*/ 891191 w 2359499"/>
              <a:gd name="connsiteY12" fmla="*/ 1097365 h 1101026"/>
              <a:gd name="connsiteX13" fmla="*/ 909286 w 2359499"/>
              <a:gd name="connsiteY13" fmla="*/ 1097365 h 1101026"/>
              <a:gd name="connsiteX14" fmla="*/ 888606 w 2359499"/>
              <a:gd name="connsiteY14" fmla="*/ 1100110 h 1101026"/>
              <a:gd name="connsiteX15" fmla="*/ 891191 w 2359499"/>
              <a:gd name="connsiteY15" fmla="*/ 1097365 h 1101026"/>
              <a:gd name="connsiteX16" fmla="*/ 610094 w 2359499"/>
              <a:gd name="connsiteY16" fmla="*/ 1097365 h 1101026"/>
              <a:gd name="connsiteX17" fmla="*/ 645724 w 2359499"/>
              <a:gd name="connsiteY17" fmla="*/ 1099195 h 1101026"/>
              <a:gd name="connsiteX18" fmla="*/ 612469 w 2359499"/>
              <a:gd name="connsiteY18" fmla="*/ 1101026 h 1101026"/>
              <a:gd name="connsiteX19" fmla="*/ 610094 w 2359499"/>
              <a:gd name="connsiteY19" fmla="*/ 1097365 h 1101026"/>
              <a:gd name="connsiteX20" fmla="*/ 812806 w 2359499"/>
              <a:gd name="connsiteY20" fmla="*/ 1091866 h 1101026"/>
              <a:gd name="connsiteX21" fmla="*/ 821594 w 2359499"/>
              <a:gd name="connsiteY21" fmla="*/ 1091866 h 1101026"/>
              <a:gd name="connsiteX22" fmla="*/ 811707 w 2359499"/>
              <a:gd name="connsiteY22" fmla="*/ 1094614 h 1101026"/>
              <a:gd name="connsiteX23" fmla="*/ 621487 w 2359499"/>
              <a:gd name="connsiteY23" fmla="*/ 1091866 h 1101026"/>
              <a:gd name="connsiteX24" fmla="*/ 656642 w 2359499"/>
              <a:gd name="connsiteY24" fmla="*/ 1093698 h 1101026"/>
              <a:gd name="connsiteX25" fmla="*/ 626509 w 2359499"/>
              <a:gd name="connsiteY25" fmla="*/ 1095529 h 1101026"/>
              <a:gd name="connsiteX26" fmla="*/ 621487 w 2359499"/>
              <a:gd name="connsiteY26" fmla="*/ 1091866 h 1101026"/>
              <a:gd name="connsiteX27" fmla="*/ 601704 w 2359499"/>
              <a:gd name="connsiteY27" fmla="*/ 1091866 h 1101026"/>
              <a:gd name="connsiteX28" fmla="*/ 590294 w 2359499"/>
              <a:gd name="connsiteY28" fmla="*/ 1094614 h 1101026"/>
              <a:gd name="connsiteX29" fmla="*/ 586491 w 2359499"/>
              <a:gd name="connsiteY29" fmla="*/ 1094614 h 1101026"/>
              <a:gd name="connsiteX30" fmla="*/ 601704 w 2359499"/>
              <a:gd name="connsiteY30" fmla="*/ 1091866 h 1101026"/>
              <a:gd name="connsiteX31" fmla="*/ 586487 w 2359499"/>
              <a:gd name="connsiteY31" fmla="*/ 1091866 h 1101026"/>
              <a:gd name="connsiteX32" fmla="*/ 589235 w 2359499"/>
              <a:gd name="connsiteY32" fmla="*/ 1091866 h 1101026"/>
              <a:gd name="connsiteX33" fmla="*/ 586487 w 2359499"/>
              <a:gd name="connsiteY33" fmla="*/ 1091866 h 1101026"/>
              <a:gd name="connsiteX34" fmla="*/ 568718 w 2359499"/>
              <a:gd name="connsiteY34" fmla="*/ 1091866 h 1101026"/>
              <a:gd name="connsiteX35" fmla="*/ 559670 w 2359499"/>
              <a:gd name="connsiteY35" fmla="*/ 1093698 h 1101026"/>
              <a:gd name="connsiteX36" fmla="*/ 548038 w 2359499"/>
              <a:gd name="connsiteY36" fmla="*/ 1095529 h 1101026"/>
              <a:gd name="connsiteX37" fmla="*/ 531560 w 2359499"/>
              <a:gd name="connsiteY37" fmla="*/ 1091866 h 1101026"/>
              <a:gd name="connsiteX38" fmla="*/ 535220 w 2359499"/>
              <a:gd name="connsiteY38" fmla="*/ 1091866 h 1101026"/>
              <a:gd name="connsiteX39" fmla="*/ 537051 w 2359499"/>
              <a:gd name="connsiteY39" fmla="*/ 1091866 h 1101026"/>
              <a:gd name="connsiteX40" fmla="*/ 539167 w 2359499"/>
              <a:gd name="connsiteY40" fmla="*/ 1091866 h 1101026"/>
              <a:gd name="connsiteX41" fmla="*/ 546773 w 2359499"/>
              <a:gd name="connsiteY41" fmla="*/ 1095529 h 1101026"/>
              <a:gd name="connsiteX42" fmla="*/ 531560 w 2359499"/>
              <a:gd name="connsiteY42" fmla="*/ 1091866 h 1101026"/>
              <a:gd name="connsiteX43" fmla="*/ 499754 w 2359499"/>
              <a:gd name="connsiteY43" fmla="*/ 1091866 h 1101026"/>
              <a:gd name="connsiteX44" fmla="*/ 519414 w 2359499"/>
              <a:gd name="connsiteY44" fmla="*/ 1091866 h 1101026"/>
              <a:gd name="connsiteX45" fmla="*/ 498598 w 2359499"/>
              <a:gd name="connsiteY45" fmla="*/ 1094614 h 1101026"/>
              <a:gd name="connsiteX46" fmla="*/ 499754 w 2359499"/>
              <a:gd name="connsiteY46" fmla="*/ 1091866 h 1101026"/>
              <a:gd name="connsiteX47" fmla="*/ 465640 w 2359499"/>
              <a:gd name="connsiteY47" fmla="*/ 1091866 h 1101026"/>
              <a:gd name="connsiteX48" fmla="*/ 477847 w 2359499"/>
              <a:gd name="connsiteY48" fmla="*/ 1091866 h 1101026"/>
              <a:gd name="connsiteX49" fmla="*/ 480128 w 2359499"/>
              <a:gd name="connsiteY49" fmla="*/ 1092722 h 1101026"/>
              <a:gd name="connsiteX50" fmla="*/ 480746 w 2359499"/>
              <a:gd name="connsiteY50" fmla="*/ 1092209 h 1101026"/>
              <a:gd name="connsiteX51" fmla="*/ 497377 w 2359499"/>
              <a:gd name="connsiteY51" fmla="*/ 1091866 h 1101026"/>
              <a:gd name="connsiteX52" fmla="*/ 483174 w 2359499"/>
              <a:gd name="connsiteY52" fmla="*/ 1093865 h 1101026"/>
              <a:gd name="connsiteX53" fmla="*/ 485171 w 2359499"/>
              <a:gd name="connsiteY53" fmla="*/ 1094614 h 1101026"/>
              <a:gd name="connsiteX54" fmla="*/ 479650 w 2359499"/>
              <a:gd name="connsiteY54" fmla="*/ 1094360 h 1101026"/>
              <a:gd name="connsiteX55" fmla="*/ 477847 w 2359499"/>
              <a:gd name="connsiteY55" fmla="*/ 1094614 h 1101026"/>
              <a:gd name="connsiteX56" fmla="*/ 478231 w 2359499"/>
              <a:gd name="connsiteY56" fmla="*/ 1094295 h 1101026"/>
              <a:gd name="connsiteX57" fmla="*/ 477694 w 2359499"/>
              <a:gd name="connsiteY57" fmla="*/ 1094271 h 1101026"/>
              <a:gd name="connsiteX58" fmla="*/ 465640 w 2359499"/>
              <a:gd name="connsiteY58" fmla="*/ 1091866 h 1101026"/>
              <a:gd name="connsiteX59" fmla="*/ 378415 w 2359499"/>
              <a:gd name="connsiteY59" fmla="*/ 1091866 h 1101026"/>
              <a:gd name="connsiteX60" fmla="*/ 387808 w 2359499"/>
              <a:gd name="connsiteY60" fmla="*/ 1094271 h 1101026"/>
              <a:gd name="connsiteX61" fmla="*/ 386392 w 2359499"/>
              <a:gd name="connsiteY61" fmla="*/ 1094307 h 1101026"/>
              <a:gd name="connsiteX62" fmla="*/ 387364 w 2359499"/>
              <a:gd name="connsiteY62" fmla="*/ 1094614 h 1101026"/>
              <a:gd name="connsiteX63" fmla="*/ 377751 w 2359499"/>
              <a:gd name="connsiteY63" fmla="*/ 1094614 h 1101026"/>
              <a:gd name="connsiteX64" fmla="*/ 378371 w 2359499"/>
              <a:gd name="connsiteY64" fmla="*/ 1094513 h 1101026"/>
              <a:gd name="connsiteX65" fmla="*/ 374460 w 2359499"/>
              <a:gd name="connsiteY65" fmla="*/ 1094614 h 1101026"/>
              <a:gd name="connsiteX66" fmla="*/ 371329 w 2359499"/>
              <a:gd name="connsiteY66" fmla="*/ 1094614 h 1101026"/>
              <a:gd name="connsiteX67" fmla="*/ 366765 w 2359499"/>
              <a:gd name="connsiteY67" fmla="*/ 1094614 h 1101026"/>
              <a:gd name="connsiteX68" fmla="*/ 361277 w 2359499"/>
              <a:gd name="connsiteY68" fmla="*/ 1094614 h 1101026"/>
              <a:gd name="connsiteX69" fmla="*/ 349578 w 2359499"/>
              <a:gd name="connsiteY69" fmla="*/ 1091866 h 1101026"/>
              <a:gd name="connsiteX70" fmla="*/ 354540 w 2359499"/>
              <a:gd name="connsiteY70" fmla="*/ 1094614 h 1101026"/>
              <a:gd name="connsiteX71" fmla="*/ 335112 w 2359499"/>
              <a:gd name="connsiteY71" fmla="*/ 1093613 h 1101026"/>
              <a:gd name="connsiteX72" fmla="*/ 334471 w 2359499"/>
              <a:gd name="connsiteY72" fmla="*/ 1094614 h 1101026"/>
              <a:gd name="connsiteX73" fmla="*/ 319970 w 2359499"/>
              <a:gd name="connsiteY73" fmla="*/ 1094614 h 1101026"/>
              <a:gd name="connsiteX74" fmla="*/ 317333 w 2359499"/>
              <a:gd name="connsiteY74" fmla="*/ 1094614 h 1101026"/>
              <a:gd name="connsiteX75" fmla="*/ 329891 w 2359499"/>
              <a:gd name="connsiteY75" fmla="*/ 1093344 h 1101026"/>
              <a:gd name="connsiteX76" fmla="*/ 327873 w 2359499"/>
              <a:gd name="connsiteY76" fmla="*/ 1093240 h 1101026"/>
              <a:gd name="connsiteX77" fmla="*/ 349578 w 2359499"/>
              <a:gd name="connsiteY77" fmla="*/ 1091866 h 1101026"/>
              <a:gd name="connsiteX78" fmla="*/ 678852 w 2359499"/>
              <a:gd name="connsiteY78" fmla="*/ 1090748 h 1101026"/>
              <a:gd name="connsiteX79" fmla="*/ 679259 w 2359499"/>
              <a:gd name="connsiteY79" fmla="*/ 1090771 h 1101026"/>
              <a:gd name="connsiteX80" fmla="*/ 678038 w 2359499"/>
              <a:gd name="connsiteY80" fmla="*/ 1090771 h 1101026"/>
              <a:gd name="connsiteX81" fmla="*/ 678038 w 2359499"/>
              <a:gd name="connsiteY81" fmla="*/ 1090702 h 1101026"/>
              <a:gd name="connsiteX82" fmla="*/ 678110 w 2359499"/>
              <a:gd name="connsiteY82" fmla="*/ 1090706 h 1101026"/>
              <a:gd name="connsiteX83" fmla="*/ 678038 w 2359499"/>
              <a:gd name="connsiteY83" fmla="*/ 1090771 h 1101026"/>
              <a:gd name="connsiteX84" fmla="*/ 1553263 w 2359499"/>
              <a:gd name="connsiteY84" fmla="*/ 1086378 h 1101026"/>
              <a:gd name="connsiteX85" fmla="*/ 1557842 w 2359499"/>
              <a:gd name="connsiteY85" fmla="*/ 1086378 h 1101026"/>
              <a:gd name="connsiteX86" fmla="*/ 1553263 w 2359499"/>
              <a:gd name="connsiteY86" fmla="*/ 1090039 h 1101026"/>
              <a:gd name="connsiteX87" fmla="*/ 1216214 w 2359499"/>
              <a:gd name="connsiteY87" fmla="*/ 1086378 h 1101026"/>
              <a:gd name="connsiteX88" fmla="*/ 1230715 w 2359499"/>
              <a:gd name="connsiteY88" fmla="*/ 1088208 h 1101026"/>
              <a:gd name="connsiteX89" fmla="*/ 1205667 w 2359499"/>
              <a:gd name="connsiteY89" fmla="*/ 1090039 h 1101026"/>
              <a:gd name="connsiteX90" fmla="*/ 1216214 w 2359499"/>
              <a:gd name="connsiteY90" fmla="*/ 1086378 h 1101026"/>
              <a:gd name="connsiteX91" fmla="*/ 888606 w 2359499"/>
              <a:gd name="connsiteY91" fmla="*/ 1086378 h 1101026"/>
              <a:gd name="connsiteX92" fmla="*/ 894388 w 2359499"/>
              <a:gd name="connsiteY92" fmla="*/ 1086378 h 1101026"/>
              <a:gd name="connsiteX93" fmla="*/ 909422 w 2359499"/>
              <a:gd name="connsiteY93" fmla="*/ 1089124 h 1101026"/>
              <a:gd name="connsiteX94" fmla="*/ 861143 w 2359499"/>
              <a:gd name="connsiteY94" fmla="*/ 1086378 h 1101026"/>
              <a:gd name="connsiteX95" fmla="*/ 871130 w 2359499"/>
              <a:gd name="connsiteY95" fmla="*/ 1088208 h 1101026"/>
              <a:gd name="connsiteX96" fmla="*/ 865138 w 2359499"/>
              <a:gd name="connsiteY96" fmla="*/ 1090039 h 1101026"/>
              <a:gd name="connsiteX97" fmla="*/ 863649 w 2359499"/>
              <a:gd name="connsiteY97" fmla="*/ 1088674 h 1101026"/>
              <a:gd name="connsiteX98" fmla="*/ 849718 w 2359499"/>
              <a:gd name="connsiteY98" fmla="*/ 1089581 h 1101026"/>
              <a:gd name="connsiteX99" fmla="*/ 844444 w 2359499"/>
              <a:gd name="connsiteY99" fmla="*/ 1088208 h 1101026"/>
              <a:gd name="connsiteX100" fmla="*/ 840489 w 2359499"/>
              <a:gd name="connsiteY100" fmla="*/ 1088208 h 1101026"/>
              <a:gd name="connsiteX101" fmla="*/ 860594 w 2359499"/>
              <a:gd name="connsiteY101" fmla="*/ 1087522 h 1101026"/>
              <a:gd name="connsiteX102" fmla="*/ 862534 w 2359499"/>
              <a:gd name="connsiteY102" fmla="*/ 1087652 h 1101026"/>
              <a:gd name="connsiteX103" fmla="*/ 799161 w 2359499"/>
              <a:gd name="connsiteY103" fmla="*/ 1086378 h 1101026"/>
              <a:gd name="connsiteX104" fmla="*/ 797900 w 2359499"/>
              <a:gd name="connsiteY104" fmla="*/ 1087751 h 1101026"/>
              <a:gd name="connsiteX105" fmla="*/ 821876 w 2359499"/>
              <a:gd name="connsiteY105" fmla="*/ 1087751 h 1101026"/>
              <a:gd name="connsiteX106" fmla="*/ 792852 w 2359499"/>
              <a:gd name="connsiteY106" fmla="*/ 1093244 h 1101026"/>
              <a:gd name="connsiteX107" fmla="*/ 757519 w 2359499"/>
              <a:gd name="connsiteY107" fmla="*/ 1090498 h 1101026"/>
              <a:gd name="connsiteX108" fmla="*/ 753871 w 2359499"/>
              <a:gd name="connsiteY108" fmla="*/ 1092107 h 1101026"/>
              <a:gd name="connsiteX109" fmla="*/ 762265 w 2359499"/>
              <a:gd name="connsiteY109" fmla="*/ 1093056 h 1101026"/>
              <a:gd name="connsiteX110" fmla="*/ 762265 w 2359499"/>
              <a:gd name="connsiteY110" fmla="*/ 1091866 h 1101026"/>
              <a:gd name="connsiteX111" fmla="*/ 763549 w 2359499"/>
              <a:gd name="connsiteY111" fmla="*/ 1093150 h 1101026"/>
              <a:gd name="connsiteX112" fmla="*/ 764854 w 2359499"/>
              <a:gd name="connsiteY112" fmla="*/ 1093238 h 1101026"/>
              <a:gd name="connsiteX113" fmla="*/ 767435 w 2359499"/>
              <a:gd name="connsiteY113" fmla="*/ 1091866 h 1101026"/>
              <a:gd name="connsiteX114" fmla="*/ 782945 w 2359499"/>
              <a:gd name="connsiteY114" fmla="*/ 1091866 h 1101026"/>
              <a:gd name="connsiteX115" fmla="*/ 770002 w 2359499"/>
              <a:gd name="connsiteY115" fmla="*/ 1093586 h 1101026"/>
              <a:gd name="connsiteX116" fmla="*/ 785281 w 2359499"/>
              <a:gd name="connsiteY116" fmla="*/ 1094618 h 1101026"/>
              <a:gd name="connsiteX117" fmla="*/ 763829 w 2359499"/>
              <a:gd name="connsiteY117" fmla="*/ 1095991 h 1101026"/>
              <a:gd name="connsiteX118" fmla="*/ 758393 w 2359499"/>
              <a:gd name="connsiteY118" fmla="*/ 1094614 h 1101026"/>
              <a:gd name="connsiteX119" fmla="*/ 748244 w 2359499"/>
              <a:gd name="connsiteY119" fmla="*/ 1094614 h 1101026"/>
              <a:gd name="connsiteX120" fmla="*/ 718320 w 2359499"/>
              <a:gd name="connsiteY120" fmla="*/ 1091866 h 1101026"/>
              <a:gd name="connsiteX121" fmla="*/ 723524 w 2359499"/>
              <a:gd name="connsiteY121" fmla="*/ 1091866 h 1101026"/>
              <a:gd name="connsiteX122" fmla="*/ 755667 w 2359499"/>
              <a:gd name="connsiteY122" fmla="*/ 1093923 h 1101026"/>
              <a:gd name="connsiteX123" fmla="*/ 745531 w 2359499"/>
              <a:gd name="connsiteY123" fmla="*/ 1091356 h 1101026"/>
              <a:gd name="connsiteX124" fmla="*/ 753733 w 2359499"/>
              <a:gd name="connsiteY124" fmla="*/ 1087751 h 1101026"/>
              <a:gd name="connsiteX125" fmla="*/ 799161 w 2359499"/>
              <a:gd name="connsiteY125" fmla="*/ 1086378 h 1101026"/>
              <a:gd name="connsiteX126" fmla="*/ 695128 w 2359499"/>
              <a:gd name="connsiteY126" fmla="*/ 1086378 h 1101026"/>
              <a:gd name="connsiteX127" fmla="*/ 680480 w 2359499"/>
              <a:gd name="connsiteY127" fmla="*/ 1089673 h 1101026"/>
              <a:gd name="connsiteX128" fmla="*/ 685363 w 2359499"/>
              <a:gd name="connsiteY128" fmla="*/ 1089673 h 1101026"/>
              <a:gd name="connsiteX129" fmla="*/ 717100 w 2359499"/>
              <a:gd name="connsiteY129" fmla="*/ 1089673 h 1101026"/>
              <a:gd name="connsiteX130" fmla="*/ 678852 w 2359499"/>
              <a:gd name="connsiteY130" fmla="*/ 1090748 h 1101026"/>
              <a:gd name="connsiteX131" fmla="*/ 678110 w 2359499"/>
              <a:gd name="connsiteY131" fmla="*/ 1090706 h 1101026"/>
              <a:gd name="connsiteX132" fmla="*/ 679259 w 2359499"/>
              <a:gd name="connsiteY132" fmla="*/ 1089673 h 1101026"/>
              <a:gd name="connsiteX133" fmla="*/ 678038 w 2359499"/>
              <a:gd name="connsiteY133" fmla="*/ 1089673 h 1101026"/>
              <a:gd name="connsiteX134" fmla="*/ 678038 w 2359499"/>
              <a:gd name="connsiteY134" fmla="*/ 1090702 h 1101026"/>
              <a:gd name="connsiteX135" fmla="*/ 659728 w 2359499"/>
              <a:gd name="connsiteY135" fmla="*/ 1089673 h 1101026"/>
              <a:gd name="connsiteX136" fmla="*/ 680480 w 2359499"/>
              <a:gd name="connsiteY136" fmla="*/ 1088574 h 1101026"/>
              <a:gd name="connsiteX137" fmla="*/ 663390 w 2359499"/>
              <a:gd name="connsiteY137" fmla="*/ 1087476 h 1101026"/>
              <a:gd name="connsiteX138" fmla="*/ 695128 w 2359499"/>
              <a:gd name="connsiteY138" fmla="*/ 1086378 h 1101026"/>
              <a:gd name="connsiteX139" fmla="*/ 605055 w 2359499"/>
              <a:gd name="connsiteY139" fmla="*/ 1086378 h 1101026"/>
              <a:gd name="connsiteX140" fmla="*/ 623618 w 2359499"/>
              <a:gd name="connsiteY140" fmla="*/ 1088208 h 1101026"/>
              <a:gd name="connsiteX141" fmla="*/ 589143 w 2359499"/>
              <a:gd name="connsiteY141" fmla="*/ 1090039 h 1101026"/>
              <a:gd name="connsiteX142" fmla="*/ 606380 w 2359499"/>
              <a:gd name="connsiteY142" fmla="*/ 1088208 h 1101026"/>
              <a:gd name="connsiteX143" fmla="*/ 484750 w 2359499"/>
              <a:gd name="connsiteY143" fmla="*/ 1086378 h 1101026"/>
              <a:gd name="connsiteX144" fmla="*/ 499080 w 2359499"/>
              <a:gd name="connsiteY144" fmla="*/ 1086378 h 1101026"/>
              <a:gd name="connsiteX145" fmla="*/ 518186 w 2359499"/>
              <a:gd name="connsiteY145" fmla="*/ 1090496 h 1101026"/>
              <a:gd name="connsiteX146" fmla="*/ 484750 w 2359499"/>
              <a:gd name="connsiteY146" fmla="*/ 1087751 h 1101026"/>
              <a:gd name="connsiteX147" fmla="*/ 482362 w 2359499"/>
              <a:gd name="connsiteY147" fmla="*/ 1087751 h 1101026"/>
              <a:gd name="connsiteX148" fmla="*/ 484750 w 2359499"/>
              <a:gd name="connsiteY148" fmla="*/ 1086378 h 1101026"/>
              <a:gd name="connsiteX149" fmla="*/ 462422 w 2359499"/>
              <a:gd name="connsiteY149" fmla="*/ 1086378 h 1101026"/>
              <a:gd name="connsiteX150" fmla="*/ 449163 w 2359499"/>
              <a:gd name="connsiteY150" fmla="*/ 1090039 h 1101026"/>
              <a:gd name="connsiteX151" fmla="*/ 462422 w 2359499"/>
              <a:gd name="connsiteY151" fmla="*/ 1086378 h 1101026"/>
              <a:gd name="connsiteX152" fmla="*/ 397779 w 2359499"/>
              <a:gd name="connsiteY152" fmla="*/ 1086378 h 1101026"/>
              <a:gd name="connsiteX153" fmla="*/ 403982 w 2359499"/>
              <a:gd name="connsiteY153" fmla="*/ 1086378 h 1101026"/>
              <a:gd name="connsiteX154" fmla="*/ 366769 w 2359499"/>
              <a:gd name="connsiteY154" fmla="*/ 1090039 h 1101026"/>
              <a:gd name="connsiteX155" fmla="*/ 257690 w 2359499"/>
              <a:gd name="connsiteY155" fmla="*/ 1086378 h 1101026"/>
              <a:gd name="connsiteX156" fmla="*/ 270769 w 2359499"/>
              <a:gd name="connsiteY156" fmla="*/ 1089124 h 1101026"/>
              <a:gd name="connsiteX157" fmla="*/ 261287 w 2359499"/>
              <a:gd name="connsiteY157" fmla="*/ 1089124 h 1101026"/>
              <a:gd name="connsiteX158" fmla="*/ 249795 w 2359499"/>
              <a:gd name="connsiteY158" fmla="*/ 1089124 h 1101026"/>
              <a:gd name="connsiteX159" fmla="*/ 266643 w 2359499"/>
              <a:gd name="connsiteY159" fmla="*/ 1090039 h 1101026"/>
              <a:gd name="connsiteX160" fmla="*/ 185497 w 2359499"/>
              <a:gd name="connsiteY160" fmla="*/ 1090039 h 1101026"/>
              <a:gd name="connsiteX161" fmla="*/ 195484 w 2359499"/>
              <a:gd name="connsiteY161" fmla="*/ 1088208 h 1101026"/>
              <a:gd name="connsiteX162" fmla="*/ 199229 w 2359499"/>
              <a:gd name="connsiteY162" fmla="*/ 1088208 h 1101026"/>
              <a:gd name="connsiteX163" fmla="*/ 237149 w 2359499"/>
              <a:gd name="connsiteY163" fmla="*/ 1088437 h 1101026"/>
              <a:gd name="connsiteX164" fmla="*/ 246650 w 2359499"/>
              <a:gd name="connsiteY164" fmla="*/ 1088953 h 1101026"/>
              <a:gd name="connsiteX165" fmla="*/ 156656 w 2359499"/>
              <a:gd name="connsiteY165" fmla="*/ 1086378 h 1101026"/>
              <a:gd name="connsiteX166" fmla="*/ 136057 w 2359499"/>
              <a:gd name="connsiteY166" fmla="*/ 1090039 h 1101026"/>
              <a:gd name="connsiteX167" fmla="*/ 138803 w 2359499"/>
              <a:gd name="connsiteY167" fmla="*/ 1088208 h 1101026"/>
              <a:gd name="connsiteX168" fmla="*/ 6338 w 2359499"/>
              <a:gd name="connsiteY168" fmla="*/ 1086378 h 1101026"/>
              <a:gd name="connsiteX169" fmla="*/ 0 w 2359499"/>
              <a:gd name="connsiteY169" fmla="*/ 1089124 h 1101026"/>
              <a:gd name="connsiteX170" fmla="*/ 6338 w 2359499"/>
              <a:gd name="connsiteY170" fmla="*/ 1086378 h 1101026"/>
              <a:gd name="connsiteX171" fmla="*/ 1485599 w 2359499"/>
              <a:gd name="connsiteY171" fmla="*/ 1085060 h 1101026"/>
              <a:gd name="connsiteX172" fmla="*/ 1490884 w 2359499"/>
              <a:gd name="connsiteY172" fmla="*/ 1085208 h 1101026"/>
              <a:gd name="connsiteX173" fmla="*/ 1489732 w 2359499"/>
              <a:gd name="connsiteY173" fmla="*/ 1085274 h 1101026"/>
              <a:gd name="connsiteX174" fmla="*/ 1485599 w 2359499"/>
              <a:gd name="connsiteY174" fmla="*/ 1085060 h 1101026"/>
              <a:gd name="connsiteX175" fmla="*/ 1654703 w 2359499"/>
              <a:gd name="connsiteY175" fmla="*/ 1084185 h 1101026"/>
              <a:gd name="connsiteX176" fmla="*/ 1672167 w 2359499"/>
              <a:gd name="connsiteY176" fmla="*/ 1084185 h 1101026"/>
              <a:gd name="connsiteX177" fmla="*/ 1659120 w 2359499"/>
              <a:gd name="connsiteY177" fmla="*/ 1084388 h 1101026"/>
              <a:gd name="connsiteX178" fmla="*/ 1271744 w 2359499"/>
              <a:gd name="connsiteY178" fmla="*/ 1084185 h 1101026"/>
              <a:gd name="connsiteX179" fmla="*/ 1261765 w 2359499"/>
              <a:gd name="connsiteY179" fmla="*/ 1085429 h 1101026"/>
              <a:gd name="connsiteX180" fmla="*/ 1279229 w 2359499"/>
              <a:gd name="connsiteY180" fmla="*/ 1085429 h 1101026"/>
              <a:gd name="connsiteX181" fmla="*/ 1221847 w 2359499"/>
              <a:gd name="connsiteY181" fmla="*/ 1085429 h 1101026"/>
              <a:gd name="connsiteX182" fmla="*/ 1271744 w 2359499"/>
              <a:gd name="connsiteY182" fmla="*/ 1084185 h 1101026"/>
              <a:gd name="connsiteX183" fmla="*/ 480555 w 2359499"/>
              <a:gd name="connsiteY183" fmla="*/ 1075392 h 1101026"/>
              <a:gd name="connsiteX184" fmla="*/ 471138 w 2359499"/>
              <a:gd name="connsiteY184" fmla="*/ 1085379 h 1101026"/>
              <a:gd name="connsiteX185" fmla="*/ 475846 w 2359499"/>
              <a:gd name="connsiteY185" fmla="*/ 1077389 h 1101026"/>
              <a:gd name="connsiteX186" fmla="*/ 491737 w 2359499"/>
              <a:gd name="connsiteY186" fmla="*/ 1042431 h 1101026"/>
              <a:gd name="connsiteX187" fmla="*/ 488990 w 2359499"/>
              <a:gd name="connsiteY187" fmla="*/ 1048316 h 1101026"/>
              <a:gd name="connsiteX188" fmla="*/ 482124 w 2359499"/>
              <a:gd name="connsiteY188" fmla="*/ 1057731 h 1101026"/>
              <a:gd name="connsiteX189" fmla="*/ 1800161 w 2359499"/>
              <a:gd name="connsiteY189" fmla="*/ 971990 h 1101026"/>
              <a:gd name="connsiteX190" fmla="*/ 1793222 w 2359499"/>
              <a:gd name="connsiteY190" fmla="*/ 990085 h 1101026"/>
              <a:gd name="connsiteX191" fmla="*/ 1786284 w 2359499"/>
              <a:gd name="connsiteY191" fmla="*/ 1001717 h 1101026"/>
              <a:gd name="connsiteX192" fmla="*/ 1800161 w 2359499"/>
              <a:gd name="connsiteY192" fmla="*/ 971990 h 1101026"/>
              <a:gd name="connsiteX193" fmla="*/ 535486 w 2359499"/>
              <a:gd name="connsiteY193" fmla="*/ 971023 h 1101026"/>
              <a:gd name="connsiteX194" fmla="*/ 526069 w 2359499"/>
              <a:gd name="connsiteY194" fmla="*/ 986236 h 1101026"/>
              <a:gd name="connsiteX195" fmla="*/ 535486 w 2359499"/>
              <a:gd name="connsiteY195" fmla="*/ 971023 h 1101026"/>
              <a:gd name="connsiteX196" fmla="*/ 1920035 w 2359499"/>
              <a:gd name="connsiteY196" fmla="*/ 756796 h 1101026"/>
              <a:gd name="connsiteX197" fmla="*/ 1913696 w 2359499"/>
              <a:gd name="connsiteY197" fmla="*/ 776250 h 1101026"/>
              <a:gd name="connsiteX198" fmla="*/ 1904822 w 2359499"/>
              <a:gd name="connsiteY198" fmla="*/ 783116 h 1101026"/>
              <a:gd name="connsiteX199" fmla="*/ 1920035 w 2359499"/>
              <a:gd name="connsiteY199" fmla="*/ 756796 h 1101026"/>
              <a:gd name="connsiteX200" fmla="*/ 1995251 w 2359499"/>
              <a:gd name="connsiteY200" fmla="*/ 632337 h 1101026"/>
              <a:gd name="connsiteX201" fmla="*/ 1992640 w 2359499"/>
              <a:gd name="connsiteY201" fmla="*/ 637014 h 1101026"/>
              <a:gd name="connsiteX202" fmla="*/ 1991508 w 2359499"/>
              <a:gd name="connsiteY202" fmla="*/ 637316 h 1101026"/>
              <a:gd name="connsiteX203" fmla="*/ 2035168 w 2359499"/>
              <a:gd name="connsiteY203" fmla="*/ 558896 h 1101026"/>
              <a:gd name="connsiteX204" fmla="*/ 2024405 w 2359499"/>
              <a:gd name="connsiteY204" fmla="*/ 579313 h 1101026"/>
              <a:gd name="connsiteX205" fmla="*/ 2024409 w 2359499"/>
              <a:gd name="connsiteY205" fmla="*/ 579279 h 1101026"/>
              <a:gd name="connsiteX206" fmla="*/ 2035168 w 2359499"/>
              <a:gd name="connsiteY206" fmla="*/ 558896 h 1101026"/>
              <a:gd name="connsiteX207" fmla="*/ 2231014 w 2359499"/>
              <a:gd name="connsiteY207" fmla="*/ 222812 h 1101026"/>
              <a:gd name="connsiteX208" fmla="*/ 2227271 w 2359499"/>
              <a:gd name="connsiteY208" fmla="*/ 230280 h 1101026"/>
              <a:gd name="connsiteX209" fmla="*/ 2229162 w 2359499"/>
              <a:gd name="connsiteY209" fmla="*/ 226328 h 1101026"/>
              <a:gd name="connsiteX210" fmla="*/ 1030991 w 2359499"/>
              <a:gd name="connsiteY210" fmla="*/ 64727 h 1101026"/>
              <a:gd name="connsiteX211" fmla="*/ 1030678 w 2359499"/>
              <a:gd name="connsiteY211" fmla="*/ 65508 h 1101026"/>
              <a:gd name="connsiteX212" fmla="*/ 1030512 w 2359499"/>
              <a:gd name="connsiteY212" fmla="*/ 65811 h 1101026"/>
              <a:gd name="connsiteX213" fmla="*/ 1055939 w 2359499"/>
              <a:gd name="connsiteY213" fmla="*/ 17427 h 1101026"/>
              <a:gd name="connsiteX214" fmla="*/ 1054981 w 2359499"/>
              <a:gd name="connsiteY214" fmla="*/ 19681 h 1101026"/>
              <a:gd name="connsiteX215" fmla="*/ 1053445 w 2359499"/>
              <a:gd name="connsiteY215" fmla="*/ 22405 h 1101026"/>
              <a:gd name="connsiteX216" fmla="*/ 1072156 w 2359499"/>
              <a:gd name="connsiteY216" fmla="*/ 16182 h 1101026"/>
              <a:gd name="connsiteX217" fmla="*/ 1072156 w 2359499"/>
              <a:gd name="connsiteY217" fmla="*/ 17427 h 1101026"/>
              <a:gd name="connsiteX218" fmla="*/ 1070909 w 2359499"/>
              <a:gd name="connsiteY218" fmla="*/ 21161 h 1101026"/>
              <a:gd name="connsiteX219" fmla="*/ 1066553 w 2359499"/>
              <a:gd name="connsiteY219" fmla="*/ 26593 h 1101026"/>
              <a:gd name="connsiteX220" fmla="*/ 1066966 w 2359499"/>
              <a:gd name="connsiteY220" fmla="*/ 25503 h 1101026"/>
              <a:gd name="connsiteX221" fmla="*/ 2214831 w 2359499"/>
              <a:gd name="connsiteY221" fmla="*/ 14686 h 1101026"/>
              <a:gd name="connsiteX222" fmla="*/ 2214953 w 2359499"/>
              <a:gd name="connsiteY222" fmla="*/ 14781 h 1101026"/>
              <a:gd name="connsiteX223" fmla="*/ 2209808 w 2359499"/>
              <a:gd name="connsiteY223" fmla="*/ 14937 h 1101026"/>
              <a:gd name="connsiteX224" fmla="*/ 2312096 w 2359499"/>
              <a:gd name="connsiteY224" fmla="*/ 0 h 1101026"/>
              <a:gd name="connsiteX225" fmla="*/ 2324571 w 2359499"/>
              <a:gd name="connsiteY225" fmla="*/ 2489 h 1101026"/>
              <a:gd name="connsiteX226" fmla="*/ 2325818 w 2359499"/>
              <a:gd name="connsiteY226" fmla="*/ 3734 h 1101026"/>
              <a:gd name="connsiteX227" fmla="*/ 2349519 w 2359499"/>
              <a:gd name="connsiteY227" fmla="*/ 2489 h 1101026"/>
              <a:gd name="connsiteX228" fmla="*/ 2359499 w 2359499"/>
              <a:gd name="connsiteY228" fmla="*/ 0 h 1101026"/>
              <a:gd name="connsiteX229" fmla="*/ 2344529 w 2359499"/>
              <a:gd name="connsiteY229" fmla="*/ 27384 h 1101026"/>
              <a:gd name="connsiteX230" fmla="*/ 2352014 w 2359499"/>
              <a:gd name="connsiteY230" fmla="*/ 12447 h 1101026"/>
              <a:gd name="connsiteX231" fmla="*/ 2339540 w 2359499"/>
              <a:gd name="connsiteY231" fmla="*/ 31119 h 1101026"/>
              <a:gd name="connsiteX232" fmla="*/ 2329560 w 2359499"/>
              <a:gd name="connsiteY232" fmla="*/ 46056 h 1101026"/>
              <a:gd name="connsiteX233" fmla="*/ 2313344 w 2359499"/>
              <a:gd name="connsiteY233" fmla="*/ 70951 h 1101026"/>
              <a:gd name="connsiteX234" fmla="*/ 2319581 w 2359499"/>
              <a:gd name="connsiteY234" fmla="*/ 62238 h 1101026"/>
              <a:gd name="connsiteX235" fmla="*/ 2282158 w 2359499"/>
              <a:gd name="connsiteY235" fmla="*/ 126965 h 1101026"/>
              <a:gd name="connsiteX236" fmla="*/ 2285901 w 2359499"/>
              <a:gd name="connsiteY236" fmla="*/ 125720 h 1101026"/>
              <a:gd name="connsiteX237" fmla="*/ 2248478 w 2359499"/>
              <a:gd name="connsiteY237" fmla="*/ 189203 h 1101026"/>
              <a:gd name="connsiteX238" fmla="*/ 2235536 w 2359499"/>
              <a:gd name="connsiteY238" fmla="*/ 213009 h 1101026"/>
              <a:gd name="connsiteX239" fmla="*/ 2229162 w 2359499"/>
              <a:gd name="connsiteY239" fmla="*/ 226328 h 1101026"/>
              <a:gd name="connsiteX240" fmla="*/ 2223393 w 2359499"/>
              <a:gd name="connsiteY240" fmla="*/ 237282 h 1101026"/>
              <a:gd name="connsiteX241" fmla="*/ 2203571 w 2359499"/>
              <a:gd name="connsiteY241" fmla="*/ 275091 h 1101026"/>
              <a:gd name="connsiteX242" fmla="*/ 2193591 w 2359499"/>
              <a:gd name="connsiteY242" fmla="*/ 292518 h 1101026"/>
              <a:gd name="connsiteX243" fmla="*/ 2156168 w 2359499"/>
              <a:gd name="connsiteY243" fmla="*/ 362225 h 1101026"/>
              <a:gd name="connsiteX244" fmla="*/ 2156168 w 2359499"/>
              <a:gd name="connsiteY244" fmla="*/ 357246 h 1101026"/>
              <a:gd name="connsiteX245" fmla="*/ 2137457 w 2359499"/>
              <a:gd name="connsiteY245" fmla="*/ 392099 h 1101026"/>
              <a:gd name="connsiteX246" fmla="*/ 2121240 w 2359499"/>
              <a:gd name="connsiteY246" fmla="*/ 433176 h 1101026"/>
              <a:gd name="connsiteX247" fmla="*/ 2124983 w 2359499"/>
              <a:gd name="connsiteY247" fmla="*/ 423218 h 1101026"/>
              <a:gd name="connsiteX248" fmla="*/ 2118745 w 2359499"/>
              <a:gd name="connsiteY248" fmla="*/ 435665 h 1101026"/>
              <a:gd name="connsiteX249" fmla="*/ 2118745 w 2359499"/>
              <a:gd name="connsiteY249" fmla="*/ 431931 h 1101026"/>
              <a:gd name="connsiteX250" fmla="*/ 2082570 w 2359499"/>
              <a:gd name="connsiteY250" fmla="*/ 500393 h 1101026"/>
              <a:gd name="connsiteX251" fmla="*/ 2078828 w 2359499"/>
              <a:gd name="connsiteY251" fmla="*/ 501638 h 1101026"/>
              <a:gd name="connsiteX252" fmla="*/ 2062611 w 2359499"/>
              <a:gd name="connsiteY252" fmla="*/ 532756 h 1101026"/>
              <a:gd name="connsiteX253" fmla="*/ 1961570 w 2359499"/>
              <a:gd name="connsiteY253" fmla="*/ 710757 h 1101026"/>
              <a:gd name="connsiteX254" fmla="*/ 1944106 w 2359499"/>
              <a:gd name="connsiteY254" fmla="*/ 745610 h 1101026"/>
              <a:gd name="connsiteX255" fmla="*/ 1944106 w 2359499"/>
              <a:gd name="connsiteY255" fmla="*/ 743121 h 1101026"/>
              <a:gd name="connsiteX256" fmla="*/ 1914168 w 2359499"/>
              <a:gd name="connsiteY256" fmla="*/ 802869 h 1101026"/>
              <a:gd name="connsiteX257" fmla="*/ 1907931 w 2359499"/>
              <a:gd name="connsiteY257" fmla="*/ 806603 h 1101026"/>
              <a:gd name="connsiteX258" fmla="*/ 1896704 w 2359499"/>
              <a:gd name="connsiteY258" fmla="*/ 832743 h 1101026"/>
              <a:gd name="connsiteX259" fmla="*/ 1892962 w 2359499"/>
              <a:gd name="connsiteY259" fmla="*/ 836478 h 1101026"/>
              <a:gd name="connsiteX260" fmla="*/ 1875498 w 2359499"/>
              <a:gd name="connsiteY260" fmla="*/ 868841 h 1101026"/>
              <a:gd name="connsiteX261" fmla="*/ 1875498 w 2359499"/>
              <a:gd name="connsiteY261" fmla="*/ 865107 h 1101026"/>
              <a:gd name="connsiteX262" fmla="*/ 1849302 w 2359499"/>
              <a:gd name="connsiteY262" fmla="*/ 922366 h 1101026"/>
              <a:gd name="connsiteX263" fmla="*/ 1826848 w 2359499"/>
              <a:gd name="connsiteY263" fmla="*/ 958464 h 1101026"/>
              <a:gd name="connsiteX264" fmla="*/ 1820611 w 2359499"/>
              <a:gd name="connsiteY264" fmla="*/ 970912 h 1101026"/>
              <a:gd name="connsiteX265" fmla="*/ 1820611 w 2359499"/>
              <a:gd name="connsiteY265" fmla="*/ 974646 h 1101026"/>
              <a:gd name="connsiteX266" fmla="*/ 1819364 w 2359499"/>
              <a:gd name="connsiteY266" fmla="*/ 977135 h 1101026"/>
              <a:gd name="connsiteX267" fmla="*/ 1816869 w 2359499"/>
              <a:gd name="connsiteY267" fmla="*/ 980870 h 1101026"/>
              <a:gd name="connsiteX268" fmla="*/ 1801900 w 2359499"/>
              <a:gd name="connsiteY268" fmla="*/ 1007010 h 1101026"/>
              <a:gd name="connsiteX269" fmla="*/ 1808137 w 2359499"/>
              <a:gd name="connsiteY269" fmla="*/ 998296 h 1101026"/>
              <a:gd name="connsiteX270" fmla="*/ 1801900 w 2359499"/>
              <a:gd name="connsiteY270" fmla="*/ 1009499 h 1101026"/>
              <a:gd name="connsiteX271" fmla="*/ 1799405 w 2359499"/>
              <a:gd name="connsiteY271" fmla="*/ 1013233 h 1101026"/>
              <a:gd name="connsiteX272" fmla="*/ 1800652 w 2359499"/>
              <a:gd name="connsiteY272" fmla="*/ 1010744 h 1101026"/>
              <a:gd name="connsiteX273" fmla="*/ 1788178 w 2359499"/>
              <a:gd name="connsiteY273" fmla="*/ 1031905 h 1101026"/>
              <a:gd name="connsiteX274" fmla="*/ 1771961 w 2359499"/>
              <a:gd name="connsiteY274" fmla="*/ 1061779 h 1101026"/>
              <a:gd name="connsiteX275" fmla="*/ 1752003 w 2359499"/>
              <a:gd name="connsiteY275" fmla="*/ 1099122 h 1101026"/>
              <a:gd name="connsiteX276" fmla="*/ 1717075 w 2359499"/>
              <a:gd name="connsiteY276" fmla="*/ 1099122 h 1101026"/>
              <a:gd name="connsiteX277" fmla="*/ 1688384 w 2359499"/>
              <a:gd name="connsiteY277" fmla="*/ 1097877 h 1101026"/>
              <a:gd name="connsiteX278" fmla="*/ 1707095 w 2359499"/>
              <a:gd name="connsiteY278" fmla="*/ 1097877 h 1101026"/>
              <a:gd name="connsiteX279" fmla="*/ 1609796 w 2359499"/>
              <a:gd name="connsiteY279" fmla="*/ 1096632 h 1101026"/>
              <a:gd name="connsiteX280" fmla="*/ 1612291 w 2359499"/>
              <a:gd name="connsiteY280" fmla="*/ 1097877 h 1101026"/>
              <a:gd name="connsiteX281" fmla="*/ 1543683 w 2359499"/>
              <a:gd name="connsiteY281" fmla="*/ 1097877 h 1101026"/>
              <a:gd name="connsiteX282" fmla="*/ 1542435 w 2359499"/>
              <a:gd name="connsiteY282" fmla="*/ 1099122 h 1101026"/>
              <a:gd name="connsiteX283" fmla="*/ 1423930 w 2359499"/>
              <a:gd name="connsiteY283" fmla="*/ 1097877 h 1101026"/>
              <a:gd name="connsiteX284" fmla="*/ 1364053 w 2359499"/>
              <a:gd name="connsiteY284" fmla="*/ 1097877 h 1101026"/>
              <a:gd name="connsiteX285" fmla="*/ 1359064 w 2359499"/>
              <a:gd name="connsiteY285" fmla="*/ 1096632 h 1101026"/>
              <a:gd name="connsiteX286" fmla="*/ 1307919 w 2359499"/>
              <a:gd name="connsiteY286" fmla="*/ 1096632 h 1101026"/>
              <a:gd name="connsiteX287" fmla="*/ 1175692 w 2359499"/>
              <a:gd name="connsiteY287" fmla="*/ 1096632 h 1101026"/>
              <a:gd name="connsiteX288" fmla="*/ 1175692 w 2359499"/>
              <a:gd name="connsiteY288" fmla="*/ 1095388 h 1101026"/>
              <a:gd name="connsiteX289" fmla="*/ 1133280 w 2359499"/>
              <a:gd name="connsiteY289" fmla="*/ 1096632 h 1101026"/>
              <a:gd name="connsiteX290" fmla="*/ 1113321 w 2359499"/>
              <a:gd name="connsiteY290" fmla="*/ 1096632 h 1101026"/>
              <a:gd name="connsiteX291" fmla="*/ 1063424 w 2359499"/>
              <a:gd name="connsiteY291" fmla="*/ 1096632 h 1101026"/>
              <a:gd name="connsiteX292" fmla="*/ 1035981 w 2359499"/>
              <a:gd name="connsiteY292" fmla="*/ 1095388 h 1101026"/>
              <a:gd name="connsiteX293" fmla="*/ 1032238 w 2359499"/>
              <a:gd name="connsiteY293" fmla="*/ 1091653 h 1101026"/>
              <a:gd name="connsiteX294" fmla="*/ 1027035 w 2359499"/>
              <a:gd name="connsiteY294" fmla="*/ 1092452 h 1101026"/>
              <a:gd name="connsiteX295" fmla="*/ 1027836 w 2359499"/>
              <a:gd name="connsiteY295" fmla="*/ 1092488 h 1101026"/>
              <a:gd name="connsiteX296" fmla="*/ 1006318 w 2359499"/>
              <a:gd name="connsiteY296" fmla="*/ 1094614 h 1101026"/>
              <a:gd name="connsiteX297" fmla="*/ 1014165 w 2359499"/>
              <a:gd name="connsiteY297" fmla="*/ 1091866 h 1101026"/>
              <a:gd name="connsiteX298" fmla="*/ 1014429 w 2359499"/>
              <a:gd name="connsiteY298" fmla="*/ 1091878 h 1101026"/>
              <a:gd name="connsiteX299" fmla="*/ 1013527 w 2359499"/>
              <a:gd name="connsiteY299" fmla="*/ 1091653 h 1101026"/>
              <a:gd name="connsiteX300" fmla="*/ 958640 w 2359499"/>
              <a:gd name="connsiteY300" fmla="*/ 1094143 h 1101026"/>
              <a:gd name="connsiteX301" fmla="*/ 968620 w 2359499"/>
              <a:gd name="connsiteY301" fmla="*/ 1094143 h 1101026"/>
              <a:gd name="connsiteX302" fmla="*/ 969867 w 2359499"/>
              <a:gd name="connsiteY302" fmla="*/ 1095388 h 1101026"/>
              <a:gd name="connsiteX303" fmla="*/ 968620 w 2359499"/>
              <a:gd name="connsiteY303" fmla="*/ 1095388 h 1101026"/>
              <a:gd name="connsiteX304" fmla="*/ 964877 w 2359499"/>
              <a:gd name="connsiteY304" fmla="*/ 1095388 h 1101026"/>
              <a:gd name="connsiteX305" fmla="*/ 952403 w 2359499"/>
              <a:gd name="connsiteY305" fmla="*/ 1096632 h 1101026"/>
              <a:gd name="connsiteX306" fmla="*/ 895022 w 2359499"/>
              <a:gd name="connsiteY306" fmla="*/ 1092898 h 1101026"/>
              <a:gd name="connsiteX307" fmla="*/ 856351 w 2359499"/>
              <a:gd name="connsiteY307" fmla="*/ 1095388 h 1101026"/>
              <a:gd name="connsiteX308" fmla="*/ 832650 w 2359499"/>
              <a:gd name="connsiteY308" fmla="*/ 1092898 h 1101026"/>
              <a:gd name="connsiteX309" fmla="*/ 903754 w 2359499"/>
              <a:gd name="connsiteY309" fmla="*/ 1090408 h 1101026"/>
              <a:gd name="connsiteX310" fmla="*/ 883795 w 2359499"/>
              <a:gd name="connsiteY310" fmla="*/ 1090408 h 1101026"/>
              <a:gd name="connsiteX311" fmla="*/ 939929 w 2359499"/>
              <a:gd name="connsiteY311" fmla="*/ 1090408 h 1101026"/>
              <a:gd name="connsiteX312" fmla="*/ 913733 w 2359499"/>
              <a:gd name="connsiteY312" fmla="*/ 1089164 h 1101026"/>
              <a:gd name="connsiteX313" fmla="*/ 918723 w 2359499"/>
              <a:gd name="connsiteY313" fmla="*/ 1091653 h 1101026"/>
              <a:gd name="connsiteX314" fmla="*/ 989826 w 2359499"/>
              <a:gd name="connsiteY314" fmla="*/ 1090408 h 1101026"/>
              <a:gd name="connsiteX315" fmla="*/ 999805 w 2359499"/>
              <a:gd name="connsiteY315" fmla="*/ 1087919 h 1101026"/>
              <a:gd name="connsiteX316" fmla="*/ 984836 w 2359499"/>
              <a:gd name="connsiteY316" fmla="*/ 1087919 h 1101026"/>
              <a:gd name="connsiteX317" fmla="*/ 999805 w 2359499"/>
              <a:gd name="connsiteY317" fmla="*/ 1085429 h 1101026"/>
              <a:gd name="connsiteX318" fmla="*/ 1128212 w 2359499"/>
              <a:gd name="connsiteY318" fmla="*/ 1087355 h 1101026"/>
              <a:gd name="connsiteX319" fmla="*/ 1133859 w 2359499"/>
              <a:gd name="connsiteY319" fmla="*/ 1087489 h 1101026"/>
              <a:gd name="connsiteX320" fmla="*/ 1130304 w 2359499"/>
              <a:gd name="connsiteY320" fmla="*/ 1086378 h 1101026"/>
              <a:gd name="connsiteX321" fmla="*/ 1140191 w 2359499"/>
              <a:gd name="connsiteY321" fmla="*/ 1086378 h 1101026"/>
              <a:gd name="connsiteX322" fmla="*/ 1139692 w 2359499"/>
              <a:gd name="connsiteY322" fmla="*/ 1087627 h 1101026"/>
              <a:gd name="connsiteX323" fmla="*/ 1151991 w 2359499"/>
              <a:gd name="connsiteY323" fmla="*/ 1087919 h 1101026"/>
              <a:gd name="connsiteX324" fmla="*/ 1139575 w 2359499"/>
              <a:gd name="connsiteY324" fmla="*/ 1087919 h 1101026"/>
              <a:gd name="connsiteX325" fmla="*/ 1139093 w 2359499"/>
              <a:gd name="connsiteY325" fmla="*/ 1089124 h 1101026"/>
              <a:gd name="connsiteX326" fmla="*/ 1135236 w 2359499"/>
              <a:gd name="connsiteY326" fmla="*/ 1087919 h 1101026"/>
              <a:gd name="connsiteX327" fmla="*/ 1115816 w 2359499"/>
              <a:gd name="connsiteY327" fmla="*/ 1087919 h 1101026"/>
              <a:gd name="connsiteX328" fmla="*/ 1138270 w 2359499"/>
              <a:gd name="connsiteY328" fmla="*/ 1090408 h 1101026"/>
              <a:gd name="connsiteX329" fmla="*/ 1078393 w 2359499"/>
              <a:gd name="connsiteY329" fmla="*/ 1087919 h 1101026"/>
              <a:gd name="connsiteX330" fmla="*/ 1084630 w 2359499"/>
              <a:gd name="connsiteY330" fmla="*/ 1092898 h 1101026"/>
              <a:gd name="connsiteX331" fmla="*/ 1188167 w 2359499"/>
              <a:gd name="connsiteY331" fmla="*/ 1090408 h 1101026"/>
              <a:gd name="connsiteX332" fmla="*/ 1208125 w 2359499"/>
              <a:gd name="connsiteY332" fmla="*/ 1091653 h 1101026"/>
              <a:gd name="connsiteX333" fmla="*/ 1279229 w 2359499"/>
              <a:gd name="connsiteY333" fmla="*/ 1085429 h 1101026"/>
              <a:gd name="connsiteX334" fmla="*/ 1285466 w 2359499"/>
              <a:gd name="connsiteY334" fmla="*/ 1085429 h 1101026"/>
              <a:gd name="connsiteX335" fmla="*/ 1299187 w 2359499"/>
              <a:gd name="connsiteY335" fmla="*/ 1087919 h 1101026"/>
              <a:gd name="connsiteX336" fmla="*/ 1403971 w 2359499"/>
              <a:gd name="connsiteY336" fmla="*/ 1089164 h 1101026"/>
              <a:gd name="connsiteX337" fmla="*/ 1410208 w 2359499"/>
              <a:gd name="connsiteY337" fmla="*/ 1090408 h 1101026"/>
              <a:gd name="connsiteX338" fmla="*/ 1452621 w 2359499"/>
              <a:gd name="connsiteY338" fmla="*/ 1085429 h 1101026"/>
              <a:gd name="connsiteX339" fmla="*/ 1498775 w 2359499"/>
              <a:gd name="connsiteY339" fmla="*/ 1085429 h 1101026"/>
              <a:gd name="connsiteX340" fmla="*/ 1490884 w 2359499"/>
              <a:gd name="connsiteY340" fmla="*/ 1085208 h 1101026"/>
              <a:gd name="connsiteX341" fmla="*/ 1508755 w 2359499"/>
              <a:gd name="connsiteY341" fmla="*/ 1084185 h 1101026"/>
              <a:gd name="connsiteX342" fmla="*/ 1526219 w 2359499"/>
              <a:gd name="connsiteY342" fmla="*/ 1085429 h 1101026"/>
              <a:gd name="connsiteX343" fmla="*/ 1537445 w 2359499"/>
              <a:gd name="connsiteY343" fmla="*/ 1084185 h 1101026"/>
              <a:gd name="connsiteX344" fmla="*/ 1539589 w 2359499"/>
              <a:gd name="connsiteY344" fmla="*/ 1085332 h 1101026"/>
              <a:gd name="connsiteX345" fmla="*/ 1534389 w 2359499"/>
              <a:gd name="connsiteY345" fmla="*/ 1086378 h 1101026"/>
              <a:gd name="connsiteX346" fmla="*/ 1532144 w 2359499"/>
              <a:gd name="connsiteY346" fmla="*/ 1086830 h 1101026"/>
              <a:gd name="connsiteX347" fmla="*/ 1528714 w 2359499"/>
              <a:gd name="connsiteY347" fmla="*/ 1090408 h 1101026"/>
              <a:gd name="connsiteX348" fmla="*/ 1587343 w 2359499"/>
              <a:gd name="connsiteY348" fmla="*/ 1094143 h 1101026"/>
              <a:gd name="connsiteX349" fmla="*/ 1579858 w 2359499"/>
              <a:gd name="connsiteY349" fmla="*/ 1082940 h 1101026"/>
              <a:gd name="connsiteX350" fmla="*/ 1608549 w 2359499"/>
              <a:gd name="connsiteY350" fmla="*/ 1084185 h 1101026"/>
              <a:gd name="connsiteX351" fmla="*/ 1642229 w 2359499"/>
              <a:gd name="connsiteY351" fmla="*/ 1084652 h 1101026"/>
              <a:gd name="connsiteX352" fmla="*/ 1659120 w 2359499"/>
              <a:gd name="connsiteY352" fmla="*/ 1084388 h 1101026"/>
              <a:gd name="connsiteX353" fmla="*/ 1674974 w 2359499"/>
              <a:gd name="connsiteY353" fmla="*/ 1085118 h 1101026"/>
              <a:gd name="connsiteX354" fmla="*/ 1697116 w 2359499"/>
              <a:gd name="connsiteY354" fmla="*/ 1084185 h 1101026"/>
              <a:gd name="connsiteX355" fmla="*/ 1689631 w 2359499"/>
              <a:gd name="connsiteY355" fmla="*/ 1089164 h 1101026"/>
              <a:gd name="connsiteX356" fmla="*/ 1722064 w 2359499"/>
              <a:gd name="connsiteY356" fmla="*/ 1087919 h 1101026"/>
              <a:gd name="connsiteX357" fmla="*/ 1745765 w 2359499"/>
              <a:gd name="connsiteY357" fmla="*/ 1086674 h 1101026"/>
              <a:gd name="connsiteX358" fmla="*/ 1749508 w 2359499"/>
              <a:gd name="connsiteY358" fmla="*/ 1076716 h 1101026"/>
              <a:gd name="connsiteX359" fmla="*/ 1749508 w 2359499"/>
              <a:gd name="connsiteY359" fmla="*/ 1071737 h 1101026"/>
              <a:gd name="connsiteX360" fmla="*/ 1745765 w 2359499"/>
              <a:gd name="connsiteY360" fmla="*/ 1080450 h 1101026"/>
              <a:gd name="connsiteX361" fmla="*/ 1744518 w 2359499"/>
              <a:gd name="connsiteY361" fmla="*/ 1081695 h 1101026"/>
              <a:gd name="connsiteX362" fmla="*/ 1743271 w 2359499"/>
              <a:gd name="connsiteY362" fmla="*/ 1084185 h 1101026"/>
              <a:gd name="connsiteX363" fmla="*/ 1725807 w 2359499"/>
              <a:gd name="connsiteY363" fmla="*/ 1084185 h 1101026"/>
              <a:gd name="connsiteX364" fmla="*/ 1704601 w 2359499"/>
              <a:gd name="connsiteY364" fmla="*/ 1085429 h 1101026"/>
              <a:gd name="connsiteX365" fmla="*/ 1724559 w 2359499"/>
              <a:gd name="connsiteY365" fmla="*/ 1084185 h 1101026"/>
              <a:gd name="connsiteX366" fmla="*/ 1739528 w 2359499"/>
              <a:gd name="connsiteY366" fmla="*/ 1082940 h 1101026"/>
              <a:gd name="connsiteX367" fmla="*/ 1742023 w 2359499"/>
              <a:gd name="connsiteY367" fmla="*/ 1081695 h 1101026"/>
              <a:gd name="connsiteX368" fmla="*/ 1765724 w 2359499"/>
              <a:gd name="connsiteY368" fmla="*/ 1039373 h 1101026"/>
              <a:gd name="connsiteX369" fmla="*/ 1758240 w 2359499"/>
              <a:gd name="connsiteY369" fmla="*/ 1058045 h 1101026"/>
              <a:gd name="connsiteX370" fmla="*/ 1771961 w 2359499"/>
              <a:gd name="connsiteY370" fmla="*/ 1033150 h 1101026"/>
              <a:gd name="connsiteX371" fmla="*/ 1748260 w 2359499"/>
              <a:gd name="connsiteY371" fmla="*/ 1091653 h 1101026"/>
              <a:gd name="connsiteX372" fmla="*/ 1712085 w 2359499"/>
              <a:gd name="connsiteY372" fmla="*/ 1095388 h 1101026"/>
              <a:gd name="connsiteX373" fmla="*/ 1742023 w 2359499"/>
              <a:gd name="connsiteY373" fmla="*/ 1094143 h 1101026"/>
              <a:gd name="connsiteX374" fmla="*/ 1750755 w 2359499"/>
              <a:gd name="connsiteY374" fmla="*/ 1095388 h 1101026"/>
              <a:gd name="connsiteX375" fmla="*/ 1752003 w 2359499"/>
              <a:gd name="connsiteY375" fmla="*/ 1094143 h 1101026"/>
              <a:gd name="connsiteX376" fmla="*/ 1758240 w 2359499"/>
              <a:gd name="connsiteY376" fmla="*/ 1079206 h 1101026"/>
              <a:gd name="connsiteX377" fmla="*/ 1764477 w 2359499"/>
              <a:gd name="connsiteY377" fmla="*/ 1066758 h 1101026"/>
              <a:gd name="connsiteX378" fmla="*/ 1773209 w 2359499"/>
              <a:gd name="connsiteY378" fmla="*/ 1044352 h 1101026"/>
              <a:gd name="connsiteX379" fmla="*/ 1783188 w 2359499"/>
              <a:gd name="connsiteY379" fmla="*/ 1014478 h 1101026"/>
              <a:gd name="connsiteX380" fmla="*/ 1791920 w 2359499"/>
              <a:gd name="connsiteY380" fmla="*/ 1009499 h 1101026"/>
              <a:gd name="connsiteX381" fmla="*/ 1829343 w 2359499"/>
              <a:gd name="connsiteY381" fmla="*/ 931079 h 1101026"/>
              <a:gd name="connsiteX382" fmla="*/ 1820611 w 2359499"/>
              <a:gd name="connsiteY382" fmla="*/ 946016 h 1101026"/>
              <a:gd name="connsiteX383" fmla="*/ 1841817 w 2359499"/>
              <a:gd name="connsiteY383" fmla="*/ 907429 h 1101026"/>
              <a:gd name="connsiteX384" fmla="*/ 1848054 w 2359499"/>
              <a:gd name="connsiteY384" fmla="*/ 903695 h 1101026"/>
              <a:gd name="connsiteX385" fmla="*/ 1864271 w 2359499"/>
              <a:gd name="connsiteY385" fmla="*/ 868841 h 1101026"/>
              <a:gd name="connsiteX386" fmla="*/ 1865518 w 2359499"/>
              <a:gd name="connsiteY386" fmla="*/ 873820 h 1101026"/>
              <a:gd name="connsiteX387" fmla="*/ 1869261 w 2359499"/>
              <a:gd name="connsiteY387" fmla="*/ 857638 h 1101026"/>
              <a:gd name="connsiteX388" fmla="*/ 1895457 w 2359499"/>
              <a:gd name="connsiteY388" fmla="*/ 817806 h 1101026"/>
              <a:gd name="connsiteX389" fmla="*/ 1889219 w 2359499"/>
              <a:gd name="connsiteY389" fmla="*/ 822785 h 1101026"/>
              <a:gd name="connsiteX390" fmla="*/ 1909178 w 2359499"/>
              <a:gd name="connsiteY390" fmla="*/ 785442 h 1101026"/>
              <a:gd name="connsiteX391" fmla="*/ 1909178 w 2359499"/>
              <a:gd name="connsiteY391" fmla="*/ 804114 h 1101026"/>
              <a:gd name="connsiteX392" fmla="*/ 1935374 w 2359499"/>
              <a:gd name="connsiteY392" fmla="*/ 736897 h 1101026"/>
              <a:gd name="connsiteX393" fmla="*/ 1935374 w 2359499"/>
              <a:gd name="connsiteY393" fmla="*/ 745610 h 1101026"/>
              <a:gd name="connsiteX394" fmla="*/ 1977650 w 2359499"/>
              <a:gd name="connsiteY394" fmla="*/ 663864 h 1101026"/>
              <a:gd name="connsiteX395" fmla="*/ 1992640 w 2359499"/>
              <a:gd name="connsiteY395" fmla="*/ 637014 h 1101026"/>
              <a:gd name="connsiteX396" fmla="*/ 1992892 w 2359499"/>
              <a:gd name="connsiteY396" fmla="*/ 636947 h 1101026"/>
              <a:gd name="connsiteX397" fmla="*/ 2012714 w 2359499"/>
              <a:gd name="connsiteY397" fmla="*/ 602463 h 1101026"/>
              <a:gd name="connsiteX398" fmla="*/ 2007725 w 2359499"/>
              <a:gd name="connsiteY398" fmla="*/ 613666 h 1101026"/>
              <a:gd name="connsiteX399" fmla="*/ 2020978 w 2359499"/>
              <a:gd name="connsiteY399" fmla="*/ 585814 h 1101026"/>
              <a:gd name="connsiteX400" fmla="*/ 2024405 w 2359499"/>
              <a:gd name="connsiteY400" fmla="*/ 579313 h 1101026"/>
              <a:gd name="connsiteX401" fmla="*/ 2023941 w 2359499"/>
              <a:gd name="connsiteY401" fmla="*/ 583792 h 1101026"/>
              <a:gd name="connsiteX402" fmla="*/ 2047642 w 2359499"/>
              <a:gd name="connsiteY402" fmla="*/ 531512 h 1101026"/>
              <a:gd name="connsiteX403" fmla="*/ 2061364 w 2359499"/>
              <a:gd name="connsiteY403" fmla="*/ 512840 h 1101026"/>
              <a:gd name="connsiteX404" fmla="*/ 2083818 w 2359499"/>
              <a:gd name="connsiteY404" fmla="*/ 468029 h 1101026"/>
              <a:gd name="connsiteX405" fmla="*/ 2088807 w 2359499"/>
              <a:gd name="connsiteY405" fmla="*/ 461805 h 1101026"/>
              <a:gd name="connsiteX406" fmla="*/ 2055127 w 2359499"/>
              <a:gd name="connsiteY406" fmla="*/ 524043 h 1101026"/>
              <a:gd name="connsiteX407" fmla="*/ 2057622 w 2359499"/>
              <a:gd name="connsiteY407" fmla="*/ 529022 h 1101026"/>
              <a:gd name="connsiteX408" fmla="*/ 2108766 w 2359499"/>
              <a:gd name="connsiteY408" fmla="*/ 423218 h 1101026"/>
              <a:gd name="connsiteX409" fmla="*/ 2132467 w 2359499"/>
              <a:gd name="connsiteY409" fmla="*/ 382141 h 1101026"/>
              <a:gd name="connsiteX410" fmla="*/ 2132467 w 2359499"/>
              <a:gd name="connsiteY410" fmla="*/ 379651 h 1101026"/>
              <a:gd name="connsiteX411" fmla="*/ 2137698 w 2359499"/>
              <a:gd name="connsiteY411" fmla="*/ 374431 h 1101026"/>
              <a:gd name="connsiteX412" fmla="*/ 2139922 w 2359499"/>
              <a:gd name="connsiteY412" fmla="*/ 366788 h 1101026"/>
              <a:gd name="connsiteX413" fmla="*/ 2138823 w 2359499"/>
              <a:gd name="connsiteY413" fmla="*/ 370908 h 1101026"/>
              <a:gd name="connsiteX414" fmla="*/ 2137795 w 2359499"/>
              <a:gd name="connsiteY414" fmla="*/ 374334 h 1101026"/>
              <a:gd name="connsiteX415" fmla="*/ 2138704 w 2359499"/>
              <a:gd name="connsiteY415" fmla="*/ 373427 h 1101026"/>
              <a:gd name="connsiteX416" fmla="*/ 2143694 w 2359499"/>
              <a:gd name="connsiteY416" fmla="*/ 363469 h 1101026"/>
              <a:gd name="connsiteX417" fmla="*/ 2142447 w 2359499"/>
              <a:gd name="connsiteY417" fmla="*/ 367204 h 1101026"/>
              <a:gd name="connsiteX418" fmla="*/ 2148684 w 2359499"/>
              <a:gd name="connsiteY418" fmla="*/ 356001 h 1101026"/>
              <a:gd name="connsiteX419" fmla="*/ 2144941 w 2359499"/>
              <a:gd name="connsiteY419" fmla="*/ 370938 h 1101026"/>
              <a:gd name="connsiteX420" fmla="*/ 2137457 w 2359499"/>
              <a:gd name="connsiteY420" fmla="*/ 382141 h 1101026"/>
              <a:gd name="connsiteX421" fmla="*/ 2138704 w 2359499"/>
              <a:gd name="connsiteY421" fmla="*/ 385875 h 1101026"/>
              <a:gd name="connsiteX422" fmla="*/ 2141199 w 2359499"/>
              <a:gd name="connsiteY422" fmla="*/ 380896 h 1101026"/>
              <a:gd name="connsiteX423" fmla="*/ 2139952 w 2359499"/>
              <a:gd name="connsiteY423" fmla="*/ 385875 h 1101026"/>
              <a:gd name="connsiteX424" fmla="*/ 2156168 w 2359499"/>
              <a:gd name="connsiteY424" fmla="*/ 353511 h 1101026"/>
              <a:gd name="connsiteX425" fmla="*/ 2146189 w 2359499"/>
              <a:gd name="connsiteY425" fmla="*/ 367204 h 1101026"/>
              <a:gd name="connsiteX426" fmla="*/ 2156168 w 2359499"/>
              <a:gd name="connsiteY426" fmla="*/ 341064 h 1101026"/>
              <a:gd name="connsiteX427" fmla="*/ 2169890 w 2359499"/>
              <a:gd name="connsiteY427" fmla="*/ 317413 h 1101026"/>
              <a:gd name="connsiteX428" fmla="*/ 2199828 w 2359499"/>
              <a:gd name="connsiteY428" fmla="*/ 257665 h 1101026"/>
              <a:gd name="connsiteX429" fmla="*/ 2201076 w 2359499"/>
              <a:gd name="connsiteY429" fmla="*/ 258910 h 1101026"/>
              <a:gd name="connsiteX430" fmla="*/ 2238498 w 2359499"/>
              <a:gd name="connsiteY430" fmla="*/ 192937 h 1101026"/>
              <a:gd name="connsiteX431" fmla="*/ 2248478 w 2359499"/>
              <a:gd name="connsiteY431" fmla="*/ 170532 h 1101026"/>
              <a:gd name="connsiteX432" fmla="*/ 2249725 w 2359499"/>
              <a:gd name="connsiteY432" fmla="*/ 168042 h 1101026"/>
              <a:gd name="connsiteX433" fmla="*/ 2257210 w 2359499"/>
              <a:gd name="connsiteY433" fmla="*/ 153105 h 1101026"/>
              <a:gd name="connsiteX434" fmla="*/ 2259705 w 2359499"/>
              <a:gd name="connsiteY434" fmla="*/ 150616 h 1101026"/>
              <a:gd name="connsiteX435" fmla="*/ 2298375 w 2359499"/>
              <a:gd name="connsiteY435" fmla="*/ 78420 h 1101026"/>
              <a:gd name="connsiteX436" fmla="*/ 2303365 w 2359499"/>
              <a:gd name="connsiteY436" fmla="*/ 60993 h 1101026"/>
              <a:gd name="connsiteX437" fmla="*/ 2322076 w 2359499"/>
              <a:gd name="connsiteY437" fmla="*/ 36098 h 1101026"/>
              <a:gd name="connsiteX438" fmla="*/ 2327065 w 2359499"/>
              <a:gd name="connsiteY438" fmla="*/ 19916 h 1101026"/>
              <a:gd name="connsiteX439" fmla="*/ 2330808 w 2359499"/>
              <a:gd name="connsiteY439" fmla="*/ 19916 h 1101026"/>
              <a:gd name="connsiteX440" fmla="*/ 2332055 w 2359499"/>
              <a:gd name="connsiteY440" fmla="*/ 17427 h 1101026"/>
              <a:gd name="connsiteX441" fmla="*/ 2325818 w 2359499"/>
              <a:gd name="connsiteY441" fmla="*/ 17427 h 1101026"/>
              <a:gd name="connsiteX442" fmla="*/ 2322076 w 2359499"/>
              <a:gd name="connsiteY442" fmla="*/ 16182 h 1101026"/>
              <a:gd name="connsiteX443" fmla="*/ 2319581 w 2359499"/>
              <a:gd name="connsiteY443" fmla="*/ 16182 h 1101026"/>
              <a:gd name="connsiteX444" fmla="*/ 2288395 w 2359499"/>
              <a:gd name="connsiteY444" fmla="*/ 16182 h 1101026"/>
              <a:gd name="connsiteX445" fmla="*/ 2313344 w 2359499"/>
              <a:gd name="connsiteY445" fmla="*/ 21161 h 1101026"/>
              <a:gd name="connsiteX446" fmla="*/ 2254715 w 2359499"/>
              <a:gd name="connsiteY446" fmla="*/ 17427 h 1101026"/>
              <a:gd name="connsiteX447" fmla="*/ 2278416 w 2359499"/>
              <a:gd name="connsiteY447" fmla="*/ 17427 h 1101026"/>
              <a:gd name="connsiteX448" fmla="*/ 2207313 w 2359499"/>
              <a:gd name="connsiteY448" fmla="*/ 16182 h 1101026"/>
              <a:gd name="connsiteX449" fmla="*/ 2234756 w 2359499"/>
              <a:gd name="connsiteY449" fmla="*/ 13692 h 1101026"/>
              <a:gd name="connsiteX450" fmla="*/ 2214831 w 2359499"/>
              <a:gd name="connsiteY450" fmla="*/ 14686 h 1101026"/>
              <a:gd name="connsiteX451" fmla="*/ 2213550 w 2359499"/>
              <a:gd name="connsiteY451" fmla="*/ 13692 h 1101026"/>
              <a:gd name="connsiteX452" fmla="*/ 2184859 w 2359499"/>
              <a:gd name="connsiteY452" fmla="*/ 16182 h 1101026"/>
              <a:gd name="connsiteX453" fmla="*/ 2147904 w 2359499"/>
              <a:gd name="connsiteY453" fmla="*/ 16182 h 1101026"/>
              <a:gd name="connsiteX454" fmla="*/ 2142447 w 2359499"/>
              <a:gd name="connsiteY454" fmla="*/ 16182 h 1101026"/>
              <a:gd name="connsiteX455" fmla="*/ 2113756 w 2359499"/>
              <a:gd name="connsiteY455" fmla="*/ 17427 h 1101026"/>
              <a:gd name="connsiteX456" fmla="*/ 2100034 w 2359499"/>
              <a:gd name="connsiteY456" fmla="*/ 16182 h 1101026"/>
              <a:gd name="connsiteX457" fmla="*/ 2089393 w 2359499"/>
              <a:gd name="connsiteY457" fmla="*/ 16192 h 1101026"/>
              <a:gd name="connsiteX458" fmla="*/ 2095511 w 2359499"/>
              <a:gd name="connsiteY458" fmla="*/ 17977 h 1101026"/>
              <a:gd name="connsiteX459" fmla="*/ 2090802 w 2359499"/>
              <a:gd name="connsiteY459" fmla="*/ 17977 h 1101026"/>
              <a:gd name="connsiteX460" fmla="*/ 2087746 w 2359499"/>
              <a:gd name="connsiteY460" fmla="*/ 16193 h 1101026"/>
              <a:gd name="connsiteX461" fmla="*/ 2079101 w 2359499"/>
              <a:gd name="connsiteY461" fmla="*/ 16201 h 1101026"/>
              <a:gd name="connsiteX462" fmla="*/ 2040158 w 2359499"/>
              <a:gd name="connsiteY462" fmla="*/ 17427 h 1101026"/>
              <a:gd name="connsiteX463" fmla="*/ 2035168 w 2359499"/>
              <a:gd name="connsiteY463" fmla="*/ 17427 h 1101026"/>
              <a:gd name="connsiteX464" fmla="*/ 1944106 w 2359499"/>
              <a:gd name="connsiteY464" fmla="*/ 22405 h 1101026"/>
              <a:gd name="connsiteX465" fmla="*/ 1970302 w 2359499"/>
              <a:gd name="connsiteY465" fmla="*/ 18671 h 1101026"/>
              <a:gd name="connsiteX466" fmla="*/ 1946601 w 2359499"/>
              <a:gd name="connsiteY466" fmla="*/ 17427 h 1101026"/>
              <a:gd name="connsiteX467" fmla="*/ 1974044 w 2359499"/>
              <a:gd name="connsiteY467" fmla="*/ 17427 h 1101026"/>
              <a:gd name="connsiteX468" fmla="*/ 1899199 w 2359499"/>
              <a:gd name="connsiteY468" fmla="*/ 18671 h 1101026"/>
              <a:gd name="connsiteX469" fmla="*/ 1897807 w 2359499"/>
              <a:gd name="connsiteY469" fmla="*/ 17977 h 1101026"/>
              <a:gd name="connsiteX470" fmla="*/ 1878502 w 2359499"/>
              <a:gd name="connsiteY470" fmla="*/ 17977 h 1101026"/>
              <a:gd name="connsiteX471" fmla="*/ 1884224 w 2359499"/>
              <a:gd name="connsiteY471" fmla="*/ 17462 h 1101026"/>
              <a:gd name="connsiteX472" fmla="*/ 1897478 w 2359499"/>
              <a:gd name="connsiteY472" fmla="*/ 17813 h 1101026"/>
              <a:gd name="connsiteX473" fmla="*/ 1895768 w 2359499"/>
              <a:gd name="connsiteY473" fmla="*/ 16960 h 1101026"/>
              <a:gd name="connsiteX474" fmla="*/ 1875498 w 2359499"/>
              <a:gd name="connsiteY474" fmla="*/ 16182 h 1101026"/>
              <a:gd name="connsiteX475" fmla="*/ 1856786 w 2359499"/>
              <a:gd name="connsiteY475" fmla="*/ 19916 h 1101026"/>
              <a:gd name="connsiteX476" fmla="*/ 1836827 w 2359499"/>
              <a:gd name="connsiteY476" fmla="*/ 17427 h 1101026"/>
              <a:gd name="connsiteX477" fmla="*/ 1745765 w 2359499"/>
              <a:gd name="connsiteY477" fmla="*/ 17427 h 1101026"/>
              <a:gd name="connsiteX478" fmla="*/ 1734539 w 2359499"/>
              <a:gd name="connsiteY478" fmla="*/ 17427 h 1101026"/>
              <a:gd name="connsiteX479" fmla="*/ 1729461 w 2359499"/>
              <a:gd name="connsiteY479" fmla="*/ 17557 h 1101026"/>
              <a:gd name="connsiteX480" fmla="*/ 1728350 w 2359499"/>
              <a:gd name="connsiteY480" fmla="*/ 17585 h 1101026"/>
              <a:gd name="connsiteX481" fmla="*/ 1728359 w 2359499"/>
              <a:gd name="connsiteY481" fmla="*/ 17633 h 1101026"/>
              <a:gd name="connsiteX482" fmla="*/ 1718058 w 2359499"/>
              <a:gd name="connsiteY482" fmla="*/ 17977 h 1101026"/>
              <a:gd name="connsiteX483" fmla="*/ 1718567 w 2359499"/>
              <a:gd name="connsiteY483" fmla="*/ 17835 h 1101026"/>
              <a:gd name="connsiteX484" fmla="*/ 1685889 w 2359499"/>
              <a:gd name="connsiteY484" fmla="*/ 18672 h 1101026"/>
              <a:gd name="connsiteX485" fmla="*/ 1644724 w 2359499"/>
              <a:gd name="connsiteY485" fmla="*/ 19916 h 1101026"/>
              <a:gd name="connsiteX486" fmla="*/ 1627260 w 2359499"/>
              <a:gd name="connsiteY486" fmla="*/ 17427 h 1101026"/>
              <a:gd name="connsiteX487" fmla="*/ 1584848 w 2359499"/>
              <a:gd name="connsiteY487" fmla="*/ 18671 h 1101026"/>
              <a:gd name="connsiteX488" fmla="*/ 1606054 w 2359499"/>
              <a:gd name="connsiteY488" fmla="*/ 16182 h 1101026"/>
              <a:gd name="connsiteX489" fmla="*/ 1577363 w 2359499"/>
              <a:gd name="connsiteY489" fmla="*/ 17427 h 1101026"/>
              <a:gd name="connsiteX490" fmla="*/ 1581105 w 2359499"/>
              <a:gd name="connsiteY490" fmla="*/ 16182 h 1101026"/>
              <a:gd name="connsiteX491" fmla="*/ 1536198 w 2359499"/>
              <a:gd name="connsiteY491" fmla="*/ 17427 h 1101026"/>
              <a:gd name="connsiteX492" fmla="*/ 1547425 w 2359499"/>
              <a:gd name="connsiteY492" fmla="*/ 17427 h 1101026"/>
              <a:gd name="connsiteX493" fmla="*/ 1496281 w 2359499"/>
              <a:gd name="connsiteY493" fmla="*/ 17427 h 1101026"/>
              <a:gd name="connsiteX494" fmla="*/ 1503765 w 2359499"/>
              <a:gd name="connsiteY494" fmla="*/ 16182 h 1101026"/>
              <a:gd name="connsiteX495" fmla="*/ 1532456 w 2359499"/>
              <a:gd name="connsiteY495" fmla="*/ 16182 h 1101026"/>
              <a:gd name="connsiteX496" fmla="*/ 1510002 w 2359499"/>
              <a:gd name="connsiteY496" fmla="*/ 13692 h 1101026"/>
              <a:gd name="connsiteX497" fmla="*/ 1485054 w 2359499"/>
              <a:gd name="connsiteY497" fmla="*/ 17427 h 1101026"/>
              <a:gd name="connsiteX498" fmla="*/ 1426425 w 2359499"/>
              <a:gd name="connsiteY498" fmla="*/ 17427 h 1101026"/>
              <a:gd name="connsiteX499" fmla="*/ 1431414 w 2359499"/>
              <a:gd name="connsiteY499" fmla="*/ 16182 h 1101026"/>
              <a:gd name="connsiteX500" fmla="*/ 1408961 w 2359499"/>
              <a:gd name="connsiteY500" fmla="*/ 16182 h 1101026"/>
              <a:gd name="connsiteX501" fmla="*/ 1427672 w 2359499"/>
              <a:gd name="connsiteY501" fmla="*/ 13692 h 1101026"/>
              <a:gd name="connsiteX502" fmla="*/ 1369043 w 2359499"/>
              <a:gd name="connsiteY502" fmla="*/ 16182 h 1101026"/>
              <a:gd name="connsiteX503" fmla="*/ 1369043 w 2359499"/>
              <a:gd name="connsiteY503" fmla="*/ 14937 h 1101026"/>
              <a:gd name="connsiteX504" fmla="*/ 1329126 w 2359499"/>
              <a:gd name="connsiteY504" fmla="*/ 16182 h 1101026"/>
              <a:gd name="connsiteX505" fmla="*/ 1316651 w 2359499"/>
              <a:gd name="connsiteY505" fmla="*/ 18671 h 1101026"/>
              <a:gd name="connsiteX506" fmla="*/ 1280476 w 2359499"/>
              <a:gd name="connsiteY506" fmla="*/ 17427 h 1101026"/>
              <a:gd name="connsiteX507" fmla="*/ 1300435 w 2359499"/>
              <a:gd name="connsiteY507" fmla="*/ 18671 h 1101026"/>
              <a:gd name="connsiteX508" fmla="*/ 1200641 w 2359499"/>
              <a:gd name="connsiteY508" fmla="*/ 14937 h 1101026"/>
              <a:gd name="connsiteX509" fmla="*/ 1231826 w 2359499"/>
              <a:gd name="connsiteY509" fmla="*/ 17427 h 1101026"/>
              <a:gd name="connsiteX510" fmla="*/ 1163218 w 2359499"/>
              <a:gd name="connsiteY510" fmla="*/ 17427 h 1101026"/>
              <a:gd name="connsiteX511" fmla="*/ 1178187 w 2359499"/>
              <a:gd name="connsiteY511" fmla="*/ 16182 h 1101026"/>
              <a:gd name="connsiteX512" fmla="*/ 1155733 w 2359499"/>
              <a:gd name="connsiteY512" fmla="*/ 16182 h 1101026"/>
              <a:gd name="connsiteX513" fmla="*/ 1156981 w 2359499"/>
              <a:gd name="connsiteY513" fmla="*/ 14937 h 1101026"/>
              <a:gd name="connsiteX514" fmla="*/ 1084630 w 2359499"/>
              <a:gd name="connsiteY514" fmla="*/ 17427 h 1101026"/>
              <a:gd name="connsiteX515" fmla="*/ 1084630 w 2359499"/>
              <a:gd name="connsiteY515" fmla="*/ 16182 h 1101026"/>
              <a:gd name="connsiteX516" fmla="*/ 1087125 w 2359499"/>
              <a:gd name="connsiteY516" fmla="*/ 16182 h 1101026"/>
              <a:gd name="connsiteX517" fmla="*/ 1104589 w 2359499"/>
              <a:gd name="connsiteY517" fmla="*/ 14937 h 1101026"/>
              <a:gd name="connsiteX518" fmla="*/ 1123300 w 2359499"/>
              <a:gd name="connsiteY518" fmla="*/ 13692 h 1101026"/>
              <a:gd name="connsiteX519" fmla="*/ 1092115 w 2359499"/>
              <a:gd name="connsiteY519" fmla="*/ 13692 h 1101026"/>
              <a:gd name="connsiteX520" fmla="*/ 1113321 w 2359499"/>
              <a:gd name="connsiteY520" fmla="*/ 11202 h 1101026"/>
              <a:gd name="connsiteX521" fmla="*/ 1088373 w 2359499"/>
              <a:gd name="connsiteY521" fmla="*/ 11202 h 1101026"/>
              <a:gd name="connsiteX522" fmla="*/ 1070909 w 2359499"/>
              <a:gd name="connsiteY522" fmla="*/ 12447 h 1101026"/>
              <a:gd name="connsiteX523" fmla="*/ 1063424 w 2359499"/>
              <a:gd name="connsiteY523" fmla="*/ 27384 h 1101026"/>
              <a:gd name="connsiteX524" fmla="*/ 1055939 w 2359499"/>
              <a:gd name="connsiteY524" fmla="*/ 43566 h 1101026"/>
              <a:gd name="connsiteX525" fmla="*/ 1070909 w 2359499"/>
              <a:gd name="connsiteY525" fmla="*/ 13692 h 1101026"/>
              <a:gd name="connsiteX526" fmla="*/ 1073403 w 2359499"/>
              <a:gd name="connsiteY526" fmla="*/ 13692 h 1101026"/>
              <a:gd name="connsiteX527" fmla="*/ 1072156 w 2359499"/>
              <a:gd name="connsiteY527" fmla="*/ 14937 h 1101026"/>
              <a:gd name="connsiteX528" fmla="*/ 1068258 w 2359499"/>
              <a:gd name="connsiteY528" fmla="*/ 22094 h 1101026"/>
              <a:gd name="connsiteX529" fmla="*/ 1066966 w 2359499"/>
              <a:gd name="connsiteY529" fmla="*/ 25503 h 1101026"/>
              <a:gd name="connsiteX530" fmla="*/ 1065919 w 2359499"/>
              <a:gd name="connsiteY530" fmla="*/ 27384 h 1101026"/>
              <a:gd name="connsiteX531" fmla="*/ 1066553 w 2359499"/>
              <a:gd name="connsiteY531" fmla="*/ 26593 h 1101026"/>
              <a:gd name="connsiteX532" fmla="*/ 1063424 w 2359499"/>
              <a:gd name="connsiteY532" fmla="*/ 34853 h 1101026"/>
              <a:gd name="connsiteX533" fmla="*/ 1037228 w 2359499"/>
              <a:gd name="connsiteY533" fmla="*/ 79664 h 1101026"/>
              <a:gd name="connsiteX534" fmla="*/ 1040970 w 2359499"/>
              <a:gd name="connsiteY534" fmla="*/ 72196 h 1101026"/>
              <a:gd name="connsiteX535" fmla="*/ 1003548 w 2359499"/>
              <a:gd name="connsiteY535" fmla="*/ 133189 h 1101026"/>
              <a:gd name="connsiteX536" fmla="*/ 987331 w 2359499"/>
              <a:gd name="connsiteY536" fmla="*/ 166797 h 1101026"/>
              <a:gd name="connsiteX537" fmla="*/ 1004795 w 2359499"/>
              <a:gd name="connsiteY537" fmla="*/ 139413 h 1101026"/>
              <a:gd name="connsiteX538" fmla="*/ 953651 w 2359499"/>
              <a:gd name="connsiteY538" fmla="*/ 230280 h 1101026"/>
              <a:gd name="connsiteX539" fmla="*/ 954898 w 2359499"/>
              <a:gd name="connsiteY539" fmla="*/ 222812 h 1101026"/>
              <a:gd name="connsiteX540" fmla="*/ 937434 w 2359499"/>
              <a:gd name="connsiteY540" fmla="*/ 256420 h 1101026"/>
              <a:gd name="connsiteX541" fmla="*/ 933692 w 2359499"/>
              <a:gd name="connsiteY541" fmla="*/ 262644 h 1101026"/>
              <a:gd name="connsiteX542" fmla="*/ 907496 w 2359499"/>
              <a:gd name="connsiteY542" fmla="*/ 316168 h 1101026"/>
              <a:gd name="connsiteX543" fmla="*/ 902506 w 2359499"/>
              <a:gd name="connsiteY543" fmla="*/ 321148 h 1101026"/>
              <a:gd name="connsiteX544" fmla="*/ 885042 w 2359499"/>
              <a:gd name="connsiteY544" fmla="*/ 354756 h 1101026"/>
              <a:gd name="connsiteX545" fmla="*/ 886290 w 2359499"/>
              <a:gd name="connsiteY545" fmla="*/ 353511 h 1101026"/>
              <a:gd name="connsiteX546" fmla="*/ 842630 w 2359499"/>
              <a:gd name="connsiteY546" fmla="*/ 431931 h 1101026"/>
              <a:gd name="connsiteX547" fmla="*/ 846372 w 2359499"/>
              <a:gd name="connsiteY547" fmla="*/ 426952 h 1101026"/>
              <a:gd name="connsiteX548" fmla="*/ 750320 w 2359499"/>
              <a:gd name="connsiteY548" fmla="*/ 604952 h 1101026"/>
              <a:gd name="connsiteX549" fmla="*/ 761547 w 2359499"/>
              <a:gd name="connsiteY549" fmla="*/ 586281 h 1101026"/>
              <a:gd name="connsiteX550" fmla="*/ 730362 w 2359499"/>
              <a:gd name="connsiteY550" fmla="*/ 641050 h 1101026"/>
              <a:gd name="connsiteX551" fmla="*/ 737846 w 2359499"/>
              <a:gd name="connsiteY551" fmla="*/ 627358 h 1101026"/>
              <a:gd name="connsiteX552" fmla="*/ 725372 w 2359499"/>
              <a:gd name="connsiteY552" fmla="*/ 647274 h 1101026"/>
              <a:gd name="connsiteX553" fmla="*/ 722877 w 2359499"/>
              <a:gd name="connsiteY553" fmla="*/ 653498 h 1101026"/>
              <a:gd name="connsiteX554" fmla="*/ 719135 w 2359499"/>
              <a:gd name="connsiteY554" fmla="*/ 657232 h 1101026"/>
              <a:gd name="connsiteX555" fmla="*/ 712898 w 2359499"/>
              <a:gd name="connsiteY555" fmla="*/ 672170 h 1101026"/>
              <a:gd name="connsiteX556" fmla="*/ 651774 w 2359499"/>
              <a:gd name="connsiteY556" fmla="*/ 776729 h 1101026"/>
              <a:gd name="connsiteX557" fmla="*/ 667990 w 2359499"/>
              <a:gd name="connsiteY557" fmla="*/ 754324 h 1101026"/>
              <a:gd name="connsiteX558" fmla="*/ 654269 w 2359499"/>
              <a:gd name="connsiteY558" fmla="*/ 776729 h 1101026"/>
              <a:gd name="connsiteX559" fmla="*/ 658011 w 2359499"/>
              <a:gd name="connsiteY559" fmla="*/ 772995 h 1101026"/>
              <a:gd name="connsiteX560" fmla="*/ 579423 w 2359499"/>
              <a:gd name="connsiteY560" fmla="*/ 911163 h 1101026"/>
              <a:gd name="connsiteX561" fmla="*/ 580671 w 2359499"/>
              <a:gd name="connsiteY561" fmla="*/ 908674 h 1101026"/>
              <a:gd name="connsiteX562" fmla="*/ 559464 w 2359499"/>
              <a:gd name="connsiteY562" fmla="*/ 947261 h 1101026"/>
              <a:gd name="connsiteX563" fmla="*/ 559464 w 2359499"/>
              <a:gd name="connsiteY563" fmla="*/ 944772 h 1101026"/>
              <a:gd name="connsiteX564" fmla="*/ 510815 w 2359499"/>
              <a:gd name="connsiteY564" fmla="*/ 1034394 h 1101026"/>
              <a:gd name="connsiteX565" fmla="*/ 490856 w 2359499"/>
              <a:gd name="connsiteY565" fmla="*/ 1053066 h 1101026"/>
              <a:gd name="connsiteX566" fmla="*/ 483371 w 2359499"/>
              <a:gd name="connsiteY566" fmla="*/ 1068003 h 1101026"/>
              <a:gd name="connsiteX567" fmla="*/ 509567 w 2359499"/>
              <a:gd name="connsiteY567" fmla="*/ 1014478 h 1101026"/>
              <a:gd name="connsiteX568" fmla="*/ 535763 w 2359499"/>
              <a:gd name="connsiteY568" fmla="*/ 970912 h 1101026"/>
              <a:gd name="connsiteX569" fmla="*/ 533268 w 2359499"/>
              <a:gd name="connsiteY569" fmla="*/ 970912 h 1101026"/>
              <a:gd name="connsiteX570" fmla="*/ 535763 w 2359499"/>
              <a:gd name="connsiteY570" fmla="*/ 964688 h 1101026"/>
              <a:gd name="connsiteX571" fmla="*/ 714145 w 2359499"/>
              <a:gd name="connsiteY571" fmla="*/ 647274 h 1101026"/>
              <a:gd name="connsiteX572" fmla="*/ 712898 w 2359499"/>
              <a:gd name="connsiteY572" fmla="*/ 644785 h 1101026"/>
              <a:gd name="connsiteX573" fmla="*/ 727867 w 2359499"/>
              <a:gd name="connsiteY573" fmla="*/ 616155 h 1101026"/>
              <a:gd name="connsiteX574" fmla="*/ 745331 w 2359499"/>
              <a:gd name="connsiteY574" fmla="*/ 588771 h 1101026"/>
              <a:gd name="connsiteX575" fmla="*/ 745331 w 2359499"/>
              <a:gd name="connsiteY575" fmla="*/ 585036 h 1101026"/>
              <a:gd name="connsiteX576" fmla="*/ 827661 w 2359499"/>
              <a:gd name="connsiteY576" fmla="*/ 436910 h 1101026"/>
              <a:gd name="connsiteX577" fmla="*/ 837640 w 2359499"/>
              <a:gd name="connsiteY577" fmla="*/ 423218 h 1101026"/>
              <a:gd name="connsiteX578" fmla="*/ 855104 w 2359499"/>
              <a:gd name="connsiteY578" fmla="*/ 383385 h 1101026"/>
              <a:gd name="connsiteX579" fmla="*/ 891279 w 2359499"/>
              <a:gd name="connsiteY579" fmla="*/ 329861 h 1101026"/>
              <a:gd name="connsiteX580" fmla="*/ 895022 w 2359499"/>
              <a:gd name="connsiteY580" fmla="*/ 316168 h 1101026"/>
              <a:gd name="connsiteX581" fmla="*/ 931197 w 2359499"/>
              <a:gd name="connsiteY581" fmla="*/ 250196 h 1101026"/>
              <a:gd name="connsiteX582" fmla="*/ 1007290 w 2359499"/>
              <a:gd name="connsiteY582" fmla="*/ 113273 h 1101026"/>
              <a:gd name="connsiteX583" fmla="*/ 1014774 w 2359499"/>
              <a:gd name="connsiteY583" fmla="*/ 95846 h 1101026"/>
              <a:gd name="connsiteX584" fmla="*/ 1006043 w 2359499"/>
              <a:gd name="connsiteY584" fmla="*/ 109539 h 1101026"/>
              <a:gd name="connsiteX585" fmla="*/ 1024754 w 2359499"/>
              <a:gd name="connsiteY585" fmla="*/ 75930 h 1101026"/>
              <a:gd name="connsiteX586" fmla="*/ 1028496 w 2359499"/>
              <a:gd name="connsiteY586" fmla="*/ 68461 h 1101026"/>
              <a:gd name="connsiteX587" fmla="*/ 1029744 w 2359499"/>
              <a:gd name="connsiteY587" fmla="*/ 67217 h 1101026"/>
              <a:gd name="connsiteX588" fmla="*/ 1030512 w 2359499"/>
              <a:gd name="connsiteY588" fmla="*/ 65811 h 1101026"/>
              <a:gd name="connsiteX589" fmla="*/ 1026937 w 2359499"/>
              <a:gd name="connsiteY589" fmla="*/ 73907 h 1101026"/>
              <a:gd name="connsiteX590" fmla="*/ 1028496 w 2359499"/>
              <a:gd name="connsiteY590" fmla="*/ 70951 h 1101026"/>
              <a:gd name="connsiteX591" fmla="*/ 1030678 w 2359499"/>
              <a:gd name="connsiteY591" fmla="*/ 65508 h 1101026"/>
              <a:gd name="connsiteX592" fmla="*/ 1031615 w 2359499"/>
              <a:gd name="connsiteY592" fmla="*/ 63794 h 1101026"/>
              <a:gd name="connsiteX593" fmla="*/ 1037228 w 2359499"/>
              <a:gd name="connsiteY593" fmla="*/ 54769 h 1101026"/>
              <a:gd name="connsiteX594" fmla="*/ 1049390 w 2359499"/>
              <a:gd name="connsiteY594" fmla="*/ 32830 h 1101026"/>
              <a:gd name="connsiteX595" fmla="*/ 1054981 w 2359499"/>
              <a:gd name="connsiteY595" fmla="*/ 19681 h 1101026"/>
              <a:gd name="connsiteX596" fmla="*/ 1064671 w 2359499"/>
              <a:gd name="connsiteY596" fmla="*/ 2489 h 1101026"/>
              <a:gd name="connsiteX597" fmla="*/ 1058434 w 2359499"/>
              <a:gd name="connsiteY597" fmla="*/ 13692 h 1101026"/>
              <a:gd name="connsiteX598" fmla="*/ 1054692 w 2359499"/>
              <a:gd name="connsiteY598" fmla="*/ 22405 h 1101026"/>
              <a:gd name="connsiteX599" fmla="*/ 1058434 w 2359499"/>
              <a:gd name="connsiteY599" fmla="*/ 18671 h 1101026"/>
              <a:gd name="connsiteX600" fmla="*/ 1063424 w 2359499"/>
              <a:gd name="connsiteY600" fmla="*/ 9958 h 1101026"/>
              <a:gd name="connsiteX601" fmla="*/ 1065919 w 2359499"/>
              <a:gd name="connsiteY601" fmla="*/ 3734 h 1101026"/>
              <a:gd name="connsiteX602" fmla="*/ 1084630 w 2359499"/>
              <a:gd name="connsiteY602" fmla="*/ 2489 h 1101026"/>
              <a:gd name="connsiteX603" fmla="*/ 1102094 w 2359499"/>
              <a:gd name="connsiteY603" fmla="*/ 3734 h 1101026"/>
              <a:gd name="connsiteX604" fmla="*/ 1090867 w 2359499"/>
              <a:gd name="connsiteY604" fmla="*/ 4979 h 1101026"/>
              <a:gd name="connsiteX605" fmla="*/ 1120806 w 2359499"/>
              <a:gd name="connsiteY605" fmla="*/ 4979 h 1101026"/>
              <a:gd name="connsiteX606" fmla="*/ 1110826 w 2359499"/>
              <a:gd name="connsiteY606" fmla="*/ 2489 h 1101026"/>
              <a:gd name="connsiteX607" fmla="*/ 1379023 w 2359499"/>
              <a:gd name="connsiteY607" fmla="*/ 3734 h 1101026"/>
              <a:gd name="connsiteX608" fmla="*/ 1436404 w 2359499"/>
              <a:gd name="connsiteY608" fmla="*/ 7468 h 1101026"/>
              <a:gd name="connsiteX609" fmla="*/ 1431414 w 2359499"/>
              <a:gd name="connsiteY609" fmla="*/ 7468 h 1101026"/>
              <a:gd name="connsiteX610" fmla="*/ 1457610 w 2359499"/>
              <a:gd name="connsiteY610" fmla="*/ 8713 h 1101026"/>
              <a:gd name="connsiteX611" fmla="*/ 1445136 w 2359499"/>
              <a:gd name="connsiteY611" fmla="*/ 6223 h 1101026"/>
              <a:gd name="connsiteX612" fmla="*/ 1481311 w 2359499"/>
              <a:gd name="connsiteY612" fmla="*/ 3734 h 1101026"/>
              <a:gd name="connsiteX613" fmla="*/ 1632250 w 2359499"/>
              <a:gd name="connsiteY613" fmla="*/ 2489 h 1101026"/>
              <a:gd name="connsiteX614" fmla="*/ 1627260 w 2359499"/>
              <a:gd name="connsiteY614" fmla="*/ 3734 h 1101026"/>
              <a:gd name="connsiteX615" fmla="*/ 1748260 w 2359499"/>
              <a:gd name="connsiteY615" fmla="*/ 3734 h 1101026"/>
              <a:gd name="connsiteX616" fmla="*/ 1752003 w 2359499"/>
              <a:gd name="connsiteY616" fmla="*/ 6223 h 1101026"/>
              <a:gd name="connsiteX617" fmla="*/ 1848054 w 2359499"/>
              <a:gd name="connsiteY617" fmla="*/ 3734 h 1101026"/>
              <a:gd name="connsiteX618" fmla="*/ 1849302 w 2359499"/>
              <a:gd name="connsiteY618" fmla="*/ 4979 h 1101026"/>
              <a:gd name="connsiteX619" fmla="*/ 1907931 w 2359499"/>
              <a:gd name="connsiteY619" fmla="*/ 3734 h 1101026"/>
              <a:gd name="connsiteX620" fmla="*/ 1959075 w 2359499"/>
              <a:gd name="connsiteY620" fmla="*/ 3734 h 1101026"/>
              <a:gd name="connsiteX621" fmla="*/ 2066354 w 2359499"/>
              <a:gd name="connsiteY621" fmla="*/ 6223 h 1101026"/>
              <a:gd name="connsiteX622" fmla="*/ 2132467 w 2359499"/>
              <a:gd name="connsiteY622" fmla="*/ 3734 h 1101026"/>
              <a:gd name="connsiteX623" fmla="*/ 2137457 w 2359499"/>
              <a:gd name="connsiteY623" fmla="*/ 3734 h 1101026"/>
              <a:gd name="connsiteX624" fmla="*/ 2218539 w 2359499"/>
              <a:gd name="connsiteY624" fmla="*/ 3734 h 1101026"/>
              <a:gd name="connsiteX625" fmla="*/ 2221034 w 2359499"/>
              <a:gd name="connsiteY625" fmla="*/ 2489 h 1101026"/>
              <a:gd name="connsiteX626" fmla="*/ 2312096 w 2359499"/>
              <a:gd name="connsiteY626" fmla="*/ 0 h 11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Lst>
            <a:rect l="l" t="t" r="r" b="b"/>
            <a:pathLst>
              <a:path w="2359499" h="1101026">
                <a:moveTo>
                  <a:pt x="1257027" y="1099081"/>
                </a:moveTo>
                <a:cubicBezTo>
                  <a:pt x="1262465" y="1099424"/>
                  <a:pt x="1269386" y="1100110"/>
                  <a:pt x="1277296" y="1100110"/>
                </a:cubicBezTo>
                <a:cubicBezTo>
                  <a:pt x="1268067" y="1100110"/>
                  <a:pt x="1257521" y="1100110"/>
                  <a:pt x="1245656" y="1100110"/>
                </a:cubicBezTo>
                <a:cubicBezTo>
                  <a:pt x="1247633" y="1098738"/>
                  <a:pt x="1251588" y="1098738"/>
                  <a:pt x="1257027" y="1099081"/>
                </a:cubicBezTo>
                <a:close/>
                <a:moveTo>
                  <a:pt x="1278615" y="1097365"/>
                </a:moveTo>
                <a:cubicBezTo>
                  <a:pt x="1290549" y="1097365"/>
                  <a:pt x="1299830" y="1097365"/>
                  <a:pt x="1309112" y="1097365"/>
                </a:cubicBezTo>
                <a:cubicBezTo>
                  <a:pt x="1311764" y="1097365"/>
                  <a:pt x="1313090" y="1097365"/>
                  <a:pt x="1315742" y="1100110"/>
                </a:cubicBezTo>
                <a:cubicBezTo>
                  <a:pt x="1302482" y="1100110"/>
                  <a:pt x="1290549" y="1100110"/>
                  <a:pt x="1278615" y="1097365"/>
                </a:cubicBezTo>
                <a:close/>
                <a:moveTo>
                  <a:pt x="981990" y="1097365"/>
                </a:moveTo>
                <a:cubicBezTo>
                  <a:pt x="986110" y="1097365"/>
                  <a:pt x="992977" y="1097365"/>
                  <a:pt x="997098" y="1100110"/>
                </a:cubicBezTo>
                <a:cubicBezTo>
                  <a:pt x="990231" y="1100110"/>
                  <a:pt x="986110" y="1100110"/>
                  <a:pt x="984737" y="1100110"/>
                </a:cubicBezTo>
                <a:cubicBezTo>
                  <a:pt x="984737" y="1097365"/>
                  <a:pt x="983363" y="1097365"/>
                  <a:pt x="981990" y="1097365"/>
                </a:cubicBezTo>
                <a:close/>
                <a:moveTo>
                  <a:pt x="891191" y="1097365"/>
                </a:moveTo>
                <a:cubicBezTo>
                  <a:pt x="896361" y="1097365"/>
                  <a:pt x="900238" y="1097365"/>
                  <a:pt x="909286" y="1097365"/>
                </a:cubicBezTo>
                <a:lnTo>
                  <a:pt x="888606" y="1100110"/>
                </a:lnTo>
                <a:cubicBezTo>
                  <a:pt x="895068" y="1100110"/>
                  <a:pt x="891191" y="1097365"/>
                  <a:pt x="891191" y="1097365"/>
                </a:cubicBezTo>
                <a:close/>
                <a:moveTo>
                  <a:pt x="610094" y="1097365"/>
                </a:moveTo>
                <a:cubicBezTo>
                  <a:pt x="624346" y="1099195"/>
                  <a:pt x="635035" y="1099195"/>
                  <a:pt x="645724" y="1099195"/>
                </a:cubicBezTo>
                <a:cubicBezTo>
                  <a:pt x="636223" y="1099195"/>
                  <a:pt x="625534" y="1099195"/>
                  <a:pt x="612469" y="1101026"/>
                </a:cubicBezTo>
                <a:cubicBezTo>
                  <a:pt x="620783" y="1099195"/>
                  <a:pt x="602968" y="1099195"/>
                  <a:pt x="610094" y="1097365"/>
                </a:cubicBezTo>
                <a:close/>
                <a:moveTo>
                  <a:pt x="812806" y="1091866"/>
                </a:moveTo>
                <a:lnTo>
                  <a:pt x="821594" y="1091866"/>
                </a:lnTo>
                <a:lnTo>
                  <a:pt x="811707" y="1094614"/>
                </a:lnTo>
                <a:close/>
                <a:moveTo>
                  <a:pt x="621487" y="1091866"/>
                </a:moveTo>
                <a:cubicBezTo>
                  <a:pt x="632787" y="1091866"/>
                  <a:pt x="645343" y="1091866"/>
                  <a:pt x="656642" y="1093698"/>
                </a:cubicBezTo>
                <a:cubicBezTo>
                  <a:pt x="645343" y="1093698"/>
                  <a:pt x="635298" y="1093698"/>
                  <a:pt x="626509" y="1095529"/>
                </a:cubicBezTo>
                <a:cubicBezTo>
                  <a:pt x="613954" y="1093698"/>
                  <a:pt x="618976" y="1093698"/>
                  <a:pt x="621487" y="1091866"/>
                </a:cubicBezTo>
                <a:close/>
                <a:moveTo>
                  <a:pt x="601704" y="1091866"/>
                </a:moveTo>
                <a:cubicBezTo>
                  <a:pt x="597901" y="1091866"/>
                  <a:pt x="594098" y="1094614"/>
                  <a:pt x="590294" y="1094614"/>
                </a:cubicBezTo>
                <a:cubicBezTo>
                  <a:pt x="589027" y="1094614"/>
                  <a:pt x="587759" y="1094614"/>
                  <a:pt x="586491" y="1094614"/>
                </a:cubicBezTo>
                <a:cubicBezTo>
                  <a:pt x="591562" y="1091866"/>
                  <a:pt x="596633" y="1091866"/>
                  <a:pt x="601704" y="1091866"/>
                </a:cubicBezTo>
                <a:close/>
                <a:moveTo>
                  <a:pt x="586487" y="1091866"/>
                </a:moveTo>
                <a:cubicBezTo>
                  <a:pt x="587861" y="1091866"/>
                  <a:pt x="589235" y="1091866"/>
                  <a:pt x="589235" y="1091866"/>
                </a:cubicBezTo>
                <a:cubicBezTo>
                  <a:pt x="590608" y="1091866"/>
                  <a:pt x="590608" y="1094614"/>
                  <a:pt x="586487" y="1091866"/>
                </a:cubicBezTo>
                <a:close/>
                <a:moveTo>
                  <a:pt x="568718" y="1091866"/>
                </a:moveTo>
                <a:lnTo>
                  <a:pt x="559670" y="1093698"/>
                </a:lnTo>
                <a:lnTo>
                  <a:pt x="548038" y="1095529"/>
                </a:lnTo>
                <a:close/>
                <a:moveTo>
                  <a:pt x="531560" y="1091866"/>
                </a:moveTo>
                <a:lnTo>
                  <a:pt x="535220" y="1091866"/>
                </a:lnTo>
                <a:lnTo>
                  <a:pt x="537051" y="1091866"/>
                </a:lnTo>
                <a:lnTo>
                  <a:pt x="539167" y="1091866"/>
                </a:lnTo>
                <a:lnTo>
                  <a:pt x="546773" y="1095529"/>
                </a:lnTo>
                <a:cubicBezTo>
                  <a:pt x="536631" y="1095529"/>
                  <a:pt x="532828" y="1093698"/>
                  <a:pt x="531560" y="1091866"/>
                </a:cubicBezTo>
                <a:close/>
                <a:moveTo>
                  <a:pt x="499754" y="1091866"/>
                </a:moveTo>
                <a:lnTo>
                  <a:pt x="519414" y="1091866"/>
                </a:lnTo>
                <a:lnTo>
                  <a:pt x="498598" y="1094614"/>
                </a:lnTo>
                <a:cubicBezTo>
                  <a:pt x="504380" y="1091866"/>
                  <a:pt x="500911" y="1091866"/>
                  <a:pt x="499754" y="1091866"/>
                </a:cubicBezTo>
                <a:close/>
                <a:moveTo>
                  <a:pt x="465640" y="1091866"/>
                </a:moveTo>
                <a:lnTo>
                  <a:pt x="477847" y="1091866"/>
                </a:lnTo>
                <a:lnTo>
                  <a:pt x="480128" y="1092722"/>
                </a:lnTo>
                <a:lnTo>
                  <a:pt x="480746" y="1092209"/>
                </a:lnTo>
                <a:cubicBezTo>
                  <a:pt x="483645" y="1091866"/>
                  <a:pt x="488833" y="1091866"/>
                  <a:pt x="497377" y="1091866"/>
                </a:cubicBezTo>
                <a:lnTo>
                  <a:pt x="483174" y="1093865"/>
                </a:lnTo>
                <a:lnTo>
                  <a:pt x="485171" y="1094614"/>
                </a:lnTo>
                <a:lnTo>
                  <a:pt x="479650" y="1094360"/>
                </a:lnTo>
                <a:lnTo>
                  <a:pt x="477847" y="1094614"/>
                </a:lnTo>
                <a:lnTo>
                  <a:pt x="478231" y="1094295"/>
                </a:lnTo>
                <a:lnTo>
                  <a:pt x="477694" y="1094271"/>
                </a:lnTo>
                <a:cubicBezTo>
                  <a:pt x="473880" y="1093927"/>
                  <a:pt x="469302" y="1093240"/>
                  <a:pt x="465640" y="1091866"/>
                </a:cubicBezTo>
                <a:close/>
                <a:moveTo>
                  <a:pt x="378415" y="1091866"/>
                </a:moveTo>
                <a:cubicBezTo>
                  <a:pt x="384348" y="1093240"/>
                  <a:pt x="387973" y="1093927"/>
                  <a:pt x="387808" y="1094271"/>
                </a:cubicBezTo>
                <a:lnTo>
                  <a:pt x="386392" y="1094307"/>
                </a:lnTo>
                <a:lnTo>
                  <a:pt x="387364" y="1094614"/>
                </a:lnTo>
                <a:lnTo>
                  <a:pt x="377751" y="1094614"/>
                </a:lnTo>
                <a:lnTo>
                  <a:pt x="378371" y="1094513"/>
                </a:lnTo>
                <a:lnTo>
                  <a:pt x="374460" y="1094614"/>
                </a:lnTo>
                <a:cubicBezTo>
                  <a:pt x="377756" y="1094614"/>
                  <a:pt x="375120" y="1094614"/>
                  <a:pt x="371329" y="1094614"/>
                </a:cubicBezTo>
                <a:lnTo>
                  <a:pt x="366765" y="1094614"/>
                </a:lnTo>
                <a:lnTo>
                  <a:pt x="361277" y="1094614"/>
                </a:lnTo>
                <a:close/>
                <a:moveTo>
                  <a:pt x="349578" y="1091866"/>
                </a:moveTo>
                <a:cubicBezTo>
                  <a:pt x="333454" y="1091866"/>
                  <a:pt x="344617" y="1094614"/>
                  <a:pt x="354540" y="1094614"/>
                </a:cubicBezTo>
                <a:lnTo>
                  <a:pt x="335112" y="1093613"/>
                </a:lnTo>
                <a:lnTo>
                  <a:pt x="334471" y="1094614"/>
                </a:lnTo>
                <a:cubicBezTo>
                  <a:pt x="327880" y="1094614"/>
                  <a:pt x="323925" y="1094614"/>
                  <a:pt x="319970" y="1094614"/>
                </a:cubicBezTo>
                <a:cubicBezTo>
                  <a:pt x="319970" y="1094614"/>
                  <a:pt x="319970" y="1094614"/>
                  <a:pt x="317333" y="1094614"/>
                </a:cubicBezTo>
                <a:lnTo>
                  <a:pt x="329891" y="1093344"/>
                </a:lnTo>
                <a:lnTo>
                  <a:pt x="327873" y="1093240"/>
                </a:lnTo>
                <a:cubicBezTo>
                  <a:pt x="326632" y="1092553"/>
                  <a:pt x="333454" y="1091866"/>
                  <a:pt x="349578" y="1091866"/>
                </a:cubicBezTo>
                <a:close/>
                <a:moveTo>
                  <a:pt x="678852" y="1090748"/>
                </a:moveTo>
                <a:lnTo>
                  <a:pt x="679259" y="1090771"/>
                </a:lnTo>
                <a:cubicBezTo>
                  <a:pt x="679259" y="1090771"/>
                  <a:pt x="679259" y="1090771"/>
                  <a:pt x="678038" y="1090771"/>
                </a:cubicBezTo>
                <a:close/>
                <a:moveTo>
                  <a:pt x="678038" y="1090702"/>
                </a:moveTo>
                <a:lnTo>
                  <a:pt x="678110" y="1090706"/>
                </a:lnTo>
                <a:lnTo>
                  <a:pt x="678038" y="1090771"/>
                </a:lnTo>
                <a:close/>
                <a:moveTo>
                  <a:pt x="1553263" y="1086378"/>
                </a:moveTo>
                <a:lnTo>
                  <a:pt x="1557842" y="1086378"/>
                </a:lnTo>
                <a:lnTo>
                  <a:pt x="1553263" y="1090039"/>
                </a:lnTo>
                <a:close/>
                <a:moveTo>
                  <a:pt x="1216214" y="1086378"/>
                </a:moveTo>
                <a:cubicBezTo>
                  <a:pt x="1226760" y="1086378"/>
                  <a:pt x="1233352" y="1088208"/>
                  <a:pt x="1230715" y="1088208"/>
                </a:cubicBezTo>
                <a:lnTo>
                  <a:pt x="1205667" y="1090039"/>
                </a:lnTo>
                <a:cubicBezTo>
                  <a:pt x="1201712" y="1088208"/>
                  <a:pt x="1210940" y="1088208"/>
                  <a:pt x="1216214" y="1086378"/>
                </a:cubicBezTo>
                <a:close/>
                <a:moveTo>
                  <a:pt x="888606" y="1086378"/>
                </a:moveTo>
                <a:lnTo>
                  <a:pt x="894388" y="1086378"/>
                </a:lnTo>
                <a:lnTo>
                  <a:pt x="909422" y="1089124"/>
                </a:lnTo>
                <a:close/>
                <a:moveTo>
                  <a:pt x="861143" y="1086378"/>
                </a:moveTo>
                <a:lnTo>
                  <a:pt x="871130" y="1088208"/>
                </a:lnTo>
                <a:lnTo>
                  <a:pt x="865138" y="1090039"/>
                </a:lnTo>
                <a:lnTo>
                  <a:pt x="863649" y="1088674"/>
                </a:lnTo>
                <a:lnTo>
                  <a:pt x="849718" y="1089581"/>
                </a:lnTo>
                <a:cubicBezTo>
                  <a:pt x="844444" y="1089581"/>
                  <a:pt x="841808" y="1089124"/>
                  <a:pt x="844444" y="1088208"/>
                </a:cubicBezTo>
                <a:lnTo>
                  <a:pt x="840489" y="1088208"/>
                </a:lnTo>
                <a:cubicBezTo>
                  <a:pt x="847740" y="1088208"/>
                  <a:pt x="854991" y="1087751"/>
                  <a:pt x="860594" y="1087522"/>
                </a:cubicBezTo>
                <a:lnTo>
                  <a:pt x="862534" y="1087652"/>
                </a:lnTo>
                <a:close/>
                <a:moveTo>
                  <a:pt x="799161" y="1086378"/>
                </a:moveTo>
                <a:cubicBezTo>
                  <a:pt x="805471" y="1087751"/>
                  <a:pt x="797900" y="1087751"/>
                  <a:pt x="797900" y="1087751"/>
                </a:cubicBezTo>
                <a:lnTo>
                  <a:pt x="821876" y="1087751"/>
                </a:lnTo>
                <a:cubicBezTo>
                  <a:pt x="826923" y="1090498"/>
                  <a:pt x="781495" y="1090498"/>
                  <a:pt x="792852" y="1093244"/>
                </a:cubicBezTo>
                <a:cubicBezTo>
                  <a:pt x="778971" y="1091871"/>
                  <a:pt x="784019" y="1090498"/>
                  <a:pt x="757519" y="1090498"/>
                </a:cubicBezTo>
                <a:cubicBezTo>
                  <a:pt x="753418" y="1091184"/>
                  <a:pt x="752629" y="1091699"/>
                  <a:pt x="753871" y="1092107"/>
                </a:cubicBezTo>
                <a:lnTo>
                  <a:pt x="762265" y="1093056"/>
                </a:lnTo>
                <a:lnTo>
                  <a:pt x="762265" y="1091866"/>
                </a:lnTo>
                <a:lnTo>
                  <a:pt x="763549" y="1093150"/>
                </a:lnTo>
                <a:lnTo>
                  <a:pt x="764854" y="1093238"/>
                </a:lnTo>
                <a:lnTo>
                  <a:pt x="767435" y="1091866"/>
                </a:lnTo>
                <a:lnTo>
                  <a:pt x="782945" y="1091866"/>
                </a:lnTo>
                <a:lnTo>
                  <a:pt x="770002" y="1093586"/>
                </a:lnTo>
                <a:lnTo>
                  <a:pt x="785281" y="1094618"/>
                </a:lnTo>
                <a:cubicBezTo>
                  <a:pt x="765090" y="1094618"/>
                  <a:pt x="765090" y="1094618"/>
                  <a:pt x="763829" y="1095991"/>
                </a:cubicBezTo>
                <a:lnTo>
                  <a:pt x="758393" y="1094614"/>
                </a:lnTo>
                <a:lnTo>
                  <a:pt x="748244" y="1094614"/>
                </a:lnTo>
                <a:cubicBezTo>
                  <a:pt x="735233" y="1094614"/>
                  <a:pt x="727427" y="1091866"/>
                  <a:pt x="718320" y="1091866"/>
                </a:cubicBezTo>
                <a:lnTo>
                  <a:pt x="723524" y="1091866"/>
                </a:lnTo>
                <a:lnTo>
                  <a:pt x="755667" y="1093923"/>
                </a:lnTo>
                <a:lnTo>
                  <a:pt x="745531" y="1091356"/>
                </a:lnTo>
                <a:cubicBezTo>
                  <a:pt x="742692" y="1089811"/>
                  <a:pt x="744269" y="1088437"/>
                  <a:pt x="753733" y="1087751"/>
                </a:cubicBezTo>
                <a:cubicBezTo>
                  <a:pt x="773924" y="1089124"/>
                  <a:pt x="797900" y="1087751"/>
                  <a:pt x="799161" y="1086378"/>
                </a:cubicBezTo>
                <a:close/>
                <a:moveTo>
                  <a:pt x="695128" y="1086378"/>
                </a:moveTo>
                <a:cubicBezTo>
                  <a:pt x="706114" y="1087476"/>
                  <a:pt x="686583" y="1088574"/>
                  <a:pt x="680480" y="1089673"/>
                </a:cubicBezTo>
                <a:cubicBezTo>
                  <a:pt x="685973" y="1089673"/>
                  <a:pt x="686583" y="1089673"/>
                  <a:pt x="685363" y="1089673"/>
                </a:cubicBezTo>
                <a:lnTo>
                  <a:pt x="717100" y="1089673"/>
                </a:lnTo>
                <a:lnTo>
                  <a:pt x="678852" y="1090748"/>
                </a:lnTo>
                <a:lnTo>
                  <a:pt x="678110" y="1090706"/>
                </a:lnTo>
                <a:lnTo>
                  <a:pt x="679259" y="1089673"/>
                </a:lnTo>
                <a:lnTo>
                  <a:pt x="678038" y="1089673"/>
                </a:lnTo>
                <a:lnTo>
                  <a:pt x="678038" y="1090702"/>
                </a:lnTo>
                <a:lnTo>
                  <a:pt x="659728" y="1089673"/>
                </a:lnTo>
                <a:cubicBezTo>
                  <a:pt x="665832" y="1089673"/>
                  <a:pt x="673156" y="1089673"/>
                  <a:pt x="680480" y="1088574"/>
                </a:cubicBezTo>
                <a:cubicBezTo>
                  <a:pt x="652404" y="1088574"/>
                  <a:pt x="702452" y="1087476"/>
                  <a:pt x="663390" y="1087476"/>
                </a:cubicBezTo>
                <a:cubicBezTo>
                  <a:pt x="678038" y="1087476"/>
                  <a:pt x="670714" y="1086378"/>
                  <a:pt x="695128" y="1086378"/>
                </a:cubicBezTo>
                <a:close/>
                <a:moveTo>
                  <a:pt x="605055" y="1086378"/>
                </a:moveTo>
                <a:lnTo>
                  <a:pt x="623618" y="1088208"/>
                </a:lnTo>
                <a:lnTo>
                  <a:pt x="589143" y="1090039"/>
                </a:lnTo>
                <a:cubicBezTo>
                  <a:pt x="590469" y="1088208"/>
                  <a:pt x="586491" y="1088208"/>
                  <a:pt x="606380" y="1088208"/>
                </a:cubicBezTo>
                <a:close/>
                <a:moveTo>
                  <a:pt x="484750" y="1086378"/>
                </a:moveTo>
                <a:cubicBezTo>
                  <a:pt x="494303" y="1086378"/>
                  <a:pt x="496691" y="1086378"/>
                  <a:pt x="499080" y="1086378"/>
                </a:cubicBezTo>
                <a:cubicBezTo>
                  <a:pt x="508633" y="1087751"/>
                  <a:pt x="513409" y="1089124"/>
                  <a:pt x="518186" y="1090496"/>
                </a:cubicBezTo>
                <a:cubicBezTo>
                  <a:pt x="519380" y="1090496"/>
                  <a:pt x="500274" y="1087751"/>
                  <a:pt x="484750" y="1087751"/>
                </a:cubicBezTo>
                <a:lnTo>
                  <a:pt x="482362" y="1087751"/>
                </a:lnTo>
                <a:cubicBezTo>
                  <a:pt x="465644" y="1086378"/>
                  <a:pt x="479974" y="1086378"/>
                  <a:pt x="484750" y="1086378"/>
                </a:cubicBezTo>
                <a:close/>
                <a:moveTo>
                  <a:pt x="462422" y="1086378"/>
                </a:moveTo>
                <a:cubicBezTo>
                  <a:pt x="486287" y="1088208"/>
                  <a:pt x="462422" y="1090039"/>
                  <a:pt x="449163" y="1090039"/>
                </a:cubicBezTo>
                <a:cubicBezTo>
                  <a:pt x="467725" y="1088208"/>
                  <a:pt x="454466" y="1086378"/>
                  <a:pt x="462422" y="1086378"/>
                </a:cubicBezTo>
                <a:close/>
                <a:moveTo>
                  <a:pt x="397779" y="1086378"/>
                </a:moveTo>
                <a:lnTo>
                  <a:pt x="403982" y="1086378"/>
                </a:lnTo>
                <a:lnTo>
                  <a:pt x="366769" y="1090039"/>
                </a:lnTo>
                <a:close/>
                <a:moveTo>
                  <a:pt x="257690" y="1086378"/>
                </a:moveTo>
                <a:lnTo>
                  <a:pt x="270769" y="1089124"/>
                </a:lnTo>
                <a:cubicBezTo>
                  <a:pt x="271423" y="1089124"/>
                  <a:pt x="266845" y="1089124"/>
                  <a:pt x="261287" y="1089124"/>
                </a:cubicBezTo>
                <a:lnTo>
                  <a:pt x="249795" y="1089124"/>
                </a:lnTo>
                <a:lnTo>
                  <a:pt x="266643" y="1090039"/>
                </a:lnTo>
                <a:cubicBezTo>
                  <a:pt x="247917" y="1088208"/>
                  <a:pt x="211713" y="1090039"/>
                  <a:pt x="185497" y="1090039"/>
                </a:cubicBezTo>
                <a:lnTo>
                  <a:pt x="195484" y="1088208"/>
                </a:lnTo>
                <a:lnTo>
                  <a:pt x="199229" y="1088208"/>
                </a:lnTo>
                <a:cubicBezTo>
                  <a:pt x="210465" y="1089124"/>
                  <a:pt x="224509" y="1088666"/>
                  <a:pt x="237149" y="1088437"/>
                </a:cubicBezTo>
                <a:lnTo>
                  <a:pt x="246650" y="1088953"/>
                </a:lnTo>
                <a:close/>
                <a:moveTo>
                  <a:pt x="156656" y="1086378"/>
                </a:moveTo>
                <a:lnTo>
                  <a:pt x="136057" y="1090039"/>
                </a:lnTo>
                <a:lnTo>
                  <a:pt x="138803" y="1088208"/>
                </a:lnTo>
                <a:close/>
                <a:moveTo>
                  <a:pt x="6338" y="1086378"/>
                </a:moveTo>
                <a:cubicBezTo>
                  <a:pt x="6338" y="1086378"/>
                  <a:pt x="13943" y="1089124"/>
                  <a:pt x="0" y="1089124"/>
                </a:cubicBezTo>
                <a:cubicBezTo>
                  <a:pt x="1268" y="1089124"/>
                  <a:pt x="-1267" y="1086378"/>
                  <a:pt x="6338" y="1086378"/>
                </a:cubicBezTo>
                <a:close/>
                <a:moveTo>
                  <a:pt x="1485599" y="1085060"/>
                </a:moveTo>
                <a:lnTo>
                  <a:pt x="1490884" y="1085208"/>
                </a:lnTo>
                <a:lnTo>
                  <a:pt x="1489732" y="1085274"/>
                </a:lnTo>
                <a:cubicBezTo>
                  <a:pt x="1486613" y="1085196"/>
                  <a:pt x="1484664" y="1085079"/>
                  <a:pt x="1485599" y="1085060"/>
                </a:cubicBezTo>
                <a:close/>
                <a:moveTo>
                  <a:pt x="1654703" y="1084185"/>
                </a:moveTo>
                <a:lnTo>
                  <a:pt x="1672167" y="1084185"/>
                </a:lnTo>
                <a:lnTo>
                  <a:pt x="1659120" y="1084388"/>
                </a:lnTo>
                <a:close/>
                <a:moveTo>
                  <a:pt x="1271744" y="1084185"/>
                </a:moveTo>
                <a:cubicBezTo>
                  <a:pt x="1289208" y="1085429"/>
                  <a:pt x="1238063" y="1084185"/>
                  <a:pt x="1261765" y="1085429"/>
                </a:cubicBezTo>
                <a:lnTo>
                  <a:pt x="1279229" y="1085429"/>
                </a:lnTo>
                <a:cubicBezTo>
                  <a:pt x="1261765" y="1086674"/>
                  <a:pt x="1228084" y="1087919"/>
                  <a:pt x="1221847" y="1085429"/>
                </a:cubicBezTo>
                <a:cubicBezTo>
                  <a:pt x="1239311" y="1085429"/>
                  <a:pt x="1269249" y="1084185"/>
                  <a:pt x="1271744" y="1084185"/>
                </a:cubicBezTo>
                <a:close/>
                <a:moveTo>
                  <a:pt x="480555" y="1075392"/>
                </a:moveTo>
                <a:cubicBezTo>
                  <a:pt x="478985" y="1077389"/>
                  <a:pt x="472707" y="1082383"/>
                  <a:pt x="471138" y="1085379"/>
                </a:cubicBezTo>
                <a:lnTo>
                  <a:pt x="475846" y="1077389"/>
                </a:lnTo>
                <a:close/>
                <a:moveTo>
                  <a:pt x="491737" y="1042431"/>
                </a:moveTo>
                <a:lnTo>
                  <a:pt x="488990" y="1048316"/>
                </a:lnTo>
                <a:lnTo>
                  <a:pt x="482124" y="1057731"/>
                </a:lnTo>
                <a:close/>
                <a:moveTo>
                  <a:pt x="1800161" y="971990"/>
                </a:moveTo>
                <a:cubicBezTo>
                  <a:pt x="1804787" y="965528"/>
                  <a:pt x="1800161" y="973283"/>
                  <a:pt x="1793222" y="990085"/>
                </a:cubicBezTo>
                <a:cubicBezTo>
                  <a:pt x="1796692" y="983623"/>
                  <a:pt x="1783971" y="1008180"/>
                  <a:pt x="1786284" y="1001717"/>
                </a:cubicBezTo>
                <a:cubicBezTo>
                  <a:pt x="1799004" y="978453"/>
                  <a:pt x="1786284" y="997840"/>
                  <a:pt x="1800161" y="971990"/>
                </a:cubicBezTo>
                <a:close/>
                <a:moveTo>
                  <a:pt x="535486" y="971023"/>
                </a:moveTo>
                <a:cubicBezTo>
                  <a:pt x="532347" y="976094"/>
                  <a:pt x="529208" y="982433"/>
                  <a:pt x="526069" y="986236"/>
                </a:cubicBezTo>
                <a:cubicBezTo>
                  <a:pt x="530777" y="977362"/>
                  <a:pt x="533916" y="974826"/>
                  <a:pt x="535486" y="971023"/>
                </a:cubicBezTo>
                <a:close/>
                <a:moveTo>
                  <a:pt x="1920035" y="756796"/>
                </a:moveTo>
                <a:lnTo>
                  <a:pt x="1913696" y="776250"/>
                </a:lnTo>
                <a:lnTo>
                  <a:pt x="1904822" y="783116"/>
                </a:lnTo>
                <a:cubicBezTo>
                  <a:pt x="1911161" y="775105"/>
                  <a:pt x="1914964" y="768239"/>
                  <a:pt x="1920035" y="756796"/>
                </a:cubicBezTo>
                <a:close/>
                <a:moveTo>
                  <a:pt x="1995251" y="632337"/>
                </a:moveTo>
                <a:lnTo>
                  <a:pt x="1992640" y="637014"/>
                </a:lnTo>
                <a:lnTo>
                  <a:pt x="1991508" y="637316"/>
                </a:lnTo>
                <a:close/>
                <a:moveTo>
                  <a:pt x="2035168" y="558896"/>
                </a:moveTo>
                <a:lnTo>
                  <a:pt x="2024405" y="579313"/>
                </a:lnTo>
                <a:lnTo>
                  <a:pt x="2024409" y="579279"/>
                </a:lnTo>
                <a:cubicBezTo>
                  <a:pt x="2026124" y="575700"/>
                  <a:pt x="2029555" y="569477"/>
                  <a:pt x="2035168" y="558896"/>
                </a:cubicBezTo>
                <a:close/>
                <a:moveTo>
                  <a:pt x="2231014" y="222812"/>
                </a:moveTo>
                <a:lnTo>
                  <a:pt x="2227271" y="230280"/>
                </a:lnTo>
                <a:lnTo>
                  <a:pt x="2229162" y="226328"/>
                </a:lnTo>
                <a:close/>
                <a:moveTo>
                  <a:pt x="1030991" y="64727"/>
                </a:moveTo>
                <a:lnTo>
                  <a:pt x="1030678" y="65508"/>
                </a:lnTo>
                <a:lnTo>
                  <a:pt x="1030512" y="65811"/>
                </a:lnTo>
                <a:close/>
                <a:moveTo>
                  <a:pt x="1055939" y="17427"/>
                </a:moveTo>
                <a:lnTo>
                  <a:pt x="1054981" y="19681"/>
                </a:lnTo>
                <a:lnTo>
                  <a:pt x="1053445" y="22405"/>
                </a:lnTo>
                <a:close/>
                <a:moveTo>
                  <a:pt x="1072156" y="16182"/>
                </a:moveTo>
                <a:lnTo>
                  <a:pt x="1072156" y="17427"/>
                </a:lnTo>
                <a:cubicBezTo>
                  <a:pt x="1070909" y="19916"/>
                  <a:pt x="1070909" y="19916"/>
                  <a:pt x="1070909" y="21161"/>
                </a:cubicBezTo>
                <a:lnTo>
                  <a:pt x="1066553" y="26593"/>
                </a:lnTo>
                <a:lnTo>
                  <a:pt x="1066966" y="25503"/>
                </a:lnTo>
                <a:close/>
                <a:moveTo>
                  <a:pt x="2214831" y="14686"/>
                </a:moveTo>
                <a:lnTo>
                  <a:pt x="2214953" y="14781"/>
                </a:lnTo>
                <a:cubicBezTo>
                  <a:pt x="2212303" y="14937"/>
                  <a:pt x="2208560" y="14937"/>
                  <a:pt x="2209808" y="14937"/>
                </a:cubicBezTo>
                <a:close/>
                <a:moveTo>
                  <a:pt x="2312096" y="0"/>
                </a:moveTo>
                <a:cubicBezTo>
                  <a:pt x="2322076" y="0"/>
                  <a:pt x="2323323" y="1244"/>
                  <a:pt x="2324571" y="2489"/>
                </a:cubicBezTo>
                <a:cubicBezTo>
                  <a:pt x="2324571" y="2489"/>
                  <a:pt x="2322076" y="2489"/>
                  <a:pt x="2325818" y="3734"/>
                </a:cubicBezTo>
                <a:cubicBezTo>
                  <a:pt x="2344529" y="3734"/>
                  <a:pt x="2348272" y="2489"/>
                  <a:pt x="2349519" y="2489"/>
                </a:cubicBezTo>
                <a:cubicBezTo>
                  <a:pt x="2350767" y="1244"/>
                  <a:pt x="2349519" y="0"/>
                  <a:pt x="2359499" y="0"/>
                </a:cubicBezTo>
                <a:cubicBezTo>
                  <a:pt x="2357004" y="4979"/>
                  <a:pt x="2352014" y="13692"/>
                  <a:pt x="2344529" y="27384"/>
                </a:cubicBezTo>
                <a:cubicBezTo>
                  <a:pt x="2348272" y="19916"/>
                  <a:pt x="2354509" y="7468"/>
                  <a:pt x="2352014" y="12447"/>
                </a:cubicBezTo>
                <a:cubicBezTo>
                  <a:pt x="2348272" y="17427"/>
                  <a:pt x="2343282" y="24895"/>
                  <a:pt x="2339540" y="31119"/>
                </a:cubicBezTo>
                <a:cubicBezTo>
                  <a:pt x="2337045" y="36098"/>
                  <a:pt x="2333303" y="41077"/>
                  <a:pt x="2329560" y="46056"/>
                </a:cubicBezTo>
                <a:cubicBezTo>
                  <a:pt x="2323323" y="54769"/>
                  <a:pt x="2317086" y="63482"/>
                  <a:pt x="2313344" y="70951"/>
                </a:cubicBezTo>
                <a:lnTo>
                  <a:pt x="2319581" y="62238"/>
                </a:lnTo>
                <a:cubicBezTo>
                  <a:pt x="2305859" y="88378"/>
                  <a:pt x="2282158" y="121986"/>
                  <a:pt x="2282158" y="126965"/>
                </a:cubicBezTo>
                <a:lnTo>
                  <a:pt x="2285901" y="125720"/>
                </a:lnTo>
                <a:cubicBezTo>
                  <a:pt x="2259705" y="169287"/>
                  <a:pt x="2275921" y="145637"/>
                  <a:pt x="2248478" y="189203"/>
                </a:cubicBezTo>
                <a:cubicBezTo>
                  <a:pt x="2243488" y="199161"/>
                  <a:pt x="2239122" y="206630"/>
                  <a:pt x="2235536" y="213009"/>
                </a:cubicBezTo>
                <a:lnTo>
                  <a:pt x="2229162" y="226328"/>
                </a:lnTo>
                <a:lnTo>
                  <a:pt x="2223393" y="237282"/>
                </a:lnTo>
                <a:cubicBezTo>
                  <a:pt x="2217136" y="249185"/>
                  <a:pt x="2213862" y="255487"/>
                  <a:pt x="2203571" y="275091"/>
                </a:cubicBezTo>
                <a:cubicBezTo>
                  <a:pt x="2202323" y="277581"/>
                  <a:pt x="2196086" y="290029"/>
                  <a:pt x="2193591" y="292518"/>
                </a:cubicBezTo>
                <a:cubicBezTo>
                  <a:pt x="2194839" y="295008"/>
                  <a:pt x="2162405" y="351022"/>
                  <a:pt x="2156168" y="362225"/>
                </a:cubicBezTo>
                <a:cubicBezTo>
                  <a:pt x="2166148" y="342308"/>
                  <a:pt x="2161158" y="351022"/>
                  <a:pt x="2156168" y="357246"/>
                </a:cubicBezTo>
                <a:cubicBezTo>
                  <a:pt x="2151179" y="368448"/>
                  <a:pt x="2147436" y="377162"/>
                  <a:pt x="2137457" y="392099"/>
                </a:cubicBezTo>
                <a:cubicBezTo>
                  <a:pt x="2138704" y="395833"/>
                  <a:pt x="2138704" y="400812"/>
                  <a:pt x="2121240" y="433176"/>
                </a:cubicBezTo>
                <a:cubicBezTo>
                  <a:pt x="2123735" y="426952"/>
                  <a:pt x="2127477" y="419483"/>
                  <a:pt x="2124983" y="423218"/>
                </a:cubicBezTo>
                <a:cubicBezTo>
                  <a:pt x="2123735" y="425707"/>
                  <a:pt x="2119993" y="433176"/>
                  <a:pt x="2118745" y="435665"/>
                </a:cubicBezTo>
                <a:cubicBezTo>
                  <a:pt x="2116251" y="439400"/>
                  <a:pt x="2121240" y="428197"/>
                  <a:pt x="2118745" y="431931"/>
                </a:cubicBezTo>
                <a:cubicBezTo>
                  <a:pt x="2110014" y="454337"/>
                  <a:pt x="2098787" y="468029"/>
                  <a:pt x="2082570" y="500393"/>
                </a:cubicBezTo>
                <a:cubicBezTo>
                  <a:pt x="2087560" y="490435"/>
                  <a:pt x="2082570" y="497903"/>
                  <a:pt x="2078828" y="501638"/>
                </a:cubicBezTo>
                <a:cubicBezTo>
                  <a:pt x="2080075" y="505372"/>
                  <a:pt x="2053879" y="542715"/>
                  <a:pt x="2062611" y="532756"/>
                </a:cubicBezTo>
                <a:cubicBezTo>
                  <a:pt x="2027683" y="592505"/>
                  <a:pt x="1977787" y="688351"/>
                  <a:pt x="1961570" y="710757"/>
                </a:cubicBezTo>
                <a:cubicBezTo>
                  <a:pt x="1957828" y="715736"/>
                  <a:pt x="1950343" y="734407"/>
                  <a:pt x="1944106" y="745610"/>
                </a:cubicBezTo>
                <a:lnTo>
                  <a:pt x="1944106" y="743121"/>
                </a:lnTo>
                <a:cubicBezTo>
                  <a:pt x="1929137" y="774240"/>
                  <a:pt x="1931632" y="766771"/>
                  <a:pt x="1914168" y="802869"/>
                </a:cubicBezTo>
                <a:cubicBezTo>
                  <a:pt x="1921652" y="787932"/>
                  <a:pt x="1916663" y="792911"/>
                  <a:pt x="1907931" y="806603"/>
                </a:cubicBezTo>
                <a:lnTo>
                  <a:pt x="1896704" y="832743"/>
                </a:lnTo>
                <a:lnTo>
                  <a:pt x="1892962" y="836478"/>
                </a:lnTo>
                <a:cubicBezTo>
                  <a:pt x="1887972" y="846436"/>
                  <a:pt x="1881735" y="856394"/>
                  <a:pt x="1875498" y="868841"/>
                </a:cubicBezTo>
                <a:cubicBezTo>
                  <a:pt x="1877993" y="862618"/>
                  <a:pt x="1876745" y="865107"/>
                  <a:pt x="1875498" y="865107"/>
                </a:cubicBezTo>
                <a:cubicBezTo>
                  <a:pt x="1875498" y="872576"/>
                  <a:pt x="1851797" y="914897"/>
                  <a:pt x="1849302" y="922366"/>
                </a:cubicBezTo>
                <a:cubicBezTo>
                  <a:pt x="1840570" y="931079"/>
                  <a:pt x="1834333" y="950995"/>
                  <a:pt x="1826848" y="958464"/>
                </a:cubicBezTo>
                <a:cubicBezTo>
                  <a:pt x="1825601" y="962198"/>
                  <a:pt x="1823106" y="967177"/>
                  <a:pt x="1820611" y="970912"/>
                </a:cubicBezTo>
                <a:cubicBezTo>
                  <a:pt x="1824353" y="967177"/>
                  <a:pt x="1826848" y="965933"/>
                  <a:pt x="1820611" y="974646"/>
                </a:cubicBezTo>
                <a:cubicBezTo>
                  <a:pt x="1820611" y="975891"/>
                  <a:pt x="1820611" y="975891"/>
                  <a:pt x="1819364" y="977135"/>
                </a:cubicBezTo>
                <a:lnTo>
                  <a:pt x="1816869" y="980870"/>
                </a:lnTo>
                <a:cubicBezTo>
                  <a:pt x="1810632" y="990828"/>
                  <a:pt x="1805642" y="1000786"/>
                  <a:pt x="1801900" y="1007010"/>
                </a:cubicBezTo>
                <a:cubicBezTo>
                  <a:pt x="1803147" y="1004520"/>
                  <a:pt x="1805642" y="1002031"/>
                  <a:pt x="1808137" y="998296"/>
                </a:cubicBezTo>
                <a:cubicBezTo>
                  <a:pt x="1805642" y="1002031"/>
                  <a:pt x="1803147" y="1005765"/>
                  <a:pt x="1801900" y="1009499"/>
                </a:cubicBezTo>
                <a:cubicBezTo>
                  <a:pt x="1800652" y="1010744"/>
                  <a:pt x="1799405" y="1011989"/>
                  <a:pt x="1799405" y="1013233"/>
                </a:cubicBezTo>
                <a:cubicBezTo>
                  <a:pt x="1799405" y="1011989"/>
                  <a:pt x="1799405" y="1011989"/>
                  <a:pt x="1800652" y="1010744"/>
                </a:cubicBezTo>
                <a:cubicBezTo>
                  <a:pt x="1796910" y="1016968"/>
                  <a:pt x="1793168" y="1023191"/>
                  <a:pt x="1788178" y="1031905"/>
                </a:cubicBezTo>
                <a:cubicBezTo>
                  <a:pt x="1783188" y="1040618"/>
                  <a:pt x="1776951" y="1050576"/>
                  <a:pt x="1771961" y="1061779"/>
                </a:cubicBezTo>
                <a:cubicBezTo>
                  <a:pt x="1765724" y="1074226"/>
                  <a:pt x="1758240" y="1085429"/>
                  <a:pt x="1752003" y="1099122"/>
                </a:cubicBezTo>
                <a:cubicBezTo>
                  <a:pt x="1740776" y="1099122"/>
                  <a:pt x="1728301" y="1099122"/>
                  <a:pt x="1717075" y="1099122"/>
                </a:cubicBezTo>
                <a:cubicBezTo>
                  <a:pt x="1707095" y="1099122"/>
                  <a:pt x="1697116" y="1097877"/>
                  <a:pt x="1688384" y="1097877"/>
                </a:cubicBezTo>
                <a:cubicBezTo>
                  <a:pt x="1694621" y="1097877"/>
                  <a:pt x="1703353" y="1097877"/>
                  <a:pt x="1707095" y="1097877"/>
                </a:cubicBezTo>
                <a:cubicBezTo>
                  <a:pt x="1669673" y="1097877"/>
                  <a:pt x="1633497" y="1095388"/>
                  <a:pt x="1609796" y="1096632"/>
                </a:cubicBezTo>
                <a:lnTo>
                  <a:pt x="1612291" y="1097877"/>
                </a:lnTo>
                <a:cubicBezTo>
                  <a:pt x="1584848" y="1097877"/>
                  <a:pt x="1564889" y="1099122"/>
                  <a:pt x="1543683" y="1097877"/>
                </a:cubicBezTo>
                <a:lnTo>
                  <a:pt x="1542435" y="1099122"/>
                </a:lnTo>
                <a:cubicBezTo>
                  <a:pt x="1510002" y="1099122"/>
                  <a:pt x="1443889" y="1101611"/>
                  <a:pt x="1423930" y="1097877"/>
                </a:cubicBezTo>
                <a:cubicBezTo>
                  <a:pt x="1416445" y="1099122"/>
                  <a:pt x="1381517" y="1097877"/>
                  <a:pt x="1364053" y="1097877"/>
                </a:cubicBezTo>
                <a:lnTo>
                  <a:pt x="1359064" y="1096632"/>
                </a:lnTo>
                <a:cubicBezTo>
                  <a:pt x="1335363" y="1096632"/>
                  <a:pt x="1321641" y="1096632"/>
                  <a:pt x="1307919" y="1096632"/>
                </a:cubicBezTo>
                <a:cubicBezTo>
                  <a:pt x="1260517" y="1094143"/>
                  <a:pt x="1216857" y="1096632"/>
                  <a:pt x="1175692" y="1096632"/>
                </a:cubicBezTo>
                <a:lnTo>
                  <a:pt x="1175692" y="1095388"/>
                </a:lnTo>
                <a:lnTo>
                  <a:pt x="1133280" y="1096632"/>
                </a:lnTo>
                <a:cubicBezTo>
                  <a:pt x="1144507" y="1095388"/>
                  <a:pt x="1125795" y="1096632"/>
                  <a:pt x="1113321" y="1096632"/>
                </a:cubicBezTo>
                <a:cubicBezTo>
                  <a:pt x="1099599" y="1096632"/>
                  <a:pt x="1078393" y="1096632"/>
                  <a:pt x="1063424" y="1096632"/>
                </a:cubicBezTo>
                <a:lnTo>
                  <a:pt x="1035981" y="1095388"/>
                </a:lnTo>
                <a:cubicBezTo>
                  <a:pt x="1065919" y="1094143"/>
                  <a:pt x="1033486" y="1094143"/>
                  <a:pt x="1032238" y="1091653"/>
                </a:cubicBezTo>
                <a:lnTo>
                  <a:pt x="1027035" y="1092452"/>
                </a:lnTo>
                <a:lnTo>
                  <a:pt x="1027836" y="1092488"/>
                </a:lnTo>
                <a:cubicBezTo>
                  <a:pt x="1029124" y="1093583"/>
                  <a:pt x="1000433" y="1095644"/>
                  <a:pt x="1006318" y="1094614"/>
                </a:cubicBezTo>
                <a:cubicBezTo>
                  <a:pt x="1010242" y="1094614"/>
                  <a:pt x="1007626" y="1091866"/>
                  <a:pt x="1014165" y="1091866"/>
                </a:cubicBezTo>
                <a:lnTo>
                  <a:pt x="1014429" y="1091878"/>
                </a:lnTo>
                <a:lnTo>
                  <a:pt x="1013527" y="1091653"/>
                </a:lnTo>
                <a:cubicBezTo>
                  <a:pt x="1002300" y="1092898"/>
                  <a:pt x="968620" y="1091653"/>
                  <a:pt x="958640" y="1094143"/>
                </a:cubicBezTo>
                <a:cubicBezTo>
                  <a:pt x="959888" y="1094143"/>
                  <a:pt x="963630" y="1094143"/>
                  <a:pt x="968620" y="1094143"/>
                </a:cubicBezTo>
                <a:cubicBezTo>
                  <a:pt x="971115" y="1094143"/>
                  <a:pt x="971115" y="1094143"/>
                  <a:pt x="969867" y="1095388"/>
                </a:cubicBezTo>
                <a:lnTo>
                  <a:pt x="968620" y="1095388"/>
                </a:lnTo>
                <a:cubicBezTo>
                  <a:pt x="967372" y="1095388"/>
                  <a:pt x="964877" y="1095388"/>
                  <a:pt x="964877" y="1095388"/>
                </a:cubicBezTo>
                <a:cubicBezTo>
                  <a:pt x="942424" y="1095388"/>
                  <a:pt x="951156" y="1096632"/>
                  <a:pt x="952403" y="1096632"/>
                </a:cubicBezTo>
                <a:cubicBezTo>
                  <a:pt x="927455" y="1094143"/>
                  <a:pt x="913733" y="1095388"/>
                  <a:pt x="895022" y="1092898"/>
                </a:cubicBezTo>
                <a:cubicBezTo>
                  <a:pt x="921218" y="1096632"/>
                  <a:pt x="841382" y="1091653"/>
                  <a:pt x="856351" y="1095388"/>
                </a:cubicBezTo>
                <a:cubicBezTo>
                  <a:pt x="838888" y="1092898"/>
                  <a:pt x="843877" y="1095388"/>
                  <a:pt x="832650" y="1092898"/>
                </a:cubicBezTo>
                <a:cubicBezTo>
                  <a:pt x="857599" y="1094143"/>
                  <a:pt x="882547" y="1091653"/>
                  <a:pt x="903754" y="1090408"/>
                </a:cubicBezTo>
                <a:lnTo>
                  <a:pt x="883795" y="1090408"/>
                </a:lnTo>
                <a:cubicBezTo>
                  <a:pt x="896269" y="1086674"/>
                  <a:pt x="927455" y="1090408"/>
                  <a:pt x="939929" y="1090408"/>
                </a:cubicBezTo>
                <a:cubicBezTo>
                  <a:pt x="932444" y="1090408"/>
                  <a:pt x="913733" y="1090408"/>
                  <a:pt x="913733" y="1089164"/>
                </a:cubicBezTo>
                <a:lnTo>
                  <a:pt x="918723" y="1091653"/>
                </a:lnTo>
                <a:cubicBezTo>
                  <a:pt x="947413" y="1091653"/>
                  <a:pt x="969867" y="1090408"/>
                  <a:pt x="989826" y="1090408"/>
                </a:cubicBezTo>
                <a:cubicBezTo>
                  <a:pt x="971115" y="1089164"/>
                  <a:pt x="1013527" y="1089164"/>
                  <a:pt x="999805" y="1087919"/>
                </a:cubicBezTo>
                <a:lnTo>
                  <a:pt x="984836" y="1087919"/>
                </a:lnTo>
                <a:cubicBezTo>
                  <a:pt x="977352" y="1086674"/>
                  <a:pt x="992321" y="1085429"/>
                  <a:pt x="999805" y="1085429"/>
                </a:cubicBezTo>
                <a:cubicBezTo>
                  <a:pt x="1036293" y="1087297"/>
                  <a:pt x="1094532" y="1087063"/>
                  <a:pt x="1128212" y="1087355"/>
                </a:cubicBezTo>
                <a:lnTo>
                  <a:pt x="1133859" y="1087489"/>
                </a:lnTo>
                <a:lnTo>
                  <a:pt x="1130304" y="1086378"/>
                </a:lnTo>
                <a:lnTo>
                  <a:pt x="1140191" y="1086378"/>
                </a:lnTo>
                <a:lnTo>
                  <a:pt x="1139692" y="1087627"/>
                </a:lnTo>
                <a:lnTo>
                  <a:pt x="1151991" y="1087919"/>
                </a:lnTo>
                <a:lnTo>
                  <a:pt x="1139575" y="1087919"/>
                </a:lnTo>
                <a:lnTo>
                  <a:pt x="1139093" y="1089124"/>
                </a:lnTo>
                <a:lnTo>
                  <a:pt x="1135236" y="1087919"/>
                </a:lnTo>
                <a:lnTo>
                  <a:pt x="1115816" y="1087919"/>
                </a:lnTo>
                <a:lnTo>
                  <a:pt x="1138270" y="1090408"/>
                </a:lnTo>
                <a:cubicBezTo>
                  <a:pt x="1119558" y="1090408"/>
                  <a:pt x="1105837" y="1087919"/>
                  <a:pt x="1078393" y="1087919"/>
                </a:cubicBezTo>
                <a:cubicBezTo>
                  <a:pt x="1083383" y="1089164"/>
                  <a:pt x="1064671" y="1091653"/>
                  <a:pt x="1084630" y="1092898"/>
                </a:cubicBezTo>
                <a:cubicBezTo>
                  <a:pt x="1135775" y="1095388"/>
                  <a:pt x="1127043" y="1090408"/>
                  <a:pt x="1188167" y="1090408"/>
                </a:cubicBezTo>
                <a:cubicBezTo>
                  <a:pt x="1194404" y="1090408"/>
                  <a:pt x="1175692" y="1092898"/>
                  <a:pt x="1208125" y="1091653"/>
                </a:cubicBezTo>
                <a:cubicBezTo>
                  <a:pt x="1249290" y="1091653"/>
                  <a:pt x="1279229" y="1087919"/>
                  <a:pt x="1279229" y="1085429"/>
                </a:cubicBezTo>
                <a:lnTo>
                  <a:pt x="1285466" y="1085429"/>
                </a:lnTo>
                <a:cubicBezTo>
                  <a:pt x="1276734" y="1085429"/>
                  <a:pt x="1295445" y="1086674"/>
                  <a:pt x="1299187" y="1087919"/>
                </a:cubicBezTo>
                <a:cubicBezTo>
                  <a:pt x="1339105" y="1087919"/>
                  <a:pt x="1361559" y="1087919"/>
                  <a:pt x="1403971" y="1089164"/>
                </a:cubicBezTo>
                <a:cubicBezTo>
                  <a:pt x="1406466" y="1089164"/>
                  <a:pt x="1410208" y="1090408"/>
                  <a:pt x="1410208" y="1090408"/>
                </a:cubicBezTo>
                <a:cubicBezTo>
                  <a:pt x="1430167" y="1090408"/>
                  <a:pt x="1460105" y="1086674"/>
                  <a:pt x="1452621" y="1085429"/>
                </a:cubicBezTo>
                <a:cubicBezTo>
                  <a:pt x="1476322" y="1085429"/>
                  <a:pt x="1477569" y="1086674"/>
                  <a:pt x="1498775" y="1085429"/>
                </a:cubicBezTo>
                <a:lnTo>
                  <a:pt x="1490884" y="1085208"/>
                </a:lnTo>
                <a:lnTo>
                  <a:pt x="1508755" y="1084185"/>
                </a:lnTo>
                <a:cubicBezTo>
                  <a:pt x="1529961" y="1084185"/>
                  <a:pt x="1516239" y="1085429"/>
                  <a:pt x="1526219" y="1085429"/>
                </a:cubicBezTo>
                <a:cubicBezTo>
                  <a:pt x="1528714" y="1085429"/>
                  <a:pt x="1537445" y="1085429"/>
                  <a:pt x="1537445" y="1084185"/>
                </a:cubicBezTo>
                <a:cubicBezTo>
                  <a:pt x="1540876" y="1084496"/>
                  <a:pt x="1541032" y="1084885"/>
                  <a:pt x="1539589" y="1085332"/>
                </a:cubicBezTo>
                <a:lnTo>
                  <a:pt x="1534389" y="1086378"/>
                </a:lnTo>
                <a:lnTo>
                  <a:pt x="1532144" y="1086830"/>
                </a:lnTo>
                <a:cubicBezTo>
                  <a:pt x="1526219" y="1087919"/>
                  <a:pt x="1520606" y="1089163"/>
                  <a:pt x="1528714" y="1090408"/>
                </a:cubicBezTo>
                <a:cubicBezTo>
                  <a:pt x="1538693" y="1091653"/>
                  <a:pt x="1583600" y="1094143"/>
                  <a:pt x="1587343" y="1094143"/>
                </a:cubicBezTo>
                <a:cubicBezTo>
                  <a:pt x="1597322" y="1092898"/>
                  <a:pt x="1594827" y="1085429"/>
                  <a:pt x="1579858" y="1082940"/>
                </a:cubicBezTo>
                <a:cubicBezTo>
                  <a:pt x="1581105" y="1081695"/>
                  <a:pt x="1598569" y="1084185"/>
                  <a:pt x="1608549" y="1084185"/>
                </a:cubicBezTo>
                <a:cubicBezTo>
                  <a:pt x="1622270" y="1085430"/>
                  <a:pt x="1632562" y="1085118"/>
                  <a:pt x="1642229" y="1084652"/>
                </a:cubicBezTo>
                <a:lnTo>
                  <a:pt x="1659120" y="1084388"/>
                </a:lnTo>
                <a:lnTo>
                  <a:pt x="1674974" y="1085118"/>
                </a:lnTo>
                <a:cubicBezTo>
                  <a:pt x="1684330" y="1085118"/>
                  <a:pt x="1693998" y="1084807"/>
                  <a:pt x="1697116" y="1084185"/>
                </a:cubicBezTo>
                <a:cubicBezTo>
                  <a:pt x="1697116" y="1085429"/>
                  <a:pt x="1679652" y="1087919"/>
                  <a:pt x="1689631" y="1089164"/>
                </a:cubicBezTo>
                <a:cubicBezTo>
                  <a:pt x="1700858" y="1089164"/>
                  <a:pt x="1712085" y="1087919"/>
                  <a:pt x="1722064" y="1087919"/>
                </a:cubicBezTo>
                <a:cubicBezTo>
                  <a:pt x="1730796" y="1087919"/>
                  <a:pt x="1742023" y="1087919"/>
                  <a:pt x="1745765" y="1086674"/>
                </a:cubicBezTo>
                <a:cubicBezTo>
                  <a:pt x="1747013" y="1081695"/>
                  <a:pt x="1748260" y="1077961"/>
                  <a:pt x="1749508" y="1076716"/>
                </a:cubicBezTo>
                <a:cubicBezTo>
                  <a:pt x="1750755" y="1072982"/>
                  <a:pt x="1750755" y="1071737"/>
                  <a:pt x="1749508" y="1071737"/>
                </a:cubicBezTo>
                <a:lnTo>
                  <a:pt x="1745765" y="1080450"/>
                </a:lnTo>
                <a:lnTo>
                  <a:pt x="1744518" y="1081695"/>
                </a:lnTo>
                <a:lnTo>
                  <a:pt x="1743271" y="1084185"/>
                </a:lnTo>
                <a:cubicBezTo>
                  <a:pt x="1742023" y="1084185"/>
                  <a:pt x="1732044" y="1084185"/>
                  <a:pt x="1725807" y="1084185"/>
                </a:cubicBezTo>
                <a:lnTo>
                  <a:pt x="1704601" y="1085429"/>
                </a:lnTo>
                <a:cubicBezTo>
                  <a:pt x="1703353" y="1084185"/>
                  <a:pt x="1713333" y="1084185"/>
                  <a:pt x="1724559" y="1084185"/>
                </a:cubicBezTo>
                <a:cubicBezTo>
                  <a:pt x="1730796" y="1082940"/>
                  <a:pt x="1735786" y="1082940"/>
                  <a:pt x="1739528" y="1082940"/>
                </a:cubicBezTo>
                <a:cubicBezTo>
                  <a:pt x="1742023" y="1081695"/>
                  <a:pt x="1742023" y="1081695"/>
                  <a:pt x="1742023" y="1081695"/>
                </a:cubicBezTo>
                <a:lnTo>
                  <a:pt x="1765724" y="1039373"/>
                </a:lnTo>
                <a:cubicBezTo>
                  <a:pt x="1761982" y="1045597"/>
                  <a:pt x="1752003" y="1065513"/>
                  <a:pt x="1758240" y="1058045"/>
                </a:cubicBezTo>
                <a:cubicBezTo>
                  <a:pt x="1769467" y="1036884"/>
                  <a:pt x="1764477" y="1046842"/>
                  <a:pt x="1771961" y="1033150"/>
                </a:cubicBezTo>
                <a:cubicBezTo>
                  <a:pt x="1765724" y="1049331"/>
                  <a:pt x="1755745" y="1072982"/>
                  <a:pt x="1748260" y="1091653"/>
                </a:cubicBezTo>
                <a:cubicBezTo>
                  <a:pt x="1732044" y="1092898"/>
                  <a:pt x="1720817" y="1094143"/>
                  <a:pt x="1712085" y="1095388"/>
                </a:cubicBezTo>
                <a:lnTo>
                  <a:pt x="1742023" y="1094143"/>
                </a:lnTo>
                <a:lnTo>
                  <a:pt x="1750755" y="1095388"/>
                </a:lnTo>
                <a:lnTo>
                  <a:pt x="1752003" y="1094143"/>
                </a:lnTo>
                <a:cubicBezTo>
                  <a:pt x="1754497" y="1086674"/>
                  <a:pt x="1756992" y="1082940"/>
                  <a:pt x="1758240" y="1079206"/>
                </a:cubicBezTo>
                <a:cubicBezTo>
                  <a:pt x="1760735" y="1074226"/>
                  <a:pt x="1761982" y="1070492"/>
                  <a:pt x="1764477" y="1066758"/>
                </a:cubicBezTo>
                <a:cubicBezTo>
                  <a:pt x="1766972" y="1058045"/>
                  <a:pt x="1770714" y="1050576"/>
                  <a:pt x="1773209" y="1044352"/>
                </a:cubicBezTo>
                <a:cubicBezTo>
                  <a:pt x="1778199" y="1030660"/>
                  <a:pt x="1781941" y="1019457"/>
                  <a:pt x="1783188" y="1014478"/>
                </a:cubicBezTo>
                <a:cubicBezTo>
                  <a:pt x="1794415" y="995807"/>
                  <a:pt x="1794415" y="1004520"/>
                  <a:pt x="1791920" y="1009499"/>
                </a:cubicBezTo>
                <a:cubicBezTo>
                  <a:pt x="1813127" y="972156"/>
                  <a:pt x="1808137" y="969667"/>
                  <a:pt x="1829343" y="931079"/>
                </a:cubicBezTo>
                <a:lnTo>
                  <a:pt x="1820611" y="946016"/>
                </a:lnTo>
                <a:cubicBezTo>
                  <a:pt x="1825601" y="937303"/>
                  <a:pt x="1844312" y="903695"/>
                  <a:pt x="1841817" y="907429"/>
                </a:cubicBezTo>
                <a:cubicBezTo>
                  <a:pt x="1845559" y="899960"/>
                  <a:pt x="1851797" y="894981"/>
                  <a:pt x="1848054" y="903695"/>
                </a:cubicBezTo>
                <a:lnTo>
                  <a:pt x="1864271" y="868841"/>
                </a:lnTo>
                <a:cubicBezTo>
                  <a:pt x="1861776" y="873820"/>
                  <a:pt x="1866766" y="871331"/>
                  <a:pt x="1865518" y="873820"/>
                </a:cubicBezTo>
                <a:cubicBezTo>
                  <a:pt x="1873003" y="860128"/>
                  <a:pt x="1874250" y="848925"/>
                  <a:pt x="1869261" y="857638"/>
                </a:cubicBezTo>
                <a:cubicBezTo>
                  <a:pt x="1885477" y="832743"/>
                  <a:pt x="1881735" y="837722"/>
                  <a:pt x="1895457" y="817806"/>
                </a:cubicBezTo>
                <a:cubicBezTo>
                  <a:pt x="1899199" y="810338"/>
                  <a:pt x="1891714" y="817806"/>
                  <a:pt x="1889219" y="822785"/>
                </a:cubicBezTo>
                <a:cubicBezTo>
                  <a:pt x="1896704" y="805359"/>
                  <a:pt x="1902941" y="794156"/>
                  <a:pt x="1909178" y="785442"/>
                </a:cubicBezTo>
                <a:cubicBezTo>
                  <a:pt x="1894209" y="815317"/>
                  <a:pt x="1910426" y="797890"/>
                  <a:pt x="1909178" y="804114"/>
                </a:cubicBezTo>
                <a:lnTo>
                  <a:pt x="1935374" y="736897"/>
                </a:lnTo>
                <a:cubicBezTo>
                  <a:pt x="1935374" y="739386"/>
                  <a:pt x="1934127" y="745610"/>
                  <a:pt x="1935374" y="745610"/>
                </a:cubicBezTo>
                <a:cubicBezTo>
                  <a:pt x="1936309" y="740942"/>
                  <a:pt x="1958295" y="699165"/>
                  <a:pt x="1977650" y="663864"/>
                </a:cubicBezTo>
                <a:lnTo>
                  <a:pt x="1992640" y="637014"/>
                </a:lnTo>
                <a:lnTo>
                  <a:pt x="1992892" y="636947"/>
                </a:lnTo>
                <a:cubicBezTo>
                  <a:pt x="1997043" y="631404"/>
                  <a:pt x="2008036" y="612732"/>
                  <a:pt x="2012714" y="602463"/>
                </a:cubicBezTo>
                <a:cubicBezTo>
                  <a:pt x="2011467" y="604952"/>
                  <a:pt x="2008972" y="607442"/>
                  <a:pt x="2007725" y="613666"/>
                </a:cubicBezTo>
                <a:cubicBezTo>
                  <a:pt x="2014586" y="601841"/>
                  <a:pt x="2017704" y="593750"/>
                  <a:pt x="2020978" y="585814"/>
                </a:cubicBezTo>
                <a:lnTo>
                  <a:pt x="2024405" y="579313"/>
                </a:lnTo>
                <a:lnTo>
                  <a:pt x="2023941" y="583792"/>
                </a:lnTo>
                <a:cubicBezTo>
                  <a:pt x="2032673" y="565120"/>
                  <a:pt x="2056374" y="525288"/>
                  <a:pt x="2047642" y="531512"/>
                </a:cubicBezTo>
                <a:cubicBezTo>
                  <a:pt x="2055127" y="521554"/>
                  <a:pt x="2060117" y="510351"/>
                  <a:pt x="2061364" y="512840"/>
                </a:cubicBezTo>
                <a:lnTo>
                  <a:pt x="2083818" y="468029"/>
                </a:lnTo>
                <a:cubicBezTo>
                  <a:pt x="2082570" y="471763"/>
                  <a:pt x="2081323" y="474253"/>
                  <a:pt x="2088807" y="461805"/>
                </a:cubicBezTo>
                <a:cubicBezTo>
                  <a:pt x="2075086" y="486700"/>
                  <a:pt x="2063859" y="511596"/>
                  <a:pt x="2055127" y="524043"/>
                </a:cubicBezTo>
                <a:cubicBezTo>
                  <a:pt x="2056374" y="525288"/>
                  <a:pt x="2062611" y="516575"/>
                  <a:pt x="2057622" y="529022"/>
                </a:cubicBezTo>
                <a:cubicBezTo>
                  <a:pt x="2082570" y="480477"/>
                  <a:pt x="2093797" y="453092"/>
                  <a:pt x="2108766" y="423218"/>
                </a:cubicBezTo>
                <a:lnTo>
                  <a:pt x="2132467" y="382141"/>
                </a:lnTo>
                <a:lnTo>
                  <a:pt x="2132467" y="379651"/>
                </a:lnTo>
                <a:lnTo>
                  <a:pt x="2137698" y="374431"/>
                </a:lnTo>
                <a:lnTo>
                  <a:pt x="2139922" y="366788"/>
                </a:lnTo>
                <a:cubicBezTo>
                  <a:pt x="2139922" y="368161"/>
                  <a:pt x="2138823" y="369535"/>
                  <a:pt x="2138823" y="370908"/>
                </a:cubicBezTo>
                <a:lnTo>
                  <a:pt x="2137795" y="374334"/>
                </a:lnTo>
                <a:lnTo>
                  <a:pt x="2138704" y="373427"/>
                </a:lnTo>
                <a:cubicBezTo>
                  <a:pt x="2141199" y="368448"/>
                  <a:pt x="2142447" y="364714"/>
                  <a:pt x="2143694" y="363469"/>
                </a:cubicBezTo>
                <a:cubicBezTo>
                  <a:pt x="2144941" y="362225"/>
                  <a:pt x="2143694" y="364714"/>
                  <a:pt x="2142447" y="367204"/>
                </a:cubicBezTo>
                <a:cubicBezTo>
                  <a:pt x="2144941" y="362225"/>
                  <a:pt x="2147436" y="358490"/>
                  <a:pt x="2148684" y="356001"/>
                </a:cubicBezTo>
                <a:cubicBezTo>
                  <a:pt x="2151179" y="354756"/>
                  <a:pt x="2147436" y="362225"/>
                  <a:pt x="2144941" y="370938"/>
                </a:cubicBezTo>
                <a:cubicBezTo>
                  <a:pt x="2141199" y="374672"/>
                  <a:pt x="2138704" y="378406"/>
                  <a:pt x="2137457" y="382141"/>
                </a:cubicBezTo>
                <a:cubicBezTo>
                  <a:pt x="2132467" y="390854"/>
                  <a:pt x="2131220" y="397078"/>
                  <a:pt x="2138704" y="385875"/>
                </a:cubicBezTo>
                <a:cubicBezTo>
                  <a:pt x="2138704" y="383385"/>
                  <a:pt x="2139952" y="382141"/>
                  <a:pt x="2141199" y="380896"/>
                </a:cubicBezTo>
                <a:cubicBezTo>
                  <a:pt x="2138704" y="385875"/>
                  <a:pt x="2137457" y="389609"/>
                  <a:pt x="2139952" y="385875"/>
                </a:cubicBezTo>
                <a:lnTo>
                  <a:pt x="2156168" y="353511"/>
                </a:lnTo>
                <a:cubicBezTo>
                  <a:pt x="2154921" y="357246"/>
                  <a:pt x="2151179" y="362225"/>
                  <a:pt x="2146189" y="367204"/>
                </a:cubicBezTo>
                <a:cubicBezTo>
                  <a:pt x="2156168" y="347287"/>
                  <a:pt x="2167395" y="323637"/>
                  <a:pt x="2156168" y="341064"/>
                </a:cubicBezTo>
                <a:lnTo>
                  <a:pt x="2169890" y="317413"/>
                </a:lnTo>
                <a:cubicBezTo>
                  <a:pt x="2183612" y="287539"/>
                  <a:pt x="2182364" y="292518"/>
                  <a:pt x="2199828" y="257665"/>
                </a:cubicBezTo>
                <a:cubicBezTo>
                  <a:pt x="2201076" y="256420"/>
                  <a:pt x="2197333" y="265133"/>
                  <a:pt x="2201076" y="258910"/>
                </a:cubicBezTo>
                <a:cubicBezTo>
                  <a:pt x="2212302" y="232770"/>
                  <a:pt x="2237251" y="199161"/>
                  <a:pt x="2238498" y="192937"/>
                </a:cubicBezTo>
                <a:cubicBezTo>
                  <a:pt x="2248478" y="173021"/>
                  <a:pt x="2240993" y="182979"/>
                  <a:pt x="2248478" y="170532"/>
                </a:cubicBezTo>
                <a:cubicBezTo>
                  <a:pt x="2247230" y="170532"/>
                  <a:pt x="2247230" y="173021"/>
                  <a:pt x="2249725" y="168042"/>
                </a:cubicBezTo>
                <a:lnTo>
                  <a:pt x="2257210" y="153105"/>
                </a:lnTo>
                <a:cubicBezTo>
                  <a:pt x="2260952" y="146881"/>
                  <a:pt x="2249725" y="166797"/>
                  <a:pt x="2259705" y="150616"/>
                </a:cubicBezTo>
                <a:cubicBezTo>
                  <a:pt x="2275921" y="119497"/>
                  <a:pt x="2283406" y="102070"/>
                  <a:pt x="2298375" y="78420"/>
                </a:cubicBezTo>
                <a:cubicBezTo>
                  <a:pt x="2318333" y="42322"/>
                  <a:pt x="2287148" y="90867"/>
                  <a:pt x="2303365" y="60993"/>
                </a:cubicBezTo>
                <a:cubicBezTo>
                  <a:pt x="2308354" y="58503"/>
                  <a:pt x="2312096" y="54769"/>
                  <a:pt x="2322076" y="36098"/>
                </a:cubicBezTo>
                <a:cubicBezTo>
                  <a:pt x="2325818" y="27384"/>
                  <a:pt x="2327065" y="22405"/>
                  <a:pt x="2327065" y="19916"/>
                </a:cubicBezTo>
                <a:cubicBezTo>
                  <a:pt x="2328313" y="19916"/>
                  <a:pt x="2329560" y="19916"/>
                  <a:pt x="2330808" y="19916"/>
                </a:cubicBezTo>
                <a:cubicBezTo>
                  <a:pt x="2330808" y="18671"/>
                  <a:pt x="2332055" y="17427"/>
                  <a:pt x="2332055" y="17427"/>
                </a:cubicBezTo>
                <a:cubicBezTo>
                  <a:pt x="2329560" y="17427"/>
                  <a:pt x="2327065" y="17427"/>
                  <a:pt x="2325818" y="17427"/>
                </a:cubicBezTo>
                <a:cubicBezTo>
                  <a:pt x="2323323" y="17427"/>
                  <a:pt x="2323323" y="17427"/>
                  <a:pt x="2322076" y="16182"/>
                </a:cubicBezTo>
                <a:cubicBezTo>
                  <a:pt x="2320828" y="16182"/>
                  <a:pt x="2319581" y="16182"/>
                  <a:pt x="2319581" y="16182"/>
                </a:cubicBezTo>
                <a:cubicBezTo>
                  <a:pt x="2305859" y="17427"/>
                  <a:pt x="2295880" y="16182"/>
                  <a:pt x="2288395" y="16182"/>
                </a:cubicBezTo>
                <a:cubicBezTo>
                  <a:pt x="2260952" y="17427"/>
                  <a:pt x="2308354" y="19916"/>
                  <a:pt x="2313344" y="21161"/>
                </a:cubicBezTo>
                <a:cubicBezTo>
                  <a:pt x="2288395" y="19916"/>
                  <a:pt x="2269684" y="21161"/>
                  <a:pt x="2254715" y="17427"/>
                </a:cubicBezTo>
                <a:lnTo>
                  <a:pt x="2278416" y="17427"/>
                </a:lnTo>
                <a:cubicBezTo>
                  <a:pt x="2227271" y="14937"/>
                  <a:pt x="2231014" y="19916"/>
                  <a:pt x="2207313" y="16182"/>
                </a:cubicBezTo>
                <a:cubicBezTo>
                  <a:pt x="2224777" y="16182"/>
                  <a:pt x="2244735" y="16182"/>
                  <a:pt x="2234756" y="13692"/>
                </a:cubicBezTo>
                <a:lnTo>
                  <a:pt x="2214831" y="14686"/>
                </a:lnTo>
                <a:lnTo>
                  <a:pt x="2213550" y="13692"/>
                </a:lnTo>
                <a:cubicBezTo>
                  <a:pt x="2206065" y="14937"/>
                  <a:pt x="2191096" y="16182"/>
                  <a:pt x="2184859" y="16182"/>
                </a:cubicBezTo>
                <a:lnTo>
                  <a:pt x="2147904" y="16182"/>
                </a:lnTo>
                <a:cubicBezTo>
                  <a:pt x="2148372" y="16182"/>
                  <a:pt x="2146813" y="16182"/>
                  <a:pt x="2142447" y="16182"/>
                </a:cubicBezTo>
                <a:lnTo>
                  <a:pt x="2113756" y="17427"/>
                </a:lnTo>
                <a:cubicBezTo>
                  <a:pt x="2122488" y="16182"/>
                  <a:pt x="2113756" y="16182"/>
                  <a:pt x="2100034" y="16182"/>
                </a:cubicBezTo>
                <a:lnTo>
                  <a:pt x="2089393" y="16192"/>
                </a:lnTo>
                <a:lnTo>
                  <a:pt x="2095511" y="17977"/>
                </a:lnTo>
                <a:lnTo>
                  <a:pt x="2090802" y="17977"/>
                </a:lnTo>
                <a:lnTo>
                  <a:pt x="2087746" y="16193"/>
                </a:lnTo>
                <a:lnTo>
                  <a:pt x="2079101" y="16201"/>
                </a:lnTo>
                <a:cubicBezTo>
                  <a:pt x="2064015" y="16960"/>
                  <a:pt x="2062611" y="19294"/>
                  <a:pt x="2040158" y="17427"/>
                </a:cubicBezTo>
                <a:lnTo>
                  <a:pt x="2035168" y="17427"/>
                </a:lnTo>
                <a:cubicBezTo>
                  <a:pt x="2032673" y="21161"/>
                  <a:pt x="1946601" y="17427"/>
                  <a:pt x="1944106" y="22405"/>
                </a:cubicBezTo>
                <a:cubicBezTo>
                  <a:pt x="1922900" y="19916"/>
                  <a:pt x="1942859" y="21161"/>
                  <a:pt x="1970302" y="18671"/>
                </a:cubicBezTo>
                <a:lnTo>
                  <a:pt x="1946601" y="17427"/>
                </a:lnTo>
                <a:cubicBezTo>
                  <a:pt x="1956580" y="17427"/>
                  <a:pt x="1964065" y="17427"/>
                  <a:pt x="1974044" y="17427"/>
                </a:cubicBezTo>
                <a:cubicBezTo>
                  <a:pt x="1944106" y="16182"/>
                  <a:pt x="1915415" y="17427"/>
                  <a:pt x="1899199" y="18671"/>
                </a:cubicBezTo>
                <a:lnTo>
                  <a:pt x="1897807" y="17977"/>
                </a:lnTo>
                <a:lnTo>
                  <a:pt x="1878502" y="17977"/>
                </a:lnTo>
                <a:cubicBezTo>
                  <a:pt x="1877930" y="16603"/>
                  <a:pt x="1879933" y="16946"/>
                  <a:pt x="1884224" y="17462"/>
                </a:cubicBezTo>
                <a:lnTo>
                  <a:pt x="1897478" y="17813"/>
                </a:lnTo>
                <a:lnTo>
                  <a:pt x="1895768" y="16960"/>
                </a:lnTo>
                <a:cubicBezTo>
                  <a:pt x="1895457" y="16493"/>
                  <a:pt x="1892338" y="16182"/>
                  <a:pt x="1875498" y="16182"/>
                </a:cubicBezTo>
                <a:cubicBezTo>
                  <a:pt x="1830590" y="17427"/>
                  <a:pt x="1884230" y="19916"/>
                  <a:pt x="1856786" y="19916"/>
                </a:cubicBezTo>
                <a:lnTo>
                  <a:pt x="1836827" y="17427"/>
                </a:lnTo>
                <a:cubicBezTo>
                  <a:pt x="1801900" y="19916"/>
                  <a:pt x="1775704" y="17427"/>
                  <a:pt x="1745765" y="17427"/>
                </a:cubicBezTo>
                <a:cubicBezTo>
                  <a:pt x="1738281" y="17427"/>
                  <a:pt x="1735786" y="17427"/>
                  <a:pt x="1734539" y="17427"/>
                </a:cubicBezTo>
                <a:lnTo>
                  <a:pt x="1729461" y="17557"/>
                </a:lnTo>
                <a:lnTo>
                  <a:pt x="1728350" y="17585"/>
                </a:lnTo>
                <a:lnTo>
                  <a:pt x="1728359" y="17633"/>
                </a:lnTo>
                <a:cubicBezTo>
                  <a:pt x="1727946" y="17977"/>
                  <a:pt x="1725749" y="17977"/>
                  <a:pt x="1718058" y="17977"/>
                </a:cubicBezTo>
                <a:lnTo>
                  <a:pt x="1718567" y="17835"/>
                </a:lnTo>
                <a:lnTo>
                  <a:pt x="1685889" y="18672"/>
                </a:lnTo>
                <a:cubicBezTo>
                  <a:pt x="1670296" y="19294"/>
                  <a:pt x="1655951" y="19916"/>
                  <a:pt x="1644724" y="19916"/>
                </a:cubicBezTo>
                <a:cubicBezTo>
                  <a:pt x="1649714" y="19916"/>
                  <a:pt x="1629755" y="17427"/>
                  <a:pt x="1627260" y="17427"/>
                </a:cubicBezTo>
                <a:lnTo>
                  <a:pt x="1584848" y="18671"/>
                </a:lnTo>
                <a:cubicBezTo>
                  <a:pt x="1603559" y="18671"/>
                  <a:pt x="1602312" y="17427"/>
                  <a:pt x="1606054" y="16182"/>
                </a:cubicBezTo>
                <a:cubicBezTo>
                  <a:pt x="1592332" y="16182"/>
                  <a:pt x="1586095" y="16182"/>
                  <a:pt x="1577363" y="17427"/>
                </a:cubicBezTo>
                <a:cubicBezTo>
                  <a:pt x="1582353" y="16182"/>
                  <a:pt x="1588590" y="16182"/>
                  <a:pt x="1581105" y="16182"/>
                </a:cubicBezTo>
                <a:lnTo>
                  <a:pt x="1536198" y="17427"/>
                </a:lnTo>
                <a:cubicBezTo>
                  <a:pt x="1538693" y="17427"/>
                  <a:pt x="1543683" y="17427"/>
                  <a:pt x="1547425" y="17427"/>
                </a:cubicBezTo>
                <a:cubicBezTo>
                  <a:pt x="1537445" y="17427"/>
                  <a:pt x="1512497" y="18671"/>
                  <a:pt x="1496281" y="17427"/>
                </a:cubicBezTo>
                <a:cubicBezTo>
                  <a:pt x="1497528" y="17427"/>
                  <a:pt x="1502518" y="16182"/>
                  <a:pt x="1503765" y="16182"/>
                </a:cubicBezTo>
                <a:cubicBezTo>
                  <a:pt x="1517487" y="17427"/>
                  <a:pt x="1526219" y="16182"/>
                  <a:pt x="1532456" y="16182"/>
                </a:cubicBezTo>
                <a:cubicBezTo>
                  <a:pt x="1502518" y="16182"/>
                  <a:pt x="1524971" y="14937"/>
                  <a:pt x="1510002" y="13692"/>
                </a:cubicBezTo>
                <a:cubicBezTo>
                  <a:pt x="1488796" y="13692"/>
                  <a:pt x="1478817" y="16182"/>
                  <a:pt x="1485054" y="17427"/>
                </a:cubicBezTo>
                <a:cubicBezTo>
                  <a:pt x="1460105" y="16182"/>
                  <a:pt x="1452621" y="16182"/>
                  <a:pt x="1426425" y="17427"/>
                </a:cubicBezTo>
                <a:lnTo>
                  <a:pt x="1431414" y="16182"/>
                </a:lnTo>
                <a:lnTo>
                  <a:pt x="1408961" y="16182"/>
                </a:lnTo>
                <a:lnTo>
                  <a:pt x="1427672" y="13692"/>
                </a:lnTo>
                <a:cubicBezTo>
                  <a:pt x="1382765" y="13692"/>
                  <a:pt x="1418940" y="17427"/>
                  <a:pt x="1369043" y="16182"/>
                </a:cubicBezTo>
                <a:lnTo>
                  <a:pt x="1369043" y="14937"/>
                </a:lnTo>
                <a:cubicBezTo>
                  <a:pt x="1350332" y="14937"/>
                  <a:pt x="1344095" y="17427"/>
                  <a:pt x="1329126" y="16182"/>
                </a:cubicBezTo>
                <a:cubicBezTo>
                  <a:pt x="1310414" y="17427"/>
                  <a:pt x="1360311" y="17427"/>
                  <a:pt x="1316651" y="18671"/>
                </a:cubicBezTo>
                <a:cubicBezTo>
                  <a:pt x="1309167" y="17427"/>
                  <a:pt x="1292950" y="17427"/>
                  <a:pt x="1280476" y="17427"/>
                </a:cubicBezTo>
                <a:cubicBezTo>
                  <a:pt x="1266754" y="17427"/>
                  <a:pt x="1290455" y="18671"/>
                  <a:pt x="1300435" y="18671"/>
                </a:cubicBezTo>
                <a:cubicBezTo>
                  <a:pt x="1233074" y="19916"/>
                  <a:pt x="1259270" y="13692"/>
                  <a:pt x="1200641" y="14937"/>
                </a:cubicBezTo>
                <a:cubicBezTo>
                  <a:pt x="1220600" y="16182"/>
                  <a:pt x="1183177" y="17427"/>
                  <a:pt x="1231826" y="17427"/>
                </a:cubicBezTo>
                <a:cubicBezTo>
                  <a:pt x="1208125" y="18671"/>
                  <a:pt x="1186919" y="16182"/>
                  <a:pt x="1163218" y="17427"/>
                </a:cubicBezTo>
                <a:lnTo>
                  <a:pt x="1178187" y="16182"/>
                </a:lnTo>
                <a:cubicBezTo>
                  <a:pt x="1169455" y="16182"/>
                  <a:pt x="1159476" y="16182"/>
                  <a:pt x="1155733" y="16182"/>
                </a:cubicBezTo>
                <a:lnTo>
                  <a:pt x="1156981" y="14937"/>
                </a:lnTo>
                <a:cubicBezTo>
                  <a:pt x="1128290" y="17427"/>
                  <a:pt x="1102094" y="13692"/>
                  <a:pt x="1084630" y="17427"/>
                </a:cubicBezTo>
                <a:cubicBezTo>
                  <a:pt x="1089620" y="16182"/>
                  <a:pt x="1088373" y="16182"/>
                  <a:pt x="1084630" y="16182"/>
                </a:cubicBezTo>
                <a:lnTo>
                  <a:pt x="1087125" y="16182"/>
                </a:lnTo>
                <a:cubicBezTo>
                  <a:pt x="1093362" y="16182"/>
                  <a:pt x="1099599" y="16182"/>
                  <a:pt x="1104589" y="14937"/>
                </a:cubicBezTo>
                <a:cubicBezTo>
                  <a:pt x="1114568" y="14937"/>
                  <a:pt x="1123300" y="14937"/>
                  <a:pt x="1123300" y="13692"/>
                </a:cubicBezTo>
                <a:cubicBezTo>
                  <a:pt x="1113321" y="13692"/>
                  <a:pt x="1102094" y="13692"/>
                  <a:pt x="1092115" y="13692"/>
                </a:cubicBezTo>
                <a:cubicBezTo>
                  <a:pt x="1099599" y="13692"/>
                  <a:pt x="1110826" y="12447"/>
                  <a:pt x="1113321" y="11202"/>
                </a:cubicBezTo>
                <a:cubicBezTo>
                  <a:pt x="1104589" y="11202"/>
                  <a:pt x="1095857" y="11202"/>
                  <a:pt x="1088373" y="11202"/>
                </a:cubicBezTo>
                <a:cubicBezTo>
                  <a:pt x="1082135" y="11202"/>
                  <a:pt x="1073403" y="11202"/>
                  <a:pt x="1070909" y="12447"/>
                </a:cubicBezTo>
                <a:cubicBezTo>
                  <a:pt x="1068414" y="17427"/>
                  <a:pt x="1065919" y="22405"/>
                  <a:pt x="1063424" y="27384"/>
                </a:cubicBezTo>
                <a:cubicBezTo>
                  <a:pt x="1060929" y="33608"/>
                  <a:pt x="1058434" y="37343"/>
                  <a:pt x="1055939" y="43566"/>
                </a:cubicBezTo>
                <a:lnTo>
                  <a:pt x="1070909" y="13692"/>
                </a:lnTo>
                <a:lnTo>
                  <a:pt x="1073403" y="13692"/>
                </a:lnTo>
                <a:lnTo>
                  <a:pt x="1072156" y="14937"/>
                </a:lnTo>
                <a:cubicBezTo>
                  <a:pt x="1072156" y="15560"/>
                  <a:pt x="1070285" y="18360"/>
                  <a:pt x="1068258" y="22094"/>
                </a:cubicBezTo>
                <a:lnTo>
                  <a:pt x="1066966" y="25503"/>
                </a:lnTo>
                <a:lnTo>
                  <a:pt x="1065919" y="27384"/>
                </a:lnTo>
                <a:lnTo>
                  <a:pt x="1066553" y="26593"/>
                </a:lnTo>
                <a:lnTo>
                  <a:pt x="1063424" y="34853"/>
                </a:lnTo>
                <a:cubicBezTo>
                  <a:pt x="1050950" y="51035"/>
                  <a:pt x="1045960" y="65972"/>
                  <a:pt x="1037228" y="79664"/>
                </a:cubicBezTo>
                <a:cubicBezTo>
                  <a:pt x="1038476" y="75930"/>
                  <a:pt x="1039723" y="75930"/>
                  <a:pt x="1040970" y="72196"/>
                </a:cubicBezTo>
                <a:cubicBezTo>
                  <a:pt x="1021012" y="109539"/>
                  <a:pt x="1012280" y="118252"/>
                  <a:pt x="1003548" y="133189"/>
                </a:cubicBezTo>
                <a:cubicBezTo>
                  <a:pt x="994816" y="148126"/>
                  <a:pt x="979847" y="176756"/>
                  <a:pt x="987331" y="166797"/>
                </a:cubicBezTo>
                <a:cubicBezTo>
                  <a:pt x="981094" y="179245"/>
                  <a:pt x="1013527" y="115762"/>
                  <a:pt x="1004795" y="139413"/>
                </a:cubicBezTo>
                <a:cubicBezTo>
                  <a:pt x="989826" y="159329"/>
                  <a:pt x="982341" y="184224"/>
                  <a:pt x="953651" y="230280"/>
                </a:cubicBezTo>
                <a:cubicBezTo>
                  <a:pt x="963630" y="209119"/>
                  <a:pt x="944919" y="241483"/>
                  <a:pt x="954898" y="222812"/>
                </a:cubicBezTo>
                <a:cubicBezTo>
                  <a:pt x="942424" y="245217"/>
                  <a:pt x="942424" y="246462"/>
                  <a:pt x="937434" y="256420"/>
                </a:cubicBezTo>
                <a:lnTo>
                  <a:pt x="933692" y="262644"/>
                </a:lnTo>
                <a:cubicBezTo>
                  <a:pt x="919970" y="293763"/>
                  <a:pt x="931197" y="270112"/>
                  <a:pt x="907496" y="316168"/>
                </a:cubicBezTo>
                <a:cubicBezTo>
                  <a:pt x="914980" y="301231"/>
                  <a:pt x="897517" y="333595"/>
                  <a:pt x="902506" y="321148"/>
                </a:cubicBezTo>
                <a:cubicBezTo>
                  <a:pt x="895022" y="333595"/>
                  <a:pt x="890032" y="346043"/>
                  <a:pt x="885042" y="354756"/>
                </a:cubicBezTo>
                <a:lnTo>
                  <a:pt x="886290" y="353511"/>
                </a:lnTo>
                <a:cubicBezTo>
                  <a:pt x="861341" y="398323"/>
                  <a:pt x="863836" y="389609"/>
                  <a:pt x="842630" y="431931"/>
                </a:cubicBezTo>
                <a:lnTo>
                  <a:pt x="846372" y="426952"/>
                </a:lnTo>
                <a:cubicBezTo>
                  <a:pt x="817681" y="481721"/>
                  <a:pt x="779011" y="548938"/>
                  <a:pt x="750320" y="604952"/>
                </a:cubicBezTo>
                <a:lnTo>
                  <a:pt x="761547" y="586281"/>
                </a:lnTo>
                <a:cubicBezTo>
                  <a:pt x="757805" y="591260"/>
                  <a:pt x="741588" y="623624"/>
                  <a:pt x="730362" y="641050"/>
                </a:cubicBezTo>
                <a:cubicBezTo>
                  <a:pt x="732856" y="637316"/>
                  <a:pt x="736599" y="631092"/>
                  <a:pt x="737846" y="627358"/>
                </a:cubicBezTo>
                <a:cubicBezTo>
                  <a:pt x="736599" y="627358"/>
                  <a:pt x="732856" y="633582"/>
                  <a:pt x="725372" y="647274"/>
                </a:cubicBezTo>
                <a:lnTo>
                  <a:pt x="722877" y="653498"/>
                </a:lnTo>
                <a:lnTo>
                  <a:pt x="719135" y="657232"/>
                </a:lnTo>
                <a:cubicBezTo>
                  <a:pt x="707908" y="678393"/>
                  <a:pt x="724124" y="653498"/>
                  <a:pt x="712898" y="672170"/>
                </a:cubicBezTo>
                <a:cubicBezTo>
                  <a:pt x="702918" y="683372"/>
                  <a:pt x="664248" y="760547"/>
                  <a:pt x="651774" y="776729"/>
                </a:cubicBezTo>
                <a:cubicBezTo>
                  <a:pt x="646784" y="791666"/>
                  <a:pt x="672980" y="738142"/>
                  <a:pt x="667990" y="754324"/>
                </a:cubicBezTo>
                <a:cubicBezTo>
                  <a:pt x="664248" y="760547"/>
                  <a:pt x="661753" y="761792"/>
                  <a:pt x="654269" y="776729"/>
                </a:cubicBezTo>
                <a:lnTo>
                  <a:pt x="658011" y="772995"/>
                </a:lnTo>
                <a:cubicBezTo>
                  <a:pt x="623083" y="832743"/>
                  <a:pt x="609361" y="856394"/>
                  <a:pt x="579423" y="911163"/>
                </a:cubicBezTo>
                <a:lnTo>
                  <a:pt x="580671" y="908674"/>
                </a:lnTo>
                <a:cubicBezTo>
                  <a:pt x="569444" y="927345"/>
                  <a:pt x="563207" y="938548"/>
                  <a:pt x="559464" y="947261"/>
                </a:cubicBezTo>
                <a:cubicBezTo>
                  <a:pt x="556969" y="950995"/>
                  <a:pt x="564454" y="937303"/>
                  <a:pt x="559464" y="944772"/>
                </a:cubicBezTo>
                <a:cubicBezTo>
                  <a:pt x="544495" y="980870"/>
                  <a:pt x="519547" y="1011989"/>
                  <a:pt x="510815" y="1034394"/>
                </a:cubicBezTo>
                <a:cubicBezTo>
                  <a:pt x="509567" y="1029415"/>
                  <a:pt x="482124" y="1072982"/>
                  <a:pt x="490856" y="1053066"/>
                </a:cubicBezTo>
                <a:lnTo>
                  <a:pt x="483371" y="1068003"/>
                </a:lnTo>
                <a:cubicBezTo>
                  <a:pt x="483371" y="1061779"/>
                  <a:pt x="507073" y="1023191"/>
                  <a:pt x="509567" y="1014478"/>
                </a:cubicBezTo>
                <a:lnTo>
                  <a:pt x="535763" y="970912"/>
                </a:lnTo>
                <a:cubicBezTo>
                  <a:pt x="534516" y="972156"/>
                  <a:pt x="538258" y="964688"/>
                  <a:pt x="533268" y="970912"/>
                </a:cubicBezTo>
                <a:cubicBezTo>
                  <a:pt x="539506" y="960954"/>
                  <a:pt x="544495" y="950995"/>
                  <a:pt x="535763" y="964688"/>
                </a:cubicBezTo>
                <a:cubicBezTo>
                  <a:pt x="599382" y="860128"/>
                  <a:pt x="654269" y="749344"/>
                  <a:pt x="714145" y="647274"/>
                </a:cubicBezTo>
                <a:cubicBezTo>
                  <a:pt x="717887" y="639806"/>
                  <a:pt x="715392" y="642295"/>
                  <a:pt x="712898" y="644785"/>
                </a:cubicBezTo>
                <a:cubicBezTo>
                  <a:pt x="725372" y="627358"/>
                  <a:pt x="721630" y="627358"/>
                  <a:pt x="727867" y="616155"/>
                </a:cubicBezTo>
                <a:lnTo>
                  <a:pt x="745331" y="588771"/>
                </a:lnTo>
                <a:cubicBezTo>
                  <a:pt x="750320" y="577568"/>
                  <a:pt x="745331" y="586281"/>
                  <a:pt x="745331" y="585036"/>
                </a:cubicBezTo>
                <a:cubicBezTo>
                  <a:pt x="774021" y="531512"/>
                  <a:pt x="805207" y="480477"/>
                  <a:pt x="827661" y="436910"/>
                </a:cubicBezTo>
                <a:cubicBezTo>
                  <a:pt x="835145" y="424462"/>
                  <a:pt x="827661" y="440644"/>
                  <a:pt x="837640" y="423218"/>
                </a:cubicBezTo>
                <a:cubicBezTo>
                  <a:pt x="821424" y="446868"/>
                  <a:pt x="865083" y="369693"/>
                  <a:pt x="855104" y="383385"/>
                </a:cubicBezTo>
                <a:cubicBezTo>
                  <a:pt x="867578" y="368448"/>
                  <a:pt x="891279" y="319903"/>
                  <a:pt x="891279" y="329861"/>
                </a:cubicBezTo>
                <a:cubicBezTo>
                  <a:pt x="903754" y="308700"/>
                  <a:pt x="900011" y="309945"/>
                  <a:pt x="895022" y="316168"/>
                </a:cubicBezTo>
                <a:cubicBezTo>
                  <a:pt x="908743" y="291273"/>
                  <a:pt x="921218" y="271357"/>
                  <a:pt x="931197" y="250196"/>
                </a:cubicBezTo>
                <a:cubicBezTo>
                  <a:pt x="938682" y="236504"/>
                  <a:pt x="992321" y="134434"/>
                  <a:pt x="1007290" y="113273"/>
                </a:cubicBezTo>
                <a:cubicBezTo>
                  <a:pt x="998558" y="126965"/>
                  <a:pt x="1007290" y="112028"/>
                  <a:pt x="1014774" y="95846"/>
                </a:cubicBezTo>
                <a:lnTo>
                  <a:pt x="1006043" y="109539"/>
                </a:lnTo>
                <a:lnTo>
                  <a:pt x="1024754" y="75930"/>
                </a:lnTo>
                <a:cubicBezTo>
                  <a:pt x="1026001" y="73441"/>
                  <a:pt x="1027249" y="70951"/>
                  <a:pt x="1028496" y="68461"/>
                </a:cubicBezTo>
                <a:cubicBezTo>
                  <a:pt x="1029744" y="67217"/>
                  <a:pt x="1029744" y="67217"/>
                  <a:pt x="1029744" y="67217"/>
                </a:cubicBezTo>
                <a:lnTo>
                  <a:pt x="1030512" y="65811"/>
                </a:lnTo>
                <a:lnTo>
                  <a:pt x="1026937" y="73907"/>
                </a:lnTo>
                <a:cubicBezTo>
                  <a:pt x="1026937" y="74374"/>
                  <a:pt x="1027873" y="72818"/>
                  <a:pt x="1028496" y="70951"/>
                </a:cubicBezTo>
                <a:lnTo>
                  <a:pt x="1030678" y="65508"/>
                </a:lnTo>
                <a:lnTo>
                  <a:pt x="1031615" y="63794"/>
                </a:lnTo>
                <a:cubicBezTo>
                  <a:pt x="1032239" y="63171"/>
                  <a:pt x="1033486" y="61615"/>
                  <a:pt x="1037228" y="54769"/>
                </a:cubicBezTo>
                <a:cubicBezTo>
                  <a:pt x="1044089" y="43566"/>
                  <a:pt x="1047208" y="37654"/>
                  <a:pt x="1049390" y="32830"/>
                </a:cubicBezTo>
                <a:lnTo>
                  <a:pt x="1054981" y="19681"/>
                </a:lnTo>
                <a:lnTo>
                  <a:pt x="1064671" y="2489"/>
                </a:lnTo>
                <a:cubicBezTo>
                  <a:pt x="1063424" y="4979"/>
                  <a:pt x="1060929" y="8713"/>
                  <a:pt x="1058434" y="13692"/>
                </a:cubicBezTo>
                <a:cubicBezTo>
                  <a:pt x="1057187" y="16182"/>
                  <a:pt x="1055939" y="19916"/>
                  <a:pt x="1054692" y="22405"/>
                </a:cubicBezTo>
                <a:cubicBezTo>
                  <a:pt x="1055939" y="22405"/>
                  <a:pt x="1057187" y="21161"/>
                  <a:pt x="1058434" y="18671"/>
                </a:cubicBezTo>
                <a:cubicBezTo>
                  <a:pt x="1058434" y="16182"/>
                  <a:pt x="1060929" y="13692"/>
                  <a:pt x="1063424" y="9958"/>
                </a:cubicBezTo>
                <a:cubicBezTo>
                  <a:pt x="1063424" y="8713"/>
                  <a:pt x="1064671" y="7468"/>
                  <a:pt x="1065919" y="3734"/>
                </a:cubicBezTo>
                <a:cubicBezTo>
                  <a:pt x="1070909" y="3734"/>
                  <a:pt x="1077146" y="3734"/>
                  <a:pt x="1084630" y="2489"/>
                </a:cubicBezTo>
                <a:cubicBezTo>
                  <a:pt x="1090867" y="2489"/>
                  <a:pt x="1097105" y="2489"/>
                  <a:pt x="1102094" y="3734"/>
                </a:cubicBezTo>
                <a:cubicBezTo>
                  <a:pt x="1079641" y="2489"/>
                  <a:pt x="1082135" y="3734"/>
                  <a:pt x="1090867" y="4979"/>
                </a:cubicBezTo>
                <a:lnTo>
                  <a:pt x="1120806" y="4979"/>
                </a:lnTo>
                <a:lnTo>
                  <a:pt x="1110826" y="2489"/>
                </a:lnTo>
                <a:cubicBezTo>
                  <a:pt x="1196899" y="3734"/>
                  <a:pt x="1286713" y="3734"/>
                  <a:pt x="1379023" y="3734"/>
                </a:cubicBezTo>
                <a:cubicBezTo>
                  <a:pt x="1377775" y="6223"/>
                  <a:pt x="1443889" y="3734"/>
                  <a:pt x="1436404" y="7468"/>
                </a:cubicBezTo>
                <a:lnTo>
                  <a:pt x="1431414" y="7468"/>
                </a:lnTo>
                <a:cubicBezTo>
                  <a:pt x="1410208" y="7468"/>
                  <a:pt x="1438899" y="9958"/>
                  <a:pt x="1457610" y="8713"/>
                </a:cubicBezTo>
                <a:cubicBezTo>
                  <a:pt x="1437651" y="8713"/>
                  <a:pt x="1491291" y="6223"/>
                  <a:pt x="1445136" y="6223"/>
                </a:cubicBezTo>
                <a:lnTo>
                  <a:pt x="1481311" y="3734"/>
                </a:lnTo>
                <a:cubicBezTo>
                  <a:pt x="1501270" y="-1245"/>
                  <a:pt x="1577363" y="4979"/>
                  <a:pt x="1632250" y="2489"/>
                </a:cubicBezTo>
                <a:cubicBezTo>
                  <a:pt x="1628507" y="3734"/>
                  <a:pt x="1627260" y="3734"/>
                  <a:pt x="1627260" y="3734"/>
                </a:cubicBezTo>
                <a:cubicBezTo>
                  <a:pt x="1674662" y="2489"/>
                  <a:pt x="1737033" y="4979"/>
                  <a:pt x="1748260" y="3734"/>
                </a:cubicBezTo>
                <a:lnTo>
                  <a:pt x="1752003" y="6223"/>
                </a:lnTo>
                <a:cubicBezTo>
                  <a:pt x="1793168" y="3734"/>
                  <a:pt x="1798157" y="3734"/>
                  <a:pt x="1848054" y="3734"/>
                </a:cubicBezTo>
                <a:cubicBezTo>
                  <a:pt x="1848054" y="3734"/>
                  <a:pt x="1841817" y="4979"/>
                  <a:pt x="1849302" y="4979"/>
                </a:cubicBezTo>
                <a:cubicBezTo>
                  <a:pt x="1861776" y="3734"/>
                  <a:pt x="1874250" y="2489"/>
                  <a:pt x="1907931" y="3734"/>
                </a:cubicBezTo>
                <a:lnTo>
                  <a:pt x="1959075" y="3734"/>
                </a:lnTo>
                <a:cubicBezTo>
                  <a:pt x="1959075" y="8713"/>
                  <a:pt x="2051385" y="0"/>
                  <a:pt x="2066354" y="6223"/>
                </a:cubicBezTo>
                <a:cubicBezTo>
                  <a:pt x="2076333" y="3734"/>
                  <a:pt x="2116251" y="3734"/>
                  <a:pt x="2132467" y="3734"/>
                </a:cubicBezTo>
                <a:cubicBezTo>
                  <a:pt x="2132467" y="3734"/>
                  <a:pt x="2133715" y="3734"/>
                  <a:pt x="2137457" y="3734"/>
                </a:cubicBezTo>
                <a:cubicBezTo>
                  <a:pt x="2157416" y="1244"/>
                  <a:pt x="2196086" y="4979"/>
                  <a:pt x="2218539" y="3734"/>
                </a:cubicBezTo>
                <a:cubicBezTo>
                  <a:pt x="2233509" y="3734"/>
                  <a:pt x="2227271" y="2489"/>
                  <a:pt x="2221034" y="2489"/>
                </a:cubicBezTo>
                <a:cubicBezTo>
                  <a:pt x="2249725" y="3734"/>
                  <a:pt x="2300870" y="0"/>
                  <a:pt x="231209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3" name="Freeform 62">
            <a:extLst>
              <a:ext uri="{FF2B5EF4-FFF2-40B4-BE49-F238E27FC236}">
                <a16:creationId xmlns:a16="http://schemas.microsoft.com/office/drawing/2014/main" id="{F66E293F-D50F-DF4A-A3B0-5CA36A42E9FB}"/>
              </a:ext>
            </a:extLst>
          </p:cNvPr>
          <p:cNvSpPr>
            <a:spLocks noChangeArrowheads="1"/>
          </p:cNvSpPr>
          <p:nvPr/>
        </p:nvSpPr>
        <p:spPr bwMode="auto">
          <a:xfrm>
            <a:off x="7595600" y="4377018"/>
            <a:ext cx="119934" cy="160892"/>
          </a:xfrm>
          <a:custGeom>
            <a:avLst/>
            <a:gdLst>
              <a:gd name="connsiteX0" fmla="*/ 178848 w 239867"/>
              <a:gd name="connsiteY0" fmla="*/ 319631 h 321784"/>
              <a:gd name="connsiteX1" fmla="*/ 182059 w 239867"/>
              <a:gd name="connsiteY1" fmla="*/ 320411 h 321784"/>
              <a:gd name="connsiteX2" fmla="*/ 180489 w 239867"/>
              <a:gd name="connsiteY2" fmla="*/ 321784 h 321784"/>
              <a:gd name="connsiteX3" fmla="*/ 212857 w 239867"/>
              <a:gd name="connsiteY3" fmla="*/ 317666 h 321784"/>
              <a:gd name="connsiteX4" fmla="*/ 211484 w 239867"/>
              <a:gd name="connsiteY4" fmla="*/ 321327 h 321784"/>
              <a:gd name="connsiteX5" fmla="*/ 208736 w 239867"/>
              <a:gd name="connsiteY5" fmla="*/ 319496 h 321784"/>
              <a:gd name="connsiteX6" fmla="*/ 212857 w 239867"/>
              <a:gd name="connsiteY6" fmla="*/ 317666 h 321784"/>
              <a:gd name="connsiteX7" fmla="*/ 185394 w 239867"/>
              <a:gd name="connsiteY7" fmla="*/ 317666 h 321784"/>
              <a:gd name="connsiteX8" fmla="*/ 184022 w 239867"/>
              <a:gd name="connsiteY8" fmla="*/ 321327 h 321784"/>
              <a:gd name="connsiteX9" fmla="*/ 185394 w 239867"/>
              <a:gd name="connsiteY9" fmla="*/ 317666 h 321784"/>
              <a:gd name="connsiteX10" fmla="*/ 177350 w 239867"/>
              <a:gd name="connsiteY10" fmla="*/ 317666 h 321784"/>
              <a:gd name="connsiteX11" fmla="*/ 178848 w 239867"/>
              <a:gd name="connsiteY11" fmla="*/ 319631 h 321784"/>
              <a:gd name="connsiteX12" fmla="*/ 178527 w 239867"/>
              <a:gd name="connsiteY12" fmla="*/ 319553 h 321784"/>
              <a:gd name="connsiteX13" fmla="*/ 177350 w 239867"/>
              <a:gd name="connsiteY13" fmla="*/ 317666 h 321784"/>
              <a:gd name="connsiteX14" fmla="*/ 164791 w 239867"/>
              <a:gd name="connsiteY14" fmla="*/ 317666 h 321784"/>
              <a:gd name="connsiteX15" fmla="*/ 168912 w 239867"/>
              <a:gd name="connsiteY15" fmla="*/ 317666 h 321784"/>
              <a:gd name="connsiteX16" fmla="*/ 167538 w 239867"/>
              <a:gd name="connsiteY16" fmla="*/ 320411 h 321784"/>
              <a:gd name="connsiteX17" fmla="*/ 157468 w 239867"/>
              <a:gd name="connsiteY17" fmla="*/ 317666 h 321784"/>
              <a:gd name="connsiteX18" fmla="*/ 157468 w 239867"/>
              <a:gd name="connsiteY18" fmla="*/ 320411 h 321784"/>
              <a:gd name="connsiteX19" fmla="*/ 155637 w 239867"/>
              <a:gd name="connsiteY19" fmla="*/ 320411 h 321784"/>
              <a:gd name="connsiteX20" fmla="*/ 157468 w 239867"/>
              <a:gd name="connsiteY20" fmla="*/ 317666 h 321784"/>
              <a:gd name="connsiteX21" fmla="*/ 137331 w 239867"/>
              <a:gd name="connsiteY21" fmla="*/ 317666 h 321784"/>
              <a:gd name="connsiteX22" fmla="*/ 140076 w 239867"/>
              <a:gd name="connsiteY22" fmla="*/ 320411 h 321784"/>
              <a:gd name="connsiteX23" fmla="*/ 137331 w 239867"/>
              <a:gd name="connsiteY23" fmla="*/ 320411 h 321784"/>
              <a:gd name="connsiteX24" fmla="*/ 131833 w 239867"/>
              <a:gd name="connsiteY24" fmla="*/ 317666 h 321784"/>
              <a:gd name="connsiteX25" fmla="*/ 135496 w 239867"/>
              <a:gd name="connsiteY25" fmla="*/ 320411 h 321784"/>
              <a:gd name="connsiteX26" fmla="*/ 133665 w 239867"/>
              <a:gd name="connsiteY26" fmla="*/ 320411 h 321784"/>
              <a:gd name="connsiteX27" fmla="*/ 146484 w 239867"/>
              <a:gd name="connsiteY27" fmla="*/ 315310 h 321784"/>
              <a:gd name="connsiteX28" fmla="*/ 151367 w 239867"/>
              <a:gd name="connsiteY28" fmla="*/ 316879 h 321784"/>
              <a:gd name="connsiteX29" fmla="*/ 151367 w 239867"/>
              <a:gd name="connsiteY29" fmla="*/ 321588 h 321784"/>
              <a:gd name="connsiteX30" fmla="*/ 145263 w 239867"/>
              <a:gd name="connsiteY30" fmla="*/ 321588 h 321784"/>
              <a:gd name="connsiteX31" fmla="*/ 146484 w 239867"/>
              <a:gd name="connsiteY31" fmla="*/ 320018 h 321784"/>
              <a:gd name="connsiteX32" fmla="*/ 142822 w 239867"/>
              <a:gd name="connsiteY32" fmla="*/ 320018 h 321784"/>
              <a:gd name="connsiteX33" fmla="*/ 144651 w 239867"/>
              <a:gd name="connsiteY33" fmla="*/ 317666 h 321784"/>
              <a:gd name="connsiteX34" fmla="*/ 145111 w 239867"/>
              <a:gd name="connsiteY34" fmla="*/ 317075 h 321784"/>
              <a:gd name="connsiteX35" fmla="*/ 146484 w 239867"/>
              <a:gd name="connsiteY35" fmla="*/ 315310 h 321784"/>
              <a:gd name="connsiteX36" fmla="*/ 195008 w 239867"/>
              <a:gd name="connsiteY36" fmla="*/ 313083 h 321784"/>
              <a:gd name="connsiteX37" fmla="*/ 194702 w 239867"/>
              <a:gd name="connsiteY37" fmla="*/ 313389 h 321784"/>
              <a:gd name="connsiteX38" fmla="*/ 195008 w 239867"/>
              <a:gd name="connsiteY38" fmla="*/ 313198 h 321784"/>
              <a:gd name="connsiteX39" fmla="*/ 132744 w 239867"/>
              <a:gd name="connsiteY39" fmla="*/ 312708 h 321784"/>
              <a:gd name="connsiteX40" fmla="*/ 135248 w 239867"/>
              <a:gd name="connsiteY40" fmla="*/ 313204 h 321784"/>
              <a:gd name="connsiteX41" fmla="*/ 135248 w 239867"/>
              <a:gd name="connsiteY41" fmla="*/ 313948 h 321784"/>
              <a:gd name="connsiteX42" fmla="*/ 132744 w 239867"/>
              <a:gd name="connsiteY42" fmla="*/ 312708 h 321784"/>
              <a:gd name="connsiteX43" fmla="*/ 221554 w 239867"/>
              <a:gd name="connsiteY43" fmla="*/ 312168 h 321784"/>
              <a:gd name="connsiteX44" fmla="*/ 223385 w 239867"/>
              <a:gd name="connsiteY44" fmla="*/ 312168 h 321784"/>
              <a:gd name="connsiteX45" fmla="*/ 219722 w 239867"/>
              <a:gd name="connsiteY45" fmla="*/ 314915 h 321784"/>
              <a:gd name="connsiteX46" fmla="*/ 218504 w 239867"/>
              <a:gd name="connsiteY46" fmla="*/ 312168 h 321784"/>
              <a:gd name="connsiteX47" fmla="*/ 217284 w 239867"/>
              <a:gd name="connsiteY47" fmla="*/ 314366 h 321784"/>
              <a:gd name="connsiteX48" fmla="*/ 208739 w 239867"/>
              <a:gd name="connsiteY48" fmla="*/ 314366 h 321784"/>
              <a:gd name="connsiteX49" fmla="*/ 218504 w 239867"/>
              <a:gd name="connsiteY49" fmla="*/ 312168 h 321784"/>
              <a:gd name="connsiteX50" fmla="*/ 197749 w 239867"/>
              <a:gd name="connsiteY50" fmla="*/ 312168 h 321784"/>
              <a:gd name="connsiteX51" fmla="*/ 199737 w 239867"/>
              <a:gd name="connsiteY51" fmla="*/ 312957 h 321784"/>
              <a:gd name="connsiteX52" fmla="*/ 199947 w 239867"/>
              <a:gd name="connsiteY52" fmla="*/ 312168 h 321784"/>
              <a:gd name="connsiteX53" fmla="*/ 200496 w 239867"/>
              <a:gd name="connsiteY53" fmla="*/ 312168 h 321784"/>
              <a:gd name="connsiteX54" fmla="*/ 201046 w 239867"/>
              <a:gd name="connsiteY54" fmla="*/ 312168 h 321784"/>
              <a:gd name="connsiteX55" fmla="*/ 202145 w 239867"/>
              <a:gd name="connsiteY55" fmla="*/ 312168 h 321784"/>
              <a:gd name="connsiteX56" fmla="*/ 200624 w 239867"/>
              <a:gd name="connsiteY56" fmla="*/ 313309 h 321784"/>
              <a:gd name="connsiteX57" fmla="*/ 200634 w 239867"/>
              <a:gd name="connsiteY57" fmla="*/ 313313 h 321784"/>
              <a:gd name="connsiteX58" fmla="*/ 197749 w 239867"/>
              <a:gd name="connsiteY58" fmla="*/ 315831 h 321784"/>
              <a:gd name="connsiteX59" fmla="*/ 197749 w 239867"/>
              <a:gd name="connsiteY59" fmla="*/ 312168 h 321784"/>
              <a:gd name="connsiteX60" fmla="*/ 195008 w 239867"/>
              <a:gd name="connsiteY60" fmla="*/ 312168 h 321784"/>
              <a:gd name="connsiteX61" fmla="*/ 195923 w 239867"/>
              <a:gd name="connsiteY61" fmla="*/ 312168 h 321784"/>
              <a:gd name="connsiteX62" fmla="*/ 196380 w 239867"/>
              <a:gd name="connsiteY62" fmla="*/ 312168 h 321784"/>
              <a:gd name="connsiteX63" fmla="*/ 196255 w 239867"/>
              <a:gd name="connsiteY63" fmla="*/ 312418 h 321784"/>
              <a:gd name="connsiteX64" fmla="*/ 196655 w 239867"/>
              <a:gd name="connsiteY64" fmla="*/ 312168 h 321784"/>
              <a:gd name="connsiteX65" fmla="*/ 196184 w 239867"/>
              <a:gd name="connsiteY65" fmla="*/ 312561 h 321784"/>
              <a:gd name="connsiteX66" fmla="*/ 195008 w 239867"/>
              <a:gd name="connsiteY66" fmla="*/ 314915 h 321784"/>
              <a:gd name="connsiteX67" fmla="*/ 195008 w 239867"/>
              <a:gd name="connsiteY67" fmla="*/ 313541 h 321784"/>
              <a:gd name="connsiteX68" fmla="*/ 193360 w 239867"/>
              <a:gd name="connsiteY68" fmla="*/ 314915 h 321784"/>
              <a:gd name="connsiteX69" fmla="*/ 192262 w 239867"/>
              <a:gd name="connsiteY69" fmla="*/ 314915 h 321784"/>
              <a:gd name="connsiteX70" fmla="*/ 193725 w 239867"/>
              <a:gd name="connsiteY70" fmla="*/ 314000 h 321784"/>
              <a:gd name="connsiteX71" fmla="*/ 192262 w 239867"/>
              <a:gd name="connsiteY71" fmla="*/ 314000 h 321784"/>
              <a:gd name="connsiteX72" fmla="*/ 195008 w 239867"/>
              <a:gd name="connsiteY72" fmla="*/ 312626 h 321784"/>
              <a:gd name="connsiteX73" fmla="*/ 181276 w 239867"/>
              <a:gd name="connsiteY73" fmla="*/ 312168 h 321784"/>
              <a:gd name="connsiteX74" fmla="*/ 184022 w 239867"/>
              <a:gd name="connsiteY74" fmla="*/ 312168 h 321784"/>
              <a:gd name="connsiteX75" fmla="*/ 181276 w 239867"/>
              <a:gd name="connsiteY75" fmla="*/ 314915 h 321784"/>
              <a:gd name="connsiteX76" fmla="*/ 181276 w 239867"/>
              <a:gd name="connsiteY76" fmla="*/ 312168 h 321784"/>
              <a:gd name="connsiteX77" fmla="*/ 179898 w 239867"/>
              <a:gd name="connsiteY77" fmla="*/ 312168 h 321784"/>
              <a:gd name="connsiteX78" fmla="*/ 179898 w 239867"/>
              <a:gd name="connsiteY78" fmla="*/ 314915 h 321784"/>
              <a:gd name="connsiteX79" fmla="*/ 175777 w 239867"/>
              <a:gd name="connsiteY79" fmla="*/ 314915 h 321784"/>
              <a:gd name="connsiteX80" fmla="*/ 179898 w 239867"/>
              <a:gd name="connsiteY80" fmla="*/ 312168 h 321784"/>
              <a:gd name="connsiteX81" fmla="*/ 173950 w 239867"/>
              <a:gd name="connsiteY81" fmla="*/ 312168 h 321784"/>
              <a:gd name="connsiteX82" fmla="*/ 172119 w 239867"/>
              <a:gd name="connsiteY82" fmla="*/ 314915 h 321784"/>
              <a:gd name="connsiteX83" fmla="*/ 170289 w 239867"/>
              <a:gd name="connsiteY83" fmla="*/ 314915 h 321784"/>
              <a:gd name="connsiteX84" fmla="*/ 156552 w 239867"/>
              <a:gd name="connsiteY84" fmla="*/ 312168 h 321784"/>
              <a:gd name="connsiteX85" fmla="*/ 158384 w 239867"/>
              <a:gd name="connsiteY85" fmla="*/ 313542 h 321784"/>
              <a:gd name="connsiteX86" fmla="*/ 155637 w 239867"/>
              <a:gd name="connsiteY86" fmla="*/ 316289 h 321784"/>
              <a:gd name="connsiteX87" fmla="*/ 156552 w 239867"/>
              <a:gd name="connsiteY87" fmla="*/ 312168 h 321784"/>
              <a:gd name="connsiteX88" fmla="*/ 148317 w 239867"/>
              <a:gd name="connsiteY88" fmla="*/ 312168 h 321784"/>
              <a:gd name="connsiteX89" fmla="*/ 149415 w 239867"/>
              <a:gd name="connsiteY89" fmla="*/ 312168 h 321784"/>
              <a:gd name="connsiteX90" fmla="*/ 151062 w 239867"/>
              <a:gd name="connsiteY90" fmla="*/ 312168 h 321784"/>
              <a:gd name="connsiteX91" fmla="*/ 151062 w 239867"/>
              <a:gd name="connsiteY91" fmla="*/ 312302 h 321784"/>
              <a:gd name="connsiteX92" fmla="*/ 151367 w 239867"/>
              <a:gd name="connsiteY92" fmla="*/ 312171 h 321784"/>
              <a:gd name="connsiteX93" fmla="*/ 151367 w 239867"/>
              <a:gd name="connsiteY93" fmla="*/ 312626 h 321784"/>
              <a:gd name="connsiteX94" fmla="*/ 151978 w 239867"/>
              <a:gd name="connsiteY94" fmla="*/ 312168 h 321784"/>
              <a:gd name="connsiteX95" fmla="*/ 151367 w 239867"/>
              <a:gd name="connsiteY95" fmla="*/ 313085 h 321784"/>
              <a:gd name="connsiteX96" fmla="*/ 151367 w 239867"/>
              <a:gd name="connsiteY96" fmla="*/ 314338 h 321784"/>
              <a:gd name="connsiteX97" fmla="*/ 152710 w 239867"/>
              <a:gd name="connsiteY97" fmla="*/ 315831 h 321784"/>
              <a:gd name="connsiteX98" fmla="*/ 151612 w 239867"/>
              <a:gd name="connsiteY98" fmla="*/ 315831 h 321784"/>
              <a:gd name="connsiteX99" fmla="*/ 151367 w 239867"/>
              <a:gd name="connsiteY99" fmla="*/ 315695 h 321784"/>
              <a:gd name="connsiteX100" fmla="*/ 151367 w 239867"/>
              <a:gd name="connsiteY100" fmla="*/ 316879 h 321784"/>
              <a:gd name="connsiteX101" fmla="*/ 149076 w 239867"/>
              <a:gd name="connsiteY101" fmla="*/ 314915 h 321784"/>
              <a:gd name="connsiteX102" fmla="*/ 148317 w 239867"/>
              <a:gd name="connsiteY102" fmla="*/ 314915 h 321784"/>
              <a:gd name="connsiteX103" fmla="*/ 148722 w 239867"/>
              <a:gd name="connsiteY103" fmla="*/ 314611 h 321784"/>
              <a:gd name="connsiteX104" fmla="*/ 147705 w 239867"/>
              <a:gd name="connsiteY104" fmla="*/ 313740 h 321784"/>
              <a:gd name="connsiteX105" fmla="*/ 148738 w 239867"/>
              <a:gd name="connsiteY105" fmla="*/ 313297 h 321784"/>
              <a:gd name="connsiteX106" fmla="*/ 149003 w 239867"/>
              <a:gd name="connsiteY106" fmla="*/ 312855 h 321784"/>
              <a:gd name="connsiteX107" fmla="*/ 104373 w 239867"/>
              <a:gd name="connsiteY107" fmla="*/ 312168 h 321784"/>
              <a:gd name="connsiteX108" fmla="*/ 107118 w 239867"/>
              <a:gd name="connsiteY108" fmla="*/ 314000 h 321784"/>
              <a:gd name="connsiteX109" fmla="*/ 104373 w 239867"/>
              <a:gd name="connsiteY109" fmla="*/ 315831 h 321784"/>
              <a:gd name="connsiteX110" fmla="*/ 96132 w 239867"/>
              <a:gd name="connsiteY110" fmla="*/ 312168 h 321784"/>
              <a:gd name="connsiteX111" fmla="*/ 96132 w 239867"/>
              <a:gd name="connsiteY111" fmla="*/ 315831 h 321784"/>
              <a:gd name="connsiteX112" fmla="*/ 96132 w 239867"/>
              <a:gd name="connsiteY112" fmla="*/ 312168 h 321784"/>
              <a:gd name="connsiteX113" fmla="*/ 168088 w 239867"/>
              <a:gd name="connsiteY113" fmla="*/ 306680 h 321784"/>
              <a:gd name="connsiteX114" fmla="*/ 169187 w 239867"/>
              <a:gd name="connsiteY114" fmla="*/ 310341 h 321784"/>
              <a:gd name="connsiteX115" fmla="*/ 164791 w 239867"/>
              <a:gd name="connsiteY115" fmla="*/ 310341 h 321784"/>
              <a:gd name="connsiteX116" fmla="*/ 168088 w 239867"/>
              <a:gd name="connsiteY116" fmla="*/ 306680 h 321784"/>
              <a:gd name="connsiteX117" fmla="*/ 93913 w 239867"/>
              <a:gd name="connsiteY117" fmla="*/ 306617 h 321784"/>
              <a:gd name="connsiteX118" fmla="*/ 96271 w 239867"/>
              <a:gd name="connsiteY118" fmla="*/ 306820 h 321784"/>
              <a:gd name="connsiteX119" fmla="*/ 98932 w 239867"/>
              <a:gd name="connsiteY119" fmla="*/ 308989 h 321784"/>
              <a:gd name="connsiteX120" fmla="*/ 96851 w 239867"/>
              <a:gd name="connsiteY120" fmla="*/ 308989 h 321784"/>
              <a:gd name="connsiteX121" fmla="*/ 97505 w 239867"/>
              <a:gd name="connsiteY121" fmla="*/ 309425 h 321784"/>
              <a:gd name="connsiteX122" fmla="*/ 94760 w 239867"/>
              <a:gd name="connsiteY122" fmla="*/ 309425 h 321784"/>
              <a:gd name="connsiteX123" fmla="*/ 94542 w 239867"/>
              <a:gd name="connsiteY123" fmla="*/ 308989 h 321784"/>
              <a:gd name="connsiteX124" fmla="*/ 92670 w 239867"/>
              <a:gd name="connsiteY124" fmla="*/ 308989 h 321784"/>
              <a:gd name="connsiteX125" fmla="*/ 93766 w 239867"/>
              <a:gd name="connsiteY125" fmla="*/ 308214 h 321784"/>
              <a:gd name="connsiteX126" fmla="*/ 93826 w 239867"/>
              <a:gd name="connsiteY126" fmla="*/ 307558 h 321784"/>
              <a:gd name="connsiteX127" fmla="*/ 93387 w 239867"/>
              <a:gd name="connsiteY127" fmla="*/ 306680 h 321784"/>
              <a:gd name="connsiteX128" fmla="*/ 93877 w 239867"/>
              <a:gd name="connsiteY128" fmla="*/ 307007 h 321784"/>
              <a:gd name="connsiteX129" fmla="*/ 92670 w 239867"/>
              <a:gd name="connsiteY129" fmla="*/ 306510 h 321784"/>
              <a:gd name="connsiteX130" fmla="*/ 93923 w 239867"/>
              <a:gd name="connsiteY130" fmla="*/ 306510 h 321784"/>
              <a:gd name="connsiteX131" fmla="*/ 93913 w 239867"/>
              <a:gd name="connsiteY131" fmla="*/ 306617 h 321784"/>
              <a:gd name="connsiteX132" fmla="*/ 27470 w 239867"/>
              <a:gd name="connsiteY132" fmla="*/ 263651 h 321784"/>
              <a:gd name="connsiteX133" fmla="*/ 29666 w 239867"/>
              <a:gd name="connsiteY133" fmla="*/ 264566 h 321784"/>
              <a:gd name="connsiteX134" fmla="*/ 29666 w 239867"/>
              <a:gd name="connsiteY134" fmla="*/ 266397 h 321784"/>
              <a:gd name="connsiteX135" fmla="*/ 27470 w 239867"/>
              <a:gd name="connsiteY135" fmla="*/ 263651 h 321784"/>
              <a:gd name="connsiteX136" fmla="*/ 30055 w 239867"/>
              <a:gd name="connsiteY136" fmla="*/ 238328 h 321784"/>
              <a:gd name="connsiteX137" fmla="*/ 33812 w 239867"/>
              <a:gd name="connsiteY137" fmla="*/ 239567 h 321784"/>
              <a:gd name="connsiteX138" fmla="*/ 32560 w 239867"/>
              <a:gd name="connsiteY138" fmla="*/ 240807 h 321784"/>
              <a:gd name="connsiteX139" fmla="*/ 35064 w 239867"/>
              <a:gd name="connsiteY139" fmla="*/ 244526 h 321784"/>
              <a:gd name="connsiteX140" fmla="*/ 33812 w 239867"/>
              <a:gd name="connsiteY140" fmla="*/ 244526 h 321784"/>
              <a:gd name="connsiteX141" fmla="*/ 41326 w 239867"/>
              <a:gd name="connsiteY141" fmla="*/ 248245 h 321784"/>
              <a:gd name="connsiteX142" fmla="*/ 42578 w 239867"/>
              <a:gd name="connsiteY142" fmla="*/ 254443 h 321784"/>
              <a:gd name="connsiteX143" fmla="*/ 43831 w 239867"/>
              <a:gd name="connsiteY143" fmla="*/ 254443 h 321784"/>
              <a:gd name="connsiteX144" fmla="*/ 44048 w 239867"/>
              <a:gd name="connsiteY144" fmla="*/ 254443 h 321784"/>
              <a:gd name="connsiteX145" fmla="*/ 46692 w 239867"/>
              <a:gd name="connsiteY145" fmla="*/ 253123 h 321784"/>
              <a:gd name="connsiteX146" fmla="*/ 46692 w 239867"/>
              <a:gd name="connsiteY146" fmla="*/ 255868 h 321784"/>
              <a:gd name="connsiteX147" fmla="*/ 45498 w 239867"/>
              <a:gd name="connsiteY147" fmla="*/ 255272 h 321784"/>
              <a:gd name="connsiteX148" fmla="*/ 45083 w 239867"/>
              <a:gd name="connsiteY148" fmla="*/ 255683 h 321784"/>
              <a:gd name="connsiteX149" fmla="*/ 47587 w 239867"/>
              <a:gd name="connsiteY149" fmla="*/ 256923 h 321784"/>
              <a:gd name="connsiteX150" fmla="*/ 47587 w 239867"/>
              <a:gd name="connsiteY150" fmla="*/ 258163 h 321784"/>
              <a:gd name="connsiteX151" fmla="*/ 48840 w 239867"/>
              <a:gd name="connsiteY151" fmla="*/ 260642 h 321784"/>
              <a:gd name="connsiteX152" fmla="*/ 58858 w 239867"/>
              <a:gd name="connsiteY152" fmla="*/ 270559 h 321784"/>
              <a:gd name="connsiteX153" fmla="*/ 57606 w 239867"/>
              <a:gd name="connsiteY153" fmla="*/ 269320 h 321784"/>
              <a:gd name="connsiteX154" fmla="*/ 65120 w 239867"/>
              <a:gd name="connsiteY154" fmla="*/ 277997 h 321784"/>
              <a:gd name="connsiteX155" fmla="*/ 65120 w 239867"/>
              <a:gd name="connsiteY155" fmla="*/ 276758 h 321784"/>
              <a:gd name="connsiteX156" fmla="*/ 72633 w 239867"/>
              <a:gd name="connsiteY156" fmla="*/ 281716 h 321784"/>
              <a:gd name="connsiteX157" fmla="*/ 72633 w 239867"/>
              <a:gd name="connsiteY157" fmla="*/ 279237 h 321784"/>
              <a:gd name="connsiteX158" fmla="*/ 82652 w 239867"/>
              <a:gd name="connsiteY158" fmla="*/ 289154 h 321784"/>
              <a:gd name="connsiteX159" fmla="*/ 88913 w 239867"/>
              <a:gd name="connsiteY159" fmla="*/ 291634 h 321784"/>
              <a:gd name="connsiteX160" fmla="*/ 88913 w 239867"/>
              <a:gd name="connsiteY160" fmla="*/ 292873 h 321784"/>
              <a:gd name="connsiteX161" fmla="*/ 93923 w 239867"/>
              <a:gd name="connsiteY161" fmla="*/ 295353 h 321784"/>
              <a:gd name="connsiteX162" fmla="*/ 107698 w 239867"/>
              <a:gd name="connsiteY162" fmla="*/ 301551 h 321784"/>
              <a:gd name="connsiteX163" fmla="*/ 107698 w 239867"/>
              <a:gd name="connsiteY163" fmla="*/ 302791 h 321784"/>
              <a:gd name="connsiteX164" fmla="*/ 112394 w 239867"/>
              <a:gd name="connsiteY164" fmla="*/ 302791 h 321784"/>
              <a:gd name="connsiteX165" fmla="*/ 112707 w 239867"/>
              <a:gd name="connsiteY165" fmla="*/ 302791 h 321784"/>
              <a:gd name="connsiteX166" fmla="*/ 113959 w 239867"/>
              <a:gd name="connsiteY166" fmla="*/ 302791 h 321784"/>
              <a:gd name="connsiteX167" fmla="*/ 120221 w 239867"/>
              <a:gd name="connsiteY167" fmla="*/ 305270 h 321784"/>
              <a:gd name="connsiteX168" fmla="*/ 122725 w 239867"/>
              <a:gd name="connsiteY168" fmla="*/ 306510 h 321784"/>
              <a:gd name="connsiteX169" fmla="*/ 121473 w 239867"/>
              <a:gd name="connsiteY169" fmla="*/ 308989 h 321784"/>
              <a:gd name="connsiteX170" fmla="*/ 123497 w 239867"/>
              <a:gd name="connsiteY170" fmla="*/ 308989 h 321784"/>
              <a:gd name="connsiteX171" fmla="*/ 123365 w 239867"/>
              <a:gd name="connsiteY171" fmla="*/ 308396 h 321784"/>
              <a:gd name="connsiteX172" fmla="*/ 124510 w 239867"/>
              <a:gd name="connsiteY172" fmla="*/ 309425 h 321784"/>
              <a:gd name="connsiteX173" fmla="*/ 123978 w 239867"/>
              <a:gd name="connsiteY173" fmla="*/ 309425 h 321784"/>
              <a:gd name="connsiteX174" fmla="*/ 123978 w 239867"/>
              <a:gd name="connsiteY174" fmla="*/ 310229 h 321784"/>
              <a:gd name="connsiteX175" fmla="*/ 131492 w 239867"/>
              <a:gd name="connsiteY175" fmla="*/ 308989 h 321784"/>
              <a:gd name="connsiteX176" fmla="*/ 130239 w 239867"/>
              <a:gd name="connsiteY176" fmla="*/ 307750 h 321784"/>
              <a:gd name="connsiteX177" fmla="*/ 131492 w 239867"/>
              <a:gd name="connsiteY177" fmla="*/ 306510 h 321784"/>
              <a:gd name="connsiteX178" fmla="*/ 137753 w 239867"/>
              <a:gd name="connsiteY178" fmla="*/ 311469 h 321784"/>
              <a:gd name="connsiteX179" fmla="*/ 142762 w 239867"/>
              <a:gd name="connsiteY179" fmla="*/ 308989 h 321784"/>
              <a:gd name="connsiteX180" fmla="*/ 145267 w 239867"/>
              <a:gd name="connsiteY180" fmla="*/ 311469 h 321784"/>
              <a:gd name="connsiteX181" fmla="*/ 136501 w 239867"/>
              <a:gd name="connsiteY181" fmla="*/ 312708 h 321784"/>
              <a:gd name="connsiteX182" fmla="*/ 139005 w 239867"/>
              <a:gd name="connsiteY182" fmla="*/ 313948 h 321784"/>
              <a:gd name="connsiteX183" fmla="*/ 135248 w 239867"/>
              <a:gd name="connsiteY183" fmla="*/ 313204 h 321784"/>
              <a:gd name="connsiteX184" fmla="*/ 135248 w 239867"/>
              <a:gd name="connsiteY184" fmla="*/ 312708 h 321784"/>
              <a:gd name="connsiteX185" fmla="*/ 132744 w 239867"/>
              <a:gd name="connsiteY185" fmla="*/ 312708 h 321784"/>
              <a:gd name="connsiteX186" fmla="*/ 126482 w 239867"/>
              <a:gd name="connsiteY186" fmla="*/ 312708 h 321784"/>
              <a:gd name="connsiteX187" fmla="*/ 125230 w 239867"/>
              <a:gd name="connsiteY187" fmla="*/ 313948 h 321784"/>
              <a:gd name="connsiteX188" fmla="*/ 126482 w 239867"/>
              <a:gd name="connsiteY188" fmla="*/ 313948 h 321784"/>
              <a:gd name="connsiteX189" fmla="*/ 123978 w 239867"/>
              <a:gd name="connsiteY189" fmla="*/ 316427 h 321784"/>
              <a:gd name="connsiteX190" fmla="*/ 107698 w 239867"/>
              <a:gd name="connsiteY190" fmla="*/ 308989 h 321784"/>
              <a:gd name="connsiteX191" fmla="*/ 112707 w 239867"/>
              <a:gd name="connsiteY191" fmla="*/ 310229 h 321784"/>
              <a:gd name="connsiteX192" fmla="*/ 115212 w 239867"/>
              <a:gd name="connsiteY192" fmla="*/ 311469 h 321784"/>
              <a:gd name="connsiteX193" fmla="*/ 116464 w 239867"/>
              <a:gd name="connsiteY193" fmla="*/ 306510 h 321784"/>
              <a:gd name="connsiteX194" fmla="*/ 105193 w 239867"/>
              <a:gd name="connsiteY194" fmla="*/ 306510 h 321784"/>
              <a:gd name="connsiteX195" fmla="*/ 102689 w 239867"/>
              <a:gd name="connsiteY195" fmla="*/ 304031 h 321784"/>
              <a:gd name="connsiteX196" fmla="*/ 92670 w 239867"/>
              <a:gd name="connsiteY196" fmla="*/ 306510 h 321784"/>
              <a:gd name="connsiteX197" fmla="*/ 91418 w 239867"/>
              <a:gd name="connsiteY197" fmla="*/ 306510 h 321784"/>
              <a:gd name="connsiteX198" fmla="*/ 90166 w 239867"/>
              <a:gd name="connsiteY198" fmla="*/ 304031 h 321784"/>
              <a:gd name="connsiteX199" fmla="*/ 80147 w 239867"/>
              <a:gd name="connsiteY199" fmla="*/ 296593 h 321784"/>
              <a:gd name="connsiteX200" fmla="*/ 80147 w 239867"/>
              <a:gd name="connsiteY200" fmla="*/ 295353 h 321784"/>
              <a:gd name="connsiteX201" fmla="*/ 72633 w 239867"/>
              <a:gd name="connsiteY201" fmla="*/ 296593 h 321784"/>
              <a:gd name="connsiteX202" fmla="*/ 68877 w 239867"/>
              <a:gd name="connsiteY202" fmla="*/ 294113 h 321784"/>
              <a:gd name="connsiteX203" fmla="*/ 66372 w 239867"/>
              <a:gd name="connsiteY203" fmla="*/ 295353 h 321784"/>
              <a:gd name="connsiteX204" fmla="*/ 66372 w 239867"/>
              <a:gd name="connsiteY204" fmla="*/ 291634 h 321784"/>
              <a:gd name="connsiteX205" fmla="*/ 63867 w 239867"/>
              <a:gd name="connsiteY205" fmla="*/ 292873 h 321784"/>
              <a:gd name="connsiteX206" fmla="*/ 68877 w 239867"/>
              <a:gd name="connsiteY206" fmla="*/ 287915 h 321784"/>
              <a:gd name="connsiteX207" fmla="*/ 65120 w 239867"/>
              <a:gd name="connsiteY207" fmla="*/ 281716 h 321784"/>
              <a:gd name="connsiteX208" fmla="*/ 58858 w 239867"/>
              <a:gd name="connsiteY208" fmla="*/ 290394 h 321784"/>
              <a:gd name="connsiteX209" fmla="*/ 56354 w 239867"/>
              <a:gd name="connsiteY209" fmla="*/ 286675 h 321784"/>
              <a:gd name="connsiteX210" fmla="*/ 50092 w 239867"/>
              <a:gd name="connsiteY210" fmla="*/ 282956 h 321784"/>
              <a:gd name="connsiteX211" fmla="*/ 53849 w 239867"/>
              <a:gd name="connsiteY211" fmla="*/ 282956 h 321784"/>
              <a:gd name="connsiteX212" fmla="*/ 48840 w 239867"/>
              <a:gd name="connsiteY212" fmla="*/ 280477 h 321784"/>
              <a:gd name="connsiteX213" fmla="*/ 52597 w 239867"/>
              <a:gd name="connsiteY213" fmla="*/ 276758 h 321784"/>
              <a:gd name="connsiteX214" fmla="*/ 41326 w 239867"/>
              <a:gd name="connsiteY214" fmla="*/ 274278 h 321784"/>
              <a:gd name="connsiteX215" fmla="*/ 48840 w 239867"/>
              <a:gd name="connsiteY215" fmla="*/ 279237 h 321784"/>
              <a:gd name="connsiteX216" fmla="*/ 42578 w 239867"/>
              <a:gd name="connsiteY216" fmla="*/ 277997 h 321784"/>
              <a:gd name="connsiteX217" fmla="*/ 38821 w 239867"/>
              <a:gd name="connsiteY217" fmla="*/ 271799 h 321784"/>
              <a:gd name="connsiteX218" fmla="*/ 41326 w 239867"/>
              <a:gd name="connsiteY218" fmla="*/ 273039 h 321784"/>
              <a:gd name="connsiteX219" fmla="*/ 40074 w 239867"/>
              <a:gd name="connsiteY219" fmla="*/ 269320 h 321784"/>
              <a:gd name="connsiteX220" fmla="*/ 55101 w 239867"/>
              <a:gd name="connsiteY220" fmla="*/ 270559 h 321784"/>
              <a:gd name="connsiteX221" fmla="*/ 52597 w 239867"/>
              <a:gd name="connsiteY221" fmla="*/ 269320 h 321784"/>
              <a:gd name="connsiteX222" fmla="*/ 52597 w 239867"/>
              <a:gd name="connsiteY222" fmla="*/ 268080 h 321784"/>
              <a:gd name="connsiteX223" fmla="*/ 38821 w 239867"/>
              <a:gd name="connsiteY223" fmla="*/ 266840 h 321784"/>
              <a:gd name="connsiteX224" fmla="*/ 41326 w 239867"/>
              <a:gd name="connsiteY224" fmla="*/ 263121 h 321784"/>
              <a:gd name="connsiteX225" fmla="*/ 31308 w 239867"/>
              <a:gd name="connsiteY225" fmla="*/ 256923 h 321784"/>
              <a:gd name="connsiteX226" fmla="*/ 32560 w 239867"/>
              <a:gd name="connsiteY226" fmla="*/ 259402 h 321784"/>
              <a:gd name="connsiteX227" fmla="*/ 28803 w 239867"/>
              <a:gd name="connsiteY227" fmla="*/ 255683 h 321784"/>
              <a:gd name="connsiteX228" fmla="*/ 31308 w 239867"/>
              <a:gd name="connsiteY228" fmla="*/ 251964 h 321784"/>
              <a:gd name="connsiteX229" fmla="*/ 26298 w 239867"/>
              <a:gd name="connsiteY229" fmla="*/ 249485 h 321784"/>
              <a:gd name="connsiteX230" fmla="*/ 26298 w 239867"/>
              <a:gd name="connsiteY230" fmla="*/ 242047 h 321784"/>
              <a:gd name="connsiteX231" fmla="*/ 23794 w 239867"/>
              <a:gd name="connsiteY231" fmla="*/ 244526 h 321784"/>
              <a:gd name="connsiteX232" fmla="*/ 21289 w 239867"/>
              <a:gd name="connsiteY232" fmla="*/ 239567 h 321784"/>
              <a:gd name="connsiteX233" fmla="*/ 30055 w 239867"/>
              <a:gd name="connsiteY233" fmla="*/ 238328 h 321784"/>
              <a:gd name="connsiteX234" fmla="*/ 18785 w 239867"/>
              <a:gd name="connsiteY234" fmla="*/ 188741 h 321784"/>
              <a:gd name="connsiteX235" fmla="*/ 20037 w 239867"/>
              <a:gd name="connsiteY235" fmla="*/ 189980 h 321784"/>
              <a:gd name="connsiteX236" fmla="*/ 18785 w 239867"/>
              <a:gd name="connsiteY236" fmla="*/ 188989 h 321784"/>
              <a:gd name="connsiteX237" fmla="*/ 3663 w 239867"/>
              <a:gd name="connsiteY237" fmla="*/ 130903 h 321784"/>
              <a:gd name="connsiteX238" fmla="*/ 1832 w 239867"/>
              <a:gd name="connsiteY238" fmla="*/ 133649 h 321784"/>
              <a:gd name="connsiteX239" fmla="*/ 0 w 239867"/>
              <a:gd name="connsiteY239" fmla="*/ 133649 h 321784"/>
              <a:gd name="connsiteX240" fmla="*/ 16280 w 239867"/>
              <a:gd name="connsiteY240" fmla="*/ 98244 h 321784"/>
              <a:gd name="connsiteX241" fmla="*/ 16066 w 239867"/>
              <a:gd name="connsiteY241" fmla="*/ 98970 h 321784"/>
              <a:gd name="connsiteX242" fmla="*/ 15028 w 239867"/>
              <a:gd name="connsiteY242" fmla="*/ 99484 h 321784"/>
              <a:gd name="connsiteX243" fmla="*/ 16280 w 239867"/>
              <a:gd name="connsiteY243" fmla="*/ 98244 h 321784"/>
              <a:gd name="connsiteX244" fmla="*/ 17857 w 239867"/>
              <a:gd name="connsiteY244" fmla="*/ 81460 h 321784"/>
              <a:gd name="connsiteX245" fmla="*/ 16484 w 239867"/>
              <a:gd name="connsiteY245" fmla="*/ 85123 h 321784"/>
              <a:gd name="connsiteX246" fmla="*/ 17857 w 239867"/>
              <a:gd name="connsiteY246" fmla="*/ 81460 h 321784"/>
              <a:gd name="connsiteX247" fmla="*/ 31131 w 239867"/>
              <a:gd name="connsiteY247" fmla="*/ 59488 h 321784"/>
              <a:gd name="connsiteX248" fmla="*/ 31131 w 239867"/>
              <a:gd name="connsiteY248" fmla="*/ 63151 h 321784"/>
              <a:gd name="connsiteX249" fmla="*/ 31131 w 239867"/>
              <a:gd name="connsiteY249" fmla="*/ 59488 h 321784"/>
              <a:gd name="connsiteX250" fmla="*/ 238036 w 239867"/>
              <a:gd name="connsiteY250" fmla="*/ 26530 h 321784"/>
              <a:gd name="connsiteX251" fmla="*/ 239867 w 239867"/>
              <a:gd name="connsiteY251" fmla="*/ 26530 h 321784"/>
              <a:gd name="connsiteX252" fmla="*/ 236206 w 239867"/>
              <a:gd name="connsiteY252" fmla="*/ 30193 h 321784"/>
              <a:gd name="connsiteX253" fmla="*/ 237510 w 239867"/>
              <a:gd name="connsiteY253" fmla="*/ 27583 h 321784"/>
              <a:gd name="connsiteX254" fmla="*/ 236685 w 239867"/>
              <a:gd name="connsiteY254" fmla="*/ 27583 h 321784"/>
              <a:gd name="connsiteX255" fmla="*/ 236738 w 239867"/>
              <a:gd name="connsiteY255" fmla="*/ 27303 h 321784"/>
              <a:gd name="connsiteX256" fmla="*/ 237555 w 239867"/>
              <a:gd name="connsiteY256" fmla="*/ 27494 h 321784"/>
              <a:gd name="connsiteX257" fmla="*/ 230708 w 239867"/>
              <a:gd name="connsiteY257" fmla="*/ 26530 h 321784"/>
              <a:gd name="connsiteX258" fmla="*/ 232540 w 239867"/>
              <a:gd name="connsiteY258" fmla="*/ 26530 h 321784"/>
              <a:gd name="connsiteX259" fmla="*/ 234371 w 239867"/>
              <a:gd name="connsiteY259" fmla="*/ 30193 h 321784"/>
              <a:gd name="connsiteX260" fmla="*/ 81243 w 239867"/>
              <a:gd name="connsiteY260" fmla="*/ 19989 h 321784"/>
              <a:gd name="connsiteX261" fmla="*/ 81400 w 239867"/>
              <a:gd name="connsiteY261" fmla="*/ 20144 h 321784"/>
              <a:gd name="connsiteX262" fmla="*/ 78895 w 239867"/>
              <a:gd name="connsiteY262" fmla="*/ 21384 h 321784"/>
              <a:gd name="connsiteX263" fmla="*/ 81243 w 239867"/>
              <a:gd name="connsiteY263" fmla="*/ 19989 h 321784"/>
              <a:gd name="connsiteX264" fmla="*/ 105193 w 239867"/>
              <a:gd name="connsiteY264" fmla="*/ 10227 h 321784"/>
              <a:gd name="connsiteX265" fmla="*/ 106446 w 239867"/>
              <a:gd name="connsiteY265" fmla="*/ 10227 h 321784"/>
              <a:gd name="connsiteX266" fmla="*/ 105964 w 239867"/>
              <a:gd name="connsiteY266" fmla="*/ 10322 h 321784"/>
              <a:gd name="connsiteX267" fmla="*/ 176574 w 239867"/>
              <a:gd name="connsiteY267" fmla="*/ 310 h 321784"/>
              <a:gd name="connsiteX268" fmla="*/ 184088 w 239867"/>
              <a:gd name="connsiteY268" fmla="*/ 1549 h 321784"/>
              <a:gd name="connsiteX269" fmla="*/ 182836 w 239867"/>
              <a:gd name="connsiteY269" fmla="*/ 1549 h 321784"/>
              <a:gd name="connsiteX270" fmla="*/ 185340 w 239867"/>
              <a:gd name="connsiteY270" fmla="*/ 4029 h 321784"/>
              <a:gd name="connsiteX271" fmla="*/ 186593 w 239867"/>
              <a:gd name="connsiteY271" fmla="*/ 2789 h 321784"/>
              <a:gd name="connsiteX272" fmla="*/ 186593 w 239867"/>
              <a:gd name="connsiteY272" fmla="*/ 4029 h 321784"/>
              <a:gd name="connsiteX273" fmla="*/ 189097 w 239867"/>
              <a:gd name="connsiteY273" fmla="*/ 1549 h 321784"/>
              <a:gd name="connsiteX274" fmla="*/ 202873 w 239867"/>
              <a:gd name="connsiteY274" fmla="*/ 7748 h 321784"/>
              <a:gd name="connsiteX275" fmla="*/ 200368 w 239867"/>
              <a:gd name="connsiteY275" fmla="*/ 5268 h 321784"/>
              <a:gd name="connsiteX276" fmla="*/ 202873 w 239867"/>
              <a:gd name="connsiteY276" fmla="*/ 6508 h 321784"/>
              <a:gd name="connsiteX277" fmla="*/ 202873 w 239867"/>
              <a:gd name="connsiteY277" fmla="*/ 5268 h 321784"/>
              <a:gd name="connsiteX278" fmla="*/ 220405 w 239867"/>
              <a:gd name="connsiteY278" fmla="*/ 11467 h 321784"/>
              <a:gd name="connsiteX279" fmla="*/ 226666 w 239867"/>
              <a:gd name="connsiteY279" fmla="*/ 11467 h 321784"/>
              <a:gd name="connsiteX280" fmla="*/ 225414 w 239867"/>
              <a:gd name="connsiteY280" fmla="*/ 13946 h 321784"/>
              <a:gd name="connsiteX281" fmla="*/ 236685 w 239867"/>
              <a:gd name="connsiteY281" fmla="*/ 17665 h 321784"/>
              <a:gd name="connsiteX282" fmla="*/ 237624 w 239867"/>
              <a:gd name="connsiteY282" fmla="*/ 22624 h 321784"/>
              <a:gd name="connsiteX283" fmla="*/ 236738 w 239867"/>
              <a:gd name="connsiteY283" fmla="*/ 27303 h 321784"/>
              <a:gd name="connsiteX284" fmla="*/ 235276 w 239867"/>
              <a:gd name="connsiteY284" fmla="*/ 26963 h 321784"/>
              <a:gd name="connsiteX285" fmla="*/ 231676 w 239867"/>
              <a:gd name="connsiteY285" fmla="*/ 26343 h 321784"/>
              <a:gd name="connsiteX286" fmla="*/ 226666 w 239867"/>
              <a:gd name="connsiteY286" fmla="*/ 22624 h 321784"/>
              <a:gd name="connsiteX287" fmla="*/ 226666 w 239867"/>
              <a:gd name="connsiteY287" fmla="*/ 25103 h 321784"/>
              <a:gd name="connsiteX288" fmla="*/ 224162 w 239867"/>
              <a:gd name="connsiteY288" fmla="*/ 25103 h 321784"/>
              <a:gd name="connsiteX289" fmla="*/ 185340 w 239867"/>
              <a:gd name="connsiteY289" fmla="*/ 13946 h 321784"/>
              <a:gd name="connsiteX290" fmla="*/ 184088 w 239867"/>
              <a:gd name="connsiteY290" fmla="*/ 15186 h 321784"/>
              <a:gd name="connsiteX291" fmla="*/ 180331 w 239867"/>
              <a:gd name="connsiteY291" fmla="*/ 15186 h 321784"/>
              <a:gd name="connsiteX292" fmla="*/ 177827 w 239867"/>
              <a:gd name="connsiteY292" fmla="*/ 12706 h 321784"/>
              <a:gd name="connsiteX293" fmla="*/ 176574 w 239867"/>
              <a:gd name="connsiteY293" fmla="*/ 15186 h 321784"/>
              <a:gd name="connsiteX294" fmla="*/ 156538 w 239867"/>
              <a:gd name="connsiteY294" fmla="*/ 13946 h 321784"/>
              <a:gd name="connsiteX295" fmla="*/ 155285 w 239867"/>
              <a:gd name="connsiteY295" fmla="*/ 11467 h 321784"/>
              <a:gd name="connsiteX296" fmla="*/ 150276 w 239867"/>
              <a:gd name="connsiteY296" fmla="*/ 13946 h 321784"/>
              <a:gd name="connsiteX297" fmla="*/ 141510 w 239867"/>
              <a:gd name="connsiteY297" fmla="*/ 10227 h 321784"/>
              <a:gd name="connsiteX298" fmla="*/ 140258 w 239867"/>
              <a:gd name="connsiteY298" fmla="*/ 12706 h 321784"/>
              <a:gd name="connsiteX299" fmla="*/ 131492 w 239867"/>
              <a:gd name="connsiteY299" fmla="*/ 15186 h 321784"/>
              <a:gd name="connsiteX300" fmla="*/ 113959 w 239867"/>
              <a:gd name="connsiteY300" fmla="*/ 17665 h 321784"/>
              <a:gd name="connsiteX301" fmla="*/ 112707 w 239867"/>
              <a:gd name="connsiteY301" fmla="*/ 18905 h 321784"/>
              <a:gd name="connsiteX302" fmla="*/ 115212 w 239867"/>
              <a:gd name="connsiteY302" fmla="*/ 21384 h 321784"/>
              <a:gd name="connsiteX303" fmla="*/ 110202 w 239867"/>
              <a:gd name="connsiteY303" fmla="*/ 21384 h 321784"/>
              <a:gd name="connsiteX304" fmla="*/ 110202 w 239867"/>
              <a:gd name="connsiteY304" fmla="*/ 22624 h 321784"/>
              <a:gd name="connsiteX305" fmla="*/ 107698 w 239867"/>
              <a:gd name="connsiteY305" fmla="*/ 21384 h 321784"/>
              <a:gd name="connsiteX306" fmla="*/ 105193 w 239867"/>
              <a:gd name="connsiteY306" fmla="*/ 25103 h 321784"/>
              <a:gd name="connsiteX307" fmla="*/ 102689 w 239867"/>
              <a:gd name="connsiteY307" fmla="*/ 26343 h 321784"/>
              <a:gd name="connsiteX308" fmla="*/ 102689 w 239867"/>
              <a:gd name="connsiteY308" fmla="*/ 23864 h 321784"/>
              <a:gd name="connsiteX309" fmla="*/ 98932 w 239867"/>
              <a:gd name="connsiteY309" fmla="*/ 26343 h 321784"/>
              <a:gd name="connsiteX310" fmla="*/ 98932 w 239867"/>
              <a:gd name="connsiteY310" fmla="*/ 25103 h 321784"/>
              <a:gd name="connsiteX311" fmla="*/ 96427 w 239867"/>
              <a:gd name="connsiteY311" fmla="*/ 25103 h 321784"/>
              <a:gd name="connsiteX312" fmla="*/ 98932 w 239867"/>
              <a:gd name="connsiteY312" fmla="*/ 27583 h 321784"/>
              <a:gd name="connsiteX313" fmla="*/ 72633 w 239867"/>
              <a:gd name="connsiteY313" fmla="*/ 42459 h 321784"/>
              <a:gd name="connsiteX314" fmla="*/ 65120 w 239867"/>
              <a:gd name="connsiteY314" fmla="*/ 44938 h 321784"/>
              <a:gd name="connsiteX315" fmla="*/ 62615 w 239867"/>
              <a:gd name="connsiteY315" fmla="*/ 44938 h 321784"/>
              <a:gd name="connsiteX316" fmla="*/ 65120 w 239867"/>
              <a:gd name="connsiteY316" fmla="*/ 47417 h 321784"/>
              <a:gd name="connsiteX317" fmla="*/ 63867 w 239867"/>
              <a:gd name="connsiteY317" fmla="*/ 51136 h 321784"/>
              <a:gd name="connsiteX318" fmla="*/ 53849 w 239867"/>
              <a:gd name="connsiteY318" fmla="*/ 63533 h 321784"/>
              <a:gd name="connsiteX319" fmla="*/ 45083 w 239867"/>
              <a:gd name="connsiteY319" fmla="*/ 74690 h 321784"/>
              <a:gd name="connsiteX320" fmla="*/ 42578 w 239867"/>
              <a:gd name="connsiteY320" fmla="*/ 74690 h 321784"/>
              <a:gd name="connsiteX321" fmla="*/ 38821 w 239867"/>
              <a:gd name="connsiteY321" fmla="*/ 83368 h 321784"/>
              <a:gd name="connsiteX322" fmla="*/ 37569 w 239867"/>
              <a:gd name="connsiteY322" fmla="*/ 83368 h 321784"/>
              <a:gd name="connsiteX323" fmla="*/ 36317 w 239867"/>
              <a:gd name="connsiteY323" fmla="*/ 90806 h 321784"/>
              <a:gd name="connsiteX324" fmla="*/ 35064 w 239867"/>
              <a:gd name="connsiteY324" fmla="*/ 89566 h 321784"/>
              <a:gd name="connsiteX325" fmla="*/ 33812 w 239867"/>
              <a:gd name="connsiteY325" fmla="*/ 95765 h 321784"/>
              <a:gd name="connsiteX326" fmla="*/ 26298 w 239867"/>
              <a:gd name="connsiteY326" fmla="*/ 105682 h 321784"/>
              <a:gd name="connsiteX327" fmla="*/ 26298 w 239867"/>
              <a:gd name="connsiteY327" fmla="*/ 114360 h 321784"/>
              <a:gd name="connsiteX328" fmla="*/ 25046 w 239867"/>
              <a:gd name="connsiteY328" fmla="*/ 114360 h 321784"/>
              <a:gd name="connsiteX329" fmla="*/ 21289 w 239867"/>
              <a:gd name="connsiteY329" fmla="*/ 123038 h 321784"/>
              <a:gd name="connsiteX330" fmla="*/ 23794 w 239867"/>
              <a:gd name="connsiteY330" fmla="*/ 124277 h 321784"/>
              <a:gd name="connsiteX331" fmla="*/ 21289 w 239867"/>
              <a:gd name="connsiteY331" fmla="*/ 134195 h 321784"/>
              <a:gd name="connsiteX332" fmla="*/ 18785 w 239867"/>
              <a:gd name="connsiteY332" fmla="*/ 135434 h 321784"/>
              <a:gd name="connsiteX333" fmla="*/ 20037 w 239867"/>
              <a:gd name="connsiteY333" fmla="*/ 140393 h 321784"/>
              <a:gd name="connsiteX334" fmla="*/ 20037 w 239867"/>
              <a:gd name="connsiteY334" fmla="*/ 139153 h 321784"/>
              <a:gd name="connsiteX335" fmla="*/ 13775 w 239867"/>
              <a:gd name="connsiteY335" fmla="*/ 144112 h 321784"/>
              <a:gd name="connsiteX336" fmla="*/ 13775 w 239867"/>
              <a:gd name="connsiteY336" fmla="*/ 142873 h 321784"/>
              <a:gd name="connsiteX337" fmla="*/ 11271 w 239867"/>
              <a:gd name="connsiteY337" fmla="*/ 151550 h 321784"/>
              <a:gd name="connsiteX338" fmla="*/ 13775 w 239867"/>
              <a:gd name="connsiteY338" fmla="*/ 151550 h 321784"/>
              <a:gd name="connsiteX339" fmla="*/ 10018 w 239867"/>
              <a:gd name="connsiteY339" fmla="*/ 160228 h 321784"/>
              <a:gd name="connsiteX340" fmla="*/ 11271 w 239867"/>
              <a:gd name="connsiteY340" fmla="*/ 163947 h 321784"/>
              <a:gd name="connsiteX341" fmla="*/ 11271 w 239867"/>
              <a:gd name="connsiteY341" fmla="*/ 170145 h 321784"/>
              <a:gd name="connsiteX342" fmla="*/ 11271 w 239867"/>
              <a:gd name="connsiteY342" fmla="*/ 172625 h 321784"/>
              <a:gd name="connsiteX343" fmla="*/ 13775 w 239867"/>
              <a:gd name="connsiteY343" fmla="*/ 181303 h 321784"/>
              <a:gd name="connsiteX344" fmla="*/ 11271 w 239867"/>
              <a:gd name="connsiteY344" fmla="*/ 181303 h 321784"/>
              <a:gd name="connsiteX345" fmla="*/ 13775 w 239867"/>
              <a:gd name="connsiteY345" fmla="*/ 185022 h 321784"/>
              <a:gd name="connsiteX346" fmla="*/ 18785 w 239867"/>
              <a:gd name="connsiteY346" fmla="*/ 188989 h 321784"/>
              <a:gd name="connsiteX347" fmla="*/ 18785 w 239867"/>
              <a:gd name="connsiteY347" fmla="*/ 189980 h 321784"/>
              <a:gd name="connsiteX348" fmla="*/ 17532 w 239867"/>
              <a:gd name="connsiteY348" fmla="*/ 189980 h 321784"/>
              <a:gd name="connsiteX349" fmla="*/ 20037 w 239867"/>
              <a:gd name="connsiteY349" fmla="*/ 198658 h 321784"/>
              <a:gd name="connsiteX350" fmla="*/ 17532 w 239867"/>
              <a:gd name="connsiteY350" fmla="*/ 198658 h 321784"/>
              <a:gd name="connsiteX351" fmla="*/ 20037 w 239867"/>
              <a:gd name="connsiteY351" fmla="*/ 203617 h 321784"/>
              <a:gd name="connsiteX352" fmla="*/ 26298 w 239867"/>
              <a:gd name="connsiteY352" fmla="*/ 225931 h 321784"/>
              <a:gd name="connsiteX353" fmla="*/ 27551 w 239867"/>
              <a:gd name="connsiteY353" fmla="*/ 229650 h 321784"/>
              <a:gd name="connsiteX354" fmla="*/ 27551 w 239867"/>
              <a:gd name="connsiteY354" fmla="*/ 230890 h 321784"/>
              <a:gd name="connsiteX355" fmla="*/ 33812 w 239867"/>
              <a:gd name="connsiteY355" fmla="*/ 235848 h 321784"/>
              <a:gd name="connsiteX356" fmla="*/ 30055 w 239867"/>
              <a:gd name="connsiteY356" fmla="*/ 238328 h 321784"/>
              <a:gd name="connsiteX357" fmla="*/ 20890 w 239867"/>
              <a:gd name="connsiteY357" fmla="*/ 235606 h 321784"/>
              <a:gd name="connsiteX358" fmla="*/ 19230 w 239867"/>
              <a:gd name="connsiteY358" fmla="*/ 238928 h 321784"/>
              <a:gd name="connsiteX359" fmla="*/ 16484 w 239867"/>
              <a:gd name="connsiteY359" fmla="*/ 235265 h 321784"/>
              <a:gd name="connsiteX360" fmla="*/ 19741 w 239867"/>
              <a:gd name="connsiteY360" fmla="*/ 235265 h 321784"/>
              <a:gd name="connsiteX361" fmla="*/ 17532 w 239867"/>
              <a:gd name="connsiteY361" fmla="*/ 234609 h 321784"/>
              <a:gd name="connsiteX362" fmla="*/ 21289 w 239867"/>
              <a:gd name="connsiteY362" fmla="*/ 233369 h 321784"/>
              <a:gd name="connsiteX363" fmla="*/ 13775 w 239867"/>
              <a:gd name="connsiteY363" fmla="*/ 219733 h 321784"/>
              <a:gd name="connsiteX364" fmla="*/ 12523 w 239867"/>
              <a:gd name="connsiteY364" fmla="*/ 216013 h 321784"/>
              <a:gd name="connsiteX365" fmla="*/ 13775 w 239867"/>
              <a:gd name="connsiteY365" fmla="*/ 217253 h 321784"/>
              <a:gd name="connsiteX366" fmla="*/ 10018 w 239867"/>
              <a:gd name="connsiteY366" fmla="*/ 211055 h 321784"/>
              <a:gd name="connsiteX367" fmla="*/ 12523 w 239867"/>
              <a:gd name="connsiteY367" fmla="*/ 212294 h 321784"/>
              <a:gd name="connsiteX368" fmla="*/ 7514 w 239867"/>
              <a:gd name="connsiteY368" fmla="*/ 207336 h 321784"/>
              <a:gd name="connsiteX369" fmla="*/ 8766 w 239867"/>
              <a:gd name="connsiteY369" fmla="*/ 203617 h 321784"/>
              <a:gd name="connsiteX370" fmla="*/ 6262 w 239867"/>
              <a:gd name="connsiteY370" fmla="*/ 198658 h 321784"/>
              <a:gd name="connsiteX371" fmla="*/ 6262 w 239867"/>
              <a:gd name="connsiteY371" fmla="*/ 197418 h 321784"/>
              <a:gd name="connsiteX372" fmla="*/ 10018 w 239867"/>
              <a:gd name="connsiteY372" fmla="*/ 204856 h 321784"/>
              <a:gd name="connsiteX373" fmla="*/ 13775 w 239867"/>
              <a:gd name="connsiteY373" fmla="*/ 204856 h 321784"/>
              <a:gd name="connsiteX374" fmla="*/ 3757 w 239867"/>
              <a:gd name="connsiteY374" fmla="*/ 192460 h 321784"/>
              <a:gd name="connsiteX375" fmla="*/ 3757 w 239867"/>
              <a:gd name="connsiteY375" fmla="*/ 186261 h 321784"/>
              <a:gd name="connsiteX376" fmla="*/ 6262 w 239867"/>
              <a:gd name="connsiteY376" fmla="*/ 185022 h 321784"/>
              <a:gd name="connsiteX377" fmla="*/ 3757 w 239867"/>
              <a:gd name="connsiteY377" fmla="*/ 183782 h 321784"/>
              <a:gd name="connsiteX378" fmla="*/ 6262 w 239867"/>
              <a:gd name="connsiteY378" fmla="*/ 183782 h 321784"/>
              <a:gd name="connsiteX379" fmla="*/ 5009 w 239867"/>
              <a:gd name="connsiteY379" fmla="*/ 182542 h 321784"/>
              <a:gd name="connsiteX380" fmla="*/ 8766 w 239867"/>
              <a:gd name="connsiteY380" fmla="*/ 183782 h 321784"/>
              <a:gd name="connsiteX381" fmla="*/ 7514 w 239867"/>
              <a:gd name="connsiteY381" fmla="*/ 185022 h 321784"/>
              <a:gd name="connsiteX382" fmla="*/ 10018 w 239867"/>
              <a:gd name="connsiteY382" fmla="*/ 185022 h 321784"/>
              <a:gd name="connsiteX383" fmla="*/ 11271 w 239867"/>
              <a:gd name="connsiteY383" fmla="*/ 185022 h 321784"/>
              <a:gd name="connsiteX384" fmla="*/ 10018 w 239867"/>
              <a:gd name="connsiteY384" fmla="*/ 181303 h 321784"/>
              <a:gd name="connsiteX385" fmla="*/ 8766 w 239867"/>
              <a:gd name="connsiteY385" fmla="*/ 183782 h 321784"/>
              <a:gd name="connsiteX386" fmla="*/ 3757 w 239867"/>
              <a:gd name="connsiteY386" fmla="*/ 181303 h 321784"/>
              <a:gd name="connsiteX387" fmla="*/ 5009 w 239867"/>
              <a:gd name="connsiteY387" fmla="*/ 177583 h 321784"/>
              <a:gd name="connsiteX388" fmla="*/ 0 w 239867"/>
              <a:gd name="connsiteY388" fmla="*/ 170145 h 321784"/>
              <a:gd name="connsiteX389" fmla="*/ 2505 w 239867"/>
              <a:gd name="connsiteY389" fmla="*/ 170145 h 321784"/>
              <a:gd name="connsiteX390" fmla="*/ 2505 w 239867"/>
              <a:gd name="connsiteY390" fmla="*/ 160228 h 321784"/>
              <a:gd name="connsiteX391" fmla="*/ 0 w 239867"/>
              <a:gd name="connsiteY391" fmla="*/ 155269 h 321784"/>
              <a:gd name="connsiteX392" fmla="*/ 1252 w 239867"/>
              <a:gd name="connsiteY392" fmla="*/ 155269 h 321784"/>
              <a:gd name="connsiteX393" fmla="*/ 0 w 239867"/>
              <a:gd name="connsiteY393" fmla="*/ 154030 h 321784"/>
              <a:gd name="connsiteX394" fmla="*/ 1252 w 239867"/>
              <a:gd name="connsiteY394" fmla="*/ 154030 h 321784"/>
              <a:gd name="connsiteX395" fmla="*/ 2505 w 239867"/>
              <a:gd name="connsiteY395" fmla="*/ 144112 h 321784"/>
              <a:gd name="connsiteX396" fmla="*/ 0 w 239867"/>
              <a:gd name="connsiteY396" fmla="*/ 140393 h 321784"/>
              <a:gd name="connsiteX397" fmla="*/ 3757 w 239867"/>
              <a:gd name="connsiteY397" fmla="*/ 137914 h 321784"/>
              <a:gd name="connsiteX398" fmla="*/ 2505 w 239867"/>
              <a:gd name="connsiteY398" fmla="*/ 134195 h 321784"/>
              <a:gd name="connsiteX399" fmla="*/ 5009 w 239867"/>
              <a:gd name="connsiteY399" fmla="*/ 134195 h 321784"/>
              <a:gd name="connsiteX400" fmla="*/ 7514 w 239867"/>
              <a:gd name="connsiteY400" fmla="*/ 131715 h 321784"/>
              <a:gd name="connsiteX401" fmla="*/ 7514 w 239867"/>
              <a:gd name="connsiteY401" fmla="*/ 126757 h 321784"/>
              <a:gd name="connsiteX402" fmla="*/ 1252 w 239867"/>
              <a:gd name="connsiteY402" fmla="*/ 129236 h 321784"/>
              <a:gd name="connsiteX403" fmla="*/ 7305 w 239867"/>
              <a:gd name="connsiteY403" fmla="*/ 123244 h 321784"/>
              <a:gd name="connsiteX404" fmla="*/ 6262 w 239867"/>
              <a:gd name="connsiteY404" fmla="*/ 125517 h 321784"/>
              <a:gd name="connsiteX405" fmla="*/ 7514 w 239867"/>
              <a:gd name="connsiteY405" fmla="*/ 123038 h 321784"/>
              <a:gd name="connsiteX406" fmla="*/ 7305 w 239867"/>
              <a:gd name="connsiteY406" fmla="*/ 123244 h 321784"/>
              <a:gd name="connsiteX407" fmla="*/ 8610 w 239867"/>
              <a:gd name="connsiteY407" fmla="*/ 120403 h 321784"/>
              <a:gd name="connsiteX408" fmla="*/ 10018 w 239867"/>
              <a:gd name="connsiteY408" fmla="*/ 118079 h 321784"/>
              <a:gd name="connsiteX409" fmla="*/ 11271 w 239867"/>
              <a:gd name="connsiteY409" fmla="*/ 121798 h 321784"/>
              <a:gd name="connsiteX410" fmla="*/ 11271 w 239867"/>
              <a:gd name="connsiteY410" fmla="*/ 119319 h 321784"/>
              <a:gd name="connsiteX411" fmla="*/ 11271 w 239867"/>
              <a:gd name="connsiteY411" fmla="*/ 115600 h 321784"/>
              <a:gd name="connsiteX412" fmla="*/ 12523 w 239867"/>
              <a:gd name="connsiteY412" fmla="*/ 110641 h 321784"/>
              <a:gd name="connsiteX413" fmla="*/ 13775 w 239867"/>
              <a:gd name="connsiteY413" fmla="*/ 111881 h 321784"/>
              <a:gd name="connsiteX414" fmla="*/ 13775 w 239867"/>
              <a:gd name="connsiteY414" fmla="*/ 106922 h 321784"/>
              <a:gd name="connsiteX415" fmla="*/ 14526 w 239867"/>
              <a:gd name="connsiteY415" fmla="*/ 106179 h 321784"/>
              <a:gd name="connsiteX416" fmla="*/ 10986 w 239867"/>
              <a:gd name="connsiteY416" fmla="*/ 106179 h 321784"/>
              <a:gd name="connsiteX417" fmla="*/ 10986 w 239867"/>
              <a:gd name="connsiteY417" fmla="*/ 103432 h 321784"/>
              <a:gd name="connsiteX418" fmla="*/ 14579 w 239867"/>
              <a:gd name="connsiteY418" fmla="*/ 106126 h 321784"/>
              <a:gd name="connsiteX419" fmla="*/ 15028 w 239867"/>
              <a:gd name="connsiteY419" fmla="*/ 105682 h 321784"/>
              <a:gd name="connsiteX420" fmla="*/ 15184 w 239867"/>
              <a:gd name="connsiteY420" fmla="*/ 101963 h 321784"/>
              <a:gd name="connsiteX421" fmla="*/ 16066 w 239867"/>
              <a:gd name="connsiteY421" fmla="*/ 98970 h 321784"/>
              <a:gd name="connsiteX422" fmla="*/ 17532 w 239867"/>
              <a:gd name="connsiteY422" fmla="*/ 98244 h 321784"/>
              <a:gd name="connsiteX423" fmla="*/ 17532 w 239867"/>
              <a:gd name="connsiteY423" fmla="*/ 85847 h 321784"/>
              <a:gd name="connsiteX424" fmla="*/ 20037 w 239867"/>
              <a:gd name="connsiteY424" fmla="*/ 90806 h 321784"/>
              <a:gd name="connsiteX425" fmla="*/ 21289 w 239867"/>
              <a:gd name="connsiteY425" fmla="*/ 88327 h 321784"/>
              <a:gd name="connsiteX426" fmla="*/ 20037 w 239867"/>
              <a:gd name="connsiteY426" fmla="*/ 92046 h 321784"/>
              <a:gd name="connsiteX427" fmla="*/ 22541 w 239867"/>
              <a:gd name="connsiteY427" fmla="*/ 82128 h 321784"/>
              <a:gd name="connsiteX428" fmla="*/ 26298 w 239867"/>
              <a:gd name="connsiteY428" fmla="*/ 80889 h 321784"/>
              <a:gd name="connsiteX429" fmla="*/ 23794 w 239867"/>
              <a:gd name="connsiteY429" fmla="*/ 77170 h 321784"/>
              <a:gd name="connsiteX430" fmla="*/ 27551 w 239867"/>
              <a:gd name="connsiteY430" fmla="*/ 75930 h 321784"/>
              <a:gd name="connsiteX431" fmla="*/ 33812 w 239867"/>
              <a:gd name="connsiteY431" fmla="*/ 67252 h 321784"/>
              <a:gd name="connsiteX432" fmla="*/ 33812 w 239867"/>
              <a:gd name="connsiteY432" fmla="*/ 64773 h 321784"/>
              <a:gd name="connsiteX433" fmla="*/ 40074 w 239867"/>
              <a:gd name="connsiteY433" fmla="*/ 54855 h 321784"/>
              <a:gd name="connsiteX434" fmla="*/ 41326 w 239867"/>
              <a:gd name="connsiteY434" fmla="*/ 54855 h 321784"/>
              <a:gd name="connsiteX435" fmla="*/ 43831 w 239867"/>
              <a:gd name="connsiteY435" fmla="*/ 49897 h 321784"/>
              <a:gd name="connsiteX436" fmla="*/ 45083 w 239867"/>
              <a:gd name="connsiteY436" fmla="*/ 53616 h 321784"/>
              <a:gd name="connsiteX437" fmla="*/ 46335 w 239867"/>
              <a:gd name="connsiteY437" fmla="*/ 51136 h 321784"/>
              <a:gd name="connsiteX438" fmla="*/ 47587 w 239867"/>
              <a:gd name="connsiteY438" fmla="*/ 52376 h 321784"/>
              <a:gd name="connsiteX439" fmla="*/ 48840 w 239867"/>
              <a:gd name="connsiteY439" fmla="*/ 46178 h 321784"/>
              <a:gd name="connsiteX440" fmla="*/ 47587 w 239867"/>
              <a:gd name="connsiteY440" fmla="*/ 47417 h 321784"/>
              <a:gd name="connsiteX441" fmla="*/ 52597 w 239867"/>
              <a:gd name="connsiteY441" fmla="*/ 42459 h 321784"/>
              <a:gd name="connsiteX442" fmla="*/ 53849 w 239867"/>
              <a:gd name="connsiteY442" fmla="*/ 44938 h 321784"/>
              <a:gd name="connsiteX443" fmla="*/ 50092 w 239867"/>
              <a:gd name="connsiteY443" fmla="*/ 47417 h 321784"/>
              <a:gd name="connsiteX444" fmla="*/ 53849 w 239867"/>
              <a:gd name="connsiteY444" fmla="*/ 46178 h 321784"/>
              <a:gd name="connsiteX445" fmla="*/ 53849 w 239867"/>
              <a:gd name="connsiteY445" fmla="*/ 44938 h 321784"/>
              <a:gd name="connsiteX446" fmla="*/ 53849 w 239867"/>
              <a:gd name="connsiteY446" fmla="*/ 41219 h 321784"/>
              <a:gd name="connsiteX447" fmla="*/ 58858 w 239867"/>
              <a:gd name="connsiteY447" fmla="*/ 36260 h 321784"/>
              <a:gd name="connsiteX448" fmla="*/ 58858 w 239867"/>
              <a:gd name="connsiteY448" fmla="*/ 38740 h 321784"/>
              <a:gd name="connsiteX449" fmla="*/ 61363 w 239867"/>
              <a:gd name="connsiteY449" fmla="*/ 35021 h 321784"/>
              <a:gd name="connsiteX450" fmla="*/ 61363 w 239867"/>
              <a:gd name="connsiteY450" fmla="*/ 39979 h 321784"/>
              <a:gd name="connsiteX451" fmla="*/ 65120 w 239867"/>
              <a:gd name="connsiteY451" fmla="*/ 32541 h 321784"/>
              <a:gd name="connsiteX452" fmla="*/ 66372 w 239867"/>
              <a:gd name="connsiteY452" fmla="*/ 33781 h 321784"/>
              <a:gd name="connsiteX453" fmla="*/ 68877 w 239867"/>
              <a:gd name="connsiteY453" fmla="*/ 28822 h 321784"/>
              <a:gd name="connsiteX454" fmla="*/ 68877 w 239867"/>
              <a:gd name="connsiteY454" fmla="*/ 27583 h 321784"/>
              <a:gd name="connsiteX455" fmla="*/ 73886 w 239867"/>
              <a:gd name="connsiteY455" fmla="*/ 25103 h 321784"/>
              <a:gd name="connsiteX456" fmla="*/ 70129 w 239867"/>
              <a:gd name="connsiteY456" fmla="*/ 25103 h 321784"/>
              <a:gd name="connsiteX457" fmla="*/ 82652 w 239867"/>
              <a:gd name="connsiteY457" fmla="*/ 21384 h 321784"/>
              <a:gd name="connsiteX458" fmla="*/ 81400 w 239867"/>
              <a:gd name="connsiteY458" fmla="*/ 20144 h 321784"/>
              <a:gd name="connsiteX459" fmla="*/ 86409 w 239867"/>
              <a:gd name="connsiteY459" fmla="*/ 17665 h 321784"/>
              <a:gd name="connsiteX460" fmla="*/ 87661 w 239867"/>
              <a:gd name="connsiteY460" fmla="*/ 18905 h 321784"/>
              <a:gd name="connsiteX461" fmla="*/ 93923 w 239867"/>
              <a:gd name="connsiteY461" fmla="*/ 12706 h 321784"/>
              <a:gd name="connsiteX462" fmla="*/ 98932 w 239867"/>
              <a:gd name="connsiteY462" fmla="*/ 11467 h 321784"/>
              <a:gd name="connsiteX463" fmla="*/ 92670 w 239867"/>
              <a:gd name="connsiteY463" fmla="*/ 17665 h 321784"/>
              <a:gd name="connsiteX464" fmla="*/ 95175 w 239867"/>
              <a:gd name="connsiteY464" fmla="*/ 16425 h 321784"/>
              <a:gd name="connsiteX465" fmla="*/ 93923 w 239867"/>
              <a:gd name="connsiteY465" fmla="*/ 18905 h 321784"/>
              <a:gd name="connsiteX466" fmla="*/ 102689 w 239867"/>
              <a:gd name="connsiteY466" fmla="*/ 13946 h 321784"/>
              <a:gd name="connsiteX467" fmla="*/ 97679 w 239867"/>
              <a:gd name="connsiteY467" fmla="*/ 15186 h 321784"/>
              <a:gd name="connsiteX468" fmla="*/ 100184 w 239867"/>
              <a:gd name="connsiteY468" fmla="*/ 11467 h 321784"/>
              <a:gd name="connsiteX469" fmla="*/ 105964 w 239867"/>
              <a:gd name="connsiteY469" fmla="*/ 10322 h 321784"/>
              <a:gd name="connsiteX470" fmla="*/ 115212 w 239867"/>
              <a:gd name="connsiteY470" fmla="*/ 11467 h 321784"/>
              <a:gd name="connsiteX471" fmla="*/ 118969 w 239867"/>
              <a:gd name="connsiteY471" fmla="*/ 7748 h 321784"/>
              <a:gd name="connsiteX472" fmla="*/ 113959 w 239867"/>
              <a:gd name="connsiteY472" fmla="*/ 6508 h 321784"/>
              <a:gd name="connsiteX473" fmla="*/ 126482 w 239867"/>
              <a:gd name="connsiteY473" fmla="*/ 5268 h 321784"/>
              <a:gd name="connsiteX474" fmla="*/ 126482 w 239867"/>
              <a:gd name="connsiteY474" fmla="*/ 7748 h 321784"/>
              <a:gd name="connsiteX475" fmla="*/ 131492 w 239867"/>
              <a:gd name="connsiteY475" fmla="*/ 5268 h 321784"/>
              <a:gd name="connsiteX476" fmla="*/ 131492 w 239867"/>
              <a:gd name="connsiteY476" fmla="*/ 6508 h 321784"/>
              <a:gd name="connsiteX477" fmla="*/ 139005 w 239867"/>
              <a:gd name="connsiteY477" fmla="*/ 1549 h 321784"/>
              <a:gd name="connsiteX478" fmla="*/ 140258 w 239867"/>
              <a:gd name="connsiteY478" fmla="*/ 4029 h 321784"/>
              <a:gd name="connsiteX479" fmla="*/ 144015 w 239867"/>
              <a:gd name="connsiteY479" fmla="*/ 2789 h 321784"/>
              <a:gd name="connsiteX480" fmla="*/ 155285 w 239867"/>
              <a:gd name="connsiteY480" fmla="*/ 2789 h 321784"/>
              <a:gd name="connsiteX481" fmla="*/ 154033 w 239867"/>
              <a:gd name="connsiteY481" fmla="*/ 1549 h 321784"/>
              <a:gd name="connsiteX482" fmla="*/ 179079 w 239867"/>
              <a:gd name="connsiteY482" fmla="*/ 1549 h 3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239867" h="321784">
                <a:moveTo>
                  <a:pt x="178848" y="319631"/>
                </a:moveTo>
                <a:lnTo>
                  <a:pt x="182059" y="320411"/>
                </a:lnTo>
                <a:cubicBezTo>
                  <a:pt x="182059" y="320411"/>
                  <a:pt x="180489" y="320411"/>
                  <a:pt x="180489" y="321784"/>
                </a:cubicBezTo>
                <a:close/>
                <a:moveTo>
                  <a:pt x="212857" y="317666"/>
                </a:moveTo>
                <a:lnTo>
                  <a:pt x="211484" y="321327"/>
                </a:lnTo>
                <a:lnTo>
                  <a:pt x="208736" y="319496"/>
                </a:lnTo>
                <a:cubicBezTo>
                  <a:pt x="208736" y="317666"/>
                  <a:pt x="211484" y="319496"/>
                  <a:pt x="212857" y="317666"/>
                </a:cubicBezTo>
                <a:close/>
                <a:moveTo>
                  <a:pt x="185394" y="317666"/>
                </a:moveTo>
                <a:cubicBezTo>
                  <a:pt x="184022" y="317666"/>
                  <a:pt x="185394" y="319496"/>
                  <a:pt x="184022" y="321327"/>
                </a:cubicBezTo>
                <a:cubicBezTo>
                  <a:pt x="181276" y="319496"/>
                  <a:pt x="184022" y="317666"/>
                  <a:pt x="185394" y="317666"/>
                </a:cubicBezTo>
                <a:close/>
                <a:moveTo>
                  <a:pt x="177350" y="317666"/>
                </a:moveTo>
                <a:lnTo>
                  <a:pt x="178848" y="319631"/>
                </a:lnTo>
                <a:lnTo>
                  <a:pt x="178527" y="319553"/>
                </a:lnTo>
                <a:cubicBezTo>
                  <a:pt x="177350" y="319039"/>
                  <a:pt x="176566" y="318353"/>
                  <a:pt x="177350" y="317666"/>
                </a:cubicBezTo>
                <a:close/>
                <a:moveTo>
                  <a:pt x="164791" y="317666"/>
                </a:moveTo>
                <a:lnTo>
                  <a:pt x="168912" y="317666"/>
                </a:lnTo>
                <a:cubicBezTo>
                  <a:pt x="168912" y="317666"/>
                  <a:pt x="168912" y="320411"/>
                  <a:pt x="167538" y="320411"/>
                </a:cubicBezTo>
                <a:close/>
                <a:moveTo>
                  <a:pt x="157468" y="317666"/>
                </a:moveTo>
                <a:lnTo>
                  <a:pt x="157468" y="320411"/>
                </a:lnTo>
                <a:lnTo>
                  <a:pt x="155637" y="320411"/>
                </a:lnTo>
                <a:cubicBezTo>
                  <a:pt x="153805" y="317666"/>
                  <a:pt x="155637" y="317666"/>
                  <a:pt x="157468" y="317666"/>
                </a:cubicBezTo>
                <a:close/>
                <a:moveTo>
                  <a:pt x="137331" y="317666"/>
                </a:moveTo>
                <a:lnTo>
                  <a:pt x="140076" y="320411"/>
                </a:lnTo>
                <a:lnTo>
                  <a:pt x="137331" y="320411"/>
                </a:lnTo>
                <a:close/>
                <a:moveTo>
                  <a:pt x="131833" y="317666"/>
                </a:moveTo>
                <a:lnTo>
                  <a:pt x="135496" y="320411"/>
                </a:lnTo>
                <a:lnTo>
                  <a:pt x="133665" y="320411"/>
                </a:lnTo>
                <a:close/>
                <a:moveTo>
                  <a:pt x="146484" y="315310"/>
                </a:moveTo>
                <a:cubicBezTo>
                  <a:pt x="148925" y="316879"/>
                  <a:pt x="147705" y="316879"/>
                  <a:pt x="151367" y="316879"/>
                </a:cubicBezTo>
                <a:lnTo>
                  <a:pt x="151367" y="321588"/>
                </a:lnTo>
                <a:cubicBezTo>
                  <a:pt x="148925" y="318449"/>
                  <a:pt x="146484" y="320018"/>
                  <a:pt x="145263" y="321588"/>
                </a:cubicBezTo>
                <a:lnTo>
                  <a:pt x="146484" y="320018"/>
                </a:lnTo>
                <a:lnTo>
                  <a:pt x="142822" y="320018"/>
                </a:lnTo>
                <a:lnTo>
                  <a:pt x="144651" y="317666"/>
                </a:lnTo>
                <a:lnTo>
                  <a:pt x="145111" y="317075"/>
                </a:lnTo>
                <a:cubicBezTo>
                  <a:pt x="146179" y="316487"/>
                  <a:pt x="147094" y="316095"/>
                  <a:pt x="146484" y="315310"/>
                </a:cubicBezTo>
                <a:close/>
                <a:moveTo>
                  <a:pt x="195008" y="313083"/>
                </a:moveTo>
                <a:lnTo>
                  <a:pt x="194702" y="313389"/>
                </a:lnTo>
                <a:lnTo>
                  <a:pt x="195008" y="313198"/>
                </a:lnTo>
                <a:close/>
                <a:moveTo>
                  <a:pt x="132744" y="312708"/>
                </a:moveTo>
                <a:lnTo>
                  <a:pt x="135248" y="313204"/>
                </a:lnTo>
                <a:lnTo>
                  <a:pt x="135248" y="313948"/>
                </a:lnTo>
                <a:cubicBezTo>
                  <a:pt x="135248" y="313948"/>
                  <a:pt x="133996" y="312708"/>
                  <a:pt x="132744" y="312708"/>
                </a:cubicBezTo>
                <a:close/>
                <a:moveTo>
                  <a:pt x="221554" y="312168"/>
                </a:moveTo>
                <a:lnTo>
                  <a:pt x="223385" y="312168"/>
                </a:lnTo>
                <a:lnTo>
                  <a:pt x="219722" y="314915"/>
                </a:lnTo>
                <a:close/>
                <a:moveTo>
                  <a:pt x="218504" y="312168"/>
                </a:moveTo>
                <a:lnTo>
                  <a:pt x="217284" y="314366"/>
                </a:lnTo>
                <a:cubicBezTo>
                  <a:pt x="214842" y="313267"/>
                  <a:pt x="211180" y="316564"/>
                  <a:pt x="208739" y="314366"/>
                </a:cubicBezTo>
                <a:cubicBezTo>
                  <a:pt x="211180" y="314366"/>
                  <a:pt x="216063" y="313267"/>
                  <a:pt x="218504" y="312168"/>
                </a:cubicBezTo>
                <a:close/>
                <a:moveTo>
                  <a:pt x="197749" y="312168"/>
                </a:moveTo>
                <a:lnTo>
                  <a:pt x="199737" y="312957"/>
                </a:lnTo>
                <a:lnTo>
                  <a:pt x="199947" y="312168"/>
                </a:lnTo>
                <a:lnTo>
                  <a:pt x="200496" y="312168"/>
                </a:lnTo>
                <a:lnTo>
                  <a:pt x="201046" y="312168"/>
                </a:lnTo>
                <a:cubicBezTo>
                  <a:pt x="202145" y="312168"/>
                  <a:pt x="202145" y="312168"/>
                  <a:pt x="202145" y="312168"/>
                </a:cubicBezTo>
                <a:lnTo>
                  <a:pt x="200624" y="313309"/>
                </a:lnTo>
                <a:lnTo>
                  <a:pt x="200634" y="313313"/>
                </a:lnTo>
                <a:cubicBezTo>
                  <a:pt x="200771" y="314000"/>
                  <a:pt x="199947" y="314915"/>
                  <a:pt x="197749" y="315831"/>
                </a:cubicBezTo>
                <a:cubicBezTo>
                  <a:pt x="199947" y="314000"/>
                  <a:pt x="197749" y="314000"/>
                  <a:pt x="197749" y="312168"/>
                </a:cubicBezTo>
                <a:close/>
                <a:moveTo>
                  <a:pt x="195008" y="312168"/>
                </a:moveTo>
                <a:lnTo>
                  <a:pt x="195923" y="312168"/>
                </a:lnTo>
                <a:lnTo>
                  <a:pt x="196380" y="312168"/>
                </a:lnTo>
                <a:lnTo>
                  <a:pt x="196255" y="312418"/>
                </a:lnTo>
                <a:lnTo>
                  <a:pt x="196655" y="312168"/>
                </a:lnTo>
                <a:lnTo>
                  <a:pt x="196184" y="312561"/>
                </a:lnTo>
                <a:lnTo>
                  <a:pt x="195008" y="314915"/>
                </a:lnTo>
                <a:lnTo>
                  <a:pt x="195008" y="313541"/>
                </a:lnTo>
                <a:lnTo>
                  <a:pt x="193360" y="314915"/>
                </a:lnTo>
                <a:lnTo>
                  <a:pt x="192262" y="314915"/>
                </a:lnTo>
                <a:lnTo>
                  <a:pt x="193725" y="314000"/>
                </a:lnTo>
                <a:lnTo>
                  <a:pt x="192262" y="314000"/>
                </a:lnTo>
                <a:lnTo>
                  <a:pt x="195008" y="312626"/>
                </a:lnTo>
                <a:close/>
                <a:moveTo>
                  <a:pt x="181276" y="312168"/>
                </a:moveTo>
                <a:lnTo>
                  <a:pt x="184022" y="312168"/>
                </a:lnTo>
                <a:lnTo>
                  <a:pt x="181276" y="314915"/>
                </a:lnTo>
                <a:cubicBezTo>
                  <a:pt x="181276" y="312168"/>
                  <a:pt x="181276" y="312168"/>
                  <a:pt x="181276" y="312168"/>
                </a:cubicBezTo>
                <a:close/>
                <a:moveTo>
                  <a:pt x="179898" y="312168"/>
                </a:moveTo>
                <a:cubicBezTo>
                  <a:pt x="179898" y="314915"/>
                  <a:pt x="179898" y="314915"/>
                  <a:pt x="179898" y="314915"/>
                </a:cubicBezTo>
                <a:cubicBezTo>
                  <a:pt x="178524" y="314915"/>
                  <a:pt x="177151" y="314915"/>
                  <a:pt x="175777" y="314915"/>
                </a:cubicBezTo>
                <a:cubicBezTo>
                  <a:pt x="177151" y="314915"/>
                  <a:pt x="178524" y="314915"/>
                  <a:pt x="179898" y="312168"/>
                </a:cubicBezTo>
                <a:close/>
                <a:moveTo>
                  <a:pt x="173950" y="312168"/>
                </a:moveTo>
                <a:lnTo>
                  <a:pt x="172119" y="314915"/>
                </a:lnTo>
                <a:lnTo>
                  <a:pt x="170289" y="314915"/>
                </a:lnTo>
                <a:close/>
                <a:moveTo>
                  <a:pt x="156552" y="312168"/>
                </a:moveTo>
                <a:cubicBezTo>
                  <a:pt x="158384" y="313542"/>
                  <a:pt x="154721" y="313542"/>
                  <a:pt x="158384" y="313542"/>
                </a:cubicBezTo>
                <a:cubicBezTo>
                  <a:pt x="157468" y="314915"/>
                  <a:pt x="157468" y="316289"/>
                  <a:pt x="155637" y="316289"/>
                </a:cubicBezTo>
                <a:cubicBezTo>
                  <a:pt x="153805" y="313542"/>
                  <a:pt x="155637" y="313542"/>
                  <a:pt x="156552" y="312168"/>
                </a:cubicBezTo>
                <a:close/>
                <a:moveTo>
                  <a:pt x="148317" y="312168"/>
                </a:moveTo>
                <a:lnTo>
                  <a:pt x="149415" y="312168"/>
                </a:lnTo>
                <a:lnTo>
                  <a:pt x="151062" y="312168"/>
                </a:lnTo>
                <a:lnTo>
                  <a:pt x="151062" y="312302"/>
                </a:lnTo>
                <a:lnTo>
                  <a:pt x="151367" y="312171"/>
                </a:lnTo>
                <a:lnTo>
                  <a:pt x="151367" y="312626"/>
                </a:lnTo>
                <a:lnTo>
                  <a:pt x="151978" y="312168"/>
                </a:lnTo>
                <a:lnTo>
                  <a:pt x="151367" y="313085"/>
                </a:lnTo>
                <a:lnTo>
                  <a:pt x="151367" y="314338"/>
                </a:lnTo>
                <a:lnTo>
                  <a:pt x="152710" y="315831"/>
                </a:lnTo>
                <a:lnTo>
                  <a:pt x="151612" y="315831"/>
                </a:lnTo>
                <a:lnTo>
                  <a:pt x="151367" y="315695"/>
                </a:lnTo>
                <a:lnTo>
                  <a:pt x="151367" y="316879"/>
                </a:lnTo>
                <a:lnTo>
                  <a:pt x="149076" y="314915"/>
                </a:lnTo>
                <a:lnTo>
                  <a:pt x="148317" y="314915"/>
                </a:lnTo>
                <a:lnTo>
                  <a:pt x="148722" y="314611"/>
                </a:lnTo>
                <a:lnTo>
                  <a:pt x="147705" y="313740"/>
                </a:lnTo>
                <a:lnTo>
                  <a:pt x="148738" y="313297"/>
                </a:lnTo>
                <a:lnTo>
                  <a:pt x="149003" y="312855"/>
                </a:lnTo>
                <a:close/>
                <a:moveTo>
                  <a:pt x="104373" y="312168"/>
                </a:moveTo>
                <a:cubicBezTo>
                  <a:pt x="104373" y="314000"/>
                  <a:pt x="104373" y="314000"/>
                  <a:pt x="107118" y="314000"/>
                </a:cubicBezTo>
                <a:lnTo>
                  <a:pt x="104373" y="315831"/>
                </a:lnTo>
                <a:close/>
                <a:moveTo>
                  <a:pt x="96132" y="312168"/>
                </a:moveTo>
                <a:cubicBezTo>
                  <a:pt x="97963" y="315831"/>
                  <a:pt x="96132" y="314000"/>
                  <a:pt x="96132" y="315831"/>
                </a:cubicBezTo>
                <a:cubicBezTo>
                  <a:pt x="93387" y="312168"/>
                  <a:pt x="96132" y="314000"/>
                  <a:pt x="96132" y="312168"/>
                </a:cubicBezTo>
                <a:close/>
                <a:moveTo>
                  <a:pt x="168088" y="306680"/>
                </a:moveTo>
                <a:cubicBezTo>
                  <a:pt x="166989" y="308510"/>
                  <a:pt x="169187" y="308510"/>
                  <a:pt x="169187" y="310341"/>
                </a:cubicBezTo>
                <a:cubicBezTo>
                  <a:pt x="166989" y="308510"/>
                  <a:pt x="165890" y="308510"/>
                  <a:pt x="164791" y="310341"/>
                </a:cubicBezTo>
                <a:cubicBezTo>
                  <a:pt x="165890" y="308510"/>
                  <a:pt x="166989" y="308510"/>
                  <a:pt x="168088" y="306680"/>
                </a:cubicBezTo>
                <a:close/>
                <a:moveTo>
                  <a:pt x="93913" y="306617"/>
                </a:moveTo>
                <a:lnTo>
                  <a:pt x="96271" y="306820"/>
                </a:lnTo>
                <a:cubicBezTo>
                  <a:pt x="97680" y="307130"/>
                  <a:pt x="98932" y="307749"/>
                  <a:pt x="98932" y="308989"/>
                </a:cubicBezTo>
                <a:lnTo>
                  <a:pt x="96851" y="308989"/>
                </a:lnTo>
                <a:lnTo>
                  <a:pt x="97505" y="309425"/>
                </a:lnTo>
                <a:cubicBezTo>
                  <a:pt x="97505" y="309425"/>
                  <a:pt x="96132" y="309425"/>
                  <a:pt x="94760" y="309425"/>
                </a:cubicBezTo>
                <a:lnTo>
                  <a:pt x="94542" y="308989"/>
                </a:lnTo>
                <a:lnTo>
                  <a:pt x="92670" y="308989"/>
                </a:lnTo>
                <a:cubicBezTo>
                  <a:pt x="92044" y="307749"/>
                  <a:pt x="92983" y="308059"/>
                  <a:pt x="93766" y="308214"/>
                </a:cubicBezTo>
                <a:lnTo>
                  <a:pt x="93826" y="307558"/>
                </a:lnTo>
                <a:lnTo>
                  <a:pt x="93387" y="306680"/>
                </a:lnTo>
                <a:lnTo>
                  <a:pt x="93877" y="307007"/>
                </a:lnTo>
                <a:close/>
                <a:moveTo>
                  <a:pt x="92670" y="306510"/>
                </a:moveTo>
                <a:lnTo>
                  <a:pt x="93923" y="306510"/>
                </a:lnTo>
                <a:lnTo>
                  <a:pt x="93913" y="306617"/>
                </a:lnTo>
                <a:close/>
                <a:moveTo>
                  <a:pt x="27470" y="263651"/>
                </a:moveTo>
                <a:cubicBezTo>
                  <a:pt x="28568" y="262736"/>
                  <a:pt x="28568" y="263651"/>
                  <a:pt x="29666" y="264566"/>
                </a:cubicBezTo>
                <a:cubicBezTo>
                  <a:pt x="29666" y="263651"/>
                  <a:pt x="31863" y="266397"/>
                  <a:pt x="29666" y="266397"/>
                </a:cubicBezTo>
                <a:cubicBezTo>
                  <a:pt x="29666" y="263651"/>
                  <a:pt x="28568" y="267312"/>
                  <a:pt x="27470" y="263651"/>
                </a:cubicBezTo>
                <a:close/>
                <a:moveTo>
                  <a:pt x="30055" y="238328"/>
                </a:moveTo>
                <a:lnTo>
                  <a:pt x="33812" y="239567"/>
                </a:lnTo>
                <a:lnTo>
                  <a:pt x="32560" y="240807"/>
                </a:lnTo>
                <a:cubicBezTo>
                  <a:pt x="33812" y="242047"/>
                  <a:pt x="35064" y="243286"/>
                  <a:pt x="35064" y="244526"/>
                </a:cubicBezTo>
                <a:cubicBezTo>
                  <a:pt x="35064" y="244526"/>
                  <a:pt x="35064" y="244526"/>
                  <a:pt x="33812" y="244526"/>
                </a:cubicBezTo>
                <a:cubicBezTo>
                  <a:pt x="37569" y="244526"/>
                  <a:pt x="40074" y="248245"/>
                  <a:pt x="41326" y="248245"/>
                </a:cubicBezTo>
                <a:cubicBezTo>
                  <a:pt x="40074" y="251964"/>
                  <a:pt x="43831" y="251964"/>
                  <a:pt x="42578" y="254443"/>
                </a:cubicBezTo>
                <a:cubicBezTo>
                  <a:pt x="42578" y="254443"/>
                  <a:pt x="42578" y="254443"/>
                  <a:pt x="43831" y="254443"/>
                </a:cubicBezTo>
                <a:lnTo>
                  <a:pt x="44048" y="254443"/>
                </a:lnTo>
                <a:lnTo>
                  <a:pt x="46692" y="253123"/>
                </a:lnTo>
                <a:cubicBezTo>
                  <a:pt x="46692" y="251750"/>
                  <a:pt x="46692" y="254495"/>
                  <a:pt x="46692" y="255868"/>
                </a:cubicBezTo>
                <a:lnTo>
                  <a:pt x="45498" y="255272"/>
                </a:lnTo>
                <a:lnTo>
                  <a:pt x="45083" y="255683"/>
                </a:lnTo>
                <a:cubicBezTo>
                  <a:pt x="46335" y="255683"/>
                  <a:pt x="47587" y="256923"/>
                  <a:pt x="47587" y="256923"/>
                </a:cubicBezTo>
                <a:lnTo>
                  <a:pt x="47587" y="258163"/>
                </a:lnTo>
                <a:cubicBezTo>
                  <a:pt x="47587" y="259402"/>
                  <a:pt x="48840" y="259402"/>
                  <a:pt x="48840" y="260642"/>
                </a:cubicBezTo>
                <a:cubicBezTo>
                  <a:pt x="50092" y="265601"/>
                  <a:pt x="57606" y="265601"/>
                  <a:pt x="58858" y="270559"/>
                </a:cubicBezTo>
                <a:cubicBezTo>
                  <a:pt x="58858" y="270559"/>
                  <a:pt x="58858" y="269320"/>
                  <a:pt x="57606" y="269320"/>
                </a:cubicBezTo>
                <a:cubicBezTo>
                  <a:pt x="61363" y="273039"/>
                  <a:pt x="62615" y="276758"/>
                  <a:pt x="65120" y="277997"/>
                </a:cubicBezTo>
                <a:lnTo>
                  <a:pt x="65120" y="276758"/>
                </a:lnTo>
                <a:cubicBezTo>
                  <a:pt x="68877" y="277997"/>
                  <a:pt x="70129" y="279237"/>
                  <a:pt x="72633" y="281716"/>
                </a:cubicBezTo>
                <a:lnTo>
                  <a:pt x="72633" y="279237"/>
                </a:lnTo>
                <a:cubicBezTo>
                  <a:pt x="75138" y="282956"/>
                  <a:pt x="82652" y="284196"/>
                  <a:pt x="82652" y="289154"/>
                </a:cubicBezTo>
                <a:cubicBezTo>
                  <a:pt x="85156" y="287915"/>
                  <a:pt x="86409" y="291634"/>
                  <a:pt x="88913" y="291634"/>
                </a:cubicBezTo>
                <a:lnTo>
                  <a:pt x="88913" y="292873"/>
                </a:lnTo>
                <a:cubicBezTo>
                  <a:pt x="90166" y="295353"/>
                  <a:pt x="92670" y="295353"/>
                  <a:pt x="93923" y="295353"/>
                </a:cubicBezTo>
                <a:cubicBezTo>
                  <a:pt x="97679" y="300312"/>
                  <a:pt x="103941" y="299072"/>
                  <a:pt x="107698" y="301551"/>
                </a:cubicBezTo>
                <a:lnTo>
                  <a:pt x="107698" y="302791"/>
                </a:lnTo>
                <a:lnTo>
                  <a:pt x="112394" y="302791"/>
                </a:lnTo>
                <a:lnTo>
                  <a:pt x="112707" y="302791"/>
                </a:lnTo>
                <a:lnTo>
                  <a:pt x="113959" y="302791"/>
                </a:lnTo>
                <a:cubicBezTo>
                  <a:pt x="115212" y="302791"/>
                  <a:pt x="118969" y="304031"/>
                  <a:pt x="120221" y="305270"/>
                </a:cubicBezTo>
                <a:cubicBezTo>
                  <a:pt x="120221" y="305270"/>
                  <a:pt x="121473" y="306510"/>
                  <a:pt x="122725" y="306510"/>
                </a:cubicBezTo>
                <a:cubicBezTo>
                  <a:pt x="118969" y="306510"/>
                  <a:pt x="122725" y="307750"/>
                  <a:pt x="121473" y="308989"/>
                </a:cubicBezTo>
                <a:lnTo>
                  <a:pt x="123497" y="308989"/>
                </a:lnTo>
                <a:lnTo>
                  <a:pt x="123365" y="308396"/>
                </a:lnTo>
                <a:cubicBezTo>
                  <a:pt x="124052" y="308052"/>
                  <a:pt x="124968" y="308052"/>
                  <a:pt x="124510" y="309425"/>
                </a:cubicBezTo>
                <a:lnTo>
                  <a:pt x="123978" y="309425"/>
                </a:lnTo>
                <a:lnTo>
                  <a:pt x="123978" y="310229"/>
                </a:lnTo>
                <a:cubicBezTo>
                  <a:pt x="126482" y="308989"/>
                  <a:pt x="128987" y="310229"/>
                  <a:pt x="131492" y="308989"/>
                </a:cubicBezTo>
                <a:cubicBezTo>
                  <a:pt x="131492" y="308989"/>
                  <a:pt x="130239" y="308989"/>
                  <a:pt x="130239" y="307750"/>
                </a:cubicBezTo>
                <a:cubicBezTo>
                  <a:pt x="132744" y="308989"/>
                  <a:pt x="131492" y="307750"/>
                  <a:pt x="131492" y="306510"/>
                </a:cubicBezTo>
                <a:cubicBezTo>
                  <a:pt x="133996" y="310229"/>
                  <a:pt x="136501" y="308989"/>
                  <a:pt x="137753" y="311469"/>
                </a:cubicBezTo>
                <a:cubicBezTo>
                  <a:pt x="135248" y="307750"/>
                  <a:pt x="144015" y="312708"/>
                  <a:pt x="142762" y="308989"/>
                </a:cubicBezTo>
                <a:cubicBezTo>
                  <a:pt x="144015" y="311469"/>
                  <a:pt x="144015" y="308989"/>
                  <a:pt x="145267" y="311469"/>
                </a:cubicBezTo>
                <a:cubicBezTo>
                  <a:pt x="142762" y="310229"/>
                  <a:pt x="140258" y="312708"/>
                  <a:pt x="136501" y="312708"/>
                </a:cubicBezTo>
                <a:lnTo>
                  <a:pt x="139005" y="313948"/>
                </a:lnTo>
                <a:lnTo>
                  <a:pt x="135248" y="313204"/>
                </a:lnTo>
                <a:lnTo>
                  <a:pt x="135248" y="312708"/>
                </a:lnTo>
                <a:lnTo>
                  <a:pt x="132744" y="312708"/>
                </a:lnTo>
                <a:lnTo>
                  <a:pt x="126482" y="312708"/>
                </a:lnTo>
                <a:cubicBezTo>
                  <a:pt x="128987" y="313948"/>
                  <a:pt x="123978" y="312708"/>
                  <a:pt x="125230" y="313948"/>
                </a:cubicBezTo>
                <a:lnTo>
                  <a:pt x="126482" y="313948"/>
                </a:lnTo>
                <a:cubicBezTo>
                  <a:pt x="127735" y="315188"/>
                  <a:pt x="126482" y="316427"/>
                  <a:pt x="123978" y="316427"/>
                </a:cubicBezTo>
                <a:cubicBezTo>
                  <a:pt x="118969" y="313948"/>
                  <a:pt x="108950" y="311469"/>
                  <a:pt x="107698" y="308989"/>
                </a:cubicBezTo>
                <a:lnTo>
                  <a:pt x="112707" y="310229"/>
                </a:lnTo>
                <a:lnTo>
                  <a:pt x="115212" y="311469"/>
                </a:lnTo>
                <a:cubicBezTo>
                  <a:pt x="115212" y="310229"/>
                  <a:pt x="118969" y="308989"/>
                  <a:pt x="116464" y="306510"/>
                </a:cubicBezTo>
                <a:cubicBezTo>
                  <a:pt x="112707" y="304031"/>
                  <a:pt x="111455" y="308989"/>
                  <a:pt x="105193" y="306510"/>
                </a:cubicBezTo>
                <a:cubicBezTo>
                  <a:pt x="103941" y="306510"/>
                  <a:pt x="106446" y="304031"/>
                  <a:pt x="102689" y="304031"/>
                </a:cubicBezTo>
                <a:cubicBezTo>
                  <a:pt x="97679" y="302791"/>
                  <a:pt x="93923" y="304031"/>
                  <a:pt x="92670" y="306510"/>
                </a:cubicBezTo>
                <a:lnTo>
                  <a:pt x="91418" y="306510"/>
                </a:lnTo>
                <a:cubicBezTo>
                  <a:pt x="92670" y="306510"/>
                  <a:pt x="90166" y="304031"/>
                  <a:pt x="90166" y="304031"/>
                </a:cubicBezTo>
                <a:cubicBezTo>
                  <a:pt x="86409" y="302791"/>
                  <a:pt x="85156" y="300312"/>
                  <a:pt x="80147" y="296593"/>
                </a:cubicBezTo>
                <a:cubicBezTo>
                  <a:pt x="80147" y="296593"/>
                  <a:pt x="80147" y="296593"/>
                  <a:pt x="80147" y="295353"/>
                </a:cubicBezTo>
                <a:cubicBezTo>
                  <a:pt x="78895" y="295353"/>
                  <a:pt x="72633" y="295353"/>
                  <a:pt x="72633" y="296593"/>
                </a:cubicBezTo>
                <a:cubicBezTo>
                  <a:pt x="70129" y="295353"/>
                  <a:pt x="71381" y="295353"/>
                  <a:pt x="68877" y="294113"/>
                </a:cubicBezTo>
                <a:cubicBezTo>
                  <a:pt x="70129" y="297832"/>
                  <a:pt x="68877" y="292873"/>
                  <a:pt x="66372" y="295353"/>
                </a:cubicBezTo>
                <a:cubicBezTo>
                  <a:pt x="65120" y="292873"/>
                  <a:pt x="66372" y="292873"/>
                  <a:pt x="66372" y="291634"/>
                </a:cubicBezTo>
                <a:cubicBezTo>
                  <a:pt x="65120" y="291634"/>
                  <a:pt x="65120" y="291634"/>
                  <a:pt x="63867" y="292873"/>
                </a:cubicBezTo>
                <a:cubicBezTo>
                  <a:pt x="63867" y="290394"/>
                  <a:pt x="68877" y="290394"/>
                  <a:pt x="68877" y="287915"/>
                </a:cubicBezTo>
                <a:cubicBezTo>
                  <a:pt x="68877" y="286675"/>
                  <a:pt x="65120" y="281716"/>
                  <a:pt x="65120" y="281716"/>
                </a:cubicBezTo>
                <a:cubicBezTo>
                  <a:pt x="63867" y="281716"/>
                  <a:pt x="58858" y="287915"/>
                  <a:pt x="58858" y="290394"/>
                </a:cubicBezTo>
                <a:cubicBezTo>
                  <a:pt x="57606" y="291634"/>
                  <a:pt x="57606" y="287915"/>
                  <a:pt x="56354" y="286675"/>
                </a:cubicBezTo>
                <a:cubicBezTo>
                  <a:pt x="56354" y="282956"/>
                  <a:pt x="51344" y="284196"/>
                  <a:pt x="50092" y="282956"/>
                </a:cubicBezTo>
                <a:cubicBezTo>
                  <a:pt x="51344" y="282956"/>
                  <a:pt x="52597" y="282956"/>
                  <a:pt x="53849" y="282956"/>
                </a:cubicBezTo>
                <a:lnTo>
                  <a:pt x="48840" y="280477"/>
                </a:lnTo>
                <a:cubicBezTo>
                  <a:pt x="48840" y="279237"/>
                  <a:pt x="52597" y="279237"/>
                  <a:pt x="52597" y="276758"/>
                </a:cubicBezTo>
                <a:cubicBezTo>
                  <a:pt x="48840" y="274278"/>
                  <a:pt x="42578" y="273039"/>
                  <a:pt x="41326" y="274278"/>
                </a:cubicBezTo>
                <a:cubicBezTo>
                  <a:pt x="43831" y="276758"/>
                  <a:pt x="46335" y="276758"/>
                  <a:pt x="48840" y="279237"/>
                </a:cubicBezTo>
                <a:cubicBezTo>
                  <a:pt x="47587" y="280477"/>
                  <a:pt x="43831" y="275518"/>
                  <a:pt x="42578" y="277997"/>
                </a:cubicBezTo>
                <a:cubicBezTo>
                  <a:pt x="41326" y="275518"/>
                  <a:pt x="40074" y="273039"/>
                  <a:pt x="38821" y="271799"/>
                </a:cubicBezTo>
                <a:cubicBezTo>
                  <a:pt x="38821" y="273039"/>
                  <a:pt x="41326" y="274278"/>
                  <a:pt x="41326" y="273039"/>
                </a:cubicBezTo>
                <a:cubicBezTo>
                  <a:pt x="40074" y="270559"/>
                  <a:pt x="40074" y="270559"/>
                  <a:pt x="40074" y="269320"/>
                </a:cubicBezTo>
                <a:cubicBezTo>
                  <a:pt x="43831" y="270559"/>
                  <a:pt x="51344" y="270559"/>
                  <a:pt x="55101" y="270559"/>
                </a:cubicBezTo>
                <a:lnTo>
                  <a:pt x="52597" y="269320"/>
                </a:lnTo>
                <a:lnTo>
                  <a:pt x="52597" y="268080"/>
                </a:lnTo>
                <a:cubicBezTo>
                  <a:pt x="48840" y="265601"/>
                  <a:pt x="41326" y="266840"/>
                  <a:pt x="38821" y="266840"/>
                </a:cubicBezTo>
                <a:cubicBezTo>
                  <a:pt x="37569" y="264361"/>
                  <a:pt x="41326" y="263121"/>
                  <a:pt x="41326" y="263121"/>
                </a:cubicBezTo>
                <a:cubicBezTo>
                  <a:pt x="38821" y="259402"/>
                  <a:pt x="33812" y="261882"/>
                  <a:pt x="31308" y="256923"/>
                </a:cubicBezTo>
                <a:lnTo>
                  <a:pt x="32560" y="259402"/>
                </a:lnTo>
                <a:cubicBezTo>
                  <a:pt x="31308" y="259402"/>
                  <a:pt x="28803" y="254443"/>
                  <a:pt x="28803" y="255683"/>
                </a:cubicBezTo>
                <a:cubicBezTo>
                  <a:pt x="28803" y="254443"/>
                  <a:pt x="31308" y="251964"/>
                  <a:pt x="31308" y="251964"/>
                </a:cubicBezTo>
                <a:lnTo>
                  <a:pt x="26298" y="249485"/>
                </a:lnTo>
                <a:cubicBezTo>
                  <a:pt x="26298" y="244526"/>
                  <a:pt x="25046" y="245766"/>
                  <a:pt x="26298" y="242047"/>
                </a:cubicBezTo>
                <a:lnTo>
                  <a:pt x="23794" y="244526"/>
                </a:lnTo>
                <a:cubicBezTo>
                  <a:pt x="21289" y="243286"/>
                  <a:pt x="21289" y="242047"/>
                  <a:pt x="21289" y="239567"/>
                </a:cubicBezTo>
                <a:cubicBezTo>
                  <a:pt x="23794" y="243286"/>
                  <a:pt x="27551" y="238328"/>
                  <a:pt x="30055" y="238328"/>
                </a:cubicBezTo>
                <a:close/>
                <a:moveTo>
                  <a:pt x="18785" y="188741"/>
                </a:moveTo>
                <a:cubicBezTo>
                  <a:pt x="18785" y="187501"/>
                  <a:pt x="20037" y="189980"/>
                  <a:pt x="20037" y="189980"/>
                </a:cubicBezTo>
                <a:lnTo>
                  <a:pt x="18785" y="188989"/>
                </a:lnTo>
                <a:close/>
                <a:moveTo>
                  <a:pt x="3663" y="130903"/>
                </a:moveTo>
                <a:lnTo>
                  <a:pt x="1832" y="133649"/>
                </a:lnTo>
                <a:lnTo>
                  <a:pt x="0" y="133649"/>
                </a:lnTo>
                <a:close/>
                <a:moveTo>
                  <a:pt x="16280" y="98244"/>
                </a:moveTo>
                <a:lnTo>
                  <a:pt x="16066" y="98970"/>
                </a:lnTo>
                <a:lnTo>
                  <a:pt x="15028" y="99484"/>
                </a:lnTo>
                <a:cubicBezTo>
                  <a:pt x="15028" y="99484"/>
                  <a:pt x="15028" y="99484"/>
                  <a:pt x="16280" y="98244"/>
                </a:cubicBezTo>
                <a:close/>
                <a:moveTo>
                  <a:pt x="17857" y="81460"/>
                </a:moveTo>
                <a:cubicBezTo>
                  <a:pt x="20602" y="81460"/>
                  <a:pt x="17857" y="83292"/>
                  <a:pt x="16484" y="85123"/>
                </a:cubicBezTo>
                <a:cubicBezTo>
                  <a:pt x="17857" y="85123"/>
                  <a:pt x="17857" y="83292"/>
                  <a:pt x="17857" y="81460"/>
                </a:cubicBezTo>
                <a:close/>
                <a:moveTo>
                  <a:pt x="31131" y="59488"/>
                </a:moveTo>
                <a:lnTo>
                  <a:pt x="31131" y="63151"/>
                </a:lnTo>
                <a:cubicBezTo>
                  <a:pt x="31131" y="61320"/>
                  <a:pt x="27470" y="63151"/>
                  <a:pt x="31131" y="59488"/>
                </a:cubicBezTo>
                <a:close/>
                <a:moveTo>
                  <a:pt x="238036" y="26530"/>
                </a:moveTo>
                <a:lnTo>
                  <a:pt x="239867" y="26530"/>
                </a:lnTo>
                <a:lnTo>
                  <a:pt x="236206" y="30193"/>
                </a:lnTo>
                <a:lnTo>
                  <a:pt x="237510" y="27583"/>
                </a:lnTo>
                <a:lnTo>
                  <a:pt x="236685" y="27583"/>
                </a:lnTo>
                <a:lnTo>
                  <a:pt x="236738" y="27303"/>
                </a:lnTo>
                <a:lnTo>
                  <a:pt x="237555" y="27494"/>
                </a:lnTo>
                <a:close/>
                <a:moveTo>
                  <a:pt x="230708" y="26530"/>
                </a:moveTo>
                <a:lnTo>
                  <a:pt x="232540" y="26530"/>
                </a:lnTo>
                <a:lnTo>
                  <a:pt x="234371" y="30193"/>
                </a:lnTo>
                <a:close/>
                <a:moveTo>
                  <a:pt x="81243" y="19989"/>
                </a:moveTo>
                <a:lnTo>
                  <a:pt x="81400" y="20144"/>
                </a:lnTo>
                <a:lnTo>
                  <a:pt x="78895" y="21384"/>
                </a:lnTo>
                <a:cubicBezTo>
                  <a:pt x="80774" y="19525"/>
                  <a:pt x="81087" y="19525"/>
                  <a:pt x="81243" y="19989"/>
                </a:cubicBezTo>
                <a:close/>
                <a:moveTo>
                  <a:pt x="105193" y="10227"/>
                </a:moveTo>
                <a:cubicBezTo>
                  <a:pt x="106446" y="10227"/>
                  <a:pt x="106446" y="10227"/>
                  <a:pt x="106446" y="10227"/>
                </a:cubicBezTo>
                <a:lnTo>
                  <a:pt x="105964" y="10322"/>
                </a:lnTo>
                <a:close/>
                <a:moveTo>
                  <a:pt x="176574" y="310"/>
                </a:moveTo>
                <a:cubicBezTo>
                  <a:pt x="177827" y="310"/>
                  <a:pt x="181584" y="-930"/>
                  <a:pt x="184088" y="1549"/>
                </a:cubicBezTo>
                <a:cubicBezTo>
                  <a:pt x="184088" y="1549"/>
                  <a:pt x="184088" y="1549"/>
                  <a:pt x="182836" y="1549"/>
                </a:cubicBezTo>
                <a:cubicBezTo>
                  <a:pt x="182836" y="1549"/>
                  <a:pt x="184088" y="4029"/>
                  <a:pt x="185340" y="4029"/>
                </a:cubicBezTo>
                <a:lnTo>
                  <a:pt x="186593" y="2789"/>
                </a:lnTo>
                <a:lnTo>
                  <a:pt x="186593" y="4029"/>
                </a:lnTo>
                <a:cubicBezTo>
                  <a:pt x="189097" y="4029"/>
                  <a:pt x="186593" y="1549"/>
                  <a:pt x="189097" y="1549"/>
                </a:cubicBezTo>
                <a:cubicBezTo>
                  <a:pt x="190350" y="5268"/>
                  <a:pt x="200368" y="4029"/>
                  <a:pt x="202873" y="7748"/>
                </a:cubicBezTo>
                <a:cubicBezTo>
                  <a:pt x="205377" y="5268"/>
                  <a:pt x="197863" y="6508"/>
                  <a:pt x="200368" y="5268"/>
                </a:cubicBezTo>
                <a:cubicBezTo>
                  <a:pt x="200368" y="5268"/>
                  <a:pt x="200368" y="5268"/>
                  <a:pt x="202873" y="6508"/>
                </a:cubicBezTo>
                <a:lnTo>
                  <a:pt x="202873" y="5268"/>
                </a:lnTo>
                <a:cubicBezTo>
                  <a:pt x="210386" y="7748"/>
                  <a:pt x="214143" y="10227"/>
                  <a:pt x="220405" y="11467"/>
                </a:cubicBezTo>
                <a:cubicBezTo>
                  <a:pt x="222910" y="12706"/>
                  <a:pt x="224162" y="13946"/>
                  <a:pt x="226666" y="11467"/>
                </a:cubicBezTo>
                <a:cubicBezTo>
                  <a:pt x="226666" y="13946"/>
                  <a:pt x="224162" y="12706"/>
                  <a:pt x="225414" y="13946"/>
                </a:cubicBezTo>
                <a:cubicBezTo>
                  <a:pt x="230423" y="11467"/>
                  <a:pt x="232928" y="18905"/>
                  <a:pt x="236685" y="17665"/>
                </a:cubicBezTo>
                <a:cubicBezTo>
                  <a:pt x="236059" y="18905"/>
                  <a:pt x="236998" y="20765"/>
                  <a:pt x="237624" y="22624"/>
                </a:cubicBezTo>
                <a:lnTo>
                  <a:pt x="236738" y="27303"/>
                </a:lnTo>
                <a:lnTo>
                  <a:pt x="235276" y="26963"/>
                </a:lnTo>
                <a:cubicBezTo>
                  <a:pt x="233867" y="26343"/>
                  <a:pt x="232302" y="25723"/>
                  <a:pt x="231676" y="26343"/>
                </a:cubicBezTo>
                <a:lnTo>
                  <a:pt x="226666" y="22624"/>
                </a:lnTo>
                <a:cubicBezTo>
                  <a:pt x="226666" y="23864"/>
                  <a:pt x="225414" y="23864"/>
                  <a:pt x="226666" y="25103"/>
                </a:cubicBezTo>
                <a:cubicBezTo>
                  <a:pt x="224162" y="23864"/>
                  <a:pt x="224162" y="23864"/>
                  <a:pt x="224162" y="25103"/>
                </a:cubicBezTo>
                <a:cubicBezTo>
                  <a:pt x="212891" y="16425"/>
                  <a:pt x="197863" y="17665"/>
                  <a:pt x="185340" y="13946"/>
                </a:cubicBezTo>
                <a:cubicBezTo>
                  <a:pt x="184088" y="13946"/>
                  <a:pt x="184088" y="13946"/>
                  <a:pt x="184088" y="15186"/>
                </a:cubicBezTo>
                <a:cubicBezTo>
                  <a:pt x="181584" y="12706"/>
                  <a:pt x="181584" y="15186"/>
                  <a:pt x="180331" y="15186"/>
                </a:cubicBezTo>
                <a:lnTo>
                  <a:pt x="177827" y="12706"/>
                </a:lnTo>
                <a:cubicBezTo>
                  <a:pt x="175322" y="13946"/>
                  <a:pt x="176574" y="13946"/>
                  <a:pt x="176574" y="15186"/>
                </a:cubicBezTo>
                <a:cubicBezTo>
                  <a:pt x="169061" y="15186"/>
                  <a:pt x="162799" y="11467"/>
                  <a:pt x="156538" y="13946"/>
                </a:cubicBezTo>
                <a:cubicBezTo>
                  <a:pt x="155285" y="12706"/>
                  <a:pt x="157790" y="11467"/>
                  <a:pt x="155285" y="11467"/>
                </a:cubicBezTo>
                <a:cubicBezTo>
                  <a:pt x="157790" y="13946"/>
                  <a:pt x="147771" y="12706"/>
                  <a:pt x="150276" y="13946"/>
                </a:cubicBezTo>
                <a:cubicBezTo>
                  <a:pt x="147771" y="11467"/>
                  <a:pt x="141510" y="13946"/>
                  <a:pt x="141510" y="10227"/>
                </a:cubicBezTo>
                <a:cubicBezTo>
                  <a:pt x="139005" y="10227"/>
                  <a:pt x="140258" y="11467"/>
                  <a:pt x="140258" y="12706"/>
                </a:cubicBezTo>
                <a:cubicBezTo>
                  <a:pt x="137753" y="12706"/>
                  <a:pt x="135248" y="13946"/>
                  <a:pt x="131492" y="15186"/>
                </a:cubicBezTo>
                <a:cubicBezTo>
                  <a:pt x="130239" y="13946"/>
                  <a:pt x="118969" y="18905"/>
                  <a:pt x="113959" y="17665"/>
                </a:cubicBezTo>
                <a:cubicBezTo>
                  <a:pt x="116464" y="18905"/>
                  <a:pt x="113959" y="17665"/>
                  <a:pt x="112707" y="18905"/>
                </a:cubicBezTo>
                <a:lnTo>
                  <a:pt x="115212" y="21384"/>
                </a:lnTo>
                <a:cubicBezTo>
                  <a:pt x="113959" y="21384"/>
                  <a:pt x="112707" y="21384"/>
                  <a:pt x="110202" y="21384"/>
                </a:cubicBezTo>
                <a:cubicBezTo>
                  <a:pt x="110202" y="22624"/>
                  <a:pt x="110202" y="22624"/>
                  <a:pt x="110202" y="22624"/>
                </a:cubicBezTo>
                <a:cubicBezTo>
                  <a:pt x="108950" y="22624"/>
                  <a:pt x="110202" y="21384"/>
                  <a:pt x="107698" y="21384"/>
                </a:cubicBezTo>
                <a:cubicBezTo>
                  <a:pt x="105193" y="22624"/>
                  <a:pt x="105193" y="23864"/>
                  <a:pt x="105193" y="25103"/>
                </a:cubicBezTo>
                <a:cubicBezTo>
                  <a:pt x="103941" y="25103"/>
                  <a:pt x="103941" y="25103"/>
                  <a:pt x="102689" y="26343"/>
                </a:cubicBezTo>
                <a:cubicBezTo>
                  <a:pt x="101436" y="26343"/>
                  <a:pt x="106446" y="22624"/>
                  <a:pt x="102689" y="23864"/>
                </a:cubicBezTo>
                <a:cubicBezTo>
                  <a:pt x="102689" y="23864"/>
                  <a:pt x="100184" y="27583"/>
                  <a:pt x="98932" y="26343"/>
                </a:cubicBezTo>
                <a:cubicBezTo>
                  <a:pt x="101436" y="25103"/>
                  <a:pt x="100184" y="25103"/>
                  <a:pt x="98932" y="25103"/>
                </a:cubicBezTo>
                <a:lnTo>
                  <a:pt x="96427" y="25103"/>
                </a:lnTo>
                <a:lnTo>
                  <a:pt x="98932" y="27583"/>
                </a:lnTo>
                <a:cubicBezTo>
                  <a:pt x="90166" y="31302"/>
                  <a:pt x="80147" y="35021"/>
                  <a:pt x="72633" y="42459"/>
                </a:cubicBezTo>
                <a:cubicBezTo>
                  <a:pt x="70129" y="41219"/>
                  <a:pt x="66372" y="47417"/>
                  <a:pt x="65120" y="44938"/>
                </a:cubicBezTo>
                <a:cubicBezTo>
                  <a:pt x="67624" y="42459"/>
                  <a:pt x="62615" y="42459"/>
                  <a:pt x="62615" y="44938"/>
                </a:cubicBezTo>
                <a:cubicBezTo>
                  <a:pt x="63867" y="43698"/>
                  <a:pt x="61363" y="49897"/>
                  <a:pt x="65120" y="47417"/>
                </a:cubicBezTo>
                <a:lnTo>
                  <a:pt x="63867" y="51136"/>
                </a:lnTo>
                <a:cubicBezTo>
                  <a:pt x="66372" y="56095"/>
                  <a:pt x="55101" y="58575"/>
                  <a:pt x="53849" y="63533"/>
                </a:cubicBezTo>
                <a:cubicBezTo>
                  <a:pt x="50092" y="68492"/>
                  <a:pt x="45083" y="72211"/>
                  <a:pt x="45083" y="74690"/>
                </a:cubicBezTo>
                <a:lnTo>
                  <a:pt x="42578" y="74690"/>
                </a:lnTo>
                <a:cubicBezTo>
                  <a:pt x="42578" y="78409"/>
                  <a:pt x="42578" y="79649"/>
                  <a:pt x="38821" y="83368"/>
                </a:cubicBezTo>
                <a:cubicBezTo>
                  <a:pt x="38821" y="83368"/>
                  <a:pt x="38821" y="83368"/>
                  <a:pt x="37569" y="83368"/>
                </a:cubicBezTo>
                <a:cubicBezTo>
                  <a:pt x="37569" y="85847"/>
                  <a:pt x="38821" y="87087"/>
                  <a:pt x="36317" y="90806"/>
                </a:cubicBezTo>
                <a:lnTo>
                  <a:pt x="35064" y="89566"/>
                </a:lnTo>
                <a:cubicBezTo>
                  <a:pt x="35064" y="92046"/>
                  <a:pt x="33812" y="93285"/>
                  <a:pt x="33812" y="95765"/>
                </a:cubicBezTo>
                <a:cubicBezTo>
                  <a:pt x="28803" y="93285"/>
                  <a:pt x="31308" y="106922"/>
                  <a:pt x="26298" y="105682"/>
                </a:cubicBezTo>
                <a:cubicBezTo>
                  <a:pt x="27551" y="106922"/>
                  <a:pt x="26298" y="111881"/>
                  <a:pt x="26298" y="114360"/>
                </a:cubicBezTo>
                <a:cubicBezTo>
                  <a:pt x="26298" y="114360"/>
                  <a:pt x="26298" y="114360"/>
                  <a:pt x="25046" y="114360"/>
                </a:cubicBezTo>
                <a:cubicBezTo>
                  <a:pt x="27551" y="118079"/>
                  <a:pt x="21289" y="120558"/>
                  <a:pt x="21289" y="123038"/>
                </a:cubicBezTo>
                <a:cubicBezTo>
                  <a:pt x="21289" y="125517"/>
                  <a:pt x="22541" y="125517"/>
                  <a:pt x="23794" y="124277"/>
                </a:cubicBezTo>
                <a:cubicBezTo>
                  <a:pt x="21289" y="126757"/>
                  <a:pt x="23794" y="134195"/>
                  <a:pt x="21289" y="134195"/>
                </a:cubicBezTo>
                <a:cubicBezTo>
                  <a:pt x="21289" y="136674"/>
                  <a:pt x="20037" y="134195"/>
                  <a:pt x="18785" y="135434"/>
                </a:cubicBezTo>
                <a:cubicBezTo>
                  <a:pt x="17532" y="139153"/>
                  <a:pt x="23794" y="135434"/>
                  <a:pt x="20037" y="140393"/>
                </a:cubicBezTo>
                <a:cubicBezTo>
                  <a:pt x="20037" y="139153"/>
                  <a:pt x="20037" y="139153"/>
                  <a:pt x="20037" y="139153"/>
                </a:cubicBezTo>
                <a:cubicBezTo>
                  <a:pt x="18785" y="140393"/>
                  <a:pt x="12523" y="141633"/>
                  <a:pt x="13775" y="144112"/>
                </a:cubicBezTo>
                <a:lnTo>
                  <a:pt x="13775" y="142873"/>
                </a:lnTo>
                <a:cubicBezTo>
                  <a:pt x="15028" y="146592"/>
                  <a:pt x="8766" y="150311"/>
                  <a:pt x="11271" y="151550"/>
                </a:cubicBezTo>
                <a:lnTo>
                  <a:pt x="13775" y="151550"/>
                </a:lnTo>
                <a:cubicBezTo>
                  <a:pt x="10018" y="156509"/>
                  <a:pt x="13775" y="154030"/>
                  <a:pt x="10018" y="160228"/>
                </a:cubicBezTo>
                <a:cubicBezTo>
                  <a:pt x="10018" y="161468"/>
                  <a:pt x="8766" y="163947"/>
                  <a:pt x="11271" y="163947"/>
                </a:cubicBezTo>
                <a:cubicBezTo>
                  <a:pt x="11271" y="166426"/>
                  <a:pt x="11271" y="166426"/>
                  <a:pt x="11271" y="170145"/>
                </a:cubicBezTo>
                <a:cubicBezTo>
                  <a:pt x="11271" y="170145"/>
                  <a:pt x="12523" y="171385"/>
                  <a:pt x="11271" y="172625"/>
                </a:cubicBezTo>
                <a:cubicBezTo>
                  <a:pt x="13775" y="172625"/>
                  <a:pt x="13775" y="180063"/>
                  <a:pt x="13775" y="181303"/>
                </a:cubicBezTo>
                <a:cubicBezTo>
                  <a:pt x="13775" y="178823"/>
                  <a:pt x="12523" y="180063"/>
                  <a:pt x="11271" y="181303"/>
                </a:cubicBezTo>
                <a:cubicBezTo>
                  <a:pt x="13775" y="182542"/>
                  <a:pt x="13775" y="183782"/>
                  <a:pt x="13775" y="185022"/>
                </a:cubicBezTo>
                <a:lnTo>
                  <a:pt x="18785" y="188989"/>
                </a:lnTo>
                <a:lnTo>
                  <a:pt x="18785" y="189980"/>
                </a:lnTo>
                <a:cubicBezTo>
                  <a:pt x="18785" y="191220"/>
                  <a:pt x="17532" y="189980"/>
                  <a:pt x="17532" y="189980"/>
                </a:cubicBezTo>
                <a:cubicBezTo>
                  <a:pt x="20037" y="192460"/>
                  <a:pt x="17532" y="194939"/>
                  <a:pt x="20037" y="198658"/>
                </a:cubicBezTo>
                <a:cubicBezTo>
                  <a:pt x="20037" y="197418"/>
                  <a:pt x="18785" y="198658"/>
                  <a:pt x="17532" y="198658"/>
                </a:cubicBezTo>
                <a:cubicBezTo>
                  <a:pt x="21289" y="198658"/>
                  <a:pt x="17532" y="204856"/>
                  <a:pt x="20037" y="203617"/>
                </a:cubicBezTo>
                <a:cubicBezTo>
                  <a:pt x="20037" y="211055"/>
                  <a:pt x="26298" y="222212"/>
                  <a:pt x="26298" y="225931"/>
                </a:cubicBezTo>
                <a:cubicBezTo>
                  <a:pt x="25046" y="227171"/>
                  <a:pt x="27551" y="228410"/>
                  <a:pt x="27551" y="229650"/>
                </a:cubicBezTo>
                <a:lnTo>
                  <a:pt x="27551" y="230890"/>
                </a:lnTo>
                <a:cubicBezTo>
                  <a:pt x="31308" y="232129"/>
                  <a:pt x="28803" y="232129"/>
                  <a:pt x="33812" y="235848"/>
                </a:cubicBezTo>
                <a:cubicBezTo>
                  <a:pt x="31308" y="234609"/>
                  <a:pt x="30055" y="235848"/>
                  <a:pt x="30055" y="238328"/>
                </a:cubicBezTo>
                <a:lnTo>
                  <a:pt x="20890" y="235606"/>
                </a:lnTo>
                <a:lnTo>
                  <a:pt x="19230" y="238928"/>
                </a:lnTo>
                <a:cubicBezTo>
                  <a:pt x="19230" y="237097"/>
                  <a:pt x="18314" y="237097"/>
                  <a:pt x="16484" y="235265"/>
                </a:cubicBezTo>
                <a:lnTo>
                  <a:pt x="19741" y="235265"/>
                </a:lnTo>
                <a:lnTo>
                  <a:pt x="17532" y="234609"/>
                </a:lnTo>
                <a:cubicBezTo>
                  <a:pt x="18785" y="234609"/>
                  <a:pt x="21289" y="233369"/>
                  <a:pt x="21289" y="233369"/>
                </a:cubicBezTo>
                <a:cubicBezTo>
                  <a:pt x="18785" y="234609"/>
                  <a:pt x="15028" y="224691"/>
                  <a:pt x="13775" y="219733"/>
                </a:cubicBezTo>
                <a:cubicBezTo>
                  <a:pt x="15028" y="220972"/>
                  <a:pt x="13775" y="217253"/>
                  <a:pt x="12523" y="216013"/>
                </a:cubicBezTo>
                <a:cubicBezTo>
                  <a:pt x="13775" y="216013"/>
                  <a:pt x="13775" y="217253"/>
                  <a:pt x="13775" y="217253"/>
                </a:cubicBezTo>
                <a:cubicBezTo>
                  <a:pt x="15028" y="213534"/>
                  <a:pt x="8766" y="214774"/>
                  <a:pt x="10018" y="211055"/>
                </a:cubicBezTo>
                <a:cubicBezTo>
                  <a:pt x="10018" y="213534"/>
                  <a:pt x="11271" y="213534"/>
                  <a:pt x="12523" y="212294"/>
                </a:cubicBezTo>
                <a:cubicBezTo>
                  <a:pt x="11271" y="211055"/>
                  <a:pt x="10018" y="204856"/>
                  <a:pt x="7514" y="207336"/>
                </a:cubicBezTo>
                <a:cubicBezTo>
                  <a:pt x="7514" y="204856"/>
                  <a:pt x="7514" y="204856"/>
                  <a:pt x="8766" y="203617"/>
                </a:cubicBezTo>
                <a:lnTo>
                  <a:pt x="6262" y="198658"/>
                </a:lnTo>
                <a:cubicBezTo>
                  <a:pt x="6262" y="198658"/>
                  <a:pt x="6262" y="198658"/>
                  <a:pt x="6262" y="197418"/>
                </a:cubicBezTo>
                <a:cubicBezTo>
                  <a:pt x="7514" y="201137"/>
                  <a:pt x="11271" y="203617"/>
                  <a:pt x="10018" y="204856"/>
                </a:cubicBezTo>
                <a:cubicBezTo>
                  <a:pt x="11271" y="204856"/>
                  <a:pt x="11271" y="203617"/>
                  <a:pt x="13775" y="204856"/>
                </a:cubicBezTo>
                <a:cubicBezTo>
                  <a:pt x="11271" y="198658"/>
                  <a:pt x="7514" y="196179"/>
                  <a:pt x="3757" y="192460"/>
                </a:cubicBezTo>
                <a:lnTo>
                  <a:pt x="3757" y="186261"/>
                </a:lnTo>
                <a:lnTo>
                  <a:pt x="6262" y="185022"/>
                </a:lnTo>
                <a:cubicBezTo>
                  <a:pt x="5009" y="185022"/>
                  <a:pt x="3757" y="183782"/>
                  <a:pt x="3757" y="183782"/>
                </a:cubicBezTo>
                <a:cubicBezTo>
                  <a:pt x="5009" y="183782"/>
                  <a:pt x="5009" y="183782"/>
                  <a:pt x="6262" y="183782"/>
                </a:cubicBezTo>
                <a:cubicBezTo>
                  <a:pt x="5009" y="183782"/>
                  <a:pt x="5009" y="183782"/>
                  <a:pt x="5009" y="182542"/>
                </a:cubicBezTo>
                <a:cubicBezTo>
                  <a:pt x="6262" y="182542"/>
                  <a:pt x="7514" y="183782"/>
                  <a:pt x="8766" y="183782"/>
                </a:cubicBezTo>
                <a:cubicBezTo>
                  <a:pt x="8766" y="185022"/>
                  <a:pt x="7514" y="185022"/>
                  <a:pt x="7514" y="185022"/>
                </a:cubicBezTo>
                <a:lnTo>
                  <a:pt x="10018" y="185022"/>
                </a:lnTo>
                <a:lnTo>
                  <a:pt x="11271" y="185022"/>
                </a:lnTo>
                <a:lnTo>
                  <a:pt x="10018" y="181303"/>
                </a:lnTo>
                <a:cubicBezTo>
                  <a:pt x="10018" y="181303"/>
                  <a:pt x="10018" y="182542"/>
                  <a:pt x="8766" y="183782"/>
                </a:cubicBezTo>
                <a:cubicBezTo>
                  <a:pt x="7514" y="181303"/>
                  <a:pt x="5009" y="177583"/>
                  <a:pt x="3757" y="181303"/>
                </a:cubicBezTo>
                <a:lnTo>
                  <a:pt x="5009" y="177583"/>
                </a:lnTo>
                <a:cubicBezTo>
                  <a:pt x="1252" y="173864"/>
                  <a:pt x="2505" y="173864"/>
                  <a:pt x="0" y="170145"/>
                </a:cubicBezTo>
                <a:cubicBezTo>
                  <a:pt x="1252" y="170145"/>
                  <a:pt x="1252" y="170145"/>
                  <a:pt x="2505" y="170145"/>
                </a:cubicBezTo>
                <a:cubicBezTo>
                  <a:pt x="0" y="166426"/>
                  <a:pt x="5009" y="161468"/>
                  <a:pt x="2505" y="160228"/>
                </a:cubicBezTo>
                <a:cubicBezTo>
                  <a:pt x="1252" y="156509"/>
                  <a:pt x="0" y="157749"/>
                  <a:pt x="0" y="155269"/>
                </a:cubicBezTo>
                <a:cubicBezTo>
                  <a:pt x="0" y="155269"/>
                  <a:pt x="1252" y="156509"/>
                  <a:pt x="1252" y="155269"/>
                </a:cubicBezTo>
                <a:lnTo>
                  <a:pt x="0" y="154030"/>
                </a:lnTo>
                <a:cubicBezTo>
                  <a:pt x="1252" y="152790"/>
                  <a:pt x="0" y="155269"/>
                  <a:pt x="1252" y="154030"/>
                </a:cubicBezTo>
                <a:cubicBezTo>
                  <a:pt x="1252" y="149071"/>
                  <a:pt x="1252" y="146592"/>
                  <a:pt x="2505" y="144112"/>
                </a:cubicBezTo>
                <a:cubicBezTo>
                  <a:pt x="3757" y="139153"/>
                  <a:pt x="0" y="144112"/>
                  <a:pt x="0" y="140393"/>
                </a:cubicBezTo>
                <a:cubicBezTo>
                  <a:pt x="1252" y="140393"/>
                  <a:pt x="3757" y="140393"/>
                  <a:pt x="3757" y="137914"/>
                </a:cubicBezTo>
                <a:cubicBezTo>
                  <a:pt x="3757" y="136674"/>
                  <a:pt x="2505" y="136674"/>
                  <a:pt x="2505" y="134195"/>
                </a:cubicBezTo>
                <a:lnTo>
                  <a:pt x="5009" y="134195"/>
                </a:lnTo>
                <a:cubicBezTo>
                  <a:pt x="5009" y="132955"/>
                  <a:pt x="6262" y="131715"/>
                  <a:pt x="7514" y="131715"/>
                </a:cubicBezTo>
                <a:cubicBezTo>
                  <a:pt x="6262" y="129236"/>
                  <a:pt x="7514" y="127996"/>
                  <a:pt x="7514" y="126757"/>
                </a:cubicBezTo>
                <a:cubicBezTo>
                  <a:pt x="7514" y="124277"/>
                  <a:pt x="2505" y="127996"/>
                  <a:pt x="1252" y="129236"/>
                </a:cubicBezTo>
                <a:lnTo>
                  <a:pt x="7305" y="123244"/>
                </a:lnTo>
                <a:lnTo>
                  <a:pt x="6262" y="125517"/>
                </a:lnTo>
                <a:lnTo>
                  <a:pt x="7514" y="123038"/>
                </a:lnTo>
                <a:lnTo>
                  <a:pt x="7305" y="123244"/>
                </a:lnTo>
                <a:lnTo>
                  <a:pt x="8610" y="120403"/>
                </a:lnTo>
                <a:cubicBezTo>
                  <a:pt x="8453" y="119319"/>
                  <a:pt x="8140" y="118699"/>
                  <a:pt x="10018" y="118079"/>
                </a:cubicBezTo>
                <a:cubicBezTo>
                  <a:pt x="10018" y="120558"/>
                  <a:pt x="10018" y="123038"/>
                  <a:pt x="11271" y="121798"/>
                </a:cubicBezTo>
                <a:lnTo>
                  <a:pt x="11271" y="119319"/>
                </a:lnTo>
                <a:cubicBezTo>
                  <a:pt x="11271" y="119319"/>
                  <a:pt x="11271" y="116839"/>
                  <a:pt x="11271" y="115600"/>
                </a:cubicBezTo>
                <a:lnTo>
                  <a:pt x="12523" y="110641"/>
                </a:lnTo>
                <a:cubicBezTo>
                  <a:pt x="12523" y="111881"/>
                  <a:pt x="13775" y="111881"/>
                  <a:pt x="13775" y="111881"/>
                </a:cubicBezTo>
                <a:lnTo>
                  <a:pt x="13775" y="106922"/>
                </a:lnTo>
                <a:lnTo>
                  <a:pt x="14526" y="106179"/>
                </a:lnTo>
                <a:lnTo>
                  <a:pt x="10986" y="106179"/>
                </a:lnTo>
                <a:lnTo>
                  <a:pt x="10986" y="103432"/>
                </a:lnTo>
                <a:lnTo>
                  <a:pt x="14579" y="106126"/>
                </a:lnTo>
                <a:lnTo>
                  <a:pt x="15028" y="105682"/>
                </a:lnTo>
                <a:cubicBezTo>
                  <a:pt x="16280" y="103823"/>
                  <a:pt x="15654" y="102893"/>
                  <a:pt x="15184" y="101963"/>
                </a:cubicBezTo>
                <a:lnTo>
                  <a:pt x="16066" y="98970"/>
                </a:lnTo>
                <a:lnTo>
                  <a:pt x="17532" y="98244"/>
                </a:lnTo>
                <a:cubicBezTo>
                  <a:pt x="13775" y="95765"/>
                  <a:pt x="21289" y="88327"/>
                  <a:pt x="17532" y="85847"/>
                </a:cubicBezTo>
                <a:cubicBezTo>
                  <a:pt x="20037" y="84608"/>
                  <a:pt x="18785" y="85847"/>
                  <a:pt x="20037" y="90806"/>
                </a:cubicBezTo>
                <a:lnTo>
                  <a:pt x="21289" y="88327"/>
                </a:lnTo>
                <a:cubicBezTo>
                  <a:pt x="21289" y="89566"/>
                  <a:pt x="20037" y="89566"/>
                  <a:pt x="20037" y="92046"/>
                </a:cubicBezTo>
                <a:cubicBezTo>
                  <a:pt x="23794" y="89566"/>
                  <a:pt x="22541" y="84608"/>
                  <a:pt x="22541" y="82128"/>
                </a:cubicBezTo>
                <a:cubicBezTo>
                  <a:pt x="23794" y="82128"/>
                  <a:pt x="25046" y="85847"/>
                  <a:pt x="26298" y="80889"/>
                </a:cubicBezTo>
                <a:cubicBezTo>
                  <a:pt x="28803" y="75930"/>
                  <a:pt x="23794" y="80889"/>
                  <a:pt x="23794" y="77170"/>
                </a:cubicBezTo>
                <a:lnTo>
                  <a:pt x="27551" y="75930"/>
                </a:lnTo>
                <a:cubicBezTo>
                  <a:pt x="27551" y="72211"/>
                  <a:pt x="31308" y="69732"/>
                  <a:pt x="33812" y="67252"/>
                </a:cubicBezTo>
                <a:cubicBezTo>
                  <a:pt x="33812" y="66013"/>
                  <a:pt x="33812" y="66013"/>
                  <a:pt x="33812" y="64773"/>
                </a:cubicBezTo>
                <a:cubicBezTo>
                  <a:pt x="37569" y="62294"/>
                  <a:pt x="36317" y="57335"/>
                  <a:pt x="40074" y="54855"/>
                </a:cubicBezTo>
                <a:cubicBezTo>
                  <a:pt x="40074" y="56095"/>
                  <a:pt x="41326" y="54855"/>
                  <a:pt x="41326" y="54855"/>
                </a:cubicBezTo>
                <a:lnTo>
                  <a:pt x="43831" y="49897"/>
                </a:lnTo>
                <a:cubicBezTo>
                  <a:pt x="42578" y="52376"/>
                  <a:pt x="43831" y="53616"/>
                  <a:pt x="45083" y="53616"/>
                </a:cubicBezTo>
                <a:cubicBezTo>
                  <a:pt x="45083" y="52376"/>
                  <a:pt x="45083" y="51136"/>
                  <a:pt x="46335" y="51136"/>
                </a:cubicBezTo>
                <a:cubicBezTo>
                  <a:pt x="46335" y="51136"/>
                  <a:pt x="46335" y="52376"/>
                  <a:pt x="47587" y="52376"/>
                </a:cubicBezTo>
                <a:cubicBezTo>
                  <a:pt x="47587" y="49897"/>
                  <a:pt x="48840" y="47417"/>
                  <a:pt x="48840" y="46178"/>
                </a:cubicBezTo>
                <a:cubicBezTo>
                  <a:pt x="48840" y="46178"/>
                  <a:pt x="48840" y="47417"/>
                  <a:pt x="47587" y="47417"/>
                </a:cubicBezTo>
                <a:cubicBezTo>
                  <a:pt x="48840" y="46178"/>
                  <a:pt x="50092" y="42459"/>
                  <a:pt x="52597" y="42459"/>
                </a:cubicBezTo>
                <a:cubicBezTo>
                  <a:pt x="53849" y="42459"/>
                  <a:pt x="52597" y="43698"/>
                  <a:pt x="53849" y="44938"/>
                </a:cubicBezTo>
                <a:cubicBezTo>
                  <a:pt x="50092" y="44938"/>
                  <a:pt x="50092" y="46178"/>
                  <a:pt x="50092" y="47417"/>
                </a:cubicBezTo>
                <a:cubicBezTo>
                  <a:pt x="53849" y="44938"/>
                  <a:pt x="51344" y="47417"/>
                  <a:pt x="53849" y="46178"/>
                </a:cubicBezTo>
                <a:lnTo>
                  <a:pt x="53849" y="44938"/>
                </a:lnTo>
                <a:lnTo>
                  <a:pt x="53849" y="41219"/>
                </a:lnTo>
                <a:cubicBezTo>
                  <a:pt x="56354" y="39979"/>
                  <a:pt x="56354" y="39979"/>
                  <a:pt x="58858" y="36260"/>
                </a:cubicBezTo>
                <a:lnTo>
                  <a:pt x="58858" y="38740"/>
                </a:lnTo>
                <a:lnTo>
                  <a:pt x="61363" y="35021"/>
                </a:lnTo>
                <a:lnTo>
                  <a:pt x="61363" y="39979"/>
                </a:lnTo>
                <a:cubicBezTo>
                  <a:pt x="66372" y="36260"/>
                  <a:pt x="60110" y="36260"/>
                  <a:pt x="65120" y="32541"/>
                </a:cubicBezTo>
                <a:lnTo>
                  <a:pt x="66372" y="33781"/>
                </a:lnTo>
                <a:cubicBezTo>
                  <a:pt x="67624" y="31302"/>
                  <a:pt x="66372" y="28822"/>
                  <a:pt x="68877" y="28822"/>
                </a:cubicBezTo>
                <a:cubicBezTo>
                  <a:pt x="70129" y="27583"/>
                  <a:pt x="65120" y="30062"/>
                  <a:pt x="68877" y="27583"/>
                </a:cubicBezTo>
                <a:cubicBezTo>
                  <a:pt x="70129" y="27583"/>
                  <a:pt x="72633" y="26343"/>
                  <a:pt x="73886" y="25103"/>
                </a:cubicBezTo>
                <a:cubicBezTo>
                  <a:pt x="75138" y="23864"/>
                  <a:pt x="71381" y="25103"/>
                  <a:pt x="70129" y="25103"/>
                </a:cubicBezTo>
                <a:cubicBezTo>
                  <a:pt x="76390" y="20145"/>
                  <a:pt x="77643" y="27583"/>
                  <a:pt x="82652" y="21384"/>
                </a:cubicBezTo>
                <a:lnTo>
                  <a:pt x="81400" y="20144"/>
                </a:lnTo>
                <a:lnTo>
                  <a:pt x="86409" y="17665"/>
                </a:lnTo>
                <a:lnTo>
                  <a:pt x="87661" y="18905"/>
                </a:lnTo>
                <a:cubicBezTo>
                  <a:pt x="90166" y="15186"/>
                  <a:pt x="93923" y="17665"/>
                  <a:pt x="93923" y="12706"/>
                </a:cubicBezTo>
                <a:cubicBezTo>
                  <a:pt x="93923" y="16425"/>
                  <a:pt x="97679" y="11467"/>
                  <a:pt x="98932" y="11467"/>
                </a:cubicBezTo>
                <a:cubicBezTo>
                  <a:pt x="96427" y="15186"/>
                  <a:pt x="91418" y="15186"/>
                  <a:pt x="92670" y="17665"/>
                </a:cubicBezTo>
                <a:cubicBezTo>
                  <a:pt x="93923" y="17665"/>
                  <a:pt x="93923" y="16425"/>
                  <a:pt x="95175" y="16425"/>
                </a:cubicBezTo>
                <a:cubicBezTo>
                  <a:pt x="95175" y="17665"/>
                  <a:pt x="93923" y="18905"/>
                  <a:pt x="93923" y="18905"/>
                </a:cubicBezTo>
                <a:cubicBezTo>
                  <a:pt x="98932" y="18905"/>
                  <a:pt x="100184" y="15186"/>
                  <a:pt x="102689" y="13946"/>
                </a:cubicBezTo>
                <a:cubicBezTo>
                  <a:pt x="100184" y="13946"/>
                  <a:pt x="98932" y="15186"/>
                  <a:pt x="97679" y="15186"/>
                </a:cubicBezTo>
                <a:cubicBezTo>
                  <a:pt x="96427" y="13946"/>
                  <a:pt x="100184" y="13946"/>
                  <a:pt x="100184" y="11467"/>
                </a:cubicBezTo>
                <a:lnTo>
                  <a:pt x="105964" y="10322"/>
                </a:lnTo>
                <a:lnTo>
                  <a:pt x="115212" y="11467"/>
                </a:lnTo>
                <a:cubicBezTo>
                  <a:pt x="116464" y="11467"/>
                  <a:pt x="120221" y="8987"/>
                  <a:pt x="118969" y="7748"/>
                </a:cubicBezTo>
                <a:cubicBezTo>
                  <a:pt x="120221" y="7748"/>
                  <a:pt x="112707" y="11467"/>
                  <a:pt x="113959" y="6508"/>
                </a:cubicBezTo>
                <a:cubicBezTo>
                  <a:pt x="118969" y="10227"/>
                  <a:pt x="120221" y="4029"/>
                  <a:pt x="126482" y="5268"/>
                </a:cubicBezTo>
                <a:cubicBezTo>
                  <a:pt x="123978" y="6508"/>
                  <a:pt x="128987" y="6508"/>
                  <a:pt x="126482" y="7748"/>
                </a:cubicBezTo>
                <a:cubicBezTo>
                  <a:pt x="128987" y="7748"/>
                  <a:pt x="128987" y="6508"/>
                  <a:pt x="131492" y="5268"/>
                </a:cubicBezTo>
                <a:lnTo>
                  <a:pt x="131492" y="6508"/>
                </a:lnTo>
                <a:cubicBezTo>
                  <a:pt x="135248" y="4029"/>
                  <a:pt x="132744" y="4029"/>
                  <a:pt x="139005" y="1549"/>
                </a:cubicBezTo>
                <a:cubicBezTo>
                  <a:pt x="136501" y="2789"/>
                  <a:pt x="141510" y="2789"/>
                  <a:pt x="140258" y="4029"/>
                </a:cubicBezTo>
                <a:cubicBezTo>
                  <a:pt x="141510" y="4029"/>
                  <a:pt x="144015" y="4029"/>
                  <a:pt x="144015" y="2789"/>
                </a:cubicBezTo>
                <a:cubicBezTo>
                  <a:pt x="150276" y="1549"/>
                  <a:pt x="149024" y="4029"/>
                  <a:pt x="155285" y="2789"/>
                </a:cubicBezTo>
                <a:lnTo>
                  <a:pt x="154033" y="1549"/>
                </a:lnTo>
                <a:cubicBezTo>
                  <a:pt x="161547" y="-930"/>
                  <a:pt x="171565" y="1549"/>
                  <a:pt x="179079" y="154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4" name="Freeform 63">
            <a:extLst>
              <a:ext uri="{FF2B5EF4-FFF2-40B4-BE49-F238E27FC236}">
                <a16:creationId xmlns:a16="http://schemas.microsoft.com/office/drawing/2014/main" id="{03F8BCBD-6924-874B-8779-7082ED660C39}"/>
              </a:ext>
            </a:extLst>
          </p:cNvPr>
          <p:cNvSpPr>
            <a:spLocks noChangeArrowheads="1"/>
          </p:cNvSpPr>
          <p:nvPr/>
        </p:nvSpPr>
        <p:spPr bwMode="auto">
          <a:xfrm>
            <a:off x="7172635" y="4791275"/>
            <a:ext cx="290218" cy="375588"/>
          </a:xfrm>
          <a:custGeom>
            <a:avLst/>
            <a:gdLst>
              <a:gd name="connsiteX0" fmla="*/ 576775 w 580436"/>
              <a:gd name="connsiteY0" fmla="*/ 747055 h 751176"/>
              <a:gd name="connsiteX1" fmla="*/ 580436 w 580436"/>
              <a:gd name="connsiteY1" fmla="*/ 751176 h 751176"/>
              <a:gd name="connsiteX2" fmla="*/ 578605 w 580436"/>
              <a:gd name="connsiteY2" fmla="*/ 751176 h 751176"/>
              <a:gd name="connsiteX3" fmla="*/ 573474 w 580436"/>
              <a:gd name="connsiteY3" fmla="*/ 730577 h 751176"/>
              <a:gd name="connsiteX4" fmla="*/ 575672 w 580436"/>
              <a:gd name="connsiteY4" fmla="*/ 745787 h 751176"/>
              <a:gd name="connsiteX5" fmla="*/ 573474 w 580436"/>
              <a:gd name="connsiteY5" fmla="*/ 744519 h 751176"/>
              <a:gd name="connsiteX6" fmla="*/ 574573 w 580436"/>
              <a:gd name="connsiteY6" fmla="*/ 743252 h 751176"/>
              <a:gd name="connsiteX7" fmla="*/ 573474 w 580436"/>
              <a:gd name="connsiteY7" fmla="*/ 730577 h 751176"/>
              <a:gd name="connsiteX8" fmla="*/ 578605 w 580436"/>
              <a:gd name="connsiteY8" fmla="*/ 708608 h 751176"/>
              <a:gd name="connsiteX9" fmla="*/ 576775 w 580436"/>
              <a:gd name="connsiteY9" fmla="*/ 710177 h 751176"/>
              <a:gd name="connsiteX10" fmla="*/ 578605 w 580436"/>
              <a:gd name="connsiteY10" fmla="*/ 708608 h 751176"/>
              <a:gd name="connsiteX11" fmla="*/ 576775 w 580436"/>
              <a:gd name="connsiteY11" fmla="*/ 705857 h 751176"/>
              <a:gd name="connsiteX12" fmla="*/ 580436 w 580436"/>
              <a:gd name="connsiteY12" fmla="*/ 706773 h 751176"/>
              <a:gd name="connsiteX13" fmla="*/ 578605 w 580436"/>
              <a:gd name="connsiteY13" fmla="*/ 707689 h 751176"/>
              <a:gd name="connsiteX14" fmla="*/ 571276 w 580436"/>
              <a:gd name="connsiteY14" fmla="*/ 703114 h 751176"/>
              <a:gd name="connsiteX15" fmla="*/ 575397 w 580436"/>
              <a:gd name="connsiteY15" fmla="*/ 712531 h 751176"/>
              <a:gd name="connsiteX16" fmla="*/ 571276 w 580436"/>
              <a:gd name="connsiteY16" fmla="*/ 704683 h 751176"/>
              <a:gd name="connsiteX17" fmla="*/ 573108 w 580436"/>
              <a:gd name="connsiteY17" fmla="*/ 703110 h 751176"/>
              <a:gd name="connsiteX18" fmla="*/ 574939 w 580436"/>
              <a:gd name="connsiteY18" fmla="*/ 707231 h 751176"/>
              <a:gd name="connsiteX19" fmla="*/ 573108 w 580436"/>
              <a:gd name="connsiteY19" fmla="*/ 705857 h 751176"/>
              <a:gd name="connsiteX20" fmla="*/ 573108 w 580436"/>
              <a:gd name="connsiteY20" fmla="*/ 703110 h 751176"/>
              <a:gd name="connsiteX21" fmla="*/ 574939 w 580436"/>
              <a:gd name="connsiteY21" fmla="*/ 686636 h 751176"/>
              <a:gd name="connsiteX22" fmla="*/ 573108 w 580436"/>
              <a:gd name="connsiteY22" fmla="*/ 690754 h 751176"/>
              <a:gd name="connsiteX23" fmla="*/ 571276 w 580436"/>
              <a:gd name="connsiteY23" fmla="*/ 689381 h 751176"/>
              <a:gd name="connsiteX24" fmla="*/ 574939 w 580436"/>
              <a:gd name="connsiteY24" fmla="*/ 686636 h 751176"/>
              <a:gd name="connsiteX25" fmla="*/ 569450 w 580436"/>
              <a:gd name="connsiteY25" fmla="*/ 682241 h 751176"/>
              <a:gd name="connsiteX26" fmla="*/ 567619 w 580436"/>
              <a:gd name="connsiteY26" fmla="*/ 687734 h 751176"/>
              <a:gd name="connsiteX27" fmla="*/ 565789 w 580436"/>
              <a:gd name="connsiteY27" fmla="*/ 685536 h 751176"/>
              <a:gd name="connsiteX28" fmla="*/ 569450 w 580436"/>
              <a:gd name="connsiteY28" fmla="*/ 682241 h 751176"/>
              <a:gd name="connsiteX29" fmla="*/ 571276 w 580436"/>
              <a:gd name="connsiteY29" fmla="*/ 681138 h 751176"/>
              <a:gd name="connsiteX30" fmla="*/ 574023 w 580436"/>
              <a:gd name="connsiteY30" fmla="*/ 685259 h 751176"/>
              <a:gd name="connsiteX31" fmla="*/ 571276 w 580436"/>
              <a:gd name="connsiteY31" fmla="*/ 685259 h 751176"/>
              <a:gd name="connsiteX32" fmla="*/ 574023 w 580436"/>
              <a:gd name="connsiteY32" fmla="*/ 675650 h 751176"/>
              <a:gd name="connsiteX33" fmla="*/ 571276 w 580436"/>
              <a:gd name="connsiteY33" fmla="*/ 679768 h 751176"/>
              <a:gd name="connsiteX34" fmla="*/ 571276 w 580436"/>
              <a:gd name="connsiteY34" fmla="*/ 678395 h 751176"/>
              <a:gd name="connsiteX35" fmla="*/ 565789 w 580436"/>
              <a:gd name="connsiteY35" fmla="*/ 675650 h 751176"/>
              <a:gd name="connsiteX36" fmla="*/ 568535 w 580436"/>
              <a:gd name="connsiteY36" fmla="*/ 677480 h 751176"/>
              <a:gd name="connsiteX37" fmla="*/ 568535 w 580436"/>
              <a:gd name="connsiteY37" fmla="*/ 679311 h 751176"/>
              <a:gd name="connsiteX38" fmla="*/ 571276 w 580436"/>
              <a:gd name="connsiteY38" fmla="*/ 670152 h 751176"/>
              <a:gd name="connsiteX39" fmla="*/ 573108 w 580436"/>
              <a:gd name="connsiteY39" fmla="*/ 671526 h 751176"/>
              <a:gd name="connsiteX40" fmla="*/ 574939 w 580436"/>
              <a:gd name="connsiteY40" fmla="*/ 674273 h 751176"/>
              <a:gd name="connsiteX41" fmla="*/ 565789 w 580436"/>
              <a:gd name="connsiteY41" fmla="*/ 664664 h 751176"/>
              <a:gd name="connsiteX42" fmla="*/ 569450 w 580436"/>
              <a:gd name="connsiteY42" fmla="*/ 667409 h 751176"/>
              <a:gd name="connsiteX43" fmla="*/ 567619 w 580436"/>
              <a:gd name="connsiteY43" fmla="*/ 668782 h 751176"/>
              <a:gd name="connsiteX44" fmla="*/ 565789 w 580436"/>
              <a:gd name="connsiteY44" fmla="*/ 664664 h 751176"/>
              <a:gd name="connsiteX45" fmla="*/ 562122 w 580436"/>
              <a:gd name="connsiteY45" fmla="*/ 659166 h 751176"/>
              <a:gd name="connsiteX46" fmla="*/ 563953 w 580436"/>
              <a:gd name="connsiteY46" fmla="*/ 663745 h 751176"/>
              <a:gd name="connsiteX47" fmla="*/ 562122 w 580436"/>
              <a:gd name="connsiteY47" fmla="*/ 660998 h 751176"/>
              <a:gd name="connsiteX48" fmla="*/ 560290 w 580436"/>
              <a:gd name="connsiteY48" fmla="*/ 660998 h 751176"/>
              <a:gd name="connsiteX49" fmla="*/ 571276 w 580436"/>
              <a:gd name="connsiteY49" fmla="*/ 653678 h 751176"/>
              <a:gd name="connsiteX50" fmla="*/ 574939 w 580436"/>
              <a:gd name="connsiteY50" fmla="*/ 660544 h 751176"/>
              <a:gd name="connsiteX51" fmla="*/ 571276 w 580436"/>
              <a:gd name="connsiteY51" fmla="*/ 661917 h 751176"/>
              <a:gd name="connsiteX52" fmla="*/ 571276 w 580436"/>
              <a:gd name="connsiteY52" fmla="*/ 653678 h 751176"/>
              <a:gd name="connsiteX53" fmla="*/ 565789 w 580436"/>
              <a:gd name="connsiteY53" fmla="*/ 653678 h 751176"/>
              <a:gd name="connsiteX54" fmla="*/ 567619 w 580436"/>
              <a:gd name="connsiteY54" fmla="*/ 659956 h 751176"/>
              <a:gd name="connsiteX55" fmla="*/ 567619 w 580436"/>
              <a:gd name="connsiteY55" fmla="*/ 661525 h 751176"/>
              <a:gd name="connsiteX56" fmla="*/ 565789 w 580436"/>
              <a:gd name="connsiteY56" fmla="*/ 653678 h 751176"/>
              <a:gd name="connsiteX57" fmla="*/ 560290 w 580436"/>
              <a:gd name="connsiteY57" fmla="*/ 646687 h 751176"/>
              <a:gd name="connsiteX58" fmla="*/ 563587 w 580436"/>
              <a:gd name="connsiteY58" fmla="*/ 648684 h 751176"/>
              <a:gd name="connsiteX59" fmla="*/ 563587 w 580436"/>
              <a:gd name="connsiteY59" fmla="*/ 651681 h 751176"/>
              <a:gd name="connsiteX60" fmla="*/ 560290 w 580436"/>
              <a:gd name="connsiteY60" fmla="*/ 646687 h 751176"/>
              <a:gd name="connsiteX61" fmla="*/ 562488 w 580436"/>
              <a:gd name="connsiteY61" fmla="*/ 642692 h 751176"/>
              <a:gd name="connsiteX62" fmla="*/ 564686 w 580436"/>
              <a:gd name="connsiteY62" fmla="*/ 648684 h 751176"/>
              <a:gd name="connsiteX63" fmla="*/ 564686 w 580436"/>
              <a:gd name="connsiteY63" fmla="*/ 651681 h 751176"/>
              <a:gd name="connsiteX64" fmla="*/ 563587 w 580436"/>
              <a:gd name="connsiteY64" fmla="*/ 648684 h 751176"/>
              <a:gd name="connsiteX65" fmla="*/ 562488 w 580436"/>
              <a:gd name="connsiteY65" fmla="*/ 642692 h 751176"/>
              <a:gd name="connsiteX66" fmla="*/ 554802 w 580436"/>
              <a:gd name="connsiteY66" fmla="*/ 627388 h 751176"/>
              <a:gd name="connsiteX67" fmla="*/ 559685 w 580436"/>
              <a:gd name="connsiteY67" fmla="*/ 630920 h 751176"/>
              <a:gd name="connsiteX68" fmla="*/ 559685 w 580436"/>
              <a:gd name="connsiteY68" fmla="*/ 637983 h 751176"/>
              <a:gd name="connsiteX69" fmla="*/ 560650 w 580436"/>
              <a:gd name="connsiteY69" fmla="*/ 633326 h 751176"/>
              <a:gd name="connsiteX70" fmla="*/ 560290 w 580436"/>
              <a:gd name="connsiteY70" fmla="*/ 631706 h 751176"/>
              <a:gd name="connsiteX71" fmla="*/ 560892 w 580436"/>
              <a:gd name="connsiteY71" fmla="*/ 632158 h 751176"/>
              <a:gd name="connsiteX72" fmla="*/ 560905 w 580436"/>
              <a:gd name="connsiteY72" fmla="*/ 632097 h 751176"/>
              <a:gd name="connsiteX73" fmla="*/ 561232 w 580436"/>
              <a:gd name="connsiteY73" fmla="*/ 632413 h 751176"/>
              <a:gd name="connsiteX74" fmla="*/ 563953 w 580436"/>
              <a:gd name="connsiteY74" fmla="*/ 634453 h 751176"/>
              <a:gd name="connsiteX75" fmla="*/ 563829 w 580436"/>
              <a:gd name="connsiteY75" fmla="*/ 634917 h 751176"/>
              <a:gd name="connsiteX76" fmla="*/ 564567 w 580436"/>
              <a:gd name="connsiteY76" fmla="*/ 635629 h 751176"/>
              <a:gd name="connsiteX77" fmla="*/ 564345 w 580436"/>
              <a:gd name="connsiteY77" fmla="*/ 635758 h 751176"/>
              <a:gd name="connsiteX78" fmla="*/ 563470 w 580436"/>
              <a:gd name="connsiteY78" fmla="*/ 636264 h 751176"/>
              <a:gd name="connsiteX79" fmla="*/ 562122 w 580436"/>
              <a:gd name="connsiteY79" fmla="*/ 641319 h 751176"/>
              <a:gd name="connsiteX80" fmla="*/ 562122 w 580436"/>
              <a:gd name="connsiteY80" fmla="*/ 639945 h 751176"/>
              <a:gd name="connsiteX81" fmla="*/ 561550 w 580436"/>
              <a:gd name="connsiteY81" fmla="*/ 637374 h 751176"/>
              <a:gd name="connsiteX82" fmla="*/ 558464 w 580436"/>
              <a:gd name="connsiteY82" fmla="*/ 639160 h 751176"/>
              <a:gd name="connsiteX83" fmla="*/ 554802 w 580436"/>
              <a:gd name="connsiteY83" fmla="*/ 630920 h 751176"/>
              <a:gd name="connsiteX84" fmla="*/ 556023 w 580436"/>
              <a:gd name="connsiteY84" fmla="*/ 630920 h 751176"/>
              <a:gd name="connsiteX85" fmla="*/ 560290 w 580436"/>
              <a:gd name="connsiteY85" fmla="*/ 620720 h 751176"/>
              <a:gd name="connsiteX86" fmla="*/ 563037 w 580436"/>
              <a:gd name="connsiteY86" fmla="*/ 623465 h 751176"/>
              <a:gd name="connsiteX87" fmla="*/ 560290 w 580436"/>
              <a:gd name="connsiteY87" fmla="*/ 623465 h 751176"/>
              <a:gd name="connsiteX88" fmla="*/ 554802 w 580436"/>
              <a:gd name="connsiteY88" fmla="*/ 620720 h 751176"/>
              <a:gd name="connsiteX89" fmla="*/ 554802 w 580436"/>
              <a:gd name="connsiteY89" fmla="*/ 624381 h 751176"/>
              <a:gd name="connsiteX90" fmla="*/ 554802 w 580436"/>
              <a:gd name="connsiteY90" fmla="*/ 620720 h 751176"/>
              <a:gd name="connsiteX91" fmla="*/ 549304 w 580436"/>
              <a:gd name="connsiteY91" fmla="*/ 615222 h 751176"/>
              <a:gd name="connsiteX92" fmla="*/ 552051 w 580436"/>
              <a:gd name="connsiteY92" fmla="*/ 617054 h 751176"/>
              <a:gd name="connsiteX93" fmla="*/ 549304 w 580436"/>
              <a:gd name="connsiteY93" fmla="*/ 618885 h 751176"/>
              <a:gd name="connsiteX94" fmla="*/ 549088 w 580436"/>
              <a:gd name="connsiteY94" fmla="*/ 600773 h 751176"/>
              <a:gd name="connsiteX95" fmla="*/ 549337 w 580436"/>
              <a:gd name="connsiteY95" fmla="*/ 604388 h 751176"/>
              <a:gd name="connsiteX96" fmla="*/ 549304 w 580436"/>
              <a:gd name="connsiteY96" fmla="*/ 604405 h 751176"/>
              <a:gd name="connsiteX97" fmla="*/ 549088 w 580436"/>
              <a:gd name="connsiteY97" fmla="*/ 604513 h 751176"/>
              <a:gd name="connsiteX98" fmla="*/ 549088 w 580436"/>
              <a:gd name="connsiteY98" fmla="*/ 600773 h 751176"/>
              <a:gd name="connsiteX99" fmla="*/ 551594 w 580436"/>
              <a:gd name="connsiteY99" fmla="*/ 587932 h 751176"/>
              <a:gd name="connsiteX100" fmla="*/ 552051 w 580436"/>
              <a:gd name="connsiteY100" fmla="*/ 591880 h 751176"/>
              <a:gd name="connsiteX101" fmla="*/ 551136 w 580436"/>
              <a:gd name="connsiteY101" fmla="*/ 589133 h 751176"/>
              <a:gd name="connsiteX102" fmla="*/ 551594 w 580436"/>
              <a:gd name="connsiteY102" fmla="*/ 587932 h 751176"/>
              <a:gd name="connsiteX103" fmla="*/ 547843 w 580436"/>
              <a:gd name="connsiteY103" fmla="*/ 575845 h 751176"/>
              <a:gd name="connsiteX104" fmla="*/ 547843 w 580436"/>
              <a:gd name="connsiteY104" fmla="*/ 578338 h 751176"/>
              <a:gd name="connsiteX105" fmla="*/ 549088 w 580436"/>
              <a:gd name="connsiteY105" fmla="*/ 578338 h 751176"/>
              <a:gd name="connsiteX106" fmla="*/ 547843 w 580436"/>
              <a:gd name="connsiteY106" fmla="*/ 575845 h 751176"/>
              <a:gd name="connsiteX107" fmla="*/ 538719 w 580436"/>
              <a:gd name="connsiteY107" fmla="*/ 566323 h 751176"/>
              <a:gd name="connsiteX108" fmla="*/ 539127 w 580436"/>
              <a:gd name="connsiteY108" fmla="*/ 568366 h 751176"/>
              <a:gd name="connsiteX109" fmla="*/ 539127 w 580436"/>
              <a:gd name="connsiteY109" fmla="*/ 566867 h 751176"/>
              <a:gd name="connsiteX110" fmla="*/ 529049 w 580436"/>
              <a:gd name="connsiteY110" fmla="*/ 552970 h 751176"/>
              <a:gd name="connsiteX111" fmla="*/ 531453 w 580436"/>
              <a:gd name="connsiteY111" fmla="*/ 555411 h 751176"/>
              <a:gd name="connsiteX112" fmla="*/ 528706 w 580436"/>
              <a:gd name="connsiteY112" fmla="*/ 554191 h 751176"/>
              <a:gd name="connsiteX113" fmla="*/ 529049 w 580436"/>
              <a:gd name="connsiteY113" fmla="*/ 552970 h 751176"/>
              <a:gd name="connsiteX114" fmla="*/ 541065 w 580436"/>
              <a:gd name="connsiteY114" fmla="*/ 538319 h 751176"/>
              <a:gd name="connsiteX115" fmla="*/ 541065 w 580436"/>
              <a:gd name="connsiteY115" fmla="*/ 542898 h 751176"/>
              <a:gd name="connsiteX116" fmla="*/ 541065 w 580436"/>
              <a:gd name="connsiteY116" fmla="*/ 538319 h 751176"/>
              <a:gd name="connsiteX117" fmla="*/ 538318 w 580436"/>
              <a:gd name="connsiteY117" fmla="*/ 532831 h 751176"/>
              <a:gd name="connsiteX118" fmla="*/ 541981 w 580436"/>
              <a:gd name="connsiteY118" fmla="*/ 537407 h 751176"/>
              <a:gd name="connsiteX119" fmla="*/ 538318 w 580436"/>
              <a:gd name="connsiteY119" fmla="*/ 533746 h 751176"/>
              <a:gd name="connsiteX120" fmla="*/ 538318 w 580436"/>
              <a:gd name="connsiteY120" fmla="*/ 532831 h 751176"/>
              <a:gd name="connsiteX121" fmla="*/ 507192 w 580436"/>
              <a:gd name="connsiteY121" fmla="*/ 428458 h 751176"/>
              <a:gd name="connsiteX122" fmla="*/ 507192 w 580436"/>
              <a:gd name="connsiteY122" fmla="*/ 433037 h 751176"/>
              <a:gd name="connsiteX123" fmla="*/ 505360 w 580436"/>
              <a:gd name="connsiteY123" fmla="*/ 429374 h 751176"/>
              <a:gd name="connsiteX124" fmla="*/ 459442 w 580436"/>
              <a:gd name="connsiteY124" fmla="*/ 365200 h 751176"/>
              <a:gd name="connsiteX125" fmla="*/ 459515 w 580436"/>
              <a:gd name="connsiteY125" fmla="*/ 365345 h 751176"/>
              <a:gd name="connsiteX126" fmla="*/ 459442 w 580436"/>
              <a:gd name="connsiteY126" fmla="*/ 366447 h 751176"/>
              <a:gd name="connsiteX127" fmla="*/ 399677 w 580436"/>
              <a:gd name="connsiteY127" fmla="*/ 243051 h 751176"/>
              <a:gd name="connsiteX128" fmla="*/ 400922 w 580436"/>
              <a:gd name="connsiteY128" fmla="*/ 245544 h 751176"/>
              <a:gd name="connsiteX129" fmla="*/ 399864 w 580436"/>
              <a:gd name="connsiteY129" fmla="*/ 243986 h 751176"/>
              <a:gd name="connsiteX130" fmla="*/ 243939 w 580436"/>
              <a:gd name="connsiteY130" fmla="*/ 112791 h 751176"/>
              <a:gd name="connsiteX131" fmla="*/ 246531 w 580436"/>
              <a:gd name="connsiteY131" fmla="*/ 115917 h 751176"/>
              <a:gd name="connsiteX132" fmla="*/ 243885 w 580436"/>
              <a:gd name="connsiteY132" fmla="*/ 113112 h 751176"/>
              <a:gd name="connsiteX133" fmla="*/ 216320 w 580436"/>
              <a:gd name="connsiteY133" fmla="*/ 77137 h 751176"/>
              <a:gd name="connsiteX134" fmla="*/ 216649 w 580436"/>
              <a:gd name="connsiteY134" fmla="*/ 77153 h 751176"/>
              <a:gd name="connsiteX135" fmla="*/ 216649 w 580436"/>
              <a:gd name="connsiteY135" fmla="*/ 77278 h 751176"/>
              <a:gd name="connsiteX136" fmla="*/ 216649 w 580436"/>
              <a:gd name="connsiteY136" fmla="*/ 76031 h 751176"/>
              <a:gd name="connsiteX137" fmla="*/ 219139 w 580436"/>
              <a:gd name="connsiteY137" fmla="*/ 77278 h 751176"/>
              <a:gd name="connsiteX138" fmla="*/ 216649 w 580436"/>
              <a:gd name="connsiteY138" fmla="*/ 77153 h 751176"/>
              <a:gd name="connsiteX139" fmla="*/ 89650 w 580436"/>
              <a:gd name="connsiteY139" fmla="*/ 33653 h 751176"/>
              <a:gd name="connsiteX140" fmla="*/ 91960 w 580436"/>
              <a:gd name="connsiteY140" fmla="*/ 34780 h 751176"/>
              <a:gd name="connsiteX141" fmla="*/ 92140 w 580436"/>
              <a:gd name="connsiteY141" fmla="*/ 34900 h 751176"/>
              <a:gd name="connsiteX142" fmla="*/ 89650 w 580436"/>
              <a:gd name="connsiteY142" fmla="*/ 33653 h 751176"/>
              <a:gd name="connsiteX143" fmla="*/ 3663 w 580436"/>
              <a:gd name="connsiteY143" fmla="*/ 0 h 751176"/>
              <a:gd name="connsiteX144" fmla="*/ 3663 w 580436"/>
              <a:gd name="connsiteY144" fmla="*/ 2126 h 751176"/>
              <a:gd name="connsiteX145" fmla="*/ 12454 w 580436"/>
              <a:gd name="connsiteY145" fmla="*/ 1246 h 751176"/>
              <a:gd name="connsiteX146" fmla="*/ 22415 w 580436"/>
              <a:gd name="connsiteY146" fmla="*/ 4986 h 751176"/>
              <a:gd name="connsiteX147" fmla="*/ 22415 w 580436"/>
              <a:gd name="connsiteY147" fmla="*/ 2493 h 751176"/>
              <a:gd name="connsiteX148" fmla="*/ 23660 w 580436"/>
              <a:gd name="connsiteY148" fmla="*/ 2493 h 751176"/>
              <a:gd name="connsiteX149" fmla="*/ 90895 w 580436"/>
              <a:gd name="connsiteY149" fmla="*/ 22436 h 751176"/>
              <a:gd name="connsiteX150" fmla="*/ 90895 w 580436"/>
              <a:gd name="connsiteY150" fmla="*/ 19943 h 751176"/>
              <a:gd name="connsiteX151" fmla="*/ 98365 w 580436"/>
              <a:gd name="connsiteY151" fmla="*/ 21189 h 751176"/>
              <a:gd name="connsiteX152" fmla="*/ 102100 w 580436"/>
              <a:gd name="connsiteY152" fmla="*/ 26175 h 751176"/>
              <a:gd name="connsiteX153" fmla="*/ 104591 w 580436"/>
              <a:gd name="connsiteY153" fmla="*/ 23682 h 751176"/>
              <a:gd name="connsiteX154" fmla="*/ 134473 w 580436"/>
              <a:gd name="connsiteY154" fmla="*/ 36146 h 751176"/>
              <a:gd name="connsiteX155" fmla="*/ 135718 w 580436"/>
              <a:gd name="connsiteY155" fmla="*/ 39885 h 751176"/>
              <a:gd name="connsiteX156" fmla="*/ 145679 w 580436"/>
              <a:gd name="connsiteY156" fmla="*/ 39885 h 751176"/>
              <a:gd name="connsiteX157" fmla="*/ 154394 w 580436"/>
              <a:gd name="connsiteY157" fmla="*/ 48610 h 751176"/>
              <a:gd name="connsiteX158" fmla="*/ 158130 w 580436"/>
              <a:gd name="connsiteY158" fmla="*/ 48610 h 751176"/>
              <a:gd name="connsiteX159" fmla="*/ 170580 w 580436"/>
              <a:gd name="connsiteY159" fmla="*/ 53596 h 751176"/>
              <a:gd name="connsiteX160" fmla="*/ 196727 w 580436"/>
              <a:gd name="connsiteY160" fmla="*/ 69799 h 751176"/>
              <a:gd name="connsiteX161" fmla="*/ 200463 w 580436"/>
              <a:gd name="connsiteY161" fmla="*/ 69799 h 751176"/>
              <a:gd name="connsiteX162" fmla="*/ 199218 w 580436"/>
              <a:gd name="connsiteY162" fmla="*/ 67307 h 751176"/>
              <a:gd name="connsiteX163" fmla="*/ 205443 w 580436"/>
              <a:gd name="connsiteY163" fmla="*/ 71046 h 751176"/>
              <a:gd name="connsiteX164" fmla="*/ 206688 w 580436"/>
              <a:gd name="connsiteY164" fmla="*/ 71046 h 751176"/>
              <a:gd name="connsiteX165" fmla="*/ 207933 w 580436"/>
              <a:gd name="connsiteY165" fmla="*/ 73539 h 751176"/>
              <a:gd name="connsiteX166" fmla="*/ 216320 w 580436"/>
              <a:gd name="connsiteY166" fmla="*/ 77137 h 751176"/>
              <a:gd name="connsiteX167" fmla="*/ 216026 w 580436"/>
              <a:gd name="connsiteY167" fmla="*/ 77122 h 751176"/>
              <a:gd name="connsiteX168" fmla="*/ 216649 w 580436"/>
              <a:gd name="connsiteY168" fmla="*/ 79771 h 751176"/>
              <a:gd name="connsiteX169" fmla="*/ 224119 w 580436"/>
              <a:gd name="connsiteY169" fmla="*/ 82264 h 751176"/>
              <a:gd name="connsiteX170" fmla="*/ 221629 w 580436"/>
              <a:gd name="connsiteY170" fmla="*/ 82264 h 751176"/>
              <a:gd name="connsiteX171" fmla="*/ 225364 w 580436"/>
              <a:gd name="connsiteY171" fmla="*/ 84756 h 751176"/>
              <a:gd name="connsiteX172" fmla="*/ 225364 w 580436"/>
              <a:gd name="connsiteY172" fmla="*/ 82264 h 751176"/>
              <a:gd name="connsiteX173" fmla="*/ 245286 w 580436"/>
              <a:gd name="connsiteY173" fmla="*/ 97221 h 751176"/>
              <a:gd name="connsiteX174" fmla="*/ 267698 w 580436"/>
              <a:gd name="connsiteY174" fmla="*/ 113424 h 751176"/>
              <a:gd name="connsiteX175" fmla="*/ 273923 w 580436"/>
              <a:gd name="connsiteY175" fmla="*/ 122149 h 751176"/>
              <a:gd name="connsiteX176" fmla="*/ 275168 w 580436"/>
              <a:gd name="connsiteY176" fmla="*/ 125888 h 751176"/>
              <a:gd name="connsiteX177" fmla="*/ 276413 w 580436"/>
              <a:gd name="connsiteY177" fmla="*/ 122149 h 751176"/>
              <a:gd name="connsiteX178" fmla="*/ 282639 w 580436"/>
              <a:gd name="connsiteY178" fmla="*/ 124642 h 751176"/>
              <a:gd name="connsiteX179" fmla="*/ 292911 w 580436"/>
              <a:gd name="connsiteY179" fmla="*/ 130718 h 751176"/>
              <a:gd name="connsiteX180" fmla="*/ 304094 w 580436"/>
              <a:gd name="connsiteY180" fmla="*/ 142344 h 751176"/>
              <a:gd name="connsiteX181" fmla="*/ 303805 w 580436"/>
              <a:gd name="connsiteY181" fmla="*/ 142092 h 751176"/>
              <a:gd name="connsiteX182" fmla="*/ 305050 w 580436"/>
              <a:gd name="connsiteY182" fmla="*/ 143338 h 751176"/>
              <a:gd name="connsiteX183" fmla="*/ 304094 w 580436"/>
              <a:gd name="connsiteY183" fmla="*/ 142344 h 751176"/>
              <a:gd name="connsiteX184" fmla="*/ 314700 w 580436"/>
              <a:gd name="connsiteY184" fmla="*/ 151596 h 751176"/>
              <a:gd name="connsiteX185" fmla="*/ 319991 w 580436"/>
              <a:gd name="connsiteY185" fmla="*/ 158295 h 751176"/>
              <a:gd name="connsiteX186" fmla="*/ 319991 w 580436"/>
              <a:gd name="connsiteY186" fmla="*/ 160788 h 751176"/>
              <a:gd name="connsiteX187" fmla="*/ 334933 w 580436"/>
              <a:gd name="connsiteY187" fmla="*/ 172006 h 751176"/>
              <a:gd name="connsiteX188" fmla="*/ 333687 w 580436"/>
              <a:gd name="connsiteY188" fmla="*/ 173252 h 751176"/>
              <a:gd name="connsiteX189" fmla="*/ 343648 w 580436"/>
              <a:gd name="connsiteY189" fmla="*/ 179484 h 751176"/>
              <a:gd name="connsiteX190" fmla="*/ 342403 w 580436"/>
              <a:gd name="connsiteY190" fmla="*/ 179484 h 751176"/>
              <a:gd name="connsiteX191" fmla="*/ 349874 w 580436"/>
              <a:gd name="connsiteY191" fmla="*/ 186963 h 751176"/>
              <a:gd name="connsiteX192" fmla="*/ 362325 w 580436"/>
              <a:gd name="connsiteY192" fmla="*/ 203166 h 751176"/>
              <a:gd name="connsiteX193" fmla="*/ 372285 w 580436"/>
              <a:gd name="connsiteY193" fmla="*/ 211891 h 751176"/>
              <a:gd name="connsiteX194" fmla="*/ 381001 w 580436"/>
              <a:gd name="connsiteY194" fmla="*/ 224355 h 751176"/>
              <a:gd name="connsiteX195" fmla="*/ 383491 w 580436"/>
              <a:gd name="connsiteY195" fmla="*/ 224355 h 751176"/>
              <a:gd name="connsiteX196" fmla="*/ 395942 w 580436"/>
              <a:gd name="connsiteY196" fmla="*/ 236819 h 751176"/>
              <a:gd name="connsiteX197" fmla="*/ 394697 w 580436"/>
              <a:gd name="connsiteY197" fmla="*/ 240559 h 751176"/>
              <a:gd name="connsiteX198" fmla="*/ 398276 w 580436"/>
              <a:gd name="connsiteY198" fmla="*/ 241649 h 751176"/>
              <a:gd name="connsiteX199" fmla="*/ 399864 w 580436"/>
              <a:gd name="connsiteY199" fmla="*/ 243986 h 751176"/>
              <a:gd name="connsiteX200" fmla="*/ 402167 w 580436"/>
              <a:gd name="connsiteY200" fmla="*/ 255516 h 751176"/>
              <a:gd name="connsiteX201" fmla="*/ 402167 w 580436"/>
              <a:gd name="connsiteY201" fmla="*/ 254269 h 751176"/>
              <a:gd name="connsiteX202" fmla="*/ 409638 w 580436"/>
              <a:gd name="connsiteY202" fmla="*/ 265487 h 751176"/>
              <a:gd name="connsiteX203" fmla="*/ 410883 w 580436"/>
              <a:gd name="connsiteY203" fmla="*/ 264241 h 751176"/>
              <a:gd name="connsiteX204" fmla="*/ 417109 w 580436"/>
              <a:gd name="connsiteY204" fmla="*/ 276705 h 751176"/>
              <a:gd name="connsiteX205" fmla="*/ 422089 w 580436"/>
              <a:gd name="connsiteY205" fmla="*/ 284183 h 751176"/>
              <a:gd name="connsiteX206" fmla="*/ 422089 w 580436"/>
              <a:gd name="connsiteY206" fmla="*/ 282937 h 751176"/>
              <a:gd name="connsiteX207" fmla="*/ 428314 w 580436"/>
              <a:gd name="connsiteY207" fmla="*/ 291662 h 751176"/>
              <a:gd name="connsiteX208" fmla="*/ 430805 w 580436"/>
              <a:gd name="connsiteY208" fmla="*/ 295401 h 751176"/>
              <a:gd name="connsiteX209" fmla="*/ 439520 w 580436"/>
              <a:gd name="connsiteY209" fmla="*/ 307865 h 751176"/>
              <a:gd name="connsiteX210" fmla="*/ 437030 w 580436"/>
              <a:gd name="connsiteY210" fmla="*/ 307865 h 751176"/>
              <a:gd name="connsiteX211" fmla="*/ 440765 w 580436"/>
              <a:gd name="connsiteY211" fmla="*/ 314097 h 751176"/>
              <a:gd name="connsiteX212" fmla="*/ 449481 w 580436"/>
              <a:gd name="connsiteY212" fmla="*/ 319083 h 751176"/>
              <a:gd name="connsiteX213" fmla="*/ 448236 w 580436"/>
              <a:gd name="connsiteY213" fmla="*/ 317837 h 751176"/>
              <a:gd name="connsiteX214" fmla="*/ 449481 w 580436"/>
              <a:gd name="connsiteY214" fmla="*/ 320329 h 751176"/>
              <a:gd name="connsiteX215" fmla="*/ 446991 w 580436"/>
              <a:gd name="connsiteY215" fmla="*/ 320329 h 751176"/>
              <a:gd name="connsiteX216" fmla="*/ 455706 w 580436"/>
              <a:gd name="connsiteY216" fmla="*/ 332794 h 751176"/>
              <a:gd name="connsiteX217" fmla="*/ 454461 w 580436"/>
              <a:gd name="connsiteY217" fmla="*/ 334040 h 751176"/>
              <a:gd name="connsiteX218" fmla="*/ 459442 w 580436"/>
              <a:gd name="connsiteY218" fmla="*/ 339026 h 751176"/>
              <a:gd name="connsiteX219" fmla="*/ 474383 w 580436"/>
              <a:gd name="connsiteY219" fmla="*/ 375172 h 751176"/>
              <a:gd name="connsiteX220" fmla="*/ 478118 w 580436"/>
              <a:gd name="connsiteY220" fmla="*/ 381404 h 751176"/>
              <a:gd name="connsiteX221" fmla="*/ 476873 w 580436"/>
              <a:gd name="connsiteY221" fmla="*/ 381404 h 751176"/>
              <a:gd name="connsiteX222" fmla="*/ 484343 w 580436"/>
              <a:gd name="connsiteY222" fmla="*/ 392622 h 751176"/>
              <a:gd name="connsiteX223" fmla="*/ 483098 w 580436"/>
              <a:gd name="connsiteY223" fmla="*/ 395114 h 751176"/>
              <a:gd name="connsiteX224" fmla="*/ 486834 w 580436"/>
              <a:gd name="connsiteY224" fmla="*/ 398854 h 751176"/>
              <a:gd name="connsiteX225" fmla="*/ 485589 w 580436"/>
              <a:gd name="connsiteY225" fmla="*/ 400100 h 751176"/>
              <a:gd name="connsiteX226" fmla="*/ 488079 w 580436"/>
              <a:gd name="connsiteY226" fmla="*/ 406332 h 751176"/>
              <a:gd name="connsiteX227" fmla="*/ 495549 w 580436"/>
              <a:gd name="connsiteY227" fmla="*/ 416303 h 751176"/>
              <a:gd name="connsiteX228" fmla="*/ 496794 w 580436"/>
              <a:gd name="connsiteY228" fmla="*/ 425028 h 751176"/>
              <a:gd name="connsiteX229" fmla="*/ 499285 w 580436"/>
              <a:gd name="connsiteY229" fmla="*/ 426275 h 751176"/>
              <a:gd name="connsiteX230" fmla="*/ 500530 w 580436"/>
              <a:gd name="connsiteY230" fmla="*/ 426275 h 751176"/>
              <a:gd name="connsiteX231" fmla="*/ 501775 w 580436"/>
              <a:gd name="connsiteY231" fmla="*/ 426275 h 751176"/>
              <a:gd name="connsiteX232" fmla="*/ 500530 w 580436"/>
              <a:gd name="connsiteY232" fmla="*/ 427521 h 751176"/>
              <a:gd name="connsiteX233" fmla="*/ 503020 w 580436"/>
              <a:gd name="connsiteY233" fmla="*/ 433753 h 751176"/>
              <a:gd name="connsiteX234" fmla="*/ 504265 w 580436"/>
              <a:gd name="connsiteY234" fmla="*/ 438739 h 751176"/>
              <a:gd name="connsiteX235" fmla="*/ 514226 w 580436"/>
              <a:gd name="connsiteY235" fmla="*/ 461175 h 751176"/>
              <a:gd name="connsiteX236" fmla="*/ 511735 w 580436"/>
              <a:gd name="connsiteY236" fmla="*/ 458682 h 751176"/>
              <a:gd name="connsiteX237" fmla="*/ 517961 w 580436"/>
              <a:gd name="connsiteY237" fmla="*/ 476132 h 751176"/>
              <a:gd name="connsiteX238" fmla="*/ 519206 w 580436"/>
              <a:gd name="connsiteY238" fmla="*/ 476132 h 751176"/>
              <a:gd name="connsiteX239" fmla="*/ 524186 w 580436"/>
              <a:gd name="connsiteY239" fmla="*/ 487349 h 751176"/>
              <a:gd name="connsiteX240" fmla="*/ 525431 w 580436"/>
              <a:gd name="connsiteY240" fmla="*/ 487349 h 751176"/>
              <a:gd name="connsiteX241" fmla="*/ 531657 w 580436"/>
              <a:gd name="connsiteY241" fmla="*/ 508538 h 751176"/>
              <a:gd name="connsiteX242" fmla="*/ 534147 w 580436"/>
              <a:gd name="connsiteY242" fmla="*/ 519756 h 751176"/>
              <a:gd name="connsiteX243" fmla="*/ 534147 w 580436"/>
              <a:gd name="connsiteY243" fmla="*/ 521003 h 751176"/>
              <a:gd name="connsiteX244" fmla="*/ 536637 w 580436"/>
              <a:gd name="connsiteY244" fmla="*/ 530974 h 751176"/>
              <a:gd name="connsiteX245" fmla="*/ 542863 w 580436"/>
              <a:gd name="connsiteY245" fmla="*/ 555902 h 751176"/>
              <a:gd name="connsiteX246" fmla="*/ 545353 w 580436"/>
              <a:gd name="connsiteY246" fmla="*/ 563381 h 751176"/>
              <a:gd name="connsiteX247" fmla="*/ 547843 w 580436"/>
              <a:gd name="connsiteY247" fmla="*/ 567120 h 751176"/>
              <a:gd name="connsiteX248" fmla="*/ 549088 w 580436"/>
              <a:gd name="connsiteY248" fmla="*/ 575845 h 751176"/>
              <a:gd name="connsiteX249" fmla="*/ 550333 w 580436"/>
              <a:gd name="connsiteY249" fmla="*/ 580831 h 751176"/>
              <a:gd name="connsiteX250" fmla="*/ 547843 w 580436"/>
              <a:gd name="connsiteY250" fmla="*/ 582077 h 751176"/>
              <a:gd name="connsiteX251" fmla="*/ 549088 w 580436"/>
              <a:gd name="connsiteY251" fmla="*/ 584570 h 751176"/>
              <a:gd name="connsiteX252" fmla="*/ 547843 w 580436"/>
              <a:gd name="connsiteY252" fmla="*/ 585816 h 751176"/>
              <a:gd name="connsiteX253" fmla="*/ 551578 w 580436"/>
              <a:gd name="connsiteY253" fmla="*/ 595788 h 751176"/>
              <a:gd name="connsiteX254" fmla="*/ 552823 w 580436"/>
              <a:gd name="connsiteY254" fmla="*/ 593295 h 751176"/>
              <a:gd name="connsiteX255" fmla="*/ 554069 w 580436"/>
              <a:gd name="connsiteY255" fmla="*/ 594541 h 751176"/>
              <a:gd name="connsiteX256" fmla="*/ 555314 w 580436"/>
              <a:gd name="connsiteY256" fmla="*/ 597034 h 751176"/>
              <a:gd name="connsiteX257" fmla="*/ 554069 w 580436"/>
              <a:gd name="connsiteY257" fmla="*/ 607005 h 751176"/>
              <a:gd name="connsiteX258" fmla="*/ 557804 w 580436"/>
              <a:gd name="connsiteY258" fmla="*/ 614484 h 751176"/>
              <a:gd name="connsiteX259" fmla="*/ 557078 w 580436"/>
              <a:gd name="connsiteY259" fmla="*/ 617392 h 751176"/>
              <a:gd name="connsiteX260" fmla="*/ 557547 w 580436"/>
              <a:gd name="connsiteY260" fmla="*/ 618519 h 751176"/>
              <a:gd name="connsiteX261" fmla="*/ 557547 w 580436"/>
              <a:gd name="connsiteY261" fmla="*/ 619618 h 751176"/>
              <a:gd name="connsiteX262" fmla="*/ 556978 w 580436"/>
              <a:gd name="connsiteY262" fmla="*/ 617794 h 751176"/>
              <a:gd name="connsiteX263" fmla="*/ 556559 w 580436"/>
              <a:gd name="connsiteY263" fmla="*/ 619470 h 751176"/>
              <a:gd name="connsiteX264" fmla="*/ 551578 w 580436"/>
              <a:gd name="connsiteY264" fmla="*/ 607005 h 751176"/>
              <a:gd name="connsiteX265" fmla="*/ 551578 w 580436"/>
              <a:gd name="connsiteY265" fmla="*/ 610745 h 751176"/>
              <a:gd name="connsiteX266" fmla="*/ 549399 w 580436"/>
              <a:gd name="connsiteY266" fmla="*/ 605292 h 751176"/>
              <a:gd name="connsiteX267" fmla="*/ 549337 w 580436"/>
              <a:gd name="connsiteY267" fmla="*/ 604388 h 751176"/>
              <a:gd name="connsiteX268" fmla="*/ 551578 w 580436"/>
              <a:gd name="connsiteY268" fmla="*/ 603266 h 751176"/>
              <a:gd name="connsiteX269" fmla="*/ 550974 w 580436"/>
              <a:gd name="connsiteY269" fmla="*/ 601250 h 751176"/>
              <a:gd name="connsiteX270" fmla="*/ 549304 w 580436"/>
              <a:gd name="connsiteY270" fmla="*/ 598748 h 751176"/>
              <a:gd name="connsiteX271" fmla="*/ 550775 w 580436"/>
              <a:gd name="connsiteY271" fmla="*/ 600585 h 751176"/>
              <a:gd name="connsiteX272" fmla="*/ 547843 w 580436"/>
              <a:gd name="connsiteY272" fmla="*/ 590802 h 751176"/>
              <a:gd name="connsiteX273" fmla="*/ 544108 w 580436"/>
              <a:gd name="connsiteY273" fmla="*/ 589556 h 751176"/>
              <a:gd name="connsiteX274" fmla="*/ 545353 w 580436"/>
              <a:gd name="connsiteY274" fmla="*/ 592048 h 751176"/>
              <a:gd name="connsiteX275" fmla="*/ 542863 w 580436"/>
              <a:gd name="connsiteY275" fmla="*/ 589556 h 751176"/>
              <a:gd name="connsiteX276" fmla="*/ 539439 w 580436"/>
              <a:gd name="connsiteY276" fmla="*/ 573508 h 751176"/>
              <a:gd name="connsiteX277" fmla="*/ 538397 w 580436"/>
              <a:gd name="connsiteY277" fmla="*/ 565894 h 751176"/>
              <a:gd name="connsiteX278" fmla="*/ 538318 w 580436"/>
              <a:gd name="connsiteY278" fmla="*/ 565789 h 751176"/>
              <a:gd name="connsiteX279" fmla="*/ 538382 w 580436"/>
              <a:gd name="connsiteY279" fmla="*/ 565789 h 751176"/>
              <a:gd name="connsiteX280" fmla="*/ 537882 w 580436"/>
              <a:gd name="connsiteY280" fmla="*/ 562134 h 751176"/>
              <a:gd name="connsiteX281" fmla="*/ 538612 w 580436"/>
              <a:gd name="connsiteY281" fmla="*/ 565789 h 751176"/>
              <a:gd name="connsiteX282" fmla="*/ 539127 w 580436"/>
              <a:gd name="connsiteY282" fmla="*/ 565789 h 751176"/>
              <a:gd name="connsiteX283" fmla="*/ 539127 w 580436"/>
              <a:gd name="connsiteY283" fmla="*/ 563381 h 751176"/>
              <a:gd name="connsiteX284" fmla="*/ 539662 w 580436"/>
              <a:gd name="connsiteY284" fmla="*/ 565789 h 751176"/>
              <a:gd name="connsiteX285" fmla="*/ 541065 w 580436"/>
              <a:gd name="connsiteY285" fmla="*/ 565789 h 751176"/>
              <a:gd name="connsiteX286" fmla="*/ 541065 w 580436"/>
              <a:gd name="connsiteY286" fmla="*/ 569450 h 751176"/>
              <a:gd name="connsiteX287" fmla="*/ 540227 w 580436"/>
              <a:gd name="connsiteY287" fmla="*/ 568333 h 751176"/>
              <a:gd name="connsiteX288" fmla="*/ 541618 w 580436"/>
              <a:gd name="connsiteY288" fmla="*/ 574599 h 751176"/>
              <a:gd name="connsiteX289" fmla="*/ 545353 w 580436"/>
              <a:gd name="connsiteY289" fmla="*/ 573352 h 751176"/>
              <a:gd name="connsiteX290" fmla="*/ 537882 w 580436"/>
              <a:gd name="connsiteY290" fmla="*/ 554656 h 751176"/>
              <a:gd name="connsiteX291" fmla="*/ 537882 w 580436"/>
              <a:gd name="connsiteY291" fmla="*/ 549670 h 751176"/>
              <a:gd name="connsiteX292" fmla="*/ 527922 w 580436"/>
              <a:gd name="connsiteY292" fmla="*/ 538452 h 751176"/>
              <a:gd name="connsiteX293" fmla="*/ 531657 w 580436"/>
              <a:gd name="connsiteY293" fmla="*/ 549670 h 751176"/>
              <a:gd name="connsiteX294" fmla="*/ 525431 w 580436"/>
              <a:gd name="connsiteY294" fmla="*/ 540945 h 751176"/>
              <a:gd name="connsiteX295" fmla="*/ 529167 w 580436"/>
              <a:gd name="connsiteY295" fmla="*/ 542192 h 751176"/>
              <a:gd name="connsiteX296" fmla="*/ 526677 w 580436"/>
              <a:gd name="connsiteY296" fmla="*/ 538452 h 751176"/>
              <a:gd name="connsiteX297" fmla="*/ 527922 w 580436"/>
              <a:gd name="connsiteY297" fmla="*/ 534713 h 751176"/>
              <a:gd name="connsiteX298" fmla="*/ 524186 w 580436"/>
              <a:gd name="connsiteY298" fmla="*/ 516017 h 751176"/>
              <a:gd name="connsiteX299" fmla="*/ 524186 w 580436"/>
              <a:gd name="connsiteY299" fmla="*/ 514771 h 751176"/>
              <a:gd name="connsiteX300" fmla="*/ 517961 w 580436"/>
              <a:gd name="connsiteY300" fmla="*/ 508538 h 751176"/>
              <a:gd name="connsiteX301" fmla="*/ 515471 w 580436"/>
              <a:gd name="connsiteY301" fmla="*/ 499813 h 751176"/>
              <a:gd name="connsiteX302" fmla="*/ 512981 w 580436"/>
              <a:gd name="connsiteY302" fmla="*/ 498567 h 751176"/>
              <a:gd name="connsiteX303" fmla="*/ 512981 w 580436"/>
              <a:gd name="connsiteY303" fmla="*/ 494828 h 751176"/>
              <a:gd name="connsiteX304" fmla="*/ 510490 w 580436"/>
              <a:gd name="connsiteY304" fmla="*/ 492335 h 751176"/>
              <a:gd name="connsiteX305" fmla="*/ 517961 w 580436"/>
              <a:gd name="connsiteY305" fmla="*/ 492335 h 751176"/>
              <a:gd name="connsiteX306" fmla="*/ 517961 w 580436"/>
              <a:gd name="connsiteY306" fmla="*/ 490557 h 751176"/>
              <a:gd name="connsiteX307" fmla="*/ 516346 w 580436"/>
              <a:gd name="connsiteY307" fmla="*/ 491633 h 751176"/>
              <a:gd name="connsiteX308" fmla="*/ 516346 w 580436"/>
              <a:gd name="connsiteY308" fmla="*/ 488887 h 751176"/>
              <a:gd name="connsiteX309" fmla="*/ 517961 w 580436"/>
              <a:gd name="connsiteY309" fmla="*/ 488887 h 751176"/>
              <a:gd name="connsiteX310" fmla="*/ 517961 w 580436"/>
              <a:gd name="connsiteY310" fmla="*/ 486259 h 751176"/>
              <a:gd name="connsiteX311" fmla="*/ 517961 w 580436"/>
              <a:gd name="connsiteY311" fmla="*/ 481117 h 751176"/>
              <a:gd name="connsiteX312" fmla="*/ 506755 w 580436"/>
              <a:gd name="connsiteY312" fmla="*/ 486103 h 751176"/>
              <a:gd name="connsiteX313" fmla="*/ 505510 w 580436"/>
              <a:gd name="connsiteY313" fmla="*/ 481117 h 751176"/>
              <a:gd name="connsiteX314" fmla="*/ 501775 w 580436"/>
              <a:gd name="connsiteY314" fmla="*/ 469899 h 751176"/>
              <a:gd name="connsiteX315" fmla="*/ 504265 w 580436"/>
              <a:gd name="connsiteY315" fmla="*/ 472392 h 751176"/>
              <a:gd name="connsiteX316" fmla="*/ 500530 w 580436"/>
              <a:gd name="connsiteY316" fmla="*/ 464914 h 751176"/>
              <a:gd name="connsiteX317" fmla="*/ 504265 w 580436"/>
              <a:gd name="connsiteY317" fmla="*/ 464914 h 751176"/>
              <a:gd name="connsiteX318" fmla="*/ 494304 w 580436"/>
              <a:gd name="connsiteY318" fmla="*/ 453696 h 751176"/>
              <a:gd name="connsiteX319" fmla="*/ 500530 w 580436"/>
              <a:gd name="connsiteY319" fmla="*/ 463667 h 751176"/>
              <a:gd name="connsiteX320" fmla="*/ 494304 w 580436"/>
              <a:gd name="connsiteY320" fmla="*/ 457435 h 751176"/>
              <a:gd name="connsiteX321" fmla="*/ 490569 w 580436"/>
              <a:gd name="connsiteY321" fmla="*/ 447464 h 751176"/>
              <a:gd name="connsiteX322" fmla="*/ 494304 w 580436"/>
              <a:gd name="connsiteY322" fmla="*/ 449957 h 751176"/>
              <a:gd name="connsiteX323" fmla="*/ 493059 w 580436"/>
              <a:gd name="connsiteY323" fmla="*/ 444971 h 751176"/>
              <a:gd name="connsiteX324" fmla="*/ 509245 w 580436"/>
              <a:gd name="connsiteY324" fmla="*/ 457435 h 751176"/>
              <a:gd name="connsiteX325" fmla="*/ 505510 w 580436"/>
              <a:gd name="connsiteY325" fmla="*/ 453696 h 751176"/>
              <a:gd name="connsiteX326" fmla="*/ 506755 w 580436"/>
              <a:gd name="connsiteY326" fmla="*/ 451203 h 751176"/>
              <a:gd name="connsiteX327" fmla="*/ 498818 w 580436"/>
              <a:gd name="connsiteY327" fmla="*/ 444192 h 751176"/>
              <a:gd name="connsiteX328" fmla="*/ 492135 w 580436"/>
              <a:gd name="connsiteY328" fmla="*/ 440178 h 751176"/>
              <a:gd name="connsiteX329" fmla="*/ 491631 w 580436"/>
              <a:gd name="connsiteY329" fmla="*/ 442195 h 751176"/>
              <a:gd name="connsiteX330" fmla="*/ 491627 w 580436"/>
              <a:gd name="connsiteY330" fmla="*/ 442187 h 751176"/>
              <a:gd name="connsiteX331" fmla="*/ 490259 w 580436"/>
              <a:gd name="connsiteY331" fmla="*/ 439449 h 751176"/>
              <a:gd name="connsiteX332" fmla="*/ 488886 w 580436"/>
              <a:gd name="connsiteY332" fmla="*/ 436703 h 751176"/>
              <a:gd name="connsiteX333" fmla="*/ 491631 w 580436"/>
              <a:gd name="connsiteY333" fmla="*/ 438076 h 751176"/>
              <a:gd name="connsiteX334" fmla="*/ 492075 w 580436"/>
              <a:gd name="connsiteY334" fmla="*/ 439854 h 751176"/>
              <a:gd name="connsiteX335" fmla="*/ 496794 w 580436"/>
              <a:gd name="connsiteY335" fmla="*/ 437493 h 751176"/>
              <a:gd name="connsiteX336" fmla="*/ 485589 w 580436"/>
              <a:gd name="connsiteY336" fmla="*/ 425028 h 751176"/>
              <a:gd name="connsiteX337" fmla="*/ 485589 w 580436"/>
              <a:gd name="connsiteY337" fmla="*/ 427521 h 751176"/>
              <a:gd name="connsiteX338" fmla="*/ 483098 w 580436"/>
              <a:gd name="connsiteY338" fmla="*/ 420043 h 751176"/>
              <a:gd name="connsiteX339" fmla="*/ 485589 w 580436"/>
              <a:gd name="connsiteY339" fmla="*/ 416303 h 751176"/>
              <a:gd name="connsiteX340" fmla="*/ 479363 w 580436"/>
              <a:gd name="connsiteY340" fmla="*/ 411318 h 751176"/>
              <a:gd name="connsiteX341" fmla="*/ 483098 w 580436"/>
              <a:gd name="connsiteY341" fmla="*/ 411318 h 751176"/>
              <a:gd name="connsiteX342" fmla="*/ 478118 w 580436"/>
              <a:gd name="connsiteY342" fmla="*/ 410071 h 751176"/>
              <a:gd name="connsiteX343" fmla="*/ 478118 w 580436"/>
              <a:gd name="connsiteY343" fmla="*/ 400100 h 751176"/>
              <a:gd name="connsiteX344" fmla="*/ 475628 w 580436"/>
              <a:gd name="connsiteY344" fmla="*/ 402593 h 751176"/>
              <a:gd name="connsiteX345" fmla="*/ 471893 w 580436"/>
              <a:gd name="connsiteY345" fmla="*/ 395114 h 751176"/>
              <a:gd name="connsiteX346" fmla="*/ 481853 w 580436"/>
              <a:gd name="connsiteY346" fmla="*/ 395114 h 751176"/>
              <a:gd name="connsiteX347" fmla="*/ 476491 w 580436"/>
              <a:gd name="connsiteY347" fmla="*/ 391698 h 751176"/>
              <a:gd name="connsiteX348" fmla="*/ 474234 w 580436"/>
              <a:gd name="connsiteY348" fmla="*/ 394405 h 751176"/>
              <a:gd name="connsiteX349" fmla="*/ 472402 w 580436"/>
              <a:gd name="connsiteY349" fmla="*/ 390012 h 751176"/>
              <a:gd name="connsiteX350" fmla="*/ 474715 w 580436"/>
              <a:gd name="connsiteY350" fmla="*/ 390567 h 751176"/>
              <a:gd name="connsiteX351" fmla="*/ 468157 w 580436"/>
              <a:gd name="connsiteY351" fmla="*/ 386389 h 751176"/>
              <a:gd name="connsiteX352" fmla="*/ 471893 w 580436"/>
              <a:gd name="connsiteY352" fmla="*/ 385143 h 751176"/>
              <a:gd name="connsiteX353" fmla="*/ 465667 w 580436"/>
              <a:gd name="connsiteY353" fmla="*/ 377509 h 751176"/>
              <a:gd name="connsiteX354" fmla="*/ 459515 w 580436"/>
              <a:gd name="connsiteY354" fmla="*/ 365345 h 751176"/>
              <a:gd name="connsiteX355" fmla="*/ 459598 w 580436"/>
              <a:gd name="connsiteY355" fmla="*/ 364110 h 751176"/>
              <a:gd name="connsiteX356" fmla="*/ 456951 w 580436"/>
              <a:gd name="connsiteY356" fmla="*/ 358968 h 751176"/>
              <a:gd name="connsiteX357" fmla="*/ 458197 w 580436"/>
              <a:gd name="connsiteY357" fmla="*/ 361461 h 751176"/>
              <a:gd name="connsiteX358" fmla="*/ 451971 w 580436"/>
              <a:gd name="connsiteY358" fmla="*/ 351490 h 751176"/>
              <a:gd name="connsiteX359" fmla="*/ 454461 w 580436"/>
              <a:gd name="connsiteY359" fmla="*/ 355229 h 751176"/>
              <a:gd name="connsiteX360" fmla="*/ 446991 w 580436"/>
              <a:gd name="connsiteY360" fmla="*/ 346504 h 751176"/>
              <a:gd name="connsiteX361" fmla="*/ 446991 w 580436"/>
              <a:gd name="connsiteY361" fmla="*/ 341518 h 751176"/>
              <a:gd name="connsiteX362" fmla="*/ 440765 w 580436"/>
              <a:gd name="connsiteY362" fmla="*/ 334040 h 751176"/>
              <a:gd name="connsiteX363" fmla="*/ 440765 w 580436"/>
              <a:gd name="connsiteY363" fmla="*/ 332794 h 751176"/>
              <a:gd name="connsiteX364" fmla="*/ 448236 w 580436"/>
              <a:gd name="connsiteY364" fmla="*/ 344011 h 751176"/>
              <a:gd name="connsiteX365" fmla="*/ 453216 w 580436"/>
              <a:gd name="connsiteY365" fmla="*/ 341518 h 751176"/>
              <a:gd name="connsiteX366" fmla="*/ 435785 w 580436"/>
              <a:gd name="connsiteY366" fmla="*/ 326561 h 751176"/>
              <a:gd name="connsiteX367" fmla="*/ 433295 w 580436"/>
              <a:gd name="connsiteY367" fmla="*/ 317837 h 751176"/>
              <a:gd name="connsiteX368" fmla="*/ 432050 w 580436"/>
              <a:gd name="connsiteY368" fmla="*/ 317837 h 751176"/>
              <a:gd name="connsiteX369" fmla="*/ 433295 w 580436"/>
              <a:gd name="connsiteY369" fmla="*/ 315344 h 751176"/>
              <a:gd name="connsiteX370" fmla="*/ 432050 w 580436"/>
              <a:gd name="connsiteY370" fmla="*/ 314097 h 751176"/>
              <a:gd name="connsiteX371" fmla="*/ 430805 w 580436"/>
              <a:gd name="connsiteY371" fmla="*/ 312851 h 751176"/>
              <a:gd name="connsiteX372" fmla="*/ 435785 w 580436"/>
              <a:gd name="connsiteY372" fmla="*/ 312851 h 751176"/>
              <a:gd name="connsiteX373" fmla="*/ 435785 w 580436"/>
              <a:gd name="connsiteY373" fmla="*/ 313109 h 751176"/>
              <a:gd name="connsiteX374" fmla="*/ 435785 w 580436"/>
              <a:gd name="connsiteY374" fmla="*/ 315344 h 751176"/>
              <a:gd name="connsiteX375" fmla="*/ 438275 w 580436"/>
              <a:gd name="connsiteY375" fmla="*/ 314097 h 751176"/>
              <a:gd name="connsiteX376" fmla="*/ 439520 w 580436"/>
              <a:gd name="connsiteY376" fmla="*/ 314097 h 751176"/>
              <a:gd name="connsiteX377" fmla="*/ 435785 w 580436"/>
              <a:gd name="connsiteY377" fmla="*/ 307865 h 751176"/>
              <a:gd name="connsiteX378" fmla="*/ 435785 w 580436"/>
              <a:gd name="connsiteY378" fmla="*/ 312851 h 751176"/>
              <a:gd name="connsiteX379" fmla="*/ 428314 w 580436"/>
              <a:gd name="connsiteY379" fmla="*/ 310358 h 751176"/>
              <a:gd name="connsiteX380" fmla="*/ 427069 w 580436"/>
              <a:gd name="connsiteY380" fmla="*/ 304126 h 751176"/>
              <a:gd name="connsiteX381" fmla="*/ 417109 w 580436"/>
              <a:gd name="connsiteY381" fmla="*/ 296647 h 751176"/>
              <a:gd name="connsiteX382" fmla="*/ 419599 w 580436"/>
              <a:gd name="connsiteY382" fmla="*/ 295401 h 751176"/>
              <a:gd name="connsiteX383" fmla="*/ 412128 w 580436"/>
              <a:gd name="connsiteY383" fmla="*/ 282937 h 751176"/>
              <a:gd name="connsiteX384" fmla="*/ 407148 w 580436"/>
              <a:gd name="connsiteY384" fmla="*/ 280444 h 751176"/>
              <a:gd name="connsiteX385" fmla="*/ 407148 w 580436"/>
              <a:gd name="connsiteY385" fmla="*/ 279198 h 751176"/>
              <a:gd name="connsiteX386" fmla="*/ 404658 w 580436"/>
              <a:gd name="connsiteY386" fmla="*/ 276705 h 751176"/>
              <a:gd name="connsiteX387" fmla="*/ 405903 w 580436"/>
              <a:gd name="connsiteY387" fmla="*/ 275458 h 751176"/>
              <a:gd name="connsiteX388" fmla="*/ 395942 w 580436"/>
              <a:gd name="connsiteY388" fmla="*/ 264241 h 751176"/>
              <a:gd name="connsiteX389" fmla="*/ 390962 w 580436"/>
              <a:gd name="connsiteY389" fmla="*/ 262994 h 751176"/>
              <a:gd name="connsiteX390" fmla="*/ 390962 w 580436"/>
              <a:gd name="connsiteY390" fmla="*/ 256762 h 751176"/>
              <a:gd name="connsiteX391" fmla="*/ 385228 w 580436"/>
              <a:gd name="connsiteY391" fmla="*/ 254466 h 751176"/>
              <a:gd name="connsiteX392" fmla="*/ 385543 w 580436"/>
              <a:gd name="connsiteY392" fmla="*/ 255255 h 751176"/>
              <a:gd name="connsiteX393" fmla="*/ 384513 w 580436"/>
              <a:gd name="connsiteY393" fmla="*/ 256801 h 751176"/>
              <a:gd name="connsiteX394" fmla="*/ 384513 w 580436"/>
              <a:gd name="connsiteY394" fmla="*/ 252680 h 751176"/>
              <a:gd name="connsiteX395" fmla="*/ 385080 w 580436"/>
              <a:gd name="connsiteY395" fmla="*/ 254097 h 751176"/>
              <a:gd name="connsiteX396" fmla="*/ 387226 w 580436"/>
              <a:gd name="connsiteY396" fmla="*/ 253023 h 751176"/>
              <a:gd name="connsiteX397" fmla="*/ 384736 w 580436"/>
              <a:gd name="connsiteY397" fmla="*/ 248037 h 751176"/>
              <a:gd name="connsiteX398" fmla="*/ 381001 w 580436"/>
              <a:gd name="connsiteY398" fmla="*/ 243051 h 751176"/>
              <a:gd name="connsiteX399" fmla="*/ 378511 w 580436"/>
              <a:gd name="connsiteY399" fmla="*/ 249284 h 751176"/>
              <a:gd name="connsiteX400" fmla="*/ 374775 w 580436"/>
              <a:gd name="connsiteY400" fmla="*/ 239312 h 751176"/>
              <a:gd name="connsiteX401" fmla="*/ 378511 w 580436"/>
              <a:gd name="connsiteY401" fmla="*/ 241805 h 751176"/>
              <a:gd name="connsiteX402" fmla="*/ 371040 w 580436"/>
              <a:gd name="connsiteY402" fmla="*/ 230587 h 751176"/>
              <a:gd name="connsiteX403" fmla="*/ 376021 w 580436"/>
              <a:gd name="connsiteY403" fmla="*/ 234327 h 751176"/>
              <a:gd name="connsiteX404" fmla="*/ 372285 w 580436"/>
              <a:gd name="connsiteY404" fmla="*/ 230587 h 751176"/>
              <a:gd name="connsiteX405" fmla="*/ 373530 w 580436"/>
              <a:gd name="connsiteY405" fmla="*/ 230587 h 751176"/>
              <a:gd name="connsiteX406" fmla="*/ 368550 w 580436"/>
              <a:gd name="connsiteY406" fmla="*/ 228094 h 751176"/>
              <a:gd name="connsiteX407" fmla="*/ 362325 w 580436"/>
              <a:gd name="connsiteY407" fmla="*/ 221862 h 751176"/>
              <a:gd name="connsiteX408" fmla="*/ 363570 w 580436"/>
              <a:gd name="connsiteY408" fmla="*/ 221862 h 751176"/>
              <a:gd name="connsiteX409" fmla="*/ 359834 w 580436"/>
              <a:gd name="connsiteY409" fmla="*/ 218123 h 751176"/>
              <a:gd name="connsiteX410" fmla="*/ 358926 w 580436"/>
              <a:gd name="connsiteY410" fmla="*/ 215397 h 751176"/>
              <a:gd name="connsiteX411" fmla="*/ 357053 w 580436"/>
              <a:gd name="connsiteY411" fmla="*/ 217895 h 751176"/>
              <a:gd name="connsiteX412" fmla="*/ 357053 w 580436"/>
              <a:gd name="connsiteY412" fmla="*/ 216064 h 751176"/>
              <a:gd name="connsiteX413" fmla="*/ 358768 w 580436"/>
              <a:gd name="connsiteY413" fmla="*/ 214921 h 751176"/>
              <a:gd name="connsiteX414" fmla="*/ 358589 w 580436"/>
              <a:gd name="connsiteY414" fmla="*/ 214384 h 751176"/>
              <a:gd name="connsiteX415" fmla="*/ 348629 w 580436"/>
              <a:gd name="connsiteY415" fmla="*/ 208152 h 751176"/>
              <a:gd name="connsiteX416" fmla="*/ 351119 w 580436"/>
              <a:gd name="connsiteY416" fmla="*/ 209398 h 751176"/>
              <a:gd name="connsiteX417" fmla="*/ 348629 w 580436"/>
              <a:gd name="connsiteY417" fmla="*/ 205659 h 751176"/>
              <a:gd name="connsiteX418" fmla="*/ 333687 w 580436"/>
              <a:gd name="connsiteY418" fmla="*/ 196934 h 751176"/>
              <a:gd name="connsiteX419" fmla="*/ 339913 w 580436"/>
              <a:gd name="connsiteY419" fmla="*/ 198180 h 751176"/>
              <a:gd name="connsiteX420" fmla="*/ 339400 w 580436"/>
              <a:gd name="connsiteY420" fmla="*/ 196640 h 751176"/>
              <a:gd name="connsiteX421" fmla="*/ 341158 w 580436"/>
              <a:gd name="connsiteY421" fmla="*/ 198180 h 751176"/>
              <a:gd name="connsiteX422" fmla="*/ 338668 w 580436"/>
              <a:gd name="connsiteY422" fmla="*/ 194441 h 751176"/>
              <a:gd name="connsiteX423" fmla="*/ 339400 w 580436"/>
              <a:gd name="connsiteY423" fmla="*/ 196640 h 751176"/>
              <a:gd name="connsiteX424" fmla="*/ 332923 w 580436"/>
              <a:gd name="connsiteY424" fmla="*/ 190967 h 751176"/>
              <a:gd name="connsiteX425" fmla="*/ 329582 w 580436"/>
              <a:gd name="connsiteY425" fmla="*/ 188962 h 751176"/>
              <a:gd name="connsiteX426" fmla="*/ 330727 w 580436"/>
              <a:gd name="connsiteY426" fmla="*/ 188825 h 751176"/>
              <a:gd name="connsiteX427" fmla="*/ 331252 w 580436"/>
              <a:gd name="connsiteY427" fmla="*/ 189312 h 751176"/>
              <a:gd name="connsiteX428" fmla="*/ 331976 w 580436"/>
              <a:gd name="connsiteY428" fmla="*/ 187430 h 751176"/>
              <a:gd name="connsiteX429" fmla="*/ 329952 w 580436"/>
              <a:gd name="connsiteY429" fmla="*/ 184470 h 751176"/>
              <a:gd name="connsiteX430" fmla="*/ 324972 w 580436"/>
              <a:gd name="connsiteY430" fmla="*/ 184470 h 751176"/>
              <a:gd name="connsiteX431" fmla="*/ 323727 w 580436"/>
              <a:gd name="connsiteY431" fmla="*/ 179484 h 751176"/>
              <a:gd name="connsiteX432" fmla="*/ 313522 w 580436"/>
              <a:gd name="connsiteY432" fmla="*/ 170290 h 751176"/>
              <a:gd name="connsiteX433" fmla="*/ 311276 w 580436"/>
              <a:gd name="connsiteY433" fmla="*/ 168266 h 751176"/>
              <a:gd name="connsiteX434" fmla="*/ 308786 w 580436"/>
              <a:gd name="connsiteY434" fmla="*/ 167020 h 751176"/>
              <a:gd name="connsiteX435" fmla="*/ 296335 w 580436"/>
              <a:gd name="connsiteY435" fmla="*/ 157049 h 751176"/>
              <a:gd name="connsiteX436" fmla="*/ 295090 w 580436"/>
              <a:gd name="connsiteY436" fmla="*/ 153309 h 751176"/>
              <a:gd name="connsiteX437" fmla="*/ 287619 w 580436"/>
              <a:gd name="connsiteY437" fmla="*/ 149570 h 751176"/>
              <a:gd name="connsiteX438" fmla="*/ 292599 w 580436"/>
              <a:gd name="connsiteY438" fmla="*/ 149570 h 751176"/>
              <a:gd name="connsiteX439" fmla="*/ 288864 w 580436"/>
              <a:gd name="connsiteY439" fmla="*/ 145831 h 751176"/>
              <a:gd name="connsiteX440" fmla="*/ 290109 w 580436"/>
              <a:gd name="connsiteY440" fmla="*/ 145831 h 751176"/>
              <a:gd name="connsiteX441" fmla="*/ 282639 w 580436"/>
              <a:gd name="connsiteY441" fmla="*/ 140845 h 751176"/>
              <a:gd name="connsiteX442" fmla="*/ 282639 w 580436"/>
              <a:gd name="connsiteY442" fmla="*/ 143338 h 751176"/>
              <a:gd name="connsiteX443" fmla="*/ 276413 w 580436"/>
              <a:gd name="connsiteY443" fmla="*/ 137106 h 751176"/>
              <a:gd name="connsiteX444" fmla="*/ 278903 w 580436"/>
              <a:gd name="connsiteY444" fmla="*/ 137106 h 751176"/>
              <a:gd name="connsiteX445" fmla="*/ 282639 w 580436"/>
              <a:gd name="connsiteY445" fmla="*/ 139599 h 751176"/>
              <a:gd name="connsiteX446" fmla="*/ 280149 w 580436"/>
              <a:gd name="connsiteY446" fmla="*/ 135860 h 751176"/>
              <a:gd name="connsiteX447" fmla="*/ 275168 w 580436"/>
              <a:gd name="connsiteY447" fmla="*/ 135860 h 751176"/>
              <a:gd name="connsiteX448" fmla="*/ 266453 w 580436"/>
              <a:gd name="connsiteY448" fmla="*/ 129627 h 751176"/>
              <a:gd name="connsiteX449" fmla="*/ 267698 w 580436"/>
              <a:gd name="connsiteY449" fmla="*/ 128381 h 751176"/>
              <a:gd name="connsiteX450" fmla="*/ 263962 w 580436"/>
              <a:gd name="connsiteY450" fmla="*/ 125888 h 751176"/>
              <a:gd name="connsiteX451" fmla="*/ 267698 w 580436"/>
              <a:gd name="connsiteY451" fmla="*/ 125888 h 751176"/>
              <a:gd name="connsiteX452" fmla="*/ 257737 w 580436"/>
              <a:gd name="connsiteY452" fmla="*/ 122149 h 751176"/>
              <a:gd name="connsiteX453" fmla="*/ 260227 w 580436"/>
              <a:gd name="connsiteY453" fmla="*/ 119656 h 751176"/>
              <a:gd name="connsiteX454" fmla="*/ 252757 w 580436"/>
              <a:gd name="connsiteY454" fmla="*/ 115917 h 751176"/>
              <a:gd name="connsiteX455" fmla="*/ 249021 w 580436"/>
              <a:gd name="connsiteY455" fmla="*/ 117163 h 751176"/>
              <a:gd name="connsiteX456" fmla="*/ 244041 w 580436"/>
              <a:gd name="connsiteY456" fmla="*/ 112178 h 751176"/>
              <a:gd name="connsiteX457" fmla="*/ 243939 w 580436"/>
              <a:gd name="connsiteY457" fmla="*/ 112791 h 751176"/>
              <a:gd name="connsiteX458" fmla="*/ 239683 w 580436"/>
              <a:gd name="connsiteY458" fmla="*/ 107659 h 751176"/>
              <a:gd name="connsiteX459" fmla="*/ 232835 w 580436"/>
              <a:gd name="connsiteY459" fmla="*/ 102206 h 751176"/>
              <a:gd name="connsiteX460" fmla="*/ 235325 w 580436"/>
              <a:gd name="connsiteY460" fmla="*/ 108438 h 751176"/>
              <a:gd name="connsiteX461" fmla="*/ 225364 w 580436"/>
              <a:gd name="connsiteY461" fmla="*/ 99713 h 751176"/>
              <a:gd name="connsiteX462" fmla="*/ 229100 w 580436"/>
              <a:gd name="connsiteY462" fmla="*/ 99713 h 751176"/>
              <a:gd name="connsiteX463" fmla="*/ 225364 w 580436"/>
              <a:gd name="connsiteY463" fmla="*/ 98467 h 751176"/>
              <a:gd name="connsiteX464" fmla="*/ 225364 w 580436"/>
              <a:gd name="connsiteY464" fmla="*/ 97221 h 751176"/>
              <a:gd name="connsiteX465" fmla="*/ 214159 w 580436"/>
              <a:gd name="connsiteY465" fmla="*/ 92235 h 751176"/>
              <a:gd name="connsiteX466" fmla="*/ 207933 w 580436"/>
              <a:gd name="connsiteY466" fmla="*/ 88496 h 751176"/>
              <a:gd name="connsiteX467" fmla="*/ 221629 w 580436"/>
              <a:gd name="connsiteY467" fmla="*/ 93481 h 751176"/>
              <a:gd name="connsiteX468" fmla="*/ 216649 w 580436"/>
              <a:gd name="connsiteY468" fmla="*/ 89742 h 751176"/>
              <a:gd name="connsiteX469" fmla="*/ 220384 w 580436"/>
              <a:gd name="connsiteY469" fmla="*/ 90988 h 751176"/>
              <a:gd name="connsiteX470" fmla="*/ 206688 w 580436"/>
              <a:gd name="connsiteY470" fmla="*/ 84756 h 751176"/>
              <a:gd name="connsiteX471" fmla="*/ 214159 w 580436"/>
              <a:gd name="connsiteY471" fmla="*/ 88496 h 751176"/>
              <a:gd name="connsiteX472" fmla="*/ 207933 w 580436"/>
              <a:gd name="connsiteY472" fmla="*/ 87249 h 751176"/>
              <a:gd name="connsiteX473" fmla="*/ 199218 w 580436"/>
              <a:gd name="connsiteY473" fmla="*/ 82264 h 751176"/>
              <a:gd name="connsiteX474" fmla="*/ 200463 w 580436"/>
              <a:gd name="connsiteY474" fmla="*/ 82264 h 751176"/>
              <a:gd name="connsiteX475" fmla="*/ 190502 w 580436"/>
              <a:gd name="connsiteY475" fmla="*/ 72292 h 751176"/>
              <a:gd name="connsiteX476" fmla="*/ 184276 w 580436"/>
              <a:gd name="connsiteY476" fmla="*/ 71046 h 751176"/>
              <a:gd name="connsiteX477" fmla="*/ 188012 w 580436"/>
              <a:gd name="connsiteY477" fmla="*/ 76031 h 751176"/>
              <a:gd name="connsiteX478" fmla="*/ 170580 w 580436"/>
              <a:gd name="connsiteY478" fmla="*/ 66060 h 751176"/>
              <a:gd name="connsiteX479" fmla="*/ 174316 w 580436"/>
              <a:gd name="connsiteY479" fmla="*/ 63567 h 751176"/>
              <a:gd name="connsiteX480" fmla="*/ 166845 w 580436"/>
              <a:gd name="connsiteY480" fmla="*/ 62321 h 751176"/>
              <a:gd name="connsiteX481" fmla="*/ 165600 w 580436"/>
              <a:gd name="connsiteY481" fmla="*/ 61074 h 751176"/>
              <a:gd name="connsiteX482" fmla="*/ 154394 w 580436"/>
              <a:gd name="connsiteY482" fmla="*/ 59828 h 751176"/>
              <a:gd name="connsiteX483" fmla="*/ 154394 w 580436"/>
              <a:gd name="connsiteY483" fmla="*/ 56089 h 751176"/>
              <a:gd name="connsiteX484" fmla="*/ 146924 w 580436"/>
              <a:gd name="connsiteY484" fmla="*/ 53596 h 751176"/>
              <a:gd name="connsiteX485" fmla="*/ 131983 w 580436"/>
              <a:gd name="connsiteY485" fmla="*/ 47364 h 751176"/>
              <a:gd name="connsiteX486" fmla="*/ 133228 w 580436"/>
              <a:gd name="connsiteY486" fmla="*/ 47364 h 751176"/>
              <a:gd name="connsiteX487" fmla="*/ 97120 w 580436"/>
              <a:gd name="connsiteY487" fmla="*/ 36146 h 751176"/>
              <a:gd name="connsiteX488" fmla="*/ 100855 w 580436"/>
              <a:gd name="connsiteY488" fmla="*/ 38639 h 751176"/>
              <a:gd name="connsiteX489" fmla="*/ 95719 w 580436"/>
              <a:gd name="connsiteY489" fmla="*/ 36614 h 751176"/>
              <a:gd name="connsiteX490" fmla="*/ 91960 w 580436"/>
              <a:gd name="connsiteY490" fmla="*/ 34780 h 751176"/>
              <a:gd name="connsiteX491" fmla="*/ 88404 w 580436"/>
              <a:gd name="connsiteY491" fmla="*/ 32407 h 751176"/>
              <a:gd name="connsiteX492" fmla="*/ 87159 w 580436"/>
              <a:gd name="connsiteY492" fmla="*/ 32407 h 751176"/>
              <a:gd name="connsiteX493" fmla="*/ 87159 w 580436"/>
              <a:gd name="connsiteY493" fmla="*/ 31160 h 751176"/>
              <a:gd name="connsiteX494" fmla="*/ 82179 w 580436"/>
              <a:gd name="connsiteY494" fmla="*/ 32407 h 751176"/>
              <a:gd name="connsiteX495" fmla="*/ 62258 w 580436"/>
              <a:gd name="connsiteY495" fmla="*/ 22436 h 751176"/>
              <a:gd name="connsiteX496" fmla="*/ 65993 w 580436"/>
              <a:gd name="connsiteY496" fmla="*/ 26175 h 751176"/>
              <a:gd name="connsiteX497" fmla="*/ 62258 w 580436"/>
              <a:gd name="connsiteY497" fmla="*/ 23682 h 751176"/>
              <a:gd name="connsiteX498" fmla="*/ 62258 w 580436"/>
              <a:gd name="connsiteY498" fmla="*/ 26175 h 751176"/>
              <a:gd name="connsiteX499" fmla="*/ 33620 w 580436"/>
              <a:gd name="connsiteY499" fmla="*/ 16203 h 751176"/>
              <a:gd name="connsiteX500" fmla="*/ 26150 w 580436"/>
              <a:gd name="connsiteY500" fmla="*/ 16203 h 751176"/>
              <a:gd name="connsiteX501" fmla="*/ 27395 w 580436"/>
              <a:gd name="connsiteY501" fmla="*/ 13711 h 751176"/>
              <a:gd name="connsiteX502" fmla="*/ 8719 w 580436"/>
              <a:gd name="connsiteY502" fmla="*/ 11218 h 751176"/>
              <a:gd name="connsiteX503" fmla="*/ 3738 w 580436"/>
              <a:gd name="connsiteY503" fmla="*/ 2493 h 751176"/>
              <a:gd name="connsiteX504" fmla="*/ 3663 w 580436"/>
              <a:gd name="connsiteY504" fmla="*/ 2493 h 751176"/>
              <a:gd name="connsiteX505" fmla="*/ 3663 w 580436"/>
              <a:gd name="connsiteY505" fmla="*/ 2747 h 751176"/>
              <a:gd name="connsiteX506" fmla="*/ 0 w 580436"/>
              <a:gd name="connsiteY506" fmla="*/ 2747 h 751176"/>
              <a:gd name="connsiteX507" fmla="*/ 339 w 580436"/>
              <a:gd name="connsiteY507" fmla="*/ 2493 h 751176"/>
              <a:gd name="connsiteX508" fmla="*/ 3 w 580436"/>
              <a:gd name="connsiteY508" fmla="*/ 2493 h 751176"/>
              <a:gd name="connsiteX509" fmla="*/ 390 w 580436"/>
              <a:gd name="connsiteY509" fmla="*/ 2454 h 75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580436" h="751176">
                <a:moveTo>
                  <a:pt x="576775" y="747055"/>
                </a:moveTo>
                <a:lnTo>
                  <a:pt x="580436" y="751176"/>
                </a:lnTo>
                <a:lnTo>
                  <a:pt x="578605" y="751176"/>
                </a:lnTo>
                <a:close/>
                <a:moveTo>
                  <a:pt x="573474" y="730577"/>
                </a:moveTo>
                <a:cubicBezTo>
                  <a:pt x="573474" y="734379"/>
                  <a:pt x="575672" y="740717"/>
                  <a:pt x="575672" y="745787"/>
                </a:cubicBezTo>
                <a:lnTo>
                  <a:pt x="573474" y="744519"/>
                </a:lnTo>
                <a:lnTo>
                  <a:pt x="574573" y="743252"/>
                </a:lnTo>
                <a:cubicBezTo>
                  <a:pt x="574573" y="739449"/>
                  <a:pt x="571276" y="733112"/>
                  <a:pt x="573474" y="730577"/>
                </a:cubicBezTo>
                <a:close/>
                <a:moveTo>
                  <a:pt x="578605" y="708608"/>
                </a:moveTo>
                <a:cubicBezTo>
                  <a:pt x="580436" y="716455"/>
                  <a:pt x="576775" y="718025"/>
                  <a:pt x="576775" y="710177"/>
                </a:cubicBezTo>
                <a:cubicBezTo>
                  <a:pt x="578605" y="714886"/>
                  <a:pt x="578605" y="711747"/>
                  <a:pt x="578605" y="708608"/>
                </a:cubicBezTo>
                <a:close/>
                <a:moveTo>
                  <a:pt x="576775" y="705857"/>
                </a:moveTo>
                <a:cubicBezTo>
                  <a:pt x="578605" y="704026"/>
                  <a:pt x="578605" y="703110"/>
                  <a:pt x="580436" y="706773"/>
                </a:cubicBezTo>
                <a:cubicBezTo>
                  <a:pt x="578605" y="704942"/>
                  <a:pt x="580436" y="707689"/>
                  <a:pt x="578605" y="707689"/>
                </a:cubicBezTo>
                <a:close/>
                <a:moveTo>
                  <a:pt x="571276" y="703114"/>
                </a:moveTo>
                <a:lnTo>
                  <a:pt x="575397" y="712531"/>
                </a:lnTo>
                <a:lnTo>
                  <a:pt x="571276" y="704683"/>
                </a:lnTo>
                <a:close/>
                <a:moveTo>
                  <a:pt x="573108" y="703110"/>
                </a:moveTo>
                <a:lnTo>
                  <a:pt x="574939" y="707231"/>
                </a:lnTo>
                <a:cubicBezTo>
                  <a:pt x="573108" y="705857"/>
                  <a:pt x="573108" y="704484"/>
                  <a:pt x="573108" y="705857"/>
                </a:cubicBezTo>
                <a:cubicBezTo>
                  <a:pt x="571276" y="703110"/>
                  <a:pt x="573108" y="703110"/>
                  <a:pt x="573108" y="703110"/>
                </a:cubicBezTo>
                <a:close/>
                <a:moveTo>
                  <a:pt x="574939" y="686636"/>
                </a:moveTo>
                <a:cubicBezTo>
                  <a:pt x="573108" y="686636"/>
                  <a:pt x="573108" y="689381"/>
                  <a:pt x="573108" y="690754"/>
                </a:cubicBezTo>
                <a:lnTo>
                  <a:pt x="571276" y="689381"/>
                </a:lnTo>
                <a:cubicBezTo>
                  <a:pt x="571276" y="689381"/>
                  <a:pt x="573108" y="686636"/>
                  <a:pt x="574939" y="686636"/>
                </a:cubicBezTo>
                <a:close/>
                <a:moveTo>
                  <a:pt x="569450" y="682241"/>
                </a:moveTo>
                <a:cubicBezTo>
                  <a:pt x="569450" y="681142"/>
                  <a:pt x="567619" y="684438"/>
                  <a:pt x="567619" y="687734"/>
                </a:cubicBezTo>
                <a:cubicBezTo>
                  <a:pt x="567619" y="685536"/>
                  <a:pt x="565789" y="685536"/>
                  <a:pt x="565789" y="685536"/>
                </a:cubicBezTo>
                <a:cubicBezTo>
                  <a:pt x="567619" y="683339"/>
                  <a:pt x="569450" y="682241"/>
                  <a:pt x="569450" y="682241"/>
                </a:cubicBezTo>
                <a:close/>
                <a:moveTo>
                  <a:pt x="571276" y="681138"/>
                </a:moveTo>
                <a:lnTo>
                  <a:pt x="574023" y="685259"/>
                </a:lnTo>
                <a:cubicBezTo>
                  <a:pt x="571276" y="683885"/>
                  <a:pt x="571276" y="685259"/>
                  <a:pt x="571276" y="685259"/>
                </a:cubicBezTo>
                <a:close/>
                <a:moveTo>
                  <a:pt x="574023" y="675650"/>
                </a:moveTo>
                <a:cubicBezTo>
                  <a:pt x="574023" y="678395"/>
                  <a:pt x="574023" y="679768"/>
                  <a:pt x="571276" y="679768"/>
                </a:cubicBezTo>
                <a:lnTo>
                  <a:pt x="571276" y="678395"/>
                </a:lnTo>
                <a:close/>
                <a:moveTo>
                  <a:pt x="565789" y="675650"/>
                </a:moveTo>
                <a:lnTo>
                  <a:pt x="568535" y="677480"/>
                </a:lnTo>
                <a:lnTo>
                  <a:pt x="568535" y="679311"/>
                </a:lnTo>
                <a:close/>
                <a:moveTo>
                  <a:pt x="571276" y="670152"/>
                </a:moveTo>
                <a:lnTo>
                  <a:pt x="573108" y="671526"/>
                </a:lnTo>
                <a:lnTo>
                  <a:pt x="574939" y="674273"/>
                </a:lnTo>
                <a:close/>
                <a:moveTo>
                  <a:pt x="565789" y="664664"/>
                </a:moveTo>
                <a:cubicBezTo>
                  <a:pt x="567619" y="666037"/>
                  <a:pt x="567619" y="666037"/>
                  <a:pt x="569450" y="667409"/>
                </a:cubicBezTo>
                <a:cubicBezTo>
                  <a:pt x="569450" y="667409"/>
                  <a:pt x="567619" y="667409"/>
                  <a:pt x="567619" y="668782"/>
                </a:cubicBezTo>
                <a:cubicBezTo>
                  <a:pt x="567619" y="667409"/>
                  <a:pt x="567619" y="666037"/>
                  <a:pt x="565789" y="664664"/>
                </a:cubicBezTo>
                <a:close/>
                <a:moveTo>
                  <a:pt x="562122" y="659166"/>
                </a:moveTo>
                <a:lnTo>
                  <a:pt x="563953" y="663745"/>
                </a:lnTo>
                <a:cubicBezTo>
                  <a:pt x="562122" y="662829"/>
                  <a:pt x="562122" y="663745"/>
                  <a:pt x="562122" y="660998"/>
                </a:cubicBezTo>
                <a:lnTo>
                  <a:pt x="560290" y="660998"/>
                </a:lnTo>
                <a:close/>
                <a:moveTo>
                  <a:pt x="571276" y="653678"/>
                </a:moveTo>
                <a:cubicBezTo>
                  <a:pt x="573108" y="656425"/>
                  <a:pt x="573108" y="657798"/>
                  <a:pt x="574939" y="660544"/>
                </a:cubicBezTo>
                <a:cubicBezTo>
                  <a:pt x="573108" y="659171"/>
                  <a:pt x="573108" y="663291"/>
                  <a:pt x="571276" y="661917"/>
                </a:cubicBezTo>
                <a:cubicBezTo>
                  <a:pt x="573108" y="657798"/>
                  <a:pt x="571276" y="656425"/>
                  <a:pt x="571276" y="653678"/>
                </a:cubicBezTo>
                <a:close/>
                <a:moveTo>
                  <a:pt x="565789" y="653678"/>
                </a:moveTo>
                <a:cubicBezTo>
                  <a:pt x="567619" y="656817"/>
                  <a:pt x="567619" y="658386"/>
                  <a:pt x="567619" y="659956"/>
                </a:cubicBezTo>
                <a:cubicBezTo>
                  <a:pt x="569450" y="663095"/>
                  <a:pt x="567619" y="661525"/>
                  <a:pt x="567619" y="661525"/>
                </a:cubicBezTo>
                <a:cubicBezTo>
                  <a:pt x="567619" y="658386"/>
                  <a:pt x="565789" y="656817"/>
                  <a:pt x="565789" y="653678"/>
                </a:cubicBezTo>
                <a:close/>
                <a:moveTo>
                  <a:pt x="560290" y="646687"/>
                </a:moveTo>
                <a:cubicBezTo>
                  <a:pt x="561389" y="644689"/>
                  <a:pt x="562488" y="647686"/>
                  <a:pt x="563587" y="648684"/>
                </a:cubicBezTo>
                <a:cubicBezTo>
                  <a:pt x="563587" y="652679"/>
                  <a:pt x="562488" y="644689"/>
                  <a:pt x="563587" y="651681"/>
                </a:cubicBezTo>
                <a:cubicBezTo>
                  <a:pt x="562488" y="648684"/>
                  <a:pt x="561389" y="649683"/>
                  <a:pt x="560290" y="646687"/>
                </a:cubicBezTo>
                <a:close/>
                <a:moveTo>
                  <a:pt x="562488" y="642692"/>
                </a:moveTo>
                <a:cubicBezTo>
                  <a:pt x="563587" y="644689"/>
                  <a:pt x="563587" y="646687"/>
                  <a:pt x="564686" y="648684"/>
                </a:cubicBezTo>
                <a:cubicBezTo>
                  <a:pt x="564686" y="649683"/>
                  <a:pt x="564686" y="650682"/>
                  <a:pt x="564686" y="651681"/>
                </a:cubicBezTo>
                <a:cubicBezTo>
                  <a:pt x="564686" y="650682"/>
                  <a:pt x="563587" y="649683"/>
                  <a:pt x="563587" y="648684"/>
                </a:cubicBezTo>
                <a:cubicBezTo>
                  <a:pt x="563587" y="644689"/>
                  <a:pt x="562488" y="643691"/>
                  <a:pt x="562488" y="642692"/>
                </a:cubicBezTo>
                <a:close/>
                <a:moveTo>
                  <a:pt x="554802" y="627388"/>
                </a:moveTo>
                <a:cubicBezTo>
                  <a:pt x="556023" y="626211"/>
                  <a:pt x="559685" y="634451"/>
                  <a:pt x="559685" y="630920"/>
                </a:cubicBezTo>
                <a:cubicBezTo>
                  <a:pt x="559685" y="634451"/>
                  <a:pt x="558464" y="633274"/>
                  <a:pt x="559685" y="637983"/>
                </a:cubicBezTo>
                <a:lnTo>
                  <a:pt x="560650" y="633326"/>
                </a:lnTo>
                <a:lnTo>
                  <a:pt x="560290" y="631706"/>
                </a:lnTo>
                <a:lnTo>
                  <a:pt x="560892" y="632158"/>
                </a:lnTo>
                <a:lnTo>
                  <a:pt x="560905" y="632097"/>
                </a:lnTo>
                <a:lnTo>
                  <a:pt x="561232" y="632413"/>
                </a:lnTo>
                <a:lnTo>
                  <a:pt x="563953" y="634453"/>
                </a:lnTo>
                <a:lnTo>
                  <a:pt x="563829" y="634917"/>
                </a:lnTo>
                <a:lnTo>
                  <a:pt x="564567" y="635629"/>
                </a:lnTo>
                <a:lnTo>
                  <a:pt x="564345" y="635758"/>
                </a:lnTo>
                <a:lnTo>
                  <a:pt x="563470" y="636264"/>
                </a:lnTo>
                <a:lnTo>
                  <a:pt x="562122" y="641319"/>
                </a:lnTo>
                <a:lnTo>
                  <a:pt x="562122" y="639945"/>
                </a:lnTo>
                <a:lnTo>
                  <a:pt x="561550" y="637374"/>
                </a:lnTo>
                <a:lnTo>
                  <a:pt x="558464" y="639160"/>
                </a:lnTo>
                <a:cubicBezTo>
                  <a:pt x="558464" y="635629"/>
                  <a:pt x="556023" y="630920"/>
                  <a:pt x="554802" y="630920"/>
                </a:cubicBezTo>
                <a:lnTo>
                  <a:pt x="556023" y="630920"/>
                </a:lnTo>
                <a:close/>
                <a:moveTo>
                  <a:pt x="560290" y="620720"/>
                </a:moveTo>
                <a:lnTo>
                  <a:pt x="563037" y="623465"/>
                </a:lnTo>
                <a:lnTo>
                  <a:pt x="560290" y="623465"/>
                </a:lnTo>
                <a:close/>
                <a:moveTo>
                  <a:pt x="554802" y="620720"/>
                </a:moveTo>
                <a:cubicBezTo>
                  <a:pt x="554802" y="622550"/>
                  <a:pt x="557547" y="624381"/>
                  <a:pt x="554802" y="624381"/>
                </a:cubicBezTo>
                <a:cubicBezTo>
                  <a:pt x="554802" y="622550"/>
                  <a:pt x="554802" y="622550"/>
                  <a:pt x="554802" y="620720"/>
                </a:cubicBezTo>
                <a:close/>
                <a:moveTo>
                  <a:pt x="549304" y="615222"/>
                </a:moveTo>
                <a:lnTo>
                  <a:pt x="552051" y="617054"/>
                </a:lnTo>
                <a:lnTo>
                  <a:pt x="549304" y="618885"/>
                </a:lnTo>
                <a:close/>
                <a:moveTo>
                  <a:pt x="549088" y="600773"/>
                </a:moveTo>
                <a:lnTo>
                  <a:pt x="549337" y="604388"/>
                </a:lnTo>
                <a:lnTo>
                  <a:pt x="549304" y="604405"/>
                </a:lnTo>
                <a:lnTo>
                  <a:pt x="549088" y="604513"/>
                </a:lnTo>
                <a:cubicBezTo>
                  <a:pt x="550333" y="604513"/>
                  <a:pt x="550333" y="600773"/>
                  <a:pt x="549088" y="600773"/>
                </a:cubicBezTo>
                <a:close/>
                <a:moveTo>
                  <a:pt x="551594" y="587932"/>
                </a:moveTo>
                <a:cubicBezTo>
                  <a:pt x="552280" y="589477"/>
                  <a:pt x="552967" y="591880"/>
                  <a:pt x="552051" y="591880"/>
                </a:cubicBezTo>
                <a:cubicBezTo>
                  <a:pt x="552967" y="590507"/>
                  <a:pt x="551136" y="591880"/>
                  <a:pt x="551136" y="589133"/>
                </a:cubicBezTo>
                <a:cubicBezTo>
                  <a:pt x="550220" y="585700"/>
                  <a:pt x="550907" y="586387"/>
                  <a:pt x="551594" y="587932"/>
                </a:cubicBezTo>
                <a:close/>
                <a:moveTo>
                  <a:pt x="547843" y="575845"/>
                </a:moveTo>
                <a:cubicBezTo>
                  <a:pt x="547843" y="575845"/>
                  <a:pt x="547843" y="577091"/>
                  <a:pt x="547843" y="578338"/>
                </a:cubicBezTo>
                <a:lnTo>
                  <a:pt x="549088" y="578338"/>
                </a:lnTo>
                <a:cubicBezTo>
                  <a:pt x="547843" y="578338"/>
                  <a:pt x="547843" y="577091"/>
                  <a:pt x="547843" y="575845"/>
                </a:cubicBezTo>
                <a:close/>
                <a:moveTo>
                  <a:pt x="538719" y="566323"/>
                </a:moveTo>
                <a:lnTo>
                  <a:pt x="539127" y="568366"/>
                </a:lnTo>
                <a:lnTo>
                  <a:pt x="539127" y="566867"/>
                </a:lnTo>
                <a:close/>
                <a:moveTo>
                  <a:pt x="529049" y="552970"/>
                </a:moveTo>
                <a:cubicBezTo>
                  <a:pt x="529736" y="553885"/>
                  <a:pt x="530766" y="555411"/>
                  <a:pt x="531453" y="555411"/>
                </a:cubicBezTo>
                <a:cubicBezTo>
                  <a:pt x="531453" y="559073"/>
                  <a:pt x="530079" y="555411"/>
                  <a:pt x="528706" y="554191"/>
                </a:cubicBezTo>
                <a:cubicBezTo>
                  <a:pt x="528019" y="551750"/>
                  <a:pt x="528362" y="552054"/>
                  <a:pt x="529049" y="552970"/>
                </a:cubicBezTo>
                <a:close/>
                <a:moveTo>
                  <a:pt x="541065" y="538319"/>
                </a:moveTo>
                <a:cubicBezTo>
                  <a:pt x="541065" y="540151"/>
                  <a:pt x="541065" y="541067"/>
                  <a:pt x="541065" y="542898"/>
                </a:cubicBezTo>
                <a:cubicBezTo>
                  <a:pt x="538318" y="542898"/>
                  <a:pt x="541065" y="540151"/>
                  <a:pt x="541065" y="538319"/>
                </a:cubicBezTo>
                <a:close/>
                <a:moveTo>
                  <a:pt x="538318" y="532831"/>
                </a:moveTo>
                <a:cubicBezTo>
                  <a:pt x="540150" y="533746"/>
                  <a:pt x="541981" y="536492"/>
                  <a:pt x="541981" y="537407"/>
                </a:cubicBezTo>
                <a:cubicBezTo>
                  <a:pt x="540150" y="536492"/>
                  <a:pt x="540150" y="534661"/>
                  <a:pt x="538318" y="533746"/>
                </a:cubicBezTo>
                <a:cubicBezTo>
                  <a:pt x="538318" y="532831"/>
                  <a:pt x="538318" y="532831"/>
                  <a:pt x="538318" y="532831"/>
                </a:cubicBezTo>
                <a:close/>
                <a:moveTo>
                  <a:pt x="507192" y="428458"/>
                </a:moveTo>
                <a:cubicBezTo>
                  <a:pt x="509023" y="428458"/>
                  <a:pt x="507192" y="430290"/>
                  <a:pt x="507192" y="433037"/>
                </a:cubicBezTo>
                <a:cubicBezTo>
                  <a:pt x="507192" y="432121"/>
                  <a:pt x="507192" y="430290"/>
                  <a:pt x="505360" y="429374"/>
                </a:cubicBezTo>
                <a:close/>
                <a:moveTo>
                  <a:pt x="459442" y="365200"/>
                </a:moveTo>
                <a:lnTo>
                  <a:pt x="459515" y="365345"/>
                </a:lnTo>
                <a:lnTo>
                  <a:pt x="459442" y="366447"/>
                </a:lnTo>
                <a:close/>
                <a:moveTo>
                  <a:pt x="399677" y="243051"/>
                </a:moveTo>
                <a:cubicBezTo>
                  <a:pt x="398432" y="243051"/>
                  <a:pt x="400922" y="244298"/>
                  <a:pt x="400922" y="245544"/>
                </a:cubicBezTo>
                <a:lnTo>
                  <a:pt x="399864" y="243986"/>
                </a:lnTo>
                <a:close/>
                <a:moveTo>
                  <a:pt x="243939" y="112791"/>
                </a:moveTo>
                <a:lnTo>
                  <a:pt x="246531" y="115917"/>
                </a:lnTo>
                <a:cubicBezTo>
                  <a:pt x="245909" y="115294"/>
                  <a:pt x="244664" y="114047"/>
                  <a:pt x="243885" y="113112"/>
                </a:cubicBezTo>
                <a:close/>
                <a:moveTo>
                  <a:pt x="216320" y="77137"/>
                </a:moveTo>
                <a:lnTo>
                  <a:pt x="216649" y="77153"/>
                </a:lnTo>
                <a:lnTo>
                  <a:pt x="216649" y="77278"/>
                </a:lnTo>
                <a:close/>
                <a:moveTo>
                  <a:pt x="216649" y="76031"/>
                </a:moveTo>
                <a:lnTo>
                  <a:pt x="219139" y="77278"/>
                </a:lnTo>
                <a:lnTo>
                  <a:pt x="216649" y="77153"/>
                </a:lnTo>
                <a:close/>
                <a:moveTo>
                  <a:pt x="89650" y="33653"/>
                </a:moveTo>
                <a:lnTo>
                  <a:pt x="91960" y="34780"/>
                </a:lnTo>
                <a:lnTo>
                  <a:pt x="92140" y="34900"/>
                </a:lnTo>
                <a:cubicBezTo>
                  <a:pt x="90895" y="34900"/>
                  <a:pt x="90895" y="33653"/>
                  <a:pt x="89650" y="33653"/>
                </a:cubicBezTo>
                <a:close/>
                <a:moveTo>
                  <a:pt x="3663" y="0"/>
                </a:moveTo>
                <a:lnTo>
                  <a:pt x="3663" y="2126"/>
                </a:lnTo>
                <a:lnTo>
                  <a:pt x="12454" y="1246"/>
                </a:lnTo>
                <a:lnTo>
                  <a:pt x="22415" y="4986"/>
                </a:lnTo>
                <a:cubicBezTo>
                  <a:pt x="22415" y="3739"/>
                  <a:pt x="23660" y="3739"/>
                  <a:pt x="22415" y="2493"/>
                </a:cubicBezTo>
                <a:cubicBezTo>
                  <a:pt x="23660" y="3739"/>
                  <a:pt x="26150" y="3739"/>
                  <a:pt x="23660" y="2493"/>
                </a:cubicBezTo>
                <a:cubicBezTo>
                  <a:pt x="46071" y="11218"/>
                  <a:pt x="69728" y="12464"/>
                  <a:pt x="90895" y="22436"/>
                </a:cubicBezTo>
                <a:cubicBezTo>
                  <a:pt x="92140" y="22436"/>
                  <a:pt x="92140" y="21189"/>
                  <a:pt x="90895" y="19943"/>
                </a:cubicBezTo>
                <a:cubicBezTo>
                  <a:pt x="94630" y="23682"/>
                  <a:pt x="95875" y="19943"/>
                  <a:pt x="98365" y="21189"/>
                </a:cubicBezTo>
                <a:lnTo>
                  <a:pt x="102100" y="26175"/>
                </a:lnTo>
                <a:cubicBezTo>
                  <a:pt x="105836" y="26175"/>
                  <a:pt x="103346" y="23682"/>
                  <a:pt x="104591" y="23682"/>
                </a:cubicBezTo>
                <a:cubicBezTo>
                  <a:pt x="115796" y="27421"/>
                  <a:pt x="124512" y="33653"/>
                  <a:pt x="134473" y="36146"/>
                </a:cubicBezTo>
                <a:cubicBezTo>
                  <a:pt x="136963" y="38639"/>
                  <a:pt x="133228" y="38639"/>
                  <a:pt x="135718" y="39885"/>
                </a:cubicBezTo>
                <a:cubicBezTo>
                  <a:pt x="131983" y="34900"/>
                  <a:pt x="146924" y="43625"/>
                  <a:pt x="145679" y="39885"/>
                </a:cubicBezTo>
                <a:cubicBezTo>
                  <a:pt x="146924" y="43625"/>
                  <a:pt x="158130" y="46117"/>
                  <a:pt x="154394" y="48610"/>
                </a:cubicBezTo>
                <a:cubicBezTo>
                  <a:pt x="159375" y="51103"/>
                  <a:pt x="159375" y="48610"/>
                  <a:pt x="158130" y="48610"/>
                </a:cubicBezTo>
                <a:cubicBezTo>
                  <a:pt x="163110" y="51103"/>
                  <a:pt x="166845" y="53596"/>
                  <a:pt x="170580" y="53596"/>
                </a:cubicBezTo>
                <a:cubicBezTo>
                  <a:pt x="173071" y="56089"/>
                  <a:pt x="194237" y="64814"/>
                  <a:pt x="196727" y="69799"/>
                </a:cubicBezTo>
                <a:cubicBezTo>
                  <a:pt x="195482" y="66060"/>
                  <a:pt x="197972" y="68553"/>
                  <a:pt x="200463" y="69799"/>
                </a:cubicBezTo>
                <a:lnTo>
                  <a:pt x="199218" y="67307"/>
                </a:lnTo>
                <a:lnTo>
                  <a:pt x="205443" y="71046"/>
                </a:lnTo>
                <a:cubicBezTo>
                  <a:pt x="206688" y="71046"/>
                  <a:pt x="206688" y="71046"/>
                  <a:pt x="206688" y="71046"/>
                </a:cubicBezTo>
                <a:cubicBezTo>
                  <a:pt x="207933" y="72292"/>
                  <a:pt x="205443" y="72292"/>
                  <a:pt x="207933" y="73539"/>
                </a:cubicBezTo>
                <a:lnTo>
                  <a:pt x="216320" y="77137"/>
                </a:lnTo>
                <a:lnTo>
                  <a:pt x="216026" y="77122"/>
                </a:lnTo>
                <a:cubicBezTo>
                  <a:pt x="214470" y="76966"/>
                  <a:pt x="213536" y="77278"/>
                  <a:pt x="216649" y="79771"/>
                </a:cubicBezTo>
                <a:cubicBezTo>
                  <a:pt x="217894" y="78524"/>
                  <a:pt x="222874" y="79771"/>
                  <a:pt x="224119" y="82264"/>
                </a:cubicBezTo>
                <a:cubicBezTo>
                  <a:pt x="220384" y="79771"/>
                  <a:pt x="219139" y="81017"/>
                  <a:pt x="221629" y="82264"/>
                </a:cubicBezTo>
                <a:lnTo>
                  <a:pt x="225364" y="84756"/>
                </a:lnTo>
                <a:lnTo>
                  <a:pt x="225364" y="82264"/>
                </a:lnTo>
                <a:cubicBezTo>
                  <a:pt x="232835" y="87249"/>
                  <a:pt x="239061" y="92235"/>
                  <a:pt x="245286" y="97221"/>
                </a:cubicBezTo>
                <a:cubicBezTo>
                  <a:pt x="252757" y="103453"/>
                  <a:pt x="260227" y="107192"/>
                  <a:pt x="267698" y="113424"/>
                </a:cubicBezTo>
                <a:cubicBezTo>
                  <a:pt x="265207" y="113424"/>
                  <a:pt x="276413" y="120903"/>
                  <a:pt x="273923" y="122149"/>
                </a:cubicBezTo>
                <a:cubicBezTo>
                  <a:pt x="268943" y="119656"/>
                  <a:pt x="272678" y="124642"/>
                  <a:pt x="275168" y="125888"/>
                </a:cubicBezTo>
                <a:cubicBezTo>
                  <a:pt x="273923" y="123395"/>
                  <a:pt x="282639" y="127135"/>
                  <a:pt x="276413" y="122149"/>
                </a:cubicBezTo>
                <a:lnTo>
                  <a:pt x="282639" y="124642"/>
                </a:lnTo>
                <a:cubicBezTo>
                  <a:pt x="285752" y="123396"/>
                  <a:pt x="289176" y="126512"/>
                  <a:pt x="292911" y="130718"/>
                </a:cubicBezTo>
                <a:lnTo>
                  <a:pt x="304094" y="142344"/>
                </a:lnTo>
                <a:lnTo>
                  <a:pt x="303805" y="142092"/>
                </a:lnTo>
                <a:cubicBezTo>
                  <a:pt x="303805" y="142092"/>
                  <a:pt x="303805" y="142092"/>
                  <a:pt x="305050" y="143338"/>
                </a:cubicBezTo>
                <a:lnTo>
                  <a:pt x="304094" y="142344"/>
                </a:lnTo>
                <a:lnTo>
                  <a:pt x="314700" y="151596"/>
                </a:lnTo>
                <a:cubicBezTo>
                  <a:pt x="317501" y="154868"/>
                  <a:pt x="319368" y="157672"/>
                  <a:pt x="319991" y="158295"/>
                </a:cubicBezTo>
                <a:lnTo>
                  <a:pt x="319991" y="160788"/>
                </a:lnTo>
                <a:cubicBezTo>
                  <a:pt x="327462" y="164527"/>
                  <a:pt x="328707" y="164527"/>
                  <a:pt x="334933" y="172006"/>
                </a:cubicBezTo>
                <a:cubicBezTo>
                  <a:pt x="333687" y="172006"/>
                  <a:pt x="333687" y="170759"/>
                  <a:pt x="333687" y="173252"/>
                </a:cubicBezTo>
                <a:cubicBezTo>
                  <a:pt x="336178" y="173252"/>
                  <a:pt x="338668" y="174498"/>
                  <a:pt x="343648" y="179484"/>
                </a:cubicBezTo>
                <a:lnTo>
                  <a:pt x="342403" y="179484"/>
                </a:lnTo>
                <a:lnTo>
                  <a:pt x="349874" y="186963"/>
                </a:lnTo>
                <a:cubicBezTo>
                  <a:pt x="346138" y="190702"/>
                  <a:pt x="363570" y="198180"/>
                  <a:pt x="362325" y="203166"/>
                </a:cubicBezTo>
                <a:cubicBezTo>
                  <a:pt x="364815" y="204413"/>
                  <a:pt x="368550" y="209398"/>
                  <a:pt x="372285" y="211891"/>
                </a:cubicBezTo>
                <a:cubicBezTo>
                  <a:pt x="376021" y="214384"/>
                  <a:pt x="378511" y="221862"/>
                  <a:pt x="381001" y="224355"/>
                </a:cubicBezTo>
                <a:cubicBezTo>
                  <a:pt x="383491" y="226848"/>
                  <a:pt x="383491" y="225602"/>
                  <a:pt x="383491" y="224355"/>
                </a:cubicBezTo>
                <a:cubicBezTo>
                  <a:pt x="385981" y="229341"/>
                  <a:pt x="394697" y="234327"/>
                  <a:pt x="395942" y="236819"/>
                </a:cubicBezTo>
                <a:cubicBezTo>
                  <a:pt x="398432" y="240559"/>
                  <a:pt x="394697" y="239312"/>
                  <a:pt x="394697" y="240559"/>
                </a:cubicBezTo>
                <a:cubicBezTo>
                  <a:pt x="396564" y="243052"/>
                  <a:pt x="397498" y="242117"/>
                  <a:pt x="398276" y="241649"/>
                </a:cubicBezTo>
                <a:lnTo>
                  <a:pt x="399864" y="243986"/>
                </a:lnTo>
                <a:lnTo>
                  <a:pt x="402167" y="255516"/>
                </a:lnTo>
                <a:lnTo>
                  <a:pt x="402167" y="254269"/>
                </a:lnTo>
                <a:cubicBezTo>
                  <a:pt x="405903" y="256762"/>
                  <a:pt x="405903" y="267980"/>
                  <a:pt x="409638" y="265487"/>
                </a:cubicBezTo>
                <a:lnTo>
                  <a:pt x="410883" y="264241"/>
                </a:lnTo>
                <a:cubicBezTo>
                  <a:pt x="414618" y="272965"/>
                  <a:pt x="413373" y="267980"/>
                  <a:pt x="417109" y="276705"/>
                </a:cubicBezTo>
                <a:cubicBezTo>
                  <a:pt x="419599" y="280444"/>
                  <a:pt x="419599" y="282937"/>
                  <a:pt x="422089" y="284183"/>
                </a:cubicBezTo>
                <a:lnTo>
                  <a:pt x="422089" y="282937"/>
                </a:lnTo>
                <a:cubicBezTo>
                  <a:pt x="425824" y="286676"/>
                  <a:pt x="425824" y="286676"/>
                  <a:pt x="428314" y="291662"/>
                </a:cubicBezTo>
                <a:cubicBezTo>
                  <a:pt x="428314" y="292908"/>
                  <a:pt x="430805" y="295401"/>
                  <a:pt x="430805" y="295401"/>
                </a:cubicBezTo>
                <a:cubicBezTo>
                  <a:pt x="432050" y="295401"/>
                  <a:pt x="438275" y="305372"/>
                  <a:pt x="439520" y="307865"/>
                </a:cubicBezTo>
                <a:cubicBezTo>
                  <a:pt x="437030" y="304126"/>
                  <a:pt x="437030" y="306619"/>
                  <a:pt x="437030" y="307865"/>
                </a:cubicBezTo>
                <a:cubicBezTo>
                  <a:pt x="439520" y="309112"/>
                  <a:pt x="440765" y="310358"/>
                  <a:pt x="440765" y="314097"/>
                </a:cubicBezTo>
                <a:cubicBezTo>
                  <a:pt x="443255" y="314097"/>
                  <a:pt x="445746" y="312851"/>
                  <a:pt x="449481" y="319083"/>
                </a:cubicBezTo>
                <a:cubicBezTo>
                  <a:pt x="449481" y="317837"/>
                  <a:pt x="448236" y="316590"/>
                  <a:pt x="448236" y="317837"/>
                </a:cubicBezTo>
                <a:cubicBezTo>
                  <a:pt x="446991" y="319083"/>
                  <a:pt x="449481" y="319083"/>
                  <a:pt x="449481" y="320329"/>
                </a:cubicBezTo>
                <a:cubicBezTo>
                  <a:pt x="449481" y="320329"/>
                  <a:pt x="448236" y="319083"/>
                  <a:pt x="446991" y="320329"/>
                </a:cubicBezTo>
                <a:cubicBezTo>
                  <a:pt x="451971" y="322822"/>
                  <a:pt x="451971" y="326561"/>
                  <a:pt x="455706" y="332794"/>
                </a:cubicBezTo>
                <a:cubicBezTo>
                  <a:pt x="454461" y="331547"/>
                  <a:pt x="454461" y="332794"/>
                  <a:pt x="454461" y="334040"/>
                </a:cubicBezTo>
                <a:cubicBezTo>
                  <a:pt x="456951" y="332794"/>
                  <a:pt x="456951" y="344011"/>
                  <a:pt x="459442" y="339026"/>
                </a:cubicBezTo>
                <a:cubicBezTo>
                  <a:pt x="463177" y="351490"/>
                  <a:pt x="474383" y="368940"/>
                  <a:pt x="474383" y="375172"/>
                </a:cubicBezTo>
                <a:cubicBezTo>
                  <a:pt x="473138" y="377665"/>
                  <a:pt x="476873" y="378911"/>
                  <a:pt x="478118" y="381404"/>
                </a:cubicBezTo>
                <a:lnTo>
                  <a:pt x="476873" y="381404"/>
                </a:lnTo>
                <a:cubicBezTo>
                  <a:pt x="481853" y="386389"/>
                  <a:pt x="479363" y="386389"/>
                  <a:pt x="484343" y="392622"/>
                </a:cubicBezTo>
                <a:cubicBezTo>
                  <a:pt x="481853" y="390129"/>
                  <a:pt x="481853" y="391375"/>
                  <a:pt x="483098" y="395114"/>
                </a:cubicBezTo>
                <a:lnTo>
                  <a:pt x="486834" y="398854"/>
                </a:lnTo>
                <a:lnTo>
                  <a:pt x="485589" y="400100"/>
                </a:lnTo>
                <a:cubicBezTo>
                  <a:pt x="486834" y="402593"/>
                  <a:pt x="488079" y="405086"/>
                  <a:pt x="488079" y="406332"/>
                </a:cubicBezTo>
                <a:cubicBezTo>
                  <a:pt x="490569" y="406332"/>
                  <a:pt x="494304" y="415057"/>
                  <a:pt x="495549" y="416303"/>
                </a:cubicBezTo>
                <a:cubicBezTo>
                  <a:pt x="494304" y="418796"/>
                  <a:pt x="498039" y="421289"/>
                  <a:pt x="496794" y="425028"/>
                </a:cubicBezTo>
                <a:cubicBezTo>
                  <a:pt x="498039" y="425028"/>
                  <a:pt x="498039" y="425028"/>
                  <a:pt x="499285" y="426275"/>
                </a:cubicBezTo>
                <a:cubicBezTo>
                  <a:pt x="500530" y="425028"/>
                  <a:pt x="500530" y="425028"/>
                  <a:pt x="500530" y="426275"/>
                </a:cubicBezTo>
                <a:cubicBezTo>
                  <a:pt x="501775" y="426275"/>
                  <a:pt x="501775" y="426275"/>
                  <a:pt x="501775" y="426275"/>
                </a:cubicBezTo>
                <a:lnTo>
                  <a:pt x="500530" y="427521"/>
                </a:lnTo>
                <a:cubicBezTo>
                  <a:pt x="501775" y="430014"/>
                  <a:pt x="503020" y="432507"/>
                  <a:pt x="503020" y="433753"/>
                </a:cubicBezTo>
                <a:cubicBezTo>
                  <a:pt x="503020" y="435000"/>
                  <a:pt x="504265" y="436246"/>
                  <a:pt x="504265" y="438739"/>
                </a:cubicBezTo>
                <a:cubicBezTo>
                  <a:pt x="505510" y="446218"/>
                  <a:pt x="514226" y="452450"/>
                  <a:pt x="514226" y="461175"/>
                </a:cubicBezTo>
                <a:cubicBezTo>
                  <a:pt x="512981" y="461175"/>
                  <a:pt x="512981" y="458682"/>
                  <a:pt x="511735" y="458682"/>
                </a:cubicBezTo>
                <a:cubicBezTo>
                  <a:pt x="514226" y="464914"/>
                  <a:pt x="515471" y="472392"/>
                  <a:pt x="517961" y="476132"/>
                </a:cubicBezTo>
                <a:lnTo>
                  <a:pt x="519206" y="476132"/>
                </a:lnTo>
                <a:cubicBezTo>
                  <a:pt x="521696" y="479871"/>
                  <a:pt x="522941" y="483610"/>
                  <a:pt x="524186" y="487349"/>
                </a:cubicBezTo>
                <a:lnTo>
                  <a:pt x="525431" y="487349"/>
                </a:lnTo>
                <a:cubicBezTo>
                  <a:pt x="526677" y="492335"/>
                  <a:pt x="532902" y="504799"/>
                  <a:pt x="531657" y="508538"/>
                </a:cubicBezTo>
                <a:cubicBezTo>
                  <a:pt x="532902" y="511031"/>
                  <a:pt x="532902" y="517263"/>
                  <a:pt x="534147" y="519756"/>
                </a:cubicBezTo>
                <a:lnTo>
                  <a:pt x="534147" y="521003"/>
                </a:lnTo>
                <a:cubicBezTo>
                  <a:pt x="534147" y="525988"/>
                  <a:pt x="535392" y="528481"/>
                  <a:pt x="536637" y="530974"/>
                </a:cubicBezTo>
                <a:cubicBezTo>
                  <a:pt x="536637" y="539699"/>
                  <a:pt x="541618" y="548424"/>
                  <a:pt x="542863" y="555902"/>
                </a:cubicBezTo>
                <a:lnTo>
                  <a:pt x="545353" y="563381"/>
                </a:lnTo>
                <a:cubicBezTo>
                  <a:pt x="544108" y="560888"/>
                  <a:pt x="546598" y="563381"/>
                  <a:pt x="547843" y="567120"/>
                </a:cubicBezTo>
                <a:cubicBezTo>
                  <a:pt x="547843" y="569613"/>
                  <a:pt x="549088" y="573352"/>
                  <a:pt x="549088" y="575845"/>
                </a:cubicBezTo>
                <a:lnTo>
                  <a:pt x="550333" y="580831"/>
                </a:lnTo>
                <a:cubicBezTo>
                  <a:pt x="547843" y="575845"/>
                  <a:pt x="549088" y="582077"/>
                  <a:pt x="547843" y="582077"/>
                </a:cubicBezTo>
                <a:lnTo>
                  <a:pt x="549088" y="584570"/>
                </a:lnTo>
                <a:cubicBezTo>
                  <a:pt x="549088" y="587063"/>
                  <a:pt x="547843" y="583323"/>
                  <a:pt x="547843" y="585816"/>
                </a:cubicBezTo>
                <a:cubicBezTo>
                  <a:pt x="549088" y="588309"/>
                  <a:pt x="550333" y="594541"/>
                  <a:pt x="551578" y="595788"/>
                </a:cubicBezTo>
                <a:cubicBezTo>
                  <a:pt x="552823" y="594541"/>
                  <a:pt x="552823" y="594541"/>
                  <a:pt x="552823" y="593295"/>
                </a:cubicBezTo>
                <a:lnTo>
                  <a:pt x="554069" y="594541"/>
                </a:lnTo>
                <a:cubicBezTo>
                  <a:pt x="554069" y="598281"/>
                  <a:pt x="554069" y="597034"/>
                  <a:pt x="555314" y="597034"/>
                </a:cubicBezTo>
                <a:cubicBezTo>
                  <a:pt x="554069" y="600773"/>
                  <a:pt x="555314" y="603266"/>
                  <a:pt x="554069" y="607005"/>
                </a:cubicBezTo>
                <a:cubicBezTo>
                  <a:pt x="555314" y="603266"/>
                  <a:pt x="555314" y="618223"/>
                  <a:pt x="557804" y="614484"/>
                </a:cubicBezTo>
                <a:lnTo>
                  <a:pt x="557078" y="617392"/>
                </a:lnTo>
                <a:lnTo>
                  <a:pt x="557547" y="618519"/>
                </a:lnTo>
                <a:lnTo>
                  <a:pt x="557547" y="619618"/>
                </a:lnTo>
                <a:lnTo>
                  <a:pt x="556978" y="617794"/>
                </a:lnTo>
                <a:lnTo>
                  <a:pt x="556559" y="619470"/>
                </a:lnTo>
                <a:cubicBezTo>
                  <a:pt x="556559" y="614484"/>
                  <a:pt x="554069" y="610745"/>
                  <a:pt x="551578" y="607005"/>
                </a:cubicBezTo>
                <a:lnTo>
                  <a:pt x="551578" y="610745"/>
                </a:lnTo>
                <a:cubicBezTo>
                  <a:pt x="549710" y="609498"/>
                  <a:pt x="549399" y="607317"/>
                  <a:pt x="549399" y="605292"/>
                </a:cubicBezTo>
                <a:lnTo>
                  <a:pt x="549337" y="604388"/>
                </a:lnTo>
                <a:lnTo>
                  <a:pt x="551578" y="603266"/>
                </a:lnTo>
                <a:lnTo>
                  <a:pt x="550974" y="601250"/>
                </a:lnTo>
                <a:lnTo>
                  <a:pt x="549304" y="598748"/>
                </a:lnTo>
                <a:lnTo>
                  <a:pt x="550775" y="600585"/>
                </a:lnTo>
                <a:lnTo>
                  <a:pt x="547843" y="590802"/>
                </a:lnTo>
                <a:cubicBezTo>
                  <a:pt x="547843" y="594541"/>
                  <a:pt x="545353" y="587063"/>
                  <a:pt x="544108" y="589556"/>
                </a:cubicBezTo>
                <a:lnTo>
                  <a:pt x="545353" y="592048"/>
                </a:lnTo>
                <a:cubicBezTo>
                  <a:pt x="544108" y="593295"/>
                  <a:pt x="544108" y="590802"/>
                  <a:pt x="542863" y="589556"/>
                </a:cubicBezTo>
                <a:cubicBezTo>
                  <a:pt x="542240" y="585194"/>
                  <a:pt x="540684" y="578961"/>
                  <a:pt x="539439" y="573508"/>
                </a:cubicBezTo>
                <a:lnTo>
                  <a:pt x="538397" y="565894"/>
                </a:lnTo>
                <a:lnTo>
                  <a:pt x="538318" y="565789"/>
                </a:lnTo>
                <a:lnTo>
                  <a:pt x="538382" y="565789"/>
                </a:lnTo>
                <a:lnTo>
                  <a:pt x="537882" y="562134"/>
                </a:lnTo>
                <a:lnTo>
                  <a:pt x="538612" y="565789"/>
                </a:lnTo>
                <a:lnTo>
                  <a:pt x="539127" y="565789"/>
                </a:lnTo>
                <a:lnTo>
                  <a:pt x="539127" y="563381"/>
                </a:lnTo>
                <a:lnTo>
                  <a:pt x="539662" y="565789"/>
                </a:lnTo>
                <a:lnTo>
                  <a:pt x="541065" y="565789"/>
                </a:lnTo>
                <a:cubicBezTo>
                  <a:pt x="541065" y="567619"/>
                  <a:pt x="541065" y="567619"/>
                  <a:pt x="541065" y="569450"/>
                </a:cubicBezTo>
                <a:lnTo>
                  <a:pt x="540227" y="568333"/>
                </a:lnTo>
                <a:lnTo>
                  <a:pt x="541618" y="574599"/>
                </a:lnTo>
                <a:cubicBezTo>
                  <a:pt x="541618" y="573352"/>
                  <a:pt x="544108" y="577091"/>
                  <a:pt x="545353" y="573352"/>
                </a:cubicBezTo>
                <a:cubicBezTo>
                  <a:pt x="544108" y="563381"/>
                  <a:pt x="539127" y="565874"/>
                  <a:pt x="537882" y="554656"/>
                </a:cubicBezTo>
                <a:cubicBezTo>
                  <a:pt x="536637" y="553409"/>
                  <a:pt x="539127" y="555902"/>
                  <a:pt x="537882" y="549670"/>
                </a:cubicBezTo>
                <a:cubicBezTo>
                  <a:pt x="534147" y="543438"/>
                  <a:pt x="530412" y="538452"/>
                  <a:pt x="527922" y="538452"/>
                </a:cubicBezTo>
                <a:cubicBezTo>
                  <a:pt x="530412" y="542192"/>
                  <a:pt x="532902" y="548424"/>
                  <a:pt x="531657" y="549670"/>
                </a:cubicBezTo>
                <a:cubicBezTo>
                  <a:pt x="530412" y="545931"/>
                  <a:pt x="527922" y="540945"/>
                  <a:pt x="525431" y="540945"/>
                </a:cubicBezTo>
                <a:cubicBezTo>
                  <a:pt x="527922" y="537206"/>
                  <a:pt x="527922" y="547177"/>
                  <a:pt x="529167" y="542192"/>
                </a:cubicBezTo>
                <a:cubicBezTo>
                  <a:pt x="527922" y="539699"/>
                  <a:pt x="527922" y="538452"/>
                  <a:pt x="526677" y="538452"/>
                </a:cubicBezTo>
                <a:cubicBezTo>
                  <a:pt x="527922" y="539699"/>
                  <a:pt x="527922" y="535960"/>
                  <a:pt x="527922" y="534713"/>
                </a:cubicBezTo>
                <a:cubicBezTo>
                  <a:pt x="526677" y="527235"/>
                  <a:pt x="525431" y="523495"/>
                  <a:pt x="524186" y="516017"/>
                </a:cubicBezTo>
                <a:cubicBezTo>
                  <a:pt x="524186" y="514771"/>
                  <a:pt x="524186" y="514771"/>
                  <a:pt x="524186" y="514771"/>
                </a:cubicBezTo>
                <a:cubicBezTo>
                  <a:pt x="522941" y="511031"/>
                  <a:pt x="517961" y="506046"/>
                  <a:pt x="517961" y="508538"/>
                </a:cubicBezTo>
                <a:cubicBezTo>
                  <a:pt x="516716" y="503553"/>
                  <a:pt x="516716" y="503553"/>
                  <a:pt x="515471" y="499813"/>
                </a:cubicBezTo>
                <a:cubicBezTo>
                  <a:pt x="514226" y="506046"/>
                  <a:pt x="514226" y="498567"/>
                  <a:pt x="512981" y="498567"/>
                </a:cubicBezTo>
                <a:cubicBezTo>
                  <a:pt x="511735" y="494828"/>
                  <a:pt x="512981" y="497321"/>
                  <a:pt x="512981" y="494828"/>
                </a:cubicBezTo>
                <a:cubicBezTo>
                  <a:pt x="512981" y="494828"/>
                  <a:pt x="511735" y="492335"/>
                  <a:pt x="510490" y="492335"/>
                </a:cubicBezTo>
                <a:cubicBezTo>
                  <a:pt x="511735" y="489842"/>
                  <a:pt x="516716" y="496074"/>
                  <a:pt x="517961" y="492335"/>
                </a:cubicBezTo>
                <a:lnTo>
                  <a:pt x="517961" y="490557"/>
                </a:lnTo>
                <a:lnTo>
                  <a:pt x="516346" y="491633"/>
                </a:lnTo>
                <a:lnTo>
                  <a:pt x="516346" y="488887"/>
                </a:lnTo>
                <a:lnTo>
                  <a:pt x="517961" y="488887"/>
                </a:lnTo>
                <a:lnTo>
                  <a:pt x="517961" y="486259"/>
                </a:lnTo>
                <a:cubicBezTo>
                  <a:pt x="517961" y="483610"/>
                  <a:pt x="517961" y="481117"/>
                  <a:pt x="517961" y="481117"/>
                </a:cubicBezTo>
                <a:cubicBezTo>
                  <a:pt x="515471" y="479871"/>
                  <a:pt x="508000" y="482364"/>
                  <a:pt x="506755" y="486103"/>
                </a:cubicBezTo>
                <a:cubicBezTo>
                  <a:pt x="505510" y="486103"/>
                  <a:pt x="506755" y="482364"/>
                  <a:pt x="505510" y="481117"/>
                </a:cubicBezTo>
                <a:cubicBezTo>
                  <a:pt x="506755" y="474885"/>
                  <a:pt x="503020" y="473639"/>
                  <a:pt x="501775" y="469899"/>
                </a:cubicBezTo>
                <a:lnTo>
                  <a:pt x="504265" y="472392"/>
                </a:lnTo>
                <a:cubicBezTo>
                  <a:pt x="504265" y="471146"/>
                  <a:pt x="500530" y="464914"/>
                  <a:pt x="500530" y="464914"/>
                </a:cubicBezTo>
                <a:cubicBezTo>
                  <a:pt x="500530" y="464914"/>
                  <a:pt x="504265" y="467407"/>
                  <a:pt x="504265" y="464914"/>
                </a:cubicBezTo>
                <a:cubicBezTo>
                  <a:pt x="503020" y="457435"/>
                  <a:pt x="496794" y="451203"/>
                  <a:pt x="494304" y="453696"/>
                </a:cubicBezTo>
                <a:lnTo>
                  <a:pt x="500530" y="463667"/>
                </a:lnTo>
                <a:cubicBezTo>
                  <a:pt x="499285" y="463667"/>
                  <a:pt x="496794" y="456189"/>
                  <a:pt x="494304" y="457435"/>
                </a:cubicBezTo>
                <a:lnTo>
                  <a:pt x="490569" y="447464"/>
                </a:lnTo>
                <a:cubicBezTo>
                  <a:pt x="491814" y="448710"/>
                  <a:pt x="493059" y="451203"/>
                  <a:pt x="494304" y="449957"/>
                </a:cubicBezTo>
                <a:cubicBezTo>
                  <a:pt x="491814" y="446218"/>
                  <a:pt x="493059" y="447464"/>
                  <a:pt x="493059" y="444971"/>
                </a:cubicBezTo>
                <a:cubicBezTo>
                  <a:pt x="496794" y="448710"/>
                  <a:pt x="505510" y="456189"/>
                  <a:pt x="509245" y="457435"/>
                </a:cubicBezTo>
                <a:lnTo>
                  <a:pt x="505510" y="453696"/>
                </a:lnTo>
                <a:lnTo>
                  <a:pt x="506755" y="451203"/>
                </a:lnTo>
                <a:cubicBezTo>
                  <a:pt x="504887" y="448710"/>
                  <a:pt x="501775" y="446218"/>
                  <a:pt x="498818" y="444192"/>
                </a:cubicBezTo>
                <a:lnTo>
                  <a:pt x="492135" y="440178"/>
                </a:lnTo>
                <a:lnTo>
                  <a:pt x="491631" y="442195"/>
                </a:lnTo>
                <a:lnTo>
                  <a:pt x="491627" y="442187"/>
                </a:lnTo>
                <a:lnTo>
                  <a:pt x="490259" y="439449"/>
                </a:lnTo>
                <a:cubicBezTo>
                  <a:pt x="489572" y="439449"/>
                  <a:pt x="488886" y="439449"/>
                  <a:pt x="488886" y="436703"/>
                </a:cubicBezTo>
                <a:cubicBezTo>
                  <a:pt x="490259" y="433956"/>
                  <a:pt x="490259" y="435329"/>
                  <a:pt x="491631" y="438076"/>
                </a:cubicBezTo>
                <a:lnTo>
                  <a:pt x="492075" y="439854"/>
                </a:lnTo>
                <a:lnTo>
                  <a:pt x="496794" y="437493"/>
                </a:lnTo>
                <a:cubicBezTo>
                  <a:pt x="493059" y="430014"/>
                  <a:pt x="488079" y="432507"/>
                  <a:pt x="485589" y="425028"/>
                </a:cubicBezTo>
                <a:lnTo>
                  <a:pt x="485589" y="427521"/>
                </a:lnTo>
                <a:cubicBezTo>
                  <a:pt x="484343" y="426275"/>
                  <a:pt x="483098" y="418796"/>
                  <a:pt x="483098" y="420043"/>
                </a:cubicBezTo>
                <a:cubicBezTo>
                  <a:pt x="483098" y="418796"/>
                  <a:pt x="484343" y="415057"/>
                  <a:pt x="485589" y="416303"/>
                </a:cubicBezTo>
                <a:lnTo>
                  <a:pt x="479363" y="411318"/>
                </a:lnTo>
                <a:cubicBezTo>
                  <a:pt x="480608" y="412564"/>
                  <a:pt x="483098" y="411318"/>
                  <a:pt x="483098" y="411318"/>
                </a:cubicBezTo>
                <a:cubicBezTo>
                  <a:pt x="483098" y="408825"/>
                  <a:pt x="478118" y="407579"/>
                  <a:pt x="478118" y="410071"/>
                </a:cubicBezTo>
                <a:cubicBezTo>
                  <a:pt x="478118" y="403839"/>
                  <a:pt x="478118" y="405086"/>
                  <a:pt x="478118" y="400100"/>
                </a:cubicBezTo>
                <a:cubicBezTo>
                  <a:pt x="476873" y="398854"/>
                  <a:pt x="475628" y="401347"/>
                  <a:pt x="475628" y="402593"/>
                </a:cubicBezTo>
                <a:cubicBezTo>
                  <a:pt x="473138" y="400100"/>
                  <a:pt x="473138" y="397607"/>
                  <a:pt x="471893" y="395114"/>
                </a:cubicBezTo>
                <a:cubicBezTo>
                  <a:pt x="475628" y="400100"/>
                  <a:pt x="479363" y="395114"/>
                  <a:pt x="481853" y="395114"/>
                </a:cubicBezTo>
                <a:lnTo>
                  <a:pt x="476491" y="391698"/>
                </a:lnTo>
                <a:lnTo>
                  <a:pt x="474234" y="394405"/>
                </a:lnTo>
                <a:cubicBezTo>
                  <a:pt x="474234" y="392208"/>
                  <a:pt x="473318" y="392208"/>
                  <a:pt x="472402" y="390012"/>
                </a:cubicBezTo>
                <a:lnTo>
                  <a:pt x="474715" y="390567"/>
                </a:lnTo>
                <a:lnTo>
                  <a:pt x="468157" y="386389"/>
                </a:lnTo>
                <a:cubicBezTo>
                  <a:pt x="469402" y="386389"/>
                  <a:pt x="471893" y="385143"/>
                  <a:pt x="471893" y="385143"/>
                </a:cubicBezTo>
                <a:cubicBezTo>
                  <a:pt x="470647" y="385143"/>
                  <a:pt x="468157" y="381715"/>
                  <a:pt x="465667" y="377509"/>
                </a:cubicBezTo>
                <a:lnTo>
                  <a:pt x="459515" y="365345"/>
                </a:lnTo>
                <a:lnTo>
                  <a:pt x="459598" y="364110"/>
                </a:lnTo>
                <a:cubicBezTo>
                  <a:pt x="459130" y="362396"/>
                  <a:pt x="458196" y="360215"/>
                  <a:pt x="456951" y="358968"/>
                </a:cubicBezTo>
                <a:cubicBezTo>
                  <a:pt x="456951" y="358968"/>
                  <a:pt x="456951" y="360215"/>
                  <a:pt x="458197" y="361461"/>
                </a:cubicBezTo>
                <a:cubicBezTo>
                  <a:pt x="456951" y="355229"/>
                  <a:pt x="451971" y="356475"/>
                  <a:pt x="451971" y="351490"/>
                </a:cubicBezTo>
                <a:cubicBezTo>
                  <a:pt x="453216" y="355229"/>
                  <a:pt x="454461" y="355229"/>
                  <a:pt x="454461" y="355229"/>
                </a:cubicBezTo>
                <a:cubicBezTo>
                  <a:pt x="453216" y="351490"/>
                  <a:pt x="449481" y="344011"/>
                  <a:pt x="446991" y="346504"/>
                </a:cubicBezTo>
                <a:cubicBezTo>
                  <a:pt x="446991" y="344011"/>
                  <a:pt x="445746" y="342765"/>
                  <a:pt x="446991" y="341518"/>
                </a:cubicBezTo>
                <a:lnTo>
                  <a:pt x="440765" y="334040"/>
                </a:lnTo>
                <a:cubicBezTo>
                  <a:pt x="440765" y="335286"/>
                  <a:pt x="442010" y="335286"/>
                  <a:pt x="440765" y="332794"/>
                </a:cubicBezTo>
                <a:cubicBezTo>
                  <a:pt x="443255" y="337779"/>
                  <a:pt x="449481" y="340272"/>
                  <a:pt x="448236" y="344011"/>
                </a:cubicBezTo>
                <a:cubicBezTo>
                  <a:pt x="449481" y="342765"/>
                  <a:pt x="449481" y="340272"/>
                  <a:pt x="453216" y="341518"/>
                </a:cubicBezTo>
                <a:cubicBezTo>
                  <a:pt x="446991" y="334040"/>
                  <a:pt x="440765" y="330301"/>
                  <a:pt x="435785" y="326561"/>
                </a:cubicBezTo>
                <a:lnTo>
                  <a:pt x="433295" y="317837"/>
                </a:lnTo>
                <a:lnTo>
                  <a:pt x="432050" y="317837"/>
                </a:lnTo>
                <a:lnTo>
                  <a:pt x="433295" y="315344"/>
                </a:lnTo>
                <a:cubicBezTo>
                  <a:pt x="432050" y="314097"/>
                  <a:pt x="432050" y="314097"/>
                  <a:pt x="432050" y="314097"/>
                </a:cubicBezTo>
                <a:cubicBezTo>
                  <a:pt x="432050" y="312851"/>
                  <a:pt x="430805" y="312851"/>
                  <a:pt x="430805" y="312851"/>
                </a:cubicBezTo>
                <a:cubicBezTo>
                  <a:pt x="432050" y="311604"/>
                  <a:pt x="433295" y="312851"/>
                  <a:pt x="435785" y="312851"/>
                </a:cubicBezTo>
                <a:lnTo>
                  <a:pt x="435785" y="313109"/>
                </a:lnTo>
                <a:lnTo>
                  <a:pt x="435785" y="315344"/>
                </a:lnTo>
                <a:cubicBezTo>
                  <a:pt x="438275" y="316590"/>
                  <a:pt x="439520" y="316590"/>
                  <a:pt x="438275" y="314097"/>
                </a:cubicBezTo>
                <a:lnTo>
                  <a:pt x="439520" y="314097"/>
                </a:lnTo>
                <a:lnTo>
                  <a:pt x="435785" y="307865"/>
                </a:lnTo>
                <a:cubicBezTo>
                  <a:pt x="435785" y="309112"/>
                  <a:pt x="435785" y="310358"/>
                  <a:pt x="435785" y="312851"/>
                </a:cubicBezTo>
                <a:cubicBezTo>
                  <a:pt x="432050" y="309112"/>
                  <a:pt x="427069" y="305372"/>
                  <a:pt x="428314" y="310358"/>
                </a:cubicBezTo>
                <a:cubicBezTo>
                  <a:pt x="427069" y="307865"/>
                  <a:pt x="427069" y="306619"/>
                  <a:pt x="427069" y="304126"/>
                </a:cubicBezTo>
                <a:cubicBezTo>
                  <a:pt x="422089" y="300387"/>
                  <a:pt x="422089" y="301633"/>
                  <a:pt x="417109" y="296647"/>
                </a:cubicBezTo>
                <a:cubicBezTo>
                  <a:pt x="418354" y="295401"/>
                  <a:pt x="419599" y="296647"/>
                  <a:pt x="419599" y="295401"/>
                </a:cubicBezTo>
                <a:cubicBezTo>
                  <a:pt x="413373" y="291662"/>
                  <a:pt x="413373" y="282937"/>
                  <a:pt x="412128" y="282937"/>
                </a:cubicBezTo>
                <a:cubicBezTo>
                  <a:pt x="408393" y="279198"/>
                  <a:pt x="409638" y="281690"/>
                  <a:pt x="407148" y="280444"/>
                </a:cubicBezTo>
                <a:cubicBezTo>
                  <a:pt x="407148" y="280444"/>
                  <a:pt x="408393" y="280444"/>
                  <a:pt x="407148" y="279198"/>
                </a:cubicBezTo>
                <a:lnTo>
                  <a:pt x="404658" y="276705"/>
                </a:lnTo>
                <a:cubicBezTo>
                  <a:pt x="404658" y="275458"/>
                  <a:pt x="407148" y="279198"/>
                  <a:pt x="405903" y="275458"/>
                </a:cubicBezTo>
                <a:cubicBezTo>
                  <a:pt x="400922" y="270473"/>
                  <a:pt x="398432" y="269226"/>
                  <a:pt x="395942" y="264241"/>
                </a:cubicBezTo>
                <a:cubicBezTo>
                  <a:pt x="390962" y="258008"/>
                  <a:pt x="394697" y="269226"/>
                  <a:pt x="390962" y="262994"/>
                </a:cubicBezTo>
                <a:cubicBezTo>
                  <a:pt x="392207" y="261748"/>
                  <a:pt x="392207" y="259255"/>
                  <a:pt x="390962" y="256762"/>
                </a:cubicBezTo>
                <a:lnTo>
                  <a:pt x="385228" y="254466"/>
                </a:lnTo>
                <a:lnTo>
                  <a:pt x="385543" y="255255"/>
                </a:lnTo>
                <a:cubicBezTo>
                  <a:pt x="385887" y="255771"/>
                  <a:pt x="385887" y="256114"/>
                  <a:pt x="384513" y="256801"/>
                </a:cubicBezTo>
                <a:lnTo>
                  <a:pt x="384513" y="252680"/>
                </a:lnTo>
                <a:lnTo>
                  <a:pt x="385080" y="254097"/>
                </a:lnTo>
                <a:lnTo>
                  <a:pt x="387226" y="253023"/>
                </a:lnTo>
                <a:cubicBezTo>
                  <a:pt x="384736" y="249284"/>
                  <a:pt x="382246" y="248037"/>
                  <a:pt x="384736" y="248037"/>
                </a:cubicBezTo>
                <a:cubicBezTo>
                  <a:pt x="382246" y="245544"/>
                  <a:pt x="381001" y="243051"/>
                  <a:pt x="381001" y="243051"/>
                </a:cubicBezTo>
                <a:cubicBezTo>
                  <a:pt x="376021" y="239312"/>
                  <a:pt x="378511" y="248037"/>
                  <a:pt x="378511" y="249284"/>
                </a:cubicBezTo>
                <a:cubicBezTo>
                  <a:pt x="377266" y="244298"/>
                  <a:pt x="374775" y="241805"/>
                  <a:pt x="374775" y="239312"/>
                </a:cubicBezTo>
                <a:lnTo>
                  <a:pt x="378511" y="241805"/>
                </a:lnTo>
                <a:cubicBezTo>
                  <a:pt x="374775" y="233080"/>
                  <a:pt x="371040" y="236819"/>
                  <a:pt x="371040" y="230587"/>
                </a:cubicBezTo>
                <a:cubicBezTo>
                  <a:pt x="373530" y="234327"/>
                  <a:pt x="376021" y="235573"/>
                  <a:pt x="376021" y="234327"/>
                </a:cubicBezTo>
                <a:lnTo>
                  <a:pt x="372285" y="230587"/>
                </a:lnTo>
                <a:cubicBezTo>
                  <a:pt x="372285" y="230587"/>
                  <a:pt x="374775" y="231834"/>
                  <a:pt x="373530" y="230587"/>
                </a:cubicBezTo>
                <a:cubicBezTo>
                  <a:pt x="372285" y="230587"/>
                  <a:pt x="368550" y="228094"/>
                  <a:pt x="368550" y="228094"/>
                </a:cubicBezTo>
                <a:lnTo>
                  <a:pt x="362325" y="221862"/>
                </a:lnTo>
                <a:cubicBezTo>
                  <a:pt x="363570" y="223109"/>
                  <a:pt x="364815" y="221862"/>
                  <a:pt x="363570" y="221862"/>
                </a:cubicBezTo>
                <a:lnTo>
                  <a:pt x="359834" y="218123"/>
                </a:lnTo>
                <a:lnTo>
                  <a:pt x="358926" y="215397"/>
                </a:lnTo>
                <a:lnTo>
                  <a:pt x="357053" y="217895"/>
                </a:lnTo>
                <a:lnTo>
                  <a:pt x="357053" y="216064"/>
                </a:lnTo>
                <a:lnTo>
                  <a:pt x="358768" y="214921"/>
                </a:lnTo>
                <a:lnTo>
                  <a:pt x="358589" y="214384"/>
                </a:lnTo>
                <a:cubicBezTo>
                  <a:pt x="354854" y="208152"/>
                  <a:pt x="351119" y="213137"/>
                  <a:pt x="348629" y="208152"/>
                </a:cubicBezTo>
                <a:cubicBezTo>
                  <a:pt x="349874" y="208152"/>
                  <a:pt x="349874" y="208152"/>
                  <a:pt x="351119" y="209398"/>
                </a:cubicBezTo>
                <a:lnTo>
                  <a:pt x="348629" y="205659"/>
                </a:lnTo>
                <a:cubicBezTo>
                  <a:pt x="346138" y="209398"/>
                  <a:pt x="338668" y="194441"/>
                  <a:pt x="333687" y="196934"/>
                </a:cubicBezTo>
                <a:cubicBezTo>
                  <a:pt x="333687" y="193195"/>
                  <a:pt x="334933" y="196934"/>
                  <a:pt x="339913" y="198180"/>
                </a:cubicBezTo>
                <a:lnTo>
                  <a:pt x="339400" y="196640"/>
                </a:lnTo>
                <a:lnTo>
                  <a:pt x="341158" y="198180"/>
                </a:lnTo>
                <a:cubicBezTo>
                  <a:pt x="339913" y="196934"/>
                  <a:pt x="339913" y="195688"/>
                  <a:pt x="338668" y="194441"/>
                </a:cubicBezTo>
                <a:lnTo>
                  <a:pt x="339400" y="196640"/>
                </a:lnTo>
                <a:lnTo>
                  <a:pt x="332923" y="190967"/>
                </a:lnTo>
                <a:lnTo>
                  <a:pt x="329582" y="188962"/>
                </a:lnTo>
                <a:cubicBezTo>
                  <a:pt x="330498" y="187863"/>
                  <a:pt x="330498" y="188138"/>
                  <a:pt x="330727" y="188825"/>
                </a:cubicBezTo>
                <a:lnTo>
                  <a:pt x="331252" y="189312"/>
                </a:lnTo>
                <a:lnTo>
                  <a:pt x="331976" y="187430"/>
                </a:lnTo>
                <a:cubicBezTo>
                  <a:pt x="332443" y="186963"/>
                  <a:pt x="332443" y="186340"/>
                  <a:pt x="329952" y="184470"/>
                </a:cubicBezTo>
                <a:cubicBezTo>
                  <a:pt x="322482" y="178238"/>
                  <a:pt x="328707" y="186963"/>
                  <a:pt x="324972" y="184470"/>
                </a:cubicBezTo>
                <a:lnTo>
                  <a:pt x="323727" y="179484"/>
                </a:lnTo>
                <a:lnTo>
                  <a:pt x="313522" y="170290"/>
                </a:lnTo>
                <a:lnTo>
                  <a:pt x="311276" y="168266"/>
                </a:lnTo>
                <a:cubicBezTo>
                  <a:pt x="310031" y="167020"/>
                  <a:pt x="310031" y="167020"/>
                  <a:pt x="308786" y="167020"/>
                </a:cubicBezTo>
                <a:cubicBezTo>
                  <a:pt x="306295" y="162034"/>
                  <a:pt x="298825" y="159541"/>
                  <a:pt x="296335" y="157049"/>
                </a:cubicBezTo>
                <a:lnTo>
                  <a:pt x="295090" y="153309"/>
                </a:lnTo>
                <a:lnTo>
                  <a:pt x="287619" y="149570"/>
                </a:lnTo>
                <a:cubicBezTo>
                  <a:pt x="290109" y="150817"/>
                  <a:pt x="291354" y="149570"/>
                  <a:pt x="292599" y="149570"/>
                </a:cubicBezTo>
                <a:cubicBezTo>
                  <a:pt x="290109" y="147077"/>
                  <a:pt x="290109" y="147077"/>
                  <a:pt x="288864" y="145831"/>
                </a:cubicBezTo>
                <a:cubicBezTo>
                  <a:pt x="288864" y="147077"/>
                  <a:pt x="290109" y="147077"/>
                  <a:pt x="290109" y="145831"/>
                </a:cubicBezTo>
                <a:lnTo>
                  <a:pt x="282639" y="140845"/>
                </a:lnTo>
                <a:cubicBezTo>
                  <a:pt x="282639" y="142092"/>
                  <a:pt x="282639" y="143338"/>
                  <a:pt x="282639" y="143338"/>
                </a:cubicBezTo>
                <a:cubicBezTo>
                  <a:pt x="281394" y="142092"/>
                  <a:pt x="277658" y="139599"/>
                  <a:pt x="276413" y="137106"/>
                </a:cubicBezTo>
                <a:cubicBezTo>
                  <a:pt x="276413" y="137106"/>
                  <a:pt x="277658" y="137106"/>
                  <a:pt x="278903" y="137106"/>
                </a:cubicBezTo>
                <a:cubicBezTo>
                  <a:pt x="278903" y="139599"/>
                  <a:pt x="281394" y="139599"/>
                  <a:pt x="282639" y="139599"/>
                </a:cubicBezTo>
                <a:cubicBezTo>
                  <a:pt x="278903" y="135860"/>
                  <a:pt x="282639" y="138352"/>
                  <a:pt x="280149" y="135860"/>
                </a:cubicBezTo>
                <a:cubicBezTo>
                  <a:pt x="276413" y="133367"/>
                  <a:pt x="275168" y="133367"/>
                  <a:pt x="275168" y="135860"/>
                </a:cubicBezTo>
                <a:cubicBezTo>
                  <a:pt x="271433" y="132120"/>
                  <a:pt x="270188" y="130874"/>
                  <a:pt x="266453" y="129627"/>
                </a:cubicBezTo>
                <a:lnTo>
                  <a:pt x="267698" y="128381"/>
                </a:lnTo>
                <a:lnTo>
                  <a:pt x="263962" y="125888"/>
                </a:lnTo>
                <a:lnTo>
                  <a:pt x="267698" y="125888"/>
                </a:lnTo>
                <a:cubicBezTo>
                  <a:pt x="261472" y="119656"/>
                  <a:pt x="265207" y="127135"/>
                  <a:pt x="257737" y="122149"/>
                </a:cubicBezTo>
                <a:lnTo>
                  <a:pt x="260227" y="119656"/>
                </a:lnTo>
                <a:cubicBezTo>
                  <a:pt x="255247" y="118410"/>
                  <a:pt x="254002" y="119656"/>
                  <a:pt x="252757" y="115917"/>
                </a:cubicBezTo>
                <a:cubicBezTo>
                  <a:pt x="249021" y="115917"/>
                  <a:pt x="255247" y="122149"/>
                  <a:pt x="249021" y="117163"/>
                </a:cubicBezTo>
                <a:cubicBezTo>
                  <a:pt x="247776" y="115917"/>
                  <a:pt x="245286" y="113424"/>
                  <a:pt x="244041" y="112178"/>
                </a:cubicBezTo>
                <a:lnTo>
                  <a:pt x="243939" y="112791"/>
                </a:lnTo>
                <a:lnTo>
                  <a:pt x="239683" y="107659"/>
                </a:lnTo>
                <a:cubicBezTo>
                  <a:pt x="239061" y="105634"/>
                  <a:pt x="238438" y="104076"/>
                  <a:pt x="232835" y="102206"/>
                </a:cubicBezTo>
                <a:cubicBezTo>
                  <a:pt x="235325" y="104699"/>
                  <a:pt x="229100" y="103453"/>
                  <a:pt x="235325" y="108438"/>
                </a:cubicBezTo>
                <a:cubicBezTo>
                  <a:pt x="231590" y="105945"/>
                  <a:pt x="230345" y="100960"/>
                  <a:pt x="225364" y="99713"/>
                </a:cubicBezTo>
                <a:lnTo>
                  <a:pt x="229100" y="99713"/>
                </a:lnTo>
                <a:cubicBezTo>
                  <a:pt x="227855" y="99713"/>
                  <a:pt x="225364" y="98467"/>
                  <a:pt x="225364" y="98467"/>
                </a:cubicBezTo>
                <a:lnTo>
                  <a:pt x="225364" y="97221"/>
                </a:lnTo>
                <a:cubicBezTo>
                  <a:pt x="219139" y="97221"/>
                  <a:pt x="217894" y="90988"/>
                  <a:pt x="214159" y="92235"/>
                </a:cubicBezTo>
                <a:cubicBezTo>
                  <a:pt x="216649" y="90988"/>
                  <a:pt x="210423" y="90988"/>
                  <a:pt x="207933" y="88496"/>
                </a:cubicBezTo>
                <a:cubicBezTo>
                  <a:pt x="214159" y="88496"/>
                  <a:pt x="219139" y="94728"/>
                  <a:pt x="221629" y="93481"/>
                </a:cubicBezTo>
                <a:cubicBezTo>
                  <a:pt x="219139" y="90988"/>
                  <a:pt x="217894" y="90988"/>
                  <a:pt x="216649" y="89742"/>
                </a:cubicBezTo>
                <a:cubicBezTo>
                  <a:pt x="217894" y="90988"/>
                  <a:pt x="219139" y="90988"/>
                  <a:pt x="220384" y="90988"/>
                </a:cubicBezTo>
                <a:cubicBezTo>
                  <a:pt x="216649" y="86003"/>
                  <a:pt x="210423" y="86003"/>
                  <a:pt x="206688" y="84756"/>
                </a:cubicBezTo>
                <a:lnTo>
                  <a:pt x="214159" y="88496"/>
                </a:lnTo>
                <a:cubicBezTo>
                  <a:pt x="211668" y="89742"/>
                  <a:pt x="210423" y="87249"/>
                  <a:pt x="207933" y="87249"/>
                </a:cubicBezTo>
                <a:cubicBezTo>
                  <a:pt x="205443" y="83510"/>
                  <a:pt x="201708" y="84756"/>
                  <a:pt x="199218" y="82264"/>
                </a:cubicBezTo>
                <a:cubicBezTo>
                  <a:pt x="200463" y="82264"/>
                  <a:pt x="200463" y="82264"/>
                  <a:pt x="200463" y="82264"/>
                </a:cubicBezTo>
                <a:cubicBezTo>
                  <a:pt x="194237" y="78524"/>
                  <a:pt x="194237" y="73539"/>
                  <a:pt x="190502" y="72292"/>
                </a:cubicBezTo>
                <a:cubicBezTo>
                  <a:pt x="189257" y="71046"/>
                  <a:pt x="183031" y="68553"/>
                  <a:pt x="184276" y="71046"/>
                </a:cubicBezTo>
                <a:cubicBezTo>
                  <a:pt x="181786" y="69799"/>
                  <a:pt x="194237" y="74785"/>
                  <a:pt x="188012" y="76031"/>
                </a:cubicBezTo>
                <a:cubicBezTo>
                  <a:pt x="185522" y="71046"/>
                  <a:pt x="179296" y="72292"/>
                  <a:pt x="170580" y="66060"/>
                </a:cubicBezTo>
                <a:cubicBezTo>
                  <a:pt x="175561" y="67307"/>
                  <a:pt x="169335" y="62321"/>
                  <a:pt x="174316" y="63567"/>
                </a:cubicBezTo>
                <a:cubicBezTo>
                  <a:pt x="169335" y="61074"/>
                  <a:pt x="169335" y="62321"/>
                  <a:pt x="166845" y="62321"/>
                </a:cubicBezTo>
                <a:lnTo>
                  <a:pt x="165600" y="61074"/>
                </a:lnTo>
                <a:cubicBezTo>
                  <a:pt x="159375" y="59828"/>
                  <a:pt x="163110" y="61074"/>
                  <a:pt x="154394" y="59828"/>
                </a:cubicBezTo>
                <a:cubicBezTo>
                  <a:pt x="156884" y="59828"/>
                  <a:pt x="151904" y="56089"/>
                  <a:pt x="154394" y="56089"/>
                </a:cubicBezTo>
                <a:cubicBezTo>
                  <a:pt x="151904" y="54842"/>
                  <a:pt x="149414" y="53596"/>
                  <a:pt x="146924" y="53596"/>
                </a:cubicBezTo>
                <a:cubicBezTo>
                  <a:pt x="138208" y="51103"/>
                  <a:pt x="140698" y="48610"/>
                  <a:pt x="131983" y="47364"/>
                </a:cubicBezTo>
                <a:lnTo>
                  <a:pt x="133228" y="47364"/>
                </a:lnTo>
                <a:cubicBezTo>
                  <a:pt x="122022" y="46117"/>
                  <a:pt x="108326" y="39885"/>
                  <a:pt x="97120" y="36146"/>
                </a:cubicBezTo>
                <a:lnTo>
                  <a:pt x="100855" y="38639"/>
                </a:lnTo>
                <a:cubicBezTo>
                  <a:pt x="100233" y="38016"/>
                  <a:pt x="98054" y="37393"/>
                  <a:pt x="95719" y="36614"/>
                </a:cubicBezTo>
                <a:lnTo>
                  <a:pt x="91960" y="34780"/>
                </a:lnTo>
                <a:lnTo>
                  <a:pt x="88404" y="32407"/>
                </a:lnTo>
                <a:lnTo>
                  <a:pt x="87159" y="32407"/>
                </a:lnTo>
                <a:lnTo>
                  <a:pt x="87159" y="31160"/>
                </a:lnTo>
                <a:cubicBezTo>
                  <a:pt x="82179" y="29914"/>
                  <a:pt x="87159" y="33653"/>
                  <a:pt x="82179" y="32407"/>
                </a:cubicBezTo>
                <a:cubicBezTo>
                  <a:pt x="80934" y="27421"/>
                  <a:pt x="65993" y="26175"/>
                  <a:pt x="62258" y="22436"/>
                </a:cubicBezTo>
                <a:cubicBezTo>
                  <a:pt x="58522" y="23682"/>
                  <a:pt x="69728" y="24928"/>
                  <a:pt x="65993" y="26175"/>
                </a:cubicBezTo>
                <a:cubicBezTo>
                  <a:pt x="65993" y="24928"/>
                  <a:pt x="64748" y="24928"/>
                  <a:pt x="62258" y="23682"/>
                </a:cubicBezTo>
                <a:lnTo>
                  <a:pt x="62258" y="26175"/>
                </a:lnTo>
                <a:cubicBezTo>
                  <a:pt x="49807" y="21189"/>
                  <a:pt x="46071" y="18696"/>
                  <a:pt x="33620" y="16203"/>
                </a:cubicBezTo>
                <a:lnTo>
                  <a:pt x="26150" y="16203"/>
                </a:lnTo>
                <a:cubicBezTo>
                  <a:pt x="26150" y="14957"/>
                  <a:pt x="28640" y="14957"/>
                  <a:pt x="27395" y="13711"/>
                </a:cubicBezTo>
                <a:cubicBezTo>
                  <a:pt x="18679" y="16203"/>
                  <a:pt x="12454" y="8725"/>
                  <a:pt x="8719" y="11218"/>
                </a:cubicBezTo>
                <a:cubicBezTo>
                  <a:pt x="8719" y="8725"/>
                  <a:pt x="3" y="3739"/>
                  <a:pt x="3738" y="2493"/>
                </a:cubicBezTo>
                <a:lnTo>
                  <a:pt x="3663" y="2493"/>
                </a:lnTo>
                <a:lnTo>
                  <a:pt x="3663" y="2747"/>
                </a:lnTo>
                <a:lnTo>
                  <a:pt x="0" y="2747"/>
                </a:lnTo>
                <a:lnTo>
                  <a:pt x="339" y="2493"/>
                </a:lnTo>
                <a:lnTo>
                  <a:pt x="3" y="2493"/>
                </a:lnTo>
                <a:lnTo>
                  <a:pt x="390" y="2454"/>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5" name="Freeform 64">
            <a:extLst>
              <a:ext uri="{FF2B5EF4-FFF2-40B4-BE49-F238E27FC236}">
                <a16:creationId xmlns:a16="http://schemas.microsoft.com/office/drawing/2014/main" id="{82FA1200-F104-574E-AAA9-E7F46D2A9C48}"/>
              </a:ext>
            </a:extLst>
          </p:cNvPr>
          <p:cNvSpPr>
            <a:spLocks noChangeArrowheads="1"/>
          </p:cNvSpPr>
          <p:nvPr/>
        </p:nvSpPr>
        <p:spPr bwMode="auto">
          <a:xfrm>
            <a:off x="7362147" y="4750081"/>
            <a:ext cx="295249" cy="375358"/>
          </a:xfrm>
          <a:custGeom>
            <a:avLst/>
            <a:gdLst>
              <a:gd name="connsiteX0" fmla="*/ 582263 w 590498"/>
              <a:gd name="connsiteY0" fmla="*/ 747054 h 750715"/>
              <a:gd name="connsiteX1" fmla="*/ 585924 w 590498"/>
              <a:gd name="connsiteY1" fmla="*/ 750715 h 750715"/>
              <a:gd name="connsiteX2" fmla="*/ 584093 w 590498"/>
              <a:gd name="connsiteY2" fmla="*/ 750715 h 750715"/>
              <a:gd name="connsiteX3" fmla="*/ 578597 w 590498"/>
              <a:gd name="connsiteY3" fmla="*/ 726180 h 750715"/>
              <a:gd name="connsiteX4" fmla="*/ 580428 w 590498"/>
              <a:gd name="connsiteY4" fmla="*/ 729475 h 750715"/>
              <a:gd name="connsiteX5" fmla="*/ 576765 w 590498"/>
              <a:gd name="connsiteY5" fmla="*/ 728377 h 750715"/>
              <a:gd name="connsiteX6" fmla="*/ 584459 w 590498"/>
              <a:gd name="connsiteY6" fmla="*/ 725078 h 750715"/>
              <a:gd name="connsiteX7" fmla="*/ 586656 w 590498"/>
              <a:gd name="connsiteY7" fmla="*/ 740288 h 750715"/>
              <a:gd name="connsiteX8" fmla="*/ 585558 w 590498"/>
              <a:gd name="connsiteY8" fmla="*/ 739020 h 750715"/>
              <a:gd name="connsiteX9" fmla="*/ 585558 w 590498"/>
              <a:gd name="connsiteY9" fmla="*/ 737753 h 750715"/>
              <a:gd name="connsiteX10" fmla="*/ 584459 w 590498"/>
              <a:gd name="connsiteY10" fmla="*/ 725078 h 750715"/>
              <a:gd name="connsiteX11" fmla="*/ 587751 w 590498"/>
              <a:gd name="connsiteY11" fmla="*/ 710796 h 750715"/>
              <a:gd name="connsiteX12" fmla="*/ 590498 w 590498"/>
              <a:gd name="connsiteY12" fmla="*/ 711895 h 750715"/>
              <a:gd name="connsiteX13" fmla="*/ 587751 w 590498"/>
              <a:gd name="connsiteY13" fmla="*/ 712994 h 750715"/>
              <a:gd name="connsiteX14" fmla="*/ 587751 w 590498"/>
              <a:gd name="connsiteY14" fmla="*/ 711345 h 750715"/>
              <a:gd name="connsiteX15" fmla="*/ 584093 w 590498"/>
              <a:gd name="connsiteY15" fmla="*/ 703110 h 750715"/>
              <a:gd name="connsiteX16" fmla="*/ 585924 w 590498"/>
              <a:gd name="connsiteY16" fmla="*/ 706771 h 750715"/>
              <a:gd name="connsiteX17" fmla="*/ 584093 w 590498"/>
              <a:gd name="connsiteY17" fmla="*/ 704940 h 750715"/>
              <a:gd name="connsiteX18" fmla="*/ 584093 w 590498"/>
              <a:gd name="connsiteY18" fmla="*/ 703110 h 750715"/>
              <a:gd name="connsiteX19" fmla="*/ 582263 w 590498"/>
              <a:gd name="connsiteY19" fmla="*/ 699444 h 750715"/>
              <a:gd name="connsiteX20" fmla="*/ 585008 w 590498"/>
              <a:gd name="connsiteY20" fmla="*/ 700359 h 750715"/>
              <a:gd name="connsiteX21" fmla="*/ 585008 w 590498"/>
              <a:gd name="connsiteY21" fmla="*/ 702191 h 750715"/>
              <a:gd name="connsiteX22" fmla="*/ 576765 w 590498"/>
              <a:gd name="connsiteY22" fmla="*/ 697615 h 750715"/>
              <a:gd name="connsiteX23" fmla="*/ 580886 w 590498"/>
              <a:gd name="connsiteY23" fmla="*/ 707032 h 750715"/>
              <a:gd name="connsiteX24" fmla="*/ 576765 w 590498"/>
              <a:gd name="connsiteY24" fmla="*/ 699184 h 750715"/>
              <a:gd name="connsiteX25" fmla="*/ 571277 w 590498"/>
              <a:gd name="connsiteY25" fmla="*/ 681635 h 750715"/>
              <a:gd name="connsiteX26" fmla="*/ 574022 w 590498"/>
              <a:gd name="connsiteY26" fmla="*/ 681635 h 750715"/>
              <a:gd name="connsiteX27" fmla="*/ 574022 w 590498"/>
              <a:gd name="connsiteY27" fmla="*/ 682634 h 750715"/>
              <a:gd name="connsiteX28" fmla="*/ 571277 w 590498"/>
              <a:gd name="connsiteY28" fmla="*/ 681635 h 750715"/>
              <a:gd name="connsiteX29" fmla="*/ 580886 w 590498"/>
              <a:gd name="connsiteY29" fmla="*/ 681138 h 750715"/>
              <a:gd name="connsiteX30" fmla="*/ 579512 w 590498"/>
              <a:gd name="connsiteY30" fmla="*/ 685256 h 750715"/>
              <a:gd name="connsiteX31" fmla="*/ 576765 w 590498"/>
              <a:gd name="connsiteY31" fmla="*/ 682511 h 750715"/>
              <a:gd name="connsiteX32" fmla="*/ 580886 w 590498"/>
              <a:gd name="connsiteY32" fmla="*/ 681138 h 750715"/>
              <a:gd name="connsiteX33" fmla="*/ 575395 w 590498"/>
              <a:gd name="connsiteY33" fmla="*/ 676642 h 750715"/>
              <a:gd name="connsiteX34" fmla="*/ 574022 w 590498"/>
              <a:gd name="connsiteY34" fmla="*/ 681635 h 750715"/>
              <a:gd name="connsiteX35" fmla="*/ 572650 w 590498"/>
              <a:gd name="connsiteY35" fmla="*/ 680637 h 750715"/>
              <a:gd name="connsiteX36" fmla="*/ 575395 w 590498"/>
              <a:gd name="connsiteY36" fmla="*/ 676642 h 750715"/>
              <a:gd name="connsiteX37" fmla="*/ 576765 w 590498"/>
              <a:gd name="connsiteY37" fmla="*/ 675639 h 750715"/>
              <a:gd name="connsiteX38" fmla="*/ 579512 w 590498"/>
              <a:gd name="connsiteY38" fmla="*/ 679760 h 750715"/>
              <a:gd name="connsiteX39" fmla="*/ 576765 w 590498"/>
              <a:gd name="connsiteY39" fmla="*/ 679760 h 750715"/>
              <a:gd name="connsiteX40" fmla="*/ 576765 w 590498"/>
              <a:gd name="connsiteY40" fmla="*/ 678387 h 750715"/>
              <a:gd name="connsiteX41" fmla="*/ 579512 w 590498"/>
              <a:gd name="connsiteY41" fmla="*/ 670151 h 750715"/>
              <a:gd name="connsiteX42" fmla="*/ 576765 w 590498"/>
              <a:gd name="connsiteY42" fmla="*/ 674269 h 750715"/>
              <a:gd name="connsiteX43" fmla="*/ 576765 w 590498"/>
              <a:gd name="connsiteY43" fmla="*/ 673812 h 750715"/>
              <a:gd name="connsiteX44" fmla="*/ 576765 w 590498"/>
              <a:gd name="connsiteY44" fmla="*/ 671524 h 750715"/>
              <a:gd name="connsiteX45" fmla="*/ 576765 w 590498"/>
              <a:gd name="connsiteY45" fmla="*/ 664653 h 750715"/>
              <a:gd name="connsiteX46" fmla="*/ 580428 w 590498"/>
              <a:gd name="connsiteY46" fmla="*/ 668774 h 750715"/>
              <a:gd name="connsiteX47" fmla="*/ 578597 w 590498"/>
              <a:gd name="connsiteY47" fmla="*/ 667401 h 750715"/>
              <a:gd name="connsiteX48" fmla="*/ 571277 w 590498"/>
              <a:gd name="connsiteY48" fmla="*/ 653667 h 750715"/>
              <a:gd name="connsiteX49" fmla="*/ 574022 w 590498"/>
              <a:gd name="connsiteY49" fmla="*/ 658246 h 750715"/>
              <a:gd name="connsiteX50" fmla="*/ 571277 w 590498"/>
              <a:gd name="connsiteY50" fmla="*/ 656415 h 750715"/>
              <a:gd name="connsiteX51" fmla="*/ 576765 w 590498"/>
              <a:gd name="connsiteY51" fmla="*/ 648179 h 750715"/>
              <a:gd name="connsiteX52" fmla="*/ 578597 w 590498"/>
              <a:gd name="connsiteY52" fmla="*/ 655045 h 750715"/>
              <a:gd name="connsiteX53" fmla="*/ 578445 w 590498"/>
              <a:gd name="connsiteY53" fmla="*/ 656187 h 750715"/>
              <a:gd name="connsiteX54" fmla="*/ 578377 w 590498"/>
              <a:gd name="connsiteY54" fmla="*/ 656692 h 750715"/>
              <a:gd name="connsiteX55" fmla="*/ 580428 w 590498"/>
              <a:gd name="connsiteY55" fmla="*/ 660537 h 750715"/>
              <a:gd name="connsiteX56" fmla="*/ 578825 w 590498"/>
              <a:gd name="connsiteY56" fmla="*/ 660537 h 750715"/>
              <a:gd name="connsiteX57" fmla="*/ 579512 w 590498"/>
              <a:gd name="connsiteY57" fmla="*/ 660995 h 750715"/>
              <a:gd name="connsiteX58" fmla="*/ 579512 w 590498"/>
              <a:gd name="connsiteY58" fmla="*/ 662826 h 750715"/>
              <a:gd name="connsiteX59" fmla="*/ 576765 w 590498"/>
              <a:gd name="connsiteY59" fmla="*/ 659165 h 750715"/>
              <a:gd name="connsiteX60" fmla="*/ 578548 w 590498"/>
              <a:gd name="connsiteY60" fmla="*/ 660353 h 750715"/>
              <a:gd name="connsiteX61" fmla="*/ 577543 w 590498"/>
              <a:gd name="connsiteY61" fmla="*/ 656585 h 750715"/>
              <a:gd name="connsiteX62" fmla="*/ 576765 w 590498"/>
              <a:gd name="connsiteY62" fmla="*/ 656419 h 750715"/>
              <a:gd name="connsiteX63" fmla="*/ 576765 w 590498"/>
              <a:gd name="connsiteY63" fmla="*/ 653671 h 750715"/>
              <a:gd name="connsiteX64" fmla="*/ 576765 w 590498"/>
              <a:gd name="connsiteY64" fmla="*/ 653667 h 750715"/>
              <a:gd name="connsiteX65" fmla="*/ 565779 w 590498"/>
              <a:gd name="connsiteY65" fmla="*/ 640488 h 750715"/>
              <a:gd name="connsiteX66" fmla="*/ 568526 w 590498"/>
              <a:gd name="connsiteY66" fmla="*/ 640488 h 750715"/>
              <a:gd name="connsiteX67" fmla="*/ 565779 w 590498"/>
              <a:gd name="connsiteY67" fmla="*/ 641586 h 750715"/>
              <a:gd name="connsiteX68" fmla="*/ 565779 w 590498"/>
              <a:gd name="connsiteY68" fmla="*/ 640488 h 750715"/>
              <a:gd name="connsiteX69" fmla="*/ 566606 w 590498"/>
              <a:gd name="connsiteY69" fmla="*/ 631843 h 750715"/>
              <a:gd name="connsiteX70" fmla="*/ 566394 w 590498"/>
              <a:gd name="connsiteY70" fmla="*/ 632798 h 750715"/>
              <a:gd name="connsiteX71" fmla="*/ 566242 w 590498"/>
              <a:gd name="connsiteY71" fmla="*/ 631974 h 750715"/>
              <a:gd name="connsiteX72" fmla="*/ 571277 w 590498"/>
              <a:gd name="connsiteY72" fmla="*/ 631695 h 750715"/>
              <a:gd name="connsiteX73" fmla="*/ 574022 w 590498"/>
              <a:gd name="connsiteY73" fmla="*/ 634443 h 750715"/>
              <a:gd name="connsiteX74" fmla="*/ 574020 w 590498"/>
              <a:gd name="connsiteY74" fmla="*/ 634443 h 750715"/>
              <a:gd name="connsiteX75" fmla="*/ 574022 w 590498"/>
              <a:gd name="connsiteY75" fmla="*/ 634445 h 750715"/>
              <a:gd name="connsiteX76" fmla="*/ 574022 w 590498"/>
              <a:gd name="connsiteY76" fmla="*/ 638690 h 750715"/>
              <a:gd name="connsiteX77" fmla="*/ 575670 w 590498"/>
              <a:gd name="connsiteY77" fmla="*/ 643185 h 750715"/>
              <a:gd name="connsiteX78" fmla="*/ 575670 w 590498"/>
              <a:gd name="connsiteY78" fmla="*/ 645183 h 750715"/>
              <a:gd name="connsiteX79" fmla="*/ 573473 w 590498"/>
              <a:gd name="connsiteY79" fmla="*/ 643185 h 750715"/>
              <a:gd name="connsiteX80" fmla="*/ 573473 w 590498"/>
              <a:gd name="connsiteY80" fmla="*/ 645183 h 750715"/>
              <a:gd name="connsiteX81" fmla="*/ 571277 w 590498"/>
              <a:gd name="connsiteY81" fmla="*/ 641188 h 750715"/>
              <a:gd name="connsiteX82" fmla="*/ 574572 w 590498"/>
              <a:gd name="connsiteY82" fmla="*/ 642187 h 750715"/>
              <a:gd name="connsiteX83" fmla="*/ 574022 w 590498"/>
              <a:gd name="connsiteY83" fmla="*/ 639688 h 750715"/>
              <a:gd name="connsiteX84" fmla="*/ 574022 w 590498"/>
              <a:gd name="connsiteY84" fmla="*/ 641311 h 750715"/>
              <a:gd name="connsiteX85" fmla="*/ 571277 w 590498"/>
              <a:gd name="connsiteY85" fmla="*/ 638564 h 750715"/>
              <a:gd name="connsiteX86" fmla="*/ 571277 w 590498"/>
              <a:gd name="connsiteY86" fmla="*/ 634443 h 750715"/>
              <a:gd name="connsiteX87" fmla="*/ 571277 w 590498"/>
              <a:gd name="connsiteY87" fmla="*/ 631698 h 750715"/>
              <a:gd name="connsiteX88" fmla="*/ 567615 w 590498"/>
              <a:gd name="connsiteY88" fmla="*/ 627304 h 750715"/>
              <a:gd name="connsiteX89" fmla="*/ 570056 w 590498"/>
              <a:gd name="connsiteY89" fmla="*/ 630601 h 750715"/>
              <a:gd name="connsiteX90" fmla="*/ 566606 w 590498"/>
              <a:gd name="connsiteY90" fmla="*/ 631843 h 750715"/>
              <a:gd name="connsiteX91" fmla="*/ 571277 w 590498"/>
              <a:gd name="connsiteY91" fmla="*/ 626207 h 750715"/>
              <a:gd name="connsiteX92" fmla="*/ 573107 w 590498"/>
              <a:gd name="connsiteY92" fmla="*/ 628037 h 750715"/>
              <a:gd name="connsiteX93" fmla="*/ 574938 w 590498"/>
              <a:gd name="connsiteY93" fmla="*/ 629868 h 750715"/>
              <a:gd name="connsiteX94" fmla="*/ 560291 w 590498"/>
              <a:gd name="connsiteY94" fmla="*/ 621811 h 750715"/>
              <a:gd name="connsiteX95" fmla="*/ 565174 w 590498"/>
              <a:gd name="connsiteY95" fmla="*/ 626206 h 750715"/>
              <a:gd name="connsiteX96" fmla="*/ 566242 w 590498"/>
              <a:gd name="connsiteY96" fmla="*/ 631974 h 750715"/>
              <a:gd name="connsiteX97" fmla="*/ 563953 w 590498"/>
              <a:gd name="connsiteY97" fmla="*/ 632798 h 750715"/>
              <a:gd name="connsiteX98" fmla="*/ 560291 w 590498"/>
              <a:gd name="connsiteY98" fmla="*/ 626206 h 750715"/>
              <a:gd name="connsiteX99" fmla="*/ 561512 w 590498"/>
              <a:gd name="connsiteY99" fmla="*/ 626206 h 750715"/>
              <a:gd name="connsiteX100" fmla="*/ 560291 w 590498"/>
              <a:gd name="connsiteY100" fmla="*/ 615221 h 750715"/>
              <a:gd name="connsiteX101" fmla="*/ 560291 w 590498"/>
              <a:gd name="connsiteY101" fmla="*/ 618882 h 750715"/>
              <a:gd name="connsiteX102" fmla="*/ 560291 w 590498"/>
              <a:gd name="connsiteY102" fmla="*/ 615221 h 750715"/>
              <a:gd name="connsiteX103" fmla="*/ 565779 w 590498"/>
              <a:gd name="connsiteY103" fmla="*/ 604235 h 750715"/>
              <a:gd name="connsiteX104" fmla="*/ 569442 w 590498"/>
              <a:gd name="connsiteY104" fmla="*/ 607896 h 750715"/>
              <a:gd name="connsiteX105" fmla="*/ 567611 w 590498"/>
              <a:gd name="connsiteY105" fmla="*/ 607896 h 750715"/>
              <a:gd name="connsiteX106" fmla="*/ 565779 w 590498"/>
              <a:gd name="connsiteY106" fmla="*/ 604235 h 750715"/>
              <a:gd name="connsiteX107" fmla="*/ 554588 w 590498"/>
              <a:gd name="connsiteY107" fmla="*/ 600702 h 750715"/>
              <a:gd name="connsiteX108" fmla="*/ 554793 w 590498"/>
              <a:gd name="connsiteY108" fmla="*/ 604411 h 750715"/>
              <a:gd name="connsiteX109" fmla="*/ 554857 w 590498"/>
              <a:gd name="connsiteY109" fmla="*/ 605569 h 750715"/>
              <a:gd name="connsiteX110" fmla="*/ 554793 w 590498"/>
              <a:gd name="connsiteY110" fmla="*/ 605601 h 750715"/>
              <a:gd name="connsiteX111" fmla="*/ 554588 w 590498"/>
              <a:gd name="connsiteY111" fmla="*/ 605704 h 750715"/>
              <a:gd name="connsiteX112" fmla="*/ 554588 w 590498"/>
              <a:gd name="connsiteY112" fmla="*/ 600702 h 750715"/>
              <a:gd name="connsiteX113" fmla="*/ 557010 w 590498"/>
              <a:gd name="connsiteY113" fmla="*/ 596775 h 750715"/>
              <a:gd name="connsiteX114" fmla="*/ 557075 w 590498"/>
              <a:gd name="connsiteY114" fmla="*/ 596950 h 750715"/>
              <a:gd name="connsiteX115" fmla="*/ 557127 w 590498"/>
              <a:gd name="connsiteY115" fmla="*/ 596845 h 750715"/>
              <a:gd name="connsiteX116" fmla="*/ 557083 w 590498"/>
              <a:gd name="connsiteY116" fmla="*/ 582261 h 750715"/>
              <a:gd name="connsiteX117" fmla="*/ 557540 w 590498"/>
              <a:gd name="connsiteY117" fmla="*/ 585007 h 750715"/>
              <a:gd name="connsiteX118" fmla="*/ 556625 w 590498"/>
              <a:gd name="connsiteY118" fmla="*/ 583634 h 750715"/>
              <a:gd name="connsiteX119" fmla="*/ 557083 w 590498"/>
              <a:gd name="connsiteY119" fmla="*/ 582261 h 750715"/>
              <a:gd name="connsiteX120" fmla="*/ 539863 w 590498"/>
              <a:gd name="connsiteY120" fmla="*/ 547472 h 750715"/>
              <a:gd name="connsiteX121" fmla="*/ 541064 w 590498"/>
              <a:gd name="connsiteY121" fmla="*/ 549913 h 750715"/>
              <a:gd name="connsiteX122" fmla="*/ 539692 w 590498"/>
              <a:gd name="connsiteY122" fmla="*/ 548693 h 750715"/>
              <a:gd name="connsiteX123" fmla="*/ 539863 w 590498"/>
              <a:gd name="connsiteY123" fmla="*/ 547472 h 750715"/>
              <a:gd name="connsiteX124" fmla="*/ 545638 w 590498"/>
              <a:gd name="connsiteY124" fmla="*/ 543806 h 750715"/>
              <a:gd name="connsiteX125" fmla="*/ 547469 w 590498"/>
              <a:gd name="connsiteY125" fmla="*/ 547103 h 750715"/>
              <a:gd name="connsiteX126" fmla="*/ 545638 w 590498"/>
              <a:gd name="connsiteY126" fmla="*/ 546004 h 750715"/>
              <a:gd name="connsiteX127" fmla="*/ 545638 w 590498"/>
              <a:gd name="connsiteY127" fmla="*/ 543806 h 750715"/>
              <a:gd name="connsiteX128" fmla="*/ 510848 w 590498"/>
              <a:gd name="connsiteY128" fmla="*/ 423875 h 750715"/>
              <a:gd name="connsiteX129" fmla="*/ 512680 w 590498"/>
              <a:gd name="connsiteY129" fmla="*/ 423875 h 750715"/>
              <a:gd name="connsiteX130" fmla="*/ 512680 w 590498"/>
              <a:gd name="connsiteY130" fmla="*/ 427538 h 750715"/>
              <a:gd name="connsiteX131" fmla="*/ 510848 w 590498"/>
              <a:gd name="connsiteY131" fmla="*/ 423875 h 750715"/>
              <a:gd name="connsiteX132" fmla="*/ 448062 w 590498"/>
              <a:gd name="connsiteY132" fmla="*/ 340607 h 750715"/>
              <a:gd name="connsiteX133" fmla="*/ 450136 w 590498"/>
              <a:gd name="connsiteY133" fmla="*/ 343109 h 750715"/>
              <a:gd name="connsiteX134" fmla="*/ 450385 w 590498"/>
              <a:gd name="connsiteY134" fmla="*/ 344110 h 750715"/>
              <a:gd name="connsiteX135" fmla="*/ 443918 w 590498"/>
              <a:gd name="connsiteY135" fmla="*/ 334356 h 750715"/>
              <a:gd name="connsiteX136" fmla="*/ 448062 w 590498"/>
              <a:gd name="connsiteY136" fmla="*/ 340607 h 750715"/>
              <a:gd name="connsiteX137" fmla="*/ 443918 w 590498"/>
              <a:gd name="connsiteY137" fmla="*/ 335607 h 750715"/>
              <a:gd name="connsiteX138" fmla="*/ 443918 w 590498"/>
              <a:gd name="connsiteY138" fmla="*/ 334356 h 750715"/>
              <a:gd name="connsiteX139" fmla="*/ 244838 w 590498"/>
              <a:gd name="connsiteY139" fmla="*/ 115402 h 750715"/>
              <a:gd name="connsiteX140" fmla="*/ 247449 w 590498"/>
              <a:gd name="connsiteY140" fmla="*/ 118028 h 750715"/>
              <a:gd name="connsiteX141" fmla="*/ 244806 w 590498"/>
              <a:gd name="connsiteY141" fmla="*/ 115684 h 750715"/>
              <a:gd name="connsiteX142" fmla="*/ 96988 w 590498"/>
              <a:gd name="connsiteY142" fmla="*/ 40501 h 750715"/>
              <a:gd name="connsiteX143" fmla="*/ 97007 w 590498"/>
              <a:gd name="connsiteY143" fmla="*/ 40507 h 750715"/>
              <a:gd name="connsiteX144" fmla="*/ 100719 w 590498"/>
              <a:gd name="connsiteY144" fmla="*/ 41751 h 750715"/>
              <a:gd name="connsiteX145" fmla="*/ 12432 w 590498"/>
              <a:gd name="connsiteY145" fmla="*/ 5488 h 750715"/>
              <a:gd name="connsiteX146" fmla="*/ 22380 w 590498"/>
              <a:gd name="connsiteY146" fmla="*/ 9239 h 750715"/>
              <a:gd name="connsiteX147" fmla="*/ 22380 w 590498"/>
              <a:gd name="connsiteY147" fmla="*/ 6738 h 750715"/>
              <a:gd name="connsiteX148" fmla="*/ 23623 w 590498"/>
              <a:gd name="connsiteY148" fmla="*/ 6738 h 750715"/>
              <a:gd name="connsiteX149" fmla="*/ 90771 w 590498"/>
              <a:gd name="connsiteY149" fmla="*/ 25495 h 750715"/>
              <a:gd name="connsiteX150" fmla="*/ 90771 w 590498"/>
              <a:gd name="connsiteY150" fmla="*/ 24245 h 750715"/>
              <a:gd name="connsiteX151" fmla="*/ 98232 w 590498"/>
              <a:gd name="connsiteY151" fmla="*/ 25495 h 750715"/>
              <a:gd name="connsiteX152" fmla="*/ 103206 w 590498"/>
              <a:gd name="connsiteY152" fmla="*/ 29247 h 750715"/>
              <a:gd name="connsiteX153" fmla="*/ 104449 w 590498"/>
              <a:gd name="connsiteY153" fmla="*/ 27996 h 750715"/>
              <a:gd name="connsiteX154" fmla="*/ 134292 w 590498"/>
              <a:gd name="connsiteY154" fmla="*/ 39250 h 750715"/>
              <a:gd name="connsiteX155" fmla="*/ 136779 w 590498"/>
              <a:gd name="connsiteY155" fmla="*/ 43001 h 750715"/>
              <a:gd name="connsiteX156" fmla="*/ 145484 w 590498"/>
              <a:gd name="connsiteY156" fmla="*/ 43001 h 750715"/>
              <a:gd name="connsiteX157" fmla="*/ 155432 w 590498"/>
              <a:gd name="connsiteY157" fmla="*/ 53005 h 750715"/>
              <a:gd name="connsiteX158" fmla="*/ 157919 w 590498"/>
              <a:gd name="connsiteY158" fmla="*/ 51755 h 750715"/>
              <a:gd name="connsiteX159" fmla="*/ 171597 w 590498"/>
              <a:gd name="connsiteY159" fmla="*/ 56756 h 750715"/>
              <a:gd name="connsiteX160" fmla="*/ 196466 w 590498"/>
              <a:gd name="connsiteY160" fmla="*/ 71762 h 750715"/>
              <a:gd name="connsiteX161" fmla="*/ 201440 w 590498"/>
              <a:gd name="connsiteY161" fmla="*/ 71762 h 750715"/>
              <a:gd name="connsiteX162" fmla="*/ 200197 w 590498"/>
              <a:gd name="connsiteY162" fmla="*/ 69261 h 750715"/>
              <a:gd name="connsiteX163" fmla="*/ 206414 w 590498"/>
              <a:gd name="connsiteY163" fmla="*/ 73012 h 750715"/>
              <a:gd name="connsiteX164" fmla="*/ 207658 w 590498"/>
              <a:gd name="connsiteY164" fmla="*/ 74263 h 750715"/>
              <a:gd name="connsiteX165" fmla="*/ 208901 w 590498"/>
              <a:gd name="connsiteY165" fmla="*/ 76764 h 750715"/>
              <a:gd name="connsiteX166" fmla="*/ 216362 w 590498"/>
              <a:gd name="connsiteY166" fmla="*/ 79265 h 750715"/>
              <a:gd name="connsiteX167" fmla="*/ 216362 w 590498"/>
              <a:gd name="connsiteY167" fmla="*/ 78014 h 750715"/>
              <a:gd name="connsiteX168" fmla="*/ 220092 w 590498"/>
              <a:gd name="connsiteY168" fmla="*/ 80515 h 750715"/>
              <a:gd name="connsiteX169" fmla="*/ 217605 w 590498"/>
              <a:gd name="connsiteY169" fmla="*/ 81765 h 750715"/>
              <a:gd name="connsiteX170" fmla="*/ 223823 w 590498"/>
              <a:gd name="connsiteY170" fmla="*/ 84266 h 750715"/>
              <a:gd name="connsiteX171" fmla="*/ 221336 w 590498"/>
              <a:gd name="connsiteY171" fmla="*/ 84266 h 750715"/>
              <a:gd name="connsiteX172" fmla="*/ 226310 w 590498"/>
              <a:gd name="connsiteY172" fmla="*/ 88018 h 750715"/>
              <a:gd name="connsiteX173" fmla="*/ 226310 w 590498"/>
              <a:gd name="connsiteY173" fmla="*/ 85517 h 750715"/>
              <a:gd name="connsiteX174" fmla="*/ 246205 w 590498"/>
              <a:gd name="connsiteY174" fmla="*/ 99272 h 750715"/>
              <a:gd name="connsiteX175" fmla="*/ 267345 w 590498"/>
              <a:gd name="connsiteY175" fmla="*/ 115528 h 750715"/>
              <a:gd name="connsiteX176" fmla="*/ 274805 w 590498"/>
              <a:gd name="connsiteY176" fmla="*/ 124281 h 750715"/>
              <a:gd name="connsiteX177" fmla="*/ 273562 w 590498"/>
              <a:gd name="connsiteY177" fmla="*/ 124281 h 750715"/>
              <a:gd name="connsiteX178" fmla="*/ 277292 w 590498"/>
              <a:gd name="connsiteY178" fmla="*/ 128032 h 750715"/>
              <a:gd name="connsiteX179" fmla="*/ 277292 w 590498"/>
              <a:gd name="connsiteY179" fmla="*/ 124281 h 750715"/>
              <a:gd name="connsiteX180" fmla="*/ 282266 w 590498"/>
              <a:gd name="connsiteY180" fmla="*/ 126782 h 750715"/>
              <a:gd name="connsiteX181" fmla="*/ 305892 w 590498"/>
              <a:gd name="connsiteY181" fmla="*/ 145538 h 750715"/>
              <a:gd name="connsiteX182" fmla="*/ 304649 w 590498"/>
              <a:gd name="connsiteY182" fmla="*/ 144288 h 750715"/>
              <a:gd name="connsiteX183" fmla="*/ 322058 w 590498"/>
              <a:gd name="connsiteY183" fmla="*/ 160544 h 750715"/>
              <a:gd name="connsiteX184" fmla="*/ 322058 w 590498"/>
              <a:gd name="connsiteY184" fmla="*/ 163045 h 750715"/>
              <a:gd name="connsiteX185" fmla="*/ 335736 w 590498"/>
              <a:gd name="connsiteY185" fmla="*/ 174299 h 750715"/>
              <a:gd name="connsiteX186" fmla="*/ 344440 w 590498"/>
              <a:gd name="connsiteY186" fmla="*/ 180551 h 750715"/>
              <a:gd name="connsiteX187" fmla="*/ 351901 w 590498"/>
              <a:gd name="connsiteY187" fmla="*/ 189304 h 750715"/>
              <a:gd name="connsiteX188" fmla="*/ 363092 w 590498"/>
              <a:gd name="connsiteY188" fmla="*/ 205560 h 750715"/>
              <a:gd name="connsiteX189" fmla="*/ 373040 w 590498"/>
              <a:gd name="connsiteY189" fmla="*/ 213063 h 750715"/>
              <a:gd name="connsiteX190" fmla="*/ 382988 w 590498"/>
              <a:gd name="connsiteY190" fmla="*/ 226817 h 750715"/>
              <a:gd name="connsiteX191" fmla="*/ 385475 w 590498"/>
              <a:gd name="connsiteY191" fmla="*/ 225567 h 750715"/>
              <a:gd name="connsiteX192" fmla="*/ 397910 w 590498"/>
              <a:gd name="connsiteY192" fmla="*/ 238072 h 750715"/>
              <a:gd name="connsiteX193" fmla="*/ 396666 w 590498"/>
              <a:gd name="connsiteY193" fmla="*/ 241823 h 750715"/>
              <a:gd name="connsiteX194" fmla="*/ 402884 w 590498"/>
              <a:gd name="connsiteY194" fmla="*/ 245574 h 750715"/>
              <a:gd name="connsiteX195" fmla="*/ 401640 w 590498"/>
              <a:gd name="connsiteY195" fmla="*/ 245574 h 750715"/>
              <a:gd name="connsiteX196" fmla="*/ 404127 w 590498"/>
              <a:gd name="connsiteY196" fmla="*/ 256828 h 750715"/>
              <a:gd name="connsiteX197" fmla="*/ 404127 w 590498"/>
              <a:gd name="connsiteY197" fmla="*/ 255578 h 750715"/>
              <a:gd name="connsiteX198" fmla="*/ 411588 w 590498"/>
              <a:gd name="connsiteY198" fmla="*/ 268082 h 750715"/>
              <a:gd name="connsiteX199" fmla="*/ 412831 w 590498"/>
              <a:gd name="connsiteY199" fmla="*/ 265581 h 750715"/>
              <a:gd name="connsiteX200" fmla="*/ 420292 w 590498"/>
              <a:gd name="connsiteY200" fmla="*/ 278086 h 750715"/>
              <a:gd name="connsiteX201" fmla="*/ 425266 w 590498"/>
              <a:gd name="connsiteY201" fmla="*/ 284338 h 750715"/>
              <a:gd name="connsiteX202" fmla="*/ 424023 w 590498"/>
              <a:gd name="connsiteY202" fmla="*/ 283088 h 750715"/>
              <a:gd name="connsiteX203" fmla="*/ 430240 w 590498"/>
              <a:gd name="connsiteY203" fmla="*/ 293091 h 750715"/>
              <a:gd name="connsiteX204" fmla="*/ 432727 w 590498"/>
              <a:gd name="connsiteY204" fmla="*/ 296843 h 750715"/>
              <a:gd name="connsiteX205" fmla="*/ 441431 w 590498"/>
              <a:gd name="connsiteY205" fmla="*/ 308097 h 750715"/>
              <a:gd name="connsiteX206" fmla="*/ 438944 w 590498"/>
              <a:gd name="connsiteY206" fmla="*/ 308097 h 750715"/>
              <a:gd name="connsiteX207" fmla="*/ 443918 w 590498"/>
              <a:gd name="connsiteY207" fmla="*/ 315599 h 750715"/>
              <a:gd name="connsiteX208" fmla="*/ 452623 w 590498"/>
              <a:gd name="connsiteY208" fmla="*/ 320601 h 750715"/>
              <a:gd name="connsiteX209" fmla="*/ 450136 w 590498"/>
              <a:gd name="connsiteY209" fmla="*/ 320601 h 750715"/>
              <a:gd name="connsiteX210" fmla="*/ 458840 w 590498"/>
              <a:gd name="connsiteY210" fmla="*/ 334356 h 750715"/>
              <a:gd name="connsiteX211" fmla="*/ 457596 w 590498"/>
              <a:gd name="connsiteY211" fmla="*/ 335607 h 750715"/>
              <a:gd name="connsiteX212" fmla="*/ 461327 w 590498"/>
              <a:gd name="connsiteY212" fmla="*/ 340608 h 750715"/>
              <a:gd name="connsiteX213" fmla="*/ 477492 w 590498"/>
              <a:gd name="connsiteY213" fmla="*/ 375621 h 750715"/>
              <a:gd name="connsiteX214" fmla="*/ 481223 w 590498"/>
              <a:gd name="connsiteY214" fmla="*/ 383124 h 750715"/>
              <a:gd name="connsiteX215" fmla="*/ 479979 w 590498"/>
              <a:gd name="connsiteY215" fmla="*/ 383124 h 750715"/>
              <a:gd name="connsiteX216" fmla="*/ 488683 w 590498"/>
              <a:gd name="connsiteY216" fmla="*/ 393127 h 750715"/>
              <a:gd name="connsiteX217" fmla="*/ 486196 w 590498"/>
              <a:gd name="connsiteY217" fmla="*/ 395628 h 750715"/>
              <a:gd name="connsiteX218" fmla="*/ 489927 w 590498"/>
              <a:gd name="connsiteY218" fmla="*/ 399379 h 750715"/>
              <a:gd name="connsiteX219" fmla="*/ 488683 w 590498"/>
              <a:gd name="connsiteY219" fmla="*/ 400630 h 750715"/>
              <a:gd name="connsiteX220" fmla="*/ 492414 w 590498"/>
              <a:gd name="connsiteY220" fmla="*/ 406882 h 750715"/>
              <a:gd name="connsiteX221" fmla="*/ 491170 w 590498"/>
              <a:gd name="connsiteY221" fmla="*/ 406882 h 750715"/>
              <a:gd name="connsiteX222" fmla="*/ 499875 w 590498"/>
              <a:gd name="connsiteY222" fmla="*/ 416886 h 750715"/>
              <a:gd name="connsiteX223" fmla="*/ 501118 w 590498"/>
              <a:gd name="connsiteY223" fmla="*/ 424388 h 750715"/>
              <a:gd name="connsiteX224" fmla="*/ 502362 w 590498"/>
              <a:gd name="connsiteY224" fmla="*/ 426889 h 750715"/>
              <a:gd name="connsiteX225" fmla="*/ 504849 w 590498"/>
              <a:gd name="connsiteY225" fmla="*/ 426889 h 750715"/>
              <a:gd name="connsiteX226" fmla="*/ 503605 w 590498"/>
              <a:gd name="connsiteY226" fmla="*/ 428140 h 750715"/>
              <a:gd name="connsiteX227" fmla="*/ 506092 w 590498"/>
              <a:gd name="connsiteY227" fmla="*/ 434392 h 750715"/>
              <a:gd name="connsiteX228" fmla="*/ 506092 w 590498"/>
              <a:gd name="connsiteY228" fmla="*/ 431891 h 750715"/>
              <a:gd name="connsiteX229" fmla="*/ 507336 w 590498"/>
              <a:gd name="connsiteY229" fmla="*/ 434392 h 750715"/>
              <a:gd name="connsiteX230" fmla="*/ 508579 w 590498"/>
              <a:gd name="connsiteY230" fmla="*/ 439394 h 750715"/>
              <a:gd name="connsiteX231" fmla="*/ 517283 w 590498"/>
              <a:gd name="connsiteY231" fmla="*/ 461902 h 750715"/>
              <a:gd name="connsiteX232" fmla="*/ 516040 w 590498"/>
              <a:gd name="connsiteY232" fmla="*/ 459401 h 750715"/>
              <a:gd name="connsiteX233" fmla="*/ 522257 w 590498"/>
              <a:gd name="connsiteY233" fmla="*/ 476907 h 750715"/>
              <a:gd name="connsiteX234" fmla="*/ 523501 w 590498"/>
              <a:gd name="connsiteY234" fmla="*/ 475657 h 750715"/>
              <a:gd name="connsiteX235" fmla="*/ 528475 w 590498"/>
              <a:gd name="connsiteY235" fmla="*/ 488161 h 750715"/>
              <a:gd name="connsiteX236" fmla="*/ 529718 w 590498"/>
              <a:gd name="connsiteY236" fmla="*/ 488161 h 750715"/>
              <a:gd name="connsiteX237" fmla="*/ 535936 w 590498"/>
              <a:gd name="connsiteY237" fmla="*/ 509419 h 750715"/>
              <a:gd name="connsiteX238" fmla="*/ 539666 w 590498"/>
              <a:gd name="connsiteY238" fmla="*/ 520673 h 750715"/>
              <a:gd name="connsiteX239" fmla="*/ 538422 w 590498"/>
              <a:gd name="connsiteY239" fmla="*/ 521923 h 750715"/>
              <a:gd name="connsiteX240" fmla="*/ 540909 w 590498"/>
              <a:gd name="connsiteY240" fmla="*/ 530677 h 750715"/>
              <a:gd name="connsiteX241" fmla="*/ 548370 w 590498"/>
              <a:gd name="connsiteY241" fmla="*/ 555686 h 750715"/>
              <a:gd name="connsiteX242" fmla="*/ 547127 w 590498"/>
              <a:gd name="connsiteY242" fmla="*/ 556936 h 750715"/>
              <a:gd name="connsiteX243" fmla="*/ 550857 w 590498"/>
              <a:gd name="connsiteY243" fmla="*/ 563188 h 750715"/>
              <a:gd name="connsiteX244" fmla="*/ 552101 w 590498"/>
              <a:gd name="connsiteY244" fmla="*/ 566940 h 750715"/>
              <a:gd name="connsiteX245" fmla="*/ 554588 w 590498"/>
              <a:gd name="connsiteY245" fmla="*/ 576943 h 750715"/>
              <a:gd name="connsiteX246" fmla="*/ 554588 w 590498"/>
              <a:gd name="connsiteY246" fmla="*/ 581945 h 750715"/>
              <a:gd name="connsiteX247" fmla="*/ 553344 w 590498"/>
              <a:gd name="connsiteY247" fmla="*/ 583195 h 750715"/>
              <a:gd name="connsiteX248" fmla="*/ 554588 w 590498"/>
              <a:gd name="connsiteY248" fmla="*/ 585696 h 750715"/>
              <a:gd name="connsiteX249" fmla="*/ 553344 w 590498"/>
              <a:gd name="connsiteY249" fmla="*/ 586947 h 750715"/>
              <a:gd name="connsiteX250" fmla="*/ 556424 w 590498"/>
              <a:gd name="connsiteY250" fmla="*/ 595205 h 750715"/>
              <a:gd name="connsiteX251" fmla="*/ 557375 w 590498"/>
              <a:gd name="connsiteY251" fmla="*/ 596346 h 750715"/>
              <a:gd name="connsiteX252" fmla="*/ 558318 w 590498"/>
              <a:gd name="connsiteY252" fmla="*/ 594450 h 750715"/>
              <a:gd name="connsiteX253" fmla="*/ 559562 w 590498"/>
              <a:gd name="connsiteY253" fmla="*/ 595700 h 750715"/>
              <a:gd name="connsiteX254" fmla="*/ 560805 w 590498"/>
              <a:gd name="connsiteY254" fmla="*/ 596950 h 750715"/>
              <a:gd name="connsiteX255" fmla="*/ 559562 w 590498"/>
              <a:gd name="connsiteY255" fmla="*/ 608205 h 750715"/>
              <a:gd name="connsiteX256" fmla="*/ 560843 w 590498"/>
              <a:gd name="connsiteY256" fmla="*/ 610460 h 750715"/>
              <a:gd name="connsiteX257" fmla="*/ 563036 w 590498"/>
              <a:gd name="connsiteY257" fmla="*/ 613386 h 750715"/>
              <a:gd name="connsiteX258" fmla="*/ 562266 w 590498"/>
              <a:gd name="connsiteY258" fmla="*/ 613386 h 750715"/>
              <a:gd name="connsiteX259" fmla="*/ 563292 w 590498"/>
              <a:gd name="connsiteY259" fmla="*/ 615707 h 750715"/>
              <a:gd name="connsiteX260" fmla="*/ 563292 w 590498"/>
              <a:gd name="connsiteY260" fmla="*/ 619459 h 750715"/>
              <a:gd name="connsiteX261" fmla="*/ 557075 w 590498"/>
              <a:gd name="connsiteY261" fmla="*/ 606954 h 750715"/>
              <a:gd name="connsiteX262" fmla="*/ 557075 w 590498"/>
              <a:gd name="connsiteY262" fmla="*/ 611956 h 750715"/>
              <a:gd name="connsiteX263" fmla="*/ 554898 w 590498"/>
              <a:gd name="connsiteY263" fmla="*/ 606329 h 750715"/>
              <a:gd name="connsiteX264" fmla="*/ 554857 w 590498"/>
              <a:gd name="connsiteY264" fmla="*/ 605569 h 750715"/>
              <a:gd name="connsiteX265" fmla="*/ 557075 w 590498"/>
              <a:gd name="connsiteY265" fmla="*/ 604453 h 750715"/>
              <a:gd name="connsiteX266" fmla="*/ 552101 w 590498"/>
              <a:gd name="connsiteY266" fmla="*/ 591949 h 750715"/>
              <a:gd name="connsiteX267" fmla="*/ 549614 w 590498"/>
              <a:gd name="connsiteY267" fmla="*/ 590698 h 750715"/>
              <a:gd name="connsiteX268" fmla="*/ 550857 w 590498"/>
              <a:gd name="connsiteY268" fmla="*/ 593199 h 750715"/>
              <a:gd name="connsiteX269" fmla="*/ 548370 w 590498"/>
              <a:gd name="connsiteY269" fmla="*/ 590698 h 750715"/>
              <a:gd name="connsiteX270" fmla="*/ 542153 w 590498"/>
              <a:gd name="connsiteY270" fmla="*/ 563188 h 750715"/>
              <a:gd name="connsiteX271" fmla="*/ 544640 w 590498"/>
              <a:gd name="connsiteY271" fmla="*/ 568190 h 750715"/>
              <a:gd name="connsiteX272" fmla="*/ 544640 w 590498"/>
              <a:gd name="connsiteY272" fmla="*/ 564439 h 750715"/>
              <a:gd name="connsiteX273" fmla="*/ 545883 w 590498"/>
              <a:gd name="connsiteY273" fmla="*/ 575693 h 750715"/>
              <a:gd name="connsiteX274" fmla="*/ 550857 w 590498"/>
              <a:gd name="connsiteY274" fmla="*/ 573192 h 750715"/>
              <a:gd name="connsiteX275" fmla="*/ 547438 w 590498"/>
              <a:gd name="connsiteY275" fmla="*/ 564282 h 750715"/>
              <a:gd name="connsiteX276" fmla="*/ 546421 w 590498"/>
              <a:gd name="connsiteY276" fmla="*/ 562387 h 750715"/>
              <a:gd name="connsiteX277" fmla="*/ 545638 w 590498"/>
              <a:gd name="connsiteY277" fmla="*/ 563952 h 750715"/>
              <a:gd name="connsiteX278" fmla="*/ 543806 w 590498"/>
              <a:gd name="connsiteY278" fmla="*/ 560291 h 750715"/>
              <a:gd name="connsiteX279" fmla="*/ 545296 w 590498"/>
              <a:gd name="connsiteY279" fmla="*/ 560291 h 750715"/>
              <a:gd name="connsiteX280" fmla="*/ 542153 w 590498"/>
              <a:gd name="connsiteY280" fmla="*/ 554435 h 750715"/>
              <a:gd name="connsiteX281" fmla="*/ 543396 w 590498"/>
              <a:gd name="connsiteY281" fmla="*/ 550684 h 750715"/>
              <a:gd name="connsiteX282" fmla="*/ 533449 w 590498"/>
              <a:gd name="connsiteY282" fmla="*/ 539430 h 750715"/>
              <a:gd name="connsiteX283" fmla="*/ 535936 w 590498"/>
              <a:gd name="connsiteY283" fmla="*/ 550684 h 750715"/>
              <a:gd name="connsiteX284" fmla="*/ 530962 w 590498"/>
              <a:gd name="connsiteY284" fmla="*/ 541931 h 750715"/>
              <a:gd name="connsiteX285" fmla="*/ 533449 w 590498"/>
              <a:gd name="connsiteY285" fmla="*/ 543181 h 750715"/>
              <a:gd name="connsiteX286" fmla="*/ 530962 w 590498"/>
              <a:gd name="connsiteY286" fmla="*/ 538179 h 750715"/>
              <a:gd name="connsiteX287" fmla="*/ 533449 w 590498"/>
              <a:gd name="connsiteY287" fmla="*/ 535678 h 750715"/>
              <a:gd name="connsiteX288" fmla="*/ 528475 w 590498"/>
              <a:gd name="connsiteY288" fmla="*/ 516922 h 750715"/>
              <a:gd name="connsiteX289" fmla="*/ 529718 w 590498"/>
              <a:gd name="connsiteY289" fmla="*/ 514421 h 750715"/>
              <a:gd name="connsiteX290" fmla="*/ 522257 w 590498"/>
              <a:gd name="connsiteY290" fmla="*/ 509419 h 750715"/>
              <a:gd name="connsiteX291" fmla="*/ 519770 w 590498"/>
              <a:gd name="connsiteY291" fmla="*/ 500666 h 750715"/>
              <a:gd name="connsiteX292" fmla="*/ 517283 w 590498"/>
              <a:gd name="connsiteY292" fmla="*/ 499415 h 750715"/>
              <a:gd name="connsiteX293" fmla="*/ 517283 w 590498"/>
              <a:gd name="connsiteY293" fmla="*/ 495664 h 750715"/>
              <a:gd name="connsiteX294" fmla="*/ 516040 w 590498"/>
              <a:gd name="connsiteY294" fmla="*/ 493163 h 750715"/>
              <a:gd name="connsiteX295" fmla="*/ 522257 w 590498"/>
              <a:gd name="connsiteY295" fmla="*/ 493163 h 750715"/>
              <a:gd name="connsiteX296" fmla="*/ 522257 w 590498"/>
              <a:gd name="connsiteY296" fmla="*/ 487067 h 750715"/>
              <a:gd name="connsiteX297" fmla="*/ 522257 w 590498"/>
              <a:gd name="connsiteY297" fmla="*/ 486673 h 750715"/>
              <a:gd name="connsiteX298" fmla="*/ 521834 w 590498"/>
              <a:gd name="connsiteY298" fmla="*/ 487049 h 750715"/>
              <a:gd name="connsiteX299" fmla="*/ 521834 w 590498"/>
              <a:gd name="connsiteY299" fmla="*/ 483388 h 750715"/>
              <a:gd name="connsiteX300" fmla="*/ 522257 w 590498"/>
              <a:gd name="connsiteY300" fmla="*/ 483388 h 750715"/>
              <a:gd name="connsiteX301" fmla="*/ 522257 w 590498"/>
              <a:gd name="connsiteY301" fmla="*/ 481909 h 750715"/>
              <a:gd name="connsiteX302" fmla="*/ 511066 w 590498"/>
              <a:gd name="connsiteY302" fmla="*/ 486911 h 750715"/>
              <a:gd name="connsiteX303" fmla="*/ 511066 w 590498"/>
              <a:gd name="connsiteY303" fmla="*/ 481909 h 750715"/>
              <a:gd name="connsiteX304" fmla="*/ 506092 w 590498"/>
              <a:gd name="connsiteY304" fmla="*/ 470655 h 750715"/>
              <a:gd name="connsiteX305" fmla="*/ 508579 w 590498"/>
              <a:gd name="connsiteY305" fmla="*/ 473156 h 750715"/>
              <a:gd name="connsiteX306" fmla="*/ 503605 w 590498"/>
              <a:gd name="connsiteY306" fmla="*/ 465653 h 750715"/>
              <a:gd name="connsiteX307" fmla="*/ 508579 w 590498"/>
              <a:gd name="connsiteY307" fmla="*/ 465653 h 750715"/>
              <a:gd name="connsiteX308" fmla="*/ 498631 w 590498"/>
              <a:gd name="connsiteY308" fmla="*/ 454399 h 750715"/>
              <a:gd name="connsiteX309" fmla="*/ 504849 w 590498"/>
              <a:gd name="connsiteY309" fmla="*/ 464403 h 750715"/>
              <a:gd name="connsiteX310" fmla="*/ 498631 w 590498"/>
              <a:gd name="connsiteY310" fmla="*/ 458151 h 750715"/>
              <a:gd name="connsiteX311" fmla="*/ 494901 w 590498"/>
              <a:gd name="connsiteY311" fmla="*/ 448147 h 750715"/>
              <a:gd name="connsiteX312" fmla="*/ 498631 w 590498"/>
              <a:gd name="connsiteY312" fmla="*/ 450648 h 750715"/>
              <a:gd name="connsiteX313" fmla="*/ 497388 w 590498"/>
              <a:gd name="connsiteY313" fmla="*/ 445646 h 750715"/>
              <a:gd name="connsiteX314" fmla="*/ 513553 w 590498"/>
              <a:gd name="connsiteY314" fmla="*/ 459401 h 750715"/>
              <a:gd name="connsiteX315" fmla="*/ 509823 w 590498"/>
              <a:gd name="connsiteY315" fmla="*/ 454399 h 750715"/>
              <a:gd name="connsiteX316" fmla="*/ 511066 w 590498"/>
              <a:gd name="connsiteY316" fmla="*/ 451898 h 750715"/>
              <a:gd name="connsiteX317" fmla="*/ 496144 w 590498"/>
              <a:gd name="connsiteY317" fmla="*/ 441895 h 750715"/>
              <a:gd name="connsiteX318" fmla="*/ 499875 w 590498"/>
              <a:gd name="connsiteY318" fmla="*/ 438143 h 750715"/>
              <a:gd name="connsiteX319" fmla="*/ 497509 w 590498"/>
              <a:gd name="connsiteY319" fmla="*/ 435187 h 750715"/>
              <a:gd name="connsiteX320" fmla="*/ 496570 w 590498"/>
              <a:gd name="connsiteY320" fmla="*/ 436697 h 750715"/>
              <a:gd name="connsiteX321" fmla="*/ 495884 w 590498"/>
              <a:gd name="connsiteY321" fmla="*/ 433950 h 750715"/>
              <a:gd name="connsiteX322" fmla="*/ 494509 w 590498"/>
              <a:gd name="connsiteY322" fmla="*/ 431448 h 750715"/>
              <a:gd name="connsiteX323" fmla="*/ 488683 w 590498"/>
              <a:gd name="connsiteY323" fmla="*/ 424388 h 750715"/>
              <a:gd name="connsiteX324" fmla="*/ 489927 w 590498"/>
              <a:gd name="connsiteY324" fmla="*/ 428140 h 750715"/>
              <a:gd name="connsiteX325" fmla="*/ 486196 w 590498"/>
              <a:gd name="connsiteY325" fmla="*/ 420637 h 750715"/>
              <a:gd name="connsiteX326" fmla="*/ 488683 w 590498"/>
              <a:gd name="connsiteY326" fmla="*/ 418136 h 750715"/>
              <a:gd name="connsiteX327" fmla="*/ 482466 w 590498"/>
              <a:gd name="connsiteY327" fmla="*/ 413134 h 750715"/>
              <a:gd name="connsiteX328" fmla="*/ 487440 w 590498"/>
              <a:gd name="connsiteY328" fmla="*/ 411884 h 750715"/>
              <a:gd name="connsiteX329" fmla="*/ 482466 w 590498"/>
              <a:gd name="connsiteY329" fmla="*/ 410634 h 750715"/>
              <a:gd name="connsiteX330" fmla="*/ 481223 w 590498"/>
              <a:gd name="connsiteY330" fmla="*/ 400630 h 750715"/>
              <a:gd name="connsiteX331" fmla="*/ 478736 w 590498"/>
              <a:gd name="connsiteY331" fmla="*/ 403131 h 750715"/>
              <a:gd name="connsiteX332" fmla="*/ 476249 w 590498"/>
              <a:gd name="connsiteY332" fmla="*/ 396879 h 750715"/>
              <a:gd name="connsiteX333" fmla="*/ 484953 w 590498"/>
              <a:gd name="connsiteY333" fmla="*/ 394378 h 750715"/>
              <a:gd name="connsiteX334" fmla="*/ 481892 w 590498"/>
              <a:gd name="connsiteY334" fmla="*/ 392699 h 750715"/>
              <a:gd name="connsiteX335" fmla="*/ 480638 w 590498"/>
              <a:gd name="connsiteY335" fmla="*/ 394580 h 750715"/>
              <a:gd name="connsiteX336" fmla="*/ 478340 w 590498"/>
              <a:gd name="connsiteY336" fmla="*/ 390750 h 750715"/>
              <a:gd name="connsiteX337" fmla="*/ 471275 w 590498"/>
              <a:gd name="connsiteY337" fmla="*/ 386875 h 750715"/>
              <a:gd name="connsiteX338" fmla="*/ 475005 w 590498"/>
              <a:gd name="connsiteY338" fmla="*/ 386875 h 750715"/>
              <a:gd name="connsiteX339" fmla="*/ 462570 w 590498"/>
              <a:gd name="connsiteY339" fmla="*/ 365617 h 750715"/>
              <a:gd name="connsiteX340" fmla="*/ 462570 w 590498"/>
              <a:gd name="connsiteY340" fmla="*/ 368118 h 750715"/>
              <a:gd name="connsiteX341" fmla="*/ 458840 w 590498"/>
              <a:gd name="connsiteY341" fmla="*/ 359365 h 750715"/>
              <a:gd name="connsiteX342" fmla="*/ 461327 w 590498"/>
              <a:gd name="connsiteY342" fmla="*/ 361866 h 750715"/>
              <a:gd name="connsiteX343" fmla="*/ 453866 w 590498"/>
              <a:gd name="connsiteY343" fmla="*/ 351862 h 750715"/>
              <a:gd name="connsiteX344" fmla="*/ 458840 w 590498"/>
              <a:gd name="connsiteY344" fmla="*/ 355614 h 750715"/>
              <a:gd name="connsiteX345" fmla="*/ 451379 w 590498"/>
              <a:gd name="connsiteY345" fmla="*/ 348111 h 750715"/>
              <a:gd name="connsiteX346" fmla="*/ 450385 w 590498"/>
              <a:gd name="connsiteY346" fmla="*/ 344110 h 750715"/>
              <a:gd name="connsiteX347" fmla="*/ 451379 w 590498"/>
              <a:gd name="connsiteY347" fmla="*/ 345610 h 750715"/>
              <a:gd name="connsiteX348" fmla="*/ 455110 w 590498"/>
              <a:gd name="connsiteY348" fmla="*/ 343109 h 750715"/>
              <a:gd name="connsiteX349" fmla="*/ 438944 w 590498"/>
              <a:gd name="connsiteY349" fmla="*/ 326853 h 750715"/>
              <a:gd name="connsiteX350" fmla="*/ 436457 w 590498"/>
              <a:gd name="connsiteY350" fmla="*/ 318100 h 750715"/>
              <a:gd name="connsiteX351" fmla="*/ 433970 w 590498"/>
              <a:gd name="connsiteY351" fmla="*/ 319351 h 750715"/>
              <a:gd name="connsiteX352" fmla="*/ 436457 w 590498"/>
              <a:gd name="connsiteY352" fmla="*/ 316850 h 750715"/>
              <a:gd name="connsiteX353" fmla="*/ 433970 w 590498"/>
              <a:gd name="connsiteY353" fmla="*/ 314349 h 750715"/>
              <a:gd name="connsiteX354" fmla="*/ 435214 w 590498"/>
              <a:gd name="connsiteY354" fmla="*/ 314349 h 750715"/>
              <a:gd name="connsiteX355" fmla="*/ 433945 w 590498"/>
              <a:gd name="connsiteY355" fmla="*/ 313711 h 750715"/>
              <a:gd name="connsiteX356" fmla="*/ 432727 w 590498"/>
              <a:gd name="connsiteY356" fmla="*/ 313099 h 750715"/>
              <a:gd name="connsiteX357" fmla="*/ 433945 w 590498"/>
              <a:gd name="connsiteY357" fmla="*/ 313405 h 750715"/>
              <a:gd name="connsiteX358" fmla="*/ 437701 w 590498"/>
              <a:gd name="connsiteY358" fmla="*/ 314349 h 750715"/>
              <a:gd name="connsiteX359" fmla="*/ 437701 w 590498"/>
              <a:gd name="connsiteY359" fmla="*/ 316850 h 750715"/>
              <a:gd name="connsiteX360" fmla="*/ 440698 w 590498"/>
              <a:gd name="connsiteY360" fmla="*/ 315845 h 750715"/>
              <a:gd name="connsiteX361" fmla="*/ 439444 w 590498"/>
              <a:gd name="connsiteY361" fmla="*/ 315845 h 750715"/>
              <a:gd name="connsiteX362" fmla="*/ 439444 w 590498"/>
              <a:gd name="connsiteY362" fmla="*/ 313098 h 750715"/>
              <a:gd name="connsiteX363" fmla="*/ 441111 w 590498"/>
              <a:gd name="connsiteY363" fmla="*/ 314349 h 750715"/>
              <a:gd name="connsiteX364" fmla="*/ 441431 w 590498"/>
              <a:gd name="connsiteY364" fmla="*/ 314349 h 750715"/>
              <a:gd name="connsiteX365" fmla="*/ 437701 w 590498"/>
              <a:gd name="connsiteY365" fmla="*/ 309347 h 750715"/>
              <a:gd name="connsiteX366" fmla="*/ 437701 w 590498"/>
              <a:gd name="connsiteY366" fmla="*/ 313099 h 750715"/>
              <a:gd name="connsiteX367" fmla="*/ 431484 w 590498"/>
              <a:gd name="connsiteY367" fmla="*/ 310598 h 750715"/>
              <a:gd name="connsiteX368" fmla="*/ 430240 w 590498"/>
              <a:gd name="connsiteY368" fmla="*/ 305596 h 750715"/>
              <a:gd name="connsiteX369" fmla="*/ 420292 w 590498"/>
              <a:gd name="connsiteY369" fmla="*/ 296843 h 750715"/>
              <a:gd name="connsiteX370" fmla="*/ 421536 w 590498"/>
              <a:gd name="connsiteY370" fmla="*/ 296843 h 750715"/>
              <a:gd name="connsiteX371" fmla="*/ 414075 w 590498"/>
              <a:gd name="connsiteY371" fmla="*/ 284338 h 750715"/>
              <a:gd name="connsiteX372" fmla="*/ 409101 w 590498"/>
              <a:gd name="connsiteY372" fmla="*/ 280587 h 750715"/>
              <a:gd name="connsiteX373" fmla="*/ 410344 w 590498"/>
              <a:gd name="connsiteY373" fmla="*/ 280587 h 750715"/>
              <a:gd name="connsiteX374" fmla="*/ 406614 w 590498"/>
              <a:gd name="connsiteY374" fmla="*/ 278086 h 750715"/>
              <a:gd name="connsiteX375" fmla="*/ 407857 w 590498"/>
              <a:gd name="connsiteY375" fmla="*/ 276835 h 750715"/>
              <a:gd name="connsiteX376" fmla="*/ 397910 w 590498"/>
              <a:gd name="connsiteY376" fmla="*/ 264331 h 750715"/>
              <a:gd name="connsiteX377" fmla="*/ 392936 w 590498"/>
              <a:gd name="connsiteY377" fmla="*/ 264331 h 750715"/>
              <a:gd name="connsiteX378" fmla="*/ 392936 w 590498"/>
              <a:gd name="connsiteY378" fmla="*/ 258079 h 750715"/>
              <a:gd name="connsiteX379" fmla="*/ 386718 w 590498"/>
              <a:gd name="connsiteY379" fmla="*/ 255578 h 750715"/>
              <a:gd name="connsiteX380" fmla="*/ 389205 w 590498"/>
              <a:gd name="connsiteY380" fmla="*/ 254327 h 750715"/>
              <a:gd name="connsiteX381" fmla="*/ 386718 w 590498"/>
              <a:gd name="connsiteY381" fmla="*/ 249326 h 750715"/>
              <a:gd name="connsiteX382" fmla="*/ 382988 w 590498"/>
              <a:gd name="connsiteY382" fmla="*/ 244324 h 750715"/>
              <a:gd name="connsiteX383" fmla="*/ 381744 w 590498"/>
              <a:gd name="connsiteY383" fmla="*/ 251826 h 750715"/>
              <a:gd name="connsiteX384" fmla="*/ 376770 w 590498"/>
              <a:gd name="connsiteY384" fmla="*/ 240572 h 750715"/>
              <a:gd name="connsiteX385" fmla="*/ 380501 w 590498"/>
              <a:gd name="connsiteY385" fmla="*/ 243073 h 750715"/>
              <a:gd name="connsiteX386" fmla="*/ 373040 w 590498"/>
              <a:gd name="connsiteY386" fmla="*/ 231819 h 750715"/>
              <a:gd name="connsiteX387" fmla="*/ 378014 w 590498"/>
              <a:gd name="connsiteY387" fmla="*/ 235571 h 750715"/>
              <a:gd name="connsiteX388" fmla="*/ 374284 w 590498"/>
              <a:gd name="connsiteY388" fmla="*/ 231819 h 750715"/>
              <a:gd name="connsiteX389" fmla="*/ 370553 w 590498"/>
              <a:gd name="connsiteY389" fmla="*/ 229318 h 750715"/>
              <a:gd name="connsiteX390" fmla="*/ 364336 w 590498"/>
              <a:gd name="connsiteY390" fmla="*/ 223066 h 750715"/>
              <a:gd name="connsiteX391" fmla="*/ 365579 w 590498"/>
              <a:gd name="connsiteY391" fmla="*/ 223066 h 750715"/>
              <a:gd name="connsiteX392" fmla="*/ 360605 w 590498"/>
              <a:gd name="connsiteY392" fmla="*/ 219315 h 750715"/>
              <a:gd name="connsiteX393" fmla="*/ 360605 w 590498"/>
              <a:gd name="connsiteY393" fmla="*/ 215563 h 750715"/>
              <a:gd name="connsiteX394" fmla="*/ 351901 w 590498"/>
              <a:gd name="connsiteY394" fmla="*/ 210562 h 750715"/>
              <a:gd name="connsiteX395" fmla="*/ 353144 w 590498"/>
              <a:gd name="connsiteY395" fmla="*/ 210562 h 750715"/>
              <a:gd name="connsiteX396" fmla="*/ 351901 w 590498"/>
              <a:gd name="connsiteY396" fmla="*/ 208061 h 750715"/>
              <a:gd name="connsiteX397" fmla="*/ 335736 w 590498"/>
              <a:gd name="connsiteY397" fmla="*/ 199308 h 750715"/>
              <a:gd name="connsiteX398" fmla="*/ 341953 w 590498"/>
              <a:gd name="connsiteY398" fmla="*/ 200558 h 750715"/>
              <a:gd name="connsiteX399" fmla="*/ 339466 w 590498"/>
              <a:gd name="connsiteY399" fmla="*/ 196807 h 750715"/>
              <a:gd name="connsiteX400" fmla="*/ 343197 w 590498"/>
              <a:gd name="connsiteY400" fmla="*/ 199308 h 750715"/>
              <a:gd name="connsiteX401" fmla="*/ 332005 w 590498"/>
              <a:gd name="connsiteY401" fmla="*/ 190554 h 750715"/>
              <a:gd name="connsiteX402" fmla="*/ 332005 w 590498"/>
              <a:gd name="connsiteY402" fmla="*/ 185553 h 750715"/>
              <a:gd name="connsiteX403" fmla="*/ 325788 w 590498"/>
              <a:gd name="connsiteY403" fmla="*/ 185553 h 750715"/>
              <a:gd name="connsiteX404" fmla="*/ 324544 w 590498"/>
              <a:gd name="connsiteY404" fmla="*/ 181801 h 750715"/>
              <a:gd name="connsiteX405" fmla="*/ 312110 w 590498"/>
              <a:gd name="connsiteY405" fmla="*/ 170547 h 750715"/>
              <a:gd name="connsiteX406" fmla="*/ 310866 w 590498"/>
              <a:gd name="connsiteY406" fmla="*/ 168046 h 750715"/>
              <a:gd name="connsiteX407" fmla="*/ 297188 w 590498"/>
              <a:gd name="connsiteY407" fmla="*/ 159293 h 750715"/>
              <a:gd name="connsiteX408" fmla="*/ 295944 w 590498"/>
              <a:gd name="connsiteY408" fmla="*/ 154291 h 750715"/>
              <a:gd name="connsiteX409" fmla="*/ 288484 w 590498"/>
              <a:gd name="connsiteY409" fmla="*/ 150540 h 750715"/>
              <a:gd name="connsiteX410" fmla="*/ 294701 w 590498"/>
              <a:gd name="connsiteY410" fmla="*/ 150540 h 750715"/>
              <a:gd name="connsiteX411" fmla="*/ 288484 w 590498"/>
              <a:gd name="connsiteY411" fmla="*/ 148039 h 750715"/>
              <a:gd name="connsiteX412" fmla="*/ 289727 w 590498"/>
              <a:gd name="connsiteY412" fmla="*/ 148039 h 750715"/>
              <a:gd name="connsiteX413" fmla="*/ 282266 w 590498"/>
              <a:gd name="connsiteY413" fmla="*/ 144288 h 750715"/>
              <a:gd name="connsiteX414" fmla="*/ 284753 w 590498"/>
              <a:gd name="connsiteY414" fmla="*/ 145538 h 750715"/>
              <a:gd name="connsiteX415" fmla="*/ 277292 w 590498"/>
              <a:gd name="connsiteY415" fmla="*/ 139286 h 750715"/>
              <a:gd name="connsiteX416" fmla="*/ 279779 w 590498"/>
              <a:gd name="connsiteY416" fmla="*/ 139286 h 750715"/>
              <a:gd name="connsiteX417" fmla="*/ 283510 w 590498"/>
              <a:gd name="connsiteY417" fmla="*/ 141787 h 750715"/>
              <a:gd name="connsiteX418" fmla="*/ 281023 w 590498"/>
              <a:gd name="connsiteY418" fmla="*/ 138036 h 750715"/>
              <a:gd name="connsiteX419" fmla="*/ 276049 w 590498"/>
              <a:gd name="connsiteY419" fmla="*/ 136785 h 750715"/>
              <a:gd name="connsiteX420" fmla="*/ 267345 w 590498"/>
              <a:gd name="connsiteY420" fmla="*/ 131783 h 750715"/>
              <a:gd name="connsiteX421" fmla="*/ 268588 w 590498"/>
              <a:gd name="connsiteY421" fmla="*/ 130533 h 750715"/>
              <a:gd name="connsiteX422" fmla="*/ 264858 w 590498"/>
              <a:gd name="connsiteY422" fmla="*/ 128032 h 750715"/>
              <a:gd name="connsiteX423" fmla="*/ 268588 w 590498"/>
              <a:gd name="connsiteY423" fmla="*/ 129282 h 750715"/>
              <a:gd name="connsiteX424" fmla="*/ 259884 w 590498"/>
              <a:gd name="connsiteY424" fmla="*/ 124281 h 750715"/>
              <a:gd name="connsiteX425" fmla="*/ 259884 w 590498"/>
              <a:gd name="connsiteY425" fmla="*/ 123030 h 750715"/>
              <a:gd name="connsiteX426" fmla="*/ 253666 w 590498"/>
              <a:gd name="connsiteY426" fmla="*/ 119279 h 750715"/>
              <a:gd name="connsiteX427" fmla="*/ 249936 w 590498"/>
              <a:gd name="connsiteY427" fmla="*/ 119279 h 750715"/>
              <a:gd name="connsiteX428" fmla="*/ 244962 w 590498"/>
              <a:gd name="connsiteY428" fmla="*/ 114277 h 750715"/>
              <a:gd name="connsiteX429" fmla="*/ 244838 w 590498"/>
              <a:gd name="connsiteY429" fmla="*/ 115402 h 750715"/>
              <a:gd name="connsiteX430" fmla="*/ 240144 w 590498"/>
              <a:gd name="connsiteY430" fmla="*/ 110682 h 750715"/>
              <a:gd name="connsiteX431" fmla="*/ 233771 w 590498"/>
              <a:gd name="connsiteY431" fmla="*/ 104273 h 750715"/>
              <a:gd name="connsiteX432" fmla="*/ 236258 w 590498"/>
              <a:gd name="connsiteY432" fmla="*/ 110526 h 750715"/>
              <a:gd name="connsiteX433" fmla="*/ 226310 w 590498"/>
              <a:gd name="connsiteY433" fmla="*/ 103023 h 750715"/>
              <a:gd name="connsiteX434" fmla="*/ 230040 w 590498"/>
              <a:gd name="connsiteY434" fmla="*/ 103023 h 750715"/>
              <a:gd name="connsiteX435" fmla="*/ 226310 w 590498"/>
              <a:gd name="connsiteY435" fmla="*/ 101773 h 750715"/>
              <a:gd name="connsiteX436" fmla="*/ 226310 w 590498"/>
              <a:gd name="connsiteY436" fmla="*/ 99272 h 750715"/>
              <a:gd name="connsiteX437" fmla="*/ 215118 w 590498"/>
              <a:gd name="connsiteY437" fmla="*/ 95520 h 750715"/>
              <a:gd name="connsiteX438" fmla="*/ 208901 w 590498"/>
              <a:gd name="connsiteY438" fmla="*/ 90519 h 750715"/>
              <a:gd name="connsiteX439" fmla="*/ 222579 w 590498"/>
              <a:gd name="connsiteY439" fmla="*/ 95520 h 750715"/>
              <a:gd name="connsiteX440" fmla="*/ 217605 w 590498"/>
              <a:gd name="connsiteY440" fmla="*/ 91769 h 750715"/>
              <a:gd name="connsiteX441" fmla="*/ 221336 w 590498"/>
              <a:gd name="connsiteY441" fmla="*/ 94270 h 750715"/>
              <a:gd name="connsiteX442" fmla="*/ 207658 w 590498"/>
              <a:gd name="connsiteY442" fmla="*/ 88018 h 750715"/>
              <a:gd name="connsiteX443" fmla="*/ 215118 w 590498"/>
              <a:gd name="connsiteY443" fmla="*/ 90519 h 750715"/>
              <a:gd name="connsiteX444" fmla="*/ 208901 w 590498"/>
              <a:gd name="connsiteY444" fmla="*/ 89268 h 750715"/>
              <a:gd name="connsiteX445" fmla="*/ 200197 w 590498"/>
              <a:gd name="connsiteY445" fmla="*/ 84266 h 750715"/>
              <a:gd name="connsiteX446" fmla="*/ 201440 w 590498"/>
              <a:gd name="connsiteY446" fmla="*/ 85517 h 750715"/>
              <a:gd name="connsiteX447" fmla="*/ 191492 w 590498"/>
              <a:gd name="connsiteY447" fmla="*/ 75513 h 750715"/>
              <a:gd name="connsiteX448" fmla="*/ 184032 w 590498"/>
              <a:gd name="connsiteY448" fmla="*/ 74263 h 750715"/>
              <a:gd name="connsiteX449" fmla="*/ 189006 w 590498"/>
              <a:gd name="connsiteY449" fmla="*/ 79265 h 750715"/>
              <a:gd name="connsiteX450" fmla="*/ 171597 w 590498"/>
              <a:gd name="connsiteY450" fmla="*/ 69261 h 750715"/>
              <a:gd name="connsiteX451" fmla="*/ 174084 w 590498"/>
              <a:gd name="connsiteY451" fmla="*/ 66760 h 750715"/>
              <a:gd name="connsiteX452" fmla="*/ 167866 w 590498"/>
              <a:gd name="connsiteY452" fmla="*/ 65510 h 750715"/>
              <a:gd name="connsiteX453" fmla="*/ 166623 w 590498"/>
              <a:gd name="connsiteY453" fmla="*/ 64259 h 750715"/>
              <a:gd name="connsiteX454" fmla="*/ 154188 w 590498"/>
              <a:gd name="connsiteY454" fmla="*/ 61758 h 750715"/>
              <a:gd name="connsiteX455" fmla="*/ 154188 w 590498"/>
              <a:gd name="connsiteY455" fmla="*/ 59257 h 750715"/>
              <a:gd name="connsiteX456" fmla="*/ 147971 w 590498"/>
              <a:gd name="connsiteY456" fmla="*/ 56756 h 750715"/>
              <a:gd name="connsiteX457" fmla="*/ 131806 w 590498"/>
              <a:gd name="connsiteY457" fmla="*/ 50504 h 750715"/>
              <a:gd name="connsiteX458" fmla="*/ 133049 w 590498"/>
              <a:gd name="connsiteY458" fmla="*/ 51755 h 750715"/>
              <a:gd name="connsiteX459" fmla="*/ 97007 w 590498"/>
              <a:gd name="connsiteY459" fmla="*/ 40507 h 750715"/>
              <a:gd name="connsiteX460" fmla="*/ 89527 w 590498"/>
              <a:gd name="connsiteY460" fmla="*/ 38000 h 750715"/>
              <a:gd name="connsiteX461" fmla="*/ 93258 w 590498"/>
              <a:gd name="connsiteY461" fmla="*/ 39250 h 750715"/>
              <a:gd name="connsiteX462" fmla="*/ 89527 w 590498"/>
              <a:gd name="connsiteY462" fmla="*/ 35499 h 750715"/>
              <a:gd name="connsiteX463" fmla="*/ 87040 w 590498"/>
              <a:gd name="connsiteY463" fmla="*/ 36749 h 750715"/>
              <a:gd name="connsiteX464" fmla="*/ 87040 w 590498"/>
              <a:gd name="connsiteY464" fmla="*/ 34248 h 750715"/>
              <a:gd name="connsiteX465" fmla="*/ 83310 w 590498"/>
              <a:gd name="connsiteY465" fmla="*/ 35499 h 750715"/>
              <a:gd name="connsiteX466" fmla="*/ 62171 w 590498"/>
              <a:gd name="connsiteY466" fmla="*/ 26746 h 750715"/>
              <a:gd name="connsiteX467" fmla="*/ 67145 w 590498"/>
              <a:gd name="connsiteY467" fmla="*/ 30497 h 750715"/>
              <a:gd name="connsiteX468" fmla="*/ 62171 w 590498"/>
              <a:gd name="connsiteY468" fmla="*/ 27996 h 750715"/>
              <a:gd name="connsiteX469" fmla="*/ 63414 w 590498"/>
              <a:gd name="connsiteY469" fmla="*/ 29247 h 750715"/>
              <a:gd name="connsiteX470" fmla="*/ 33571 w 590498"/>
              <a:gd name="connsiteY470" fmla="*/ 20493 h 750715"/>
              <a:gd name="connsiteX471" fmla="*/ 26110 w 590498"/>
              <a:gd name="connsiteY471" fmla="*/ 20493 h 750715"/>
              <a:gd name="connsiteX472" fmla="*/ 27353 w 590498"/>
              <a:gd name="connsiteY472" fmla="*/ 19243 h 750715"/>
              <a:gd name="connsiteX473" fmla="*/ 8701 w 590498"/>
              <a:gd name="connsiteY473" fmla="*/ 15492 h 750715"/>
              <a:gd name="connsiteX474" fmla="*/ 3727 w 590498"/>
              <a:gd name="connsiteY474" fmla="*/ 6738 h 750715"/>
              <a:gd name="connsiteX475" fmla="*/ 1240 w 590498"/>
              <a:gd name="connsiteY475" fmla="*/ 6738 h 750715"/>
              <a:gd name="connsiteX476" fmla="*/ 12432 w 590498"/>
              <a:gd name="connsiteY476" fmla="*/ 5488 h 750715"/>
              <a:gd name="connsiteX477" fmla="*/ 5488 w 590498"/>
              <a:gd name="connsiteY477" fmla="*/ 0 h 750715"/>
              <a:gd name="connsiteX478" fmla="*/ 9609 w 590498"/>
              <a:gd name="connsiteY478" fmla="*/ 0 h 750715"/>
              <a:gd name="connsiteX479" fmla="*/ 8236 w 590498"/>
              <a:gd name="connsiteY479" fmla="*/ 2745 h 750715"/>
              <a:gd name="connsiteX480" fmla="*/ 3661 w 590498"/>
              <a:gd name="connsiteY480" fmla="*/ 0 h 750715"/>
              <a:gd name="connsiteX481" fmla="*/ 3661 w 590498"/>
              <a:gd name="connsiteY481" fmla="*/ 3661 h 750715"/>
              <a:gd name="connsiteX482" fmla="*/ 0 w 590498"/>
              <a:gd name="connsiteY482" fmla="*/ 3661 h 7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590498" h="750715">
                <a:moveTo>
                  <a:pt x="582263" y="747054"/>
                </a:moveTo>
                <a:lnTo>
                  <a:pt x="585924" y="750715"/>
                </a:lnTo>
                <a:lnTo>
                  <a:pt x="584093" y="750715"/>
                </a:lnTo>
                <a:close/>
                <a:moveTo>
                  <a:pt x="578597" y="726180"/>
                </a:moveTo>
                <a:cubicBezTo>
                  <a:pt x="580428" y="725082"/>
                  <a:pt x="578597" y="728377"/>
                  <a:pt x="580428" y="729475"/>
                </a:cubicBezTo>
                <a:lnTo>
                  <a:pt x="576765" y="728377"/>
                </a:lnTo>
                <a:close/>
                <a:moveTo>
                  <a:pt x="584459" y="725078"/>
                </a:moveTo>
                <a:cubicBezTo>
                  <a:pt x="584459" y="727613"/>
                  <a:pt x="585558" y="733950"/>
                  <a:pt x="586656" y="740288"/>
                </a:cubicBezTo>
                <a:lnTo>
                  <a:pt x="585558" y="739020"/>
                </a:lnTo>
                <a:lnTo>
                  <a:pt x="585558" y="737753"/>
                </a:lnTo>
                <a:cubicBezTo>
                  <a:pt x="585558" y="732683"/>
                  <a:pt x="582263" y="726345"/>
                  <a:pt x="584459" y="725078"/>
                </a:cubicBezTo>
                <a:close/>
                <a:moveTo>
                  <a:pt x="587751" y="710796"/>
                </a:moveTo>
                <a:cubicBezTo>
                  <a:pt x="587751" y="711895"/>
                  <a:pt x="587751" y="711895"/>
                  <a:pt x="590498" y="711895"/>
                </a:cubicBezTo>
                <a:cubicBezTo>
                  <a:pt x="587751" y="712994"/>
                  <a:pt x="587751" y="712994"/>
                  <a:pt x="587751" y="712994"/>
                </a:cubicBezTo>
                <a:lnTo>
                  <a:pt x="587751" y="711345"/>
                </a:lnTo>
                <a:close/>
                <a:moveTo>
                  <a:pt x="584093" y="703110"/>
                </a:moveTo>
                <a:lnTo>
                  <a:pt x="585924" y="706771"/>
                </a:lnTo>
                <a:cubicBezTo>
                  <a:pt x="584093" y="704940"/>
                  <a:pt x="584093" y="704940"/>
                  <a:pt x="584093" y="704940"/>
                </a:cubicBezTo>
                <a:cubicBezTo>
                  <a:pt x="582263" y="703110"/>
                  <a:pt x="584093" y="703110"/>
                  <a:pt x="584093" y="703110"/>
                </a:cubicBezTo>
                <a:close/>
                <a:moveTo>
                  <a:pt x="582263" y="699444"/>
                </a:moveTo>
                <a:cubicBezTo>
                  <a:pt x="582263" y="698528"/>
                  <a:pt x="585008" y="697612"/>
                  <a:pt x="585008" y="700359"/>
                </a:cubicBezTo>
                <a:cubicBezTo>
                  <a:pt x="585008" y="699444"/>
                  <a:pt x="585008" y="701275"/>
                  <a:pt x="585008" y="702191"/>
                </a:cubicBezTo>
                <a:close/>
                <a:moveTo>
                  <a:pt x="576765" y="697615"/>
                </a:moveTo>
                <a:lnTo>
                  <a:pt x="580886" y="707032"/>
                </a:lnTo>
                <a:lnTo>
                  <a:pt x="576765" y="699184"/>
                </a:lnTo>
                <a:close/>
                <a:moveTo>
                  <a:pt x="571277" y="681635"/>
                </a:moveTo>
                <a:cubicBezTo>
                  <a:pt x="572650" y="681635"/>
                  <a:pt x="574022" y="683633"/>
                  <a:pt x="574022" y="681635"/>
                </a:cubicBezTo>
                <a:lnTo>
                  <a:pt x="574022" y="682634"/>
                </a:lnTo>
                <a:cubicBezTo>
                  <a:pt x="574022" y="685630"/>
                  <a:pt x="572650" y="683633"/>
                  <a:pt x="571277" y="681635"/>
                </a:cubicBezTo>
                <a:close/>
                <a:moveTo>
                  <a:pt x="580886" y="681138"/>
                </a:moveTo>
                <a:cubicBezTo>
                  <a:pt x="579512" y="681138"/>
                  <a:pt x="579512" y="683883"/>
                  <a:pt x="579512" y="685256"/>
                </a:cubicBezTo>
                <a:lnTo>
                  <a:pt x="576765" y="682511"/>
                </a:lnTo>
                <a:cubicBezTo>
                  <a:pt x="578139" y="682511"/>
                  <a:pt x="579512" y="681138"/>
                  <a:pt x="580886" y="681138"/>
                </a:cubicBezTo>
                <a:close/>
                <a:moveTo>
                  <a:pt x="575395" y="676642"/>
                </a:moveTo>
                <a:cubicBezTo>
                  <a:pt x="575395" y="675643"/>
                  <a:pt x="574022" y="679638"/>
                  <a:pt x="574022" y="681635"/>
                </a:cubicBezTo>
                <a:cubicBezTo>
                  <a:pt x="574022" y="680637"/>
                  <a:pt x="572650" y="680637"/>
                  <a:pt x="572650" y="680637"/>
                </a:cubicBezTo>
                <a:cubicBezTo>
                  <a:pt x="574022" y="678639"/>
                  <a:pt x="574022" y="677640"/>
                  <a:pt x="575395" y="676642"/>
                </a:cubicBezTo>
                <a:close/>
                <a:moveTo>
                  <a:pt x="576765" y="675639"/>
                </a:moveTo>
                <a:lnTo>
                  <a:pt x="579512" y="679760"/>
                </a:lnTo>
                <a:cubicBezTo>
                  <a:pt x="579512" y="679760"/>
                  <a:pt x="579512" y="679760"/>
                  <a:pt x="576765" y="679760"/>
                </a:cubicBezTo>
                <a:lnTo>
                  <a:pt x="576765" y="678387"/>
                </a:lnTo>
                <a:close/>
                <a:moveTo>
                  <a:pt x="579512" y="670151"/>
                </a:moveTo>
                <a:cubicBezTo>
                  <a:pt x="579512" y="671524"/>
                  <a:pt x="576765" y="672897"/>
                  <a:pt x="576765" y="674269"/>
                </a:cubicBezTo>
                <a:lnTo>
                  <a:pt x="576765" y="673812"/>
                </a:lnTo>
                <a:lnTo>
                  <a:pt x="576765" y="671524"/>
                </a:lnTo>
                <a:close/>
                <a:moveTo>
                  <a:pt x="576765" y="664653"/>
                </a:moveTo>
                <a:lnTo>
                  <a:pt x="580428" y="668774"/>
                </a:lnTo>
                <a:lnTo>
                  <a:pt x="578597" y="667401"/>
                </a:lnTo>
                <a:close/>
                <a:moveTo>
                  <a:pt x="571277" y="653667"/>
                </a:moveTo>
                <a:lnTo>
                  <a:pt x="574022" y="658246"/>
                </a:lnTo>
                <a:cubicBezTo>
                  <a:pt x="574022" y="658246"/>
                  <a:pt x="571277" y="658246"/>
                  <a:pt x="571277" y="656415"/>
                </a:cubicBezTo>
                <a:close/>
                <a:moveTo>
                  <a:pt x="576765" y="648179"/>
                </a:moveTo>
                <a:cubicBezTo>
                  <a:pt x="576765" y="650925"/>
                  <a:pt x="576765" y="653672"/>
                  <a:pt x="578597" y="655045"/>
                </a:cubicBezTo>
                <a:lnTo>
                  <a:pt x="578445" y="656187"/>
                </a:lnTo>
                <a:lnTo>
                  <a:pt x="578377" y="656692"/>
                </a:lnTo>
                <a:lnTo>
                  <a:pt x="580428" y="660537"/>
                </a:lnTo>
                <a:lnTo>
                  <a:pt x="578825" y="660537"/>
                </a:lnTo>
                <a:lnTo>
                  <a:pt x="579512" y="660995"/>
                </a:lnTo>
                <a:cubicBezTo>
                  <a:pt x="579512" y="662826"/>
                  <a:pt x="579512" y="662826"/>
                  <a:pt x="579512" y="662826"/>
                </a:cubicBezTo>
                <a:cubicBezTo>
                  <a:pt x="579512" y="660995"/>
                  <a:pt x="576765" y="660995"/>
                  <a:pt x="576765" y="659165"/>
                </a:cubicBezTo>
                <a:lnTo>
                  <a:pt x="578548" y="660353"/>
                </a:lnTo>
                <a:lnTo>
                  <a:pt x="577543" y="656585"/>
                </a:lnTo>
                <a:lnTo>
                  <a:pt x="576765" y="656419"/>
                </a:lnTo>
                <a:lnTo>
                  <a:pt x="576765" y="653671"/>
                </a:lnTo>
                <a:lnTo>
                  <a:pt x="576765" y="653667"/>
                </a:lnTo>
                <a:close/>
                <a:moveTo>
                  <a:pt x="565779" y="640488"/>
                </a:moveTo>
                <a:cubicBezTo>
                  <a:pt x="565779" y="637193"/>
                  <a:pt x="565779" y="639389"/>
                  <a:pt x="568526" y="640488"/>
                </a:cubicBezTo>
                <a:lnTo>
                  <a:pt x="565779" y="641586"/>
                </a:lnTo>
                <a:cubicBezTo>
                  <a:pt x="565779" y="640488"/>
                  <a:pt x="565779" y="640488"/>
                  <a:pt x="565779" y="640488"/>
                </a:cubicBezTo>
                <a:close/>
                <a:moveTo>
                  <a:pt x="566606" y="631843"/>
                </a:moveTo>
                <a:lnTo>
                  <a:pt x="566394" y="632798"/>
                </a:lnTo>
                <a:lnTo>
                  <a:pt x="566242" y="631974"/>
                </a:lnTo>
                <a:close/>
                <a:moveTo>
                  <a:pt x="571277" y="631695"/>
                </a:moveTo>
                <a:lnTo>
                  <a:pt x="574022" y="634443"/>
                </a:lnTo>
                <a:lnTo>
                  <a:pt x="574020" y="634443"/>
                </a:lnTo>
                <a:lnTo>
                  <a:pt x="574022" y="634445"/>
                </a:lnTo>
                <a:lnTo>
                  <a:pt x="574022" y="638690"/>
                </a:lnTo>
                <a:lnTo>
                  <a:pt x="575670" y="643185"/>
                </a:lnTo>
                <a:cubicBezTo>
                  <a:pt x="575670" y="643185"/>
                  <a:pt x="575670" y="644184"/>
                  <a:pt x="575670" y="645183"/>
                </a:cubicBezTo>
                <a:cubicBezTo>
                  <a:pt x="574572" y="644184"/>
                  <a:pt x="574572" y="643185"/>
                  <a:pt x="573473" y="643185"/>
                </a:cubicBezTo>
                <a:cubicBezTo>
                  <a:pt x="574572" y="647180"/>
                  <a:pt x="572375" y="639190"/>
                  <a:pt x="573473" y="645183"/>
                </a:cubicBezTo>
                <a:cubicBezTo>
                  <a:pt x="572375" y="643185"/>
                  <a:pt x="572375" y="644184"/>
                  <a:pt x="571277" y="641188"/>
                </a:cubicBezTo>
                <a:cubicBezTo>
                  <a:pt x="572375" y="638192"/>
                  <a:pt x="573473" y="641188"/>
                  <a:pt x="574572" y="642187"/>
                </a:cubicBezTo>
                <a:lnTo>
                  <a:pt x="574022" y="639688"/>
                </a:lnTo>
                <a:lnTo>
                  <a:pt x="574022" y="641311"/>
                </a:lnTo>
                <a:lnTo>
                  <a:pt x="571277" y="638564"/>
                </a:lnTo>
                <a:lnTo>
                  <a:pt x="571277" y="634443"/>
                </a:lnTo>
                <a:lnTo>
                  <a:pt x="571277" y="631698"/>
                </a:lnTo>
                <a:close/>
                <a:moveTo>
                  <a:pt x="567615" y="627304"/>
                </a:moveTo>
                <a:cubicBezTo>
                  <a:pt x="570056" y="630601"/>
                  <a:pt x="570056" y="630601"/>
                  <a:pt x="570056" y="630601"/>
                </a:cubicBezTo>
                <a:lnTo>
                  <a:pt x="566606" y="631843"/>
                </a:lnTo>
                <a:close/>
                <a:moveTo>
                  <a:pt x="571277" y="626207"/>
                </a:moveTo>
                <a:lnTo>
                  <a:pt x="573107" y="628037"/>
                </a:lnTo>
                <a:lnTo>
                  <a:pt x="574938" y="629868"/>
                </a:lnTo>
                <a:close/>
                <a:moveTo>
                  <a:pt x="560291" y="621811"/>
                </a:moveTo>
                <a:cubicBezTo>
                  <a:pt x="562732" y="620712"/>
                  <a:pt x="565174" y="628403"/>
                  <a:pt x="565174" y="626206"/>
                </a:cubicBezTo>
                <a:lnTo>
                  <a:pt x="566242" y="631974"/>
                </a:lnTo>
                <a:lnTo>
                  <a:pt x="563953" y="632798"/>
                </a:lnTo>
                <a:cubicBezTo>
                  <a:pt x="563953" y="629502"/>
                  <a:pt x="561512" y="626206"/>
                  <a:pt x="560291" y="626206"/>
                </a:cubicBezTo>
                <a:cubicBezTo>
                  <a:pt x="561512" y="625107"/>
                  <a:pt x="561512" y="626206"/>
                  <a:pt x="561512" y="626206"/>
                </a:cubicBezTo>
                <a:close/>
                <a:moveTo>
                  <a:pt x="560291" y="615221"/>
                </a:moveTo>
                <a:cubicBezTo>
                  <a:pt x="560291" y="617051"/>
                  <a:pt x="563036" y="618882"/>
                  <a:pt x="560291" y="618882"/>
                </a:cubicBezTo>
                <a:cubicBezTo>
                  <a:pt x="560291" y="617051"/>
                  <a:pt x="560291" y="615221"/>
                  <a:pt x="560291" y="615221"/>
                </a:cubicBezTo>
                <a:close/>
                <a:moveTo>
                  <a:pt x="565779" y="604235"/>
                </a:moveTo>
                <a:lnTo>
                  <a:pt x="569442" y="607896"/>
                </a:lnTo>
                <a:cubicBezTo>
                  <a:pt x="569442" y="606065"/>
                  <a:pt x="567611" y="607896"/>
                  <a:pt x="567611" y="607896"/>
                </a:cubicBezTo>
                <a:cubicBezTo>
                  <a:pt x="567611" y="606065"/>
                  <a:pt x="567611" y="606065"/>
                  <a:pt x="565779" y="604235"/>
                </a:cubicBezTo>
                <a:close/>
                <a:moveTo>
                  <a:pt x="554588" y="600702"/>
                </a:moveTo>
                <a:lnTo>
                  <a:pt x="554793" y="604411"/>
                </a:lnTo>
                <a:lnTo>
                  <a:pt x="554857" y="605569"/>
                </a:lnTo>
                <a:lnTo>
                  <a:pt x="554793" y="605601"/>
                </a:lnTo>
                <a:lnTo>
                  <a:pt x="554588" y="605704"/>
                </a:lnTo>
                <a:cubicBezTo>
                  <a:pt x="555831" y="605704"/>
                  <a:pt x="555831" y="601952"/>
                  <a:pt x="554588" y="600702"/>
                </a:cubicBezTo>
                <a:close/>
                <a:moveTo>
                  <a:pt x="557010" y="596775"/>
                </a:moveTo>
                <a:lnTo>
                  <a:pt x="557075" y="596950"/>
                </a:lnTo>
                <a:lnTo>
                  <a:pt x="557127" y="596845"/>
                </a:lnTo>
                <a:close/>
                <a:moveTo>
                  <a:pt x="557083" y="582261"/>
                </a:moveTo>
                <a:cubicBezTo>
                  <a:pt x="557769" y="583634"/>
                  <a:pt x="558456" y="585694"/>
                  <a:pt x="557540" y="585007"/>
                </a:cubicBezTo>
                <a:cubicBezTo>
                  <a:pt x="557540" y="583634"/>
                  <a:pt x="556625" y="585007"/>
                  <a:pt x="556625" y="583634"/>
                </a:cubicBezTo>
                <a:cubicBezTo>
                  <a:pt x="555709" y="580201"/>
                  <a:pt x="556396" y="580888"/>
                  <a:pt x="557083" y="582261"/>
                </a:cubicBezTo>
                <a:close/>
                <a:moveTo>
                  <a:pt x="539863" y="547472"/>
                </a:moveTo>
                <a:cubicBezTo>
                  <a:pt x="540378" y="548387"/>
                  <a:pt x="541064" y="549913"/>
                  <a:pt x="541064" y="549913"/>
                </a:cubicBezTo>
                <a:cubicBezTo>
                  <a:pt x="542437" y="553575"/>
                  <a:pt x="541064" y="549913"/>
                  <a:pt x="539692" y="548693"/>
                </a:cubicBezTo>
                <a:cubicBezTo>
                  <a:pt x="539005" y="546251"/>
                  <a:pt x="539348" y="546556"/>
                  <a:pt x="539863" y="547472"/>
                </a:cubicBezTo>
                <a:close/>
                <a:moveTo>
                  <a:pt x="545638" y="543806"/>
                </a:moveTo>
                <a:lnTo>
                  <a:pt x="547469" y="547103"/>
                </a:lnTo>
                <a:cubicBezTo>
                  <a:pt x="545638" y="548202"/>
                  <a:pt x="545638" y="547103"/>
                  <a:pt x="545638" y="546004"/>
                </a:cubicBezTo>
                <a:cubicBezTo>
                  <a:pt x="543806" y="543806"/>
                  <a:pt x="543806" y="543806"/>
                  <a:pt x="545638" y="543806"/>
                </a:cubicBezTo>
                <a:close/>
                <a:moveTo>
                  <a:pt x="510848" y="423875"/>
                </a:moveTo>
                <a:lnTo>
                  <a:pt x="512680" y="423875"/>
                </a:lnTo>
                <a:cubicBezTo>
                  <a:pt x="514511" y="422959"/>
                  <a:pt x="512680" y="424791"/>
                  <a:pt x="512680" y="427538"/>
                </a:cubicBezTo>
                <a:cubicBezTo>
                  <a:pt x="512680" y="426622"/>
                  <a:pt x="512680" y="424791"/>
                  <a:pt x="510848" y="423875"/>
                </a:cubicBezTo>
                <a:close/>
                <a:moveTo>
                  <a:pt x="448062" y="340607"/>
                </a:moveTo>
                <a:lnTo>
                  <a:pt x="450136" y="343109"/>
                </a:lnTo>
                <a:lnTo>
                  <a:pt x="450385" y="344110"/>
                </a:lnTo>
                <a:close/>
                <a:moveTo>
                  <a:pt x="443918" y="334356"/>
                </a:moveTo>
                <a:lnTo>
                  <a:pt x="448062" y="340607"/>
                </a:lnTo>
                <a:lnTo>
                  <a:pt x="443918" y="335607"/>
                </a:lnTo>
                <a:cubicBezTo>
                  <a:pt x="443918" y="335607"/>
                  <a:pt x="445162" y="335607"/>
                  <a:pt x="443918" y="334356"/>
                </a:cubicBezTo>
                <a:close/>
                <a:moveTo>
                  <a:pt x="244838" y="115402"/>
                </a:moveTo>
                <a:lnTo>
                  <a:pt x="247449" y="118028"/>
                </a:lnTo>
                <a:cubicBezTo>
                  <a:pt x="246827" y="118028"/>
                  <a:pt x="245584" y="116778"/>
                  <a:pt x="244806" y="115684"/>
                </a:cubicBezTo>
                <a:close/>
                <a:moveTo>
                  <a:pt x="96988" y="40501"/>
                </a:moveTo>
                <a:lnTo>
                  <a:pt x="97007" y="40507"/>
                </a:lnTo>
                <a:lnTo>
                  <a:pt x="100719" y="41751"/>
                </a:lnTo>
                <a:close/>
                <a:moveTo>
                  <a:pt x="12432" y="5488"/>
                </a:moveTo>
                <a:lnTo>
                  <a:pt x="22380" y="9239"/>
                </a:lnTo>
                <a:cubicBezTo>
                  <a:pt x="22380" y="9239"/>
                  <a:pt x="23623" y="7989"/>
                  <a:pt x="22380" y="6738"/>
                </a:cubicBezTo>
                <a:cubicBezTo>
                  <a:pt x="24867" y="7989"/>
                  <a:pt x="26110" y="7989"/>
                  <a:pt x="23623" y="6738"/>
                </a:cubicBezTo>
                <a:cubicBezTo>
                  <a:pt x="46006" y="15492"/>
                  <a:pt x="69632" y="15492"/>
                  <a:pt x="90771" y="25495"/>
                </a:cubicBezTo>
                <a:cubicBezTo>
                  <a:pt x="93258" y="25495"/>
                  <a:pt x="92014" y="25495"/>
                  <a:pt x="90771" y="24245"/>
                </a:cubicBezTo>
                <a:cubicBezTo>
                  <a:pt x="95745" y="26746"/>
                  <a:pt x="95745" y="24245"/>
                  <a:pt x="98232" y="25495"/>
                </a:cubicBezTo>
                <a:lnTo>
                  <a:pt x="103206" y="29247"/>
                </a:lnTo>
                <a:cubicBezTo>
                  <a:pt x="105693" y="29247"/>
                  <a:pt x="104449" y="27996"/>
                  <a:pt x="104449" y="27996"/>
                </a:cubicBezTo>
                <a:cubicBezTo>
                  <a:pt x="115640" y="30497"/>
                  <a:pt x="125588" y="36749"/>
                  <a:pt x="134292" y="39250"/>
                </a:cubicBezTo>
                <a:cubicBezTo>
                  <a:pt x="136779" y="41751"/>
                  <a:pt x="133049" y="40501"/>
                  <a:pt x="136779" y="43001"/>
                </a:cubicBezTo>
                <a:cubicBezTo>
                  <a:pt x="131806" y="38000"/>
                  <a:pt x="147971" y="46753"/>
                  <a:pt x="145484" y="43001"/>
                </a:cubicBezTo>
                <a:cubicBezTo>
                  <a:pt x="147971" y="46753"/>
                  <a:pt x="157919" y="49254"/>
                  <a:pt x="155432" y="53005"/>
                </a:cubicBezTo>
                <a:cubicBezTo>
                  <a:pt x="159162" y="54256"/>
                  <a:pt x="159162" y="53005"/>
                  <a:pt x="157919" y="51755"/>
                </a:cubicBezTo>
                <a:cubicBezTo>
                  <a:pt x="162892" y="54256"/>
                  <a:pt x="167866" y="55506"/>
                  <a:pt x="171597" y="56756"/>
                </a:cubicBezTo>
                <a:cubicBezTo>
                  <a:pt x="174084" y="59257"/>
                  <a:pt x="195223" y="66760"/>
                  <a:pt x="196466" y="71762"/>
                </a:cubicBezTo>
                <a:cubicBezTo>
                  <a:pt x="195223" y="69261"/>
                  <a:pt x="197710" y="71762"/>
                  <a:pt x="201440" y="71762"/>
                </a:cubicBezTo>
                <a:lnTo>
                  <a:pt x="200197" y="69261"/>
                </a:lnTo>
                <a:lnTo>
                  <a:pt x="206414" y="73012"/>
                </a:lnTo>
                <a:cubicBezTo>
                  <a:pt x="207658" y="74263"/>
                  <a:pt x="207658" y="74263"/>
                  <a:pt x="207658" y="74263"/>
                </a:cubicBezTo>
                <a:cubicBezTo>
                  <a:pt x="208901" y="74263"/>
                  <a:pt x="206414" y="74263"/>
                  <a:pt x="208901" y="76764"/>
                </a:cubicBezTo>
                <a:cubicBezTo>
                  <a:pt x="213875" y="79265"/>
                  <a:pt x="215118" y="78014"/>
                  <a:pt x="216362" y="79265"/>
                </a:cubicBezTo>
                <a:lnTo>
                  <a:pt x="216362" y="78014"/>
                </a:lnTo>
                <a:lnTo>
                  <a:pt x="220092" y="80515"/>
                </a:lnTo>
                <a:cubicBezTo>
                  <a:pt x="221336" y="81765"/>
                  <a:pt x="211388" y="76764"/>
                  <a:pt x="217605" y="81765"/>
                </a:cubicBezTo>
                <a:cubicBezTo>
                  <a:pt x="217605" y="81765"/>
                  <a:pt x="222579" y="81765"/>
                  <a:pt x="223823" y="84266"/>
                </a:cubicBezTo>
                <a:cubicBezTo>
                  <a:pt x="220092" y="81765"/>
                  <a:pt x="220092" y="84266"/>
                  <a:pt x="221336" y="84266"/>
                </a:cubicBezTo>
                <a:lnTo>
                  <a:pt x="226310" y="88018"/>
                </a:lnTo>
                <a:lnTo>
                  <a:pt x="226310" y="85517"/>
                </a:lnTo>
                <a:cubicBezTo>
                  <a:pt x="233771" y="89268"/>
                  <a:pt x="239988" y="94270"/>
                  <a:pt x="246205" y="99272"/>
                </a:cubicBezTo>
                <a:cubicBezTo>
                  <a:pt x="253666" y="105524"/>
                  <a:pt x="261127" y="109275"/>
                  <a:pt x="267345" y="115528"/>
                </a:cubicBezTo>
                <a:cubicBezTo>
                  <a:pt x="266101" y="116778"/>
                  <a:pt x="277292" y="123030"/>
                  <a:pt x="274805" y="124281"/>
                </a:cubicBezTo>
                <a:lnTo>
                  <a:pt x="273562" y="124281"/>
                </a:lnTo>
                <a:cubicBezTo>
                  <a:pt x="271075" y="120529"/>
                  <a:pt x="273562" y="126782"/>
                  <a:pt x="277292" y="128032"/>
                </a:cubicBezTo>
                <a:cubicBezTo>
                  <a:pt x="274805" y="125531"/>
                  <a:pt x="283510" y="129282"/>
                  <a:pt x="277292" y="124281"/>
                </a:cubicBezTo>
                <a:lnTo>
                  <a:pt x="282266" y="126782"/>
                </a:lnTo>
                <a:cubicBezTo>
                  <a:pt x="289727" y="125531"/>
                  <a:pt x="297188" y="139286"/>
                  <a:pt x="305892" y="145538"/>
                </a:cubicBezTo>
                <a:cubicBezTo>
                  <a:pt x="305892" y="144288"/>
                  <a:pt x="304649" y="144288"/>
                  <a:pt x="304649" y="144288"/>
                </a:cubicBezTo>
                <a:cubicBezTo>
                  <a:pt x="313353" y="148039"/>
                  <a:pt x="319571" y="159293"/>
                  <a:pt x="322058" y="160544"/>
                </a:cubicBezTo>
                <a:lnTo>
                  <a:pt x="322058" y="163045"/>
                </a:lnTo>
                <a:cubicBezTo>
                  <a:pt x="328275" y="165545"/>
                  <a:pt x="329518" y="166796"/>
                  <a:pt x="335736" y="174299"/>
                </a:cubicBezTo>
                <a:cubicBezTo>
                  <a:pt x="338223" y="175549"/>
                  <a:pt x="340710" y="176800"/>
                  <a:pt x="344440" y="180551"/>
                </a:cubicBezTo>
                <a:lnTo>
                  <a:pt x="351901" y="189304"/>
                </a:lnTo>
                <a:cubicBezTo>
                  <a:pt x="346927" y="191805"/>
                  <a:pt x="365579" y="199308"/>
                  <a:pt x="363092" y="205560"/>
                </a:cubicBezTo>
                <a:cubicBezTo>
                  <a:pt x="365579" y="205560"/>
                  <a:pt x="371797" y="210562"/>
                  <a:pt x="373040" y="213063"/>
                </a:cubicBezTo>
                <a:cubicBezTo>
                  <a:pt x="378014" y="215563"/>
                  <a:pt x="380501" y="223066"/>
                  <a:pt x="382988" y="226817"/>
                </a:cubicBezTo>
                <a:cubicBezTo>
                  <a:pt x="385475" y="228068"/>
                  <a:pt x="385475" y="226817"/>
                  <a:pt x="385475" y="225567"/>
                </a:cubicBezTo>
                <a:cubicBezTo>
                  <a:pt x="387962" y="230569"/>
                  <a:pt x="396666" y="235571"/>
                  <a:pt x="397910" y="238072"/>
                </a:cubicBezTo>
                <a:cubicBezTo>
                  <a:pt x="400397" y="241823"/>
                  <a:pt x="396666" y="240572"/>
                  <a:pt x="396666" y="241823"/>
                </a:cubicBezTo>
                <a:cubicBezTo>
                  <a:pt x="400397" y="246825"/>
                  <a:pt x="399153" y="238072"/>
                  <a:pt x="402884" y="245574"/>
                </a:cubicBezTo>
                <a:cubicBezTo>
                  <a:pt x="402884" y="245574"/>
                  <a:pt x="400397" y="244324"/>
                  <a:pt x="401640" y="245574"/>
                </a:cubicBezTo>
                <a:cubicBezTo>
                  <a:pt x="402884" y="246825"/>
                  <a:pt x="401640" y="255578"/>
                  <a:pt x="404127" y="256828"/>
                </a:cubicBezTo>
                <a:lnTo>
                  <a:pt x="404127" y="255578"/>
                </a:lnTo>
                <a:cubicBezTo>
                  <a:pt x="409101" y="259329"/>
                  <a:pt x="409101" y="268082"/>
                  <a:pt x="411588" y="268082"/>
                </a:cubicBezTo>
                <a:lnTo>
                  <a:pt x="412831" y="265581"/>
                </a:lnTo>
                <a:cubicBezTo>
                  <a:pt x="416562" y="275585"/>
                  <a:pt x="416562" y="269333"/>
                  <a:pt x="420292" y="278086"/>
                </a:cubicBezTo>
                <a:cubicBezTo>
                  <a:pt x="422779" y="281837"/>
                  <a:pt x="422779" y="284338"/>
                  <a:pt x="425266" y="284338"/>
                </a:cubicBezTo>
                <a:lnTo>
                  <a:pt x="424023" y="283088"/>
                </a:lnTo>
                <a:cubicBezTo>
                  <a:pt x="427753" y="288090"/>
                  <a:pt x="427753" y="289340"/>
                  <a:pt x="430240" y="293091"/>
                </a:cubicBezTo>
                <a:cubicBezTo>
                  <a:pt x="431484" y="293091"/>
                  <a:pt x="432727" y="295592"/>
                  <a:pt x="432727" y="296843"/>
                </a:cubicBezTo>
                <a:cubicBezTo>
                  <a:pt x="435214" y="295592"/>
                  <a:pt x="441431" y="305596"/>
                  <a:pt x="441431" y="308097"/>
                </a:cubicBezTo>
                <a:cubicBezTo>
                  <a:pt x="438944" y="305596"/>
                  <a:pt x="438944" y="306846"/>
                  <a:pt x="438944" y="308097"/>
                </a:cubicBezTo>
                <a:cubicBezTo>
                  <a:pt x="441431" y="310598"/>
                  <a:pt x="443918" y="311848"/>
                  <a:pt x="443918" y="315599"/>
                </a:cubicBezTo>
                <a:cubicBezTo>
                  <a:pt x="446405" y="314349"/>
                  <a:pt x="448892" y="314349"/>
                  <a:pt x="452623" y="320601"/>
                </a:cubicBezTo>
                <a:cubicBezTo>
                  <a:pt x="452623" y="321852"/>
                  <a:pt x="451379" y="320601"/>
                  <a:pt x="450136" y="320601"/>
                </a:cubicBezTo>
                <a:cubicBezTo>
                  <a:pt x="455110" y="324353"/>
                  <a:pt x="455110" y="328104"/>
                  <a:pt x="458840" y="334356"/>
                </a:cubicBezTo>
                <a:cubicBezTo>
                  <a:pt x="457596" y="331855"/>
                  <a:pt x="457596" y="334356"/>
                  <a:pt x="457596" y="335607"/>
                </a:cubicBezTo>
                <a:cubicBezTo>
                  <a:pt x="460083" y="334356"/>
                  <a:pt x="460083" y="344360"/>
                  <a:pt x="461327" y="340608"/>
                </a:cubicBezTo>
                <a:cubicBezTo>
                  <a:pt x="466301" y="353113"/>
                  <a:pt x="476249" y="370619"/>
                  <a:pt x="477492" y="375621"/>
                </a:cubicBezTo>
                <a:cubicBezTo>
                  <a:pt x="476249" y="378122"/>
                  <a:pt x="481223" y="380623"/>
                  <a:pt x="481223" y="383124"/>
                </a:cubicBezTo>
                <a:lnTo>
                  <a:pt x="479979" y="383124"/>
                </a:lnTo>
                <a:cubicBezTo>
                  <a:pt x="484953" y="388125"/>
                  <a:pt x="482466" y="386875"/>
                  <a:pt x="488683" y="393127"/>
                </a:cubicBezTo>
                <a:cubicBezTo>
                  <a:pt x="486196" y="390626"/>
                  <a:pt x="484953" y="393127"/>
                  <a:pt x="486196" y="395628"/>
                </a:cubicBezTo>
                <a:lnTo>
                  <a:pt x="489927" y="399379"/>
                </a:lnTo>
                <a:lnTo>
                  <a:pt x="488683" y="400630"/>
                </a:lnTo>
                <a:cubicBezTo>
                  <a:pt x="489927" y="403131"/>
                  <a:pt x="491170" y="405632"/>
                  <a:pt x="492414" y="406882"/>
                </a:cubicBezTo>
                <a:cubicBezTo>
                  <a:pt x="491170" y="406882"/>
                  <a:pt x="491170" y="406882"/>
                  <a:pt x="491170" y="406882"/>
                </a:cubicBezTo>
                <a:cubicBezTo>
                  <a:pt x="494901" y="406882"/>
                  <a:pt x="497388" y="415635"/>
                  <a:pt x="499875" y="416886"/>
                </a:cubicBezTo>
                <a:cubicBezTo>
                  <a:pt x="498631" y="420637"/>
                  <a:pt x="502362" y="421888"/>
                  <a:pt x="501118" y="424388"/>
                </a:cubicBezTo>
                <a:cubicBezTo>
                  <a:pt x="502362" y="425639"/>
                  <a:pt x="502362" y="426889"/>
                  <a:pt x="502362" y="426889"/>
                </a:cubicBezTo>
                <a:cubicBezTo>
                  <a:pt x="503605" y="425639"/>
                  <a:pt x="504849" y="424388"/>
                  <a:pt x="504849" y="426889"/>
                </a:cubicBezTo>
                <a:lnTo>
                  <a:pt x="503605" y="428140"/>
                </a:lnTo>
                <a:cubicBezTo>
                  <a:pt x="504849" y="430641"/>
                  <a:pt x="506092" y="433142"/>
                  <a:pt x="506092" y="434392"/>
                </a:cubicBezTo>
                <a:cubicBezTo>
                  <a:pt x="506092" y="433142"/>
                  <a:pt x="506092" y="433142"/>
                  <a:pt x="506092" y="431891"/>
                </a:cubicBezTo>
                <a:cubicBezTo>
                  <a:pt x="506092" y="433142"/>
                  <a:pt x="506092" y="433142"/>
                  <a:pt x="507336" y="434392"/>
                </a:cubicBezTo>
                <a:cubicBezTo>
                  <a:pt x="507336" y="435643"/>
                  <a:pt x="507336" y="438143"/>
                  <a:pt x="508579" y="439394"/>
                </a:cubicBezTo>
                <a:cubicBezTo>
                  <a:pt x="508579" y="446897"/>
                  <a:pt x="517283" y="454399"/>
                  <a:pt x="517283" y="461902"/>
                </a:cubicBezTo>
                <a:cubicBezTo>
                  <a:pt x="517283" y="461902"/>
                  <a:pt x="517283" y="459401"/>
                  <a:pt x="516040" y="459401"/>
                </a:cubicBezTo>
                <a:cubicBezTo>
                  <a:pt x="518527" y="465653"/>
                  <a:pt x="519770" y="473156"/>
                  <a:pt x="522257" y="476907"/>
                </a:cubicBezTo>
                <a:lnTo>
                  <a:pt x="523501" y="475657"/>
                </a:lnTo>
                <a:cubicBezTo>
                  <a:pt x="525988" y="480659"/>
                  <a:pt x="527231" y="484410"/>
                  <a:pt x="528475" y="488161"/>
                </a:cubicBezTo>
                <a:lnTo>
                  <a:pt x="529718" y="488161"/>
                </a:lnTo>
                <a:cubicBezTo>
                  <a:pt x="530962" y="493163"/>
                  <a:pt x="537179" y="505668"/>
                  <a:pt x="535936" y="509419"/>
                </a:cubicBezTo>
                <a:cubicBezTo>
                  <a:pt x="537179" y="511920"/>
                  <a:pt x="537179" y="518172"/>
                  <a:pt x="539666" y="520673"/>
                </a:cubicBezTo>
                <a:lnTo>
                  <a:pt x="538422" y="521923"/>
                </a:lnTo>
                <a:cubicBezTo>
                  <a:pt x="539666" y="526925"/>
                  <a:pt x="540909" y="528176"/>
                  <a:pt x="540909" y="530677"/>
                </a:cubicBezTo>
                <a:cubicBezTo>
                  <a:pt x="540909" y="540680"/>
                  <a:pt x="545883" y="548183"/>
                  <a:pt x="548370" y="555686"/>
                </a:cubicBezTo>
                <a:lnTo>
                  <a:pt x="547127" y="556936"/>
                </a:lnTo>
                <a:lnTo>
                  <a:pt x="550857" y="563188"/>
                </a:lnTo>
                <a:cubicBezTo>
                  <a:pt x="549614" y="561938"/>
                  <a:pt x="552101" y="564439"/>
                  <a:pt x="552101" y="566940"/>
                </a:cubicBezTo>
                <a:cubicBezTo>
                  <a:pt x="553344" y="569441"/>
                  <a:pt x="554588" y="574442"/>
                  <a:pt x="554588" y="576943"/>
                </a:cubicBezTo>
                <a:lnTo>
                  <a:pt x="554588" y="581945"/>
                </a:lnTo>
                <a:cubicBezTo>
                  <a:pt x="553344" y="576943"/>
                  <a:pt x="553344" y="581945"/>
                  <a:pt x="553344" y="583195"/>
                </a:cubicBezTo>
                <a:lnTo>
                  <a:pt x="554588" y="585696"/>
                </a:lnTo>
                <a:cubicBezTo>
                  <a:pt x="554588" y="586947"/>
                  <a:pt x="553344" y="584446"/>
                  <a:pt x="553344" y="586947"/>
                </a:cubicBezTo>
                <a:lnTo>
                  <a:pt x="556424" y="595205"/>
                </a:lnTo>
                <a:lnTo>
                  <a:pt x="557375" y="596346"/>
                </a:lnTo>
                <a:lnTo>
                  <a:pt x="558318" y="594450"/>
                </a:lnTo>
                <a:cubicBezTo>
                  <a:pt x="558318" y="594450"/>
                  <a:pt x="559562" y="594450"/>
                  <a:pt x="559562" y="595700"/>
                </a:cubicBezTo>
                <a:cubicBezTo>
                  <a:pt x="559562" y="599451"/>
                  <a:pt x="559562" y="598201"/>
                  <a:pt x="560805" y="596950"/>
                </a:cubicBezTo>
                <a:cubicBezTo>
                  <a:pt x="559562" y="601952"/>
                  <a:pt x="560805" y="604453"/>
                  <a:pt x="559562" y="608205"/>
                </a:cubicBezTo>
                <a:lnTo>
                  <a:pt x="560843" y="610460"/>
                </a:lnTo>
                <a:lnTo>
                  <a:pt x="563036" y="613386"/>
                </a:lnTo>
                <a:lnTo>
                  <a:pt x="562266" y="613386"/>
                </a:lnTo>
                <a:lnTo>
                  <a:pt x="563292" y="615707"/>
                </a:lnTo>
                <a:cubicBezTo>
                  <a:pt x="562049" y="619459"/>
                  <a:pt x="564536" y="616958"/>
                  <a:pt x="563292" y="619459"/>
                </a:cubicBezTo>
                <a:cubicBezTo>
                  <a:pt x="562049" y="615707"/>
                  <a:pt x="559562" y="610705"/>
                  <a:pt x="557075" y="606954"/>
                </a:cubicBezTo>
                <a:lnTo>
                  <a:pt x="557075" y="611956"/>
                </a:lnTo>
                <a:cubicBezTo>
                  <a:pt x="555210" y="610706"/>
                  <a:pt x="554899" y="608517"/>
                  <a:pt x="554898" y="606329"/>
                </a:cubicBezTo>
                <a:lnTo>
                  <a:pt x="554857" y="605569"/>
                </a:lnTo>
                <a:lnTo>
                  <a:pt x="557075" y="604453"/>
                </a:lnTo>
                <a:cubicBezTo>
                  <a:pt x="557075" y="599451"/>
                  <a:pt x="554588" y="595700"/>
                  <a:pt x="552101" y="591949"/>
                </a:cubicBezTo>
                <a:cubicBezTo>
                  <a:pt x="553344" y="595700"/>
                  <a:pt x="550857" y="586947"/>
                  <a:pt x="549614" y="590698"/>
                </a:cubicBezTo>
                <a:lnTo>
                  <a:pt x="550857" y="593199"/>
                </a:lnTo>
                <a:cubicBezTo>
                  <a:pt x="549614" y="594450"/>
                  <a:pt x="549614" y="591949"/>
                  <a:pt x="548370" y="590698"/>
                </a:cubicBezTo>
                <a:cubicBezTo>
                  <a:pt x="547127" y="581945"/>
                  <a:pt x="540909" y="565689"/>
                  <a:pt x="542153" y="563188"/>
                </a:cubicBezTo>
                <a:cubicBezTo>
                  <a:pt x="542153" y="564439"/>
                  <a:pt x="543396" y="566940"/>
                  <a:pt x="544640" y="568190"/>
                </a:cubicBezTo>
                <a:lnTo>
                  <a:pt x="544640" y="564439"/>
                </a:lnTo>
                <a:cubicBezTo>
                  <a:pt x="545883" y="568190"/>
                  <a:pt x="544640" y="570691"/>
                  <a:pt x="545883" y="575693"/>
                </a:cubicBezTo>
                <a:cubicBezTo>
                  <a:pt x="547127" y="574442"/>
                  <a:pt x="549614" y="578194"/>
                  <a:pt x="550857" y="573192"/>
                </a:cubicBezTo>
                <a:cubicBezTo>
                  <a:pt x="550235" y="568190"/>
                  <a:pt x="548992" y="566314"/>
                  <a:pt x="547438" y="564282"/>
                </a:cubicBezTo>
                <a:lnTo>
                  <a:pt x="546421" y="562387"/>
                </a:lnTo>
                <a:lnTo>
                  <a:pt x="545638" y="563952"/>
                </a:lnTo>
                <a:lnTo>
                  <a:pt x="543806" y="560291"/>
                </a:lnTo>
                <a:lnTo>
                  <a:pt x="545296" y="560291"/>
                </a:lnTo>
                <a:lnTo>
                  <a:pt x="542153" y="554435"/>
                </a:lnTo>
                <a:cubicBezTo>
                  <a:pt x="542153" y="554435"/>
                  <a:pt x="545883" y="556936"/>
                  <a:pt x="543396" y="550684"/>
                </a:cubicBezTo>
                <a:cubicBezTo>
                  <a:pt x="539666" y="544432"/>
                  <a:pt x="535936" y="538179"/>
                  <a:pt x="533449" y="539430"/>
                </a:cubicBezTo>
                <a:cubicBezTo>
                  <a:pt x="534692" y="543181"/>
                  <a:pt x="537179" y="548183"/>
                  <a:pt x="535936" y="550684"/>
                </a:cubicBezTo>
                <a:cubicBezTo>
                  <a:pt x="534692" y="546933"/>
                  <a:pt x="532205" y="541931"/>
                  <a:pt x="530962" y="541931"/>
                </a:cubicBezTo>
                <a:cubicBezTo>
                  <a:pt x="532205" y="538179"/>
                  <a:pt x="533449" y="548183"/>
                  <a:pt x="533449" y="543181"/>
                </a:cubicBezTo>
                <a:cubicBezTo>
                  <a:pt x="533449" y="540680"/>
                  <a:pt x="532205" y="539430"/>
                  <a:pt x="530962" y="538179"/>
                </a:cubicBezTo>
                <a:cubicBezTo>
                  <a:pt x="533449" y="540680"/>
                  <a:pt x="533449" y="536929"/>
                  <a:pt x="533449" y="535678"/>
                </a:cubicBezTo>
                <a:cubicBezTo>
                  <a:pt x="530962" y="528176"/>
                  <a:pt x="530962" y="524424"/>
                  <a:pt x="528475" y="516922"/>
                </a:cubicBezTo>
                <a:cubicBezTo>
                  <a:pt x="528475" y="515671"/>
                  <a:pt x="528475" y="514421"/>
                  <a:pt x="529718" y="514421"/>
                </a:cubicBezTo>
                <a:cubicBezTo>
                  <a:pt x="527231" y="511920"/>
                  <a:pt x="522257" y="506918"/>
                  <a:pt x="522257" y="509419"/>
                </a:cubicBezTo>
                <a:cubicBezTo>
                  <a:pt x="519770" y="504417"/>
                  <a:pt x="521014" y="503167"/>
                  <a:pt x="519770" y="500666"/>
                </a:cubicBezTo>
                <a:cubicBezTo>
                  <a:pt x="519770" y="506918"/>
                  <a:pt x="519770" y="499415"/>
                  <a:pt x="517283" y="499415"/>
                </a:cubicBezTo>
                <a:cubicBezTo>
                  <a:pt x="516040" y="495664"/>
                  <a:pt x="517283" y="498165"/>
                  <a:pt x="517283" y="495664"/>
                </a:cubicBezTo>
                <a:lnTo>
                  <a:pt x="516040" y="493163"/>
                </a:lnTo>
                <a:cubicBezTo>
                  <a:pt x="516040" y="490662"/>
                  <a:pt x="521014" y="496915"/>
                  <a:pt x="522257" y="493163"/>
                </a:cubicBezTo>
                <a:cubicBezTo>
                  <a:pt x="522257" y="492538"/>
                  <a:pt x="522257" y="489725"/>
                  <a:pt x="522257" y="487067"/>
                </a:cubicBezTo>
                <a:lnTo>
                  <a:pt x="522257" y="486673"/>
                </a:lnTo>
                <a:lnTo>
                  <a:pt x="521834" y="487049"/>
                </a:lnTo>
                <a:lnTo>
                  <a:pt x="521834" y="483388"/>
                </a:lnTo>
                <a:lnTo>
                  <a:pt x="522257" y="483388"/>
                </a:lnTo>
                <a:lnTo>
                  <a:pt x="522257" y="481909"/>
                </a:lnTo>
                <a:cubicBezTo>
                  <a:pt x="519770" y="480659"/>
                  <a:pt x="512310" y="484410"/>
                  <a:pt x="511066" y="486911"/>
                </a:cubicBezTo>
                <a:cubicBezTo>
                  <a:pt x="509823" y="486911"/>
                  <a:pt x="511066" y="483160"/>
                  <a:pt x="511066" y="481909"/>
                </a:cubicBezTo>
                <a:cubicBezTo>
                  <a:pt x="511066" y="475657"/>
                  <a:pt x="506092" y="474406"/>
                  <a:pt x="506092" y="470655"/>
                </a:cubicBezTo>
                <a:lnTo>
                  <a:pt x="508579" y="473156"/>
                </a:lnTo>
                <a:cubicBezTo>
                  <a:pt x="508579" y="471906"/>
                  <a:pt x="504849" y="466904"/>
                  <a:pt x="503605" y="465653"/>
                </a:cubicBezTo>
                <a:cubicBezTo>
                  <a:pt x="504849" y="465653"/>
                  <a:pt x="508579" y="468154"/>
                  <a:pt x="508579" y="465653"/>
                </a:cubicBezTo>
                <a:cubicBezTo>
                  <a:pt x="506092" y="458151"/>
                  <a:pt x="501118" y="453149"/>
                  <a:pt x="498631" y="454399"/>
                </a:cubicBezTo>
                <a:lnTo>
                  <a:pt x="504849" y="464403"/>
                </a:lnTo>
                <a:cubicBezTo>
                  <a:pt x="503605" y="465653"/>
                  <a:pt x="501118" y="456900"/>
                  <a:pt x="498631" y="458151"/>
                </a:cubicBezTo>
                <a:lnTo>
                  <a:pt x="494901" y="448147"/>
                </a:lnTo>
                <a:cubicBezTo>
                  <a:pt x="496144" y="449397"/>
                  <a:pt x="497388" y="453149"/>
                  <a:pt x="498631" y="450648"/>
                </a:cubicBezTo>
                <a:cubicBezTo>
                  <a:pt x="496144" y="446897"/>
                  <a:pt x="497388" y="448147"/>
                  <a:pt x="497388" y="445646"/>
                </a:cubicBezTo>
                <a:cubicBezTo>
                  <a:pt x="501118" y="449397"/>
                  <a:pt x="509823" y="456900"/>
                  <a:pt x="513553" y="459401"/>
                </a:cubicBezTo>
                <a:lnTo>
                  <a:pt x="509823" y="454399"/>
                </a:lnTo>
                <a:lnTo>
                  <a:pt x="511066" y="451898"/>
                </a:lnTo>
                <a:cubicBezTo>
                  <a:pt x="507336" y="446897"/>
                  <a:pt x="498631" y="441895"/>
                  <a:pt x="496144" y="441895"/>
                </a:cubicBezTo>
                <a:cubicBezTo>
                  <a:pt x="494901" y="438143"/>
                  <a:pt x="498631" y="438143"/>
                  <a:pt x="499875" y="438143"/>
                </a:cubicBezTo>
                <a:lnTo>
                  <a:pt x="497509" y="435187"/>
                </a:lnTo>
                <a:lnTo>
                  <a:pt x="496570" y="436697"/>
                </a:lnTo>
                <a:cubicBezTo>
                  <a:pt x="496570" y="433950"/>
                  <a:pt x="496295" y="433950"/>
                  <a:pt x="495884" y="433950"/>
                </a:cubicBezTo>
                <a:lnTo>
                  <a:pt x="494509" y="431448"/>
                </a:lnTo>
                <a:lnTo>
                  <a:pt x="488683" y="424388"/>
                </a:lnTo>
                <a:lnTo>
                  <a:pt x="489927" y="428140"/>
                </a:lnTo>
                <a:cubicBezTo>
                  <a:pt x="488683" y="426889"/>
                  <a:pt x="487440" y="419387"/>
                  <a:pt x="486196" y="420637"/>
                </a:cubicBezTo>
                <a:cubicBezTo>
                  <a:pt x="487440" y="419387"/>
                  <a:pt x="488683" y="416886"/>
                  <a:pt x="488683" y="418136"/>
                </a:cubicBezTo>
                <a:lnTo>
                  <a:pt x="482466" y="413134"/>
                </a:lnTo>
                <a:cubicBezTo>
                  <a:pt x="483710" y="413134"/>
                  <a:pt x="486196" y="411884"/>
                  <a:pt x="487440" y="411884"/>
                </a:cubicBezTo>
                <a:cubicBezTo>
                  <a:pt x="486196" y="408133"/>
                  <a:pt x="482466" y="408133"/>
                  <a:pt x="482466" y="410634"/>
                </a:cubicBezTo>
                <a:cubicBezTo>
                  <a:pt x="481223" y="404381"/>
                  <a:pt x="481223" y="406882"/>
                  <a:pt x="481223" y="400630"/>
                </a:cubicBezTo>
                <a:cubicBezTo>
                  <a:pt x="481223" y="399379"/>
                  <a:pt x="478736" y="403131"/>
                  <a:pt x="478736" y="403131"/>
                </a:cubicBezTo>
                <a:cubicBezTo>
                  <a:pt x="476249" y="400630"/>
                  <a:pt x="476249" y="398129"/>
                  <a:pt x="476249" y="396879"/>
                </a:cubicBezTo>
                <a:cubicBezTo>
                  <a:pt x="478736" y="401880"/>
                  <a:pt x="482466" y="394378"/>
                  <a:pt x="484953" y="394378"/>
                </a:cubicBezTo>
                <a:lnTo>
                  <a:pt x="481892" y="392699"/>
                </a:lnTo>
                <a:lnTo>
                  <a:pt x="480638" y="394580"/>
                </a:lnTo>
                <a:lnTo>
                  <a:pt x="478340" y="390750"/>
                </a:lnTo>
                <a:lnTo>
                  <a:pt x="471275" y="386875"/>
                </a:lnTo>
                <a:cubicBezTo>
                  <a:pt x="472518" y="386875"/>
                  <a:pt x="475005" y="386875"/>
                  <a:pt x="475005" y="386875"/>
                </a:cubicBezTo>
                <a:cubicBezTo>
                  <a:pt x="472518" y="386875"/>
                  <a:pt x="465057" y="373120"/>
                  <a:pt x="462570" y="365617"/>
                </a:cubicBezTo>
                <a:lnTo>
                  <a:pt x="462570" y="368118"/>
                </a:lnTo>
                <a:cubicBezTo>
                  <a:pt x="463814" y="368118"/>
                  <a:pt x="461327" y="361866"/>
                  <a:pt x="458840" y="359365"/>
                </a:cubicBezTo>
                <a:cubicBezTo>
                  <a:pt x="460083" y="359365"/>
                  <a:pt x="461327" y="360616"/>
                  <a:pt x="461327" y="361866"/>
                </a:cubicBezTo>
                <a:cubicBezTo>
                  <a:pt x="461327" y="355614"/>
                  <a:pt x="455110" y="356864"/>
                  <a:pt x="453866" y="351862"/>
                </a:cubicBezTo>
                <a:cubicBezTo>
                  <a:pt x="456353" y="355614"/>
                  <a:pt x="457596" y="356864"/>
                  <a:pt x="458840" y="355614"/>
                </a:cubicBezTo>
                <a:cubicBezTo>
                  <a:pt x="455110" y="353113"/>
                  <a:pt x="452623" y="344360"/>
                  <a:pt x="451379" y="348111"/>
                </a:cubicBezTo>
                <a:lnTo>
                  <a:pt x="450385" y="344110"/>
                </a:lnTo>
                <a:lnTo>
                  <a:pt x="451379" y="345610"/>
                </a:lnTo>
                <a:cubicBezTo>
                  <a:pt x="452623" y="343109"/>
                  <a:pt x="452623" y="341859"/>
                  <a:pt x="455110" y="343109"/>
                </a:cubicBezTo>
                <a:cubicBezTo>
                  <a:pt x="448892" y="334356"/>
                  <a:pt x="443918" y="331855"/>
                  <a:pt x="438944" y="326853"/>
                </a:cubicBezTo>
                <a:lnTo>
                  <a:pt x="436457" y="318100"/>
                </a:lnTo>
                <a:lnTo>
                  <a:pt x="433970" y="319351"/>
                </a:lnTo>
                <a:lnTo>
                  <a:pt x="436457" y="316850"/>
                </a:lnTo>
                <a:cubicBezTo>
                  <a:pt x="435214" y="315599"/>
                  <a:pt x="433970" y="315599"/>
                  <a:pt x="433970" y="314349"/>
                </a:cubicBezTo>
                <a:cubicBezTo>
                  <a:pt x="433970" y="314349"/>
                  <a:pt x="433970" y="314349"/>
                  <a:pt x="435214" y="314349"/>
                </a:cubicBezTo>
                <a:lnTo>
                  <a:pt x="433945" y="313711"/>
                </a:lnTo>
                <a:lnTo>
                  <a:pt x="432727" y="313099"/>
                </a:lnTo>
                <a:lnTo>
                  <a:pt x="433945" y="313405"/>
                </a:lnTo>
                <a:lnTo>
                  <a:pt x="437701" y="314349"/>
                </a:lnTo>
                <a:lnTo>
                  <a:pt x="437701" y="316850"/>
                </a:lnTo>
                <a:lnTo>
                  <a:pt x="440698" y="315845"/>
                </a:lnTo>
                <a:lnTo>
                  <a:pt x="439444" y="315845"/>
                </a:lnTo>
                <a:lnTo>
                  <a:pt x="439444" y="313098"/>
                </a:lnTo>
                <a:lnTo>
                  <a:pt x="441111" y="314349"/>
                </a:lnTo>
                <a:lnTo>
                  <a:pt x="441431" y="314349"/>
                </a:lnTo>
                <a:lnTo>
                  <a:pt x="437701" y="309347"/>
                </a:lnTo>
                <a:cubicBezTo>
                  <a:pt x="437701" y="310598"/>
                  <a:pt x="437701" y="311848"/>
                  <a:pt x="437701" y="313099"/>
                </a:cubicBezTo>
                <a:cubicBezTo>
                  <a:pt x="433970" y="310598"/>
                  <a:pt x="430240" y="306846"/>
                  <a:pt x="431484" y="310598"/>
                </a:cubicBezTo>
                <a:cubicBezTo>
                  <a:pt x="430240" y="309347"/>
                  <a:pt x="430240" y="308097"/>
                  <a:pt x="430240" y="305596"/>
                </a:cubicBezTo>
                <a:cubicBezTo>
                  <a:pt x="424023" y="301844"/>
                  <a:pt x="425266" y="303095"/>
                  <a:pt x="420292" y="296843"/>
                </a:cubicBezTo>
                <a:cubicBezTo>
                  <a:pt x="420292" y="296843"/>
                  <a:pt x="422779" y="298093"/>
                  <a:pt x="421536" y="296843"/>
                </a:cubicBezTo>
                <a:cubicBezTo>
                  <a:pt x="416562" y="293091"/>
                  <a:pt x="416562" y="283088"/>
                  <a:pt x="414075" y="284338"/>
                </a:cubicBezTo>
                <a:cubicBezTo>
                  <a:pt x="411588" y="280587"/>
                  <a:pt x="411588" y="283088"/>
                  <a:pt x="409101" y="280587"/>
                </a:cubicBezTo>
                <a:cubicBezTo>
                  <a:pt x="410344" y="280587"/>
                  <a:pt x="410344" y="280587"/>
                  <a:pt x="410344" y="280587"/>
                </a:cubicBezTo>
                <a:lnTo>
                  <a:pt x="406614" y="278086"/>
                </a:lnTo>
                <a:cubicBezTo>
                  <a:pt x="406614" y="276835"/>
                  <a:pt x="409101" y="280587"/>
                  <a:pt x="407857" y="276835"/>
                </a:cubicBezTo>
                <a:cubicBezTo>
                  <a:pt x="402884" y="273084"/>
                  <a:pt x="400397" y="270583"/>
                  <a:pt x="397910" y="264331"/>
                </a:cubicBezTo>
                <a:cubicBezTo>
                  <a:pt x="392936" y="259329"/>
                  <a:pt x="396666" y="269333"/>
                  <a:pt x="392936" y="264331"/>
                </a:cubicBezTo>
                <a:cubicBezTo>
                  <a:pt x="394179" y="263081"/>
                  <a:pt x="394179" y="261830"/>
                  <a:pt x="392936" y="258079"/>
                </a:cubicBezTo>
                <a:cubicBezTo>
                  <a:pt x="390449" y="256828"/>
                  <a:pt x="390449" y="258079"/>
                  <a:pt x="386718" y="255578"/>
                </a:cubicBezTo>
                <a:lnTo>
                  <a:pt x="389205" y="254327"/>
                </a:lnTo>
                <a:cubicBezTo>
                  <a:pt x="386718" y="251826"/>
                  <a:pt x="384231" y="249326"/>
                  <a:pt x="386718" y="249326"/>
                </a:cubicBezTo>
                <a:cubicBezTo>
                  <a:pt x="384231" y="246825"/>
                  <a:pt x="382988" y="245574"/>
                  <a:pt x="382988" y="244324"/>
                </a:cubicBezTo>
                <a:cubicBezTo>
                  <a:pt x="379257" y="240572"/>
                  <a:pt x="380501" y="249326"/>
                  <a:pt x="381744" y="251826"/>
                </a:cubicBezTo>
                <a:cubicBezTo>
                  <a:pt x="379257" y="245574"/>
                  <a:pt x="376770" y="244324"/>
                  <a:pt x="376770" y="240572"/>
                </a:cubicBezTo>
                <a:lnTo>
                  <a:pt x="380501" y="243073"/>
                </a:lnTo>
                <a:cubicBezTo>
                  <a:pt x="376770" y="234320"/>
                  <a:pt x="373040" y="238072"/>
                  <a:pt x="373040" y="231819"/>
                </a:cubicBezTo>
                <a:cubicBezTo>
                  <a:pt x="374284" y="235571"/>
                  <a:pt x="378014" y="238072"/>
                  <a:pt x="378014" y="235571"/>
                </a:cubicBezTo>
                <a:lnTo>
                  <a:pt x="374284" y="231819"/>
                </a:lnTo>
                <a:cubicBezTo>
                  <a:pt x="374284" y="231819"/>
                  <a:pt x="371797" y="229318"/>
                  <a:pt x="370553" y="229318"/>
                </a:cubicBezTo>
                <a:lnTo>
                  <a:pt x="364336" y="223066"/>
                </a:lnTo>
                <a:cubicBezTo>
                  <a:pt x="365579" y="224317"/>
                  <a:pt x="366823" y="224317"/>
                  <a:pt x="365579" y="223066"/>
                </a:cubicBezTo>
                <a:lnTo>
                  <a:pt x="360605" y="219315"/>
                </a:lnTo>
                <a:cubicBezTo>
                  <a:pt x="363092" y="220565"/>
                  <a:pt x="361849" y="218064"/>
                  <a:pt x="360605" y="215563"/>
                </a:cubicBezTo>
                <a:cubicBezTo>
                  <a:pt x="356875" y="210562"/>
                  <a:pt x="353144" y="215563"/>
                  <a:pt x="351901" y="210562"/>
                </a:cubicBezTo>
                <a:cubicBezTo>
                  <a:pt x="351901" y="210562"/>
                  <a:pt x="351901" y="210562"/>
                  <a:pt x="353144" y="210562"/>
                </a:cubicBezTo>
                <a:lnTo>
                  <a:pt x="351901" y="208061"/>
                </a:lnTo>
                <a:cubicBezTo>
                  <a:pt x="346927" y="210562"/>
                  <a:pt x="339466" y="196807"/>
                  <a:pt x="335736" y="199308"/>
                </a:cubicBezTo>
                <a:cubicBezTo>
                  <a:pt x="334492" y="194306"/>
                  <a:pt x="336979" y="198057"/>
                  <a:pt x="341953" y="200558"/>
                </a:cubicBezTo>
                <a:lnTo>
                  <a:pt x="339466" y="196807"/>
                </a:lnTo>
                <a:cubicBezTo>
                  <a:pt x="340710" y="198057"/>
                  <a:pt x="341953" y="199308"/>
                  <a:pt x="343197" y="199308"/>
                </a:cubicBezTo>
                <a:cubicBezTo>
                  <a:pt x="340710" y="194306"/>
                  <a:pt x="335736" y="191805"/>
                  <a:pt x="332005" y="190554"/>
                </a:cubicBezTo>
                <a:cubicBezTo>
                  <a:pt x="332005" y="189304"/>
                  <a:pt x="335736" y="190554"/>
                  <a:pt x="332005" y="185553"/>
                </a:cubicBezTo>
                <a:cubicBezTo>
                  <a:pt x="324544" y="180551"/>
                  <a:pt x="330762" y="189304"/>
                  <a:pt x="325788" y="185553"/>
                </a:cubicBezTo>
                <a:lnTo>
                  <a:pt x="324544" y="181801"/>
                </a:lnTo>
                <a:cubicBezTo>
                  <a:pt x="318327" y="178050"/>
                  <a:pt x="315840" y="174299"/>
                  <a:pt x="312110" y="170547"/>
                </a:cubicBezTo>
                <a:cubicBezTo>
                  <a:pt x="312110" y="169297"/>
                  <a:pt x="310866" y="168046"/>
                  <a:pt x="310866" y="168046"/>
                </a:cubicBezTo>
                <a:cubicBezTo>
                  <a:pt x="307136" y="164295"/>
                  <a:pt x="300918" y="161794"/>
                  <a:pt x="297188" y="159293"/>
                </a:cubicBezTo>
                <a:cubicBezTo>
                  <a:pt x="298431" y="159293"/>
                  <a:pt x="295944" y="155542"/>
                  <a:pt x="295944" y="154291"/>
                </a:cubicBezTo>
                <a:lnTo>
                  <a:pt x="288484" y="150540"/>
                </a:lnTo>
                <a:cubicBezTo>
                  <a:pt x="292214" y="153041"/>
                  <a:pt x="293458" y="151791"/>
                  <a:pt x="294701" y="150540"/>
                </a:cubicBezTo>
                <a:cubicBezTo>
                  <a:pt x="292214" y="149290"/>
                  <a:pt x="289727" y="149290"/>
                  <a:pt x="288484" y="148039"/>
                </a:cubicBezTo>
                <a:cubicBezTo>
                  <a:pt x="289727" y="148039"/>
                  <a:pt x="290971" y="149290"/>
                  <a:pt x="289727" y="148039"/>
                </a:cubicBezTo>
                <a:lnTo>
                  <a:pt x="282266" y="144288"/>
                </a:lnTo>
                <a:cubicBezTo>
                  <a:pt x="282266" y="144288"/>
                  <a:pt x="283510" y="145538"/>
                  <a:pt x="284753" y="145538"/>
                </a:cubicBezTo>
                <a:cubicBezTo>
                  <a:pt x="282266" y="144288"/>
                  <a:pt x="279779" y="141787"/>
                  <a:pt x="277292" y="139286"/>
                </a:cubicBezTo>
                <a:lnTo>
                  <a:pt x="279779" y="139286"/>
                </a:lnTo>
                <a:cubicBezTo>
                  <a:pt x="281023" y="141787"/>
                  <a:pt x="282266" y="141787"/>
                  <a:pt x="283510" y="141787"/>
                </a:cubicBezTo>
                <a:cubicBezTo>
                  <a:pt x="279779" y="138036"/>
                  <a:pt x="282266" y="140537"/>
                  <a:pt x="281023" y="138036"/>
                </a:cubicBezTo>
                <a:cubicBezTo>
                  <a:pt x="278536" y="135535"/>
                  <a:pt x="274805" y="136785"/>
                  <a:pt x="276049" y="136785"/>
                </a:cubicBezTo>
                <a:cubicBezTo>
                  <a:pt x="272318" y="134284"/>
                  <a:pt x="271075" y="133034"/>
                  <a:pt x="267345" y="131783"/>
                </a:cubicBezTo>
                <a:lnTo>
                  <a:pt x="268588" y="130533"/>
                </a:lnTo>
                <a:lnTo>
                  <a:pt x="264858" y="128032"/>
                </a:lnTo>
                <a:lnTo>
                  <a:pt x="268588" y="129282"/>
                </a:lnTo>
                <a:cubicBezTo>
                  <a:pt x="263614" y="123030"/>
                  <a:pt x="266101" y="130533"/>
                  <a:pt x="259884" y="124281"/>
                </a:cubicBezTo>
                <a:lnTo>
                  <a:pt x="259884" y="123030"/>
                </a:lnTo>
                <a:cubicBezTo>
                  <a:pt x="257397" y="120529"/>
                  <a:pt x="254910" y="121780"/>
                  <a:pt x="253666" y="119279"/>
                </a:cubicBezTo>
                <a:cubicBezTo>
                  <a:pt x="249936" y="118028"/>
                  <a:pt x="257397" y="124281"/>
                  <a:pt x="249936" y="119279"/>
                </a:cubicBezTo>
                <a:cubicBezTo>
                  <a:pt x="249936" y="118028"/>
                  <a:pt x="247449" y="115528"/>
                  <a:pt x="244962" y="114277"/>
                </a:cubicBezTo>
                <a:lnTo>
                  <a:pt x="244838" y="115402"/>
                </a:lnTo>
                <a:lnTo>
                  <a:pt x="240144" y="110682"/>
                </a:lnTo>
                <a:cubicBezTo>
                  <a:pt x="239366" y="108650"/>
                  <a:pt x="238745" y="106774"/>
                  <a:pt x="233771" y="104273"/>
                </a:cubicBezTo>
                <a:cubicBezTo>
                  <a:pt x="236258" y="108025"/>
                  <a:pt x="230040" y="105524"/>
                  <a:pt x="236258" y="110526"/>
                </a:cubicBezTo>
                <a:cubicBezTo>
                  <a:pt x="232527" y="109275"/>
                  <a:pt x="231284" y="104273"/>
                  <a:pt x="226310" y="103023"/>
                </a:cubicBezTo>
                <a:lnTo>
                  <a:pt x="230040" y="103023"/>
                </a:lnTo>
                <a:cubicBezTo>
                  <a:pt x="228797" y="101773"/>
                  <a:pt x="226310" y="101773"/>
                  <a:pt x="226310" y="101773"/>
                </a:cubicBezTo>
                <a:lnTo>
                  <a:pt x="226310" y="99272"/>
                </a:lnTo>
                <a:cubicBezTo>
                  <a:pt x="220092" y="99272"/>
                  <a:pt x="218849" y="94270"/>
                  <a:pt x="215118" y="95520"/>
                </a:cubicBezTo>
                <a:cubicBezTo>
                  <a:pt x="217605" y="94270"/>
                  <a:pt x="210145" y="93019"/>
                  <a:pt x="208901" y="90519"/>
                </a:cubicBezTo>
                <a:cubicBezTo>
                  <a:pt x="215118" y="91769"/>
                  <a:pt x="220092" y="98021"/>
                  <a:pt x="222579" y="95520"/>
                </a:cubicBezTo>
                <a:cubicBezTo>
                  <a:pt x="220092" y="94270"/>
                  <a:pt x="217605" y="94270"/>
                  <a:pt x="217605" y="91769"/>
                </a:cubicBezTo>
                <a:cubicBezTo>
                  <a:pt x="218849" y="93019"/>
                  <a:pt x="220092" y="94270"/>
                  <a:pt x="221336" y="94270"/>
                </a:cubicBezTo>
                <a:cubicBezTo>
                  <a:pt x="216362" y="88018"/>
                  <a:pt x="211388" y="89268"/>
                  <a:pt x="207658" y="88018"/>
                </a:cubicBezTo>
                <a:lnTo>
                  <a:pt x="215118" y="90519"/>
                </a:lnTo>
                <a:cubicBezTo>
                  <a:pt x="212632" y="91769"/>
                  <a:pt x="210145" y="89268"/>
                  <a:pt x="208901" y="89268"/>
                </a:cubicBezTo>
                <a:cubicBezTo>
                  <a:pt x="206414" y="86767"/>
                  <a:pt x="202684" y="86767"/>
                  <a:pt x="200197" y="84266"/>
                </a:cubicBezTo>
                <a:cubicBezTo>
                  <a:pt x="201440" y="85517"/>
                  <a:pt x="201440" y="85517"/>
                  <a:pt x="201440" y="85517"/>
                </a:cubicBezTo>
                <a:cubicBezTo>
                  <a:pt x="195223" y="81765"/>
                  <a:pt x="195223" y="76764"/>
                  <a:pt x="191492" y="75513"/>
                </a:cubicBezTo>
                <a:cubicBezTo>
                  <a:pt x="189006" y="74263"/>
                  <a:pt x="182788" y="71762"/>
                  <a:pt x="184032" y="74263"/>
                </a:cubicBezTo>
                <a:cubicBezTo>
                  <a:pt x="181545" y="73012"/>
                  <a:pt x="193979" y="78014"/>
                  <a:pt x="189006" y="79265"/>
                </a:cubicBezTo>
                <a:cubicBezTo>
                  <a:pt x="186519" y="73012"/>
                  <a:pt x="179058" y="75513"/>
                  <a:pt x="171597" y="69261"/>
                </a:cubicBezTo>
                <a:cubicBezTo>
                  <a:pt x="176571" y="69261"/>
                  <a:pt x="170353" y="66760"/>
                  <a:pt x="174084" y="66760"/>
                </a:cubicBezTo>
                <a:cubicBezTo>
                  <a:pt x="169110" y="64259"/>
                  <a:pt x="169110" y="65510"/>
                  <a:pt x="167866" y="65510"/>
                </a:cubicBezTo>
                <a:lnTo>
                  <a:pt x="166623" y="64259"/>
                </a:lnTo>
                <a:cubicBezTo>
                  <a:pt x="159162" y="63009"/>
                  <a:pt x="164136" y="64259"/>
                  <a:pt x="154188" y="61758"/>
                </a:cubicBezTo>
                <a:cubicBezTo>
                  <a:pt x="157919" y="61758"/>
                  <a:pt x="151701" y="59257"/>
                  <a:pt x="154188" y="59257"/>
                </a:cubicBezTo>
                <a:cubicBezTo>
                  <a:pt x="151701" y="59257"/>
                  <a:pt x="150458" y="58007"/>
                  <a:pt x="147971" y="56756"/>
                </a:cubicBezTo>
                <a:cubicBezTo>
                  <a:pt x="138023" y="54256"/>
                  <a:pt x="141753" y="53005"/>
                  <a:pt x="131806" y="50504"/>
                </a:cubicBezTo>
                <a:lnTo>
                  <a:pt x="133049" y="51755"/>
                </a:lnTo>
                <a:lnTo>
                  <a:pt x="97007" y="40507"/>
                </a:lnTo>
                <a:lnTo>
                  <a:pt x="89527" y="38000"/>
                </a:lnTo>
                <a:cubicBezTo>
                  <a:pt x="90771" y="39250"/>
                  <a:pt x="92014" y="39250"/>
                  <a:pt x="93258" y="39250"/>
                </a:cubicBezTo>
                <a:cubicBezTo>
                  <a:pt x="93258" y="38000"/>
                  <a:pt x="90771" y="36749"/>
                  <a:pt x="89527" y="35499"/>
                </a:cubicBezTo>
                <a:lnTo>
                  <a:pt x="87040" y="36749"/>
                </a:lnTo>
                <a:lnTo>
                  <a:pt x="87040" y="34248"/>
                </a:lnTo>
                <a:cubicBezTo>
                  <a:pt x="82066" y="32998"/>
                  <a:pt x="87040" y="36749"/>
                  <a:pt x="83310" y="35499"/>
                </a:cubicBezTo>
                <a:cubicBezTo>
                  <a:pt x="82066" y="31747"/>
                  <a:pt x="65901" y="30497"/>
                  <a:pt x="62171" y="26746"/>
                </a:cubicBezTo>
                <a:cubicBezTo>
                  <a:pt x="58440" y="27996"/>
                  <a:pt x="69632" y="29247"/>
                  <a:pt x="67145" y="30497"/>
                </a:cubicBezTo>
                <a:cubicBezTo>
                  <a:pt x="65901" y="29247"/>
                  <a:pt x="64658" y="29247"/>
                  <a:pt x="62171" y="27996"/>
                </a:cubicBezTo>
                <a:lnTo>
                  <a:pt x="63414" y="29247"/>
                </a:lnTo>
                <a:cubicBezTo>
                  <a:pt x="49736" y="25495"/>
                  <a:pt x="46006" y="22994"/>
                  <a:pt x="33571" y="20493"/>
                </a:cubicBezTo>
                <a:cubicBezTo>
                  <a:pt x="31084" y="19243"/>
                  <a:pt x="28597" y="19243"/>
                  <a:pt x="26110" y="20493"/>
                </a:cubicBezTo>
                <a:cubicBezTo>
                  <a:pt x="26110" y="19243"/>
                  <a:pt x="28597" y="19243"/>
                  <a:pt x="27353" y="19243"/>
                </a:cubicBezTo>
                <a:cubicBezTo>
                  <a:pt x="18649" y="20493"/>
                  <a:pt x="12432" y="12991"/>
                  <a:pt x="8701" y="15492"/>
                </a:cubicBezTo>
                <a:cubicBezTo>
                  <a:pt x="8701" y="12991"/>
                  <a:pt x="-3" y="9239"/>
                  <a:pt x="3727" y="6738"/>
                </a:cubicBezTo>
                <a:lnTo>
                  <a:pt x="1240" y="6738"/>
                </a:lnTo>
                <a:cubicBezTo>
                  <a:pt x="2484" y="5488"/>
                  <a:pt x="11188" y="7989"/>
                  <a:pt x="12432" y="5488"/>
                </a:cubicBezTo>
                <a:close/>
                <a:moveTo>
                  <a:pt x="5488" y="0"/>
                </a:moveTo>
                <a:lnTo>
                  <a:pt x="9609" y="0"/>
                </a:lnTo>
                <a:lnTo>
                  <a:pt x="8236" y="2745"/>
                </a:lnTo>
                <a:close/>
                <a:moveTo>
                  <a:pt x="3661" y="0"/>
                </a:moveTo>
                <a:lnTo>
                  <a:pt x="3661" y="3661"/>
                </a:lnTo>
                <a:lnTo>
                  <a:pt x="0" y="3661"/>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6" name="Freeform 1061">
            <a:extLst>
              <a:ext uri="{FF2B5EF4-FFF2-40B4-BE49-F238E27FC236}">
                <a16:creationId xmlns:a16="http://schemas.microsoft.com/office/drawing/2014/main" id="{00DF40A4-8D53-5D4D-8B6F-8C81F06ED433}"/>
              </a:ext>
            </a:extLst>
          </p:cNvPr>
          <p:cNvSpPr>
            <a:spLocks noChangeArrowheads="1"/>
          </p:cNvSpPr>
          <p:nvPr/>
        </p:nvSpPr>
        <p:spPr bwMode="auto">
          <a:xfrm>
            <a:off x="8916680" y="5612489"/>
            <a:ext cx="431204" cy="302118"/>
          </a:xfrm>
          <a:custGeom>
            <a:avLst/>
            <a:gdLst>
              <a:gd name="T0" fmla="*/ 693 w 694"/>
              <a:gd name="T1" fmla="*/ 484 h 485"/>
              <a:gd name="T2" fmla="*/ 0 w 694"/>
              <a:gd name="T3" fmla="*/ 484 h 485"/>
              <a:gd name="T4" fmla="*/ 0 w 694"/>
              <a:gd name="T5" fmla="*/ 0 h 485"/>
              <a:gd name="T6" fmla="*/ 693 w 694"/>
              <a:gd name="T7" fmla="*/ 0 h 485"/>
              <a:gd name="T8" fmla="*/ 693 w 694"/>
              <a:gd name="T9" fmla="*/ 484 h 485"/>
            </a:gdLst>
            <a:ahLst/>
            <a:cxnLst>
              <a:cxn ang="0">
                <a:pos x="T0" y="T1"/>
              </a:cxn>
              <a:cxn ang="0">
                <a:pos x="T2" y="T3"/>
              </a:cxn>
              <a:cxn ang="0">
                <a:pos x="T4" y="T5"/>
              </a:cxn>
              <a:cxn ang="0">
                <a:pos x="T6" y="T7"/>
              </a:cxn>
              <a:cxn ang="0">
                <a:pos x="T8" y="T9"/>
              </a:cxn>
            </a:cxnLst>
            <a:rect l="0" t="0" r="r" b="b"/>
            <a:pathLst>
              <a:path w="694" h="485">
                <a:moveTo>
                  <a:pt x="693" y="484"/>
                </a:moveTo>
                <a:lnTo>
                  <a:pt x="0" y="484"/>
                </a:lnTo>
                <a:lnTo>
                  <a:pt x="0" y="0"/>
                </a:lnTo>
                <a:lnTo>
                  <a:pt x="693" y="0"/>
                </a:lnTo>
                <a:lnTo>
                  <a:pt x="693" y="484"/>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7" name="Freeform 1062">
            <a:extLst>
              <a:ext uri="{FF2B5EF4-FFF2-40B4-BE49-F238E27FC236}">
                <a16:creationId xmlns:a16="http://schemas.microsoft.com/office/drawing/2014/main" id="{5228E1AF-C51D-F847-807E-9B728CEFE074}"/>
              </a:ext>
            </a:extLst>
          </p:cNvPr>
          <p:cNvSpPr>
            <a:spLocks noChangeArrowheads="1"/>
          </p:cNvSpPr>
          <p:nvPr/>
        </p:nvSpPr>
        <p:spPr bwMode="auto">
          <a:xfrm>
            <a:off x="9194078" y="5173043"/>
            <a:ext cx="293879" cy="425710"/>
          </a:xfrm>
          <a:custGeom>
            <a:avLst/>
            <a:gdLst>
              <a:gd name="T0" fmla="*/ 391 w 471"/>
              <a:gd name="T1" fmla="*/ 566 h 683"/>
              <a:gd name="T2" fmla="*/ 391 w 471"/>
              <a:gd name="T3" fmla="*/ 566 h 683"/>
              <a:gd name="T4" fmla="*/ 335 w 471"/>
              <a:gd name="T5" fmla="*/ 625 h 683"/>
              <a:gd name="T6" fmla="*/ 335 w 471"/>
              <a:gd name="T7" fmla="*/ 625 h 683"/>
              <a:gd name="T8" fmla="*/ 181 w 471"/>
              <a:gd name="T9" fmla="*/ 643 h 683"/>
              <a:gd name="T10" fmla="*/ 181 w 471"/>
              <a:gd name="T11" fmla="*/ 643 h 683"/>
              <a:gd name="T12" fmla="*/ 155 w 471"/>
              <a:gd name="T13" fmla="*/ 628 h 683"/>
              <a:gd name="T14" fmla="*/ 155 w 471"/>
              <a:gd name="T15" fmla="*/ 628 h 683"/>
              <a:gd name="T16" fmla="*/ 143 w 471"/>
              <a:gd name="T17" fmla="*/ 621 h 683"/>
              <a:gd name="T18" fmla="*/ 143 w 471"/>
              <a:gd name="T19" fmla="*/ 621 h 683"/>
              <a:gd name="T20" fmla="*/ 72 w 471"/>
              <a:gd name="T21" fmla="*/ 406 h 683"/>
              <a:gd name="T22" fmla="*/ 72 w 471"/>
              <a:gd name="T23" fmla="*/ 406 h 683"/>
              <a:gd name="T24" fmla="*/ 183 w 471"/>
              <a:gd name="T25" fmla="*/ 248 h 683"/>
              <a:gd name="T26" fmla="*/ 183 w 471"/>
              <a:gd name="T27" fmla="*/ 248 h 683"/>
              <a:gd name="T28" fmla="*/ 267 w 471"/>
              <a:gd name="T29" fmla="*/ 106 h 683"/>
              <a:gd name="T30" fmla="*/ 267 w 471"/>
              <a:gd name="T31" fmla="*/ 106 h 683"/>
              <a:gd name="T32" fmla="*/ 371 w 471"/>
              <a:gd name="T33" fmla="*/ 44 h 683"/>
              <a:gd name="T34" fmla="*/ 371 w 471"/>
              <a:gd name="T35" fmla="*/ 44 h 683"/>
              <a:gd name="T36" fmla="*/ 458 w 471"/>
              <a:gd name="T37" fmla="*/ 81 h 683"/>
              <a:gd name="T38" fmla="*/ 458 w 471"/>
              <a:gd name="T39" fmla="*/ 81 h 683"/>
              <a:gd name="T40" fmla="*/ 441 w 471"/>
              <a:gd name="T41" fmla="*/ 220 h 683"/>
              <a:gd name="T42" fmla="*/ 441 w 471"/>
              <a:gd name="T43" fmla="*/ 220 h 683"/>
              <a:gd name="T44" fmla="*/ 429 w 471"/>
              <a:gd name="T45" fmla="*/ 307 h 683"/>
              <a:gd name="T46" fmla="*/ 429 w 471"/>
              <a:gd name="T47" fmla="*/ 307 h 683"/>
              <a:gd name="T48" fmla="*/ 419 w 471"/>
              <a:gd name="T49" fmla="*/ 463 h 683"/>
              <a:gd name="T50" fmla="*/ 419 w 471"/>
              <a:gd name="T51" fmla="*/ 463 h 683"/>
              <a:gd name="T52" fmla="*/ 391 w 471"/>
              <a:gd name="T53" fmla="*/ 566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1" h="683">
                <a:moveTo>
                  <a:pt x="391" y="566"/>
                </a:moveTo>
                <a:lnTo>
                  <a:pt x="391" y="566"/>
                </a:lnTo>
                <a:cubicBezTo>
                  <a:pt x="370" y="583"/>
                  <a:pt x="334" y="600"/>
                  <a:pt x="335" y="625"/>
                </a:cubicBezTo>
                <a:lnTo>
                  <a:pt x="335" y="625"/>
                </a:lnTo>
                <a:cubicBezTo>
                  <a:pt x="337" y="648"/>
                  <a:pt x="266" y="682"/>
                  <a:pt x="181" y="643"/>
                </a:cubicBezTo>
                <a:lnTo>
                  <a:pt x="181" y="643"/>
                </a:lnTo>
                <a:cubicBezTo>
                  <a:pt x="173" y="639"/>
                  <a:pt x="164" y="634"/>
                  <a:pt x="155" y="628"/>
                </a:cubicBezTo>
                <a:lnTo>
                  <a:pt x="155" y="628"/>
                </a:lnTo>
                <a:cubicBezTo>
                  <a:pt x="151" y="627"/>
                  <a:pt x="147" y="623"/>
                  <a:pt x="143" y="621"/>
                </a:cubicBezTo>
                <a:lnTo>
                  <a:pt x="143" y="621"/>
                </a:lnTo>
                <a:cubicBezTo>
                  <a:pt x="143" y="621"/>
                  <a:pt x="0" y="507"/>
                  <a:pt x="72" y="406"/>
                </a:cubicBezTo>
                <a:lnTo>
                  <a:pt x="72" y="406"/>
                </a:lnTo>
                <a:cubicBezTo>
                  <a:pt x="145" y="305"/>
                  <a:pt x="168" y="335"/>
                  <a:pt x="183" y="248"/>
                </a:cubicBezTo>
                <a:lnTo>
                  <a:pt x="183" y="248"/>
                </a:lnTo>
                <a:cubicBezTo>
                  <a:pt x="198" y="161"/>
                  <a:pt x="203" y="122"/>
                  <a:pt x="267" y="106"/>
                </a:cubicBezTo>
                <a:lnTo>
                  <a:pt x="267" y="106"/>
                </a:lnTo>
                <a:cubicBezTo>
                  <a:pt x="331" y="88"/>
                  <a:pt x="338" y="87"/>
                  <a:pt x="371" y="44"/>
                </a:cubicBezTo>
                <a:lnTo>
                  <a:pt x="371" y="44"/>
                </a:lnTo>
                <a:cubicBezTo>
                  <a:pt x="403" y="0"/>
                  <a:pt x="470" y="25"/>
                  <a:pt x="458" y="81"/>
                </a:cubicBezTo>
                <a:lnTo>
                  <a:pt x="458" y="81"/>
                </a:lnTo>
                <a:cubicBezTo>
                  <a:pt x="445" y="137"/>
                  <a:pt x="426" y="192"/>
                  <a:pt x="441" y="220"/>
                </a:cubicBezTo>
                <a:lnTo>
                  <a:pt x="441" y="220"/>
                </a:lnTo>
                <a:cubicBezTo>
                  <a:pt x="457" y="247"/>
                  <a:pt x="455" y="299"/>
                  <a:pt x="429" y="307"/>
                </a:cubicBezTo>
                <a:lnTo>
                  <a:pt x="429" y="307"/>
                </a:lnTo>
                <a:cubicBezTo>
                  <a:pt x="405" y="316"/>
                  <a:pt x="387" y="422"/>
                  <a:pt x="419" y="463"/>
                </a:cubicBezTo>
                <a:lnTo>
                  <a:pt x="419" y="463"/>
                </a:lnTo>
                <a:cubicBezTo>
                  <a:pt x="451" y="504"/>
                  <a:pt x="412" y="549"/>
                  <a:pt x="391" y="56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68" name="Freeform 1063">
            <a:extLst>
              <a:ext uri="{FF2B5EF4-FFF2-40B4-BE49-F238E27FC236}">
                <a16:creationId xmlns:a16="http://schemas.microsoft.com/office/drawing/2014/main" id="{78EFF61D-8B51-3540-BD70-B11B3506ED8A}"/>
              </a:ext>
            </a:extLst>
          </p:cNvPr>
          <p:cNvSpPr>
            <a:spLocks noChangeArrowheads="1"/>
          </p:cNvSpPr>
          <p:nvPr/>
        </p:nvSpPr>
        <p:spPr bwMode="auto">
          <a:xfrm>
            <a:off x="9290207" y="5326851"/>
            <a:ext cx="115354" cy="247187"/>
          </a:xfrm>
          <a:custGeom>
            <a:avLst/>
            <a:gdLst>
              <a:gd name="T0" fmla="*/ 26 w 187"/>
              <a:gd name="T1" fmla="*/ 397 h 398"/>
              <a:gd name="T2" fmla="*/ 26 w 187"/>
              <a:gd name="T3" fmla="*/ 397 h 398"/>
              <a:gd name="T4" fmla="*/ 0 w 187"/>
              <a:gd name="T5" fmla="*/ 382 h 398"/>
              <a:gd name="T6" fmla="*/ 0 w 187"/>
              <a:gd name="T7" fmla="*/ 382 h 398"/>
              <a:gd name="T8" fmla="*/ 2 w 187"/>
              <a:gd name="T9" fmla="*/ 377 h 398"/>
              <a:gd name="T10" fmla="*/ 2 w 187"/>
              <a:gd name="T11" fmla="*/ 377 h 398"/>
              <a:gd name="T12" fmla="*/ 7 w 187"/>
              <a:gd name="T13" fmla="*/ 364 h 398"/>
              <a:gd name="T14" fmla="*/ 11 w 187"/>
              <a:gd name="T15" fmla="*/ 349 h 398"/>
              <a:gd name="T16" fmla="*/ 16 w 187"/>
              <a:gd name="T17" fmla="*/ 336 h 398"/>
              <a:gd name="T18" fmla="*/ 16 w 187"/>
              <a:gd name="T19" fmla="*/ 336 h 398"/>
              <a:gd name="T20" fmla="*/ 26 w 187"/>
              <a:gd name="T21" fmla="*/ 308 h 398"/>
              <a:gd name="T22" fmla="*/ 26 w 187"/>
              <a:gd name="T23" fmla="*/ 308 h 398"/>
              <a:gd name="T24" fmla="*/ 73 w 187"/>
              <a:gd name="T25" fmla="*/ 202 h 398"/>
              <a:gd name="T26" fmla="*/ 73 w 187"/>
              <a:gd name="T27" fmla="*/ 202 h 398"/>
              <a:gd name="T28" fmla="*/ 99 w 187"/>
              <a:gd name="T29" fmla="*/ 150 h 398"/>
              <a:gd name="T30" fmla="*/ 99 w 187"/>
              <a:gd name="T31" fmla="*/ 150 h 398"/>
              <a:gd name="T32" fmla="*/ 112 w 187"/>
              <a:gd name="T33" fmla="*/ 124 h 398"/>
              <a:gd name="T34" fmla="*/ 126 w 187"/>
              <a:gd name="T35" fmla="*/ 99 h 398"/>
              <a:gd name="T36" fmla="*/ 133 w 187"/>
              <a:gd name="T37" fmla="*/ 87 h 398"/>
              <a:gd name="T38" fmla="*/ 141 w 187"/>
              <a:gd name="T39" fmla="*/ 74 h 398"/>
              <a:gd name="T40" fmla="*/ 155 w 187"/>
              <a:gd name="T41" fmla="*/ 49 h 398"/>
              <a:gd name="T42" fmla="*/ 155 w 187"/>
              <a:gd name="T43" fmla="*/ 49 h 398"/>
              <a:gd name="T44" fmla="*/ 163 w 187"/>
              <a:gd name="T45" fmla="*/ 37 h 398"/>
              <a:gd name="T46" fmla="*/ 170 w 187"/>
              <a:gd name="T47" fmla="*/ 25 h 398"/>
              <a:gd name="T48" fmla="*/ 186 w 187"/>
              <a:gd name="T49" fmla="*/ 0 h 398"/>
              <a:gd name="T50" fmla="*/ 172 w 187"/>
              <a:gd name="T51" fmla="*/ 26 h 398"/>
              <a:gd name="T52" fmla="*/ 165 w 187"/>
              <a:gd name="T53" fmla="*/ 38 h 398"/>
              <a:gd name="T54" fmla="*/ 165 w 187"/>
              <a:gd name="T55" fmla="*/ 38 h 398"/>
              <a:gd name="T56" fmla="*/ 159 w 187"/>
              <a:gd name="T57" fmla="*/ 51 h 398"/>
              <a:gd name="T58" fmla="*/ 146 w 187"/>
              <a:gd name="T59" fmla="*/ 77 h 398"/>
              <a:gd name="T60" fmla="*/ 139 w 187"/>
              <a:gd name="T61" fmla="*/ 89 h 398"/>
              <a:gd name="T62" fmla="*/ 133 w 187"/>
              <a:gd name="T63" fmla="*/ 103 h 398"/>
              <a:gd name="T64" fmla="*/ 121 w 187"/>
              <a:gd name="T65" fmla="*/ 129 h 398"/>
              <a:gd name="T66" fmla="*/ 121 w 187"/>
              <a:gd name="T67" fmla="*/ 129 h 398"/>
              <a:gd name="T68" fmla="*/ 109 w 187"/>
              <a:gd name="T69" fmla="*/ 155 h 398"/>
              <a:gd name="T70" fmla="*/ 109 w 187"/>
              <a:gd name="T71" fmla="*/ 155 h 398"/>
              <a:gd name="T72" fmla="*/ 87 w 187"/>
              <a:gd name="T73" fmla="*/ 208 h 398"/>
              <a:gd name="T74" fmla="*/ 87 w 187"/>
              <a:gd name="T75" fmla="*/ 208 h 398"/>
              <a:gd name="T76" fmla="*/ 49 w 187"/>
              <a:gd name="T77" fmla="*/ 316 h 398"/>
              <a:gd name="T78" fmla="*/ 49 w 187"/>
              <a:gd name="T79" fmla="*/ 316 h 398"/>
              <a:gd name="T80" fmla="*/ 40 w 187"/>
              <a:gd name="T81" fmla="*/ 344 h 398"/>
              <a:gd name="T82" fmla="*/ 37 w 187"/>
              <a:gd name="T83" fmla="*/ 357 h 398"/>
              <a:gd name="T84" fmla="*/ 33 w 187"/>
              <a:gd name="T85" fmla="*/ 371 h 398"/>
              <a:gd name="T86" fmla="*/ 33 w 187"/>
              <a:gd name="T87" fmla="*/ 371 h 398"/>
              <a:gd name="T88" fmla="*/ 29 w 187"/>
              <a:gd name="T89" fmla="*/ 385 h 398"/>
              <a:gd name="T90" fmla="*/ 29 w 187"/>
              <a:gd name="T91" fmla="*/ 385 h 398"/>
              <a:gd name="T92" fmla="*/ 26 w 187"/>
              <a:gd name="T93"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398">
                <a:moveTo>
                  <a:pt x="26" y="397"/>
                </a:moveTo>
                <a:lnTo>
                  <a:pt x="26" y="397"/>
                </a:lnTo>
                <a:cubicBezTo>
                  <a:pt x="18" y="393"/>
                  <a:pt x="9" y="388"/>
                  <a:pt x="0" y="382"/>
                </a:cubicBezTo>
                <a:lnTo>
                  <a:pt x="0" y="382"/>
                </a:lnTo>
                <a:cubicBezTo>
                  <a:pt x="1" y="381"/>
                  <a:pt x="1" y="379"/>
                  <a:pt x="2" y="377"/>
                </a:cubicBezTo>
                <a:lnTo>
                  <a:pt x="2" y="377"/>
                </a:lnTo>
                <a:cubicBezTo>
                  <a:pt x="4" y="373"/>
                  <a:pt x="5" y="368"/>
                  <a:pt x="7" y="364"/>
                </a:cubicBezTo>
                <a:lnTo>
                  <a:pt x="11" y="349"/>
                </a:lnTo>
                <a:lnTo>
                  <a:pt x="16" y="336"/>
                </a:lnTo>
                <a:lnTo>
                  <a:pt x="16" y="336"/>
                </a:lnTo>
                <a:cubicBezTo>
                  <a:pt x="20" y="327"/>
                  <a:pt x="23" y="318"/>
                  <a:pt x="26" y="308"/>
                </a:cubicBezTo>
                <a:lnTo>
                  <a:pt x="26" y="308"/>
                </a:lnTo>
                <a:cubicBezTo>
                  <a:pt x="40" y="272"/>
                  <a:pt x="56" y="237"/>
                  <a:pt x="73" y="202"/>
                </a:cubicBezTo>
                <a:lnTo>
                  <a:pt x="73" y="202"/>
                </a:lnTo>
                <a:cubicBezTo>
                  <a:pt x="81" y="185"/>
                  <a:pt x="89" y="167"/>
                  <a:pt x="99" y="150"/>
                </a:cubicBezTo>
                <a:lnTo>
                  <a:pt x="99" y="150"/>
                </a:lnTo>
                <a:cubicBezTo>
                  <a:pt x="103" y="141"/>
                  <a:pt x="107" y="133"/>
                  <a:pt x="112" y="124"/>
                </a:cubicBezTo>
                <a:lnTo>
                  <a:pt x="126" y="99"/>
                </a:lnTo>
                <a:lnTo>
                  <a:pt x="133" y="87"/>
                </a:lnTo>
                <a:lnTo>
                  <a:pt x="141" y="74"/>
                </a:lnTo>
                <a:lnTo>
                  <a:pt x="155" y="49"/>
                </a:lnTo>
                <a:lnTo>
                  <a:pt x="155" y="49"/>
                </a:lnTo>
                <a:cubicBezTo>
                  <a:pt x="158" y="45"/>
                  <a:pt x="160" y="41"/>
                  <a:pt x="163" y="37"/>
                </a:cubicBezTo>
                <a:lnTo>
                  <a:pt x="170" y="25"/>
                </a:lnTo>
                <a:lnTo>
                  <a:pt x="186" y="0"/>
                </a:lnTo>
                <a:lnTo>
                  <a:pt x="172" y="26"/>
                </a:lnTo>
                <a:lnTo>
                  <a:pt x="165" y="38"/>
                </a:lnTo>
                <a:lnTo>
                  <a:pt x="165" y="38"/>
                </a:lnTo>
                <a:cubicBezTo>
                  <a:pt x="163" y="42"/>
                  <a:pt x="161" y="47"/>
                  <a:pt x="159" y="51"/>
                </a:cubicBezTo>
                <a:lnTo>
                  <a:pt x="146" y="77"/>
                </a:lnTo>
                <a:lnTo>
                  <a:pt x="139" y="89"/>
                </a:lnTo>
                <a:lnTo>
                  <a:pt x="133" y="103"/>
                </a:lnTo>
                <a:lnTo>
                  <a:pt x="121" y="129"/>
                </a:lnTo>
                <a:lnTo>
                  <a:pt x="121" y="129"/>
                </a:lnTo>
                <a:cubicBezTo>
                  <a:pt x="117" y="138"/>
                  <a:pt x="113" y="146"/>
                  <a:pt x="109" y="155"/>
                </a:cubicBezTo>
                <a:lnTo>
                  <a:pt x="109" y="155"/>
                </a:lnTo>
                <a:cubicBezTo>
                  <a:pt x="101" y="173"/>
                  <a:pt x="94" y="191"/>
                  <a:pt x="87" y="208"/>
                </a:cubicBezTo>
                <a:lnTo>
                  <a:pt x="87" y="208"/>
                </a:lnTo>
                <a:cubicBezTo>
                  <a:pt x="73" y="244"/>
                  <a:pt x="60" y="280"/>
                  <a:pt x="49" y="316"/>
                </a:cubicBezTo>
                <a:lnTo>
                  <a:pt x="49" y="316"/>
                </a:lnTo>
                <a:cubicBezTo>
                  <a:pt x="46" y="325"/>
                  <a:pt x="43" y="335"/>
                  <a:pt x="40" y="344"/>
                </a:cubicBezTo>
                <a:lnTo>
                  <a:pt x="37" y="357"/>
                </a:lnTo>
                <a:lnTo>
                  <a:pt x="33" y="371"/>
                </a:lnTo>
                <a:lnTo>
                  <a:pt x="33" y="371"/>
                </a:lnTo>
                <a:cubicBezTo>
                  <a:pt x="32" y="376"/>
                  <a:pt x="31" y="381"/>
                  <a:pt x="29" y="385"/>
                </a:cubicBezTo>
                <a:lnTo>
                  <a:pt x="29" y="385"/>
                </a:lnTo>
                <a:cubicBezTo>
                  <a:pt x="28" y="389"/>
                  <a:pt x="27" y="393"/>
                  <a:pt x="26" y="397"/>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69" name="Freeform 1064">
            <a:extLst>
              <a:ext uri="{FF2B5EF4-FFF2-40B4-BE49-F238E27FC236}">
                <a16:creationId xmlns:a16="http://schemas.microsoft.com/office/drawing/2014/main" id="{A5AFC075-2CC6-6F42-8624-BADC3C40FCAA}"/>
              </a:ext>
            </a:extLst>
          </p:cNvPr>
          <p:cNvSpPr>
            <a:spLocks noChangeArrowheads="1"/>
          </p:cNvSpPr>
          <p:nvPr/>
        </p:nvSpPr>
        <p:spPr bwMode="auto">
          <a:xfrm>
            <a:off x="8705197" y="5145580"/>
            <a:ext cx="379020" cy="464162"/>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0" name="Freeform 1065">
            <a:extLst>
              <a:ext uri="{FF2B5EF4-FFF2-40B4-BE49-F238E27FC236}">
                <a16:creationId xmlns:a16="http://schemas.microsoft.com/office/drawing/2014/main" id="{6BD97686-31F2-8842-9243-3FE65CBAA63F}"/>
              </a:ext>
            </a:extLst>
          </p:cNvPr>
          <p:cNvSpPr>
            <a:spLocks noChangeArrowheads="1"/>
          </p:cNvSpPr>
          <p:nvPr/>
        </p:nvSpPr>
        <p:spPr bwMode="auto">
          <a:xfrm>
            <a:off x="8705197" y="5145580"/>
            <a:ext cx="379020" cy="464162"/>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rgbClr val="FFFFFF">
              <a:alpha val="20000"/>
            </a:srgbClr>
          </a:solidFill>
          <a:ln>
            <a:noFill/>
          </a:ln>
          <a:effectLst/>
        </p:spPr>
        <p:txBody>
          <a:bodyPr wrap="none" anchor="ctr"/>
          <a:lstStyle/>
          <a:p>
            <a:endParaRPr lang="en-US" dirty="0">
              <a:latin typeface="DM Sans" pitchFamily="2" charset="77"/>
            </a:endParaRPr>
          </a:p>
        </p:txBody>
      </p:sp>
      <p:sp>
        <p:nvSpPr>
          <p:cNvPr id="71" name="Freeform 1066">
            <a:extLst>
              <a:ext uri="{FF2B5EF4-FFF2-40B4-BE49-F238E27FC236}">
                <a16:creationId xmlns:a16="http://schemas.microsoft.com/office/drawing/2014/main" id="{4007A7E8-2085-074E-A84C-9B807DF5F84B}"/>
              </a:ext>
            </a:extLst>
          </p:cNvPr>
          <p:cNvSpPr>
            <a:spLocks noChangeArrowheads="1"/>
          </p:cNvSpPr>
          <p:nvPr/>
        </p:nvSpPr>
        <p:spPr bwMode="auto">
          <a:xfrm>
            <a:off x="8820551" y="5313115"/>
            <a:ext cx="170285" cy="263666"/>
          </a:xfrm>
          <a:custGeom>
            <a:avLst/>
            <a:gdLst>
              <a:gd name="T0" fmla="*/ 243 w 272"/>
              <a:gd name="T1" fmla="*/ 422 h 423"/>
              <a:gd name="T2" fmla="*/ 243 w 272"/>
              <a:gd name="T3" fmla="*/ 422 h 423"/>
              <a:gd name="T4" fmla="*/ 271 w 272"/>
              <a:gd name="T5" fmla="*/ 402 h 423"/>
              <a:gd name="T6" fmla="*/ 271 w 272"/>
              <a:gd name="T7" fmla="*/ 402 h 423"/>
              <a:gd name="T8" fmla="*/ 268 w 272"/>
              <a:gd name="T9" fmla="*/ 396 h 423"/>
              <a:gd name="T10" fmla="*/ 268 w 272"/>
              <a:gd name="T11" fmla="*/ 396 h 423"/>
              <a:gd name="T12" fmla="*/ 260 w 272"/>
              <a:gd name="T13" fmla="*/ 381 h 423"/>
              <a:gd name="T14" fmla="*/ 253 w 272"/>
              <a:gd name="T15" fmla="*/ 366 h 423"/>
              <a:gd name="T16" fmla="*/ 245 w 272"/>
              <a:gd name="T17" fmla="*/ 351 h 423"/>
              <a:gd name="T18" fmla="*/ 245 w 272"/>
              <a:gd name="T19" fmla="*/ 351 h 423"/>
              <a:gd name="T20" fmla="*/ 229 w 272"/>
              <a:gd name="T21" fmla="*/ 322 h 423"/>
              <a:gd name="T22" fmla="*/ 229 w 272"/>
              <a:gd name="T23" fmla="*/ 322 h 423"/>
              <a:gd name="T24" fmla="*/ 160 w 272"/>
              <a:gd name="T25" fmla="*/ 210 h 423"/>
              <a:gd name="T26" fmla="*/ 160 w 272"/>
              <a:gd name="T27" fmla="*/ 210 h 423"/>
              <a:gd name="T28" fmla="*/ 122 w 272"/>
              <a:gd name="T29" fmla="*/ 155 h 423"/>
              <a:gd name="T30" fmla="*/ 122 w 272"/>
              <a:gd name="T31" fmla="*/ 155 h 423"/>
              <a:gd name="T32" fmla="*/ 103 w 272"/>
              <a:gd name="T33" fmla="*/ 128 h 423"/>
              <a:gd name="T34" fmla="*/ 83 w 272"/>
              <a:gd name="T35" fmla="*/ 103 h 423"/>
              <a:gd name="T36" fmla="*/ 73 w 272"/>
              <a:gd name="T37" fmla="*/ 89 h 423"/>
              <a:gd name="T38" fmla="*/ 63 w 272"/>
              <a:gd name="T39" fmla="*/ 76 h 423"/>
              <a:gd name="T40" fmla="*/ 42 w 272"/>
              <a:gd name="T41" fmla="*/ 51 h 423"/>
              <a:gd name="T42" fmla="*/ 42 w 272"/>
              <a:gd name="T43" fmla="*/ 51 h 423"/>
              <a:gd name="T44" fmla="*/ 32 w 272"/>
              <a:gd name="T45" fmla="*/ 38 h 423"/>
              <a:gd name="T46" fmla="*/ 21 w 272"/>
              <a:gd name="T47" fmla="*/ 25 h 423"/>
              <a:gd name="T48" fmla="*/ 0 w 272"/>
              <a:gd name="T49" fmla="*/ 0 h 423"/>
              <a:gd name="T50" fmla="*/ 19 w 272"/>
              <a:gd name="T51" fmla="*/ 27 h 423"/>
              <a:gd name="T52" fmla="*/ 29 w 272"/>
              <a:gd name="T53" fmla="*/ 40 h 423"/>
              <a:gd name="T54" fmla="*/ 29 w 272"/>
              <a:gd name="T55" fmla="*/ 40 h 423"/>
              <a:gd name="T56" fmla="*/ 39 w 272"/>
              <a:gd name="T57" fmla="*/ 53 h 423"/>
              <a:gd name="T58" fmla="*/ 58 w 272"/>
              <a:gd name="T59" fmla="*/ 81 h 423"/>
              <a:gd name="T60" fmla="*/ 67 w 272"/>
              <a:gd name="T61" fmla="*/ 94 h 423"/>
              <a:gd name="T62" fmla="*/ 76 w 272"/>
              <a:gd name="T63" fmla="*/ 108 h 423"/>
              <a:gd name="T64" fmla="*/ 94 w 272"/>
              <a:gd name="T65" fmla="*/ 135 h 423"/>
              <a:gd name="T66" fmla="*/ 94 w 272"/>
              <a:gd name="T67" fmla="*/ 135 h 423"/>
              <a:gd name="T68" fmla="*/ 111 w 272"/>
              <a:gd name="T69" fmla="*/ 162 h 423"/>
              <a:gd name="T70" fmla="*/ 111 w 272"/>
              <a:gd name="T71" fmla="*/ 162 h 423"/>
              <a:gd name="T72" fmla="*/ 145 w 272"/>
              <a:gd name="T73" fmla="*/ 219 h 423"/>
              <a:gd name="T74" fmla="*/ 145 w 272"/>
              <a:gd name="T75" fmla="*/ 219 h 423"/>
              <a:gd name="T76" fmla="*/ 206 w 272"/>
              <a:gd name="T77" fmla="*/ 334 h 423"/>
              <a:gd name="T78" fmla="*/ 206 w 272"/>
              <a:gd name="T79" fmla="*/ 334 h 423"/>
              <a:gd name="T80" fmla="*/ 219 w 272"/>
              <a:gd name="T81" fmla="*/ 364 h 423"/>
              <a:gd name="T82" fmla="*/ 226 w 272"/>
              <a:gd name="T83" fmla="*/ 379 h 423"/>
              <a:gd name="T84" fmla="*/ 232 w 272"/>
              <a:gd name="T85" fmla="*/ 394 h 423"/>
              <a:gd name="T86" fmla="*/ 232 w 272"/>
              <a:gd name="T87" fmla="*/ 394 h 423"/>
              <a:gd name="T88" fmla="*/ 238 w 272"/>
              <a:gd name="T89" fmla="*/ 409 h 423"/>
              <a:gd name="T90" fmla="*/ 238 w 272"/>
              <a:gd name="T91" fmla="*/ 409 h 423"/>
              <a:gd name="T92" fmla="*/ 243 w 272"/>
              <a:gd name="T93" fmla="*/ 4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2" h="423">
                <a:moveTo>
                  <a:pt x="243" y="422"/>
                </a:moveTo>
                <a:lnTo>
                  <a:pt x="243" y="422"/>
                </a:lnTo>
                <a:cubicBezTo>
                  <a:pt x="253" y="416"/>
                  <a:pt x="262" y="409"/>
                  <a:pt x="271" y="402"/>
                </a:cubicBezTo>
                <a:lnTo>
                  <a:pt x="271" y="402"/>
                </a:lnTo>
                <a:cubicBezTo>
                  <a:pt x="270" y="399"/>
                  <a:pt x="269" y="397"/>
                  <a:pt x="268" y="396"/>
                </a:cubicBezTo>
                <a:lnTo>
                  <a:pt x="268" y="396"/>
                </a:lnTo>
                <a:cubicBezTo>
                  <a:pt x="265" y="391"/>
                  <a:pt x="263" y="386"/>
                  <a:pt x="260" y="381"/>
                </a:cubicBezTo>
                <a:lnTo>
                  <a:pt x="253" y="366"/>
                </a:lnTo>
                <a:lnTo>
                  <a:pt x="245" y="351"/>
                </a:lnTo>
                <a:lnTo>
                  <a:pt x="245" y="351"/>
                </a:lnTo>
                <a:cubicBezTo>
                  <a:pt x="241" y="341"/>
                  <a:pt x="235" y="332"/>
                  <a:pt x="229" y="322"/>
                </a:cubicBezTo>
                <a:lnTo>
                  <a:pt x="229" y="322"/>
                </a:lnTo>
                <a:cubicBezTo>
                  <a:pt x="207" y="283"/>
                  <a:pt x="184" y="246"/>
                  <a:pt x="160" y="210"/>
                </a:cubicBezTo>
                <a:lnTo>
                  <a:pt x="160" y="210"/>
                </a:lnTo>
                <a:cubicBezTo>
                  <a:pt x="147" y="191"/>
                  <a:pt x="135" y="173"/>
                  <a:pt x="122" y="155"/>
                </a:cubicBezTo>
                <a:lnTo>
                  <a:pt x="122" y="155"/>
                </a:lnTo>
                <a:cubicBezTo>
                  <a:pt x="116" y="146"/>
                  <a:pt x="110" y="138"/>
                  <a:pt x="103" y="128"/>
                </a:cubicBezTo>
                <a:lnTo>
                  <a:pt x="83" y="103"/>
                </a:lnTo>
                <a:lnTo>
                  <a:pt x="73" y="89"/>
                </a:lnTo>
                <a:lnTo>
                  <a:pt x="63" y="76"/>
                </a:lnTo>
                <a:lnTo>
                  <a:pt x="42" y="51"/>
                </a:lnTo>
                <a:lnTo>
                  <a:pt x="42" y="51"/>
                </a:lnTo>
                <a:cubicBezTo>
                  <a:pt x="39" y="46"/>
                  <a:pt x="36" y="42"/>
                  <a:pt x="32" y="38"/>
                </a:cubicBezTo>
                <a:lnTo>
                  <a:pt x="21" y="25"/>
                </a:lnTo>
                <a:lnTo>
                  <a:pt x="0" y="0"/>
                </a:lnTo>
                <a:lnTo>
                  <a:pt x="19" y="27"/>
                </a:lnTo>
                <a:lnTo>
                  <a:pt x="29" y="40"/>
                </a:lnTo>
                <a:lnTo>
                  <a:pt x="29" y="40"/>
                </a:lnTo>
                <a:cubicBezTo>
                  <a:pt x="32" y="45"/>
                  <a:pt x="36" y="49"/>
                  <a:pt x="39" y="53"/>
                </a:cubicBezTo>
                <a:lnTo>
                  <a:pt x="58" y="81"/>
                </a:lnTo>
                <a:lnTo>
                  <a:pt x="67" y="94"/>
                </a:lnTo>
                <a:lnTo>
                  <a:pt x="76" y="108"/>
                </a:lnTo>
                <a:lnTo>
                  <a:pt x="94" y="135"/>
                </a:lnTo>
                <a:lnTo>
                  <a:pt x="94" y="135"/>
                </a:lnTo>
                <a:cubicBezTo>
                  <a:pt x="100" y="144"/>
                  <a:pt x="105" y="153"/>
                  <a:pt x="111" y="162"/>
                </a:cubicBezTo>
                <a:lnTo>
                  <a:pt x="111" y="162"/>
                </a:lnTo>
                <a:cubicBezTo>
                  <a:pt x="123" y="181"/>
                  <a:pt x="133" y="200"/>
                  <a:pt x="145" y="219"/>
                </a:cubicBezTo>
                <a:lnTo>
                  <a:pt x="145" y="219"/>
                </a:lnTo>
                <a:cubicBezTo>
                  <a:pt x="166" y="257"/>
                  <a:pt x="186" y="295"/>
                  <a:pt x="206" y="334"/>
                </a:cubicBezTo>
                <a:lnTo>
                  <a:pt x="206" y="334"/>
                </a:lnTo>
                <a:cubicBezTo>
                  <a:pt x="210" y="344"/>
                  <a:pt x="215" y="354"/>
                  <a:pt x="219" y="364"/>
                </a:cubicBezTo>
                <a:lnTo>
                  <a:pt x="226" y="379"/>
                </a:lnTo>
                <a:lnTo>
                  <a:pt x="232" y="394"/>
                </a:lnTo>
                <a:lnTo>
                  <a:pt x="232" y="394"/>
                </a:lnTo>
                <a:cubicBezTo>
                  <a:pt x="234" y="398"/>
                  <a:pt x="236" y="403"/>
                  <a:pt x="238" y="409"/>
                </a:cubicBezTo>
                <a:lnTo>
                  <a:pt x="238" y="409"/>
                </a:lnTo>
                <a:cubicBezTo>
                  <a:pt x="240" y="413"/>
                  <a:pt x="242" y="418"/>
                  <a:pt x="243" y="422"/>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2" name="Freeform 1067">
            <a:extLst>
              <a:ext uri="{FF2B5EF4-FFF2-40B4-BE49-F238E27FC236}">
                <a16:creationId xmlns:a16="http://schemas.microsoft.com/office/drawing/2014/main" id="{DEF59C4E-088A-744E-95D0-49097E6ADFAB}"/>
              </a:ext>
            </a:extLst>
          </p:cNvPr>
          <p:cNvSpPr>
            <a:spLocks noChangeArrowheads="1"/>
          </p:cNvSpPr>
          <p:nvPr/>
        </p:nvSpPr>
        <p:spPr bwMode="auto">
          <a:xfrm>
            <a:off x="9056752" y="1531154"/>
            <a:ext cx="324090" cy="436697"/>
          </a:xfrm>
          <a:custGeom>
            <a:avLst/>
            <a:gdLst>
              <a:gd name="T0" fmla="*/ 489 w 521"/>
              <a:gd name="T1" fmla="*/ 417 h 702"/>
              <a:gd name="T2" fmla="*/ 489 w 521"/>
              <a:gd name="T3" fmla="*/ 417 h 702"/>
              <a:gd name="T4" fmla="*/ 501 w 521"/>
              <a:gd name="T5" fmla="*/ 502 h 702"/>
              <a:gd name="T6" fmla="*/ 501 w 521"/>
              <a:gd name="T7" fmla="*/ 502 h 702"/>
              <a:gd name="T8" fmla="*/ 415 w 521"/>
              <a:gd name="T9" fmla="*/ 640 h 702"/>
              <a:gd name="T10" fmla="*/ 415 w 521"/>
              <a:gd name="T11" fmla="*/ 640 h 702"/>
              <a:gd name="T12" fmla="*/ 386 w 521"/>
              <a:gd name="T13" fmla="*/ 652 h 702"/>
              <a:gd name="T14" fmla="*/ 386 w 521"/>
              <a:gd name="T15" fmla="*/ 652 h 702"/>
              <a:gd name="T16" fmla="*/ 372 w 521"/>
              <a:gd name="T17" fmla="*/ 657 h 702"/>
              <a:gd name="T18" fmla="*/ 372 w 521"/>
              <a:gd name="T19" fmla="*/ 657 h 702"/>
              <a:gd name="T20" fmla="*/ 149 w 521"/>
              <a:gd name="T21" fmla="*/ 575 h 702"/>
              <a:gd name="T22" fmla="*/ 149 w 521"/>
              <a:gd name="T23" fmla="*/ 575 h 702"/>
              <a:gd name="T24" fmla="*/ 92 w 521"/>
              <a:gd name="T25" fmla="*/ 381 h 702"/>
              <a:gd name="T26" fmla="*/ 92 w 521"/>
              <a:gd name="T27" fmla="*/ 381 h 702"/>
              <a:gd name="T28" fmla="*/ 29 w 521"/>
              <a:gd name="T29" fmla="*/ 219 h 702"/>
              <a:gd name="T30" fmla="*/ 29 w 521"/>
              <a:gd name="T31" fmla="*/ 219 h 702"/>
              <a:gd name="T32" fmla="*/ 46 w 521"/>
              <a:gd name="T33" fmla="*/ 93 h 702"/>
              <a:gd name="T34" fmla="*/ 46 w 521"/>
              <a:gd name="T35" fmla="*/ 93 h 702"/>
              <a:gd name="T36" fmla="*/ 132 w 521"/>
              <a:gd name="T37" fmla="*/ 46 h 702"/>
              <a:gd name="T38" fmla="*/ 132 w 521"/>
              <a:gd name="T39" fmla="*/ 46 h 702"/>
              <a:gd name="T40" fmla="*/ 236 w 521"/>
              <a:gd name="T41" fmla="*/ 150 h 702"/>
              <a:gd name="T42" fmla="*/ 236 w 521"/>
              <a:gd name="T43" fmla="*/ 150 h 702"/>
              <a:gd name="T44" fmla="*/ 301 w 521"/>
              <a:gd name="T45" fmla="*/ 218 h 702"/>
              <a:gd name="T46" fmla="*/ 301 w 521"/>
              <a:gd name="T47" fmla="*/ 218 h 702"/>
              <a:gd name="T48" fmla="*/ 423 w 521"/>
              <a:gd name="T49" fmla="*/ 328 h 702"/>
              <a:gd name="T50" fmla="*/ 423 w 521"/>
              <a:gd name="T51" fmla="*/ 328 h 702"/>
              <a:gd name="T52" fmla="*/ 489 w 521"/>
              <a:gd name="T53" fmla="*/ 41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1" h="702">
                <a:moveTo>
                  <a:pt x="489" y="417"/>
                </a:moveTo>
                <a:lnTo>
                  <a:pt x="489" y="417"/>
                </a:lnTo>
                <a:cubicBezTo>
                  <a:pt x="489" y="446"/>
                  <a:pt x="479" y="487"/>
                  <a:pt x="501" y="502"/>
                </a:cubicBezTo>
                <a:lnTo>
                  <a:pt x="501" y="502"/>
                </a:lnTo>
                <a:cubicBezTo>
                  <a:pt x="520" y="516"/>
                  <a:pt x="503" y="595"/>
                  <a:pt x="415" y="640"/>
                </a:cubicBezTo>
                <a:lnTo>
                  <a:pt x="415" y="640"/>
                </a:lnTo>
                <a:cubicBezTo>
                  <a:pt x="407" y="644"/>
                  <a:pt x="397" y="649"/>
                  <a:pt x="386" y="652"/>
                </a:cubicBezTo>
                <a:lnTo>
                  <a:pt x="386" y="652"/>
                </a:lnTo>
                <a:cubicBezTo>
                  <a:pt x="382" y="654"/>
                  <a:pt x="377" y="655"/>
                  <a:pt x="372" y="657"/>
                </a:cubicBezTo>
                <a:lnTo>
                  <a:pt x="372" y="657"/>
                </a:lnTo>
                <a:cubicBezTo>
                  <a:pt x="372" y="657"/>
                  <a:pt x="184" y="701"/>
                  <a:pt x="149" y="575"/>
                </a:cubicBezTo>
                <a:lnTo>
                  <a:pt x="149" y="575"/>
                </a:lnTo>
                <a:cubicBezTo>
                  <a:pt x="114" y="450"/>
                  <a:pt x="154" y="450"/>
                  <a:pt x="92" y="381"/>
                </a:cubicBezTo>
                <a:lnTo>
                  <a:pt x="92" y="381"/>
                </a:lnTo>
                <a:cubicBezTo>
                  <a:pt x="29" y="313"/>
                  <a:pt x="0" y="283"/>
                  <a:pt x="29" y="219"/>
                </a:cubicBezTo>
                <a:lnTo>
                  <a:pt x="29" y="219"/>
                </a:lnTo>
                <a:cubicBezTo>
                  <a:pt x="57" y="155"/>
                  <a:pt x="60" y="148"/>
                  <a:pt x="46" y="93"/>
                </a:cubicBezTo>
                <a:lnTo>
                  <a:pt x="46" y="93"/>
                </a:lnTo>
                <a:cubicBezTo>
                  <a:pt x="31" y="39"/>
                  <a:pt x="95" y="0"/>
                  <a:pt x="132" y="46"/>
                </a:cubicBezTo>
                <a:lnTo>
                  <a:pt x="132" y="46"/>
                </a:lnTo>
                <a:cubicBezTo>
                  <a:pt x="171" y="93"/>
                  <a:pt x="204" y="145"/>
                  <a:pt x="236" y="150"/>
                </a:cubicBezTo>
                <a:lnTo>
                  <a:pt x="236" y="150"/>
                </a:lnTo>
                <a:cubicBezTo>
                  <a:pt x="269" y="155"/>
                  <a:pt x="310" y="192"/>
                  <a:pt x="301" y="218"/>
                </a:cubicBezTo>
                <a:lnTo>
                  <a:pt x="301" y="218"/>
                </a:lnTo>
                <a:cubicBezTo>
                  <a:pt x="292" y="243"/>
                  <a:pt x="367" y="327"/>
                  <a:pt x="423" y="328"/>
                </a:cubicBezTo>
                <a:lnTo>
                  <a:pt x="423" y="328"/>
                </a:lnTo>
                <a:cubicBezTo>
                  <a:pt x="477" y="328"/>
                  <a:pt x="488" y="389"/>
                  <a:pt x="489" y="41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73" name="Freeform 1068">
            <a:extLst>
              <a:ext uri="{FF2B5EF4-FFF2-40B4-BE49-F238E27FC236}">
                <a16:creationId xmlns:a16="http://schemas.microsoft.com/office/drawing/2014/main" id="{43743919-D914-A74E-A560-7B1EBD4663D5}"/>
              </a:ext>
            </a:extLst>
          </p:cNvPr>
          <p:cNvSpPr>
            <a:spLocks noChangeArrowheads="1"/>
          </p:cNvSpPr>
          <p:nvPr/>
        </p:nvSpPr>
        <p:spPr bwMode="auto">
          <a:xfrm>
            <a:off x="9177599" y="1684959"/>
            <a:ext cx="140074" cy="249933"/>
          </a:xfrm>
          <a:custGeom>
            <a:avLst/>
            <a:gdLst>
              <a:gd name="T0" fmla="*/ 222 w 223"/>
              <a:gd name="T1" fmla="*/ 390 h 403"/>
              <a:gd name="T2" fmla="*/ 222 w 223"/>
              <a:gd name="T3" fmla="*/ 390 h 403"/>
              <a:gd name="T4" fmla="*/ 193 w 223"/>
              <a:gd name="T5" fmla="*/ 402 h 403"/>
              <a:gd name="T6" fmla="*/ 193 w 223"/>
              <a:gd name="T7" fmla="*/ 402 h 403"/>
              <a:gd name="T8" fmla="*/ 190 w 223"/>
              <a:gd name="T9" fmla="*/ 397 h 403"/>
              <a:gd name="T10" fmla="*/ 190 w 223"/>
              <a:gd name="T11" fmla="*/ 397 h 403"/>
              <a:gd name="T12" fmla="*/ 182 w 223"/>
              <a:gd name="T13" fmla="*/ 384 h 403"/>
              <a:gd name="T14" fmla="*/ 173 w 223"/>
              <a:gd name="T15" fmla="*/ 372 h 403"/>
              <a:gd name="T16" fmla="*/ 165 w 223"/>
              <a:gd name="T17" fmla="*/ 359 h 403"/>
              <a:gd name="T18" fmla="*/ 165 w 223"/>
              <a:gd name="T19" fmla="*/ 359 h 403"/>
              <a:gd name="T20" fmla="*/ 149 w 223"/>
              <a:gd name="T21" fmla="*/ 333 h 403"/>
              <a:gd name="T22" fmla="*/ 149 w 223"/>
              <a:gd name="T23" fmla="*/ 333 h 403"/>
              <a:gd name="T24" fmla="*/ 92 w 223"/>
              <a:gd name="T25" fmla="*/ 225 h 403"/>
              <a:gd name="T26" fmla="*/ 92 w 223"/>
              <a:gd name="T27" fmla="*/ 225 h 403"/>
              <a:gd name="T28" fmla="*/ 66 w 223"/>
              <a:gd name="T29" fmla="*/ 170 h 403"/>
              <a:gd name="T30" fmla="*/ 66 w 223"/>
              <a:gd name="T31" fmla="*/ 170 h 403"/>
              <a:gd name="T32" fmla="*/ 54 w 223"/>
              <a:gd name="T33" fmla="*/ 142 h 403"/>
              <a:gd name="T34" fmla="*/ 42 w 223"/>
              <a:gd name="T35" fmla="*/ 114 h 403"/>
              <a:gd name="T36" fmla="*/ 36 w 223"/>
              <a:gd name="T37" fmla="*/ 100 h 403"/>
              <a:gd name="T38" fmla="*/ 31 w 223"/>
              <a:gd name="T39" fmla="*/ 85 h 403"/>
              <a:gd name="T40" fmla="*/ 20 w 223"/>
              <a:gd name="T41" fmla="*/ 57 h 403"/>
              <a:gd name="T42" fmla="*/ 20 w 223"/>
              <a:gd name="T43" fmla="*/ 57 h 403"/>
              <a:gd name="T44" fmla="*/ 15 w 223"/>
              <a:gd name="T45" fmla="*/ 43 h 403"/>
              <a:gd name="T46" fmla="*/ 10 w 223"/>
              <a:gd name="T47" fmla="*/ 29 h 403"/>
              <a:gd name="T48" fmla="*/ 0 w 223"/>
              <a:gd name="T49" fmla="*/ 0 h 403"/>
              <a:gd name="T50" fmla="*/ 12 w 223"/>
              <a:gd name="T51" fmla="*/ 28 h 403"/>
              <a:gd name="T52" fmla="*/ 18 w 223"/>
              <a:gd name="T53" fmla="*/ 42 h 403"/>
              <a:gd name="T54" fmla="*/ 18 w 223"/>
              <a:gd name="T55" fmla="*/ 42 h 403"/>
              <a:gd name="T56" fmla="*/ 24 w 223"/>
              <a:gd name="T57" fmla="*/ 56 h 403"/>
              <a:gd name="T58" fmla="*/ 37 w 223"/>
              <a:gd name="T59" fmla="*/ 83 h 403"/>
              <a:gd name="T60" fmla="*/ 43 w 223"/>
              <a:gd name="T61" fmla="*/ 97 h 403"/>
              <a:gd name="T62" fmla="*/ 49 w 223"/>
              <a:gd name="T63" fmla="*/ 111 h 403"/>
              <a:gd name="T64" fmla="*/ 63 w 223"/>
              <a:gd name="T65" fmla="*/ 137 h 403"/>
              <a:gd name="T66" fmla="*/ 63 w 223"/>
              <a:gd name="T67" fmla="*/ 137 h 403"/>
              <a:gd name="T68" fmla="*/ 77 w 223"/>
              <a:gd name="T69" fmla="*/ 164 h 403"/>
              <a:gd name="T70" fmla="*/ 77 w 223"/>
              <a:gd name="T71" fmla="*/ 164 h 403"/>
              <a:gd name="T72" fmla="*/ 106 w 223"/>
              <a:gd name="T73" fmla="*/ 217 h 403"/>
              <a:gd name="T74" fmla="*/ 106 w 223"/>
              <a:gd name="T75" fmla="*/ 217 h 403"/>
              <a:gd name="T76" fmla="*/ 170 w 223"/>
              <a:gd name="T77" fmla="*/ 319 h 403"/>
              <a:gd name="T78" fmla="*/ 170 w 223"/>
              <a:gd name="T79" fmla="*/ 319 h 403"/>
              <a:gd name="T80" fmla="*/ 187 w 223"/>
              <a:gd name="T81" fmla="*/ 344 h 403"/>
              <a:gd name="T82" fmla="*/ 196 w 223"/>
              <a:gd name="T83" fmla="*/ 356 h 403"/>
              <a:gd name="T84" fmla="*/ 205 w 223"/>
              <a:gd name="T85" fmla="*/ 368 h 403"/>
              <a:gd name="T86" fmla="*/ 205 w 223"/>
              <a:gd name="T87" fmla="*/ 368 h 403"/>
              <a:gd name="T88" fmla="*/ 214 w 223"/>
              <a:gd name="T89" fmla="*/ 380 h 403"/>
              <a:gd name="T90" fmla="*/ 214 w 223"/>
              <a:gd name="T91" fmla="*/ 380 h 403"/>
              <a:gd name="T92" fmla="*/ 222 w 223"/>
              <a:gd name="T93" fmla="*/ 3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403">
                <a:moveTo>
                  <a:pt x="222" y="390"/>
                </a:moveTo>
                <a:lnTo>
                  <a:pt x="222" y="390"/>
                </a:lnTo>
                <a:cubicBezTo>
                  <a:pt x="214" y="394"/>
                  <a:pt x="204" y="399"/>
                  <a:pt x="193" y="402"/>
                </a:cubicBezTo>
                <a:lnTo>
                  <a:pt x="193" y="402"/>
                </a:lnTo>
                <a:cubicBezTo>
                  <a:pt x="192" y="401"/>
                  <a:pt x="191" y="399"/>
                  <a:pt x="190" y="397"/>
                </a:cubicBezTo>
                <a:lnTo>
                  <a:pt x="190" y="397"/>
                </a:lnTo>
                <a:cubicBezTo>
                  <a:pt x="187" y="393"/>
                  <a:pt x="184" y="389"/>
                  <a:pt x="182" y="384"/>
                </a:cubicBezTo>
                <a:lnTo>
                  <a:pt x="173" y="372"/>
                </a:lnTo>
                <a:lnTo>
                  <a:pt x="165" y="359"/>
                </a:lnTo>
                <a:lnTo>
                  <a:pt x="165" y="359"/>
                </a:lnTo>
                <a:cubicBezTo>
                  <a:pt x="160" y="350"/>
                  <a:pt x="155" y="341"/>
                  <a:pt x="149" y="333"/>
                </a:cubicBezTo>
                <a:lnTo>
                  <a:pt x="149" y="333"/>
                </a:lnTo>
                <a:cubicBezTo>
                  <a:pt x="129" y="297"/>
                  <a:pt x="110" y="262"/>
                  <a:pt x="92" y="225"/>
                </a:cubicBezTo>
                <a:lnTo>
                  <a:pt x="92" y="225"/>
                </a:lnTo>
                <a:cubicBezTo>
                  <a:pt x="83" y="207"/>
                  <a:pt x="74" y="188"/>
                  <a:pt x="66" y="170"/>
                </a:cubicBezTo>
                <a:lnTo>
                  <a:pt x="66" y="170"/>
                </a:lnTo>
                <a:cubicBezTo>
                  <a:pt x="62" y="161"/>
                  <a:pt x="58" y="152"/>
                  <a:pt x="54" y="142"/>
                </a:cubicBezTo>
                <a:lnTo>
                  <a:pt x="42" y="114"/>
                </a:lnTo>
                <a:lnTo>
                  <a:pt x="36" y="100"/>
                </a:lnTo>
                <a:lnTo>
                  <a:pt x="31" y="85"/>
                </a:lnTo>
                <a:lnTo>
                  <a:pt x="20" y="57"/>
                </a:lnTo>
                <a:lnTo>
                  <a:pt x="20" y="57"/>
                </a:lnTo>
                <a:cubicBezTo>
                  <a:pt x="19" y="52"/>
                  <a:pt x="17" y="48"/>
                  <a:pt x="15" y="43"/>
                </a:cubicBezTo>
                <a:lnTo>
                  <a:pt x="10" y="29"/>
                </a:lnTo>
                <a:lnTo>
                  <a:pt x="0" y="0"/>
                </a:lnTo>
                <a:lnTo>
                  <a:pt x="12" y="28"/>
                </a:lnTo>
                <a:lnTo>
                  <a:pt x="18" y="42"/>
                </a:lnTo>
                <a:lnTo>
                  <a:pt x="18" y="42"/>
                </a:lnTo>
                <a:cubicBezTo>
                  <a:pt x="20" y="46"/>
                  <a:pt x="21" y="51"/>
                  <a:pt x="24" y="56"/>
                </a:cubicBezTo>
                <a:lnTo>
                  <a:pt x="37" y="83"/>
                </a:lnTo>
                <a:lnTo>
                  <a:pt x="43" y="97"/>
                </a:lnTo>
                <a:lnTo>
                  <a:pt x="49" y="111"/>
                </a:lnTo>
                <a:lnTo>
                  <a:pt x="63" y="137"/>
                </a:lnTo>
                <a:lnTo>
                  <a:pt x="63" y="137"/>
                </a:lnTo>
                <a:cubicBezTo>
                  <a:pt x="68" y="147"/>
                  <a:pt x="73" y="155"/>
                  <a:pt x="77" y="164"/>
                </a:cubicBezTo>
                <a:lnTo>
                  <a:pt x="77" y="164"/>
                </a:lnTo>
                <a:cubicBezTo>
                  <a:pt x="86" y="182"/>
                  <a:pt x="97" y="200"/>
                  <a:pt x="106" y="217"/>
                </a:cubicBezTo>
                <a:lnTo>
                  <a:pt x="106" y="217"/>
                </a:lnTo>
                <a:cubicBezTo>
                  <a:pt x="127" y="252"/>
                  <a:pt x="147" y="286"/>
                  <a:pt x="170" y="319"/>
                </a:cubicBezTo>
                <a:lnTo>
                  <a:pt x="170" y="319"/>
                </a:lnTo>
                <a:cubicBezTo>
                  <a:pt x="176" y="328"/>
                  <a:pt x="182" y="336"/>
                  <a:pt x="187" y="344"/>
                </a:cubicBezTo>
                <a:lnTo>
                  <a:pt x="196" y="356"/>
                </a:lnTo>
                <a:lnTo>
                  <a:pt x="205" y="368"/>
                </a:lnTo>
                <a:lnTo>
                  <a:pt x="205" y="368"/>
                </a:lnTo>
                <a:cubicBezTo>
                  <a:pt x="208" y="372"/>
                  <a:pt x="211" y="376"/>
                  <a:pt x="214" y="380"/>
                </a:cubicBezTo>
                <a:lnTo>
                  <a:pt x="214" y="380"/>
                </a:lnTo>
                <a:cubicBezTo>
                  <a:pt x="216" y="383"/>
                  <a:pt x="220" y="387"/>
                  <a:pt x="222" y="390"/>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74" name="Freeform 1069">
            <a:extLst>
              <a:ext uri="{FF2B5EF4-FFF2-40B4-BE49-F238E27FC236}">
                <a16:creationId xmlns:a16="http://schemas.microsoft.com/office/drawing/2014/main" id="{382E3C1B-DFEA-9845-A885-F996D63A7AA5}"/>
              </a:ext>
            </a:extLst>
          </p:cNvPr>
          <p:cNvSpPr>
            <a:spLocks noChangeArrowheads="1"/>
          </p:cNvSpPr>
          <p:nvPr/>
        </p:nvSpPr>
        <p:spPr bwMode="auto">
          <a:xfrm>
            <a:off x="9218798" y="1432279"/>
            <a:ext cx="433951" cy="626208"/>
          </a:xfrm>
          <a:custGeom>
            <a:avLst/>
            <a:gdLst>
              <a:gd name="T0" fmla="*/ 578 w 695"/>
              <a:gd name="T1" fmla="*/ 835 h 1005"/>
              <a:gd name="T2" fmla="*/ 578 w 695"/>
              <a:gd name="T3" fmla="*/ 835 h 1005"/>
              <a:gd name="T4" fmla="*/ 495 w 695"/>
              <a:gd name="T5" fmla="*/ 921 h 1005"/>
              <a:gd name="T6" fmla="*/ 495 w 695"/>
              <a:gd name="T7" fmla="*/ 921 h 1005"/>
              <a:gd name="T8" fmla="*/ 269 w 695"/>
              <a:gd name="T9" fmla="*/ 947 h 1005"/>
              <a:gd name="T10" fmla="*/ 269 w 695"/>
              <a:gd name="T11" fmla="*/ 947 h 1005"/>
              <a:gd name="T12" fmla="*/ 230 w 695"/>
              <a:gd name="T13" fmla="*/ 926 h 1005"/>
              <a:gd name="T14" fmla="*/ 230 w 695"/>
              <a:gd name="T15" fmla="*/ 926 h 1005"/>
              <a:gd name="T16" fmla="*/ 212 w 695"/>
              <a:gd name="T17" fmla="*/ 915 h 1005"/>
              <a:gd name="T18" fmla="*/ 212 w 695"/>
              <a:gd name="T19" fmla="*/ 915 h 1005"/>
              <a:gd name="T20" fmla="*/ 108 w 695"/>
              <a:gd name="T21" fmla="*/ 598 h 1005"/>
              <a:gd name="T22" fmla="*/ 108 w 695"/>
              <a:gd name="T23" fmla="*/ 598 h 1005"/>
              <a:gd name="T24" fmla="*/ 271 w 695"/>
              <a:gd name="T25" fmla="*/ 365 h 1005"/>
              <a:gd name="T26" fmla="*/ 271 w 695"/>
              <a:gd name="T27" fmla="*/ 365 h 1005"/>
              <a:gd name="T28" fmla="*/ 395 w 695"/>
              <a:gd name="T29" fmla="*/ 154 h 1005"/>
              <a:gd name="T30" fmla="*/ 395 w 695"/>
              <a:gd name="T31" fmla="*/ 154 h 1005"/>
              <a:gd name="T32" fmla="*/ 548 w 695"/>
              <a:gd name="T33" fmla="*/ 64 h 1005"/>
              <a:gd name="T34" fmla="*/ 548 w 695"/>
              <a:gd name="T35" fmla="*/ 64 h 1005"/>
              <a:gd name="T36" fmla="*/ 676 w 695"/>
              <a:gd name="T37" fmla="*/ 118 h 1005"/>
              <a:gd name="T38" fmla="*/ 676 w 695"/>
              <a:gd name="T39" fmla="*/ 118 h 1005"/>
              <a:gd name="T40" fmla="*/ 652 w 695"/>
              <a:gd name="T41" fmla="*/ 323 h 1005"/>
              <a:gd name="T42" fmla="*/ 652 w 695"/>
              <a:gd name="T43" fmla="*/ 323 h 1005"/>
              <a:gd name="T44" fmla="*/ 635 w 695"/>
              <a:gd name="T45" fmla="*/ 453 h 1005"/>
              <a:gd name="T46" fmla="*/ 635 w 695"/>
              <a:gd name="T47" fmla="*/ 453 h 1005"/>
              <a:gd name="T48" fmla="*/ 619 w 695"/>
              <a:gd name="T49" fmla="*/ 682 h 1005"/>
              <a:gd name="T50" fmla="*/ 619 w 695"/>
              <a:gd name="T51" fmla="*/ 682 h 1005"/>
              <a:gd name="T52" fmla="*/ 578 w 695"/>
              <a:gd name="T53" fmla="*/ 83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5" h="1005">
                <a:moveTo>
                  <a:pt x="578" y="835"/>
                </a:moveTo>
                <a:lnTo>
                  <a:pt x="578" y="835"/>
                </a:lnTo>
                <a:cubicBezTo>
                  <a:pt x="547" y="859"/>
                  <a:pt x="493" y="883"/>
                  <a:pt x="495" y="921"/>
                </a:cubicBezTo>
                <a:lnTo>
                  <a:pt x="495" y="921"/>
                </a:lnTo>
                <a:cubicBezTo>
                  <a:pt x="497" y="954"/>
                  <a:pt x="394" y="1004"/>
                  <a:pt x="269" y="947"/>
                </a:cubicBezTo>
                <a:lnTo>
                  <a:pt x="269" y="947"/>
                </a:lnTo>
                <a:cubicBezTo>
                  <a:pt x="256" y="941"/>
                  <a:pt x="243" y="934"/>
                  <a:pt x="230" y="926"/>
                </a:cubicBezTo>
                <a:lnTo>
                  <a:pt x="230" y="926"/>
                </a:lnTo>
                <a:cubicBezTo>
                  <a:pt x="224" y="922"/>
                  <a:pt x="219" y="919"/>
                  <a:pt x="212" y="915"/>
                </a:cubicBezTo>
                <a:lnTo>
                  <a:pt x="212" y="915"/>
                </a:lnTo>
                <a:cubicBezTo>
                  <a:pt x="212" y="915"/>
                  <a:pt x="0" y="746"/>
                  <a:pt x="108" y="598"/>
                </a:cubicBezTo>
                <a:lnTo>
                  <a:pt x="108" y="598"/>
                </a:lnTo>
                <a:cubicBezTo>
                  <a:pt x="215" y="449"/>
                  <a:pt x="250" y="494"/>
                  <a:pt x="271" y="365"/>
                </a:cubicBezTo>
                <a:lnTo>
                  <a:pt x="271" y="365"/>
                </a:lnTo>
                <a:cubicBezTo>
                  <a:pt x="293" y="237"/>
                  <a:pt x="300" y="180"/>
                  <a:pt x="395" y="154"/>
                </a:cubicBezTo>
                <a:lnTo>
                  <a:pt x="395" y="154"/>
                </a:lnTo>
                <a:cubicBezTo>
                  <a:pt x="490" y="129"/>
                  <a:pt x="501" y="128"/>
                  <a:pt x="548" y="64"/>
                </a:cubicBezTo>
                <a:lnTo>
                  <a:pt x="548" y="64"/>
                </a:lnTo>
                <a:cubicBezTo>
                  <a:pt x="595" y="0"/>
                  <a:pt x="694" y="36"/>
                  <a:pt x="676" y="118"/>
                </a:cubicBezTo>
                <a:lnTo>
                  <a:pt x="676" y="118"/>
                </a:lnTo>
                <a:cubicBezTo>
                  <a:pt x="657" y="201"/>
                  <a:pt x="629" y="284"/>
                  <a:pt x="652" y="323"/>
                </a:cubicBezTo>
                <a:lnTo>
                  <a:pt x="652" y="323"/>
                </a:lnTo>
                <a:cubicBezTo>
                  <a:pt x="675" y="364"/>
                  <a:pt x="671" y="441"/>
                  <a:pt x="635" y="453"/>
                </a:cubicBezTo>
                <a:lnTo>
                  <a:pt x="635" y="453"/>
                </a:lnTo>
                <a:cubicBezTo>
                  <a:pt x="598" y="465"/>
                  <a:pt x="572" y="622"/>
                  <a:pt x="619" y="682"/>
                </a:cubicBezTo>
                <a:lnTo>
                  <a:pt x="619" y="682"/>
                </a:lnTo>
                <a:cubicBezTo>
                  <a:pt x="667" y="743"/>
                  <a:pt x="609" y="809"/>
                  <a:pt x="578" y="835"/>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5" name="Freeform 1070">
            <a:extLst>
              <a:ext uri="{FF2B5EF4-FFF2-40B4-BE49-F238E27FC236}">
                <a16:creationId xmlns:a16="http://schemas.microsoft.com/office/drawing/2014/main" id="{D6F5B083-20A3-324D-AA67-BD990FFDAC96}"/>
              </a:ext>
            </a:extLst>
          </p:cNvPr>
          <p:cNvSpPr>
            <a:spLocks noChangeArrowheads="1"/>
          </p:cNvSpPr>
          <p:nvPr/>
        </p:nvSpPr>
        <p:spPr bwMode="auto">
          <a:xfrm>
            <a:off x="9361617" y="1657496"/>
            <a:ext cx="170285" cy="365287"/>
          </a:xfrm>
          <a:custGeom>
            <a:avLst/>
            <a:gdLst>
              <a:gd name="T0" fmla="*/ 39 w 275"/>
              <a:gd name="T1" fmla="*/ 585 h 586"/>
              <a:gd name="T2" fmla="*/ 39 w 275"/>
              <a:gd name="T3" fmla="*/ 585 h 586"/>
              <a:gd name="T4" fmla="*/ 0 w 275"/>
              <a:gd name="T5" fmla="*/ 564 h 586"/>
              <a:gd name="T6" fmla="*/ 0 w 275"/>
              <a:gd name="T7" fmla="*/ 564 h 586"/>
              <a:gd name="T8" fmla="*/ 3 w 275"/>
              <a:gd name="T9" fmla="*/ 556 h 586"/>
              <a:gd name="T10" fmla="*/ 3 w 275"/>
              <a:gd name="T11" fmla="*/ 556 h 586"/>
              <a:gd name="T12" fmla="*/ 9 w 275"/>
              <a:gd name="T13" fmla="*/ 535 h 586"/>
              <a:gd name="T14" fmla="*/ 16 w 275"/>
              <a:gd name="T15" fmla="*/ 515 h 586"/>
              <a:gd name="T16" fmla="*/ 24 w 275"/>
              <a:gd name="T17" fmla="*/ 495 h 586"/>
              <a:gd name="T18" fmla="*/ 24 w 275"/>
              <a:gd name="T19" fmla="*/ 495 h 586"/>
              <a:gd name="T20" fmla="*/ 39 w 275"/>
              <a:gd name="T21" fmla="*/ 455 h 586"/>
              <a:gd name="T22" fmla="*/ 39 w 275"/>
              <a:gd name="T23" fmla="*/ 455 h 586"/>
              <a:gd name="T24" fmla="*/ 107 w 275"/>
              <a:gd name="T25" fmla="*/ 297 h 586"/>
              <a:gd name="T26" fmla="*/ 107 w 275"/>
              <a:gd name="T27" fmla="*/ 297 h 586"/>
              <a:gd name="T28" fmla="*/ 145 w 275"/>
              <a:gd name="T29" fmla="*/ 221 h 586"/>
              <a:gd name="T30" fmla="*/ 145 w 275"/>
              <a:gd name="T31" fmla="*/ 221 h 586"/>
              <a:gd name="T32" fmla="*/ 165 w 275"/>
              <a:gd name="T33" fmla="*/ 184 h 586"/>
              <a:gd name="T34" fmla="*/ 186 w 275"/>
              <a:gd name="T35" fmla="*/ 146 h 586"/>
              <a:gd name="T36" fmla="*/ 196 w 275"/>
              <a:gd name="T37" fmla="*/ 128 h 586"/>
              <a:gd name="T38" fmla="*/ 207 w 275"/>
              <a:gd name="T39" fmla="*/ 109 h 586"/>
              <a:gd name="T40" fmla="*/ 228 w 275"/>
              <a:gd name="T41" fmla="*/ 72 h 586"/>
              <a:gd name="T42" fmla="*/ 228 w 275"/>
              <a:gd name="T43" fmla="*/ 72 h 586"/>
              <a:gd name="T44" fmla="*/ 239 w 275"/>
              <a:gd name="T45" fmla="*/ 54 h 586"/>
              <a:gd name="T46" fmla="*/ 251 w 275"/>
              <a:gd name="T47" fmla="*/ 36 h 586"/>
              <a:gd name="T48" fmla="*/ 274 w 275"/>
              <a:gd name="T49" fmla="*/ 0 h 586"/>
              <a:gd name="T50" fmla="*/ 254 w 275"/>
              <a:gd name="T51" fmla="*/ 38 h 586"/>
              <a:gd name="T52" fmla="*/ 244 w 275"/>
              <a:gd name="T53" fmla="*/ 56 h 586"/>
              <a:gd name="T54" fmla="*/ 244 w 275"/>
              <a:gd name="T55" fmla="*/ 56 h 586"/>
              <a:gd name="T56" fmla="*/ 234 w 275"/>
              <a:gd name="T57" fmla="*/ 76 h 586"/>
              <a:gd name="T58" fmla="*/ 214 w 275"/>
              <a:gd name="T59" fmla="*/ 113 h 586"/>
              <a:gd name="T60" fmla="*/ 205 w 275"/>
              <a:gd name="T61" fmla="*/ 132 h 586"/>
              <a:gd name="T62" fmla="*/ 196 w 275"/>
              <a:gd name="T63" fmla="*/ 151 h 586"/>
              <a:gd name="T64" fmla="*/ 178 w 275"/>
              <a:gd name="T65" fmla="*/ 190 h 586"/>
              <a:gd name="T66" fmla="*/ 178 w 275"/>
              <a:gd name="T67" fmla="*/ 190 h 586"/>
              <a:gd name="T68" fmla="*/ 160 w 275"/>
              <a:gd name="T69" fmla="*/ 229 h 586"/>
              <a:gd name="T70" fmla="*/ 160 w 275"/>
              <a:gd name="T71" fmla="*/ 229 h 586"/>
              <a:gd name="T72" fmla="*/ 128 w 275"/>
              <a:gd name="T73" fmla="*/ 307 h 586"/>
              <a:gd name="T74" fmla="*/ 128 w 275"/>
              <a:gd name="T75" fmla="*/ 307 h 586"/>
              <a:gd name="T76" fmla="*/ 71 w 275"/>
              <a:gd name="T77" fmla="*/ 466 h 586"/>
              <a:gd name="T78" fmla="*/ 71 w 275"/>
              <a:gd name="T79" fmla="*/ 466 h 586"/>
              <a:gd name="T80" fmla="*/ 59 w 275"/>
              <a:gd name="T81" fmla="*/ 507 h 586"/>
              <a:gd name="T82" fmla="*/ 54 w 275"/>
              <a:gd name="T83" fmla="*/ 527 h 586"/>
              <a:gd name="T84" fmla="*/ 48 w 275"/>
              <a:gd name="T85" fmla="*/ 547 h 586"/>
              <a:gd name="T86" fmla="*/ 48 w 275"/>
              <a:gd name="T87" fmla="*/ 547 h 586"/>
              <a:gd name="T88" fmla="*/ 43 w 275"/>
              <a:gd name="T89" fmla="*/ 567 h 586"/>
              <a:gd name="T90" fmla="*/ 43 w 275"/>
              <a:gd name="T91" fmla="*/ 567 h 586"/>
              <a:gd name="T92" fmla="*/ 39 w 275"/>
              <a:gd name="T93" fmla="*/ 58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586">
                <a:moveTo>
                  <a:pt x="39" y="585"/>
                </a:moveTo>
                <a:lnTo>
                  <a:pt x="39" y="585"/>
                </a:lnTo>
                <a:cubicBezTo>
                  <a:pt x="26" y="579"/>
                  <a:pt x="13" y="572"/>
                  <a:pt x="0" y="564"/>
                </a:cubicBezTo>
                <a:lnTo>
                  <a:pt x="0" y="564"/>
                </a:lnTo>
                <a:cubicBezTo>
                  <a:pt x="1" y="561"/>
                  <a:pt x="2" y="559"/>
                  <a:pt x="3" y="556"/>
                </a:cubicBezTo>
                <a:lnTo>
                  <a:pt x="3" y="556"/>
                </a:lnTo>
                <a:cubicBezTo>
                  <a:pt x="4" y="549"/>
                  <a:pt x="7" y="542"/>
                  <a:pt x="9" y="535"/>
                </a:cubicBezTo>
                <a:lnTo>
                  <a:pt x="16" y="515"/>
                </a:lnTo>
                <a:lnTo>
                  <a:pt x="24" y="495"/>
                </a:lnTo>
                <a:lnTo>
                  <a:pt x="24" y="495"/>
                </a:lnTo>
                <a:cubicBezTo>
                  <a:pt x="28" y="481"/>
                  <a:pt x="33" y="468"/>
                  <a:pt x="39" y="455"/>
                </a:cubicBezTo>
                <a:lnTo>
                  <a:pt x="39" y="455"/>
                </a:lnTo>
                <a:cubicBezTo>
                  <a:pt x="60" y="401"/>
                  <a:pt x="82" y="349"/>
                  <a:pt x="107" y="297"/>
                </a:cubicBezTo>
                <a:lnTo>
                  <a:pt x="107" y="297"/>
                </a:lnTo>
                <a:cubicBezTo>
                  <a:pt x="119" y="272"/>
                  <a:pt x="132" y="246"/>
                  <a:pt x="145" y="221"/>
                </a:cubicBezTo>
                <a:lnTo>
                  <a:pt x="145" y="221"/>
                </a:lnTo>
                <a:cubicBezTo>
                  <a:pt x="152" y="209"/>
                  <a:pt x="158" y="196"/>
                  <a:pt x="165" y="184"/>
                </a:cubicBezTo>
                <a:lnTo>
                  <a:pt x="186" y="146"/>
                </a:lnTo>
                <a:lnTo>
                  <a:pt x="196" y="128"/>
                </a:lnTo>
                <a:lnTo>
                  <a:pt x="207" y="109"/>
                </a:lnTo>
                <a:lnTo>
                  <a:pt x="228" y="72"/>
                </a:lnTo>
                <a:lnTo>
                  <a:pt x="228" y="72"/>
                </a:lnTo>
                <a:cubicBezTo>
                  <a:pt x="232" y="66"/>
                  <a:pt x="236" y="60"/>
                  <a:pt x="239" y="54"/>
                </a:cubicBezTo>
                <a:lnTo>
                  <a:pt x="251" y="36"/>
                </a:lnTo>
                <a:lnTo>
                  <a:pt x="274" y="0"/>
                </a:lnTo>
                <a:lnTo>
                  <a:pt x="254" y="38"/>
                </a:lnTo>
                <a:lnTo>
                  <a:pt x="244" y="56"/>
                </a:lnTo>
                <a:lnTo>
                  <a:pt x="244" y="56"/>
                </a:lnTo>
                <a:cubicBezTo>
                  <a:pt x="240" y="63"/>
                  <a:pt x="237" y="69"/>
                  <a:pt x="234" y="76"/>
                </a:cubicBezTo>
                <a:lnTo>
                  <a:pt x="214" y="113"/>
                </a:lnTo>
                <a:lnTo>
                  <a:pt x="205" y="132"/>
                </a:lnTo>
                <a:lnTo>
                  <a:pt x="196" y="151"/>
                </a:lnTo>
                <a:lnTo>
                  <a:pt x="178" y="190"/>
                </a:lnTo>
                <a:lnTo>
                  <a:pt x="178" y="190"/>
                </a:lnTo>
                <a:cubicBezTo>
                  <a:pt x="172" y="203"/>
                  <a:pt x="167" y="216"/>
                  <a:pt x="160" y="229"/>
                </a:cubicBezTo>
                <a:lnTo>
                  <a:pt x="160" y="229"/>
                </a:lnTo>
                <a:cubicBezTo>
                  <a:pt x="149" y="255"/>
                  <a:pt x="139" y="281"/>
                  <a:pt x="128" y="307"/>
                </a:cubicBezTo>
                <a:lnTo>
                  <a:pt x="128" y="307"/>
                </a:lnTo>
                <a:cubicBezTo>
                  <a:pt x="107" y="359"/>
                  <a:pt x="88" y="412"/>
                  <a:pt x="71" y="466"/>
                </a:cubicBezTo>
                <a:lnTo>
                  <a:pt x="71" y="466"/>
                </a:lnTo>
                <a:cubicBezTo>
                  <a:pt x="68" y="480"/>
                  <a:pt x="63" y="493"/>
                  <a:pt x="59" y="507"/>
                </a:cubicBezTo>
                <a:lnTo>
                  <a:pt x="54" y="527"/>
                </a:lnTo>
                <a:lnTo>
                  <a:pt x="48" y="547"/>
                </a:lnTo>
                <a:lnTo>
                  <a:pt x="48" y="547"/>
                </a:lnTo>
                <a:cubicBezTo>
                  <a:pt x="46" y="554"/>
                  <a:pt x="44" y="560"/>
                  <a:pt x="43" y="567"/>
                </a:cubicBezTo>
                <a:lnTo>
                  <a:pt x="43" y="567"/>
                </a:lnTo>
                <a:cubicBezTo>
                  <a:pt x="41" y="573"/>
                  <a:pt x="40" y="579"/>
                  <a:pt x="39" y="585"/>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6" name="Freeform 1071">
            <a:extLst>
              <a:ext uri="{FF2B5EF4-FFF2-40B4-BE49-F238E27FC236}">
                <a16:creationId xmlns:a16="http://schemas.microsoft.com/office/drawing/2014/main" id="{8D543AA6-1117-D44B-854B-9E8497009B6D}"/>
              </a:ext>
            </a:extLst>
          </p:cNvPr>
          <p:cNvSpPr>
            <a:spLocks noChangeArrowheads="1"/>
          </p:cNvSpPr>
          <p:nvPr/>
        </p:nvSpPr>
        <p:spPr bwMode="auto">
          <a:xfrm>
            <a:off x="8952384" y="4991775"/>
            <a:ext cx="368034" cy="628953"/>
          </a:xfrm>
          <a:custGeom>
            <a:avLst/>
            <a:gdLst>
              <a:gd name="T0" fmla="*/ 555 w 592"/>
              <a:gd name="T1" fmla="*/ 761 h 1009"/>
              <a:gd name="T2" fmla="*/ 555 w 592"/>
              <a:gd name="T3" fmla="*/ 761 h 1009"/>
              <a:gd name="T4" fmla="*/ 524 w 592"/>
              <a:gd name="T5" fmla="*/ 877 h 1009"/>
              <a:gd name="T6" fmla="*/ 524 w 592"/>
              <a:gd name="T7" fmla="*/ 877 h 1009"/>
              <a:gd name="T8" fmla="*/ 336 w 592"/>
              <a:gd name="T9" fmla="*/ 1008 h 1009"/>
              <a:gd name="T10" fmla="*/ 336 w 592"/>
              <a:gd name="T11" fmla="*/ 1008 h 1009"/>
              <a:gd name="T12" fmla="*/ 292 w 592"/>
              <a:gd name="T13" fmla="*/ 1007 h 1009"/>
              <a:gd name="T14" fmla="*/ 292 w 592"/>
              <a:gd name="T15" fmla="*/ 1007 h 1009"/>
              <a:gd name="T16" fmla="*/ 271 w 592"/>
              <a:gd name="T17" fmla="*/ 1005 h 1009"/>
              <a:gd name="T18" fmla="*/ 271 w 592"/>
              <a:gd name="T19" fmla="*/ 1005 h 1009"/>
              <a:gd name="T20" fmla="*/ 28 w 592"/>
              <a:gd name="T21" fmla="*/ 775 h 1009"/>
              <a:gd name="T22" fmla="*/ 28 w 592"/>
              <a:gd name="T23" fmla="*/ 775 h 1009"/>
              <a:gd name="T24" fmla="*/ 62 w 592"/>
              <a:gd name="T25" fmla="*/ 492 h 1009"/>
              <a:gd name="T26" fmla="*/ 62 w 592"/>
              <a:gd name="T27" fmla="*/ 492 h 1009"/>
              <a:gd name="T28" fmla="*/ 72 w 592"/>
              <a:gd name="T29" fmla="*/ 247 h 1009"/>
              <a:gd name="T30" fmla="*/ 72 w 592"/>
              <a:gd name="T31" fmla="*/ 247 h 1009"/>
              <a:gd name="T32" fmla="*/ 164 w 592"/>
              <a:gd name="T33" fmla="*/ 94 h 1009"/>
              <a:gd name="T34" fmla="*/ 164 w 592"/>
              <a:gd name="T35" fmla="*/ 94 h 1009"/>
              <a:gd name="T36" fmla="*/ 303 w 592"/>
              <a:gd name="T37" fmla="*/ 82 h 1009"/>
              <a:gd name="T38" fmla="*/ 303 w 592"/>
              <a:gd name="T39" fmla="*/ 82 h 1009"/>
              <a:gd name="T40" fmla="*/ 379 w 592"/>
              <a:gd name="T41" fmla="*/ 274 h 1009"/>
              <a:gd name="T42" fmla="*/ 379 w 592"/>
              <a:gd name="T43" fmla="*/ 274 h 1009"/>
              <a:gd name="T44" fmla="*/ 425 w 592"/>
              <a:gd name="T45" fmla="*/ 397 h 1009"/>
              <a:gd name="T46" fmla="*/ 425 w 592"/>
              <a:gd name="T47" fmla="*/ 397 h 1009"/>
              <a:gd name="T48" fmla="*/ 520 w 592"/>
              <a:gd name="T49" fmla="*/ 607 h 1009"/>
              <a:gd name="T50" fmla="*/ 520 w 592"/>
              <a:gd name="T51" fmla="*/ 607 h 1009"/>
              <a:gd name="T52" fmla="*/ 555 w 592"/>
              <a:gd name="T53" fmla="*/ 761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009">
                <a:moveTo>
                  <a:pt x="555" y="761"/>
                </a:moveTo>
                <a:lnTo>
                  <a:pt x="555" y="761"/>
                </a:lnTo>
                <a:cubicBezTo>
                  <a:pt x="540" y="798"/>
                  <a:pt x="505" y="845"/>
                  <a:pt x="524" y="877"/>
                </a:cubicBezTo>
                <a:lnTo>
                  <a:pt x="524" y="877"/>
                </a:lnTo>
                <a:cubicBezTo>
                  <a:pt x="541" y="906"/>
                  <a:pt x="473" y="999"/>
                  <a:pt x="336" y="1008"/>
                </a:cubicBezTo>
                <a:lnTo>
                  <a:pt x="336" y="1008"/>
                </a:lnTo>
                <a:cubicBezTo>
                  <a:pt x="322" y="1008"/>
                  <a:pt x="307" y="1008"/>
                  <a:pt x="292" y="1007"/>
                </a:cubicBezTo>
                <a:lnTo>
                  <a:pt x="292" y="1007"/>
                </a:lnTo>
                <a:cubicBezTo>
                  <a:pt x="285" y="1007"/>
                  <a:pt x="277" y="1006"/>
                  <a:pt x="271" y="1005"/>
                </a:cubicBezTo>
                <a:lnTo>
                  <a:pt x="271" y="1005"/>
                </a:lnTo>
                <a:cubicBezTo>
                  <a:pt x="271" y="1005"/>
                  <a:pt x="4" y="958"/>
                  <a:pt x="28" y="775"/>
                </a:cubicBezTo>
                <a:lnTo>
                  <a:pt x="28" y="775"/>
                </a:lnTo>
                <a:cubicBezTo>
                  <a:pt x="52" y="592"/>
                  <a:pt x="104" y="616"/>
                  <a:pt x="62" y="492"/>
                </a:cubicBezTo>
                <a:lnTo>
                  <a:pt x="62" y="492"/>
                </a:lnTo>
                <a:cubicBezTo>
                  <a:pt x="20" y="368"/>
                  <a:pt x="0" y="314"/>
                  <a:pt x="72" y="247"/>
                </a:cubicBezTo>
                <a:lnTo>
                  <a:pt x="72" y="247"/>
                </a:lnTo>
                <a:cubicBezTo>
                  <a:pt x="144" y="180"/>
                  <a:pt x="152" y="173"/>
                  <a:pt x="164" y="94"/>
                </a:cubicBezTo>
                <a:lnTo>
                  <a:pt x="164" y="94"/>
                </a:lnTo>
                <a:cubicBezTo>
                  <a:pt x="176" y="15"/>
                  <a:pt x="281" y="0"/>
                  <a:pt x="303" y="82"/>
                </a:cubicBezTo>
                <a:lnTo>
                  <a:pt x="303" y="82"/>
                </a:lnTo>
                <a:cubicBezTo>
                  <a:pt x="326" y="164"/>
                  <a:pt x="339" y="250"/>
                  <a:pt x="379" y="274"/>
                </a:cubicBezTo>
                <a:lnTo>
                  <a:pt x="379" y="274"/>
                </a:lnTo>
                <a:cubicBezTo>
                  <a:pt x="418" y="299"/>
                  <a:pt x="452" y="369"/>
                  <a:pt x="425" y="397"/>
                </a:cubicBezTo>
                <a:lnTo>
                  <a:pt x="425" y="397"/>
                </a:lnTo>
                <a:cubicBezTo>
                  <a:pt x="399" y="425"/>
                  <a:pt x="449" y="576"/>
                  <a:pt x="520" y="607"/>
                </a:cubicBezTo>
                <a:lnTo>
                  <a:pt x="520" y="607"/>
                </a:lnTo>
                <a:cubicBezTo>
                  <a:pt x="591" y="638"/>
                  <a:pt x="571" y="724"/>
                  <a:pt x="555" y="761"/>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7" name="Freeform 1072">
            <a:extLst>
              <a:ext uri="{FF2B5EF4-FFF2-40B4-BE49-F238E27FC236}">
                <a16:creationId xmlns:a16="http://schemas.microsoft.com/office/drawing/2014/main" id="{AA2C2047-CCD9-5947-B6C4-F206D3A5E252}"/>
              </a:ext>
            </a:extLst>
          </p:cNvPr>
          <p:cNvSpPr>
            <a:spLocks noChangeArrowheads="1"/>
          </p:cNvSpPr>
          <p:nvPr/>
        </p:nvSpPr>
        <p:spPr bwMode="auto">
          <a:xfrm>
            <a:off x="9111682" y="5227974"/>
            <a:ext cx="49438" cy="392752"/>
          </a:xfrm>
          <a:custGeom>
            <a:avLst/>
            <a:gdLst>
              <a:gd name="T0" fmla="*/ 79 w 80"/>
              <a:gd name="T1" fmla="*/ 629 h 630"/>
              <a:gd name="T2" fmla="*/ 79 w 80"/>
              <a:gd name="T3" fmla="*/ 629 h 630"/>
              <a:gd name="T4" fmla="*/ 34 w 80"/>
              <a:gd name="T5" fmla="*/ 628 h 630"/>
              <a:gd name="T6" fmla="*/ 34 w 80"/>
              <a:gd name="T7" fmla="*/ 628 h 630"/>
              <a:gd name="T8" fmla="*/ 33 w 80"/>
              <a:gd name="T9" fmla="*/ 620 h 630"/>
              <a:gd name="T10" fmla="*/ 33 w 80"/>
              <a:gd name="T11" fmla="*/ 620 h 630"/>
              <a:gd name="T12" fmla="*/ 29 w 80"/>
              <a:gd name="T13" fmla="*/ 599 h 630"/>
              <a:gd name="T14" fmla="*/ 25 w 80"/>
              <a:gd name="T15" fmla="*/ 578 h 630"/>
              <a:gd name="T16" fmla="*/ 22 w 80"/>
              <a:gd name="T17" fmla="*/ 556 h 630"/>
              <a:gd name="T18" fmla="*/ 22 w 80"/>
              <a:gd name="T19" fmla="*/ 556 h 630"/>
              <a:gd name="T20" fmla="*/ 17 w 80"/>
              <a:gd name="T21" fmla="*/ 513 h 630"/>
              <a:gd name="T22" fmla="*/ 17 w 80"/>
              <a:gd name="T23" fmla="*/ 513 h 630"/>
              <a:gd name="T24" fmla="*/ 3 w 80"/>
              <a:gd name="T25" fmla="*/ 342 h 630"/>
              <a:gd name="T26" fmla="*/ 3 w 80"/>
              <a:gd name="T27" fmla="*/ 342 h 630"/>
              <a:gd name="T28" fmla="*/ 0 w 80"/>
              <a:gd name="T29" fmla="*/ 256 h 630"/>
              <a:gd name="T30" fmla="*/ 0 w 80"/>
              <a:gd name="T31" fmla="*/ 256 h 630"/>
              <a:gd name="T32" fmla="*/ 0 w 80"/>
              <a:gd name="T33" fmla="*/ 213 h 630"/>
              <a:gd name="T34" fmla="*/ 1 w 80"/>
              <a:gd name="T35" fmla="*/ 171 h 630"/>
              <a:gd name="T36" fmla="*/ 1 w 80"/>
              <a:gd name="T37" fmla="*/ 149 h 630"/>
              <a:gd name="T38" fmla="*/ 2 w 80"/>
              <a:gd name="T39" fmla="*/ 128 h 630"/>
              <a:gd name="T40" fmla="*/ 4 w 80"/>
              <a:gd name="T41" fmla="*/ 85 h 630"/>
              <a:gd name="T42" fmla="*/ 4 w 80"/>
              <a:gd name="T43" fmla="*/ 85 h 630"/>
              <a:gd name="T44" fmla="*/ 5 w 80"/>
              <a:gd name="T45" fmla="*/ 64 h 630"/>
              <a:gd name="T46" fmla="*/ 7 w 80"/>
              <a:gd name="T47" fmla="*/ 43 h 630"/>
              <a:gd name="T48" fmla="*/ 9 w 80"/>
              <a:gd name="T49" fmla="*/ 0 h 630"/>
              <a:gd name="T50" fmla="*/ 9 w 80"/>
              <a:gd name="T51" fmla="*/ 43 h 630"/>
              <a:gd name="T52" fmla="*/ 9 w 80"/>
              <a:gd name="T53" fmla="*/ 64 h 630"/>
              <a:gd name="T54" fmla="*/ 9 w 80"/>
              <a:gd name="T55" fmla="*/ 64 h 630"/>
              <a:gd name="T56" fmla="*/ 9 w 80"/>
              <a:gd name="T57" fmla="*/ 86 h 630"/>
              <a:gd name="T58" fmla="*/ 11 w 80"/>
              <a:gd name="T59" fmla="*/ 128 h 630"/>
              <a:gd name="T60" fmla="*/ 11 w 80"/>
              <a:gd name="T61" fmla="*/ 149 h 630"/>
              <a:gd name="T62" fmla="*/ 13 w 80"/>
              <a:gd name="T63" fmla="*/ 171 h 630"/>
              <a:gd name="T64" fmla="*/ 14 w 80"/>
              <a:gd name="T65" fmla="*/ 213 h 630"/>
              <a:gd name="T66" fmla="*/ 14 w 80"/>
              <a:gd name="T67" fmla="*/ 213 h 630"/>
              <a:gd name="T68" fmla="*/ 18 w 80"/>
              <a:gd name="T69" fmla="*/ 256 h 630"/>
              <a:gd name="T70" fmla="*/ 18 w 80"/>
              <a:gd name="T71" fmla="*/ 256 h 630"/>
              <a:gd name="T72" fmla="*/ 26 w 80"/>
              <a:gd name="T73" fmla="*/ 340 h 630"/>
              <a:gd name="T74" fmla="*/ 26 w 80"/>
              <a:gd name="T75" fmla="*/ 340 h 630"/>
              <a:gd name="T76" fmla="*/ 51 w 80"/>
              <a:gd name="T77" fmla="*/ 508 h 630"/>
              <a:gd name="T78" fmla="*/ 51 w 80"/>
              <a:gd name="T79" fmla="*/ 508 h 630"/>
              <a:gd name="T80" fmla="*/ 60 w 80"/>
              <a:gd name="T81" fmla="*/ 549 h 630"/>
              <a:gd name="T82" fmla="*/ 64 w 80"/>
              <a:gd name="T83" fmla="*/ 570 h 630"/>
              <a:gd name="T84" fmla="*/ 69 w 80"/>
              <a:gd name="T85" fmla="*/ 591 h 630"/>
              <a:gd name="T86" fmla="*/ 69 w 80"/>
              <a:gd name="T87" fmla="*/ 591 h 630"/>
              <a:gd name="T88" fmla="*/ 74 w 80"/>
              <a:gd name="T89" fmla="*/ 611 h 630"/>
              <a:gd name="T90" fmla="*/ 74 w 80"/>
              <a:gd name="T91" fmla="*/ 611 h 630"/>
              <a:gd name="T92" fmla="*/ 79 w 80"/>
              <a:gd name="T93" fmla="*/ 62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630">
                <a:moveTo>
                  <a:pt x="79" y="629"/>
                </a:moveTo>
                <a:lnTo>
                  <a:pt x="79" y="629"/>
                </a:lnTo>
                <a:cubicBezTo>
                  <a:pt x="65" y="629"/>
                  <a:pt x="50" y="629"/>
                  <a:pt x="34" y="628"/>
                </a:cubicBezTo>
                <a:lnTo>
                  <a:pt x="34" y="628"/>
                </a:lnTo>
                <a:cubicBezTo>
                  <a:pt x="34" y="626"/>
                  <a:pt x="33" y="623"/>
                  <a:pt x="33" y="620"/>
                </a:cubicBezTo>
                <a:lnTo>
                  <a:pt x="33" y="620"/>
                </a:lnTo>
                <a:cubicBezTo>
                  <a:pt x="31" y="613"/>
                  <a:pt x="30" y="606"/>
                  <a:pt x="29" y="599"/>
                </a:cubicBezTo>
                <a:lnTo>
                  <a:pt x="25" y="578"/>
                </a:lnTo>
                <a:lnTo>
                  <a:pt x="22" y="556"/>
                </a:lnTo>
                <a:lnTo>
                  <a:pt x="22" y="556"/>
                </a:lnTo>
                <a:cubicBezTo>
                  <a:pt x="20" y="542"/>
                  <a:pt x="19" y="528"/>
                  <a:pt x="17" y="513"/>
                </a:cubicBezTo>
                <a:lnTo>
                  <a:pt x="17" y="513"/>
                </a:lnTo>
                <a:cubicBezTo>
                  <a:pt x="10" y="456"/>
                  <a:pt x="5" y="400"/>
                  <a:pt x="3" y="342"/>
                </a:cubicBezTo>
                <a:lnTo>
                  <a:pt x="3" y="342"/>
                </a:lnTo>
                <a:cubicBezTo>
                  <a:pt x="2" y="313"/>
                  <a:pt x="0" y="285"/>
                  <a:pt x="0" y="256"/>
                </a:cubicBezTo>
                <a:lnTo>
                  <a:pt x="0" y="256"/>
                </a:lnTo>
                <a:cubicBezTo>
                  <a:pt x="0" y="242"/>
                  <a:pt x="0" y="228"/>
                  <a:pt x="0" y="213"/>
                </a:cubicBezTo>
                <a:lnTo>
                  <a:pt x="1" y="171"/>
                </a:lnTo>
                <a:lnTo>
                  <a:pt x="1" y="149"/>
                </a:lnTo>
                <a:lnTo>
                  <a:pt x="2" y="128"/>
                </a:lnTo>
                <a:lnTo>
                  <a:pt x="4" y="85"/>
                </a:lnTo>
                <a:lnTo>
                  <a:pt x="4" y="85"/>
                </a:lnTo>
                <a:cubicBezTo>
                  <a:pt x="4" y="78"/>
                  <a:pt x="5" y="71"/>
                  <a:pt x="5" y="64"/>
                </a:cubicBezTo>
                <a:lnTo>
                  <a:pt x="7" y="43"/>
                </a:lnTo>
                <a:lnTo>
                  <a:pt x="9" y="0"/>
                </a:lnTo>
                <a:lnTo>
                  <a:pt x="9" y="43"/>
                </a:lnTo>
                <a:lnTo>
                  <a:pt x="9" y="64"/>
                </a:lnTo>
                <a:lnTo>
                  <a:pt x="9" y="64"/>
                </a:lnTo>
                <a:cubicBezTo>
                  <a:pt x="9" y="71"/>
                  <a:pt x="9" y="78"/>
                  <a:pt x="9" y="86"/>
                </a:cubicBezTo>
                <a:lnTo>
                  <a:pt x="11" y="128"/>
                </a:lnTo>
                <a:lnTo>
                  <a:pt x="11" y="149"/>
                </a:lnTo>
                <a:lnTo>
                  <a:pt x="13" y="171"/>
                </a:lnTo>
                <a:lnTo>
                  <a:pt x="14" y="213"/>
                </a:lnTo>
                <a:lnTo>
                  <a:pt x="14" y="213"/>
                </a:lnTo>
                <a:cubicBezTo>
                  <a:pt x="16" y="228"/>
                  <a:pt x="17" y="241"/>
                  <a:pt x="18" y="256"/>
                </a:cubicBezTo>
                <a:lnTo>
                  <a:pt x="18" y="256"/>
                </a:lnTo>
                <a:cubicBezTo>
                  <a:pt x="20" y="284"/>
                  <a:pt x="23" y="312"/>
                  <a:pt x="26" y="340"/>
                </a:cubicBezTo>
                <a:lnTo>
                  <a:pt x="26" y="340"/>
                </a:lnTo>
                <a:cubicBezTo>
                  <a:pt x="32" y="396"/>
                  <a:pt x="41" y="453"/>
                  <a:pt x="51" y="508"/>
                </a:cubicBezTo>
                <a:lnTo>
                  <a:pt x="51" y="508"/>
                </a:lnTo>
                <a:cubicBezTo>
                  <a:pt x="54" y="522"/>
                  <a:pt x="57" y="536"/>
                  <a:pt x="60" y="549"/>
                </a:cubicBezTo>
                <a:lnTo>
                  <a:pt x="64" y="570"/>
                </a:lnTo>
                <a:lnTo>
                  <a:pt x="69" y="591"/>
                </a:lnTo>
                <a:lnTo>
                  <a:pt x="69" y="591"/>
                </a:lnTo>
                <a:cubicBezTo>
                  <a:pt x="71" y="597"/>
                  <a:pt x="72" y="604"/>
                  <a:pt x="74" y="611"/>
                </a:cubicBezTo>
                <a:lnTo>
                  <a:pt x="74" y="611"/>
                </a:lnTo>
                <a:cubicBezTo>
                  <a:pt x="76" y="617"/>
                  <a:pt x="77" y="623"/>
                  <a:pt x="79" y="629"/>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8" name="Freeform 1073">
            <a:extLst>
              <a:ext uri="{FF2B5EF4-FFF2-40B4-BE49-F238E27FC236}">
                <a16:creationId xmlns:a16="http://schemas.microsoft.com/office/drawing/2014/main" id="{07427BEE-50F4-3449-8564-B91F3336425A}"/>
              </a:ext>
            </a:extLst>
          </p:cNvPr>
          <p:cNvSpPr>
            <a:spLocks noChangeArrowheads="1"/>
          </p:cNvSpPr>
          <p:nvPr/>
        </p:nvSpPr>
        <p:spPr bwMode="auto">
          <a:xfrm>
            <a:off x="8875480" y="5560304"/>
            <a:ext cx="516347" cy="107116"/>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9" name="Freeform 1074">
            <a:extLst>
              <a:ext uri="{FF2B5EF4-FFF2-40B4-BE49-F238E27FC236}">
                <a16:creationId xmlns:a16="http://schemas.microsoft.com/office/drawing/2014/main" id="{954B52C8-8CD8-E347-9C62-873E41B3FF8C}"/>
              </a:ext>
            </a:extLst>
          </p:cNvPr>
          <p:cNvSpPr>
            <a:spLocks noChangeArrowheads="1"/>
          </p:cNvSpPr>
          <p:nvPr/>
        </p:nvSpPr>
        <p:spPr bwMode="auto">
          <a:xfrm>
            <a:off x="8875480" y="5560304"/>
            <a:ext cx="516347" cy="107116"/>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80" name="Freeform 79">
            <a:extLst>
              <a:ext uri="{FF2B5EF4-FFF2-40B4-BE49-F238E27FC236}">
                <a16:creationId xmlns:a16="http://schemas.microsoft.com/office/drawing/2014/main" id="{6A204863-B4B2-5440-92AA-C46F3E5DBA45}"/>
              </a:ext>
            </a:extLst>
          </p:cNvPr>
          <p:cNvSpPr>
            <a:spLocks noChangeArrowheads="1"/>
          </p:cNvSpPr>
          <p:nvPr/>
        </p:nvSpPr>
        <p:spPr bwMode="auto">
          <a:xfrm>
            <a:off x="9992689" y="3470199"/>
            <a:ext cx="579517" cy="605708"/>
          </a:xfrm>
          <a:custGeom>
            <a:avLst/>
            <a:gdLst>
              <a:gd name="connsiteX0" fmla="*/ 993826 w 1159034"/>
              <a:gd name="connsiteY0" fmla="*/ 60422 h 1211416"/>
              <a:gd name="connsiteX1" fmla="*/ 1100210 w 1159034"/>
              <a:gd name="connsiteY1" fmla="*/ 232460 h 1211416"/>
              <a:gd name="connsiteX2" fmla="*/ 1159034 w 1159034"/>
              <a:gd name="connsiteY2" fmla="*/ 294792 h 1211416"/>
              <a:gd name="connsiteX3" fmla="*/ 1063914 w 1159034"/>
              <a:gd name="connsiteY3" fmla="*/ 294792 h 1211416"/>
              <a:gd name="connsiteX4" fmla="*/ 1063914 w 1159034"/>
              <a:gd name="connsiteY4" fmla="*/ 410731 h 1211416"/>
              <a:gd name="connsiteX5" fmla="*/ 907466 w 1159034"/>
              <a:gd name="connsiteY5" fmla="*/ 339672 h 1211416"/>
              <a:gd name="connsiteX6" fmla="*/ 868668 w 1159034"/>
              <a:gd name="connsiteY6" fmla="*/ 314739 h 1211416"/>
              <a:gd name="connsiteX7" fmla="*/ 863660 w 1159034"/>
              <a:gd name="connsiteY7" fmla="*/ 186334 h 1211416"/>
              <a:gd name="connsiteX8" fmla="*/ 993826 w 1159034"/>
              <a:gd name="connsiteY8" fmla="*/ 60422 h 1211416"/>
              <a:gd name="connsiteX9" fmla="*/ 648076 w 1159034"/>
              <a:gd name="connsiteY9" fmla="*/ 0 h 1211416"/>
              <a:gd name="connsiteX10" fmla="*/ 648076 w 1159034"/>
              <a:gd name="connsiteY10" fmla="*/ 9980 h 1211416"/>
              <a:gd name="connsiteX11" fmla="*/ 758046 w 1159034"/>
              <a:gd name="connsiteY11" fmla="*/ 178382 h 1211416"/>
              <a:gd name="connsiteX12" fmla="*/ 758046 w 1159034"/>
              <a:gd name="connsiteY12" fmla="*/ 184619 h 1211416"/>
              <a:gd name="connsiteX13" fmla="*/ 734302 w 1159034"/>
              <a:gd name="connsiteY13" fmla="*/ 298135 h 1211416"/>
              <a:gd name="connsiteX14" fmla="*/ 699312 w 1159034"/>
              <a:gd name="connsiteY14" fmla="*/ 319341 h 1211416"/>
              <a:gd name="connsiteX15" fmla="*/ 698062 w 1159034"/>
              <a:gd name="connsiteY15" fmla="*/ 316846 h 1211416"/>
              <a:gd name="connsiteX16" fmla="*/ 238192 w 1159034"/>
              <a:gd name="connsiteY16" fmla="*/ 916858 h 1211416"/>
              <a:gd name="connsiteX17" fmla="*/ 314420 w 1159034"/>
              <a:gd name="connsiteY17" fmla="*/ 1141394 h 1211416"/>
              <a:gd name="connsiteX18" fmla="*/ 310672 w 1159034"/>
              <a:gd name="connsiteY18" fmla="*/ 1143889 h 1211416"/>
              <a:gd name="connsiteX19" fmla="*/ 53244 w 1159034"/>
              <a:gd name="connsiteY19" fmla="*/ 1195034 h 1211416"/>
              <a:gd name="connsiteX20" fmla="*/ 758 w 1159034"/>
              <a:gd name="connsiteY20" fmla="*/ 1065301 h 1211416"/>
              <a:gd name="connsiteX21" fmla="*/ 69490 w 1159034"/>
              <a:gd name="connsiteY21" fmla="*/ 934322 h 1211416"/>
              <a:gd name="connsiteX22" fmla="*/ 136970 w 1159034"/>
              <a:gd name="connsiteY22" fmla="*/ 845755 h 1211416"/>
              <a:gd name="connsiteX23" fmla="*/ 198204 w 1159034"/>
              <a:gd name="connsiteY23" fmla="*/ 621218 h 1211416"/>
              <a:gd name="connsiteX24" fmla="*/ 269432 w 1159034"/>
              <a:gd name="connsiteY24" fmla="*/ 461548 h 1211416"/>
              <a:gd name="connsiteX25" fmla="*/ 346912 w 1159034"/>
              <a:gd name="connsiteY25" fmla="*/ 214557 h 12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9034" h="1211416">
                <a:moveTo>
                  <a:pt x="993826" y="60422"/>
                </a:moveTo>
                <a:cubicBezTo>
                  <a:pt x="1007592" y="106548"/>
                  <a:pt x="1040134" y="205034"/>
                  <a:pt x="1100210" y="232460"/>
                </a:cubicBezTo>
                <a:cubicBezTo>
                  <a:pt x="1101462" y="232460"/>
                  <a:pt x="1150274" y="256146"/>
                  <a:pt x="1159034" y="294792"/>
                </a:cubicBezTo>
                <a:lnTo>
                  <a:pt x="1063914" y="294792"/>
                </a:lnTo>
                <a:lnTo>
                  <a:pt x="1063914" y="410731"/>
                </a:lnTo>
                <a:cubicBezTo>
                  <a:pt x="992574" y="365851"/>
                  <a:pt x="916228" y="343412"/>
                  <a:pt x="907466" y="339672"/>
                </a:cubicBezTo>
                <a:lnTo>
                  <a:pt x="868668" y="314739"/>
                </a:lnTo>
                <a:lnTo>
                  <a:pt x="863660" y="186334"/>
                </a:lnTo>
                <a:cubicBezTo>
                  <a:pt x="926240" y="172621"/>
                  <a:pt x="976304" y="122755"/>
                  <a:pt x="993826" y="60422"/>
                </a:cubicBezTo>
                <a:close/>
                <a:moveTo>
                  <a:pt x="648076" y="0"/>
                </a:moveTo>
                <a:cubicBezTo>
                  <a:pt x="648076" y="2495"/>
                  <a:pt x="648076" y="6237"/>
                  <a:pt x="648076" y="9980"/>
                </a:cubicBezTo>
                <a:cubicBezTo>
                  <a:pt x="648076" y="86073"/>
                  <a:pt x="693064" y="150939"/>
                  <a:pt x="758046" y="178382"/>
                </a:cubicBezTo>
                <a:lnTo>
                  <a:pt x="758046" y="184619"/>
                </a:lnTo>
                <a:lnTo>
                  <a:pt x="734302" y="298135"/>
                </a:lnTo>
                <a:lnTo>
                  <a:pt x="699312" y="319341"/>
                </a:lnTo>
                <a:lnTo>
                  <a:pt x="698062" y="316846"/>
                </a:lnTo>
                <a:cubicBezTo>
                  <a:pt x="693064" y="318094"/>
                  <a:pt x="179458" y="416640"/>
                  <a:pt x="238192" y="916858"/>
                </a:cubicBezTo>
                <a:cubicBezTo>
                  <a:pt x="248188" y="995446"/>
                  <a:pt x="275682" y="1070291"/>
                  <a:pt x="314420" y="1141394"/>
                </a:cubicBezTo>
                <a:lnTo>
                  <a:pt x="310672" y="1143889"/>
                </a:lnTo>
                <a:cubicBezTo>
                  <a:pt x="309422" y="1145137"/>
                  <a:pt x="146968" y="1251168"/>
                  <a:pt x="53244" y="1195034"/>
                </a:cubicBezTo>
                <a:cubicBezTo>
                  <a:pt x="15754" y="1171333"/>
                  <a:pt x="-4240" y="1123930"/>
                  <a:pt x="758" y="1065301"/>
                </a:cubicBezTo>
                <a:cubicBezTo>
                  <a:pt x="5758" y="1005425"/>
                  <a:pt x="35748" y="949291"/>
                  <a:pt x="69490" y="934322"/>
                </a:cubicBezTo>
                <a:cubicBezTo>
                  <a:pt x="145718" y="903136"/>
                  <a:pt x="138220" y="849497"/>
                  <a:pt x="136970" y="845755"/>
                </a:cubicBezTo>
                <a:cubicBezTo>
                  <a:pt x="115726" y="787126"/>
                  <a:pt x="94482" y="678600"/>
                  <a:pt x="198204" y="621218"/>
                </a:cubicBezTo>
                <a:cubicBezTo>
                  <a:pt x="309422" y="558847"/>
                  <a:pt x="274432" y="471527"/>
                  <a:pt x="269432" y="461548"/>
                </a:cubicBezTo>
                <a:cubicBezTo>
                  <a:pt x="246940" y="301877"/>
                  <a:pt x="346912" y="214557"/>
                  <a:pt x="346912" y="21455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81" name="Freeform 1076">
            <a:extLst>
              <a:ext uri="{FF2B5EF4-FFF2-40B4-BE49-F238E27FC236}">
                <a16:creationId xmlns:a16="http://schemas.microsoft.com/office/drawing/2014/main" id="{61584641-93DC-9648-BA99-FBAB5287F4FA}"/>
              </a:ext>
            </a:extLst>
          </p:cNvPr>
          <p:cNvSpPr>
            <a:spLocks noChangeArrowheads="1"/>
          </p:cNvSpPr>
          <p:nvPr/>
        </p:nvSpPr>
        <p:spPr bwMode="auto">
          <a:xfrm>
            <a:off x="10413534" y="3766824"/>
            <a:ext cx="96129" cy="120847"/>
          </a:xfrm>
          <a:custGeom>
            <a:avLst/>
            <a:gdLst>
              <a:gd name="T0" fmla="*/ 0 w 153"/>
              <a:gd name="T1" fmla="*/ 0 h 196"/>
              <a:gd name="T2" fmla="*/ 0 w 153"/>
              <a:gd name="T3" fmla="*/ 195 h 196"/>
              <a:gd name="T4" fmla="*/ 152 w 153"/>
              <a:gd name="T5" fmla="*/ 97 h 196"/>
              <a:gd name="T6" fmla="*/ 0 w 153"/>
              <a:gd name="T7" fmla="*/ 0 h 196"/>
            </a:gdLst>
            <a:ahLst/>
            <a:cxnLst>
              <a:cxn ang="0">
                <a:pos x="T0" y="T1"/>
              </a:cxn>
              <a:cxn ang="0">
                <a:pos x="T2" y="T3"/>
              </a:cxn>
              <a:cxn ang="0">
                <a:pos x="T4" y="T5"/>
              </a:cxn>
              <a:cxn ang="0">
                <a:pos x="T6" y="T7"/>
              </a:cxn>
            </a:cxnLst>
            <a:rect l="0" t="0" r="r" b="b"/>
            <a:pathLst>
              <a:path w="153" h="196">
                <a:moveTo>
                  <a:pt x="0" y="0"/>
                </a:moveTo>
                <a:lnTo>
                  <a:pt x="0" y="195"/>
                </a:lnTo>
                <a:lnTo>
                  <a:pt x="152" y="97"/>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2" name="Freeform 1078">
            <a:extLst>
              <a:ext uri="{FF2B5EF4-FFF2-40B4-BE49-F238E27FC236}">
                <a16:creationId xmlns:a16="http://schemas.microsoft.com/office/drawing/2014/main" id="{309AD44C-C15A-4947-B46F-C1D0B760A328}"/>
              </a:ext>
            </a:extLst>
          </p:cNvPr>
          <p:cNvSpPr>
            <a:spLocks noChangeArrowheads="1"/>
          </p:cNvSpPr>
          <p:nvPr/>
        </p:nvSpPr>
        <p:spPr bwMode="auto">
          <a:xfrm>
            <a:off x="10322900" y="4247464"/>
            <a:ext cx="104368" cy="112609"/>
          </a:xfrm>
          <a:custGeom>
            <a:avLst/>
            <a:gdLst>
              <a:gd name="T0" fmla="*/ 167 w 168"/>
              <a:gd name="T1" fmla="*/ 87 h 181"/>
              <a:gd name="T2" fmla="*/ 167 w 168"/>
              <a:gd name="T3" fmla="*/ 87 h 181"/>
              <a:gd name="T4" fmla="*/ 37 w 168"/>
              <a:gd name="T5" fmla="*/ 0 h 181"/>
              <a:gd name="T6" fmla="*/ 0 w 168"/>
              <a:gd name="T7" fmla="*/ 180 h 181"/>
              <a:gd name="T8" fmla="*/ 167 w 168"/>
              <a:gd name="T9" fmla="*/ 87 h 181"/>
            </a:gdLst>
            <a:ahLst/>
            <a:cxnLst>
              <a:cxn ang="0">
                <a:pos x="T0" y="T1"/>
              </a:cxn>
              <a:cxn ang="0">
                <a:pos x="T2" y="T3"/>
              </a:cxn>
              <a:cxn ang="0">
                <a:pos x="T4" y="T5"/>
              </a:cxn>
              <a:cxn ang="0">
                <a:pos x="T6" y="T7"/>
              </a:cxn>
              <a:cxn ang="0">
                <a:pos x="T8" y="T9"/>
              </a:cxn>
            </a:cxnLst>
            <a:rect l="0" t="0" r="r" b="b"/>
            <a:pathLst>
              <a:path w="168" h="181">
                <a:moveTo>
                  <a:pt x="167" y="87"/>
                </a:moveTo>
                <a:lnTo>
                  <a:pt x="167" y="87"/>
                </a:lnTo>
                <a:cubicBezTo>
                  <a:pt x="127" y="63"/>
                  <a:pt x="83" y="33"/>
                  <a:pt x="37" y="0"/>
                </a:cubicBezTo>
                <a:lnTo>
                  <a:pt x="0" y="180"/>
                </a:lnTo>
                <a:lnTo>
                  <a:pt x="167" y="8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3" name="Freeform 1079">
            <a:extLst>
              <a:ext uri="{FF2B5EF4-FFF2-40B4-BE49-F238E27FC236}">
                <a16:creationId xmlns:a16="http://schemas.microsoft.com/office/drawing/2014/main" id="{EE81B1A7-06A7-EC49-A49D-872A42F50FE3}"/>
              </a:ext>
            </a:extLst>
          </p:cNvPr>
          <p:cNvSpPr>
            <a:spLocks noChangeArrowheads="1"/>
          </p:cNvSpPr>
          <p:nvPr/>
        </p:nvSpPr>
        <p:spPr bwMode="auto">
          <a:xfrm>
            <a:off x="10740371" y="3574567"/>
            <a:ext cx="90635" cy="107114"/>
          </a:xfrm>
          <a:custGeom>
            <a:avLst/>
            <a:gdLst>
              <a:gd name="T0" fmla="*/ 47 w 144"/>
              <a:gd name="T1" fmla="*/ 86 h 171"/>
              <a:gd name="T2" fmla="*/ 47 w 144"/>
              <a:gd name="T3" fmla="*/ 86 h 171"/>
              <a:gd name="T4" fmla="*/ 47 w 144"/>
              <a:gd name="T5" fmla="*/ 86 h 171"/>
              <a:gd name="T6" fmla="*/ 47 w 144"/>
              <a:gd name="T7" fmla="*/ 90 h 171"/>
              <a:gd name="T8" fmla="*/ 48 w 144"/>
              <a:gd name="T9" fmla="*/ 91 h 171"/>
              <a:gd name="T10" fmla="*/ 48 w 144"/>
              <a:gd name="T11" fmla="*/ 91 h 171"/>
              <a:gd name="T12" fmla="*/ 48 w 144"/>
              <a:gd name="T13" fmla="*/ 91 h 171"/>
              <a:gd name="T14" fmla="*/ 72 w 144"/>
              <a:gd name="T15" fmla="*/ 164 h 171"/>
              <a:gd name="T16" fmla="*/ 72 w 144"/>
              <a:gd name="T17" fmla="*/ 164 h 171"/>
              <a:gd name="T18" fmla="*/ 79 w 144"/>
              <a:gd name="T19" fmla="*/ 166 h 171"/>
              <a:gd name="T20" fmla="*/ 80 w 144"/>
              <a:gd name="T21" fmla="*/ 166 h 171"/>
              <a:gd name="T22" fmla="*/ 81 w 144"/>
              <a:gd name="T23" fmla="*/ 166 h 171"/>
              <a:gd name="T24" fmla="*/ 81 w 144"/>
              <a:gd name="T25" fmla="*/ 166 h 171"/>
              <a:gd name="T26" fmla="*/ 127 w 144"/>
              <a:gd name="T27" fmla="*/ 144 h 171"/>
              <a:gd name="T28" fmla="*/ 127 w 144"/>
              <a:gd name="T29" fmla="*/ 144 h 171"/>
              <a:gd name="T30" fmla="*/ 87 w 144"/>
              <a:gd name="T31" fmla="*/ 11 h 171"/>
              <a:gd name="T32" fmla="*/ 87 w 144"/>
              <a:gd name="T33" fmla="*/ 11 h 171"/>
              <a:gd name="T34" fmla="*/ 53 w 144"/>
              <a:gd name="T35" fmla="*/ 3 h 171"/>
              <a:gd name="T36" fmla="*/ 53 w 144"/>
              <a:gd name="T37" fmla="*/ 3 h 171"/>
              <a:gd name="T38" fmla="*/ 0 w 144"/>
              <a:gd name="T39" fmla="*/ 69 h 171"/>
              <a:gd name="T40" fmla="*/ 44 w 144"/>
              <a:gd name="T41" fmla="*/ 69 h 171"/>
              <a:gd name="T42" fmla="*/ 47 w 144"/>
              <a:gd name="T43"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1">
                <a:moveTo>
                  <a:pt x="47" y="86"/>
                </a:moveTo>
                <a:lnTo>
                  <a:pt x="47" y="86"/>
                </a:lnTo>
                <a:lnTo>
                  <a:pt x="47" y="86"/>
                </a:lnTo>
                <a:cubicBezTo>
                  <a:pt x="47" y="88"/>
                  <a:pt x="47" y="89"/>
                  <a:pt x="47" y="90"/>
                </a:cubicBezTo>
                <a:lnTo>
                  <a:pt x="48" y="91"/>
                </a:lnTo>
                <a:lnTo>
                  <a:pt x="48" y="91"/>
                </a:lnTo>
                <a:lnTo>
                  <a:pt x="48" y="91"/>
                </a:lnTo>
                <a:cubicBezTo>
                  <a:pt x="53" y="142"/>
                  <a:pt x="65" y="158"/>
                  <a:pt x="72" y="164"/>
                </a:cubicBezTo>
                <a:lnTo>
                  <a:pt x="72" y="164"/>
                </a:lnTo>
                <a:cubicBezTo>
                  <a:pt x="75" y="167"/>
                  <a:pt x="79" y="166"/>
                  <a:pt x="79" y="166"/>
                </a:cubicBezTo>
                <a:lnTo>
                  <a:pt x="80" y="166"/>
                </a:lnTo>
                <a:lnTo>
                  <a:pt x="81" y="166"/>
                </a:lnTo>
                <a:lnTo>
                  <a:pt x="81" y="166"/>
                </a:lnTo>
                <a:cubicBezTo>
                  <a:pt x="104" y="170"/>
                  <a:pt x="119" y="163"/>
                  <a:pt x="127" y="144"/>
                </a:cubicBezTo>
                <a:lnTo>
                  <a:pt x="127" y="144"/>
                </a:lnTo>
                <a:cubicBezTo>
                  <a:pt x="143" y="107"/>
                  <a:pt x="123" y="38"/>
                  <a:pt x="87" y="11"/>
                </a:cubicBezTo>
                <a:lnTo>
                  <a:pt x="87" y="11"/>
                </a:lnTo>
                <a:cubicBezTo>
                  <a:pt x="75" y="2"/>
                  <a:pt x="64" y="0"/>
                  <a:pt x="53" y="3"/>
                </a:cubicBezTo>
                <a:lnTo>
                  <a:pt x="53" y="3"/>
                </a:lnTo>
                <a:cubicBezTo>
                  <a:pt x="27" y="11"/>
                  <a:pt x="7" y="52"/>
                  <a:pt x="0" y="69"/>
                </a:cubicBezTo>
                <a:lnTo>
                  <a:pt x="44" y="69"/>
                </a:lnTo>
                <a:lnTo>
                  <a:pt x="47"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4" name="Freeform 1080">
            <a:extLst>
              <a:ext uri="{FF2B5EF4-FFF2-40B4-BE49-F238E27FC236}">
                <a16:creationId xmlns:a16="http://schemas.microsoft.com/office/drawing/2014/main" id="{71A1506E-E264-A049-8F70-6C2048DB5D0F}"/>
              </a:ext>
            </a:extLst>
          </p:cNvPr>
          <p:cNvSpPr>
            <a:spLocks noChangeArrowheads="1"/>
          </p:cNvSpPr>
          <p:nvPr/>
        </p:nvSpPr>
        <p:spPr bwMode="auto">
          <a:xfrm>
            <a:off x="10281701" y="4173311"/>
            <a:ext cx="38452" cy="46690"/>
          </a:xfrm>
          <a:custGeom>
            <a:avLst/>
            <a:gdLst>
              <a:gd name="T0" fmla="*/ 61 w 62"/>
              <a:gd name="T1" fmla="*/ 74 h 75"/>
              <a:gd name="T2" fmla="*/ 54 w 62"/>
              <a:gd name="T3" fmla="*/ 0 h 75"/>
              <a:gd name="T4" fmla="*/ 0 w 62"/>
              <a:gd name="T5" fmla="*/ 24 h 75"/>
              <a:gd name="T6" fmla="*/ 0 w 62"/>
              <a:gd name="T7" fmla="*/ 24 h 75"/>
              <a:gd name="T8" fmla="*/ 61 w 62"/>
              <a:gd name="T9" fmla="*/ 74 h 75"/>
            </a:gdLst>
            <a:ahLst/>
            <a:cxnLst>
              <a:cxn ang="0">
                <a:pos x="T0" y="T1"/>
              </a:cxn>
              <a:cxn ang="0">
                <a:pos x="T2" y="T3"/>
              </a:cxn>
              <a:cxn ang="0">
                <a:pos x="T4" y="T5"/>
              </a:cxn>
              <a:cxn ang="0">
                <a:pos x="T6" y="T7"/>
              </a:cxn>
              <a:cxn ang="0">
                <a:pos x="T8" y="T9"/>
              </a:cxn>
            </a:cxnLst>
            <a:rect l="0" t="0" r="r" b="b"/>
            <a:pathLst>
              <a:path w="62" h="75">
                <a:moveTo>
                  <a:pt x="61" y="74"/>
                </a:moveTo>
                <a:lnTo>
                  <a:pt x="54" y="0"/>
                </a:lnTo>
                <a:lnTo>
                  <a:pt x="0" y="24"/>
                </a:lnTo>
                <a:lnTo>
                  <a:pt x="0" y="24"/>
                </a:lnTo>
                <a:cubicBezTo>
                  <a:pt x="20" y="41"/>
                  <a:pt x="41" y="58"/>
                  <a:pt x="61" y="7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5" name="Freeform 1081">
            <a:extLst>
              <a:ext uri="{FF2B5EF4-FFF2-40B4-BE49-F238E27FC236}">
                <a16:creationId xmlns:a16="http://schemas.microsoft.com/office/drawing/2014/main" id="{E3A399A8-9A6F-D04D-8100-0A2A2CBA8729}"/>
              </a:ext>
            </a:extLst>
          </p:cNvPr>
          <p:cNvSpPr>
            <a:spLocks noChangeArrowheads="1"/>
          </p:cNvSpPr>
          <p:nvPr/>
        </p:nvSpPr>
        <p:spPr bwMode="auto">
          <a:xfrm>
            <a:off x="10185572" y="3942603"/>
            <a:ext cx="98875" cy="101621"/>
          </a:xfrm>
          <a:custGeom>
            <a:avLst/>
            <a:gdLst>
              <a:gd name="T0" fmla="*/ 74 w 157"/>
              <a:gd name="T1" fmla="*/ 0 h 161"/>
              <a:gd name="T2" fmla="*/ 0 w 157"/>
              <a:gd name="T3" fmla="*/ 160 h 161"/>
              <a:gd name="T4" fmla="*/ 156 w 157"/>
              <a:gd name="T5" fmla="*/ 160 h 161"/>
              <a:gd name="T6" fmla="*/ 74 w 157"/>
              <a:gd name="T7" fmla="*/ 0 h 161"/>
            </a:gdLst>
            <a:ahLst/>
            <a:cxnLst>
              <a:cxn ang="0">
                <a:pos x="T0" y="T1"/>
              </a:cxn>
              <a:cxn ang="0">
                <a:pos x="T2" y="T3"/>
              </a:cxn>
              <a:cxn ang="0">
                <a:pos x="T4" y="T5"/>
              </a:cxn>
              <a:cxn ang="0">
                <a:pos x="T6" y="T7"/>
              </a:cxn>
            </a:cxnLst>
            <a:rect l="0" t="0" r="r" b="b"/>
            <a:pathLst>
              <a:path w="157" h="161">
                <a:moveTo>
                  <a:pt x="74" y="0"/>
                </a:moveTo>
                <a:lnTo>
                  <a:pt x="0" y="160"/>
                </a:lnTo>
                <a:lnTo>
                  <a:pt x="156" y="160"/>
                </a:lnTo>
                <a:lnTo>
                  <a:pt x="74"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6" name="Freeform 1082">
            <a:extLst>
              <a:ext uri="{FF2B5EF4-FFF2-40B4-BE49-F238E27FC236}">
                <a16:creationId xmlns:a16="http://schemas.microsoft.com/office/drawing/2014/main" id="{949911C8-AB49-DE43-A095-C0C2BA72BFCF}"/>
              </a:ext>
            </a:extLst>
          </p:cNvPr>
          <p:cNvSpPr>
            <a:spLocks noChangeArrowheads="1"/>
          </p:cNvSpPr>
          <p:nvPr/>
        </p:nvSpPr>
        <p:spPr bwMode="auto">
          <a:xfrm>
            <a:off x="10820020" y="3569076"/>
            <a:ext cx="60424" cy="101621"/>
          </a:xfrm>
          <a:custGeom>
            <a:avLst/>
            <a:gdLst>
              <a:gd name="T0" fmla="*/ 3 w 96"/>
              <a:gd name="T1" fmla="*/ 58 h 161"/>
              <a:gd name="T2" fmla="*/ 3 w 96"/>
              <a:gd name="T3" fmla="*/ 58 h 161"/>
              <a:gd name="T4" fmla="*/ 16 w 96"/>
              <a:gd name="T5" fmla="*/ 137 h 161"/>
              <a:gd name="T6" fmla="*/ 16 w 96"/>
              <a:gd name="T7" fmla="*/ 137 h 161"/>
              <a:gd name="T8" fmla="*/ 16 w 96"/>
              <a:gd name="T9" fmla="*/ 137 h 161"/>
              <a:gd name="T10" fmla="*/ 22 w 96"/>
              <a:gd name="T11" fmla="*/ 155 h 161"/>
              <a:gd name="T12" fmla="*/ 22 w 96"/>
              <a:gd name="T13" fmla="*/ 155 h 161"/>
              <a:gd name="T14" fmla="*/ 57 w 96"/>
              <a:gd name="T15" fmla="*/ 155 h 161"/>
              <a:gd name="T16" fmla="*/ 57 w 96"/>
              <a:gd name="T17" fmla="*/ 155 h 161"/>
              <a:gd name="T18" fmla="*/ 81 w 96"/>
              <a:gd name="T19" fmla="*/ 122 h 161"/>
              <a:gd name="T20" fmla="*/ 81 w 96"/>
              <a:gd name="T21" fmla="*/ 122 h 161"/>
              <a:gd name="T22" fmla="*/ 81 w 96"/>
              <a:gd name="T23" fmla="*/ 122 h 161"/>
              <a:gd name="T24" fmla="*/ 81 w 96"/>
              <a:gd name="T25" fmla="*/ 122 h 161"/>
              <a:gd name="T26" fmla="*/ 81 w 96"/>
              <a:gd name="T27" fmla="*/ 122 h 161"/>
              <a:gd name="T28" fmla="*/ 84 w 96"/>
              <a:gd name="T29" fmla="*/ 114 h 161"/>
              <a:gd name="T30" fmla="*/ 84 w 96"/>
              <a:gd name="T31" fmla="*/ 114 h 161"/>
              <a:gd name="T32" fmla="*/ 72 w 96"/>
              <a:gd name="T33" fmla="*/ 15 h 161"/>
              <a:gd name="T34" fmla="*/ 72 w 96"/>
              <a:gd name="T35" fmla="*/ 15 h 161"/>
              <a:gd name="T36" fmla="*/ 46 w 96"/>
              <a:gd name="T37" fmla="*/ 1 h 161"/>
              <a:gd name="T38" fmla="*/ 46 w 96"/>
              <a:gd name="T39" fmla="*/ 1 h 161"/>
              <a:gd name="T40" fmla="*/ 0 w 96"/>
              <a:gd name="T41" fmla="*/ 44 h 161"/>
              <a:gd name="T42" fmla="*/ 3 w 96"/>
              <a:gd name="T43" fmla="*/ 5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61">
                <a:moveTo>
                  <a:pt x="3" y="58"/>
                </a:moveTo>
                <a:lnTo>
                  <a:pt x="3" y="58"/>
                </a:lnTo>
                <a:cubicBezTo>
                  <a:pt x="15" y="83"/>
                  <a:pt x="19" y="113"/>
                  <a:pt x="16" y="137"/>
                </a:cubicBezTo>
                <a:lnTo>
                  <a:pt x="16" y="137"/>
                </a:lnTo>
                <a:lnTo>
                  <a:pt x="16" y="137"/>
                </a:lnTo>
                <a:cubicBezTo>
                  <a:pt x="16" y="146"/>
                  <a:pt x="18" y="152"/>
                  <a:pt x="22" y="155"/>
                </a:cubicBezTo>
                <a:lnTo>
                  <a:pt x="22" y="155"/>
                </a:lnTo>
                <a:cubicBezTo>
                  <a:pt x="28" y="160"/>
                  <a:pt x="41" y="160"/>
                  <a:pt x="57" y="155"/>
                </a:cubicBezTo>
                <a:lnTo>
                  <a:pt x="57" y="155"/>
                </a:lnTo>
                <a:cubicBezTo>
                  <a:pt x="65" y="152"/>
                  <a:pt x="74" y="140"/>
                  <a:pt x="81" y="122"/>
                </a:cubicBezTo>
                <a:lnTo>
                  <a:pt x="81" y="122"/>
                </a:lnTo>
                <a:lnTo>
                  <a:pt x="81" y="122"/>
                </a:lnTo>
                <a:lnTo>
                  <a:pt x="81" y="122"/>
                </a:lnTo>
                <a:lnTo>
                  <a:pt x="81" y="122"/>
                </a:lnTo>
                <a:cubicBezTo>
                  <a:pt x="82" y="119"/>
                  <a:pt x="83" y="117"/>
                  <a:pt x="84" y="114"/>
                </a:cubicBezTo>
                <a:lnTo>
                  <a:pt x="84" y="114"/>
                </a:lnTo>
                <a:cubicBezTo>
                  <a:pt x="93" y="86"/>
                  <a:pt x="95" y="42"/>
                  <a:pt x="72" y="15"/>
                </a:cubicBezTo>
                <a:lnTo>
                  <a:pt x="72" y="15"/>
                </a:lnTo>
                <a:cubicBezTo>
                  <a:pt x="64" y="4"/>
                  <a:pt x="56" y="0"/>
                  <a:pt x="46" y="1"/>
                </a:cubicBezTo>
                <a:lnTo>
                  <a:pt x="46" y="1"/>
                </a:lnTo>
                <a:cubicBezTo>
                  <a:pt x="27" y="3"/>
                  <a:pt x="7" y="31"/>
                  <a:pt x="0" y="44"/>
                </a:cubicBezTo>
                <a:lnTo>
                  <a:pt x="3" y="58"/>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7" name="Freeform 1083">
            <a:extLst>
              <a:ext uri="{FF2B5EF4-FFF2-40B4-BE49-F238E27FC236}">
                <a16:creationId xmlns:a16="http://schemas.microsoft.com/office/drawing/2014/main" id="{AE14D582-5227-5143-9C31-98EA33A47330}"/>
              </a:ext>
            </a:extLst>
          </p:cNvPr>
          <p:cNvSpPr>
            <a:spLocks noChangeArrowheads="1"/>
          </p:cNvSpPr>
          <p:nvPr/>
        </p:nvSpPr>
        <p:spPr bwMode="auto">
          <a:xfrm>
            <a:off x="10701920" y="4384792"/>
            <a:ext cx="101621" cy="96129"/>
          </a:xfrm>
          <a:custGeom>
            <a:avLst/>
            <a:gdLst>
              <a:gd name="T0" fmla="*/ 116 w 163"/>
              <a:gd name="T1" fmla="*/ 4 h 156"/>
              <a:gd name="T2" fmla="*/ 115 w 163"/>
              <a:gd name="T3" fmla="*/ 4 h 156"/>
              <a:gd name="T4" fmla="*/ 114 w 163"/>
              <a:gd name="T5" fmla="*/ 4 h 156"/>
              <a:gd name="T6" fmla="*/ 114 w 163"/>
              <a:gd name="T7" fmla="*/ 4 h 156"/>
              <a:gd name="T8" fmla="*/ 67 w 163"/>
              <a:gd name="T9" fmla="*/ 81 h 156"/>
              <a:gd name="T10" fmla="*/ 66 w 163"/>
              <a:gd name="T11" fmla="*/ 84 h 156"/>
              <a:gd name="T12" fmla="*/ 50 w 163"/>
              <a:gd name="T13" fmla="*/ 88 h 156"/>
              <a:gd name="T14" fmla="*/ 0 w 163"/>
              <a:gd name="T15" fmla="*/ 88 h 156"/>
              <a:gd name="T16" fmla="*/ 0 w 163"/>
              <a:gd name="T17" fmla="*/ 118 h 156"/>
              <a:gd name="T18" fmla="*/ 0 w 163"/>
              <a:gd name="T19" fmla="*/ 118 h 156"/>
              <a:gd name="T20" fmla="*/ 68 w 163"/>
              <a:gd name="T21" fmla="*/ 155 h 156"/>
              <a:gd name="T22" fmla="*/ 68 w 163"/>
              <a:gd name="T23" fmla="*/ 155 h 156"/>
              <a:gd name="T24" fmla="*/ 111 w 163"/>
              <a:gd name="T25" fmla="*/ 133 h 156"/>
              <a:gd name="T26" fmla="*/ 111 w 163"/>
              <a:gd name="T27" fmla="*/ 133 h 156"/>
              <a:gd name="T28" fmla="*/ 146 w 163"/>
              <a:gd name="T29" fmla="*/ 14 h 156"/>
              <a:gd name="T30" fmla="*/ 146 w 163"/>
              <a:gd name="T31" fmla="*/ 14 h 156"/>
              <a:gd name="T32" fmla="*/ 116 w 163"/>
              <a:gd name="T33"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56">
                <a:moveTo>
                  <a:pt x="116" y="4"/>
                </a:moveTo>
                <a:lnTo>
                  <a:pt x="115" y="4"/>
                </a:lnTo>
                <a:lnTo>
                  <a:pt x="114" y="4"/>
                </a:lnTo>
                <a:lnTo>
                  <a:pt x="114" y="4"/>
                </a:lnTo>
                <a:cubicBezTo>
                  <a:pt x="114" y="4"/>
                  <a:pt x="86" y="0"/>
                  <a:pt x="67" y="81"/>
                </a:cubicBezTo>
                <a:lnTo>
                  <a:pt x="66" y="84"/>
                </a:lnTo>
                <a:lnTo>
                  <a:pt x="50" y="88"/>
                </a:lnTo>
                <a:lnTo>
                  <a:pt x="0" y="88"/>
                </a:lnTo>
                <a:lnTo>
                  <a:pt x="0" y="118"/>
                </a:lnTo>
                <a:lnTo>
                  <a:pt x="0" y="118"/>
                </a:lnTo>
                <a:cubicBezTo>
                  <a:pt x="5" y="123"/>
                  <a:pt x="35" y="155"/>
                  <a:pt x="68" y="155"/>
                </a:cubicBezTo>
                <a:lnTo>
                  <a:pt x="68" y="155"/>
                </a:lnTo>
                <a:cubicBezTo>
                  <a:pt x="84" y="155"/>
                  <a:pt x="99" y="147"/>
                  <a:pt x="111" y="133"/>
                </a:cubicBezTo>
                <a:lnTo>
                  <a:pt x="111" y="133"/>
                </a:lnTo>
                <a:cubicBezTo>
                  <a:pt x="126" y="109"/>
                  <a:pt x="162" y="39"/>
                  <a:pt x="146" y="14"/>
                </a:cubicBezTo>
                <a:lnTo>
                  <a:pt x="146" y="14"/>
                </a:lnTo>
                <a:cubicBezTo>
                  <a:pt x="141" y="6"/>
                  <a:pt x="131" y="3"/>
                  <a:pt x="116" y="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8" name="Freeform 1084">
            <a:extLst>
              <a:ext uri="{FF2B5EF4-FFF2-40B4-BE49-F238E27FC236}">
                <a16:creationId xmlns:a16="http://schemas.microsoft.com/office/drawing/2014/main" id="{CED79A9E-603E-C043-B40C-6611BDB84C51}"/>
              </a:ext>
            </a:extLst>
          </p:cNvPr>
          <p:cNvSpPr>
            <a:spLocks noChangeArrowheads="1"/>
          </p:cNvSpPr>
          <p:nvPr/>
        </p:nvSpPr>
        <p:spPr bwMode="auto">
          <a:xfrm>
            <a:off x="10874948" y="3585553"/>
            <a:ext cx="57678" cy="87889"/>
          </a:xfrm>
          <a:custGeom>
            <a:avLst/>
            <a:gdLst>
              <a:gd name="T0" fmla="*/ 2 w 93"/>
              <a:gd name="T1" fmla="*/ 119 h 139"/>
              <a:gd name="T2" fmla="*/ 2 w 93"/>
              <a:gd name="T3" fmla="*/ 119 h 139"/>
              <a:gd name="T4" fmla="*/ 10 w 93"/>
              <a:gd name="T5" fmla="*/ 128 h 139"/>
              <a:gd name="T6" fmla="*/ 12 w 93"/>
              <a:gd name="T7" fmla="*/ 129 h 139"/>
              <a:gd name="T8" fmla="*/ 12 w 93"/>
              <a:gd name="T9" fmla="*/ 129 h 139"/>
              <a:gd name="T10" fmla="*/ 43 w 93"/>
              <a:gd name="T11" fmla="*/ 129 h 139"/>
              <a:gd name="T12" fmla="*/ 43 w 93"/>
              <a:gd name="T13" fmla="*/ 129 h 139"/>
              <a:gd name="T14" fmla="*/ 73 w 93"/>
              <a:gd name="T15" fmla="*/ 19 h 139"/>
              <a:gd name="T16" fmla="*/ 73 w 93"/>
              <a:gd name="T17" fmla="*/ 19 h 139"/>
              <a:gd name="T18" fmla="*/ 49 w 93"/>
              <a:gd name="T19" fmla="*/ 2 h 139"/>
              <a:gd name="T20" fmla="*/ 49 w 93"/>
              <a:gd name="T21" fmla="*/ 2 h 139"/>
              <a:gd name="T22" fmla="*/ 12 w 93"/>
              <a:gd name="T23" fmla="*/ 20 h 139"/>
              <a:gd name="T24" fmla="*/ 11 w 93"/>
              <a:gd name="T25" fmla="*/ 19 h 139"/>
              <a:gd name="T26" fmla="*/ 11 w 93"/>
              <a:gd name="T27" fmla="*/ 19 h 139"/>
              <a:gd name="T28" fmla="*/ 7 w 93"/>
              <a:gd name="T29" fmla="*/ 90 h 139"/>
              <a:gd name="T30" fmla="*/ 7 w 93"/>
              <a:gd name="T31" fmla="*/ 90 h 139"/>
              <a:gd name="T32" fmla="*/ 3 w 93"/>
              <a:gd name="T33" fmla="*/ 100 h 139"/>
              <a:gd name="T34" fmla="*/ 3 w 93"/>
              <a:gd name="T35" fmla="*/ 100 h 139"/>
              <a:gd name="T36" fmla="*/ 2 w 93"/>
              <a:gd name="T37"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39">
                <a:moveTo>
                  <a:pt x="2" y="119"/>
                </a:moveTo>
                <a:lnTo>
                  <a:pt x="2" y="119"/>
                </a:lnTo>
                <a:cubicBezTo>
                  <a:pt x="5" y="125"/>
                  <a:pt x="10" y="128"/>
                  <a:pt x="10" y="128"/>
                </a:cubicBezTo>
                <a:lnTo>
                  <a:pt x="12" y="129"/>
                </a:lnTo>
                <a:lnTo>
                  <a:pt x="12" y="129"/>
                </a:lnTo>
                <a:cubicBezTo>
                  <a:pt x="21" y="138"/>
                  <a:pt x="31" y="138"/>
                  <a:pt x="43" y="129"/>
                </a:cubicBezTo>
                <a:lnTo>
                  <a:pt x="43" y="129"/>
                </a:lnTo>
                <a:cubicBezTo>
                  <a:pt x="71" y="107"/>
                  <a:pt x="92" y="48"/>
                  <a:pt x="73" y="19"/>
                </a:cubicBezTo>
                <a:lnTo>
                  <a:pt x="73" y="19"/>
                </a:lnTo>
                <a:cubicBezTo>
                  <a:pt x="66" y="9"/>
                  <a:pt x="59" y="3"/>
                  <a:pt x="49" y="2"/>
                </a:cubicBezTo>
                <a:lnTo>
                  <a:pt x="49" y="2"/>
                </a:lnTo>
                <a:cubicBezTo>
                  <a:pt x="31" y="0"/>
                  <a:pt x="12" y="20"/>
                  <a:pt x="12" y="20"/>
                </a:cubicBezTo>
                <a:lnTo>
                  <a:pt x="11" y="19"/>
                </a:lnTo>
                <a:lnTo>
                  <a:pt x="11" y="19"/>
                </a:lnTo>
                <a:cubicBezTo>
                  <a:pt x="16" y="44"/>
                  <a:pt x="13" y="70"/>
                  <a:pt x="7" y="90"/>
                </a:cubicBezTo>
                <a:lnTo>
                  <a:pt x="7" y="90"/>
                </a:lnTo>
                <a:cubicBezTo>
                  <a:pt x="6" y="94"/>
                  <a:pt x="5" y="97"/>
                  <a:pt x="3" y="100"/>
                </a:cubicBezTo>
                <a:lnTo>
                  <a:pt x="3" y="100"/>
                </a:lnTo>
                <a:cubicBezTo>
                  <a:pt x="1" y="108"/>
                  <a:pt x="0" y="114"/>
                  <a:pt x="2" y="11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9" name="Freeform 1085">
            <a:extLst>
              <a:ext uri="{FF2B5EF4-FFF2-40B4-BE49-F238E27FC236}">
                <a16:creationId xmlns:a16="http://schemas.microsoft.com/office/drawing/2014/main" id="{762610D0-A6B6-FE47-B1D7-FA1DCC1AF9FE}"/>
              </a:ext>
            </a:extLst>
          </p:cNvPr>
          <p:cNvSpPr>
            <a:spLocks noChangeArrowheads="1"/>
          </p:cNvSpPr>
          <p:nvPr/>
        </p:nvSpPr>
        <p:spPr bwMode="auto">
          <a:xfrm>
            <a:off x="10795302" y="4409510"/>
            <a:ext cx="79649" cy="96128"/>
          </a:xfrm>
          <a:custGeom>
            <a:avLst/>
            <a:gdLst>
              <a:gd name="T0" fmla="*/ 113 w 129"/>
              <a:gd name="T1" fmla="*/ 6 h 156"/>
              <a:gd name="T2" fmla="*/ 113 w 129"/>
              <a:gd name="T3" fmla="*/ 6 h 156"/>
              <a:gd name="T4" fmla="*/ 75 w 129"/>
              <a:gd name="T5" fmla="*/ 10 h 156"/>
              <a:gd name="T6" fmla="*/ 75 w 129"/>
              <a:gd name="T7" fmla="*/ 10 h 156"/>
              <a:gd name="T8" fmla="*/ 42 w 129"/>
              <a:gd name="T9" fmla="*/ 82 h 156"/>
              <a:gd name="T10" fmla="*/ 40 w 129"/>
              <a:gd name="T11" fmla="*/ 84 h 156"/>
              <a:gd name="T12" fmla="*/ 40 w 129"/>
              <a:gd name="T13" fmla="*/ 84 h 156"/>
              <a:gd name="T14" fmla="*/ 0 w 129"/>
              <a:gd name="T15" fmla="*/ 127 h 156"/>
              <a:gd name="T16" fmla="*/ 9 w 129"/>
              <a:gd name="T17" fmla="*/ 135 h 156"/>
              <a:gd name="T18" fmla="*/ 9 w 129"/>
              <a:gd name="T19" fmla="*/ 135 h 156"/>
              <a:gd name="T20" fmla="*/ 94 w 129"/>
              <a:gd name="T21" fmla="*/ 98 h 156"/>
              <a:gd name="T22" fmla="*/ 96 w 129"/>
              <a:gd name="T23" fmla="*/ 96 h 156"/>
              <a:gd name="T24" fmla="*/ 96 w 129"/>
              <a:gd name="T25" fmla="*/ 96 h 156"/>
              <a:gd name="T26" fmla="*/ 125 w 129"/>
              <a:gd name="T27" fmla="*/ 21 h 156"/>
              <a:gd name="T28" fmla="*/ 125 w 129"/>
              <a:gd name="T29" fmla="*/ 21 h 156"/>
              <a:gd name="T30" fmla="*/ 113 w 129"/>
              <a:gd name="T31" fmla="*/ 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6">
                <a:moveTo>
                  <a:pt x="113" y="6"/>
                </a:moveTo>
                <a:lnTo>
                  <a:pt x="113" y="6"/>
                </a:lnTo>
                <a:cubicBezTo>
                  <a:pt x="100" y="0"/>
                  <a:pt x="80" y="8"/>
                  <a:pt x="75" y="10"/>
                </a:cubicBezTo>
                <a:lnTo>
                  <a:pt x="75" y="10"/>
                </a:lnTo>
                <a:cubicBezTo>
                  <a:pt x="72" y="27"/>
                  <a:pt x="65" y="54"/>
                  <a:pt x="42" y="82"/>
                </a:cubicBezTo>
                <a:lnTo>
                  <a:pt x="40" y="84"/>
                </a:lnTo>
                <a:lnTo>
                  <a:pt x="40" y="84"/>
                </a:lnTo>
                <a:cubicBezTo>
                  <a:pt x="25" y="103"/>
                  <a:pt x="13" y="118"/>
                  <a:pt x="0" y="127"/>
                </a:cubicBezTo>
                <a:lnTo>
                  <a:pt x="9" y="135"/>
                </a:lnTo>
                <a:lnTo>
                  <a:pt x="9" y="135"/>
                </a:lnTo>
                <a:cubicBezTo>
                  <a:pt x="48" y="155"/>
                  <a:pt x="62" y="138"/>
                  <a:pt x="94" y="98"/>
                </a:cubicBezTo>
                <a:lnTo>
                  <a:pt x="96" y="96"/>
                </a:lnTo>
                <a:lnTo>
                  <a:pt x="96" y="96"/>
                </a:lnTo>
                <a:cubicBezTo>
                  <a:pt x="128" y="56"/>
                  <a:pt x="125" y="22"/>
                  <a:pt x="125" y="21"/>
                </a:cubicBezTo>
                <a:lnTo>
                  <a:pt x="125" y="21"/>
                </a:lnTo>
                <a:cubicBezTo>
                  <a:pt x="122" y="14"/>
                  <a:pt x="119" y="9"/>
                  <a:pt x="113" y="6"/>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0" name="Freeform 1086">
            <a:extLst>
              <a:ext uri="{FF2B5EF4-FFF2-40B4-BE49-F238E27FC236}">
                <a16:creationId xmlns:a16="http://schemas.microsoft.com/office/drawing/2014/main" id="{21302504-C4D2-AA41-B1C9-4F77E3F9129E}"/>
              </a:ext>
            </a:extLst>
          </p:cNvPr>
          <p:cNvSpPr>
            <a:spLocks noChangeArrowheads="1"/>
          </p:cNvSpPr>
          <p:nvPr/>
        </p:nvSpPr>
        <p:spPr bwMode="auto">
          <a:xfrm>
            <a:off x="10130642" y="3725625"/>
            <a:ext cx="87889" cy="76903"/>
          </a:xfrm>
          <a:custGeom>
            <a:avLst/>
            <a:gdLst>
              <a:gd name="T0" fmla="*/ 0 w 139"/>
              <a:gd name="T1" fmla="*/ 124 h 125"/>
              <a:gd name="T2" fmla="*/ 138 w 139"/>
              <a:gd name="T3" fmla="*/ 92 h 125"/>
              <a:gd name="T4" fmla="*/ 79 w 139"/>
              <a:gd name="T5" fmla="*/ 0 h 125"/>
              <a:gd name="T6" fmla="*/ 79 w 139"/>
              <a:gd name="T7" fmla="*/ 0 h 125"/>
              <a:gd name="T8" fmla="*/ 0 w 139"/>
              <a:gd name="T9" fmla="*/ 124 h 125"/>
            </a:gdLst>
            <a:ahLst/>
            <a:cxnLst>
              <a:cxn ang="0">
                <a:pos x="T0" y="T1"/>
              </a:cxn>
              <a:cxn ang="0">
                <a:pos x="T2" y="T3"/>
              </a:cxn>
              <a:cxn ang="0">
                <a:pos x="T4" y="T5"/>
              </a:cxn>
              <a:cxn ang="0">
                <a:pos x="T6" y="T7"/>
              </a:cxn>
              <a:cxn ang="0">
                <a:pos x="T8" y="T9"/>
              </a:cxn>
            </a:cxnLst>
            <a:rect l="0" t="0" r="r" b="b"/>
            <a:pathLst>
              <a:path w="139" h="125">
                <a:moveTo>
                  <a:pt x="0" y="124"/>
                </a:moveTo>
                <a:lnTo>
                  <a:pt x="138" y="92"/>
                </a:lnTo>
                <a:lnTo>
                  <a:pt x="79" y="0"/>
                </a:lnTo>
                <a:lnTo>
                  <a:pt x="79" y="0"/>
                </a:lnTo>
                <a:cubicBezTo>
                  <a:pt x="47" y="33"/>
                  <a:pt x="19" y="74"/>
                  <a:pt x="0" y="12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1" name="Freeform 1087">
            <a:extLst>
              <a:ext uri="{FF2B5EF4-FFF2-40B4-BE49-F238E27FC236}">
                <a16:creationId xmlns:a16="http://schemas.microsoft.com/office/drawing/2014/main" id="{4E57F9E6-0C28-D647-AF9E-18FAC9A4E8E1}"/>
              </a:ext>
            </a:extLst>
          </p:cNvPr>
          <p:cNvSpPr>
            <a:spLocks noChangeArrowheads="1"/>
          </p:cNvSpPr>
          <p:nvPr/>
        </p:nvSpPr>
        <p:spPr bwMode="auto">
          <a:xfrm>
            <a:off x="10918895" y="3607525"/>
            <a:ext cx="49438" cy="65917"/>
          </a:xfrm>
          <a:custGeom>
            <a:avLst/>
            <a:gdLst>
              <a:gd name="T0" fmla="*/ 3 w 79"/>
              <a:gd name="T1" fmla="*/ 73 h 105"/>
              <a:gd name="T2" fmla="*/ 3 w 79"/>
              <a:gd name="T3" fmla="*/ 73 h 105"/>
              <a:gd name="T4" fmla="*/ 15 w 79"/>
              <a:gd name="T5" fmla="*/ 101 h 105"/>
              <a:gd name="T6" fmla="*/ 15 w 79"/>
              <a:gd name="T7" fmla="*/ 101 h 105"/>
              <a:gd name="T8" fmla="*/ 73 w 79"/>
              <a:gd name="T9" fmla="*/ 49 h 105"/>
              <a:gd name="T10" fmla="*/ 73 w 79"/>
              <a:gd name="T11" fmla="*/ 49 h 105"/>
              <a:gd name="T12" fmla="*/ 69 w 79"/>
              <a:gd name="T13" fmla="*/ 13 h 105"/>
              <a:gd name="T14" fmla="*/ 69 w 79"/>
              <a:gd name="T15" fmla="*/ 13 h 105"/>
              <a:gd name="T16" fmla="*/ 19 w 79"/>
              <a:gd name="T17" fmla="*/ 3 h 105"/>
              <a:gd name="T18" fmla="*/ 19 w 79"/>
              <a:gd name="T19" fmla="*/ 3 h 105"/>
              <a:gd name="T20" fmla="*/ 3 w 79"/>
              <a:gd name="T21" fmla="*/ 7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05">
                <a:moveTo>
                  <a:pt x="3" y="73"/>
                </a:moveTo>
                <a:lnTo>
                  <a:pt x="3" y="73"/>
                </a:lnTo>
                <a:cubicBezTo>
                  <a:pt x="0" y="88"/>
                  <a:pt x="5" y="98"/>
                  <a:pt x="15" y="101"/>
                </a:cubicBezTo>
                <a:lnTo>
                  <a:pt x="15" y="101"/>
                </a:lnTo>
                <a:cubicBezTo>
                  <a:pt x="33" y="104"/>
                  <a:pt x="62" y="88"/>
                  <a:pt x="73" y="49"/>
                </a:cubicBezTo>
                <a:lnTo>
                  <a:pt x="73" y="49"/>
                </a:lnTo>
                <a:cubicBezTo>
                  <a:pt x="78" y="33"/>
                  <a:pt x="76" y="21"/>
                  <a:pt x="69" y="13"/>
                </a:cubicBezTo>
                <a:lnTo>
                  <a:pt x="69" y="13"/>
                </a:lnTo>
                <a:cubicBezTo>
                  <a:pt x="57" y="0"/>
                  <a:pt x="32" y="1"/>
                  <a:pt x="19" y="3"/>
                </a:cubicBezTo>
                <a:lnTo>
                  <a:pt x="19" y="3"/>
                </a:lnTo>
                <a:cubicBezTo>
                  <a:pt x="22" y="24"/>
                  <a:pt x="15" y="50"/>
                  <a:pt x="3" y="7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2" name="Freeform 1088">
            <a:extLst>
              <a:ext uri="{FF2B5EF4-FFF2-40B4-BE49-F238E27FC236}">
                <a16:creationId xmlns:a16="http://schemas.microsoft.com/office/drawing/2014/main" id="{54024EDE-7DE9-F74C-A325-4454229C441E}"/>
              </a:ext>
            </a:extLst>
          </p:cNvPr>
          <p:cNvSpPr>
            <a:spLocks noChangeArrowheads="1"/>
          </p:cNvSpPr>
          <p:nvPr/>
        </p:nvSpPr>
        <p:spPr bwMode="auto">
          <a:xfrm>
            <a:off x="10531634" y="3624005"/>
            <a:ext cx="582263" cy="810224"/>
          </a:xfrm>
          <a:custGeom>
            <a:avLst/>
            <a:gdLst>
              <a:gd name="T0" fmla="*/ 710 w 935"/>
              <a:gd name="T1" fmla="*/ 0 h 1299"/>
              <a:gd name="T2" fmla="*/ 708 w 935"/>
              <a:gd name="T3" fmla="*/ 24 h 1299"/>
              <a:gd name="T4" fmla="*/ 644 w 935"/>
              <a:gd name="T5" fmla="*/ 84 h 1299"/>
              <a:gd name="T6" fmla="*/ 636 w 935"/>
              <a:gd name="T7" fmla="*/ 84 h 1299"/>
              <a:gd name="T8" fmla="*/ 615 w 935"/>
              <a:gd name="T9" fmla="*/ 62 h 1299"/>
              <a:gd name="T10" fmla="*/ 601 w 935"/>
              <a:gd name="T11" fmla="*/ 75 h 1299"/>
              <a:gd name="T12" fmla="*/ 577 w 935"/>
              <a:gd name="T13" fmla="*/ 85 h 1299"/>
              <a:gd name="T14" fmla="*/ 556 w 935"/>
              <a:gd name="T15" fmla="*/ 76 h 1299"/>
              <a:gd name="T16" fmla="*/ 542 w 935"/>
              <a:gd name="T17" fmla="*/ 62 h 1299"/>
              <a:gd name="T18" fmla="*/ 542 w 935"/>
              <a:gd name="T19" fmla="*/ 62 h 1299"/>
              <a:gd name="T20" fmla="*/ 523 w 935"/>
              <a:gd name="T21" fmla="*/ 77 h 1299"/>
              <a:gd name="T22" fmla="*/ 499 w 935"/>
              <a:gd name="T23" fmla="*/ 81 h 1299"/>
              <a:gd name="T24" fmla="*/ 479 w 935"/>
              <a:gd name="T25" fmla="*/ 75 h 1299"/>
              <a:gd name="T26" fmla="*/ 473 w 935"/>
              <a:gd name="T27" fmla="*/ 69 h 1299"/>
              <a:gd name="T28" fmla="*/ 428 w 935"/>
              <a:gd name="T29" fmla="*/ 99 h 1299"/>
              <a:gd name="T30" fmla="*/ 416 w 935"/>
              <a:gd name="T31" fmla="*/ 98 h 1299"/>
              <a:gd name="T32" fmla="*/ 402 w 935"/>
              <a:gd name="T33" fmla="*/ 93 h 1299"/>
              <a:gd name="T34" fmla="*/ 372 w 935"/>
              <a:gd name="T35" fmla="*/ 12 h 1299"/>
              <a:gd name="T36" fmla="*/ 0 w 935"/>
              <a:gd name="T37" fmla="*/ 1 h 1299"/>
              <a:gd name="T38" fmla="*/ 324 w 935"/>
              <a:gd name="T39" fmla="*/ 1297 h 1299"/>
              <a:gd name="T40" fmla="*/ 331 w 935"/>
              <a:gd name="T41" fmla="*/ 1296 h 1299"/>
              <a:gd name="T42" fmla="*/ 372 w 935"/>
              <a:gd name="T43" fmla="*/ 1219 h 1299"/>
              <a:gd name="T44" fmla="*/ 391 w 935"/>
              <a:gd name="T45" fmla="*/ 1214 h 1299"/>
              <a:gd name="T46" fmla="*/ 431 w 935"/>
              <a:gd name="T47" fmla="*/ 1229 h 1299"/>
              <a:gd name="T48" fmla="*/ 431 w 935"/>
              <a:gd name="T49" fmla="*/ 1230 h 1299"/>
              <a:gd name="T50" fmla="*/ 482 w 935"/>
              <a:gd name="T51" fmla="*/ 1226 h 1299"/>
              <a:gd name="T52" fmla="*/ 501 w 935"/>
              <a:gd name="T53" fmla="*/ 1251 h 1299"/>
              <a:gd name="T54" fmla="*/ 501 w 935"/>
              <a:gd name="T55" fmla="*/ 1257 h 1299"/>
              <a:gd name="T56" fmla="*/ 543 w 935"/>
              <a:gd name="T57" fmla="*/ 1255 h 1299"/>
              <a:gd name="T58" fmla="*/ 561 w 935"/>
              <a:gd name="T59" fmla="*/ 1274 h 1299"/>
              <a:gd name="T60" fmla="*/ 596 w 935"/>
              <a:gd name="T61" fmla="*/ 1273 h 1299"/>
              <a:gd name="T62" fmla="*/ 611 w 935"/>
              <a:gd name="T63" fmla="*/ 1292 h 1299"/>
              <a:gd name="T64" fmla="*/ 934 w 935"/>
              <a:gd name="T65" fmla="*/ 1298 h 1299"/>
              <a:gd name="T66" fmla="*/ 710 w 935"/>
              <a:gd name="T67"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1299">
                <a:moveTo>
                  <a:pt x="710" y="0"/>
                </a:moveTo>
                <a:lnTo>
                  <a:pt x="710" y="0"/>
                </a:lnTo>
                <a:cubicBezTo>
                  <a:pt x="710" y="7"/>
                  <a:pt x="709" y="15"/>
                  <a:pt x="708" y="24"/>
                </a:cubicBezTo>
                <a:lnTo>
                  <a:pt x="708" y="24"/>
                </a:lnTo>
                <a:cubicBezTo>
                  <a:pt x="696" y="62"/>
                  <a:pt x="668" y="84"/>
                  <a:pt x="644" y="84"/>
                </a:cubicBezTo>
                <a:lnTo>
                  <a:pt x="644" y="84"/>
                </a:lnTo>
                <a:cubicBezTo>
                  <a:pt x="641" y="84"/>
                  <a:pt x="638" y="84"/>
                  <a:pt x="636" y="84"/>
                </a:cubicBezTo>
                <a:lnTo>
                  <a:pt x="636" y="84"/>
                </a:lnTo>
                <a:cubicBezTo>
                  <a:pt x="627" y="81"/>
                  <a:pt x="617" y="74"/>
                  <a:pt x="615" y="62"/>
                </a:cubicBezTo>
                <a:lnTo>
                  <a:pt x="615" y="62"/>
                </a:lnTo>
                <a:cubicBezTo>
                  <a:pt x="611" y="67"/>
                  <a:pt x="606" y="72"/>
                  <a:pt x="601" y="75"/>
                </a:cubicBezTo>
                <a:lnTo>
                  <a:pt x="601" y="75"/>
                </a:lnTo>
                <a:cubicBezTo>
                  <a:pt x="593" y="82"/>
                  <a:pt x="584" y="85"/>
                  <a:pt x="577" y="85"/>
                </a:cubicBezTo>
                <a:lnTo>
                  <a:pt x="577" y="85"/>
                </a:lnTo>
                <a:cubicBezTo>
                  <a:pt x="569" y="85"/>
                  <a:pt x="562" y="82"/>
                  <a:pt x="556" y="76"/>
                </a:cubicBezTo>
                <a:lnTo>
                  <a:pt x="556" y="76"/>
                </a:lnTo>
                <a:cubicBezTo>
                  <a:pt x="553" y="74"/>
                  <a:pt x="546" y="70"/>
                  <a:pt x="542" y="62"/>
                </a:cubicBezTo>
                <a:lnTo>
                  <a:pt x="542" y="62"/>
                </a:lnTo>
                <a:lnTo>
                  <a:pt x="542" y="62"/>
                </a:lnTo>
                <a:lnTo>
                  <a:pt x="542" y="62"/>
                </a:lnTo>
                <a:cubicBezTo>
                  <a:pt x="536" y="69"/>
                  <a:pt x="530" y="75"/>
                  <a:pt x="523" y="77"/>
                </a:cubicBezTo>
                <a:lnTo>
                  <a:pt x="523" y="77"/>
                </a:lnTo>
                <a:cubicBezTo>
                  <a:pt x="514" y="79"/>
                  <a:pt x="506" y="81"/>
                  <a:pt x="499" y="81"/>
                </a:cubicBezTo>
                <a:lnTo>
                  <a:pt x="499" y="81"/>
                </a:lnTo>
                <a:cubicBezTo>
                  <a:pt x="490" y="81"/>
                  <a:pt x="484" y="79"/>
                  <a:pt x="479" y="75"/>
                </a:cubicBezTo>
                <a:lnTo>
                  <a:pt x="479" y="75"/>
                </a:lnTo>
                <a:cubicBezTo>
                  <a:pt x="476" y="73"/>
                  <a:pt x="475" y="71"/>
                  <a:pt x="473" y="69"/>
                </a:cubicBezTo>
                <a:lnTo>
                  <a:pt x="473" y="69"/>
                </a:lnTo>
                <a:cubicBezTo>
                  <a:pt x="465" y="88"/>
                  <a:pt x="449" y="99"/>
                  <a:pt x="428" y="99"/>
                </a:cubicBezTo>
                <a:lnTo>
                  <a:pt x="428" y="99"/>
                </a:lnTo>
                <a:cubicBezTo>
                  <a:pt x="424" y="99"/>
                  <a:pt x="421" y="98"/>
                  <a:pt x="416" y="98"/>
                </a:cubicBezTo>
                <a:lnTo>
                  <a:pt x="416" y="98"/>
                </a:lnTo>
                <a:cubicBezTo>
                  <a:pt x="413" y="98"/>
                  <a:pt x="408" y="98"/>
                  <a:pt x="402" y="93"/>
                </a:cubicBezTo>
                <a:lnTo>
                  <a:pt x="402" y="93"/>
                </a:lnTo>
                <a:cubicBezTo>
                  <a:pt x="386" y="83"/>
                  <a:pt x="377" y="56"/>
                  <a:pt x="372" y="12"/>
                </a:cubicBezTo>
                <a:lnTo>
                  <a:pt x="372" y="12"/>
                </a:lnTo>
                <a:lnTo>
                  <a:pt x="370" y="1"/>
                </a:lnTo>
                <a:lnTo>
                  <a:pt x="0" y="1"/>
                </a:lnTo>
                <a:lnTo>
                  <a:pt x="0" y="1297"/>
                </a:lnTo>
                <a:lnTo>
                  <a:pt x="324" y="1297"/>
                </a:lnTo>
                <a:lnTo>
                  <a:pt x="331" y="1296"/>
                </a:lnTo>
                <a:lnTo>
                  <a:pt x="331" y="1296"/>
                </a:lnTo>
                <a:cubicBezTo>
                  <a:pt x="341" y="1255"/>
                  <a:pt x="355" y="1230"/>
                  <a:pt x="372" y="1219"/>
                </a:cubicBezTo>
                <a:lnTo>
                  <a:pt x="372" y="1219"/>
                </a:lnTo>
                <a:cubicBezTo>
                  <a:pt x="381" y="1213"/>
                  <a:pt x="388" y="1214"/>
                  <a:pt x="391" y="1214"/>
                </a:cubicBezTo>
                <a:lnTo>
                  <a:pt x="391" y="1214"/>
                </a:lnTo>
                <a:cubicBezTo>
                  <a:pt x="410" y="1212"/>
                  <a:pt x="424" y="1217"/>
                  <a:pt x="431" y="1229"/>
                </a:cubicBezTo>
                <a:lnTo>
                  <a:pt x="431" y="1229"/>
                </a:lnTo>
                <a:cubicBezTo>
                  <a:pt x="431" y="1229"/>
                  <a:pt x="431" y="1229"/>
                  <a:pt x="431" y="1230"/>
                </a:cubicBezTo>
                <a:lnTo>
                  <a:pt x="431" y="1230"/>
                </a:lnTo>
                <a:cubicBezTo>
                  <a:pt x="439" y="1226"/>
                  <a:pt x="463" y="1217"/>
                  <a:pt x="482" y="1226"/>
                </a:cubicBezTo>
                <a:lnTo>
                  <a:pt x="482" y="1226"/>
                </a:lnTo>
                <a:cubicBezTo>
                  <a:pt x="491" y="1230"/>
                  <a:pt x="498" y="1239"/>
                  <a:pt x="501" y="1251"/>
                </a:cubicBezTo>
                <a:lnTo>
                  <a:pt x="501" y="1251"/>
                </a:lnTo>
                <a:cubicBezTo>
                  <a:pt x="501" y="1252"/>
                  <a:pt x="501" y="1253"/>
                  <a:pt x="501" y="1257"/>
                </a:cubicBezTo>
                <a:lnTo>
                  <a:pt x="501" y="1257"/>
                </a:lnTo>
                <a:cubicBezTo>
                  <a:pt x="511" y="1253"/>
                  <a:pt x="530" y="1249"/>
                  <a:pt x="543" y="1255"/>
                </a:cubicBezTo>
                <a:lnTo>
                  <a:pt x="543" y="1255"/>
                </a:lnTo>
                <a:cubicBezTo>
                  <a:pt x="552" y="1258"/>
                  <a:pt x="557" y="1265"/>
                  <a:pt x="561" y="1274"/>
                </a:cubicBezTo>
                <a:lnTo>
                  <a:pt x="561" y="1274"/>
                </a:lnTo>
                <a:cubicBezTo>
                  <a:pt x="569" y="1271"/>
                  <a:pt x="584" y="1267"/>
                  <a:pt x="596" y="1273"/>
                </a:cubicBezTo>
                <a:lnTo>
                  <a:pt x="596" y="1273"/>
                </a:lnTo>
                <a:cubicBezTo>
                  <a:pt x="604" y="1276"/>
                  <a:pt x="608" y="1283"/>
                  <a:pt x="611" y="1292"/>
                </a:cubicBezTo>
                <a:lnTo>
                  <a:pt x="611" y="1292"/>
                </a:lnTo>
                <a:cubicBezTo>
                  <a:pt x="611" y="1293"/>
                  <a:pt x="611" y="1294"/>
                  <a:pt x="611" y="1298"/>
                </a:cubicBezTo>
                <a:lnTo>
                  <a:pt x="934" y="1298"/>
                </a:lnTo>
                <a:lnTo>
                  <a:pt x="934" y="0"/>
                </a:lnTo>
                <a:lnTo>
                  <a:pt x="710" y="0"/>
                </a:lnTo>
              </a:path>
            </a:pathLst>
          </a:custGeom>
          <a:solidFill>
            <a:schemeClr val="accent1"/>
          </a:solidFill>
          <a:ln>
            <a:noFill/>
          </a:ln>
          <a:effectLst/>
        </p:spPr>
        <p:txBody>
          <a:bodyPr wrap="none" anchor="ctr"/>
          <a:lstStyle/>
          <a:p>
            <a:endParaRPr lang="en-US" dirty="0">
              <a:latin typeface="DM Sans" pitchFamily="2" charset="77"/>
            </a:endParaRPr>
          </a:p>
        </p:txBody>
      </p:sp>
      <p:sp>
        <p:nvSpPr>
          <p:cNvPr id="93" name="Freeform 1089">
            <a:extLst>
              <a:ext uri="{FF2B5EF4-FFF2-40B4-BE49-F238E27FC236}">
                <a16:creationId xmlns:a16="http://schemas.microsoft.com/office/drawing/2014/main" id="{186C918C-1303-174B-922D-A40E8A9CB1EB}"/>
              </a:ext>
            </a:extLst>
          </p:cNvPr>
          <p:cNvSpPr>
            <a:spLocks noChangeArrowheads="1"/>
          </p:cNvSpPr>
          <p:nvPr/>
        </p:nvSpPr>
        <p:spPr bwMode="auto">
          <a:xfrm>
            <a:off x="10847485" y="4420498"/>
            <a:ext cx="60424" cy="79649"/>
          </a:xfrm>
          <a:custGeom>
            <a:avLst/>
            <a:gdLst>
              <a:gd name="T0" fmla="*/ 0 w 97"/>
              <a:gd name="T1" fmla="*/ 112 h 127"/>
              <a:gd name="T2" fmla="*/ 0 w 97"/>
              <a:gd name="T3" fmla="*/ 112 h 127"/>
              <a:gd name="T4" fmla="*/ 68 w 97"/>
              <a:gd name="T5" fmla="*/ 80 h 127"/>
              <a:gd name="T6" fmla="*/ 69 w 97"/>
              <a:gd name="T7" fmla="*/ 79 h 127"/>
              <a:gd name="T8" fmla="*/ 69 w 97"/>
              <a:gd name="T9" fmla="*/ 79 h 127"/>
              <a:gd name="T10" fmla="*/ 92 w 97"/>
              <a:gd name="T11" fmla="*/ 17 h 127"/>
              <a:gd name="T12" fmla="*/ 92 w 97"/>
              <a:gd name="T13" fmla="*/ 17 h 127"/>
              <a:gd name="T14" fmla="*/ 83 w 97"/>
              <a:gd name="T15" fmla="*/ 5 h 127"/>
              <a:gd name="T16" fmla="*/ 83 w 97"/>
              <a:gd name="T17" fmla="*/ 5 h 127"/>
              <a:gd name="T18" fmla="*/ 53 w 97"/>
              <a:gd name="T19" fmla="*/ 7 h 127"/>
              <a:gd name="T20" fmla="*/ 53 w 97"/>
              <a:gd name="T21" fmla="*/ 7 h 127"/>
              <a:gd name="T22" fmla="*/ 22 w 97"/>
              <a:gd name="T23" fmla="*/ 85 h 127"/>
              <a:gd name="T24" fmla="*/ 21 w 97"/>
              <a:gd name="T25" fmla="*/ 88 h 127"/>
              <a:gd name="T26" fmla="*/ 21 w 97"/>
              <a:gd name="T27" fmla="*/ 88 h 127"/>
              <a:gd name="T28" fmla="*/ 0 w 97"/>
              <a:gd name="T2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27">
                <a:moveTo>
                  <a:pt x="0" y="112"/>
                </a:moveTo>
                <a:lnTo>
                  <a:pt x="0" y="112"/>
                </a:lnTo>
                <a:cubicBezTo>
                  <a:pt x="30" y="126"/>
                  <a:pt x="42" y="112"/>
                  <a:pt x="68" y="80"/>
                </a:cubicBezTo>
                <a:lnTo>
                  <a:pt x="69" y="79"/>
                </a:lnTo>
                <a:lnTo>
                  <a:pt x="69" y="79"/>
                </a:lnTo>
                <a:cubicBezTo>
                  <a:pt x="96" y="46"/>
                  <a:pt x="92" y="17"/>
                  <a:pt x="92" y="17"/>
                </a:cubicBezTo>
                <a:lnTo>
                  <a:pt x="92" y="17"/>
                </a:lnTo>
                <a:cubicBezTo>
                  <a:pt x="91" y="11"/>
                  <a:pt x="88" y="6"/>
                  <a:pt x="83" y="5"/>
                </a:cubicBezTo>
                <a:lnTo>
                  <a:pt x="83" y="5"/>
                </a:lnTo>
                <a:cubicBezTo>
                  <a:pt x="74" y="0"/>
                  <a:pt x="60" y="4"/>
                  <a:pt x="53" y="7"/>
                </a:cubicBezTo>
                <a:lnTo>
                  <a:pt x="53" y="7"/>
                </a:lnTo>
                <a:cubicBezTo>
                  <a:pt x="53" y="19"/>
                  <a:pt x="50" y="50"/>
                  <a:pt x="22" y="85"/>
                </a:cubicBezTo>
                <a:lnTo>
                  <a:pt x="21" y="88"/>
                </a:lnTo>
                <a:lnTo>
                  <a:pt x="21" y="88"/>
                </a:lnTo>
                <a:cubicBezTo>
                  <a:pt x="13" y="96"/>
                  <a:pt x="6" y="105"/>
                  <a:pt x="0" y="112"/>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4" name="Freeform 1090">
            <a:extLst>
              <a:ext uri="{FF2B5EF4-FFF2-40B4-BE49-F238E27FC236}">
                <a16:creationId xmlns:a16="http://schemas.microsoft.com/office/drawing/2014/main" id="{5667FE1F-0ECD-F048-A941-1506564CA8CF}"/>
              </a:ext>
            </a:extLst>
          </p:cNvPr>
          <p:cNvSpPr>
            <a:spLocks noChangeArrowheads="1"/>
          </p:cNvSpPr>
          <p:nvPr/>
        </p:nvSpPr>
        <p:spPr bwMode="auto">
          <a:xfrm>
            <a:off x="10765089" y="4390284"/>
            <a:ext cx="74157" cy="101622"/>
          </a:xfrm>
          <a:custGeom>
            <a:avLst/>
            <a:gdLst>
              <a:gd name="T0" fmla="*/ 0 w 120"/>
              <a:gd name="T1" fmla="*/ 149 h 165"/>
              <a:gd name="T2" fmla="*/ 0 w 120"/>
              <a:gd name="T3" fmla="*/ 149 h 165"/>
              <a:gd name="T4" fmla="*/ 83 w 120"/>
              <a:gd name="T5" fmla="*/ 105 h 165"/>
              <a:gd name="T6" fmla="*/ 84 w 120"/>
              <a:gd name="T7" fmla="*/ 103 h 165"/>
              <a:gd name="T8" fmla="*/ 84 w 120"/>
              <a:gd name="T9" fmla="*/ 103 h 165"/>
              <a:gd name="T10" fmla="*/ 115 w 120"/>
              <a:gd name="T11" fmla="*/ 23 h 165"/>
              <a:gd name="T12" fmla="*/ 115 w 120"/>
              <a:gd name="T13" fmla="*/ 23 h 165"/>
              <a:gd name="T14" fmla="*/ 102 w 120"/>
              <a:gd name="T15" fmla="*/ 7 h 165"/>
              <a:gd name="T16" fmla="*/ 102 w 120"/>
              <a:gd name="T17" fmla="*/ 7 h 165"/>
              <a:gd name="T18" fmla="*/ 61 w 120"/>
              <a:gd name="T19" fmla="*/ 11 h 165"/>
              <a:gd name="T20" fmla="*/ 61 w 120"/>
              <a:gd name="T21" fmla="*/ 11 h 165"/>
              <a:gd name="T22" fmla="*/ 21 w 120"/>
              <a:gd name="T23" fmla="*/ 131 h 165"/>
              <a:gd name="T24" fmla="*/ 21 w 120"/>
              <a:gd name="T25" fmla="*/ 131 h 165"/>
              <a:gd name="T26" fmla="*/ 0 w 120"/>
              <a:gd name="T27" fmla="*/ 14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65">
                <a:moveTo>
                  <a:pt x="0" y="149"/>
                </a:moveTo>
                <a:lnTo>
                  <a:pt x="0" y="149"/>
                </a:lnTo>
                <a:cubicBezTo>
                  <a:pt x="36" y="164"/>
                  <a:pt x="50" y="145"/>
                  <a:pt x="83" y="105"/>
                </a:cubicBezTo>
                <a:lnTo>
                  <a:pt x="84" y="103"/>
                </a:lnTo>
                <a:lnTo>
                  <a:pt x="84" y="103"/>
                </a:lnTo>
                <a:cubicBezTo>
                  <a:pt x="119" y="61"/>
                  <a:pt x="115" y="23"/>
                  <a:pt x="115" y="23"/>
                </a:cubicBezTo>
                <a:lnTo>
                  <a:pt x="115" y="23"/>
                </a:lnTo>
                <a:cubicBezTo>
                  <a:pt x="113" y="16"/>
                  <a:pt x="109" y="10"/>
                  <a:pt x="102" y="7"/>
                </a:cubicBezTo>
                <a:lnTo>
                  <a:pt x="102" y="7"/>
                </a:lnTo>
                <a:cubicBezTo>
                  <a:pt x="88" y="0"/>
                  <a:pt x="67" y="9"/>
                  <a:pt x="61" y="11"/>
                </a:cubicBezTo>
                <a:lnTo>
                  <a:pt x="61" y="11"/>
                </a:lnTo>
                <a:cubicBezTo>
                  <a:pt x="69" y="52"/>
                  <a:pt x="27" y="122"/>
                  <a:pt x="21" y="131"/>
                </a:cubicBezTo>
                <a:lnTo>
                  <a:pt x="21" y="131"/>
                </a:lnTo>
                <a:cubicBezTo>
                  <a:pt x="15" y="138"/>
                  <a:pt x="7" y="144"/>
                  <a:pt x="0" y="14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5" name="Freeform 1091">
            <a:extLst>
              <a:ext uri="{FF2B5EF4-FFF2-40B4-BE49-F238E27FC236}">
                <a16:creationId xmlns:a16="http://schemas.microsoft.com/office/drawing/2014/main" id="{D7D9C8AD-F415-274E-8B57-40C689FDCCB5}"/>
              </a:ext>
            </a:extLst>
          </p:cNvPr>
          <p:cNvSpPr>
            <a:spLocks noChangeArrowheads="1"/>
          </p:cNvSpPr>
          <p:nvPr/>
        </p:nvSpPr>
        <p:spPr bwMode="auto">
          <a:xfrm>
            <a:off x="9976838" y="4409512"/>
            <a:ext cx="914592" cy="1134313"/>
          </a:xfrm>
          <a:custGeom>
            <a:avLst/>
            <a:gdLst>
              <a:gd name="T0" fmla="*/ 601 w 1467"/>
              <a:gd name="T1" fmla="*/ 1819 h 1820"/>
              <a:gd name="T2" fmla="*/ 601 w 1467"/>
              <a:gd name="T3" fmla="*/ 441 h 1820"/>
              <a:gd name="T4" fmla="*/ 653 w 1467"/>
              <a:gd name="T5" fmla="*/ 311 h 1820"/>
              <a:gd name="T6" fmla="*/ 656 w 1467"/>
              <a:gd name="T7" fmla="*/ 329 h 1820"/>
              <a:gd name="T8" fmla="*/ 887 w 1467"/>
              <a:gd name="T9" fmla="*/ 1773 h 1820"/>
              <a:gd name="T10" fmla="*/ 889 w 1467"/>
              <a:gd name="T11" fmla="*/ 1799 h 1820"/>
              <a:gd name="T12" fmla="*/ 1429 w 1467"/>
              <a:gd name="T13" fmla="*/ 1793 h 1820"/>
              <a:gd name="T14" fmla="*/ 1466 w 1467"/>
              <a:gd name="T15" fmla="*/ 1789 h 1820"/>
              <a:gd name="T16" fmla="*/ 1466 w 1467"/>
              <a:gd name="T17" fmla="*/ 1789 h 1820"/>
              <a:gd name="T18" fmla="*/ 1315 w 1467"/>
              <a:gd name="T19" fmla="*/ 1155 h 1820"/>
              <a:gd name="T20" fmla="*/ 1315 w 1467"/>
              <a:gd name="T21" fmla="*/ 1155 h 1820"/>
              <a:gd name="T22" fmla="*/ 1257 w 1467"/>
              <a:gd name="T23" fmla="*/ 807 h 1820"/>
              <a:gd name="T24" fmla="*/ 1257 w 1467"/>
              <a:gd name="T25" fmla="*/ 807 h 1820"/>
              <a:gd name="T26" fmla="*/ 1154 w 1467"/>
              <a:gd name="T27" fmla="*/ 97 h 1820"/>
              <a:gd name="T28" fmla="*/ 1154 w 1467"/>
              <a:gd name="T29" fmla="*/ 97 h 1820"/>
              <a:gd name="T30" fmla="*/ 1050 w 1467"/>
              <a:gd name="T31" fmla="*/ 101 h 1820"/>
              <a:gd name="T32" fmla="*/ 1050 w 1467"/>
              <a:gd name="T33" fmla="*/ 101 h 1820"/>
              <a:gd name="T34" fmla="*/ 149 w 1467"/>
              <a:gd name="T35" fmla="*/ 0 h 1820"/>
              <a:gd name="T36" fmla="*/ 122 w 1467"/>
              <a:gd name="T37" fmla="*/ 534 h 1820"/>
              <a:gd name="T38" fmla="*/ 61 w 1467"/>
              <a:gd name="T39" fmla="*/ 1234 h 1820"/>
              <a:gd name="T40" fmla="*/ 0 w 1467"/>
              <a:gd name="T41" fmla="*/ 1750 h 1820"/>
              <a:gd name="T42" fmla="*/ 0 w 1467"/>
              <a:gd name="T43" fmla="*/ 1793 h 1820"/>
              <a:gd name="T44" fmla="*/ 601 w 1467"/>
              <a:gd name="T45" fmla="*/ 1819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7" h="1820">
                <a:moveTo>
                  <a:pt x="601" y="1819"/>
                </a:moveTo>
                <a:lnTo>
                  <a:pt x="601" y="441"/>
                </a:lnTo>
                <a:lnTo>
                  <a:pt x="653" y="311"/>
                </a:lnTo>
                <a:lnTo>
                  <a:pt x="656" y="329"/>
                </a:lnTo>
                <a:lnTo>
                  <a:pt x="887" y="1773"/>
                </a:lnTo>
                <a:lnTo>
                  <a:pt x="889" y="1799"/>
                </a:lnTo>
                <a:lnTo>
                  <a:pt x="1429" y="1793"/>
                </a:lnTo>
                <a:lnTo>
                  <a:pt x="1466" y="1789"/>
                </a:lnTo>
                <a:lnTo>
                  <a:pt x="1466" y="1789"/>
                </a:lnTo>
                <a:cubicBezTo>
                  <a:pt x="1448" y="1736"/>
                  <a:pt x="1321" y="1347"/>
                  <a:pt x="1315" y="1155"/>
                </a:cubicBezTo>
                <a:lnTo>
                  <a:pt x="1315" y="1155"/>
                </a:lnTo>
                <a:cubicBezTo>
                  <a:pt x="1308" y="952"/>
                  <a:pt x="1258" y="808"/>
                  <a:pt x="1257" y="807"/>
                </a:cubicBezTo>
                <a:lnTo>
                  <a:pt x="1257" y="807"/>
                </a:lnTo>
                <a:cubicBezTo>
                  <a:pt x="1251" y="785"/>
                  <a:pt x="1117" y="292"/>
                  <a:pt x="1154" y="97"/>
                </a:cubicBezTo>
                <a:lnTo>
                  <a:pt x="1154" y="97"/>
                </a:lnTo>
                <a:cubicBezTo>
                  <a:pt x="1122" y="100"/>
                  <a:pt x="1087" y="101"/>
                  <a:pt x="1050" y="101"/>
                </a:cubicBezTo>
                <a:lnTo>
                  <a:pt x="1050" y="101"/>
                </a:lnTo>
                <a:cubicBezTo>
                  <a:pt x="708" y="101"/>
                  <a:pt x="208" y="10"/>
                  <a:pt x="149" y="0"/>
                </a:cubicBezTo>
                <a:lnTo>
                  <a:pt x="122" y="534"/>
                </a:lnTo>
                <a:lnTo>
                  <a:pt x="61" y="1234"/>
                </a:lnTo>
                <a:lnTo>
                  <a:pt x="0" y="1750"/>
                </a:lnTo>
                <a:lnTo>
                  <a:pt x="0" y="1793"/>
                </a:lnTo>
                <a:lnTo>
                  <a:pt x="601" y="1819"/>
                </a:lnTo>
              </a:path>
            </a:pathLst>
          </a:custGeom>
          <a:solidFill>
            <a:schemeClr val="accent3"/>
          </a:solidFill>
          <a:ln>
            <a:noFill/>
          </a:ln>
          <a:effectLst/>
        </p:spPr>
        <p:txBody>
          <a:bodyPr wrap="none" anchor="ctr"/>
          <a:lstStyle/>
          <a:p>
            <a:endParaRPr lang="en-US" dirty="0">
              <a:latin typeface="DM Sans" pitchFamily="2" charset="77"/>
            </a:endParaRPr>
          </a:p>
        </p:txBody>
      </p:sp>
      <p:sp>
        <p:nvSpPr>
          <p:cNvPr id="96" name="Freeform 1092">
            <a:extLst>
              <a:ext uri="{FF2B5EF4-FFF2-40B4-BE49-F238E27FC236}">
                <a16:creationId xmlns:a16="http://schemas.microsoft.com/office/drawing/2014/main" id="{19DDF720-DB12-A042-9E6C-32B566D89E90}"/>
              </a:ext>
            </a:extLst>
          </p:cNvPr>
          <p:cNvSpPr>
            <a:spLocks noChangeArrowheads="1"/>
          </p:cNvSpPr>
          <p:nvPr/>
        </p:nvSpPr>
        <p:spPr bwMode="auto">
          <a:xfrm>
            <a:off x="10111417" y="3634991"/>
            <a:ext cx="411979" cy="714096"/>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7" name="Freeform 1093">
            <a:extLst>
              <a:ext uri="{FF2B5EF4-FFF2-40B4-BE49-F238E27FC236}">
                <a16:creationId xmlns:a16="http://schemas.microsoft.com/office/drawing/2014/main" id="{B39AC1EE-C68C-C243-8DC8-4F9EE4035DB1}"/>
              </a:ext>
            </a:extLst>
          </p:cNvPr>
          <p:cNvSpPr>
            <a:spLocks noChangeArrowheads="1"/>
          </p:cNvSpPr>
          <p:nvPr/>
        </p:nvSpPr>
        <p:spPr bwMode="auto">
          <a:xfrm>
            <a:off x="10111417" y="3634991"/>
            <a:ext cx="411979" cy="714096"/>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98" name="Freeform 1094">
            <a:extLst>
              <a:ext uri="{FF2B5EF4-FFF2-40B4-BE49-F238E27FC236}">
                <a16:creationId xmlns:a16="http://schemas.microsoft.com/office/drawing/2014/main" id="{B0EEE5DA-ED7D-F546-959F-F384D449B8A3}"/>
              </a:ext>
            </a:extLst>
          </p:cNvPr>
          <p:cNvSpPr>
            <a:spLocks noChangeArrowheads="1"/>
          </p:cNvSpPr>
          <p:nvPr/>
        </p:nvSpPr>
        <p:spPr bwMode="auto">
          <a:xfrm>
            <a:off x="10067471" y="4063448"/>
            <a:ext cx="628955" cy="406486"/>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9" name="Freeform 1095">
            <a:extLst>
              <a:ext uri="{FF2B5EF4-FFF2-40B4-BE49-F238E27FC236}">
                <a16:creationId xmlns:a16="http://schemas.microsoft.com/office/drawing/2014/main" id="{295AE1F3-06FF-EC47-B719-A25AC43D8900}"/>
              </a:ext>
            </a:extLst>
          </p:cNvPr>
          <p:cNvSpPr>
            <a:spLocks noChangeArrowheads="1"/>
          </p:cNvSpPr>
          <p:nvPr/>
        </p:nvSpPr>
        <p:spPr bwMode="auto">
          <a:xfrm>
            <a:off x="10067471" y="4063448"/>
            <a:ext cx="628955" cy="406486"/>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100" name="Freeform 1096">
            <a:extLst>
              <a:ext uri="{FF2B5EF4-FFF2-40B4-BE49-F238E27FC236}">
                <a16:creationId xmlns:a16="http://schemas.microsoft.com/office/drawing/2014/main" id="{14BE1F60-96D8-BF4F-AC17-E661AF675F28}"/>
              </a:ext>
            </a:extLst>
          </p:cNvPr>
          <p:cNvSpPr>
            <a:spLocks noChangeArrowheads="1"/>
          </p:cNvSpPr>
          <p:nvPr/>
        </p:nvSpPr>
        <p:spPr bwMode="auto">
          <a:xfrm>
            <a:off x="10086699" y="4269438"/>
            <a:ext cx="112607" cy="107116"/>
          </a:xfrm>
          <a:custGeom>
            <a:avLst/>
            <a:gdLst>
              <a:gd name="T0" fmla="*/ 180 w 181"/>
              <a:gd name="T1" fmla="*/ 0 h 174"/>
              <a:gd name="T2" fmla="*/ 12 w 181"/>
              <a:gd name="T3" fmla="*/ 0 h 174"/>
              <a:gd name="T4" fmla="*/ 12 w 181"/>
              <a:gd name="T5" fmla="*/ 0 h 174"/>
              <a:gd name="T6" fmla="*/ 0 w 181"/>
              <a:gd name="T7" fmla="*/ 34 h 174"/>
              <a:gd name="T8" fmla="*/ 72 w 181"/>
              <a:gd name="T9" fmla="*/ 173 h 174"/>
              <a:gd name="T10" fmla="*/ 180 w 181"/>
              <a:gd name="T11" fmla="*/ 0 h 174"/>
            </a:gdLst>
            <a:ahLst/>
            <a:cxnLst>
              <a:cxn ang="0">
                <a:pos x="T0" y="T1"/>
              </a:cxn>
              <a:cxn ang="0">
                <a:pos x="T2" y="T3"/>
              </a:cxn>
              <a:cxn ang="0">
                <a:pos x="T4" y="T5"/>
              </a:cxn>
              <a:cxn ang="0">
                <a:pos x="T6" y="T7"/>
              </a:cxn>
              <a:cxn ang="0">
                <a:pos x="T8" y="T9"/>
              </a:cxn>
              <a:cxn ang="0">
                <a:pos x="T10" y="T11"/>
              </a:cxn>
            </a:cxnLst>
            <a:rect l="0" t="0" r="r" b="b"/>
            <a:pathLst>
              <a:path w="181" h="174">
                <a:moveTo>
                  <a:pt x="180" y="0"/>
                </a:moveTo>
                <a:lnTo>
                  <a:pt x="12" y="0"/>
                </a:lnTo>
                <a:lnTo>
                  <a:pt x="12" y="0"/>
                </a:lnTo>
                <a:cubicBezTo>
                  <a:pt x="8" y="11"/>
                  <a:pt x="4" y="22"/>
                  <a:pt x="0" y="34"/>
                </a:cubicBezTo>
                <a:lnTo>
                  <a:pt x="72" y="173"/>
                </a:lnTo>
                <a:lnTo>
                  <a:pt x="18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1" name="Freeform 1097">
            <a:extLst>
              <a:ext uri="{FF2B5EF4-FFF2-40B4-BE49-F238E27FC236}">
                <a16:creationId xmlns:a16="http://schemas.microsoft.com/office/drawing/2014/main" id="{B189765D-AA1F-9F43-9514-5D3FF08CE1E3}"/>
              </a:ext>
            </a:extLst>
          </p:cNvPr>
          <p:cNvSpPr>
            <a:spLocks noChangeArrowheads="1"/>
          </p:cNvSpPr>
          <p:nvPr/>
        </p:nvSpPr>
        <p:spPr bwMode="auto">
          <a:xfrm>
            <a:off x="10531636" y="5532837"/>
            <a:ext cx="543812" cy="351555"/>
          </a:xfrm>
          <a:custGeom>
            <a:avLst/>
            <a:gdLst>
              <a:gd name="T0" fmla="*/ 706 w 874"/>
              <a:gd name="T1" fmla="*/ 287 h 563"/>
              <a:gd name="T2" fmla="*/ 699 w 874"/>
              <a:gd name="T3" fmla="*/ 283 h 563"/>
              <a:gd name="T4" fmla="*/ 699 w 874"/>
              <a:gd name="T5" fmla="*/ 283 h 563"/>
              <a:gd name="T6" fmla="*/ 556 w 874"/>
              <a:gd name="T7" fmla="*/ 132 h 563"/>
              <a:gd name="T8" fmla="*/ 556 w 874"/>
              <a:gd name="T9" fmla="*/ 132 h 563"/>
              <a:gd name="T10" fmla="*/ 557 w 874"/>
              <a:gd name="T11" fmla="*/ 119 h 563"/>
              <a:gd name="T12" fmla="*/ 561 w 874"/>
              <a:gd name="T13" fmla="*/ 0 h 563"/>
              <a:gd name="T14" fmla="*/ 539 w 874"/>
              <a:gd name="T15" fmla="*/ 1 h 563"/>
              <a:gd name="T16" fmla="*/ 0 w 874"/>
              <a:gd name="T17" fmla="*/ 8 h 563"/>
              <a:gd name="T18" fmla="*/ 0 w 874"/>
              <a:gd name="T19" fmla="*/ 374 h 563"/>
              <a:gd name="T20" fmla="*/ 0 w 874"/>
              <a:gd name="T21" fmla="*/ 374 h 563"/>
              <a:gd name="T22" fmla="*/ 30 w 874"/>
              <a:gd name="T23" fmla="*/ 542 h 563"/>
              <a:gd name="T24" fmla="*/ 116 w 874"/>
              <a:gd name="T25" fmla="*/ 542 h 563"/>
              <a:gd name="T26" fmla="*/ 142 w 874"/>
              <a:gd name="T27" fmla="*/ 179 h 563"/>
              <a:gd name="T28" fmla="*/ 233 w 874"/>
              <a:gd name="T29" fmla="*/ 542 h 563"/>
              <a:gd name="T30" fmla="*/ 873 w 874"/>
              <a:gd name="T31" fmla="*/ 562 h 563"/>
              <a:gd name="T32" fmla="*/ 873 w 874"/>
              <a:gd name="T33" fmla="*/ 562 h 563"/>
              <a:gd name="T34" fmla="*/ 706 w 874"/>
              <a:gd name="T35" fmla="*/ 287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563">
                <a:moveTo>
                  <a:pt x="706" y="287"/>
                </a:moveTo>
                <a:lnTo>
                  <a:pt x="699" y="283"/>
                </a:lnTo>
                <a:lnTo>
                  <a:pt x="699" y="283"/>
                </a:lnTo>
                <a:cubicBezTo>
                  <a:pt x="556" y="203"/>
                  <a:pt x="553" y="202"/>
                  <a:pt x="556" y="132"/>
                </a:cubicBezTo>
                <a:lnTo>
                  <a:pt x="556" y="132"/>
                </a:lnTo>
                <a:cubicBezTo>
                  <a:pt x="557" y="128"/>
                  <a:pt x="557" y="124"/>
                  <a:pt x="557" y="119"/>
                </a:cubicBezTo>
                <a:lnTo>
                  <a:pt x="561" y="0"/>
                </a:lnTo>
                <a:lnTo>
                  <a:pt x="539" y="1"/>
                </a:lnTo>
                <a:lnTo>
                  <a:pt x="0" y="8"/>
                </a:lnTo>
                <a:lnTo>
                  <a:pt x="0" y="374"/>
                </a:lnTo>
                <a:lnTo>
                  <a:pt x="0" y="374"/>
                </a:lnTo>
                <a:cubicBezTo>
                  <a:pt x="38" y="442"/>
                  <a:pt x="36" y="506"/>
                  <a:pt x="30" y="542"/>
                </a:cubicBezTo>
                <a:lnTo>
                  <a:pt x="116" y="542"/>
                </a:lnTo>
                <a:lnTo>
                  <a:pt x="142" y="179"/>
                </a:lnTo>
                <a:lnTo>
                  <a:pt x="233" y="542"/>
                </a:lnTo>
                <a:lnTo>
                  <a:pt x="873" y="562"/>
                </a:lnTo>
                <a:lnTo>
                  <a:pt x="873" y="562"/>
                </a:lnTo>
                <a:cubicBezTo>
                  <a:pt x="869" y="530"/>
                  <a:pt x="846" y="365"/>
                  <a:pt x="706" y="28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2" name="Freeform 1098">
            <a:extLst>
              <a:ext uri="{FF2B5EF4-FFF2-40B4-BE49-F238E27FC236}">
                <a16:creationId xmlns:a16="http://schemas.microsoft.com/office/drawing/2014/main" id="{85E04117-38C0-2D4E-9ACA-33725DC33533}"/>
              </a:ext>
            </a:extLst>
          </p:cNvPr>
          <p:cNvSpPr>
            <a:spLocks noChangeArrowheads="1"/>
          </p:cNvSpPr>
          <p:nvPr/>
        </p:nvSpPr>
        <p:spPr bwMode="auto">
          <a:xfrm>
            <a:off x="10443747" y="4398524"/>
            <a:ext cx="57676" cy="63169"/>
          </a:xfrm>
          <a:custGeom>
            <a:avLst/>
            <a:gdLst>
              <a:gd name="T0" fmla="*/ 0 w 92"/>
              <a:gd name="T1" fmla="*/ 94 h 103"/>
              <a:gd name="T2" fmla="*/ 0 w 92"/>
              <a:gd name="T3" fmla="*/ 94 h 103"/>
              <a:gd name="T4" fmla="*/ 91 w 92"/>
              <a:gd name="T5" fmla="*/ 102 h 103"/>
              <a:gd name="T6" fmla="*/ 44 w 92"/>
              <a:gd name="T7" fmla="*/ 0 h 103"/>
              <a:gd name="T8" fmla="*/ 0 w 92"/>
              <a:gd name="T9" fmla="*/ 94 h 103"/>
            </a:gdLst>
            <a:ahLst/>
            <a:cxnLst>
              <a:cxn ang="0">
                <a:pos x="T0" y="T1"/>
              </a:cxn>
              <a:cxn ang="0">
                <a:pos x="T2" y="T3"/>
              </a:cxn>
              <a:cxn ang="0">
                <a:pos x="T4" y="T5"/>
              </a:cxn>
              <a:cxn ang="0">
                <a:pos x="T6" y="T7"/>
              </a:cxn>
              <a:cxn ang="0">
                <a:pos x="T8" y="T9"/>
              </a:cxn>
            </a:cxnLst>
            <a:rect l="0" t="0" r="r" b="b"/>
            <a:pathLst>
              <a:path w="92" h="103">
                <a:moveTo>
                  <a:pt x="0" y="94"/>
                </a:moveTo>
                <a:lnTo>
                  <a:pt x="0" y="94"/>
                </a:lnTo>
                <a:cubicBezTo>
                  <a:pt x="30" y="97"/>
                  <a:pt x="61" y="100"/>
                  <a:pt x="91" y="102"/>
                </a:cubicBezTo>
                <a:lnTo>
                  <a:pt x="44" y="0"/>
                </a:lnTo>
                <a:lnTo>
                  <a:pt x="0" y="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3" name="Freeform 1099">
            <a:extLst>
              <a:ext uri="{FF2B5EF4-FFF2-40B4-BE49-F238E27FC236}">
                <a16:creationId xmlns:a16="http://schemas.microsoft.com/office/drawing/2014/main" id="{E3CC8F53-8D4A-EF47-87F1-8470CE48982F}"/>
              </a:ext>
            </a:extLst>
          </p:cNvPr>
          <p:cNvSpPr>
            <a:spLocks noChangeArrowheads="1"/>
          </p:cNvSpPr>
          <p:nvPr/>
        </p:nvSpPr>
        <p:spPr bwMode="auto">
          <a:xfrm>
            <a:off x="10438252" y="4082675"/>
            <a:ext cx="87889" cy="96129"/>
          </a:xfrm>
          <a:custGeom>
            <a:avLst/>
            <a:gdLst>
              <a:gd name="T0" fmla="*/ 139 w 140"/>
              <a:gd name="T1" fmla="*/ 122 h 155"/>
              <a:gd name="T2" fmla="*/ 139 w 140"/>
              <a:gd name="T3" fmla="*/ 68 h 155"/>
              <a:gd name="T4" fmla="*/ 139 w 140"/>
              <a:gd name="T5" fmla="*/ 68 h 155"/>
              <a:gd name="T6" fmla="*/ 14 w 140"/>
              <a:gd name="T7" fmla="*/ 0 h 155"/>
              <a:gd name="T8" fmla="*/ 0 w 140"/>
              <a:gd name="T9" fmla="*/ 154 h 155"/>
              <a:gd name="T10" fmla="*/ 139 w 140"/>
              <a:gd name="T11" fmla="*/ 122 h 155"/>
            </a:gdLst>
            <a:ahLst/>
            <a:cxnLst>
              <a:cxn ang="0">
                <a:pos x="T0" y="T1"/>
              </a:cxn>
              <a:cxn ang="0">
                <a:pos x="T2" y="T3"/>
              </a:cxn>
              <a:cxn ang="0">
                <a:pos x="T4" y="T5"/>
              </a:cxn>
              <a:cxn ang="0">
                <a:pos x="T6" y="T7"/>
              </a:cxn>
              <a:cxn ang="0">
                <a:pos x="T8" y="T9"/>
              </a:cxn>
              <a:cxn ang="0">
                <a:pos x="T10" y="T11"/>
              </a:cxn>
            </a:cxnLst>
            <a:rect l="0" t="0" r="r" b="b"/>
            <a:pathLst>
              <a:path w="140" h="155">
                <a:moveTo>
                  <a:pt x="139" y="122"/>
                </a:moveTo>
                <a:lnTo>
                  <a:pt x="139" y="68"/>
                </a:lnTo>
                <a:lnTo>
                  <a:pt x="139" y="68"/>
                </a:lnTo>
                <a:cubicBezTo>
                  <a:pt x="96" y="53"/>
                  <a:pt x="54" y="29"/>
                  <a:pt x="14" y="0"/>
                </a:cubicBezTo>
                <a:lnTo>
                  <a:pt x="0" y="154"/>
                </a:lnTo>
                <a:lnTo>
                  <a:pt x="139" y="122"/>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4" name="Freeform 103">
            <a:extLst>
              <a:ext uri="{FF2B5EF4-FFF2-40B4-BE49-F238E27FC236}">
                <a16:creationId xmlns:a16="http://schemas.microsoft.com/office/drawing/2014/main" id="{1D66CAA2-3903-6B44-8203-791F0B9CE7D2}"/>
              </a:ext>
            </a:extLst>
          </p:cNvPr>
          <p:cNvSpPr>
            <a:spLocks noChangeArrowheads="1"/>
          </p:cNvSpPr>
          <p:nvPr/>
        </p:nvSpPr>
        <p:spPr bwMode="auto">
          <a:xfrm>
            <a:off x="10322900" y="3426257"/>
            <a:ext cx="155932" cy="254796"/>
          </a:xfrm>
          <a:custGeom>
            <a:avLst/>
            <a:gdLst>
              <a:gd name="connsiteX0" fmla="*/ 110274 w 311864"/>
              <a:gd name="connsiteY0" fmla="*/ 274648 h 509591"/>
              <a:gd name="connsiteX1" fmla="*/ 165344 w 311864"/>
              <a:gd name="connsiteY1" fmla="*/ 283443 h 509591"/>
              <a:gd name="connsiteX2" fmla="*/ 192880 w 311864"/>
              <a:gd name="connsiteY2" fmla="*/ 280930 h 509591"/>
              <a:gd name="connsiteX3" fmla="*/ 199138 w 311864"/>
              <a:gd name="connsiteY3" fmla="*/ 414106 h 509591"/>
              <a:gd name="connsiteX4" fmla="*/ 240440 w 311864"/>
              <a:gd name="connsiteY4" fmla="*/ 441746 h 509591"/>
              <a:gd name="connsiteX5" fmla="*/ 165344 w 311864"/>
              <a:gd name="connsiteY5" fmla="*/ 509591 h 509591"/>
              <a:gd name="connsiteX6" fmla="*/ 43940 w 311864"/>
              <a:gd name="connsiteY6" fmla="*/ 422901 h 509591"/>
              <a:gd name="connsiteX7" fmla="*/ 86494 w 311864"/>
              <a:gd name="connsiteY7" fmla="*/ 397773 h 509591"/>
              <a:gd name="connsiteX8" fmla="*/ 110274 w 311864"/>
              <a:gd name="connsiteY8" fmla="*/ 277161 h 509591"/>
              <a:gd name="connsiteX9" fmla="*/ 211622 w 311864"/>
              <a:gd name="connsiteY9" fmla="*/ 0 h 509591"/>
              <a:gd name="connsiteX10" fmla="*/ 311864 w 311864"/>
              <a:gd name="connsiteY10" fmla="*/ 170258 h 509591"/>
              <a:gd name="connsiteX11" fmla="*/ 163358 w 311864"/>
              <a:gd name="connsiteY11" fmla="*/ 267906 h 509591"/>
              <a:gd name="connsiteX12" fmla="*/ 0 w 311864"/>
              <a:gd name="connsiteY12" fmla="*/ 106412 h 509591"/>
              <a:gd name="connsiteX13" fmla="*/ 22276 w 311864"/>
              <a:gd name="connsiteY13" fmla="*/ 107663 h 509591"/>
              <a:gd name="connsiteX14" fmla="*/ 211622 w 311864"/>
              <a:gd name="connsiteY14" fmla="*/ 0 h 50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864" h="509591">
                <a:moveTo>
                  <a:pt x="110274" y="274648"/>
                </a:moveTo>
                <a:cubicBezTo>
                  <a:pt x="127798" y="279674"/>
                  <a:pt x="146570" y="283443"/>
                  <a:pt x="165344" y="283443"/>
                </a:cubicBezTo>
                <a:cubicBezTo>
                  <a:pt x="174106" y="283443"/>
                  <a:pt x="184118" y="282187"/>
                  <a:pt x="192880" y="280930"/>
                </a:cubicBezTo>
                <a:lnTo>
                  <a:pt x="199138" y="414106"/>
                </a:lnTo>
                <a:lnTo>
                  <a:pt x="240440" y="441746"/>
                </a:lnTo>
                <a:cubicBezTo>
                  <a:pt x="239188" y="502053"/>
                  <a:pt x="167848" y="508334"/>
                  <a:pt x="165344" y="509591"/>
                </a:cubicBezTo>
                <a:cubicBezTo>
                  <a:pt x="63966" y="505822"/>
                  <a:pt x="47696" y="440490"/>
                  <a:pt x="43940" y="422901"/>
                </a:cubicBezTo>
                <a:lnTo>
                  <a:pt x="86494" y="397773"/>
                </a:lnTo>
                <a:lnTo>
                  <a:pt x="110274" y="277161"/>
                </a:lnTo>
                <a:close/>
                <a:moveTo>
                  <a:pt x="211622" y="0"/>
                </a:moveTo>
                <a:cubicBezTo>
                  <a:pt x="226472" y="33801"/>
                  <a:pt x="272262" y="143968"/>
                  <a:pt x="311864" y="170258"/>
                </a:cubicBezTo>
                <a:cubicBezTo>
                  <a:pt x="285876" y="227846"/>
                  <a:pt x="228948" y="267906"/>
                  <a:pt x="163358" y="267906"/>
                </a:cubicBezTo>
                <a:cubicBezTo>
                  <a:pt x="75490" y="267906"/>
                  <a:pt x="4950" y="195296"/>
                  <a:pt x="0" y="106412"/>
                </a:cubicBezTo>
                <a:cubicBezTo>
                  <a:pt x="7426" y="106412"/>
                  <a:pt x="14850" y="107663"/>
                  <a:pt x="22276" y="107663"/>
                </a:cubicBezTo>
                <a:cubicBezTo>
                  <a:pt x="106430" y="107663"/>
                  <a:pt x="173258" y="46320"/>
                  <a:pt x="211622"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05" name="Freeform 1102">
            <a:extLst>
              <a:ext uri="{FF2B5EF4-FFF2-40B4-BE49-F238E27FC236}">
                <a16:creationId xmlns:a16="http://schemas.microsoft.com/office/drawing/2014/main" id="{8D35642B-3E25-634E-9D44-EE80D8DA1FC1}"/>
              </a:ext>
            </a:extLst>
          </p:cNvPr>
          <p:cNvSpPr>
            <a:spLocks noChangeArrowheads="1"/>
          </p:cNvSpPr>
          <p:nvPr/>
        </p:nvSpPr>
        <p:spPr bwMode="auto">
          <a:xfrm>
            <a:off x="10493183" y="3983798"/>
            <a:ext cx="32959" cy="79650"/>
          </a:xfrm>
          <a:custGeom>
            <a:avLst/>
            <a:gdLst>
              <a:gd name="T0" fmla="*/ 52 w 53"/>
              <a:gd name="T1" fmla="*/ 0 h 126"/>
              <a:gd name="T2" fmla="*/ 0 w 53"/>
              <a:gd name="T3" fmla="*/ 0 h 126"/>
              <a:gd name="T4" fmla="*/ 52 w 53"/>
              <a:gd name="T5" fmla="*/ 125 h 126"/>
              <a:gd name="T6" fmla="*/ 52 w 53"/>
              <a:gd name="T7" fmla="*/ 0 h 126"/>
            </a:gdLst>
            <a:ahLst/>
            <a:cxnLst>
              <a:cxn ang="0">
                <a:pos x="T0" y="T1"/>
              </a:cxn>
              <a:cxn ang="0">
                <a:pos x="T2" y="T3"/>
              </a:cxn>
              <a:cxn ang="0">
                <a:pos x="T4" y="T5"/>
              </a:cxn>
              <a:cxn ang="0">
                <a:pos x="T6" y="T7"/>
              </a:cxn>
            </a:cxnLst>
            <a:rect l="0" t="0" r="r" b="b"/>
            <a:pathLst>
              <a:path w="53" h="126">
                <a:moveTo>
                  <a:pt x="52" y="0"/>
                </a:moveTo>
                <a:lnTo>
                  <a:pt x="0" y="0"/>
                </a:lnTo>
                <a:lnTo>
                  <a:pt x="52" y="125"/>
                </a:lnTo>
                <a:lnTo>
                  <a:pt x="52"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6" name="Freeform 105">
            <a:extLst>
              <a:ext uri="{FF2B5EF4-FFF2-40B4-BE49-F238E27FC236}">
                <a16:creationId xmlns:a16="http://schemas.microsoft.com/office/drawing/2014/main" id="{C4AA5230-D06F-5143-9B08-2B98A5EC8DC2}"/>
              </a:ext>
            </a:extLst>
          </p:cNvPr>
          <p:cNvSpPr>
            <a:spLocks noChangeArrowheads="1"/>
          </p:cNvSpPr>
          <p:nvPr/>
        </p:nvSpPr>
        <p:spPr bwMode="auto">
          <a:xfrm>
            <a:off x="10322897" y="3390549"/>
            <a:ext cx="164153" cy="114736"/>
          </a:xfrm>
          <a:custGeom>
            <a:avLst/>
            <a:gdLst>
              <a:gd name="connsiteX0" fmla="*/ 246550 w 328306"/>
              <a:gd name="connsiteY0" fmla="*/ 27470 h 229472"/>
              <a:gd name="connsiteX1" fmla="*/ 328306 w 328306"/>
              <a:gd name="connsiteY1" fmla="*/ 171226 h 229472"/>
              <a:gd name="connsiteX2" fmla="*/ 318086 w 328306"/>
              <a:gd name="connsiteY2" fmla="*/ 229472 h 229472"/>
              <a:gd name="connsiteX3" fmla="*/ 219724 w 328306"/>
              <a:gd name="connsiteY3" fmla="*/ 62170 h 229472"/>
              <a:gd name="connsiteX4" fmla="*/ 246550 w 328306"/>
              <a:gd name="connsiteY4" fmla="*/ 27470 h 229472"/>
              <a:gd name="connsiteX5" fmla="*/ 163238 w 328306"/>
              <a:gd name="connsiteY5" fmla="*/ 0 h 229472"/>
              <a:gd name="connsiteX6" fmla="*/ 234964 w 328306"/>
              <a:gd name="connsiteY6" fmla="*/ 16365 h 229472"/>
              <a:gd name="connsiteX7" fmla="*/ 0 w 328306"/>
              <a:gd name="connsiteY7" fmla="*/ 163649 h 229472"/>
              <a:gd name="connsiteX8" fmla="*/ 163238 w 328306"/>
              <a:gd name="connsiteY8" fmla="*/ 0 h 2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306" h="229472">
                <a:moveTo>
                  <a:pt x="246550" y="27470"/>
                </a:moveTo>
                <a:cubicBezTo>
                  <a:pt x="295092" y="55974"/>
                  <a:pt x="328306" y="109262"/>
                  <a:pt x="328306" y="171226"/>
                </a:cubicBezTo>
                <a:cubicBezTo>
                  <a:pt x="328306" y="191054"/>
                  <a:pt x="324474" y="212122"/>
                  <a:pt x="318086" y="229472"/>
                </a:cubicBezTo>
                <a:cubicBezTo>
                  <a:pt x="282318" y="204686"/>
                  <a:pt x="237608" y="104305"/>
                  <a:pt x="219724" y="62170"/>
                </a:cubicBezTo>
                <a:cubicBezTo>
                  <a:pt x="232498" y="47299"/>
                  <a:pt x="241440" y="33667"/>
                  <a:pt x="246550" y="27470"/>
                </a:cubicBezTo>
                <a:close/>
                <a:moveTo>
                  <a:pt x="163238" y="0"/>
                </a:moveTo>
                <a:cubicBezTo>
                  <a:pt x="189208" y="0"/>
                  <a:pt x="213940" y="6294"/>
                  <a:pt x="234964" y="16365"/>
                </a:cubicBezTo>
                <a:cubicBezTo>
                  <a:pt x="215178" y="47836"/>
                  <a:pt x="123666" y="180013"/>
                  <a:pt x="0" y="163649"/>
                </a:cubicBezTo>
                <a:cubicBezTo>
                  <a:pt x="2474" y="73013"/>
                  <a:pt x="75436" y="0"/>
                  <a:pt x="163238"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07" name="Freeform 1105">
            <a:extLst>
              <a:ext uri="{FF2B5EF4-FFF2-40B4-BE49-F238E27FC236}">
                <a16:creationId xmlns:a16="http://schemas.microsoft.com/office/drawing/2014/main" id="{A157C357-63C8-2F49-948E-D6EB9D885B7C}"/>
              </a:ext>
            </a:extLst>
          </p:cNvPr>
          <p:cNvSpPr>
            <a:spLocks noChangeArrowheads="1"/>
          </p:cNvSpPr>
          <p:nvPr/>
        </p:nvSpPr>
        <p:spPr bwMode="auto">
          <a:xfrm>
            <a:off x="9976838" y="5532839"/>
            <a:ext cx="585009" cy="348810"/>
          </a:xfrm>
          <a:custGeom>
            <a:avLst/>
            <a:gdLst>
              <a:gd name="T0" fmla="*/ 891 w 938"/>
              <a:gd name="T1" fmla="*/ 394 h 560"/>
              <a:gd name="T2" fmla="*/ 891 w 938"/>
              <a:gd name="T3" fmla="*/ 394 h 560"/>
              <a:gd name="T4" fmla="*/ 890 w 938"/>
              <a:gd name="T5" fmla="*/ 392 h 560"/>
              <a:gd name="T6" fmla="*/ 890 w 938"/>
              <a:gd name="T7" fmla="*/ 392 h 560"/>
              <a:gd name="T8" fmla="*/ 890 w 938"/>
              <a:gd name="T9" fmla="*/ 392 h 560"/>
              <a:gd name="T10" fmla="*/ 880 w 938"/>
              <a:gd name="T11" fmla="*/ 373 h 560"/>
              <a:gd name="T12" fmla="*/ 880 w 938"/>
              <a:gd name="T13" fmla="*/ 373 h 560"/>
              <a:gd name="T14" fmla="*/ 880 w 938"/>
              <a:gd name="T15" fmla="*/ 373 h 560"/>
              <a:gd name="T16" fmla="*/ 877 w 938"/>
              <a:gd name="T17" fmla="*/ 370 h 560"/>
              <a:gd name="T18" fmla="*/ 877 w 938"/>
              <a:gd name="T19" fmla="*/ 370 h 560"/>
              <a:gd name="T20" fmla="*/ 876 w 938"/>
              <a:gd name="T21" fmla="*/ 367 h 560"/>
              <a:gd name="T22" fmla="*/ 876 w 938"/>
              <a:gd name="T23" fmla="*/ 367 h 560"/>
              <a:gd name="T24" fmla="*/ 876 w 938"/>
              <a:gd name="T25" fmla="*/ 367 h 560"/>
              <a:gd name="T26" fmla="*/ 756 w 938"/>
              <a:gd name="T27" fmla="*/ 256 h 560"/>
              <a:gd name="T28" fmla="*/ 756 w 938"/>
              <a:gd name="T29" fmla="*/ 256 h 560"/>
              <a:gd name="T30" fmla="*/ 579 w 938"/>
              <a:gd name="T31" fmla="*/ 36 h 560"/>
              <a:gd name="T32" fmla="*/ 579 w 938"/>
              <a:gd name="T33" fmla="*/ 36 h 560"/>
              <a:gd name="T34" fmla="*/ 580 w 938"/>
              <a:gd name="T35" fmla="*/ 25 h 560"/>
              <a:gd name="T36" fmla="*/ 14 w 938"/>
              <a:gd name="T37" fmla="*/ 0 h 560"/>
              <a:gd name="T38" fmla="*/ 0 w 938"/>
              <a:gd name="T39" fmla="*/ 530 h 560"/>
              <a:gd name="T40" fmla="*/ 0 w 938"/>
              <a:gd name="T41" fmla="*/ 559 h 560"/>
              <a:gd name="T42" fmla="*/ 150 w 938"/>
              <a:gd name="T43" fmla="*/ 559 h 560"/>
              <a:gd name="T44" fmla="*/ 171 w 938"/>
              <a:gd name="T45" fmla="*/ 157 h 560"/>
              <a:gd name="T46" fmla="*/ 353 w 938"/>
              <a:gd name="T47" fmla="*/ 531 h 560"/>
              <a:gd name="T48" fmla="*/ 368 w 938"/>
              <a:gd name="T49" fmla="*/ 559 h 560"/>
              <a:gd name="T50" fmla="*/ 905 w 938"/>
              <a:gd name="T51" fmla="*/ 559 h 560"/>
              <a:gd name="T52" fmla="*/ 905 w 938"/>
              <a:gd name="T53" fmla="*/ 559 h 560"/>
              <a:gd name="T54" fmla="*/ 891 w 938"/>
              <a:gd name="T55" fmla="*/ 39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560">
                <a:moveTo>
                  <a:pt x="891" y="394"/>
                </a:moveTo>
                <a:lnTo>
                  <a:pt x="891" y="394"/>
                </a:lnTo>
                <a:cubicBezTo>
                  <a:pt x="890" y="393"/>
                  <a:pt x="890" y="392"/>
                  <a:pt x="890" y="392"/>
                </a:cubicBezTo>
                <a:lnTo>
                  <a:pt x="890" y="392"/>
                </a:lnTo>
                <a:lnTo>
                  <a:pt x="890" y="392"/>
                </a:lnTo>
                <a:cubicBezTo>
                  <a:pt x="887" y="386"/>
                  <a:pt x="884" y="379"/>
                  <a:pt x="880" y="373"/>
                </a:cubicBezTo>
                <a:lnTo>
                  <a:pt x="880" y="373"/>
                </a:lnTo>
                <a:lnTo>
                  <a:pt x="880" y="373"/>
                </a:lnTo>
                <a:cubicBezTo>
                  <a:pt x="880" y="371"/>
                  <a:pt x="878" y="370"/>
                  <a:pt x="877" y="370"/>
                </a:cubicBezTo>
                <a:lnTo>
                  <a:pt x="877" y="370"/>
                </a:lnTo>
                <a:cubicBezTo>
                  <a:pt x="877" y="368"/>
                  <a:pt x="877" y="368"/>
                  <a:pt x="876" y="367"/>
                </a:cubicBezTo>
                <a:lnTo>
                  <a:pt x="876" y="367"/>
                </a:lnTo>
                <a:lnTo>
                  <a:pt x="876" y="367"/>
                </a:lnTo>
                <a:cubicBezTo>
                  <a:pt x="853" y="329"/>
                  <a:pt x="815" y="290"/>
                  <a:pt x="756" y="256"/>
                </a:cubicBezTo>
                <a:lnTo>
                  <a:pt x="756" y="256"/>
                </a:lnTo>
                <a:cubicBezTo>
                  <a:pt x="565" y="142"/>
                  <a:pt x="574" y="75"/>
                  <a:pt x="579" y="36"/>
                </a:cubicBezTo>
                <a:lnTo>
                  <a:pt x="579" y="36"/>
                </a:lnTo>
                <a:cubicBezTo>
                  <a:pt x="580" y="32"/>
                  <a:pt x="580" y="28"/>
                  <a:pt x="580" y="25"/>
                </a:cubicBezTo>
                <a:lnTo>
                  <a:pt x="14" y="0"/>
                </a:lnTo>
                <a:lnTo>
                  <a:pt x="0" y="530"/>
                </a:lnTo>
                <a:lnTo>
                  <a:pt x="0" y="559"/>
                </a:lnTo>
                <a:lnTo>
                  <a:pt x="150" y="559"/>
                </a:lnTo>
                <a:lnTo>
                  <a:pt x="171" y="157"/>
                </a:lnTo>
                <a:lnTo>
                  <a:pt x="353" y="531"/>
                </a:lnTo>
                <a:lnTo>
                  <a:pt x="368" y="559"/>
                </a:lnTo>
                <a:lnTo>
                  <a:pt x="905" y="559"/>
                </a:lnTo>
                <a:lnTo>
                  <a:pt x="905" y="559"/>
                </a:lnTo>
                <a:cubicBezTo>
                  <a:pt x="905" y="559"/>
                  <a:pt x="937" y="489"/>
                  <a:pt x="891" y="39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8" name="Freeform 1106">
            <a:extLst>
              <a:ext uri="{FF2B5EF4-FFF2-40B4-BE49-F238E27FC236}">
                <a16:creationId xmlns:a16="http://schemas.microsoft.com/office/drawing/2014/main" id="{911E8FB0-E59C-9743-844C-48C8F5015825}"/>
              </a:ext>
            </a:extLst>
          </p:cNvPr>
          <p:cNvSpPr>
            <a:spLocks noChangeArrowheads="1"/>
          </p:cNvSpPr>
          <p:nvPr/>
        </p:nvSpPr>
        <p:spPr bwMode="auto">
          <a:xfrm>
            <a:off x="10932628" y="3945349"/>
            <a:ext cx="71410" cy="74157"/>
          </a:xfrm>
          <a:custGeom>
            <a:avLst/>
            <a:gdLst>
              <a:gd name="T0" fmla="*/ 112 w 113"/>
              <a:gd name="T1" fmla="*/ 58 h 117"/>
              <a:gd name="T2" fmla="*/ 112 w 113"/>
              <a:gd name="T3" fmla="*/ 58 h 117"/>
              <a:gd name="T4" fmla="*/ 56 w 113"/>
              <a:gd name="T5" fmla="*/ 116 h 117"/>
              <a:gd name="T6" fmla="*/ 56 w 113"/>
              <a:gd name="T7" fmla="*/ 116 h 117"/>
              <a:gd name="T8" fmla="*/ 0 w 113"/>
              <a:gd name="T9" fmla="*/ 58 h 117"/>
              <a:gd name="T10" fmla="*/ 0 w 113"/>
              <a:gd name="T11" fmla="*/ 58 h 117"/>
              <a:gd name="T12" fmla="*/ 56 w 113"/>
              <a:gd name="T13" fmla="*/ 0 h 117"/>
              <a:gd name="T14" fmla="*/ 56 w 113"/>
              <a:gd name="T15" fmla="*/ 0 h 117"/>
              <a:gd name="T16" fmla="*/ 112 w 113"/>
              <a:gd name="T17" fmla="*/ 5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7">
                <a:moveTo>
                  <a:pt x="112" y="58"/>
                </a:moveTo>
                <a:lnTo>
                  <a:pt x="112" y="58"/>
                </a:lnTo>
                <a:cubicBezTo>
                  <a:pt x="112" y="90"/>
                  <a:pt x="86" y="116"/>
                  <a:pt x="56" y="116"/>
                </a:cubicBezTo>
                <a:lnTo>
                  <a:pt x="56" y="116"/>
                </a:lnTo>
                <a:cubicBezTo>
                  <a:pt x="25" y="116"/>
                  <a:pt x="0" y="90"/>
                  <a:pt x="0" y="58"/>
                </a:cubicBezTo>
                <a:lnTo>
                  <a:pt x="0" y="58"/>
                </a:lnTo>
                <a:cubicBezTo>
                  <a:pt x="0" y="27"/>
                  <a:pt x="25" y="0"/>
                  <a:pt x="56" y="0"/>
                </a:cubicBezTo>
                <a:lnTo>
                  <a:pt x="56" y="0"/>
                </a:lnTo>
                <a:cubicBezTo>
                  <a:pt x="86" y="0"/>
                  <a:pt x="112" y="27"/>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09" name="Freeform 1107">
            <a:extLst>
              <a:ext uri="{FF2B5EF4-FFF2-40B4-BE49-F238E27FC236}">
                <a16:creationId xmlns:a16="http://schemas.microsoft.com/office/drawing/2014/main" id="{BE0F7F2D-3428-BF40-B35E-B07E43573AA6}"/>
              </a:ext>
            </a:extLst>
          </p:cNvPr>
          <p:cNvSpPr>
            <a:spLocks noChangeArrowheads="1"/>
          </p:cNvSpPr>
          <p:nvPr/>
        </p:nvSpPr>
        <p:spPr bwMode="auto">
          <a:xfrm>
            <a:off x="10660721" y="3983800"/>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5" y="115"/>
                  <a:pt x="0" y="89"/>
                  <a:pt x="0" y="58"/>
                </a:cubicBezTo>
                <a:lnTo>
                  <a:pt x="0" y="58"/>
                </a:lnTo>
                <a:cubicBezTo>
                  <a:pt x="0" y="26"/>
                  <a:pt x="25" y="0"/>
                  <a:pt x="56" y="0"/>
                </a:cubicBezTo>
                <a:lnTo>
                  <a:pt x="56" y="0"/>
                </a:lnTo>
                <a:cubicBezTo>
                  <a:pt x="87"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0" name="Freeform 1108">
            <a:extLst>
              <a:ext uri="{FF2B5EF4-FFF2-40B4-BE49-F238E27FC236}">
                <a16:creationId xmlns:a16="http://schemas.microsoft.com/office/drawing/2014/main" id="{3601EDED-DF72-044D-8267-0D0B3E3EC418}"/>
              </a:ext>
            </a:extLst>
          </p:cNvPr>
          <p:cNvSpPr>
            <a:spLocks noChangeArrowheads="1"/>
          </p:cNvSpPr>
          <p:nvPr/>
        </p:nvSpPr>
        <p:spPr bwMode="auto">
          <a:xfrm>
            <a:off x="10787061" y="4159577"/>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6" y="115"/>
                  <a:pt x="56" y="115"/>
                </a:cubicBezTo>
                <a:lnTo>
                  <a:pt x="56" y="115"/>
                </a:lnTo>
                <a:cubicBezTo>
                  <a:pt x="25" y="115"/>
                  <a:pt x="0" y="90"/>
                  <a:pt x="0" y="58"/>
                </a:cubicBezTo>
                <a:lnTo>
                  <a:pt x="0" y="58"/>
                </a:lnTo>
                <a:cubicBezTo>
                  <a:pt x="0" y="26"/>
                  <a:pt x="25" y="0"/>
                  <a:pt x="56" y="0"/>
                </a:cubicBezTo>
                <a:lnTo>
                  <a:pt x="56" y="0"/>
                </a:lnTo>
                <a:cubicBezTo>
                  <a:pt x="86"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1" name="Freeform 110">
            <a:extLst>
              <a:ext uri="{FF2B5EF4-FFF2-40B4-BE49-F238E27FC236}">
                <a16:creationId xmlns:a16="http://schemas.microsoft.com/office/drawing/2014/main" id="{0F8B1611-8E43-524E-9047-055C401CB6E8}"/>
              </a:ext>
            </a:extLst>
          </p:cNvPr>
          <p:cNvSpPr>
            <a:spLocks noChangeArrowheads="1"/>
          </p:cNvSpPr>
          <p:nvPr/>
        </p:nvSpPr>
        <p:spPr bwMode="auto">
          <a:xfrm>
            <a:off x="10328392" y="5650940"/>
            <a:ext cx="177905" cy="182762"/>
          </a:xfrm>
          <a:custGeom>
            <a:avLst/>
            <a:gdLst>
              <a:gd name="connsiteX0" fmla="*/ 280142 w 355810"/>
              <a:gd name="connsiteY0" fmla="*/ 181265 h 365523"/>
              <a:gd name="connsiteX1" fmla="*/ 284262 w 355810"/>
              <a:gd name="connsiteY1" fmla="*/ 182639 h 365523"/>
              <a:gd name="connsiteX2" fmla="*/ 280142 w 355810"/>
              <a:gd name="connsiteY2" fmla="*/ 181265 h 365523"/>
              <a:gd name="connsiteX3" fmla="*/ 263666 w 355810"/>
              <a:gd name="connsiteY3" fmla="*/ 175777 h 365523"/>
              <a:gd name="connsiteX4" fmla="*/ 266412 w 355810"/>
              <a:gd name="connsiteY4" fmla="*/ 177607 h 365523"/>
              <a:gd name="connsiteX5" fmla="*/ 263666 w 355810"/>
              <a:gd name="connsiteY5" fmla="*/ 179438 h 365523"/>
              <a:gd name="connsiteX6" fmla="*/ 240716 w 355810"/>
              <a:gd name="connsiteY6" fmla="*/ 164744 h 365523"/>
              <a:gd name="connsiteX7" fmla="*/ 243192 w 355810"/>
              <a:gd name="connsiteY7" fmla="*/ 171018 h 365523"/>
              <a:gd name="connsiteX8" fmla="*/ 240716 w 355810"/>
              <a:gd name="connsiteY8" fmla="*/ 169763 h 365523"/>
              <a:gd name="connsiteX9" fmla="*/ 185026 w 355810"/>
              <a:gd name="connsiteY9" fmla="*/ 145921 h 365523"/>
              <a:gd name="connsiteX10" fmla="*/ 188740 w 355810"/>
              <a:gd name="connsiteY10" fmla="*/ 145921 h 365523"/>
              <a:gd name="connsiteX11" fmla="*/ 188740 w 355810"/>
              <a:gd name="connsiteY11" fmla="*/ 147176 h 365523"/>
              <a:gd name="connsiteX12" fmla="*/ 182242 w 355810"/>
              <a:gd name="connsiteY12" fmla="*/ 144980 h 365523"/>
              <a:gd name="connsiteX13" fmla="*/ 185026 w 355810"/>
              <a:gd name="connsiteY13" fmla="*/ 145921 h 365523"/>
              <a:gd name="connsiteX14" fmla="*/ 182552 w 355810"/>
              <a:gd name="connsiteY14" fmla="*/ 145921 h 365523"/>
              <a:gd name="connsiteX15" fmla="*/ 161512 w 355810"/>
              <a:gd name="connsiteY15" fmla="*/ 134627 h 365523"/>
              <a:gd name="connsiteX16" fmla="*/ 157800 w 355810"/>
              <a:gd name="connsiteY16" fmla="*/ 137137 h 365523"/>
              <a:gd name="connsiteX17" fmla="*/ 170176 w 355810"/>
              <a:gd name="connsiteY17" fmla="*/ 139647 h 365523"/>
              <a:gd name="connsiteX18" fmla="*/ 172650 w 355810"/>
              <a:gd name="connsiteY18" fmla="*/ 142156 h 365523"/>
              <a:gd name="connsiteX19" fmla="*/ 178838 w 355810"/>
              <a:gd name="connsiteY19" fmla="*/ 142156 h 365523"/>
              <a:gd name="connsiteX20" fmla="*/ 175126 w 355810"/>
              <a:gd name="connsiteY20" fmla="*/ 143411 h 365523"/>
              <a:gd name="connsiteX21" fmla="*/ 181314 w 355810"/>
              <a:gd name="connsiteY21" fmla="*/ 142156 h 365523"/>
              <a:gd name="connsiteX22" fmla="*/ 182242 w 355810"/>
              <a:gd name="connsiteY22" fmla="*/ 144980 h 365523"/>
              <a:gd name="connsiteX23" fmla="*/ 181314 w 355810"/>
              <a:gd name="connsiteY23" fmla="*/ 144666 h 365523"/>
              <a:gd name="connsiteX24" fmla="*/ 178838 w 355810"/>
              <a:gd name="connsiteY24" fmla="*/ 149686 h 365523"/>
              <a:gd name="connsiteX25" fmla="*/ 192452 w 355810"/>
              <a:gd name="connsiteY25" fmla="*/ 147176 h 365523"/>
              <a:gd name="connsiteX26" fmla="*/ 196164 w 355810"/>
              <a:gd name="connsiteY26" fmla="*/ 150940 h 365523"/>
              <a:gd name="connsiteX27" fmla="*/ 196164 w 355810"/>
              <a:gd name="connsiteY27" fmla="*/ 152195 h 365523"/>
              <a:gd name="connsiteX28" fmla="*/ 198640 w 355810"/>
              <a:gd name="connsiteY28" fmla="*/ 152195 h 365523"/>
              <a:gd name="connsiteX29" fmla="*/ 197402 w 355810"/>
              <a:gd name="connsiteY29" fmla="*/ 153450 h 365523"/>
              <a:gd name="connsiteX30" fmla="*/ 198640 w 355810"/>
              <a:gd name="connsiteY30" fmla="*/ 153450 h 365523"/>
              <a:gd name="connsiteX31" fmla="*/ 196164 w 355810"/>
              <a:gd name="connsiteY31" fmla="*/ 155960 h 365523"/>
              <a:gd name="connsiteX32" fmla="*/ 194926 w 355810"/>
              <a:gd name="connsiteY32" fmla="*/ 154705 h 365523"/>
              <a:gd name="connsiteX33" fmla="*/ 193690 w 355810"/>
              <a:gd name="connsiteY33" fmla="*/ 157215 h 365523"/>
              <a:gd name="connsiteX34" fmla="*/ 192452 w 355810"/>
              <a:gd name="connsiteY34" fmla="*/ 158470 h 365523"/>
              <a:gd name="connsiteX35" fmla="*/ 196164 w 355810"/>
              <a:gd name="connsiteY35" fmla="*/ 158470 h 365523"/>
              <a:gd name="connsiteX36" fmla="*/ 196164 w 355810"/>
              <a:gd name="connsiteY36" fmla="*/ 155960 h 365523"/>
              <a:gd name="connsiteX37" fmla="*/ 199878 w 355810"/>
              <a:gd name="connsiteY37" fmla="*/ 153450 h 365523"/>
              <a:gd name="connsiteX38" fmla="*/ 202352 w 355810"/>
              <a:gd name="connsiteY38" fmla="*/ 155960 h 365523"/>
              <a:gd name="connsiteX39" fmla="*/ 209778 w 355810"/>
              <a:gd name="connsiteY39" fmla="*/ 155960 h 365523"/>
              <a:gd name="connsiteX40" fmla="*/ 208540 w 355810"/>
              <a:gd name="connsiteY40" fmla="*/ 157215 h 365523"/>
              <a:gd name="connsiteX41" fmla="*/ 214728 w 355810"/>
              <a:gd name="connsiteY41" fmla="*/ 160979 h 365523"/>
              <a:gd name="connsiteX42" fmla="*/ 218440 w 355810"/>
              <a:gd name="connsiteY42" fmla="*/ 159724 h 365523"/>
              <a:gd name="connsiteX43" fmla="*/ 218440 w 355810"/>
              <a:gd name="connsiteY43" fmla="*/ 160979 h 365523"/>
              <a:gd name="connsiteX44" fmla="*/ 220916 w 355810"/>
              <a:gd name="connsiteY44" fmla="*/ 159724 h 365523"/>
              <a:gd name="connsiteX45" fmla="*/ 219678 w 355810"/>
              <a:gd name="connsiteY45" fmla="*/ 160979 h 365523"/>
              <a:gd name="connsiteX46" fmla="*/ 227104 w 355810"/>
              <a:gd name="connsiteY46" fmla="*/ 163489 h 365523"/>
              <a:gd name="connsiteX47" fmla="*/ 230816 w 355810"/>
              <a:gd name="connsiteY47" fmla="*/ 162234 h 365523"/>
              <a:gd name="connsiteX48" fmla="*/ 232054 w 355810"/>
              <a:gd name="connsiteY48" fmla="*/ 165999 h 365523"/>
              <a:gd name="connsiteX49" fmla="*/ 235766 w 355810"/>
              <a:gd name="connsiteY49" fmla="*/ 165999 h 365523"/>
              <a:gd name="connsiteX50" fmla="*/ 234528 w 355810"/>
              <a:gd name="connsiteY50" fmla="*/ 167254 h 365523"/>
              <a:gd name="connsiteX51" fmla="*/ 237004 w 355810"/>
              <a:gd name="connsiteY51" fmla="*/ 169763 h 365523"/>
              <a:gd name="connsiteX52" fmla="*/ 240716 w 355810"/>
              <a:gd name="connsiteY52" fmla="*/ 171018 h 365523"/>
              <a:gd name="connsiteX53" fmla="*/ 240716 w 355810"/>
              <a:gd name="connsiteY53" fmla="*/ 169763 h 365523"/>
              <a:gd name="connsiteX54" fmla="*/ 246904 w 355810"/>
              <a:gd name="connsiteY54" fmla="*/ 174783 h 365523"/>
              <a:gd name="connsiteX55" fmla="*/ 245666 w 355810"/>
              <a:gd name="connsiteY55" fmla="*/ 176038 h 365523"/>
              <a:gd name="connsiteX56" fmla="*/ 248142 w 355810"/>
              <a:gd name="connsiteY56" fmla="*/ 174783 h 365523"/>
              <a:gd name="connsiteX57" fmla="*/ 248142 w 355810"/>
              <a:gd name="connsiteY57" fmla="*/ 176038 h 365523"/>
              <a:gd name="connsiteX58" fmla="*/ 253092 w 355810"/>
              <a:gd name="connsiteY58" fmla="*/ 177293 h 365523"/>
              <a:gd name="connsiteX59" fmla="*/ 253092 w 355810"/>
              <a:gd name="connsiteY59" fmla="*/ 178548 h 365523"/>
              <a:gd name="connsiteX60" fmla="*/ 255568 w 355810"/>
              <a:gd name="connsiteY60" fmla="*/ 179802 h 365523"/>
              <a:gd name="connsiteX61" fmla="*/ 255568 w 355810"/>
              <a:gd name="connsiteY61" fmla="*/ 181057 h 365523"/>
              <a:gd name="connsiteX62" fmla="*/ 259590 w 355810"/>
              <a:gd name="connsiteY62" fmla="*/ 181057 h 365523"/>
              <a:gd name="connsiteX63" fmla="*/ 260518 w 355810"/>
              <a:gd name="connsiteY63" fmla="*/ 181057 h 365523"/>
              <a:gd name="connsiteX64" fmla="*/ 261756 w 355810"/>
              <a:gd name="connsiteY64" fmla="*/ 183567 h 365523"/>
              <a:gd name="connsiteX65" fmla="*/ 271656 w 355810"/>
              <a:gd name="connsiteY65" fmla="*/ 183567 h 365523"/>
              <a:gd name="connsiteX66" fmla="*/ 267942 w 355810"/>
              <a:gd name="connsiteY66" fmla="*/ 184822 h 365523"/>
              <a:gd name="connsiteX67" fmla="*/ 270006 w 355810"/>
              <a:gd name="connsiteY67" fmla="*/ 186914 h 365523"/>
              <a:gd name="connsiteX68" fmla="*/ 267942 w 355810"/>
              <a:gd name="connsiteY68" fmla="*/ 186077 h 365523"/>
              <a:gd name="connsiteX69" fmla="*/ 270418 w 355810"/>
              <a:gd name="connsiteY69" fmla="*/ 187332 h 365523"/>
              <a:gd name="connsiteX70" fmla="*/ 270006 w 355810"/>
              <a:gd name="connsiteY70" fmla="*/ 186914 h 365523"/>
              <a:gd name="connsiteX71" fmla="*/ 274130 w 355810"/>
              <a:gd name="connsiteY71" fmla="*/ 188586 h 365523"/>
              <a:gd name="connsiteX72" fmla="*/ 275368 w 355810"/>
              <a:gd name="connsiteY72" fmla="*/ 192351 h 365523"/>
              <a:gd name="connsiteX73" fmla="*/ 277844 w 355810"/>
              <a:gd name="connsiteY73" fmla="*/ 191096 h 365523"/>
              <a:gd name="connsiteX74" fmla="*/ 279080 w 355810"/>
              <a:gd name="connsiteY74" fmla="*/ 193606 h 365523"/>
              <a:gd name="connsiteX75" fmla="*/ 285268 w 355810"/>
              <a:gd name="connsiteY75" fmla="*/ 199880 h 365523"/>
              <a:gd name="connsiteX76" fmla="*/ 287744 w 355810"/>
              <a:gd name="connsiteY76" fmla="*/ 199880 h 365523"/>
              <a:gd name="connsiteX77" fmla="*/ 296406 w 355810"/>
              <a:gd name="connsiteY77" fmla="*/ 203645 h 365523"/>
              <a:gd name="connsiteX78" fmla="*/ 296406 w 355810"/>
              <a:gd name="connsiteY78" fmla="*/ 206155 h 365523"/>
              <a:gd name="connsiteX79" fmla="*/ 300120 w 355810"/>
              <a:gd name="connsiteY79" fmla="*/ 208664 h 365523"/>
              <a:gd name="connsiteX80" fmla="*/ 296406 w 355810"/>
              <a:gd name="connsiteY80" fmla="*/ 208664 h 365523"/>
              <a:gd name="connsiteX81" fmla="*/ 298882 w 355810"/>
              <a:gd name="connsiteY81" fmla="*/ 209919 h 365523"/>
              <a:gd name="connsiteX82" fmla="*/ 297644 w 355810"/>
              <a:gd name="connsiteY82" fmla="*/ 211174 h 365523"/>
              <a:gd name="connsiteX83" fmla="*/ 302594 w 355810"/>
              <a:gd name="connsiteY83" fmla="*/ 212429 h 365523"/>
              <a:gd name="connsiteX84" fmla="*/ 305070 w 355810"/>
              <a:gd name="connsiteY84" fmla="*/ 214939 h 365523"/>
              <a:gd name="connsiteX85" fmla="*/ 303832 w 355810"/>
              <a:gd name="connsiteY85" fmla="*/ 216194 h 365523"/>
              <a:gd name="connsiteX86" fmla="*/ 301356 w 355810"/>
              <a:gd name="connsiteY86" fmla="*/ 214939 h 365523"/>
              <a:gd name="connsiteX87" fmla="*/ 302594 w 355810"/>
              <a:gd name="connsiteY87" fmla="*/ 216194 h 365523"/>
              <a:gd name="connsiteX88" fmla="*/ 303832 w 355810"/>
              <a:gd name="connsiteY88" fmla="*/ 216194 h 365523"/>
              <a:gd name="connsiteX89" fmla="*/ 306308 w 355810"/>
              <a:gd name="connsiteY89" fmla="*/ 216194 h 365523"/>
              <a:gd name="connsiteX90" fmla="*/ 311258 w 355810"/>
              <a:gd name="connsiteY90" fmla="*/ 219958 h 365523"/>
              <a:gd name="connsiteX91" fmla="*/ 310020 w 355810"/>
              <a:gd name="connsiteY91" fmla="*/ 221213 h 365523"/>
              <a:gd name="connsiteX92" fmla="*/ 311258 w 355810"/>
              <a:gd name="connsiteY92" fmla="*/ 222468 h 365523"/>
              <a:gd name="connsiteX93" fmla="*/ 308782 w 355810"/>
              <a:gd name="connsiteY93" fmla="*/ 222468 h 365523"/>
              <a:gd name="connsiteX94" fmla="*/ 313732 w 355810"/>
              <a:gd name="connsiteY94" fmla="*/ 224978 h 365523"/>
              <a:gd name="connsiteX95" fmla="*/ 312494 w 355810"/>
              <a:gd name="connsiteY95" fmla="*/ 226233 h 365523"/>
              <a:gd name="connsiteX96" fmla="*/ 316208 w 355810"/>
              <a:gd name="connsiteY96" fmla="*/ 228742 h 365523"/>
              <a:gd name="connsiteX97" fmla="*/ 318682 w 355810"/>
              <a:gd name="connsiteY97" fmla="*/ 227487 h 365523"/>
              <a:gd name="connsiteX98" fmla="*/ 319920 w 355810"/>
              <a:gd name="connsiteY98" fmla="*/ 232507 h 365523"/>
              <a:gd name="connsiteX99" fmla="*/ 319920 w 355810"/>
              <a:gd name="connsiteY99" fmla="*/ 228742 h 365523"/>
              <a:gd name="connsiteX100" fmla="*/ 324870 w 355810"/>
              <a:gd name="connsiteY100" fmla="*/ 238781 h 365523"/>
              <a:gd name="connsiteX101" fmla="*/ 324870 w 355810"/>
              <a:gd name="connsiteY101" fmla="*/ 235017 h 365523"/>
              <a:gd name="connsiteX102" fmla="*/ 328584 w 355810"/>
              <a:gd name="connsiteY102" fmla="*/ 240036 h 365523"/>
              <a:gd name="connsiteX103" fmla="*/ 326108 w 355810"/>
              <a:gd name="connsiteY103" fmla="*/ 240036 h 365523"/>
              <a:gd name="connsiteX104" fmla="*/ 328584 w 355810"/>
              <a:gd name="connsiteY104" fmla="*/ 242546 h 365523"/>
              <a:gd name="connsiteX105" fmla="*/ 326108 w 355810"/>
              <a:gd name="connsiteY105" fmla="*/ 242546 h 365523"/>
              <a:gd name="connsiteX106" fmla="*/ 332296 w 355810"/>
              <a:gd name="connsiteY106" fmla="*/ 247565 h 365523"/>
              <a:gd name="connsiteX107" fmla="*/ 333534 w 355810"/>
              <a:gd name="connsiteY107" fmla="*/ 251330 h 365523"/>
              <a:gd name="connsiteX108" fmla="*/ 327346 w 355810"/>
              <a:gd name="connsiteY108" fmla="*/ 246311 h 365523"/>
              <a:gd name="connsiteX109" fmla="*/ 328584 w 355810"/>
              <a:gd name="connsiteY109" fmla="*/ 248820 h 365523"/>
              <a:gd name="connsiteX110" fmla="*/ 326108 w 355810"/>
              <a:gd name="connsiteY110" fmla="*/ 248820 h 365523"/>
              <a:gd name="connsiteX111" fmla="*/ 332296 w 355810"/>
              <a:gd name="connsiteY111" fmla="*/ 253840 h 365523"/>
              <a:gd name="connsiteX112" fmla="*/ 331058 w 355810"/>
              <a:gd name="connsiteY112" fmla="*/ 251330 h 365523"/>
              <a:gd name="connsiteX113" fmla="*/ 334770 w 355810"/>
              <a:gd name="connsiteY113" fmla="*/ 252585 h 365523"/>
              <a:gd name="connsiteX114" fmla="*/ 336008 w 355810"/>
              <a:gd name="connsiteY114" fmla="*/ 256350 h 365523"/>
              <a:gd name="connsiteX115" fmla="*/ 336008 w 355810"/>
              <a:gd name="connsiteY115" fmla="*/ 265134 h 365523"/>
              <a:gd name="connsiteX116" fmla="*/ 339722 w 355810"/>
              <a:gd name="connsiteY116" fmla="*/ 266388 h 365523"/>
              <a:gd name="connsiteX117" fmla="*/ 339722 w 355810"/>
              <a:gd name="connsiteY117" fmla="*/ 262624 h 365523"/>
              <a:gd name="connsiteX118" fmla="*/ 343434 w 355810"/>
              <a:gd name="connsiteY118" fmla="*/ 272663 h 365523"/>
              <a:gd name="connsiteX119" fmla="*/ 339722 w 355810"/>
              <a:gd name="connsiteY119" fmla="*/ 273918 h 365523"/>
              <a:gd name="connsiteX120" fmla="*/ 344672 w 355810"/>
              <a:gd name="connsiteY120" fmla="*/ 275173 h 365523"/>
              <a:gd name="connsiteX121" fmla="*/ 342196 w 355810"/>
              <a:gd name="connsiteY121" fmla="*/ 277682 h 365523"/>
              <a:gd name="connsiteX122" fmla="*/ 348384 w 355810"/>
              <a:gd name="connsiteY122" fmla="*/ 281447 h 365523"/>
              <a:gd name="connsiteX123" fmla="*/ 345908 w 355810"/>
              <a:gd name="connsiteY123" fmla="*/ 283957 h 365523"/>
              <a:gd name="connsiteX124" fmla="*/ 348384 w 355810"/>
              <a:gd name="connsiteY124" fmla="*/ 286466 h 365523"/>
              <a:gd name="connsiteX125" fmla="*/ 349622 w 355810"/>
              <a:gd name="connsiteY125" fmla="*/ 295250 h 365523"/>
              <a:gd name="connsiteX126" fmla="*/ 350860 w 355810"/>
              <a:gd name="connsiteY126" fmla="*/ 295250 h 365523"/>
              <a:gd name="connsiteX127" fmla="*/ 354572 w 355810"/>
              <a:gd name="connsiteY127" fmla="*/ 315328 h 365523"/>
              <a:gd name="connsiteX128" fmla="*/ 355810 w 355810"/>
              <a:gd name="connsiteY128" fmla="*/ 314074 h 365523"/>
              <a:gd name="connsiteX129" fmla="*/ 355810 w 355810"/>
              <a:gd name="connsiteY129" fmla="*/ 317838 h 365523"/>
              <a:gd name="connsiteX130" fmla="*/ 353334 w 355810"/>
              <a:gd name="connsiteY130" fmla="*/ 321603 h 365523"/>
              <a:gd name="connsiteX131" fmla="*/ 354572 w 355810"/>
              <a:gd name="connsiteY131" fmla="*/ 324113 h 365523"/>
              <a:gd name="connsiteX132" fmla="*/ 349622 w 355810"/>
              <a:gd name="connsiteY132" fmla="*/ 335406 h 365523"/>
              <a:gd name="connsiteX133" fmla="*/ 353334 w 355810"/>
              <a:gd name="connsiteY133" fmla="*/ 332897 h 365523"/>
              <a:gd name="connsiteX134" fmla="*/ 352096 w 355810"/>
              <a:gd name="connsiteY134" fmla="*/ 335406 h 365523"/>
              <a:gd name="connsiteX135" fmla="*/ 353334 w 355810"/>
              <a:gd name="connsiteY135" fmla="*/ 335406 h 365523"/>
              <a:gd name="connsiteX136" fmla="*/ 348384 w 355810"/>
              <a:gd name="connsiteY136" fmla="*/ 351720 h 365523"/>
              <a:gd name="connsiteX137" fmla="*/ 347146 w 355810"/>
              <a:gd name="connsiteY137" fmla="*/ 355484 h 365523"/>
              <a:gd name="connsiteX138" fmla="*/ 345908 w 355810"/>
              <a:gd name="connsiteY138" fmla="*/ 354229 h 365523"/>
              <a:gd name="connsiteX139" fmla="*/ 342196 w 355810"/>
              <a:gd name="connsiteY139" fmla="*/ 365523 h 365523"/>
              <a:gd name="connsiteX140" fmla="*/ 333534 w 355810"/>
              <a:gd name="connsiteY140" fmla="*/ 363014 h 365523"/>
              <a:gd name="connsiteX141" fmla="*/ 332296 w 355810"/>
              <a:gd name="connsiteY141" fmla="*/ 365523 h 365523"/>
              <a:gd name="connsiteX142" fmla="*/ 333534 w 355810"/>
              <a:gd name="connsiteY142" fmla="*/ 359249 h 365523"/>
              <a:gd name="connsiteX143" fmla="*/ 335346 w 355810"/>
              <a:gd name="connsiteY143" fmla="*/ 357411 h 365523"/>
              <a:gd name="connsiteX144" fmla="*/ 335070 w 355810"/>
              <a:gd name="connsiteY144" fmla="*/ 357043 h 365523"/>
              <a:gd name="connsiteX145" fmla="*/ 335456 w 355810"/>
              <a:gd name="connsiteY145" fmla="*/ 357300 h 365523"/>
              <a:gd name="connsiteX146" fmla="*/ 337246 w 355810"/>
              <a:gd name="connsiteY146" fmla="*/ 355484 h 365523"/>
              <a:gd name="connsiteX147" fmla="*/ 334770 w 355810"/>
              <a:gd name="connsiteY147" fmla="*/ 354229 h 365523"/>
              <a:gd name="connsiteX148" fmla="*/ 343434 w 355810"/>
              <a:gd name="connsiteY148" fmla="*/ 321603 h 365523"/>
              <a:gd name="connsiteX149" fmla="*/ 342196 w 355810"/>
              <a:gd name="connsiteY149" fmla="*/ 321603 h 365523"/>
              <a:gd name="connsiteX150" fmla="*/ 339722 w 355810"/>
              <a:gd name="connsiteY150" fmla="*/ 317838 h 365523"/>
              <a:gd name="connsiteX151" fmla="*/ 343434 w 355810"/>
              <a:gd name="connsiteY151" fmla="*/ 315328 h 365523"/>
              <a:gd name="connsiteX152" fmla="*/ 340958 w 355810"/>
              <a:gd name="connsiteY152" fmla="*/ 314074 h 365523"/>
              <a:gd name="connsiteX153" fmla="*/ 339722 w 355810"/>
              <a:gd name="connsiteY153" fmla="*/ 299015 h 365523"/>
              <a:gd name="connsiteX154" fmla="*/ 342196 w 355810"/>
              <a:gd name="connsiteY154" fmla="*/ 296505 h 365523"/>
              <a:gd name="connsiteX155" fmla="*/ 337246 w 355810"/>
              <a:gd name="connsiteY155" fmla="*/ 293996 h 365523"/>
              <a:gd name="connsiteX156" fmla="*/ 340958 w 355810"/>
              <a:gd name="connsiteY156" fmla="*/ 286466 h 365523"/>
              <a:gd name="connsiteX157" fmla="*/ 338484 w 355810"/>
              <a:gd name="connsiteY157" fmla="*/ 286466 h 365523"/>
              <a:gd name="connsiteX158" fmla="*/ 334770 w 355810"/>
              <a:gd name="connsiteY158" fmla="*/ 280192 h 365523"/>
              <a:gd name="connsiteX159" fmla="*/ 331058 w 355810"/>
              <a:gd name="connsiteY159" fmla="*/ 265134 h 365523"/>
              <a:gd name="connsiteX160" fmla="*/ 328584 w 355810"/>
              <a:gd name="connsiteY160" fmla="*/ 265134 h 365523"/>
              <a:gd name="connsiteX161" fmla="*/ 326108 w 355810"/>
              <a:gd name="connsiteY161" fmla="*/ 266388 h 365523"/>
              <a:gd name="connsiteX162" fmla="*/ 324870 w 355810"/>
              <a:gd name="connsiteY162" fmla="*/ 263879 h 365523"/>
              <a:gd name="connsiteX163" fmla="*/ 324870 w 355810"/>
              <a:gd name="connsiteY163" fmla="*/ 262624 h 365523"/>
              <a:gd name="connsiteX164" fmla="*/ 324870 w 355810"/>
              <a:gd name="connsiteY164" fmla="*/ 260114 h 365523"/>
              <a:gd name="connsiteX165" fmla="*/ 322396 w 355810"/>
              <a:gd name="connsiteY165" fmla="*/ 258859 h 365523"/>
              <a:gd name="connsiteX166" fmla="*/ 319920 w 355810"/>
              <a:gd name="connsiteY166" fmla="*/ 257604 h 365523"/>
              <a:gd name="connsiteX167" fmla="*/ 323632 w 355810"/>
              <a:gd name="connsiteY167" fmla="*/ 256350 h 365523"/>
              <a:gd name="connsiteX168" fmla="*/ 319920 w 355810"/>
              <a:gd name="connsiteY168" fmla="*/ 253840 h 365523"/>
              <a:gd name="connsiteX169" fmla="*/ 322396 w 355810"/>
              <a:gd name="connsiteY169" fmla="*/ 253840 h 365523"/>
              <a:gd name="connsiteX170" fmla="*/ 319920 w 355810"/>
              <a:gd name="connsiteY170" fmla="*/ 251330 h 365523"/>
              <a:gd name="connsiteX171" fmla="*/ 318682 w 355810"/>
              <a:gd name="connsiteY171" fmla="*/ 253840 h 365523"/>
              <a:gd name="connsiteX172" fmla="*/ 305070 w 355810"/>
              <a:gd name="connsiteY172" fmla="*/ 232507 h 365523"/>
              <a:gd name="connsiteX173" fmla="*/ 302594 w 355810"/>
              <a:gd name="connsiteY173" fmla="*/ 226233 h 365523"/>
              <a:gd name="connsiteX174" fmla="*/ 302594 w 355810"/>
              <a:gd name="connsiteY174" fmla="*/ 224978 h 365523"/>
              <a:gd name="connsiteX175" fmla="*/ 301356 w 355810"/>
              <a:gd name="connsiteY175" fmla="*/ 227487 h 365523"/>
              <a:gd name="connsiteX176" fmla="*/ 297644 w 355810"/>
              <a:gd name="connsiteY176" fmla="*/ 226233 h 365523"/>
              <a:gd name="connsiteX177" fmla="*/ 285268 w 355810"/>
              <a:gd name="connsiteY177" fmla="*/ 217449 h 365523"/>
              <a:gd name="connsiteX178" fmla="*/ 286506 w 355810"/>
              <a:gd name="connsiteY178" fmla="*/ 216194 h 365523"/>
              <a:gd name="connsiteX179" fmla="*/ 277844 w 355810"/>
              <a:gd name="connsiteY179" fmla="*/ 209919 h 365523"/>
              <a:gd name="connsiteX180" fmla="*/ 279080 w 355810"/>
              <a:gd name="connsiteY180" fmla="*/ 208664 h 365523"/>
              <a:gd name="connsiteX181" fmla="*/ 270418 w 355810"/>
              <a:gd name="connsiteY181" fmla="*/ 203645 h 365523"/>
              <a:gd name="connsiteX182" fmla="*/ 270418 w 355810"/>
              <a:gd name="connsiteY182" fmla="*/ 202390 h 365523"/>
              <a:gd name="connsiteX183" fmla="*/ 265468 w 355810"/>
              <a:gd name="connsiteY183" fmla="*/ 201135 h 365523"/>
              <a:gd name="connsiteX184" fmla="*/ 260518 w 355810"/>
              <a:gd name="connsiteY184" fmla="*/ 198625 h 365523"/>
              <a:gd name="connsiteX185" fmla="*/ 253092 w 355810"/>
              <a:gd name="connsiteY185" fmla="*/ 191096 h 365523"/>
              <a:gd name="connsiteX186" fmla="*/ 246904 w 355810"/>
              <a:gd name="connsiteY186" fmla="*/ 189841 h 365523"/>
              <a:gd name="connsiteX187" fmla="*/ 246904 w 355810"/>
              <a:gd name="connsiteY187" fmla="*/ 188586 h 365523"/>
              <a:gd name="connsiteX188" fmla="*/ 240716 w 355810"/>
              <a:gd name="connsiteY188" fmla="*/ 184822 h 365523"/>
              <a:gd name="connsiteX189" fmla="*/ 239480 w 355810"/>
              <a:gd name="connsiteY189" fmla="*/ 187332 h 365523"/>
              <a:gd name="connsiteX190" fmla="*/ 230816 w 355810"/>
              <a:gd name="connsiteY190" fmla="*/ 183567 h 365523"/>
              <a:gd name="connsiteX191" fmla="*/ 230816 w 355810"/>
              <a:gd name="connsiteY191" fmla="*/ 179802 h 365523"/>
              <a:gd name="connsiteX192" fmla="*/ 227104 w 355810"/>
              <a:gd name="connsiteY192" fmla="*/ 181057 h 365523"/>
              <a:gd name="connsiteX193" fmla="*/ 226794 w 355810"/>
              <a:gd name="connsiteY193" fmla="*/ 176822 h 365523"/>
              <a:gd name="connsiteX194" fmla="*/ 225154 w 355810"/>
              <a:gd name="connsiteY194" fmla="*/ 174329 h 365523"/>
              <a:gd name="connsiteX195" fmla="*/ 225866 w 355810"/>
              <a:gd name="connsiteY195" fmla="*/ 174783 h 365523"/>
              <a:gd name="connsiteX196" fmla="*/ 224628 w 355810"/>
              <a:gd name="connsiteY196" fmla="*/ 173528 h 365523"/>
              <a:gd name="connsiteX197" fmla="*/ 225154 w 355810"/>
              <a:gd name="connsiteY197" fmla="*/ 174329 h 365523"/>
              <a:gd name="connsiteX198" fmla="*/ 221690 w 355810"/>
              <a:gd name="connsiteY198" fmla="*/ 172117 h 365523"/>
              <a:gd name="connsiteX199" fmla="*/ 218440 w 355810"/>
              <a:gd name="connsiteY199" fmla="*/ 172273 h 365523"/>
              <a:gd name="connsiteX200" fmla="*/ 212252 w 355810"/>
              <a:gd name="connsiteY200" fmla="*/ 168509 h 365523"/>
              <a:gd name="connsiteX201" fmla="*/ 208540 w 355810"/>
              <a:gd name="connsiteY201" fmla="*/ 167254 h 365523"/>
              <a:gd name="connsiteX202" fmla="*/ 203590 w 355810"/>
              <a:gd name="connsiteY202" fmla="*/ 165999 h 365523"/>
              <a:gd name="connsiteX203" fmla="*/ 202352 w 355810"/>
              <a:gd name="connsiteY203" fmla="*/ 164744 h 365523"/>
              <a:gd name="connsiteX204" fmla="*/ 193690 w 355810"/>
              <a:gd name="connsiteY204" fmla="*/ 160979 h 365523"/>
              <a:gd name="connsiteX205" fmla="*/ 196164 w 355810"/>
              <a:gd name="connsiteY205" fmla="*/ 159724 h 365523"/>
              <a:gd name="connsiteX206" fmla="*/ 192452 w 355810"/>
              <a:gd name="connsiteY206" fmla="*/ 159724 h 365523"/>
              <a:gd name="connsiteX207" fmla="*/ 186264 w 355810"/>
              <a:gd name="connsiteY207" fmla="*/ 162234 h 365523"/>
              <a:gd name="connsiteX208" fmla="*/ 187502 w 355810"/>
              <a:gd name="connsiteY208" fmla="*/ 160979 h 365523"/>
              <a:gd name="connsiteX209" fmla="*/ 186264 w 355810"/>
              <a:gd name="connsiteY209" fmla="*/ 160979 h 365523"/>
              <a:gd name="connsiteX210" fmla="*/ 186264 w 355810"/>
              <a:gd name="connsiteY210" fmla="*/ 159724 h 365523"/>
              <a:gd name="connsiteX211" fmla="*/ 180076 w 355810"/>
              <a:gd name="connsiteY211" fmla="*/ 157215 h 365523"/>
              <a:gd name="connsiteX212" fmla="*/ 180076 w 355810"/>
              <a:gd name="connsiteY212" fmla="*/ 155960 h 365523"/>
              <a:gd name="connsiteX213" fmla="*/ 176364 w 355810"/>
              <a:gd name="connsiteY213" fmla="*/ 155960 h 365523"/>
              <a:gd name="connsiteX214" fmla="*/ 159038 w 355810"/>
              <a:gd name="connsiteY214" fmla="*/ 144666 h 365523"/>
              <a:gd name="connsiteX215" fmla="*/ 155326 w 355810"/>
              <a:gd name="connsiteY215" fmla="*/ 143411 h 365523"/>
              <a:gd name="connsiteX216" fmla="*/ 156562 w 355810"/>
              <a:gd name="connsiteY216" fmla="*/ 142156 h 365523"/>
              <a:gd name="connsiteX217" fmla="*/ 149138 w 355810"/>
              <a:gd name="connsiteY217" fmla="*/ 142156 h 365523"/>
              <a:gd name="connsiteX218" fmla="*/ 150374 w 355810"/>
              <a:gd name="connsiteY218" fmla="*/ 138392 h 365523"/>
              <a:gd name="connsiteX219" fmla="*/ 131812 w 355810"/>
              <a:gd name="connsiteY219" fmla="*/ 133372 h 365523"/>
              <a:gd name="connsiteX220" fmla="*/ 131812 w 355810"/>
              <a:gd name="connsiteY220" fmla="*/ 134627 h 365523"/>
              <a:gd name="connsiteX221" fmla="*/ 130574 w 355810"/>
              <a:gd name="connsiteY221" fmla="*/ 134627 h 365523"/>
              <a:gd name="connsiteX222" fmla="*/ 159294 w 355810"/>
              <a:gd name="connsiteY222" fmla="*/ 126335 h 365523"/>
              <a:gd name="connsiteX223" fmla="*/ 163416 w 355810"/>
              <a:gd name="connsiteY223" fmla="*/ 126335 h 365523"/>
              <a:gd name="connsiteX224" fmla="*/ 159294 w 355810"/>
              <a:gd name="connsiteY224" fmla="*/ 130731 h 365523"/>
              <a:gd name="connsiteX225" fmla="*/ 138694 w 355810"/>
              <a:gd name="connsiteY225" fmla="*/ 116723 h 365523"/>
              <a:gd name="connsiteX226" fmla="*/ 139552 w 355810"/>
              <a:gd name="connsiteY226" fmla="*/ 117410 h 365523"/>
              <a:gd name="connsiteX227" fmla="*/ 141442 w 355810"/>
              <a:gd name="connsiteY227" fmla="*/ 118096 h 365523"/>
              <a:gd name="connsiteX228" fmla="*/ 138694 w 355810"/>
              <a:gd name="connsiteY228" fmla="*/ 118096 h 365523"/>
              <a:gd name="connsiteX229" fmla="*/ 138694 w 355810"/>
              <a:gd name="connsiteY229" fmla="*/ 116724 h 365523"/>
              <a:gd name="connsiteX230" fmla="*/ 61270 w 355810"/>
              <a:gd name="connsiteY230" fmla="*/ 90707 h 365523"/>
              <a:gd name="connsiteX231" fmla="*/ 62508 w 355810"/>
              <a:gd name="connsiteY231" fmla="*/ 91961 h 365523"/>
              <a:gd name="connsiteX232" fmla="*/ 62508 w 355810"/>
              <a:gd name="connsiteY232" fmla="*/ 90707 h 365523"/>
              <a:gd name="connsiteX233" fmla="*/ 62414 w 355810"/>
              <a:gd name="connsiteY233" fmla="*/ 90707 h 365523"/>
              <a:gd name="connsiteX234" fmla="*/ 62480 w 355810"/>
              <a:gd name="connsiteY234" fmla="*/ 91092 h 365523"/>
              <a:gd name="connsiteX235" fmla="*/ 62158 w 355810"/>
              <a:gd name="connsiteY235" fmla="*/ 90707 h 365523"/>
              <a:gd name="connsiteX236" fmla="*/ 76902 w 355810"/>
              <a:gd name="connsiteY236" fmla="*/ 82390 h 365523"/>
              <a:gd name="connsiteX237" fmla="*/ 79648 w 355810"/>
              <a:gd name="connsiteY237" fmla="*/ 82390 h 365523"/>
              <a:gd name="connsiteX238" fmla="*/ 76902 w 355810"/>
              <a:gd name="connsiteY238" fmla="*/ 85138 h 365523"/>
              <a:gd name="connsiteX239" fmla="*/ 76902 w 355810"/>
              <a:gd name="connsiteY239" fmla="*/ 82390 h 365523"/>
              <a:gd name="connsiteX240" fmla="*/ 43946 w 355810"/>
              <a:gd name="connsiteY240" fmla="*/ 76903 h 365523"/>
              <a:gd name="connsiteX241" fmla="*/ 45440 w 355810"/>
              <a:gd name="connsiteY241" fmla="*/ 77408 h 365523"/>
              <a:gd name="connsiteX242" fmla="*/ 45776 w 355810"/>
              <a:gd name="connsiteY242" fmla="*/ 76903 h 365523"/>
              <a:gd name="connsiteX243" fmla="*/ 46308 w 355810"/>
              <a:gd name="connsiteY243" fmla="*/ 77702 h 365523"/>
              <a:gd name="connsiteX244" fmla="*/ 51370 w 355810"/>
              <a:gd name="connsiteY244" fmla="*/ 79413 h 365523"/>
              <a:gd name="connsiteX245" fmla="*/ 50542 w 355810"/>
              <a:gd name="connsiteY245" fmla="*/ 77733 h 365523"/>
              <a:gd name="connsiteX246" fmla="*/ 49434 w 355810"/>
              <a:gd name="connsiteY246" fmla="*/ 76903 h 365523"/>
              <a:gd name="connsiteX247" fmla="*/ 50456 w 355810"/>
              <a:gd name="connsiteY247" fmla="*/ 77560 h 365523"/>
              <a:gd name="connsiteX248" fmla="*/ 50132 w 355810"/>
              <a:gd name="connsiteY248" fmla="*/ 76903 h 365523"/>
              <a:gd name="connsiteX249" fmla="*/ 51100 w 355810"/>
              <a:gd name="connsiteY249" fmla="*/ 77639 h 365523"/>
              <a:gd name="connsiteX250" fmla="*/ 51264 w 355810"/>
              <a:gd name="connsiteY250" fmla="*/ 76903 h 365523"/>
              <a:gd name="connsiteX251" fmla="*/ 52392 w 355810"/>
              <a:gd name="connsiteY251" fmla="*/ 78593 h 365523"/>
              <a:gd name="connsiteX252" fmla="*/ 52608 w 355810"/>
              <a:gd name="connsiteY252" fmla="*/ 78158 h 365523"/>
              <a:gd name="connsiteX253" fmla="*/ 55084 w 355810"/>
              <a:gd name="connsiteY253" fmla="*/ 80668 h 365523"/>
              <a:gd name="connsiteX254" fmla="*/ 52430 w 355810"/>
              <a:gd name="connsiteY254" fmla="*/ 78651 h 365523"/>
              <a:gd name="connsiteX255" fmla="*/ 53096 w 355810"/>
              <a:gd name="connsiteY255" fmla="*/ 79648 h 365523"/>
              <a:gd name="connsiteX256" fmla="*/ 52202 w 355810"/>
              <a:gd name="connsiteY256" fmla="*/ 78978 h 365523"/>
              <a:gd name="connsiteX257" fmla="*/ 51370 w 355810"/>
              <a:gd name="connsiteY257" fmla="*/ 80668 h 365523"/>
              <a:gd name="connsiteX258" fmla="*/ 58796 w 355810"/>
              <a:gd name="connsiteY258" fmla="*/ 84432 h 365523"/>
              <a:gd name="connsiteX259" fmla="*/ 61270 w 355810"/>
              <a:gd name="connsiteY259" fmla="*/ 81922 h 365523"/>
              <a:gd name="connsiteX260" fmla="*/ 60034 w 355810"/>
              <a:gd name="connsiteY260" fmla="*/ 81922 h 365523"/>
              <a:gd name="connsiteX261" fmla="*/ 62508 w 355810"/>
              <a:gd name="connsiteY261" fmla="*/ 80668 h 365523"/>
              <a:gd name="connsiteX262" fmla="*/ 73646 w 355810"/>
              <a:gd name="connsiteY262" fmla="*/ 90707 h 365523"/>
              <a:gd name="connsiteX263" fmla="*/ 69934 w 355810"/>
              <a:gd name="connsiteY263" fmla="*/ 89452 h 365523"/>
              <a:gd name="connsiteX264" fmla="*/ 71172 w 355810"/>
              <a:gd name="connsiteY264" fmla="*/ 91961 h 365523"/>
              <a:gd name="connsiteX265" fmla="*/ 67458 w 355810"/>
              <a:gd name="connsiteY265" fmla="*/ 86942 h 365523"/>
              <a:gd name="connsiteX266" fmla="*/ 64984 w 355810"/>
              <a:gd name="connsiteY266" fmla="*/ 90707 h 365523"/>
              <a:gd name="connsiteX267" fmla="*/ 74884 w 355810"/>
              <a:gd name="connsiteY267" fmla="*/ 94471 h 365523"/>
              <a:gd name="connsiteX268" fmla="*/ 76122 w 355810"/>
              <a:gd name="connsiteY268" fmla="*/ 96981 h 365523"/>
              <a:gd name="connsiteX269" fmla="*/ 84746 w 355810"/>
              <a:gd name="connsiteY269" fmla="*/ 95732 h 365523"/>
              <a:gd name="connsiteX270" fmla="*/ 84694 w 355810"/>
              <a:gd name="connsiteY270" fmla="*/ 95681 h 365523"/>
              <a:gd name="connsiteX271" fmla="*/ 79834 w 355810"/>
              <a:gd name="connsiteY271" fmla="*/ 93216 h 365523"/>
              <a:gd name="connsiteX272" fmla="*/ 84784 w 355810"/>
              <a:gd name="connsiteY272" fmla="*/ 93216 h 365523"/>
              <a:gd name="connsiteX273" fmla="*/ 84626 w 355810"/>
              <a:gd name="connsiteY273" fmla="*/ 93377 h 365523"/>
              <a:gd name="connsiteX274" fmla="*/ 85138 w 355810"/>
              <a:gd name="connsiteY274" fmla="*/ 93377 h 365523"/>
              <a:gd name="connsiteX275" fmla="*/ 85138 w 355810"/>
              <a:gd name="connsiteY275" fmla="*/ 94471 h 365523"/>
              <a:gd name="connsiteX276" fmla="*/ 86022 w 355810"/>
              <a:gd name="connsiteY276" fmla="*/ 94471 h 365523"/>
              <a:gd name="connsiteX277" fmla="*/ 86022 w 355810"/>
              <a:gd name="connsiteY277" fmla="*/ 98236 h 365523"/>
              <a:gd name="connsiteX278" fmla="*/ 94684 w 355810"/>
              <a:gd name="connsiteY278" fmla="*/ 104510 h 365523"/>
              <a:gd name="connsiteX279" fmla="*/ 93448 w 355810"/>
              <a:gd name="connsiteY279" fmla="*/ 105765 h 365523"/>
              <a:gd name="connsiteX280" fmla="*/ 100872 w 355810"/>
              <a:gd name="connsiteY280" fmla="*/ 103255 h 365523"/>
              <a:gd name="connsiteX281" fmla="*/ 103348 w 355810"/>
              <a:gd name="connsiteY281" fmla="*/ 107020 h 365523"/>
              <a:gd name="connsiteX282" fmla="*/ 105822 w 355810"/>
              <a:gd name="connsiteY282" fmla="*/ 104510 h 365523"/>
              <a:gd name="connsiteX283" fmla="*/ 105822 w 355810"/>
              <a:gd name="connsiteY283" fmla="*/ 107020 h 365523"/>
              <a:gd name="connsiteX284" fmla="*/ 108298 w 355810"/>
              <a:gd name="connsiteY284" fmla="*/ 107020 h 365523"/>
              <a:gd name="connsiteX285" fmla="*/ 104586 w 355810"/>
              <a:gd name="connsiteY285" fmla="*/ 112039 h 365523"/>
              <a:gd name="connsiteX286" fmla="*/ 107060 w 355810"/>
              <a:gd name="connsiteY286" fmla="*/ 117059 h 365523"/>
              <a:gd name="connsiteX287" fmla="*/ 112010 w 355810"/>
              <a:gd name="connsiteY287" fmla="*/ 107020 h 365523"/>
              <a:gd name="connsiteX288" fmla="*/ 114486 w 355810"/>
              <a:gd name="connsiteY288" fmla="*/ 109530 h 365523"/>
              <a:gd name="connsiteX289" fmla="*/ 120674 w 355810"/>
              <a:gd name="connsiteY289" fmla="*/ 112039 h 365523"/>
              <a:gd name="connsiteX290" fmla="*/ 118198 w 355810"/>
              <a:gd name="connsiteY290" fmla="*/ 112039 h 365523"/>
              <a:gd name="connsiteX291" fmla="*/ 121912 w 355810"/>
              <a:gd name="connsiteY291" fmla="*/ 113294 h 365523"/>
              <a:gd name="connsiteX292" fmla="*/ 119436 w 355810"/>
              <a:gd name="connsiteY292" fmla="*/ 115804 h 365523"/>
              <a:gd name="connsiteX293" fmla="*/ 128098 w 355810"/>
              <a:gd name="connsiteY293" fmla="*/ 115804 h 365523"/>
              <a:gd name="connsiteX294" fmla="*/ 121912 w 355810"/>
              <a:gd name="connsiteY294" fmla="*/ 114549 h 365523"/>
              <a:gd name="connsiteX295" fmla="*/ 128098 w 355810"/>
              <a:gd name="connsiteY295" fmla="*/ 112039 h 365523"/>
              <a:gd name="connsiteX296" fmla="*/ 131812 w 355810"/>
              <a:gd name="connsiteY296" fmla="*/ 115804 h 365523"/>
              <a:gd name="connsiteX297" fmla="*/ 129336 w 355810"/>
              <a:gd name="connsiteY297" fmla="*/ 115804 h 365523"/>
              <a:gd name="connsiteX298" fmla="*/ 131812 w 355810"/>
              <a:gd name="connsiteY298" fmla="*/ 118314 h 365523"/>
              <a:gd name="connsiteX299" fmla="*/ 118198 w 355810"/>
              <a:gd name="connsiteY299" fmla="*/ 123333 h 365523"/>
              <a:gd name="connsiteX300" fmla="*/ 120674 w 355810"/>
              <a:gd name="connsiteY300" fmla="*/ 123333 h 365523"/>
              <a:gd name="connsiteX301" fmla="*/ 120674 w 355810"/>
              <a:gd name="connsiteY301" fmla="*/ 125843 h 365523"/>
              <a:gd name="connsiteX302" fmla="*/ 133050 w 355810"/>
              <a:gd name="connsiteY302" fmla="*/ 120823 h 365523"/>
              <a:gd name="connsiteX303" fmla="*/ 131812 w 355810"/>
              <a:gd name="connsiteY303" fmla="*/ 124588 h 365523"/>
              <a:gd name="connsiteX304" fmla="*/ 141712 w 355810"/>
              <a:gd name="connsiteY304" fmla="*/ 124588 h 365523"/>
              <a:gd name="connsiteX305" fmla="*/ 140474 w 355810"/>
              <a:gd name="connsiteY305" fmla="*/ 123333 h 365523"/>
              <a:gd name="connsiteX306" fmla="*/ 142950 w 355810"/>
              <a:gd name="connsiteY306" fmla="*/ 124588 h 365523"/>
              <a:gd name="connsiteX307" fmla="*/ 142950 w 355810"/>
              <a:gd name="connsiteY307" fmla="*/ 128353 h 365523"/>
              <a:gd name="connsiteX308" fmla="*/ 147900 w 355810"/>
              <a:gd name="connsiteY308" fmla="*/ 127098 h 365523"/>
              <a:gd name="connsiteX309" fmla="*/ 145424 w 355810"/>
              <a:gd name="connsiteY309" fmla="*/ 130862 h 365523"/>
              <a:gd name="connsiteX310" fmla="*/ 149138 w 355810"/>
              <a:gd name="connsiteY310" fmla="*/ 128353 h 365523"/>
              <a:gd name="connsiteX311" fmla="*/ 151612 w 355810"/>
              <a:gd name="connsiteY311" fmla="*/ 133372 h 365523"/>
              <a:gd name="connsiteX312" fmla="*/ 151612 w 355810"/>
              <a:gd name="connsiteY312" fmla="*/ 129608 h 365523"/>
              <a:gd name="connsiteX313" fmla="*/ 155326 w 355810"/>
              <a:gd name="connsiteY313" fmla="*/ 130862 h 365523"/>
              <a:gd name="connsiteX314" fmla="*/ 150374 w 355810"/>
              <a:gd name="connsiteY314" fmla="*/ 138392 h 365523"/>
              <a:gd name="connsiteX315" fmla="*/ 146662 w 355810"/>
              <a:gd name="connsiteY315" fmla="*/ 139647 h 365523"/>
              <a:gd name="connsiteX316" fmla="*/ 146662 w 355810"/>
              <a:gd name="connsiteY316" fmla="*/ 137137 h 365523"/>
              <a:gd name="connsiteX317" fmla="*/ 143362 w 355810"/>
              <a:gd name="connsiteY317" fmla="*/ 136022 h 365523"/>
              <a:gd name="connsiteX318" fmla="*/ 144188 w 355810"/>
              <a:gd name="connsiteY318" fmla="*/ 135882 h 365523"/>
              <a:gd name="connsiteX319" fmla="*/ 142950 w 355810"/>
              <a:gd name="connsiteY319" fmla="*/ 135882 h 365523"/>
              <a:gd name="connsiteX320" fmla="*/ 143362 w 355810"/>
              <a:gd name="connsiteY320" fmla="*/ 136022 h 365523"/>
              <a:gd name="connsiteX321" fmla="*/ 136762 w 355810"/>
              <a:gd name="connsiteY321" fmla="*/ 137137 h 365523"/>
              <a:gd name="connsiteX322" fmla="*/ 134398 w 355810"/>
              <a:gd name="connsiteY322" fmla="*/ 133543 h 365523"/>
              <a:gd name="connsiteX323" fmla="*/ 134142 w 355810"/>
              <a:gd name="connsiteY323" fmla="*/ 133372 h 365523"/>
              <a:gd name="connsiteX324" fmla="*/ 131812 w 355810"/>
              <a:gd name="connsiteY324" fmla="*/ 133372 h 365523"/>
              <a:gd name="connsiteX325" fmla="*/ 128098 w 355810"/>
              <a:gd name="connsiteY325" fmla="*/ 132117 h 365523"/>
              <a:gd name="connsiteX326" fmla="*/ 125624 w 355810"/>
              <a:gd name="connsiteY326" fmla="*/ 130862 h 365523"/>
              <a:gd name="connsiteX327" fmla="*/ 114486 w 355810"/>
              <a:gd name="connsiteY327" fmla="*/ 124588 h 365523"/>
              <a:gd name="connsiteX328" fmla="*/ 116960 w 355810"/>
              <a:gd name="connsiteY328" fmla="*/ 125843 h 365523"/>
              <a:gd name="connsiteX329" fmla="*/ 108298 w 355810"/>
              <a:gd name="connsiteY329" fmla="*/ 120823 h 365523"/>
              <a:gd name="connsiteX330" fmla="*/ 108298 w 355810"/>
              <a:gd name="connsiteY330" fmla="*/ 122078 h 365523"/>
              <a:gd name="connsiteX331" fmla="*/ 100872 w 355810"/>
              <a:gd name="connsiteY331" fmla="*/ 118314 h 365523"/>
              <a:gd name="connsiteX332" fmla="*/ 100872 w 355810"/>
              <a:gd name="connsiteY332" fmla="*/ 120823 h 365523"/>
              <a:gd name="connsiteX333" fmla="*/ 90972 w 355810"/>
              <a:gd name="connsiteY333" fmla="*/ 113294 h 365523"/>
              <a:gd name="connsiteX334" fmla="*/ 86022 w 355810"/>
              <a:gd name="connsiteY334" fmla="*/ 109530 h 365523"/>
              <a:gd name="connsiteX335" fmla="*/ 86022 w 355810"/>
              <a:gd name="connsiteY335" fmla="*/ 108275 h 365523"/>
              <a:gd name="connsiteX336" fmla="*/ 81072 w 355810"/>
              <a:gd name="connsiteY336" fmla="*/ 107020 h 365523"/>
              <a:gd name="connsiteX337" fmla="*/ 71172 w 355810"/>
              <a:gd name="connsiteY337" fmla="*/ 98236 h 365523"/>
              <a:gd name="connsiteX338" fmla="*/ 67458 w 355810"/>
              <a:gd name="connsiteY338" fmla="*/ 95726 h 365523"/>
              <a:gd name="connsiteX339" fmla="*/ 64984 w 355810"/>
              <a:gd name="connsiteY339" fmla="*/ 95726 h 365523"/>
              <a:gd name="connsiteX340" fmla="*/ 61270 w 355810"/>
              <a:gd name="connsiteY340" fmla="*/ 93216 h 365523"/>
              <a:gd name="connsiteX341" fmla="*/ 60034 w 355810"/>
              <a:gd name="connsiteY341" fmla="*/ 90707 h 365523"/>
              <a:gd name="connsiteX342" fmla="*/ 61270 w 355810"/>
              <a:gd name="connsiteY342" fmla="*/ 88197 h 365523"/>
              <a:gd name="connsiteX343" fmla="*/ 58796 w 355810"/>
              <a:gd name="connsiteY343" fmla="*/ 88197 h 365523"/>
              <a:gd name="connsiteX344" fmla="*/ 60034 w 355810"/>
              <a:gd name="connsiteY344" fmla="*/ 86942 h 365523"/>
              <a:gd name="connsiteX345" fmla="*/ 53846 w 355810"/>
              <a:gd name="connsiteY345" fmla="*/ 84432 h 365523"/>
              <a:gd name="connsiteX346" fmla="*/ 53846 w 355810"/>
              <a:gd name="connsiteY346" fmla="*/ 86942 h 365523"/>
              <a:gd name="connsiteX347" fmla="*/ 51370 w 355810"/>
              <a:gd name="connsiteY347" fmla="*/ 86942 h 365523"/>
              <a:gd name="connsiteX348" fmla="*/ 50132 w 355810"/>
              <a:gd name="connsiteY348" fmla="*/ 80668 h 365523"/>
              <a:gd name="connsiteX349" fmla="*/ 43946 w 355810"/>
              <a:gd name="connsiteY349" fmla="*/ 80668 h 365523"/>
              <a:gd name="connsiteX350" fmla="*/ 43946 w 355810"/>
              <a:gd name="connsiteY350" fmla="*/ 79648 h 365523"/>
              <a:gd name="connsiteX351" fmla="*/ 43946 w 355810"/>
              <a:gd name="connsiteY351" fmla="*/ 78315 h 365523"/>
              <a:gd name="connsiteX352" fmla="*/ 43946 w 355810"/>
              <a:gd name="connsiteY352" fmla="*/ 76903 h 365523"/>
              <a:gd name="connsiteX353" fmla="*/ 54930 w 355810"/>
              <a:gd name="connsiteY353" fmla="*/ 71404 h 365523"/>
              <a:gd name="connsiteX354" fmla="*/ 57676 w 355810"/>
              <a:gd name="connsiteY354" fmla="*/ 74152 h 365523"/>
              <a:gd name="connsiteX355" fmla="*/ 56990 w 355810"/>
              <a:gd name="connsiteY355" fmla="*/ 74152 h 365523"/>
              <a:gd name="connsiteX356" fmla="*/ 57676 w 355810"/>
              <a:gd name="connsiteY356" fmla="*/ 75067 h 365523"/>
              <a:gd name="connsiteX357" fmla="*/ 56304 w 355810"/>
              <a:gd name="connsiteY357" fmla="*/ 74152 h 365523"/>
              <a:gd name="connsiteX358" fmla="*/ 54930 w 355810"/>
              <a:gd name="connsiteY358" fmla="*/ 74152 h 365523"/>
              <a:gd name="connsiteX359" fmla="*/ 54930 w 355810"/>
              <a:gd name="connsiteY359" fmla="*/ 73236 h 365523"/>
              <a:gd name="connsiteX360" fmla="*/ 52180 w 355810"/>
              <a:gd name="connsiteY360" fmla="*/ 71404 h 365523"/>
              <a:gd name="connsiteX361" fmla="*/ 52180 w 355810"/>
              <a:gd name="connsiteY361" fmla="*/ 74152 h 365523"/>
              <a:gd name="connsiteX362" fmla="*/ 52180 w 355810"/>
              <a:gd name="connsiteY362" fmla="*/ 71404 h 365523"/>
              <a:gd name="connsiteX363" fmla="*/ 39034 w 355810"/>
              <a:gd name="connsiteY363" fmla="*/ 67682 h 365523"/>
              <a:gd name="connsiteX364" fmla="*/ 42568 w 355810"/>
              <a:gd name="connsiteY364" fmla="*/ 70035 h 365523"/>
              <a:gd name="connsiteX365" fmla="*/ 39820 w 355810"/>
              <a:gd name="connsiteY365" fmla="*/ 70035 h 365523"/>
              <a:gd name="connsiteX366" fmla="*/ 38446 w 355810"/>
              <a:gd name="connsiteY366" fmla="*/ 67290 h 365523"/>
              <a:gd name="connsiteX367" fmla="*/ 38904 w 355810"/>
              <a:gd name="connsiteY367" fmla="*/ 67290 h 365523"/>
              <a:gd name="connsiteX368" fmla="*/ 39034 w 355810"/>
              <a:gd name="connsiteY368" fmla="*/ 67682 h 365523"/>
              <a:gd name="connsiteX369" fmla="*/ 48064 w 355810"/>
              <a:gd name="connsiteY369" fmla="*/ 65917 h 365523"/>
              <a:gd name="connsiteX370" fmla="*/ 52184 w 355810"/>
              <a:gd name="connsiteY370" fmla="*/ 67747 h 365523"/>
              <a:gd name="connsiteX371" fmla="*/ 53558 w 355810"/>
              <a:gd name="connsiteY371" fmla="*/ 68662 h 365523"/>
              <a:gd name="connsiteX372" fmla="*/ 48064 w 355810"/>
              <a:gd name="connsiteY372" fmla="*/ 69578 h 365523"/>
              <a:gd name="connsiteX373" fmla="*/ 46692 w 355810"/>
              <a:gd name="connsiteY373" fmla="*/ 67747 h 365523"/>
              <a:gd name="connsiteX374" fmla="*/ 46692 w 355810"/>
              <a:gd name="connsiteY374" fmla="*/ 70493 h 365523"/>
              <a:gd name="connsiteX375" fmla="*/ 43946 w 355810"/>
              <a:gd name="connsiteY375" fmla="*/ 69578 h 365523"/>
              <a:gd name="connsiteX376" fmla="*/ 48064 w 355810"/>
              <a:gd name="connsiteY376" fmla="*/ 65917 h 365523"/>
              <a:gd name="connsiteX377" fmla="*/ 38446 w 355810"/>
              <a:gd name="connsiteY377" fmla="*/ 65917 h 365523"/>
              <a:gd name="connsiteX378" fmla="*/ 39820 w 355810"/>
              <a:gd name="connsiteY378" fmla="*/ 67290 h 365523"/>
              <a:gd name="connsiteX379" fmla="*/ 38904 w 355810"/>
              <a:gd name="connsiteY379" fmla="*/ 67290 h 365523"/>
              <a:gd name="connsiteX380" fmla="*/ 32958 w 355810"/>
              <a:gd name="connsiteY380" fmla="*/ 61517 h 365523"/>
              <a:gd name="connsiteX381" fmla="*/ 34790 w 355810"/>
              <a:gd name="connsiteY381" fmla="*/ 62616 h 365523"/>
              <a:gd name="connsiteX382" fmla="*/ 36620 w 355810"/>
              <a:gd name="connsiteY382" fmla="*/ 64814 h 365523"/>
              <a:gd name="connsiteX383" fmla="*/ 33874 w 355810"/>
              <a:gd name="connsiteY383" fmla="*/ 63715 h 365523"/>
              <a:gd name="connsiteX384" fmla="*/ 32958 w 355810"/>
              <a:gd name="connsiteY384" fmla="*/ 61517 h 365523"/>
              <a:gd name="connsiteX385" fmla="*/ 34790 w 355810"/>
              <a:gd name="connsiteY385" fmla="*/ 60418 h 365523"/>
              <a:gd name="connsiteX386" fmla="*/ 37534 w 355810"/>
              <a:gd name="connsiteY386" fmla="*/ 61517 h 365523"/>
              <a:gd name="connsiteX387" fmla="*/ 34790 w 355810"/>
              <a:gd name="connsiteY387" fmla="*/ 62616 h 365523"/>
              <a:gd name="connsiteX388" fmla="*/ 34790 w 355810"/>
              <a:gd name="connsiteY388" fmla="*/ 60418 h 365523"/>
              <a:gd name="connsiteX389" fmla="*/ 28834 w 355810"/>
              <a:gd name="connsiteY389" fmla="*/ 60418 h 365523"/>
              <a:gd name="connsiteX390" fmla="*/ 31582 w 355810"/>
              <a:gd name="connsiteY390" fmla="*/ 64081 h 365523"/>
              <a:gd name="connsiteX391" fmla="*/ 27460 w 355810"/>
              <a:gd name="connsiteY391" fmla="*/ 62250 h 365523"/>
              <a:gd name="connsiteX392" fmla="*/ 28148 w 355810"/>
              <a:gd name="connsiteY392" fmla="*/ 62021 h 365523"/>
              <a:gd name="connsiteX393" fmla="*/ 28422 w 355810"/>
              <a:gd name="connsiteY393" fmla="*/ 61380 h 365523"/>
              <a:gd name="connsiteX394" fmla="*/ 32958 w 355810"/>
              <a:gd name="connsiteY394" fmla="*/ 56303 h 365523"/>
              <a:gd name="connsiteX395" fmla="*/ 36620 w 355810"/>
              <a:gd name="connsiteY395" fmla="*/ 56303 h 365523"/>
              <a:gd name="connsiteX396" fmla="*/ 36620 w 355810"/>
              <a:gd name="connsiteY396" fmla="*/ 59048 h 365523"/>
              <a:gd name="connsiteX397" fmla="*/ 23804 w 355810"/>
              <a:gd name="connsiteY397" fmla="*/ 54930 h 365523"/>
              <a:gd name="connsiteX398" fmla="*/ 24718 w 355810"/>
              <a:gd name="connsiteY398" fmla="*/ 54930 h 365523"/>
              <a:gd name="connsiteX399" fmla="*/ 25634 w 355810"/>
              <a:gd name="connsiteY399" fmla="*/ 54930 h 365523"/>
              <a:gd name="connsiteX400" fmla="*/ 23804 w 355810"/>
              <a:gd name="connsiteY400" fmla="*/ 57676 h 365523"/>
              <a:gd name="connsiteX401" fmla="*/ 23804 w 355810"/>
              <a:gd name="connsiteY401" fmla="*/ 54930 h 365523"/>
              <a:gd name="connsiteX402" fmla="*/ 21974 w 355810"/>
              <a:gd name="connsiteY402" fmla="*/ 49432 h 365523"/>
              <a:gd name="connsiteX403" fmla="*/ 24718 w 355810"/>
              <a:gd name="connsiteY403" fmla="*/ 49432 h 365523"/>
              <a:gd name="connsiteX404" fmla="*/ 23542 w 355810"/>
              <a:gd name="connsiteY404" fmla="*/ 51002 h 365523"/>
              <a:gd name="connsiteX405" fmla="*/ 23346 w 355810"/>
              <a:gd name="connsiteY405" fmla="*/ 51264 h 365523"/>
              <a:gd name="connsiteX406" fmla="*/ 21974 w 355810"/>
              <a:gd name="connsiteY406" fmla="*/ 53095 h 365523"/>
              <a:gd name="connsiteX407" fmla="*/ 21974 w 355810"/>
              <a:gd name="connsiteY407" fmla="*/ 49432 h 365523"/>
              <a:gd name="connsiteX408" fmla="*/ 26092 w 355810"/>
              <a:gd name="connsiteY408" fmla="*/ 43944 h 365523"/>
              <a:gd name="connsiteX409" fmla="*/ 25268 w 355810"/>
              <a:gd name="connsiteY409" fmla="*/ 45774 h 365523"/>
              <a:gd name="connsiteX410" fmla="*/ 25634 w 355810"/>
              <a:gd name="connsiteY410" fmla="*/ 45774 h 365523"/>
              <a:gd name="connsiteX411" fmla="*/ 23804 w 355810"/>
              <a:gd name="connsiteY411" fmla="*/ 48520 h 365523"/>
              <a:gd name="connsiteX412" fmla="*/ 23804 w 355810"/>
              <a:gd name="connsiteY412" fmla="*/ 46045 h 365523"/>
              <a:gd name="connsiteX413" fmla="*/ 21974 w 355810"/>
              <a:gd name="connsiteY413" fmla="*/ 45774 h 365523"/>
              <a:gd name="connsiteX414" fmla="*/ 26092 w 355810"/>
              <a:gd name="connsiteY414" fmla="*/ 43944 h 365523"/>
              <a:gd name="connsiteX415" fmla="*/ 10986 w 355810"/>
              <a:gd name="connsiteY415" fmla="*/ 43944 h 365523"/>
              <a:gd name="connsiteX416" fmla="*/ 12816 w 355810"/>
              <a:gd name="connsiteY416" fmla="*/ 43944 h 365523"/>
              <a:gd name="connsiteX417" fmla="*/ 13732 w 355810"/>
              <a:gd name="connsiteY417" fmla="*/ 43944 h 365523"/>
              <a:gd name="connsiteX418" fmla="*/ 10986 w 355810"/>
              <a:gd name="connsiteY418" fmla="*/ 45774 h 365523"/>
              <a:gd name="connsiteX419" fmla="*/ 10986 w 355810"/>
              <a:gd name="connsiteY419" fmla="*/ 43944 h 365523"/>
              <a:gd name="connsiteX420" fmla="*/ 16474 w 355810"/>
              <a:gd name="connsiteY420" fmla="*/ 38446 h 365523"/>
              <a:gd name="connsiteX421" fmla="*/ 20596 w 355810"/>
              <a:gd name="connsiteY421" fmla="*/ 41194 h 365523"/>
              <a:gd name="connsiteX422" fmla="*/ 19222 w 355810"/>
              <a:gd name="connsiteY422" fmla="*/ 41194 h 365523"/>
              <a:gd name="connsiteX423" fmla="*/ 10986 w 355810"/>
              <a:gd name="connsiteY423" fmla="*/ 38446 h 365523"/>
              <a:gd name="connsiteX424" fmla="*/ 10986 w 355810"/>
              <a:gd name="connsiteY424" fmla="*/ 42109 h 365523"/>
              <a:gd name="connsiteX425" fmla="*/ 10986 w 355810"/>
              <a:gd name="connsiteY425" fmla="*/ 40278 h 365523"/>
              <a:gd name="connsiteX426" fmla="*/ 10986 w 355810"/>
              <a:gd name="connsiteY426" fmla="*/ 39477 h 365523"/>
              <a:gd name="connsiteX427" fmla="*/ 5488 w 355810"/>
              <a:gd name="connsiteY427" fmla="*/ 21972 h 365523"/>
              <a:gd name="connsiteX428" fmla="*/ 7320 w 355810"/>
              <a:gd name="connsiteY428" fmla="*/ 21972 h 365523"/>
              <a:gd name="connsiteX429" fmla="*/ 8236 w 355810"/>
              <a:gd name="connsiteY429" fmla="*/ 31389 h 365523"/>
              <a:gd name="connsiteX430" fmla="*/ 5488 w 355810"/>
              <a:gd name="connsiteY430" fmla="*/ 21972 h 365523"/>
              <a:gd name="connsiteX431" fmla="*/ 5488 w 355810"/>
              <a:gd name="connsiteY431" fmla="*/ 16474 h 365523"/>
              <a:gd name="connsiteX432" fmla="*/ 7320 w 355810"/>
              <a:gd name="connsiteY432" fmla="*/ 16474 h 365523"/>
              <a:gd name="connsiteX433" fmla="*/ 9152 w 355810"/>
              <a:gd name="connsiteY433" fmla="*/ 19222 h 365523"/>
              <a:gd name="connsiteX434" fmla="*/ 0 w 355810"/>
              <a:gd name="connsiteY434" fmla="*/ 0 h 365523"/>
              <a:gd name="connsiteX435" fmla="*/ 1830 w 355810"/>
              <a:gd name="connsiteY435" fmla="*/ 2746 h 365523"/>
              <a:gd name="connsiteX436" fmla="*/ 0 w 355810"/>
              <a:gd name="connsiteY436"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355810" h="365523">
                <a:moveTo>
                  <a:pt x="280142" y="181265"/>
                </a:moveTo>
                <a:cubicBezTo>
                  <a:pt x="281514" y="182639"/>
                  <a:pt x="282888" y="182639"/>
                  <a:pt x="284262" y="182639"/>
                </a:cubicBezTo>
                <a:cubicBezTo>
                  <a:pt x="282888" y="185386"/>
                  <a:pt x="282888" y="182639"/>
                  <a:pt x="280142" y="181265"/>
                </a:cubicBezTo>
                <a:close/>
                <a:moveTo>
                  <a:pt x="263666" y="175777"/>
                </a:moveTo>
                <a:lnTo>
                  <a:pt x="266412" y="177607"/>
                </a:lnTo>
                <a:lnTo>
                  <a:pt x="263666" y="179438"/>
                </a:lnTo>
                <a:close/>
                <a:moveTo>
                  <a:pt x="240716" y="164744"/>
                </a:moveTo>
                <a:cubicBezTo>
                  <a:pt x="241954" y="167254"/>
                  <a:pt x="243192" y="167254"/>
                  <a:pt x="243192" y="171018"/>
                </a:cubicBezTo>
                <a:lnTo>
                  <a:pt x="240716" y="169763"/>
                </a:lnTo>
                <a:close/>
                <a:moveTo>
                  <a:pt x="185026" y="145921"/>
                </a:moveTo>
                <a:lnTo>
                  <a:pt x="188740" y="145921"/>
                </a:lnTo>
                <a:cubicBezTo>
                  <a:pt x="187502" y="145921"/>
                  <a:pt x="186264" y="145921"/>
                  <a:pt x="188740" y="147176"/>
                </a:cubicBezTo>
                <a:close/>
                <a:moveTo>
                  <a:pt x="182242" y="144980"/>
                </a:moveTo>
                <a:lnTo>
                  <a:pt x="185026" y="145921"/>
                </a:lnTo>
                <a:lnTo>
                  <a:pt x="182552" y="145921"/>
                </a:lnTo>
                <a:close/>
                <a:moveTo>
                  <a:pt x="161512" y="134627"/>
                </a:moveTo>
                <a:cubicBezTo>
                  <a:pt x="160276" y="134627"/>
                  <a:pt x="159038" y="135882"/>
                  <a:pt x="157800" y="137137"/>
                </a:cubicBezTo>
                <a:cubicBezTo>
                  <a:pt x="160276" y="134627"/>
                  <a:pt x="167700" y="137137"/>
                  <a:pt x="170176" y="139647"/>
                </a:cubicBezTo>
                <a:cubicBezTo>
                  <a:pt x="168938" y="139647"/>
                  <a:pt x="171414" y="142156"/>
                  <a:pt x="172650" y="142156"/>
                </a:cubicBezTo>
                <a:cubicBezTo>
                  <a:pt x="173888" y="144666"/>
                  <a:pt x="176364" y="139647"/>
                  <a:pt x="178838" y="142156"/>
                </a:cubicBezTo>
                <a:cubicBezTo>
                  <a:pt x="176364" y="142156"/>
                  <a:pt x="175126" y="142156"/>
                  <a:pt x="175126" y="143411"/>
                </a:cubicBezTo>
                <a:cubicBezTo>
                  <a:pt x="177602" y="143411"/>
                  <a:pt x="181314" y="145921"/>
                  <a:pt x="181314" y="142156"/>
                </a:cubicBezTo>
                <a:lnTo>
                  <a:pt x="182242" y="144980"/>
                </a:lnTo>
                <a:lnTo>
                  <a:pt x="181314" y="144666"/>
                </a:lnTo>
                <a:cubicBezTo>
                  <a:pt x="181314" y="147176"/>
                  <a:pt x="181314" y="147176"/>
                  <a:pt x="178838" y="149686"/>
                </a:cubicBezTo>
                <a:cubicBezTo>
                  <a:pt x="183788" y="149686"/>
                  <a:pt x="188740" y="148431"/>
                  <a:pt x="192452" y="147176"/>
                </a:cubicBezTo>
                <a:lnTo>
                  <a:pt x="196164" y="150940"/>
                </a:lnTo>
                <a:lnTo>
                  <a:pt x="196164" y="152195"/>
                </a:lnTo>
                <a:cubicBezTo>
                  <a:pt x="197402" y="152195"/>
                  <a:pt x="198640" y="152195"/>
                  <a:pt x="198640" y="152195"/>
                </a:cubicBezTo>
                <a:lnTo>
                  <a:pt x="197402" y="153450"/>
                </a:lnTo>
                <a:cubicBezTo>
                  <a:pt x="198640" y="153450"/>
                  <a:pt x="198640" y="153450"/>
                  <a:pt x="198640" y="153450"/>
                </a:cubicBezTo>
                <a:cubicBezTo>
                  <a:pt x="198640" y="153450"/>
                  <a:pt x="197402" y="155960"/>
                  <a:pt x="196164" y="155960"/>
                </a:cubicBezTo>
                <a:lnTo>
                  <a:pt x="194926" y="154705"/>
                </a:lnTo>
                <a:cubicBezTo>
                  <a:pt x="193690" y="154705"/>
                  <a:pt x="192452" y="155960"/>
                  <a:pt x="193690" y="157215"/>
                </a:cubicBezTo>
                <a:cubicBezTo>
                  <a:pt x="193690" y="157215"/>
                  <a:pt x="192452" y="157215"/>
                  <a:pt x="192452" y="158470"/>
                </a:cubicBezTo>
                <a:lnTo>
                  <a:pt x="196164" y="158470"/>
                </a:lnTo>
                <a:cubicBezTo>
                  <a:pt x="196164" y="158470"/>
                  <a:pt x="196164" y="157215"/>
                  <a:pt x="196164" y="155960"/>
                </a:cubicBezTo>
                <a:cubicBezTo>
                  <a:pt x="198640" y="155960"/>
                  <a:pt x="201114" y="155960"/>
                  <a:pt x="199878" y="153450"/>
                </a:cubicBezTo>
                <a:lnTo>
                  <a:pt x="202352" y="155960"/>
                </a:lnTo>
                <a:cubicBezTo>
                  <a:pt x="206066" y="154705"/>
                  <a:pt x="206066" y="155960"/>
                  <a:pt x="209778" y="155960"/>
                </a:cubicBezTo>
                <a:cubicBezTo>
                  <a:pt x="209778" y="155960"/>
                  <a:pt x="207302" y="155960"/>
                  <a:pt x="208540" y="157215"/>
                </a:cubicBezTo>
                <a:cubicBezTo>
                  <a:pt x="212252" y="155960"/>
                  <a:pt x="213490" y="163489"/>
                  <a:pt x="214728" y="160979"/>
                </a:cubicBezTo>
                <a:cubicBezTo>
                  <a:pt x="217204" y="160979"/>
                  <a:pt x="217204" y="159724"/>
                  <a:pt x="218440" y="159724"/>
                </a:cubicBezTo>
                <a:cubicBezTo>
                  <a:pt x="218440" y="159724"/>
                  <a:pt x="218440" y="159724"/>
                  <a:pt x="218440" y="160979"/>
                </a:cubicBezTo>
                <a:lnTo>
                  <a:pt x="220916" y="159724"/>
                </a:lnTo>
                <a:cubicBezTo>
                  <a:pt x="220916" y="160979"/>
                  <a:pt x="218440" y="159724"/>
                  <a:pt x="219678" y="160979"/>
                </a:cubicBezTo>
                <a:cubicBezTo>
                  <a:pt x="223390" y="162234"/>
                  <a:pt x="225866" y="162234"/>
                  <a:pt x="227104" y="163489"/>
                </a:cubicBezTo>
                <a:cubicBezTo>
                  <a:pt x="232054" y="165999"/>
                  <a:pt x="227104" y="159724"/>
                  <a:pt x="230816" y="162234"/>
                </a:cubicBezTo>
                <a:cubicBezTo>
                  <a:pt x="230816" y="163489"/>
                  <a:pt x="229578" y="165999"/>
                  <a:pt x="232054" y="165999"/>
                </a:cubicBezTo>
                <a:cubicBezTo>
                  <a:pt x="233292" y="165999"/>
                  <a:pt x="233292" y="164744"/>
                  <a:pt x="235766" y="165999"/>
                </a:cubicBezTo>
                <a:lnTo>
                  <a:pt x="234528" y="167254"/>
                </a:lnTo>
                <a:cubicBezTo>
                  <a:pt x="237004" y="167254"/>
                  <a:pt x="237004" y="167254"/>
                  <a:pt x="237004" y="169763"/>
                </a:cubicBezTo>
                <a:cubicBezTo>
                  <a:pt x="239480" y="169763"/>
                  <a:pt x="239480" y="169763"/>
                  <a:pt x="240716" y="171018"/>
                </a:cubicBezTo>
                <a:lnTo>
                  <a:pt x="240716" y="169763"/>
                </a:lnTo>
                <a:cubicBezTo>
                  <a:pt x="245666" y="174783"/>
                  <a:pt x="246904" y="169763"/>
                  <a:pt x="246904" y="174783"/>
                </a:cubicBezTo>
                <a:cubicBezTo>
                  <a:pt x="246904" y="176038"/>
                  <a:pt x="245666" y="174783"/>
                  <a:pt x="245666" y="176038"/>
                </a:cubicBezTo>
                <a:cubicBezTo>
                  <a:pt x="246904" y="176038"/>
                  <a:pt x="248142" y="176038"/>
                  <a:pt x="248142" y="174783"/>
                </a:cubicBezTo>
                <a:lnTo>
                  <a:pt x="248142" y="176038"/>
                </a:lnTo>
                <a:lnTo>
                  <a:pt x="253092" y="177293"/>
                </a:lnTo>
                <a:cubicBezTo>
                  <a:pt x="251854" y="177293"/>
                  <a:pt x="251854" y="177293"/>
                  <a:pt x="253092" y="178548"/>
                </a:cubicBezTo>
                <a:lnTo>
                  <a:pt x="255568" y="179802"/>
                </a:lnTo>
                <a:cubicBezTo>
                  <a:pt x="254330" y="179802"/>
                  <a:pt x="254330" y="179802"/>
                  <a:pt x="255568" y="181057"/>
                </a:cubicBezTo>
                <a:cubicBezTo>
                  <a:pt x="257424" y="182312"/>
                  <a:pt x="258662" y="181685"/>
                  <a:pt x="259590" y="181057"/>
                </a:cubicBezTo>
                <a:lnTo>
                  <a:pt x="260518" y="181057"/>
                </a:lnTo>
                <a:lnTo>
                  <a:pt x="261756" y="183567"/>
                </a:lnTo>
                <a:cubicBezTo>
                  <a:pt x="264230" y="179802"/>
                  <a:pt x="270418" y="187332"/>
                  <a:pt x="271656" y="183567"/>
                </a:cubicBezTo>
                <a:cubicBezTo>
                  <a:pt x="272894" y="186077"/>
                  <a:pt x="271656" y="184822"/>
                  <a:pt x="267942" y="184822"/>
                </a:cubicBezTo>
                <a:lnTo>
                  <a:pt x="270006" y="186914"/>
                </a:lnTo>
                <a:lnTo>
                  <a:pt x="267942" y="186077"/>
                </a:lnTo>
                <a:cubicBezTo>
                  <a:pt x="267942" y="186077"/>
                  <a:pt x="269180" y="187332"/>
                  <a:pt x="270418" y="187332"/>
                </a:cubicBezTo>
                <a:lnTo>
                  <a:pt x="270006" y="186914"/>
                </a:lnTo>
                <a:lnTo>
                  <a:pt x="274130" y="188586"/>
                </a:lnTo>
                <a:cubicBezTo>
                  <a:pt x="275368" y="189841"/>
                  <a:pt x="271656" y="191096"/>
                  <a:pt x="275368" y="192351"/>
                </a:cubicBezTo>
                <a:cubicBezTo>
                  <a:pt x="279080" y="194861"/>
                  <a:pt x="276606" y="188586"/>
                  <a:pt x="277844" y="191096"/>
                </a:cubicBezTo>
                <a:lnTo>
                  <a:pt x="279080" y="193606"/>
                </a:lnTo>
                <a:cubicBezTo>
                  <a:pt x="282794" y="194861"/>
                  <a:pt x="284032" y="196116"/>
                  <a:pt x="285268" y="199880"/>
                </a:cubicBezTo>
                <a:cubicBezTo>
                  <a:pt x="286506" y="199880"/>
                  <a:pt x="287744" y="199880"/>
                  <a:pt x="287744" y="199880"/>
                </a:cubicBezTo>
                <a:cubicBezTo>
                  <a:pt x="290218" y="202390"/>
                  <a:pt x="293932" y="201135"/>
                  <a:pt x="296406" y="203645"/>
                </a:cubicBezTo>
                <a:cubicBezTo>
                  <a:pt x="295170" y="203645"/>
                  <a:pt x="296406" y="204900"/>
                  <a:pt x="296406" y="206155"/>
                </a:cubicBezTo>
                <a:lnTo>
                  <a:pt x="300120" y="208664"/>
                </a:lnTo>
                <a:cubicBezTo>
                  <a:pt x="297644" y="207410"/>
                  <a:pt x="297644" y="208664"/>
                  <a:pt x="296406" y="208664"/>
                </a:cubicBezTo>
                <a:cubicBezTo>
                  <a:pt x="297644" y="209919"/>
                  <a:pt x="297644" y="209919"/>
                  <a:pt x="298882" y="209919"/>
                </a:cubicBezTo>
                <a:cubicBezTo>
                  <a:pt x="298882" y="209919"/>
                  <a:pt x="297644" y="209919"/>
                  <a:pt x="297644" y="211174"/>
                </a:cubicBezTo>
                <a:lnTo>
                  <a:pt x="302594" y="212429"/>
                </a:lnTo>
                <a:lnTo>
                  <a:pt x="305070" y="214939"/>
                </a:lnTo>
                <a:cubicBezTo>
                  <a:pt x="305070" y="214939"/>
                  <a:pt x="303832" y="214939"/>
                  <a:pt x="303832" y="216194"/>
                </a:cubicBezTo>
                <a:cubicBezTo>
                  <a:pt x="303832" y="213684"/>
                  <a:pt x="302594" y="214939"/>
                  <a:pt x="301356" y="214939"/>
                </a:cubicBezTo>
                <a:cubicBezTo>
                  <a:pt x="303832" y="216194"/>
                  <a:pt x="301356" y="214939"/>
                  <a:pt x="302594" y="216194"/>
                </a:cubicBezTo>
                <a:lnTo>
                  <a:pt x="303832" y="216194"/>
                </a:lnTo>
                <a:lnTo>
                  <a:pt x="306308" y="216194"/>
                </a:lnTo>
                <a:cubicBezTo>
                  <a:pt x="307544" y="218703"/>
                  <a:pt x="307544" y="218703"/>
                  <a:pt x="311258" y="219958"/>
                </a:cubicBezTo>
                <a:lnTo>
                  <a:pt x="310020" y="221213"/>
                </a:lnTo>
                <a:lnTo>
                  <a:pt x="311258" y="222468"/>
                </a:lnTo>
                <a:lnTo>
                  <a:pt x="308782" y="222468"/>
                </a:lnTo>
                <a:cubicBezTo>
                  <a:pt x="311258" y="226233"/>
                  <a:pt x="311258" y="221213"/>
                  <a:pt x="313732" y="224978"/>
                </a:cubicBezTo>
                <a:lnTo>
                  <a:pt x="312494" y="226233"/>
                </a:lnTo>
                <a:cubicBezTo>
                  <a:pt x="314970" y="227487"/>
                  <a:pt x="317446" y="226233"/>
                  <a:pt x="316208" y="228742"/>
                </a:cubicBezTo>
                <a:cubicBezTo>
                  <a:pt x="318682" y="228742"/>
                  <a:pt x="316208" y="224978"/>
                  <a:pt x="318682" y="227487"/>
                </a:cubicBezTo>
                <a:cubicBezTo>
                  <a:pt x="318682" y="228742"/>
                  <a:pt x="319920" y="231252"/>
                  <a:pt x="319920" y="232507"/>
                </a:cubicBezTo>
                <a:cubicBezTo>
                  <a:pt x="321158" y="232507"/>
                  <a:pt x="319920" y="229997"/>
                  <a:pt x="319920" y="228742"/>
                </a:cubicBezTo>
                <a:cubicBezTo>
                  <a:pt x="324870" y="233762"/>
                  <a:pt x="318682" y="236272"/>
                  <a:pt x="324870" y="238781"/>
                </a:cubicBezTo>
                <a:cubicBezTo>
                  <a:pt x="323632" y="236272"/>
                  <a:pt x="327346" y="238781"/>
                  <a:pt x="324870" y="235017"/>
                </a:cubicBezTo>
                <a:cubicBezTo>
                  <a:pt x="326108" y="236272"/>
                  <a:pt x="324870" y="240036"/>
                  <a:pt x="328584" y="240036"/>
                </a:cubicBezTo>
                <a:lnTo>
                  <a:pt x="326108" y="240036"/>
                </a:lnTo>
                <a:cubicBezTo>
                  <a:pt x="326108" y="241291"/>
                  <a:pt x="327346" y="241291"/>
                  <a:pt x="328584" y="242546"/>
                </a:cubicBezTo>
                <a:lnTo>
                  <a:pt x="326108" y="242546"/>
                </a:lnTo>
                <a:cubicBezTo>
                  <a:pt x="331058" y="243801"/>
                  <a:pt x="328584" y="248820"/>
                  <a:pt x="332296" y="247565"/>
                </a:cubicBezTo>
                <a:cubicBezTo>
                  <a:pt x="329820" y="248820"/>
                  <a:pt x="334770" y="248820"/>
                  <a:pt x="333534" y="251330"/>
                </a:cubicBezTo>
                <a:cubicBezTo>
                  <a:pt x="331058" y="250075"/>
                  <a:pt x="329820" y="245056"/>
                  <a:pt x="327346" y="246311"/>
                </a:cubicBezTo>
                <a:cubicBezTo>
                  <a:pt x="327346" y="247565"/>
                  <a:pt x="328584" y="247565"/>
                  <a:pt x="328584" y="248820"/>
                </a:cubicBezTo>
                <a:cubicBezTo>
                  <a:pt x="328584" y="248820"/>
                  <a:pt x="327346" y="248820"/>
                  <a:pt x="326108" y="248820"/>
                </a:cubicBezTo>
                <a:cubicBezTo>
                  <a:pt x="327346" y="252585"/>
                  <a:pt x="331058" y="252585"/>
                  <a:pt x="332296" y="253840"/>
                </a:cubicBezTo>
                <a:lnTo>
                  <a:pt x="331058" y="251330"/>
                </a:lnTo>
                <a:cubicBezTo>
                  <a:pt x="332296" y="250075"/>
                  <a:pt x="332296" y="252585"/>
                  <a:pt x="334770" y="252585"/>
                </a:cubicBezTo>
                <a:cubicBezTo>
                  <a:pt x="333534" y="253840"/>
                  <a:pt x="336008" y="253840"/>
                  <a:pt x="336008" y="256350"/>
                </a:cubicBezTo>
                <a:cubicBezTo>
                  <a:pt x="338484" y="260114"/>
                  <a:pt x="334770" y="262624"/>
                  <a:pt x="336008" y="265134"/>
                </a:cubicBezTo>
                <a:cubicBezTo>
                  <a:pt x="336008" y="266388"/>
                  <a:pt x="338484" y="267643"/>
                  <a:pt x="339722" y="266388"/>
                </a:cubicBezTo>
                <a:cubicBezTo>
                  <a:pt x="339722" y="267643"/>
                  <a:pt x="336008" y="261369"/>
                  <a:pt x="339722" y="262624"/>
                </a:cubicBezTo>
                <a:cubicBezTo>
                  <a:pt x="338484" y="266388"/>
                  <a:pt x="343434" y="266388"/>
                  <a:pt x="343434" y="272663"/>
                </a:cubicBezTo>
                <a:cubicBezTo>
                  <a:pt x="340958" y="271408"/>
                  <a:pt x="342196" y="275173"/>
                  <a:pt x="339722" y="273918"/>
                </a:cubicBezTo>
                <a:cubicBezTo>
                  <a:pt x="342196" y="275173"/>
                  <a:pt x="342196" y="275173"/>
                  <a:pt x="344672" y="275173"/>
                </a:cubicBezTo>
                <a:lnTo>
                  <a:pt x="342196" y="277682"/>
                </a:lnTo>
                <a:cubicBezTo>
                  <a:pt x="345908" y="280192"/>
                  <a:pt x="345908" y="277682"/>
                  <a:pt x="348384" y="281447"/>
                </a:cubicBezTo>
                <a:cubicBezTo>
                  <a:pt x="347146" y="280192"/>
                  <a:pt x="347146" y="283957"/>
                  <a:pt x="345908" y="283957"/>
                </a:cubicBezTo>
                <a:cubicBezTo>
                  <a:pt x="345908" y="283957"/>
                  <a:pt x="347146" y="286466"/>
                  <a:pt x="348384" y="286466"/>
                </a:cubicBezTo>
                <a:cubicBezTo>
                  <a:pt x="349622" y="291486"/>
                  <a:pt x="348384" y="291486"/>
                  <a:pt x="349622" y="295250"/>
                </a:cubicBezTo>
                <a:lnTo>
                  <a:pt x="350860" y="295250"/>
                </a:lnTo>
                <a:cubicBezTo>
                  <a:pt x="354572" y="300270"/>
                  <a:pt x="354572" y="309054"/>
                  <a:pt x="354572" y="315328"/>
                </a:cubicBezTo>
                <a:lnTo>
                  <a:pt x="355810" y="314074"/>
                </a:lnTo>
                <a:lnTo>
                  <a:pt x="355810" y="317838"/>
                </a:lnTo>
                <a:cubicBezTo>
                  <a:pt x="354572" y="317838"/>
                  <a:pt x="353334" y="319093"/>
                  <a:pt x="353334" y="321603"/>
                </a:cubicBezTo>
                <a:cubicBezTo>
                  <a:pt x="353334" y="324113"/>
                  <a:pt x="354572" y="321603"/>
                  <a:pt x="354572" y="324113"/>
                </a:cubicBezTo>
                <a:cubicBezTo>
                  <a:pt x="352096" y="325367"/>
                  <a:pt x="353334" y="334151"/>
                  <a:pt x="349622" y="335406"/>
                </a:cubicBezTo>
                <a:cubicBezTo>
                  <a:pt x="352096" y="337916"/>
                  <a:pt x="350860" y="331642"/>
                  <a:pt x="353334" y="332897"/>
                </a:cubicBezTo>
                <a:cubicBezTo>
                  <a:pt x="352096" y="334151"/>
                  <a:pt x="352096" y="334151"/>
                  <a:pt x="352096" y="335406"/>
                </a:cubicBezTo>
                <a:lnTo>
                  <a:pt x="353334" y="335406"/>
                </a:lnTo>
                <a:cubicBezTo>
                  <a:pt x="352096" y="342936"/>
                  <a:pt x="349622" y="345445"/>
                  <a:pt x="348384" y="351720"/>
                </a:cubicBezTo>
                <a:cubicBezTo>
                  <a:pt x="345908" y="352975"/>
                  <a:pt x="345908" y="354229"/>
                  <a:pt x="347146" y="355484"/>
                </a:cubicBezTo>
                <a:cubicBezTo>
                  <a:pt x="345908" y="356739"/>
                  <a:pt x="347146" y="354229"/>
                  <a:pt x="345908" y="354229"/>
                </a:cubicBezTo>
                <a:cubicBezTo>
                  <a:pt x="348384" y="360504"/>
                  <a:pt x="339722" y="361759"/>
                  <a:pt x="342196" y="365523"/>
                </a:cubicBezTo>
                <a:cubicBezTo>
                  <a:pt x="339722" y="363014"/>
                  <a:pt x="334770" y="366778"/>
                  <a:pt x="333534" y="363014"/>
                </a:cubicBezTo>
                <a:lnTo>
                  <a:pt x="332296" y="365523"/>
                </a:lnTo>
                <a:cubicBezTo>
                  <a:pt x="331058" y="364268"/>
                  <a:pt x="334770" y="360504"/>
                  <a:pt x="333534" y="359249"/>
                </a:cubicBezTo>
                <a:lnTo>
                  <a:pt x="335346" y="357411"/>
                </a:lnTo>
                <a:lnTo>
                  <a:pt x="335070" y="357043"/>
                </a:lnTo>
                <a:lnTo>
                  <a:pt x="335456" y="357300"/>
                </a:lnTo>
                <a:lnTo>
                  <a:pt x="337246" y="355484"/>
                </a:lnTo>
                <a:cubicBezTo>
                  <a:pt x="336008" y="355484"/>
                  <a:pt x="336008" y="354229"/>
                  <a:pt x="334770" y="354229"/>
                </a:cubicBezTo>
                <a:cubicBezTo>
                  <a:pt x="343434" y="345445"/>
                  <a:pt x="339722" y="331642"/>
                  <a:pt x="343434" y="321603"/>
                </a:cubicBezTo>
                <a:cubicBezTo>
                  <a:pt x="342196" y="320348"/>
                  <a:pt x="342196" y="320348"/>
                  <a:pt x="342196" y="321603"/>
                </a:cubicBezTo>
                <a:cubicBezTo>
                  <a:pt x="343434" y="319093"/>
                  <a:pt x="340958" y="319093"/>
                  <a:pt x="339722" y="317838"/>
                </a:cubicBezTo>
                <a:lnTo>
                  <a:pt x="343434" y="315328"/>
                </a:lnTo>
                <a:cubicBezTo>
                  <a:pt x="342196" y="314074"/>
                  <a:pt x="342196" y="315328"/>
                  <a:pt x="340958" y="314074"/>
                </a:cubicBezTo>
                <a:cubicBezTo>
                  <a:pt x="339722" y="309054"/>
                  <a:pt x="342196" y="304035"/>
                  <a:pt x="339722" y="299015"/>
                </a:cubicBezTo>
                <a:cubicBezTo>
                  <a:pt x="339722" y="297760"/>
                  <a:pt x="342196" y="299015"/>
                  <a:pt x="342196" y="296505"/>
                </a:cubicBezTo>
                <a:cubicBezTo>
                  <a:pt x="339722" y="300270"/>
                  <a:pt x="338484" y="291486"/>
                  <a:pt x="337246" y="293996"/>
                </a:cubicBezTo>
                <a:cubicBezTo>
                  <a:pt x="339722" y="291486"/>
                  <a:pt x="336008" y="286466"/>
                  <a:pt x="340958" y="286466"/>
                </a:cubicBezTo>
                <a:cubicBezTo>
                  <a:pt x="339722" y="283957"/>
                  <a:pt x="338484" y="285212"/>
                  <a:pt x="338484" y="286466"/>
                </a:cubicBezTo>
                <a:cubicBezTo>
                  <a:pt x="338484" y="282702"/>
                  <a:pt x="336008" y="281447"/>
                  <a:pt x="334770" y="280192"/>
                </a:cubicBezTo>
                <a:cubicBezTo>
                  <a:pt x="334770" y="277682"/>
                  <a:pt x="328584" y="267643"/>
                  <a:pt x="331058" y="265134"/>
                </a:cubicBezTo>
                <a:cubicBezTo>
                  <a:pt x="329820" y="267643"/>
                  <a:pt x="329820" y="265134"/>
                  <a:pt x="328584" y="265134"/>
                </a:cubicBezTo>
                <a:lnTo>
                  <a:pt x="326108" y="266388"/>
                </a:lnTo>
                <a:lnTo>
                  <a:pt x="324870" y="263879"/>
                </a:lnTo>
                <a:cubicBezTo>
                  <a:pt x="324870" y="262624"/>
                  <a:pt x="324870" y="262624"/>
                  <a:pt x="324870" y="262624"/>
                </a:cubicBezTo>
                <a:cubicBezTo>
                  <a:pt x="324870" y="262624"/>
                  <a:pt x="326108" y="262624"/>
                  <a:pt x="324870" y="260114"/>
                </a:cubicBezTo>
                <a:cubicBezTo>
                  <a:pt x="324870" y="258859"/>
                  <a:pt x="323632" y="258859"/>
                  <a:pt x="322396" y="258859"/>
                </a:cubicBezTo>
                <a:lnTo>
                  <a:pt x="319920" y="257604"/>
                </a:lnTo>
                <a:cubicBezTo>
                  <a:pt x="319920" y="256350"/>
                  <a:pt x="324870" y="260114"/>
                  <a:pt x="323632" y="256350"/>
                </a:cubicBezTo>
                <a:cubicBezTo>
                  <a:pt x="323632" y="256350"/>
                  <a:pt x="319920" y="256350"/>
                  <a:pt x="319920" y="253840"/>
                </a:cubicBezTo>
                <a:cubicBezTo>
                  <a:pt x="321158" y="256350"/>
                  <a:pt x="322396" y="255095"/>
                  <a:pt x="322396" y="253840"/>
                </a:cubicBezTo>
                <a:lnTo>
                  <a:pt x="319920" y="251330"/>
                </a:lnTo>
                <a:lnTo>
                  <a:pt x="318682" y="253840"/>
                </a:lnTo>
                <a:cubicBezTo>
                  <a:pt x="314970" y="246311"/>
                  <a:pt x="310020" y="240036"/>
                  <a:pt x="305070" y="232507"/>
                </a:cubicBezTo>
                <a:cubicBezTo>
                  <a:pt x="306308" y="231252"/>
                  <a:pt x="300120" y="228742"/>
                  <a:pt x="302594" y="226233"/>
                </a:cubicBezTo>
                <a:lnTo>
                  <a:pt x="302594" y="224978"/>
                </a:lnTo>
                <a:cubicBezTo>
                  <a:pt x="303832" y="226233"/>
                  <a:pt x="297644" y="223723"/>
                  <a:pt x="301356" y="227487"/>
                </a:cubicBezTo>
                <a:lnTo>
                  <a:pt x="297644" y="226233"/>
                </a:lnTo>
                <a:cubicBezTo>
                  <a:pt x="291456" y="228742"/>
                  <a:pt x="291456" y="219958"/>
                  <a:pt x="285268" y="217449"/>
                </a:cubicBezTo>
                <a:cubicBezTo>
                  <a:pt x="286506" y="217449"/>
                  <a:pt x="286506" y="216194"/>
                  <a:pt x="286506" y="216194"/>
                </a:cubicBezTo>
                <a:cubicBezTo>
                  <a:pt x="281556" y="214939"/>
                  <a:pt x="280318" y="209919"/>
                  <a:pt x="277844" y="209919"/>
                </a:cubicBezTo>
                <a:lnTo>
                  <a:pt x="279080" y="208664"/>
                </a:lnTo>
                <a:cubicBezTo>
                  <a:pt x="274130" y="207410"/>
                  <a:pt x="274130" y="207410"/>
                  <a:pt x="270418" y="203645"/>
                </a:cubicBezTo>
                <a:cubicBezTo>
                  <a:pt x="270418" y="203645"/>
                  <a:pt x="271656" y="203645"/>
                  <a:pt x="270418" y="202390"/>
                </a:cubicBezTo>
                <a:cubicBezTo>
                  <a:pt x="269180" y="202390"/>
                  <a:pt x="267942" y="203645"/>
                  <a:pt x="265468" y="201135"/>
                </a:cubicBezTo>
                <a:cubicBezTo>
                  <a:pt x="264230" y="199880"/>
                  <a:pt x="261756" y="199880"/>
                  <a:pt x="260518" y="198625"/>
                </a:cubicBezTo>
                <a:cubicBezTo>
                  <a:pt x="264230" y="193606"/>
                  <a:pt x="251854" y="196116"/>
                  <a:pt x="253092" y="191096"/>
                </a:cubicBezTo>
                <a:cubicBezTo>
                  <a:pt x="251854" y="191096"/>
                  <a:pt x="248142" y="189841"/>
                  <a:pt x="246904" y="189841"/>
                </a:cubicBezTo>
                <a:lnTo>
                  <a:pt x="246904" y="188586"/>
                </a:lnTo>
                <a:cubicBezTo>
                  <a:pt x="243192" y="191096"/>
                  <a:pt x="241954" y="186077"/>
                  <a:pt x="240716" y="184822"/>
                </a:cubicBezTo>
                <a:cubicBezTo>
                  <a:pt x="239480" y="184822"/>
                  <a:pt x="239480" y="186077"/>
                  <a:pt x="239480" y="187332"/>
                </a:cubicBezTo>
                <a:cubicBezTo>
                  <a:pt x="237004" y="183567"/>
                  <a:pt x="232054" y="184822"/>
                  <a:pt x="230816" y="183567"/>
                </a:cubicBezTo>
                <a:cubicBezTo>
                  <a:pt x="229578" y="182312"/>
                  <a:pt x="230816" y="181057"/>
                  <a:pt x="230816" y="179802"/>
                </a:cubicBezTo>
                <a:cubicBezTo>
                  <a:pt x="227104" y="179802"/>
                  <a:pt x="229578" y="184822"/>
                  <a:pt x="227104" y="181057"/>
                </a:cubicBezTo>
                <a:cubicBezTo>
                  <a:pt x="227104" y="180430"/>
                  <a:pt x="227104" y="178547"/>
                  <a:pt x="226794" y="176822"/>
                </a:cubicBezTo>
                <a:lnTo>
                  <a:pt x="225154" y="174329"/>
                </a:lnTo>
                <a:lnTo>
                  <a:pt x="225866" y="174783"/>
                </a:lnTo>
                <a:lnTo>
                  <a:pt x="224628" y="173528"/>
                </a:lnTo>
                <a:lnTo>
                  <a:pt x="225154" y="174329"/>
                </a:lnTo>
                <a:lnTo>
                  <a:pt x="221690" y="172117"/>
                </a:lnTo>
                <a:cubicBezTo>
                  <a:pt x="220606" y="171019"/>
                  <a:pt x="219678" y="170391"/>
                  <a:pt x="218440" y="172273"/>
                </a:cubicBezTo>
                <a:cubicBezTo>
                  <a:pt x="214728" y="168509"/>
                  <a:pt x="215966" y="172273"/>
                  <a:pt x="212252" y="168509"/>
                </a:cubicBezTo>
                <a:cubicBezTo>
                  <a:pt x="211016" y="167254"/>
                  <a:pt x="209778" y="165999"/>
                  <a:pt x="208540" y="167254"/>
                </a:cubicBezTo>
                <a:cubicBezTo>
                  <a:pt x="206066" y="167254"/>
                  <a:pt x="206066" y="165999"/>
                  <a:pt x="203590" y="165999"/>
                </a:cubicBezTo>
                <a:lnTo>
                  <a:pt x="202352" y="164744"/>
                </a:lnTo>
                <a:cubicBezTo>
                  <a:pt x="201114" y="165999"/>
                  <a:pt x="196164" y="162234"/>
                  <a:pt x="193690" y="160979"/>
                </a:cubicBezTo>
                <a:cubicBezTo>
                  <a:pt x="196164" y="162234"/>
                  <a:pt x="196164" y="160979"/>
                  <a:pt x="196164" y="159724"/>
                </a:cubicBezTo>
                <a:cubicBezTo>
                  <a:pt x="193690" y="160979"/>
                  <a:pt x="192452" y="160979"/>
                  <a:pt x="192452" y="159724"/>
                </a:cubicBezTo>
                <a:cubicBezTo>
                  <a:pt x="189976" y="160979"/>
                  <a:pt x="188740" y="163489"/>
                  <a:pt x="186264" y="162234"/>
                </a:cubicBezTo>
                <a:cubicBezTo>
                  <a:pt x="186264" y="162234"/>
                  <a:pt x="187502" y="162234"/>
                  <a:pt x="187502" y="160979"/>
                </a:cubicBezTo>
                <a:lnTo>
                  <a:pt x="186264" y="160979"/>
                </a:lnTo>
                <a:cubicBezTo>
                  <a:pt x="186264" y="160979"/>
                  <a:pt x="186264" y="160979"/>
                  <a:pt x="186264" y="159724"/>
                </a:cubicBezTo>
                <a:cubicBezTo>
                  <a:pt x="183788" y="160979"/>
                  <a:pt x="182552" y="158470"/>
                  <a:pt x="180076" y="157215"/>
                </a:cubicBezTo>
                <a:cubicBezTo>
                  <a:pt x="181314" y="157215"/>
                  <a:pt x="180076" y="155960"/>
                  <a:pt x="180076" y="155960"/>
                </a:cubicBezTo>
                <a:cubicBezTo>
                  <a:pt x="178838" y="157215"/>
                  <a:pt x="176364" y="152195"/>
                  <a:pt x="176364" y="155960"/>
                </a:cubicBezTo>
                <a:cubicBezTo>
                  <a:pt x="171414" y="149686"/>
                  <a:pt x="161512" y="147176"/>
                  <a:pt x="159038" y="144666"/>
                </a:cubicBezTo>
                <a:cubicBezTo>
                  <a:pt x="159038" y="143411"/>
                  <a:pt x="156562" y="143411"/>
                  <a:pt x="155326" y="143411"/>
                </a:cubicBezTo>
                <a:lnTo>
                  <a:pt x="156562" y="142156"/>
                </a:lnTo>
                <a:cubicBezTo>
                  <a:pt x="152850" y="143411"/>
                  <a:pt x="154088" y="142156"/>
                  <a:pt x="149138" y="142156"/>
                </a:cubicBezTo>
                <a:cubicBezTo>
                  <a:pt x="151612" y="142156"/>
                  <a:pt x="151612" y="140901"/>
                  <a:pt x="150374" y="138392"/>
                </a:cubicBezTo>
                <a:close/>
                <a:moveTo>
                  <a:pt x="131812" y="133372"/>
                </a:moveTo>
                <a:cubicBezTo>
                  <a:pt x="131812" y="134627"/>
                  <a:pt x="131812" y="135882"/>
                  <a:pt x="131812" y="134627"/>
                </a:cubicBezTo>
                <a:cubicBezTo>
                  <a:pt x="130574" y="134627"/>
                  <a:pt x="130574" y="134627"/>
                  <a:pt x="130574" y="134627"/>
                </a:cubicBezTo>
                <a:close/>
                <a:moveTo>
                  <a:pt x="159294" y="126335"/>
                </a:moveTo>
                <a:cubicBezTo>
                  <a:pt x="160668" y="126335"/>
                  <a:pt x="160668" y="127434"/>
                  <a:pt x="163416" y="126335"/>
                </a:cubicBezTo>
                <a:lnTo>
                  <a:pt x="159294" y="130731"/>
                </a:lnTo>
                <a:close/>
                <a:moveTo>
                  <a:pt x="138694" y="116723"/>
                </a:moveTo>
                <a:lnTo>
                  <a:pt x="139552" y="117410"/>
                </a:lnTo>
                <a:cubicBezTo>
                  <a:pt x="139724" y="117066"/>
                  <a:pt x="140068" y="116723"/>
                  <a:pt x="141442" y="118096"/>
                </a:cubicBezTo>
                <a:cubicBezTo>
                  <a:pt x="141442" y="119470"/>
                  <a:pt x="141442" y="118096"/>
                  <a:pt x="138694" y="118096"/>
                </a:cubicBezTo>
                <a:lnTo>
                  <a:pt x="138694" y="116724"/>
                </a:lnTo>
                <a:close/>
                <a:moveTo>
                  <a:pt x="61270" y="90707"/>
                </a:moveTo>
                <a:cubicBezTo>
                  <a:pt x="61270" y="90707"/>
                  <a:pt x="62508" y="90707"/>
                  <a:pt x="62508" y="91961"/>
                </a:cubicBezTo>
                <a:cubicBezTo>
                  <a:pt x="62508" y="90707"/>
                  <a:pt x="62508" y="90707"/>
                  <a:pt x="62508" y="90707"/>
                </a:cubicBezTo>
                <a:lnTo>
                  <a:pt x="62414" y="90707"/>
                </a:lnTo>
                <a:lnTo>
                  <a:pt x="62480" y="91092"/>
                </a:lnTo>
                <a:lnTo>
                  <a:pt x="62158" y="90707"/>
                </a:lnTo>
                <a:close/>
                <a:moveTo>
                  <a:pt x="76902" y="82390"/>
                </a:moveTo>
                <a:lnTo>
                  <a:pt x="79648" y="82390"/>
                </a:lnTo>
                <a:lnTo>
                  <a:pt x="76902" y="85138"/>
                </a:lnTo>
                <a:cubicBezTo>
                  <a:pt x="76902" y="85138"/>
                  <a:pt x="76902" y="85138"/>
                  <a:pt x="76902" y="82390"/>
                </a:cubicBezTo>
                <a:close/>
                <a:moveTo>
                  <a:pt x="43946" y="76903"/>
                </a:moveTo>
                <a:lnTo>
                  <a:pt x="45440" y="77408"/>
                </a:lnTo>
                <a:lnTo>
                  <a:pt x="45776" y="76903"/>
                </a:lnTo>
                <a:lnTo>
                  <a:pt x="46308" y="77702"/>
                </a:lnTo>
                <a:lnTo>
                  <a:pt x="51370" y="79413"/>
                </a:lnTo>
                <a:lnTo>
                  <a:pt x="50542" y="77733"/>
                </a:lnTo>
                <a:lnTo>
                  <a:pt x="49434" y="76903"/>
                </a:lnTo>
                <a:lnTo>
                  <a:pt x="50456" y="77560"/>
                </a:lnTo>
                <a:lnTo>
                  <a:pt x="50132" y="76903"/>
                </a:lnTo>
                <a:lnTo>
                  <a:pt x="51100" y="77639"/>
                </a:lnTo>
                <a:lnTo>
                  <a:pt x="51264" y="76903"/>
                </a:lnTo>
                <a:lnTo>
                  <a:pt x="52392" y="78593"/>
                </a:lnTo>
                <a:lnTo>
                  <a:pt x="52608" y="78158"/>
                </a:lnTo>
                <a:cubicBezTo>
                  <a:pt x="52608" y="79413"/>
                  <a:pt x="53846" y="80668"/>
                  <a:pt x="55084" y="80668"/>
                </a:cubicBezTo>
                <a:lnTo>
                  <a:pt x="52430" y="78651"/>
                </a:lnTo>
                <a:lnTo>
                  <a:pt x="53096" y="79648"/>
                </a:lnTo>
                <a:lnTo>
                  <a:pt x="52202" y="78978"/>
                </a:lnTo>
                <a:lnTo>
                  <a:pt x="51370" y="80668"/>
                </a:lnTo>
                <a:cubicBezTo>
                  <a:pt x="53846" y="83177"/>
                  <a:pt x="56320" y="83177"/>
                  <a:pt x="58796" y="84432"/>
                </a:cubicBezTo>
                <a:cubicBezTo>
                  <a:pt x="57558" y="81922"/>
                  <a:pt x="61270" y="84432"/>
                  <a:pt x="61270" y="81922"/>
                </a:cubicBezTo>
                <a:lnTo>
                  <a:pt x="60034" y="81922"/>
                </a:lnTo>
                <a:cubicBezTo>
                  <a:pt x="60034" y="80668"/>
                  <a:pt x="61270" y="80668"/>
                  <a:pt x="62508" y="80668"/>
                </a:cubicBezTo>
                <a:cubicBezTo>
                  <a:pt x="64984" y="84432"/>
                  <a:pt x="72408" y="88197"/>
                  <a:pt x="73646" y="90707"/>
                </a:cubicBezTo>
                <a:cubicBezTo>
                  <a:pt x="72408" y="90707"/>
                  <a:pt x="71172" y="89452"/>
                  <a:pt x="69934" y="89452"/>
                </a:cubicBezTo>
                <a:lnTo>
                  <a:pt x="71172" y="91961"/>
                </a:lnTo>
                <a:cubicBezTo>
                  <a:pt x="69934" y="90707"/>
                  <a:pt x="69934" y="88197"/>
                  <a:pt x="67458" y="86942"/>
                </a:cubicBezTo>
                <a:cubicBezTo>
                  <a:pt x="67458" y="88197"/>
                  <a:pt x="63746" y="88197"/>
                  <a:pt x="64984" y="90707"/>
                </a:cubicBezTo>
                <a:cubicBezTo>
                  <a:pt x="67458" y="95726"/>
                  <a:pt x="69934" y="90707"/>
                  <a:pt x="74884" y="94471"/>
                </a:cubicBezTo>
                <a:cubicBezTo>
                  <a:pt x="76122" y="94471"/>
                  <a:pt x="72408" y="95726"/>
                  <a:pt x="76122" y="96981"/>
                </a:cubicBezTo>
                <a:lnTo>
                  <a:pt x="84746" y="95732"/>
                </a:lnTo>
                <a:lnTo>
                  <a:pt x="84694" y="95681"/>
                </a:lnTo>
                <a:lnTo>
                  <a:pt x="79834" y="93216"/>
                </a:lnTo>
                <a:cubicBezTo>
                  <a:pt x="82310" y="93216"/>
                  <a:pt x="84784" y="94471"/>
                  <a:pt x="84784" y="93216"/>
                </a:cubicBezTo>
                <a:lnTo>
                  <a:pt x="84626" y="93377"/>
                </a:lnTo>
                <a:lnTo>
                  <a:pt x="85138" y="93377"/>
                </a:lnTo>
                <a:lnTo>
                  <a:pt x="85138" y="94471"/>
                </a:lnTo>
                <a:lnTo>
                  <a:pt x="86022" y="94471"/>
                </a:lnTo>
                <a:cubicBezTo>
                  <a:pt x="84784" y="95726"/>
                  <a:pt x="86022" y="96981"/>
                  <a:pt x="86022" y="98236"/>
                </a:cubicBezTo>
                <a:cubicBezTo>
                  <a:pt x="89734" y="99491"/>
                  <a:pt x="90972" y="102000"/>
                  <a:pt x="94684" y="104510"/>
                </a:cubicBezTo>
                <a:cubicBezTo>
                  <a:pt x="94684" y="104510"/>
                  <a:pt x="94684" y="105765"/>
                  <a:pt x="93448" y="105765"/>
                </a:cubicBezTo>
                <a:cubicBezTo>
                  <a:pt x="95922" y="107020"/>
                  <a:pt x="99636" y="104510"/>
                  <a:pt x="100872" y="103255"/>
                </a:cubicBezTo>
                <a:cubicBezTo>
                  <a:pt x="102110" y="104510"/>
                  <a:pt x="102110" y="105765"/>
                  <a:pt x="103348" y="107020"/>
                </a:cubicBezTo>
                <a:cubicBezTo>
                  <a:pt x="102110" y="102000"/>
                  <a:pt x="104586" y="107020"/>
                  <a:pt x="105822" y="104510"/>
                </a:cubicBezTo>
                <a:cubicBezTo>
                  <a:pt x="107060" y="105765"/>
                  <a:pt x="105822" y="107020"/>
                  <a:pt x="105822" y="107020"/>
                </a:cubicBezTo>
                <a:cubicBezTo>
                  <a:pt x="105822" y="107020"/>
                  <a:pt x="107060" y="107020"/>
                  <a:pt x="108298" y="107020"/>
                </a:cubicBezTo>
                <a:cubicBezTo>
                  <a:pt x="108298" y="108275"/>
                  <a:pt x="103348" y="108275"/>
                  <a:pt x="104586" y="112039"/>
                </a:cubicBezTo>
                <a:cubicBezTo>
                  <a:pt x="104586" y="113294"/>
                  <a:pt x="107060" y="117059"/>
                  <a:pt x="107060" y="117059"/>
                </a:cubicBezTo>
                <a:cubicBezTo>
                  <a:pt x="108298" y="115804"/>
                  <a:pt x="112010" y="109530"/>
                  <a:pt x="112010" y="107020"/>
                </a:cubicBezTo>
                <a:cubicBezTo>
                  <a:pt x="113248" y="105765"/>
                  <a:pt x="113248" y="108275"/>
                  <a:pt x="114486" y="109530"/>
                </a:cubicBezTo>
                <a:cubicBezTo>
                  <a:pt x="115724" y="112039"/>
                  <a:pt x="118198" y="109530"/>
                  <a:pt x="120674" y="112039"/>
                </a:cubicBezTo>
                <a:lnTo>
                  <a:pt x="118198" y="112039"/>
                </a:lnTo>
                <a:cubicBezTo>
                  <a:pt x="118198" y="112039"/>
                  <a:pt x="120674" y="113294"/>
                  <a:pt x="121912" y="113294"/>
                </a:cubicBezTo>
                <a:cubicBezTo>
                  <a:pt x="121912" y="114549"/>
                  <a:pt x="118198" y="115804"/>
                  <a:pt x="119436" y="115804"/>
                </a:cubicBezTo>
                <a:cubicBezTo>
                  <a:pt x="121912" y="118314"/>
                  <a:pt x="128098" y="117059"/>
                  <a:pt x="128098" y="115804"/>
                </a:cubicBezTo>
                <a:lnTo>
                  <a:pt x="121912" y="114549"/>
                </a:lnTo>
                <a:cubicBezTo>
                  <a:pt x="121912" y="112039"/>
                  <a:pt x="125624" y="114549"/>
                  <a:pt x="128098" y="112039"/>
                </a:cubicBezTo>
                <a:lnTo>
                  <a:pt x="131812" y="115804"/>
                </a:lnTo>
                <a:cubicBezTo>
                  <a:pt x="131812" y="115804"/>
                  <a:pt x="129336" y="114549"/>
                  <a:pt x="129336" y="115804"/>
                </a:cubicBezTo>
                <a:cubicBezTo>
                  <a:pt x="131812" y="118314"/>
                  <a:pt x="129336" y="117059"/>
                  <a:pt x="131812" y="118314"/>
                </a:cubicBezTo>
                <a:cubicBezTo>
                  <a:pt x="128098" y="119569"/>
                  <a:pt x="120674" y="122078"/>
                  <a:pt x="118198" y="123333"/>
                </a:cubicBezTo>
                <a:lnTo>
                  <a:pt x="120674" y="123333"/>
                </a:lnTo>
                <a:lnTo>
                  <a:pt x="120674" y="125843"/>
                </a:lnTo>
                <a:cubicBezTo>
                  <a:pt x="125624" y="125843"/>
                  <a:pt x="131812" y="122078"/>
                  <a:pt x="133050" y="120823"/>
                </a:cubicBezTo>
                <a:cubicBezTo>
                  <a:pt x="134286" y="122078"/>
                  <a:pt x="131812" y="124588"/>
                  <a:pt x="131812" y="124588"/>
                </a:cubicBezTo>
                <a:cubicBezTo>
                  <a:pt x="135524" y="127098"/>
                  <a:pt x="138000" y="122078"/>
                  <a:pt x="141712" y="124588"/>
                </a:cubicBezTo>
                <a:lnTo>
                  <a:pt x="140474" y="123333"/>
                </a:lnTo>
                <a:cubicBezTo>
                  <a:pt x="141712" y="123333"/>
                  <a:pt x="142950" y="125843"/>
                  <a:pt x="142950" y="124588"/>
                </a:cubicBezTo>
                <a:cubicBezTo>
                  <a:pt x="144188" y="125843"/>
                  <a:pt x="142950" y="128353"/>
                  <a:pt x="142950" y="128353"/>
                </a:cubicBezTo>
                <a:lnTo>
                  <a:pt x="147900" y="127098"/>
                </a:lnTo>
                <a:cubicBezTo>
                  <a:pt x="146662" y="127098"/>
                  <a:pt x="145424" y="129608"/>
                  <a:pt x="145424" y="130862"/>
                </a:cubicBezTo>
                <a:cubicBezTo>
                  <a:pt x="146662" y="130862"/>
                  <a:pt x="149138" y="128353"/>
                  <a:pt x="149138" y="128353"/>
                </a:cubicBezTo>
                <a:cubicBezTo>
                  <a:pt x="150374" y="130862"/>
                  <a:pt x="150374" y="129608"/>
                  <a:pt x="151612" y="133372"/>
                </a:cubicBezTo>
                <a:cubicBezTo>
                  <a:pt x="151612" y="133372"/>
                  <a:pt x="152850" y="129608"/>
                  <a:pt x="151612" y="129608"/>
                </a:cubicBezTo>
                <a:cubicBezTo>
                  <a:pt x="154088" y="129608"/>
                  <a:pt x="155326" y="129608"/>
                  <a:pt x="155326" y="130862"/>
                </a:cubicBezTo>
                <a:cubicBezTo>
                  <a:pt x="152850" y="130862"/>
                  <a:pt x="151612" y="137137"/>
                  <a:pt x="150374" y="138392"/>
                </a:cubicBezTo>
                <a:lnTo>
                  <a:pt x="146662" y="139647"/>
                </a:lnTo>
                <a:lnTo>
                  <a:pt x="146662" y="137137"/>
                </a:lnTo>
                <a:lnTo>
                  <a:pt x="143362" y="136022"/>
                </a:lnTo>
                <a:lnTo>
                  <a:pt x="144188" y="135882"/>
                </a:lnTo>
                <a:cubicBezTo>
                  <a:pt x="142950" y="135882"/>
                  <a:pt x="144188" y="137137"/>
                  <a:pt x="142950" y="135882"/>
                </a:cubicBezTo>
                <a:lnTo>
                  <a:pt x="143362" y="136022"/>
                </a:lnTo>
                <a:lnTo>
                  <a:pt x="136762" y="137137"/>
                </a:lnTo>
                <a:lnTo>
                  <a:pt x="134398" y="133543"/>
                </a:lnTo>
                <a:lnTo>
                  <a:pt x="134142" y="133372"/>
                </a:lnTo>
                <a:lnTo>
                  <a:pt x="131812" y="133372"/>
                </a:lnTo>
                <a:cubicBezTo>
                  <a:pt x="129336" y="133372"/>
                  <a:pt x="129336" y="132117"/>
                  <a:pt x="128098" y="132117"/>
                </a:cubicBezTo>
                <a:cubicBezTo>
                  <a:pt x="128098" y="130862"/>
                  <a:pt x="126862" y="130862"/>
                  <a:pt x="125624" y="130862"/>
                </a:cubicBezTo>
                <a:cubicBezTo>
                  <a:pt x="124386" y="127098"/>
                  <a:pt x="116960" y="129608"/>
                  <a:pt x="114486" y="124588"/>
                </a:cubicBezTo>
                <a:cubicBezTo>
                  <a:pt x="114486" y="125843"/>
                  <a:pt x="115724" y="125843"/>
                  <a:pt x="116960" y="125843"/>
                </a:cubicBezTo>
                <a:cubicBezTo>
                  <a:pt x="113248" y="123333"/>
                  <a:pt x="110774" y="120823"/>
                  <a:pt x="108298" y="120823"/>
                </a:cubicBezTo>
                <a:lnTo>
                  <a:pt x="108298" y="122078"/>
                </a:lnTo>
                <a:cubicBezTo>
                  <a:pt x="104586" y="120823"/>
                  <a:pt x="103348" y="120823"/>
                  <a:pt x="100872" y="118314"/>
                </a:cubicBezTo>
                <a:lnTo>
                  <a:pt x="100872" y="120823"/>
                </a:lnTo>
                <a:cubicBezTo>
                  <a:pt x="98398" y="118314"/>
                  <a:pt x="90972" y="117059"/>
                  <a:pt x="90972" y="113294"/>
                </a:cubicBezTo>
                <a:cubicBezTo>
                  <a:pt x="89734" y="114549"/>
                  <a:pt x="87260" y="109530"/>
                  <a:pt x="86022" y="109530"/>
                </a:cubicBezTo>
                <a:lnTo>
                  <a:pt x="86022" y="108275"/>
                </a:lnTo>
                <a:cubicBezTo>
                  <a:pt x="84784" y="107020"/>
                  <a:pt x="83546" y="107020"/>
                  <a:pt x="81072" y="107020"/>
                </a:cubicBezTo>
                <a:cubicBezTo>
                  <a:pt x="78596" y="102000"/>
                  <a:pt x="73646" y="100746"/>
                  <a:pt x="71172" y="98236"/>
                </a:cubicBezTo>
                <a:lnTo>
                  <a:pt x="67458" y="95726"/>
                </a:lnTo>
                <a:cubicBezTo>
                  <a:pt x="68696" y="95726"/>
                  <a:pt x="66222" y="96981"/>
                  <a:pt x="64984" y="95726"/>
                </a:cubicBezTo>
                <a:cubicBezTo>
                  <a:pt x="63746" y="95726"/>
                  <a:pt x="62508" y="94471"/>
                  <a:pt x="61270" y="93216"/>
                </a:cubicBezTo>
                <a:lnTo>
                  <a:pt x="60034" y="90707"/>
                </a:lnTo>
                <a:cubicBezTo>
                  <a:pt x="62508" y="91961"/>
                  <a:pt x="60034" y="89452"/>
                  <a:pt x="61270" y="88197"/>
                </a:cubicBezTo>
                <a:lnTo>
                  <a:pt x="58796" y="88197"/>
                </a:lnTo>
                <a:cubicBezTo>
                  <a:pt x="58796" y="86942"/>
                  <a:pt x="60034" y="88197"/>
                  <a:pt x="60034" y="86942"/>
                </a:cubicBezTo>
                <a:cubicBezTo>
                  <a:pt x="57558" y="86942"/>
                  <a:pt x="56320" y="84432"/>
                  <a:pt x="53846" y="84432"/>
                </a:cubicBezTo>
                <a:cubicBezTo>
                  <a:pt x="53846" y="85687"/>
                  <a:pt x="53846" y="85687"/>
                  <a:pt x="53846" y="86942"/>
                </a:cubicBezTo>
                <a:cubicBezTo>
                  <a:pt x="51370" y="84432"/>
                  <a:pt x="51370" y="86942"/>
                  <a:pt x="51370" y="86942"/>
                </a:cubicBezTo>
                <a:cubicBezTo>
                  <a:pt x="51370" y="83177"/>
                  <a:pt x="48896" y="84432"/>
                  <a:pt x="50132" y="80668"/>
                </a:cubicBezTo>
                <a:cubicBezTo>
                  <a:pt x="50132" y="84432"/>
                  <a:pt x="45182" y="76903"/>
                  <a:pt x="43946" y="80668"/>
                </a:cubicBezTo>
                <a:lnTo>
                  <a:pt x="43946" y="79648"/>
                </a:lnTo>
                <a:lnTo>
                  <a:pt x="43946" y="78315"/>
                </a:lnTo>
                <a:cubicBezTo>
                  <a:pt x="43946" y="78158"/>
                  <a:pt x="43946" y="78158"/>
                  <a:pt x="43946" y="76903"/>
                </a:cubicBezTo>
                <a:close/>
                <a:moveTo>
                  <a:pt x="54930" y="71404"/>
                </a:moveTo>
                <a:lnTo>
                  <a:pt x="57676" y="74152"/>
                </a:lnTo>
                <a:lnTo>
                  <a:pt x="56990" y="74152"/>
                </a:lnTo>
                <a:lnTo>
                  <a:pt x="57676" y="75067"/>
                </a:lnTo>
                <a:lnTo>
                  <a:pt x="56304" y="74152"/>
                </a:lnTo>
                <a:lnTo>
                  <a:pt x="54930" y="74152"/>
                </a:lnTo>
                <a:lnTo>
                  <a:pt x="54930" y="73236"/>
                </a:lnTo>
                <a:close/>
                <a:moveTo>
                  <a:pt x="52180" y="71404"/>
                </a:moveTo>
                <a:cubicBezTo>
                  <a:pt x="52180" y="71404"/>
                  <a:pt x="52180" y="71404"/>
                  <a:pt x="52180" y="74152"/>
                </a:cubicBezTo>
                <a:cubicBezTo>
                  <a:pt x="52180" y="71404"/>
                  <a:pt x="49434" y="71404"/>
                  <a:pt x="52180" y="71404"/>
                </a:cubicBezTo>
                <a:close/>
                <a:moveTo>
                  <a:pt x="39034" y="67682"/>
                </a:moveTo>
                <a:lnTo>
                  <a:pt x="42568" y="70035"/>
                </a:lnTo>
                <a:cubicBezTo>
                  <a:pt x="42568" y="70035"/>
                  <a:pt x="41194" y="70035"/>
                  <a:pt x="39820" y="70035"/>
                </a:cubicBezTo>
                <a:close/>
                <a:moveTo>
                  <a:pt x="38446" y="67290"/>
                </a:moveTo>
                <a:lnTo>
                  <a:pt x="38904" y="67290"/>
                </a:lnTo>
                <a:lnTo>
                  <a:pt x="39034" y="67682"/>
                </a:lnTo>
                <a:close/>
                <a:moveTo>
                  <a:pt x="48064" y="65917"/>
                </a:moveTo>
                <a:cubicBezTo>
                  <a:pt x="49438" y="67747"/>
                  <a:pt x="52184" y="67747"/>
                  <a:pt x="52184" y="67747"/>
                </a:cubicBezTo>
                <a:cubicBezTo>
                  <a:pt x="52184" y="68662"/>
                  <a:pt x="53558" y="68662"/>
                  <a:pt x="53558" y="68662"/>
                </a:cubicBezTo>
                <a:cubicBezTo>
                  <a:pt x="52184" y="69578"/>
                  <a:pt x="48064" y="68662"/>
                  <a:pt x="48064" y="69578"/>
                </a:cubicBezTo>
                <a:cubicBezTo>
                  <a:pt x="48064" y="68662"/>
                  <a:pt x="49438" y="68662"/>
                  <a:pt x="46692" y="67747"/>
                </a:cubicBezTo>
                <a:cubicBezTo>
                  <a:pt x="43946" y="67747"/>
                  <a:pt x="46692" y="69578"/>
                  <a:pt x="46692" y="70493"/>
                </a:cubicBezTo>
                <a:cubicBezTo>
                  <a:pt x="43946" y="69578"/>
                  <a:pt x="43946" y="69578"/>
                  <a:pt x="43946" y="69578"/>
                </a:cubicBezTo>
                <a:cubicBezTo>
                  <a:pt x="43946" y="68662"/>
                  <a:pt x="45318" y="65917"/>
                  <a:pt x="48064" y="65917"/>
                </a:cubicBezTo>
                <a:close/>
                <a:moveTo>
                  <a:pt x="38446" y="65917"/>
                </a:moveTo>
                <a:lnTo>
                  <a:pt x="39820" y="67290"/>
                </a:lnTo>
                <a:lnTo>
                  <a:pt x="38904" y="67290"/>
                </a:lnTo>
                <a:close/>
                <a:moveTo>
                  <a:pt x="32958" y="61517"/>
                </a:moveTo>
                <a:cubicBezTo>
                  <a:pt x="32958" y="62616"/>
                  <a:pt x="33874" y="62616"/>
                  <a:pt x="34790" y="62616"/>
                </a:cubicBezTo>
                <a:cubicBezTo>
                  <a:pt x="35704" y="64814"/>
                  <a:pt x="35704" y="64814"/>
                  <a:pt x="36620" y="64814"/>
                </a:cubicBezTo>
                <a:lnTo>
                  <a:pt x="33874" y="63715"/>
                </a:lnTo>
                <a:cubicBezTo>
                  <a:pt x="33874" y="62616"/>
                  <a:pt x="32958" y="62616"/>
                  <a:pt x="32958" y="61517"/>
                </a:cubicBezTo>
                <a:close/>
                <a:moveTo>
                  <a:pt x="34790" y="60418"/>
                </a:moveTo>
                <a:cubicBezTo>
                  <a:pt x="35704" y="61517"/>
                  <a:pt x="35704" y="60418"/>
                  <a:pt x="37534" y="61517"/>
                </a:cubicBezTo>
                <a:cubicBezTo>
                  <a:pt x="36620" y="62616"/>
                  <a:pt x="35704" y="62616"/>
                  <a:pt x="34790" y="62616"/>
                </a:cubicBezTo>
                <a:cubicBezTo>
                  <a:pt x="32958" y="60418"/>
                  <a:pt x="36620" y="62616"/>
                  <a:pt x="34790" y="60418"/>
                </a:cubicBezTo>
                <a:close/>
                <a:moveTo>
                  <a:pt x="28834" y="60418"/>
                </a:moveTo>
                <a:cubicBezTo>
                  <a:pt x="28834" y="62250"/>
                  <a:pt x="30208" y="64081"/>
                  <a:pt x="31582" y="64081"/>
                </a:cubicBezTo>
                <a:cubicBezTo>
                  <a:pt x="30208" y="64081"/>
                  <a:pt x="28834" y="64081"/>
                  <a:pt x="27460" y="62250"/>
                </a:cubicBezTo>
                <a:cubicBezTo>
                  <a:pt x="28148" y="63166"/>
                  <a:pt x="28148" y="62708"/>
                  <a:pt x="28148" y="62021"/>
                </a:cubicBezTo>
                <a:lnTo>
                  <a:pt x="28422" y="61380"/>
                </a:lnTo>
                <a:close/>
                <a:moveTo>
                  <a:pt x="32958" y="56303"/>
                </a:moveTo>
                <a:cubicBezTo>
                  <a:pt x="32958" y="56303"/>
                  <a:pt x="34790" y="54930"/>
                  <a:pt x="36620" y="56303"/>
                </a:cubicBezTo>
                <a:lnTo>
                  <a:pt x="36620" y="59048"/>
                </a:lnTo>
                <a:close/>
                <a:moveTo>
                  <a:pt x="23804" y="54930"/>
                </a:moveTo>
                <a:lnTo>
                  <a:pt x="24718" y="54930"/>
                </a:lnTo>
                <a:lnTo>
                  <a:pt x="25634" y="54930"/>
                </a:lnTo>
                <a:lnTo>
                  <a:pt x="23804" y="57676"/>
                </a:lnTo>
                <a:cubicBezTo>
                  <a:pt x="21974" y="57676"/>
                  <a:pt x="23804" y="54930"/>
                  <a:pt x="23804" y="54930"/>
                </a:cubicBezTo>
                <a:close/>
                <a:moveTo>
                  <a:pt x="21974" y="49432"/>
                </a:moveTo>
                <a:lnTo>
                  <a:pt x="24718" y="49432"/>
                </a:lnTo>
                <a:lnTo>
                  <a:pt x="23542" y="51002"/>
                </a:lnTo>
                <a:lnTo>
                  <a:pt x="23346" y="51264"/>
                </a:lnTo>
                <a:lnTo>
                  <a:pt x="21974" y="53095"/>
                </a:lnTo>
                <a:cubicBezTo>
                  <a:pt x="21974" y="51264"/>
                  <a:pt x="21974" y="49432"/>
                  <a:pt x="21974" y="49432"/>
                </a:cubicBezTo>
                <a:close/>
                <a:moveTo>
                  <a:pt x="26092" y="43944"/>
                </a:moveTo>
                <a:lnTo>
                  <a:pt x="25268" y="45774"/>
                </a:lnTo>
                <a:lnTo>
                  <a:pt x="25634" y="45774"/>
                </a:lnTo>
                <a:cubicBezTo>
                  <a:pt x="25634" y="46690"/>
                  <a:pt x="23804" y="48520"/>
                  <a:pt x="23804" y="48520"/>
                </a:cubicBezTo>
                <a:lnTo>
                  <a:pt x="23804" y="46045"/>
                </a:lnTo>
                <a:lnTo>
                  <a:pt x="21974" y="45774"/>
                </a:lnTo>
                <a:cubicBezTo>
                  <a:pt x="24718" y="45774"/>
                  <a:pt x="24718" y="43944"/>
                  <a:pt x="26092" y="43944"/>
                </a:cubicBezTo>
                <a:close/>
                <a:moveTo>
                  <a:pt x="10986" y="43944"/>
                </a:moveTo>
                <a:lnTo>
                  <a:pt x="12816" y="43944"/>
                </a:lnTo>
                <a:lnTo>
                  <a:pt x="13732" y="43944"/>
                </a:lnTo>
                <a:cubicBezTo>
                  <a:pt x="13732" y="47605"/>
                  <a:pt x="13732" y="47605"/>
                  <a:pt x="10986" y="45774"/>
                </a:cubicBezTo>
                <a:cubicBezTo>
                  <a:pt x="10986" y="47605"/>
                  <a:pt x="10986" y="43944"/>
                  <a:pt x="10986" y="43944"/>
                </a:cubicBezTo>
                <a:close/>
                <a:moveTo>
                  <a:pt x="16474" y="38446"/>
                </a:moveTo>
                <a:lnTo>
                  <a:pt x="20596" y="41194"/>
                </a:lnTo>
                <a:lnTo>
                  <a:pt x="19222" y="41194"/>
                </a:lnTo>
                <a:close/>
                <a:moveTo>
                  <a:pt x="10986" y="38446"/>
                </a:moveTo>
                <a:cubicBezTo>
                  <a:pt x="14646" y="42109"/>
                  <a:pt x="10986" y="40278"/>
                  <a:pt x="10986" y="42109"/>
                </a:cubicBezTo>
                <a:cubicBezTo>
                  <a:pt x="10986" y="40278"/>
                  <a:pt x="10986" y="40278"/>
                  <a:pt x="10986" y="40278"/>
                </a:cubicBezTo>
                <a:lnTo>
                  <a:pt x="10986" y="39477"/>
                </a:lnTo>
                <a:close/>
                <a:moveTo>
                  <a:pt x="5488" y="21972"/>
                </a:moveTo>
                <a:lnTo>
                  <a:pt x="7320" y="21972"/>
                </a:lnTo>
                <a:cubicBezTo>
                  <a:pt x="7320" y="26680"/>
                  <a:pt x="10068" y="28250"/>
                  <a:pt x="8236" y="31389"/>
                </a:cubicBezTo>
                <a:cubicBezTo>
                  <a:pt x="8236" y="28250"/>
                  <a:pt x="6404" y="25111"/>
                  <a:pt x="5488" y="21972"/>
                </a:cubicBezTo>
                <a:close/>
                <a:moveTo>
                  <a:pt x="5488" y="16474"/>
                </a:moveTo>
                <a:lnTo>
                  <a:pt x="7320" y="16474"/>
                </a:lnTo>
                <a:lnTo>
                  <a:pt x="9152" y="19222"/>
                </a:lnTo>
                <a:close/>
                <a:moveTo>
                  <a:pt x="0" y="0"/>
                </a:moveTo>
                <a:cubicBezTo>
                  <a:pt x="0" y="1373"/>
                  <a:pt x="3660" y="0"/>
                  <a:pt x="183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2" name="Freeform 111">
            <a:extLst>
              <a:ext uri="{FF2B5EF4-FFF2-40B4-BE49-F238E27FC236}">
                <a16:creationId xmlns:a16="http://schemas.microsoft.com/office/drawing/2014/main" id="{EB49A3CE-0B8A-4F42-8BCE-A0BC1A298BE4}"/>
              </a:ext>
            </a:extLst>
          </p:cNvPr>
          <p:cNvSpPr>
            <a:spLocks noChangeArrowheads="1"/>
          </p:cNvSpPr>
          <p:nvPr/>
        </p:nvSpPr>
        <p:spPr bwMode="auto">
          <a:xfrm>
            <a:off x="10833753" y="5650940"/>
            <a:ext cx="182762" cy="182762"/>
          </a:xfrm>
          <a:custGeom>
            <a:avLst/>
            <a:gdLst>
              <a:gd name="connsiteX0" fmla="*/ 340568 w 365524"/>
              <a:gd name="connsiteY0" fmla="*/ 357043 h 365523"/>
              <a:gd name="connsiteX1" fmla="*/ 343314 w 365524"/>
              <a:gd name="connsiteY1" fmla="*/ 358875 h 365523"/>
              <a:gd name="connsiteX2" fmla="*/ 340568 w 365524"/>
              <a:gd name="connsiteY2" fmla="*/ 360706 h 365523"/>
              <a:gd name="connsiteX3" fmla="*/ 337818 w 365524"/>
              <a:gd name="connsiteY3" fmla="*/ 357043 h 365523"/>
              <a:gd name="connsiteX4" fmla="*/ 337818 w 365524"/>
              <a:gd name="connsiteY4" fmla="*/ 358875 h 365523"/>
              <a:gd name="connsiteX5" fmla="*/ 335070 w 365524"/>
              <a:gd name="connsiteY5" fmla="*/ 360706 h 365523"/>
              <a:gd name="connsiteX6" fmla="*/ 312842 w 365524"/>
              <a:gd name="connsiteY6" fmla="*/ 226233 h 365523"/>
              <a:gd name="connsiteX7" fmla="*/ 313032 w 365524"/>
              <a:gd name="connsiteY7" fmla="*/ 227328 h 365523"/>
              <a:gd name="connsiteX8" fmla="*/ 312842 w 365524"/>
              <a:gd name="connsiteY8" fmla="*/ 227487 h 365523"/>
              <a:gd name="connsiteX9" fmla="*/ 280140 w 365524"/>
              <a:gd name="connsiteY9" fmla="*/ 181265 h 365523"/>
              <a:gd name="connsiteX10" fmla="*/ 283802 w 365524"/>
              <a:gd name="connsiteY10" fmla="*/ 182639 h 365523"/>
              <a:gd name="connsiteX11" fmla="*/ 280140 w 365524"/>
              <a:gd name="connsiteY11" fmla="*/ 181265 h 365523"/>
              <a:gd name="connsiteX12" fmla="*/ 193054 w 365524"/>
              <a:gd name="connsiteY12" fmla="*/ 145921 h 365523"/>
              <a:gd name="connsiteX13" fmla="*/ 196190 w 365524"/>
              <a:gd name="connsiteY13" fmla="*/ 145921 h 365523"/>
              <a:gd name="connsiteX14" fmla="*/ 196190 w 365524"/>
              <a:gd name="connsiteY14" fmla="*/ 147176 h 365523"/>
              <a:gd name="connsiteX15" fmla="*/ 190884 w 365524"/>
              <a:gd name="connsiteY15" fmla="*/ 145053 h 365523"/>
              <a:gd name="connsiteX16" fmla="*/ 193054 w 365524"/>
              <a:gd name="connsiteY16" fmla="*/ 145921 h 365523"/>
              <a:gd name="connsiteX17" fmla="*/ 191174 w 365524"/>
              <a:gd name="connsiteY17" fmla="*/ 145921 h 365523"/>
              <a:gd name="connsiteX18" fmla="*/ 143916 w 365524"/>
              <a:gd name="connsiteY18" fmla="*/ 116723 h 365523"/>
              <a:gd name="connsiteX19" fmla="*/ 147210 w 365524"/>
              <a:gd name="connsiteY19" fmla="*/ 118096 h 365523"/>
              <a:gd name="connsiteX20" fmla="*/ 143916 w 365524"/>
              <a:gd name="connsiteY20" fmla="*/ 118096 h 365523"/>
              <a:gd name="connsiteX21" fmla="*/ 143916 w 365524"/>
              <a:gd name="connsiteY21" fmla="*/ 116723 h 365523"/>
              <a:gd name="connsiteX22" fmla="*/ 134728 w 365524"/>
              <a:gd name="connsiteY22" fmla="*/ 112039 h 365523"/>
              <a:gd name="connsiteX23" fmla="*/ 138492 w 365524"/>
              <a:gd name="connsiteY23" fmla="*/ 115804 h 365523"/>
              <a:gd name="connsiteX24" fmla="*/ 135984 w 365524"/>
              <a:gd name="connsiteY24" fmla="*/ 115804 h 365523"/>
              <a:gd name="connsiteX25" fmla="*/ 128458 w 365524"/>
              <a:gd name="connsiteY25" fmla="*/ 114549 h 365523"/>
              <a:gd name="connsiteX26" fmla="*/ 134728 w 365524"/>
              <a:gd name="connsiteY26" fmla="*/ 112039 h 365523"/>
              <a:gd name="connsiteX27" fmla="*/ 82388 w 365524"/>
              <a:gd name="connsiteY27" fmla="*/ 93377 h 365523"/>
              <a:gd name="connsiteX28" fmla="*/ 84220 w 365524"/>
              <a:gd name="connsiteY28" fmla="*/ 93377 h 365523"/>
              <a:gd name="connsiteX29" fmla="*/ 86052 w 365524"/>
              <a:gd name="connsiteY29" fmla="*/ 96124 h 365523"/>
              <a:gd name="connsiteX30" fmla="*/ 61332 w 365524"/>
              <a:gd name="connsiteY30" fmla="*/ 89719 h 365523"/>
              <a:gd name="connsiteX31" fmla="*/ 62248 w 365524"/>
              <a:gd name="connsiteY31" fmla="*/ 89719 h 365523"/>
              <a:gd name="connsiteX32" fmla="*/ 61332 w 365524"/>
              <a:gd name="connsiteY32" fmla="*/ 89719 h 365523"/>
              <a:gd name="connsiteX33" fmla="*/ 82388 w 365524"/>
              <a:gd name="connsiteY33" fmla="*/ 82390 h 365523"/>
              <a:gd name="connsiteX34" fmla="*/ 86052 w 365524"/>
              <a:gd name="connsiteY34" fmla="*/ 82390 h 365523"/>
              <a:gd name="connsiteX35" fmla="*/ 82388 w 365524"/>
              <a:gd name="connsiteY35" fmla="*/ 85138 h 365523"/>
              <a:gd name="connsiteX36" fmla="*/ 82388 w 365524"/>
              <a:gd name="connsiteY36" fmla="*/ 82390 h 365523"/>
              <a:gd name="connsiteX37" fmla="*/ 59470 w 365524"/>
              <a:gd name="connsiteY37" fmla="*/ 78158 h 365523"/>
              <a:gd name="connsiteX38" fmla="*/ 60724 w 365524"/>
              <a:gd name="connsiteY38" fmla="*/ 80668 h 365523"/>
              <a:gd name="connsiteX39" fmla="*/ 59052 w 365524"/>
              <a:gd name="connsiteY39" fmla="*/ 78995 h 365523"/>
              <a:gd name="connsiteX40" fmla="*/ 60416 w 365524"/>
              <a:gd name="connsiteY40" fmla="*/ 76903 h 365523"/>
              <a:gd name="connsiteX41" fmla="*/ 62248 w 365524"/>
              <a:gd name="connsiteY41" fmla="*/ 76903 h 365523"/>
              <a:gd name="connsiteX42" fmla="*/ 64080 w 365524"/>
              <a:gd name="connsiteY42" fmla="*/ 78733 h 365523"/>
              <a:gd name="connsiteX43" fmla="*/ 60416 w 365524"/>
              <a:gd name="connsiteY43" fmla="*/ 76903 h 365523"/>
              <a:gd name="connsiteX44" fmla="*/ 49436 w 365524"/>
              <a:gd name="connsiteY44" fmla="*/ 76903 h 365523"/>
              <a:gd name="connsiteX45" fmla="*/ 51492 w 365524"/>
              <a:gd name="connsiteY45" fmla="*/ 77589 h 365523"/>
              <a:gd name="connsiteX46" fmla="*/ 52178 w 365524"/>
              <a:gd name="connsiteY46" fmla="*/ 76903 h 365523"/>
              <a:gd name="connsiteX47" fmla="*/ 52178 w 365524"/>
              <a:gd name="connsiteY47" fmla="*/ 77818 h 365523"/>
              <a:gd name="connsiteX48" fmla="*/ 56960 w 365524"/>
              <a:gd name="connsiteY48" fmla="*/ 79413 h 365523"/>
              <a:gd name="connsiteX49" fmla="*/ 56960 w 365524"/>
              <a:gd name="connsiteY49" fmla="*/ 78426 h 365523"/>
              <a:gd name="connsiteX50" fmla="*/ 54928 w 365524"/>
              <a:gd name="connsiteY50" fmla="*/ 76903 h 365523"/>
              <a:gd name="connsiteX51" fmla="*/ 56760 w 365524"/>
              <a:gd name="connsiteY51" fmla="*/ 76903 h 365523"/>
              <a:gd name="connsiteX52" fmla="*/ 56960 w 365524"/>
              <a:gd name="connsiteY52" fmla="*/ 77203 h 365523"/>
              <a:gd name="connsiteX53" fmla="*/ 56960 w 365524"/>
              <a:gd name="connsiteY53" fmla="*/ 76903 h 365523"/>
              <a:gd name="connsiteX54" fmla="*/ 59052 w 365524"/>
              <a:gd name="connsiteY54" fmla="*/ 78995 h 365523"/>
              <a:gd name="connsiteX55" fmla="*/ 58216 w 365524"/>
              <a:gd name="connsiteY55" fmla="*/ 80668 h 365523"/>
              <a:gd name="connsiteX56" fmla="*/ 65742 w 365524"/>
              <a:gd name="connsiteY56" fmla="*/ 84432 h 365523"/>
              <a:gd name="connsiteX57" fmla="*/ 68250 w 365524"/>
              <a:gd name="connsiteY57" fmla="*/ 81922 h 365523"/>
              <a:gd name="connsiteX58" fmla="*/ 65742 w 365524"/>
              <a:gd name="connsiteY58" fmla="*/ 81922 h 365523"/>
              <a:gd name="connsiteX59" fmla="*/ 68250 w 365524"/>
              <a:gd name="connsiteY59" fmla="*/ 80668 h 365523"/>
              <a:gd name="connsiteX60" fmla="*/ 79538 w 365524"/>
              <a:gd name="connsiteY60" fmla="*/ 90707 h 365523"/>
              <a:gd name="connsiteX61" fmla="*/ 77030 w 365524"/>
              <a:gd name="connsiteY61" fmla="*/ 89452 h 365523"/>
              <a:gd name="connsiteX62" fmla="*/ 77030 w 365524"/>
              <a:gd name="connsiteY62" fmla="*/ 91961 h 365523"/>
              <a:gd name="connsiteX63" fmla="*/ 73268 w 365524"/>
              <a:gd name="connsiteY63" fmla="*/ 86942 h 365523"/>
              <a:gd name="connsiteX64" fmla="*/ 70758 w 365524"/>
              <a:gd name="connsiteY64" fmla="*/ 90707 h 365523"/>
              <a:gd name="connsiteX65" fmla="*/ 82048 w 365524"/>
              <a:gd name="connsiteY65" fmla="*/ 94471 h 365523"/>
              <a:gd name="connsiteX66" fmla="*/ 82048 w 365524"/>
              <a:gd name="connsiteY66" fmla="*/ 96981 h 365523"/>
              <a:gd name="connsiteX67" fmla="*/ 92082 w 365524"/>
              <a:gd name="connsiteY67" fmla="*/ 95726 h 365523"/>
              <a:gd name="connsiteX68" fmla="*/ 87064 w 365524"/>
              <a:gd name="connsiteY68" fmla="*/ 93216 h 365523"/>
              <a:gd name="connsiteX69" fmla="*/ 92082 w 365524"/>
              <a:gd name="connsiteY69" fmla="*/ 93216 h 365523"/>
              <a:gd name="connsiteX70" fmla="*/ 89574 w 365524"/>
              <a:gd name="connsiteY70" fmla="*/ 94471 h 365523"/>
              <a:gd name="connsiteX71" fmla="*/ 93336 w 365524"/>
              <a:gd name="connsiteY71" fmla="*/ 94471 h 365523"/>
              <a:gd name="connsiteX72" fmla="*/ 93336 w 365524"/>
              <a:gd name="connsiteY72" fmla="*/ 98236 h 365523"/>
              <a:gd name="connsiteX73" fmla="*/ 100862 w 365524"/>
              <a:gd name="connsiteY73" fmla="*/ 104510 h 365523"/>
              <a:gd name="connsiteX74" fmla="*/ 100862 w 365524"/>
              <a:gd name="connsiteY74" fmla="*/ 105765 h 365523"/>
              <a:gd name="connsiteX75" fmla="*/ 107134 w 365524"/>
              <a:gd name="connsiteY75" fmla="*/ 103255 h 365523"/>
              <a:gd name="connsiteX76" fmla="*/ 110896 w 365524"/>
              <a:gd name="connsiteY76" fmla="*/ 107020 h 365523"/>
              <a:gd name="connsiteX77" fmla="*/ 112150 w 365524"/>
              <a:gd name="connsiteY77" fmla="*/ 104510 h 365523"/>
              <a:gd name="connsiteX78" fmla="*/ 113406 w 365524"/>
              <a:gd name="connsiteY78" fmla="*/ 107020 h 365523"/>
              <a:gd name="connsiteX79" fmla="*/ 114660 w 365524"/>
              <a:gd name="connsiteY79" fmla="*/ 107020 h 365523"/>
              <a:gd name="connsiteX80" fmla="*/ 110896 w 365524"/>
              <a:gd name="connsiteY80" fmla="*/ 112039 h 365523"/>
              <a:gd name="connsiteX81" fmla="*/ 114660 w 365524"/>
              <a:gd name="connsiteY81" fmla="*/ 117059 h 365523"/>
              <a:gd name="connsiteX82" fmla="*/ 119676 w 365524"/>
              <a:gd name="connsiteY82" fmla="*/ 107020 h 365523"/>
              <a:gd name="connsiteX83" fmla="*/ 120932 w 365524"/>
              <a:gd name="connsiteY83" fmla="*/ 109530 h 365523"/>
              <a:gd name="connsiteX84" fmla="*/ 127202 w 365524"/>
              <a:gd name="connsiteY84" fmla="*/ 112039 h 365523"/>
              <a:gd name="connsiteX85" fmla="*/ 124694 w 365524"/>
              <a:gd name="connsiteY85" fmla="*/ 112039 h 365523"/>
              <a:gd name="connsiteX86" fmla="*/ 128458 w 365524"/>
              <a:gd name="connsiteY86" fmla="*/ 113294 h 365523"/>
              <a:gd name="connsiteX87" fmla="*/ 127202 w 365524"/>
              <a:gd name="connsiteY87" fmla="*/ 115804 h 365523"/>
              <a:gd name="connsiteX88" fmla="*/ 135984 w 365524"/>
              <a:gd name="connsiteY88" fmla="*/ 115804 h 365523"/>
              <a:gd name="connsiteX89" fmla="*/ 138492 w 365524"/>
              <a:gd name="connsiteY89" fmla="*/ 118314 h 365523"/>
              <a:gd name="connsiteX90" fmla="*/ 124694 w 365524"/>
              <a:gd name="connsiteY90" fmla="*/ 123333 h 365523"/>
              <a:gd name="connsiteX91" fmla="*/ 128458 w 365524"/>
              <a:gd name="connsiteY91" fmla="*/ 123333 h 365523"/>
              <a:gd name="connsiteX92" fmla="*/ 128458 w 365524"/>
              <a:gd name="connsiteY92" fmla="*/ 125843 h 365523"/>
              <a:gd name="connsiteX93" fmla="*/ 141000 w 365524"/>
              <a:gd name="connsiteY93" fmla="*/ 120823 h 365523"/>
              <a:gd name="connsiteX94" fmla="*/ 138492 w 365524"/>
              <a:gd name="connsiteY94" fmla="*/ 124588 h 365523"/>
              <a:gd name="connsiteX95" fmla="*/ 148526 w 365524"/>
              <a:gd name="connsiteY95" fmla="*/ 124588 h 365523"/>
              <a:gd name="connsiteX96" fmla="*/ 147272 w 365524"/>
              <a:gd name="connsiteY96" fmla="*/ 123333 h 365523"/>
              <a:gd name="connsiteX97" fmla="*/ 151034 w 365524"/>
              <a:gd name="connsiteY97" fmla="*/ 124588 h 365523"/>
              <a:gd name="connsiteX98" fmla="*/ 149780 w 365524"/>
              <a:gd name="connsiteY98" fmla="*/ 128353 h 365523"/>
              <a:gd name="connsiteX99" fmla="*/ 154798 w 365524"/>
              <a:gd name="connsiteY99" fmla="*/ 127098 h 365523"/>
              <a:gd name="connsiteX100" fmla="*/ 152290 w 365524"/>
              <a:gd name="connsiteY100" fmla="*/ 130862 h 365523"/>
              <a:gd name="connsiteX101" fmla="*/ 156052 w 365524"/>
              <a:gd name="connsiteY101" fmla="*/ 128353 h 365523"/>
              <a:gd name="connsiteX102" fmla="*/ 158560 w 365524"/>
              <a:gd name="connsiteY102" fmla="*/ 133372 h 365523"/>
              <a:gd name="connsiteX103" fmla="*/ 159524 w 365524"/>
              <a:gd name="connsiteY103" fmla="*/ 130484 h 365523"/>
              <a:gd name="connsiteX104" fmla="*/ 159292 w 365524"/>
              <a:gd name="connsiteY104" fmla="*/ 130731 h 365523"/>
              <a:gd name="connsiteX105" fmla="*/ 160666 w 365524"/>
              <a:gd name="connsiteY105" fmla="*/ 126335 h 365523"/>
              <a:gd name="connsiteX106" fmla="*/ 163414 w 365524"/>
              <a:gd name="connsiteY106" fmla="*/ 126335 h 365523"/>
              <a:gd name="connsiteX107" fmla="*/ 160220 w 365524"/>
              <a:gd name="connsiteY107" fmla="*/ 129742 h 365523"/>
              <a:gd name="connsiteX108" fmla="*/ 163578 w 365524"/>
              <a:gd name="connsiteY108" fmla="*/ 130862 h 365523"/>
              <a:gd name="connsiteX109" fmla="*/ 158560 w 365524"/>
              <a:gd name="connsiteY109" fmla="*/ 138392 h 365523"/>
              <a:gd name="connsiteX110" fmla="*/ 168596 w 365524"/>
              <a:gd name="connsiteY110" fmla="*/ 134627 h 365523"/>
              <a:gd name="connsiteX111" fmla="*/ 166086 w 365524"/>
              <a:gd name="connsiteY111" fmla="*/ 137137 h 365523"/>
              <a:gd name="connsiteX112" fmla="*/ 178630 w 365524"/>
              <a:gd name="connsiteY112" fmla="*/ 139647 h 365523"/>
              <a:gd name="connsiteX113" fmla="*/ 181138 w 365524"/>
              <a:gd name="connsiteY113" fmla="*/ 142156 h 365523"/>
              <a:gd name="connsiteX114" fmla="*/ 179884 w 365524"/>
              <a:gd name="connsiteY114" fmla="*/ 142156 h 365523"/>
              <a:gd name="connsiteX115" fmla="*/ 186156 w 365524"/>
              <a:gd name="connsiteY115" fmla="*/ 142156 h 365523"/>
              <a:gd name="connsiteX116" fmla="*/ 183648 w 365524"/>
              <a:gd name="connsiteY116" fmla="*/ 143411 h 365523"/>
              <a:gd name="connsiteX117" fmla="*/ 189918 w 365524"/>
              <a:gd name="connsiteY117" fmla="*/ 142156 h 365523"/>
              <a:gd name="connsiteX118" fmla="*/ 190884 w 365524"/>
              <a:gd name="connsiteY118" fmla="*/ 145053 h 365523"/>
              <a:gd name="connsiteX119" fmla="*/ 189918 w 365524"/>
              <a:gd name="connsiteY119" fmla="*/ 144666 h 365523"/>
              <a:gd name="connsiteX120" fmla="*/ 187410 w 365524"/>
              <a:gd name="connsiteY120" fmla="*/ 149686 h 365523"/>
              <a:gd name="connsiteX121" fmla="*/ 201208 w 365524"/>
              <a:gd name="connsiteY121" fmla="*/ 147176 h 365523"/>
              <a:gd name="connsiteX122" fmla="*/ 203570 w 365524"/>
              <a:gd name="connsiteY122" fmla="*/ 150720 h 365523"/>
              <a:gd name="connsiteX123" fmla="*/ 203716 w 365524"/>
              <a:gd name="connsiteY123" fmla="*/ 150940 h 365523"/>
              <a:gd name="connsiteX124" fmla="*/ 204970 w 365524"/>
              <a:gd name="connsiteY124" fmla="*/ 149686 h 365523"/>
              <a:gd name="connsiteX125" fmla="*/ 204970 w 365524"/>
              <a:gd name="connsiteY125" fmla="*/ 152195 h 365523"/>
              <a:gd name="connsiteX126" fmla="*/ 206224 w 365524"/>
              <a:gd name="connsiteY126" fmla="*/ 152195 h 365523"/>
              <a:gd name="connsiteX127" fmla="*/ 206224 w 365524"/>
              <a:gd name="connsiteY127" fmla="*/ 153450 h 365523"/>
              <a:gd name="connsiteX128" fmla="*/ 203716 w 365524"/>
              <a:gd name="connsiteY128" fmla="*/ 155960 h 365523"/>
              <a:gd name="connsiteX129" fmla="*/ 203716 w 365524"/>
              <a:gd name="connsiteY129" fmla="*/ 154705 h 365523"/>
              <a:gd name="connsiteX130" fmla="*/ 201208 w 365524"/>
              <a:gd name="connsiteY130" fmla="*/ 157215 h 365523"/>
              <a:gd name="connsiteX131" fmla="*/ 202462 w 365524"/>
              <a:gd name="connsiteY131" fmla="*/ 157215 h 365523"/>
              <a:gd name="connsiteX132" fmla="*/ 201208 w 365524"/>
              <a:gd name="connsiteY132" fmla="*/ 158470 h 365523"/>
              <a:gd name="connsiteX133" fmla="*/ 204970 w 365524"/>
              <a:gd name="connsiteY133" fmla="*/ 158470 h 365523"/>
              <a:gd name="connsiteX134" fmla="*/ 203716 w 365524"/>
              <a:gd name="connsiteY134" fmla="*/ 155960 h 365523"/>
              <a:gd name="connsiteX135" fmla="*/ 208734 w 365524"/>
              <a:gd name="connsiteY135" fmla="*/ 153450 h 365523"/>
              <a:gd name="connsiteX136" fmla="*/ 209988 w 365524"/>
              <a:gd name="connsiteY136" fmla="*/ 155960 h 365523"/>
              <a:gd name="connsiteX137" fmla="*/ 217514 w 365524"/>
              <a:gd name="connsiteY137" fmla="*/ 155960 h 365523"/>
              <a:gd name="connsiteX138" fmla="*/ 217514 w 365524"/>
              <a:gd name="connsiteY138" fmla="*/ 157215 h 365523"/>
              <a:gd name="connsiteX139" fmla="*/ 222532 w 365524"/>
              <a:gd name="connsiteY139" fmla="*/ 160979 h 365523"/>
              <a:gd name="connsiteX140" fmla="*/ 227548 w 365524"/>
              <a:gd name="connsiteY140" fmla="*/ 159724 h 365523"/>
              <a:gd name="connsiteX141" fmla="*/ 226294 w 365524"/>
              <a:gd name="connsiteY141" fmla="*/ 160979 h 365523"/>
              <a:gd name="connsiteX142" fmla="*/ 228802 w 365524"/>
              <a:gd name="connsiteY142" fmla="*/ 159724 h 365523"/>
              <a:gd name="connsiteX143" fmla="*/ 228802 w 365524"/>
              <a:gd name="connsiteY143" fmla="*/ 160979 h 365523"/>
              <a:gd name="connsiteX144" fmla="*/ 236328 w 365524"/>
              <a:gd name="connsiteY144" fmla="*/ 163489 h 365523"/>
              <a:gd name="connsiteX145" fmla="*/ 238838 w 365524"/>
              <a:gd name="connsiteY145" fmla="*/ 162234 h 365523"/>
              <a:gd name="connsiteX146" fmla="*/ 241346 w 365524"/>
              <a:gd name="connsiteY146" fmla="*/ 165999 h 365523"/>
              <a:gd name="connsiteX147" fmla="*/ 245108 w 365524"/>
              <a:gd name="connsiteY147" fmla="*/ 165999 h 365523"/>
              <a:gd name="connsiteX148" fmla="*/ 242600 w 365524"/>
              <a:gd name="connsiteY148" fmla="*/ 167254 h 365523"/>
              <a:gd name="connsiteX149" fmla="*/ 245108 w 365524"/>
              <a:gd name="connsiteY149" fmla="*/ 169763 h 365523"/>
              <a:gd name="connsiteX150" fmla="*/ 248872 w 365524"/>
              <a:gd name="connsiteY150" fmla="*/ 171018 h 365523"/>
              <a:gd name="connsiteX151" fmla="*/ 248872 w 365524"/>
              <a:gd name="connsiteY151" fmla="*/ 164744 h 365523"/>
              <a:gd name="connsiteX152" fmla="*/ 252634 w 365524"/>
              <a:gd name="connsiteY152" fmla="*/ 171018 h 365523"/>
              <a:gd name="connsiteX153" fmla="*/ 250126 w 365524"/>
              <a:gd name="connsiteY153" fmla="*/ 169763 h 365523"/>
              <a:gd name="connsiteX154" fmla="*/ 255144 w 365524"/>
              <a:gd name="connsiteY154" fmla="*/ 174783 h 365523"/>
              <a:gd name="connsiteX155" fmla="*/ 253888 w 365524"/>
              <a:gd name="connsiteY155" fmla="*/ 176038 h 365523"/>
              <a:gd name="connsiteX156" fmla="*/ 257652 w 365524"/>
              <a:gd name="connsiteY156" fmla="*/ 174783 h 365523"/>
              <a:gd name="connsiteX157" fmla="*/ 257652 w 365524"/>
              <a:gd name="connsiteY157" fmla="*/ 176038 h 365523"/>
              <a:gd name="connsiteX158" fmla="*/ 261414 w 365524"/>
              <a:gd name="connsiteY158" fmla="*/ 177293 h 365523"/>
              <a:gd name="connsiteX159" fmla="*/ 261414 w 365524"/>
              <a:gd name="connsiteY159" fmla="*/ 178548 h 365523"/>
              <a:gd name="connsiteX160" fmla="*/ 263924 w 365524"/>
              <a:gd name="connsiteY160" fmla="*/ 179802 h 365523"/>
              <a:gd name="connsiteX161" fmla="*/ 265178 w 365524"/>
              <a:gd name="connsiteY161" fmla="*/ 181057 h 365523"/>
              <a:gd name="connsiteX162" fmla="*/ 268784 w 365524"/>
              <a:gd name="connsiteY162" fmla="*/ 181057 h 365523"/>
              <a:gd name="connsiteX163" fmla="*/ 270196 w 365524"/>
              <a:gd name="connsiteY163" fmla="*/ 181057 h 365523"/>
              <a:gd name="connsiteX164" fmla="*/ 271450 w 365524"/>
              <a:gd name="connsiteY164" fmla="*/ 183567 h 365523"/>
              <a:gd name="connsiteX165" fmla="*/ 281484 w 365524"/>
              <a:gd name="connsiteY165" fmla="*/ 183567 h 365523"/>
              <a:gd name="connsiteX166" fmla="*/ 277722 w 365524"/>
              <a:gd name="connsiteY166" fmla="*/ 184822 h 365523"/>
              <a:gd name="connsiteX167" fmla="*/ 278726 w 365524"/>
              <a:gd name="connsiteY167" fmla="*/ 186830 h 365523"/>
              <a:gd name="connsiteX168" fmla="*/ 276466 w 365524"/>
              <a:gd name="connsiteY168" fmla="*/ 186077 h 365523"/>
              <a:gd name="connsiteX169" fmla="*/ 278976 w 365524"/>
              <a:gd name="connsiteY169" fmla="*/ 187332 h 365523"/>
              <a:gd name="connsiteX170" fmla="*/ 278726 w 365524"/>
              <a:gd name="connsiteY170" fmla="*/ 186830 h 365523"/>
              <a:gd name="connsiteX171" fmla="*/ 283992 w 365524"/>
              <a:gd name="connsiteY171" fmla="*/ 188586 h 365523"/>
              <a:gd name="connsiteX172" fmla="*/ 283992 w 365524"/>
              <a:gd name="connsiteY172" fmla="*/ 192351 h 365523"/>
              <a:gd name="connsiteX173" fmla="*/ 287756 w 365524"/>
              <a:gd name="connsiteY173" fmla="*/ 191096 h 365523"/>
              <a:gd name="connsiteX174" fmla="*/ 287756 w 365524"/>
              <a:gd name="connsiteY174" fmla="*/ 193606 h 365523"/>
              <a:gd name="connsiteX175" fmla="*/ 295282 w 365524"/>
              <a:gd name="connsiteY175" fmla="*/ 199880 h 365523"/>
              <a:gd name="connsiteX176" fmla="*/ 296536 w 365524"/>
              <a:gd name="connsiteY176" fmla="*/ 199880 h 365523"/>
              <a:gd name="connsiteX177" fmla="*/ 305316 w 365524"/>
              <a:gd name="connsiteY177" fmla="*/ 203645 h 365523"/>
              <a:gd name="connsiteX178" fmla="*/ 305316 w 365524"/>
              <a:gd name="connsiteY178" fmla="*/ 206155 h 365523"/>
              <a:gd name="connsiteX179" fmla="*/ 309080 w 365524"/>
              <a:gd name="connsiteY179" fmla="*/ 208664 h 365523"/>
              <a:gd name="connsiteX180" fmla="*/ 306570 w 365524"/>
              <a:gd name="connsiteY180" fmla="*/ 208664 h 365523"/>
              <a:gd name="connsiteX181" fmla="*/ 307824 w 365524"/>
              <a:gd name="connsiteY181" fmla="*/ 209919 h 365523"/>
              <a:gd name="connsiteX182" fmla="*/ 307824 w 365524"/>
              <a:gd name="connsiteY182" fmla="*/ 211174 h 365523"/>
              <a:gd name="connsiteX183" fmla="*/ 312842 w 365524"/>
              <a:gd name="connsiteY183" fmla="*/ 212429 h 365523"/>
              <a:gd name="connsiteX184" fmla="*/ 315350 w 365524"/>
              <a:gd name="connsiteY184" fmla="*/ 214939 h 365523"/>
              <a:gd name="connsiteX185" fmla="*/ 314096 w 365524"/>
              <a:gd name="connsiteY185" fmla="*/ 216194 h 365523"/>
              <a:gd name="connsiteX186" fmla="*/ 312326 w 365524"/>
              <a:gd name="connsiteY186" fmla="*/ 215603 h 365523"/>
              <a:gd name="connsiteX187" fmla="*/ 312372 w 365524"/>
              <a:gd name="connsiteY187" fmla="*/ 215566 h 365523"/>
              <a:gd name="connsiteX188" fmla="*/ 310334 w 365524"/>
              <a:gd name="connsiteY188" fmla="*/ 214939 h 365523"/>
              <a:gd name="connsiteX189" fmla="*/ 312326 w 365524"/>
              <a:gd name="connsiteY189" fmla="*/ 215603 h 365523"/>
              <a:gd name="connsiteX190" fmla="*/ 311588 w 365524"/>
              <a:gd name="connsiteY190" fmla="*/ 216194 h 365523"/>
              <a:gd name="connsiteX191" fmla="*/ 314096 w 365524"/>
              <a:gd name="connsiteY191" fmla="*/ 216194 h 365523"/>
              <a:gd name="connsiteX192" fmla="*/ 315350 w 365524"/>
              <a:gd name="connsiteY192" fmla="*/ 216194 h 365523"/>
              <a:gd name="connsiteX193" fmla="*/ 320368 w 365524"/>
              <a:gd name="connsiteY193" fmla="*/ 219958 h 365523"/>
              <a:gd name="connsiteX194" fmla="*/ 317860 w 365524"/>
              <a:gd name="connsiteY194" fmla="*/ 221213 h 365523"/>
              <a:gd name="connsiteX195" fmla="*/ 320368 w 365524"/>
              <a:gd name="connsiteY195" fmla="*/ 222468 h 365523"/>
              <a:gd name="connsiteX196" fmla="*/ 317860 w 365524"/>
              <a:gd name="connsiteY196" fmla="*/ 222468 h 365523"/>
              <a:gd name="connsiteX197" fmla="*/ 324130 w 365524"/>
              <a:gd name="connsiteY197" fmla="*/ 224978 h 365523"/>
              <a:gd name="connsiteX198" fmla="*/ 321622 w 365524"/>
              <a:gd name="connsiteY198" fmla="*/ 226233 h 365523"/>
              <a:gd name="connsiteX199" fmla="*/ 326640 w 365524"/>
              <a:gd name="connsiteY199" fmla="*/ 228742 h 365523"/>
              <a:gd name="connsiteX200" fmla="*/ 329148 w 365524"/>
              <a:gd name="connsiteY200" fmla="*/ 227487 h 365523"/>
              <a:gd name="connsiteX201" fmla="*/ 330402 w 365524"/>
              <a:gd name="connsiteY201" fmla="*/ 232507 h 365523"/>
              <a:gd name="connsiteX202" fmla="*/ 330402 w 365524"/>
              <a:gd name="connsiteY202" fmla="*/ 228742 h 365523"/>
              <a:gd name="connsiteX203" fmla="*/ 334166 w 365524"/>
              <a:gd name="connsiteY203" fmla="*/ 238781 h 365523"/>
              <a:gd name="connsiteX204" fmla="*/ 334166 w 365524"/>
              <a:gd name="connsiteY204" fmla="*/ 235017 h 365523"/>
              <a:gd name="connsiteX205" fmla="*/ 337928 w 365524"/>
              <a:gd name="connsiteY205" fmla="*/ 240036 h 365523"/>
              <a:gd name="connsiteX206" fmla="*/ 336674 w 365524"/>
              <a:gd name="connsiteY206" fmla="*/ 240036 h 365523"/>
              <a:gd name="connsiteX207" fmla="*/ 337928 w 365524"/>
              <a:gd name="connsiteY207" fmla="*/ 242546 h 365523"/>
              <a:gd name="connsiteX208" fmla="*/ 336674 w 365524"/>
              <a:gd name="connsiteY208" fmla="*/ 242546 h 365523"/>
              <a:gd name="connsiteX209" fmla="*/ 342946 w 365524"/>
              <a:gd name="connsiteY209" fmla="*/ 247565 h 365523"/>
              <a:gd name="connsiteX210" fmla="*/ 344200 w 365524"/>
              <a:gd name="connsiteY210" fmla="*/ 251330 h 365523"/>
              <a:gd name="connsiteX211" fmla="*/ 337928 w 365524"/>
              <a:gd name="connsiteY211" fmla="*/ 246311 h 365523"/>
              <a:gd name="connsiteX212" fmla="*/ 339182 w 365524"/>
              <a:gd name="connsiteY212" fmla="*/ 248820 h 365523"/>
              <a:gd name="connsiteX213" fmla="*/ 336674 w 365524"/>
              <a:gd name="connsiteY213" fmla="*/ 248820 h 365523"/>
              <a:gd name="connsiteX214" fmla="*/ 342946 w 365524"/>
              <a:gd name="connsiteY214" fmla="*/ 253840 h 365523"/>
              <a:gd name="connsiteX215" fmla="*/ 340436 w 365524"/>
              <a:gd name="connsiteY215" fmla="*/ 251330 h 365523"/>
              <a:gd name="connsiteX216" fmla="*/ 344200 w 365524"/>
              <a:gd name="connsiteY216" fmla="*/ 252585 h 365523"/>
              <a:gd name="connsiteX217" fmla="*/ 346708 w 365524"/>
              <a:gd name="connsiteY217" fmla="*/ 256350 h 365523"/>
              <a:gd name="connsiteX218" fmla="*/ 345454 w 365524"/>
              <a:gd name="connsiteY218" fmla="*/ 256350 h 365523"/>
              <a:gd name="connsiteX219" fmla="*/ 345454 w 365524"/>
              <a:gd name="connsiteY219" fmla="*/ 265134 h 365523"/>
              <a:gd name="connsiteX220" fmla="*/ 350472 w 365524"/>
              <a:gd name="connsiteY220" fmla="*/ 266388 h 365523"/>
              <a:gd name="connsiteX221" fmla="*/ 350472 w 365524"/>
              <a:gd name="connsiteY221" fmla="*/ 262624 h 365523"/>
              <a:gd name="connsiteX222" fmla="*/ 352980 w 365524"/>
              <a:gd name="connsiteY222" fmla="*/ 272663 h 365523"/>
              <a:gd name="connsiteX223" fmla="*/ 350472 w 365524"/>
              <a:gd name="connsiteY223" fmla="*/ 273918 h 365523"/>
              <a:gd name="connsiteX224" fmla="*/ 352980 w 365524"/>
              <a:gd name="connsiteY224" fmla="*/ 275173 h 365523"/>
              <a:gd name="connsiteX225" fmla="*/ 352980 w 365524"/>
              <a:gd name="connsiteY225" fmla="*/ 277682 h 365523"/>
              <a:gd name="connsiteX226" fmla="*/ 359252 w 365524"/>
              <a:gd name="connsiteY226" fmla="*/ 281447 h 365523"/>
              <a:gd name="connsiteX227" fmla="*/ 356744 w 365524"/>
              <a:gd name="connsiteY227" fmla="*/ 283957 h 365523"/>
              <a:gd name="connsiteX228" fmla="*/ 357998 w 365524"/>
              <a:gd name="connsiteY228" fmla="*/ 286466 h 365523"/>
              <a:gd name="connsiteX229" fmla="*/ 360506 w 365524"/>
              <a:gd name="connsiteY229" fmla="*/ 295250 h 365523"/>
              <a:gd name="connsiteX230" fmla="*/ 361760 w 365524"/>
              <a:gd name="connsiteY230" fmla="*/ 295250 h 365523"/>
              <a:gd name="connsiteX231" fmla="*/ 365524 w 365524"/>
              <a:gd name="connsiteY231" fmla="*/ 315328 h 365523"/>
              <a:gd name="connsiteX232" fmla="*/ 365524 w 365524"/>
              <a:gd name="connsiteY232" fmla="*/ 317838 h 365523"/>
              <a:gd name="connsiteX233" fmla="*/ 363014 w 365524"/>
              <a:gd name="connsiteY233" fmla="*/ 321603 h 365523"/>
              <a:gd name="connsiteX234" fmla="*/ 364270 w 365524"/>
              <a:gd name="connsiteY234" fmla="*/ 321603 h 365523"/>
              <a:gd name="connsiteX235" fmla="*/ 365524 w 365524"/>
              <a:gd name="connsiteY235" fmla="*/ 324113 h 365523"/>
              <a:gd name="connsiteX236" fmla="*/ 360506 w 365524"/>
              <a:gd name="connsiteY236" fmla="*/ 335406 h 365523"/>
              <a:gd name="connsiteX237" fmla="*/ 364270 w 365524"/>
              <a:gd name="connsiteY237" fmla="*/ 332897 h 365523"/>
              <a:gd name="connsiteX238" fmla="*/ 361760 w 365524"/>
              <a:gd name="connsiteY238" fmla="*/ 335406 h 365523"/>
              <a:gd name="connsiteX239" fmla="*/ 364270 w 365524"/>
              <a:gd name="connsiteY239" fmla="*/ 335406 h 365523"/>
              <a:gd name="connsiteX240" fmla="*/ 357998 w 365524"/>
              <a:gd name="connsiteY240" fmla="*/ 351720 h 365523"/>
              <a:gd name="connsiteX241" fmla="*/ 357998 w 365524"/>
              <a:gd name="connsiteY241" fmla="*/ 355484 h 365523"/>
              <a:gd name="connsiteX242" fmla="*/ 356744 w 365524"/>
              <a:gd name="connsiteY242" fmla="*/ 354229 h 365523"/>
              <a:gd name="connsiteX243" fmla="*/ 351726 w 365524"/>
              <a:gd name="connsiteY243" fmla="*/ 365523 h 365523"/>
              <a:gd name="connsiteX244" fmla="*/ 344200 w 365524"/>
              <a:gd name="connsiteY244" fmla="*/ 363014 h 365523"/>
              <a:gd name="connsiteX245" fmla="*/ 342946 w 365524"/>
              <a:gd name="connsiteY245" fmla="*/ 365523 h 365523"/>
              <a:gd name="connsiteX246" fmla="*/ 344200 w 365524"/>
              <a:gd name="connsiteY246" fmla="*/ 359249 h 365523"/>
              <a:gd name="connsiteX247" fmla="*/ 347962 w 365524"/>
              <a:gd name="connsiteY247" fmla="*/ 355484 h 365523"/>
              <a:gd name="connsiteX248" fmla="*/ 345454 w 365524"/>
              <a:gd name="connsiteY248" fmla="*/ 354229 h 365523"/>
              <a:gd name="connsiteX249" fmla="*/ 344200 w 365524"/>
              <a:gd name="connsiteY249" fmla="*/ 354229 h 365523"/>
              <a:gd name="connsiteX250" fmla="*/ 352980 w 365524"/>
              <a:gd name="connsiteY250" fmla="*/ 321603 h 365523"/>
              <a:gd name="connsiteX251" fmla="*/ 351726 w 365524"/>
              <a:gd name="connsiteY251" fmla="*/ 321603 h 365523"/>
              <a:gd name="connsiteX252" fmla="*/ 350472 w 365524"/>
              <a:gd name="connsiteY252" fmla="*/ 317838 h 365523"/>
              <a:gd name="connsiteX253" fmla="*/ 352980 w 365524"/>
              <a:gd name="connsiteY253" fmla="*/ 315328 h 365523"/>
              <a:gd name="connsiteX254" fmla="*/ 351726 w 365524"/>
              <a:gd name="connsiteY254" fmla="*/ 314074 h 365523"/>
              <a:gd name="connsiteX255" fmla="*/ 350472 w 365524"/>
              <a:gd name="connsiteY255" fmla="*/ 299015 h 365523"/>
              <a:gd name="connsiteX256" fmla="*/ 351726 w 365524"/>
              <a:gd name="connsiteY256" fmla="*/ 296505 h 365523"/>
              <a:gd name="connsiteX257" fmla="*/ 347962 w 365524"/>
              <a:gd name="connsiteY257" fmla="*/ 293996 h 365523"/>
              <a:gd name="connsiteX258" fmla="*/ 350472 w 365524"/>
              <a:gd name="connsiteY258" fmla="*/ 286466 h 365523"/>
              <a:gd name="connsiteX259" fmla="*/ 347962 w 365524"/>
              <a:gd name="connsiteY259" fmla="*/ 286466 h 365523"/>
              <a:gd name="connsiteX260" fmla="*/ 344200 w 365524"/>
              <a:gd name="connsiteY260" fmla="*/ 280192 h 365523"/>
              <a:gd name="connsiteX261" fmla="*/ 340436 w 365524"/>
              <a:gd name="connsiteY261" fmla="*/ 265134 h 365523"/>
              <a:gd name="connsiteX262" fmla="*/ 337928 w 365524"/>
              <a:gd name="connsiteY262" fmla="*/ 265134 h 365523"/>
              <a:gd name="connsiteX263" fmla="*/ 336674 w 365524"/>
              <a:gd name="connsiteY263" fmla="*/ 266388 h 365523"/>
              <a:gd name="connsiteX264" fmla="*/ 335420 w 365524"/>
              <a:gd name="connsiteY264" fmla="*/ 263879 h 365523"/>
              <a:gd name="connsiteX265" fmla="*/ 334166 w 365524"/>
              <a:gd name="connsiteY265" fmla="*/ 262624 h 365523"/>
              <a:gd name="connsiteX266" fmla="*/ 335420 w 365524"/>
              <a:gd name="connsiteY266" fmla="*/ 260114 h 365523"/>
              <a:gd name="connsiteX267" fmla="*/ 331656 w 365524"/>
              <a:gd name="connsiteY267" fmla="*/ 258859 h 365523"/>
              <a:gd name="connsiteX268" fmla="*/ 330402 w 365524"/>
              <a:gd name="connsiteY268" fmla="*/ 257604 h 365523"/>
              <a:gd name="connsiteX269" fmla="*/ 332912 w 365524"/>
              <a:gd name="connsiteY269" fmla="*/ 256350 h 365523"/>
              <a:gd name="connsiteX270" fmla="*/ 330402 w 365524"/>
              <a:gd name="connsiteY270" fmla="*/ 253840 h 365523"/>
              <a:gd name="connsiteX271" fmla="*/ 331656 w 365524"/>
              <a:gd name="connsiteY271" fmla="*/ 253840 h 365523"/>
              <a:gd name="connsiteX272" fmla="*/ 330402 w 365524"/>
              <a:gd name="connsiteY272" fmla="*/ 251330 h 365523"/>
              <a:gd name="connsiteX273" fmla="*/ 329148 w 365524"/>
              <a:gd name="connsiteY273" fmla="*/ 253840 h 365523"/>
              <a:gd name="connsiteX274" fmla="*/ 314096 w 365524"/>
              <a:gd name="connsiteY274" fmla="*/ 232507 h 365523"/>
              <a:gd name="connsiteX275" fmla="*/ 313470 w 365524"/>
              <a:gd name="connsiteY275" fmla="*/ 229840 h 365523"/>
              <a:gd name="connsiteX276" fmla="*/ 313032 w 365524"/>
              <a:gd name="connsiteY276" fmla="*/ 227328 h 365523"/>
              <a:gd name="connsiteX277" fmla="*/ 313782 w 365524"/>
              <a:gd name="connsiteY277" fmla="*/ 226703 h 365523"/>
              <a:gd name="connsiteX278" fmla="*/ 312842 w 365524"/>
              <a:gd name="connsiteY278" fmla="*/ 224978 h 365523"/>
              <a:gd name="connsiteX279" fmla="*/ 310334 w 365524"/>
              <a:gd name="connsiteY279" fmla="*/ 227487 h 365523"/>
              <a:gd name="connsiteX280" fmla="*/ 306570 w 365524"/>
              <a:gd name="connsiteY280" fmla="*/ 226233 h 365523"/>
              <a:gd name="connsiteX281" fmla="*/ 295282 w 365524"/>
              <a:gd name="connsiteY281" fmla="*/ 217449 h 365523"/>
              <a:gd name="connsiteX282" fmla="*/ 296536 w 365524"/>
              <a:gd name="connsiteY282" fmla="*/ 216194 h 365523"/>
              <a:gd name="connsiteX283" fmla="*/ 287756 w 365524"/>
              <a:gd name="connsiteY283" fmla="*/ 209919 h 365523"/>
              <a:gd name="connsiteX284" fmla="*/ 287756 w 365524"/>
              <a:gd name="connsiteY284" fmla="*/ 208664 h 365523"/>
              <a:gd name="connsiteX285" fmla="*/ 278976 w 365524"/>
              <a:gd name="connsiteY285" fmla="*/ 203645 h 365523"/>
              <a:gd name="connsiteX286" fmla="*/ 280230 w 365524"/>
              <a:gd name="connsiteY286" fmla="*/ 202390 h 365523"/>
              <a:gd name="connsiteX287" fmla="*/ 273958 w 365524"/>
              <a:gd name="connsiteY287" fmla="*/ 201135 h 365523"/>
              <a:gd name="connsiteX288" fmla="*/ 275212 w 365524"/>
              <a:gd name="connsiteY288" fmla="*/ 201135 h 365523"/>
              <a:gd name="connsiteX289" fmla="*/ 270196 w 365524"/>
              <a:gd name="connsiteY289" fmla="*/ 198625 h 365523"/>
              <a:gd name="connsiteX290" fmla="*/ 262670 w 365524"/>
              <a:gd name="connsiteY290" fmla="*/ 191096 h 365523"/>
              <a:gd name="connsiteX291" fmla="*/ 255144 w 365524"/>
              <a:gd name="connsiteY291" fmla="*/ 189841 h 365523"/>
              <a:gd name="connsiteX292" fmla="*/ 255144 w 365524"/>
              <a:gd name="connsiteY292" fmla="*/ 188586 h 365523"/>
              <a:gd name="connsiteX293" fmla="*/ 248872 w 365524"/>
              <a:gd name="connsiteY293" fmla="*/ 184822 h 365523"/>
              <a:gd name="connsiteX294" fmla="*/ 247618 w 365524"/>
              <a:gd name="connsiteY294" fmla="*/ 187332 h 365523"/>
              <a:gd name="connsiteX295" fmla="*/ 238838 w 365524"/>
              <a:gd name="connsiteY295" fmla="*/ 183567 h 365523"/>
              <a:gd name="connsiteX296" fmla="*/ 238838 w 365524"/>
              <a:gd name="connsiteY296" fmla="*/ 179802 h 365523"/>
              <a:gd name="connsiteX297" fmla="*/ 235074 w 365524"/>
              <a:gd name="connsiteY297" fmla="*/ 181057 h 365523"/>
              <a:gd name="connsiteX298" fmla="*/ 236328 w 365524"/>
              <a:gd name="connsiteY298" fmla="*/ 181057 h 365523"/>
              <a:gd name="connsiteX299" fmla="*/ 233820 w 365524"/>
              <a:gd name="connsiteY299" fmla="*/ 173528 h 365523"/>
              <a:gd name="connsiteX300" fmla="*/ 233820 w 365524"/>
              <a:gd name="connsiteY300" fmla="*/ 174783 h 365523"/>
              <a:gd name="connsiteX301" fmla="*/ 227548 w 365524"/>
              <a:gd name="connsiteY301" fmla="*/ 172273 h 365523"/>
              <a:gd name="connsiteX302" fmla="*/ 221276 w 365524"/>
              <a:gd name="connsiteY302" fmla="*/ 168509 h 365523"/>
              <a:gd name="connsiteX303" fmla="*/ 216260 w 365524"/>
              <a:gd name="connsiteY303" fmla="*/ 167254 h 365523"/>
              <a:gd name="connsiteX304" fmla="*/ 217514 w 365524"/>
              <a:gd name="connsiteY304" fmla="*/ 167254 h 365523"/>
              <a:gd name="connsiteX305" fmla="*/ 212496 w 365524"/>
              <a:gd name="connsiteY305" fmla="*/ 165999 h 365523"/>
              <a:gd name="connsiteX306" fmla="*/ 209988 w 365524"/>
              <a:gd name="connsiteY306" fmla="*/ 164744 h 365523"/>
              <a:gd name="connsiteX307" fmla="*/ 202462 w 365524"/>
              <a:gd name="connsiteY307" fmla="*/ 160979 h 365523"/>
              <a:gd name="connsiteX308" fmla="*/ 203716 w 365524"/>
              <a:gd name="connsiteY308" fmla="*/ 159724 h 365523"/>
              <a:gd name="connsiteX309" fmla="*/ 199954 w 365524"/>
              <a:gd name="connsiteY309" fmla="*/ 159724 h 365523"/>
              <a:gd name="connsiteX310" fmla="*/ 193682 w 365524"/>
              <a:gd name="connsiteY310" fmla="*/ 162234 h 365523"/>
              <a:gd name="connsiteX311" fmla="*/ 196190 w 365524"/>
              <a:gd name="connsiteY311" fmla="*/ 160979 h 365523"/>
              <a:gd name="connsiteX312" fmla="*/ 193682 w 365524"/>
              <a:gd name="connsiteY312" fmla="*/ 160979 h 365523"/>
              <a:gd name="connsiteX313" fmla="*/ 194936 w 365524"/>
              <a:gd name="connsiteY313" fmla="*/ 159724 h 365523"/>
              <a:gd name="connsiteX314" fmla="*/ 187410 w 365524"/>
              <a:gd name="connsiteY314" fmla="*/ 157215 h 365523"/>
              <a:gd name="connsiteX315" fmla="*/ 187410 w 365524"/>
              <a:gd name="connsiteY315" fmla="*/ 155960 h 365523"/>
              <a:gd name="connsiteX316" fmla="*/ 183648 w 365524"/>
              <a:gd name="connsiteY316" fmla="*/ 155960 h 365523"/>
              <a:gd name="connsiteX317" fmla="*/ 167340 w 365524"/>
              <a:gd name="connsiteY317" fmla="*/ 144666 h 365523"/>
              <a:gd name="connsiteX318" fmla="*/ 163578 w 365524"/>
              <a:gd name="connsiteY318" fmla="*/ 143411 h 365523"/>
              <a:gd name="connsiteX319" fmla="*/ 163578 w 365524"/>
              <a:gd name="connsiteY319" fmla="*/ 142156 h 365523"/>
              <a:gd name="connsiteX320" fmla="*/ 156052 w 365524"/>
              <a:gd name="connsiteY320" fmla="*/ 142156 h 365523"/>
              <a:gd name="connsiteX321" fmla="*/ 157306 w 365524"/>
              <a:gd name="connsiteY321" fmla="*/ 138392 h 365523"/>
              <a:gd name="connsiteX322" fmla="*/ 154798 w 365524"/>
              <a:gd name="connsiteY322" fmla="*/ 139647 h 365523"/>
              <a:gd name="connsiteX323" fmla="*/ 154798 w 365524"/>
              <a:gd name="connsiteY323" fmla="*/ 137137 h 365523"/>
              <a:gd name="connsiteX324" fmla="*/ 151034 w 365524"/>
              <a:gd name="connsiteY324" fmla="*/ 135882 h 365523"/>
              <a:gd name="connsiteX325" fmla="*/ 143508 w 365524"/>
              <a:gd name="connsiteY325" fmla="*/ 137137 h 365523"/>
              <a:gd name="connsiteX326" fmla="*/ 141000 w 365524"/>
              <a:gd name="connsiteY326" fmla="*/ 133372 h 365523"/>
              <a:gd name="connsiteX327" fmla="*/ 140984 w 365524"/>
              <a:gd name="connsiteY327" fmla="*/ 133372 h 365523"/>
              <a:gd name="connsiteX328" fmla="*/ 140984 w 365524"/>
              <a:gd name="connsiteY328" fmla="*/ 133663 h 365523"/>
              <a:gd name="connsiteX329" fmla="*/ 140402 w 365524"/>
              <a:gd name="connsiteY329" fmla="*/ 133372 h 365523"/>
              <a:gd name="connsiteX330" fmla="*/ 139746 w 365524"/>
              <a:gd name="connsiteY330" fmla="*/ 133372 h 365523"/>
              <a:gd name="connsiteX331" fmla="*/ 138492 w 365524"/>
              <a:gd name="connsiteY331" fmla="*/ 134627 h 365523"/>
              <a:gd name="connsiteX332" fmla="*/ 138492 w 365524"/>
              <a:gd name="connsiteY332" fmla="*/ 133372 h 365523"/>
              <a:gd name="connsiteX333" fmla="*/ 135984 w 365524"/>
              <a:gd name="connsiteY333" fmla="*/ 132117 h 365523"/>
              <a:gd name="connsiteX334" fmla="*/ 135984 w 365524"/>
              <a:gd name="connsiteY334" fmla="*/ 134627 h 365523"/>
              <a:gd name="connsiteX335" fmla="*/ 134728 w 365524"/>
              <a:gd name="connsiteY335" fmla="*/ 132117 h 365523"/>
              <a:gd name="connsiteX336" fmla="*/ 133474 w 365524"/>
              <a:gd name="connsiteY336" fmla="*/ 130862 h 365523"/>
              <a:gd name="connsiteX337" fmla="*/ 122186 w 365524"/>
              <a:gd name="connsiteY337" fmla="*/ 124588 h 365523"/>
              <a:gd name="connsiteX338" fmla="*/ 123440 w 365524"/>
              <a:gd name="connsiteY338" fmla="*/ 125843 h 365523"/>
              <a:gd name="connsiteX339" fmla="*/ 114660 w 365524"/>
              <a:gd name="connsiteY339" fmla="*/ 120823 h 365523"/>
              <a:gd name="connsiteX340" fmla="*/ 114660 w 365524"/>
              <a:gd name="connsiteY340" fmla="*/ 122078 h 365523"/>
              <a:gd name="connsiteX341" fmla="*/ 108388 w 365524"/>
              <a:gd name="connsiteY341" fmla="*/ 118314 h 365523"/>
              <a:gd name="connsiteX342" fmla="*/ 107134 w 365524"/>
              <a:gd name="connsiteY342" fmla="*/ 120823 h 365523"/>
              <a:gd name="connsiteX343" fmla="*/ 98354 w 365524"/>
              <a:gd name="connsiteY343" fmla="*/ 113294 h 365523"/>
              <a:gd name="connsiteX344" fmla="*/ 93336 w 365524"/>
              <a:gd name="connsiteY344" fmla="*/ 109530 h 365523"/>
              <a:gd name="connsiteX345" fmla="*/ 93336 w 365524"/>
              <a:gd name="connsiteY345" fmla="*/ 108275 h 365523"/>
              <a:gd name="connsiteX346" fmla="*/ 88318 w 365524"/>
              <a:gd name="connsiteY346" fmla="*/ 107020 h 365523"/>
              <a:gd name="connsiteX347" fmla="*/ 77030 w 365524"/>
              <a:gd name="connsiteY347" fmla="*/ 98236 h 365523"/>
              <a:gd name="connsiteX348" fmla="*/ 73268 w 365524"/>
              <a:gd name="connsiteY348" fmla="*/ 95726 h 365523"/>
              <a:gd name="connsiteX349" fmla="*/ 70758 w 365524"/>
              <a:gd name="connsiteY349" fmla="*/ 95726 h 365523"/>
              <a:gd name="connsiteX350" fmla="*/ 68250 w 365524"/>
              <a:gd name="connsiteY350" fmla="*/ 93216 h 365523"/>
              <a:gd name="connsiteX351" fmla="*/ 65742 w 365524"/>
              <a:gd name="connsiteY351" fmla="*/ 90707 h 365523"/>
              <a:gd name="connsiteX352" fmla="*/ 68250 w 365524"/>
              <a:gd name="connsiteY352" fmla="*/ 88197 h 365523"/>
              <a:gd name="connsiteX353" fmla="*/ 65742 w 365524"/>
              <a:gd name="connsiteY353" fmla="*/ 88197 h 365523"/>
              <a:gd name="connsiteX354" fmla="*/ 65742 w 365524"/>
              <a:gd name="connsiteY354" fmla="*/ 86942 h 365523"/>
              <a:gd name="connsiteX355" fmla="*/ 59470 w 365524"/>
              <a:gd name="connsiteY355" fmla="*/ 84432 h 365523"/>
              <a:gd name="connsiteX356" fmla="*/ 60724 w 365524"/>
              <a:gd name="connsiteY356" fmla="*/ 86942 h 365523"/>
              <a:gd name="connsiteX357" fmla="*/ 59470 w 365524"/>
              <a:gd name="connsiteY357" fmla="*/ 86942 h 365523"/>
              <a:gd name="connsiteX358" fmla="*/ 58216 w 365524"/>
              <a:gd name="connsiteY358" fmla="*/ 86942 h 365523"/>
              <a:gd name="connsiteX359" fmla="*/ 55706 w 365524"/>
              <a:gd name="connsiteY359" fmla="*/ 80668 h 365523"/>
              <a:gd name="connsiteX360" fmla="*/ 50690 w 365524"/>
              <a:gd name="connsiteY360" fmla="*/ 80668 h 365523"/>
              <a:gd name="connsiteX361" fmla="*/ 50418 w 365524"/>
              <a:gd name="connsiteY361" fmla="*/ 79648 h 365523"/>
              <a:gd name="connsiteX362" fmla="*/ 49432 w 365524"/>
              <a:gd name="connsiteY362" fmla="*/ 79648 h 365523"/>
              <a:gd name="connsiteX363" fmla="*/ 50210 w 365524"/>
              <a:gd name="connsiteY363" fmla="*/ 78870 h 365523"/>
              <a:gd name="connsiteX364" fmla="*/ 50064 w 365524"/>
              <a:gd name="connsiteY364" fmla="*/ 78315 h 365523"/>
              <a:gd name="connsiteX365" fmla="*/ 49436 w 365524"/>
              <a:gd name="connsiteY365" fmla="*/ 76903 h 365523"/>
              <a:gd name="connsiteX366" fmla="*/ 60416 w 365524"/>
              <a:gd name="connsiteY366" fmla="*/ 71404 h 365523"/>
              <a:gd name="connsiteX367" fmla="*/ 63164 w 365524"/>
              <a:gd name="connsiteY367" fmla="*/ 75067 h 365523"/>
              <a:gd name="connsiteX368" fmla="*/ 60416 w 365524"/>
              <a:gd name="connsiteY368" fmla="*/ 73236 h 365523"/>
              <a:gd name="connsiteX369" fmla="*/ 56302 w 365524"/>
              <a:gd name="connsiteY369" fmla="*/ 71404 h 365523"/>
              <a:gd name="connsiteX370" fmla="*/ 57674 w 365524"/>
              <a:gd name="connsiteY370" fmla="*/ 71404 h 365523"/>
              <a:gd name="connsiteX371" fmla="*/ 57674 w 365524"/>
              <a:gd name="connsiteY371" fmla="*/ 73234 h 365523"/>
              <a:gd name="connsiteX372" fmla="*/ 59048 w 365524"/>
              <a:gd name="connsiteY372" fmla="*/ 75067 h 365523"/>
              <a:gd name="connsiteX373" fmla="*/ 57674 w 365524"/>
              <a:gd name="connsiteY373" fmla="*/ 73940 h 365523"/>
              <a:gd name="connsiteX374" fmla="*/ 57674 w 365524"/>
              <a:gd name="connsiteY374" fmla="*/ 74152 h 365523"/>
              <a:gd name="connsiteX375" fmla="*/ 54928 w 365524"/>
              <a:gd name="connsiteY375" fmla="*/ 74152 h 365523"/>
              <a:gd name="connsiteX376" fmla="*/ 56890 w 365524"/>
              <a:gd name="connsiteY376" fmla="*/ 72189 h 365523"/>
              <a:gd name="connsiteX377" fmla="*/ 43944 w 365524"/>
              <a:gd name="connsiteY377" fmla="*/ 67290 h 365523"/>
              <a:gd name="connsiteX378" fmla="*/ 45470 w 365524"/>
              <a:gd name="connsiteY378" fmla="*/ 68434 h 365523"/>
              <a:gd name="connsiteX379" fmla="*/ 46384 w 365524"/>
              <a:gd name="connsiteY379" fmla="*/ 67748 h 365523"/>
              <a:gd name="connsiteX380" fmla="*/ 47298 w 365524"/>
              <a:gd name="connsiteY380" fmla="*/ 69806 h 365523"/>
              <a:gd name="connsiteX381" fmla="*/ 47604 w 365524"/>
              <a:gd name="connsiteY381" fmla="*/ 70035 h 365523"/>
              <a:gd name="connsiteX382" fmla="*/ 47400 w 365524"/>
              <a:gd name="connsiteY382" fmla="*/ 70035 h 365523"/>
              <a:gd name="connsiteX383" fmla="*/ 47604 w 365524"/>
              <a:gd name="connsiteY383" fmla="*/ 70493 h 365523"/>
              <a:gd name="connsiteX384" fmla="*/ 45772 w 365524"/>
              <a:gd name="connsiteY384" fmla="*/ 70035 h 365523"/>
              <a:gd name="connsiteX385" fmla="*/ 43944 w 365524"/>
              <a:gd name="connsiteY385" fmla="*/ 70035 h 365523"/>
              <a:gd name="connsiteX386" fmla="*/ 43944 w 365524"/>
              <a:gd name="connsiteY386" fmla="*/ 69578 h 365523"/>
              <a:gd name="connsiteX387" fmla="*/ 48826 w 365524"/>
              <a:gd name="connsiteY387" fmla="*/ 65917 h 365523"/>
              <a:gd name="connsiteX388" fmla="*/ 52488 w 365524"/>
              <a:gd name="connsiteY388" fmla="*/ 67747 h 365523"/>
              <a:gd name="connsiteX389" fmla="*/ 51268 w 365524"/>
              <a:gd name="connsiteY389" fmla="*/ 67747 h 365523"/>
              <a:gd name="connsiteX390" fmla="*/ 53708 w 365524"/>
              <a:gd name="connsiteY390" fmla="*/ 68662 h 365523"/>
              <a:gd name="connsiteX391" fmla="*/ 48826 w 365524"/>
              <a:gd name="connsiteY391" fmla="*/ 69578 h 365523"/>
              <a:gd name="connsiteX392" fmla="*/ 46384 w 365524"/>
              <a:gd name="connsiteY392" fmla="*/ 67748 h 365523"/>
              <a:gd name="connsiteX393" fmla="*/ 38444 w 365524"/>
              <a:gd name="connsiteY393" fmla="*/ 61517 h 365523"/>
              <a:gd name="connsiteX394" fmla="*/ 39544 w 365524"/>
              <a:gd name="connsiteY394" fmla="*/ 62616 h 365523"/>
              <a:gd name="connsiteX395" fmla="*/ 42840 w 365524"/>
              <a:gd name="connsiteY395" fmla="*/ 64814 h 365523"/>
              <a:gd name="connsiteX396" fmla="*/ 39544 w 365524"/>
              <a:gd name="connsiteY396" fmla="*/ 63715 h 365523"/>
              <a:gd name="connsiteX397" fmla="*/ 38444 w 365524"/>
              <a:gd name="connsiteY397" fmla="*/ 61517 h 365523"/>
              <a:gd name="connsiteX398" fmla="*/ 39544 w 365524"/>
              <a:gd name="connsiteY398" fmla="*/ 60418 h 365523"/>
              <a:gd name="connsiteX399" fmla="*/ 42840 w 365524"/>
              <a:gd name="connsiteY399" fmla="*/ 61517 h 365523"/>
              <a:gd name="connsiteX400" fmla="*/ 39544 w 365524"/>
              <a:gd name="connsiteY400" fmla="*/ 62616 h 365523"/>
              <a:gd name="connsiteX401" fmla="*/ 39544 w 365524"/>
              <a:gd name="connsiteY401" fmla="*/ 60418 h 365523"/>
              <a:gd name="connsiteX402" fmla="*/ 34330 w 365524"/>
              <a:gd name="connsiteY402" fmla="*/ 60418 h 365523"/>
              <a:gd name="connsiteX403" fmla="*/ 36096 w 365524"/>
              <a:gd name="connsiteY403" fmla="*/ 62775 h 365523"/>
              <a:gd name="connsiteX404" fmla="*/ 37076 w 365524"/>
              <a:gd name="connsiteY404" fmla="*/ 64081 h 365523"/>
              <a:gd name="connsiteX405" fmla="*/ 34330 w 365524"/>
              <a:gd name="connsiteY405" fmla="*/ 62250 h 365523"/>
              <a:gd name="connsiteX406" fmla="*/ 34330 w 365524"/>
              <a:gd name="connsiteY406" fmla="*/ 61449 h 365523"/>
              <a:gd name="connsiteX407" fmla="*/ 29656 w 365524"/>
              <a:gd name="connsiteY407" fmla="*/ 60418 h 365523"/>
              <a:gd name="connsiteX408" fmla="*/ 31856 w 365524"/>
              <a:gd name="connsiteY408" fmla="*/ 64081 h 365523"/>
              <a:gd name="connsiteX409" fmla="*/ 27460 w 365524"/>
              <a:gd name="connsiteY409" fmla="*/ 62250 h 365523"/>
              <a:gd name="connsiteX410" fmla="*/ 29656 w 365524"/>
              <a:gd name="connsiteY410" fmla="*/ 60418 h 365523"/>
              <a:gd name="connsiteX411" fmla="*/ 32956 w 365524"/>
              <a:gd name="connsiteY411" fmla="*/ 56303 h 365523"/>
              <a:gd name="connsiteX412" fmla="*/ 34788 w 365524"/>
              <a:gd name="connsiteY412" fmla="*/ 56303 h 365523"/>
              <a:gd name="connsiteX413" fmla="*/ 36618 w 365524"/>
              <a:gd name="connsiteY413" fmla="*/ 56303 h 365523"/>
              <a:gd name="connsiteX414" fmla="*/ 36618 w 365524"/>
              <a:gd name="connsiteY414" fmla="*/ 59048 h 365523"/>
              <a:gd name="connsiteX415" fmla="*/ 27460 w 365524"/>
              <a:gd name="connsiteY415" fmla="*/ 49432 h 365523"/>
              <a:gd name="connsiteX416" fmla="*/ 29290 w 365524"/>
              <a:gd name="connsiteY416" fmla="*/ 49432 h 365523"/>
              <a:gd name="connsiteX417" fmla="*/ 31122 w 365524"/>
              <a:gd name="connsiteY417" fmla="*/ 53095 h 365523"/>
              <a:gd name="connsiteX418" fmla="*/ 21972 w 365524"/>
              <a:gd name="connsiteY418" fmla="*/ 49432 h 365523"/>
              <a:gd name="connsiteX419" fmla="*/ 24716 w 365524"/>
              <a:gd name="connsiteY419" fmla="*/ 49432 h 365523"/>
              <a:gd name="connsiteX420" fmla="*/ 23728 w 365524"/>
              <a:gd name="connsiteY420" fmla="*/ 50751 h 365523"/>
              <a:gd name="connsiteX421" fmla="*/ 21972 w 365524"/>
              <a:gd name="connsiteY421" fmla="*/ 53095 h 365523"/>
              <a:gd name="connsiteX422" fmla="*/ 21972 w 365524"/>
              <a:gd name="connsiteY422" fmla="*/ 49432 h 365523"/>
              <a:gd name="connsiteX423" fmla="*/ 27460 w 365524"/>
              <a:gd name="connsiteY423" fmla="*/ 45774 h 365523"/>
              <a:gd name="connsiteX424" fmla="*/ 30206 w 365524"/>
              <a:gd name="connsiteY424" fmla="*/ 45774 h 365523"/>
              <a:gd name="connsiteX425" fmla="*/ 27460 w 365524"/>
              <a:gd name="connsiteY425" fmla="*/ 48520 h 365523"/>
              <a:gd name="connsiteX426" fmla="*/ 27460 w 365524"/>
              <a:gd name="connsiteY426" fmla="*/ 45774 h 365523"/>
              <a:gd name="connsiteX427" fmla="*/ 17296 w 365524"/>
              <a:gd name="connsiteY427" fmla="*/ 45225 h 365523"/>
              <a:gd name="connsiteX428" fmla="*/ 17502 w 365524"/>
              <a:gd name="connsiteY428" fmla="*/ 45546 h 365523"/>
              <a:gd name="connsiteX429" fmla="*/ 16472 w 365524"/>
              <a:gd name="connsiteY429" fmla="*/ 45774 h 365523"/>
              <a:gd name="connsiteX430" fmla="*/ 25632 w 365524"/>
              <a:gd name="connsiteY430" fmla="*/ 43944 h 365523"/>
              <a:gd name="connsiteX431" fmla="*/ 21972 w 365524"/>
              <a:gd name="connsiteY431" fmla="*/ 45774 h 365523"/>
              <a:gd name="connsiteX432" fmla="*/ 25632 w 365524"/>
              <a:gd name="connsiteY432" fmla="*/ 43944 h 365523"/>
              <a:gd name="connsiteX433" fmla="*/ 16472 w 365524"/>
              <a:gd name="connsiteY433" fmla="*/ 43944 h 365523"/>
              <a:gd name="connsiteX434" fmla="*/ 18304 w 365524"/>
              <a:gd name="connsiteY434" fmla="*/ 43944 h 365523"/>
              <a:gd name="connsiteX435" fmla="*/ 19220 w 365524"/>
              <a:gd name="connsiteY435" fmla="*/ 43944 h 365523"/>
              <a:gd name="connsiteX436" fmla="*/ 17296 w 365524"/>
              <a:gd name="connsiteY436" fmla="*/ 45225 h 365523"/>
              <a:gd name="connsiteX437" fmla="*/ 16472 w 365524"/>
              <a:gd name="connsiteY437" fmla="*/ 38446 h 365523"/>
              <a:gd name="connsiteX438" fmla="*/ 20594 w 365524"/>
              <a:gd name="connsiteY438" fmla="*/ 41194 h 365523"/>
              <a:gd name="connsiteX439" fmla="*/ 19220 w 365524"/>
              <a:gd name="connsiteY439" fmla="*/ 41194 h 365523"/>
              <a:gd name="connsiteX440" fmla="*/ 10984 w 365524"/>
              <a:gd name="connsiteY440" fmla="*/ 38446 h 365523"/>
              <a:gd name="connsiteX441" fmla="*/ 12816 w 365524"/>
              <a:gd name="connsiteY441" fmla="*/ 42109 h 365523"/>
              <a:gd name="connsiteX442" fmla="*/ 10984 w 365524"/>
              <a:gd name="connsiteY442" fmla="*/ 40278 h 365523"/>
              <a:gd name="connsiteX443" fmla="*/ 10984 w 365524"/>
              <a:gd name="connsiteY443" fmla="*/ 39477 h 365523"/>
              <a:gd name="connsiteX444" fmla="*/ 16472 w 365524"/>
              <a:gd name="connsiteY444" fmla="*/ 27460 h 365523"/>
              <a:gd name="connsiteX445" fmla="*/ 19220 w 365524"/>
              <a:gd name="connsiteY445" fmla="*/ 28834 h 365523"/>
              <a:gd name="connsiteX446" fmla="*/ 19220 w 365524"/>
              <a:gd name="connsiteY446" fmla="*/ 30208 h 365523"/>
              <a:gd name="connsiteX447" fmla="*/ 16472 w 365524"/>
              <a:gd name="connsiteY447" fmla="*/ 27460 h 365523"/>
              <a:gd name="connsiteX448" fmla="*/ 10984 w 365524"/>
              <a:gd name="connsiteY448" fmla="*/ 21972 h 365523"/>
              <a:gd name="connsiteX449" fmla="*/ 12816 w 365524"/>
              <a:gd name="connsiteY449" fmla="*/ 21972 h 365523"/>
              <a:gd name="connsiteX450" fmla="*/ 14646 w 365524"/>
              <a:gd name="connsiteY450" fmla="*/ 31389 h 365523"/>
              <a:gd name="connsiteX451" fmla="*/ 10984 w 365524"/>
              <a:gd name="connsiteY451" fmla="*/ 21972 h 365523"/>
              <a:gd name="connsiteX452" fmla="*/ 5488 w 365524"/>
              <a:gd name="connsiteY452" fmla="*/ 16474 h 365523"/>
              <a:gd name="connsiteX453" fmla="*/ 7318 w 365524"/>
              <a:gd name="connsiteY453" fmla="*/ 16474 h 365523"/>
              <a:gd name="connsiteX454" fmla="*/ 9150 w 365524"/>
              <a:gd name="connsiteY454" fmla="*/ 19222 h 365523"/>
              <a:gd name="connsiteX455" fmla="*/ 0 w 365524"/>
              <a:gd name="connsiteY455" fmla="*/ 0 h 365523"/>
              <a:gd name="connsiteX456" fmla="*/ 3660 w 365524"/>
              <a:gd name="connsiteY456" fmla="*/ 2746 h 365523"/>
              <a:gd name="connsiteX457" fmla="*/ 0 w 365524"/>
              <a:gd name="connsiteY457"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365524" h="365523">
                <a:moveTo>
                  <a:pt x="340568" y="357043"/>
                </a:moveTo>
                <a:lnTo>
                  <a:pt x="343314" y="358875"/>
                </a:lnTo>
                <a:cubicBezTo>
                  <a:pt x="340568" y="358875"/>
                  <a:pt x="340568" y="358875"/>
                  <a:pt x="340568" y="360706"/>
                </a:cubicBezTo>
                <a:close/>
                <a:moveTo>
                  <a:pt x="337818" y="357043"/>
                </a:moveTo>
                <a:lnTo>
                  <a:pt x="337818" y="358875"/>
                </a:lnTo>
                <a:lnTo>
                  <a:pt x="335070" y="360706"/>
                </a:lnTo>
                <a:close/>
                <a:moveTo>
                  <a:pt x="312842" y="226233"/>
                </a:moveTo>
                <a:lnTo>
                  <a:pt x="313032" y="227328"/>
                </a:lnTo>
                <a:lnTo>
                  <a:pt x="312842" y="227487"/>
                </a:lnTo>
                <a:close/>
                <a:moveTo>
                  <a:pt x="280140" y="181265"/>
                </a:moveTo>
                <a:cubicBezTo>
                  <a:pt x="281970" y="182639"/>
                  <a:pt x="283802" y="182639"/>
                  <a:pt x="283802" y="182639"/>
                </a:cubicBezTo>
                <a:cubicBezTo>
                  <a:pt x="281970" y="185386"/>
                  <a:pt x="283802" y="182639"/>
                  <a:pt x="280140" y="181265"/>
                </a:cubicBezTo>
                <a:close/>
                <a:moveTo>
                  <a:pt x="193054" y="145921"/>
                </a:moveTo>
                <a:lnTo>
                  <a:pt x="196190" y="145921"/>
                </a:lnTo>
                <a:cubicBezTo>
                  <a:pt x="196190" y="145921"/>
                  <a:pt x="194936" y="145921"/>
                  <a:pt x="196190" y="147176"/>
                </a:cubicBezTo>
                <a:close/>
                <a:moveTo>
                  <a:pt x="190884" y="145053"/>
                </a:moveTo>
                <a:lnTo>
                  <a:pt x="193054" y="145921"/>
                </a:lnTo>
                <a:lnTo>
                  <a:pt x="191174" y="145921"/>
                </a:lnTo>
                <a:close/>
                <a:moveTo>
                  <a:pt x="143916" y="116723"/>
                </a:moveTo>
                <a:cubicBezTo>
                  <a:pt x="145014" y="119470"/>
                  <a:pt x="145014" y="115349"/>
                  <a:pt x="147210" y="118096"/>
                </a:cubicBezTo>
                <a:cubicBezTo>
                  <a:pt x="147210" y="119470"/>
                  <a:pt x="146112" y="118096"/>
                  <a:pt x="143916" y="118096"/>
                </a:cubicBezTo>
                <a:cubicBezTo>
                  <a:pt x="145014" y="118096"/>
                  <a:pt x="142818" y="116723"/>
                  <a:pt x="143916" y="116723"/>
                </a:cubicBezTo>
                <a:close/>
                <a:moveTo>
                  <a:pt x="134728" y="112039"/>
                </a:moveTo>
                <a:lnTo>
                  <a:pt x="138492" y="115804"/>
                </a:lnTo>
                <a:cubicBezTo>
                  <a:pt x="138492" y="115804"/>
                  <a:pt x="135984" y="114549"/>
                  <a:pt x="135984" y="115804"/>
                </a:cubicBezTo>
                <a:lnTo>
                  <a:pt x="128458" y="114549"/>
                </a:lnTo>
                <a:cubicBezTo>
                  <a:pt x="129712" y="112039"/>
                  <a:pt x="133474" y="114549"/>
                  <a:pt x="134728" y="112039"/>
                </a:cubicBezTo>
                <a:close/>
                <a:moveTo>
                  <a:pt x="82388" y="93377"/>
                </a:moveTo>
                <a:lnTo>
                  <a:pt x="84220" y="93377"/>
                </a:lnTo>
                <a:cubicBezTo>
                  <a:pt x="86052" y="93377"/>
                  <a:pt x="86052" y="96124"/>
                  <a:pt x="86052" y="96124"/>
                </a:cubicBezTo>
                <a:close/>
                <a:moveTo>
                  <a:pt x="61332" y="89719"/>
                </a:moveTo>
                <a:cubicBezTo>
                  <a:pt x="61332" y="91550"/>
                  <a:pt x="61332" y="87889"/>
                  <a:pt x="62248" y="89719"/>
                </a:cubicBezTo>
                <a:cubicBezTo>
                  <a:pt x="64996" y="91550"/>
                  <a:pt x="60416" y="91550"/>
                  <a:pt x="61332" y="89719"/>
                </a:cubicBezTo>
                <a:close/>
                <a:moveTo>
                  <a:pt x="82388" y="82390"/>
                </a:moveTo>
                <a:lnTo>
                  <a:pt x="86052" y="82390"/>
                </a:lnTo>
                <a:lnTo>
                  <a:pt x="82388" y="85138"/>
                </a:lnTo>
                <a:cubicBezTo>
                  <a:pt x="82388" y="85138"/>
                  <a:pt x="84220" y="85138"/>
                  <a:pt x="82388" y="82390"/>
                </a:cubicBezTo>
                <a:close/>
                <a:moveTo>
                  <a:pt x="59470" y="78158"/>
                </a:moveTo>
                <a:cubicBezTo>
                  <a:pt x="59470" y="79413"/>
                  <a:pt x="59470" y="80668"/>
                  <a:pt x="60724" y="80668"/>
                </a:cubicBezTo>
                <a:lnTo>
                  <a:pt x="59052" y="78995"/>
                </a:lnTo>
                <a:close/>
                <a:moveTo>
                  <a:pt x="60416" y="76903"/>
                </a:moveTo>
                <a:cubicBezTo>
                  <a:pt x="62248" y="76903"/>
                  <a:pt x="62248" y="76903"/>
                  <a:pt x="62248" y="76903"/>
                </a:cubicBezTo>
                <a:lnTo>
                  <a:pt x="64080" y="78733"/>
                </a:lnTo>
                <a:cubicBezTo>
                  <a:pt x="64080" y="80564"/>
                  <a:pt x="62248" y="78733"/>
                  <a:pt x="60416" y="76903"/>
                </a:cubicBezTo>
                <a:close/>
                <a:moveTo>
                  <a:pt x="49436" y="76903"/>
                </a:moveTo>
                <a:lnTo>
                  <a:pt x="51492" y="77589"/>
                </a:lnTo>
                <a:lnTo>
                  <a:pt x="52178" y="76903"/>
                </a:lnTo>
                <a:lnTo>
                  <a:pt x="52178" y="77818"/>
                </a:lnTo>
                <a:lnTo>
                  <a:pt x="56960" y="79413"/>
                </a:lnTo>
                <a:lnTo>
                  <a:pt x="56960" y="78426"/>
                </a:lnTo>
                <a:lnTo>
                  <a:pt x="54928" y="76903"/>
                </a:lnTo>
                <a:cubicBezTo>
                  <a:pt x="56760" y="79648"/>
                  <a:pt x="56760" y="76903"/>
                  <a:pt x="56760" y="76903"/>
                </a:cubicBezTo>
                <a:lnTo>
                  <a:pt x="56960" y="77203"/>
                </a:lnTo>
                <a:lnTo>
                  <a:pt x="56960" y="76903"/>
                </a:lnTo>
                <a:lnTo>
                  <a:pt x="59052" y="78995"/>
                </a:lnTo>
                <a:lnTo>
                  <a:pt x="58216" y="80668"/>
                </a:lnTo>
                <a:cubicBezTo>
                  <a:pt x="59470" y="83177"/>
                  <a:pt x="63232" y="83177"/>
                  <a:pt x="65742" y="84432"/>
                </a:cubicBezTo>
                <a:cubicBezTo>
                  <a:pt x="63232" y="81922"/>
                  <a:pt x="68250" y="84432"/>
                  <a:pt x="68250" y="81922"/>
                </a:cubicBezTo>
                <a:lnTo>
                  <a:pt x="65742" y="81922"/>
                </a:lnTo>
                <a:cubicBezTo>
                  <a:pt x="65742" y="80668"/>
                  <a:pt x="68250" y="80668"/>
                  <a:pt x="68250" y="80668"/>
                </a:cubicBezTo>
                <a:cubicBezTo>
                  <a:pt x="70758" y="84432"/>
                  <a:pt x="79538" y="88197"/>
                  <a:pt x="79538" y="90707"/>
                </a:cubicBezTo>
                <a:lnTo>
                  <a:pt x="77030" y="89452"/>
                </a:lnTo>
                <a:lnTo>
                  <a:pt x="77030" y="91961"/>
                </a:lnTo>
                <a:cubicBezTo>
                  <a:pt x="75776" y="90707"/>
                  <a:pt x="75776" y="88197"/>
                  <a:pt x="73268" y="86942"/>
                </a:cubicBezTo>
                <a:cubicBezTo>
                  <a:pt x="73268" y="88197"/>
                  <a:pt x="70758" y="88197"/>
                  <a:pt x="70758" y="90707"/>
                </a:cubicBezTo>
                <a:cubicBezTo>
                  <a:pt x="74522" y="95726"/>
                  <a:pt x="77030" y="90707"/>
                  <a:pt x="82048" y="94471"/>
                </a:cubicBezTo>
                <a:cubicBezTo>
                  <a:pt x="82048" y="94471"/>
                  <a:pt x="79538" y="95726"/>
                  <a:pt x="82048" y="96981"/>
                </a:cubicBezTo>
                <a:cubicBezTo>
                  <a:pt x="85810" y="98236"/>
                  <a:pt x="90828" y="98236"/>
                  <a:pt x="92082" y="95726"/>
                </a:cubicBezTo>
                <a:cubicBezTo>
                  <a:pt x="89574" y="95726"/>
                  <a:pt x="85810" y="94471"/>
                  <a:pt x="87064" y="93216"/>
                </a:cubicBezTo>
                <a:cubicBezTo>
                  <a:pt x="89574" y="93216"/>
                  <a:pt x="90828" y="94471"/>
                  <a:pt x="92082" y="93216"/>
                </a:cubicBezTo>
                <a:cubicBezTo>
                  <a:pt x="93336" y="95726"/>
                  <a:pt x="89574" y="93216"/>
                  <a:pt x="89574" y="94471"/>
                </a:cubicBezTo>
                <a:cubicBezTo>
                  <a:pt x="90828" y="95726"/>
                  <a:pt x="92082" y="94471"/>
                  <a:pt x="93336" y="94471"/>
                </a:cubicBezTo>
                <a:cubicBezTo>
                  <a:pt x="90828" y="95726"/>
                  <a:pt x="93336" y="96981"/>
                  <a:pt x="93336" y="98236"/>
                </a:cubicBezTo>
                <a:cubicBezTo>
                  <a:pt x="95844" y="99491"/>
                  <a:pt x="97100" y="102000"/>
                  <a:pt x="100862" y="104510"/>
                </a:cubicBezTo>
                <a:lnTo>
                  <a:pt x="100862" y="105765"/>
                </a:lnTo>
                <a:cubicBezTo>
                  <a:pt x="103370" y="107020"/>
                  <a:pt x="107134" y="104510"/>
                  <a:pt x="107134" y="103255"/>
                </a:cubicBezTo>
                <a:cubicBezTo>
                  <a:pt x="108388" y="104510"/>
                  <a:pt x="108388" y="105765"/>
                  <a:pt x="110896" y="107020"/>
                </a:cubicBezTo>
                <a:cubicBezTo>
                  <a:pt x="108388" y="102000"/>
                  <a:pt x="110896" y="107020"/>
                  <a:pt x="112150" y="104510"/>
                </a:cubicBezTo>
                <a:cubicBezTo>
                  <a:pt x="114660" y="105765"/>
                  <a:pt x="113406" y="107020"/>
                  <a:pt x="113406" y="107020"/>
                </a:cubicBezTo>
                <a:lnTo>
                  <a:pt x="114660" y="107020"/>
                </a:lnTo>
                <a:cubicBezTo>
                  <a:pt x="114660" y="108275"/>
                  <a:pt x="110896" y="108275"/>
                  <a:pt x="110896" y="112039"/>
                </a:cubicBezTo>
                <a:cubicBezTo>
                  <a:pt x="110896" y="113294"/>
                  <a:pt x="114660" y="117059"/>
                  <a:pt x="114660" y="117059"/>
                </a:cubicBezTo>
                <a:cubicBezTo>
                  <a:pt x="115914" y="115804"/>
                  <a:pt x="119676" y="109530"/>
                  <a:pt x="119676" y="107020"/>
                </a:cubicBezTo>
                <a:cubicBezTo>
                  <a:pt x="120932" y="105765"/>
                  <a:pt x="120932" y="108275"/>
                  <a:pt x="120932" y="109530"/>
                </a:cubicBezTo>
                <a:cubicBezTo>
                  <a:pt x="122186" y="112039"/>
                  <a:pt x="125948" y="109530"/>
                  <a:pt x="127202" y="112039"/>
                </a:cubicBezTo>
                <a:lnTo>
                  <a:pt x="124694" y="112039"/>
                </a:lnTo>
                <a:lnTo>
                  <a:pt x="128458" y="113294"/>
                </a:lnTo>
                <a:cubicBezTo>
                  <a:pt x="128458" y="114549"/>
                  <a:pt x="125948" y="115804"/>
                  <a:pt x="127202" y="115804"/>
                </a:cubicBezTo>
                <a:cubicBezTo>
                  <a:pt x="129712" y="118314"/>
                  <a:pt x="134728" y="117059"/>
                  <a:pt x="135984" y="115804"/>
                </a:cubicBezTo>
                <a:cubicBezTo>
                  <a:pt x="138492" y="118314"/>
                  <a:pt x="137238" y="117059"/>
                  <a:pt x="138492" y="118314"/>
                </a:cubicBezTo>
                <a:cubicBezTo>
                  <a:pt x="134728" y="119569"/>
                  <a:pt x="128458" y="122078"/>
                  <a:pt x="124694" y="123333"/>
                </a:cubicBezTo>
                <a:lnTo>
                  <a:pt x="128458" y="123333"/>
                </a:lnTo>
                <a:lnTo>
                  <a:pt x="128458" y="125843"/>
                </a:lnTo>
                <a:cubicBezTo>
                  <a:pt x="132220" y="125843"/>
                  <a:pt x="138492" y="122078"/>
                  <a:pt x="141000" y="120823"/>
                </a:cubicBezTo>
                <a:cubicBezTo>
                  <a:pt x="142254" y="122078"/>
                  <a:pt x="139746" y="124588"/>
                  <a:pt x="138492" y="124588"/>
                </a:cubicBezTo>
                <a:cubicBezTo>
                  <a:pt x="142254" y="127098"/>
                  <a:pt x="144764" y="122078"/>
                  <a:pt x="148526" y="124588"/>
                </a:cubicBezTo>
                <a:lnTo>
                  <a:pt x="147272" y="123333"/>
                </a:lnTo>
                <a:cubicBezTo>
                  <a:pt x="148526" y="123333"/>
                  <a:pt x="151034" y="125843"/>
                  <a:pt x="151034" y="124588"/>
                </a:cubicBezTo>
                <a:cubicBezTo>
                  <a:pt x="152290" y="125843"/>
                  <a:pt x="151034" y="128353"/>
                  <a:pt x="149780" y="128353"/>
                </a:cubicBezTo>
                <a:lnTo>
                  <a:pt x="154798" y="127098"/>
                </a:lnTo>
                <a:cubicBezTo>
                  <a:pt x="154798" y="127098"/>
                  <a:pt x="153544" y="129608"/>
                  <a:pt x="152290" y="130862"/>
                </a:cubicBezTo>
                <a:cubicBezTo>
                  <a:pt x="154798" y="130862"/>
                  <a:pt x="156052" y="128353"/>
                  <a:pt x="156052" y="128353"/>
                </a:cubicBezTo>
                <a:cubicBezTo>
                  <a:pt x="158560" y="130862"/>
                  <a:pt x="158560" y="129608"/>
                  <a:pt x="158560" y="133372"/>
                </a:cubicBezTo>
                <a:lnTo>
                  <a:pt x="159524" y="130484"/>
                </a:lnTo>
                <a:lnTo>
                  <a:pt x="159292" y="130731"/>
                </a:lnTo>
                <a:lnTo>
                  <a:pt x="160666" y="126335"/>
                </a:lnTo>
                <a:cubicBezTo>
                  <a:pt x="160666" y="126335"/>
                  <a:pt x="162040" y="127434"/>
                  <a:pt x="163414" y="126335"/>
                </a:cubicBezTo>
                <a:lnTo>
                  <a:pt x="160220" y="129742"/>
                </a:lnTo>
                <a:lnTo>
                  <a:pt x="163578" y="130862"/>
                </a:lnTo>
                <a:cubicBezTo>
                  <a:pt x="159816" y="130862"/>
                  <a:pt x="159816" y="137137"/>
                  <a:pt x="158560" y="138392"/>
                </a:cubicBezTo>
                <a:lnTo>
                  <a:pt x="168596" y="134627"/>
                </a:lnTo>
                <a:cubicBezTo>
                  <a:pt x="168596" y="134627"/>
                  <a:pt x="166086" y="135882"/>
                  <a:pt x="166086" y="137137"/>
                </a:cubicBezTo>
                <a:cubicBezTo>
                  <a:pt x="168596" y="134627"/>
                  <a:pt x="174866" y="137137"/>
                  <a:pt x="178630" y="139647"/>
                </a:cubicBezTo>
                <a:cubicBezTo>
                  <a:pt x="176122" y="139647"/>
                  <a:pt x="179884" y="142156"/>
                  <a:pt x="181138" y="142156"/>
                </a:cubicBezTo>
                <a:lnTo>
                  <a:pt x="179884" y="142156"/>
                </a:lnTo>
                <a:cubicBezTo>
                  <a:pt x="182392" y="144666"/>
                  <a:pt x="184902" y="139647"/>
                  <a:pt x="186156" y="142156"/>
                </a:cubicBezTo>
                <a:cubicBezTo>
                  <a:pt x="183648" y="142156"/>
                  <a:pt x="183648" y="142156"/>
                  <a:pt x="183648" y="143411"/>
                </a:cubicBezTo>
                <a:cubicBezTo>
                  <a:pt x="184902" y="143411"/>
                  <a:pt x="188664" y="145921"/>
                  <a:pt x="189918" y="142156"/>
                </a:cubicBezTo>
                <a:lnTo>
                  <a:pt x="190884" y="145053"/>
                </a:lnTo>
                <a:lnTo>
                  <a:pt x="189918" y="144666"/>
                </a:lnTo>
                <a:cubicBezTo>
                  <a:pt x="188664" y="147176"/>
                  <a:pt x="189918" y="147176"/>
                  <a:pt x="187410" y="149686"/>
                </a:cubicBezTo>
                <a:cubicBezTo>
                  <a:pt x="192428" y="149686"/>
                  <a:pt x="196190" y="148431"/>
                  <a:pt x="201208" y="147176"/>
                </a:cubicBezTo>
                <a:lnTo>
                  <a:pt x="203570" y="150720"/>
                </a:lnTo>
                <a:lnTo>
                  <a:pt x="203716" y="150940"/>
                </a:lnTo>
                <a:lnTo>
                  <a:pt x="204970" y="149686"/>
                </a:lnTo>
                <a:lnTo>
                  <a:pt x="204970" y="152195"/>
                </a:lnTo>
                <a:cubicBezTo>
                  <a:pt x="206224" y="152195"/>
                  <a:pt x="206224" y="152195"/>
                  <a:pt x="206224" y="152195"/>
                </a:cubicBezTo>
                <a:lnTo>
                  <a:pt x="206224" y="153450"/>
                </a:lnTo>
                <a:cubicBezTo>
                  <a:pt x="206224" y="153450"/>
                  <a:pt x="204970" y="155960"/>
                  <a:pt x="203716" y="155960"/>
                </a:cubicBezTo>
                <a:lnTo>
                  <a:pt x="203716" y="154705"/>
                </a:lnTo>
                <a:cubicBezTo>
                  <a:pt x="201208" y="154705"/>
                  <a:pt x="201208" y="155960"/>
                  <a:pt x="201208" y="157215"/>
                </a:cubicBezTo>
                <a:lnTo>
                  <a:pt x="202462" y="157215"/>
                </a:lnTo>
                <a:cubicBezTo>
                  <a:pt x="201208" y="157215"/>
                  <a:pt x="201208" y="157215"/>
                  <a:pt x="201208" y="158470"/>
                </a:cubicBezTo>
                <a:lnTo>
                  <a:pt x="204970" y="158470"/>
                </a:lnTo>
                <a:cubicBezTo>
                  <a:pt x="204970" y="158470"/>
                  <a:pt x="203716" y="157215"/>
                  <a:pt x="203716" y="155960"/>
                </a:cubicBezTo>
                <a:cubicBezTo>
                  <a:pt x="206224" y="155960"/>
                  <a:pt x="208734" y="155960"/>
                  <a:pt x="208734" y="153450"/>
                </a:cubicBezTo>
                <a:lnTo>
                  <a:pt x="209988" y="155960"/>
                </a:lnTo>
                <a:cubicBezTo>
                  <a:pt x="213750" y="154705"/>
                  <a:pt x="213750" y="155960"/>
                  <a:pt x="217514" y="155960"/>
                </a:cubicBezTo>
                <a:cubicBezTo>
                  <a:pt x="217514" y="155960"/>
                  <a:pt x="216260" y="155960"/>
                  <a:pt x="217514" y="157215"/>
                </a:cubicBezTo>
                <a:cubicBezTo>
                  <a:pt x="220022" y="155960"/>
                  <a:pt x="221276" y="163489"/>
                  <a:pt x="222532" y="160979"/>
                </a:cubicBezTo>
                <a:cubicBezTo>
                  <a:pt x="226294" y="160979"/>
                  <a:pt x="226294" y="159724"/>
                  <a:pt x="227548" y="159724"/>
                </a:cubicBezTo>
                <a:cubicBezTo>
                  <a:pt x="226294" y="159724"/>
                  <a:pt x="226294" y="159724"/>
                  <a:pt x="226294" y="160979"/>
                </a:cubicBezTo>
                <a:lnTo>
                  <a:pt x="228802" y="159724"/>
                </a:lnTo>
                <a:cubicBezTo>
                  <a:pt x="228802" y="160979"/>
                  <a:pt x="227548" y="159724"/>
                  <a:pt x="228802" y="160979"/>
                </a:cubicBezTo>
                <a:cubicBezTo>
                  <a:pt x="231312" y="162234"/>
                  <a:pt x="233820" y="162234"/>
                  <a:pt x="236328" y="163489"/>
                </a:cubicBezTo>
                <a:cubicBezTo>
                  <a:pt x="240092" y="165999"/>
                  <a:pt x="236328" y="159724"/>
                  <a:pt x="238838" y="162234"/>
                </a:cubicBezTo>
                <a:cubicBezTo>
                  <a:pt x="238838" y="163489"/>
                  <a:pt x="238838" y="165999"/>
                  <a:pt x="241346" y="165999"/>
                </a:cubicBezTo>
                <a:cubicBezTo>
                  <a:pt x="242600" y="165999"/>
                  <a:pt x="242600" y="164744"/>
                  <a:pt x="245108" y="165999"/>
                </a:cubicBezTo>
                <a:lnTo>
                  <a:pt x="242600" y="167254"/>
                </a:lnTo>
                <a:cubicBezTo>
                  <a:pt x="245108" y="167254"/>
                  <a:pt x="246364" y="167254"/>
                  <a:pt x="245108" y="169763"/>
                </a:cubicBezTo>
                <a:cubicBezTo>
                  <a:pt x="247618" y="169763"/>
                  <a:pt x="248872" y="169763"/>
                  <a:pt x="248872" y="171018"/>
                </a:cubicBezTo>
                <a:cubicBezTo>
                  <a:pt x="251380" y="171018"/>
                  <a:pt x="248872" y="165999"/>
                  <a:pt x="248872" y="164744"/>
                </a:cubicBezTo>
                <a:cubicBezTo>
                  <a:pt x="251380" y="167254"/>
                  <a:pt x="252634" y="167254"/>
                  <a:pt x="252634" y="171018"/>
                </a:cubicBezTo>
                <a:lnTo>
                  <a:pt x="250126" y="169763"/>
                </a:lnTo>
                <a:cubicBezTo>
                  <a:pt x="252634" y="174783"/>
                  <a:pt x="256398" y="169763"/>
                  <a:pt x="255144" y="174783"/>
                </a:cubicBezTo>
                <a:cubicBezTo>
                  <a:pt x="255144" y="176038"/>
                  <a:pt x="253888" y="174783"/>
                  <a:pt x="253888" y="176038"/>
                </a:cubicBezTo>
                <a:cubicBezTo>
                  <a:pt x="255144" y="176038"/>
                  <a:pt x="257652" y="176038"/>
                  <a:pt x="257652" y="174783"/>
                </a:cubicBezTo>
                <a:lnTo>
                  <a:pt x="257652" y="176038"/>
                </a:lnTo>
                <a:lnTo>
                  <a:pt x="261414" y="177293"/>
                </a:lnTo>
                <a:cubicBezTo>
                  <a:pt x="261414" y="177293"/>
                  <a:pt x="261414" y="177293"/>
                  <a:pt x="261414" y="178548"/>
                </a:cubicBezTo>
                <a:lnTo>
                  <a:pt x="263924" y="179802"/>
                </a:lnTo>
                <a:cubicBezTo>
                  <a:pt x="262670" y="179802"/>
                  <a:pt x="263924" y="179802"/>
                  <a:pt x="265178" y="181057"/>
                </a:cubicBezTo>
                <a:cubicBezTo>
                  <a:pt x="266432" y="182312"/>
                  <a:pt x="267686" y="181685"/>
                  <a:pt x="268784" y="181057"/>
                </a:cubicBezTo>
                <a:lnTo>
                  <a:pt x="270196" y="181057"/>
                </a:lnTo>
                <a:lnTo>
                  <a:pt x="271450" y="183567"/>
                </a:lnTo>
                <a:cubicBezTo>
                  <a:pt x="273958" y="179802"/>
                  <a:pt x="278976" y="187332"/>
                  <a:pt x="281484" y="183567"/>
                </a:cubicBezTo>
                <a:cubicBezTo>
                  <a:pt x="282738" y="186077"/>
                  <a:pt x="281484" y="184822"/>
                  <a:pt x="277722" y="184822"/>
                </a:cubicBezTo>
                <a:lnTo>
                  <a:pt x="278726" y="186830"/>
                </a:lnTo>
                <a:lnTo>
                  <a:pt x="276466" y="186077"/>
                </a:lnTo>
                <a:cubicBezTo>
                  <a:pt x="277722" y="186077"/>
                  <a:pt x="277722" y="187332"/>
                  <a:pt x="278976" y="187332"/>
                </a:cubicBezTo>
                <a:lnTo>
                  <a:pt x="278726" y="186830"/>
                </a:lnTo>
                <a:lnTo>
                  <a:pt x="283992" y="188586"/>
                </a:lnTo>
                <a:cubicBezTo>
                  <a:pt x="283992" y="189841"/>
                  <a:pt x="280230" y="191096"/>
                  <a:pt x="283992" y="192351"/>
                </a:cubicBezTo>
                <a:cubicBezTo>
                  <a:pt x="287756" y="194861"/>
                  <a:pt x="285246" y="188586"/>
                  <a:pt x="287756" y="191096"/>
                </a:cubicBezTo>
                <a:lnTo>
                  <a:pt x="287756" y="193606"/>
                </a:lnTo>
                <a:cubicBezTo>
                  <a:pt x="292772" y="194861"/>
                  <a:pt x="292772" y="196116"/>
                  <a:pt x="295282" y="199880"/>
                </a:cubicBezTo>
                <a:cubicBezTo>
                  <a:pt x="296536" y="199880"/>
                  <a:pt x="296536" y="199880"/>
                  <a:pt x="296536" y="199880"/>
                </a:cubicBezTo>
                <a:cubicBezTo>
                  <a:pt x="299044" y="202390"/>
                  <a:pt x="304062" y="201135"/>
                  <a:pt x="305316" y="203645"/>
                </a:cubicBezTo>
                <a:cubicBezTo>
                  <a:pt x="304062" y="203645"/>
                  <a:pt x="305316" y="204900"/>
                  <a:pt x="305316" y="206155"/>
                </a:cubicBezTo>
                <a:lnTo>
                  <a:pt x="309080" y="208664"/>
                </a:lnTo>
                <a:cubicBezTo>
                  <a:pt x="307824" y="207410"/>
                  <a:pt x="306570" y="208664"/>
                  <a:pt x="306570" y="208664"/>
                </a:cubicBezTo>
                <a:cubicBezTo>
                  <a:pt x="306570" y="209919"/>
                  <a:pt x="307824" y="209919"/>
                  <a:pt x="307824" y="209919"/>
                </a:cubicBezTo>
                <a:cubicBezTo>
                  <a:pt x="307824" y="209919"/>
                  <a:pt x="306570" y="209919"/>
                  <a:pt x="307824" y="211174"/>
                </a:cubicBezTo>
                <a:lnTo>
                  <a:pt x="312842" y="212429"/>
                </a:lnTo>
                <a:lnTo>
                  <a:pt x="315350" y="214939"/>
                </a:lnTo>
                <a:cubicBezTo>
                  <a:pt x="314096" y="214939"/>
                  <a:pt x="314096" y="214939"/>
                  <a:pt x="314096" y="216194"/>
                </a:cubicBezTo>
                <a:lnTo>
                  <a:pt x="312326" y="215603"/>
                </a:lnTo>
                <a:lnTo>
                  <a:pt x="312372" y="215566"/>
                </a:lnTo>
                <a:cubicBezTo>
                  <a:pt x="312528" y="215566"/>
                  <a:pt x="312214" y="215566"/>
                  <a:pt x="310334" y="214939"/>
                </a:cubicBezTo>
                <a:lnTo>
                  <a:pt x="312326" y="215603"/>
                </a:lnTo>
                <a:lnTo>
                  <a:pt x="311588" y="216194"/>
                </a:lnTo>
                <a:lnTo>
                  <a:pt x="314096" y="216194"/>
                </a:lnTo>
                <a:lnTo>
                  <a:pt x="315350" y="216194"/>
                </a:lnTo>
                <a:cubicBezTo>
                  <a:pt x="316604" y="218703"/>
                  <a:pt x="317860" y="218703"/>
                  <a:pt x="320368" y="219958"/>
                </a:cubicBezTo>
                <a:lnTo>
                  <a:pt x="317860" y="221213"/>
                </a:lnTo>
                <a:lnTo>
                  <a:pt x="320368" y="222468"/>
                </a:lnTo>
                <a:lnTo>
                  <a:pt x="317860" y="222468"/>
                </a:lnTo>
                <a:cubicBezTo>
                  <a:pt x="320368" y="226233"/>
                  <a:pt x="320368" y="221213"/>
                  <a:pt x="324130" y="224978"/>
                </a:cubicBezTo>
                <a:lnTo>
                  <a:pt x="321622" y="226233"/>
                </a:lnTo>
                <a:cubicBezTo>
                  <a:pt x="324130" y="227487"/>
                  <a:pt x="326640" y="226233"/>
                  <a:pt x="326640" y="228742"/>
                </a:cubicBezTo>
                <a:cubicBezTo>
                  <a:pt x="327894" y="228742"/>
                  <a:pt x="326640" y="224978"/>
                  <a:pt x="329148" y="227487"/>
                </a:cubicBezTo>
                <a:cubicBezTo>
                  <a:pt x="329148" y="228742"/>
                  <a:pt x="329148" y="231252"/>
                  <a:pt x="330402" y="232507"/>
                </a:cubicBezTo>
                <a:cubicBezTo>
                  <a:pt x="331656" y="232507"/>
                  <a:pt x="330402" y="229997"/>
                  <a:pt x="330402" y="228742"/>
                </a:cubicBezTo>
                <a:cubicBezTo>
                  <a:pt x="335420" y="233762"/>
                  <a:pt x="327894" y="236272"/>
                  <a:pt x="334166" y="238781"/>
                </a:cubicBezTo>
                <a:cubicBezTo>
                  <a:pt x="334166" y="236272"/>
                  <a:pt x="337928" y="238781"/>
                  <a:pt x="334166" y="235017"/>
                </a:cubicBezTo>
                <a:cubicBezTo>
                  <a:pt x="336674" y="236272"/>
                  <a:pt x="335420" y="240036"/>
                  <a:pt x="337928" y="240036"/>
                </a:cubicBezTo>
                <a:lnTo>
                  <a:pt x="336674" y="240036"/>
                </a:lnTo>
                <a:cubicBezTo>
                  <a:pt x="336674" y="241291"/>
                  <a:pt x="337928" y="241291"/>
                  <a:pt x="337928" y="242546"/>
                </a:cubicBezTo>
                <a:lnTo>
                  <a:pt x="336674" y="242546"/>
                </a:lnTo>
                <a:cubicBezTo>
                  <a:pt x="340436" y="243801"/>
                  <a:pt x="339182" y="248820"/>
                  <a:pt x="342946" y="247565"/>
                </a:cubicBezTo>
                <a:cubicBezTo>
                  <a:pt x="340436" y="248820"/>
                  <a:pt x="344200" y="248820"/>
                  <a:pt x="344200" y="251330"/>
                </a:cubicBezTo>
                <a:cubicBezTo>
                  <a:pt x="340436" y="250075"/>
                  <a:pt x="340436" y="245056"/>
                  <a:pt x="337928" y="246311"/>
                </a:cubicBezTo>
                <a:cubicBezTo>
                  <a:pt x="337928" y="247565"/>
                  <a:pt x="339182" y="247565"/>
                  <a:pt x="339182" y="248820"/>
                </a:cubicBezTo>
                <a:cubicBezTo>
                  <a:pt x="337928" y="248820"/>
                  <a:pt x="337928" y="248820"/>
                  <a:pt x="336674" y="248820"/>
                </a:cubicBezTo>
                <a:cubicBezTo>
                  <a:pt x="337928" y="252585"/>
                  <a:pt x="341692" y="252585"/>
                  <a:pt x="342946" y="253840"/>
                </a:cubicBezTo>
                <a:lnTo>
                  <a:pt x="340436" y="251330"/>
                </a:lnTo>
                <a:cubicBezTo>
                  <a:pt x="342946" y="250075"/>
                  <a:pt x="341692" y="252585"/>
                  <a:pt x="344200" y="252585"/>
                </a:cubicBezTo>
                <a:cubicBezTo>
                  <a:pt x="344200" y="253840"/>
                  <a:pt x="346708" y="253840"/>
                  <a:pt x="346708" y="256350"/>
                </a:cubicBezTo>
                <a:cubicBezTo>
                  <a:pt x="345454" y="256350"/>
                  <a:pt x="345454" y="256350"/>
                  <a:pt x="345454" y="256350"/>
                </a:cubicBezTo>
                <a:cubicBezTo>
                  <a:pt x="347962" y="260114"/>
                  <a:pt x="345454" y="262624"/>
                  <a:pt x="345454" y="265134"/>
                </a:cubicBezTo>
                <a:cubicBezTo>
                  <a:pt x="346708" y="266388"/>
                  <a:pt x="349218" y="267643"/>
                  <a:pt x="350472" y="266388"/>
                </a:cubicBezTo>
                <a:cubicBezTo>
                  <a:pt x="350472" y="267643"/>
                  <a:pt x="346708" y="261369"/>
                  <a:pt x="350472" y="262624"/>
                </a:cubicBezTo>
                <a:cubicBezTo>
                  <a:pt x="347962" y="266388"/>
                  <a:pt x="352980" y="266388"/>
                  <a:pt x="352980" y="272663"/>
                </a:cubicBezTo>
                <a:cubicBezTo>
                  <a:pt x="351726" y="271408"/>
                  <a:pt x="351726" y="275173"/>
                  <a:pt x="350472" y="273918"/>
                </a:cubicBezTo>
                <a:cubicBezTo>
                  <a:pt x="351726" y="275173"/>
                  <a:pt x="351726" y="275173"/>
                  <a:pt x="352980" y="275173"/>
                </a:cubicBezTo>
                <a:lnTo>
                  <a:pt x="352980" y="277682"/>
                </a:lnTo>
                <a:cubicBezTo>
                  <a:pt x="356744" y="280192"/>
                  <a:pt x="356744" y="277682"/>
                  <a:pt x="359252" y="281447"/>
                </a:cubicBezTo>
                <a:cubicBezTo>
                  <a:pt x="357998" y="280192"/>
                  <a:pt x="357998" y="283957"/>
                  <a:pt x="356744" y="283957"/>
                </a:cubicBezTo>
                <a:lnTo>
                  <a:pt x="357998" y="286466"/>
                </a:lnTo>
                <a:cubicBezTo>
                  <a:pt x="360506" y="291486"/>
                  <a:pt x="357998" y="291486"/>
                  <a:pt x="360506" y="295250"/>
                </a:cubicBezTo>
                <a:lnTo>
                  <a:pt x="361760" y="295250"/>
                </a:lnTo>
                <a:cubicBezTo>
                  <a:pt x="364270" y="300270"/>
                  <a:pt x="364270" y="309054"/>
                  <a:pt x="365524" y="315328"/>
                </a:cubicBezTo>
                <a:lnTo>
                  <a:pt x="365524" y="317838"/>
                </a:lnTo>
                <a:cubicBezTo>
                  <a:pt x="364270" y="317838"/>
                  <a:pt x="364270" y="319093"/>
                  <a:pt x="363014" y="321603"/>
                </a:cubicBezTo>
                <a:lnTo>
                  <a:pt x="364270" y="321603"/>
                </a:lnTo>
                <a:cubicBezTo>
                  <a:pt x="364270" y="324113"/>
                  <a:pt x="365524" y="321603"/>
                  <a:pt x="365524" y="324113"/>
                </a:cubicBezTo>
                <a:cubicBezTo>
                  <a:pt x="361760" y="325367"/>
                  <a:pt x="364270" y="334151"/>
                  <a:pt x="360506" y="335406"/>
                </a:cubicBezTo>
                <a:cubicBezTo>
                  <a:pt x="363014" y="337916"/>
                  <a:pt x="361760" y="331642"/>
                  <a:pt x="364270" y="332897"/>
                </a:cubicBezTo>
                <a:cubicBezTo>
                  <a:pt x="363014" y="334151"/>
                  <a:pt x="361760" y="334151"/>
                  <a:pt x="361760" y="335406"/>
                </a:cubicBezTo>
                <a:lnTo>
                  <a:pt x="364270" y="335406"/>
                </a:lnTo>
                <a:cubicBezTo>
                  <a:pt x="361760" y="342936"/>
                  <a:pt x="359252" y="345445"/>
                  <a:pt x="357998" y="351720"/>
                </a:cubicBezTo>
                <a:cubicBezTo>
                  <a:pt x="356744" y="352975"/>
                  <a:pt x="356744" y="354229"/>
                  <a:pt x="357998" y="355484"/>
                </a:cubicBezTo>
                <a:cubicBezTo>
                  <a:pt x="356744" y="356739"/>
                  <a:pt x="356744" y="354229"/>
                  <a:pt x="356744" y="354229"/>
                </a:cubicBezTo>
                <a:cubicBezTo>
                  <a:pt x="357998" y="360504"/>
                  <a:pt x="350472" y="361759"/>
                  <a:pt x="351726" y="365523"/>
                </a:cubicBezTo>
                <a:cubicBezTo>
                  <a:pt x="350472" y="363014"/>
                  <a:pt x="344200" y="366778"/>
                  <a:pt x="344200" y="363014"/>
                </a:cubicBezTo>
                <a:lnTo>
                  <a:pt x="342946" y="365523"/>
                </a:lnTo>
                <a:cubicBezTo>
                  <a:pt x="341692" y="364268"/>
                  <a:pt x="345454" y="360504"/>
                  <a:pt x="344200" y="359249"/>
                </a:cubicBezTo>
                <a:lnTo>
                  <a:pt x="347962" y="355484"/>
                </a:lnTo>
                <a:cubicBezTo>
                  <a:pt x="346708" y="355484"/>
                  <a:pt x="345454" y="354229"/>
                  <a:pt x="345454" y="354229"/>
                </a:cubicBezTo>
                <a:cubicBezTo>
                  <a:pt x="345454" y="354229"/>
                  <a:pt x="345454" y="352975"/>
                  <a:pt x="344200" y="354229"/>
                </a:cubicBezTo>
                <a:cubicBezTo>
                  <a:pt x="352980" y="345445"/>
                  <a:pt x="350472" y="331642"/>
                  <a:pt x="352980" y="321603"/>
                </a:cubicBezTo>
                <a:cubicBezTo>
                  <a:pt x="352980" y="320348"/>
                  <a:pt x="351726" y="320348"/>
                  <a:pt x="351726" y="321603"/>
                </a:cubicBezTo>
                <a:cubicBezTo>
                  <a:pt x="352980" y="319093"/>
                  <a:pt x="350472" y="319093"/>
                  <a:pt x="350472" y="317838"/>
                </a:cubicBezTo>
                <a:lnTo>
                  <a:pt x="352980" y="315328"/>
                </a:lnTo>
                <a:cubicBezTo>
                  <a:pt x="352980" y="314074"/>
                  <a:pt x="351726" y="315328"/>
                  <a:pt x="351726" y="314074"/>
                </a:cubicBezTo>
                <a:cubicBezTo>
                  <a:pt x="350472" y="309054"/>
                  <a:pt x="351726" y="304035"/>
                  <a:pt x="350472" y="299015"/>
                </a:cubicBezTo>
                <a:cubicBezTo>
                  <a:pt x="350472" y="297760"/>
                  <a:pt x="351726" y="299015"/>
                  <a:pt x="351726" y="296505"/>
                </a:cubicBezTo>
                <a:cubicBezTo>
                  <a:pt x="350472" y="300270"/>
                  <a:pt x="349218" y="291486"/>
                  <a:pt x="347962" y="293996"/>
                </a:cubicBezTo>
                <a:cubicBezTo>
                  <a:pt x="350472" y="291486"/>
                  <a:pt x="346708" y="286466"/>
                  <a:pt x="350472" y="286466"/>
                </a:cubicBezTo>
                <a:cubicBezTo>
                  <a:pt x="350472" y="283957"/>
                  <a:pt x="347962" y="285212"/>
                  <a:pt x="347962" y="286466"/>
                </a:cubicBezTo>
                <a:cubicBezTo>
                  <a:pt x="347962" y="282702"/>
                  <a:pt x="346708" y="281447"/>
                  <a:pt x="344200" y="280192"/>
                </a:cubicBezTo>
                <a:cubicBezTo>
                  <a:pt x="345454" y="277682"/>
                  <a:pt x="339182" y="267643"/>
                  <a:pt x="340436" y="265134"/>
                </a:cubicBezTo>
                <a:cubicBezTo>
                  <a:pt x="340436" y="267643"/>
                  <a:pt x="340436" y="265134"/>
                  <a:pt x="337928" y="265134"/>
                </a:cubicBezTo>
                <a:lnTo>
                  <a:pt x="336674" y="266388"/>
                </a:lnTo>
                <a:lnTo>
                  <a:pt x="335420" y="263879"/>
                </a:lnTo>
                <a:cubicBezTo>
                  <a:pt x="334166" y="262624"/>
                  <a:pt x="334166" y="262624"/>
                  <a:pt x="334166" y="262624"/>
                </a:cubicBezTo>
                <a:cubicBezTo>
                  <a:pt x="334166" y="262624"/>
                  <a:pt x="336674" y="262624"/>
                  <a:pt x="335420" y="260114"/>
                </a:cubicBezTo>
                <a:cubicBezTo>
                  <a:pt x="334166" y="258859"/>
                  <a:pt x="332912" y="258859"/>
                  <a:pt x="331656" y="258859"/>
                </a:cubicBezTo>
                <a:lnTo>
                  <a:pt x="330402" y="257604"/>
                </a:lnTo>
                <a:cubicBezTo>
                  <a:pt x="330402" y="256350"/>
                  <a:pt x="334166" y="260114"/>
                  <a:pt x="332912" y="256350"/>
                </a:cubicBezTo>
                <a:cubicBezTo>
                  <a:pt x="332912" y="256350"/>
                  <a:pt x="330402" y="256350"/>
                  <a:pt x="330402" y="253840"/>
                </a:cubicBezTo>
                <a:cubicBezTo>
                  <a:pt x="331656" y="256350"/>
                  <a:pt x="331656" y="255095"/>
                  <a:pt x="331656" y="253840"/>
                </a:cubicBezTo>
                <a:lnTo>
                  <a:pt x="330402" y="251330"/>
                </a:lnTo>
                <a:lnTo>
                  <a:pt x="329148" y="253840"/>
                </a:lnTo>
                <a:cubicBezTo>
                  <a:pt x="324130" y="246311"/>
                  <a:pt x="320368" y="240036"/>
                  <a:pt x="314096" y="232507"/>
                </a:cubicBezTo>
                <a:cubicBezTo>
                  <a:pt x="315350" y="231879"/>
                  <a:pt x="314410" y="230938"/>
                  <a:pt x="313470" y="229840"/>
                </a:cubicBezTo>
                <a:lnTo>
                  <a:pt x="313032" y="227328"/>
                </a:lnTo>
                <a:lnTo>
                  <a:pt x="313782" y="226703"/>
                </a:lnTo>
                <a:cubicBezTo>
                  <a:pt x="313782" y="225919"/>
                  <a:pt x="313468" y="224978"/>
                  <a:pt x="312842" y="224978"/>
                </a:cubicBezTo>
                <a:cubicBezTo>
                  <a:pt x="312842" y="226233"/>
                  <a:pt x="307824" y="223723"/>
                  <a:pt x="310334" y="227487"/>
                </a:cubicBezTo>
                <a:lnTo>
                  <a:pt x="306570" y="226233"/>
                </a:lnTo>
                <a:cubicBezTo>
                  <a:pt x="301554" y="228742"/>
                  <a:pt x="300298" y="219958"/>
                  <a:pt x="295282" y="217449"/>
                </a:cubicBezTo>
                <a:cubicBezTo>
                  <a:pt x="296536" y="217449"/>
                  <a:pt x="296536" y="216194"/>
                  <a:pt x="296536" y="216194"/>
                </a:cubicBezTo>
                <a:cubicBezTo>
                  <a:pt x="291518" y="214939"/>
                  <a:pt x="287756" y="209919"/>
                  <a:pt x="287756" y="209919"/>
                </a:cubicBezTo>
                <a:lnTo>
                  <a:pt x="287756" y="208664"/>
                </a:lnTo>
                <a:cubicBezTo>
                  <a:pt x="282738" y="207410"/>
                  <a:pt x="282738" y="207410"/>
                  <a:pt x="278976" y="203645"/>
                </a:cubicBezTo>
                <a:cubicBezTo>
                  <a:pt x="278976" y="203645"/>
                  <a:pt x="280230" y="203645"/>
                  <a:pt x="280230" y="202390"/>
                </a:cubicBezTo>
                <a:cubicBezTo>
                  <a:pt x="278976" y="202390"/>
                  <a:pt x="277722" y="203645"/>
                  <a:pt x="273958" y="201135"/>
                </a:cubicBezTo>
                <a:lnTo>
                  <a:pt x="275212" y="201135"/>
                </a:lnTo>
                <a:cubicBezTo>
                  <a:pt x="272704" y="199880"/>
                  <a:pt x="271450" y="199880"/>
                  <a:pt x="270196" y="198625"/>
                </a:cubicBezTo>
                <a:cubicBezTo>
                  <a:pt x="272704" y="193606"/>
                  <a:pt x="261414" y="196116"/>
                  <a:pt x="262670" y="191096"/>
                </a:cubicBezTo>
                <a:cubicBezTo>
                  <a:pt x="261414" y="191096"/>
                  <a:pt x="257652" y="189841"/>
                  <a:pt x="255144" y="189841"/>
                </a:cubicBezTo>
                <a:lnTo>
                  <a:pt x="255144" y="188586"/>
                </a:lnTo>
                <a:cubicBezTo>
                  <a:pt x="252634" y="191096"/>
                  <a:pt x="251380" y="186077"/>
                  <a:pt x="248872" y="184822"/>
                </a:cubicBezTo>
                <a:cubicBezTo>
                  <a:pt x="247618" y="184822"/>
                  <a:pt x="247618" y="186077"/>
                  <a:pt x="247618" y="187332"/>
                </a:cubicBezTo>
                <a:cubicBezTo>
                  <a:pt x="246364" y="183567"/>
                  <a:pt x="240092" y="184822"/>
                  <a:pt x="238838" y="183567"/>
                </a:cubicBezTo>
                <a:cubicBezTo>
                  <a:pt x="237582" y="182312"/>
                  <a:pt x="238838" y="181057"/>
                  <a:pt x="238838" y="179802"/>
                </a:cubicBezTo>
                <a:cubicBezTo>
                  <a:pt x="236328" y="179802"/>
                  <a:pt x="237582" y="184822"/>
                  <a:pt x="235074" y="181057"/>
                </a:cubicBezTo>
                <a:lnTo>
                  <a:pt x="236328" y="181057"/>
                </a:lnTo>
                <a:cubicBezTo>
                  <a:pt x="235074" y="179802"/>
                  <a:pt x="235074" y="173528"/>
                  <a:pt x="233820" y="173528"/>
                </a:cubicBezTo>
                <a:lnTo>
                  <a:pt x="233820" y="174783"/>
                </a:lnTo>
                <a:cubicBezTo>
                  <a:pt x="230056" y="174783"/>
                  <a:pt x="228802" y="168509"/>
                  <a:pt x="227548" y="172273"/>
                </a:cubicBezTo>
                <a:cubicBezTo>
                  <a:pt x="222532" y="168509"/>
                  <a:pt x="225040" y="172273"/>
                  <a:pt x="221276" y="168509"/>
                </a:cubicBezTo>
                <a:cubicBezTo>
                  <a:pt x="218768" y="167254"/>
                  <a:pt x="218768" y="165999"/>
                  <a:pt x="216260" y="167254"/>
                </a:cubicBezTo>
                <a:lnTo>
                  <a:pt x="217514" y="167254"/>
                </a:lnTo>
                <a:cubicBezTo>
                  <a:pt x="215006" y="167254"/>
                  <a:pt x="215006" y="165999"/>
                  <a:pt x="212496" y="165999"/>
                </a:cubicBezTo>
                <a:lnTo>
                  <a:pt x="209988" y="164744"/>
                </a:lnTo>
                <a:cubicBezTo>
                  <a:pt x="208734" y="165999"/>
                  <a:pt x="203716" y="162234"/>
                  <a:pt x="202462" y="160979"/>
                </a:cubicBezTo>
                <a:cubicBezTo>
                  <a:pt x="204970" y="162234"/>
                  <a:pt x="203716" y="160979"/>
                  <a:pt x="203716" y="159724"/>
                </a:cubicBezTo>
                <a:cubicBezTo>
                  <a:pt x="201208" y="160979"/>
                  <a:pt x="201208" y="160979"/>
                  <a:pt x="199954" y="159724"/>
                </a:cubicBezTo>
                <a:cubicBezTo>
                  <a:pt x="198698" y="160979"/>
                  <a:pt x="197444" y="163489"/>
                  <a:pt x="193682" y="162234"/>
                </a:cubicBezTo>
                <a:cubicBezTo>
                  <a:pt x="194936" y="162234"/>
                  <a:pt x="196190" y="162234"/>
                  <a:pt x="196190" y="160979"/>
                </a:cubicBezTo>
                <a:lnTo>
                  <a:pt x="193682" y="160979"/>
                </a:lnTo>
                <a:cubicBezTo>
                  <a:pt x="193682" y="160979"/>
                  <a:pt x="194936" y="160979"/>
                  <a:pt x="194936" y="159724"/>
                </a:cubicBezTo>
                <a:cubicBezTo>
                  <a:pt x="192428" y="160979"/>
                  <a:pt x="191174" y="158470"/>
                  <a:pt x="187410" y="157215"/>
                </a:cubicBezTo>
                <a:cubicBezTo>
                  <a:pt x="188664" y="157215"/>
                  <a:pt x="187410" y="155960"/>
                  <a:pt x="187410" y="155960"/>
                </a:cubicBezTo>
                <a:cubicBezTo>
                  <a:pt x="186156" y="157215"/>
                  <a:pt x="184902" y="152195"/>
                  <a:pt x="183648" y="155960"/>
                </a:cubicBezTo>
                <a:cubicBezTo>
                  <a:pt x="178630" y="149686"/>
                  <a:pt x="168596" y="147176"/>
                  <a:pt x="167340" y="144666"/>
                </a:cubicBezTo>
                <a:cubicBezTo>
                  <a:pt x="167340" y="143411"/>
                  <a:pt x="163578" y="143411"/>
                  <a:pt x="163578" y="143411"/>
                </a:cubicBezTo>
                <a:lnTo>
                  <a:pt x="163578" y="142156"/>
                </a:lnTo>
                <a:cubicBezTo>
                  <a:pt x="159816" y="143411"/>
                  <a:pt x="161070" y="142156"/>
                  <a:pt x="156052" y="142156"/>
                </a:cubicBezTo>
                <a:cubicBezTo>
                  <a:pt x="158560" y="142156"/>
                  <a:pt x="158560" y="140901"/>
                  <a:pt x="157306" y="138392"/>
                </a:cubicBezTo>
                <a:lnTo>
                  <a:pt x="154798" y="139647"/>
                </a:lnTo>
                <a:lnTo>
                  <a:pt x="154798" y="137137"/>
                </a:lnTo>
                <a:cubicBezTo>
                  <a:pt x="152290" y="138392"/>
                  <a:pt x="152290" y="137137"/>
                  <a:pt x="151034" y="135882"/>
                </a:cubicBezTo>
                <a:cubicBezTo>
                  <a:pt x="149780" y="138392"/>
                  <a:pt x="146018" y="135882"/>
                  <a:pt x="143508" y="137137"/>
                </a:cubicBezTo>
                <a:cubicBezTo>
                  <a:pt x="143508" y="134627"/>
                  <a:pt x="141000" y="135882"/>
                  <a:pt x="141000" y="133372"/>
                </a:cubicBezTo>
                <a:lnTo>
                  <a:pt x="140984" y="133372"/>
                </a:lnTo>
                <a:lnTo>
                  <a:pt x="140984" y="133663"/>
                </a:lnTo>
                <a:lnTo>
                  <a:pt x="140402" y="133372"/>
                </a:lnTo>
                <a:lnTo>
                  <a:pt x="139746" y="133372"/>
                </a:lnTo>
                <a:cubicBezTo>
                  <a:pt x="139746" y="134627"/>
                  <a:pt x="138492" y="135882"/>
                  <a:pt x="138492" y="134627"/>
                </a:cubicBezTo>
                <a:lnTo>
                  <a:pt x="138492" y="133372"/>
                </a:lnTo>
                <a:cubicBezTo>
                  <a:pt x="137238" y="133372"/>
                  <a:pt x="135984" y="132117"/>
                  <a:pt x="135984" y="132117"/>
                </a:cubicBezTo>
                <a:cubicBezTo>
                  <a:pt x="135984" y="132117"/>
                  <a:pt x="135984" y="133372"/>
                  <a:pt x="135984" y="134627"/>
                </a:cubicBezTo>
                <a:cubicBezTo>
                  <a:pt x="135984" y="133372"/>
                  <a:pt x="135984" y="132117"/>
                  <a:pt x="134728" y="132117"/>
                </a:cubicBezTo>
                <a:cubicBezTo>
                  <a:pt x="134728" y="130862"/>
                  <a:pt x="134728" y="130862"/>
                  <a:pt x="133474" y="130862"/>
                </a:cubicBezTo>
                <a:cubicBezTo>
                  <a:pt x="130966" y="127098"/>
                  <a:pt x="123440" y="129608"/>
                  <a:pt x="122186" y="124588"/>
                </a:cubicBezTo>
                <a:cubicBezTo>
                  <a:pt x="122186" y="125843"/>
                  <a:pt x="122186" y="125843"/>
                  <a:pt x="123440" y="125843"/>
                </a:cubicBezTo>
                <a:cubicBezTo>
                  <a:pt x="119676" y="123333"/>
                  <a:pt x="118422" y="120823"/>
                  <a:pt x="114660" y="120823"/>
                </a:cubicBezTo>
                <a:lnTo>
                  <a:pt x="114660" y="122078"/>
                </a:lnTo>
                <a:cubicBezTo>
                  <a:pt x="112150" y="120823"/>
                  <a:pt x="109642" y="120823"/>
                  <a:pt x="108388" y="118314"/>
                </a:cubicBezTo>
                <a:lnTo>
                  <a:pt x="107134" y="120823"/>
                </a:lnTo>
                <a:cubicBezTo>
                  <a:pt x="104626" y="118314"/>
                  <a:pt x="97100" y="117059"/>
                  <a:pt x="98354" y="113294"/>
                </a:cubicBezTo>
                <a:cubicBezTo>
                  <a:pt x="97100" y="114549"/>
                  <a:pt x="94590" y="109530"/>
                  <a:pt x="93336" y="109530"/>
                </a:cubicBezTo>
                <a:lnTo>
                  <a:pt x="93336" y="108275"/>
                </a:lnTo>
                <a:cubicBezTo>
                  <a:pt x="90828" y="107020"/>
                  <a:pt x="89574" y="107020"/>
                  <a:pt x="88318" y="107020"/>
                </a:cubicBezTo>
                <a:cubicBezTo>
                  <a:pt x="85810" y="102000"/>
                  <a:pt x="80792" y="100746"/>
                  <a:pt x="77030" y="98236"/>
                </a:cubicBezTo>
                <a:lnTo>
                  <a:pt x="73268" y="95726"/>
                </a:lnTo>
                <a:cubicBezTo>
                  <a:pt x="75776" y="95726"/>
                  <a:pt x="72012" y="96981"/>
                  <a:pt x="70758" y="95726"/>
                </a:cubicBezTo>
                <a:cubicBezTo>
                  <a:pt x="69504" y="95726"/>
                  <a:pt x="68250" y="94471"/>
                  <a:pt x="68250" y="93216"/>
                </a:cubicBezTo>
                <a:lnTo>
                  <a:pt x="65742" y="90707"/>
                </a:lnTo>
                <a:cubicBezTo>
                  <a:pt x="68250" y="91961"/>
                  <a:pt x="66996" y="89452"/>
                  <a:pt x="68250" y="88197"/>
                </a:cubicBezTo>
                <a:lnTo>
                  <a:pt x="65742" y="88197"/>
                </a:lnTo>
                <a:cubicBezTo>
                  <a:pt x="65742" y="86942"/>
                  <a:pt x="66996" y="88197"/>
                  <a:pt x="65742" y="86942"/>
                </a:cubicBezTo>
                <a:cubicBezTo>
                  <a:pt x="64486" y="86942"/>
                  <a:pt x="61978" y="84432"/>
                  <a:pt x="59470" y="84432"/>
                </a:cubicBezTo>
                <a:cubicBezTo>
                  <a:pt x="59470" y="85687"/>
                  <a:pt x="59470" y="85687"/>
                  <a:pt x="60724" y="86942"/>
                </a:cubicBezTo>
                <a:cubicBezTo>
                  <a:pt x="59470" y="86942"/>
                  <a:pt x="59470" y="86942"/>
                  <a:pt x="59470" y="86942"/>
                </a:cubicBezTo>
                <a:cubicBezTo>
                  <a:pt x="58216" y="84432"/>
                  <a:pt x="58216" y="86942"/>
                  <a:pt x="58216" y="86942"/>
                </a:cubicBezTo>
                <a:cubicBezTo>
                  <a:pt x="56960" y="83177"/>
                  <a:pt x="55706" y="84432"/>
                  <a:pt x="55706" y="80668"/>
                </a:cubicBezTo>
                <a:cubicBezTo>
                  <a:pt x="55706" y="84432"/>
                  <a:pt x="51944" y="76903"/>
                  <a:pt x="50690" y="80668"/>
                </a:cubicBezTo>
                <a:lnTo>
                  <a:pt x="50418" y="79648"/>
                </a:lnTo>
                <a:lnTo>
                  <a:pt x="49432" y="79648"/>
                </a:lnTo>
                <a:lnTo>
                  <a:pt x="50210" y="78870"/>
                </a:lnTo>
                <a:lnTo>
                  <a:pt x="50064" y="78315"/>
                </a:lnTo>
                <a:cubicBezTo>
                  <a:pt x="49750" y="78158"/>
                  <a:pt x="49436" y="78158"/>
                  <a:pt x="49436" y="76903"/>
                </a:cubicBezTo>
                <a:close/>
                <a:moveTo>
                  <a:pt x="60416" y="71404"/>
                </a:moveTo>
                <a:lnTo>
                  <a:pt x="63164" y="75067"/>
                </a:lnTo>
                <a:lnTo>
                  <a:pt x="60416" y="73236"/>
                </a:lnTo>
                <a:close/>
                <a:moveTo>
                  <a:pt x="56302" y="71404"/>
                </a:moveTo>
                <a:lnTo>
                  <a:pt x="57674" y="71404"/>
                </a:lnTo>
                <a:lnTo>
                  <a:pt x="57674" y="73234"/>
                </a:lnTo>
                <a:lnTo>
                  <a:pt x="59048" y="75067"/>
                </a:lnTo>
                <a:lnTo>
                  <a:pt x="57674" y="73940"/>
                </a:lnTo>
                <a:lnTo>
                  <a:pt x="57674" y="74152"/>
                </a:lnTo>
                <a:lnTo>
                  <a:pt x="54928" y="74152"/>
                </a:lnTo>
                <a:lnTo>
                  <a:pt x="56890" y="72189"/>
                </a:lnTo>
                <a:close/>
                <a:moveTo>
                  <a:pt x="43944" y="67290"/>
                </a:moveTo>
                <a:lnTo>
                  <a:pt x="45470" y="68434"/>
                </a:lnTo>
                <a:lnTo>
                  <a:pt x="46384" y="67748"/>
                </a:lnTo>
                <a:lnTo>
                  <a:pt x="47298" y="69806"/>
                </a:lnTo>
                <a:lnTo>
                  <a:pt x="47604" y="70035"/>
                </a:lnTo>
                <a:lnTo>
                  <a:pt x="47400" y="70035"/>
                </a:lnTo>
                <a:lnTo>
                  <a:pt x="47604" y="70493"/>
                </a:lnTo>
                <a:lnTo>
                  <a:pt x="45772" y="70035"/>
                </a:lnTo>
                <a:lnTo>
                  <a:pt x="43944" y="70035"/>
                </a:lnTo>
                <a:lnTo>
                  <a:pt x="43944" y="69578"/>
                </a:lnTo>
                <a:close/>
                <a:moveTo>
                  <a:pt x="48826" y="65917"/>
                </a:moveTo>
                <a:cubicBezTo>
                  <a:pt x="48826" y="67747"/>
                  <a:pt x="51268" y="67747"/>
                  <a:pt x="52488" y="67747"/>
                </a:cubicBezTo>
                <a:lnTo>
                  <a:pt x="51268" y="67747"/>
                </a:lnTo>
                <a:cubicBezTo>
                  <a:pt x="52488" y="68662"/>
                  <a:pt x="53708" y="68662"/>
                  <a:pt x="53708" y="68662"/>
                </a:cubicBezTo>
                <a:cubicBezTo>
                  <a:pt x="52488" y="69578"/>
                  <a:pt x="48826" y="68662"/>
                  <a:pt x="48826" y="69578"/>
                </a:cubicBezTo>
                <a:lnTo>
                  <a:pt x="46384" y="67748"/>
                </a:lnTo>
                <a:close/>
                <a:moveTo>
                  <a:pt x="38444" y="61517"/>
                </a:moveTo>
                <a:cubicBezTo>
                  <a:pt x="38444" y="62616"/>
                  <a:pt x="39544" y="62616"/>
                  <a:pt x="39544" y="62616"/>
                </a:cubicBezTo>
                <a:cubicBezTo>
                  <a:pt x="41742" y="64814"/>
                  <a:pt x="41742" y="64814"/>
                  <a:pt x="42840" y="64814"/>
                </a:cubicBezTo>
                <a:lnTo>
                  <a:pt x="39544" y="63715"/>
                </a:lnTo>
                <a:cubicBezTo>
                  <a:pt x="39544" y="62616"/>
                  <a:pt x="38444" y="62616"/>
                  <a:pt x="38444" y="61517"/>
                </a:cubicBezTo>
                <a:close/>
                <a:moveTo>
                  <a:pt x="39544" y="60418"/>
                </a:moveTo>
                <a:cubicBezTo>
                  <a:pt x="41742" y="61517"/>
                  <a:pt x="41742" y="60418"/>
                  <a:pt x="42840" y="61517"/>
                </a:cubicBezTo>
                <a:cubicBezTo>
                  <a:pt x="42840" y="62616"/>
                  <a:pt x="41742" y="62616"/>
                  <a:pt x="39544" y="62616"/>
                </a:cubicBezTo>
                <a:cubicBezTo>
                  <a:pt x="38444" y="60418"/>
                  <a:pt x="42840" y="62616"/>
                  <a:pt x="39544" y="60418"/>
                </a:cubicBezTo>
                <a:close/>
                <a:moveTo>
                  <a:pt x="34330" y="60418"/>
                </a:moveTo>
                <a:lnTo>
                  <a:pt x="36096" y="62775"/>
                </a:lnTo>
                <a:lnTo>
                  <a:pt x="37076" y="64081"/>
                </a:lnTo>
                <a:cubicBezTo>
                  <a:pt x="35702" y="62250"/>
                  <a:pt x="34330" y="62250"/>
                  <a:pt x="34330" y="62250"/>
                </a:cubicBezTo>
                <a:lnTo>
                  <a:pt x="34330" y="61449"/>
                </a:lnTo>
                <a:close/>
                <a:moveTo>
                  <a:pt x="29656" y="60418"/>
                </a:moveTo>
                <a:cubicBezTo>
                  <a:pt x="29656" y="62250"/>
                  <a:pt x="29656" y="64081"/>
                  <a:pt x="31856" y="64081"/>
                </a:cubicBezTo>
                <a:cubicBezTo>
                  <a:pt x="29656" y="64081"/>
                  <a:pt x="28558" y="64081"/>
                  <a:pt x="27460" y="62250"/>
                </a:cubicBezTo>
                <a:cubicBezTo>
                  <a:pt x="28558" y="64081"/>
                  <a:pt x="27460" y="60418"/>
                  <a:pt x="29656" y="60418"/>
                </a:cubicBezTo>
                <a:close/>
                <a:moveTo>
                  <a:pt x="32956" y="56303"/>
                </a:moveTo>
                <a:cubicBezTo>
                  <a:pt x="32956" y="56303"/>
                  <a:pt x="34788" y="54930"/>
                  <a:pt x="34788" y="56303"/>
                </a:cubicBezTo>
                <a:lnTo>
                  <a:pt x="36618" y="56303"/>
                </a:lnTo>
                <a:lnTo>
                  <a:pt x="36618" y="59048"/>
                </a:lnTo>
                <a:close/>
                <a:moveTo>
                  <a:pt x="27460" y="49432"/>
                </a:moveTo>
                <a:cubicBezTo>
                  <a:pt x="27460" y="51264"/>
                  <a:pt x="27460" y="49432"/>
                  <a:pt x="29290" y="49432"/>
                </a:cubicBezTo>
                <a:lnTo>
                  <a:pt x="31122" y="53095"/>
                </a:lnTo>
                <a:close/>
                <a:moveTo>
                  <a:pt x="21972" y="49432"/>
                </a:moveTo>
                <a:lnTo>
                  <a:pt x="24716" y="49432"/>
                </a:lnTo>
                <a:lnTo>
                  <a:pt x="23728" y="50751"/>
                </a:lnTo>
                <a:lnTo>
                  <a:pt x="21972" y="53095"/>
                </a:lnTo>
                <a:cubicBezTo>
                  <a:pt x="24716" y="51264"/>
                  <a:pt x="21972" y="49432"/>
                  <a:pt x="21972" y="49432"/>
                </a:cubicBezTo>
                <a:close/>
                <a:moveTo>
                  <a:pt x="27460" y="45774"/>
                </a:moveTo>
                <a:cubicBezTo>
                  <a:pt x="27460" y="44859"/>
                  <a:pt x="30206" y="45774"/>
                  <a:pt x="30206" y="45774"/>
                </a:cubicBezTo>
                <a:cubicBezTo>
                  <a:pt x="30206" y="46690"/>
                  <a:pt x="30206" y="48520"/>
                  <a:pt x="27460" y="48520"/>
                </a:cubicBezTo>
                <a:cubicBezTo>
                  <a:pt x="30206" y="48520"/>
                  <a:pt x="30206" y="46690"/>
                  <a:pt x="27460" y="45774"/>
                </a:cubicBezTo>
                <a:close/>
                <a:moveTo>
                  <a:pt x="17296" y="45225"/>
                </a:moveTo>
                <a:lnTo>
                  <a:pt x="17502" y="45546"/>
                </a:lnTo>
                <a:cubicBezTo>
                  <a:pt x="17846" y="46232"/>
                  <a:pt x="17846" y="46690"/>
                  <a:pt x="16472" y="45774"/>
                </a:cubicBezTo>
                <a:close/>
                <a:moveTo>
                  <a:pt x="25632" y="43944"/>
                </a:moveTo>
                <a:cubicBezTo>
                  <a:pt x="25632" y="47605"/>
                  <a:pt x="23802" y="45774"/>
                  <a:pt x="21972" y="45774"/>
                </a:cubicBezTo>
                <a:cubicBezTo>
                  <a:pt x="25632" y="45774"/>
                  <a:pt x="23802" y="43944"/>
                  <a:pt x="25632" y="43944"/>
                </a:cubicBezTo>
                <a:close/>
                <a:moveTo>
                  <a:pt x="16472" y="43944"/>
                </a:moveTo>
                <a:lnTo>
                  <a:pt x="18304" y="43944"/>
                </a:lnTo>
                <a:lnTo>
                  <a:pt x="19220" y="43944"/>
                </a:lnTo>
                <a:lnTo>
                  <a:pt x="17296" y="45225"/>
                </a:lnTo>
                <a:close/>
                <a:moveTo>
                  <a:pt x="16472" y="38446"/>
                </a:moveTo>
                <a:lnTo>
                  <a:pt x="20594" y="41194"/>
                </a:lnTo>
                <a:lnTo>
                  <a:pt x="19220" y="41194"/>
                </a:lnTo>
                <a:close/>
                <a:moveTo>
                  <a:pt x="10984" y="38446"/>
                </a:moveTo>
                <a:cubicBezTo>
                  <a:pt x="14646" y="42109"/>
                  <a:pt x="12816" y="40278"/>
                  <a:pt x="12816" y="42109"/>
                </a:cubicBezTo>
                <a:cubicBezTo>
                  <a:pt x="10984" y="40278"/>
                  <a:pt x="10984" y="40278"/>
                  <a:pt x="10984" y="40278"/>
                </a:cubicBezTo>
                <a:lnTo>
                  <a:pt x="10984" y="39477"/>
                </a:lnTo>
                <a:close/>
                <a:moveTo>
                  <a:pt x="16472" y="27460"/>
                </a:moveTo>
                <a:lnTo>
                  <a:pt x="19220" y="28834"/>
                </a:lnTo>
                <a:lnTo>
                  <a:pt x="19220" y="30208"/>
                </a:lnTo>
                <a:cubicBezTo>
                  <a:pt x="16472" y="31581"/>
                  <a:pt x="16472" y="28834"/>
                  <a:pt x="16472" y="27460"/>
                </a:cubicBezTo>
                <a:close/>
                <a:moveTo>
                  <a:pt x="10984" y="21972"/>
                </a:moveTo>
                <a:lnTo>
                  <a:pt x="12816" y="21972"/>
                </a:lnTo>
                <a:cubicBezTo>
                  <a:pt x="12816" y="26680"/>
                  <a:pt x="15560" y="28250"/>
                  <a:pt x="14646" y="31389"/>
                </a:cubicBezTo>
                <a:cubicBezTo>
                  <a:pt x="14646" y="28250"/>
                  <a:pt x="12816" y="25111"/>
                  <a:pt x="10984" y="21972"/>
                </a:cubicBezTo>
                <a:close/>
                <a:moveTo>
                  <a:pt x="5488" y="16474"/>
                </a:moveTo>
                <a:lnTo>
                  <a:pt x="7318" y="16474"/>
                </a:lnTo>
                <a:lnTo>
                  <a:pt x="9150" y="19222"/>
                </a:lnTo>
                <a:close/>
                <a:moveTo>
                  <a:pt x="0" y="0"/>
                </a:moveTo>
                <a:cubicBezTo>
                  <a:pt x="1830" y="1373"/>
                  <a:pt x="3660" y="0"/>
                  <a:pt x="366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3" name="Freeform 112">
            <a:extLst>
              <a:ext uri="{FF2B5EF4-FFF2-40B4-BE49-F238E27FC236}">
                <a16:creationId xmlns:a16="http://schemas.microsoft.com/office/drawing/2014/main" id="{0A8FE2C0-CBAD-3B47-B1AA-50B4F37834B0}"/>
              </a:ext>
            </a:extLst>
          </p:cNvPr>
          <p:cNvSpPr>
            <a:spLocks noChangeArrowheads="1"/>
          </p:cNvSpPr>
          <p:nvPr/>
        </p:nvSpPr>
        <p:spPr bwMode="auto">
          <a:xfrm>
            <a:off x="10278955" y="4533103"/>
            <a:ext cx="136409" cy="249019"/>
          </a:xfrm>
          <a:custGeom>
            <a:avLst/>
            <a:gdLst>
              <a:gd name="connsiteX0" fmla="*/ 2746 w 272818"/>
              <a:gd name="connsiteY0" fmla="*/ 494374 h 498037"/>
              <a:gd name="connsiteX1" fmla="*/ 0 w 272818"/>
              <a:gd name="connsiteY1" fmla="*/ 498037 h 498037"/>
              <a:gd name="connsiteX2" fmla="*/ 0 w 272818"/>
              <a:gd name="connsiteY2" fmla="*/ 496206 h 498037"/>
              <a:gd name="connsiteX3" fmla="*/ 24260 w 272818"/>
              <a:gd name="connsiteY3" fmla="*/ 490602 h 498037"/>
              <a:gd name="connsiteX4" fmla="*/ 23802 w 272818"/>
              <a:gd name="connsiteY4" fmla="*/ 491631 h 498037"/>
              <a:gd name="connsiteX5" fmla="*/ 21972 w 272818"/>
              <a:gd name="connsiteY5" fmla="*/ 491631 h 498037"/>
              <a:gd name="connsiteX6" fmla="*/ 24260 w 272818"/>
              <a:gd name="connsiteY6" fmla="*/ 490602 h 498037"/>
              <a:gd name="connsiteX7" fmla="*/ 12358 w 272818"/>
              <a:gd name="connsiteY7" fmla="*/ 488886 h 498037"/>
              <a:gd name="connsiteX8" fmla="*/ 13732 w 272818"/>
              <a:gd name="connsiteY8" fmla="*/ 488886 h 498037"/>
              <a:gd name="connsiteX9" fmla="*/ 11672 w 272818"/>
              <a:gd name="connsiteY9" fmla="*/ 490944 h 498037"/>
              <a:gd name="connsiteX10" fmla="*/ 15104 w 272818"/>
              <a:gd name="connsiteY10" fmla="*/ 489801 h 498037"/>
              <a:gd name="connsiteX11" fmla="*/ 11408 w 272818"/>
              <a:gd name="connsiteY11" fmla="*/ 491208 h 498037"/>
              <a:gd name="connsiteX12" fmla="*/ 10986 w 272818"/>
              <a:gd name="connsiteY12" fmla="*/ 491631 h 498037"/>
              <a:gd name="connsiteX13" fmla="*/ 11148 w 272818"/>
              <a:gd name="connsiteY13" fmla="*/ 491308 h 498037"/>
              <a:gd name="connsiteX14" fmla="*/ 5492 w 272818"/>
              <a:gd name="connsiteY14" fmla="*/ 493462 h 498037"/>
              <a:gd name="connsiteX15" fmla="*/ 6864 w 272818"/>
              <a:gd name="connsiteY15" fmla="*/ 491631 h 498037"/>
              <a:gd name="connsiteX16" fmla="*/ 6864 w 272818"/>
              <a:gd name="connsiteY16" fmla="*/ 492547 h 498037"/>
              <a:gd name="connsiteX17" fmla="*/ 11260 w 272818"/>
              <a:gd name="connsiteY17" fmla="*/ 491082 h 498037"/>
              <a:gd name="connsiteX18" fmla="*/ 28834 w 272818"/>
              <a:gd name="connsiteY18" fmla="*/ 483388 h 498037"/>
              <a:gd name="connsiteX19" fmla="*/ 29584 w 272818"/>
              <a:gd name="connsiteY19" fmla="*/ 485386 h 498037"/>
              <a:gd name="connsiteX20" fmla="*/ 30208 w 272818"/>
              <a:gd name="connsiteY20" fmla="*/ 487051 h 498037"/>
              <a:gd name="connsiteX21" fmla="*/ 27918 w 272818"/>
              <a:gd name="connsiteY21" fmla="*/ 487051 h 498037"/>
              <a:gd name="connsiteX22" fmla="*/ 27460 w 272818"/>
              <a:gd name="connsiteY22" fmla="*/ 487051 h 498037"/>
              <a:gd name="connsiteX23" fmla="*/ 34788 w 272818"/>
              <a:gd name="connsiteY23" fmla="*/ 477900 h 498037"/>
              <a:gd name="connsiteX24" fmla="*/ 36618 w 272818"/>
              <a:gd name="connsiteY24" fmla="*/ 480645 h 498037"/>
              <a:gd name="connsiteX25" fmla="*/ 32958 w 272818"/>
              <a:gd name="connsiteY25" fmla="*/ 480645 h 498037"/>
              <a:gd name="connsiteX26" fmla="*/ 36618 w 272818"/>
              <a:gd name="connsiteY26" fmla="*/ 472402 h 498037"/>
              <a:gd name="connsiteX27" fmla="*/ 34788 w 272818"/>
              <a:gd name="connsiteY27" fmla="*/ 476065 h 498037"/>
              <a:gd name="connsiteX28" fmla="*/ 32958 w 272818"/>
              <a:gd name="connsiteY28" fmla="*/ 474234 h 498037"/>
              <a:gd name="connsiteX29" fmla="*/ 29292 w 272818"/>
              <a:gd name="connsiteY29" fmla="*/ 472402 h 498037"/>
              <a:gd name="connsiteX30" fmla="*/ 32040 w 272818"/>
              <a:gd name="connsiteY30" fmla="*/ 473776 h 498037"/>
              <a:gd name="connsiteX31" fmla="*/ 29890 w 272818"/>
              <a:gd name="connsiteY31" fmla="*/ 474582 h 498037"/>
              <a:gd name="connsiteX32" fmla="*/ 28834 w 272818"/>
              <a:gd name="connsiteY32" fmla="*/ 476798 h 498037"/>
              <a:gd name="connsiteX33" fmla="*/ 27766 w 272818"/>
              <a:gd name="connsiteY33" fmla="*/ 474234 h 498037"/>
              <a:gd name="connsiteX34" fmla="*/ 27460 w 272818"/>
              <a:gd name="connsiteY34" fmla="*/ 473501 h 498037"/>
              <a:gd name="connsiteX35" fmla="*/ 28856 w 272818"/>
              <a:gd name="connsiteY35" fmla="*/ 473710 h 498037"/>
              <a:gd name="connsiteX36" fmla="*/ 53096 w 272818"/>
              <a:gd name="connsiteY36" fmla="*/ 466914 h 498037"/>
              <a:gd name="connsiteX37" fmla="*/ 51264 w 272818"/>
              <a:gd name="connsiteY37" fmla="*/ 470209 h 498037"/>
              <a:gd name="connsiteX38" fmla="*/ 49432 w 272818"/>
              <a:gd name="connsiteY38" fmla="*/ 469110 h 498037"/>
              <a:gd name="connsiteX39" fmla="*/ 53096 w 272818"/>
              <a:gd name="connsiteY39" fmla="*/ 466914 h 498037"/>
              <a:gd name="connsiteX40" fmla="*/ 47604 w 272818"/>
              <a:gd name="connsiteY40" fmla="*/ 461416 h 498037"/>
              <a:gd name="connsiteX41" fmla="*/ 46384 w 272818"/>
              <a:gd name="connsiteY41" fmla="*/ 463248 h 498037"/>
              <a:gd name="connsiteX42" fmla="*/ 47604 w 272818"/>
              <a:gd name="connsiteY42" fmla="*/ 463248 h 498037"/>
              <a:gd name="connsiteX43" fmla="*/ 43944 w 272818"/>
              <a:gd name="connsiteY43" fmla="*/ 465079 h 498037"/>
              <a:gd name="connsiteX44" fmla="*/ 44860 w 272818"/>
              <a:gd name="connsiteY44" fmla="*/ 464163 h 498037"/>
              <a:gd name="connsiteX45" fmla="*/ 43944 w 272818"/>
              <a:gd name="connsiteY45" fmla="*/ 464163 h 498037"/>
              <a:gd name="connsiteX46" fmla="*/ 47604 w 272818"/>
              <a:gd name="connsiteY46" fmla="*/ 461416 h 498037"/>
              <a:gd name="connsiteX47" fmla="*/ 38446 w 272818"/>
              <a:gd name="connsiteY47" fmla="*/ 461416 h 498037"/>
              <a:gd name="connsiteX48" fmla="*/ 42110 w 272818"/>
              <a:gd name="connsiteY48" fmla="*/ 461416 h 498037"/>
              <a:gd name="connsiteX49" fmla="*/ 40278 w 272818"/>
              <a:gd name="connsiteY49" fmla="*/ 465079 h 498037"/>
              <a:gd name="connsiteX50" fmla="*/ 40278 w 272818"/>
              <a:gd name="connsiteY50" fmla="*/ 463248 h 498037"/>
              <a:gd name="connsiteX51" fmla="*/ 48520 w 272818"/>
              <a:gd name="connsiteY51" fmla="*/ 456843 h 498037"/>
              <a:gd name="connsiteX52" fmla="*/ 46690 w 272818"/>
              <a:gd name="connsiteY52" fmla="*/ 459589 h 498037"/>
              <a:gd name="connsiteX53" fmla="*/ 45774 w 272818"/>
              <a:gd name="connsiteY53" fmla="*/ 460504 h 498037"/>
              <a:gd name="connsiteX54" fmla="*/ 46690 w 272818"/>
              <a:gd name="connsiteY54" fmla="*/ 458673 h 498037"/>
              <a:gd name="connsiteX55" fmla="*/ 48520 w 272818"/>
              <a:gd name="connsiteY55" fmla="*/ 456843 h 498037"/>
              <a:gd name="connsiteX56" fmla="*/ 53554 w 272818"/>
              <a:gd name="connsiteY56" fmla="*/ 455928 h 498037"/>
              <a:gd name="connsiteX57" fmla="*/ 53554 w 272818"/>
              <a:gd name="connsiteY57" fmla="*/ 458673 h 498037"/>
              <a:gd name="connsiteX58" fmla="*/ 49432 w 272818"/>
              <a:gd name="connsiteY58" fmla="*/ 460046 h 498037"/>
              <a:gd name="connsiteX59" fmla="*/ 50806 w 272818"/>
              <a:gd name="connsiteY59" fmla="*/ 458673 h 498037"/>
              <a:gd name="connsiteX60" fmla="*/ 49432 w 272818"/>
              <a:gd name="connsiteY60" fmla="*/ 458673 h 498037"/>
              <a:gd name="connsiteX61" fmla="*/ 45774 w 272818"/>
              <a:gd name="connsiteY61" fmla="*/ 455928 h 498037"/>
              <a:gd name="connsiteX62" fmla="*/ 46690 w 272818"/>
              <a:gd name="connsiteY62" fmla="*/ 458673 h 498037"/>
              <a:gd name="connsiteX63" fmla="*/ 44860 w 272818"/>
              <a:gd name="connsiteY63" fmla="*/ 458673 h 498037"/>
              <a:gd name="connsiteX64" fmla="*/ 45774 w 272818"/>
              <a:gd name="connsiteY64" fmla="*/ 455928 h 498037"/>
              <a:gd name="connsiteX65" fmla="*/ 43944 w 272818"/>
              <a:gd name="connsiteY65" fmla="*/ 452262 h 498037"/>
              <a:gd name="connsiteX66" fmla="*/ 45774 w 272818"/>
              <a:gd name="connsiteY66" fmla="*/ 452262 h 498037"/>
              <a:gd name="connsiteX67" fmla="*/ 45774 w 272818"/>
              <a:gd name="connsiteY67" fmla="*/ 454093 h 498037"/>
              <a:gd name="connsiteX68" fmla="*/ 55712 w 272818"/>
              <a:gd name="connsiteY68" fmla="*/ 444942 h 498037"/>
              <a:gd name="connsiteX69" fmla="*/ 57282 w 272818"/>
              <a:gd name="connsiteY69" fmla="*/ 449825 h 498037"/>
              <a:gd name="connsiteX70" fmla="*/ 54930 w 272818"/>
              <a:gd name="connsiteY70" fmla="*/ 451044 h 498037"/>
              <a:gd name="connsiteX71" fmla="*/ 52574 w 272818"/>
              <a:gd name="connsiteY71" fmla="*/ 452266 h 498037"/>
              <a:gd name="connsiteX72" fmla="*/ 54930 w 272818"/>
              <a:gd name="connsiteY72" fmla="*/ 451808 h 498037"/>
              <a:gd name="connsiteX73" fmla="*/ 58852 w 272818"/>
              <a:gd name="connsiteY73" fmla="*/ 451045 h 498037"/>
              <a:gd name="connsiteX74" fmla="*/ 58852 w 272818"/>
              <a:gd name="connsiteY74" fmla="*/ 454707 h 498037"/>
              <a:gd name="connsiteX75" fmla="*/ 51004 w 272818"/>
              <a:gd name="connsiteY75" fmla="*/ 451045 h 498037"/>
              <a:gd name="connsiteX76" fmla="*/ 52574 w 272818"/>
              <a:gd name="connsiteY76" fmla="*/ 446163 h 498037"/>
              <a:gd name="connsiteX77" fmla="*/ 54144 w 272818"/>
              <a:gd name="connsiteY77" fmla="*/ 447383 h 498037"/>
              <a:gd name="connsiteX78" fmla="*/ 54930 w 272818"/>
              <a:gd name="connsiteY78" fmla="*/ 446159 h 498037"/>
              <a:gd name="connsiteX79" fmla="*/ 54930 w 272818"/>
              <a:gd name="connsiteY79" fmla="*/ 439444 h 498037"/>
              <a:gd name="connsiteX80" fmla="*/ 57676 w 272818"/>
              <a:gd name="connsiteY80" fmla="*/ 439444 h 498037"/>
              <a:gd name="connsiteX81" fmla="*/ 57676 w 272818"/>
              <a:gd name="connsiteY81" fmla="*/ 441161 h 498037"/>
              <a:gd name="connsiteX82" fmla="*/ 58590 w 272818"/>
              <a:gd name="connsiteY82" fmla="*/ 440818 h 498037"/>
              <a:gd name="connsiteX83" fmla="*/ 57676 w 272818"/>
              <a:gd name="connsiteY83" fmla="*/ 441504 h 498037"/>
              <a:gd name="connsiteX84" fmla="*/ 57676 w 272818"/>
              <a:gd name="connsiteY84" fmla="*/ 442191 h 498037"/>
              <a:gd name="connsiteX85" fmla="*/ 57284 w 272818"/>
              <a:gd name="connsiteY85" fmla="*/ 441798 h 498037"/>
              <a:gd name="connsiteX86" fmla="*/ 56760 w 272818"/>
              <a:gd name="connsiteY86" fmla="*/ 442191 h 498037"/>
              <a:gd name="connsiteX87" fmla="*/ 54930 w 272818"/>
              <a:gd name="connsiteY87" fmla="*/ 442191 h 498037"/>
              <a:gd name="connsiteX88" fmla="*/ 56928 w 272818"/>
              <a:gd name="connsiteY88" fmla="*/ 441442 h 498037"/>
              <a:gd name="connsiteX89" fmla="*/ 62250 w 272818"/>
              <a:gd name="connsiteY89" fmla="*/ 433956 h 498037"/>
              <a:gd name="connsiteX90" fmla="*/ 60418 w 272818"/>
              <a:gd name="connsiteY90" fmla="*/ 437617 h 498037"/>
              <a:gd name="connsiteX91" fmla="*/ 60418 w 272818"/>
              <a:gd name="connsiteY91" fmla="*/ 436701 h 498037"/>
              <a:gd name="connsiteX92" fmla="*/ 60418 w 272818"/>
              <a:gd name="connsiteY92" fmla="*/ 435786 h 498037"/>
              <a:gd name="connsiteX93" fmla="*/ 58590 w 272818"/>
              <a:gd name="connsiteY93" fmla="*/ 433956 h 498037"/>
              <a:gd name="connsiteX94" fmla="*/ 56760 w 272818"/>
              <a:gd name="connsiteY94" fmla="*/ 436701 h 498037"/>
              <a:gd name="connsiteX95" fmla="*/ 54930 w 272818"/>
              <a:gd name="connsiteY95" fmla="*/ 436701 h 498037"/>
              <a:gd name="connsiteX96" fmla="*/ 72950 w 272818"/>
              <a:gd name="connsiteY96" fmla="*/ 431062 h 498037"/>
              <a:gd name="connsiteX97" fmla="*/ 73236 w 272818"/>
              <a:gd name="connsiteY97" fmla="*/ 431205 h 498037"/>
              <a:gd name="connsiteX98" fmla="*/ 73008 w 272818"/>
              <a:gd name="connsiteY98" fmla="*/ 431091 h 498037"/>
              <a:gd name="connsiteX99" fmla="*/ 75454 w 272818"/>
              <a:gd name="connsiteY99" fmla="*/ 429222 h 498037"/>
              <a:gd name="connsiteX100" fmla="*/ 75454 w 272818"/>
              <a:gd name="connsiteY100" fmla="*/ 430469 h 498037"/>
              <a:gd name="connsiteX101" fmla="*/ 76708 w 272818"/>
              <a:gd name="connsiteY101" fmla="*/ 429222 h 498037"/>
              <a:gd name="connsiteX102" fmla="*/ 71404 w 272818"/>
              <a:gd name="connsiteY102" fmla="*/ 411984 h 498037"/>
              <a:gd name="connsiteX103" fmla="*/ 75068 w 272818"/>
              <a:gd name="connsiteY103" fmla="*/ 414729 h 498037"/>
              <a:gd name="connsiteX104" fmla="*/ 71404 w 272818"/>
              <a:gd name="connsiteY104" fmla="*/ 414729 h 498037"/>
              <a:gd name="connsiteX105" fmla="*/ 80466 w 272818"/>
              <a:gd name="connsiteY105" fmla="*/ 404267 h 498037"/>
              <a:gd name="connsiteX106" fmla="*/ 80466 w 272818"/>
              <a:gd name="connsiteY106" fmla="*/ 405515 h 498037"/>
              <a:gd name="connsiteX107" fmla="*/ 80080 w 272818"/>
              <a:gd name="connsiteY107" fmla="*/ 405035 h 498037"/>
              <a:gd name="connsiteX108" fmla="*/ 79214 w 272818"/>
              <a:gd name="connsiteY108" fmla="*/ 403019 h 498037"/>
              <a:gd name="connsiteX109" fmla="*/ 79840 w 272818"/>
              <a:gd name="connsiteY109" fmla="*/ 404735 h 498037"/>
              <a:gd name="connsiteX110" fmla="*/ 80080 w 272818"/>
              <a:gd name="connsiteY110" fmla="*/ 405035 h 498037"/>
              <a:gd name="connsiteX111" fmla="*/ 79352 w 272818"/>
              <a:gd name="connsiteY111" fmla="*/ 406485 h 498037"/>
              <a:gd name="connsiteX112" fmla="*/ 80562 w 272818"/>
              <a:gd name="connsiteY112" fmla="*/ 406485 h 498037"/>
              <a:gd name="connsiteX113" fmla="*/ 78732 w 272818"/>
              <a:gd name="connsiteY113" fmla="*/ 408317 h 498037"/>
              <a:gd name="connsiteX114" fmla="*/ 78532 w 272818"/>
              <a:gd name="connsiteY114" fmla="*/ 408117 h 498037"/>
              <a:gd name="connsiteX115" fmla="*/ 77960 w 272818"/>
              <a:gd name="connsiteY115" fmla="*/ 409258 h 498037"/>
              <a:gd name="connsiteX116" fmla="*/ 78246 w 272818"/>
              <a:gd name="connsiteY116" fmla="*/ 407831 h 498037"/>
              <a:gd name="connsiteX117" fmla="*/ 76902 w 272818"/>
              <a:gd name="connsiteY117" fmla="*/ 406485 h 498037"/>
              <a:gd name="connsiteX118" fmla="*/ 78518 w 272818"/>
              <a:gd name="connsiteY118" fmla="*/ 406485 h 498037"/>
              <a:gd name="connsiteX119" fmla="*/ 105736 w 272818"/>
              <a:gd name="connsiteY119" fmla="*/ 346067 h 498037"/>
              <a:gd name="connsiteX120" fmla="*/ 108484 w 272818"/>
              <a:gd name="connsiteY120" fmla="*/ 349362 h 498037"/>
              <a:gd name="connsiteX121" fmla="*/ 105736 w 272818"/>
              <a:gd name="connsiteY121" fmla="*/ 349362 h 498037"/>
              <a:gd name="connsiteX122" fmla="*/ 105736 w 272818"/>
              <a:gd name="connsiteY122" fmla="*/ 346067 h 498037"/>
              <a:gd name="connsiteX123" fmla="*/ 136842 w 272818"/>
              <a:gd name="connsiteY123" fmla="*/ 295093 h 498037"/>
              <a:gd name="connsiteX124" fmla="*/ 136842 w 272818"/>
              <a:gd name="connsiteY124" fmla="*/ 298210 h 498037"/>
              <a:gd name="connsiteX125" fmla="*/ 135904 w 272818"/>
              <a:gd name="connsiteY125" fmla="*/ 298522 h 498037"/>
              <a:gd name="connsiteX126" fmla="*/ 135590 w 272818"/>
              <a:gd name="connsiteY126" fmla="*/ 298210 h 498037"/>
              <a:gd name="connsiteX127" fmla="*/ 153130 w 272818"/>
              <a:gd name="connsiteY127" fmla="*/ 293219 h 498037"/>
              <a:gd name="connsiteX128" fmla="*/ 153130 w 272818"/>
              <a:gd name="connsiteY128" fmla="*/ 294467 h 498037"/>
              <a:gd name="connsiteX129" fmla="*/ 152772 w 272818"/>
              <a:gd name="connsiteY129" fmla="*/ 293575 h 498037"/>
              <a:gd name="connsiteX130" fmla="*/ 138096 w 272818"/>
              <a:gd name="connsiteY130" fmla="*/ 291971 h 498037"/>
              <a:gd name="connsiteX131" fmla="*/ 136842 w 272818"/>
              <a:gd name="connsiteY131" fmla="*/ 295093 h 498037"/>
              <a:gd name="connsiteX132" fmla="*/ 136842 w 272818"/>
              <a:gd name="connsiteY132" fmla="*/ 293219 h 498037"/>
              <a:gd name="connsiteX133" fmla="*/ 138096 w 272818"/>
              <a:gd name="connsiteY133" fmla="*/ 291971 h 498037"/>
              <a:gd name="connsiteX134" fmla="*/ 157466 w 272818"/>
              <a:gd name="connsiteY134" fmla="*/ 236206 h 498037"/>
              <a:gd name="connsiteX135" fmla="*/ 155636 w 272818"/>
              <a:gd name="connsiteY135" fmla="*/ 238951 h 498037"/>
              <a:gd name="connsiteX136" fmla="*/ 153804 w 272818"/>
              <a:gd name="connsiteY136" fmla="*/ 238951 h 498037"/>
              <a:gd name="connsiteX137" fmla="*/ 170280 w 272818"/>
              <a:gd name="connsiteY137" fmla="*/ 192262 h 498037"/>
              <a:gd name="connsiteX138" fmla="*/ 170280 w 272818"/>
              <a:gd name="connsiteY138" fmla="*/ 196380 h 498037"/>
              <a:gd name="connsiteX139" fmla="*/ 170280 w 272818"/>
              <a:gd name="connsiteY139" fmla="*/ 192262 h 498037"/>
              <a:gd name="connsiteX140" fmla="*/ 262124 w 272818"/>
              <a:gd name="connsiteY140" fmla="*/ 2498 h 498037"/>
              <a:gd name="connsiteX141" fmla="*/ 272146 w 272818"/>
              <a:gd name="connsiteY141" fmla="*/ 3746 h 498037"/>
              <a:gd name="connsiteX142" fmla="*/ 272146 w 272818"/>
              <a:gd name="connsiteY142" fmla="*/ 7489 h 498037"/>
              <a:gd name="connsiteX143" fmla="*/ 268388 w 272818"/>
              <a:gd name="connsiteY143" fmla="*/ 12480 h 498037"/>
              <a:gd name="connsiteX144" fmla="*/ 269640 w 272818"/>
              <a:gd name="connsiteY144" fmla="*/ 13728 h 498037"/>
              <a:gd name="connsiteX145" fmla="*/ 270894 w 272818"/>
              <a:gd name="connsiteY145" fmla="*/ 13728 h 498037"/>
              <a:gd name="connsiteX146" fmla="*/ 254608 w 272818"/>
              <a:gd name="connsiteY146" fmla="*/ 49912 h 498037"/>
              <a:gd name="connsiteX147" fmla="*/ 254608 w 272818"/>
              <a:gd name="connsiteY147" fmla="*/ 53655 h 498037"/>
              <a:gd name="connsiteX148" fmla="*/ 250848 w 272818"/>
              <a:gd name="connsiteY148" fmla="*/ 56151 h 498037"/>
              <a:gd name="connsiteX149" fmla="*/ 253354 w 272818"/>
              <a:gd name="connsiteY149" fmla="*/ 57399 h 498037"/>
              <a:gd name="connsiteX150" fmla="*/ 247090 w 272818"/>
              <a:gd name="connsiteY150" fmla="*/ 73619 h 498037"/>
              <a:gd name="connsiteX151" fmla="*/ 243332 w 272818"/>
              <a:gd name="connsiteY151" fmla="*/ 74867 h 498037"/>
              <a:gd name="connsiteX152" fmla="*/ 245838 w 272818"/>
              <a:gd name="connsiteY152" fmla="*/ 79858 h 498037"/>
              <a:gd name="connsiteX153" fmla="*/ 237068 w 272818"/>
              <a:gd name="connsiteY153" fmla="*/ 84849 h 498037"/>
              <a:gd name="connsiteX154" fmla="*/ 239574 w 272818"/>
              <a:gd name="connsiteY154" fmla="*/ 86096 h 498037"/>
              <a:gd name="connsiteX155" fmla="*/ 237068 w 272818"/>
              <a:gd name="connsiteY155" fmla="*/ 94830 h 498037"/>
              <a:gd name="connsiteX156" fmla="*/ 229550 w 272818"/>
              <a:gd name="connsiteY156" fmla="*/ 109803 h 498037"/>
              <a:gd name="connsiteX157" fmla="*/ 229550 w 272818"/>
              <a:gd name="connsiteY157" fmla="*/ 112299 h 498037"/>
              <a:gd name="connsiteX158" fmla="*/ 232056 w 272818"/>
              <a:gd name="connsiteY158" fmla="*/ 111051 h 498037"/>
              <a:gd name="connsiteX159" fmla="*/ 230804 w 272818"/>
              <a:gd name="connsiteY159" fmla="*/ 114794 h 498037"/>
              <a:gd name="connsiteX160" fmla="*/ 229550 w 272818"/>
              <a:gd name="connsiteY160" fmla="*/ 116042 h 498037"/>
              <a:gd name="connsiteX161" fmla="*/ 228298 w 272818"/>
              <a:gd name="connsiteY161" fmla="*/ 116042 h 498037"/>
              <a:gd name="connsiteX162" fmla="*/ 228298 w 272818"/>
              <a:gd name="connsiteY162" fmla="*/ 121033 h 498037"/>
              <a:gd name="connsiteX163" fmla="*/ 228298 w 272818"/>
              <a:gd name="connsiteY163" fmla="*/ 122280 h 498037"/>
              <a:gd name="connsiteX164" fmla="*/ 225792 w 272818"/>
              <a:gd name="connsiteY164" fmla="*/ 122280 h 498037"/>
              <a:gd name="connsiteX165" fmla="*/ 225792 w 272818"/>
              <a:gd name="connsiteY165" fmla="*/ 126024 h 498037"/>
              <a:gd name="connsiteX166" fmla="*/ 224540 w 272818"/>
              <a:gd name="connsiteY166" fmla="*/ 123528 h 498037"/>
              <a:gd name="connsiteX167" fmla="*/ 223286 w 272818"/>
              <a:gd name="connsiteY167" fmla="*/ 127271 h 498037"/>
              <a:gd name="connsiteX168" fmla="*/ 225792 w 272818"/>
              <a:gd name="connsiteY168" fmla="*/ 127271 h 498037"/>
              <a:gd name="connsiteX169" fmla="*/ 213264 w 272818"/>
              <a:gd name="connsiteY169" fmla="*/ 152226 h 498037"/>
              <a:gd name="connsiteX170" fmla="*/ 208252 w 272818"/>
              <a:gd name="connsiteY170" fmla="*/ 157217 h 498037"/>
              <a:gd name="connsiteX171" fmla="*/ 205748 w 272818"/>
              <a:gd name="connsiteY171" fmla="*/ 158465 h 498037"/>
              <a:gd name="connsiteX172" fmla="*/ 209506 w 272818"/>
              <a:gd name="connsiteY172" fmla="*/ 158465 h 498037"/>
              <a:gd name="connsiteX173" fmla="*/ 209506 w 272818"/>
              <a:gd name="connsiteY173" fmla="*/ 162208 h 498037"/>
              <a:gd name="connsiteX174" fmla="*/ 203242 w 272818"/>
              <a:gd name="connsiteY174" fmla="*/ 178428 h 498037"/>
              <a:gd name="connsiteX175" fmla="*/ 203242 w 272818"/>
              <a:gd name="connsiteY175" fmla="*/ 177180 h 498037"/>
              <a:gd name="connsiteX176" fmla="*/ 196978 w 272818"/>
              <a:gd name="connsiteY176" fmla="*/ 188410 h 498037"/>
              <a:gd name="connsiteX177" fmla="*/ 195724 w 272818"/>
              <a:gd name="connsiteY177" fmla="*/ 188410 h 498037"/>
              <a:gd name="connsiteX178" fmla="*/ 194472 w 272818"/>
              <a:gd name="connsiteY178" fmla="*/ 198392 h 498037"/>
              <a:gd name="connsiteX179" fmla="*/ 191966 w 272818"/>
              <a:gd name="connsiteY179" fmla="*/ 198392 h 498037"/>
              <a:gd name="connsiteX180" fmla="*/ 191966 w 272818"/>
              <a:gd name="connsiteY180" fmla="*/ 204630 h 498037"/>
              <a:gd name="connsiteX181" fmla="*/ 189460 w 272818"/>
              <a:gd name="connsiteY181" fmla="*/ 209621 h 498037"/>
              <a:gd name="connsiteX182" fmla="*/ 183196 w 272818"/>
              <a:gd name="connsiteY182" fmla="*/ 219603 h 498037"/>
              <a:gd name="connsiteX183" fmla="*/ 181944 w 272818"/>
              <a:gd name="connsiteY183" fmla="*/ 225842 h 498037"/>
              <a:gd name="connsiteX184" fmla="*/ 181944 w 272818"/>
              <a:gd name="connsiteY184" fmla="*/ 227090 h 498037"/>
              <a:gd name="connsiteX185" fmla="*/ 178186 w 272818"/>
              <a:gd name="connsiteY185" fmla="*/ 234576 h 498037"/>
              <a:gd name="connsiteX186" fmla="*/ 179438 w 272818"/>
              <a:gd name="connsiteY186" fmla="*/ 235824 h 498037"/>
              <a:gd name="connsiteX187" fmla="*/ 176932 w 272818"/>
              <a:gd name="connsiteY187" fmla="*/ 245806 h 498037"/>
              <a:gd name="connsiteX188" fmla="*/ 173174 w 272818"/>
              <a:gd name="connsiteY188" fmla="*/ 245806 h 498037"/>
              <a:gd name="connsiteX189" fmla="*/ 174426 w 272818"/>
              <a:gd name="connsiteY189" fmla="*/ 249549 h 498037"/>
              <a:gd name="connsiteX190" fmla="*/ 174426 w 272818"/>
              <a:gd name="connsiteY190" fmla="*/ 248301 h 498037"/>
              <a:gd name="connsiteX191" fmla="*/ 166910 w 272818"/>
              <a:gd name="connsiteY191" fmla="*/ 252044 h 498037"/>
              <a:gd name="connsiteX192" fmla="*/ 168162 w 272818"/>
              <a:gd name="connsiteY192" fmla="*/ 252044 h 498037"/>
              <a:gd name="connsiteX193" fmla="*/ 164404 w 272818"/>
              <a:gd name="connsiteY193" fmla="*/ 259531 h 498037"/>
              <a:gd name="connsiteX194" fmla="*/ 165658 w 272818"/>
              <a:gd name="connsiteY194" fmla="*/ 259531 h 498037"/>
              <a:gd name="connsiteX195" fmla="*/ 160646 w 272818"/>
              <a:gd name="connsiteY195" fmla="*/ 265769 h 498037"/>
              <a:gd name="connsiteX196" fmla="*/ 159394 w 272818"/>
              <a:gd name="connsiteY196" fmla="*/ 270760 h 498037"/>
              <a:gd name="connsiteX197" fmla="*/ 160646 w 272818"/>
              <a:gd name="connsiteY197" fmla="*/ 269512 h 498037"/>
              <a:gd name="connsiteX198" fmla="*/ 156888 w 272818"/>
              <a:gd name="connsiteY198" fmla="*/ 274503 h 498037"/>
              <a:gd name="connsiteX199" fmla="*/ 155634 w 272818"/>
              <a:gd name="connsiteY199" fmla="*/ 276999 h 498037"/>
              <a:gd name="connsiteX200" fmla="*/ 153130 w 272818"/>
              <a:gd name="connsiteY200" fmla="*/ 285733 h 498037"/>
              <a:gd name="connsiteX201" fmla="*/ 151876 w 272818"/>
              <a:gd name="connsiteY201" fmla="*/ 284485 h 498037"/>
              <a:gd name="connsiteX202" fmla="*/ 150624 w 272818"/>
              <a:gd name="connsiteY202" fmla="*/ 288228 h 498037"/>
              <a:gd name="connsiteX203" fmla="*/ 152772 w 272818"/>
              <a:gd name="connsiteY203" fmla="*/ 293575 h 498037"/>
              <a:gd name="connsiteX204" fmla="*/ 151876 w 272818"/>
              <a:gd name="connsiteY204" fmla="*/ 294467 h 498037"/>
              <a:gd name="connsiteX205" fmla="*/ 150624 w 272818"/>
              <a:gd name="connsiteY205" fmla="*/ 293219 h 498037"/>
              <a:gd name="connsiteX206" fmla="*/ 148118 w 272818"/>
              <a:gd name="connsiteY206" fmla="*/ 301953 h 498037"/>
              <a:gd name="connsiteX207" fmla="*/ 146866 w 272818"/>
              <a:gd name="connsiteY207" fmla="*/ 300706 h 498037"/>
              <a:gd name="connsiteX208" fmla="*/ 145612 w 272818"/>
              <a:gd name="connsiteY208" fmla="*/ 304449 h 498037"/>
              <a:gd name="connsiteX209" fmla="*/ 133084 w 272818"/>
              <a:gd name="connsiteY209" fmla="*/ 323165 h 498037"/>
              <a:gd name="connsiteX210" fmla="*/ 131832 w 272818"/>
              <a:gd name="connsiteY210" fmla="*/ 326908 h 498037"/>
              <a:gd name="connsiteX211" fmla="*/ 130578 w 272818"/>
              <a:gd name="connsiteY211" fmla="*/ 325660 h 498037"/>
              <a:gd name="connsiteX212" fmla="*/ 130578 w 272818"/>
              <a:gd name="connsiteY212" fmla="*/ 334394 h 498037"/>
              <a:gd name="connsiteX213" fmla="*/ 126820 w 272818"/>
              <a:gd name="connsiteY213" fmla="*/ 333147 h 498037"/>
              <a:gd name="connsiteX214" fmla="*/ 129326 w 272818"/>
              <a:gd name="connsiteY214" fmla="*/ 336890 h 498037"/>
              <a:gd name="connsiteX215" fmla="*/ 126820 w 272818"/>
              <a:gd name="connsiteY215" fmla="*/ 336890 h 498037"/>
              <a:gd name="connsiteX216" fmla="*/ 124314 w 272818"/>
              <a:gd name="connsiteY216" fmla="*/ 339385 h 498037"/>
              <a:gd name="connsiteX217" fmla="*/ 124314 w 272818"/>
              <a:gd name="connsiteY217" fmla="*/ 346872 h 498037"/>
              <a:gd name="connsiteX218" fmla="*/ 120556 w 272818"/>
              <a:gd name="connsiteY218" fmla="*/ 350615 h 498037"/>
              <a:gd name="connsiteX219" fmla="*/ 120556 w 272818"/>
              <a:gd name="connsiteY219" fmla="*/ 351862 h 498037"/>
              <a:gd name="connsiteX220" fmla="*/ 122600 w 272818"/>
              <a:gd name="connsiteY220" fmla="*/ 352880 h 498037"/>
              <a:gd name="connsiteX221" fmla="*/ 123592 w 272818"/>
              <a:gd name="connsiteY221" fmla="*/ 351555 h 498037"/>
              <a:gd name="connsiteX222" fmla="*/ 124966 w 272818"/>
              <a:gd name="connsiteY222" fmla="*/ 351555 h 498037"/>
              <a:gd name="connsiteX223" fmla="*/ 120848 w 272818"/>
              <a:gd name="connsiteY223" fmla="*/ 355218 h 498037"/>
              <a:gd name="connsiteX224" fmla="*/ 122428 w 272818"/>
              <a:gd name="connsiteY224" fmla="*/ 353110 h 498037"/>
              <a:gd name="connsiteX225" fmla="*/ 120556 w 272818"/>
              <a:gd name="connsiteY225" fmla="*/ 353110 h 498037"/>
              <a:gd name="connsiteX226" fmla="*/ 119304 w 272818"/>
              <a:gd name="connsiteY226" fmla="*/ 356853 h 498037"/>
              <a:gd name="connsiteX227" fmla="*/ 118050 w 272818"/>
              <a:gd name="connsiteY227" fmla="*/ 359349 h 498037"/>
              <a:gd name="connsiteX228" fmla="*/ 110534 w 272818"/>
              <a:gd name="connsiteY228" fmla="*/ 371826 h 498037"/>
              <a:gd name="connsiteX229" fmla="*/ 113040 w 272818"/>
              <a:gd name="connsiteY229" fmla="*/ 369331 h 498037"/>
              <a:gd name="connsiteX230" fmla="*/ 106776 w 272818"/>
              <a:gd name="connsiteY230" fmla="*/ 378065 h 498037"/>
              <a:gd name="connsiteX231" fmla="*/ 108028 w 272818"/>
              <a:gd name="connsiteY231" fmla="*/ 379312 h 498037"/>
              <a:gd name="connsiteX232" fmla="*/ 104270 w 272818"/>
              <a:gd name="connsiteY232" fmla="*/ 385551 h 498037"/>
              <a:gd name="connsiteX233" fmla="*/ 106776 w 272818"/>
              <a:gd name="connsiteY233" fmla="*/ 386799 h 498037"/>
              <a:gd name="connsiteX234" fmla="*/ 99258 w 272818"/>
              <a:gd name="connsiteY234" fmla="*/ 396781 h 498037"/>
              <a:gd name="connsiteX235" fmla="*/ 95500 w 272818"/>
              <a:gd name="connsiteY235" fmla="*/ 403019 h 498037"/>
              <a:gd name="connsiteX236" fmla="*/ 94246 w 272818"/>
              <a:gd name="connsiteY236" fmla="*/ 401772 h 498037"/>
              <a:gd name="connsiteX237" fmla="*/ 91742 w 272818"/>
              <a:gd name="connsiteY237" fmla="*/ 406763 h 498037"/>
              <a:gd name="connsiteX238" fmla="*/ 82972 w 272818"/>
              <a:gd name="connsiteY238" fmla="*/ 417992 h 498037"/>
              <a:gd name="connsiteX239" fmla="*/ 81718 w 272818"/>
              <a:gd name="connsiteY239" fmla="*/ 422983 h 498037"/>
              <a:gd name="connsiteX240" fmla="*/ 81718 w 272818"/>
              <a:gd name="connsiteY240" fmla="*/ 425478 h 498037"/>
              <a:gd name="connsiteX241" fmla="*/ 77960 w 272818"/>
              <a:gd name="connsiteY241" fmla="*/ 429222 h 498037"/>
              <a:gd name="connsiteX242" fmla="*/ 75454 w 272818"/>
              <a:gd name="connsiteY242" fmla="*/ 431717 h 498037"/>
              <a:gd name="connsiteX243" fmla="*/ 72950 w 272818"/>
              <a:gd name="connsiteY243" fmla="*/ 430469 h 498037"/>
              <a:gd name="connsiteX244" fmla="*/ 72950 w 272818"/>
              <a:gd name="connsiteY244" fmla="*/ 431062 h 498037"/>
              <a:gd name="connsiteX245" fmla="*/ 72950 w 272818"/>
              <a:gd name="connsiteY245" fmla="*/ 431717 h 498037"/>
              <a:gd name="connsiteX246" fmla="*/ 71696 w 272818"/>
              <a:gd name="connsiteY246" fmla="*/ 431717 h 498037"/>
              <a:gd name="connsiteX247" fmla="*/ 69190 w 272818"/>
              <a:gd name="connsiteY247" fmla="*/ 437956 h 498037"/>
              <a:gd name="connsiteX248" fmla="*/ 71696 w 272818"/>
              <a:gd name="connsiteY248" fmla="*/ 437956 h 498037"/>
              <a:gd name="connsiteX249" fmla="*/ 71696 w 272818"/>
              <a:gd name="connsiteY249" fmla="*/ 440451 h 498037"/>
              <a:gd name="connsiteX250" fmla="*/ 68662 w 272818"/>
              <a:gd name="connsiteY250" fmla="*/ 441660 h 498037"/>
              <a:gd name="connsiteX251" fmla="*/ 68662 w 272818"/>
              <a:gd name="connsiteY251" fmla="*/ 443107 h 498037"/>
              <a:gd name="connsiteX252" fmla="*/ 67304 w 272818"/>
              <a:gd name="connsiteY252" fmla="*/ 442201 h 498037"/>
              <a:gd name="connsiteX253" fmla="*/ 65432 w 272818"/>
              <a:gd name="connsiteY253" fmla="*/ 442947 h 498037"/>
              <a:gd name="connsiteX254" fmla="*/ 65432 w 272818"/>
              <a:gd name="connsiteY254" fmla="*/ 447938 h 498037"/>
              <a:gd name="connsiteX255" fmla="*/ 61674 w 272818"/>
              <a:gd name="connsiteY255" fmla="*/ 449185 h 498037"/>
              <a:gd name="connsiteX256" fmla="*/ 64180 w 272818"/>
              <a:gd name="connsiteY256" fmla="*/ 441699 h 498037"/>
              <a:gd name="connsiteX257" fmla="*/ 61674 w 272818"/>
              <a:gd name="connsiteY257" fmla="*/ 441699 h 498037"/>
              <a:gd name="connsiteX258" fmla="*/ 65432 w 272818"/>
              <a:gd name="connsiteY258" fmla="*/ 437956 h 498037"/>
              <a:gd name="connsiteX259" fmla="*/ 64180 w 272818"/>
              <a:gd name="connsiteY259" fmla="*/ 439203 h 498037"/>
              <a:gd name="connsiteX260" fmla="*/ 65432 w 272818"/>
              <a:gd name="connsiteY260" fmla="*/ 440451 h 498037"/>
              <a:gd name="connsiteX261" fmla="*/ 67938 w 272818"/>
              <a:gd name="connsiteY261" fmla="*/ 432965 h 498037"/>
              <a:gd name="connsiteX262" fmla="*/ 66686 w 272818"/>
              <a:gd name="connsiteY262" fmla="*/ 430469 h 498037"/>
              <a:gd name="connsiteX263" fmla="*/ 66686 w 272818"/>
              <a:gd name="connsiteY263" fmla="*/ 431717 h 498037"/>
              <a:gd name="connsiteX264" fmla="*/ 65432 w 272818"/>
              <a:gd name="connsiteY264" fmla="*/ 429222 h 498037"/>
              <a:gd name="connsiteX265" fmla="*/ 75454 w 272818"/>
              <a:gd name="connsiteY265" fmla="*/ 416744 h 498037"/>
              <a:gd name="connsiteX266" fmla="*/ 74202 w 272818"/>
              <a:gd name="connsiteY266" fmla="*/ 420487 h 498037"/>
              <a:gd name="connsiteX267" fmla="*/ 76708 w 272818"/>
              <a:gd name="connsiteY267" fmla="*/ 419240 h 498037"/>
              <a:gd name="connsiteX268" fmla="*/ 71696 w 272818"/>
              <a:gd name="connsiteY268" fmla="*/ 424231 h 498037"/>
              <a:gd name="connsiteX269" fmla="*/ 76708 w 272818"/>
              <a:gd name="connsiteY269" fmla="*/ 425478 h 498037"/>
              <a:gd name="connsiteX270" fmla="*/ 80466 w 272818"/>
              <a:gd name="connsiteY270" fmla="*/ 415497 h 498037"/>
              <a:gd name="connsiteX271" fmla="*/ 82972 w 272818"/>
              <a:gd name="connsiteY271" fmla="*/ 414249 h 498037"/>
              <a:gd name="connsiteX272" fmla="*/ 80466 w 272818"/>
              <a:gd name="connsiteY272" fmla="*/ 404267 h 498037"/>
              <a:gd name="connsiteX273" fmla="*/ 80466 w 272818"/>
              <a:gd name="connsiteY273" fmla="*/ 403019 h 498037"/>
              <a:gd name="connsiteX274" fmla="*/ 82972 w 272818"/>
              <a:gd name="connsiteY274" fmla="*/ 403019 h 498037"/>
              <a:gd name="connsiteX275" fmla="*/ 89236 w 272818"/>
              <a:gd name="connsiteY275" fmla="*/ 394285 h 498037"/>
              <a:gd name="connsiteX276" fmla="*/ 91742 w 272818"/>
              <a:gd name="connsiteY276" fmla="*/ 394285 h 498037"/>
              <a:gd name="connsiteX277" fmla="*/ 89236 w 272818"/>
              <a:gd name="connsiteY277" fmla="*/ 386799 h 498037"/>
              <a:gd name="connsiteX278" fmla="*/ 91742 w 272818"/>
              <a:gd name="connsiteY278" fmla="*/ 383056 h 498037"/>
              <a:gd name="connsiteX279" fmla="*/ 90488 w 272818"/>
              <a:gd name="connsiteY279" fmla="*/ 381808 h 498037"/>
              <a:gd name="connsiteX280" fmla="*/ 92994 w 272818"/>
              <a:gd name="connsiteY280" fmla="*/ 381808 h 498037"/>
              <a:gd name="connsiteX281" fmla="*/ 92994 w 272818"/>
              <a:gd name="connsiteY281" fmla="*/ 379312 h 498037"/>
              <a:gd name="connsiteX282" fmla="*/ 96752 w 272818"/>
              <a:gd name="connsiteY282" fmla="*/ 383056 h 498037"/>
              <a:gd name="connsiteX283" fmla="*/ 97446 w 272818"/>
              <a:gd name="connsiteY283" fmla="*/ 382641 h 498037"/>
              <a:gd name="connsiteX284" fmla="*/ 93376 w 272818"/>
              <a:gd name="connsiteY284" fmla="*/ 379025 h 498037"/>
              <a:gd name="connsiteX285" fmla="*/ 94750 w 272818"/>
              <a:gd name="connsiteY285" fmla="*/ 379025 h 498037"/>
              <a:gd name="connsiteX286" fmla="*/ 97458 w 272818"/>
              <a:gd name="connsiteY286" fmla="*/ 382634 h 498037"/>
              <a:gd name="connsiteX287" fmla="*/ 103016 w 272818"/>
              <a:gd name="connsiteY287" fmla="*/ 379312 h 498037"/>
              <a:gd name="connsiteX288" fmla="*/ 92994 w 272818"/>
              <a:gd name="connsiteY288" fmla="*/ 374322 h 498037"/>
              <a:gd name="connsiteX289" fmla="*/ 95500 w 272818"/>
              <a:gd name="connsiteY289" fmla="*/ 371826 h 498037"/>
              <a:gd name="connsiteX290" fmla="*/ 98006 w 272818"/>
              <a:gd name="connsiteY290" fmla="*/ 365587 h 498037"/>
              <a:gd name="connsiteX291" fmla="*/ 99258 w 272818"/>
              <a:gd name="connsiteY291" fmla="*/ 368083 h 498037"/>
              <a:gd name="connsiteX292" fmla="*/ 99258 w 272818"/>
              <a:gd name="connsiteY292" fmla="*/ 363092 h 498037"/>
              <a:gd name="connsiteX293" fmla="*/ 103016 w 272818"/>
              <a:gd name="connsiteY293" fmla="*/ 366835 h 498037"/>
              <a:gd name="connsiteX294" fmla="*/ 103016 w 272818"/>
              <a:gd name="connsiteY294" fmla="*/ 356853 h 498037"/>
              <a:gd name="connsiteX295" fmla="*/ 101764 w 272818"/>
              <a:gd name="connsiteY295" fmla="*/ 363092 h 498037"/>
              <a:gd name="connsiteX296" fmla="*/ 99258 w 272818"/>
              <a:gd name="connsiteY296" fmla="*/ 358101 h 498037"/>
              <a:gd name="connsiteX297" fmla="*/ 103016 w 272818"/>
              <a:gd name="connsiteY297" fmla="*/ 353110 h 498037"/>
              <a:gd name="connsiteX298" fmla="*/ 103016 w 272818"/>
              <a:gd name="connsiteY298" fmla="*/ 355606 h 498037"/>
              <a:gd name="connsiteX299" fmla="*/ 106776 w 272818"/>
              <a:gd name="connsiteY299" fmla="*/ 353110 h 498037"/>
              <a:gd name="connsiteX300" fmla="*/ 110534 w 272818"/>
              <a:gd name="connsiteY300" fmla="*/ 368083 h 498037"/>
              <a:gd name="connsiteX301" fmla="*/ 110534 w 272818"/>
              <a:gd name="connsiteY301" fmla="*/ 364340 h 498037"/>
              <a:gd name="connsiteX302" fmla="*/ 113040 w 272818"/>
              <a:gd name="connsiteY302" fmla="*/ 364340 h 498037"/>
              <a:gd name="connsiteX303" fmla="*/ 106776 w 272818"/>
              <a:gd name="connsiteY303" fmla="*/ 351862 h 498037"/>
              <a:gd name="connsiteX304" fmla="*/ 113040 w 272818"/>
              <a:gd name="connsiteY304" fmla="*/ 353110 h 498037"/>
              <a:gd name="connsiteX305" fmla="*/ 113040 w 272818"/>
              <a:gd name="connsiteY305" fmla="*/ 343128 h 498037"/>
              <a:gd name="connsiteX306" fmla="*/ 110534 w 272818"/>
              <a:gd name="connsiteY306" fmla="*/ 344376 h 498037"/>
              <a:gd name="connsiteX307" fmla="*/ 113040 w 272818"/>
              <a:gd name="connsiteY307" fmla="*/ 339385 h 498037"/>
              <a:gd name="connsiteX308" fmla="*/ 116798 w 272818"/>
              <a:gd name="connsiteY308" fmla="*/ 341881 h 498037"/>
              <a:gd name="connsiteX309" fmla="*/ 115544 w 272818"/>
              <a:gd name="connsiteY309" fmla="*/ 336890 h 498037"/>
              <a:gd name="connsiteX310" fmla="*/ 118050 w 272818"/>
              <a:gd name="connsiteY310" fmla="*/ 338137 h 498037"/>
              <a:gd name="connsiteX311" fmla="*/ 116798 w 272818"/>
              <a:gd name="connsiteY311" fmla="*/ 334394 h 498037"/>
              <a:gd name="connsiteX312" fmla="*/ 121808 w 272818"/>
              <a:gd name="connsiteY312" fmla="*/ 331899 h 498037"/>
              <a:gd name="connsiteX313" fmla="*/ 118050 w 272818"/>
              <a:gd name="connsiteY313" fmla="*/ 330651 h 498037"/>
              <a:gd name="connsiteX314" fmla="*/ 120556 w 272818"/>
              <a:gd name="connsiteY314" fmla="*/ 326908 h 498037"/>
              <a:gd name="connsiteX315" fmla="*/ 120848 w 272818"/>
              <a:gd name="connsiteY315" fmla="*/ 327365 h 498037"/>
              <a:gd name="connsiteX316" fmla="*/ 120848 w 272818"/>
              <a:gd name="connsiteY316" fmla="*/ 324095 h 498037"/>
              <a:gd name="connsiteX317" fmla="*/ 124966 w 272818"/>
              <a:gd name="connsiteY317" fmla="*/ 328488 h 498037"/>
              <a:gd name="connsiteX318" fmla="*/ 120868 w 272818"/>
              <a:gd name="connsiteY318" fmla="*/ 327395 h 498037"/>
              <a:gd name="connsiteX319" fmla="*/ 122750 w 272818"/>
              <a:gd name="connsiteY319" fmla="*/ 330339 h 498037"/>
              <a:gd name="connsiteX320" fmla="*/ 126820 w 272818"/>
              <a:gd name="connsiteY320" fmla="*/ 331899 h 498037"/>
              <a:gd name="connsiteX321" fmla="*/ 123062 w 272818"/>
              <a:gd name="connsiteY321" fmla="*/ 321917 h 498037"/>
              <a:gd name="connsiteX322" fmla="*/ 125568 w 272818"/>
              <a:gd name="connsiteY322" fmla="*/ 324412 h 498037"/>
              <a:gd name="connsiteX323" fmla="*/ 129326 w 272818"/>
              <a:gd name="connsiteY323" fmla="*/ 310687 h 498037"/>
              <a:gd name="connsiteX324" fmla="*/ 129326 w 272818"/>
              <a:gd name="connsiteY324" fmla="*/ 311935 h 498037"/>
              <a:gd name="connsiteX325" fmla="*/ 131832 w 272818"/>
              <a:gd name="connsiteY325" fmla="*/ 308192 h 498037"/>
              <a:gd name="connsiteX326" fmla="*/ 131832 w 272818"/>
              <a:gd name="connsiteY326" fmla="*/ 309440 h 498037"/>
              <a:gd name="connsiteX327" fmla="*/ 133084 w 272818"/>
              <a:gd name="connsiteY327" fmla="*/ 303201 h 498037"/>
              <a:gd name="connsiteX328" fmla="*/ 133084 w 272818"/>
              <a:gd name="connsiteY328" fmla="*/ 306944 h 498037"/>
              <a:gd name="connsiteX329" fmla="*/ 133084 w 272818"/>
              <a:gd name="connsiteY329" fmla="*/ 299458 h 498037"/>
              <a:gd name="connsiteX330" fmla="*/ 135904 w 272818"/>
              <a:gd name="connsiteY330" fmla="*/ 298522 h 498037"/>
              <a:gd name="connsiteX331" fmla="*/ 139348 w 272818"/>
              <a:gd name="connsiteY331" fmla="*/ 301953 h 498037"/>
              <a:gd name="connsiteX332" fmla="*/ 139348 w 272818"/>
              <a:gd name="connsiteY332" fmla="*/ 286981 h 498037"/>
              <a:gd name="connsiteX333" fmla="*/ 143106 w 272818"/>
              <a:gd name="connsiteY333" fmla="*/ 283237 h 498037"/>
              <a:gd name="connsiteX334" fmla="*/ 141854 w 272818"/>
              <a:gd name="connsiteY334" fmla="*/ 281990 h 498037"/>
              <a:gd name="connsiteX335" fmla="*/ 144360 w 272818"/>
              <a:gd name="connsiteY335" fmla="*/ 283237 h 498037"/>
              <a:gd name="connsiteX336" fmla="*/ 144360 w 272818"/>
              <a:gd name="connsiteY336" fmla="*/ 281990 h 498037"/>
              <a:gd name="connsiteX337" fmla="*/ 144360 w 272818"/>
              <a:gd name="connsiteY337" fmla="*/ 280742 h 498037"/>
              <a:gd name="connsiteX338" fmla="*/ 148118 w 272818"/>
              <a:gd name="connsiteY338" fmla="*/ 284485 h 498037"/>
              <a:gd name="connsiteX339" fmla="*/ 146866 w 272818"/>
              <a:gd name="connsiteY339" fmla="*/ 285733 h 498037"/>
              <a:gd name="connsiteX340" fmla="*/ 148118 w 272818"/>
              <a:gd name="connsiteY340" fmla="*/ 286981 h 498037"/>
              <a:gd name="connsiteX341" fmla="*/ 148118 w 272818"/>
              <a:gd name="connsiteY341" fmla="*/ 285733 h 498037"/>
              <a:gd name="connsiteX342" fmla="*/ 150624 w 272818"/>
              <a:gd name="connsiteY342" fmla="*/ 286981 h 498037"/>
              <a:gd name="connsiteX343" fmla="*/ 150624 w 272818"/>
              <a:gd name="connsiteY343" fmla="*/ 281990 h 498037"/>
              <a:gd name="connsiteX344" fmla="*/ 148118 w 272818"/>
              <a:gd name="connsiteY344" fmla="*/ 284485 h 498037"/>
              <a:gd name="connsiteX345" fmla="*/ 145612 w 272818"/>
              <a:gd name="connsiteY345" fmla="*/ 279494 h 498037"/>
              <a:gd name="connsiteX346" fmla="*/ 148118 w 272818"/>
              <a:gd name="connsiteY346" fmla="*/ 276999 h 498037"/>
              <a:gd name="connsiteX347" fmla="*/ 148118 w 272818"/>
              <a:gd name="connsiteY347" fmla="*/ 269512 h 498037"/>
              <a:gd name="connsiteX348" fmla="*/ 149370 w 272818"/>
              <a:gd name="connsiteY348" fmla="*/ 270760 h 498037"/>
              <a:gd name="connsiteX349" fmla="*/ 153130 w 272818"/>
              <a:gd name="connsiteY349" fmla="*/ 263274 h 498037"/>
              <a:gd name="connsiteX350" fmla="*/ 151876 w 272818"/>
              <a:gd name="connsiteY350" fmla="*/ 259531 h 498037"/>
              <a:gd name="connsiteX351" fmla="*/ 153130 w 272818"/>
              <a:gd name="connsiteY351" fmla="*/ 259531 h 498037"/>
              <a:gd name="connsiteX352" fmla="*/ 151876 w 272818"/>
              <a:gd name="connsiteY352" fmla="*/ 258283 h 498037"/>
              <a:gd name="connsiteX353" fmla="*/ 154382 w 272818"/>
              <a:gd name="connsiteY353" fmla="*/ 258283 h 498037"/>
              <a:gd name="connsiteX354" fmla="*/ 156888 w 272818"/>
              <a:gd name="connsiteY354" fmla="*/ 249549 h 498037"/>
              <a:gd name="connsiteX355" fmla="*/ 154382 w 272818"/>
              <a:gd name="connsiteY355" fmla="*/ 247053 h 498037"/>
              <a:gd name="connsiteX356" fmla="*/ 159394 w 272818"/>
              <a:gd name="connsiteY356" fmla="*/ 244558 h 498037"/>
              <a:gd name="connsiteX357" fmla="*/ 158140 w 272818"/>
              <a:gd name="connsiteY357" fmla="*/ 240815 h 498037"/>
              <a:gd name="connsiteX358" fmla="*/ 160646 w 272818"/>
              <a:gd name="connsiteY358" fmla="*/ 242062 h 498037"/>
              <a:gd name="connsiteX359" fmla="*/ 161898 w 272818"/>
              <a:gd name="connsiteY359" fmla="*/ 239567 h 498037"/>
              <a:gd name="connsiteX360" fmla="*/ 163152 w 272818"/>
              <a:gd name="connsiteY360" fmla="*/ 235824 h 498037"/>
              <a:gd name="connsiteX361" fmla="*/ 158140 w 272818"/>
              <a:gd name="connsiteY361" fmla="*/ 237071 h 498037"/>
              <a:gd name="connsiteX362" fmla="*/ 163152 w 272818"/>
              <a:gd name="connsiteY362" fmla="*/ 232081 h 498037"/>
              <a:gd name="connsiteX363" fmla="*/ 161898 w 272818"/>
              <a:gd name="connsiteY363" fmla="*/ 234576 h 498037"/>
              <a:gd name="connsiteX364" fmla="*/ 166910 w 272818"/>
              <a:gd name="connsiteY364" fmla="*/ 228337 h 498037"/>
              <a:gd name="connsiteX365" fmla="*/ 168162 w 272818"/>
              <a:gd name="connsiteY365" fmla="*/ 232081 h 498037"/>
              <a:gd name="connsiteX366" fmla="*/ 168162 w 272818"/>
              <a:gd name="connsiteY366" fmla="*/ 229585 h 498037"/>
              <a:gd name="connsiteX367" fmla="*/ 168162 w 272818"/>
              <a:gd name="connsiteY367" fmla="*/ 225842 h 498037"/>
              <a:gd name="connsiteX368" fmla="*/ 169416 w 272818"/>
              <a:gd name="connsiteY368" fmla="*/ 222099 h 498037"/>
              <a:gd name="connsiteX369" fmla="*/ 169416 w 272818"/>
              <a:gd name="connsiteY369" fmla="*/ 219603 h 498037"/>
              <a:gd name="connsiteX370" fmla="*/ 171922 w 272818"/>
              <a:gd name="connsiteY370" fmla="*/ 218355 h 498037"/>
              <a:gd name="connsiteX371" fmla="*/ 171922 w 272818"/>
              <a:gd name="connsiteY371" fmla="*/ 212117 h 498037"/>
              <a:gd name="connsiteX372" fmla="*/ 174426 w 272818"/>
              <a:gd name="connsiteY372" fmla="*/ 212117 h 498037"/>
              <a:gd name="connsiteX373" fmla="*/ 173174 w 272818"/>
              <a:gd name="connsiteY373" fmla="*/ 200887 h 498037"/>
              <a:gd name="connsiteX374" fmla="*/ 175680 w 272818"/>
              <a:gd name="connsiteY374" fmla="*/ 204630 h 498037"/>
              <a:gd name="connsiteX375" fmla="*/ 176932 w 272818"/>
              <a:gd name="connsiteY375" fmla="*/ 202135 h 498037"/>
              <a:gd name="connsiteX376" fmla="*/ 175680 w 272818"/>
              <a:gd name="connsiteY376" fmla="*/ 205878 h 498037"/>
              <a:gd name="connsiteX377" fmla="*/ 178186 w 272818"/>
              <a:gd name="connsiteY377" fmla="*/ 198392 h 498037"/>
              <a:gd name="connsiteX378" fmla="*/ 181944 w 272818"/>
              <a:gd name="connsiteY378" fmla="*/ 195896 h 498037"/>
              <a:gd name="connsiteX379" fmla="*/ 178186 w 272818"/>
              <a:gd name="connsiteY379" fmla="*/ 193401 h 498037"/>
              <a:gd name="connsiteX380" fmla="*/ 181944 w 272818"/>
              <a:gd name="connsiteY380" fmla="*/ 192153 h 498037"/>
              <a:gd name="connsiteX381" fmla="*/ 185702 w 272818"/>
              <a:gd name="connsiteY381" fmla="*/ 183419 h 498037"/>
              <a:gd name="connsiteX382" fmla="*/ 185702 w 272818"/>
              <a:gd name="connsiteY382" fmla="*/ 182171 h 498037"/>
              <a:gd name="connsiteX383" fmla="*/ 188208 w 272818"/>
              <a:gd name="connsiteY383" fmla="*/ 172190 h 498037"/>
              <a:gd name="connsiteX384" fmla="*/ 190714 w 272818"/>
              <a:gd name="connsiteY384" fmla="*/ 170942 h 498037"/>
              <a:gd name="connsiteX385" fmla="*/ 190714 w 272818"/>
              <a:gd name="connsiteY385" fmla="*/ 167199 h 498037"/>
              <a:gd name="connsiteX386" fmla="*/ 193220 w 272818"/>
              <a:gd name="connsiteY386" fmla="*/ 170942 h 498037"/>
              <a:gd name="connsiteX387" fmla="*/ 193220 w 272818"/>
              <a:gd name="connsiteY387" fmla="*/ 167199 h 498037"/>
              <a:gd name="connsiteX388" fmla="*/ 194472 w 272818"/>
              <a:gd name="connsiteY388" fmla="*/ 168446 h 498037"/>
              <a:gd name="connsiteX389" fmla="*/ 194472 w 272818"/>
              <a:gd name="connsiteY389" fmla="*/ 163455 h 498037"/>
              <a:gd name="connsiteX390" fmla="*/ 195724 w 272818"/>
              <a:gd name="connsiteY390" fmla="*/ 159712 h 498037"/>
              <a:gd name="connsiteX391" fmla="*/ 196978 w 272818"/>
              <a:gd name="connsiteY391" fmla="*/ 159712 h 498037"/>
              <a:gd name="connsiteX392" fmla="*/ 195724 w 272818"/>
              <a:gd name="connsiteY392" fmla="*/ 163455 h 498037"/>
              <a:gd name="connsiteX393" fmla="*/ 198230 w 272818"/>
              <a:gd name="connsiteY393" fmla="*/ 160960 h 498037"/>
              <a:gd name="connsiteX394" fmla="*/ 196978 w 272818"/>
              <a:gd name="connsiteY394" fmla="*/ 157217 h 498037"/>
              <a:gd name="connsiteX395" fmla="*/ 199484 w 272818"/>
              <a:gd name="connsiteY395" fmla="*/ 152226 h 498037"/>
              <a:gd name="connsiteX396" fmla="*/ 200736 w 272818"/>
              <a:gd name="connsiteY396" fmla="*/ 153474 h 498037"/>
              <a:gd name="connsiteX397" fmla="*/ 200736 w 272818"/>
              <a:gd name="connsiteY397" fmla="*/ 150978 h 498037"/>
              <a:gd name="connsiteX398" fmla="*/ 201988 w 272818"/>
              <a:gd name="connsiteY398" fmla="*/ 153474 h 498037"/>
              <a:gd name="connsiteX399" fmla="*/ 201988 w 272818"/>
              <a:gd name="connsiteY399" fmla="*/ 147235 h 498037"/>
              <a:gd name="connsiteX400" fmla="*/ 203242 w 272818"/>
              <a:gd name="connsiteY400" fmla="*/ 147235 h 498037"/>
              <a:gd name="connsiteX401" fmla="*/ 204494 w 272818"/>
              <a:gd name="connsiteY401" fmla="*/ 143492 h 498037"/>
              <a:gd name="connsiteX402" fmla="*/ 201988 w 272818"/>
              <a:gd name="connsiteY402" fmla="*/ 140996 h 498037"/>
              <a:gd name="connsiteX403" fmla="*/ 203250 w 272818"/>
              <a:gd name="connsiteY403" fmla="*/ 139739 h 498037"/>
              <a:gd name="connsiteX404" fmla="*/ 203242 w 272818"/>
              <a:gd name="connsiteY404" fmla="*/ 139749 h 498037"/>
              <a:gd name="connsiteX405" fmla="*/ 205748 w 272818"/>
              <a:gd name="connsiteY405" fmla="*/ 137253 h 498037"/>
              <a:gd name="connsiteX406" fmla="*/ 203250 w 272818"/>
              <a:gd name="connsiteY406" fmla="*/ 139739 h 498037"/>
              <a:gd name="connsiteX407" fmla="*/ 207470 w 272818"/>
              <a:gd name="connsiteY407" fmla="*/ 134914 h 498037"/>
              <a:gd name="connsiteX408" fmla="*/ 210758 w 272818"/>
              <a:gd name="connsiteY408" fmla="*/ 131014 h 498037"/>
              <a:gd name="connsiteX409" fmla="*/ 207000 w 272818"/>
              <a:gd name="connsiteY409" fmla="*/ 132262 h 498037"/>
              <a:gd name="connsiteX410" fmla="*/ 209506 w 272818"/>
              <a:gd name="connsiteY410" fmla="*/ 126024 h 498037"/>
              <a:gd name="connsiteX411" fmla="*/ 210758 w 272818"/>
              <a:gd name="connsiteY411" fmla="*/ 128519 h 498037"/>
              <a:gd name="connsiteX412" fmla="*/ 210758 w 272818"/>
              <a:gd name="connsiteY412" fmla="*/ 126024 h 498037"/>
              <a:gd name="connsiteX413" fmla="*/ 212012 w 272818"/>
              <a:gd name="connsiteY413" fmla="*/ 126024 h 498037"/>
              <a:gd name="connsiteX414" fmla="*/ 213264 w 272818"/>
              <a:gd name="connsiteY414" fmla="*/ 118537 h 498037"/>
              <a:gd name="connsiteX415" fmla="*/ 215770 w 272818"/>
              <a:gd name="connsiteY415" fmla="*/ 116042 h 498037"/>
              <a:gd name="connsiteX416" fmla="*/ 214516 w 272818"/>
              <a:gd name="connsiteY416" fmla="*/ 123528 h 498037"/>
              <a:gd name="connsiteX417" fmla="*/ 215770 w 272818"/>
              <a:gd name="connsiteY417" fmla="*/ 121033 h 498037"/>
              <a:gd name="connsiteX418" fmla="*/ 217022 w 272818"/>
              <a:gd name="connsiteY418" fmla="*/ 123528 h 498037"/>
              <a:gd name="connsiteX419" fmla="*/ 218276 w 272818"/>
              <a:gd name="connsiteY419" fmla="*/ 114794 h 498037"/>
              <a:gd name="connsiteX420" fmla="*/ 217022 w 272818"/>
              <a:gd name="connsiteY420" fmla="*/ 118537 h 498037"/>
              <a:gd name="connsiteX421" fmla="*/ 215770 w 272818"/>
              <a:gd name="connsiteY421" fmla="*/ 114794 h 498037"/>
              <a:gd name="connsiteX422" fmla="*/ 218276 w 272818"/>
              <a:gd name="connsiteY422" fmla="*/ 109803 h 498037"/>
              <a:gd name="connsiteX423" fmla="*/ 218276 w 272818"/>
              <a:gd name="connsiteY423" fmla="*/ 111051 h 498037"/>
              <a:gd name="connsiteX424" fmla="*/ 225792 w 272818"/>
              <a:gd name="connsiteY424" fmla="*/ 106060 h 498037"/>
              <a:gd name="connsiteX425" fmla="*/ 224540 w 272818"/>
              <a:gd name="connsiteY425" fmla="*/ 101069 h 498037"/>
              <a:gd name="connsiteX426" fmla="*/ 220782 w 272818"/>
              <a:gd name="connsiteY426" fmla="*/ 103564 h 498037"/>
              <a:gd name="connsiteX427" fmla="*/ 225792 w 272818"/>
              <a:gd name="connsiteY427" fmla="*/ 93583 h 498037"/>
              <a:gd name="connsiteX428" fmla="*/ 228298 w 272818"/>
              <a:gd name="connsiteY428" fmla="*/ 94830 h 498037"/>
              <a:gd name="connsiteX429" fmla="*/ 228298 w 272818"/>
              <a:gd name="connsiteY429" fmla="*/ 89839 h 498037"/>
              <a:gd name="connsiteX430" fmla="*/ 229550 w 272818"/>
              <a:gd name="connsiteY430" fmla="*/ 89839 h 498037"/>
              <a:gd name="connsiteX431" fmla="*/ 228298 w 272818"/>
              <a:gd name="connsiteY431" fmla="*/ 83601 h 498037"/>
              <a:gd name="connsiteX432" fmla="*/ 230804 w 272818"/>
              <a:gd name="connsiteY432" fmla="*/ 83601 h 498037"/>
              <a:gd name="connsiteX433" fmla="*/ 232056 w 272818"/>
              <a:gd name="connsiteY433" fmla="*/ 79858 h 498037"/>
              <a:gd name="connsiteX434" fmla="*/ 234562 w 272818"/>
              <a:gd name="connsiteY434" fmla="*/ 71124 h 498037"/>
              <a:gd name="connsiteX435" fmla="*/ 240826 w 272818"/>
              <a:gd name="connsiteY435" fmla="*/ 51160 h 498037"/>
              <a:gd name="connsiteX436" fmla="*/ 239574 w 272818"/>
              <a:gd name="connsiteY436" fmla="*/ 52408 h 498037"/>
              <a:gd name="connsiteX437" fmla="*/ 242078 w 272818"/>
              <a:gd name="connsiteY437" fmla="*/ 46169 h 498037"/>
              <a:gd name="connsiteX438" fmla="*/ 242078 w 272818"/>
              <a:gd name="connsiteY438" fmla="*/ 47417 h 498037"/>
              <a:gd name="connsiteX439" fmla="*/ 245838 w 272818"/>
              <a:gd name="connsiteY439" fmla="*/ 46169 h 498037"/>
              <a:gd name="connsiteX440" fmla="*/ 243332 w 272818"/>
              <a:gd name="connsiteY440" fmla="*/ 44921 h 498037"/>
              <a:gd name="connsiteX441" fmla="*/ 245838 w 272818"/>
              <a:gd name="connsiteY441" fmla="*/ 44921 h 498037"/>
              <a:gd name="connsiteX442" fmla="*/ 243332 w 272818"/>
              <a:gd name="connsiteY442" fmla="*/ 43673 h 498037"/>
              <a:gd name="connsiteX443" fmla="*/ 252102 w 272818"/>
              <a:gd name="connsiteY443" fmla="*/ 32444 h 498037"/>
              <a:gd name="connsiteX444" fmla="*/ 248342 w 272818"/>
              <a:gd name="connsiteY444" fmla="*/ 33692 h 498037"/>
              <a:gd name="connsiteX445" fmla="*/ 250848 w 272818"/>
              <a:gd name="connsiteY445" fmla="*/ 31196 h 498037"/>
              <a:gd name="connsiteX446" fmla="*/ 248342 w 272818"/>
              <a:gd name="connsiteY446" fmla="*/ 31196 h 498037"/>
              <a:gd name="connsiteX447" fmla="*/ 257112 w 272818"/>
              <a:gd name="connsiteY447" fmla="*/ 16223 h 498037"/>
              <a:gd name="connsiteX448" fmla="*/ 257112 w 272818"/>
              <a:gd name="connsiteY448" fmla="*/ 12480 h 498037"/>
              <a:gd name="connsiteX449" fmla="*/ 259618 w 272818"/>
              <a:gd name="connsiteY449" fmla="*/ 13728 h 498037"/>
              <a:gd name="connsiteX450" fmla="*/ 262124 w 272818"/>
              <a:gd name="connsiteY450" fmla="*/ 2498 h 498037"/>
              <a:gd name="connsiteX451" fmla="*/ 270986 w 272818"/>
              <a:gd name="connsiteY451" fmla="*/ 0 h 498037"/>
              <a:gd name="connsiteX452" fmla="*/ 272818 w 272818"/>
              <a:gd name="connsiteY452" fmla="*/ 2747 h 498037"/>
              <a:gd name="connsiteX453" fmla="*/ 269154 w 272818"/>
              <a:gd name="connsiteY453" fmla="*/ 2747 h 498037"/>
              <a:gd name="connsiteX454" fmla="*/ 270986 w 272818"/>
              <a:gd name="connsiteY454" fmla="*/ 0 h 49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272818" h="498037">
                <a:moveTo>
                  <a:pt x="2746" y="494374"/>
                </a:moveTo>
                <a:lnTo>
                  <a:pt x="0" y="498037"/>
                </a:lnTo>
                <a:lnTo>
                  <a:pt x="0" y="496206"/>
                </a:lnTo>
                <a:close/>
                <a:moveTo>
                  <a:pt x="24260" y="490602"/>
                </a:moveTo>
                <a:cubicBezTo>
                  <a:pt x="24260" y="490945"/>
                  <a:pt x="23802" y="491631"/>
                  <a:pt x="23802" y="491631"/>
                </a:cubicBezTo>
                <a:cubicBezTo>
                  <a:pt x="23802" y="491631"/>
                  <a:pt x="23802" y="491631"/>
                  <a:pt x="21972" y="491631"/>
                </a:cubicBezTo>
                <a:cubicBezTo>
                  <a:pt x="23802" y="490259"/>
                  <a:pt x="24260" y="490259"/>
                  <a:pt x="24260" y="490602"/>
                </a:cubicBezTo>
                <a:close/>
                <a:moveTo>
                  <a:pt x="12358" y="488886"/>
                </a:moveTo>
                <a:lnTo>
                  <a:pt x="13732" y="488886"/>
                </a:lnTo>
                <a:lnTo>
                  <a:pt x="11672" y="490944"/>
                </a:lnTo>
                <a:lnTo>
                  <a:pt x="15104" y="489801"/>
                </a:lnTo>
                <a:lnTo>
                  <a:pt x="11408" y="491208"/>
                </a:lnTo>
                <a:lnTo>
                  <a:pt x="10986" y="491631"/>
                </a:lnTo>
                <a:lnTo>
                  <a:pt x="11148" y="491308"/>
                </a:lnTo>
                <a:lnTo>
                  <a:pt x="5492" y="493462"/>
                </a:lnTo>
                <a:lnTo>
                  <a:pt x="6864" y="491631"/>
                </a:lnTo>
                <a:lnTo>
                  <a:pt x="6864" y="492547"/>
                </a:lnTo>
                <a:lnTo>
                  <a:pt x="11260" y="491082"/>
                </a:lnTo>
                <a:close/>
                <a:moveTo>
                  <a:pt x="28834" y="483388"/>
                </a:moveTo>
                <a:lnTo>
                  <a:pt x="29584" y="485386"/>
                </a:lnTo>
                <a:lnTo>
                  <a:pt x="30208" y="487051"/>
                </a:lnTo>
                <a:lnTo>
                  <a:pt x="27918" y="487051"/>
                </a:lnTo>
                <a:lnTo>
                  <a:pt x="27460" y="487051"/>
                </a:lnTo>
                <a:close/>
                <a:moveTo>
                  <a:pt x="34788" y="477900"/>
                </a:moveTo>
                <a:cubicBezTo>
                  <a:pt x="34788" y="477900"/>
                  <a:pt x="36618" y="477900"/>
                  <a:pt x="36618" y="480645"/>
                </a:cubicBezTo>
                <a:cubicBezTo>
                  <a:pt x="34788" y="477900"/>
                  <a:pt x="34788" y="480645"/>
                  <a:pt x="32958" y="480645"/>
                </a:cubicBezTo>
                <a:close/>
                <a:moveTo>
                  <a:pt x="36618" y="472402"/>
                </a:moveTo>
                <a:lnTo>
                  <a:pt x="34788" y="476065"/>
                </a:lnTo>
                <a:cubicBezTo>
                  <a:pt x="34788" y="474234"/>
                  <a:pt x="34788" y="474234"/>
                  <a:pt x="32958" y="474234"/>
                </a:cubicBezTo>
                <a:close/>
                <a:moveTo>
                  <a:pt x="29292" y="472402"/>
                </a:moveTo>
                <a:cubicBezTo>
                  <a:pt x="30208" y="472402"/>
                  <a:pt x="31124" y="473776"/>
                  <a:pt x="32040" y="473776"/>
                </a:cubicBezTo>
                <a:lnTo>
                  <a:pt x="29890" y="474582"/>
                </a:lnTo>
                <a:lnTo>
                  <a:pt x="28834" y="476798"/>
                </a:lnTo>
                <a:lnTo>
                  <a:pt x="27766" y="474234"/>
                </a:lnTo>
                <a:lnTo>
                  <a:pt x="27460" y="473501"/>
                </a:lnTo>
                <a:lnTo>
                  <a:pt x="28856" y="473710"/>
                </a:lnTo>
                <a:close/>
                <a:moveTo>
                  <a:pt x="53096" y="466914"/>
                </a:moveTo>
                <a:cubicBezTo>
                  <a:pt x="53096" y="468012"/>
                  <a:pt x="53096" y="469110"/>
                  <a:pt x="51264" y="470209"/>
                </a:cubicBezTo>
                <a:cubicBezTo>
                  <a:pt x="51264" y="469110"/>
                  <a:pt x="49432" y="471307"/>
                  <a:pt x="49432" y="469110"/>
                </a:cubicBezTo>
                <a:cubicBezTo>
                  <a:pt x="51264" y="469110"/>
                  <a:pt x="53096" y="468012"/>
                  <a:pt x="53096" y="466914"/>
                </a:cubicBezTo>
                <a:close/>
                <a:moveTo>
                  <a:pt x="47604" y="461416"/>
                </a:moveTo>
                <a:lnTo>
                  <a:pt x="46384" y="463248"/>
                </a:lnTo>
                <a:lnTo>
                  <a:pt x="47604" y="463248"/>
                </a:lnTo>
                <a:cubicBezTo>
                  <a:pt x="45774" y="465079"/>
                  <a:pt x="45774" y="465079"/>
                  <a:pt x="43944" y="465079"/>
                </a:cubicBezTo>
                <a:lnTo>
                  <a:pt x="44860" y="464163"/>
                </a:lnTo>
                <a:lnTo>
                  <a:pt x="43944" y="464163"/>
                </a:lnTo>
                <a:cubicBezTo>
                  <a:pt x="43944" y="462790"/>
                  <a:pt x="45774" y="461416"/>
                  <a:pt x="47604" y="461416"/>
                </a:cubicBezTo>
                <a:close/>
                <a:moveTo>
                  <a:pt x="38446" y="461416"/>
                </a:moveTo>
                <a:lnTo>
                  <a:pt x="42110" y="461416"/>
                </a:lnTo>
                <a:lnTo>
                  <a:pt x="40278" y="465079"/>
                </a:lnTo>
                <a:cubicBezTo>
                  <a:pt x="38446" y="465079"/>
                  <a:pt x="38446" y="463248"/>
                  <a:pt x="40278" y="463248"/>
                </a:cubicBezTo>
                <a:close/>
                <a:moveTo>
                  <a:pt x="48520" y="456843"/>
                </a:moveTo>
                <a:lnTo>
                  <a:pt x="46690" y="459589"/>
                </a:lnTo>
                <a:lnTo>
                  <a:pt x="45774" y="460504"/>
                </a:lnTo>
                <a:cubicBezTo>
                  <a:pt x="45774" y="460504"/>
                  <a:pt x="46690" y="459589"/>
                  <a:pt x="46690" y="458673"/>
                </a:cubicBezTo>
                <a:cubicBezTo>
                  <a:pt x="47604" y="457758"/>
                  <a:pt x="47604" y="456843"/>
                  <a:pt x="48520" y="456843"/>
                </a:cubicBezTo>
                <a:close/>
                <a:moveTo>
                  <a:pt x="53554" y="455928"/>
                </a:moveTo>
                <a:cubicBezTo>
                  <a:pt x="53554" y="455928"/>
                  <a:pt x="53554" y="455928"/>
                  <a:pt x="53554" y="458673"/>
                </a:cubicBezTo>
                <a:cubicBezTo>
                  <a:pt x="50806" y="458673"/>
                  <a:pt x="50806" y="458673"/>
                  <a:pt x="49432" y="460046"/>
                </a:cubicBezTo>
                <a:lnTo>
                  <a:pt x="50806" y="458673"/>
                </a:lnTo>
                <a:lnTo>
                  <a:pt x="49432" y="458673"/>
                </a:lnTo>
                <a:close/>
                <a:moveTo>
                  <a:pt x="45774" y="455928"/>
                </a:moveTo>
                <a:cubicBezTo>
                  <a:pt x="46690" y="455928"/>
                  <a:pt x="46690" y="457758"/>
                  <a:pt x="46690" y="458673"/>
                </a:cubicBezTo>
                <a:cubicBezTo>
                  <a:pt x="44860" y="460504"/>
                  <a:pt x="46690" y="456843"/>
                  <a:pt x="44860" y="458673"/>
                </a:cubicBezTo>
                <a:cubicBezTo>
                  <a:pt x="45774" y="457758"/>
                  <a:pt x="43944" y="457758"/>
                  <a:pt x="45774" y="455928"/>
                </a:cubicBezTo>
                <a:close/>
                <a:moveTo>
                  <a:pt x="43944" y="452262"/>
                </a:moveTo>
                <a:lnTo>
                  <a:pt x="45774" y="452262"/>
                </a:lnTo>
                <a:cubicBezTo>
                  <a:pt x="47604" y="450430"/>
                  <a:pt x="47604" y="452262"/>
                  <a:pt x="45774" y="454093"/>
                </a:cubicBezTo>
                <a:close/>
                <a:moveTo>
                  <a:pt x="55712" y="444942"/>
                </a:moveTo>
                <a:cubicBezTo>
                  <a:pt x="58852" y="444942"/>
                  <a:pt x="54144" y="449825"/>
                  <a:pt x="57282" y="449825"/>
                </a:cubicBezTo>
                <a:lnTo>
                  <a:pt x="54930" y="451044"/>
                </a:lnTo>
                <a:lnTo>
                  <a:pt x="52574" y="452266"/>
                </a:lnTo>
                <a:lnTo>
                  <a:pt x="54930" y="451808"/>
                </a:lnTo>
                <a:lnTo>
                  <a:pt x="58852" y="451045"/>
                </a:lnTo>
                <a:cubicBezTo>
                  <a:pt x="57282" y="453487"/>
                  <a:pt x="58852" y="453487"/>
                  <a:pt x="58852" y="454707"/>
                </a:cubicBezTo>
                <a:cubicBezTo>
                  <a:pt x="54144" y="454707"/>
                  <a:pt x="49436" y="452266"/>
                  <a:pt x="51004" y="451045"/>
                </a:cubicBezTo>
                <a:cubicBezTo>
                  <a:pt x="52574" y="449825"/>
                  <a:pt x="54144" y="447383"/>
                  <a:pt x="52574" y="446163"/>
                </a:cubicBezTo>
                <a:cubicBezTo>
                  <a:pt x="52574" y="444942"/>
                  <a:pt x="52574" y="447383"/>
                  <a:pt x="54144" y="447383"/>
                </a:cubicBezTo>
                <a:lnTo>
                  <a:pt x="54930" y="446159"/>
                </a:lnTo>
                <a:close/>
                <a:moveTo>
                  <a:pt x="54930" y="439444"/>
                </a:moveTo>
                <a:lnTo>
                  <a:pt x="57676" y="439444"/>
                </a:lnTo>
                <a:lnTo>
                  <a:pt x="57676" y="441161"/>
                </a:lnTo>
                <a:lnTo>
                  <a:pt x="58590" y="440818"/>
                </a:lnTo>
                <a:lnTo>
                  <a:pt x="57676" y="441504"/>
                </a:lnTo>
                <a:lnTo>
                  <a:pt x="57676" y="442191"/>
                </a:lnTo>
                <a:lnTo>
                  <a:pt x="57284" y="441798"/>
                </a:lnTo>
                <a:lnTo>
                  <a:pt x="56760" y="442191"/>
                </a:lnTo>
                <a:lnTo>
                  <a:pt x="54930" y="442191"/>
                </a:lnTo>
                <a:lnTo>
                  <a:pt x="56928" y="441442"/>
                </a:lnTo>
                <a:close/>
                <a:moveTo>
                  <a:pt x="62250" y="433956"/>
                </a:moveTo>
                <a:cubicBezTo>
                  <a:pt x="64082" y="433956"/>
                  <a:pt x="62250" y="433956"/>
                  <a:pt x="60418" y="437617"/>
                </a:cubicBezTo>
                <a:lnTo>
                  <a:pt x="60418" y="436701"/>
                </a:lnTo>
                <a:lnTo>
                  <a:pt x="60418" y="435786"/>
                </a:lnTo>
                <a:close/>
                <a:moveTo>
                  <a:pt x="58590" y="433956"/>
                </a:moveTo>
                <a:lnTo>
                  <a:pt x="56760" y="436701"/>
                </a:lnTo>
                <a:lnTo>
                  <a:pt x="54930" y="436701"/>
                </a:lnTo>
                <a:close/>
                <a:moveTo>
                  <a:pt x="72950" y="431062"/>
                </a:moveTo>
                <a:lnTo>
                  <a:pt x="73236" y="431205"/>
                </a:lnTo>
                <a:cubicBezTo>
                  <a:pt x="74152" y="431205"/>
                  <a:pt x="73694" y="431205"/>
                  <a:pt x="73008" y="431091"/>
                </a:cubicBezTo>
                <a:close/>
                <a:moveTo>
                  <a:pt x="75454" y="429222"/>
                </a:moveTo>
                <a:cubicBezTo>
                  <a:pt x="75454" y="430469"/>
                  <a:pt x="75454" y="430469"/>
                  <a:pt x="75454" y="430469"/>
                </a:cubicBezTo>
                <a:cubicBezTo>
                  <a:pt x="75454" y="429222"/>
                  <a:pt x="75454" y="429222"/>
                  <a:pt x="76708" y="429222"/>
                </a:cubicBezTo>
                <a:close/>
                <a:moveTo>
                  <a:pt x="71404" y="411984"/>
                </a:moveTo>
                <a:lnTo>
                  <a:pt x="75068" y="414729"/>
                </a:lnTo>
                <a:cubicBezTo>
                  <a:pt x="73236" y="414729"/>
                  <a:pt x="73236" y="414729"/>
                  <a:pt x="71404" y="414729"/>
                </a:cubicBezTo>
                <a:close/>
                <a:moveTo>
                  <a:pt x="80466" y="404267"/>
                </a:moveTo>
                <a:lnTo>
                  <a:pt x="80466" y="405515"/>
                </a:lnTo>
                <a:lnTo>
                  <a:pt x="80080" y="405035"/>
                </a:lnTo>
                <a:close/>
                <a:moveTo>
                  <a:pt x="79214" y="403019"/>
                </a:moveTo>
                <a:cubicBezTo>
                  <a:pt x="80466" y="403019"/>
                  <a:pt x="80152" y="403955"/>
                  <a:pt x="79840" y="404735"/>
                </a:cubicBezTo>
                <a:lnTo>
                  <a:pt x="80080" y="405035"/>
                </a:lnTo>
                <a:lnTo>
                  <a:pt x="79352" y="406485"/>
                </a:lnTo>
                <a:lnTo>
                  <a:pt x="80562" y="406485"/>
                </a:lnTo>
                <a:lnTo>
                  <a:pt x="78732" y="408317"/>
                </a:lnTo>
                <a:lnTo>
                  <a:pt x="78532" y="408117"/>
                </a:lnTo>
                <a:lnTo>
                  <a:pt x="77960" y="409258"/>
                </a:lnTo>
                <a:lnTo>
                  <a:pt x="78246" y="407831"/>
                </a:lnTo>
                <a:lnTo>
                  <a:pt x="76902" y="406485"/>
                </a:lnTo>
                <a:lnTo>
                  <a:pt x="78518" y="406485"/>
                </a:lnTo>
                <a:close/>
                <a:moveTo>
                  <a:pt x="105736" y="346067"/>
                </a:moveTo>
                <a:cubicBezTo>
                  <a:pt x="108484" y="346067"/>
                  <a:pt x="108484" y="347165"/>
                  <a:pt x="108484" y="349362"/>
                </a:cubicBezTo>
                <a:cubicBezTo>
                  <a:pt x="108484" y="347165"/>
                  <a:pt x="105736" y="350460"/>
                  <a:pt x="105736" y="349362"/>
                </a:cubicBezTo>
                <a:cubicBezTo>
                  <a:pt x="108484" y="347165"/>
                  <a:pt x="104362" y="348263"/>
                  <a:pt x="105736" y="346067"/>
                </a:cubicBezTo>
                <a:close/>
                <a:moveTo>
                  <a:pt x="136842" y="295093"/>
                </a:moveTo>
                <a:lnTo>
                  <a:pt x="136842" y="298210"/>
                </a:lnTo>
                <a:lnTo>
                  <a:pt x="135904" y="298522"/>
                </a:lnTo>
                <a:lnTo>
                  <a:pt x="135590" y="298210"/>
                </a:lnTo>
                <a:close/>
                <a:moveTo>
                  <a:pt x="153130" y="293219"/>
                </a:moveTo>
                <a:cubicBezTo>
                  <a:pt x="154382" y="293219"/>
                  <a:pt x="153130" y="294467"/>
                  <a:pt x="153130" y="294467"/>
                </a:cubicBezTo>
                <a:lnTo>
                  <a:pt x="152772" y="293575"/>
                </a:lnTo>
                <a:close/>
                <a:moveTo>
                  <a:pt x="138096" y="291971"/>
                </a:moveTo>
                <a:lnTo>
                  <a:pt x="136842" y="295093"/>
                </a:lnTo>
                <a:lnTo>
                  <a:pt x="136842" y="293219"/>
                </a:lnTo>
                <a:cubicBezTo>
                  <a:pt x="136842" y="293219"/>
                  <a:pt x="138096" y="293219"/>
                  <a:pt x="138096" y="291971"/>
                </a:cubicBezTo>
                <a:close/>
                <a:moveTo>
                  <a:pt x="157466" y="236206"/>
                </a:moveTo>
                <a:cubicBezTo>
                  <a:pt x="155636" y="238951"/>
                  <a:pt x="155636" y="238951"/>
                  <a:pt x="155636" y="238951"/>
                </a:cubicBezTo>
                <a:lnTo>
                  <a:pt x="153804" y="238951"/>
                </a:lnTo>
                <a:close/>
                <a:moveTo>
                  <a:pt x="170280" y="192262"/>
                </a:moveTo>
                <a:cubicBezTo>
                  <a:pt x="173942" y="193635"/>
                  <a:pt x="170280" y="193635"/>
                  <a:pt x="170280" y="196380"/>
                </a:cubicBezTo>
                <a:cubicBezTo>
                  <a:pt x="170280" y="195007"/>
                  <a:pt x="170280" y="193635"/>
                  <a:pt x="170280" y="192262"/>
                </a:cubicBezTo>
                <a:close/>
                <a:moveTo>
                  <a:pt x="262124" y="2498"/>
                </a:moveTo>
                <a:cubicBezTo>
                  <a:pt x="265882" y="3746"/>
                  <a:pt x="270894" y="3"/>
                  <a:pt x="272146" y="3746"/>
                </a:cubicBezTo>
                <a:lnTo>
                  <a:pt x="272146" y="7489"/>
                </a:lnTo>
                <a:lnTo>
                  <a:pt x="268388" y="12480"/>
                </a:lnTo>
                <a:lnTo>
                  <a:pt x="269640" y="13728"/>
                </a:lnTo>
                <a:cubicBezTo>
                  <a:pt x="269640" y="13728"/>
                  <a:pt x="268388" y="16223"/>
                  <a:pt x="270894" y="13728"/>
                </a:cubicBezTo>
                <a:cubicBezTo>
                  <a:pt x="260872" y="24958"/>
                  <a:pt x="260872" y="38683"/>
                  <a:pt x="254608" y="49912"/>
                </a:cubicBezTo>
                <a:cubicBezTo>
                  <a:pt x="253354" y="51160"/>
                  <a:pt x="255860" y="52408"/>
                  <a:pt x="254608" y="53655"/>
                </a:cubicBezTo>
                <a:lnTo>
                  <a:pt x="250848" y="56151"/>
                </a:lnTo>
                <a:cubicBezTo>
                  <a:pt x="252102" y="57399"/>
                  <a:pt x="253354" y="57399"/>
                  <a:pt x="253354" y="57399"/>
                </a:cubicBezTo>
                <a:cubicBezTo>
                  <a:pt x="250848" y="63637"/>
                  <a:pt x="247090" y="68628"/>
                  <a:pt x="247090" y="73619"/>
                </a:cubicBezTo>
                <a:cubicBezTo>
                  <a:pt x="245838" y="74867"/>
                  <a:pt x="244584" y="72371"/>
                  <a:pt x="243332" y="74867"/>
                </a:cubicBezTo>
                <a:cubicBezTo>
                  <a:pt x="247090" y="72371"/>
                  <a:pt x="242078" y="81105"/>
                  <a:pt x="245838" y="79858"/>
                </a:cubicBezTo>
                <a:cubicBezTo>
                  <a:pt x="240826" y="81105"/>
                  <a:pt x="240826" y="87344"/>
                  <a:pt x="237068" y="84849"/>
                </a:cubicBezTo>
                <a:cubicBezTo>
                  <a:pt x="237068" y="86096"/>
                  <a:pt x="238320" y="87344"/>
                  <a:pt x="239574" y="86096"/>
                </a:cubicBezTo>
                <a:cubicBezTo>
                  <a:pt x="237068" y="89839"/>
                  <a:pt x="237068" y="92335"/>
                  <a:pt x="237068" y="94830"/>
                </a:cubicBezTo>
                <a:cubicBezTo>
                  <a:pt x="235814" y="96078"/>
                  <a:pt x="233310" y="108555"/>
                  <a:pt x="229550" y="109803"/>
                </a:cubicBezTo>
                <a:cubicBezTo>
                  <a:pt x="230804" y="108555"/>
                  <a:pt x="229550" y="109803"/>
                  <a:pt x="229550" y="112299"/>
                </a:cubicBezTo>
                <a:lnTo>
                  <a:pt x="232056" y="111051"/>
                </a:lnTo>
                <a:lnTo>
                  <a:pt x="230804" y="114794"/>
                </a:lnTo>
                <a:cubicBezTo>
                  <a:pt x="230804" y="116042"/>
                  <a:pt x="230804" y="116042"/>
                  <a:pt x="229550" y="116042"/>
                </a:cubicBezTo>
                <a:cubicBezTo>
                  <a:pt x="229550" y="116042"/>
                  <a:pt x="229550" y="114794"/>
                  <a:pt x="228298" y="116042"/>
                </a:cubicBezTo>
                <a:lnTo>
                  <a:pt x="228298" y="121033"/>
                </a:lnTo>
                <a:lnTo>
                  <a:pt x="228298" y="122280"/>
                </a:lnTo>
                <a:cubicBezTo>
                  <a:pt x="227046" y="123528"/>
                  <a:pt x="228298" y="117289"/>
                  <a:pt x="225792" y="122280"/>
                </a:cubicBezTo>
                <a:cubicBezTo>
                  <a:pt x="225792" y="122280"/>
                  <a:pt x="227046" y="124776"/>
                  <a:pt x="225792" y="126024"/>
                </a:cubicBezTo>
                <a:cubicBezTo>
                  <a:pt x="227046" y="123528"/>
                  <a:pt x="225792" y="123528"/>
                  <a:pt x="224540" y="123528"/>
                </a:cubicBezTo>
                <a:lnTo>
                  <a:pt x="223286" y="127271"/>
                </a:lnTo>
                <a:lnTo>
                  <a:pt x="225792" y="127271"/>
                </a:lnTo>
                <a:cubicBezTo>
                  <a:pt x="222034" y="136005"/>
                  <a:pt x="217022" y="143492"/>
                  <a:pt x="213264" y="152226"/>
                </a:cubicBezTo>
                <a:cubicBezTo>
                  <a:pt x="210758" y="150978"/>
                  <a:pt x="210758" y="159712"/>
                  <a:pt x="208252" y="157217"/>
                </a:cubicBezTo>
                <a:cubicBezTo>
                  <a:pt x="209506" y="154721"/>
                  <a:pt x="205748" y="155969"/>
                  <a:pt x="205748" y="158465"/>
                </a:cubicBezTo>
                <a:cubicBezTo>
                  <a:pt x="207000" y="157217"/>
                  <a:pt x="207000" y="163455"/>
                  <a:pt x="209506" y="158465"/>
                </a:cubicBezTo>
                <a:lnTo>
                  <a:pt x="209506" y="162208"/>
                </a:lnTo>
                <a:cubicBezTo>
                  <a:pt x="213264" y="167199"/>
                  <a:pt x="204494" y="172190"/>
                  <a:pt x="203242" y="178428"/>
                </a:cubicBezTo>
                <a:cubicBezTo>
                  <a:pt x="203242" y="177180"/>
                  <a:pt x="203242" y="177180"/>
                  <a:pt x="203242" y="177180"/>
                </a:cubicBezTo>
                <a:cubicBezTo>
                  <a:pt x="203242" y="182171"/>
                  <a:pt x="196978" y="187162"/>
                  <a:pt x="196978" y="188410"/>
                </a:cubicBezTo>
                <a:lnTo>
                  <a:pt x="195724" y="188410"/>
                </a:lnTo>
                <a:cubicBezTo>
                  <a:pt x="196978" y="193401"/>
                  <a:pt x="196978" y="194649"/>
                  <a:pt x="194472" y="198392"/>
                </a:cubicBezTo>
                <a:cubicBezTo>
                  <a:pt x="193220" y="198392"/>
                  <a:pt x="193220" y="197144"/>
                  <a:pt x="191966" y="198392"/>
                </a:cubicBezTo>
                <a:cubicBezTo>
                  <a:pt x="193220" y="199640"/>
                  <a:pt x="194472" y="202135"/>
                  <a:pt x="191966" y="204630"/>
                </a:cubicBezTo>
                <a:lnTo>
                  <a:pt x="189460" y="209621"/>
                </a:lnTo>
                <a:cubicBezTo>
                  <a:pt x="185702" y="208374"/>
                  <a:pt x="188208" y="219603"/>
                  <a:pt x="183196" y="219603"/>
                </a:cubicBezTo>
                <a:cubicBezTo>
                  <a:pt x="183196" y="220851"/>
                  <a:pt x="181944" y="224594"/>
                  <a:pt x="181944" y="225842"/>
                </a:cubicBezTo>
                <a:cubicBezTo>
                  <a:pt x="181944" y="225842"/>
                  <a:pt x="181944" y="225842"/>
                  <a:pt x="181944" y="227090"/>
                </a:cubicBezTo>
                <a:cubicBezTo>
                  <a:pt x="183196" y="229585"/>
                  <a:pt x="178186" y="232081"/>
                  <a:pt x="178186" y="234576"/>
                </a:cubicBezTo>
                <a:cubicBezTo>
                  <a:pt x="176932" y="235824"/>
                  <a:pt x="178186" y="235824"/>
                  <a:pt x="179438" y="235824"/>
                </a:cubicBezTo>
                <a:cubicBezTo>
                  <a:pt x="175680" y="238319"/>
                  <a:pt x="178186" y="244558"/>
                  <a:pt x="176932" y="245806"/>
                </a:cubicBezTo>
                <a:cubicBezTo>
                  <a:pt x="175680" y="247053"/>
                  <a:pt x="174426" y="245806"/>
                  <a:pt x="173174" y="245806"/>
                </a:cubicBezTo>
                <a:cubicBezTo>
                  <a:pt x="171922" y="248301"/>
                  <a:pt x="178186" y="245806"/>
                  <a:pt x="174426" y="249549"/>
                </a:cubicBezTo>
                <a:lnTo>
                  <a:pt x="174426" y="248301"/>
                </a:lnTo>
                <a:cubicBezTo>
                  <a:pt x="171922" y="249549"/>
                  <a:pt x="166910" y="250796"/>
                  <a:pt x="166910" y="252044"/>
                </a:cubicBezTo>
                <a:lnTo>
                  <a:pt x="168162" y="252044"/>
                </a:lnTo>
                <a:cubicBezTo>
                  <a:pt x="168162" y="255787"/>
                  <a:pt x="160646" y="257035"/>
                  <a:pt x="164404" y="259531"/>
                </a:cubicBezTo>
                <a:lnTo>
                  <a:pt x="165658" y="259531"/>
                </a:lnTo>
                <a:cubicBezTo>
                  <a:pt x="160646" y="263274"/>
                  <a:pt x="164404" y="260778"/>
                  <a:pt x="160646" y="265769"/>
                </a:cubicBezTo>
                <a:cubicBezTo>
                  <a:pt x="160646" y="267017"/>
                  <a:pt x="158140" y="268265"/>
                  <a:pt x="159394" y="270760"/>
                </a:cubicBezTo>
                <a:lnTo>
                  <a:pt x="160646" y="269512"/>
                </a:lnTo>
                <a:cubicBezTo>
                  <a:pt x="159394" y="273256"/>
                  <a:pt x="158140" y="273256"/>
                  <a:pt x="156888" y="274503"/>
                </a:cubicBezTo>
                <a:cubicBezTo>
                  <a:pt x="156888" y="275751"/>
                  <a:pt x="156888" y="276999"/>
                  <a:pt x="155634" y="276999"/>
                </a:cubicBezTo>
                <a:cubicBezTo>
                  <a:pt x="158140" y="278246"/>
                  <a:pt x="154382" y="284485"/>
                  <a:pt x="153130" y="285733"/>
                </a:cubicBezTo>
                <a:cubicBezTo>
                  <a:pt x="154382" y="281990"/>
                  <a:pt x="153130" y="283237"/>
                  <a:pt x="151876" y="284485"/>
                </a:cubicBezTo>
                <a:cubicBezTo>
                  <a:pt x="153130" y="285733"/>
                  <a:pt x="151876" y="286981"/>
                  <a:pt x="150624" y="288228"/>
                </a:cubicBezTo>
                <a:lnTo>
                  <a:pt x="152772" y="293575"/>
                </a:lnTo>
                <a:lnTo>
                  <a:pt x="151876" y="294467"/>
                </a:lnTo>
                <a:cubicBezTo>
                  <a:pt x="151876" y="294467"/>
                  <a:pt x="151876" y="293219"/>
                  <a:pt x="150624" y="293219"/>
                </a:cubicBezTo>
                <a:cubicBezTo>
                  <a:pt x="151876" y="296962"/>
                  <a:pt x="149370" y="298210"/>
                  <a:pt x="148118" y="301953"/>
                </a:cubicBezTo>
                <a:cubicBezTo>
                  <a:pt x="148118" y="300706"/>
                  <a:pt x="146866" y="300706"/>
                  <a:pt x="146866" y="300706"/>
                </a:cubicBezTo>
                <a:cubicBezTo>
                  <a:pt x="148118" y="303201"/>
                  <a:pt x="141854" y="304449"/>
                  <a:pt x="145612" y="304449"/>
                </a:cubicBezTo>
                <a:cubicBezTo>
                  <a:pt x="140602" y="310687"/>
                  <a:pt x="136842" y="321917"/>
                  <a:pt x="133084" y="323165"/>
                </a:cubicBezTo>
                <a:cubicBezTo>
                  <a:pt x="131832" y="323165"/>
                  <a:pt x="133084" y="325660"/>
                  <a:pt x="131832" y="326908"/>
                </a:cubicBezTo>
                <a:lnTo>
                  <a:pt x="130578" y="325660"/>
                </a:lnTo>
                <a:cubicBezTo>
                  <a:pt x="131832" y="330651"/>
                  <a:pt x="130578" y="329403"/>
                  <a:pt x="130578" y="334394"/>
                </a:cubicBezTo>
                <a:cubicBezTo>
                  <a:pt x="130578" y="331899"/>
                  <a:pt x="129326" y="331899"/>
                  <a:pt x="126820" y="333147"/>
                </a:cubicBezTo>
                <a:lnTo>
                  <a:pt x="129326" y="336890"/>
                </a:lnTo>
                <a:lnTo>
                  <a:pt x="126820" y="336890"/>
                </a:lnTo>
                <a:cubicBezTo>
                  <a:pt x="126820" y="338137"/>
                  <a:pt x="125568" y="339385"/>
                  <a:pt x="124314" y="339385"/>
                </a:cubicBezTo>
                <a:cubicBezTo>
                  <a:pt x="126820" y="341881"/>
                  <a:pt x="124314" y="345624"/>
                  <a:pt x="124314" y="346872"/>
                </a:cubicBezTo>
                <a:cubicBezTo>
                  <a:pt x="121808" y="346872"/>
                  <a:pt x="123062" y="350615"/>
                  <a:pt x="120556" y="350615"/>
                </a:cubicBezTo>
                <a:lnTo>
                  <a:pt x="120556" y="351862"/>
                </a:lnTo>
                <a:lnTo>
                  <a:pt x="122600" y="352880"/>
                </a:lnTo>
                <a:lnTo>
                  <a:pt x="123592" y="351555"/>
                </a:lnTo>
                <a:lnTo>
                  <a:pt x="124966" y="351555"/>
                </a:lnTo>
                <a:cubicBezTo>
                  <a:pt x="124966" y="353387"/>
                  <a:pt x="123592" y="355218"/>
                  <a:pt x="120848" y="355218"/>
                </a:cubicBezTo>
                <a:lnTo>
                  <a:pt x="122428" y="353110"/>
                </a:lnTo>
                <a:lnTo>
                  <a:pt x="120556" y="353110"/>
                </a:lnTo>
                <a:cubicBezTo>
                  <a:pt x="120556" y="354358"/>
                  <a:pt x="120556" y="355606"/>
                  <a:pt x="119304" y="356853"/>
                </a:cubicBezTo>
                <a:cubicBezTo>
                  <a:pt x="118050" y="358101"/>
                  <a:pt x="118050" y="358101"/>
                  <a:pt x="118050" y="359349"/>
                </a:cubicBezTo>
                <a:cubicBezTo>
                  <a:pt x="114292" y="360597"/>
                  <a:pt x="116798" y="369331"/>
                  <a:pt x="110534" y="371826"/>
                </a:cubicBezTo>
                <a:cubicBezTo>
                  <a:pt x="111786" y="370578"/>
                  <a:pt x="113040" y="369331"/>
                  <a:pt x="113040" y="369331"/>
                </a:cubicBezTo>
                <a:cubicBezTo>
                  <a:pt x="110534" y="373074"/>
                  <a:pt x="106776" y="375569"/>
                  <a:pt x="106776" y="378065"/>
                </a:cubicBezTo>
                <a:lnTo>
                  <a:pt x="108028" y="379312"/>
                </a:lnTo>
                <a:cubicBezTo>
                  <a:pt x="106776" y="381808"/>
                  <a:pt x="106776" y="383056"/>
                  <a:pt x="104270" y="385551"/>
                </a:cubicBezTo>
                <a:lnTo>
                  <a:pt x="106776" y="386799"/>
                </a:lnTo>
                <a:cubicBezTo>
                  <a:pt x="104270" y="389294"/>
                  <a:pt x="103016" y="396781"/>
                  <a:pt x="99258" y="396781"/>
                </a:cubicBezTo>
                <a:cubicBezTo>
                  <a:pt x="99258" y="398028"/>
                  <a:pt x="95500" y="400524"/>
                  <a:pt x="95500" y="403019"/>
                </a:cubicBezTo>
                <a:lnTo>
                  <a:pt x="94246" y="401772"/>
                </a:lnTo>
                <a:cubicBezTo>
                  <a:pt x="92994" y="404267"/>
                  <a:pt x="91742" y="405515"/>
                  <a:pt x="91742" y="406763"/>
                </a:cubicBezTo>
                <a:cubicBezTo>
                  <a:pt x="86730" y="410506"/>
                  <a:pt x="86730" y="415497"/>
                  <a:pt x="82972" y="417992"/>
                </a:cubicBezTo>
                <a:lnTo>
                  <a:pt x="81718" y="422983"/>
                </a:lnTo>
                <a:cubicBezTo>
                  <a:pt x="81718" y="421735"/>
                  <a:pt x="81718" y="424231"/>
                  <a:pt x="81718" y="425478"/>
                </a:cubicBezTo>
                <a:cubicBezTo>
                  <a:pt x="80466" y="426726"/>
                  <a:pt x="79214" y="429222"/>
                  <a:pt x="77960" y="429222"/>
                </a:cubicBezTo>
                <a:lnTo>
                  <a:pt x="75454" y="431717"/>
                </a:lnTo>
                <a:cubicBezTo>
                  <a:pt x="76708" y="429222"/>
                  <a:pt x="74202" y="430469"/>
                  <a:pt x="72950" y="430469"/>
                </a:cubicBezTo>
                <a:lnTo>
                  <a:pt x="72950" y="431062"/>
                </a:lnTo>
                <a:lnTo>
                  <a:pt x="72950" y="431717"/>
                </a:lnTo>
                <a:cubicBezTo>
                  <a:pt x="71696" y="431717"/>
                  <a:pt x="72950" y="430469"/>
                  <a:pt x="71696" y="431717"/>
                </a:cubicBezTo>
                <a:cubicBezTo>
                  <a:pt x="71696" y="432965"/>
                  <a:pt x="69190" y="436708"/>
                  <a:pt x="69190" y="437956"/>
                </a:cubicBezTo>
                <a:cubicBezTo>
                  <a:pt x="70444" y="437956"/>
                  <a:pt x="70444" y="437956"/>
                  <a:pt x="71696" y="437956"/>
                </a:cubicBezTo>
                <a:cubicBezTo>
                  <a:pt x="69190" y="440451"/>
                  <a:pt x="71696" y="440451"/>
                  <a:pt x="71696" y="440451"/>
                </a:cubicBezTo>
                <a:lnTo>
                  <a:pt x="68662" y="441660"/>
                </a:lnTo>
                <a:lnTo>
                  <a:pt x="68662" y="443107"/>
                </a:lnTo>
                <a:lnTo>
                  <a:pt x="67304" y="442201"/>
                </a:lnTo>
                <a:lnTo>
                  <a:pt x="65432" y="442947"/>
                </a:lnTo>
                <a:cubicBezTo>
                  <a:pt x="69190" y="441699"/>
                  <a:pt x="61674" y="447938"/>
                  <a:pt x="65432" y="447938"/>
                </a:cubicBezTo>
                <a:cubicBezTo>
                  <a:pt x="61674" y="447938"/>
                  <a:pt x="64180" y="449185"/>
                  <a:pt x="61674" y="449185"/>
                </a:cubicBezTo>
                <a:cubicBezTo>
                  <a:pt x="64180" y="446690"/>
                  <a:pt x="64180" y="444194"/>
                  <a:pt x="64180" y="441699"/>
                </a:cubicBezTo>
                <a:lnTo>
                  <a:pt x="61674" y="441699"/>
                </a:lnTo>
                <a:cubicBezTo>
                  <a:pt x="60420" y="439203"/>
                  <a:pt x="65432" y="439203"/>
                  <a:pt x="65432" y="437956"/>
                </a:cubicBezTo>
                <a:lnTo>
                  <a:pt x="64180" y="439203"/>
                </a:lnTo>
                <a:lnTo>
                  <a:pt x="65432" y="440451"/>
                </a:lnTo>
                <a:cubicBezTo>
                  <a:pt x="67938" y="437956"/>
                  <a:pt x="67938" y="435460"/>
                  <a:pt x="67938" y="432965"/>
                </a:cubicBezTo>
                <a:cubicBezTo>
                  <a:pt x="66686" y="434213"/>
                  <a:pt x="69190" y="430469"/>
                  <a:pt x="66686" y="430469"/>
                </a:cubicBezTo>
                <a:lnTo>
                  <a:pt x="66686" y="431717"/>
                </a:lnTo>
                <a:cubicBezTo>
                  <a:pt x="65432" y="431717"/>
                  <a:pt x="65432" y="430469"/>
                  <a:pt x="65432" y="429222"/>
                </a:cubicBezTo>
                <a:cubicBezTo>
                  <a:pt x="69190" y="425478"/>
                  <a:pt x="74202" y="417992"/>
                  <a:pt x="75454" y="416744"/>
                </a:cubicBezTo>
                <a:cubicBezTo>
                  <a:pt x="75454" y="417992"/>
                  <a:pt x="74202" y="419240"/>
                  <a:pt x="74202" y="420487"/>
                </a:cubicBezTo>
                <a:lnTo>
                  <a:pt x="76708" y="419240"/>
                </a:lnTo>
                <a:cubicBezTo>
                  <a:pt x="75454" y="420487"/>
                  <a:pt x="72950" y="420487"/>
                  <a:pt x="71696" y="424231"/>
                </a:cubicBezTo>
                <a:cubicBezTo>
                  <a:pt x="72950" y="424231"/>
                  <a:pt x="72950" y="426726"/>
                  <a:pt x="76708" y="425478"/>
                </a:cubicBezTo>
                <a:cubicBezTo>
                  <a:pt x="81718" y="422983"/>
                  <a:pt x="75454" y="420487"/>
                  <a:pt x="80466" y="415497"/>
                </a:cubicBezTo>
                <a:cubicBezTo>
                  <a:pt x="80466" y="414249"/>
                  <a:pt x="81718" y="416744"/>
                  <a:pt x="82972" y="414249"/>
                </a:cubicBezTo>
                <a:cubicBezTo>
                  <a:pt x="82972" y="409258"/>
                  <a:pt x="82972" y="405515"/>
                  <a:pt x="80466" y="404267"/>
                </a:cubicBezTo>
                <a:lnTo>
                  <a:pt x="80466" y="403019"/>
                </a:lnTo>
                <a:cubicBezTo>
                  <a:pt x="80466" y="404267"/>
                  <a:pt x="82972" y="403019"/>
                  <a:pt x="82972" y="403019"/>
                </a:cubicBezTo>
                <a:cubicBezTo>
                  <a:pt x="85478" y="399276"/>
                  <a:pt x="87982" y="398028"/>
                  <a:pt x="89236" y="394285"/>
                </a:cubicBezTo>
                <a:cubicBezTo>
                  <a:pt x="90488" y="394285"/>
                  <a:pt x="90488" y="394285"/>
                  <a:pt x="91742" y="394285"/>
                </a:cubicBezTo>
                <a:cubicBezTo>
                  <a:pt x="91742" y="391790"/>
                  <a:pt x="90488" y="386799"/>
                  <a:pt x="89236" y="386799"/>
                </a:cubicBezTo>
                <a:cubicBezTo>
                  <a:pt x="90488" y="385551"/>
                  <a:pt x="90488" y="385551"/>
                  <a:pt x="91742" y="383056"/>
                </a:cubicBezTo>
                <a:cubicBezTo>
                  <a:pt x="89236" y="385551"/>
                  <a:pt x="92994" y="383056"/>
                  <a:pt x="90488" y="381808"/>
                </a:cubicBezTo>
                <a:cubicBezTo>
                  <a:pt x="91742" y="379312"/>
                  <a:pt x="92994" y="381808"/>
                  <a:pt x="92994" y="381808"/>
                </a:cubicBezTo>
                <a:cubicBezTo>
                  <a:pt x="92994" y="380560"/>
                  <a:pt x="92994" y="379312"/>
                  <a:pt x="92994" y="379312"/>
                </a:cubicBezTo>
                <a:cubicBezTo>
                  <a:pt x="95500" y="379312"/>
                  <a:pt x="95500" y="383056"/>
                  <a:pt x="96752" y="383056"/>
                </a:cubicBezTo>
                <a:lnTo>
                  <a:pt x="97446" y="382641"/>
                </a:lnTo>
                <a:lnTo>
                  <a:pt x="93376" y="379025"/>
                </a:lnTo>
                <a:lnTo>
                  <a:pt x="94750" y="379025"/>
                </a:lnTo>
                <a:lnTo>
                  <a:pt x="97458" y="382634"/>
                </a:lnTo>
                <a:lnTo>
                  <a:pt x="103016" y="379312"/>
                </a:lnTo>
                <a:cubicBezTo>
                  <a:pt x="103016" y="376817"/>
                  <a:pt x="95500" y="374322"/>
                  <a:pt x="92994" y="374322"/>
                </a:cubicBezTo>
                <a:cubicBezTo>
                  <a:pt x="91742" y="373074"/>
                  <a:pt x="95500" y="373074"/>
                  <a:pt x="95500" y="371826"/>
                </a:cubicBezTo>
                <a:cubicBezTo>
                  <a:pt x="99258" y="370578"/>
                  <a:pt x="96752" y="366835"/>
                  <a:pt x="98006" y="365587"/>
                </a:cubicBezTo>
                <a:lnTo>
                  <a:pt x="99258" y="368083"/>
                </a:lnTo>
                <a:cubicBezTo>
                  <a:pt x="99258" y="368083"/>
                  <a:pt x="100512" y="364340"/>
                  <a:pt x="99258" y="363092"/>
                </a:cubicBezTo>
                <a:cubicBezTo>
                  <a:pt x="100512" y="364340"/>
                  <a:pt x="101764" y="366835"/>
                  <a:pt x="103016" y="366835"/>
                </a:cubicBezTo>
                <a:cubicBezTo>
                  <a:pt x="105522" y="363092"/>
                  <a:pt x="104270" y="358101"/>
                  <a:pt x="103016" y="356853"/>
                </a:cubicBezTo>
                <a:lnTo>
                  <a:pt x="101764" y="363092"/>
                </a:lnTo>
                <a:cubicBezTo>
                  <a:pt x="99258" y="363092"/>
                  <a:pt x="101764" y="359349"/>
                  <a:pt x="99258" y="358101"/>
                </a:cubicBezTo>
                <a:lnTo>
                  <a:pt x="103016" y="353110"/>
                </a:lnTo>
                <a:lnTo>
                  <a:pt x="103016" y="355606"/>
                </a:lnTo>
                <a:cubicBezTo>
                  <a:pt x="104270" y="353110"/>
                  <a:pt x="104270" y="354358"/>
                  <a:pt x="106776" y="353110"/>
                </a:cubicBezTo>
                <a:cubicBezTo>
                  <a:pt x="106776" y="358101"/>
                  <a:pt x="109280" y="365587"/>
                  <a:pt x="110534" y="368083"/>
                </a:cubicBezTo>
                <a:lnTo>
                  <a:pt x="110534" y="364340"/>
                </a:lnTo>
                <a:lnTo>
                  <a:pt x="113040" y="364340"/>
                </a:lnTo>
                <a:cubicBezTo>
                  <a:pt x="113040" y="359349"/>
                  <a:pt x="109280" y="353110"/>
                  <a:pt x="106776" y="351862"/>
                </a:cubicBezTo>
                <a:cubicBezTo>
                  <a:pt x="109280" y="350615"/>
                  <a:pt x="111786" y="351862"/>
                  <a:pt x="113040" y="353110"/>
                </a:cubicBezTo>
                <a:cubicBezTo>
                  <a:pt x="115544" y="349367"/>
                  <a:pt x="109280" y="346872"/>
                  <a:pt x="113040" y="343128"/>
                </a:cubicBezTo>
                <a:lnTo>
                  <a:pt x="110534" y="344376"/>
                </a:lnTo>
                <a:cubicBezTo>
                  <a:pt x="110534" y="343128"/>
                  <a:pt x="113040" y="339385"/>
                  <a:pt x="113040" y="339385"/>
                </a:cubicBezTo>
                <a:cubicBezTo>
                  <a:pt x="114292" y="339385"/>
                  <a:pt x="116798" y="339385"/>
                  <a:pt x="116798" y="341881"/>
                </a:cubicBezTo>
                <a:lnTo>
                  <a:pt x="115544" y="336890"/>
                </a:lnTo>
                <a:lnTo>
                  <a:pt x="118050" y="338137"/>
                </a:lnTo>
                <a:cubicBezTo>
                  <a:pt x="119304" y="336890"/>
                  <a:pt x="116798" y="334394"/>
                  <a:pt x="116798" y="334394"/>
                </a:cubicBezTo>
                <a:cubicBezTo>
                  <a:pt x="119304" y="333147"/>
                  <a:pt x="118050" y="333147"/>
                  <a:pt x="121808" y="331899"/>
                </a:cubicBezTo>
                <a:cubicBezTo>
                  <a:pt x="121808" y="330651"/>
                  <a:pt x="118050" y="330651"/>
                  <a:pt x="118050" y="330651"/>
                </a:cubicBezTo>
                <a:cubicBezTo>
                  <a:pt x="118050" y="328156"/>
                  <a:pt x="119304" y="328156"/>
                  <a:pt x="120556" y="326908"/>
                </a:cubicBezTo>
                <a:lnTo>
                  <a:pt x="120848" y="327365"/>
                </a:lnTo>
                <a:lnTo>
                  <a:pt x="120848" y="324095"/>
                </a:lnTo>
                <a:lnTo>
                  <a:pt x="124966" y="328488"/>
                </a:lnTo>
                <a:lnTo>
                  <a:pt x="120868" y="327395"/>
                </a:lnTo>
                <a:lnTo>
                  <a:pt x="122750" y="330339"/>
                </a:lnTo>
                <a:cubicBezTo>
                  <a:pt x="124316" y="330963"/>
                  <a:pt x="126194" y="331275"/>
                  <a:pt x="126820" y="331899"/>
                </a:cubicBezTo>
                <a:lnTo>
                  <a:pt x="123062" y="321917"/>
                </a:lnTo>
                <a:cubicBezTo>
                  <a:pt x="123062" y="323165"/>
                  <a:pt x="125568" y="324412"/>
                  <a:pt x="125568" y="324412"/>
                </a:cubicBezTo>
                <a:cubicBezTo>
                  <a:pt x="123062" y="323165"/>
                  <a:pt x="126820" y="314431"/>
                  <a:pt x="129326" y="310687"/>
                </a:cubicBezTo>
                <a:lnTo>
                  <a:pt x="129326" y="311935"/>
                </a:lnTo>
                <a:cubicBezTo>
                  <a:pt x="129326" y="311935"/>
                  <a:pt x="131832" y="309440"/>
                  <a:pt x="131832" y="308192"/>
                </a:cubicBezTo>
                <a:cubicBezTo>
                  <a:pt x="131832" y="308192"/>
                  <a:pt x="131832" y="308192"/>
                  <a:pt x="131832" y="309440"/>
                </a:cubicBezTo>
                <a:cubicBezTo>
                  <a:pt x="134336" y="308192"/>
                  <a:pt x="129326" y="304449"/>
                  <a:pt x="133084" y="303201"/>
                </a:cubicBezTo>
                <a:cubicBezTo>
                  <a:pt x="131832" y="304449"/>
                  <a:pt x="131832" y="305697"/>
                  <a:pt x="133084" y="306944"/>
                </a:cubicBezTo>
                <a:cubicBezTo>
                  <a:pt x="133084" y="304449"/>
                  <a:pt x="136842" y="299458"/>
                  <a:pt x="133084" y="299458"/>
                </a:cubicBezTo>
                <a:lnTo>
                  <a:pt x="135904" y="298522"/>
                </a:lnTo>
                <a:lnTo>
                  <a:pt x="139348" y="301953"/>
                </a:lnTo>
                <a:cubicBezTo>
                  <a:pt x="141854" y="295715"/>
                  <a:pt x="139348" y="291971"/>
                  <a:pt x="139348" y="286981"/>
                </a:cubicBezTo>
                <a:lnTo>
                  <a:pt x="143106" y="283237"/>
                </a:lnTo>
                <a:lnTo>
                  <a:pt x="141854" y="281990"/>
                </a:lnTo>
                <a:lnTo>
                  <a:pt x="144360" y="283237"/>
                </a:lnTo>
                <a:cubicBezTo>
                  <a:pt x="144360" y="281990"/>
                  <a:pt x="144360" y="281990"/>
                  <a:pt x="144360" y="281990"/>
                </a:cubicBezTo>
                <a:lnTo>
                  <a:pt x="144360" y="280742"/>
                </a:lnTo>
                <a:cubicBezTo>
                  <a:pt x="146866" y="280742"/>
                  <a:pt x="146866" y="281990"/>
                  <a:pt x="148118" y="284485"/>
                </a:cubicBezTo>
                <a:cubicBezTo>
                  <a:pt x="146866" y="284485"/>
                  <a:pt x="146866" y="284485"/>
                  <a:pt x="146866" y="285733"/>
                </a:cubicBezTo>
                <a:cubicBezTo>
                  <a:pt x="146866" y="286981"/>
                  <a:pt x="146866" y="286981"/>
                  <a:pt x="148118" y="286981"/>
                </a:cubicBezTo>
                <a:lnTo>
                  <a:pt x="148118" y="285733"/>
                </a:lnTo>
                <a:cubicBezTo>
                  <a:pt x="148118" y="286981"/>
                  <a:pt x="149370" y="286981"/>
                  <a:pt x="150624" y="286981"/>
                </a:cubicBezTo>
                <a:lnTo>
                  <a:pt x="150624" y="281990"/>
                </a:lnTo>
                <a:cubicBezTo>
                  <a:pt x="150624" y="283237"/>
                  <a:pt x="149370" y="283237"/>
                  <a:pt x="148118" y="284485"/>
                </a:cubicBezTo>
                <a:cubicBezTo>
                  <a:pt x="148118" y="280742"/>
                  <a:pt x="148118" y="278246"/>
                  <a:pt x="145612" y="279494"/>
                </a:cubicBezTo>
                <a:lnTo>
                  <a:pt x="148118" y="276999"/>
                </a:lnTo>
                <a:cubicBezTo>
                  <a:pt x="146866" y="273256"/>
                  <a:pt x="146866" y="273256"/>
                  <a:pt x="148118" y="269512"/>
                </a:cubicBezTo>
                <a:cubicBezTo>
                  <a:pt x="148118" y="269512"/>
                  <a:pt x="148118" y="270760"/>
                  <a:pt x="149370" y="270760"/>
                </a:cubicBezTo>
                <a:cubicBezTo>
                  <a:pt x="148118" y="267017"/>
                  <a:pt x="155634" y="264521"/>
                  <a:pt x="153130" y="263274"/>
                </a:cubicBezTo>
                <a:cubicBezTo>
                  <a:pt x="154382" y="260778"/>
                  <a:pt x="151876" y="260778"/>
                  <a:pt x="151876" y="259531"/>
                </a:cubicBezTo>
                <a:lnTo>
                  <a:pt x="153130" y="259531"/>
                </a:lnTo>
                <a:lnTo>
                  <a:pt x="151876" y="258283"/>
                </a:lnTo>
                <a:cubicBezTo>
                  <a:pt x="153130" y="257035"/>
                  <a:pt x="151876" y="259531"/>
                  <a:pt x="154382" y="258283"/>
                </a:cubicBezTo>
                <a:cubicBezTo>
                  <a:pt x="154382" y="253292"/>
                  <a:pt x="154382" y="252044"/>
                  <a:pt x="156888" y="249549"/>
                </a:cubicBezTo>
                <a:cubicBezTo>
                  <a:pt x="158140" y="245806"/>
                  <a:pt x="153130" y="249549"/>
                  <a:pt x="154382" y="247053"/>
                </a:cubicBezTo>
                <a:cubicBezTo>
                  <a:pt x="155634" y="247053"/>
                  <a:pt x="158140" y="247053"/>
                  <a:pt x="159394" y="244558"/>
                </a:cubicBezTo>
                <a:cubicBezTo>
                  <a:pt x="158140" y="244558"/>
                  <a:pt x="158140" y="243310"/>
                  <a:pt x="158140" y="240815"/>
                </a:cubicBezTo>
                <a:lnTo>
                  <a:pt x="160646" y="242062"/>
                </a:lnTo>
                <a:cubicBezTo>
                  <a:pt x="160646" y="239567"/>
                  <a:pt x="160646" y="238319"/>
                  <a:pt x="161898" y="239567"/>
                </a:cubicBezTo>
                <a:cubicBezTo>
                  <a:pt x="161898" y="238319"/>
                  <a:pt x="161898" y="237071"/>
                  <a:pt x="163152" y="235824"/>
                </a:cubicBezTo>
                <a:cubicBezTo>
                  <a:pt x="163152" y="233328"/>
                  <a:pt x="158140" y="235824"/>
                  <a:pt x="158140" y="237071"/>
                </a:cubicBezTo>
                <a:cubicBezTo>
                  <a:pt x="160646" y="234576"/>
                  <a:pt x="160646" y="232081"/>
                  <a:pt x="163152" y="232081"/>
                </a:cubicBezTo>
                <a:lnTo>
                  <a:pt x="161898" y="234576"/>
                </a:lnTo>
                <a:cubicBezTo>
                  <a:pt x="166910" y="230833"/>
                  <a:pt x="161898" y="228337"/>
                  <a:pt x="166910" y="228337"/>
                </a:cubicBezTo>
                <a:cubicBezTo>
                  <a:pt x="166910" y="229585"/>
                  <a:pt x="166910" y="232081"/>
                  <a:pt x="168162" y="232081"/>
                </a:cubicBezTo>
                <a:lnTo>
                  <a:pt x="168162" y="229585"/>
                </a:lnTo>
                <a:cubicBezTo>
                  <a:pt x="168162" y="229585"/>
                  <a:pt x="168162" y="227090"/>
                  <a:pt x="168162" y="225842"/>
                </a:cubicBezTo>
                <a:lnTo>
                  <a:pt x="169416" y="222099"/>
                </a:lnTo>
                <a:lnTo>
                  <a:pt x="169416" y="219603"/>
                </a:lnTo>
                <a:cubicBezTo>
                  <a:pt x="170668" y="220851"/>
                  <a:pt x="171922" y="219603"/>
                  <a:pt x="171922" y="218355"/>
                </a:cubicBezTo>
                <a:cubicBezTo>
                  <a:pt x="174426" y="214612"/>
                  <a:pt x="169416" y="213365"/>
                  <a:pt x="171922" y="212117"/>
                </a:cubicBezTo>
                <a:lnTo>
                  <a:pt x="174426" y="212117"/>
                </a:lnTo>
                <a:cubicBezTo>
                  <a:pt x="169416" y="209621"/>
                  <a:pt x="176932" y="202135"/>
                  <a:pt x="173174" y="200887"/>
                </a:cubicBezTo>
                <a:cubicBezTo>
                  <a:pt x="175680" y="199640"/>
                  <a:pt x="174426" y="200887"/>
                  <a:pt x="175680" y="204630"/>
                </a:cubicBezTo>
                <a:lnTo>
                  <a:pt x="176932" y="202135"/>
                </a:lnTo>
                <a:cubicBezTo>
                  <a:pt x="176932" y="204630"/>
                  <a:pt x="175680" y="204630"/>
                  <a:pt x="175680" y="205878"/>
                </a:cubicBezTo>
                <a:cubicBezTo>
                  <a:pt x="179438" y="203383"/>
                  <a:pt x="178186" y="199640"/>
                  <a:pt x="178186" y="198392"/>
                </a:cubicBezTo>
                <a:cubicBezTo>
                  <a:pt x="179438" y="195896"/>
                  <a:pt x="180692" y="199640"/>
                  <a:pt x="181944" y="195896"/>
                </a:cubicBezTo>
                <a:cubicBezTo>
                  <a:pt x="181944" y="192153"/>
                  <a:pt x="178186" y="195896"/>
                  <a:pt x="178186" y="193401"/>
                </a:cubicBezTo>
                <a:lnTo>
                  <a:pt x="181944" y="192153"/>
                </a:lnTo>
                <a:cubicBezTo>
                  <a:pt x="181944" y="188410"/>
                  <a:pt x="183196" y="185915"/>
                  <a:pt x="185702" y="183419"/>
                </a:cubicBezTo>
                <a:cubicBezTo>
                  <a:pt x="185702" y="182171"/>
                  <a:pt x="185702" y="182171"/>
                  <a:pt x="185702" y="182171"/>
                </a:cubicBezTo>
                <a:cubicBezTo>
                  <a:pt x="188208" y="179676"/>
                  <a:pt x="185702" y="174685"/>
                  <a:pt x="188208" y="172190"/>
                </a:cubicBezTo>
                <a:cubicBezTo>
                  <a:pt x="188208" y="173437"/>
                  <a:pt x="189460" y="170942"/>
                  <a:pt x="190714" y="170942"/>
                </a:cubicBezTo>
                <a:lnTo>
                  <a:pt x="190714" y="167199"/>
                </a:lnTo>
                <a:cubicBezTo>
                  <a:pt x="190714" y="168446"/>
                  <a:pt x="191966" y="168446"/>
                  <a:pt x="193220" y="170942"/>
                </a:cubicBezTo>
                <a:cubicBezTo>
                  <a:pt x="194472" y="168446"/>
                  <a:pt x="193220" y="168446"/>
                  <a:pt x="193220" y="167199"/>
                </a:cubicBezTo>
                <a:cubicBezTo>
                  <a:pt x="194472" y="167199"/>
                  <a:pt x="194472" y="168446"/>
                  <a:pt x="194472" y="168446"/>
                </a:cubicBezTo>
                <a:lnTo>
                  <a:pt x="194472" y="163455"/>
                </a:lnTo>
                <a:cubicBezTo>
                  <a:pt x="194472" y="163455"/>
                  <a:pt x="194472" y="159712"/>
                  <a:pt x="195724" y="159712"/>
                </a:cubicBezTo>
                <a:lnTo>
                  <a:pt x="196978" y="159712"/>
                </a:lnTo>
                <a:cubicBezTo>
                  <a:pt x="195724" y="160960"/>
                  <a:pt x="195724" y="162208"/>
                  <a:pt x="195724" y="163455"/>
                </a:cubicBezTo>
                <a:cubicBezTo>
                  <a:pt x="196978" y="159712"/>
                  <a:pt x="196978" y="163455"/>
                  <a:pt x="198230" y="160960"/>
                </a:cubicBezTo>
                <a:cubicBezTo>
                  <a:pt x="199484" y="159712"/>
                  <a:pt x="198230" y="157217"/>
                  <a:pt x="196978" y="157217"/>
                </a:cubicBezTo>
                <a:cubicBezTo>
                  <a:pt x="198230" y="155969"/>
                  <a:pt x="199484" y="154721"/>
                  <a:pt x="199484" y="152226"/>
                </a:cubicBezTo>
                <a:lnTo>
                  <a:pt x="200736" y="153474"/>
                </a:lnTo>
                <a:lnTo>
                  <a:pt x="200736" y="150978"/>
                </a:lnTo>
                <a:lnTo>
                  <a:pt x="201988" y="153474"/>
                </a:lnTo>
                <a:cubicBezTo>
                  <a:pt x="205748" y="149730"/>
                  <a:pt x="199484" y="150978"/>
                  <a:pt x="201988" y="147235"/>
                </a:cubicBezTo>
                <a:lnTo>
                  <a:pt x="203242" y="147235"/>
                </a:lnTo>
                <a:cubicBezTo>
                  <a:pt x="204494" y="144740"/>
                  <a:pt x="201988" y="143492"/>
                  <a:pt x="204494" y="143492"/>
                </a:cubicBezTo>
                <a:cubicBezTo>
                  <a:pt x="204494" y="140996"/>
                  <a:pt x="201988" y="144740"/>
                  <a:pt x="201988" y="140996"/>
                </a:cubicBezTo>
                <a:lnTo>
                  <a:pt x="203250" y="139739"/>
                </a:lnTo>
                <a:lnTo>
                  <a:pt x="203242" y="139749"/>
                </a:lnTo>
                <a:cubicBezTo>
                  <a:pt x="203242" y="138501"/>
                  <a:pt x="205748" y="136005"/>
                  <a:pt x="205748" y="137253"/>
                </a:cubicBezTo>
                <a:lnTo>
                  <a:pt x="203250" y="139739"/>
                </a:lnTo>
                <a:lnTo>
                  <a:pt x="207470" y="134914"/>
                </a:lnTo>
                <a:cubicBezTo>
                  <a:pt x="208880" y="134446"/>
                  <a:pt x="210132" y="134134"/>
                  <a:pt x="210758" y="131014"/>
                </a:cubicBezTo>
                <a:cubicBezTo>
                  <a:pt x="208252" y="132262"/>
                  <a:pt x="208252" y="128519"/>
                  <a:pt x="207000" y="132262"/>
                </a:cubicBezTo>
                <a:cubicBezTo>
                  <a:pt x="207000" y="129767"/>
                  <a:pt x="210758" y="129767"/>
                  <a:pt x="209506" y="126024"/>
                </a:cubicBezTo>
                <a:lnTo>
                  <a:pt x="210758" y="128519"/>
                </a:lnTo>
                <a:lnTo>
                  <a:pt x="210758" y="126024"/>
                </a:lnTo>
                <a:lnTo>
                  <a:pt x="212012" y="126024"/>
                </a:lnTo>
                <a:cubicBezTo>
                  <a:pt x="210758" y="122280"/>
                  <a:pt x="215770" y="122280"/>
                  <a:pt x="213264" y="118537"/>
                </a:cubicBezTo>
                <a:cubicBezTo>
                  <a:pt x="215770" y="121033"/>
                  <a:pt x="213264" y="116042"/>
                  <a:pt x="215770" y="116042"/>
                </a:cubicBezTo>
                <a:cubicBezTo>
                  <a:pt x="215770" y="118537"/>
                  <a:pt x="212012" y="122280"/>
                  <a:pt x="214516" y="123528"/>
                </a:cubicBezTo>
                <a:cubicBezTo>
                  <a:pt x="215770" y="123528"/>
                  <a:pt x="215770" y="122280"/>
                  <a:pt x="215770" y="121033"/>
                </a:cubicBezTo>
                <a:cubicBezTo>
                  <a:pt x="215770" y="122280"/>
                  <a:pt x="217022" y="123528"/>
                  <a:pt x="217022" y="123528"/>
                </a:cubicBezTo>
                <a:cubicBezTo>
                  <a:pt x="219528" y="119785"/>
                  <a:pt x="217022" y="117289"/>
                  <a:pt x="218276" y="114794"/>
                </a:cubicBezTo>
                <a:lnTo>
                  <a:pt x="217022" y="118537"/>
                </a:lnTo>
                <a:cubicBezTo>
                  <a:pt x="214516" y="117289"/>
                  <a:pt x="217022" y="117289"/>
                  <a:pt x="215770" y="114794"/>
                </a:cubicBezTo>
                <a:cubicBezTo>
                  <a:pt x="218276" y="113546"/>
                  <a:pt x="217022" y="111051"/>
                  <a:pt x="218276" y="109803"/>
                </a:cubicBezTo>
                <a:cubicBezTo>
                  <a:pt x="218276" y="109803"/>
                  <a:pt x="218276" y="109803"/>
                  <a:pt x="218276" y="111051"/>
                </a:cubicBezTo>
                <a:cubicBezTo>
                  <a:pt x="219528" y="106060"/>
                  <a:pt x="224540" y="107308"/>
                  <a:pt x="225792" y="106060"/>
                </a:cubicBezTo>
                <a:cubicBezTo>
                  <a:pt x="225792" y="103564"/>
                  <a:pt x="225792" y="101069"/>
                  <a:pt x="224540" y="101069"/>
                </a:cubicBezTo>
                <a:cubicBezTo>
                  <a:pt x="224540" y="99821"/>
                  <a:pt x="223286" y="107308"/>
                  <a:pt x="220782" y="103564"/>
                </a:cubicBezTo>
                <a:cubicBezTo>
                  <a:pt x="225792" y="102317"/>
                  <a:pt x="222034" y="98574"/>
                  <a:pt x="225792" y="93583"/>
                </a:cubicBezTo>
                <a:cubicBezTo>
                  <a:pt x="225792" y="96078"/>
                  <a:pt x="228298" y="92335"/>
                  <a:pt x="228298" y="94830"/>
                </a:cubicBezTo>
                <a:cubicBezTo>
                  <a:pt x="229550" y="92335"/>
                  <a:pt x="229550" y="92335"/>
                  <a:pt x="228298" y="89839"/>
                </a:cubicBezTo>
                <a:lnTo>
                  <a:pt x="229550" y="89839"/>
                </a:lnTo>
                <a:cubicBezTo>
                  <a:pt x="228298" y="86096"/>
                  <a:pt x="227046" y="88592"/>
                  <a:pt x="228298" y="83601"/>
                </a:cubicBezTo>
                <a:cubicBezTo>
                  <a:pt x="229550" y="84849"/>
                  <a:pt x="230804" y="82353"/>
                  <a:pt x="230804" y="83601"/>
                </a:cubicBezTo>
                <a:cubicBezTo>
                  <a:pt x="232056" y="82353"/>
                  <a:pt x="232056" y="81105"/>
                  <a:pt x="232056" y="79858"/>
                </a:cubicBezTo>
                <a:cubicBezTo>
                  <a:pt x="233310" y="74867"/>
                  <a:pt x="234562" y="76114"/>
                  <a:pt x="234562" y="71124"/>
                </a:cubicBezTo>
                <a:cubicBezTo>
                  <a:pt x="234562" y="64885"/>
                  <a:pt x="239574" y="57399"/>
                  <a:pt x="240826" y="51160"/>
                </a:cubicBezTo>
                <a:lnTo>
                  <a:pt x="239574" y="52408"/>
                </a:lnTo>
                <a:cubicBezTo>
                  <a:pt x="240826" y="52408"/>
                  <a:pt x="240826" y="47417"/>
                  <a:pt x="242078" y="46169"/>
                </a:cubicBezTo>
                <a:cubicBezTo>
                  <a:pt x="242078" y="47417"/>
                  <a:pt x="242078" y="47417"/>
                  <a:pt x="242078" y="47417"/>
                </a:cubicBezTo>
                <a:cubicBezTo>
                  <a:pt x="243332" y="48664"/>
                  <a:pt x="243332" y="47417"/>
                  <a:pt x="245838" y="46169"/>
                </a:cubicBezTo>
                <a:lnTo>
                  <a:pt x="243332" y="44921"/>
                </a:lnTo>
                <a:lnTo>
                  <a:pt x="245838" y="44921"/>
                </a:lnTo>
                <a:cubicBezTo>
                  <a:pt x="245838" y="43673"/>
                  <a:pt x="243332" y="44921"/>
                  <a:pt x="243332" y="43673"/>
                </a:cubicBezTo>
                <a:cubicBezTo>
                  <a:pt x="247090" y="43673"/>
                  <a:pt x="248342" y="33692"/>
                  <a:pt x="252102" y="32444"/>
                </a:cubicBezTo>
                <a:cubicBezTo>
                  <a:pt x="250848" y="29948"/>
                  <a:pt x="249596" y="36187"/>
                  <a:pt x="248342" y="33692"/>
                </a:cubicBezTo>
                <a:cubicBezTo>
                  <a:pt x="248342" y="33692"/>
                  <a:pt x="249596" y="33692"/>
                  <a:pt x="250848" y="31196"/>
                </a:cubicBezTo>
                <a:lnTo>
                  <a:pt x="248342" y="31196"/>
                </a:lnTo>
                <a:cubicBezTo>
                  <a:pt x="252102" y="24958"/>
                  <a:pt x="254608" y="23710"/>
                  <a:pt x="257112" y="16223"/>
                </a:cubicBezTo>
                <a:lnTo>
                  <a:pt x="257112" y="12480"/>
                </a:lnTo>
                <a:cubicBezTo>
                  <a:pt x="258366" y="12480"/>
                  <a:pt x="258366" y="13728"/>
                  <a:pt x="259618" y="13728"/>
                </a:cubicBezTo>
                <a:cubicBezTo>
                  <a:pt x="257112" y="7489"/>
                  <a:pt x="264630" y="6242"/>
                  <a:pt x="262124" y="2498"/>
                </a:cubicBezTo>
                <a:close/>
                <a:moveTo>
                  <a:pt x="270986" y="0"/>
                </a:moveTo>
                <a:lnTo>
                  <a:pt x="272818" y="2747"/>
                </a:lnTo>
                <a:lnTo>
                  <a:pt x="269154" y="2747"/>
                </a:lnTo>
                <a:cubicBezTo>
                  <a:pt x="270986" y="2747"/>
                  <a:pt x="270986" y="0"/>
                  <a:pt x="27098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4" name="Freeform 113">
            <a:extLst>
              <a:ext uri="{FF2B5EF4-FFF2-40B4-BE49-F238E27FC236}">
                <a16:creationId xmlns:a16="http://schemas.microsoft.com/office/drawing/2014/main" id="{EDBA0C48-FFE6-EF46-BEF2-E4600F099FED}"/>
              </a:ext>
            </a:extLst>
          </p:cNvPr>
          <p:cNvSpPr>
            <a:spLocks noChangeArrowheads="1"/>
          </p:cNvSpPr>
          <p:nvPr/>
        </p:nvSpPr>
        <p:spPr bwMode="auto">
          <a:xfrm>
            <a:off x="10001553" y="5238961"/>
            <a:ext cx="164105" cy="273075"/>
          </a:xfrm>
          <a:custGeom>
            <a:avLst/>
            <a:gdLst>
              <a:gd name="connsiteX0" fmla="*/ 59644 w 328210"/>
              <a:gd name="connsiteY0" fmla="*/ 543806 h 546150"/>
              <a:gd name="connsiteX1" fmla="*/ 62782 w 328210"/>
              <a:gd name="connsiteY1" fmla="*/ 543806 h 546150"/>
              <a:gd name="connsiteX2" fmla="*/ 56504 w 328210"/>
              <a:gd name="connsiteY2" fmla="*/ 545638 h 546150"/>
              <a:gd name="connsiteX3" fmla="*/ 59644 w 328210"/>
              <a:gd name="connsiteY3" fmla="*/ 543806 h 546150"/>
              <a:gd name="connsiteX4" fmla="*/ 170290 w 328210"/>
              <a:gd name="connsiteY4" fmla="*/ 538319 h 546150"/>
              <a:gd name="connsiteX5" fmla="*/ 173950 w 328210"/>
              <a:gd name="connsiteY5" fmla="*/ 541065 h 546150"/>
              <a:gd name="connsiteX6" fmla="*/ 170290 w 328210"/>
              <a:gd name="connsiteY6" fmla="*/ 541065 h 546150"/>
              <a:gd name="connsiteX7" fmla="*/ 166170 w 328210"/>
              <a:gd name="connsiteY7" fmla="*/ 538319 h 546150"/>
              <a:gd name="connsiteX8" fmla="*/ 164796 w 328210"/>
              <a:gd name="connsiteY8" fmla="*/ 541065 h 546150"/>
              <a:gd name="connsiteX9" fmla="*/ 166170 w 328210"/>
              <a:gd name="connsiteY9" fmla="*/ 538319 h 546150"/>
              <a:gd name="connsiteX10" fmla="*/ 153000 w 328210"/>
              <a:gd name="connsiteY10" fmla="*/ 534961 h 546150"/>
              <a:gd name="connsiteX11" fmla="*/ 156414 w 328210"/>
              <a:gd name="connsiteY11" fmla="*/ 536358 h 546150"/>
              <a:gd name="connsiteX12" fmla="*/ 148966 w 328210"/>
              <a:gd name="connsiteY12" fmla="*/ 537599 h 546150"/>
              <a:gd name="connsiteX13" fmla="*/ 150206 w 328210"/>
              <a:gd name="connsiteY13" fmla="*/ 536358 h 546150"/>
              <a:gd name="connsiteX14" fmla="*/ 147724 w 328210"/>
              <a:gd name="connsiteY14" fmla="*/ 536358 h 546150"/>
              <a:gd name="connsiteX15" fmla="*/ 153000 w 328210"/>
              <a:gd name="connsiteY15" fmla="*/ 534961 h 546150"/>
              <a:gd name="connsiteX16" fmla="*/ 219724 w 328210"/>
              <a:gd name="connsiteY16" fmla="*/ 534652 h 546150"/>
              <a:gd name="connsiteX17" fmla="*/ 221782 w 328210"/>
              <a:gd name="connsiteY17" fmla="*/ 535567 h 546150"/>
              <a:gd name="connsiteX18" fmla="*/ 223844 w 328210"/>
              <a:gd name="connsiteY18" fmla="*/ 536483 h 546150"/>
              <a:gd name="connsiteX19" fmla="*/ 222470 w 328210"/>
              <a:gd name="connsiteY19" fmla="*/ 536483 h 546150"/>
              <a:gd name="connsiteX20" fmla="*/ 221096 w 328210"/>
              <a:gd name="connsiteY20" fmla="*/ 535567 h 546150"/>
              <a:gd name="connsiteX21" fmla="*/ 313110 w 328210"/>
              <a:gd name="connsiteY21" fmla="*/ 532821 h 546150"/>
              <a:gd name="connsiteX22" fmla="*/ 315168 w 328210"/>
              <a:gd name="connsiteY22" fmla="*/ 533850 h 546150"/>
              <a:gd name="connsiteX23" fmla="*/ 315738 w 328210"/>
              <a:gd name="connsiteY23" fmla="*/ 533565 h 546150"/>
              <a:gd name="connsiteX24" fmla="*/ 313106 w 328210"/>
              <a:gd name="connsiteY24" fmla="*/ 532820 h 546150"/>
              <a:gd name="connsiteX25" fmla="*/ 313108 w 328210"/>
              <a:gd name="connsiteY25" fmla="*/ 532820 h 546150"/>
              <a:gd name="connsiteX26" fmla="*/ 317228 w 328210"/>
              <a:gd name="connsiteY26" fmla="*/ 532820 h 546150"/>
              <a:gd name="connsiteX27" fmla="*/ 328210 w 328210"/>
              <a:gd name="connsiteY27" fmla="*/ 532820 h 546150"/>
              <a:gd name="connsiteX28" fmla="*/ 325464 w 328210"/>
              <a:gd name="connsiteY28" fmla="*/ 536483 h 546150"/>
              <a:gd name="connsiteX29" fmla="*/ 325464 w 328210"/>
              <a:gd name="connsiteY29" fmla="*/ 534652 h 546150"/>
              <a:gd name="connsiteX30" fmla="*/ 318770 w 328210"/>
              <a:gd name="connsiteY30" fmla="*/ 534423 h 546150"/>
              <a:gd name="connsiteX31" fmla="*/ 316716 w 328210"/>
              <a:gd name="connsiteY31" fmla="*/ 533842 h 546150"/>
              <a:gd name="connsiteX32" fmla="*/ 315854 w 328210"/>
              <a:gd name="connsiteY32" fmla="*/ 535567 h 546150"/>
              <a:gd name="connsiteX33" fmla="*/ 313108 w 328210"/>
              <a:gd name="connsiteY33" fmla="*/ 532821 h 546150"/>
              <a:gd name="connsiteX34" fmla="*/ 274656 w 328210"/>
              <a:gd name="connsiteY34" fmla="*/ 532820 h 546150"/>
              <a:gd name="connsiteX35" fmla="*/ 281522 w 328210"/>
              <a:gd name="connsiteY35" fmla="*/ 536117 h 546150"/>
              <a:gd name="connsiteX36" fmla="*/ 278776 w 328210"/>
              <a:gd name="connsiteY36" fmla="*/ 537216 h 546150"/>
              <a:gd name="connsiteX37" fmla="*/ 274656 w 328210"/>
              <a:gd name="connsiteY37" fmla="*/ 532820 h 546150"/>
              <a:gd name="connsiteX38" fmla="*/ 262754 w 328210"/>
              <a:gd name="connsiteY38" fmla="*/ 532820 h 546150"/>
              <a:gd name="connsiteX39" fmla="*/ 260924 w 328210"/>
              <a:gd name="connsiteY39" fmla="*/ 534652 h 546150"/>
              <a:gd name="connsiteX40" fmla="*/ 260924 w 328210"/>
              <a:gd name="connsiteY40" fmla="*/ 536483 h 546150"/>
              <a:gd name="connsiteX41" fmla="*/ 258180 w 328210"/>
              <a:gd name="connsiteY41" fmla="*/ 534652 h 546150"/>
              <a:gd name="connsiteX42" fmla="*/ 216066 w 328210"/>
              <a:gd name="connsiteY42" fmla="*/ 532820 h 546150"/>
              <a:gd name="connsiteX43" fmla="*/ 217896 w 328210"/>
              <a:gd name="connsiteY43" fmla="*/ 535567 h 546150"/>
              <a:gd name="connsiteX44" fmla="*/ 214236 w 328210"/>
              <a:gd name="connsiteY44" fmla="*/ 535567 h 546150"/>
              <a:gd name="connsiteX45" fmla="*/ 246580 w 328210"/>
              <a:gd name="connsiteY45" fmla="*/ 528705 h 546150"/>
              <a:gd name="connsiteX46" fmla="*/ 249022 w 328210"/>
              <a:gd name="connsiteY46" fmla="*/ 530077 h 546150"/>
              <a:gd name="connsiteX47" fmla="*/ 244140 w 328210"/>
              <a:gd name="connsiteY47" fmla="*/ 531450 h 546150"/>
              <a:gd name="connsiteX48" fmla="*/ 246580 w 328210"/>
              <a:gd name="connsiteY48" fmla="*/ 528705 h 546150"/>
              <a:gd name="connsiteX49" fmla="*/ 12414 w 328210"/>
              <a:gd name="connsiteY49" fmla="*/ 527667 h 546150"/>
              <a:gd name="connsiteX50" fmla="*/ 12414 w 328210"/>
              <a:gd name="connsiteY50" fmla="*/ 528908 h 546150"/>
              <a:gd name="connsiteX51" fmla="*/ 12166 w 328210"/>
              <a:gd name="connsiteY51" fmla="*/ 528163 h 546150"/>
              <a:gd name="connsiteX52" fmla="*/ 300746 w 328210"/>
              <a:gd name="connsiteY52" fmla="*/ 527332 h 546150"/>
              <a:gd name="connsiteX53" fmla="*/ 297998 w 328210"/>
              <a:gd name="connsiteY53" fmla="*/ 529162 h 546150"/>
              <a:gd name="connsiteX54" fmla="*/ 296624 w 328210"/>
              <a:gd name="connsiteY54" fmla="*/ 529162 h 546150"/>
              <a:gd name="connsiteX55" fmla="*/ 294432 w 328210"/>
              <a:gd name="connsiteY55" fmla="*/ 527332 h 546150"/>
              <a:gd name="connsiteX56" fmla="*/ 294680 w 328210"/>
              <a:gd name="connsiteY56" fmla="*/ 527951 h 546150"/>
              <a:gd name="connsiteX57" fmla="*/ 295530 w 328210"/>
              <a:gd name="connsiteY57" fmla="*/ 530077 h 546150"/>
              <a:gd name="connsiteX58" fmla="*/ 293334 w 328210"/>
              <a:gd name="connsiteY58" fmla="*/ 530077 h 546150"/>
              <a:gd name="connsiteX59" fmla="*/ 294028 w 328210"/>
              <a:gd name="connsiteY59" fmla="*/ 528342 h 546150"/>
              <a:gd name="connsiteX60" fmla="*/ 280152 w 328210"/>
              <a:gd name="connsiteY60" fmla="*/ 527332 h 546150"/>
              <a:gd name="connsiteX61" fmla="*/ 284078 w 328210"/>
              <a:gd name="connsiteY61" fmla="*/ 529077 h 546150"/>
              <a:gd name="connsiteX62" fmla="*/ 284270 w 328210"/>
              <a:gd name="connsiteY62" fmla="*/ 529162 h 546150"/>
              <a:gd name="connsiteX63" fmla="*/ 284010 w 328210"/>
              <a:gd name="connsiteY63" fmla="*/ 529335 h 546150"/>
              <a:gd name="connsiteX64" fmla="*/ 281524 w 328210"/>
              <a:gd name="connsiteY64" fmla="*/ 530993 h 546150"/>
              <a:gd name="connsiteX65" fmla="*/ 280152 w 328210"/>
              <a:gd name="connsiteY65" fmla="*/ 527332 h 546150"/>
              <a:gd name="connsiteX66" fmla="*/ 278774 w 328210"/>
              <a:gd name="connsiteY66" fmla="*/ 527332 h 546150"/>
              <a:gd name="connsiteX67" fmla="*/ 277400 w 328210"/>
              <a:gd name="connsiteY67" fmla="*/ 530077 h 546150"/>
              <a:gd name="connsiteX68" fmla="*/ 274652 w 328210"/>
              <a:gd name="connsiteY68" fmla="*/ 530077 h 546150"/>
              <a:gd name="connsiteX69" fmla="*/ 269164 w 328210"/>
              <a:gd name="connsiteY69" fmla="*/ 527332 h 546150"/>
              <a:gd name="connsiteX70" fmla="*/ 272826 w 328210"/>
              <a:gd name="connsiteY70" fmla="*/ 530077 h 546150"/>
              <a:gd name="connsiteX71" fmla="*/ 270996 w 328210"/>
              <a:gd name="connsiteY71" fmla="*/ 530077 h 546150"/>
              <a:gd name="connsiteX72" fmla="*/ 269164 w 328210"/>
              <a:gd name="connsiteY72" fmla="*/ 530077 h 546150"/>
              <a:gd name="connsiteX73" fmla="*/ 265498 w 328210"/>
              <a:gd name="connsiteY73" fmla="*/ 527332 h 546150"/>
              <a:gd name="connsiteX74" fmla="*/ 267330 w 328210"/>
              <a:gd name="connsiteY74" fmla="*/ 527332 h 546150"/>
              <a:gd name="connsiteX75" fmla="*/ 263668 w 328210"/>
              <a:gd name="connsiteY75" fmla="*/ 530077 h 546150"/>
              <a:gd name="connsiteX76" fmla="*/ 256344 w 328210"/>
              <a:gd name="connsiteY76" fmla="*/ 527332 h 546150"/>
              <a:gd name="connsiteX77" fmla="*/ 256344 w 328210"/>
              <a:gd name="connsiteY77" fmla="*/ 530077 h 546150"/>
              <a:gd name="connsiteX78" fmla="*/ 252680 w 328210"/>
              <a:gd name="connsiteY78" fmla="*/ 530077 h 546150"/>
              <a:gd name="connsiteX79" fmla="*/ 256344 w 328210"/>
              <a:gd name="connsiteY79" fmla="*/ 527332 h 546150"/>
              <a:gd name="connsiteX80" fmla="*/ 246580 w 328210"/>
              <a:gd name="connsiteY80" fmla="*/ 527332 h 546150"/>
              <a:gd name="connsiteX81" fmla="*/ 250242 w 328210"/>
              <a:gd name="connsiteY81" fmla="*/ 528705 h 546150"/>
              <a:gd name="connsiteX82" fmla="*/ 246580 w 328210"/>
              <a:gd name="connsiteY82" fmla="*/ 528705 h 546150"/>
              <a:gd name="connsiteX83" fmla="*/ 241698 w 328210"/>
              <a:gd name="connsiteY83" fmla="*/ 528705 h 546150"/>
              <a:gd name="connsiteX84" fmla="*/ 233458 w 328210"/>
              <a:gd name="connsiteY84" fmla="*/ 527332 h 546150"/>
              <a:gd name="connsiteX85" fmla="*/ 234220 w 328210"/>
              <a:gd name="connsiteY85" fmla="*/ 527739 h 546150"/>
              <a:gd name="connsiteX86" fmla="*/ 234830 w 328210"/>
              <a:gd name="connsiteY86" fmla="*/ 527332 h 546150"/>
              <a:gd name="connsiteX87" fmla="*/ 234692 w 328210"/>
              <a:gd name="connsiteY87" fmla="*/ 527606 h 546150"/>
              <a:gd name="connsiteX88" fmla="*/ 235356 w 328210"/>
              <a:gd name="connsiteY88" fmla="*/ 527332 h 546150"/>
              <a:gd name="connsiteX89" fmla="*/ 235674 w 328210"/>
              <a:gd name="connsiteY89" fmla="*/ 528514 h 546150"/>
              <a:gd name="connsiteX90" fmla="*/ 240324 w 328210"/>
              <a:gd name="connsiteY90" fmla="*/ 530993 h 546150"/>
              <a:gd name="connsiteX91" fmla="*/ 237578 w 328210"/>
              <a:gd name="connsiteY91" fmla="*/ 530993 h 546150"/>
              <a:gd name="connsiteX92" fmla="*/ 236342 w 328210"/>
              <a:gd name="connsiteY92" fmla="*/ 530993 h 546150"/>
              <a:gd name="connsiteX93" fmla="*/ 236624 w 328210"/>
              <a:gd name="connsiteY93" fmla="*/ 532040 h 546150"/>
              <a:gd name="connsiteX94" fmla="*/ 234932 w 328210"/>
              <a:gd name="connsiteY94" fmla="*/ 530993 h 546150"/>
              <a:gd name="connsiteX95" fmla="*/ 233240 w 328210"/>
              <a:gd name="connsiteY95" fmla="*/ 530993 h 546150"/>
              <a:gd name="connsiteX96" fmla="*/ 236624 w 328210"/>
              <a:gd name="connsiteY96" fmla="*/ 532040 h 546150"/>
              <a:gd name="connsiteX97" fmla="*/ 237892 w 328210"/>
              <a:gd name="connsiteY97" fmla="*/ 536749 h 546150"/>
              <a:gd name="connsiteX98" fmla="*/ 229020 w 328210"/>
              <a:gd name="connsiteY98" fmla="*/ 536749 h 546150"/>
              <a:gd name="connsiteX99" fmla="*/ 230286 w 328210"/>
              <a:gd name="connsiteY99" fmla="*/ 535179 h 546150"/>
              <a:gd name="connsiteX100" fmla="*/ 226484 w 328210"/>
              <a:gd name="connsiteY100" fmla="*/ 536749 h 546150"/>
              <a:gd name="connsiteX101" fmla="*/ 231132 w 328210"/>
              <a:gd name="connsiteY101" fmla="*/ 530993 h 546150"/>
              <a:gd name="connsiteX102" fmla="*/ 230712 w 328210"/>
              <a:gd name="connsiteY102" fmla="*/ 530993 h 546150"/>
              <a:gd name="connsiteX103" fmla="*/ 231398 w 328210"/>
              <a:gd name="connsiteY103" fmla="*/ 530077 h 546150"/>
              <a:gd name="connsiteX104" fmla="*/ 230708 w 328210"/>
              <a:gd name="connsiteY104" fmla="*/ 530077 h 546150"/>
              <a:gd name="connsiteX105" fmla="*/ 232030 w 328210"/>
              <a:gd name="connsiteY105" fmla="*/ 529196 h 546150"/>
              <a:gd name="connsiteX106" fmla="*/ 231554 w 328210"/>
              <a:gd name="connsiteY106" fmla="*/ 528901 h 546150"/>
              <a:gd name="connsiteX107" fmla="*/ 232608 w 328210"/>
              <a:gd name="connsiteY107" fmla="*/ 528466 h 546150"/>
              <a:gd name="connsiteX108" fmla="*/ 225220 w 328210"/>
              <a:gd name="connsiteY108" fmla="*/ 527332 h 546150"/>
              <a:gd name="connsiteX109" fmla="*/ 227966 w 328210"/>
              <a:gd name="connsiteY109" fmla="*/ 527332 h 546150"/>
              <a:gd name="connsiteX110" fmla="*/ 227966 w 328210"/>
              <a:gd name="connsiteY110" fmla="*/ 530077 h 546150"/>
              <a:gd name="connsiteX111" fmla="*/ 260532 w 328210"/>
              <a:gd name="connsiteY111" fmla="*/ 521834 h 546150"/>
              <a:gd name="connsiteX112" fmla="*/ 260532 w 328210"/>
              <a:gd name="connsiteY112" fmla="*/ 525497 h 546150"/>
              <a:gd name="connsiteX113" fmla="*/ 252684 w 328210"/>
              <a:gd name="connsiteY113" fmla="*/ 525497 h 546150"/>
              <a:gd name="connsiteX114" fmla="*/ 260532 w 328210"/>
              <a:gd name="connsiteY114" fmla="*/ 521834 h 546150"/>
              <a:gd name="connsiteX115" fmla="*/ 17380 w 328210"/>
              <a:gd name="connsiteY115" fmla="*/ 350121 h 546150"/>
              <a:gd name="connsiteX116" fmla="*/ 17424 w 328210"/>
              <a:gd name="connsiteY116" fmla="*/ 351274 h 546150"/>
              <a:gd name="connsiteX117" fmla="*/ 17380 w 328210"/>
              <a:gd name="connsiteY117" fmla="*/ 351363 h 546150"/>
              <a:gd name="connsiteX118" fmla="*/ 17380 w 328210"/>
              <a:gd name="connsiteY118" fmla="*/ 350121 h 546150"/>
              <a:gd name="connsiteX119" fmla="*/ 75076 w 328210"/>
              <a:gd name="connsiteY119" fmla="*/ 5488 h 546150"/>
              <a:gd name="connsiteX120" fmla="*/ 71416 w 328210"/>
              <a:gd name="connsiteY120" fmla="*/ 9151 h 546150"/>
              <a:gd name="connsiteX121" fmla="*/ 71416 w 328210"/>
              <a:gd name="connsiteY121" fmla="*/ 7320 h 546150"/>
              <a:gd name="connsiteX122" fmla="*/ 65794 w 328210"/>
              <a:gd name="connsiteY122" fmla="*/ 2480 h 546150"/>
              <a:gd name="connsiteX123" fmla="*/ 67034 w 328210"/>
              <a:gd name="connsiteY123" fmla="*/ 11171 h 546150"/>
              <a:gd name="connsiteX124" fmla="*/ 64552 w 328210"/>
              <a:gd name="connsiteY124" fmla="*/ 19862 h 546150"/>
              <a:gd name="connsiteX125" fmla="*/ 65794 w 328210"/>
              <a:gd name="connsiteY125" fmla="*/ 19862 h 546150"/>
              <a:gd name="connsiteX126" fmla="*/ 67034 w 328210"/>
              <a:gd name="connsiteY126" fmla="*/ 21104 h 546150"/>
              <a:gd name="connsiteX127" fmla="*/ 58346 w 328210"/>
              <a:gd name="connsiteY127" fmla="*/ 78216 h 546150"/>
              <a:gd name="connsiteX128" fmla="*/ 59586 w 328210"/>
              <a:gd name="connsiteY128" fmla="*/ 78216 h 546150"/>
              <a:gd name="connsiteX129" fmla="*/ 59586 w 328210"/>
              <a:gd name="connsiteY129" fmla="*/ 84424 h 546150"/>
              <a:gd name="connsiteX130" fmla="*/ 57104 w 328210"/>
              <a:gd name="connsiteY130" fmla="*/ 89390 h 546150"/>
              <a:gd name="connsiteX131" fmla="*/ 59586 w 328210"/>
              <a:gd name="connsiteY131" fmla="*/ 90632 h 546150"/>
              <a:gd name="connsiteX132" fmla="*/ 55862 w 328210"/>
              <a:gd name="connsiteY132" fmla="*/ 117947 h 546150"/>
              <a:gd name="connsiteX133" fmla="*/ 53380 w 328210"/>
              <a:gd name="connsiteY133" fmla="*/ 119188 h 546150"/>
              <a:gd name="connsiteX134" fmla="*/ 55862 w 328210"/>
              <a:gd name="connsiteY134" fmla="*/ 126638 h 546150"/>
              <a:gd name="connsiteX135" fmla="*/ 49656 w 328210"/>
              <a:gd name="connsiteY135" fmla="*/ 136570 h 546150"/>
              <a:gd name="connsiteX136" fmla="*/ 52138 w 328210"/>
              <a:gd name="connsiteY136" fmla="*/ 139053 h 546150"/>
              <a:gd name="connsiteX137" fmla="*/ 52138 w 328210"/>
              <a:gd name="connsiteY137" fmla="*/ 151469 h 546150"/>
              <a:gd name="connsiteX138" fmla="*/ 45932 w 328210"/>
              <a:gd name="connsiteY138" fmla="*/ 176301 h 546150"/>
              <a:gd name="connsiteX139" fmla="*/ 48414 w 328210"/>
              <a:gd name="connsiteY139" fmla="*/ 180025 h 546150"/>
              <a:gd name="connsiteX140" fmla="*/ 50898 w 328210"/>
              <a:gd name="connsiteY140" fmla="*/ 177542 h 546150"/>
              <a:gd name="connsiteX141" fmla="*/ 49656 w 328210"/>
              <a:gd name="connsiteY141" fmla="*/ 183750 h 546150"/>
              <a:gd name="connsiteX142" fmla="*/ 49656 w 328210"/>
              <a:gd name="connsiteY142" fmla="*/ 184992 h 546150"/>
              <a:gd name="connsiteX143" fmla="*/ 48414 w 328210"/>
              <a:gd name="connsiteY143" fmla="*/ 187475 h 546150"/>
              <a:gd name="connsiteX144" fmla="*/ 48414 w 328210"/>
              <a:gd name="connsiteY144" fmla="*/ 193683 h 546150"/>
              <a:gd name="connsiteX145" fmla="*/ 49656 w 328210"/>
              <a:gd name="connsiteY145" fmla="*/ 193683 h 546150"/>
              <a:gd name="connsiteX146" fmla="*/ 48414 w 328210"/>
              <a:gd name="connsiteY146" fmla="*/ 196166 h 546150"/>
              <a:gd name="connsiteX147" fmla="*/ 45932 w 328210"/>
              <a:gd name="connsiteY147" fmla="*/ 194924 h 546150"/>
              <a:gd name="connsiteX148" fmla="*/ 47172 w 328210"/>
              <a:gd name="connsiteY148" fmla="*/ 201132 h 546150"/>
              <a:gd name="connsiteX149" fmla="*/ 45932 w 328210"/>
              <a:gd name="connsiteY149" fmla="*/ 199891 h 546150"/>
              <a:gd name="connsiteX150" fmla="*/ 44690 w 328210"/>
              <a:gd name="connsiteY150" fmla="*/ 203615 h 546150"/>
              <a:gd name="connsiteX151" fmla="*/ 48414 w 328210"/>
              <a:gd name="connsiteY151" fmla="*/ 202374 h 546150"/>
              <a:gd name="connsiteX152" fmla="*/ 42208 w 328210"/>
              <a:gd name="connsiteY152" fmla="*/ 245829 h 546150"/>
              <a:gd name="connsiteX153" fmla="*/ 37242 w 328210"/>
              <a:gd name="connsiteY153" fmla="*/ 254520 h 546150"/>
              <a:gd name="connsiteX154" fmla="*/ 38484 w 328210"/>
              <a:gd name="connsiteY154" fmla="*/ 253278 h 546150"/>
              <a:gd name="connsiteX155" fmla="*/ 36000 w 328210"/>
              <a:gd name="connsiteY155" fmla="*/ 257003 h 546150"/>
              <a:gd name="connsiteX156" fmla="*/ 39724 w 328210"/>
              <a:gd name="connsiteY156" fmla="*/ 255762 h 546150"/>
              <a:gd name="connsiteX157" fmla="*/ 40966 w 328210"/>
              <a:gd name="connsiteY157" fmla="*/ 261969 h 546150"/>
              <a:gd name="connsiteX158" fmla="*/ 38484 w 328210"/>
              <a:gd name="connsiteY158" fmla="*/ 285559 h 546150"/>
              <a:gd name="connsiteX159" fmla="*/ 36000 w 328210"/>
              <a:gd name="connsiteY159" fmla="*/ 304183 h 546150"/>
              <a:gd name="connsiteX160" fmla="*/ 34760 w 328210"/>
              <a:gd name="connsiteY160" fmla="*/ 305425 h 546150"/>
              <a:gd name="connsiteX161" fmla="*/ 34760 w 328210"/>
              <a:gd name="connsiteY161" fmla="*/ 320323 h 546150"/>
              <a:gd name="connsiteX162" fmla="*/ 32276 w 328210"/>
              <a:gd name="connsiteY162" fmla="*/ 320323 h 546150"/>
              <a:gd name="connsiteX163" fmla="*/ 34760 w 328210"/>
              <a:gd name="connsiteY163" fmla="*/ 330256 h 546150"/>
              <a:gd name="connsiteX164" fmla="*/ 33518 w 328210"/>
              <a:gd name="connsiteY164" fmla="*/ 330256 h 546150"/>
              <a:gd name="connsiteX165" fmla="*/ 32276 w 328210"/>
              <a:gd name="connsiteY165" fmla="*/ 338947 h 546150"/>
              <a:gd name="connsiteX166" fmla="*/ 28552 w 328210"/>
              <a:gd name="connsiteY166" fmla="*/ 355088 h 546150"/>
              <a:gd name="connsiteX167" fmla="*/ 31036 w 328210"/>
              <a:gd name="connsiteY167" fmla="*/ 366262 h 546150"/>
              <a:gd name="connsiteX168" fmla="*/ 29794 w 328210"/>
              <a:gd name="connsiteY168" fmla="*/ 366262 h 546150"/>
              <a:gd name="connsiteX169" fmla="*/ 28552 w 328210"/>
              <a:gd name="connsiteY169" fmla="*/ 379919 h 546150"/>
              <a:gd name="connsiteX170" fmla="*/ 29794 w 328210"/>
              <a:gd name="connsiteY170" fmla="*/ 379919 h 546150"/>
              <a:gd name="connsiteX171" fmla="*/ 29794 w 328210"/>
              <a:gd name="connsiteY171" fmla="*/ 396060 h 546150"/>
              <a:gd name="connsiteX172" fmla="*/ 27312 w 328210"/>
              <a:gd name="connsiteY172" fmla="*/ 397301 h 546150"/>
              <a:gd name="connsiteX173" fmla="*/ 28552 w 328210"/>
              <a:gd name="connsiteY173" fmla="*/ 403509 h 546150"/>
              <a:gd name="connsiteX174" fmla="*/ 28552 w 328210"/>
              <a:gd name="connsiteY174" fmla="*/ 401026 h 546150"/>
              <a:gd name="connsiteX175" fmla="*/ 22346 w 328210"/>
              <a:gd name="connsiteY175" fmla="*/ 410958 h 546150"/>
              <a:gd name="connsiteX176" fmla="*/ 23586 w 328210"/>
              <a:gd name="connsiteY176" fmla="*/ 409717 h 546150"/>
              <a:gd name="connsiteX177" fmla="*/ 21104 w 328210"/>
              <a:gd name="connsiteY177" fmla="*/ 420891 h 546150"/>
              <a:gd name="connsiteX178" fmla="*/ 23586 w 328210"/>
              <a:gd name="connsiteY178" fmla="*/ 420891 h 546150"/>
              <a:gd name="connsiteX179" fmla="*/ 21104 w 328210"/>
              <a:gd name="connsiteY179" fmla="*/ 432065 h 546150"/>
              <a:gd name="connsiteX180" fmla="*/ 21104 w 328210"/>
              <a:gd name="connsiteY180" fmla="*/ 438273 h 546150"/>
              <a:gd name="connsiteX181" fmla="*/ 19862 w 328210"/>
              <a:gd name="connsiteY181" fmla="*/ 448206 h 546150"/>
              <a:gd name="connsiteX182" fmla="*/ 19862 w 328210"/>
              <a:gd name="connsiteY182" fmla="*/ 451930 h 546150"/>
              <a:gd name="connsiteX183" fmla="*/ 18622 w 328210"/>
              <a:gd name="connsiteY183" fmla="*/ 464346 h 546150"/>
              <a:gd name="connsiteX184" fmla="*/ 17380 w 328210"/>
              <a:gd name="connsiteY184" fmla="*/ 463105 h 546150"/>
              <a:gd name="connsiteX185" fmla="*/ 17380 w 328210"/>
              <a:gd name="connsiteY185" fmla="*/ 469312 h 546150"/>
              <a:gd name="connsiteX186" fmla="*/ 22346 w 328210"/>
              <a:gd name="connsiteY186" fmla="*/ 476762 h 546150"/>
              <a:gd name="connsiteX187" fmla="*/ 21104 w 328210"/>
              <a:gd name="connsiteY187" fmla="*/ 475520 h 546150"/>
              <a:gd name="connsiteX188" fmla="*/ 21104 w 328210"/>
              <a:gd name="connsiteY188" fmla="*/ 476762 h 546150"/>
              <a:gd name="connsiteX189" fmla="*/ 18622 w 328210"/>
              <a:gd name="connsiteY189" fmla="*/ 476762 h 546150"/>
              <a:gd name="connsiteX190" fmla="*/ 18622 w 328210"/>
              <a:gd name="connsiteY190" fmla="*/ 489178 h 546150"/>
              <a:gd name="connsiteX191" fmla="*/ 17380 w 328210"/>
              <a:gd name="connsiteY191" fmla="*/ 489178 h 546150"/>
              <a:gd name="connsiteX192" fmla="*/ 17380 w 328210"/>
              <a:gd name="connsiteY192" fmla="*/ 495386 h 546150"/>
              <a:gd name="connsiteX193" fmla="*/ 14898 w 328210"/>
              <a:gd name="connsiteY193" fmla="*/ 514009 h 546150"/>
              <a:gd name="connsiteX194" fmla="*/ 11174 w 328210"/>
              <a:gd name="connsiteY194" fmla="*/ 525183 h 546150"/>
              <a:gd name="connsiteX195" fmla="*/ 12166 w 328210"/>
              <a:gd name="connsiteY195" fmla="*/ 528163 h 546150"/>
              <a:gd name="connsiteX196" fmla="*/ 11174 w 328210"/>
              <a:gd name="connsiteY196" fmla="*/ 530150 h 546150"/>
              <a:gd name="connsiteX197" fmla="*/ 14898 w 328210"/>
              <a:gd name="connsiteY197" fmla="*/ 527667 h 546150"/>
              <a:gd name="connsiteX198" fmla="*/ 18622 w 328210"/>
              <a:gd name="connsiteY198" fmla="*/ 526425 h 546150"/>
              <a:gd name="connsiteX199" fmla="*/ 19862 w 328210"/>
              <a:gd name="connsiteY199" fmla="*/ 530150 h 546150"/>
              <a:gd name="connsiteX200" fmla="*/ 23586 w 328210"/>
              <a:gd name="connsiteY200" fmla="*/ 527667 h 546150"/>
              <a:gd name="connsiteX201" fmla="*/ 24828 w 328210"/>
              <a:gd name="connsiteY201" fmla="*/ 530150 h 546150"/>
              <a:gd name="connsiteX202" fmla="*/ 31036 w 328210"/>
              <a:gd name="connsiteY202" fmla="*/ 528908 h 546150"/>
              <a:gd name="connsiteX203" fmla="*/ 29794 w 328210"/>
              <a:gd name="connsiteY203" fmla="*/ 530150 h 546150"/>
              <a:gd name="connsiteX204" fmla="*/ 40966 w 328210"/>
              <a:gd name="connsiteY204" fmla="*/ 526425 h 546150"/>
              <a:gd name="connsiteX205" fmla="*/ 45932 w 328210"/>
              <a:gd name="connsiteY205" fmla="*/ 527667 h 546150"/>
              <a:gd name="connsiteX206" fmla="*/ 49656 w 328210"/>
              <a:gd name="connsiteY206" fmla="*/ 526425 h 546150"/>
              <a:gd name="connsiteX207" fmla="*/ 49656 w 328210"/>
              <a:gd name="connsiteY207" fmla="*/ 525183 h 546150"/>
              <a:gd name="connsiteX208" fmla="*/ 50898 w 328210"/>
              <a:gd name="connsiteY208" fmla="*/ 525183 h 546150"/>
              <a:gd name="connsiteX209" fmla="*/ 50898 w 328210"/>
              <a:gd name="connsiteY209" fmla="*/ 526425 h 546150"/>
              <a:gd name="connsiteX210" fmla="*/ 55862 w 328210"/>
              <a:gd name="connsiteY210" fmla="*/ 526425 h 546150"/>
              <a:gd name="connsiteX211" fmla="*/ 54622 w 328210"/>
              <a:gd name="connsiteY211" fmla="*/ 525183 h 546150"/>
              <a:gd name="connsiteX212" fmla="*/ 57104 w 328210"/>
              <a:gd name="connsiteY212" fmla="*/ 526425 h 546150"/>
              <a:gd name="connsiteX213" fmla="*/ 59586 w 328210"/>
              <a:gd name="connsiteY213" fmla="*/ 526425 h 546150"/>
              <a:gd name="connsiteX214" fmla="*/ 81932 w 328210"/>
              <a:gd name="connsiteY214" fmla="*/ 526425 h 546150"/>
              <a:gd name="connsiteX215" fmla="*/ 78208 w 328210"/>
              <a:gd name="connsiteY215" fmla="*/ 526425 h 546150"/>
              <a:gd name="connsiteX216" fmla="*/ 93104 w 328210"/>
              <a:gd name="connsiteY216" fmla="*/ 527667 h 546150"/>
              <a:gd name="connsiteX217" fmla="*/ 93104 w 328210"/>
              <a:gd name="connsiteY217" fmla="*/ 526425 h 546150"/>
              <a:gd name="connsiteX218" fmla="*/ 105518 w 328210"/>
              <a:gd name="connsiteY218" fmla="*/ 523942 h 546150"/>
              <a:gd name="connsiteX219" fmla="*/ 105518 w 328210"/>
              <a:gd name="connsiteY219" fmla="*/ 522700 h 546150"/>
              <a:gd name="connsiteX220" fmla="*/ 124138 w 328210"/>
              <a:gd name="connsiteY220" fmla="*/ 523942 h 546150"/>
              <a:gd name="connsiteX221" fmla="*/ 134068 w 328210"/>
              <a:gd name="connsiteY221" fmla="*/ 523942 h 546150"/>
              <a:gd name="connsiteX222" fmla="*/ 135310 w 328210"/>
              <a:gd name="connsiteY222" fmla="*/ 525183 h 546150"/>
              <a:gd name="connsiteX223" fmla="*/ 142758 w 328210"/>
              <a:gd name="connsiteY223" fmla="*/ 525183 h 546150"/>
              <a:gd name="connsiteX224" fmla="*/ 163862 w 328210"/>
              <a:gd name="connsiteY224" fmla="*/ 525183 h 546150"/>
              <a:gd name="connsiteX225" fmla="*/ 163862 w 328210"/>
              <a:gd name="connsiteY225" fmla="*/ 526425 h 546150"/>
              <a:gd name="connsiteX226" fmla="*/ 170068 w 328210"/>
              <a:gd name="connsiteY226" fmla="*/ 525183 h 546150"/>
              <a:gd name="connsiteX227" fmla="*/ 173792 w 328210"/>
              <a:gd name="connsiteY227" fmla="*/ 523942 h 546150"/>
              <a:gd name="connsiteX228" fmla="*/ 182482 w 328210"/>
              <a:gd name="connsiteY228" fmla="*/ 525183 h 546150"/>
              <a:gd name="connsiteX229" fmla="*/ 186206 w 328210"/>
              <a:gd name="connsiteY229" fmla="*/ 525183 h 546150"/>
              <a:gd name="connsiteX230" fmla="*/ 187448 w 328210"/>
              <a:gd name="connsiteY230" fmla="*/ 527667 h 546150"/>
              <a:gd name="connsiteX231" fmla="*/ 189930 w 328210"/>
              <a:gd name="connsiteY231" fmla="*/ 526425 h 546150"/>
              <a:gd name="connsiteX232" fmla="*/ 189930 w 328210"/>
              <a:gd name="connsiteY232" fmla="*/ 527667 h 546150"/>
              <a:gd name="connsiteX233" fmla="*/ 199862 w 328210"/>
              <a:gd name="connsiteY233" fmla="*/ 526425 h 546150"/>
              <a:gd name="connsiteX234" fmla="*/ 197378 w 328210"/>
              <a:gd name="connsiteY234" fmla="*/ 525183 h 546150"/>
              <a:gd name="connsiteX235" fmla="*/ 197378 w 328210"/>
              <a:gd name="connsiteY235" fmla="*/ 523942 h 546150"/>
              <a:gd name="connsiteX236" fmla="*/ 199862 w 328210"/>
              <a:gd name="connsiteY236" fmla="*/ 523942 h 546150"/>
              <a:gd name="connsiteX237" fmla="*/ 208550 w 328210"/>
              <a:gd name="connsiteY237" fmla="*/ 526425 h 546150"/>
              <a:gd name="connsiteX238" fmla="*/ 214758 w 328210"/>
              <a:gd name="connsiteY238" fmla="*/ 523942 h 546150"/>
              <a:gd name="connsiteX239" fmla="*/ 218482 w 328210"/>
              <a:gd name="connsiteY239" fmla="*/ 526425 h 546150"/>
              <a:gd name="connsiteX240" fmla="*/ 207310 w 328210"/>
              <a:gd name="connsiteY240" fmla="*/ 528908 h 546150"/>
              <a:gd name="connsiteX241" fmla="*/ 209792 w 328210"/>
              <a:gd name="connsiteY241" fmla="*/ 530150 h 546150"/>
              <a:gd name="connsiteX242" fmla="*/ 206068 w 328210"/>
              <a:gd name="connsiteY242" fmla="*/ 530150 h 546150"/>
              <a:gd name="connsiteX243" fmla="*/ 204826 w 328210"/>
              <a:gd name="connsiteY243" fmla="*/ 527667 h 546150"/>
              <a:gd name="connsiteX244" fmla="*/ 194364 w 328210"/>
              <a:gd name="connsiteY244" fmla="*/ 529992 h 546150"/>
              <a:gd name="connsiteX245" fmla="*/ 193634 w 328210"/>
              <a:gd name="connsiteY245" fmla="*/ 531450 h 546150"/>
              <a:gd name="connsiteX246" fmla="*/ 193512 w 328210"/>
              <a:gd name="connsiteY246" fmla="*/ 531283 h 546150"/>
              <a:gd name="connsiteX247" fmla="*/ 193498 w 328210"/>
              <a:gd name="connsiteY247" fmla="*/ 531391 h 546150"/>
              <a:gd name="connsiteX248" fmla="*/ 192412 w 328210"/>
              <a:gd name="connsiteY248" fmla="*/ 532633 h 546150"/>
              <a:gd name="connsiteX249" fmla="*/ 194896 w 328210"/>
              <a:gd name="connsiteY249" fmla="*/ 532633 h 546150"/>
              <a:gd name="connsiteX250" fmla="*/ 192412 w 328210"/>
              <a:gd name="connsiteY250" fmla="*/ 533874 h 546150"/>
              <a:gd name="connsiteX251" fmla="*/ 167586 w 328210"/>
              <a:gd name="connsiteY251" fmla="*/ 532633 h 546150"/>
              <a:gd name="connsiteX252" fmla="*/ 173792 w 328210"/>
              <a:gd name="connsiteY252" fmla="*/ 532633 h 546150"/>
              <a:gd name="connsiteX253" fmla="*/ 170068 w 328210"/>
              <a:gd name="connsiteY253" fmla="*/ 531391 h 546150"/>
              <a:gd name="connsiteX254" fmla="*/ 180000 w 328210"/>
              <a:gd name="connsiteY254" fmla="*/ 532633 h 546150"/>
              <a:gd name="connsiteX255" fmla="*/ 178758 w 328210"/>
              <a:gd name="connsiteY255" fmla="*/ 527667 h 546150"/>
              <a:gd name="connsiteX256" fmla="*/ 161378 w 328210"/>
              <a:gd name="connsiteY256" fmla="*/ 530150 h 546150"/>
              <a:gd name="connsiteX257" fmla="*/ 158896 w 328210"/>
              <a:gd name="connsiteY257" fmla="*/ 528908 h 546150"/>
              <a:gd name="connsiteX258" fmla="*/ 147724 w 328210"/>
              <a:gd name="connsiteY258" fmla="*/ 536358 h 546150"/>
              <a:gd name="connsiteX259" fmla="*/ 145240 w 328210"/>
              <a:gd name="connsiteY259" fmla="*/ 536358 h 546150"/>
              <a:gd name="connsiteX260" fmla="*/ 144000 w 328210"/>
              <a:gd name="connsiteY260" fmla="*/ 533874 h 546150"/>
              <a:gd name="connsiteX261" fmla="*/ 126620 w 328210"/>
              <a:gd name="connsiteY261" fmla="*/ 533874 h 546150"/>
              <a:gd name="connsiteX262" fmla="*/ 126620 w 328210"/>
              <a:gd name="connsiteY262" fmla="*/ 532633 h 546150"/>
              <a:gd name="connsiteX263" fmla="*/ 119172 w 328210"/>
              <a:gd name="connsiteY263" fmla="*/ 537599 h 546150"/>
              <a:gd name="connsiteX264" fmla="*/ 111724 w 328210"/>
              <a:gd name="connsiteY264" fmla="*/ 536358 h 546150"/>
              <a:gd name="connsiteX265" fmla="*/ 110482 w 328210"/>
              <a:gd name="connsiteY265" fmla="*/ 538841 h 546150"/>
              <a:gd name="connsiteX266" fmla="*/ 106758 w 328210"/>
              <a:gd name="connsiteY266" fmla="*/ 537599 h 546150"/>
              <a:gd name="connsiteX267" fmla="*/ 105518 w 328210"/>
              <a:gd name="connsiteY267" fmla="*/ 538841 h 546150"/>
              <a:gd name="connsiteX268" fmla="*/ 105898 w 328210"/>
              <a:gd name="connsiteY268" fmla="*/ 536941 h 546150"/>
              <a:gd name="connsiteX269" fmla="*/ 104374 w 328210"/>
              <a:gd name="connsiteY269" fmla="*/ 536941 h 546150"/>
              <a:gd name="connsiteX270" fmla="*/ 106550 w 328210"/>
              <a:gd name="connsiteY270" fmla="*/ 533676 h 546150"/>
              <a:gd name="connsiteX271" fmla="*/ 106758 w 328210"/>
              <a:gd name="connsiteY271" fmla="*/ 532633 h 546150"/>
              <a:gd name="connsiteX272" fmla="*/ 96828 w 328210"/>
              <a:gd name="connsiteY272" fmla="*/ 528908 h 546150"/>
              <a:gd name="connsiteX273" fmla="*/ 99310 w 328210"/>
              <a:gd name="connsiteY273" fmla="*/ 540082 h 546150"/>
              <a:gd name="connsiteX274" fmla="*/ 94344 w 328210"/>
              <a:gd name="connsiteY274" fmla="*/ 538841 h 546150"/>
              <a:gd name="connsiteX275" fmla="*/ 83172 w 328210"/>
              <a:gd name="connsiteY275" fmla="*/ 540082 h 546150"/>
              <a:gd name="connsiteX276" fmla="*/ 86896 w 328210"/>
              <a:gd name="connsiteY276" fmla="*/ 538841 h 546150"/>
              <a:gd name="connsiteX277" fmla="*/ 79448 w 328210"/>
              <a:gd name="connsiteY277" fmla="*/ 540082 h 546150"/>
              <a:gd name="connsiteX278" fmla="*/ 81932 w 328210"/>
              <a:gd name="connsiteY278" fmla="*/ 535116 h 546150"/>
              <a:gd name="connsiteX279" fmla="*/ 69518 w 328210"/>
              <a:gd name="connsiteY279" fmla="*/ 541324 h 546150"/>
              <a:gd name="connsiteX280" fmla="*/ 79448 w 328210"/>
              <a:gd name="connsiteY280" fmla="*/ 538841 h 546150"/>
              <a:gd name="connsiteX281" fmla="*/ 72000 w 328210"/>
              <a:gd name="connsiteY281" fmla="*/ 542565 h 546150"/>
              <a:gd name="connsiteX282" fmla="*/ 63310 w 328210"/>
              <a:gd name="connsiteY282" fmla="*/ 541324 h 546150"/>
              <a:gd name="connsiteX283" fmla="*/ 65794 w 328210"/>
              <a:gd name="connsiteY283" fmla="*/ 540082 h 546150"/>
              <a:gd name="connsiteX284" fmla="*/ 62070 w 328210"/>
              <a:gd name="connsiteY284" fmla="*/ 540082 h 546150"/>
              <a:gd name="connsiteX285" fmla="*/ 78208 w 328210"/>
              <a:gd name="connsiteY285" fmla="*/ 527667 h 546150"/>
              <a:gd name="connsiteX286" fmla="*/ 72000 w 328210"/>
              <a:gd name="connsiteY286" fmla="*/ 530150 h 546150"/>
              <a:gd name="connsiteX287" fmla="*/ 72000 w 328210"/>
              <a:gd name="connsiteY287" fmla="*/ 528908 h 546150"/>
              <a:gd name="connsiteX288" fmla="*/ 58346 w 328210"/>
              <a:gd name="connsiteY288" fmla="*/ 538841 h 546150"/>
              <a:gd name="connsiteX289" fmla="*/ 57104 w 328210"/>
              <a:gd name="connsiteY289" fmla="*/ 533874 h 546150"/>
              <a:gd name="connsiteX290" fmla="*/ 43448 w 328210"/>
              <a:gd name="connsiteY290" fmla="*/ 538841 h 546150"/>
              <a:gd name="connsiteX291" fmla="*/ 45932 w 328210"/>
              <a:gd name="connsiteY291" fmla="*/ 540082 h 546150"/>
              <a:gd name="connsiteX292" fmla="*/ 38484 w 328210"/>
              <a:gd name="connsiteY292" fmla="*/ 540082 h 546150"/>
              <a:gd name="connsiteX293" fmla="*/ 37242 w 328210"/>
              <a:gd name="connsiteY293" fmla="*/ 536358 h 546150"/>
              <a:gd name="connsiteX294" fmla="*/ 31036 w 328210"/>
              <a:gd name="connsiteY294" fmla="*/ 540082 h 546150"/>
              <a:gd name="connsiteX295" fmla="*/ 32276 w 328210"/>
              <a:gd name="connsiteY295" fmla="*/ 535116 h 546150"/>
              <a:gd name="connsiteX296" fmla="*/ 28552 w 328210"/>
              <a:gd name="connsiteY296" fmla="*/ 540082 h 546150"/>
              <a:gd name="connsiteX297" fmla="*/ 21104 w 328210"/>
              <a:gd name="connsiteY297" fmla="*/ 536358 h 546150"/>
              <a:gd name="connsiteX298" fmla="*/ 23586 w 328210"/>
              <a:gd name="connsiteY298" fmla="*/ 540082 h 546150"/>
              <a:gd name="connsiteX299" fmla="*/ 21104 w 328210"/>
              <a:gd name="connsiteY299" fmla="*/ 540082 h 546150"/>
              <a:gd name="connsiteX300" fmla="*/ 18622 w 328210"/>
              <a:gd name="connsiteY300" fmla="*/ 540082 h 546150"/>
              <a:gd name="connsiteX301" fmla="*/ 15112 w 328210"/>
              <a:gd name="connsiteY301" fmla="*/ 540082 h 546150"/>
              <a:gd name="connsiteX302" fmla="*/ 15112 w 328210"/>
              <a:gd name="connsiteY302" fmla="*/ 542437 h 546150"/>
              <a:gd name="connsiteX303" fmla="*/ 5500 w 328210"/>
              <a:gd name="connsiteY303" fmla="*/ 542437 h 546150"/>
              <a:gd name="connsiteX304" fmla="*/ 15112 w 328210"/>
              <a:gd name="connsiteY304" fmla="*/ 538319 h 546150"/>
              <a:gd name="connsiteX305" fmla="*/ 15112 w 328210"/>
              <a:gd name="connsiteY305" fmla="*/ 538626 h 546150"/>
              <a:gd name="connsiteX306" fmla="*/ 18622 w 328210"/>
              <a:gd name="connsiteY306" fmla="*/ 535116 h 546150"/>
              <a:gd name="connsiteX307" fmla="*/ 18622 w 328210"/>
              <a:gd name="connsiteY307" fmla="*/ 530150 h 546150"/>
              <a:gd name="connsiteX308" fmla="*/ 0 w 328210"/>
              <a:gd name="connsiteY308" fmla="*/ 540082 h 546150"/>
              <a:gd name="connsiteX309" fmla="*/ 6208 w 328210"/>
              <a:gd name="connsiteY309" fmla="*/ 536358 h 546150"/>
              <a:gd name="connsiteX310" fmla="*/ 3726 w 328210"/>
              <a:gd name="connsiteY310" fmla="*/ 536358 h 546150"/>
              <a:gd name="connsiteX311" fmla="*/ 2484 w 328210"/>
              <a:gd name="connsiteY311" fmla="*/ 526425 h 546150"/>
              <a:gd name="connsiteX312" fmla="*/ 3726 w 328210"/>
              <a:gd name="connsiteY312" fmla="*/ 517734 h 546150"/>
              <a:gd name="connsiteX313" fmla="*/ 3726 w 328210"/>
              <a:gd name="connsiteY313" fmla="*/ 514009 h 546150"/>
              <a:gd name="connsiteX314" fmla="*/ 5432 w 328210"/>
              <a:gd name="connsiteY314" fmla="*/ 512767 h 546150"/>
              <a:gd name="connsiteX315" fmla="*/ 5950 w 328210"/>
              <a:gd name="connsiteY315" fmla="*/ 509456 h 546150"/>
              <a:gd name="connsiteX316" fmla="*/ 6208 w 328210"/>
              <a:gd name="connsiteY316" fmla="*/ 510284 h 546150"/>
              <a:gd name="connsiteX317" fmla="*/ 6208 w 328210"/>
              <a:gd name="connsiteY317" fmla="*/ 507801 h 546150"/>
              <a:gd name="connsiteX318" fmla="*/ 5950 w 328210"/>
              <a:gd name="connsiteY318" fmla="*/ 509456 h 546150"/>
              <a:gd name="connsiteX319" fmla="*/ 4656 w 328210"/>
              <a:gd name="connsiteY319" fmla="*/ 505318 h 546150"/>
              <a:gd name="connsiteX320" fmla="*/ 4966 w 328210"/>
              <a:gd name="connsiteY320" fmla="*/ 500352 h 546150"/>
              <a:gd name="connsiteX321" fmla="*/ 6208 w 328210"/>
              <a:gd name="connsiteY321" fmla="*/ 504077 h 546150"/>
              <a:gd name="connsiteX322" fmla="*/ 3726 w 328210"/>
              <a:gd name="connsiteY322" fmla="*/ 495386 h 546150"/>
              <a:gd name="connsiteX323" fmla="*/ 6208 w 328210"/>
              <a:gd name="connsiteY323" fmla="*/ 491661 h 546150"/>
              <a:gd name="connsiteX324" fmla="*/ 6208 w 328210"/>
              <a:gd name="connsiteY324" fmla="*/ 482970 h 546150"/>
              <a:gd name="connsiteX325" fmla="*/ 7450 w 328210"/>
              <a:gd name="connsiteY325" fmla="*/ 481728 h 546150"/>
              <a:gd name="connsiteX326" fmla="*/ 6208 w 328210"/>
              <a:gd name="connsiteY326" fmla="*/ 492902 h 546150"/>
              <a:gd name="connsiteX327" fmla="*/ 11174 w 328210"/>
              <a:gd name="connsiteY327" fmla="*/ 495386 h 546150"/>
              <a:gd name="connsiteX328" fmla="*/ 6208 w 328210"/>
              <a:gd name="connsiteY328" fmla="*/ 475520 h 546150"/>
              <a:gd name="connsiteX329" fmla="*/ 8690 w 328210"/>
              <a:gd name="connsiteY329" fmla="*/ 468071 h 546150"/>
              <a:gd name="connsiteX330" fmla="*/ 7450 w 328210"/>
              <a:gd name="connsiteY330" fmla="*/ 468071 h 546150"/>
              <a:gd name="connsiteX331" fmla="*/ 9932 w 328210"/>
              <a:gd name="connsiteY331" fmla="*/ 465588 h 546150"/>
              <a:gd name="connsiteX332" fmla="*/ 8690 w 328210"/>
              <a:gd name="connsiteY332" fmla="*/ 464346 h 546150"/>
              <a:gd name="connsiteX333" fmla="*/ 9932 w 328210"/>
              <a:gd name="connsiteY333" fmla="*/ 464346 h 546150"/>
              <a:gd name="connsiteX334" fmla="*/ 9932 w 328210"/>
              <a:gd name="connsiteY334" fmla="*/ 463105 h 546150"/>
              <a:gd name="connsiteX335" fmla="*/ 13656 w 328210"/>
              <a:gd name="connsiteY335" fmla="*/ 465588 h 546150"/>
              <a:gd name="connsiteX336" fmla="*/ 11174 w 328210"/>
              <a:gd name="connsiteY336" fmla="*/ 468071 h 546150"/>
              <a:gd name="connsiteX337" fmla="*/ 14898 w 328210"/>
              <a:gd name="connsiteY337" fmla="*/ 468071 h 546150"/>
              <a:gd name="connsiteX338" fmla="*/ 16138 w 328210"/>
              <a:gd name="connsiteY338" fmla="*/ 468071 h 546150"/>
              <a:gd name="connsiteX339" fmla="*/ 16138 w 328210"/>
              <a:gd name="connsiteY339" fmla="*/ 461863 h 546150"/>
              <a:gd name="connsiteX340" fmla="*/ 13656 w 328210"/>
              <a:gd name="connsiteY340" fmla="*/ 465588 h 546150"/>
              <a:gd name="connsiteX341" fmla="*/ 8690 w 328210"/>
              <a:gd name="connsiteY341" fmla="*/ 459380 h 546150"/>
              <a:gd name="connsiteX342" fmla="*/ 11174 w 328210"/>
              <a:gd name="connsiteY342" fmla="*/ 455655 h 546150"/>
              <a:gd name="connsiteX343" fmla="*/ 8690 w 328210"/>
              <a:gd name="connsiteY343" fmla="*/ 444481 h 546150"/>
              <a:gd name="connsiteX344" fmla="*/ 11174 w 328210"/>
              <a:gd name="connsiteY344" fmla="*/ 445723 h 546150"/>
              <a:gd name="connsiteX345" fmla="*/ 13656 w 328210"/>
              <a:gd name="connsiteY345" fmla="*/ 433307 h 546150"/>
              <a:gd name="connsiteX346" fmla="*/ 11174 w 328210"/>
              <a:gd name="connsiteY346" fmla="*/ 428341 h 546150"/>
              <a:gd name="connsiteX347" fmla="*/ 9932 w 328210"/>
              <a:gd name="connsiteY347" fmla="*/ 425857 h 546150"/>
              <a:gd name="connsiteX348" fmla="*/ 12414 w 328210"/>
              <a:gd name="connsiteY348" fmla="*/ 424616 h 546150"/>
              <a:gd name="connsiteX349" fmla="*/ 12414 w 328210"/>
              <a:gd name="connsiteY349" fmla="*/ 412200 h 546150"/>
              <a:gd name="connsiteX350" fmla="*/ 8690 w 328210"/>
              <a:gd name="connsiteY350" fmla="*/ 409717 h 546150"/>
              <a:gd name="connsiteX351" fmla="*/ 13656 w 328210"/>
              <a:gd name="connsiteY351" fmla="*/ 404751 h 546150"/>
              <a:gd name="connsiteX352" fmla="*/ 12604 w 328210"/>
              <a:gd name="connsiteY352" fmla="*/ 402118 h 546150"/>
              <a:gd name="connsiteX353" fmla="*/ 11174 w 328210"/>
              <a:gd name="connsiteY353" fmla="*/ 398543 h 546150"/>
              <a:gd name="connsiteX354" fmla="*/ 13656 w 328210"/>
              <a:gd name="connsiteY354" fmla="*/ 399784 h 546150"/>
              <a:gd name="connsiteX355" fmla="*/ 14898 w 328210"/>
              <a:gd name="connsiteY355" fmla="*/ 394818 h 546150"/>
              <a:gd name="connsiteX356" fmla="*/ 14898 w 328210"/>
              <a:gd name="connsiteY356" fmla="*/ 389852 h 546150"/>
              <a:gd name="connsiteX357" fmla="*/ 8690 w 328210"/>
              <a:gd name="connsiteY357" fmla="*/ 393576 h 546150"/>
              <a:gd name="connsiteX358" fmla="*/ 13656 w 328210"/>
              <a:gd name="connsiteY358" fmla="*/ 383644 h 546150"/>
              <a:gd name="connsiteX359" fmla="*/ 13656 w 328210"/>
              <a:gd name="connsiteY359" fmla="*/ 387369 h 546150"/>
              <a:gd name="connsiteX360" fmla="*/ 16138 w 328210"/>
              <a:gd name="connsiteY360" fmla="*/ 377436 h 546150"/>
              <a:gd name="connsiteX361" fmla="*/ 17380 w 328210"/>
              <a:gd name="connsiteY361" fmla="*/ 381161 h 546150"/>
              <a:gd name="connsiteX362" fmla="*/ 17380 w 328210"/>
              <a:gd name="connsiteY362" fmla="*/ 377436 h 546150"/>
              <a:gd name="connsiteX363" fmla="*/ 18622 w 328210"/>
              <a:gd name="connsiteY363" fmla="*/ 377436 h 546150"/>
              <a:gd name="connsiteX364" fmla="*/ 17380 w 328210"/>
              <a:gd name="connsiteY364" fmla="*/ 373711 h 546150"/>
              <a:gd name="connsiteX365" fmla="*/ 17380 w 328210"/>
              <a:gd name="connsiteY365" fmla="*/ 366262 h 546150"/>
              <a:gd name="connsiteX366" fmla="*/ 17380 w 328210"/>
              <a:gd name="connsiteY366" fmla="*/ 362541 h 546150"/>
              <a:gd name="connsiteX367" fmla="*/ 17380 w 328210"/>
              <a:gd name="connsiteY367" fmla="*/ 361295 h 546150"/>
              <a:gd name="connsiteX368" fmla="*/ 18622 w 328210"/>
              <a:gd name="connsiteY368" fmla="*/ 360054 h 546150"/>
              <a:gd name="connsiteX369" fmla="*/ 17536 w 328210"/>
              <a:gd name="connsiteY369" fmla="*/ 354156 h 546150"/>
              <a:gd name="connsiteX370" fmla="*/ 17424 w 328210"/>
              <a:gd name="connsiteY370" fmla="*/ 351274 h 546150"/>
              <a:gd name="connsiteX371" fmla="*/ 18622 w 328210"/>
              <a:gd name="connsiteY371" fmla="*/ 348880 h 546150"/>
              <a:gd name="connsiteX372" fmla="*/ 14898 w 328210"/>
              <a:gd name="connsiteY372" fmla="*/ 333981 h 546150"/>
              <a:gd name="connsiteX373" fmla="*/ 17380 w 328210"/>
              <a:gd name="connsiteY373" fmla="*/ 338947 h 546150"/>
              <a:gd name="connsiteX374" fmla="*/ 18622 w 328210"/>
              <a:gd name="connsiteY374" fmla="*/ 333981 h 546150"/>
              <a:gd name="connsiteX375" fmla="*/ 18622 w 328210"/>
              <a:gd name="connsiteY375" fmla="*/ 326531 h 546150"/>
              <a:gd name="connsiteX376" fmla="*/ 22346 w 328210"/>
              <a:gd name="connsiteY376" fmla="*/ 324048 h 546150"/>
              <a:gd name="connsiteX377" fmla="*/ 18622 w 328210"/>
              <a:gd name="connsiteY377" fmla="*/ 320323 h 546150"/>
              <a:gd name="connsiteX378" fmla="*/ 21104 w 328210"/>
              <a:gd name="connsiteY378" fmla="*/ 317840 h 546150"/>
              <a:gd name="connsiteX379" fmla="*/ 23586 w 328210"/>
              <a:gd name="connsiteY379" fmla="*/ 302941 h 546150"/>
              <a:gd name="connsiteX380" fmla="*/ 22346 w 328210"/>
              <a:gd name="connsiteY380" fmla="*/ 301700 h 546150"/>
              <a:gd name="connsiteX381" fmla="*/ 22346 w 328210"/>
              <a:gd name="connsiteY381" fmla="*/ 285559 h 546150"/>
              <a:gd name="connsiteX382" fmla="*/ 24828 w 328210"/>
              <a:gd name="connsiteY382" fmla="*/ 283076 h 546150"/>
              <a:gd name="connsiteX383" fmla="*/ 23586 w 328210"/>
              <a:gd name="connsiteY383" fmla="*/ 276868 h 546150"/>
              <a:gd name="connsiteX384" fmla="*/ 27312 w 328210"/>
              <a:gd name="connsiteY384" fmla="*/ 280593 h 546150"/>
              <a:gd name="connsiteX385" fmla="*/ 26070 w 328210"/>
              <a:gd name="connsiteY385" fmla="*/ 275627 h 546150"/>
              <a:gd name="connsiteX386" fmla="*/ 27312 w 328210"/>
              <a:gd name="connsiteY386" fmla="*/ 276868 h 546150"/>
              <a:gd name="connsiteX387" fmla="*/ 26070 w 328210"/>
              <a:gd name="connsiteY387" fmla="*/ 269419 h 546150"/>
              <a:gd name="connsiteX388" fmla="*/ 24828 w 328210"/>
              <a:gd name="connsiteY388" fmla="*/ 270660 h 546150"/>
              <a:gd name="connsiteX389" fmla="*/ 27312 w 328210"/>
              <a:gd name="connsiteY389" fmla="*/ 261969 h 546150"/>
              <a:gd name="connsiteX390" fmla="*/ 27312 w 328210"/>
              <a:gd name="connsiteY390" fmla="*/ 264453 h 546150"/>
              <a:gd name="connsiteX391" fmla="*/ 28552 w 328210"/>
              <a:gd name="connsiteY391" fmla="*/ 268177 h 546150"/>
              <a:gd name="connsiteX392" fmla="*/ 29794 w 328210"/>
              <a:gd name="connsiteY392" fmla="*/ 265694 h 546150"/>
              <a:gd name="connsiteX393" fmla="*/ 27312 w 328210"/>
              <a:gd name="connsiteY393" fmla="*/ 260728 h 546150"/>
              <a:gd name="connsiteX394" fmla="*/ 27312 w 328210"/>
              <a:gd name="connsiteY394" fmla="*/ 252037 h 546150"/>
              <a:gd name="connsiteX395" fmla="*/ 29794 w 328210"/>
              <a:gd name="connsiteY395" fmla="*/ 253278 h 546150"/>
              <a:gd name="connsiteX396" fmla="*/ 28552 w 328210"/>
              <a:gd name="connsiteY396" fmla="*/ 248312 h 546150"/>
              <a:gd name="connsiteX397" fmla="*/ 31036 w 328210"/>
              <a:gd name="connsiteY397" fmla="*/ 252037 h 546150"/>
              <a:gd name="connsiteX398" fmla="*/ 29794 w 328210"/>
              <a:gd name="connsiteY398" fmla="*/ 242104 h 546150"/>
              <a:gd name="connsiteX399" fmla="*/ 31036 w 328210"/>
              <a:gd name="connsiteY399" fmla="*/ 242104 h 546150"/>
              <a:gd name="connsiteX400" fmla="*/ 31036 w 328210"/>
              <a:gd name="connsiteY400" fmla="*/ 235896 h 546150"/>
              <a:gd name="connsiteX401" fmla="*/ 28552 w 328210"/>
              <a:gd name="connsiteY401" fmla="*/ 234655 h 546150"/>
              <a:gd name="connsiteX402" fmla="*/ 31036 w 328210"/>
              <a:gd name="connsiteY402" fmla="*/ 228447 h 546150"/>
              <a:gd name="connsiteX403" fmla="*/ 28552 w 328210"/>
              <a:gd name="connsiteY403" fmla="*/ 230930 h 546150"/>
              <a:gd name="connsiteX404" fmla="*/ 33518 w 328210"/>
              <a:gd name="connsiteY404" fmla="*/ 216031 h 546150"/>
              <a:gd name="connsiteX405" fmla="*/ 31036 w 328210"/>
              <a:gd name="connsiteY405" fmla="*/ 219756 h 546150"/>
              <a:gd name="connsiteX406" fmla="*/ 32276 w 328210"/>
              <a:gd name="connsiteY406" fmla="*/ 209823 h 546150"/>
              <a:gd name="connsiteX407" fmla="*/ 33518 w 328210"/>
              <a:gd name="connsiteY407" fmla="*/ 212306 h 546150"/>
              <a:gd name="connsiteX408" fmla="*/ 33518 w 328210"/>
              <a:gd name="connsiteY408" fmla="*/ 208582 h 546150"/>
              <a:gd name="connsiteX409" fmla="*/ 34760 w 328210"/>
              <a:gd name="connsiteY409" fmla="*/ 208582 h 546150"/>
              <a:gd name="connsiteX410" fmla="*/ 33518 w 328210"/>
              <a:gd name="connsiteY410" fmla="*/ 197407 h 546150"/>
              <a:gd name="connsiteX411" fmla="*/ 34760 w 328210"/>
              <a:gd name="connsiteY411" fmla="*/ 191200 h 546150"/>
              <a:gd name="connsiteX412" fmla="*/ 37242 w 328210"/>
              <a:gd name="connsiteY412" fmla="*/ 203615 h 546150"/>
              <a:gd name="connsiteX413" fmla="*/ 37242 w 328210"/>
              <a:gd name="connsiteY413" fmla="*/ 198649 h 546150"/>
              <a:gd name="connsiteX414" fmla="*/ 38484 w 328210"/>
              <a:gd name="connsiteY414" fmla="*/ 202374 h 546150"/>
              <a:gd name="connsiteX415" fmla="*/ 37242 w 328210"/>
              <a:gd name="connsiteY415" fmla="*/ 188716 h 546150"/>
              <a:gd name="connsiteX416" fmla="*/ 37242 w 328210"/>
              <a:gd name="connsiteY416" fmla="*/ 196166 h 546150"/>
              <a:gd name="connsiteX417" fmla="*/ 36000 w 328210"/>
              <a:gd name="connsiteY417" fmla="*/ 189958 h 546150"/>
              <a:gd name="connsiteX418" fmla="*/ 37242 w 328210"/>
              <a:gd name="connsiteY418" fmla="*/ 182509 h 546150"/>
              <a:gd name="connsiteX419" fmla="*/ 37242 w 328210"/>
              <a:gd name="connsiteY419" fmla="*/ 183750 h 546150"/>
              <a:gd name="connsiteX420" fmla="*/ 42208 w 328210"/>
              <a:gd name="connsiteY420" fmla="*/ 172576 h 546150"/>
              <a:gd name="connsiteX421" fmla="*/ 40966 w 328210"/>
              <a:gd name="connsiteY421" fmla="*/ 166368 h 546150"/>
              <a:gd name="connsiteX422" fmla="*/ 37242 w 328210"/>
              <a:gd name="connsiteY422" fmla="*/ 171334 h 546150"/>
              <a:gd name="connsiteX423" fmla="*/ 40966 w 328210"/>
              <a:gd name="connsiteY423" fmla="*/ 155194 h 546150"/>
              <a:gd name="connsiteX424" fmla="*/ 43448 w 328210"/>
              <a:gd name="connsiteY424" fmla="*/ 156435 h 546150"/>
              <a:gd name="connsiteX425" fmla="*/ 42208 w 328210"/>
              <a:gd name="connsiteY425" fmla="*/ 150228 h 546150"/>
              <a:gd name="connsiteX426" fmla="*/ 43448 w 328210"/>
              <a:gd name="connsiteY426" fmla="*/ 148986 h 546150"/>
              <a:gd name="connsiteX427" fmla="*/ 40966 w 328210"/>
              <a:gd name="connsiteY427" fmla="*/ 139053 h 546150"/>
              <a:gd name="connsiteX428" fmla="*/ 43448 w 328210"/>
              <a:gd name="connsiteY428" fmla="*/ 137812 h 546150"/>
              <a:gd name="connsiteX429" fmla="*/ 43448 w 328210"/>
              <a:gd name="connsiteY429" fmla="*/ 131604 h 546150"/>
              <a:gd name="connsiteX430" fmla="*/ 44690 w 328210"/>
              <a:gd name="connsiteY430" fmla="*/ 117947 h 546150"/>
              <a:gd name="connsiteX431" fmla="*/ 44690 w 328210"/>
              <a:gd name="connsiteY431" fmla="*/ 119188 h 546150"/>
              <a:gd name="connsiteX432" fmla="*/ 45932 w 328210"/>
              <a:gd name="connsiteY432" fmla="*/ 85666 h 546150"/>
              <a:gd name="connsiteX433" fmla="*/ 44690 w 328210"/>
              <a:gd name="connsiteY433" fmla="*/ 90632 h 546150"/>
              <a:gd name="connsiteX434" fmla="*/ 45932 w 328210"/>
              <a:gd name="connsiteY434" fmla="*/ 79458 h 546150"/>
              <a:gd name="connsiteX435" fmla="*/ 45932 w 328210"/>
              <a:gd name="connsiteY435" fmla="*/ 81941 h 546150"/>
              <a:gd name="connsiteX436" fmla="*/ 48414 w 328210"/>
              <a:gd name="connsiteY436" fmla="*/ 78216 h 546150"/>
              <a:gd name="connsiteX437" fmla="*/ 47172 w 328210"/>
              <a:gd name="connsiteY437" fmla="*/ 76975 h 546150"/>
              <a:gd name="connsiteX438" fmla="*/ 48414 w 328210"/>
              <a:gd name="connsiteY438" fmla="*/ 76975 h 546150"/>
              <a:gd name="connsiteX439" fmla="*/ 45932 w 328210"/>
              <a:gd name="connsiteY439" fmla="*/ 74492 h 546150"/>
              <a:gd name="connsiteX440" fmla="*/ 52138 w 328210"/>
              <a:gd name="connsiteY440" fmla="*/ 54626 h 546150"/>
              <a:gd name="connsiteX441" fmla="*/ 49656 w 328210"/>
              <a:gd name="connsiteY441" fmla="*/ 59593 h 546150"/>
              <a:gd name="connsiteX442" fmla="*/ 50898 w 328210"/>
              <a:gd name="connsiteY442" fmla="*/ 54626 h 546150"/>
              <a:gd name="connsiteX443" fmla="*/ 48414 w 328210"/>
              <a:gd name="connsiteY443" fmla="*/ 55868 h 546150"/>
              <a:gd name="connsiteX444" fmla="*/ 53380 w 328210"/>
              <a:gd name="connsiteY444" fmla="*/ 29795 h 546150"/>
              <a:gd name="connsiteX445" fmla="*/ 54622 w 328210"/>
              <a:gd name="connsiteY445" fmla="*/ 31036 h 546150"/>
              <a:gd name="connsiteX446" fmla="*/ 53380 w 328210"/>
              <a:gd name="connsiteY446" fmla="*/ 23587 h 546150"/>
              <a:gd name="connsiteX447" fmla="*/ 54622 w 328210"/>
              <a:gd name="connsiteY447" fmla="*/ 23587 h 546150"/>
              <a:gd name="connsiteX448" fmla="*/ 57104 w 328210"/>
              <a:gd name="connsiteY448" fmla="*/ 8688 h 546150"/>
              <a:gd name="connsiteX449" fmla="*/ 65794 w 328210"/>
              <a:gd name="connsiteY449" fmla="*/ 3722 h 546150"/>
              <a:gd name="connsiteX450" fmla="*/ 71416 w 328210"/>
              <a:gd name="connsiteY450" fmla="*/ 0 h 546150"/>
              <a:gd name="connsiteX451" fmla="*/ 75076 w 328210"/>
              <a:gd name="connsiteY451" fmla="*/ 2745 h 546150"/>
              <a:gd name="connsiteX452" fmla="*/ 71416 w 328210"/>
              <a:gd name="connsiteY452" fmla="*/ 2745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328210" h="546150">
                <a:moveTo>
                  <a:pt x="59644" y="543806"/>
                </a:moveTo>
                <a:cubicBezTo>
                  <a:pt x="58074" y="543806"/>
                  <a:pt x="64352" y="543806"/>
                  <a:pt x="62782" y="543806"/>
                </a:cubicBezTo>
                <a:cubicBezTo>
                  <a:pt x="58074" y="543806"/>
                  <a:pt x="61212" y="547469"/>
                  <a:pt x="56504" y="545638"/>
                </a:cubicBezTo>
                <a:cubicBezTo>
                  <a:pt x="54936" y="543806"/>
                  <a:pt x="56504" y="543806"/>
                  <a:pt x="59644" y="543806"/>
                </a:cubicBezTo>
                <a:close/>
                <a:moveTo>
                  <a:pt x="170290" y="538319"/>
                </a:moveTo>
                <a:cubicBezTo>
                  <a:pt x="172120" y="538319"/>
                  <a:pt x="172120" y="541065"/>
                  <a:pt x="173950" y="541065"/>
                </a:cubicBezTo>
                <a:lnTo>
                  <a:pt x="170290" y="541065"/>
                </a:lnTo>
                <a:close/>
                <a:moveTo>
                  <a:pt x="166170" y="538319"/>
                </a:moveTo>
                <a:cubicBezTo>
                  <a:pt x="168916" y="538319"/>
                  <a:pt x="164796" y="541065"/>
                  <a:pt x="164796" y="541065"/>
                </a:cubicBezTo>
                <a:cubicBezTo>
                  <a:pt x="159304" y="541065"/>
                  <a:pt x="164796" y="541065"/>
                  <a:pt x="166170" y="538319"/>
                </a:cubicBezTo>
                <a:close/>
                <a:moveTo>
                  <a:pt x="153000" y="534961"/>
                </a:moveTo>
                <a:cubicBezTo>
                  <a:pt x="154862" y="534805"/>
                  <a:pt x="156414" y="535116"/>
                  <a:pt x="156414" y="536358"/>
                </a:cubicBezTo>
                <a:cubicBezTo>
                  <a:pt x="153930" y="536358"/>
                  <a:pt x="148966" y="536358"/>
                  <a:pt x="148966" y="537599"/>
                </a:cubicBezTo>
                <a:cubicBezTo>
                  <a:pt x="145240" y="536358"/>
                  <a:pt x="153930" y="537599"/>
                  <a:pt x="150206" y="536358"/>
                </a:cubicBezTo>
                <a:lnTo>
                  <a:pt x="147724" y="536358"/>
                </a:lnTo>
                <a:cubicBezTo>
                  <a:pt x="148966" y="535737"/>
                  <a:pt x="151138" y="535116"/>
                  <a:pt x="153000" y="534961"/>
                </a:cubicBezTo>
                <a:close/>
                <a:moveTo>
                  <a:pt x="219724" y="534652"/>
                </a:moveTo>
                <a:lnTo>
                  <a:pt x="221782" y="535567"/>
                </a:lnTo>
                <a:lnTo>
                  <a:pt x="223844" y="536483"/>
                </a:lnTo>
                <a:lnTo>
                  <a:pt x="222470" y="536483"/>
                </a:lnTo>
                <a:lnTo>
                  <a:pt x="221096" y="535567"/>
                </a:lnTo>
                <a:close/>
                <a:moveTo>
                  <a:pt x="313110" y="532821"/>
                </a:moveTo>
                <a:lnTo>
                  <a:pt x="315168" y="533850"/>
                </a:lnTo>
                <a:lnTo>
                  <a:pt x="315738" y="533565"/>
                </a:lnTo>
                <a:close/>
                <a:moveTo>
                  <a:pt x="313106" y="532820"/>
                </a:moveTo>
                <a:lnTo>
                  <a:pt x="313108" y="532820"/>
                </a:lnTo>
                <a:lnTo>
                  <a:pt x="317228" y="532820"/>
                </a:lnTo>
                <a:lnTo>
                  <a:pt x="328210" y="532820"/>
                </a:lnTo>
                <a:lnTo>
                  <a:pt x="325464" y="536483"/>
                </a:lnTo>
                <a:lnTo>
                  <a:pt x="325464" y="534652"/>
                </a:lnTo>
                <a:cubicBezTo>
                  <a:pt x="323404" y="533736"/>
                  <a:pt x="321002" y="534194"/>
                  <a:pt x="318770" y="534423"/>
                </a:cubicBezTo>
                <a:lnTo>
                  <a:pt x="316716" y="533842"/>
                </a:lnTo>
                <a:lnTo>
                  <a:pt x="315854" y="535567"/>
                </a:lnTo>
                <a:lnTo>
                  <a:pt x="313108" y="532821"/>
                </a:lnTo>
                <a:close/>
                <a:moveTo>
                  <a:pt x="274656" y="532820"/>
                </a:moveTo>
                <a:cubicBezTo>
                  <a:pt x="274656" y="533919"/>
                  <a:pt x="277402" y="535018"/>
                  <a:pt x="281522" y="536117"/>
                </a:cubicBezTo>
                <a:cubicBezTo>
                  <a:pt x="278776" y="536117"/>
                  <a:pt x="278776" y="537216"/>
                  <a:pt x="278776" y="537216"/>
                </a:cubicBezTo>
                <a:cubicBezTo>
                  <a:pt x="277402" y="535018"/>
                  <a:pt x="276030" y="535018"/>
                  <a:pt x="274656" y="532820"/>
                </a:cubicBezTo>
                <a:close/>
                <a:moveTo>
                  <a:pt x="262754" y="532820"/>
                </a:moveTo>
                <a:cubicBezTo>
                  <a:pt x="262754" y="534652"/>
                  <a:pt x="262754" y="534652"/>
                  <a:pt x="260924" y="534652"/>
                </a:cubicBezTo>
                <a:lnTo>
                  <a:pt x="260924" y="536483"/>
                </a:lnTo>
                <a:lnTo>
                  <a:pt x="258180" y="534652"/>
                </a:lnTo>
                <a:close/>
                <a:moveTo>
                  <a:pt x="216066" y="532820"/>
                </a:moveTo>
                <a:lnTo>
                  <a:pt x="217896" y="535567"/>
                </a:lnTo>
                <a:lnTo>
                  <a:pt x="214236" y="535567"/>
                </a:lnTo>
                <a:close/>
                <a:moveTo>
                  <a:pt x="246580" y="528705"/>
                </a:moveTo>
                <a:cubicBezTo>
                  <a:pt x="251464" y="528705"/>
                  <a:pt x="242918" y="530077"/>
                  <a:pt x="249022" y="530077"/>
                </a:cubicBezTo>
                <a:cubicBezTo>
                  <a:pt x="246580" y="530077"/>
                  <a:pt x="249022" y="531450"/>
                  <a:pt x="244140" y="531450"/>
                </a:cubicBezTo>
                <a:cubicBezTo>
                  <a:pt x="242918" y="530077"/>
                  <a:pt x="245360" y="530077"/>
                  <a:pt x="246580" y="528705"/>
                </a:cubicBezTo>
                <a:close/>
                <a:moveTo>
                  <a:pt x="12414" y="527667"/>
                </a:moveTo>
                <a:lnTo>
                  <a:pt x="12414" y="528908"/>
                </a:lnTo>
                <a:lnTo>
                  <a:pt x="12166" y="528163"/>
                </a:lnTo>
                <a:close/>
                <a:moveTo>
                  <a:pt x="300746" y="527332"/>
                </a:moveTo>
                <a:cubicBezTo>
                  <a:pt x="299372" y="529162"/>
                  <a:pt x="297998" y="530993"/>
                  <a:pt x="297998" y="529162"/>
                </a:cubicBezTo>
                <a:cubicBezTo>
                  <a:pt x="297998" y="530993"/>
                  <a:pt x="297998" y="530993"/>
                  <a:pt x="296624" y="529162"/>
                </a:cubicBezTo>
                <a:close/>
                <a:moveTo>
                  <a:pt x="294432" y="527332"/>
                </a:moveTo>
                <a:lnTo>
                  <a:pt x="294680" y="527951"/>
                </a:lnTo>
                <a:lnTo>
                  <a:pt x="295530" y="530077"/>
                </a:lnTo>
                <a:lnTo>
                  <a:pt x="293334" y="530077"/>
                </a:lnTo>
                <a:lnTo>
                  <a:pt x="294028" y="528342"/>
                </a:lnTo>
                <a:close/>
                <a:moveTo>
                  <a:pt x="280152" y="527332"/>
                </a:moveTo>
                <a:lnTo>
                  <a:pt x="284078" y="529077"/>
                </a:lnTo>
                <a:lnTo>
                  <a:pt x="284270" y="529162"/>
                </a:lnTo>
                <a:lnTo>
                  <a:pt x="284010" y="529335"/>
                </a:lnTo>
                <a:lnTo>
                  <a:pt x="281524" y="530993"/>
                </a:lnTo>
                <a:cubicBezTo>
                  <a:pt x="281524" y="529162"/>
                  <a:pt x="280152" y="529162"/>
                  <a:pt x="280152" y="527332"/>
                </a:cubicBezTo>
                <a:close/>
                <a:moveTo>
                  <a:pt x="278774" y="527332"/>
                </a:moveTo>
                <a:cubicBezTo>
                  <a:pt x="277400" y="527332"/>
                  <a:pt x="277400" y="527332"/>
                  <a:pt x="277400" y="530077"/>
                </a:cubicBezTo>
                <a:lnTo>
                  <a:pt x="274652" y="530077"/>
                </a:lnTo>
                <a:close/>
                <a:moveTo>
                  <a:pt x="269164" y="527332"/>
                </a:moveTo>
                <a:cubicBezTo>
                  <a:pt x="272826" y="527332"/>
                  <a:pt x="272826" y="530077"/>
                  <a:pt x="272826" y="530077"/>
                </a:cubicBezTo>
                <a:cubicBezTo>
                  <a:pt x="272826" y="530077"/>
                  <a:pt x="272826" y="530077"/>
                  <a:pt x="270996" y="530077"/>
                </a:cubicBezTo>
                <a:lnTo>
                  <a:pt x="269164" y="530077"/>
                </a:lnTo>
                <a:close/>
                <a:moveTo>
                  <a:pt x="265498" y="527332"/>
                </a:moveTo>
                <a:lnTo>
                  <a:pt x="267330" y="527332"/>
                </a:lnTo>
                <a:lnTo>
                  <a:pt x="263668" y="530077"/>
                </a:lnTo>
                <a:close/>
                <a:moveTo>
                  <a:pt x="256344" y="527332"/>
                </a:moveTo>
                <a:cubicBezTo>
                  <a:pt x="257260" y="527332"/>
                  <a:pt x="257260" y="530077"/>
                  <a:pt x="256344" y="530077"/>
                </a:cubicBezTo>
                <a:cubicBezTo>
                  <a:pt x="255428" y="530077"/>
                  <a:pt x="253596" y="530077"/>
                  <a:pt x="252680" y="530077"/>
                </a:cubicBezTo>
                <a:cubicBezTo>
                  <a:pt x="253596" y="527332"/>
                  <a:pt x="254512" y="527332"/>
                  <a:pt x="256344" y="527332"/>
                </a:cubicBezTo>
                <a:close/>
                <a:moveTo>
                  <a:pt x="246580" y="527332"/>
                </a:moveTo>
                <a:cubicBezTo>
                  <a:pt x="247802" y="527332"/>
                  <a:pt x="249022" y="527332"/>
                  <a:pt x="250242" y="528705"/>
                </a:cubicBezTo>
                <a:cubicBezTo>
                  <a:pt x="249022" y="528705"/>
                  <a:pt x="247802" y="528705"/>
                  <a:pt x="246580" y="528705"/>
                </a:cubicBezTo>
                <a:cubicBezTo>
                  <a:pt x="242918" y="528705"/>
                  <a:pt x="241698" y="528705"/>
                  <a:pt x="241698" y="528705"/>
                </a:cubicBezTo>
                <a:close/>
                <a:moveTo>
                  <a:pt x="233458" y="527332"/>
                </a:moveTo>
                <a:lnTo>
                  <a:pt x="234220" y="527739"/>
                </a:lnTo>
                <a:lnTo>
                  <a:pt x="234830" y="527332"/>
                </a:lnTo>
                <a:lnTo>
                  <a:pt x="234692" y="527606"/>
                </a:lnTo>
                <a:lnTo>
                  <a:pt x="235356" y="527332"/>
                </a:lnTo>
                <a:lnTo>
                  <a:pt x="235674" y="528514"/>
                </a:lnTo>
                <a:lnTo>
                  <a:pt x="240324" y="530993"/>
                </a:lnTo>
                <a:lnTo>
                  <a:pt x="237578" y="530993"/>
                </a:lnTo>
                <a:lnTo>
                  <a:pt x="236342" y="530993"/>
                </a:lnTo>
                <a:lnTo>
                  <a:pt x="236624" y="532040"/>
                </a:lnTo>
                <a:lnTo>
                  <a:pt x="234932" y="530993"/>
                </a:lnTo>
                <a:lnTo>
                  <a:pt x="233240" y="530993"/>
                </a:lnTo>
                <a:lnTo>
                  <a:pt x="236624" y="532040"/>
                </a:lnTo>
                <a:lnTo>
                  <a:pt x="237892" y="536749"/>
                </a:lnTo>
                <a:cubicBezTo>
                  <a:pt x="234090" y="535179"/>
                  <a:pt x="230286" y="535179"/>
                  <a:pt x="229020" y="536749"/>
                </a:cubicBezTo>
                <a:cubicBezTo>
                  <a:pt x="229020" y="536749"/>
                  <a:pt x="230286" y="536749"/>
                  <a:pt x="230286" y="535179"/>
                </a:cubicBezTo>
                <a:lnTo>
                  <a:pt x="226484" y="536749"/>
                </a:lnTo>
                <a:lnTo>
                  <a:pt x="231132" y="530993"/>
                </a:lnTo>
                <a:lnTo>
                  <a:pt x="230712" y="530993"/>
                </a:lnTo>
                <a:lnTo>
                  <a:pt x="231398" y="530077"/>
                </a:lnTo>
                <a:lnTo>
                  <a:pt x="230708" y="530077"/>
                </a:lnTo>
                <a:lnTo>
                  <a:pt x="232030" y="529196"/>
                </a:lnTo>
                <a:lnTo>
                  <a:pt x="231554" y="528901"/>
                </a:lnTo>
                <a:lnTo>
                  <a:pt x="232608" y="528466"/>
                </a:lnTo>
                <a:close/>
                <a:moveTo>
                  <a:pt x="225220" y="527332"/>
                </a:moveTo>
                <a:lnTo>
                  <a:pt x="227966" y="527332"/>
                </a:lnTo>
                <a:lnTo>
                  <a:pt x="227966" y="530077"/>
                </a:lnTo>
                <a:close/>
                <a:moveTo>
                  <a:pt x="260532" y="521834"/>
                </a:moveTo>
                <a:cubicBezTo>
                  <a:pt x="258962" y="523666"/>
                  <a:pt x="262100" y="525497"/>
                  <a:pt x="260532" y="525497"/>
                </a:cubicBezTo>
                <a:cubicBezTo>
                  <a:pt x="257392" y="525497"/>
                  <a:pt x="255822" y="525497"/>
                  <a:pt x="252684" y="525497"/>
                </a:cubicBezTo>
                <a:cubicBezTo>
                  <a:pt x="255822" y="525497"/>
                  <a:pt x="257392" y="523666"/>
                  <a:pt x="260532" y="521834"/>
                </a:cubicBezTo>
                <a:close/>
                <a:moveTo>
                  <a:pt x="17380" y="350121"/>
                </a:moveTo>
                <a:lnTo>
                  <a:pt x="17424" y="351274"/>
                </a:lnTo>
                <a:lnTo>
                  <a:pt x="17380" y="351363"/>
                </a:lnTo>
                <a:cubicBezTo>
                  <a:pt x="17380" y="350121"/>
                  <a:pt x="17380" y="350121"/>
                  <a:pt x="17380" y="350121"/>
                </a:cubicBezTo>
                <a:close/>
                <a:moveTo>
                  <a:pt x="75076" y="5488"/>
                </a:moveTo>
                <a:lnTo>
                  <a:pt x="71416" y="9151"/>
                </a:lnTo>
                <a:lnTo>
                  <a:pt x="71416" y="7320"/>
                </a:lnTo>
                <a:close/>
                <a:moveTo>
                  <a:pt x="65794" y="2480"/>
                </a:moveTo>
                <a:cubicBezTo>
                  <a:pt x="67034" y="2480"/>
                  <a:pt x="64552" y="9930"/>
                  <a:pt x="67034" y="11171"/>
                </a:cubicBezTo>
                <a:lnTo>
                  <a:pt x="64552" y="19862"/>
                </a:lnTo>
                <a:cubicBezTo>
                  <a:pt x="64552" y="19862"/>
                  <a:pt x="65794" y="21104"/>
                  <a:pt x="65794" y="19862"/>
                </a:cubicBezTo>
                <a:cubicBezTo>
                  <a:pt x="65794" y="21104"/>
                  <a:pt x="65794" y="23587"/>
                  <a:pt x="67034" y="21104"/>
                </a:cubicBezTo>
                <a:cubicBezTo>
                  <a:pt x="59586" y="39727"/>
                  <a:pt x="62070" y="59593"/>
                  <a:pt x="58346" y="78216"/>
                </a:cubicBezTo>
                <a:cubicBezTo>
                  <a:pt x="58346" y="80699"/>
                  <a:pt x="58346" y="79458"/>
                  <a:pt x="59586" y="78216"/>
                </a:cubicBezTo>
                <a:cubicBezTo>
                  <a:pt x="57104" y="81941"/>
                  <a:pt x="59586" y="81941"/>
                  <a:pt x="59586" y="84424"/>
                </a:cubicBezTo>
                <a:lnTo>
                  <a:pt x="57104" y="89390"/>
                </a:lnTo>
                <a:cubicBezTo>
                  <a:pt x="58346" y="91874"/>
                  <a:pt x="58346" y="90632"/>
                  <a:pt x="59586" y="90632"/>
                </a:cubicBezTo>
                <a:cubicBezTo>
                  <a:pt x="58346" y="99323"/>
                  <a:pt x="54622" y="109256"/>
                  <a:pt x="55862" y="117947"/>
                </a:cubicBezTo>
                <a:cubicBezTo>
                  <a:pt x="54622" y="119188"/>
                  <a:pt x="53380" y="116705"/>
                  <a:pt x="53380" y="119188"/>
                </a:cubicBezTo>
                <a:cubicBezTo>
                  <a:pt x="57104" y="115464"/>
                  <a:pt x="53380" y="129121"/>
                  <a:pt x="55862" y="126638"/>
                </a:cubicBezTo>
                <a:cubicBezTo>
                  <a:pt x="52138" y="129121"/>
                  <a:pt x="54622" y="139053"/>
                  <a:pt x="49656" y="136570"/>
                </a:cubicBezTo>
                <a:cubicBezTo>
                  <a:pt x="48414" y="140295"/>
                  <a:pt x="50898" y="140295"/>
                  <a:pt x="52138" y="139053"/>
                </a:cubicBezTo>
                <a:cubicBezTo>
                  <a:pt x="50898" y="144020"/>
                  <a:pt x="50898" y="146503"/>
                  <a:pt x="52138" y="151469"/>
                </a:cubicBezTo>
                <a:cubicBezTo>
                  <a:pt x="50898" y="153952"/>
                  <a:pt x="50898" y="172576"/>
                  <a:pt x="45932" y="176301"/>
                </a:cubicBezTo>
                <a:cubicBezTo>
                  <a:pt x="49656" y="173818"/>
                  <a:pt x="48414" y="176301"/>
                  <a:pt x="48414" y="180025"/>
                </a:cubicBezTo>
                <a:lnTo>
                  <a:pt x="50898" y="177542"/>
                </a:lnTo>
                <a:lnTo>
                  <a:pt x="49656" y="183750"/>
                </a:lnTo>
                <a:lnTo>
                  <a:pt x="49656" y="184992"/>
                </a:lnTo>
                <a:cubicBezTo>
                  <a:pt x="49656" y="186233"/>
                  <a:pt x="48414" y="183750"/>
                  <a:pt x="48414" y="187475"/>
                </a:cubicBezTo>
                <a:cubicBezTo>
                  <a:pt x="47172" y="191200"/>
                  <a:pt x="48414" y="191200"/>
                  <a:pt x="48414" y="193683"/>
                </a:cubicBezTo>
                <a:lnTo>
                  <a:pt x="49656" y="193683"/>
                </a:lnTo>
                <a:lnTo>
                  <a:pt x="48414" y="196166"/>
                </a:lnTo>
                <a:cubicBezTo>
                  <a:pt x="48414" y="197407"/>
                  <a:pt x="48414" y="188716"/>
                  <a:pt x="45932" y="194924"/>
                </a:cubicBezTo>
                <a:cubicBezTo>
                  <a:pt x="47172" y="194924"/>
                  <a:pt x="48414" y="199891"/>
                  <a:pt x="47172" y="201132"/>
                </a:cubicBezTo>
                <a:cubicBezTo>
                  <a:pt x="48414" y="197407"/>
                  <a:pt x="45932" y="197407"/>
                  <a:pt x="45932" y="199891"/>
                </a:cubicBezTo>
                <a:lnTo>
                  <a:pt x="44690" y="203615"/>
                </a:lnTo>
                <a:lnTo>
                  <a:pt x="48414" y="202374"/>
                </a:lnTo>
                <a:cubicBezTo>
                  <a:pt x="45932" y="216031"/>
                  <a:pt x="43448" y="230930"/>
                  <a:pt x="42208" y="245829"/>
                </a:cubicBezTo>
                <a:cubicBezTo>
                  <a:pt x="39724" y="244587"/>
                  <a:pt x="40966" y="255762"/>
                  <a:pt x="37242" y="254520"/>
                </a:cubicBezTo>
                <a:lnTo>
                  <a:pt x="38484" y="253278"/>
                </a:lnTo>
                <a:cubicBezTo>
                  <a:pt x="38484" y="250795"/>
                  <a:pt x="36000" y="254520"/>
                  <a:pt x="36000" y="257003"/>
                </a:cubicBezTo>
                <a:cubicBezTo>
                  <a:pt x="37242" y="254520"/>
                  <a:pt x="38484" y="263211"/>
                  <a:pt x="39724" y="255762"/>
                </a:cubicBezTo>
                <a:lnTo>
                  <a:pt x="40966" y="261969"/>
                </a:lnTo>
                <a:cubicBezTo>
                  <a:pt x="45932" y="265694"/>
                  <a:pt x="38484" y="276868"/>
                  <a:pt x="38484" y="285559"/>
                </a:cubicBezTo>
                <a:cubicBezTo>
                  <a:pt x="39724" y="293009"/>
                  <a:pt x="34760" y="302941"/>
                  <a:pt x="36000" y="304183"/>
                </a:cubicBezTo>
                <a:lnTo>
                  <a:pt x="34760" y="305425"/>
                </a:lnTo>
                <a:cubicBezTo>
                  <a:pt x="36000" y="311632"/>
                  <a:pt x="36000" y="312874"/>
                  <a:pt x="34760" y="320323"/>
                </a:cubicBezTo>
                <a:cubicBezTo>
                  <a:pt x="33518" y="320323"/>
                  <a:pt x="33518" y="319082"/>
                  <a:pt x="32276" y="320323"/>
                </a:cubicBezTo>
                <a:cubicBezTo>
                  <a:pt x="34760" y="322807"/>
                  <a:pt x="34760" y="325290"/>
                  <a:pt x="34760" y="330256"/>
                </a:cubicBezTo>
                <a:lnTo>
                  <a:pt x="33518" y="330256"/>
                </a:lnTo>
                <a:lnTo>
                  <a:pt x="32276" y="338947"/>
                </a:lnTo>
                <a:cubicBezTo>
                  <a:pt x="28552" y="337705"/>
                  <a:pt x="34760" y="353846"/>
                  <a:pt x="28552" y="355088"/>
                </a:cubicBezTo>
                <a:cubicBezTo>
                  <a:pt x="31036" y="357571"/>
                  <a:pt x="29794" y="363779"/>
                  <a:pt x="31036" y="366262"/>
                </a:cubicBezTo>
                <a:lnTo>
                  <a:pt x="29794" y="366262"/>
                </a:lnTo>
                <a:cubicBezTo>
                  <a:pt x="32276" y="369986"/>
                  <a:pt x="28552" y="376194"/>
                  <a:pt x="28552" y="379919"/>
                </a:cubicBezTo>
                <a:cubicBezTo>
                  <a:pt x="28552" y="382402"/>
                  <a:pt x="28552" y="381161"/>
                  <a:pt x="29794" y="379919"/>
                </a:cubicBezTo>
                <a:cubicBezTo>
                  <a:pt x="27312" y="384885"/>
                  <a:pt x="31036" y="393576"/>
                  <a:pt x="29794" y="396060"/>
                </a:cubicBezTo>
                <a:cubicBezTo>
                  <a:pt x="29794" y="398543"/>
                  <a:pt x="28552" y="396060"/>
                  <a:pt x="27312" y="397301"/>
                </a:cubicBezTo>
                <a:cubicBezTo>
                  <a:pt x="27312" y="402267"/>
                  <a:pt x="31036" y="397301"/>
                  <a:pt x="28552" y="403509"/>
                </a:cubicBezTo>
                <a:cubicBezTo>
                  <a:pt x="28552" y="402267"/>
                  <a:pt x="28552" y="401026"/>
                  <a:pt x="28552" y="401026"/>
                </a:cubicBezTo>
                <a:cubicBezTo>
                  <a:pt x="27312" y="403509"/>
                  <a:pt x="21104" y="408475"/>
                  <a:pt x="22346" y="410958"/>
                </a:cubicBezTo>
                <a:lnTo>
                  <a:pt x="23586" y="409717"/>
                </a:lnTo>
                <a:cubicBezTo>
                  <a:pt x="24828" y="414683"/>
                  <a:pt x="18622" y="419649"/>
                  <a:pt x="21104" y="420891"/>
                </a:cubicBezTo>
                <a:lnTo>
                  <a:pt x="23586" y="420891"/>
                </a:lnTo>
                <a:cubicBezTo>
                  <a:pt x="19862" y="428341"/>
                  <a:pt x="23586" y="424616"/>
                  <a:pt x="21104" y="432065"/>
                </a:cubicBezTo>
                <a:lnTo>
                  <a:pt x="21104" y="438273"/>
                </a:lnTo>
                <a:cubicBezTo>
                  <a:pt x="21104" y="443239"/>
                  <a:pt x="21104" y="443239"/>
                  <a:pt x="19862" y="448206"/>
                </a:cubicBezTo>
                <a:cubicBezTo>
                  <a:pt x="19862" y="448206"/>
                  <a:pt x="19862" y="450689"/>
                  <a:pt x="19862" y="451930"/>
                </a:cubicBezTo>
                <a:cubicBezTo>
                  <a:pt x="21104" y="451930"/>
                  <a:pt x="19862" y="461863"/>
                  <a:pt x="18622" y="464346"/>
                </a:cubicBezTo>
                <a:cubicBezTo>
                  <a:pt x="18622" y="460621"/>
                  <a:pt x="18622" y="461863"/>
                  <a:pt x="17380" y="463105"/>
                </a:cubicBezTo>
                <a:cubicBezTo>
                  <a:pt x="18622" y="465588"/>
                  <a:pt x="18622" y="466829"/>
                  <a:pt x="17380" y="469312"/>
                </a:cubicBezTo>
                <a:cubicBezTo>
                  <a:pt x="19862" y="470554"/>
                  <a:pt x="22346" y="471796"/>
                  <a:pt x="22346" y="476762"/>
                </a:cubicBezTo>
                <a:cubicBezTo>
                  <a:pt x="21104" y="475520"/>
                  <a:pt x="21104" y="474279"/>
                  <a:pt x="21104" y="475520"/>
                </a:cubicBezTo>
                <a:lnTo>
                  <a:pt x="21104" y="476762"/>
                </a:lnTo>
                <a:cubicBezTo>
                  <a:pt x="21104" y="478003"/>
                  <a:pt x="19862" y="476762"/>
                  <a:pt x="18622" y="476762"/>
                </a:cubicBezTo>
                <a:cubicBezTo>
                  <a:pt x="21104" y="481728"/>
                  <a:pt x="18622" y="482970"/>
                  <a:pt x="18622" y="489178"/>
                </a:cubicBezTo>
                <a:cubicBezTo>
                  <a:pt x="18622" y="487936"/>
                  <a:pt x="17380" y="489178"/>
                  <a:pt x="17380" y="489178"/>
                </a:cubicBezTo>
                <a:cubicBezTo>
                  <a:pt x="19862" y="490419"/>
                  <a:pt x="13656" y="496627"/>
                  <a:pt x="17380" y="495386"/>
                </a:cubicBezTo>
                <a:cubicBezTo>
                  <a:pt x="16138" y="500352"/>
                  <a:pt x="14898" y="507801"/>
                  <a:pt x="14898" y="514009"/>
                </a:cubicBezTo>
                <a:cubicBezTo>
                  <a:pt x="13656" y="521459"/>
                  <a:pt x="13656" y="522700"/>
                  <a:pt x="11174" y="525183"/>
                </a:cubicBezTo>
                <a:lnTo>
                  <a:pt x="12166" y="528163"/>
                </a:lnTo>
                <a:lnTo>
                  <a:pt x="11174" y="530150"/>
                </a:lnTo>
                <a:cubicBezTo>
                  <a:pt x="13656" y="528908"/>
                  <a:pt x="14898" y="527667"/>
                  <a:pt x="14898" y="527667"/>
                </a:cubicBezTo>
                <a:cubicBezTo>
                  <a:pt x="17380" y="527667"/>
                  <a:pt x="17380" y="527667"/>
                  <a:pt x="18622" y="526425"/>
                </a:cubicBezTo>
                <a:cubicBezTo>
                  <a:pt x="17380" y="527667"/>
                  <a:pt x="17380" y="528908"/>
                  <a:pt x="19862" y="530150"/>
                </a:cubicBezTo>
                <a:cubicBezTo>
                  <a:pt x="21104" y="528908"/>
                  <a:pt x="22346" y="527667"/>
                  <a:pt x="23586" y="527667"/>
                </a:cubicBezTo>
                <a:lnTo>
                  <a:pt x="24828" y="530150"/>
                </a:lnTo>
                <a:cubicBezTo>
                  <a:pt x="26070" y="528908"/>
                  <a:pt x="28552" y="528908"/>
                  <a:pt x="31036" y="528908"/>
                </a:cubicBezTo>
                <a:cubicBezTo>
                  <a:pt x="28552" y="528908"/>
                  <a:pt x="29794" y="530150"/>
                  <a:pt x="29794" y="530150"/>
                </a:cubicBezTo>
                <a:cubicBezTo>
                  <a:pt x="31036" y="526425"/>
                  <a:pt x="38484" y="527667"/>
                  <a:pt x="40966" y="526425"/>
                </a:cubicBezTo>
                <a:cubicBezTo>
                  <a:pt x="42208" y="528908"/>
                  <a:pt x="45932" y="525183"/>
                  <a:pt x="45932" y="527667"/>
                </a:cubicBezTo>
                <a:cubicBezTo>
                  <a:pt x="47172" y="527667"/>
                  <a:pt x="48414" y="527667"/>
                  <a:pt x="49656" y="526425"/>
                </a:cubicBezTo>
                <a:cubicBezTo>
                  <a:pt x="48414" y="526425"/>
                  <a:pt x="48414" y="523942"/>
                  <a:pt x="49656" y="525183"/>
                </a:cubicBezTo>
                <a:lnTo>
                  <a:pt x="50898" y="525183"/>
                </a:lnTo>
                <a:lnTo>
                  <a:pt x="50898" y="526425"/>
                </a:lnTo>
                <a:cubicBezTo>
                  <a:pt x="52138" y="526425"/>
                  <a:pt x="54622" y="526425"/>
                  <a:pt x="55862" y="526425"/>
                </a:cubicBezTo>
                <a:cubicBezTo>
                  <a:pt x="55862" y="526425"/>
                  <a:pt x="54622" y="526425"/>
                  <a:pt x="54622" y="525183"/>
                </a:cubicBezTo>
                <a:cubicBezTo>
                  <a:pt x="54622" y="525183"/>
                  <a:pt x="55862" y="526425"/>
                  <a:pt x="57104" y="526425"/>
                </a:cubicBezTo>
                <a:cubicBezTo>
                  <a:pt x="58346" y="526425"/>
                  <a:pt x="58346" y="526425"/>
                  <a:pt x="59586" y="526425"/>
                </a:cubicBezTo>
                <a:cubicBezTo>
                  <a:pt x="65794" y="527667"/>
                  <a:pt x="74484" y="522700"/>
                  <a:pt x="81932" y="526425"/>
                </a:cubicBezTo>
                <a:cubicBezTo>
                  <a:pt x="80690" y="526425"/>
                  <a:pt x="79448" y="526425"/>
                  <a:pt x="78208" y="526425"/>
                </a:cubicBezTo>
                <a:cubicBezTo>
                  <a:pt x="84414" y="526425"/>
                  <a:pt x="89380" y="527667"/>
                  <a:pt x="93104" y="527667"/>
                </a:cubicBezTo>
                <a:lnTo>
                  <a:pt x="93104" y="526425"/>
                </a:lnTo>
                <a:cubicBezTo>
                  <a:pt x="98070" y="525183"/>
                  <a:pt x="101794" y="523942"/>
                  <a:pt x="105518" y="523942"/>
                </a:cubicBezTo>
                <a:lnTo>
                  <a:pt x="105518" y="522700"/>
                </a:lnTo>
                <a:cubicBezTo>
                  <a:pt x="109242" y="523942"/>
                  <a:pt x="121654" y="521459"/>
                  <a:pt x="124138" y="523942"/>
                </a:cubicBezTo>
                <a:cubicBezTo>
                  <a:pt x="124138" y="522700"/>
                  <a:pt x="130344" y="523942"/>
                  <a:pt x="134068" y="523942"/>
                </a:cubicBezTo>
                <a:lnTo>
                  <a:pt x="135310" y="525183"/>
                </a:lnTo>
                <a:cubicBezTo>
                  <a:pt x="137792" y="526425"/>
                  <a:pt x="140276" y="525183"/>
                  <a:pt x="142758" y="525183"/>
                </a:cubicBezTo>
                <a:cubicBezTo>
                  <a:pt x="150206" y="527667"/>
                  <a:pt x="157654" y="525183"/>
                  <a:pt x="163862" y="525183"/>
                </a:cubicBezTo>
                <a:lnTo>
                  <a:pt x="163862" y="526425"/>
                </a:lnTo>
                <a:lnTo>
                  <a:pt x="170068" y="525183"/>
                </a:lnTo>
                <a:cubicBezTo>
                  <a:pt x="168826" y="526425"/>
                  <a:pt x="171310" y="523942"/>
                  <a:pt x="173792" y="523942"/>
                </a:cubicBezTo>
                <a:cubicBezTo>
                  <a:pt x="176276" y="523942"/>
                  <a:pt x="180000" y="523942"/>
                  <a:pt x="182482" y="525183"/>
                </a:cubicBezTo>
                <a:lnTo>
                  <a:pt x="186206" y="525183"/>
                </a:lnTo>
                <a:cubicBezTo>
                  <a:pt x="181240" y="526425"/>
                  <a:pt x="187448" y="526425"/>
                  <a:pt x="187448" y="527667"/>
                </a:cubicBezTo>
                <a:lnTo>
                  <a:pt x="189930" y="526425"/>
                </a:lnTo>
                <a:cubicBezTo>
                  <a:pt x="191172" y="527667"/>
                  <a:pt x="187448" y="527667"/>
                  <a:pt x="189930" y="527667"/>
                </a:cubicBezTo>
                <a:cubicBezTo>
                  <a:pt x="191172" y="527667"/>
                  <a:pt x="197378" y="527667"/>
                  <a:pt x="199862" y="526425"/>
                </a:cubicBezTo>
                <a:cubicBezTo>
                  <a:pt x="198620" y="526425"/>
                  <a:pt x="197378" y="525183"/>
                  <a:pt x="197378" y="525183"/>
                </a:cubicBezTo>
                <a:cubicBezTo>
                  <a:pt x="197378" y="525183"/>
                  <a:pt x="197378" y="525183"/>
                  <a:pt x="197378" y="523942"/>
                </a:cubicBezTo>
                <a:cubicBezTo>
                  <a:pt x="201102" y="525183"/>
                  <a:pt x="199862" y="523942"/>
                  <a:pt x="199862" y="523942"/>
                </a:cubicBezTo>
                <a:cubicBezTo>
                  <a:pt x="203586" y="526425"/>
                  <a:pt x="206068" y="523942"/>
                  <a:pt x="208550" y="526425"/>
                </a:cubicBezTo>
                <a:cubicBezTo>
                  <a:pt x="204826" y="523942"/>
                  <a:pt x="217240" y="526425"/>
                  <a:pt x="214758" y="523942"/>
                </a:cubicBezTo>
                <a:cubicBezTo>
                  <a:pt x="218482" y="526425"/>
                  <a:pt x="217240" y="523942"/>
                  <a:pt x="218482" y="526425"/>
                </a:cubicBezTo>
                <a:cubicBezTo>
                  <a:pt x="214758" y="526425"/>
                  <a:pt x="211034" y="527667"/>
                  <a:pt x="207310" y="528908"/>
                </a:cubicBezTo>
                <a:lnTo>
                  <a:pt x="209792" y="530150"/>
                </a:lnTo>
                <a:lnTo>
                  <a:pt x="206068" y="530150"/>
                </a:lnTo>
                <a:lnTo>
                  <a:pt x="204826" y="527667"/>
                </a:lnTo>
                <a:lnTo>
                  <a:pt x="194364" y="529992"/>
                </a:lnTo>
                <a:lnTo>
                  <a:pt x="193634" y="531450"/>
                </a:lnTo>
                <a:lnTo>
                  <a:pt x="193512" y="531283"/>
                </a:lnTo>
                <a:lnTo>
                  <a:pt x="193498" y="531391"/>
                </a:lnTo>
                <a:cubicBezTo>
                  <a:pt x="192412" y="531701"/>
                  <a:pt x="191172" y="532012"/>
                  <a:pt x="192412" y="532633"/>
                </a:cubicBezTo>
                <a:lnTo>
                  <a:pt x="194896" y="532633"/>
                </a:lnTo>
                <a:cubicBezTo>
                  <a:pt x="196138" y="533874"/>
                  <a:pt x="193654" y="533874"/>
                  <a:pt x="192412" y="533874"/>
                </a:cubicBezTo>
                <a:cubicBezTo>
                  <a:pt x="184964" y="532633"/>
                  <a:pt x="170068" y="533874"/>
                  <a:pt x="167586" y="532633"/>
                </a:cubicBezTo>
                <a:cubicBezTo>
                  <a:pt x="170068" y="533874"/>
                  <a:pt x="171310" y="532633"/>
                  <a:pt x="173792" y="532633"/>
                </a:cubicBezTo>
                <a:lnTo>
                  <a:pt x="170068" y="531391"/>
                </a:lnTo>
                <a:cubicBezTo>
                  <a:pt x="172552" y="531391"/>
                  <a:pt x="175034" y="532633"/>
                  <a:pt x="180000" y="532633"/>
                </a:cubicBezTo>
                <a:cubicBezTo>
                  <a:pt x="178758" y="531391"/>
                  <a:pt x="181240" y="530150"/>
                  <a:pt x="178758" y="527667"/>
                </a:cubicBezTo>
                <a:cubicBezTo>
                  <a:pt x="170068" y="526425"/>
                  <a:pt x="171310" y="531391"/>
                  <a:pt x="161378" y="530150"/>
                </a:cubicBezTo>
                <a:cubicBezTo>
                  <a:pt x="161378" y="531391"/>
                  <a:pt x="163862" y="527667"/>
                  <a:pt x="158896" y="528908"/>
                </a:cubicBezTo>
                <a:cubicBezTo>
                  <a:pt x="151448" y="530150"/>
                  <a:pt x="147724" y="533874"/>
                  <a:pt x="147724" y="536358"/>
                </a:cubicBezTo>
                <a:lnTo>
                  <a:pt x="145240" y="536358"/>
                </a:lnTo>
                <a:cubicBezTo>
                  <a:pt x="147724" y="536358"/>
                  <a:pt x="144000" y="535116"/>
                  <a:pt x="144000" y="533874"/>
                </a:cubicBezTo>
                <a:cubicBezTo>
                  <a:pt x="137792" y="533874"/>
                  <a:pt x="134068" y="533874"/>
                  <a:pt x="126620" y="533874"/>
                </a:cubicBezTo>
                <a:cubicBezTo>
                  <a:pt x="126620" y="532633"/>
                  <a:pt x="126620" y="532633"/>
                  <a:pt x="126620" y="532633"/>
                </a:cubicBezTo>
                <a:cubicBezTo>
                  <a:pt x="122896" y="532633"/>
                  <a:pt x="117930" y="536358"/>
                  <a:pt x="119172" y="537599"/>
                </a:cubicBezTo>
                <a:cubicBezTo>
                  <a:pt x="115448" y="537599"/>
                  <a:pt x="115448" y="536358"/>
                  <a:pt x="111724" y="536358"/>
                </a:cubicBezTo>
                <a:cubicBezTo>
                  <a:pt x="116690" y="538841"/>
                  <a:pt x="110482" y="536358"/>
                  <a:pt x="110482" y="538841"/>
                </a:cubicBezTo>
                <a:cubicBezTo>
                  <a:pt x="106758" y="538841"/>
                  <a:pt x="109242" y="537599"/>
                  <a:pt x="106758" y="537599"/>
                </a:cubicBezTo>
                <a:cubicBezTo>
                  <a:pt x="106758" y="537599"/>
                  <a:pt x="105518" y="537599"/>
                  <a:pt x="105518" y="538841"/>
                </a:cubicBezTo>
                <a:lnTo>
                  <a:pt x="105898" y="536941"/>
                </a:lnTo>
                <a:lnTo>
                  <a:pt x="104374" y="536941"/>
                </a:lnTo>
                <a:lnTo>
                  <a:pt x="106550" y="533676"/>
                </a:lnTo>
                <a:lnTo>
                  <a:pt x="106758" y="532633"/>
                </a:lnTo>
                <a:cubicBezTo>
                  <a:pt x="105518" y="531391"/>
                  <a:pt x="98070" y="528908"/>
                  <a:pt x="96828" y="528908"/>
                </a:cubicBezTo>
                <a:cubicBezTo>
                  <a:pt x="95586" y="530150"/>
                  <a:pt x="96828" y="537599"/>
                  <a:pt x="99310" y="540082"/>
                </a:cubicBezTo>
                <a:cubicBezTo>
                  <a:pt x="99310" y="541324"/>
                  <a:pt x="95586" y="540082"/>
                  <a:pt x="94344" y="538841"/>
                </a:cubicBezTo>
                <a:cubicBezTo>
                  <a:pt x="89380" y="537599"/>
                  <a:pt x="86896" y="541324"/>
                  <a:pt x="83172" y="540082"/>
                </a:cubicBezTo>
                <a:lnTo>
                  <a:pt x="86896" y="538841"/>
                </a:lnTo>
                <a:cubicBezTo>
                  <a:pt x="85656" y="537599"/>
                  <a:pt x="80690" y="538841"/>
                  <a:pt x="79448" y="540082"/>
                </a:cubicBezTo>
                <a:cubicBezTo>
                  <a:pt x="79448" y="538841"/>
                  <a:pt x="83172" y="536358"/>
                  <a:pt x="81932" y="535116"/>
                </a:cubicBezTo>
                <a:cubicBezTo>
                  <a:pt x="74484" y="535116"/>
                  <a:pt x="68276" y="538841"/>
                  <a:pt x="69518" y="541324"/>
                </a:cubicBezTo>
                <a:lnTo>
                  <a:pt x="79448" y="538841"/>
                </a:lnTo>
                <a:cubicBezTo>
                  <a:pt x="79448" y="540082"/>
                  <a:pt x="72000" y="540082"/>
                  <a:pt x="72000" y="542565"/>
                </a:cubicBezTo>
                <a:lnTo>
                  <a:pt x="63310" y="541324"/>
                </a:lnTo>
                <a:cubicBezTo>
                  <a:pt x="64552" y="541324"/>
                  <a:pt x="67034" y="541324"/>
                  <a:pt x="65794" y="540082"/>
                </a:cubicBezTo>
                <a:cubicBezTo>
                  <a:pt x="62070" y="540082"/>
                  <a:pt x="64552" y="540082"/>
                  <a:pt x="62070" y="540082"/>
                </a:cubicBezTo>
                <a:cubicBezTo>
                  <a:pt x="65794" y="537599"/>
                  <a:pt x="74484" y="531391"/>
                  <a:pt x="78208" y="527667"/>
                </a:cubicBezTo>
                <a:lnTo>
                  <a:pt x="72000" y="530150"/>
                </a:lnTo>
                <a:lnTo>
                  <a:pt x="72000" y="528908"/>
                </a:lnTo>
                <a:cubicBezTo>
                  <a:pt x="65794" y="530150"/>
                  <a:pt x="59586" y="537599"/>
                  <a:pt x="58346" y="538841"/>
                </a:cubicBezTo>
                <a:cubicBezTo>
                  <a:pt x="54622" y="537599"/>
                  <a:pt x="55862" y="533874"/>
                  <a:pt x="57104" y="533874"/>
                </a:cubicBezTo>
                <a:cubicBezTo>
                  <a:pt x="49656" y="533874"/>
                  <a:pt x="50898" y="540082"/>
                  <a:pt x="43448" y="538841"/>
                </a:cubicBezTo>
                <a:lnTo>
                  <a:pt x="45932" y="540082"/>
                </a:lnTo>
                <a:cubicBezTo>
                  <a:pt x="44690" y="540082"/>
                  <a:pt x="38484" y="538841"/>
                  <a:pt x="38484" y="540082"/>
                </a:cubicBezTo>
                <a:cubicBezTo>
                  <a:pt x="37242" y="538841"/>
                  <a:pt x="36000" y="536358"/>
                  <a:pt x="37242" y="536358"/>
                </a:cubicBezTo>
                <a:lnTo>
                  <a:pt x="31036" y="540082"/>
                </a:lnTo>
                <a:cubicBezTo>
                  <a:pt x="32276" y="538841"/>
                  <a:pt x="31036" y="536358"/>
                  <a:pt x="32276" y="535116"/>
                </a:cubicBezTo>
                <a:cubicBezTo>
                  <a:pt x="29794" y="535116"/>
                  <a:pt x="27312" y="538841"/>
                  <a:pt x="28552" y="540082"/>
                </a:cubicBezTo>
                <a:cubicBezTo>
                  <a:pt x="24828" y="537599"/>
                  <a:pt x="26070" y="537599"/>
                  <a:pt x="21104" y="536358"/>
                </a:cubicBezTo>
                <a:cubicBezTo>
                  <a:pt x="21104" y="536358"/>
                  <a:pt x="22346" y="538841"/>
                  <a:pt x="23586" y="540082"/>
                </a:cubicBezTo>
                <a:cubicBezTo>
                  <a:pt x="22346" y="540082"/>
                  <a:pt x="21104" y="540082"/>
                  <a:pt x="21104" y="540082"/>
                </a:cubicBezTo>
                <a:cubicBezTo>
                  <a:pt x="19862" y="540082"/>
                  <a:pt x="18622" y="540082"/>
                  <a:pt x="18622" y="540082"/>
                </a:cubicBezTo>
                <a:lnTo>
                  <a:pt x="15112" y="540082"/>
                </a:lnTo>
                <a:lnTo>
                  <a:pt x="15112" y="542437"/>
                </a:lnTo>
                <a:cubicBezTo>
                  <a:pt x="12366" y="541065"/>
                  <a:pt x="10992" y="541065"/>
                  <a:pt x="5500" y="542437"/>
                </a:cubicBezTo>
                <a:cubicBezTo>
                  <a:pt x="9618" y="541065"/>
                  <a:pt x="12366" y="539692"/>
                  <a:pt x="15112" y="538319"/>
                </a:cubicBezTo>
                <a:lnTo>
                  <a:pt x="15112" y="538626"/>
                </a:lnTo>
                <a:lnTo>
                  <a:pt x="18622" y="535116"/>
                </a:lnTo>
                <a:cubicBezTo>
                  <a:pt x="18622" y="533874"/>
                  <a:pt x="18622" y="531391"/>
                  <a:pt x="18622" y="530150"/>
                </a:cubicBezTo>
                <a:cubicBezTo>
                  <a:pt x="16138" y="533874"/>
                  <a:pt x="8690" y="536358"/>
                  <a:pt x="0" y="540082"/>
                </a:cubicBezTo>
                <a:cubicBezTo>
                  <a:pt x="1242" y="538841"/>
                  <a:pt x="6208" y="536358"/>
                  <a:pt x="6208" y="536358"/>
                </a:cubicBezTo>
                <a:cubicBezTo>
                  <a:pt x="6208" y="536358"/>
                  <a:pt x="4966" y="536358"/>
                  <a:pt x="3726" y="536358"/>
                </a:cubicBezTo>
                <a:cubicBezTo>
                  <a:pt x="2484" y="535116"/>
                  <a:pt x="2484" y="530150"/>
                  <a:pt x="2484" y="526425"/>
                </a:cubicBezTo>
                <a:cubicBezTo>
                  <a:pt x="3726" y="522700"/>
                  <a:pt x="3726" y="520217"/>
                  <a:pt x="3726" y="517734"/>
                </a:cubicBezTo>
                <a:cubicBezTo>
                  <a:pt x="3726" y="516492"/>
                  <a:pt x="3726" y="514009"/>
                  <a:pt x="3726" y="514009"/>
                </a:cubicBezTo>
                <a:cubicBezTo>
                  <a:pt x="4346" y="515250"/>
                  <a:pt x="4966" y="514319"/>
                  <a:pt x="5432" y="512767"/>
                </a:cubicBezTo>
                <a:lnTo>
                  <a:pt x="5950" y="509456"/>
                </a:lnTo>
                <a:lnTo>
                  <a:pt x="6208" y="510284"/>
                </a:lnTo>
                <a:cubicBezTo>
                  <a:pt x="6208" y="509043"/>
                  <a:pt x="6208" y="509043"/>
                  <a:pt x="6208" y="507801"/>
                </a:cubicBezTo>
                <a:lnTo>
                  <a:pt x="5950" y="509456"/>
                </a:lnTo>
                <a:lnTo>
                  <a:pt x="4656" y="505318"/>
                </a:lnTo>
                <a:cubicBezTo>
                  <a:pt x="3726" y="503767"/>
                  <a:pt x="3104" y="502215"/>
                  <a:pt x="4966" y="500352"/>
                </a:cubicBezTo>
                <a:cubicBezTo>
                  <a:pt x="3726" y="504077"/>
                  <a:pt x="6208" y="504077"/>
                  <a:pt x="6208" y="504077"/>
                </a:cubicBezTo>
                <a:cubicBezTo>
                  <a:pt x="6208" y="500352"/>
                  <a:pt x="7450" y="494144"/>
                  <a:pt x="3726" y="495386"/>
                </a:cubicBezTo>
                <a:cubicBezTo>
                  <a:pt x="4966" y="492902"/>
                  <a:pt x="4966" y="490419"/>
                  <a:pt x="6208" y="491661"/>
                </a:cubicBezTo>
                <a:lnTo>
                  <a:pt x="6208" y="482970"/>
                </a:lnTo>
                <a:cubicBezTo>
                  <a:pt x="6208" y="484211"/>
                  <a:pt x="6208" y="484211"/>
                  <a:pt x="7450" y="481728"/>
                </a:cubicBezTo>
                <a:cubicBezTo>
                  <a:pt x="6208" y="486695"/>
                  <a:pt x="8690" y="490419"/>
                  <a:pt x="6208" y="492902"/>
                </a:cubicBezTo>
                <a:cubicBezTo>
                  <a:pt x="8690" y="494144"/>
                  <a:pt x="8690" y="492902"/>
                  <a:pt x="11174" y="495386"/>
                </a:cubicBezTo>
                <a:cubicBezTo>
                  <a:pt x="11174" y="485453"/>
                  <a:pt x="7450" y="480487"/>
                  <a:pt x="6208" y="475520"/>
                </a:cubicBezTo>
                <a:lnTo>
                  <a:pt x="8690" y="468071"/>
                </a:lnTo>
                <a:lnTo>
                  <a:pt x="7450" y="468071"/>
                </a:lnTo>
                <a:lnTo>
                  <a:pt x="9932" y="465588"/>
                </a:lnTo>
                <a:cubicBezTo>
                  <a:pt x="8690" y="465588"/>
                  <a:pt x="8690" y="464346"/>
                  <a:pt x="8690" y="464346"/>
                </a:cubicBezTo>
                <a:lnTo>
                  <a:pt x="9932" y="464346"/>
                </a:lnTo>
                <a:cubicBezTo>
                  <a:pt x="9932" y="463105"/>
                  <a:pt x="9932" y="463105"/>
                  <a:pt x="9932" y="463105"/>
                </a:cubicBezTo>
                <a:cubicBezTo>
                  <a:pt x="11174" y="463105"/>
                  <a:pt x="12414" y="464346"/>
                  <a:pt x="13656" y="465588"/>
                </a:cubicBezTo>
                <a:cubicBezTo>
                  <a:pt x="13656" y="465588"/>
                  <a:pt x="12414" y="466829"/>
                  <a:pt x="11174" y="468071"/>
                </a:cubicBezTo>
                <a:cubicBezTo>
                  <a:pt x="13656" y="469312"/>
                  <a:pt x="13656" y="470554"/>
                  <a:pt x="14898" y="468071"/>
                </a:cubicBezTo>
                <a:cubicBezTo>
                  <a:pt x="14898" y="468071"/>
                  <a:pt x="16138" y="469312"/>
                  <a:pt x="16138" y="468071"/>
                </a:cubicBezTo>
                <a:lnTo>
                  <a:pt x="16138" y="461863"/>
                </a:lnTo>
                <a:cubicBezTo>
                  <a:pt x="14898" y="463105"/>
                  <a:pt x="14898" y="463105"/>
                  <a:pt x="13656" y="465588"/>
                </a:cubicBezTo>
                <a:cubicBezTo>
                  <a:pt x="12414" y="461863"/>
                  <a:pt x="11174" y="456897"/>
                  <a:pt x="8690" y="459380"/>
                </a:cubicBezTo>
                <a:lnTo>
                  <a:pt x="11174" y="455655"/>
                </a:lnTo>
                <a:cubicBezTo>
                  <a:pt x="8690" y="449447"/>
                  <a:pt x="9932" y="451930"/>
                  <a:pt x="8690" y="444481"/>
                </a:cubicBezTo>
                <a:cubicBezTo>
                  <a:pt x="9932" y="444481"/>
                  <a:pt x="9932" y="445723"/>
                  <a:pt x="11174" y="445723"/>
                </a:cubicBezTo>
                <a:cubicBezTo>
                  <a:pt x="8690" y="439515"/>
                  <a:pt x="14898" y="433307"/>
                  <a:pt x="13656" y="433307"/>
                </a:cubicBezTo>
                <a:cubicBezTo>
                  <a:pt x="13656" y="429582"/>
                  <a:pt x="11174" y="430824"/>
                  <a:pt x="11174" y="428341"/>
                </a:cubicBezTo>
                <a:lnTo>
                  <a:pt x="9932" y="425857"/>
                </a:lnTo>
                <a:cubicBezTo>
                  <a:pt x="11174" y="424616"/>
                  <a:pt x="11174" y="428341"/>
                  <a:pt x="12414" y="424616"/>
                </a:cubicBezTo>
                <a:cubicBezTo>
                  <a:pt x="11174" y="419649"/>
                  <a:pt x="11174" y="417166"/>
                  <a:pt x="12414" y="412200"/>
                </a:cubicBezTo>
                <a:cubicBezTo>
                  <a:pt x="12414" y="404751"/>
                  <a:pt x="8690" y="414683"/>
                  <a:pt x="8690" y="409717"/>
                </a:cubicBezTo>
                <a:cubicBezTo>
                  <a:pt x="11174" y="408475"/>
                  <a:pt x="12414" y="407234"/>
                  <a:pt x="13656" y="404751"/>
                </a:cubicBezTo>
                <a:lnTo>
                  <a:pt x="12604" y="402118"/>
                </a:lnTo>
                <a:lnTo>
                  <a:pt x="11174" y="398543"/>
                </a:lnTo>
                <a:lnTo>
                  <a:pt x="13656" y="399784"/>
                </a:lnTo>
                <a:cubicBezTo>
                  <a:pt x="13656" y="397301"/>
                  <a:pt x="13656" y="394818"/>
                  <a:pt x="14898" y="394818"/>
                </a:cubicBezTo>
                <a:cubicBezTo>
                  <a:pt x="13656" y="392335"/>
                  <a:pt x="14898" y="391093"/>
                  <a:pt x="14898" y="389852"/>
                </a:cubicBezTo>
                <a:cubicBezTo>
                  <a:pt x="13656" y="384885"/>
                  <a:pt x="11174" y="392335"/>
                  <a:pt x="8690" y="393576"/>
                </a:cubicBezTo>
                <a:cubicBezTo>
                  <a:pt x="11174" y="389852"/>
                  <a:pt x="11174" y="386127"/>
                  <a:pt x="13656" y="383644"/>
                </a:cubicBezTo>
                <a:lnTo>
                  <a:pt x="13656" y="387369"/>
                </a:lnTo>
                <a:cubicBezTo>
                  <a:pt x="17380" y="379919"/>
                  <a:pt x="11174" y="379919"/>
                  <a:pt x="16138" y="377436"/>
                </a:cubicBezTo>
                <a:cubicBezTo>
                  <a:pt x="16138" y="379919"/>
                  <a:pt x="17380" y="383644"/>
                  <a:pt x="17380" y="381161"/>
                </a:cubicBezTo>
                <a:lnTo>
                  <a:pt x="17380" y="377436"/>
                </a:lnTo>
                <a:cubicBezTo>
                  <a:pt x="17380" y="377436"/>
                  <a:pt x="17380" y="379919"/>
                  <a:pt x="18622" y="377436"/>
                </a:cubicBezTo>
                <a:cubicBezTo>
                  <a:pt x="17380" y="376194"/>
                  <a:pt x="17380" y="373711"/>
                  <a:pt x="17380" y="373711"/>
                </a:cubicBezTo>
                <a:lnTo>
                  <a:pt x="17380" y="366262"/>
                </a:lnTo>
                <a:lnTo>
                  <a:pt x="17380" y="362541"/>
                </a:lnTo>
                <a:lnTo>
                  <a:pt x="17380" y="361295"/>
                </a:lnTo>
                <a:cubicBezTo>
                  <a:pt x="17380" y="363779"/>
                  <a:pt x="18622" y="361295"/>
                  <a:pt x="18622" y="360054"/>
                </a:cubicBezTo>
                <a:cubicBezTo>
                  <a:pt x="19242" y="356950"/>
                  <a:pt x="18312" y="355398"/>
                  <a:pt x="17536" y="354156"/>
                </a:cubicBezTo>
                <a:lnTo>
                  <a:pt x="17424" y="351274"/>
                </a:lnTo>
                <a:lnTo>
                  <a:pt x="18622" y="348880"/>
                </a:lnTo>
                <a:cubicBezTo>
                  <a:pt x="14898" y="347638"/>
                  <a:pt x="18622" y="333981"/>
                  <a:pt x="14898" y="333981"/>
                </a:cubicBezTo>
                <a:cubicBezTo>
                  <a:pt x="17380" y="331498"/>
                  <a:pt x="16138" y="333981"/>
                  <a:pt x="17380" y="338947"/>
                </a:cubicBezTo>
                <a:lnTo>
                  <a:pt x="18622" y="333981"/>
                </a:lnTo>
                <a:lnTo>
                  <a:pt x="18622" y="326531"/>
                </a:lnTo>
                <a:cubicBezTo>
                  <a:pt x="19862" y="325290"/>
                  <a:pt x="22346" y="329014"/>
                  <a:pt x="22346" y="324048"/>
                </a:cubicBezTo>
                <a:cubicBezTo>
                  <a:pt x="21104" y="316599"/>
                  <a:pt x="18622" y="325290"/>
                  <a:pt x="18622" y="320323"/>
                </a:cubicBezTo>
                <a:lnTo>
                  <a:pt x="21104" y="317840"/>
                </a:lnTo>
                <a:cubicBezTo>
                  <a:pt x="19862" y="311632"/>
                  <a:pt x="22346" y="306666"/>
                  <a:pt x="23586" y="302941"/>
                </a:cubicBezTo>
                <a:cubicBezTo>
                  <a:pt x="22346" y="301700"/>
                  <a:pt x="22346" y="301700"/>
                  <a:pt x="22346" y="301700"/>
                </a:cubicBezTo>
                <a:cubicBezTo>
                  <a:pt x="23586" y="295492"/>
                  <a:pt x="21104" y="289284"/>
                  <a:pt x="22346" y="285559"/>
                </a:cubicBezTo>
                <a:cubicBezTo>
                  <a:pt x="23586" y="288042"/>
                  <a:pt x="23586" y="284318"/>
                  <a:pt x="24828" y="283076"/>
                </a:cubicBezTo>
                <a:lnTo>
                  <a:pt x="23586" y="276868"/>
                </a:lnTo>
                <a:cubicBezTo>
                  <a:pt x="23586" y="280593"/>
                  <a:pt x="24828" y="280593"/>
                  <a:pt x="27312" y="280593"/>
                </a:cubicBezTo>
                <a:cubicBezTo>
                  <a:pt x="27312" y="278110"/>
                  <a:pt x="26070" y="276868"/>
                  <a:pt x="26070" y="275627"/>
                </a:cubicBezTo>
                <a:cubicBezTo>
                  <a:pt x="26070" y="276868"/>
                  <a:pt x="27312" y="276868"/>
                  <a:pt x="27312" y="276868"/>
                </a:cubicBezTo>
                <a:lnTo>
                  <a:pt x="26070" y="269419"/>
                </a:lnTo>
                <a:cubicBezTo>
                  <a:pt x="26070" y="269419"/>
                  <a:pt x="24828" y="269419"/>
                  <a:pt x="24828" y="270660"/>
                </a:cubicBezTo>
                <a:cubicBezTo>
                  <a:pt x="26070" y="269419"/>
                  <a:pt x="24828" y="265694"/>
                  <a:pt x="27312" y="261969"/>
                </a:cubicBezTo>
                <a:cubicBezTo>
                  <a:pt x="27312" y="263211"/>
                  <a:pt x="27312" y="264453"/>
                  <a:pt x="27312" y="264453"/>
                </a:cubicBezTo>
                <a:cubicBezTo>
                  <a:pt x="26070" y="266936"/>
                  <a:pt x="27312" y="268177"/>
                  <a:pt x="28552" y="268177"/>
                </a:cubicBezTo>
                <a:cubicBezTo>
                  <a:pt x="28552" y="264453"/>
                  <a:pt x="28552" y="268177"/>
                  <a:pt x="29794" y="265694"/>
                </a:cubicBezTo>
                <a:cubicBezTo>
                  <a:pt x="29794" y="261969"/>
                  <a:pt x="28552" y="260728"/>
                  <a:pt x="27312" y="260728"/>
                </a:cubicBezTo>
                <a:cubicBezTo>
                  <a:pt x="28552" y="257003"/>
                  <a:pt x="28552" y="255762"/>
                  <a:pt x="27312" y="252037"/>
                </a:cubicBezTo>
                <a:lnTo>
                  <a:pt x="29794" y="253278"/>
                </a:lnTo>
                <a:lnTo>
                  <a:pt x="28552" y="248312"/>
                </a:lnTo>
                <a:lnTo>
                  <a:pt x="31036" y="252037"/>
                </a:lnTo>
                <a:cubicBezTo>
                  <a:pt x="32276" y="244587"/>
                  <a:pt x="28552" y="250795"/>
                  <a:pt x="29794" y="242104"/>
                </a:cubicBezTo>
                <a:lnTo>
                  <a:pt x="31036" y="242104"/>
                </a:lnTo>
                <a:cubicBezTo>
                  <a:pt x="31036" y="239621"/>
                  <a:pt x="28552" y="238379"/>
                  <a:pt x="31036" y="235896"/>
                </a:cubicBezTo>
                <a:cubicBezTo>
                  <a:pt x="31036" y="233413"/>
                  <a:pt x="28552" y="240863"/>
                  <a:pt x="28552" y="234655"/>
                </a:cubicBezTo>
                <a:cubicBezTo>
                  <a:pt x="29794" y="233413"/>
                  <a:pt x="31036" y="230930"/>
                  <a:pt x="31036" y="228447"/>
                </a:cubicBezTo>
                <a:cubicBezTo>
                  <a:pt x="31036" y="225964"/>
                  <a:pt x="28552" y="229688"/>
                  <a:pt x="28552" y="230930"/>
                </a:cubicBezTo>
                <a:cubicBezTo>
                  <a:pt x="28552" y="220997"/>
                  <a:pt x="34760" y="224722"/>
                  <a:pt x="33518" y="216031"/>
                </a:cubicBezTo>
                <a:cubicBezTo>
                  <a:pt x="32276" y="218514"/>
                  <a:pt x="31036" y="212306"/>
                  <a:pt x="31036" y="219756"/>
                </a:cubicBezTo>
                <a:cubicBezTo>
                  <a:pt x="29794" y="217273"/>
                  <a:pt x="33518" y="213548"/>
                  <a:pt x="32276" y="209823"/>
                </a:cubicBezTo>
                <a:lnTo>
                  <a:pt x="33518" y="212306"/>
                </a:lnTo>
                <a:cubicBezTo>
                  <a:pt x="34760" y="211065"/>
                  <a:pt x="33518" y="209823"/>
                  <a:pt x="33518" y="208582"/>
                </a:cubicBezTo>
                <a:lnTo>
                  <a:pt x="34760" y="208582"/>
                </a:lnTo>
                <a:cubicBezTo>
                  <a:pt x="32276" y="203615"/>
                  <a:pt x="37242" y="199891"/>
                  <a:pt x="33518" y="197407"/>
                </a:cubicBezTo>
                <a:cubicBezTo>
                  <a:pt x="36000" y="199891"/>
                  <a:pt x="33518" y="193683"/>
                  <a:pt x="34760" y="191200"/>
                </a:cubicBezTo>
                <a:cubicBezTo>
                  <a:pt x="37242" y="196166"/>
                  <a:pt x="34760" y="203615"/>
                  <a:pt x="37242" y="203615"/>
                </a:cubicBezTo>
                <a:cubicBezTo>
                  <a:pt x="37242" y="202374"/>
                  <a:pt x="37242" y="199891"/>
                  <a:pt x="37242" y="198649"/>
                </a:cubicBezTo>
                <a:cubicBezTo>
                  <a:pt x="37242" y="199891"/>
                  <a:pt x="38484" y="202374"/>
                  <a:pt x="38484" y="202374"/>
                </a:cubicBezTo>
                <a:cubicBezTo>
                  <a:pt x="40966" y="196166"/>
                  <a:pt x="38484" y="192441"/>
                  <a:pt x="37242" y="188716"/>
                </a:cubicBezTo>
                <a:lnTo>
                  <a:pt x="37242" y="196166"/>
                </a:lnTo>
                <a:cubicBezTo>
                  <a:pt x="34760" y="194924"/>
                  <a:pt x="37242" y="192441"/>
                  <a:pt x="36000" y="189958"/>
                </a:cubicBezTo>
                <a:cubicBezTo>
                  <a:pt x="37242" y="187475"/>
                  <a:pt x="36000" y="184992"/>
                  <a:pt x="37242" y="182509"/>
                </a:cubicBezTo>
                <a:cubicBezTo>
                  <a:pt x="37242" y="182509"/>
                  <a:pt x="37242" y="182509"/>
                  <a:pt x="37242" y="183750"/>
                </a:cubicBezTo>
                <a:cubicBezTo>
                  <a:pt x="37242" y="176301"/>
                  <a:pt x="42208" y="175059"/>
                  <a:pt x="42208" y="172576"/>
                </a:cubicBezTo>
                <a:cubicBezTo>
                  <a:pt x="43448" y="170093"/>
                  <a:pt x="42208" y="163885"/>
                  <a:pt x="40966" y="166368"/>
                </a:cubicBezTo>
                <a:cubicBezTo>
                  <a:pt x="39724" y="163885"/>
                  <a:pt x="40966" y="176301"/>
                  <a:pt x="37242" y="171334"/>
                </a:cubicBezTo>
                <a:cubicBezTo>
                  <a:pt x="42208" y="167610"/>
                  <a:pt x="37242" y="162643"/>
                  <a:pt x="40966" y="155194"/>
                </a:cubicBezTo>
                <a:cubicBezTo>
                  <a:pt x="40966" y="158919"/>
                  <a:pt x="43448" y="152711"/>
                  <a:pt x="43448" y="156435"/>
                </a:cubicBezTo>
                <a:cubicBezTo>
                  <a:pt x="43448" y="152711"/>
                  <a:pt x="43448" y="151469"/>
                  <a:pt x="42208" y="150228"/>
                </a:cubicBezTo>
                <a:lnTo>
                  <a:pt x="43448" y="148986"/>
                </a:lnTo>
                <a:cubicBezTo>
                  <a:pt x="40966" y="142778"/>
                  <a:pt x="40966" y="146503"/>
                  <a:pt x="40966" y="139053"/>
                </a:cubicBezTo>
                <a:cubicBezTo>
                  <a:pt x="40966" y="141537"/>
                  <a:pt x="43448" y="135329"/>
                  <a:pt x="43448" y="137812"/>
                </a:cubicBezTo>
                <a:cubicBezTo>
                  <a:pt x="43448" y="135329"/>
                  <a:pt x="43448" y="132846"/>
                  <a:pt x="43448" y="131604"/>
                </a:cubicBezTo>
                <a:cubicBezTo>
                  <a:pt x="43448" y="124155"/>
                  <a:pt x="44690" y="125396"/>
                  <a:pt x="44690" y="117947"/>
                </a:cubicBezTo>
                <a:lnTo>
                  <a:pt x="44690" y="119188"/>
                </a:lnTo>
                <a:cubicBezTo>
                  <a:pt x="43448" y="109256"/>
                  <a:pt x="45932" y="96840"/>
                  <a:pt x="45932" y="85666"/>
                </a:cubicBezTo>
                <a:lnTo>
                  <a:pt x="44690" y="90632"/>
                </a:lnTo>
                <a:cubicBezTo>
                  <a:pt x="44690" y="88149"/>
                  <a:pt x="44690" y="81941"/>
                  <a:pt x="45932" y="79458"/>
                </a:cubicBezTo>
                <a:cubicBezTo>
                  <a:pt x="45932" y="80699"/>
                  <a:pt x="45932" y="81941"/>
                  <a:pt x="45932" y="81941"/>
                </a:cubicBezTo>
                <a:cubicBezTo>
                  <a:pt x="45932" y="81941"/>
                  <a:pt x="48414" y="80699"/>
                  <a:pt x="48414" y="78216"/>
                </a:cubicBezTo>
                <a:lnTo>
                  <a:pt x="47172" y="76975"/>
                </a:lnTo>
                <a:lnTo>
                  <a:pt x="48414" y="76975"/>
                </a:lnTo>
                <a:cubicBezTo>
                  <a:pt x="48414" y="73250"/>
                  <a:pt x="45932" y="76975"/>
                  <a:pt x="45932" y="74492"/>
                </a:cubicBezTo>
                <a:cubicBezTo>
                  <a:pt x="50898" y="72008"/>
                  <a:pt x="48414" y="58351"/>
                  <a:pt x="52138" y="54626"/>
                </a:cubicBezTo>
                <a:cubicBezTo>
                  <a:pt x="50898" y="52143"/>
                  <a:pt x="50898" y="62076"/>
                  <a:pt x="49656" y="59593"/>
                </a:cubicBezTo>
                <a:cubicBezTo>
                  <a:pt x="49656" y="58351"/>
                  <a:pt x="50898" y="57109"/>
                  <a:pt x="50898" y="54626"/>
                </a:cubicBezTo>
                <a:lnTo>
                  <a:pt x="48414" y="55868"/>
                </a:lnTo>
                <a:cubicBezTo>
                  <a:pt x="50898" y="44694"/>
                  <a:pt x="52138" y="39727"/>
                  <a:pt x="53380" y="29795"/>
                </a:cubicBezTo>
                <a:lnTo>
                  <a:pt x="54622" y="31036"/>
                </a:lnTo>
                <a:cubicBezTo>
                  <a:pt x="54622" y="27312"/>
                  <a:pt x="54622" y="26070"/>
                  <a:pt x="53380" y="23587"/>
                </a:cubicBezTo>
                <a:cubicBezTo>
                  <a:pt x="54622" y="22345"/>
                  <a:pt x="54622" y="26070"/>
                  <a:pt x="54622" y="23587"/>
                </a:cubicBezTo>
                <a:cubicBezTo>
                  <a:pt x="52138" y="17379"/>
                  <a:pt x="59586" y="12413"/>
                  <a:pt x="57104" y="8688"/>
                </a:cubicBezTo>
                <a:cubicBezTo>
                  <a:pt x="59586" y="8688"/>
                  <a:pt x="64552" y="-3"/>
                  <a:pt x="65794" y="3722"/>
                </a:cubicBezTo>
                <a:close/>
                <a:moveTo>
                  <a:pt x="71416" y="0"/>
                </a:moveTo>
                <a:lnTo>
                  <a:pt x="75076" y="2745"/>
                </a:lnTo>
                <a:lnTo>
                  <a:pt x="71416"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5" name="Freeform 114">
            <a:extLst>
              <a:ext uri="{FF2B5EF4-FFF2-40B4-BE49-F238E27FC236}">
                <a16:creationId xmlns:a16="http://schemas.microsoft.com/office/drawing/2014/main" id="{77C0EDBF-7178-1A4F-9571-D548C6553A17}"/>
              </a:ext>
            </a:extLst>
          </p:cNvPr>
          <p:cNvSpPr>
            <a:spLocks noChangeArrowheads="1"/>
          </p:cNvSpPr>
          <p:nvPr/>
        </p:nvSpPr>
        <p:spPr bwMode="auto">
          <a:xfrm>
            <a:off x="10513649" y="5238961"/>
            <a:ext cx="261510" cy="273075"/>
          </a:xfrm>
          <a:custGeom>
            <a:avLst/>
            <a:gdLst>
              <a:gd name="connsiteX0" fmla="*/ 195270 w 523020"/>
              <a:gd name="connsiteY0" fmla="*/ 543806 h 546150"/>
              <a:gd name="connsiteX1" fmla="*/ 197158 w 523020"/>
              <a:gd name="connsiteY1" fmla="*/ 543806 h 546150"/>
              <a:gd name="connsiteX2" fmla="*/ 198012 w 523020"/>
              <a:gd name="connsiteY2" fmla="*/ 543806 h 546150"/>
              <a:gd name="connsiteX3" fmla="*/ 198016 w 523020"/>
              <a:gd name="connsiteY3" fmla="*/ 543806 h 546150"/>
              <a:gd name="connsiteX4" fmla="*/ 198002 w 523020"/>
              <a:gd name="connsiteY4" fmla="*/ 543816 h 546150"/>
              <a:gd name="connsiteX5" fmla="*/ 195784 w 523020"/>
              <a:gd name="connsiteY5" fmla="*/ 545409 h 546150"/>
              <a:gd name="connsiteX6" fmla="*/ 192524 w 523020"/>
              <a:gd name="connsiteY6" fmla="*/ 545638 h 546150"/>
              <a:gd name="connsiteX7" fmla="*/ 195270 w 523020"/>
              <a:gd name="connsiteY7" fmla="*/ 543806 h 546150"/>
              <a:gd name="connsiteX8" fmla="*/ 395762 w 523020"/>
              <a:gd name="connsiteY8" fmla="*/ 538319 h 546150"/>
              <a:gd name="connsiteX9" fmla="*/ 397136 w 523020"/>
              <a:gd name="connsiteY9" fmla="*/ 538319 h 546150"/>
              <a:gd name="connsiteX10" fmla="*/ 395762 w 523020"/>
              <a:gd name="connsiteY10" fmla="*/ 541065 h 546150"/>
              <a:gd name="connsiteX11" fmla="*/ 395762 w 523020"/>
              <a:gd name="connsiteY11" fmla="*/ 538319 h 546150"/>
              <a:gd name="connsiteX12" fmla="*/ 321610 w 523020"/>
              <a:gd name="connsiteY12" fmla="*/ 538319 h 546150"/>
              <a:gd name="connsiteX13" fmla="*/ 324356 w 523020"/>
              <a:gd name="connsiteY13" fmla="*/ 541065 h 546150"/>
              <a:gd name="connsiteX14" fmla="*/ 321610 w 523020"/>
              <a:gd name="connsiteY14" fmla="*/ 541065 h 546150"/>
              <a:gd name="connsiteX15" fmla="*/ 311232 w 523020"/>
              <a:gd name="connsiteY15" fmla="*/ 538319 h 546150"/>
              <a:gd name="connsiteX16" fmla="*/ 311232 w 523020"/>
              <a:gd name="connsiteY16" fmla="*/ 541065 h 546150"/>
              <a:gd name="connsiteX17" fmla="*/ 311232 w 523020"/>
              <a:gd name="connsiteY17" fmla="*/ 538319 h 546150"/>
              <a:gd name="connsiteX18" fmla="*/ 148578 w 523020"/>
              <a:gd name="connsiteY18" fmla="*/ 538319 h 546150"/>
              <a:gd name="connsiteX19" fmla="*/ 150408 w 523020"/>
              <a:gd name="connsiteY19" fmla="*/ 542437 h 546150"/>
              <a:gd name="connsiteX20" fmla="*/ 145832 w 523020"/>
              <a:gd name="connsiteY20" fmla="*/ 542437 h 546150"/>
              <a:gd name="connsiteX21" fmla="*/ 299490 w 523020"/>
              <a:gd name="connsiteY21" fmla="*/ 536358 h 546150"/>
              <a:gd name="connsiteX22" fmla="*/ 306946 w 523020"/>
              <a:gd name="connsiteY22" fmla="*/ 536358 h 546150"/>
              <a:gd name="connsiteX23" fmla="*/ 298248 w 523020"/>
              <a:gd name="connsiteY23" fmla="*/ 537599 h 546150"/>
              <a:gd name="connsiteX24" fmla="*/ 299490 w 523020"/>
              <a:gd name="connsiteY24" fmla="*/ 536358 h 546150"/>
              <a:gd name="connsiteX25" fmla="*/ 350444 w 523020"/>
              <a:gd name="connsiteY25" fmla="*/ 534537 h 546150"/>
              <a:gd name="connsiteX26" fmla="*/ 353466 w 523020"/>
              <a:gd name="connsiteY26" fmla="*/ 535567 h 546150"/>
              <a:gd name="connsiteX27" fmla="*/ 352368 w 523020"/>
              <a:gd name="connsiteY27" fmla="*/ 535567 h 546150"/>
              <a:gd name="connsiteX28" fmla="*/ 349070 w 523020"/>
              <a:gd name="connsiteY28" fmla="*/ 535567 h 546150"/>
              <a:gd name="connsiteX29" fmla="*/ 350444 w 523020"/>
              <a:gd name="connsiteY29" fmla="*/ 534537 h 546150"/>
              <a:gd name="connsiteX30" fmla="*/ 475420 w 523020"/>
              <a:gd name="connsiteY30" fmla="*/ 532822 h 546150"/>
              <a:gd name="connsiteX31" fmla="*/ 476960 w 523020"/>
              <a:gd name="connsiteY31" fmla="*/ 533850 h 546150"/>
              <a:gd name="connsiteX32" fmla="*/ 477730 w 523020"/>
              <a:gd name="connsiteY32" fmla="*/ 533542 h 546150"/>
              <a:gd name="connsiteX33" fmla="*/ 494638 w 523020"/>
              <a:gd name="connsiteY33" fmla="*/ 532820 h 546150"/>
              <a:gd name="connsiteX34" fmla="*/ 496012 w 523020"/>
              <a:gd name="connsiteY34" fmla="*/ 532820 h 546150"/>
              <a:gd name="connsiteX35" fmla="*/ 491890 w 523020"/>
              <a:gd name="connsiteY35" fmla="*/ 535567 h 546150"/>
              <a:gd name="connsiteX36" fmla="*/ 475412 w 523020"/>
              <a:gd name="connsiteY36" fmla="*/ 532820 h 546150"/>
              <a:gd name="connsiteX37" fmla="*/ 475416 w 523020"/>
              <a:gd name="connsiteY37" fmla="*/ 532820 h 546150"/>
              <a:gd name="connsiteX38" fmla="*/ 479534 w 523020"/>
              <a:gd name="connsiteY38" fmla="*/ 532820 h 546150"/>
              <a:gd name="connsiteX39" fmla="*/ 490516 w 523020"/>
              <a:gd name="connsiteY39" fmla="*/ 532820 h 546150"/>
              <a:gd name="connsiteX40" fmla="*/ 489142 w 523020"/>
              <a:gd name="connsiteY40" fmla="*/ 536483 h 546150"/>
              <a:gd name="connsiteX41" fmla="*/ 487770 w 523020"/>
              <a:gd name="connsiteY41" fmla="*/ 534652 h 546150"/>
              <a:gd name="connsiteX42" fmla="*/ 480562 w 523020"/>
              <a:gd name="connsiteY42" fmla="*/ 534423 h 546150"/>
              <a:gd name="connsiteX43" fmla="*/ 478556 w 523020"/>
              <a:gd name="connsiteY43" fmla="*/ 533798 h 546150"/>
              <a:gd name="connsiteX44" fmla="*/ 476788 w 523020"/>
              <a:gd name="connsiteY44" fmla="*/ 535567 h 546150"/>
              <a:gd name="connsiteX45" fmla="*/ 475416 w 523020"/>
              <a:gd name="connsiteY45" fmla="*/ 532821 h 546150"/>
              <a:gd name="connsiteX46" fmla="*/ 432570 w 523020"/>
              <a:gd name="connsiteY46" fmla="*/ 532820 h 546150"/>
              <a:gd name="connsiteX47" fmla="*/ 438062 w 523020"/>
              <a:gd name="connsiteY47" fmla="*/ 536117 h 546150"/>
              <a:gd name="connsiteX48" fmla="*/ 435866 w 523020"/>
              <a:gd name="connsiteY48" fmla="*/ 537216 h 546150"/>
              <a:gd name="connsiteX49" fmla="*/ 432570 w 523020"/>
              <a:gd name="connsiteY49" fmla="*/ 532820 h 546150"/>
              <a:gd name="connsiteX50" fmla="*/ 418650 w 523020"/>
              <a:gd name="connsiteY50" fmla="*/ 532820 h 546150"/>
              <a:gd name="connsiteX51" fmla="*/ 416818 w 523020"/>
              <a:gd name="connsiteY51" fmla="*/ 534652 h 546150"/>
              <a:gd name="connsiteX52" fmla="*/ 417734 w 523020"/>
              <a:gd name="connsiteY52" fmla="*/ 536483 h 546150"/>
              <a:gd name="connsiteX53" fmla="*/ 414988 w 523020"/>
              <a:gd name="connsiteY53" fmla="*/ 534652 h 546150"/>
              <a:gd name="connsiteX54" fmla="*/ 372874 w 523020"/>
              <a:gd name="connsiteY54" fmla="*/ 532820 h 546150"/>
              <a:gd name="connsiteX55" fmla="*/ 374706 w 523020"/>
              <a:gd name="connsiteY55" fmla="*/ 535567 h 546150"/>
              <a:gd name="connsiteX56" fmla="*/ 373238 w 523020"/>
              <a:gd name="connsiteY56" fmla="*/ 535567 h 546150"/>
              <a:gd name="connsiteX57" fmla="*/ 375438 w 523020"/>
              <a:gd name="connsiteY57" fmla="*/ 536483 h 546150"/>
              <a:gd name="connsiteX58" fmla="*/ 374340 w 523020"/>
              <a:gd name="connsiteY58" fmla="*/ 536483 h 546150"/>
              <a:gd name="connsiteX59" fmla="*/ 372690 w 523020"/>
              <a:gd name="connsiteY59" fmla="*/ 535567 h 546150"/>
              <a:gd name="connsiteX60" fmla="*/ 371042 w 523020"/>
              <a:gd name="connsiteY60" fmla="*/ 535567 h 546150"/>
              <a:gd name="connsiteX61" fmla="*/ 371488 w 523020"/>
              <a:gd name="connsiteY61" fmla="*/ 534899 h 546150"/>
              <a:gd name="connsiteX62" fmla="*/ 371042 w 523020"/>
              <a:gd name="connsiteY62" fmla="*/ 534652 h 546150"/>
              <a:gd name="connsiteX63" fmla="*/ 371520 w 523020"/>
              <a:gd name="connsiteY63" fmla="*/ 534851 h 546150"/>
              <a:gd name="connsiteX64" fmla="*/ 246538 w 523020"/>
              <a:gd name="connsiteY64" fmla="*/ 532820 h 546150"/>
              <a:gd name="connsiteX65" fmla="*/ 248368 w 523020"/>
              <a:gd name="connsiteY65" fmla="*/ 536941 h 546150"/>
              <a:gd name="connsiteX66" fmla="*/ 244708 w 523020"/>
              <a:gd name="connsiteY66" fmla="*/ 536941 h 546150"/>
              <a:gd name="connsiteX67" fmla="*/ 458932 w 523020"/>
              <a:gd name="connsiteY67" fmla="*/ 529162 h 546150"/>
              <a:gd name="connsiteX68" fmla="*/ 458932 w 523020"/>
              <a:gd name="connsiteY68" fmla="*/ 530993 h 546150"/>
              <a:gd name="connsiteX69" fmla="*/ 458932 w 523020"/>
              <a:gd name="connsiteY69" fmla="*/ 529162 h 546150"/>
              <a:gd name="connsiteX70" fmla="*/ 523020 w 523020"/>
              <a:gd name="connsiteY70" fmla="*/ 527332 h 546150"/>
              <a:gd name="connsiteX71" fmla="*/ 521190 w 523020"/>
              <a:gd name="connsiteY71" fmla="*/ 529162 h 546150"/>
              <a:gd name="connsiteX72" fmla="*/ 523020 w 523020"/>
              <a:gd name="connsiteY72" fmla="*/ 527332 h 546150"/>
              <a:gd name="connsiteX73" fmla="*/ 455640 w 523020"/>
              <a:gd name="connsiteY73" fmla="*/ 527332 h 546150"/>
              <a:gd name="connsiteX74" fmla="*/ 455884 w 523020"/>
              <a:gd name="connsiteY74" fmla="*/ 527637 h 546150"/>
              <a:gd name="connsiteX75" fmla="*/ 456144 w 523020"/>
              <a:gd name="connsiteY75" fmla="*/ 527962 h 546150"/>
              <a:gd name="connsiteX76" fmla="*/ 457562 w 523020"/>
              <a:gd name="connsiteY76" fmla="*/ 527332 h 546150"/>
              <a:gd name="connsiteX77" fmla="*/ 456308 w 523020"/>
              <a:gd name="connsiteY77" fmla="*/ 528167 h 546150"/>
              <a:gd name="connsiteX78" fmla="*/ 456412 w 523020"/>
              <a:gd name="connsiteY78" fmla="*/ 528296 h 546150"/>
              <a:gd name="connsiteX79" fmla="*/ 458018 w 523020"/>
              <a:gd name="connsiteY79" fmla="*/ 527332 h 546150"/>
              <a:gd name="connsiteX80" fmla="*/ 456532 w 523020"/>
              <a:gd name="connsiteY80" fmla="*/ 528447 h 546150"/>
              <a:gd name="connsiteX81" fmla="*/ 457836 w 523020"/>
              <a:gd name="connsiteY81" fmla="*/ 530077 h 546150"/>
              <a:gd name="connsiteX82" fmla="*/ 454542 w 523020"/>
              <a:gd name="connsiteY82" fmla="*/ 530077 h 546150"/>
              <a:gd name="connsiteX83" fmla="*/ 454622 w 523020"/>
              <a:gd name="connsiteY83" fmla="*/ 529880 h 546150"/>
              <a:gd name="connsiteX84" fmla="*/ 454358 w 523020"/>
              <a:gd name="connsiteY84" fmla="*/ 530077 h 546150"/>
              <a:gd name="connsiteX85" fmla="*/ 453444 w 523020"/>
              <a:gd name="connsiteY85" fmla="*/ 530077 h 546150"/>
              <a:gd name="connsiteX86" fmla="*/ 454890 w 523020"/>
              <a:gd name="connsiteY86" fmla="*/ 529209 h 546150"/>
              <a:gd name="connsiteX87" fmla="*/ 454942 w 523020"/>
              <a:gd name="connsiteY87" fmla="*/ 529079 h 546150"/>
              <a:gd name="connsiteX88" fmla="*/ 454816 w 523020"/>
              <a:gd name="connsiteY88" fmla="*/ 529162 h 546150"/>
              <a:gd name="connsiteX89" fmla="*/ 453444 w 523020"/>
              <a:gd name="connsiteY89" fmla="*/ 529162 h 546150"/>
              <a:gd name="connsiteX90" fmla="*/ 455224 w 523020"/>
              <a:gd name="connsiteY90" fmla="*/ 528371 h 546150"/>
              <a:gd name="connsiteX91" fmla="*/ 455274 w 523020"/>
              <a:gd name="connsiteY91" fmla="*/ 528246 h 546150"/>
              <a:gd name="connsiteX92" fmla="*/ 436960 w 523020"/>
              <a:gd name="connsiteY92" fmla="*/ 527332 h 546150"/>
              <a:gd name="connsiteX93" fmla="*/ 440782 w 523020"/>
              <a:gd name="connsiteY93" fmla="*/ 529030 h 546150"/>
              <a:gd name="connsiteX94" fmla="*/ 441080 w 523020"/>
              <a:gd name="connsiteY94" fmla="*/ 529162 h 546150"/>
              <a:gd name="connsiteX95" fmla="*/ 440574 w 523020"/>
              <a:gd name="connsiteY95" fmla="*/ 529499 h 546150"/>
              <a:gd name="connsiteX96" fmla="*/ 438332 w 523020"/>
              <a:gd name="connsiteY96" fmla="*/ 530993 h 546150"/>
              <a:gd name="connsiteX97" fmla="*/ 436960 w 523020"/>
              <a:gd name="connsiteY97" fmla="*/ 527332 h 546150"/>
              <a:gd name="connsiteX98" fmla="*/ 435590 w 523020"/>
              <a:gd name="connsiteY98" fmla="*/ 527332 h 546150"/>
              <a:gd name="connsiteX99" fmla="*/ 435590 w 523020"/>
              <a:gd name="connsiteY99" fmla="*/ 530077 h 546150"/>
              <a:gd name="connsiteX100" fmla="*/ 431472 w 523020"/>
              <a:gd name="connsiteY100" fmla="*/ 530077 h 546150"/>
              <a:gd name="connsiteX101" fmla="*/ 425972 w 523020"/>
              <a:gd name="connsiteY101" fmla="*/ 527332 h 546150"/>
              <a:gd name="connsiteX102" fmla="*/ 427620 w 523020"/>
              <a:gd name="connsiteY102" fmla="*/ 528430 h 546150"/>
              <a:gd name="connsiteX103" fmla="*/ 428720 w 523020"/>
              <a:gd name="connsiteY103" fmla="*/ 527332 h 546150"/>
              <a:gd name="connsiteX104" fmla="*/ 428720 w 523020"/>
              <a:gd name="connsiteY104" fmla="*/ 529162 h 546150"/>
              <a:gd name="connsiteX105" fmla="*/ 430094 w 523020"/>
              <a:gd name="connsiteY105" fmla="*/ 530077 h 546150"/>
              <a:gd name="connsiteX106" fmla="*/ 428720 w 523020"/>
              <a:gd name="connsiteY106" fmla="*/ 530077 h 546150"/>
              <a:gd name="connsiteX107" fmla="*/ 425972 w 523020"/>
              <a:gd name="connsiteY107" fmla="*/ 530077 h 546150"/>
              <a:gd name="connsiteX108" fmla="*/ 427346 w 523020"/>
              <a:gd name="connsiteY108" fmla="*/ 528705 h 546150"/>
              <a:gd name="connsiteX109" fmla="*/ 422316 w 523020"/>
              <a:gd name="connsiteY109" fmla="*/ 527332 h 546150"/>
              <a:gd name="connsiteX110" fmla="*/ 424146 w 523020"/>
              <a:gd name="connsiteY110" fmla="*/ 527332 h 546150"/>
              <a:gd name="connsiteX111" fmla="*/ 420484 w 523020"/>
              <a:gd name="connsiteY111" fmla="*/ 530077 h 546150"/>
              <a:gd name="connsiteX112" fmla="*/ 416818 w 523020"/>
              <a:gd name="connsiteY112" fmla="*/ 527332 h 546150"/>
              <a:gd name="connsiteX113" fmla="*/ 418650 w 523020"/>
              <a:gd name="connsiteY113" fmla="*/ 527332 h 546150"/>
              <a:gd name="connsiteX114" fmla="*/ 414988 w 523020"/>
              <a:gd name="connsiteY114" fmla="*/ 530077 h 546150"/>
              <a:gd name="connsiteX115" fmla="*/ 416818 w 523020"/>
              <a:gd name="connsiteY115" fmla="*/ 527332 h 546150"/>
              <a:gd name="connsiteX116" fmla="*/ 404006 w 523020"/>
              <a:gd name="connsiteY116" fmla="*/ 527332 h 546150"/>
              <a:gd name="connsiteX117" fmla="*/ 407220 w 523020"/>
              <a:gd name="connsiteY117" fmla="*/ 528671 h 546150"/>
              <a:gd name="connsiteX118" fmla="*/ 410282 w 523020"/>
              <a:gd name="connsiteY118" fmla="*/ 527332 h 546150"/>
              <a:gd name="connsiteX119" fmla="*/ 411852 w 523020"/>
              <a:gd name="connsiteY119" fmla="*/ 530077 h 546150"/>
              <a:gd name="connsiteX120" fmla="*/ 407302 w 523020"/>
              <a:gd name="connsiteY120" fmla="*/ 530077 h 546150"/>
              <a:gd name="connsiteX121" fmla="*/ 401808 w 523020"/>
              <a:gd name="connsiteY121" fmla="*/ 531450 h 546150"/>
              <a:gd name="connsiteX122" fmla="*/ 404006 w 523020"/>
              <a:gd name="connsiteY122" fmla="*/ 528705 h 546150"/>
              <a:gd name="connsiteX123" fmla="*/ 405612 w 523020"/>
              <a:gd name="connsiteY123" fmla="*/ 529374 h 546150"/>
              <a:gd name="connsiteX124" fmla="*/ 407142 w 523020"/>
              <a:gd name="connsiteY124" fmla="*/ 528705 h 546150"/>
              <a:gd name="connsiteX125" fmla="*/ 404006 w 523020"/>
              <a:gd name="connsiteY125" fmla="*/ 528705 h 546150"/>
              <a:gd name="connsiteX126" fmla="*/ 398512 w 523020"/>
              <a:gd name="connsiteY126" fmla="*/ 528705 h 546150"/>
              <a:gd name="connsiteX127" fmla="*/ 386150 w 523020"/>
              <a:gd name="connsiteY127" fmla="*/ 527332 h 546150"/>
              <a:gd name="connsiteX128" fmla="*/ 386150 w 523020"/>
              <a:gd name="connsiteY128" fmla="*/ 527767 h 546150"/>
              <a:gd name="connsiteX129" fmla="*/ 387130 w 523020"/>
              <a:gd name="connsiteY129" fmla="*/ 527332 h 546150"/>
              <a:gd name="connsiteX130" fmla="*/ 387952 w 523020"/>
              <a:gd name="connsiteY130" fmla="*/ 530617 h 546150"/>
              <a:gd name="connsiteX131" fmla="*/ 391646 w 523020"/>
              <a:gd name="connsiteY131" fmla="*/ 527332 h 546150"/>
              <a:gd name="connsiteX132" fmla="*/ 397140 w 523020"/>
              <a:gd name="connsiteY132" fmla="*/ 530993 h 546150"/>
              <a:gd name="connsiteX133" fmla="*/ 395766 w 523020"/>
              <a:gd name="connsiteY133" fmla="*/ 530993 h 546150"/>
              <a:gd name="connsiteX134" fmla="*/ 388046 w 523020"/>
              <a:gd name="connsiteY134" fmla="*/ 530993 h 546150"/>
              <a:gd name="connsiteX135" fmla="*/ 389484 w 523020"/>
              <a:gd name="connsiteY135" fmla="*/ 536749 h 546150"/>
              <a:gd name="connsiteX136" fmla="*/ 381244 w 523020"/>
              <a:gd name="connsiteY136" fmla="*/ 536749 h 546150"/>
              <a:gd name="connsiteX137" fmla="*/ 382422 w 523020"/>
              <a:gd name="connsiteY137" fmla="*/ 535179 h 546150"/>
              <a:gd name="connsiteX138" fmla="*/ 377714 w 523020"/>
              <a:gd name="connsiteY138" fmla="*/ 536749 h 546150"/>
              <a:gd name="connsiteX139" fmla="*/ 378600 w 523020"/>
              <a:gd name="connsiteY139" fmla="*/ 535567 h 546150"/>
              <a:gd name="connsiteX140" fmla="*/ 380068 w 523020"/>
              <a:gd name="connsiteY140" fmla="*/ 533610 h 546150"/>
              <a:gd name="connsiteX141" fmla="*/ 382422 w 523020"/>
              <a:gd name="connsiteY141" fmla="*/ 530471 h 546150"/>
              <a:gd name="connsiteX142" fmla="*/ 388306 w 523020"/>
              <a:gd name="connsiteY142" fmla="*/ 532040 h 546150"/>
              <a:gd name="connsiteX143" fmla="*/ 385362 w 523020"/>
              <a:gd name="connsiteY143" fmla="*/ 530077 h 546150"/>
              <a:gd name="connsiteX144" fmla="*/ 382028 w 523020"/>
              <a:gd name="connsiteY144" fmla="*/ 530077 h 546150"/>
              <a:gd name="connsiteX145" fmla="*/ 383696 w 523020"/>
              <a:gd name="connsiteY145" fmla="*/ 528966 h 546150"/>
              <a:gd name="connsiteX146" fmla="*/ 383598 w 523020"/>
              <a:gd name="connsiteY146" fmla="*/ 528901 h 546150"/>
              <a:gd name="connsiteX147" fmla="*/ 384186 w 523020"/>
              <a:gd name="connsiteY147" fmla="*/ 528640 h 546150"/>
              <a:gd name="connsiteX148" fmla="*/ 376540 w 523020"/>
              <a:gd name="connsiteY148" fmla="*/ 527332 h 546150"/>
              <a:gd name="connsiteX149" fmla="*/ 380202 w 523020"/>
              <a:gd name="connsiteY149" fmla="*/ 527332 h 546150"/>
              <a:gd name="connsiteX150" fmla="*/ 378372 w 523020"/>
              <a:gd name="connsiteY150" fmla="*/ 530077 h 546150"/>
              <a:gd name="connsiteX151" fmla="*/ 251024 w 523020"/>
              <a:gd name="connsiteY151" fmla="*/ 522700 h 546150"/>
              <a:gd name="connsiteX152" fmla="*/ 270908 w 523020"/>
              <a:gd name="connsiteY152" fmla="*/ 523942 h 546150"/>
              <a:gd name="connsiteX153" fmla="*/ 282092 w 523020"/>
              <a:gd name="connsiteY153" fmla="*/ 523942 h 546150"/>
              <a:gd name="connsiteX154" fmla="*/ 282092 w 523020"/>
              <a:gd name="connsiteY154" fmla="*/ 525183 h 546150"/>
              <a:gd name="connsiteX155" fmla="*/ 292034 w 523020"/>
              <a:gd name="connsiteY155" fmla="*/ 525183 h 546150"/>
              <a:gd name="connsiteX156" fmla="*/ 315644 w 523020"/>
              <a:gd name="connsiteY156" fmla="*/ 525183 h 546150"/>
              <a:gd name="connsiteX157" fmla="*/ 315644 w 523020"/>
              <a:gd name="connsiteY157" fmla="*/ 526425 h 546150"/>
              <a:gd name="connsiteX158" fmla="*/ 321858 w 523020"/>
              <a:gd name="connsiteY158" fmla="*/ 525183 h 546150"/>
              <a:gd name="connsiteX159" fmla="*/ 325586 w 523020"/>
              <a:gd name="connsiteY159" fmla="*/ 523942 h 546150"/>
              <a:gd name="connsiteX160" fmla="*/ 334286 w 523020"/>
              <a:gd name="connsiteY160" fmla="*/ 525183 h 546150"/>
              <a:gd name="connsiteX161" fmla="*/ 339256 w 523020"/>
              <a:gd name="connsiteY161" fmla="*/ 525183 h 546150"/>
              <a:gd name="connsiteX162" fmla="*/ 340498 w 523020"/>
              <a:gd name="connsiteY162" fmla="*/ 527667 h 546150"/>
              <a:gd name="connsiteX163" fmla="*/ 342984 w 523020"/>
              <a:gd name="connsiteY163" fmla="*/ 526425 h 546150"/>
              <a:gd name="connsiteX164" fmla="*/ 342984 w 523020"/>
              <a:gd name="connsiteY164" fmla="*/ 527667 h 546150"/>
              <a:gd name="connsiteX165" fmla="*/ 352926 w 523020"/>
              <a:gd name="connsiteY165" fmla="*/ 526425 h 546150"/>
              <a:gd name="connsiteX166" fmla="*/ 350440 w 523020"/>
              <a:gd name="connsiteY166" fmla="*/ 525183 h 546150"/>
              <a:gd name="connsiteX167" fmla="*/ 351684 w 523020"/>
              <a:gd name="connsiteY167" fmla="*/ 523942 h 546150"/>
              <a:gd name="connsiteX168" fmla="*/ 354168 w 523020"/>
              <a:gd name="connsiteY168" fmla="*/ 523942 h 546150"/>
              <a:gd name="connsiteX169" fmla="*/ 364110 w 523020"/>
              <a:gd name="connsiteY169" fmla="*/ 526425 h 546150"/>
              <a:gd name="connsiteX170" fmla="*/ 370324 w 523020"/>
              <a:gd name="connsiteY170" fmla="*/ 523942 h 546150"/>
              <a:gd name="connsiteX171" fmla="*/ 375294 w 523020"/>
              <a:gd name="connsiteY171" fmla="*/ 526425 h 546150"/>
              <a:gd name="connsiteX172" fmla="*/ 361624 w 523020"/>
              <a:gd name="connsiteY172" fmla="*/ 528908 h 546150"/>
              <a:gd name="connsiteX173" fmla="*/ 366596 w 523020"/>
              <a:gd name="connsiteY173" fmla="*/ 530150 h 546150"/>
              <a:gd name="connsiteX174" fmla="*/ 356654 w 523020"/>
              <a:gd name="connsiteY174" fmla="*/ 530150 h 546150"/>
              <a:gd name="connsiteX175" fmla="*/ 360382 w 523020"/>
              <a:gd name="connsiteY175" fmla="*/ 530150 h 546150"/>
              <a:gd name="connsiteX176" fmla="*/ 360382 w 523020"/>
              <a:gd name="connsiteY176" fmla="*/ 527667 h 546150"/>
              <a:gd name="connsiteX177" fmla="*/ 346712 w 523020"/>
              <a:gd name="connsiteY177" fmla="*/ 530150 h 546150"/>
              <a:gd name="connsiteX178" fmla="*/ 345470 w 523020"/>
              <a:gd name="connsiteY178" fmla="*/ 532633 h 546150"/>
              <a:gd name="connsiteX179" fmla="*/ 347956 w 523020"/>
              <a:gd name="connsiteY179" fmla="*/ 532633 h 546150"/>
              <a:gd name="connsiteX180" fmla="*/ 345470 w 523020"/>
              <a:gd name="connsiteY180" fmla="*/ 533874 h 546150"/>
              <a:gd name="connsiteX181" fmla="*/ 318130 w 523020"/>
              <a:gd name="connsiteY181" fmla="*/ 532633 h 546150"/>
              <a:gd name="connsiteX182" fmla="*/ 324344 w 523020"/>
              <a:gd name="connsiteY182" fmla="*/ 532633 h 546150"/>
              <a:gd name="connsiteX183" fmla="*/ 320616 w 523020"/>
              <a:gd name="connsiteY183" fmla="*/ 531391 h 546150"/>
              <a:gd name="connsiteX184" fmla="*/ 331800 w 523020"/>
              <a:gd name="connsiteY184" fmla="*/ 532633 h 546150"/>
              <a:gd name="connsiteX185" fmla="*/ 330558 w 523020"/>
              <a:gd name="connsiteY185" fmla="*/ 527667 h 546150"/>
              <a:gd name="connsiteX186" fmla="*/ 313160 w 523020"/>
              <a:gd name="connsiteY186" fmla="*/ 530150 h 546150"/>
              <a:gd name="connsiteX187" fmla="*/ 309432 w 523020"/>
              <a:gd name="connsiteY187" fmla="*/ 528908 h 546150"/>
              <a:gd name="connsiteX188" fmla="*/ 297004 w 523020"/>
              <a:gd name="connsiteY188" fmla="*/ 536358 h 546150"/>
              <a:gd name="connsiteX189" fmla="*/ 295762 w 523020"/>
              <a:gd name="connsiteY189" fmla="*/ 536358 h 546150"/>
              <a:gd name="connsiteX190" fmla="*/ 293276 w 523020"/>
              <a:gd name="connsiteY190" fmla="*/ 533874 h 546150"/>
              <a:gd name="connsiteX191" fmla="*/ 274636 w 523020"/>
              <a:gd name="connsiteY191" fmla="*/ 533874 h 546150"/>
              <a:gd name="connsiteX192" fmla="*/ 273394 w 523020"/>
              <a:gd name="connsiteY192" fmla="*/ 532633 h 546150"/>
              <a:gd name="connsiteX193" fmla="*/ 265938 w 523020"/>
              <a:gd name="connsiteY193" fmla="*/ 537599 h 546150"/>
              <a:gd name="connsiteX194" fmla="*/ 258480 w 523020"/>
              <a:gd name="connsiteY194" fmla="*/ 536358 h 546150"/>
              <a:gd name="connsiteX195" fmla="*/ 255996 w 523020"/>
              <a:gd name="connsiteY195" fmla="*/ 538841 h 546150"/>
              <a:gd name="connsiteX196" fmla="*/ 253510 w 523020"/>
              <a:gd name="connsiteY196" fmla="*/ 537599 h 546150"/>
              <a:gd name="connsiteX197" fmla="*/ 251024 w 523020"/>
              <a:gd name="connsiteY197" fmla="*/ 538841 h 546150"/>
              <a:gd name="connsiteX198" fmla="*/ 252268 w 523020"/>
              <a:gd name="connsiteY198" fmla="*/ 532633 h 546150"/>
              <a:gd name="connsiteX199" fmla="*/ 243568 w 523020"/>
              <a:gd name="connsiteY199" fmla="*/ 528908 h 546150"/>
              <a:gd name="connsiteX200" fmla="*/ 243568 w 523020"/>
              <a:gd name="connsiteY200" fmla="*/ 540082 h 546150"/>
              <a:gd name="connsiteX201" fmla="*/ 238598 w 523020"/>
              <a:gd name="connsiteY201" fmla="*/ 538841 h 546150"/>
              <a:gd name="connsiteX202" fmla="*/ 227414 w 523020"/>
              <a:gd name="connsiteY202" fmla="*/ 540082 h 546150"/>
              <a:gd name="connsiteX203" fmla="*/ 231142 w 523020"/>
              <a:gd name="connsiteY203" fmla="*/ 538841 h 546150"/>
              <a:gd name="connsiteX204" fmla="*/ 223686 w 523020"/>
              <a:gd name="connsiteY204" fmla="*/ 540082 h 546150"/>
              <a:gd name="connsiteX205" fmla="*/ 224928 w 523020"/>
              <a:gd name="connsiteY205" fmla="*/ 535116 h 546150"/>
              <a:gd name="connsiteX206" fmla="*/ 211258 w 523020"/>
              <a:gd name="connsiteY206" fmla="*/ 541324 h 546150"/>
              <a:gd name="connsiteX207" fmla="*/ 222442 w 523020"/>
              <a:gd name="connsiteY207" fmla="*/ 538841 h 546150"/>
              <a:gd name="connsiteX208" fmla="*/ 214986 w 523020"/>
              <a:gd name="connsiteY208" fmla="*/ 542565 h 546150"/>
              <a:gd name="connsiteX209" fmla="*/ 205046 w 523020"/>
              <a:gd name="connsiteY209" fmla="*/ 541324 h 546150"/>
              <a:gd name="connsiteX210" fmla="*/ 208774 w 523020"/>
              <a:gd name="connsiteY210" fmla="*/ 540082 h 546150"/>
              <a:gd name="connsiteX211" fmla="*/ 203802 w 523020"/>
              <a:gd name="connsiteY211" fmla="*/ 540082 h 546150"/>
              <a:gd name="connsiteX212" fmla="*/ 221200 w 523020"/>
              <a:gd name="connsiteY212" fmla="*/ 527667 h 546150"/>
              <a:gd name="connsiteX213" fmla="*/ 214986 w 523020"/>
              <a:gd name="connsiteY213" fmla="*/ 530150 h 546150"/>
              <a:gd name="connsiteX214" fmla="*/ 213744 w 523020"/>
              <a:gd name="connsiteY214" fmla="*/ 528908 h 546150"/>
              <a:gd name="connsiteX215" fmla="*/ 200074 w 523020"/>
              <a:gd name="connsiteY215" fmla="*/ 538841 h 546150"/>
              <a:gd name="connsiteX216" fmla="*/ 197588 w 523020"/>
              <a:gd name="connsiteY216" fmla="*/ 533874 h 546150"/>
              <a:gd name="connsiteX217" fmla="*/ 182676 w 523020"/>
              <a:gd name="connsiteY217" fmla="*/ 538841 h 546150"/>
              <a:gd name="connsiteX218" fmla="*/ 186404 w 523020"/>
              <a:gd name="connsiteY218" fmla="*/ 540082 h 546150"/>
              <a:gd name="connsiteX219" fmla="*/ 177706 w 523020"/>
              <a:gd name="connsiteY219" fmla="*/ 540082 h 546150"/>
              <a:gd name="connsiteX220" fmla="*/ 176464 w 523020"/>
              <a:gd name="connsiteY220" fmla="*/ 536358 h 546150"/>
              <a:gd name="connsiteX221" fmla="*/ 170250 w 523020"/>
              <a:gd name="connsiteY221" fmla="*/ 540082 h 546150"/>
              <a:gd name="connsiteX222" fmla="*/ 171492 w 523020"/>
              <a:gd name="connsiteY222" fmla="*/ 535116 h 546150"/>
              <a:gd name="connsiteX223" fmla="*/ 167764 w 523020"/>
              <a:gd name="connsiteY223" fmla="*/ 540082 h 546150"/>
              <a:gd name="connsiteX224" fmla="*/ 160308 w 523020"/>
              <a:gd name="connsiteY224" fmla="*/ 536358 h 546150"/>
              <a:gd name="connsiteX225" fmla="*/ 161550 w 523020"/>
              <a:gd name="connsiteY225" fmla="*/ 540082 h 546150"/>
              <a:gd name="connsiteX226" fmla="*/ 154094 w 523020"/>
              <a:gd name="connsiteY226" fmla="*/ 540082 h 546150"/>
              <a:gd name="connsiteX227" fmla="*/ 156580 w 523020"/>
              <a:gd name="connsiteY227" fmla="*/ 530150 h 546150"/>
              <a:gd name="connsiteX228" fmla="*/ 161550 w 523020"/>
              <a:gd name="connsiteY228" fmla="*/ 527667 h 546150"/>
              <a:gd name="connsiteX229" fmla="*/ 162794 w 523020"/>
              <a:gd name="connsiteY229" fmla="*/ 528908 h 546150"/>
              <a:gd name="connsiteX230" fmla="*/ 169006 w 523020"/>
              <a:gd name="connsiteY230" fmla="*/ 528908 h 546150"/>
              <a:gd name="connsiteX231" fmla="*/ 169006 w 523020"/>
              <a:gd name="connsiteY231" fmla="*/ 530150 h 546150"/>
              <a:gd name="connsiteX232" fmla="*/ 180192 w 523020"/>
              <a:gd name="connsiteY232" fmla="*/ 526425 h 546150"/>
              <a:gd name="connsiteX233" fmla="*/ 187648 w 523020"/>
              <a:gd name="connsiteY233" fmla="*/ 527667 h 546150"/>
              <a:gd name="connsiteX234" fmla="*/ 188890 w 523020"/>
              <a:gd name="connsiteY234" fmla="*/ 526425 h 546150"/>
              <a:gd name="connsiteX235" fmla="*/ 190132 w 523020"/>
              <a:gd name="connsiteY235" fmla="*/ 525183 h 546150"/>
              <a:gd name="connsiteX236" fmla="*/ 191376 w 523020"/>
              <a:gd name="connsiteY236" fmla="*/ 525183 h 546150"/>
              <a:gd name="connsiteX237" fmla="*/ 191376 w 523020"/>
              <a:gd name="connsiteY237" fmla="*/ 526425 h 546150"/>
              <a:gd name="connsiteX238" fmla="*/ 197588 w 523020"/>
              <a:gd name="connsiteY238" fmla="*/ 526425 h 546150"/>
              <a:gd name="connsiteX239" fmla="*/ 201316 w 523020"/>
              <a:gd name="connsiteY239" fmla="*/ 526425 h 546150"/>
              <a:gd name="connsiteX240" fmla="*/ 224928 w 523020"/>
              <a:gd name="connsiteY240" fmla="*/ 526425 h 546150"/>
              <a:gd name="connsiteX241" fmla="*/ 238598 w 523020"/>
              <a:gd name="connsiteY241" fmla="*/ 526425 h 546150"/>
              <a:gd name="connsiteX242" fmla="*/ 251024 w 523020"/>
              <a:gd name="connsiteY242" fmla="*/ 523942 h 546150"/>
              <a:gd name="connsiteX243" fmla="*/ 415776 w 523020"/>
              <a:gd name="connsiteY243" fmla="*/ 521834 h 546150"/>
              <a:gd name="connsiteX244" fmla="*/ 417346 w 523020"/>
              <a:gd name="connsiteY244" fmla="*/ 525497 h 546150"/>
              <a:gd name="connsiteX245" fmla="*/ 409500 w 523020"/>
              <a:gd name="connsiteY245" fmla="*/ 525497 h 546150"/>
              <a:gd name="connsiteX246" fmla="*/ 415776 w 523020"/>
              <a:gd name="connsiteY246" fmla="*/ 521834 h 546150"/>
              <a:gd name="connsiteX247" fmla="*/ 63432 w 523020"/>
              <a:gd name="connsiteY247" fmla="*/ 390001 h 546150"/>
              <a:gd name="connsiteX248" fmla="*/ 66180 w 523020"/>
              <a:gd name="connsiteY248" fmla="*/ 390001 h 546150"/>
              <a:gd name="connsiteX249" fmla="*/ 63432 w 523020"/>
              <a:gd name="connsiteY249" fmla="*/ 392749 h 546150"/>
              <a:gd name="connsiteX250" fmla="*/ 52446 w 523020"/>
              <a:gd name="connsiteY250" fmla="*/ 329583 h 546150"/>
              <a:gd name="connsiteX251" fmla="*/ 56110 w 523020"/>
              <a:gd name="connsiteY251" fmla="*/ 331413 h 546150"/>
              <a:gd name="connsiteX252" fmla="*/ 52446 w 523020"/>
              <a:gd name="connsiteY252" fmla="*/ 329583 h 546150"/>
              <a:gd name="connsiteX253" fmla="*/ 11184 w 523020"/>
              <a:gd name="connsiteY253" fmla="*/ 88149 h 546150"/>
              <a:gd name="connsiteX254" fmla="*/ 11376 w 523020"/>
              <a:gd name="connsiteY254" fmla="*/ 89868 h 546150"/>
              <a:gd name="connsiteX255" fmla="*/ 11184 w 523020"/>
              <a:gd name="connsiteY255" fmla="*/ 90632 h 546150"/>
              <a:gd name="connsiteX256" fmla="*/ 8700 w 523020"/>
              <a:gd name="connsiteY256" fmla="*/ 62820 h 546150"/>
              <a:gd name="connsiteX257" fmla="*/ 8700 w 523020"/>
              <a:gd name="connsiteY257" fmla="*/ 65800 h 546150"/>
              <a:gd name="connsiteX258" fmla="*/ 8388 w 523020"/>
              <a:gd name="connsiteY258" fmla="*/ 63317 h 546150"/>
              <a:gd name="connsiteX259" fmla="*/ 6214 w 523020"/>
              <a:gd name="connsiteY259" fmla="*/ 1239 h 546150"/>
              <a:gd name="connsiteX260" fmla="*/ 9942 w 523020"/>
              <a:gd name="connsiteY260" fmla="*/ 11171 h 546150"/>
              <a:gd name="connsiteX261" fmla="*/ 9942 w 523020"/>
              <a:gd name="connsiteY261" fmla="*/ 19862 h 546150"/>
              <a:gd name="connsiteX262" fmla="*/ 11184 w 523020"/>
              <a:gd name="connsiteY262" fmla="*/ 19862 h 546150"/>
              <a:gd name="connsiteX263" fmla="*/ 13670 w 523020"/>
              <a:gd name="connsiteY263" fmla="*/ 19862 h 546150"/>
              <a:gd name="connsiteX264" fmla="*/ 22368 w 523020"/>
              <a:gd name="connsiteY264" fmla="*/ 83183 h 546150"/>
              <a:gd name="connsiteX265" fmla="*/ 23612 w 523020"/>
              <a:gd name="connsiteY265" fmla="*/ 83183 h 546150"/>
              <a:gd name="connsiteX266" fmla="*/ 26096 w 523020"/>
              <a:gd name="connsiteY266" fmla="*/ 88149 h 546150"/>
              <a:gd name="connsiteX267" fmla="*/ 24854 w 523020"/>
              <a:gd name="connsiteY267" fmla="*/ 94357 h 546150"/>
              <a:gd name="connsiteX268" fmla="*/ 27340 w 523020"/>
              <a:gd name="connsiteY268" fmla="*/ 95598 h 546150"/>
              <a:gd name="connsiteX269" fmla="*/ 31068 w 523020"/>
              <a:gd name="connsiteY269" fmla="*/ 124155 h 546150"/>
              <a:gd name="connsiteX270" fmla="*/ 29826 w 523020"/>
              <a:gd name="connsiteY270" fmla="*/ 127879 h 546150"/>
              <a:gd name="connsiteX271" fmla="*/ 34796 w 523020"/>
              <a:gd name="connsiteY271" fmla="*/ 134087 h 546150"/>
              <a:gd name="connsiteX272" fmla="*/ 31068 w 523020"/>
              <a:gd name="connsiteY272" fmla="*/ 146503 h 546150"/>
              <a:gd name="connsiteX273" fmla="*/ 34796 w 523020"/>
              <a:gd name="connsiteY273" fmla="*/ 148986 h 546150"/>
              <a:gd name="connsiteX274" fmla="*/ 37282 w 523020"/>
              <a:gd name="connsiteY274" fmla="*/ 161402 h 546150"/>
              <a:gd name="connsiteX275" fmla="*/ 41010 w 523020"/>
              <a:gd name="connsiteY275" fmla="*/ 188716 h 546150"/>
              <a:gd name="connsiteX276" fmla="*/ 43494 w 523020"/>
              <a:gd name="connsiteY276" fmla="*/ 191200 h 546150"/>
              <a:gd name="connsiteX277" fmla="*/ 44738 w 523020"/>
              <a:gd name="connsiteY277" fmla="*/ 188716 h 546150"/>
              <a:gd name="connsiteX278" fmla="*/ 45980 w 523020"/>
              <a:gd name="connsiteY278" fmla="*/ 194924 h 546150"/>
              <a:gd name="connsiteX279" fmla="*/ 45980 w 523020"/>
              <a:gd name="connsiteY279" fmla="*/ 197407 h 546150"/>
              <a:gd name="connsiteX280" fmla="*/ 44738 w 523020"/>
              <a:gd name="connsiteY280" fmla="*/ 199891 h 546150"/>
              <a:gd name="connsiteX281" fmla="*/ 48466 w 523020"/>
              <a:gd name="connsiteY281" fmla="*/ 206099 h 546150"/>
              <a:gd name="connsiteX282" fmla="*/ 48466 w 523020"/>
              <a:gd name="connsiteY282" fmla="*/ 208582 h 546150"/>
              <a:gd name="connsiteX283" fmla="*/ 45980 w 523020"/>
              <a:gd name="connsiteY283" fmla="*/ 208582 h 546150"/>
              <a:gd name="connsiteX284" fmla="*/ 48466 w 523020"/>
              <a:gd name="connsiteY284" fmla="*/ 214790 h 546150"/>
              <a:gd name="connsiteX285" fmla="*/ 47222 w 523020"/>
              <a:gd name="connsiteY285" fmla="*/ 213548 h 546150"/>
              <a:gd name="connsiteX286" fmla="*/ 47222 w 523020"/>
              <a:gd name="connsiteY286" fmla="*/ 218514 h 546150"/>
              <a:gd name="connsiteX287" fmla="*/ 49708 w 523020"/>
              <a:gd name="connsiteY287" fmla="*/ 216031 h 546150"/>
              <a:gd name="connsiteX288" fmla="*/ 57164 w 523020"/>
              <a:gd name="connsiteY288" fmla="*/ 261969 h 546150"/>
              <a:gd name="connsiteX289" fmla="*/ 55922 w 523020"/>
              <a:gd name="connsiteY289" fmla="*/ 273144 h 546150"/>
              <a:gd name="connsiteX290" fmla="*/ 55922 w 523020"/>
              <a:gd name="connsiteY290" fmla="*/ 271902 h 546150"/>
              <a:gd name="connsiteX291" fmla="*/ 54678 w 523020"/>
              <a:gd name="connsiteY291" fmla="*/ 276868 h 546150"/>
              <a:gd name="connsiteX292" fmla="*/ 57164 w 523020"/>
              <a:gd name="connsiteY292" fmla="*/ 274385 h 546150"/>
              <a:gd name="connsiteX293" fmla="*/ 60892 w 523020"/>
              <a:gd name="connsiteY293" fmla="*/ 280593 h 546150"/>
              <a:gd name="connsiteX294" fmla="*/ 67106 w 523020"/>
              <a:gd name="connsiteY294" fmla="*/ 305425 h 546150"/>
              <a:gd name="connsiteX295" fmla="*/ 65864 w 523020"/>
              <a:gd name="connsiteY295" fmla="*/ 305425 h 546150"/>
              <a:gd name="connsiteX296" fmla="*/ 68348 w 523020"/>
              <a:gd name="connsiteY296" fmla="*/ 326531 h 546150"/>
              <a:gd name="connsiteX297" fmla="*/ 67106 w 523020"/>
              <a:gd name="connsiteY297" fmla="*/ 326531 h 546150"/>
              <a:gd name="connsiteX298" fmla="*/ 73320 w 523020"/>
              <a:gd name="connsiteY298" fmla="*/ 342672 h 546150"/>
              <a:gd name="connsiteX299" fmla="*/ 70834 w 523020"/>
              <a:gd name="connsiteY299" fmla="*/ 343913 h 546150"/>
              <a:gd name="connsiteX300" fmla="*/ 74562 w 523020"/>
              <a:gd name="connsiteY300" fmla="*/ 353846 h 546150"/>
              <a:gd name="connsiteX301" fmla="*/ 74562 w 523020"/>
              <a:gd name="connsiteY301" fmla="*/ 352604 h 546150"/>
              <a:gd name="connsiteX302" fmla="*/ 75804 w 523020"/>
              <a:gd name="connsiteY302" fmla="*/ 361295 h 546150"/>
              <a:gd name="connsiteX303" fmla="*/ 78290 w 523020"/>
              <a:gd name="connsiteY303" fmla="*/ 381161 h 546150"/>
              <a:gd name="connsiteX304" fmla="*/ 82018 w 523020"/>
              <a:gd name="connsiteY304" fmla="*/ 392335 h 546150"/>
              <a:gd name="connsiteX305" fmla="*/ 82018 w 523020"/>
              <a:gd name="connsiteY305" fmla="*/ 393576 h 546150"/>
              <a:gd name="connsiteX306" fmla="*/ 84504 w 523020"/>
              <a:gd name="connsiteY306" fmla="*/ 407234 h 546150"/>
              <a:gd name="connsiteX307" fmla="*/ 86990 w 523020"/>
              <a:gd name="connsiteY307" fmla="*/ 407234 h 546150"/>
              <a:gd name="connsiteX308" fmla="*/ 90718 w 523020"/>
              <a:gd name="connsiteY308" fmla="*/ 423374 h 546150"/>
              <a:gd name="connsiteX309" fmla="*/ 88232 w 523020"/>
              <a:gd name="connsiteY309" fmla="*/ 424616 h 546150"/>
              <a:gd name="connsiteX310" fmla="*/ 91960 w 523020"/>
              <a:gd name="connsiteY310" fmla="*/ 430824 h 546150"/>
              <a:gd name="connsiteX311" fmla="*/ 90718 w 523020"/>
              <a:gd name="connsiteY311" fmla="*/ 429582 h 546150"/>
              <a:gd name="connsiteX312" fmla="*/ 88316 w 523020"/>
              <a:gd name="connsiteY312" fmla="*/ 440381 h 546150"/>
              <a:gd name="connsiteX313" fmla="*/ 88232 w 523020"/>
              <a:gd name="connsiteY313" fmla="*/ 439515 h 546150"/>
              <a:gd name="connsiteX314" fmla="*/ 88232 w 523020"/>
              <a:gd name="connsiteY314" fmla="*/ 440756 h 546150"/>
              <a:gd name="connsiteX315" fmla="*/ 88316 w 523020"/>
              <a:gd name="connsiteY315" fmla="*/ 440381 h 546150"/>
              <a:gd name="connsiteX316" fmla="*/ 89010 w 523020"/>
              <a:gd name="connsiteY316" fmla="*/ 447585 h 546150"/>
              <a:gd name="connsiteX317" fmla="*/ 90718 w 523020"/>
              <a:gd name="connsiteY317" fmla="*/ 451930 h 546150"/>
              <a:gd name="connsiteX318" fmla="*/ 91960 w 523020"/>
              <a:gd name="connsiteY318" fmla="*/ 451930 h 546150"/>
              <a:gd name="connsiteX319" fmla="*/ 93202 w 523020"/>
              <a:gd name="connsiteY319" fmla="*/ 464346 h 546150"/>
              <a:gd name="connsiteX320" fmla="*/ 95688 w 523020"/>
              <a:gd name="connsiteY320" fmla="*/ 471796 h 546150"/>
              <a:gd name="connsiteX321" fmla="*/ 95688 w 523020"/>
              <a:gd name="connsiteY321" fmla="*/ 470554 h 546150"/>
              <a:gd name="connsiteX322" fmla="*/ 96930 w 523020"/>
              <a:gd name="connsiteY322" fmla="*/ 480487 h 546150"/>
              <a:gd name="connsiteX323" fmla="*/ 96930 w 523020"/>
              <a:gd name="connsiteY323" fmla="*/ 484211 h 546150"/>
              <a:gd name="connsiteX324" fmla="*/ 101902 w 523020"/>
              <a:gd name="connsiteY324" fmla="*/ 497869 h 546150"/>
              <a:gd name="connsiteX325" fmla="*/ 99416 w 523020"/>
              <a:gd name="connsiteY325" fmla="*/ 496627 h 546150"/>
              <a:gd name="connsiteX326" fmla="*/ 101902 w 523020"/>
              <a:gd name="connsiteY326" fmla="*/ 504077 h 546150"/>
              <a:gd name="connsiteX327" fmla="*/ 108114 w 523020"/>
              <a:gd name="connsiteY327" fmla="*/ 510284 h 546150"/>
              <a:gd name="connsiteX328" fmla="*/ 105630 w 523020"/>
              <a:gd name="connsiteY328" fmla="*/ 509043 h 546150"/>
              <a:gd name="connsiteX329" fmla="*/ 106872 w 523020"/>
              <a:gd name="connsiteY329" fmla="*/ 511526 h 546150"/>
              <a:gd name="connsiteX330" fmla="*/ 105630 w 523020"/>
              <a:gd name="connsiteY330" fmla="*/ 510284 h 546150"/>
              <a:gd name="connsiteX331" fmla="*/ 108114 w 523020"/>
              <a:gd name="connsiteY331" fmla="*/ 516492 h 546150"/>
              <a:gd name="connsiteX332" fmla="*/ 108114 w 523020"/>
              <a:gd name="connsiteY332" fmla="*/ 520217 h 546150"/>
              <a:gd name="connsiteX333" fmla="*/ 108114 w 523020"/>
              <a:gd name="connsiteY333" fmla="*/ 522700 h 546150"/>
              <a:gd name="connsiteX334" fmla="*/ 106872 w 523020"/>
              <a:gd name="connsiteY334" fmla="*/ 523942 h 546150"/>
              <a:gd name="connsiteX335" fmla="*/ 106872 w 523020"/>
              <a:gd name="connsiteY335" fmla="*/ 526425 h 546150"/>
              <a:gd name="connsiteX336" fmla="*/ 108114 w 523020"/>
              <a:gd name="connsiteY336" fmla="*/ 526425 h 546150"/>
              <a:gd name="connsiteX337" fmla="*/ 113086 w 523020"/>
              <a:gd name="connsiteY337" fmla="*/ 527667 h 546150"/>
              <a:gd name="connsiteX338" fmla="*/ 123028 w 523020"/>
              <a:gd name="connsiteY338" fmla="*/ 527667 h 546150"/>
              <a:gd name="connsiteX339" fmla="*/ 137940 w 523020"/>
              <a:gd name="connsiteY339" fmla="*/ 528908 h 546150"/>
              <a:gd name="connsiteX340" fmla="*/ 145396 w 523020"/>
              <a:gd name="connsiteY340" fmla="*/ 527667 h 546150"/>
              <a:gd name="connsiteX341" fmla="*/ 144154 w 523020"/>
              <a:gd name="connsiteY341" fmla="*/ 530150 h 546150"/>
              <a:gd name="connsiteX342" fmla="*/ 156580 w 523020"/>
              <a:gd name="connsiteY342" fmla="*/ 526425 h 546150"/>
              <a:gd name="connsiteX343" fmla="*/ 156580 w 523020"/>
              <a:gd name="connsiteY343" fmla="*/ 530150 h 546150"/>
              <a:gd name="connsiteX344" fmla="*/ 144154 w 523020"/>
              <a:gd name="connsiteY344" fmla="*/ 540082 h 546150"/>
              <a:gd name="connsiteX345" fmla="*/ 145396 w 523020"/>
              <a:gd name="connsiteY345" fmla="*/ 536358 h 546150"/>
              <a:gd name="connsiteX346" fmla="*/ 123028 w 523020"/>
              <a:gd name="connsiteY346" fmla="*/ 537599 h 546150"/>
              <a:gd name="connsiteX347" fmla="*/ 124270 w 523020"/>
              <a:gd name="connsiteY347" fmla="*/ 537599 h 546150"/>
              <a:gd name="connsiteX348" fmla="*/ 116814 w 523020"/>
              <a:gd name="connsiteY348" fmla="*/ 537599 h 546150"/>
              <a:gd name="connsiteX349" fmla="*/ 113086 w 523020"/>
              <a:gd name="connsiteY349" fmla="*/ 537599 h 546150"/>
              <a:gd name="connsiteX350" fmla="*/ 105630 w 523020"/>
              <a:gd name="connsiteY350" fmla="*/ 538841 h 546150"/>
              <a:gd name="connsiteX351" fmla="*/ 113086 w 523020"/>
              <a:gd name="connsiteY351" fmla="*/ 536358 h 546150"/>
              <a:gd name="connsiteX352" fmla="*/ 98174 w 523020"/>
              <a:gd name="connsiteY352" fmla="*/ 538841 h 546150"/>
              <a:gd name="connsiteX353" fmla="*/ 96930 w 523020"/>
              <a:gd name="connsiteY353" fmla="*/ 540082 h 546150"/>
              <a:gd name="connsiteX354" fmla="*/ 96930 w 523020"/>
              <a:gd name="connsiteY354" fmla="*/ 532633 h 546150"/>
              <a:gd name="connsiteX355" fmla="*/ 94446 w 523020"/>
              <a:gd name="connsiteY355" fmla="*/ 522700 h 546150"/>
              <a:gd name="connsiteX356" fmla="*/ 94446 w 523020"/>
              <a:gd name="connsiteY356" fmla="*/ 520217 h 546150"/>
              <a:gd name="connsiteX357" fmla="*/ 95688 w 523020"/>
              <a:gd name="connsiteY357" fmla="*/ 523942 h 546150"/>
              <a:gd name="connsiteX358" fmla="*/ 96930 w 523020"/>
              <a:gd name="connsiteY358" fmla="*/ 527667 h 546150"/>
              <a:gd name="connsiteX359" fmla="*/ 98174 w 523020"/>
              <a:gd name="connsiteY359" fmla="*/ 536358 h 546150"/>
              <a:gd name="connsiteX360" fmla="*/ 101902 w 523020"/>
              <a:gd name="connsiteY360" fmla="*/ 532633 h 546150"/>
              <a:gd name="connsiteX361" fmla="*/ 96930 w 523020"/>
              <a:gd name="connsiteY361" fmla="*/ 521459 h 546150"/>
              <a:gd name="connsiteX362" fmla="*/ 91960 w 523020"/>
              <a:gd name="connsiteY362" fmla="*/ 512768 h 546150"/>
              <a:gd name="connsiteX363" fmla="*/ 91960 w 523020"/>
              <a:gd name="connsiteY363" fmla="*/ 504077 h 546150"/>
              <a:gd name="connsiteX364" fmla="*/ 90718 w 523020"/>
              <a:gd name="connsiteY364" fmla="*/ 504077 h 546150"/>
              <a:gd name="connsiteX365" fmla="*/ 93202 w 523020"/>
              <a:gd name="connsiteY365" fmla="*/ 502835 h 546150"/>
              <a:gd name="connsiteX366" fmla="*/ 92886 w 523020"/>
              <a:gd name="connsiteY366" fmla="*/ 502202 h 546150"/>
              <a:gd name="connsiteX367" fmla="*/ 91960 w 523020"/>
              <a:gd name="connsiteY367" fmla="*/ 500352 h 546150"/>
              <a:gd name="connsiteX368" fmla="*/ 93202 w 523020"/>
              <a:gd name="connsiteY368" fmla="*/ 500352 h 546150"/>
              <a:gd name="connsiteX369" fmla="*/ 91960 w 523020"/>
              <a:gd name="connsiteY369" fmla="*/ 499110 h 546150"/>
              <a:gd name="connsiteX370" fmla="*/ 95688 w 523020"/>
              <a:gd name="connsiteY370" fmla="*/ 500352 h 546150"/>
              <a:gd name="connsiteX371" fmla="*/ 95688 w 523020"/>
              <a:gd name="connsiteY371" fmla="*/ 504077 h 546150"/>
              <a:gd name="connsiteX372" fmla="*/ 98174 w 523020"/>
              <a:gd name="connsiteY372" fmla="*/ 504077 h 546150"/>
              <a:gd name="connsiteX373" fmla="*/ 96930 w 523020"/>
              <a:gd name="connsiteY373" fmla="*/ 502835 h 546150"/>
              <a:gd name="connsiteX374" fmla="*/ 100658 w 523020"/>
              <a:gd name="connsiteY374" fmla="*/ 502835 h 546150"/>
              <a:gd name="connsiteX375" fmla="*/ 96930 w 523020"/>
              <a:gd name="connsiteY375" fmla="*/ 496627 h 546150"/>
              <a:gd name="connsiteX376" fmla="*/ 95688 w 523020"/>
              <a:gd name="connsiteY376" fmla="*/ 500352 h 546150"/>
              <a:gd name="connsiteX377" fmla="*/ 90718 w 523020"/>
              <a:gd name="connsiteY377" fmla="*/ 496627 h 546150"/>
              <a:gd name="connsiteX378" fmla="*/ 90718 w 523020"/>
              <a:gd name="connsiteY378" fmla="*/ 490419 h 546150"/>
              <a:gd name="connsiteX379" fmla="*/ 85746 w 523020"/>
              <a:gd name="connsiteY379" fmla="*/ 480487 h 546150"/>
              <a:gd name="connsiteX380" fmla="*/ 88232 w 523020"/>
              <a:gd name="connsiteY380" fmla="*/ 480487 h 546150"/>
              <a:gd name="connsiteX381" fmla="*/ 85746 w 523020"/>
              <a:gd name="connsiteY381" fmla="*/ 466829 h 546150"/>
              <a:gd name="connsiteX382" fmla="*/ 82018 w 523020"/>
              <a:gd name="connsiteY382" fmla="*/ 463105 h 546150"/>
              <a:gd name="connsiteX383" fmla="*/ 83260 w 523020"/>
              <a:gd name="connsiteY383" fmla="*/ 463105 h 546150"/>
              <a:gd name="connsiteX384" fmla="*/ 80776 w 523020"/>
              <a:gd name="connsiteY384" fmla="*/ 459380 h 546150"/>
              <a:gd name="connsiteX385" fmla="*/ 82018 w 523020"/>
              <a:gd name="connsiteY385" fmla="*/ 459380 h 546150"/>
              <a:gd name="connsiteX386" fmla="*/ 78290 w 523020"/>
              <a:gd name="connsiteY386" fmla="*/ 445723 h 546150"/>
              <a:gd name="connsiteX387" fmla="*/ 75804 w 523020"/>
              <a:gd name="connsiteY387" fmla="*/ 443239 h 546150"/>
              <a:gd name="connsiteX388" fmla="*/ 77048 w 523020"/>
              <a:gd name="connsiteY388" fmla="*/ 437032 h 546150"/>
              <a:gd name="connsiteX389" fmla="*/ 74590 w 523020"/>
              <a:gd name="connsiteY389" fmla="*/ 432119 h 546150"/>
              <a:gd name="connsiteX390" fmla="*/ 74418 w 523020"/>
              <a:gd name="connsiteY390" fmla="*/ 432119 h 546150"/>
              <a:gd name="connsiteX391" fmla="*/ 75804 w 523020"/>
              <a:gd name="connsiteY391" fmla="*/ 430273 h 546150"/>
              <a:gd name="connsiteX392" fmla="*/ 75804 w 523020"/>
              <a:gd name="connsiteY392" fmla="*/ 425857 h 546150"/>
              <a:gd name="connsiteX393" fmla="*/ 74562 w 523020"/>
              <a:gd name="connsiteY393" fmla="*/ 420891 h 546150"/>
              <a:gd name="connsiteX394" fmla="*/ 70834 w 523020"/>
              <a:gd name="connsiteY394" fmla="*/ 425857 h 546150"/>
              <a:gd name="connsiteX395" fmla="*/ 72076 w 523020"/>
              <a:gd name="connsiteY395" fmla="*/ 415925 h 546150"/>
              <a:gd name="connsiteX396" fmla="*/ 73320 w 523020"/>
              <a:gd name="connsiteY396" fmla="*/ 419649 h 546150"/>
              <a:gd name="connsiteX397" fmla="*/ 72076 w 523020"/>
              <a:gd name="connsiteY397" fmla="*/ 407234 h 546150"/>
              <a:gd name="connsiteX398" fmla="*/ 74562 w 523020"/>
              <a:gd name="connsiteY398" fmla="*/ 412200 h 546150"/>
              <a:gd name="connsiteX399" fmla="*/ 73320 w 523020"/>
              <a:gd name="connsiteY399" fmla="*/ 407234 h 546150"/>
              <a:gd name="connsiteX400" fmla="*/ 74562 w 523020"/>
              <a:gd name="connsiteY400" fmla="*/ 408475 h 546150"/>
              <a:gd name="connsiteX401" fmla="*/ 70834 w 523020"/>
              <a:gd name="connsiteY401" fmla="*/ 403509 h 546150"/>
              <a:gd name="connsiteX402" fmla="*/ 69592 w 523020"/>
              <a:gd name="connsiteY402" fmla="*/ 396060 h 546150"/>
              <a:gd name="connsiteX403" fmla="*/ 70834 w 523020"/>
              <a:gd name="connsiteY403" fmla="*/ 396060 h 546150"/>
              <a:gd name="connsiteX404" fmla="*/ 68348 w 523020"/>
              <a:gd name="connsiteY404" fmla="*/ 391093 h 546150"/>
              <a:gd name="connsiteX405" fmla="*/ 69592 w 523020"/>
              <a:gd name="connsiteY405" fmla="*/ 388610 h 546150"/>
              <a:gd name="connsiteX406" fmla="*/ 64620 w 523020"/>
              <a:gd name="connsiteY406" fmla="*/ 379919 h 546150"/>
              <a:gd name="connsiteX407" fmla="*/ 65864 w 523020"/>
              <a:gd name="connsiteY407" fmla="*/ 381161 h 546150"/>
              <a:gd name="connsiteX408" fmla="*/ 65864 w 523020"/>
              <a:gd name="connsiteY408" fmla="*/ 377436 h 546150"/>
              <a:gd name="connsiteX409" fmla="*/ 58408 w 523020"/>
              <a:gd name="connsiteY409" fmla="*/ 362537 h 546150"/>
              <a:gd name="connsiteX410" fmla="*/ 62136 w 523020"/>
              <a:gd name="connsiteY410" fmla="*/ 366262 h 546150"/>
              <a:gd name="connsiteX411" fmla="*/ 62136 w 523020"/>
              <a:gd name="connsiteY411" fmla="*/ 363367 h 546150"/>
              <a:gd name="connsiteX412" fmla="*/ 63378 w 523020"/>
              <a:gd name="connsiteY412" fmla="*/ 367503 h 546150"/>
              <a:gd name="connsiteX413" fmla="*/ 62136 w 523020"/>
              <a:gd name="connsiteY413" fmla="*/ 362537 h 546150"/>
              <a:gd name="connsiteX414" fmla="*/ 62136 w 523020"/>
              <a:gd name="connsiteY414" fmla="*/ 363367 h 546150"/>
              <a:gd name="connsiteX415" fmla="*/ 59650 w 523020"/>
              <a:gd name="connsiteY415" fmla="*/ 355088 h 546150"/>
              <a:gd name="connsiteX416" fmla="*/ 60892 w 523020"/>
              <a:gd name="connsiteY416" fmla="*/ 350121 h 546150"/>
              <a:gd name="connsiteX417" fmla="*/ 57164 w 523020"/>
              <a:gd name="connsiteY417" fmla="*/ 347638 h 546150"/>
              <a:gd name="connsiteX418" fmla="*/ 58408 w 523020"/>
              <a:gd name="connsiteY418" fmla="*/ 343913 h 546150"/>
              <a:gd name="connsiteX419" fmla="*/ 55922 w 523020"/>
              <a:gd name="connsiteY419" fmla="*/ 327773 h 546150"/>
              <a:gd name="connsiteX420" fmla="*/ 54678 w 523020"/>
              <a:gd name="connsiteY420" fmla="*/ 326531 h 546150"/>
              <a:gd name="connsiteX421" fmla="*/ 50950 w 523020"/>
              <a:gd name="connsiteY421" fmla="*/ 311632 h 546150"/>
              <a:gd name="connsiteX422" fmla="*/ 52194 w 523020"/>
              <a:gd name="connsiteY422" fmla="*/ 307908 h 546150"/>
              <a:gd name="connsiteX423" fmla="*/ 48466 w 523020"/>
              <a:gd name="connsiteY423" fmla="*/ 300458 h 546150"/>
              <a:gd name="connsiteX424" fmla="*/ 52194 w 523020"/>
              <a:gd name="connsiteY424" fmla="*/ 302941 h 546150"/>
              <a:gd name="connsiteX425" fmla="*/ 50950 w 523020"/>
              <a:gd name="connsiteY425" fmla="*/ 299217 h 546150"/>
              <a:gd name="connsiteX426" fmla="*/ 52194 w 523020"/>
              <a:gd name="connsiteY426" fmla="*/ 299217 h 546150"/>
              <a:gd name="connsiteX427" fmla="*/ 48466 w 523020"/>
              <a:gd name="connsiteY427" fmla="*/ 291767 h 546150"/>
              <a:gd name="connsiteX428" fmla="*/ 48466 w 523020"/>
              <a:gd name="connsiteY428" fmla="*/ 294250 h 546150"/>
              <a:gd name="connsiteX429" fmla="*/ 47222 w 523020"/>
              <a:gd name="connsiteY429" fmla="*/ 285559 h 546150"/>
              <a:gd name="connsiteX430" fmla="*/ 48466 w 523020"/>
              <a:gd name="connsiteY430" fmla="*/ 286801 h 546150"/>
              <a:gd name="connsiteX431" fmla="*/ 50950 w 523020"/>
              <a:gd name="connsiteY431" fmla="*/ 291767 h 546150"/>
              <a:gd name="connsiteX432" fmla="*/ 50950 w 523020"/>
              <a:gd name="connsiteY432" fmla="*/ 286801 h 546150"/>
              <a:gd name="connsiteX433" fmla="*/ 47222 w 523020"/>
              <a:gd name="connsiteY433" fmla="*/ 283076 h 546150"/>
              <a:gd name="connsiteX434" fmla="*/ 44738 w 523020"/>
              <a:gd name="connsiteY434" fmla="*/ 273144 h 546150"/>
              <a:gd name="connsiteX435" fmla="*/ 47222 w 523020"/>
              <a:gd name="connsiteY435" fmla="*/ 274385 h 546150"/>
              <a:gd name="connsiteX436" fmla="*/ 45980 w 523020"/>
              <a:gd name="connsiteY436" fmla="*/ 269419 h 546150"/>
              <a:gd name="connsiteX437" fmla="*/ 48466 w 523020"/>
              <a:gd name="connsiteY437" fmla="*/ 271902 h 546150"/>
              <a:gd name="connsiteX438" fmla="*/ 44738 w 523020"/>
              <a:gd name="connsiteY438" fmla="*/ 263211 h 546150"/>
              <a:gd name="connsiteX439" fmla="*/ 47222 w 523020"/>
              <a:gd name="connsiteY439" fmla="*/ 261969 h 546150"/>
              <a:gd name="connsiteX440" fmla="*/ 43494 w 523020"/>
              <a:gd name="connsiteY440" fmla="*/ 255762 h 546150"/>
              <a:gd name="connsiteX441" fmla="*/ 41010 w 523020"/>
              <a:gd name="connsiteY441" fmla="*/ 254520 h 546150"/>
              <a:gd name="connsiteX442" fmla="*/ 41010 w 523020"/>
              <a:gd name="connsiteY442" fmla="*/ 252037 h 546150"/>
              <a:gd name="connsiteX443" fmla="*/ 41010 w 523020"/>
              <a:gd name="connsiteY443" fmla="*/ 248312 h 546150"/>
              <a:gd name="connsiteX444" fmla="*/ 41010 w 523020"/>
              <a:gd name="connsiteY444" fmla="*/ 242260 h 546150"/>
              <a:gd name="connsiteX445" fmla="*/ 41010 w 523020"/>
              <a:gd name="connsiteY445" fmla="*/ 233413 h 546150"/>
              <a:gd name="connsiteX446" fmla="*/ 38524 w 523020"/>
              <a:gd name="connsiteY446" fmla="*/ 239621 h 546150"/>
              <a:gd name="connsiteX447" fmla="*/ 37282 w 523020"/>
              <a:gd name="connsiteY447" fmla="*/ 227205 h 546150"/>
              <a:gd name="connsiteX448" fmla="*/ 38524 w 523020"/>
              <a:gd name="connsiteY448" fmla="*/ 229688 h 546150"/>
              <a:gd name="connsiteX449" fmla="*/ 37282 w 523020"/>
              <a:gd name="connsiteY449" fmla="*/ 225964 h 546150"/>
              <a:gd name="connsiteX450" fmla="*/ 38524 w 523020"/>
              <a:gd name="connsiteY450" fmla="*/ 225964 h 546150"/>
              <a:gd name="connsiteX451" fmla="*/ 34796 w 523020"/>
              <a:gd name="connsiteY451" fmla="*/ 214790 h 546150"/>
              <a:gd name="connsiteX452" fmla="*/ 34796 w 523020"/>
              <a:gd name="connsiteY452" fmla="*/ 208582 h 546150"/>
              <a:gd name="connsiteX453" fmla="*/ 38524 w 523020"/>
              <a:gd name="connsiteY453" fmla="*/ 220997 h 546150"/>
              <a:gd name="connsiteX454" fmla="*/ 38524 w 523020"/>
              <a:gd name="connsiteY454" fmla="*/ 214790 h 546150"/>
              <a:gd name="connsiteX455" fmla="*/ 41010 w 523020"/>
              <a:gd name="connsiteY455" fmla="*/ 218514 h 546150"/>
              <a:gd name="connsiteX456" fmla="*/ 36038 w 523020"/>
              <a:gd name="connsiteY456" fmla="*/ 204857 h 546150"/>
              <a:gd name="connsiteX457" fmla="*/ 37282 w 523020"/>
              <a:gd name="connsiteY457" fmla="*/ 211065 h 546150"/>
              <a:gd name="connsiteX458" fmla="*/ 34796 w 523020"/>
              <a:gd name="connsiteY458" fmla="*/ 207340 h 546150"/>
              <a:gd name="connsiteX459" fmla="*/ 32310 w 523020"/>
              <a:gd name="connsiteY459" fmla="*/ 197407 h 546150"/>
              <a:gd name="connsiteX460" fmla="*/ 33554 w 523020"/>
              <a:gd name="connsiteY460" fmla="*/ 199891 h 546150"/>
              <a:gd name="connsiteX461" fmla="*/ 34796 w 523020"/>
              <a:gd name="connsiteY461" fmla="*/ 186233 h 546150"/>
              <a:gd name="connsiteX462" fmla="*/ 31068 w 523020"/>
              <a:gd name="connsiteY462" fmla="*/ 180025 h 546150"/>
              <a:gd name="connsiteX463" fmla="*/ 31068 w 523020"/>
              <a:gd name="connsiteY463" fmla="*/ 186233 h 546150"/>
              <a:gd name="connsiteX464" fmla="*/ 28582 w 523020"/>
              <a:gd name="connsiteY464" fmla="*/ 168851 h 546150"/>
              <a:gd name="connsiteX465" fmla="*/ 31068 w 523020"/>
              <a:gd name="connsiteY465" fmla="*/ 168851 h 546150"/>
              <a:gd name="connsiteX466" fmla="*/ 28582 w 523020"/>
              <a:gd name="connsiteY466" fmla="*/ 162643 h 546150"/>
              <a:gd name="connsiteX467" fmla="*/ 29826 w 523020"/>
              <a:gd name="connsiteY467" fmla="*/ 161402 h 546150"/>
              <a:gd name="connsiteX468" fmla="*/ 23612 w 523020"/>
              <a:gd name="connsiteY468" fmla="*/ 151469 h 546150"/>
              <a:gd name="connsiteX469" fmla="*/ 26096 w 523020"/>
              <a:gd name="connsiteY469" fmla="*/ 150228 h 546150"/>
              <a:gd name="connsiteX470" fmla="*/ 23612 w 523020"/>
              <a:gd name="connsiteY470" fmla="*/ 142778 h 546150"/>
              <a:gd name="connsiteX471" fmla="*/ 23612 w 523020"/>
              <a:gd name="connsiteY471" fmla="*/ 144020 h 546150"/>
              <a:gd name="connsiteX472" fmla="*/ 21126 w 523020"/>
              <a:gd name="connsiteY472" fmla="*/ 129121 h 546150"/>
              <a:gd name="connsiteX473" fmla="*/ 12428 w 523020"/>
              <a:gd name="connsiteY473" fmla="*/ 94357 h 546150"/>
              <a:gd name="connsiteX474" fmla="*/ 12428 w 523020"/>
              <a:gd name="connsiteY474" fmla="*/ 99323 h 546150"/>
              <a:gd name="connsiteX475" fmla="*/ 11376 w 523020"/>
              <a:gd name="connsiteY475" fmla="*/ 89868 h 546150"/>
              <a:gd name="connsiteX476" fmla="*/ 12428 w 523020"/>
              <a:gd name="connsiteY476" fmla="*/ 85666 h 546150"/>
              <a:gd name="connsiteX477" fmla="*/ 11184 w 523020"/>
              <a:gd name="connsiteY477" fmla="*/ 85666 h 546150"/>
              <a:gd name="connsiteX478" fmla="*/ 12428 w 523020"/>
              <a:gd name="connsiteY478" fmla="*/ 84424 h 546150"/>
              <a:gd name="connsiteX479" fmla="*/ 9942 w 523020"/>
              <a:gd name="connsiteY479" fmla="*/ 81941 h 546150"/>
              <a:gd name="connsiteX480" fmla="*/ 9942 w 523020"/>
              <a:gd name="connsiteY480" fmla="*/ 60834 h 546150"/>
              <a:gd name="connsiteX481" fmla="*/ 8700 w 523020"/>
              <a:gd name="connsiteY481" fmla="*/ 62820 h 546150"/>
              <a:gd name="connsiteX482" fmla="*/ 8700 w 523020"/>
              <a:gd name="connsiteY482" fmla="*/ 60834 h 546150"/>
              <a:gd name="connsiteX483" fmla="*/ 6214 w 523020"/>
              <a:gd name="connsiteY483" fmla="*/ 62076 h 546150"/>
              <a:gd name="connsiteX484" fmla="*/ 3728 w 523020"/>
              <a:gd name="connsiteY484" fmla="*/ 33520 h 546150"/>
              <a:gd name="connsiteX485" fmla="*/ 3728 w 523020"/>
              <a:gd name="connsiteY485" fmla="*/ 34761 h 546150"/>
              <a:gd name="connsiteX486" fmla="*/ 1244 w 523020"/>
              <a:gd name="connsiteY486" fmla="*/ 27312 h 546150"/>
              <a:gd name="connsiteX487" fmla="*/ 2486 w 523020"/>
              <a:gd name="connsiteY487" fmla="*/ 27312 h 546150"/>
              <a:gd name="connsiteX488" fmla="*/ 0 w 523020"/>
              <a:gd name="connsiteY488" fmla="*/ 9930 h 546150"/>
              <a:gd name="connsiteX489" fmla="*/ 7456 w 523020"/>
              <a:gd name="connsiteY489" fmla="*/ 3722 h 546150"/>
              <a:gd name="connsiteX490" fmla="*/ 8500 w 523020"/>
              <a:gd name="connsiteY490" fmla="*/ 0 h 546150"/>
              <a:gd name="connsiteX491" fmla="*/ 10070 w 523020"/>
              <a:gd name="connsiteY491" fmla="*/ 1569 h 546150"/>
              <a:gd name="connsiteX492" fmla="*/ 11248 w 523020"/>
              <a:gd name="connsiteY492" fmla="*/ 0 h 546150"/>
              <a:gd name="connsiteX493" fmla="*/ 11248 w 523020"/>
              <a:gd name="connsiteY493" fmla="*/ 2746 h 546150"/>
              <a:gd name="connsiteX494" fmla="*/ 12164 w 523020"/>
              <a:gd name="connsiteY494" fmla="*/ 3661 h 546150"/>
              <a:gd name="connsiteX495" fmla="*/ 11248 w 523020"/>
              <a:gd name="connsiteY495" fmla="*/ 3661 h 546150"/>
              <a:gd name="connsiteX496" fmla="*/ 8500 w 523020"/>
              <a:gd name="connsiteY496" fmla="*/ 3661 h 546150"/>
              <a:gd name="connsiteX497" fmla="*/ 8500 w 523020"/>
              <a:gd name="connsiteY497" fmla="*/ 0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523020" h="546150">
                <a:moveTo>
                  <a:pt x="195270" y="543806"/>
                </a:moveTo>
                <a:cubicBezTo>
                  <a:pt x="195270" y="543806"/>
                  <a:pt x="196300" y="543806"/>
                  <a:pt x="197158" y="543806"/>
                </a:cubicBezTo>
                <a:lnTo>
                  <a:pt x="198012" y="543806"/>
                </a:lnTo>
                <a:lnTo>
                  <a:pt x="198016" y="543806"/>
                </a:lnTo>
                <a:lnTo>
                  <a:pt x="198002" y="543816"/>
                </a:lnTo>
                <a:lnTo>
                  <a:pt x="195784" y="545409"/>
                </a:lnTo>
                <a:cubicBezTo>
                  <a:pt x="195614" y="546096"/>
                  <a:pt x="195270" y="546554"/>
                  <a:pt x="192524" y="545638"/>
                </a:cubicBezTo>
                <a:cubicBezTo>
                  <a:pt x="189776" y="543806"/>
                  <a:pt x="192524" y="543806"/>
                  <a:pt x="195270" y="543806"/>
                </a:cubicBezTo>
                <a:close/>
                <a:moveTo>
                  <a:pt x="395762" y="538319"/>
                </a:moveTo>
                <a:lnTo>
                  <a:pt x="397136" y="538319"/>
                </a:lnTo>
                <a:cubicBezTo>
                  <a:pt x="395762" y="541065"/>
                  <a:pt x="395762" y="538319"/>
                  <a:pt x="395762" y="541065"/>
                </a:cubicBezTo>
                <a:cubicBezTo>
                  <a:pt x="393016" y="538319"/>
                  <a:pt x="394388" y="538319"/>
                  <a:pt x="395762" y="538319"/>
                </a:cubicBezTo>
                <a:close/>
                <a:moveTo>
                  <a:pt x="321610" y="538319"/>
                </a:moveTo>
                <a:cubicBezTo>
                  <a:pt x="321610" y="538319"/>
                  <a:pt x="321610" y="541065"/>
                  <a:pt x="324356" y="541065"/>
                </a:cubicBezTo>
                <a:lnTo>
                  <a:pt x="321610" y="541065"/>
                </a:lnTo>
                <a:close/>
                <a:moveTo>
                  <a:pt x="311232" y="538319"/>
                </a:moveTo>
                <a:cubicBezTo>
                  <a:pt x="314894" y="538319"/>
                  <a:pt x="311232" y="541065"/>
                  <a:pt x="311232" y="541065"/>
                </a:cubicBezTo>
                <a:cubicBezTo>
                  <a:pt x="305128" y="541065"/>
                  <a:pt x="311232" y="541065"/>
                  <a:pt x="311232" y="538319"/>
                </a:cubicBezTo>
                <a:close/>
                <a:moveTo>
                  <a:pt x="148578" y="538319"/>
                </a:moveTo>
                <a:lnTo>
                  <a:pt x="150408" y="542437"/>
                </a:lnTo>
                <a:cubicBezTo>
                  <a:pt x="148578" y="541065"/>
                  <a:pt x="147664" y="541065"/>
                  <a:pt x="145832" y="542437"/>
                </a:cubicBezTo>
                <a:close/>
                <a:moveTo>
                  <a:pt x="299490" y="536358"/>
                </a:moveTo>
                <a:lnTo>
                  <a:pt x="306946" y="536358"/>
                </a:lnTo>
                <a:cubicBezTo>
                  <a:pt x="303218" y="536358"/>
                  <a:pt x="298248" y="536358"/>
                  <a:pt x="298248" y="537599"/>
                </a:cubicBezTo>
                <a:cubicBezTo>
                  <a:pt x="294520" y="536358"/>
                  <a:pt x="303218" y="537599"/>
                  <a:pt x="299490" y="536358"/>
                </a:cubicBezTo>
                <a:close/>
                <a:moveTo>
                  <a:pt x="350444" y="534537"/>
                </a:moveTo>
                <a:cubicBezTo>
                  <a:pt x="351268" y="534880"/>
                  <a:pt x="352366" y="535567"/>
                  <a:pt x="353466" y="535567"/>
                </a:cubicBezTo>
                <a:lnTo>
                  <a:pt x="352368" y="535567"/>
                </a:lnTo>
                <a:lnTo>
                  <a:pt x="349070" y="535567"/>
                </a:lnTo>
                <a:cubicBezTo>
                  <a:pt x="349070" y="534194"/>
                  <a:pt x="349620" y="534194"/>
                  <a:pt x="350444" y="534537"/>
                </a:cubicBezTo>
                <a:close/>
                <a:moveTo>
                  <a:pt x="475420" y="532822"/>
                </a:moveTo>
                <a:lnTo>
                  <a:pt x="476960" y="533850"/>
                </a:lnTo>
                <a:lnTo>
                  <a:pt x="477730" y="533542"/>
                </a:lnTo>
                <a:close/>
                <a:moveTo>
                  <a:pt x="494638" y="532820"/>
                </a:moveTo>
                <a:lnTo>
                  <a:pt x="496012" y="532820"/>
                </a:lnTo>
                <a:lnTo>
                  <a:pt x="491890" y="535567"/>
                </a:lnTo>
                <a:close/>
                <a:moveTo>
                  <a:pt x="475412" y="532820"/>
                </a:moveTo>
                <a:lnTo>
                  <a:pt x="475416" y="532820"/>
                </a:lnTo>
                <a:lnTo>
                  <a:pt x="479534" y="532820"/>
                </a:lnTo>
                <a:lnTo>
                  <a:pt x="490516" y="532820"/>
                </a:lnTo>
                <a:lnTo>
                  <a:pt x="489142" y="536483"/>
                </a:lnTo>
                <a:lnTo>
                  <a:pt x="487770" y="534652"/>
                </a:lnTo>
                <a:cubicBezTo>
                  <a:pt x="485710" y="533736"/>
                  <a:pt x="482964" y="534194"/>
                  <a:pt x="480562" y="534423"/>
                </a:cubicBezTo>
                <a:lnTo>
                  <a:pt x="478556" y="533798"/>
                </a:lnTo>
                <a:lnTo>
                  <a:pt x="476788" y="535567"/>
                </a:lnTo>
                <a:lnTo>
                  <a:pt x="475416" y="532821"/>
                </a:lnTo>
                <a:close/>
                <a:moveTo>
                  <a:pt x="432570" y="532820"/>
                </a:moveTo>
                <a:cubicBezTo>
                  <a:pt x="431472" y="533919"/>
                  <a:pt x="434766" y="535018"/>
                  <a:pt x="438062" y="536117"/>
                </a:cubicBezTo>
                <a:cubicBezTo>
                  <a:pt x="436964" y="536117"/>
                  <a:pt x="435866" y="537216"/>
                  <a:pt x="435866" y="537216"/>
                </a:cubicBezTo>
                <a:cubicBezTo>
                  <a:pt x="433668" y="535018"/>
                  <a:pt x="432570" y="535018"/>
                  <a:pt x="432570" y="532820"/>
                </a:cubicBezTo>
                <a:close/>
                <a:moveTo>
                  <a:pt x="418650" y="532820"/>
                </a:moveTo>
                <a:cubicBezTo>
                  <a:pt x="418650" y="534652"/>
                  <a:pt x="419566" y="534652"/>
                  <a:pt x="416818" y="534652"/>
                </a:cubicBezTo>
                <a:lnTo>
                  <a:pt x="417734" y="536483"/>
                </a:lnTo>
                <a:lnTo>
                  <a:pt x="414988" y="534652"/>
                </a:lnTo>
                <a:close/>
                <a:moveTo>
                  <a:pt x="372874" y="532820"/>
                </a:moveTo>
                <a:lnTo>
                  <a:pt x="374706" y="535567"/>
                </a:lnTo>
                <a:lnTo>
                  <a:pt x="373238" y="535567"/>
                </a:lnTo>
                <a:lnTo>
                  <a:pt x="375438" y="536483"/>
                </a:lnTo>
                <a:lnTo>
                  <a:pt x="374340" y="536483"/>
                </a:lnTo>
                <a:lnTo>
                  <a:pt x="372690" y="535567"/>
                </a:lnTo>
                <a:lnTo>
                  <a:pt x="371042" y="535567"/>
                </a:lnTo>
                <a:lnTo>
                  <a:pt x="371488" y="534899"/>
                </a:lnTo>
                <a:lnTo>
                  <a:pt x="371042" y="534652"/>
                </a:lnTo>
                <a:lnTo>
                  <a:pt x="371520" y="534851"/>
                </a:lnTo>
                <a:close/>
                <a:moveTo>
                  <a:pt x="246538" y="532820"/>
                </a:moveTo>
                <a:lnTo>
                  <a:pt x="248368" y="536941"/>
                </a:lnTo>
                <a:lnTo>
                  <a:pt x="244708" y="536941"/>
                </a:lnTo>
                <a:close/>
                <a:moveTo>
                  <a:pt x="458932" y="529162"/>
                </a:moveTo>
                <a:cubicBezTo>
                  <a:pt x="462594" y="527332"/>
                  <a:pt x="463510" y="530993"/>
                  <a:pt x="458932" y="530993"/>
                </a:cubicBezTo>
                <a:cubicBezTo>
                  <a:pt x="460762" y="530993"/>
                  <a:pt x="459846" y="529162"/>
                  <a:pt x="458932" y="529162"/>
                </a:cubicBezTo>
                <a:close/>
                <a:moveTo>
                  <a:pt x="523020" y="527332"/>
                </a:moveTo>
                <a:cubicBezTo>
                  <a:pt x="523020" y="527332"/>
                  <a:pt x="523020" y="530993"/>
                  <a:pt x="521190" y="529162"/>
                </a:cubicBezTo>
                <a:cubicBezTo>
                  <a:pt x="521190" y="530993"/>
                  <a:pt x="519360" y="527332"/>
                  <a:pt x="523020" y="527332"/>
                </a:cubicBezTo>
                <a:close/>
                <a:moveTo>
                  <a:pt x="455640" y="527332"/>
                </a:moveTo>
                <a:lnTo>
                  <a:pt x="455884" y="527637"/>
                </a:lnTo>
                <a:lnTo>
                  <a:pt x="456144" y="527962"/>
                </a:lnTo>
                <a:lnTo>
                  <a:pt x="457562" y="527332"/>
                </a:lnTo>
                <a:lnTo>
                  <a:pt x="456308" y="528167"/>
                </a:lnTo>
                <a:lnTo>
                  <a:pt x="456412" y="528296"/>
                </a:lnTo>
                <a:lnTo>
                  <a:pt x="458018" y="527332"/>
                </a:lnTo>
                <a:lnTo>
                  <a:pt x="456532" y="528447"/>
                </a:lnTo>
                <a:lnTo>
                  <a:pt x="457836" y="530077"/>
                </a:lnTo>
                <a:lnTo>
                  <a:pt x="454542" y="530077"/>
                </a:lnTo>
                <a:lnTo>
                  <a:pt x="454622" y="529880"/>
                </a:lnTo>
                <a:lnTo>
                  <a:pt x="454358" y="530077"/>
                </a:lnTo>
                <a:lnTo>
                  <a:pt x="453444" y="530077"/>
                </a:lnTo>
                <a:lnTo>
                  <a:pt x="454890" y="529209"/>
                </a:lnTo>
                <a:lnTo>
                  <a:pt x="454942" y="529079"/>
                </a:lnTo>
                <a:lnTo>
                  <a:pt x="454816" y="529162"/>
                </a:lnTo>
                <a:cubicBezTo>
                  <a:pt x="454816" y="530993"/>
                  <a:pt x="454816" y="530993"/>
                  <a:pt x="453444" y="529162"/>
                </a:cubicBezTo>
                <a:lnTo>
                  <a:pt x="455224" y="528371"/>
                </a:lnTo>
                <a:lnTo>
                  <a:pt x="455274" y="528246"/>
                </a:lnTo>
                <a:close/>
                <a:moveTo>
                  <a:pt x="436960" y="527332"/>
                </a:moveTo>
                <a:lnTo>
                  <a:pt x="440782" y="529030"/>
                </a:lnTo>
                <a:lnTo>
                  <a:pt x="441080" y="529162"/>
                </a:lnTo>
                <a:lnTo>
                  <a:pt x="440574" y="529499"/>
                </a:lnTo>
                <a:lnTo>
                  <a:pt x="438332" y="530993"/>
                </a:lnTo>
                <a:cubicBezTo>
                  <a:pt x="438332" y="529162"/>
                  <a:pt x="436960" y="529162"/>
                  <a:pt x="436960" y="527332"/>
                </a:cubicBezTo>
                <a:close/>
                <a:moveTo>
                  <a:pt x="435590" y="527332"/>
                </a:moveTo>
                <a:cubicBezTo>
                  <a:pt x="435590" y="527332"/>
                  <a:pt x="435590" y="527332"/>
                  <a:pt x="435590" y="530077"/>
                </a:cubicBezTo>
                <a:lnTo>
                  <a:pt x="431472" y="530077"/>
                </a:lnTo>
                <a:close/>
                <a:moveTo>
                  <a:pt x="425972" y="527332"/>
                </a:moveTo>
                <a:lnTo>
                  <a:pt x="427620" y="528430"/>
                </a:lnTo>
                <a:lnTo>
                  <a:pt x="428720" y="527332"/>
                </a:lnTo>
                <a:lnTo>
                  <a:pt x="428720" y="529162"/>
                </a:lnTo>
                <a:lnTo>
                  <a:pt x="430094" y="530077"/>
                </a:lnTo>
                <a:cubicBezTo>
                  <a:pt x="428720" y="530077"/>
                  <a:pt x="428720" y="530077"/>
                  <a:pt x="428720" y="530077"/>
                </a:cubicBezTo>
                <a:lnTo>
                  <a:pt x="425972" y="530077"/>
                </a:lnTo>
                <a:lnTo>
                  <a:pt x="427346" y="528705"/>
                </a:lnTo>
                <a:close/>
                <a:moveTo>
                  <a:pt x="422316" y="527332"/>
                </a:moveTo>
                <a:lnTo>
                  <a:pt x="424146" y="527332"/>
                </a:lnTo>
                <a:lnTo>
                  <a:pt x="420484" y="530077"/>
                </a:lnTo>
                <a:close/>
                <a:moveTo>
                  <a:pt x="416818" y="527332"/>
                </a:moveTo>
                <a:cubicBezTo>
                  <a:pt x="418650" y="527332"/>
                  <a:pt x="418650" y="527332"/>
                  <a:pt x="418650" y="527332"/>
                </a:cubicBezTo>
                <a:cubicBezTo>
                  <a:pt x="416818" y="530077"/>
                  <a:pt x="416818" y="530077"/>
                  <a:pt x="414988" y="530077"/>
                </a:cubicBezTo>
                <a:cubicBezTo>
                  <a:pt x="414988" y="527332"/>
                  <a:pt x="416818" y="527332"/>
                  <a:pt x="416818" y="527332"/>
                </a:cubicBezTo>
                <a:close/>
                <a:moveTo>
                  <a:pt x="404006" y="527332"/>
                </a:moveTo>
                <a:lnTo>
                  <a:pt x="407220" y="528671"/>
                </a:lnTo>
                <a:lnTo>
                  <a:pt x="410282" y="527332"/>
                </a:lnTo>
                <a:cubicBezTo>
                  <a:pt x="413420" y="527332"/>
                  <a:pt x="411852" y="530077"/>
                  <a:pt x="411852" y="530077"/>
                </a:cubicBezTo>
                <a:lnTo>
                  <a:pt x="407302" y="530077"/>
                </a:lnTo>
                <a:cubicBezTo>
                  <a:pt x="404006" y="530077"/>
                  <a:pt x="405104" y="531450"/>
                  <a:pt x="401808" y="531450"/>
                </a:cubicBezTo>
                <a:cubicBezTo>
                  <a:pt x="399612" y="530077"/>
                  <a:pt x="402908" y="530077"/>
                  <a:pt x="404006" y="528705"/>
                </a:cubicBezTo>
                <a:lnTo>
                  <a:pt x="405612" y="529374"/>
                </a:lnTo>
                <a:lnTo>
                  <a:pt x="407142" y="528705"/>
                </a:lnTo>
                <a:lnTo>
                  <a:pt x="404006" y="528705"/>
                </a:lnTo>
                <a:cubicBezTo>
                  <a:pt x="400710" y="528705"/>
                  <a:pt x="399612" y="528705"/>
                  <a:pt x="398512" y="528705"/>
                </a:cubicBezTo>
                <a:close/>
                <a:moveTo>
                  <a:pt x="386150" y="527332"/>
                </a:moveTo>
                <a:lnTo>
                  <a:pt x="386150" y="527767"/>
                </a:lnTo>
                <a:lnTo>
                  <a:pt x="387130" y="527332"/>
                </a:lnTo>
                <a:lnTo>
                  <a:pt x="387952" y="530617"/>
                </a:lnTo>
                <a:lnTo>
                  <a:pt x="391646" y="527332"/>
                </a:lnTo>
                <a:cubicBezTo>
                  <a:pt x="393020" y="529162"/>
                  <a:pt x="395766" y="530993"/>
                  <a:pt x="397140" y="530993"/>
                </a:cubicBezTo>
                <a:lnTo>
                  <a:pt x="395766" y="530993"/>
                </a:lnTo>
                <a:lnTo>
                  <a:pt x="388046" y="530993"/>
                </a:lnTo>
                <a:lnTo>
                  <a:pt x="389484" y="536749"/>
                </a:lnTo>
                <a:cubicBezTo>
                  <a:pt x="385952" y="535179"/>
                  <a:pt x="382422" y="535179"/>
                  <a:pt x="381244" y="536749"/>
                </a:cubicBezTo>
                <a:cubicBezTo>
                  <a:pt x="381244" y="536749"/>
                  <a:pt x="382422" y="536749"/>
                  <a:pt x="382422" y="535179"/>
                </a:cubicBezTo>
                <a:lnTo>
                  <a:pt x="377714" y="536749"/>
                </a:lnTo>
                <a:lnTo>
                  <a:pt x="378600" y="535567"/>
                </a:lnTo>
                <a:lnTo>
                  <a:pt x="380068" y="533610"/>
                </a:lnTo>
                <a:cubicBezTo>
                  <a:pt x="381538" y="532825"/>
                  <a:pt x="383010" y="532040"/>
                  <a:pt x="382422" y="530471"/>
                </a:cubicBezTo>
                <a:cubicBezTo>
                  <a:pt x="384776" y="532040"/>
                  <a:pt x="383598" y="533610"/>
                  <a:pt x="388306" y="532040"/>
                </a:cubicBezTo>
                <a:lnTo>
                  <a:pt x="385362" y="530077"/>
                </a:lnTo>
                <a:lnTo>
                  <a:pt x="382028" y="530077"/>
                </a:lnTo>
                <a:lnTo>
                  <a:pt x="383696" y="528966"/>
                </a:lnTo>
                <a:lnTo>
                  <a:pt x="383598" y="528901"/>
                </a:lnTo>
                <a:lnTo>
                  <a:pt x="384186" y="528640"/>
                </a:lnTo>
                <a:close/>
                <a:moveTo>
                  <a:pt x="376540" y="527332"/>
                </a:moveTo>
                <a:lnTo>
                  <a:pt x="380202" y="527332"/>
                </a:lnTo>
                <a:lnTo>
                  <a:pt x="378372" y="530077"/>
                </a:lnTo>
                <a:close/>
                <a:moveTo>
                  <a:pt x="251024" y="522700"/>
                </a:moveTo>
                <a:cubicBezTo>
                  <a:pt x="255996" y="523942"/>
                  <a:pt x="267180" y="521459"/>
                  <a:pt x="270908" y="523942"/>
                </a:cubicBezTo>
                <a:cubicBezTo>
                  <a:pt x="272150" y="522700"/>
                  <a:pt x="278364" y="523942"/>
                  <a:pt x="282092" y="523942"/>
                </a:cubicBezTo>
                <a:lnTo>
                  <a:pt x="282092" y="525183"/>
                </a:lnTo>
                <a:cubicBezTo>
                  <a:pt x="287062" y="526425"/>
                  <a:pt x="289548" y="525183"/>
                  <a:pt x="292034" y="525183"/>
                </a:cubicBezTo>
                <a:cubicBezTo>
                  <a:pt x="299490" y="527667"/>
                  <a:pt x="308188" y="525183"/>
                  <a:pt x="315644" y="525183"/>
                </a:cubicBezTo>
                <a:lnTo>
                  <a:pt x="315644" y="526425"/>
                </a:lnTo>
                <a:lnTo>
                  <a:pt x="321858" y="525183"/>
                </a:lnTo>
                <a:cubicBezTo>
                  <a:pt x="320616" y="526425"/>
                  <a:pt x="323102" y="523942"/>
                  <a:pt x="325586" y="523942"/>
                </a:cubicBezTo>
                <a:cubicBezTo>
                  <a:pt x="328072" y="523942"/>
                  <a:pt x="331800" y="523942"/>
                  <a:pt x="334286" y="525183"/>
                </a:cubicBezTo>
                <a:lnTo>
                  <a:pt x="339256" y="525183"/>
                </a:lnTo>
                <a:cubicBezTo>
                  <a:pt x="334286" y="526425"/>
                  <a:pt x="339256" y="526425"/>
                  <a:pt x="340498" y="527667"/>
                </a:cubicBezTo>
                <a:lnTo>
                  <a:pt x="342984" y="526425"/>
                </a:lnTo>
                <a:cubicBezTo>
                  <a:pt x="344226" y="527667"/>
                  <a:pt x="340498" y="527667"/>
                  <a:pt x="342984" y="527667"/>
                </a:cubicBezTo>
                <a:cubicBezTo>
                  <a:pt x="345470" y="527667"/>
                  <a:pt x="350440" y="527667"/>
                  <a:pt x="352926" y="526425"/>
                </a:cubicBezTo>
                <a:cubicBezTo>
                  <a:pt x="351684" y="526425"/>
                  <a:pt x="351684" y="525183"/>
                  <a:pt x="350440" y="525183"/>
                </a:cubicBezTo>
                <a:cubicBezTo>
                  <a:pt x="351684" y="525183"/>
                  <a:pt x="351684" y="525183"/>
                  <a:pt x="351684" y="523942"/>
                </a:cubicBezTo>
                <a:cubicBezTo>
                  <a:pt x="355412" y="525183"/>
                  <a:pt x="354168" y="523942"/>
                  <a:pt x="354168" y="523942"/>
                </a:cubicBezTo>
                <a:cubicBezTo>
                  <a:pt x="357896" y="526425"/>
                  <a:pt x="360382" y="523942"/>
                  <a:pt x="364110" y="526425"/>
                </a:cubicBezTo>
                <a:cubicBezTo>
                  <a:pt x="359140" y="523942"/>
                  <a:pt x="374052" y="526425"/>
                  <a:pt x="370324" y="523942"/>
                </a:cubicBezTo>
                <a:cubicBezTo>
                  <a:pt x="374052" y="526425"/>
                  <a:pt x="372808" y="523942"/>
                  <a:pt x="375294" y="526425"/>
                </a:cubicBezTo>
                <a:cubicBezTo>
                  <a:pt x="370324" y="526425"/>
                  <a:pt x="366596" y="527667"/>
                  <a:pt x="361624" y="528908"/>
                </a:cubicBezTo>
                <a:lnTo>
                  <a:pt x="366596" y="530150"/>
                </a:lnTo>
                <a:cubicBezTo>
                  <a:pt x="364110" y="532633"/>
                  <a:pt x="357896" y="528908"/>
                  <a:pt x="356654" y="530150"/>
                </a:cubicBezTo>
                <a:cubicBezTo>
                  <a:pt x="357896" y="528908"/>
                  <a:pt x="360382" y="530150"/>
                  <a:pt x="360382" y="530150"/>
                </a:cubicBezTo>
                <a:lnTo>
                  <a:pt x="360382" y="527667"/>
                </a:lnTo>
                <a:cubicBezTo>
                  <a:pt x="354168" y="527667"/>
                  <a:pt x="350440" y="528908"/>
                  <a:pt x="346712" y="530150"/>
                </a:cubicBezTo>
                <a:cubicBezTo>
                  <a:pt x="350440" y="531391"/>
                  <a:pt x="342984" y="531391"/>
                  <a:pt x="345470" y="532633"/>
                </a:cubicBezTo>
                <a:lnTo>
                  <a:pt x="347956" y="532633"/>
                </a:lnTo>
                <a:cubicBezTo>
                  <a:pt x="349198" y="533874"/>
                  <a:pt x="346712" y="533874"/>
                  <a:pt x="345470" y="533874"/>
                </a:cubicBezTo>
                <a:cubicBezTo>
                  <a:pt x="336770" y="532633"/>
                  <a:pt x="321858" y="533874"/>
                  <a:pt x="318130" y="532633"/>
                </a:cubicBezTo>
                <a:cubicBezTo>
                  <a:pt x="320616" y="533874"/>
                  <a:pt x="323102" y="532633"/>
                  <a:pt x="324344" y="532633"/>
                </a:cubicBezTo>
                <a:lnTo>
                  <a:pt x="320616" y="531391"/>
                </a:lnTo>
                <a:cubicBezTo>
                  <a:pt x="324344" y="531391"/>
                  <a:pt x="326830" y="532633"/>
                  <a:pt x="331800" y="532633"/>
                </a:cubicBezTo>
                <a:cubicBezTo>
                  <a:pt x="330558" y="531391"/>
                  <a:pt x="334286" y="530150"/>
                  <a:pt x="330558" y="527667"/>
                </a:cubicBezTo>
                <a:cubicBezTo>
                  <a:pt x="321858" y="526425"/>
                  <a:pt x="323102" y="531391"/>
                  <a:pt x="313160" y="530150"/>
                </a:cubicBezTo>
                <a:cubicBezTo>
                  <a:pt x="310674" y="531391"/>
                  <a:pt x="315644" y="527667"/>
                  <a:pt x="309432" y="528908"/>
                </a:cubicBezTo>
                <a:cubicBezTo>
                  <a:pt x="301976" y="530150"/>
                  <a:pt x="297004" y="533874"/>
                  <a:pt x="297004" y="536358"/>
                </a:cubicBezTo>
                <a:lnTo>
                  <a:pt x="295762" y="536358"/>
                </a:lnTo>
                <a:cubicBezTo>
                  <a:pt x="297004" y="536358"/>
                  <a:pt x="293276" y="535116"/>
                  <a:pt x="293276" y="533874"/>
                </a:cubicBezTo>
                <a:cubicBezTo>
                  <a:pt x="285820" y="533874"/>
                  <a:pt x="282092" y="533874"/>
                  <a:pt x="274636" y="533874"/>
                </a:cubicBezTo>
                <a:cubicBezTo>
                  <a:pt x="273394" y="532633"/>
                  <a:pt x="273394" y="532633"/>
                  <a:pt x="273394" y="532633"/>
                </a:cubicBezTo>
                <a:cubicBezTo>
                  <a:pt x="269666" y="532633"/>
                  <a:pt x="264694" y="536358"/>
                  <a:pt x="265938" y="537599"/>
                </a:cubicBezTo>
                <a:cubicBezTo>
                  <a:pt x="262210" y="537599"/>
                  <a:pt x="262210" y="536358"/>
                  <a:pt x="258480" y="536358"/>
                </a:cubicBezTo>
                <a:cubicBezTo>
                  <a:pt x="264694" y="538841"/>
                  <a:pt x="257238" y="536358"/>
                  <a:pt x="255996" y="538841"/>
                </a:cubicBezTo>
                <a:cubicBezTo>
                  <a:pt x="252268" y="538841"/>
                  <a:pt x="254752" y="537599"/>
                  <a:pt x="253510" y="537599"/>
                </a:cubicBezTo>
                <a:cubicBezTo>
                  <a:pt x="252268" y="537599"/>
                  <a:pt x="251024" y="537599"/>
                  <a:pt x="251024" y="538841"/>
                </a:cubicBezTo>
                <a:cubicBezTo>
                  <a:pt x="248540" y="537599"/>
                  <a:pt x="255996" y="533874"/>
                  <a:pt x="252268" y="532633"/>
                </a:cubicBezTo>
                <a:cubicBezTo>
                  <a:pt x="251024" y="531391"/>
                  <a:pt x="243568" y="528908"/>
                  <a:pt x="243568" y="528908"/>
                </a:cubicBezTo>
                <a:cubicBezTo>
                  <a:pt x="239840" y="530150"/>
                  <a:pt x="241084" y="537599"/>
                  <a:pt x="243568" y="540082"/>
                </a:cubicBezTo>
                <a:cubicBezTo>
                  <a:pt x="243568" y="541324"/>
                  <a:pt x="239840" y="540082"/>
                  <a:pt x="238598" y="538841"/>
                </a:cubicBezTo>
                <a:cubicBezTo>
                  <a:pt x="234870" y="537599"/>
                  <a:pt x="231142" y="541324"/>
                  <a:pt x="227414" y="540082"/>
                </a:cubicBezTo>
                <a:lnTo>
                  <a:pt x="231142" y="538841"/>
                </a:lnTo>
                <a:cubicBezTo>
                  <a:pt x="229898" y="537599"/>
                  <a:pt x="224928" y="538841"/>
                  <a:pt x="223686" y="540082"/>
                </a:cubicBezTo>
                <a:cubicBezTo>
                  <a:pt x="223686" y="538841"/>
                  <a:pt x="226170" y="536358"/>
                  <a:pt x="224928" y="535116"/>
                </a:cubicBezTo>
                <a:cubicBezTo>
                  <a:pt x="217472" y="535116"/>
                  <a:pt x="211258" y="538841"/>
                  <a:pt x="211258" y="541324"/>
                </a:cubicBezTo>
                <a:lnTo>
                  <a:pt x="222442" y="538841"/>
                </a:lnTo>
                <a:cubicBezTo>
                  <a:pt x="222442" y="540082"/>
                  <a:pt x="214986" y="540082"/>
                  <a:pt x="214986" y="542565"/>
                </a:cubicBezTo>
                <a:lnTo>
                  <a:pt x="205046" y="541324"/>
                </a:lnTo>
                <a:cubicBezTo>
                  <a:pt x="206288" y="541324"/>
                  <a:pt x="210016" y="541324"/>
                  <a:pt x="208774" y="540082"/>
                </a:cubicBezTo>
                <a:cubicBezTo>
                  <a:pt x="203802" y="540082"/>
                  <a:pt x="206288" y="540082"/>
                  <a:pt x="203802" y="540082"/>
                </a:cubicBezTo>
                <a:cubicBezTo>
                  <a:pt x="208774" y="537599"/>
                  <a:pt x="217472" y="531391"/>
                  <a:pt x="221200" y="527667"/>
                </a:cubicBezTo>
                <a:lnTo>
                  <a:pt x="214986" y="530150"/>
                </a:lnTo>
                <a:lnTo>
                  <a:pt x="213744" y="528908"/>
                </a:lnTo>
                <a:cubicBezTo>
                  <a:pt x="207530" y="530150"/>
                  <a:pt x="201316" y="537599"/>
                  <a:pt x="200074" y="538841"/>
                </a:cubicBezTo>
                <a:cubicBezTo>
                  <a:pt x="195104" y="537599"/>
                  <a:pt x="197588" y="533874"/>
                  <a:pt x="197588" y="533874"/>
                </a:cubicBezTo>
                <a:cubicBezTo>
                  <a:pt x="190132" y="533874"/>
                  <a:pt x="190132" y="538841"/>
                  <a:pt x="182676" y="538841"/>
                </a:cubicBezTo>
                <a:lnTo>
                  <a:pt x="186404" y="540082"/>
                </a:lnTo>
                <a:cubicBezTo>
                  <a:pt x="183920" y="540082"/>
                  <a:pt x="177706" y="538841"/>
                  <a:pt x="177706" y="540082"/>
                </a:cubicBezTo>
                <a:cubicBezTo>
                  <a:pt x="176464" y="538841"/>
                  <a:pt x="175220" y="536358"/>
                  <a:pt x="176464" y="536358"/>
                </a:cubicBezTo>
                <a:lnTo>
                  <a:pt x="170250" y="540082"/>
                </a:lnTo>
                <a:cubicBezTo>
                  <a:pt x="171492" y="538841"/>
                  <a:pt x="170250" y="536358"/>
                  <a:pt x="171492" y="535116"/>
                </a:cubicBezTo>
                <a:cubicBezTo>
                  <a:pt x="167764" y="535116"/>
                  <a:pt x="166522" y="538841"/>
                  <a:pt x="167764" y="540082"/>
                </a:cubicBezTo>
                <a:cubicBezTo>
                  <a:pt x="162794" y="537599"/>
                  <a:pt x="165278" y="537599"/>
                  <a:pt x="160308" y="536358"/>
                </a:cubicBezTo>
                <a:cubicBezTo>
                  <a:pt x="159066" y="536358"/>
                  <a:pt x="160308" y="538841"/>
                  <a:pt x="161550" y="540082"/>
                </a:cubicBezTo>
                <a:cubicBezTo>
                  <a:pt x="157822" y="540082"/>
                  <a:pt x="155338" y="540082"/>
                  <a:pt x="154094" y="540082"/>
                </a:cubicBezTo>
                <a:cubicBezTo>
                  <a:pt x="160308" y="537599"/>
                  <a:pt x="155338" y="532633"/>
                  <a:pt x="156580" y="530150"/>
                </a:cubicBezTo>
                <a:lnTo>
                  <a:pt x="161550" y="527667"/>
                </a:lnTo>
                <a:lnTo>
                  <a:pt x="162794" y="528908"/>
                </a:lnTo>
                <a:cubicBezTo>
                  <a:pt x="165278" y="528908"/>
                  <a:pt x="166522" y="528908"/>
                  <a:pt x="169006" y="528908"/>
                </a:cubicBezTo>
                <a:cubicBezTo>
                  <a:pt x="167764" y="528908"/>
                  <a:pt x="169006" y="530150"/>
                  <a:pt x="169006" y="530150"/>
                </a:cubicBezTo>
                <a:cubicBezTo>
                  <a:pt x="170250" y="526425"/>
                  <a:pt x="177706" y="527667"/>
                  <a:pt x="180192" y="526425"/>
                </a:cubicBezTo>
                <a:cubicBezTo>
                  <a:pt x="181434" y="528908"/>
                  <a:pt x="186404" y="525183"/>
                  <a:pt x="187648" y="527667"/>
                </a:cubicBezTo>
                <a:cubicBezTo>
                  <a:pt x="187648" y="527667"/>
                  <a:pt x="188890" y="527667"/>
                  <a:pt x="188890" y="526425"/>
                </a:cubicBezTo>
                <a:cubicBezTo>
                  <a:pt x="188890" y="526425"/>
                  <a:pt x="187648" y="523942"/>
                  <a:pt x="190132" y="525183"/>
                </a:cubicBezTo>
                <a:cubicBezTo>
                  <a:pt x="190132" y="525183"/>
                  <a:pt x="190132" y="525183"/>
                  <a:pt x="191376" y="525183"/>
                </a:cubicBezTo>
                <a:lnTo>
                  <a:pt x="191376" y="526425"/>
                </a:lnTo>
                <a:cubicBezTo>
                  <a:pt x="193860" y="526425"/>
                  <a:pt x="195104" y="526425"/>
                  <a:pt x="197588" y="526425"/>
                </a:cubicBezTo>
                <a:cubicBezTo>
                  <a:pt x="198832" y="526425"/>
                  <a:pt x="200074" y="526425"/>
                  <a:pt x="201316" y="526425"/>
                </a:cubicBezTo>
                <a:cubicBezTo>
                  <a:pt x="208774" y="527667"/>
                  <a:pt x="217472" y="522700"/>
                  <a:pt x="224928" y="526425"/>
                </a:cubicBezTo>
                <a:lnTo>
                  <a:pt x="238598" y="526425"/>
                </a:lnTo>
                <a:cubicBezTo>
                  <a:pt x="243568" y="525183"/>
                  <a:pt x="246054" y="523942"/>
                  <a:pt x="251024" y="523942"/>
                </a:cubicBezTo>
                <a:close/>
                <a:moveTo>
                  <a:pt x="415776" y="521834"/>
                </a:moveTo>
                <a:cubicBezTo>
                  <a:pt x="414208" y="523666"/>
                  <a:pt x="418916" y="525497"/>
                  <a:pt x="417346" y="525497"/>
                </a:cubicBezTo>
                <a:cubicBezTo>
                  <a:pt x="412638" y="525497"/>
                  <a:pt x="411068" y="525497"/>
                  <a:pt x="409500" y="525497"/>
                </a:cubicBezTo>
                <a:cubicBezTo>
                  <a:pt x="411068" y="525497"/>
                  <a:pt x="412638" y="523666"/>
                  <a:pt x="415776" y="521834"/>
                </a:cubicBezTo>
                <a:close/>
                <a:moveTo>
                  <a:pt x="63432" y="390001"/>
                </a:moveTo>
                <a:lnTo>
                  <a:pt x="66180" y="390001"/>
                </a:lnTo>
                <a:lnTo>
                  <a:pt x="63432" y="392749"/>
                </a:lnTo>
                <a:close/>
                <a:moveTo>
                  <a:pt x="52446" y="329583"/>
                </a:moveTo>
                <a:lnTo>
                  <a:pt x="56110" y="331413"/>
                </a:lnTo>
                <a:cubicBezTo>
                  <a:pt x="54278" y="331413"/>
                  <a:pt x="54278" y="333244"/>
                  <a:pt x="52446" y="329583"/>
                </a:cubicBezTo>
                <a:close/>
                <a:moveTo>
                  <a:pt x="11184" y="88149"/>
                </a:moveTo>
                <a:lnTo>
                  <a:pt x="11376" y="89868"/>
                </a:lnTo>
                <a:lnTo>
                  <a:pt x="11184" y="90632"/>
                </a:lnTo>
                <a:close/>
                <a:moveTo>
                  <a:pt x="8700" y="62820"/>
                </a:moveTo>
                <a:lnTo>
                  <a:pt x="8700" y="65800"/>
                </a:lnTo>
                <a:cubicBezTo>
                  <a:pt x="9322" y="67042"/>
                  <a:pt x="8700" y="65180"/>
                  <a:pt x="8388" y="63317"/>
                </a:cubicBezTo>
                <a:close/>
                <a:moveTo>
                  <a:pt x="6214" y="1239"/>
                </a:moveTo>
                <a:cubicBezTo>
                  <a:pt x="8700" y="1239"/>
                  <a:pt x="8700" y="9930"/>
                  <a:pt x="9942" y="11171"/>
                </a:cubicBezTo>
                <a:lnTo>
                  <a:pt x="9942" y="19862"/>
                </a:lnTo>
                <a:cubicBezTo>
                  <a:pt x="9942" y="19862"/>
                  <a:pt x="11184" y="21104"/>
                  <a:pt x="11184" y="19862"/>
                </a:cubicBezTo>
                <a:cubicBezTo>
                  <a:pt x="12428" y="21104"/>
                  <a:pt x="12428" y="23587"/>
                  <a:pt x="13670" y="19862"/>
                </a:cubicBezTo>
                <a:cubicBezTo>
                  <a:pt x="12428" y="42211"/>
                  <a:pt x="21126" y="62076"/>
                  <a:pt x="22368" y="83183"/>
                </a:cubicBezTo>
                <a:cubicBezTo>
                  <a:pt x="23612" y="84424"/>
                  <a:pt x="23612" y="84424"/>
                  <a:pt x="23612" y="83183"/>
                </a:cubicBezTo>
                <a:cubicBezTo>
                  <a:pt x="22368" y="88149"/>
                  <a:pt x="24854" y="86907"/>
                  <a:pt x="26096" y="88149"/>
                </a:cubicBezTo>
                <a:lnTo>
                  <a:pt x="24854" y="94357"/>
                </a:lnTo>
                <a:cubicBezTo>
                  <a:pt x="24854" y="96840"/>
                  <a:pt x="26096" y="95598"/>
                  <a:pt x="27340" y="95598"/>
                </a:cubicBezTo>
                <a:cubicBezTo>
                  <a:pt x="29826" y="105531"/>
                  <a:pt x="28582" y="115464"/>
                  <a:pt x="31068" y="124155"/>
                </a:cubicBezTo>
                <a:cubicBezTo>
                  <a:pt x="31068" y="126638"/>
                  <a:pt x="29826" y="124155"/>
                  <a:pt x="29826" y="127879"/>
                </a:cubicBezTo>
                <a:cubicBezTo>
                  <a:pt x="31068" y="122913"/>
                  <a:pt x="32310" y="137812"/>
                  <a:pt x="34796" y="134087"/>
                </a:cubicBezTo>
                <a:cubicBezTo>
                  <a:pt x="32310" y="139053"/>
                  <a:pt x="36038" y="147744"/>
                  <a:pt x="31068" y="146503"/>
                </a:cubicBezTo>
                <a:cubicBezTo>
                  <a:pt x="32310" y="151469"/>
                  <a:pt x="33554" y="150228"/>
                  <a:pt x="34796" y="148986"/>
                </a:cubicBezTo>
                <a:cubicBezTo>
                  <a:pt x="34796" y="153952"/>
                  <a:pt x="36038" y="157677"/>
                  <a:pt x="37282" y="161402"/>
                </a:cubicBezTo>
                <a:cubicBezTo>
                  <a:pt x="37282" y="163885"/>
                  <a:pt x="43494" y="183750"/>
                  <a:pt x="41010" y="188716"/>
                </a:cubicBezTo>
                <a:cubicBezTo>
                  <a:pt x="42252" y="184992"/>
                  <a:pt x="42252" y="188716"/>
                  <a:pt x="43494" y="191200"/>
                </a:cubicBezTo>
                <a:lnTo>
                  <a:pt x="44738" y="188716"/>
                </a:lnTo>
                <a:lnTo>
                  <a:pt x="45980" y="194924"/>
                </a:lnTo>
                <a:cubicBezTo>
                  <a:pt x="45980" y="196166"/>
                  <a:pt x="45980" y="197407"/>
                  <a:pt x="45980" y="197407"/>
                </a:cubicBezTo>
                <a:cubicBezTo>
                  <a:pt x="45980" y="197407"/>
                  <a:pt x="44738" y="197407"/>
                  <a:pt x="44738" y="199891"/>
                </a:cubicBezTo>
                <a:cubicBezTo>
                  <a:pt x="45980" y="203615"/>
                  <a:pt x="47222" y="203615"/>
                  <a:pt x="48466" y="206099"/>
                </a:cubicBezTo>
                <a:lnTo>
                  <a:pt x="48466" y="208582"/>
                </a:lnTo>
                <a:cubicBezTo>
                  <a:pt x="49708" y="211065"/>
                  <a:pt x="45980" y="201132"/>
                  <a:pt x="45980" y="208582"/>
                </a:cubicBezTo>
                <a:cubicBezTo>
                  <a:pt x="47222" y="208582"/>
                  <a:pt x="49708" y="212306"/>
                  <a:pt x="48466" y="214790"/>
                </a:cubicBezTo>
                <a:cubicBezTo>
                  <a:pt x="48466" y="211065"/>
                  <a:pt x="47222" y="211065"/>
                  <a:pt x="47222" y="213548"/>
                </a:cubicBezTo>
                <a:lnTo>
                  <a:pt x="47222" y="218514"/>
                </a:lnTo>
                <a:lnTo>
                  <a:pt x="49708" y="216031"/>
                </a:lnTo>
                <a:cubicBezTo>
                  <a:pt x="52194" y="230930"/>
                  <a:pt x="53436" y="247071"/>
                  <a:pt x="57164" y="261969"/>
                </a:cubicBezTo>
                <a:cubicBezTo>
                  <a:pt x="54678" y="261969"/>
                  <a:pt x="58408" y="274385"/>
                  <a:pt x="55922" y="273144"/>
                </a:cubicBezTo>
                <a:lnTo>
                  <a:pt x="55922" y="271902"/>
                </a:lnTo>
                <a:cubicBezTo>
                  <a:pt x="54678" y="268177"/>
                  <a:pt x="53436" y="274385"/>
                  <a:pt x="54678" y="276868"/>
                </a:cubicBezTo>
                <a:cubicBezTo>
                  <a:pt x="54678" y="273144"/>
                  <a:pt x="58408" y="281835"/>
                  <a:pt x="57164" y="274385"/>
                </a:cubicBezTo>
                <a:lnTo>
                  <a:pt x="60892" y="280593"/>
                </a:lnTo>
                <a:cubicBezTo>
                  <a:pt x="67106" y="281835"/>
                  <a:pt x="62136" y="296733"/>
                  <a:pt x="67106" y="305425"/>
                </a:cubicBezTo>
                <a:lnTo>
                  <a:pt x="65864" y="305425"/>
                </a:lnTo>
                <a:cubicBezTo>
                  <a:pt x="68348" y="312874"/>
                  <a:pt x="68348" y="324048"/>
                  <a:pt x="68348" y="326531"/>
                </a:cubicBezTo>
                <a:lnTo>
                  <a:pt x="67106" y="326531"/>
                </a:lnTo>
                <a:cubicBezTo>
                  <a:pt x="70834" y="333981"/>
                  <a:pt x="72076" y="333981"/>
                  <a:pt x="73320" y="342672"/>
                </a:cubicBezTo>
                <a:cubicBezTo>
                  <a:pt x="72076" y="342672"/>
                  <a:pt x="70834" y="341430"/>
                  <a:pt x="70834" y="343913"/>
                </a:cubicBezTo>
                <a:cubicBezTo>
                  <a:pt x="73320" y="345155"/>
                  <a:pt x="74562" y="347638"/>
                  <a:pt x="74562" y="353846"/>
                </a:cubicBezTo>
                <a:lnTo>
                  <a:pt x="74562" y="352604"/>
                </a:lnTo>
                <a:lnTo>
                  <a:pt x="75804" y="361295"/>
                </a:lnTo>
                <a:cubicBezTo>
                  <a:pt x="72076" y="363779"/>
                  <a:pt x="82018" y="377436"/>
                  <a:pt x="78290" y="381161"/>
                </a:cubicBezTo>
                <a:cubicBezTo>
                  <a:pt x="79532" y="382402"/>
                  <a:pt x="80776" y="389852"/>
                  <a:pt x="82018" y="392335"/>
                </a:cubicBezTo>
                <a:cubicBezTo>
                  <a:pt x="82018" y="392335"/>
                  <a:pt x="82018" y="392335"/>
                  <a:pt x="82018" y="393576"/>
                </a:cubicBezTo>
                <a:cubicBezTo>
                  <a:pt x="85746" y="396060"/>
                  <a:pt x="83260" y="403509"/>
                  <a:pt x="84504" y="407234"/>
                </a:cubicBezTo>
                <a:cubicBezTo>
                  <a:pt x="85746" y="409717"/>
                  <a:pt x="85746" y="408475"/>
                  <a:pt x="86990" y="407234"/>
                </a:cubicBezTo>
                <a:cubicBezTo>
                  <a:pt x="85746" y="412200"/>
                  <a:pt x="91960" y="419649"/>
                  <a:pt x="90718" y="423374"/>
                </a:cubicBezTo>
                <a:cubicBezTo>
                  <a:pt x="91960" y="425857"/>
                  <a:pt x="89474" y="424616"/>
                  <a:pt x="88232" y="424616"/>
                </a:cubicBezTo>
                <a:cubicBezTo>
                  <a:pt x="89474" y="430824"/>
                  <a:pt x="91960" y="423374"/>
                  <a:pt x="91960" y="430824"/>
                </a:cubicBezTo>
                <a:cubicBezTo>
                  <a:pt x="91960" y="430824"/>
                  <a:pt x="90718" y="428341"/>
                  <a:pt x="90718" y="429582"/>
                </a:cubicBezTo>
                <a:lnTo>
                  <a:pt x="88316" y="440381"/>
                </a:lnTo>
                <a:lnTo>
                  <a:pt x="88232" y="439515"/>
                </a:lnTo>
                <a:lnTo>
                  <a:pt x="88232" y="440756"/>
                </a:lnTo>
                <a:lnTo>
                  <a:pt x="88316" y="440381"/>
                </a:lnTo>
                <a:lnTo>
                  <a:pt x="89010" y="447585"/>
                </a:lnTo>
                <a:cubicBezTo>
                  <a:pt x="88854" y="450068"/>
                  <a:pt x="88854" y="451930"/>
                  <a:pt x="90718" y="451930"/>
                </a:cubicBezTo>
                <a:lnTo>
                  <a:pt x="91960" y="451930"/>
                </a:lnTo>
                <a:cubicBezTo>
                  <a:pt x="91960" y="460621"/>
                  <a:pt x="93202" y="455655"/>
                  <a:pt x="93202" y="464346"/>
                </a:cubicBezTo>
                <a:cubicBezTo>
                  <a:pt x="94446" y="468071"/>
                  <a:pt x="91960" y="470554"/>
                  <a:pt x="95688" y="471796"/>
                </a:cubicBezTo>
                <a:lnTo>
                  <a:pt x="95688" y="470554"/>
                </a:lnTo>
                <a:cubicBezTo>
                  <a:pt x="95688" y="475520"/>
                  <a:pt x="95688" y="475520"/>
                  <a:pt x="96930" y="480487"/>
                </a:cubicBezTo>
                <a:cubicBezTo>
                  <a:pt x="96930" y="481728"/>
                  <a:pt x="98174" y="482970"/>
                  <a:pt x="96930" y="484211"/>
                </a:cubicBezTo>
                <a:cubicBezTo>
                  <a:pt x="100658" y="484211"/>
                  <a:pt x="100658" y="495386"/>
                  <a:pt x="101902" y="497869"/>
                </a:cubicBezTo>
                <a:cubicBezTo>
                  <a:pt x="100658" y="494144"/>
                  <a:pt x="100658" y="496627"/>
                  <a:pt x="99416" y="496627"/>
                </a:cubicBezTo>
                <a:cubicBezTo>
                  <a:pt x="101902" y="499110"/>
                  <a:pt x="101902" y="500352"/>
                  <a:pt x="101902" y="504077"/>
                </a:cubicBezTo>
                <a:cubicBezTo>
                  <a:pt x="103144" y="504077"/>
                  <a:pt x="106872" y="504077"/>
                  <a:pt x="108114" y="510284"/>
                </a:cubicBezTo>
                <a:cubicBezTo>
                  <a:pt x="108114" y="509043"/>
                  <a:pt x="106872" y="509043"/>
                  <a:pt x="105630" y="509043"/>
                </a:cubicBezTo>
                <a:cubicBezTo>
                  <a:pt x="105630" y="509043"/>
                  <a:pt x="106872" y="510284"/>
                  <a:pt x="106872" y="511526"/>
                </a:cubicBezTo>
                <a:cubicBezTo>
                  <a:pt x="106872" y="512768"/>
                  <a:pt x="105630" y="510284"/>
                  <a:pt x="105630" y="510284"/>
                </a:cubicBezTo>
                <a:cubicBezTo>
                  <a:pt x="106872" y="512768"/>
                  <a:pt x="106872" y="514009"/>
                  <a:pt x="108114" y="516492"/>
                </a:cubicBezTo>
                <a:cubicBezTo>
                  <a:pt x="108114" y="517734"/>
                  <a:pt x="108114" y="518975"/>
                  <a:pt x="108114" y="520217"/>
                </a:cubicBezTo>
                <a:cubicBezTo>
                  <a:pt x="108114" y="521459"/>
                  <a:pt x="108114" y="522700"/>
                  <a:pt x="108114" y="522700"/>
                </a:cubicBezTo>
                <a:cubicBezTo>
                  <a:pt x="108114" y="522700"/>
                  <a:pt x="108114" y="522700"/>
                  <a:pt x="106872" y="523942"/>
                </a:cubicBezTo>
                <a:cubicBezTo>
                  <a:pt x="108114" y="523942"/>
                  <a:pt x="108114" y="523942"/>
                  <a:pt x="106872" y="526425"/>
                </a:cubicBezTo>
                <a:cubicBezTo>
                  <a:pt x="106872" y="527667"/>
                  <a:pt x="106872" y="528908"/>
                  <a:pt x="108114" y="526425"/>
                </a:cubicBezTo>
                <a:cubicBezTo>
                  <a:pt x="109358" y="527667"/>
                  <a:pt x="110600" y="527667"/>
                  <a:pt x="113086" y="527667"/>
                </a:cubicBezTo>
                <a:cubicBezTo>
                  <a:pt x="116814" y="527667"/>
                  <a:pt x="119300" y="527667"/>
                  <a:pt x="123028" y="527667"/>
                </a:cubicBezTo>
                <a:cubicBezTo>
                  <a:pt x="129240" y="527667"/>
                  <a:pt x="135454" y="527667"/>
                  <a:pt x="137940" y="528908"/>
                </a:cubicBezTo>
                <a:cubicBezTo>
                  <a:pt x="139182" y="530150"/>
                  <a:pt x="142910" y="528908"/>
                  <a:pt x="145396" y="527667"/>
                </a:cubicBezTo>
                <a:lnTo>
                  <a:pt x="144154" y="530150"/>
                </a:lnTo>
                <a:cubicBezTo>
                  <a:pt x="150366" y="527667"/>
                  <a:pt x="149124" y="528908"/>
                  <a:pt x="156580" y="526425"/>
                </a:cubicBezTo>
                <a:cubicBezTo>
                  <a:pt x="152852" y="527667"/>
                  <a:pt x="154094" y="528908"/>
                  <a:pt x="156580" y="530150"/>
                </a:cubicBezTo>
                <a:lnTo>
                  <a:pt x="144154" y="540082"/>
                </a:lnTo>
                <a:cubicBezTo>
                  <a:pt x="145396" y="538841"/>
                  <a:pt x="145396" y="536358"/>
                  <a:pt x="145396" y="536358"/>
                </a:cubicBezTo>
                <a:cubicBezTo>
                  <a:pt x="144154" y="537599"/>
                  <a:pt x="130484" y="538841"/>
                  <a:pt x="123028" y="537599"/>
                </a:cubicBezTo>
                <a:lnTo>
                  <a:pt x="124270" y="537599"/>
                </a:lnTo>
                <a:cubicBezTo>
                  <a:pt x="125512" y="537599"/>
                  <a:pt x="119300" y="536358"/>
                  <a:pt x="116814" y="537599"/>
                </a:cubicBezTo>
                <a:lnTo>
                  <a:pt x="113086" y="537599"/>
                </a:lnTo>
                <a:cubicBezTo>
                  <a:pt x="111842" y="538841"/>
                  <a:pt x="109358" y="540082"/>
                  <a:pt x="105630" y="538841"/>
                </a:cubicBezTo>
                <a:cubicBezTo>
                  <a:pt x="111842" y="538841"/>
                  <a:pt x="113086" y="537599"/>
                  <a:pt x="113086" y="536358"/>
                </a:cubicBezTo>
                <a:cubicBezTo>
                  <a:pt x="109358" y="537599"/>
                  <a:pt x="100658" y="537599"/>
                  <a:pt x="98174" y="538841"/>
                </a:cubicBezTo>
                <a:cubicBezTo>
                  <a:pt x="96930" y="538841"/>
                  <a:pt x="96930" y="538841"/>
                  <a:pt x="96930" y="540082"/>
                </a:cubicBezTo>
                <a:cubicBezTo>
                  <a:pt x="96930" y="536358"/>
                  <a:pt x="95688" y="533874"/>
                  <a:pt x="96930" y="532633"/>
                </a:cubicBezTo>
                <a:cubicBezTo>
                  <a:pt x="95688" y="528908"/>
                  <a:pt x="94446" y="523942"/>
                  <a:pt x="94446" y="522700"/>
                </a:cubicBezTo>
                <a:cubicBezTo>
                  <a:pt x="94446" y="522700"/>
                  <a:pt x="95688" y="522700"/>
                  <a:pt x="94446" y="520217"/>
                </a:cubicBezTo>
                <a:cubicBezTo>
                  <a:pt x="95688" y="521459"/>
                  <a:pt x="95688" y="522700"/>
                  <a:pt x="95688" y="523942"/>
                </a:cubicBezTo>
                <a:cubicBezTo>
                  <a:pt x="95688" y="525183"/>
                  <a:pt x="96930" y="526425"/>
                  <a:pt x="96930" y="527667"/>
                </a:cubicBezTo>
                <a:cubicBezTo>
                  <a:pt x="98174" y="530150"/>
                  <a:pt x="99416" y="532633"/>
                  <a:pt x="98174" y="536358"/>
                </a:cubicBezTo>
                <a:cubicBezTo>
                  <a:pt x="100658" y="533874"/>
                  <a:pt x="100658" y="531391"/>
                  <a:pt x="101902" y="532633"/>
                </a:cubicBezTo>
                <a:cubicBezTo>
                  <a:pt x="101902" y="527667"/>
                  <a:pt x="99416" y="523942"/>
                  <a:pt x="96930" y="521459"/>
                </a:cubicBezTo>
                <a:cubicBezTo>
                  <a:pt x="95688" y="517734"/>
                  <a:pt x="94446" y="515251"/>
                  <a:pt x="91960" y="512768"/>
                </a:cubicBezTo>
                <a:lnTo>
                  <a:pt x="91960" y="504077"/>
                </a:lnTo>
                <a:lnTo>
                  <a:pt x="90718" y="504077"/>
                </a:lnTo>
                <a:lnTo>
                  <a:pt x="93202" y="502835"/>
                </a:lnTo>
                <a:lnTo>
                  <a:pt x="92886" y="502202"/>
                </a:lnTo>
                <a:lnTo>
                  <a:pt x="91960" y="500352"/>
                </a:lnTo>
                <a:cubicBezTo>
                  <a:pt x="91960" y="500352"/>
                  <a:pt x="91960" y="500352"/>
                  <a:pt x="93202" y="500352"/>
                </a:cubicBezTo>
                <a:cubicBezTo>
                  <a:pt x="91960" y="500352"/>
                  <a:pt x="91960" y="499110"/>
                  <a:pt x="91960" y="499110"/>
                </a:cubicBezTo>
                <a:cubicBezTo>
                  <a:pt x="93202" y="497869"/>
                  <a:pt x="94446" y="500352"/>
                  <a:pt x="95688" y="500352"/>
                </a:cubicBezTo>
                <a:cubicBezTo>
                  <a:pt x="95688" y="501593"/>
                  <a:pt x="95688" y="502835"/>
                  <a:pt x="95688" y="504077"/>
                </a:cubicBezTo>
                <a:cubicBezTo>
                  <a:pt x="96930" y="504077"/>
                  <a:pt x="96930" y="506560"/>
                  <a:pt x="98174" y="504077"/>
                </a:cubicBezTo>
                <a:cubicBezTo>
                  <a:pt x="98174" y="502835"/>
                  <a:pt x="96930" y="502835"/>
                  <a:pt x="96930" y="502835"/>
                </a:cubicBezTo>
                <a:cubicBezTo>
                  <a:pt x="98174" y="502835"/>
                  <a:pt x="99416" y="504077"/>
                  <a:pt x="100658" y="502835"/>
                </a:cubicBezTo>
                <a:lnTo>
                  <a:pt x="96930" y="496627"/>
                </a:lnTo>
                <a:cubicBezTo>
                  <a:pt x="96930" y="497869"/>
                  <a:pt x="96930" y="497869"/>
                  <a:pt x="95688" y="500352"/>
                </a:cubicBezTo>
                <a:cubicBezTo>
                  <a:pt x="94446" y="496627"/>
                  <a:pt x="91960" y="492902"/>
                  <a:pt x="90718" y="496627"/>
                </a:cubicBezTo>
                <a:lnTo>
                  <a:pt x="90718" y="490419"/>
                </a:lnTo>
                <a:cubicBezTo>
                  <a:pt x="88232" y="486695"/>
                  <a:pt x="88232" y="487936"/>
                  <a:pt x="85746" y="480487"/>
                </a:cubicBezTo>
                <a:cubicBezTo>
                  <a:pt x="86990" y="480487"/>
                  <a:pt x="86990" y="481728"/>
                  <a:pt x="88232" y="480487"/>
                </a:cubicBezTo>
                <a:cubicBezTo>
                  <a:pt x="84504" y="475520"/>
                  <a:pt x="88232" y="468071"/>
                  <a:pt x="85746" y="466829"/>
                </a:cubicBezTo>
                <a:cubicBezTo>
                  <a:pt x="84504" y="463105"/>
                  <a:pt x="83260" y="465588"/>
                  <a:pt x="82018" y="463105"/>
                </a:cubicBezTo>
                <a:lnTo>
                  <a:pt x="83260" y="463105"/>
                </a:lnTo>
                <a:lnTo>
                  <a:pt x="80776" y="459380"/>
                </a:lnTo>
                <a:cubicBezTo>
                  <a:pt x="82018" y="458138"/>
                  <a:pt x="82018" y="463105"/>
                  <a:pt x="82018" y="459380"/>
                </a:cubicBezTo>
                <a:cubicBezTo>
                  <a:pt x="80776" y="454414"/>
                  <a:pt x="78290" y="449447"/>
                  <a:pt x="78290" y="445723"/>
                </a:cubicBezTo>
                <a:cubicBezTo>
                  <a:pt x="77048" y="438273"/>
                  <a:pt x="75804" y="448206"/>
                  <a:pt x="75804" y="443239"/>
                </a:cubicBezTo>
                <a:cubicBezTo>
                  <a:pt x="75804" y="441998"/>
                  <a:pt x="78290" y="440756"/>
                  <a:pt x="77048" y="437032"/>
                </a:cubicBezTo>
                <a:lnTo>
                  <a:pt x="74590" y="432119"/>
                </a:lnTo>
                <a:lnTo>
                  <a:pt x="74418" y="432119"/>
                </a:lnTo>
                <a:lnTo>
                  <a:pt x="75804" y="430273"/>
                </a:lnTo>
                <a:lnTo>
                  <a:pt x="75804" y="425857"/>
                </a:lnTo>
                <a:cubicBezTo>
                  <a:pt x="74562" y="424616"/>
                  <a:pt x="74562" y="423374"/>
                  <a:pt x="74562" y="420891"/>
                </a:cubicBezTo>
                <a:cubicBezTo>
                  <a:pt x="73320" y="417166"/>
                  <a:pt x="70834" y="425857"/>
                  <a:pt x="70834" y="425857"/>
                </a:cubicBezTo>
                <a:cubicBezTo>
                  <a:pt x="70834" y="422133"/>
                  <a:pt x="69592" y="418408"/>
                  <a:pt x="72076" y="415925"/>
                </a:cubicBezTo>
                <a:lnTo>
                  <a:pt x="73320" y="419649"/>
                </a:lnTo>
                <a:cubicBezTo>
                  <a:pt x="74562" y="410958"/>
                  <a:pt x="68348" y="412200"/>
                  <a:pt x="72076" y="407234"/>
                </a:cubicBezTo>
                <a:cubicBezTo>
                  <a:pt x="73320" y="410958"/>
                  <a:pt x="74562" y="413442"/>
                  <a:pt x="74562" y="412200"/>
                </a:cubicBezTo>
                <a:lnTo>
                  <a:pt x="73320" y="407234"/>
                </a:lnTo>
                <a:cubicBezTo>
                  <a:pt x="73320" y="407234"/>
                  <a:pt x="74562" y="409717"/>
                  <a:pt x="74562" y="408475"/>
                </a:cubicBezTo>
                <a:cubicBezTo>
                  <a:pt x="73320" y="407234"/>
                  <a:pt x="72076" y="404751"/>
                  <a:pt x="70834" y="403509"/>
                </a:cubicBezTo>
                <a:lnTo>
                  <a:pt x="69592" y="396060"/>
                </a:lnTo>
                <a:cubicBezTo>
                  <a:pt x="69592" y="397301"/>
                  <a:pt x="70834" y="397301"/>
                  <a:pt x="70834" y="396060"/>
                </a:cubicBezTo>
                <a:lnTo>
                  <a:pt x="68348" y="391093"/>
                </a:lnTo>
                <a:cubicBezTo>
                  <a:pt x="69592" y="393576"/>
                  <a:pt x="69592" y="391093"/>
                  <a:pt x="69592" y="388610"/>
                </a:cubicBezTo>
                <a:cubicBezTo>
                  <a:pt x="68348" y="382402"/>
                  <a:pt x="64620" y="384885"/>
                  <a:pt x="64620" y="379919"/>
                </a:cubicBezTo>
                <a:cubicBezTo>
                  <a:pt x="64620" y="379919"/>
                  <a:pt x="65864" y="379919"/>
                  <a:pt x="65864" y="381161"/>
                </a:cubicBezTo>
                <a:lnTo>
                  <a:pt x="65864" y="377436"/>
                </a:lnTo>
                <a:cubicBezTo>
                  <a:pt x="60892" y="377436"/>
                  <a:pt x="62136" y="362537"/>
                  <a:pt x="58408" y="362537"/>
                </a:cubicBezTo>
                <a:cubicBezTo>
                  <a:pt x="58408" y="358812"/>
                  <a:pt x="58408" y="362537"/>
                  <a:pt x="62136" y="366262"/>
                </a:cubicBezTo>
                <a:lnTo>
                  <a:pt x="62136" y="363367"/>
                </a:lnTo>
                <a:lnTo>
                  <a:pt x="63378" y="367503"/>
                </a:lnTo>
                <a:cubicBezTo>
                  <a:pt x="62136" y="366262"/>
                  <a:pt x="62136" y="363779"/>
                  <a:pt x="62136" y="362537"/>
                </a:cubicBezTo>
                <a:lnTo>
                  <a:pt x="62136" y="363367"/>
                </a:lnTo>
                <a:lnTo>
                  <a:pt x="59650" y="355088"/>
                </a:lnTo>
                <a:cubicBezTo>
                  <a:pt x="59650" y="352604"/>
                  <a:pt x="63378" y="355088"/>
                  <a:pt x="60892" y="350121"/>
                </a:cubicBezTo>
                <a:cubicBezTo>
                  <a:pt x="58408" y="341430"/>
                  <a:pt x="58408" y="352604"/>
                  <a:pt x="57164" y="347638"/>
                </a:cubicBezTo>
                <a:lnTo>
                  <a:pt x="58408" y="343913"/>
                </a:lnTo>
                <a:cubicBezTo>
                  <a:pt x="55922" y="338947"/>
                  <a:pt x="57164" y="332739"/>
                  <a:pt x="55922" y="327773"/>
                </a:cubicBezTo>
                <a:cubicBezTo>
                  <a:pt x="55922" y="326531"/>
                  <a:pt x="54678" y="326531"/>
                  <a:pt x="54678" y="326531"/>
                </a:cubicBezTo>
                <a:cubicBezTo>
                  <a:pt x="54678" y="320323"/>
                  <a:pt x="50950" y="315357"/>
                  <a:pt x="50950" y="311632"/>
                </a:cubicBezTo>
                <a:cubicBezTo>
                  <a:pt x="50950" y="311632"/>
                  <a:pt x="50950" y="307908"/>
                  <a:pt x="52194" y="307908"/>
                </a:cubicBezTo>
                <a:lnTo>
                  <a:pt x="48466" y="300458"/>
                </a:lnTo>
                <a:cubicBezTo>
                  <a:pt x="50950" y="302941"/>
                  <a:pt x="50950" y="302941"/>
                  <a:pt x="52194" y="302941"/>
                </a:cubicBezTo>
                <a:cubicBezTo>
                  <a:pt x="52194" y="301700"/>
                  <a:pt x="50950" y="300458"/>
                  <a:pt x="50950" y="299217"/>
                </a:cubicBezTo>
                <a:cubicBezTo>
                  <a:pt x="50950" y="299217"/>
                  <a:pt x="52194" y="300458"/>
                  <a:pt x="52194" y="299217"/>
                </a:cubicBezTo>
                <a:lnTo>
                  <a:pt x="48466" y="291767"/>
                </a:lnTo>
                <a:cubicBezTo>
                  <a:pt x="48466" y="293009"/>
                  <a:pt x="48466" y="293009"/>
                  <a:pt x="48466" y="294250"/>
                </a:cubicBezTo>
                <a:cubicBezTo>
                  <a:pt x="48466" y="291767"/>
                  <a:pt x="47222" y="288042"/>
                  <a:pt x="47222" y="285559"/>
                </a:cubicBezTo>
                <a:cubicBezTo>
                  <a:pt x="48466" y="285559"/>
                  <a:pt x="48466" y="285559"/>
                  <a:pt x="48466" y="286801"/>
                </a:cubicBezTo>
                <a:cubicBezTo>
                  <a:pt x="48466" y="289284"/>
                  <a:pt x="49708" y="289284"/>
                  <a:pt x="50950" y="291767"/>
                </a:cubicBezTo>
                <a:cubicBezTo>
                  <a:pt x="49708" y="285559"/>
                  <a:pt x="50950" y="289284"/>
                  <a:pt x="50950" y="286801"/>
                </a:cubicBezTo>
                <a:cubicBezTo>
                  <a:pt x="50950" y="283076"/>
                  <a:pt x="48466" y="281835"/>
                  <a:pt x="47222" y="283076"/>
                </a:cubicBezTo>
                <a:cubicBezTo>
                  <a:pt x="47222" y="279351"/>
                  <a:pt x="47222" y="276868"/>
                  <a:pt x="44738" y="273144"/>
                </a:cubicBezTo>
                <a:lnTo>
                  <a:pt x="47222" y="274385"/>
                </a:lnTo>
                <a:lnTo>
                  <a:pt x="45980" y="269419"/>
                </a:lnTo>
                <a:lnTo>
                  <a:pt x="48466" y="271902"/>
                </a:lnTo>
                <a:cubicBezTo>
                  <a:pt x="48466" y="264453"/>
                  <a:pt x="44738" y="271902"/>
                  <a:pt x="44738" y="263211"/>
                </a:cubicBezTo>
                <a:lnTo>
                  <a:pt x="47222" y="261969"/>
                </a:lnTo>
                <a:cubicBezTo>
                  <a:pt x="44738" y="259486"/>
                  <a:pt x="42252" y="258245"/>
                  <a:pt x="43494" y="255762"/>
                </a:cubicBezTo>
                <a:cubicBezTo>
                  <a:pt x="42252" y="253278"/>
                  <a:pt x="43494" y="261969"/>
                  <a:pt x="41010" y="254520"/>
                </a:cubicBezTo>
                <a:lnTo>
                  <a:pt x="41010" y="252037"/>
                </a:lnTo>
                <a:cubicBezTo>
                  <a:pt x="39766" y="250795"/>
                  <a:pt x="39766" y="245829"/>
                  <a:pt x="41010" y="248312"/>
                </a:cubicBezTo>
                <a:lnTo>
                  <a:pt x="41010" y="242260"/>
                </a:lnTo>
                <a:cubicBezTo>
                  <a:pt x="41942" y="240242"/>
                  <a:pt x="42874" y="238380"/>
                  <a:pt x="41010" y="233413"/>
                </a:cubicBezTo>
                <a:cubicBezTo>
                  <a:pt x="39766" y="237138"/>
                  <a:pt x="37282" y="230930"/>
                  <a:pt x="38524" y="239621"/>
                </a:cubicBezTo>
                <a:cubicBezTo>
                  <a:pt x="37282" y="235896"/>
                  <a:pt x="38524" y="230930"/>
                  <a:pt x="37282" y="227205"/>
                </a:cubicBezTo>
                <a:lnTo>
                  <a:pt x="38524" y="229688"/>
                </a:lnTo>
                <a:cubicBezTo>
                  <a:pt x="38524" y="228447"/>
                  <a:pt x="37282" y="227205"/>
                  <a:pt x="37282" y="225964"/>
                </a:cubicBezTo>
                <a:lnTo>
                  <a:pt x="38524" y="225964"/>
                </a:lnTo>
                <a:cubicBezTo>
                  <a:pt x="34796" y="220997"/>
                  <a:pt x="38524" y="217273"/>
                  <a:pt x="34796" y="214790"/>
                </a:cubicBezTo>
                <a:cubicBezTo>
                  <a:pt x="37282" y="216031"/>
                  <a:pt x="33554" y="211065"/>
                  <a:pt x="34796" y="208582"/>
                </a:cubicBezTo>
                <a:cubicBezTo>
                  <a:pt x="37282" y="212306"/>
                  <a:pt x="37282" y="220997"/>
                  <a:pt x="38524" y="220997"/>
                </a:cubicBezTo>
                <a:cubicBezTo>
                  <a:pt x="39766" y="218514"/>
                  <a:pt x="38524" y="217273"/>
                  <a:pt x="38524" y="214790"/>
                </a:cubicBezTo>
                <a:cubicBezTo>
                  <a:pt x="38524" y="216031"/>
                  <a:pt x="39766" y="217273"/>
                  <a:pt x="41010" y="218514"/>
                </a:cubicBezTo>
                <a:cubicBezTo>
                  <a:pt x="41010" y="211065"/>
                  <a:pt x="37282" y="208582"/>
                  <a:pt x="36038" y="204857"/>
                </a:cubicBezTo>
                <a:lnTo>
                  <a:pt x="37282" y="211065"/>
                </a:lnTo>
                <a:cubicBezTo>
                  <a:pt x="34796" y="211065"/>
                  <a:pt x="37282" y="208582"/>
                  <a:pt x="34796" y="207340"/>
                </a:cubicBezTo>
                <a:cubicBezTo>
                  <a:pt x="34796" y="203615"/>
                  <a:pt x="32310" y="201132"/>
                  <a:pt x="32310" y="197407"/>
                </a:cubicBezTo>
                <a:cubicBezTo>
                  <a:pt x="32310" y="198649"/>
                  <a:pt x="32310" y="198649"/>
                  <a:pt x="33554" y="199891"/>
                </a:cubicBezTo>
                <a:cubicBezTo>
                  <a:pt x="32310" y="191200"/>
                  <a:pt x="34796" y="189958"/>
                  <a:pt x="34796" y="186233"/>
                </a:cubicBezTo>
                <a:cubicBezTo>
                  <a:pt x="34796" y="183750"/>
                  <a:pt x="32310" y="177542"/>
                  <a:pt x="31068" y="180025"/>
                </a:cubicBezTo>
                <a:cubicBezTo>
                  <a:pt x="31068" y="177542"/>
                  <a:pt x="34796" y="189958"/>
                  <a:pt x="31068" y="186233"/>
                </a:cubicBezTo>
                <a:cubicBezTo>
                  <a:pt x="32310" y="181267"/>
                  <a:pt x="27340" y="177542"/>
                  <a:pt x="28582" y="168851"/>
                </a:cubicBezTo>
                <a:cubicBezTo>
                  <a:pt x="29826" y="172576"/>
                  <a:pt x="29826" y="165127"/>
                  <a:pt x="31068" y="168851"/>
                </a:cubicBezTo>
                <a:cubicBezTo>
                  <a:pt x="29826" y="163885"/>
                  <a:pt x="29826" y="163885"/>
                  <a:pt x="28582" y="162643"/>
                </a:cubicBezTo>
                <a:lnTo>
                  <a:pt x="29826" y="161402"/>
                </a:lnTo>
                <a:cubicBezTo>
                  <a:pt x="24854" y="156435"/>
                  <a:pt x="27340" y="160160"/>
                  <a:pt x="23612" y="151469"/>
                </a:cubicBezTo>
                <a:cubicBezTo>
                  <a:pt x="24854" y="155194"/>
                  <a:pt x="24854" y="147744"/>
                  <a:pt x="26096" y="150228"/>
                </a:cubicBezTo>
                <a:cubicBezTo>
                  <a:pt x="24854" y="147744"/>
                  <a:pt x="24854" y="145261"/>
                  <a:pt x="23612" y="142778"/>
                </a:cubicBezTo>
                <a:lnTo>
                  <a:pt x="23612" y="144020"/>
                </a:lnTo>
                <a:cubicBezTo>
                  <a:pt x="22368" y="135329"/>
                  <a:pt x="23612" y="136570"/>
                  <a:pt x="21126" y="129121"/>
                </a:cubicBezTo>
                <a:cubicBezTo>
                  <a:pt x="17398" y="119188"/>
                  <a:pt x="16156" y="105531"/>
                  <a:pt x="12428" y="94357"/>
                </a:cubicBezTo>
                <a:lnTo>
                  <a:pt x="12428" y="99323"/>
                </a:lnTo>
                <a:lnTo>
                  <a:pt x="11376" y="89868"/>
                </a:lnTo>
                <a:lnTo>
                  <a:pt x="12428" y="85666"/>
                </a:lnTo>
                <a:lnTo>
                  <a:pt x="11184" y="85666"/>
                </a:lnTo>
                <a:lnTo>
                  <a:pt x="12428" y="84424"/>
                </a:lnTo>
                <a:cubicBezTo>
                  <a:pt x="11184" y="80699"/>
                  <a:pt x="11184" y="85666"/>
                  <a:pt x="9942" y="81941"/>
                </a:cubicBezTo>
                <a:cubicBezTo>
                  <a:pt x="13670" y="78216"/>
                  <a:pt x="7456" y="64559"/>
                  <a:pt x="9942" y="60834"/>
                </a:cubicBezTo>
                <a:lnTo>
                  <a:pt x="8700" y="62820"/>
                </a:lnTo>
                <a:lnTo>
                  <a:pt x="8700" y="60834"/>
                </a:lnTo>
                <a:lnTo>
                  <a:pt x="6214" y="62076"/>
                </a:lnTo>
                <a:cubicBezTo>
                  <a:pt x="4972" y="49660"/>
                  <a:pt x="6214" y="45935"/>
                  <a:pt x="3728" y="33520"/>
                </a:cubicBezTo>
                <a:lnTo>
                  <a:pt x="3728" y="34761"/>
                </a:lnTo>
                <a:cubicBezTo>
                  <a:pt x="3728" y="31036"/>
                  <a:pt x="2486" y="28553"/>
                  <a:pt x="1244" y="27312"/>
                </a:cubicBezTo>
                <a:cubicBezTo>
                  <a:pt x="2486" y="26070"/>
                  <a:pt x="2486" y="28553"/>
                  <a:pt x="2486" y="27312"/>
                </a:cubicBezTo>
                <a:cubicBezTo>
                  <a:pt x="-2484" y="21104"/>
                  <a:pt x="3728" y="13654"/>
                  <a:pt x="0" y="9930"/>
                </a:cubicBezTo>
                <a:cubicBezTo>
                  <a:pt x="2486" y="9930"/>
                  <a:pt x="3728" y="-3"/>
                  <a:pt x="7456" y="3722"/>
                </a:cubicBezTo>
                <a:close/>
                <a:moveTo>
                  <a:pt x="8500" y="0"/>
                </a:moveTo>
                <a:lnTo>
                  <a:pt x="10070" y="1569"/>
                </a:lnTo>
                <a:lnTo>
                  <a:pt x="11248" y="0"/>
                </a:lnTo>
                <a:lnTo>
                  <a:pt x="11248" y="2746"/>
                </a:lnTo>
                <a:lnTo>
                  <a:pt x="12164" y="3661"/>
                </a:lnTo>
                <a:lnTo>
                  <a:pt x="11248" y="3661"/>
                </a:lnTo>
                <a:lnTo>
                  <a:pt x="8500" y="3661"/>
                </a:lnTo>
                <a:cubicBezTo>
                  <a:pt x="10332" y="3661"/>
                  <a:pt x="8500" y="1830"/>
                  <a:pt x="850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6" name="Freeform 115">
            <a:extLst>
              <a:ext uri="{FF2B5EF4-FFF2-40B4-BE49-F238E27FC236}">
                <a16:creationId xmlns:a16="http://schemas.microsoft.com/office/drawing/2014/main" id="{8D47DE9E-C759-4C4F-B3C8-BBE53ACBB7B2}"/>
              </a:ext>
            </a:extLst>
          </p:cNvPr>
          <p:cNvSpPr>
            <a:spLocks noChangeArrowheads="1"/>
          </p:cNvSpPr>
          <p:nvPr/>
        </p:nvSpPr>
        <p:spPr bwMode="auto">
          <a:xfrm>
            <a:off x="10616775" y="3839117"/>
            <a:ext cx="353678" cy="454418"/>
          </a:xfrm>
          <a:custGeom>
            <a:avLst/>
            <a:gdLst>
              <a:gd name="connsiteX0" fmla="*/ 705438 w 707356"/>
              <a:gd name="connsiteY0" fmla="*/ 862512 h 908835"/>
              <a:gd name="connsiteX1" fmla="*/ 707356 w 707356"/>
              <a:gd name="connsiteY1" fmla="*/ 881497 h 908835"/>
              <a:gd name="connsiteX2" fmla="*/ 705640 w 707356"/>
              <a:gd name="connsiteY2" fmla="*/ 870468 h 908835"/>
              <a:gd name="connsiteX3" fmla="*/ 705426 w 707356"/>
              <a:gd name="connsiteY3" fmla="*/ 862099 h 908835"/>
              <a:gd name="connsiteX4" fmla="*/ 705438 w 707356"/>
              <a:gd name="connsiteY4" fmla="*/ 862512 h 908835"/>
              <a:gd name="connsiteX5" fmla="*/ 705404 w 707356"/>
              <a:gd name="connsiteY5" fmla="*/ 862180 h 908835"/>
              <a:gd name="connsiteX6" fmla="*/ 704862 w 707356"/>
              <a:gd name="connsiteY6" fmla="*/ 831790 h 908835"/>
              <a:gd name="connsiteX7" fmla="*/ 705174 w 707356"/>
              <a:gd name="connsiteY7" fmla="*/ 859905 h 908835"/>
              <a:gd name="connsiteX8" fmla="*/ 705404 w 707356"/>
              <a:gd name="connsiteY8" fmla="*/ 862180 h 908835"/>
              <a:gd name="connsiteX9" fmla="*/ 704862 w 707356"/>
              <a:gd name="connsiteY9" fmla="*/ 864099 h 908835"/>
              <a:gd name="connsiteX10" fmla="*/ 704862 w 707356"/>
              <a:gd name="connsiteY10" fmla="*/ 880254 h 908835"/>
              <a:gd name="connsiteX11" fmla="*/ 703614 w 707356"/>
              <a:gd name="connsiteY11" fmla="*/ 850430 h 908835"/>
              <a:gd name="connsiteX12" fmla="*/ 704862 w 707356"/>
              <a:gd name="connsiteY12" fmla="*/ 831790 h 908835"/>
              <a:gd name="connsiteX13" fmla="*/ 704196 w 707356"/>
              <a:gd name="connsiteY13" fmla="*/ 809252 h 908835"/>
              <a:gd name="connsiteX14" fmla="*/ 706772 w 707356"/>
              <a:gd name="connsiteY14" fmla="*/ 819234 h 908835"/>
              <a:gd name="connsiteX15" fmla="*/ 703108 w 707356"/>
              <a:gd name="connsiteY15" fmla="*/ 815431 h 908835"/>
              <a:gd name="connsiteX16" fmla="*/ 704196 w 707356"/>
              <a:gd name="connsiteY16" fmla="*/ 809252 h 908835"/>
              <a:gd name="connsiteX17" fmla="*/ 705856 w 707356"/>
              <a:gd name="connsiteY17" fmla="*/ 767262 h 908835"/>
              <a:gd name="connsiteX18" fmla="*/ 705856 w 707356"/>
              <a:gd name="connsiteY18" fmla="*/ 776875 h 908835"/>
              <a:gd name="connsiteX19" fmla="*/ 703108 w 707356"/>
              <a:gd name="connsiteY19" fmla="*/ 775502 h 908835"/>
              <a:gd name="connsiteX20" fmla="*/ 705856 w 707356"/>
              <a:gd name="connsiteY20" fmla="*/ 767262 h 908835"/>
              <a:gd name="connsiteX21" fmla="*/ 648180 w 707356"/>
              <a:gd name="connsiteY21" fmla="*/ 745290 h 908835"/>
              <a:gd name="connsiteX22" fmla="*/ 652300 w 707356"/>
              <a:gd name="connsiteY22" fmla="*/ 747486 h 908835"/>
              <a:gd name="connsiteX23" fmla="*/ 648180 w 707356"/>
              <a:gd name="connsiteY23" fmla="*/ 749683 h 908835"/>
              <a:gd name="connsiteX24" fmla="*/ 694880 w 707356"/>
              <a:gd name="connsiteY24" fmla="*/ 736105 h 908835"/>
              <a:gd name="connsiteX25" fmla="*/ 694880 w 707356"/>
              <a:gd name="connsiteY25" fmla="*/ 737347 h 908835"/>
              <a:gd name="connsiteX26" fmla="*/ 689380 w 707356"/>
              <a:gd name="connsiteY26" fmla="*/ 684674 h 908835"/>
              <a:gd name="connsiteX27" fmla="*/ 690754 w 707356"/>
              <a:gd name="connsiteY27" fmla="*/ 689977 h 908835"/>
              <a:gd name="connsiteX28" fmla="*/ 689380 w 707356"/>
              <a:gd name="connsiteY28" fmla="*/ 684674 h 908835"/>
              <a:gd name="connsiteX29" fmla="*/ 632504 w 707356"/>
              <a:gd name="connsiteY29" fmla="*/ 650361 h 908835"/>
              <a:gd name="connsiteX30" fmla="*/ 636246 w 707356"/>
              <a:gd name="connsiteY30" fmla="*/ 662788 h 908835"/>
              <a:gd name="connsiteX31" fmla="*/ 633220 w 707356"/>
              <a:gd name="connsiteY31" fmla="*/ 653268 h 908835"/>
              <a:gd name="connsiteX32" fmla="*/ 700366 w 707356"/>
              <a:gd name="connsiteY32" fmla="*/ 640917 h 908835"/>
              <a:gd name="connsiteX33" fmla="*/ 700366 w 707356"/>
              <a:gd name="connsiteY33" fmla="*/ 645037 h 908835"/>
              <a:gd name="connsiteX34" fmla="*/ 700366 w 707356"/>
              <a:gd name="connsiteY34" fmla="*/ 661516 h 908835"/>
              <a:gd name="connsiteX35" fmla="*/ 700366 w 707356"/>
              <a:gd name="connsiteY35" fmla="*/ 640917 h 908835"/>
              <a:gd name="connsiteX36" fmla="*/ 431650 w 707356"/>
              <a:gd name="connsiteY36" fmla="*/ 630478 h 908835"/>
              <a:gd name="connsiteX37" fmla="*/ 431126 w 707356"/>
              <a:gd name="connsiteY37" fmla="*/ 633737 h 908835"/>
              <a:gd name="connsiteX38" fmla="*/ 430402 w 707356"/>
              <a:gd name="connsiteY38" fmla="*/ 636692 h 908835"/>
              <a:gd name="connsiteX39" fmla="*/ 379024 w 707356"/>
              <a:gd name="connsiteY39" fmla="*/ 624443 h 908835"/>
              <a:gd name="connsiteX40" fmla="*/ 382684 w 707356"/>
              <a:gd name="connsiteY40" fmla="*/ 633232 h 908835"/>
              <a:gd name="connsiteX41" fmla="*/ 382684 w 707356"/>
              <a:gd name="connsiteY41" fmla="*/ 634331 h 908835"/>
              <a:gd name="connsiteX42" fmla="*/ 379024 w 707356"/>
              <a:gd name="connsiteY42" fmla="*/ 624443 h 908835"/>
              <a:gd name="connsiteX43" fmla="*/ 686636 w 707356"/>
              <a:gd name="connsiteY43" fmla="*/ 602467 h 908835"/>
              <a:gd name="connsiteX44" fmla="*/ 689380 w 707356"/>
              <a:gd name="connsiteY44" fmla="*/ 603840 h 908835"/>
              <a:gd name="connsiteX45" fmla="*/ 689380 w 707356"/>
              <a:gd name="connsiteY45" fmla="*/ 617571 h 908835"/>
              <a:gd name="connsiteX46" fmla="*/ 701282 w 707356"/>
              <a:gd name="connsiteY46" fmla="*/ 585990 h 908835"/>
              <a:gd name="connsiteX47" fmla="*/ 699452 w 707356"/>
              <a:gd name="connsiteY47" fmla="*/ 595603 h 908835"/>
              <a:gd name="connsiteX48" fmla="*/ 697620 w 707356"/>
              <a:gd name="connsiteY48" fmla="*/ 590110 h 908835"/>
              <a:gd name="connsiteX49" fmla="*/ 695786 w 707356"/>
              <a:gd name="connsiteY49" fmla="*/ 576293 h 908835"/>
              <a:gd name="connsiteX50" fmla="*/ 695786 w 707356"/>
              <a:gd name="connsiteY50" fmla="*/ 577585 h 908835"/>
              <a:gd name="connsiteX51" fmla="*/ 695762 w 707356"/>
              <a:gd name="connsiteY51" fmla="*/ 577628 h 908835"/>
              <a:gd name="connsiteX52" fmla="*/ 602562 w 707356"/>
              <a:gd name="connsiteY52" fmla="*/ 552191 h 908835"/>
              <a:gd name="connsiteX53" fmla="*/ 603810 w 707356"/>
              <a:gd name="connsiteY53" fmla="*/ 559647 h 908835"/>
              <a:gd name="connsiteX54" fmla="*/ 603532 w 707356"/>
              <a:gd name="connsiteY54" fmla="*/ 558956 h 908835"/>
              <a:gd name="connsiteX55" fmla="*/ 686636 w 707356"/>
              <a:gd name="connsiteY55" fmla="*/ 547540 h 908835"/>
              <a:gd name="connsiteX56" fmla="*/ 689380 w 707356"/>
              <a:gd name="connsiteY56" fmla="*/ 548913 h 908835"/>
              <a:gd name="connsiteX57" fmla="*/ 689380 w 707356"/>
              <a:gd name="connsiteY57" fmla="*/ 557153 h 908835"/>
              <a:gd name="connsiteX58" fmla="*/ 578910 w 707356"/>
              <a:gd name="connsiteY58" fmla="*/ 541942 h 908835"/>
              <a:gd name="connsiteX59" fmla="*/ 582600 w 707356"/>
              <a:gd name="connsiteY59" fmla="*/ 553433 h 908835"/>
              <a:gd name="connsiteX60" fmla="*/ 582878 w 707356"/>
              <a:gd name="connsiteY60" fmla="*/ 554301 h 908835"/>
              <a:gd name="connsiteX61" fmla="*/ 584098 w 707356"/>
              <a:gd name="connsiteY61" fmla="*/ 563174 h 908835"/>
              <a:gd name="connsiteX62" fmla="*/ 576774 w 707356"/>
              <a:gd name="connsiteY62" fmla="*/ 542892 h 908835"/>
              <a:gd name="connsiteX63" fmla="*/ 578910 w 707356"/>
              <a:gd name="connsiteY63" fmla="*/ 541942 h 908835"/>
              <a:gd name="connsiteX64" fmla="*/ 686636 w 707356"/>
              <a:gd name="connsiteY64" fmla="*/ 520073 h 908835"/>
              <a:gd name="connsiteX65" fmla="*/ 688466 w 707356"/>
              <a:gd name="connsiteY65" fmla="*/ 522071 h 908835"/>
              <a:gd name="connsiteX66" fmla="*/ 690296 w 707356"/>
              <a:gd name="connsiteY66" fmla="*/ 530061 h 908835"/>
              <a:gd name="connsiteX67" fmla="*/ 353054 w 707356"/>
              <a:gd name="connsiteY67" fmla="*/ 503727 h 908835"/>
              <a:gd name="connsiteX68" fmla="*/ 354596 w 707356"/>
              <a:gd name="connsiteY68" fmla="*/ 508774 h 908835"/>
              <a:gd name="connsiteX69" fmla="*/ 354614 w 707356"/>
              <a:gd name="connsiteY69" fmla="*/ 509008 h 908835"/>
              <a:gd name="connsiteX70" fmla="*/ 353054 w 707356"/>
              <a:gd name="connsiteY70" fmla="*/ 503727 h 908835"/>
              <a:gd name="connsiteX71" fmla="*/ 694870 w 707356"/>
              <a:gd name="connsiteY71" fmla="*/ 487115 h 908835"/>
              <a:gd name="connsiteX72" fmla="*/ 694870 w 707356"/>
              <a:gd name="connsiteY72" fmla="*/ 491998 h 908835"/>
              <a:gd name="connsiteX73" fmla="*/ 694870 w 707356"/>
              <a:gd name="connsiteY73" fmla="*/ 493219 h 908835"/>
              <a:gd name="connsiteX74" fmla="*/ 694870 w 707356"/>
              <a:gd name="connsiteY74" fmla="*/ 512081 h 908835"/>
              <a:gd name="connsiteX75" fmla="*/ 697422 w 707356"/>
              <a:gd name="connsiteY75" fmla="*/ 505853 h 908835"/>
              <a:gd name="connsiteX76" fmla="*/ 701542 w 707356"/>
              <a:gd name="connsiteY76" fmla="*/ 512316 h 908835"/>
              <a:gd name="connsiteX77" fmla="*/ 701542 w 707356"/>
              <a:gd name="connsiteY77" fmla="*/ 543335 h 908835"/>
              <a:gd name="connsiteX78" fmla="*/ 699974 w 707356"/>
              <a:gd name="connsiteY78" fmla="*/ 542043 h 908835"/>
              <a:gd name="connsiteX79" fmla="*/ 701542 w 707356"/>
              <a:gd name="connsiteY79" fmla="*/ 558845 h 908835"/>
              <a:gd name="connsiteX80" fmla="*/ 695264 w 707356"/>
              <a:gd name="connsiteY80" fmla="*/ 538165 h 908835"/>
              <a:gd name="connsiteX81" fmla="*/ 696834 w 707356"/>
              <a:gd name="connsiteY81" fmla="*/ 514901 h 908835"/>
              <a:gd name="connsiteX82" fmla="*/ 693696 w 707356"/>
              <a:gd name="connsiteY82" fmla="*/ 534288 h 908835"/>
              <a:gd name="connsiteX83" fmla="*/ 692126 w 707356"/>
              <a:gd name="connsiteY83" fmla="*/ 518778 h 908835"/>
              <a:gd name="connsiteX84" fmla="*/ 692912 w 707356"/>
              <a:gd name="connsiteY84" fmla="*/ 516862 h 908835"/>
              <a:gd name="connsiteX85" fmla="*/ 692468 w 707356"/>
              <a:gd name="connsiteY85" fmla="*/ 516411 h 908835"/>
              <a:gd name="connsiteX86" fmla="*/ 692124 w 707356"/>
              <a:gd name="connsiteY86" fmla="*/ 506646 h 908835"/>
              <a:gd name="connsiteX87" fmla="*/ 694870 w 707356"/>
              <a:gd name="connsiteY87" fmla="*/ 487115 h 908835"/>
              <a:gd name="connsiteX88" fmla="*/ 697620 w 707356"/>
              <a:gd name="connsiteY88" fmla="*/ 481620 h 908835"/>
              <a:gd name="connsiteX89" fmla="*/ 700366 w 707356"/>
              <a:gd name="connsiteY89" fmla="*/ 487958 h 908835"/>
              <a:gd name="connsiteX90" fmla="*/ 697620 w 707356"/>
              <a:gd name="connsiteY90" fmla="*/ 481620 h 908835"/>
              <a:gd name="connsiteX91" fmla="*/ 465332 w 707356"/>
              <a:gd name="connsiteY91" fmla="*/ 478873 h 908835"/>
              <a:gd name="connsiteX92" fmla="*/ 464138 w 707356"/>
              <a:gd name="connsiteY92" fmla="*/ 485557 h 908835"/>
              <a:gd name="connsiteX93" fmla="*/ 464242 w 707356"/>
              <a:gd name="connsiteY93" fmla="*/ 483999 h 908835"/>
              <a:gd name="connsiteX94" fmla="*/ 465332 w 707356"/>
              <a:gd name="connsiteY94" fmla="*/ 478873 h 908835"/>
              <a:gd name="connsiteX95" fmla="*/ 343316 w 707356"/>
              <a:gd name="connsiteY95" fmla="*/ 465139 h 908835"/>
              <a:gd name="connsiteX96" fmla="*/ 343316 w 707356"/>
              <a:gd name="connsiteY96" fmla="*/ 469718 h 908835"/>
              <a:gd name="connsiteX97" fmla="*/ 340568 w 707356"/>
              <a:gd name="connsiteY97" fmla="*/ 467887 h 908835"/>
              <a:gd name="connsiteX98" fmla="*/ 692194 w 707356"/>
              <a:gd name="connsiteY98" fmla="*/ 461500 h 908835"/>
              <a:gd name="connsiteX99" fmla="*/ 692810 w 707356"/>
              <a:gd name="connsiteY99" fmla="*/ 466030 h 908835"/>
              <a:gd name="connsiteX100" fmla="*/ 693496 w 707356"/>
              <a:gd name="connsiteY100" fmla="*/ 462170 h 908835"/>
              <a:gd name="connsiteX101" fmla="*/ 693496 w 707356"/>
              <a:gd name="connsiteY101" fmla="*/ 485924 h 908835"/>
              <a:gd name="connsiteX102" fmla="*/ 692166 w 707356"/>
              <a:gd name="connsiteY102" fmla="*/ 461762 h 908835"/>
              <a:gd name="connsiteX103" fmla="*/ 692124 w 707356"/>
              <a:gd name="connsiteY103" fmla="*/ 460982 h 908835"/>
              <a:gd name="connsiteX104" fmla="*/ 692166 w 707356"/>
              <a:gd name="connsiteY104" fmla="*/ 461762 h 908835"/>
              <a:gd name="connsiteX105" fmla="*/ 692124 w 707356"/>
              <a:gd name="connsiteY105" fmla="*/ 462170 h 908835"/>
              <a:gd name="connsiteX106" fmla="*/ 692124 w 707356"/>
              <a:gd name="connsiteY106" fmla="*/ 460982 h 908835"/>
              <a:gd name="connsiteX107" fmla="*/ 692238 w 707356"/>
              <a:gd name="connsiteY107" fmla="*/ 461081 h 908835"/>
              <a:gd name="connsiteX108" fmla="*/ 692194 w 707356"/>
              <a:gd name="connsiteY108" fmla="*/ 461500 h 908835"/>
              <a:gd name="connsiteX109" fmla="*/ 689380 w 707356"/>
              <a:gd name="connsiteY109" fmla="*/ 459651 h 908835"/>
              <a:gd name="connsiteX110" fmla="*/ 689380 w 707356"/>
              <a:gd name="connsiteY110" fmla="*/ 469417 h 908835"/>
              <a:gd name="connsiteX111" fmla="*/ 689380 w 707356"/>
              <a:gd name="connsiteY111" fmla="*/ 459651 h 908835"/>
              <a:gd name="connsiteX112" fmla="*/ 694870 w 707356"/>
              <a:gd name="connsiteY112" fmla="*/ 451481 h 908835"/>
              <a:gd name="connsiteX113" fmla="*/ 696244 w 707356"/>
              <a:gd name="connsiteY113" fmla="*/ 471671 h 908835"/>
              <a:gd name="connsiteX114" fmla="*/ 693496 w 707356"/>
              <a:gd name="connsiteY114" fmla="*/ 462170 h 908835"/>
              <a:gd name="connsiteX115" fmla="*/ 694870 w 707356"/>
              <a:gd name="connsiteY115" fmla="*/ 451481 h 908835"/>
              <a:gd name="connsiteX116" fmla="*/ 693496 w 707356"/>
              <a:gd name="connsiteY116" fmla="*/ 449106 h 908835"/>
              <a:gd name="connsiteX117" fmla="*/ 693496 w 707356"/>
              <a:gd name="connsiteY117" fmla="*/ 462170 h 908835"/>
              <a:gd name="connsiteX118" fmla="*/ 692238 w 707356"/>
              <a:gd name="connsiteY118" fmla="*/ 461081 h 908835"/>
              <a:gd name="connsiteX119" fmla="*/ 690296 w 707356"/>
              <a:gd name="connsiteY119" fmla="*/ 416316 h 908835"/>
              <a:gd name="connsiteX120" fmla="*/ 690296 w 707356"/>
              <a:gd name="connsiteY120" fmla="*/ 441950 h 908835"/>
              <a:gd name="connsiteX121" fmla="*/ 686636 w 707356"/>
              <a:gd name="connsiteY121" fmla="*/ 418757 h 908835"/>
              <a:gd name="connsiteX122" fmla="*/ 690296 w 707356"/>
              <a:gd name="connsiteY122" fmla="*/ 416316 h 908835"/>
              <a:gd name="connsiteX123" fmla="*/ 553460 w 707356"/>
              <a:gd name="connsiteY123" fmla="*/ 410946 h 908835"/>
              <a:gd name="connsiteX124" fmla="*/ 553908 w 707356"/>
              <a:gd name="connsiteY124" fmla="*/ 411769 h 908835"/>
              <a:gd name="connsiteX125" fmla="*/ 553598 w 707356"/>
              <a:gd name="connsiteY125" fmla="*/ 411968 h 908835"/>
              <a:gd name="connsiteX126" fmla="*/ 541434 w 707356"/>
              <a:gd name="connsiteY126" fmla="*/ 404313 h 908835"/>
              <a:gd name="connsiteX127" fmla="*/ 549542 w 707356"/>
              <a:gd name="connsiteY127" fmla="*/ 414565 h 908835"/>
              <a:gd name="connsiteX128" fmla="*/ 553598 w 707356"/>
              <a:gd name="connsiteY128" fmla="*/ 411968 h 908835"/>
              <a:gd name="connsiteX129" fmla="*/ 553908 w 707356"/>
              <a:gd name="connsiteY129" fmla="*/ 414255 h 908835"/>
              <a:gd name="connsiteX130" fmla="*/ 561394 w 707356"/>
              <a:gd name="connsiteY130" fmla="*/ 431652 h 908835"/>
              <a:gd name="connsiteX131" fmla="*/ 561394 w 707356"/>
              <a:gd name="connsiteY131" fmla="*/ 435380 h 908835"/>
              <a:gd name="connsiteX132" fmla="*/ 568880 w 707356"/>
              <a:gd name="connsiteY132" fmla="*/ 458991 h 908835"/>
              <a:gd name="connsiteX133" fmla="*/ 567632 w 707356"/>
              <a:gd name="connsiteY133" fmla="*/ 457748 h 908835"/>
              <a:gd name="connsiteX134" fmla="*/ 583850 w 707356"/>
              <a:gd name="connsiteY134" fmla="*/ 496271 h 908835"/>
              <a:gd name="connsiteX135" fmla="*/ 591334 w 707356"/>
              <a:gd name="connsiteY135" fmla="*/ 524852 h 908835"/>
              <a:gd name="connsiteX136" fmla="*/ 595078 w 707356"/>
              <a:gd name="connsiteY136" fmla="*/ 533551 h 908835"/>
              <a:gd name="connsiteX137" fmla="*/ 596326 w 707356"/>
              <a:gd name="connsiteY137" fmla="*/ 536036 h 908835"/>
              <a:gd name="connsiteX138" fmla="*/ 597572 w 707356"/>
              <a:gd name="connsiteY138" fmla="*/ 537279 h 908835"/>
              <a:gd name="connsiteX139" fmla="*/ 596326 w 707356"/>
              <a:gd name="connsiteY139" fmla="*/ 541007 h 908835"/>
              <a:gd name="connsiteX140" fmla="*/ 603532 w 707356"/>
              <a:gd name="connsiteY140" fmla="*/ 558956 h 908835"/>
              <a:gd name="connsiteX141" fmla="*/ 603810 w 707356"/>
              <a:gd name="connsiteY141" fmla="*/ 560889 h 908835"/>
              <a:gd name="connsiteX142" fmla="*/ 605058 w 707356"/>
              <a:gd name="connsiteY142" fmla="*/ 564617 h 908835"/>
              <a:gd name="connsiteX143" fmla="*/ 605058 w 707356"/>
              <a:gd name="connsiteY143" fmla="*/ 562132 h 908835"/>
              <a:gd name="connsiteX144" fmla="*/ 608800 w 707356"/>
              <a:gd name="connsiteY144" fmla="*/ 578286 h 908835"/>
              <a:gd name="connsiteX145" fmla="*/ 622522 w 707356"/>
              <a:gd name="connsiteY145" fmla="*/ 619605 h 908835"/>
              <a:gd name="connsiteX146" fmla="*/ 633220 w 707356"/>
              <a:gd name="connsiteY146" fmla="*/ 653268 h 908835"/>
              <a:gd name="connsiteX147" fmla="*/ 641238 w 707356"/>
              <a:gd name="connsiteY147" fmla="*/ 685777 h 908835"/>
              <a:gd name="connsiteX148" fmla="*/ 649970 w 707356"/>
              <a:gd name="connsiteY148" fmla="*/ 713737 h 908835"/>
              <a:gd name="connsiteX149" fmla="*/ 651216 w 707356"/>
              <a:gd name="connsiteY149" fmla="*/ 711252 h 908835"/>
              <a:gd name="connsiteX150" fmla="*/ 666188 w 707356"/>
              <a:gd name="connsiteY150" fmla="*/ 755987 h 908835"/>
              <a:gd name="connsiteX151" fmla="*/ 667436 w 707356"/>
              <a:gd name="connsiteY151" fmla="*/ 755987 h 908835"/>
              <a:gd name="connsiteX152" fmla="*/ 681158 w 707356"/>
              <a:gd name="connsiteY152" fmla="*/ 796995 h 908835"/>
              <a:gd name="connsiteX153" fmla="*/ 687396 w 707356"/>
              <a:gd name="connsiteY153" fmla="*/ 818121 h 908835"/>
              <a:gd name="connsiteX154" fmla="*/ 687396 w 707356"/>
              <a:gd name="connsiteY154" fmla="*/ 820606 h 908835"/>
              <a:gd name="connsiteX155" fmla="*/ 687396 w 707356"/>
              <a:gd name="connsiteY155" fmla="*/ 821849 h 908835"/>
              <a:gd name="connsiteX156" fmla="*/ 687396 w 707356"/>
              <a:gd name="connsiteY156" fmla="*/ 824334 h 908835"/>
              <a:gd name="connsiteX157" fmla="*/ 688644 w 707356"/>
              <a:gd name="connsiteY157" fmla="*/ 828062 h 908835"/>
              <a:gd name="connsiteX158" fmla="*/ 691138 w 707356"/>
              <a:gd name="connsiteY158" fmla="*/ 834275 h 908835"/>
              <a:gd name="connsiteX159" fmla="*/ 691138 w 707356"/>
              <a:gd name="connsiteY159" fmla="*/ 841731 h 908835"/>
              <a:gd name="connsiteX160" fmla="*/ 694880 w 707356"/>
              <a:gd name="connsiteY160" fmla="*/ 850430 h 908835"/>
              <a:gd name="connsiteX161" fmla="*/ 693634 w 707356"/>
              <a:gd name="connsiteY161" fmla="*/ 842974 h 908835"/>
              <a:gd name="connsiteX162" fmla="*/ 694880 w 707356"/>
              <a:gd name="connsiteY162" fmla="*/ 829305 h 908835"/>
              <a:gd name="connsiteX163" fmla="*/ 694880 w 707356"/>
              <a:gd name="connsiteY163" fmla="*/ 819363 h 908835"/>
              <a:gd name="connsiteX164" fmla="*/ 693634 w 707356"/>
              <a:gd name="connsiteY164" fmla="*/ 799481 h 908835"/>
              <a:gd name="connsiteX165" fmla="*/ 694880 w 707356"/>
              <a:gd name="connsiteY165" fmla="*/ 799481 h 908835"/>
              <a:gd name="connsiteX166" fmla="*/ 693634 w 707356"/>
              <a:gd name="connsiteY166" fmla="*/ 770899 h 908835"/>
              <a:gd name="connsiteX167" fmla="*/ 693634 w 707356"/>
              <a:gd name="connsiteY167" fmla="*/ 755987 h 908835"/>
              <a:gd name="connsiteX168" fmla="*/ 693634 w 707356"/>
              <a:gd name="connsiteY168" fmla="*/ 722436 h 908835"/>
              <a:gd name="connsiteX169" fmla="*/ 693634 w 707356"/>
              <a:gd name="connsiteY169" fmla="*/ 703796 h 908835"/>
              <a:gd name="connsiteX170" fmla="*/ 697376 w 707356"/>
              <a:gd name="connsiteY170" fmla="*/ 701310 h 908835"/>
              <a:gd name="connsiteX171" fmla="*/ 694880 w 707356"/>
              <a:gd name="connsiteY171" fmla="*/ 690126 h 908835"/>
              <a:gd name="connsiteX172" fmla="*/ 697376 w 707356"/>
              <a:gd name="connsiteY172" fmla="*/ 688884 h 908835"/>
              <a:gd name="connsiteX173" fmla="*/ 694880 w 707356"/>
              <a:gd name="connsiteY173" fmla="*/ 651604 h 908835"/>
              <a:gd name="connsiteX174" fmla="*/ 693634 w 707356"/>
              <a:gd name="connsiteY174" fmla="*/ 659060 h 908835"/>
              <a:gd name="connsiteX175" fmla="*/ 693634 w 707356"/>
              <a:gd name="connsiteY175" fmla="*/ 655332 h 908835"/>
              <a:gd name="connsiteX176" fmla="*/ 692386 w 707356"/>
              <a:gd name="connsiteY176" fmla="*/ 646633 h 908835"/>
              <a:gd name="connsiteX177" fmla="*/ 696128 w 707356"/>
              <a:gd name="connsiteY177" fmla="*/ 609353 h 908835"/>
              <a:gd name="connsiteX178" fmla="*/ 694414 w 707356"/>
              <a:gd name="connsiteY178" fmla="*/ 598014 h 908835"/>
              <a:gd name="connsiteX179" fmla="*/ 694352 w 707356"/>
              <a:gd name="connsiteY179" fmla="*/ 594116 h 908835"/>
              <a:gd name="connsiteX180" fmla="*/ 693954 w 707356"/>
              <a:gd name="connsiteY180" fmla="*/ 595680 h 908835"/>
              <a:gd name="connsiteX181" fmla="*/ 693496 w 707356"/>
              <a:gd name="connsiteY181" fmla="*/ 581786 h 908835"/>
              <a:gd name="connsiteX182" fmla="*/ 693672 w 707356"/>
              <a:gd name="connsiteY182" fmla="*/ 581464 h 908835"/>
              <a:gd name="connsiteX183" fmla="*/ 694258 w 707356"/>
              <a:gd name="connsiteY183" fmla="*/ 573005 h 908835"/>
              <a:gd name="connsiteX184" fmla="*/ 694870 w 707356"/>
              <a:gd name="connsiteY184" fmla="*/ 565975 h 908835"/>
              <a:gd name="connsiteX185" fmla="*/ 694880 w 707356"/>
              <a:gd name="connsiteY185" fmla="*/ 565860 h 908835"/>
              <a:gd name="connsiteX186" fmla="*/ 695510 w 707356"/>
              <a:gd name="connsiteY186" fmla="*/ 578092 h 908835"/>
              <a:gd name="connsiteX187" fmla="*/ 695762 w 707356"/>
              <a:gd name="connsiteY187" fmla="*/ 577628 h 908835"/>
              <a:gd name="connsiteX188" fmla="*/ 695692 w 707356"/>
              <a:gd name="connsiteY188" fmla="*/ 581636 h 908835"/>
              <a:gd name="connsiteX189" fmla="*/ 697376 w 707356"/>
              <a:gd name="connsiteY189" fmla="*/ 614324 h 908835"/>
              <a:gd name="connsiteX190" fmla="*/ 697620 w 707356"/>
              <a:gd name="connsiteY190" fmla="*/ 611651 h 908835"/>
              <a:gd name="connsiteX191" fmla="*/ 698624 w 707356"/>
              <a:gd name="connsiteY191" fmla="*/ 600654 h 908835"/>
              <a:gd name="connsiteX192" fmla="*/ 698624 w 707356"/>
              <a:gd name="connsiteY192" fmla="*/ 637934 h 908835"/>
              <a:gd name="connsiteX193" fmla="*/ 698624 w 707356"/>
              <a:gd name="connsiteY193" fmla="*/ 621780 h 908835"/>
              <a:gd name="connsiteX194" fmla="*/ 697376 w 707356"/>
              <a:gd name="connsiteY194" fmla="*/ 624265 h 908835"/>
              <a:gd name="connsiteX195" fmla="*/ 697620 w 707356"/>
              <a:gd name="connsiteY195" fmla="*/ 633741 h 908835"/>
              <a:gd name="connsiteX196" fmla="*/ 698624 w 707356"/>
              <a:gd name="connsiteY196" fmla="*/ 672729 h 908835"/>
              <a:gd name="connsiteX197" fmla="*/ 701118 w 707356"/>
              <a:gd name="connsiteY197" fmla="*/ 678942 h 908835"/>
              <a:gd name="connsiteX198" fmla="*/ 701118 w 707356"/>
              <a:gd name="connsiteY198" fmla="*/ 669001 h 908835"/>
              <a:gd name="connsiteX199" fmla="*/ 702366 w 707356"/>
              <a:gd name="connsiteY199" fmla="*/ 680185 h 908835"/>
              <a:gd name="connsiteX200" fmla="*/ 701118 w 707356"/>
              <a:gd name="connsiteY200" fmla="*/ 783326 h 908835"/>
              <a:gd name="connsiteX201" fmla="*/ 701118 w 707356"/>
              <a:gd name="connsiteY201" fmla="*/ 758473 h 908835"/>
              <a:gd name="connsiteX202" fmla="*/ 699872 w 707356"/>
              <a:gd name="connsiteY202" fmla="*/ 773385 h 908835"/>
              <a:gd name="connsiteX203" fmla="*/ 701118 w 707356"/>
              <a:gd name="connsiteY203" fmla="*/ 733620 h 908835"/>
              <a:gd name="connsiteX204" fmla="*/ 697376 w 707356"/>
              <a:gd name="connsiteY204" fmla="*/ 737347 h 908835"/>
              <a:gd name="connsiteX205" fmla="*/ 698624 w 707356"/>
              <a:gd name="connsiteY205" fmla="*/ 806937 h 908835"/>
              <a:gd name="connsiteX206" fmla="*/ 697376 w 707356"/>
              <a:gd name="connsiteY206" fmla="*/ 820606 h 908835"/>
              <a:gd name="connsiteX207" fmla="*/ 697620 w 707356"/>
              <a:gd name="connsiteY207" fmla="*/ 822632 h 908835"/>
              <a:gd name="connsiteX208" fmla="*/ 701118 w 707356"/>
              <a:gd name="connsiteY208" fmla="*/ 851673 h 908835"/>
              <a:gd name="connsiteX209" fmla="*/ 704862 w 707356"/>
              <a:gd name="connsiteY209" fmla="*/ 880254 h 908835"/>
              <a:gd name="connsiteX210" fmla="*/ 704862 w 707356"/>
              <a:gd name="connsiteY210" fmla="*/ 887710 h 908835"/>
              <a:gd name="connsiteX211" fmla="*/ 702366 w 707356"/>
              <a:gd name="connsiteY211" fmla="*/ 890195 h 908835"/>
              <a:gd name="connsiteX212" fmla="*/ 702366 w 707356"/>
              <a:gd name="connsiteY212" fmla="*/ 908835 h 908835"/>
              <a:gd name="connsiteX213" fmla="*/ 686148 w 707356"/>
              <a:gd name="connsiteY213" fmla="*/ 850430 h 908835"/>
              <a:gd name="connsiteX214" fmla="*/ 684900 w 707356"/>
              <a:gd name="connsiteY214" fmla="*/ 842974 h 908835"/>
              <a:gd name="connsiteX215" fmla="*/ 672426 w 707356"/>
              <a:gd name="connsiteY215" fmla="*/ 819363 h 908835"/>
              <a:gd name="connsiteX216" fmla="*/ 663692 w 707356"/>
              <a:gd name="connsiteY216" fmla="*/ 789539 h 908835"/>
              <a:gd name="connsiteX217" fmla="*/ 658702 w 707356"/>
              <a:gd name="connsiteY217" fmla="*/ 783326 h 908835"/>
              <a:gd name="connsiteX218" fmla="*/ 657454 w 707356"/>
              <a:gd name="connsiteY218" fmla="*/ 772142 h 908835"/>
              <a:gd name="connsiteX219" fmla="*/ 653712 w 707356"/>
              <a:gd name="connsiteY219" fmla="*/ 764686 h 908835"/>
              <a:gd name="connsiteX220" fmla="*/ 662444 w 707356"/>
              <a:gd name="connsiteY220" fmla="*/ 768414 h 908835"/>
              <a:gd name="connsiteX221" fmla="*/ 653712 w 707356"/>
              <a:gd name="connsiteY221" fmla="*/ 728649 h 908835"/>
              <a:gd name="connsiteX222" fmla="*/ 643732 w 707356"/>
              <a:gd name="connsiteY222" fmla="*/ 737347 h 908835"/>
              <a:gd name="connsiteX223" fmla="*/ 638742 w 707356"/>
              <a:gd name="connsiteY223" fmla="*/ 718708 h 908835"/>
              <a:gd name="connsiteX224" fmla="*/ 626266 w 707356"/>
              <a:gd name="connsiteY224" fmla="*/ 677700 h 908835"/>
              <a:gd name="connsiteX225" fmla="*/ 630008 w 707356"/>
              <a:gd name="connsiteY225" fmla="*/ 687641 h 908835"/>
              <a:gd name="connsiteX226" fmla="*/ 620028 w 707356"/>
              <a:gd name="connsiteY226" fmla="*/ 661545 h 908835"/>
              <a:gd name="connsiteX227" fmla="*/ 626266 w 707356"/>
              <a:gd name="connsiteY227" fmla="*/ 664030 h 908835"/>
              <a:gd name="connsiteX228" fmla="*/ 606306 w 707356"/>
              <a:gd name="connsiteY228" fmla="*/ 616809 h 908835"/>
              <a:gd name="connsiteX229" fmla="*/ 620028 w 707356"/>
              <a:gd name="connsiteY229" fmla="*/ 656574 h 908835"/>
              <a:gd name="connsiteX230" fmla="*/ 608800 w 707356"/>
              <a:gd name="connsiteY230" fmla="*/ 630478 h 908835"/>
              <a:gd name="connsiteX231" fmla="*/ 597572 w 707356"/>
              <a:gd name="connsiteY231" fmla="*/ 594441 h 908835"/>
              <a:gd name="connsiteX232" fmla="*/ 602562 w 707356"/>
              <a:gd name="connsiteY232" fmla="*/ 606868 h 908835"/>
              <a:gd name="connsiteX233" fmla="*/ 598820 w 707356"/>
              <a:gd name="connsiteY233" fmla="*/ 588228 h 908835"/>
              <a:gd name="connsiteX234" fmla="*/ 628762 w 707356"/>
              <a:gd name="connsiteY234" fmla="*/ 647876 h 908835"/>
              <a:gd name="connsiteX235" fmla="*/ 621276 w 707356"/>
              <a:gd name="connsiteY235" fmla="*/ 629236 h 908835"/>
              <a:gd name="connsiteX236" fmla="*/ 620028 w 707356"/>
              <a:gd name="connsiteY236" fmla="*/ 624265 h 908835"/>
              <a:gd name="connsiteX237" fmla="*/ 595078 w 707356"/>
              <a:gd name="connsiteY237" fmla="*/ 573316 h 908835"/>
              <a:gd name="connsiteX238" fmla="*/ 597572 w 707356"/>
              <a:gd name="connsiteY238" fmla="*/ 565860 h 908835"/>
              <a:gd name="connsiteX239" fmla="*/ 575116 w 707356"/>
              <a:gd name="connsiteY239" fmla="*/ 511183 h 908835"/>
              <a:gd name="connsiteX240" fmla="*/ 577612 w 707356"/>
              <a:gd name="connsiteY240" fmla="*/ 523609 h 908835"/>
              <a:gd name="connsiteX241" fmla="*/ 568880 w 707356"/>
              <a:gd name="connsiteY241" fmla="*/ 495028 h 908835"/>
              <a:gd name="connsiteX242" fmla="*/ 571374 w 707356"/>
              <a:gd name="connsiteY242" fmla="*/ 488815 h 908835"/>
              <a:gd name="connsiteX243" fmla="*/ 560146 w 707356"/>
              <a:gd name="connsiteY243" fmla="*/ 465204 h 908835"/>
              <a:gd name="connsiteX244" fmla="*/ 565136 w 707356"/>
              <a:gd name="connsiteY244" fmla="*/ 466447 h 908835"/>
              <a:gd name="connsiteX245" fmla="*/ 557652 w 707356"/>
              <a:gd name="connsiteY245" fmla="*/ 457748 h 908835"/>
              <a:gd name="connsiteX246" fmla="*/ 551414 w 707356"/>
              <a:gd name="connsiteY246" fmla="*/ 425439 h 908835"/>
              <a:gd name="connsiteX247" fmla="*/ 550166 w 707356"/>
              <a:gd name="connsiteY247" fmla="*/ 431652 h 908835"/>
              <a:gd name="connsiteX248" fmla="*/ 541434 w 707356"/>
              <a:gd name="connsiteY248" fmla="*/ 404313 h 908835"/>
              <a:gd name="connsiteX249" fmla="*/ 692124 w 707356"/>
              <a:gd name="connsiteY249" fmla="*/ 399223 h 908835"/>
              <a:gd name="connsiteX250" fmla="*/ 693726 w 707356"/>
              <a:gd name="connsiteY250" fmla="*/ 401102 h 908835"/>
              <a:gd name="connsiteX251" fmla="*/ 693824 w 707356"/>
              <a:gd name="connsiteY251" fmla="*/ 405271 h 908835"/>
              <a:gd name="connsiteX252" fmla="*/ 694870 w 707356"/>
              <a:gd name="connsiteY252" fmla="*/ 408992 h 908835"/>
              <a:gd name="connsiteX253" fmla="*/ 693836 w 707356"/>
              <a:gd name="connsiteY253" fmla="*/ 405773 h 908835"/>
              <a:gd name="connsiteX254" fmla="*/ 693954 w 707356"/>
              <a:gd name="connsiteY254" fmla="*/ 410787 h 908835"/>
              <a:gd name="connsiteX255" fmla="*/ 695786 w 707356"/>
              <a:gd name="connsiteY255" fmla="*/ 409631 h 908835"/>
              <a:gd name="connsiteX256" fmla="*/ 693992 w 707356"/>
              <a:gd name="connsiteY256" fmla="*/ 419821 h 908835"/>
              <a:gd name="connsiteX257" fmla="*/ 694870 w 707356"/>
              <a:gd name="connsiteY257" fmla="*/ 420981 h 908835"/>
              <a:gd name="connsiteX258" fmla="*/ 694870 w 707356"/>
              <a:gd name="connsiteY258" fmla="*/ 447347 h 908835"/>
              <a:gd name="connsiteX259" fmla="*/ 692124 w 707356"/>
              <a:gd name="connsiteY259" fmla="*/ 426254 h 908835"/>
              <a:gd name="connsiteX260" fmla="*/ 693498 w 707356"/>
              <a:gd name="connsiteY260" fmla="*/ 419168 h 908835"/>
              <a:gd name="connsiteX261" fmla="*/ 693928 w 707356"/>
              <a:gd name="connsiteY261" fmla="*/ 419735 h 908835"/>
              <a:gd name="connsiteX262" fmla="*/ 692272 w 707356"/>
              <a:gd name="connsiteY262" fmla="*/ 400908 h 908835"/>
              <a:gd name="connsiteX263" fmla="*/ 692124 w 707356"/>
              <a:gd name="connsiteY263" fmla="*/ 400447 h 908835"/>
              <a:gd name="connsiteX264" fmla="*/ 692124 w 707356"/>
              <a:gd name="connsiteY264" fmla="*/ 399228 h 908835"/>
              <a:gd name="connsiteX265" fmla="*/ 692124 w 707356"/>
              <a:gd name="connsiteY265" fmla="*/ 399226 h 908835"/>
              <a:gd name="connsiteX266" fmla="*/ 153446 w 707356"/>
              <a:gd name="connsiteY266" fmla="*/ 383191 h 908835"/>
              <a:gd name="connsiteX267" fmla="*/ 152200 w 707356"/>
              <a:gd name="connsiteY267" fmla="*/ 386916 h 908835"/>
              <a:gd name="connsiteX268" fmla="*/ 151888 w 707356"/>
              <a:gd name="connsiteY268" fmla="*/ 389712 h 908835"/>
              <a:gd name="connsiteX269" fmla="*/ 532830 w 707356"/>
              <a:gd name="connsiteY269" fmla="*/ 382745 h 908835"/>
              <a:gd name="connsiteX270" fmla="*/ 542442 w 707356"/>
              <a:gd name="connsiteY270" fmla="*/ 395670 h 908835"/>
              <a:gd name="connsiteX271" fmla="*/ 541070 w 707356"/>
              <a:gd name="connsiteY271" fmla="*/ 403425 h 908835"/>
              <a:gd name="connsiteX272" fmla="*/ 532830 w 707356"/>
              <a:gd name="connsiteY272" fmla="*/ 382745 h 908835"/>
              <a:gd name="connsiteX273" fmla="*/ 686636 w 707356"/>
              <a:gd name="connsiteY273" fmla="*/ 371759 h 908835"/>
              <a:gd name="connsiteX274" fmla="*/ 689380 w 707356"/>
              <a:gd name="connsiteY274" fmla="*/ 386863 h 908835"/>
              <a:gd name="connsiteX275" fmla="*/ 686636 w 707356"/>
              <a:gd name="connsiteY275" fmla="*/ 379998 h 908835"/>
              <a:gd name="connsiteX276" fmla="*/ 694870 w 707356"/>
              <a:gd name="connsiteY276" fmla="*/ 355282 h 908835"/>
              <a:gd name="connsiteX277" fmla="*/ 694870 w 707356"/>
              <a:gd name="connsiteY277" fmla="*/ 364699 h 908835"/>
              <a:gd name="connsiteX278" fmla="*/ 692124 w 707356"/>
              <a:gd name="connsiteY278" fmla="*/ 363129 h 908835"/>
              <a:gd name="connsiteX279" fmla="*/ 163428 w 707356"/>
              <a:gd name="connsiteY279" fmla="*/ 348393 h 908835"/>
              <a:gd name="connsiteX280" fmla="*/ 163010 w 707356"/>
              <a:gd name="connsiteY280" fmla="*/ 350179 h 908835"/>
              <a:gd name="connsiteX281" fmla="*/ 163078 w 707356"/>
              <a:gd name="connsiteY281" fmla="*/ 348742 h 908835"/>
              <a:gd name="connsiteX282" fmla="*/ 512740 w 707356"/>
              <a:gd name="connsiteY282" fmla="*/ 343423 h 908835"/>
              <a:gd name="connsiteX283" fmla="*/ 511492 w 707356"/>
              <a:gd name="connsiteY283" fmla="*/ 349636 h 908835"/>
              <a:gd name="connsiteX284" fmla="*/ 511992 w 707356"/>
              <a:gd name="connsiteY284" fmla="*/ 346902 h 908835"/>
              <a:gd name="connsiteX285" fmla="*/ 164674 w 707356"/>
              <a:gd name="connsiteY285" fmla="*/ 339695 h 908835"/>
              <a:gd name="connsiteX286" fmla="*/ 163116 w 707356"/>
              <a:gd name="connsiteY286" fmla="*/ 347928 h 908835"/>
              <a:gd name="connsiteX287" fmla="*/ 163078 w 707356"/>
              <a:gd name="connsiteY287" fmla="*/ 348742 h 908835"/>
              <a:gd name="connsiteX288" fmla="*/ 160932 w 707356"/>
              <a:gd name="connsiteY288" fmla="*/ 350879 h 908835"/>
              <a:gd name="connsiteX289" fmla="*/ 302122 w 707356"/>
              <a:gd name="connsiteY289" fmla="*/ 335891 h 908835"/>
              <a:gd name="connsiteX290" fmla="*/ 306514 w 707356"/>
              <a:gd name="connsiteY290" fmla="*/ 353986 h 908835"/>
              <a:gd name="connsiteX291" fmla="*/ 302122 w 707356"/>
              <a:gd name="connsiteY291" fmla="*/ 335891 h 908835"/>
              <a:gd name="connsiteX292" fmla="*/ 516482 w 707356"/>
              <a:gd name="connsiteY292" fmla="*/ 333481 h 908835"/>
              <a:gd name="connsiteX293" fmla="*/ 515234 w 707356"/>
              <a:gd name="connsiteY293" fmla="*/ 335967 h 908835"/>
              <a:gd name="connsiteX294" fmla="*/ 515982 w 707356"/>
              <a:gd name="connsiteY294" fmla="*/ 333979 h 908835"/>
              <a:gd name="connsiteX295" fmla="*/ 696072 w 707356"/>
              <a:gd name="connsiteY295" fmla="*/ 328244 h 908835"/>
              <a:gd name="connsiteX296" fmla="*/ 696244 w 707356"/>
              <a:gd name="connsiteY296" fmla="*/ 330046 h 908835"/>
              <a:gd name="connsiteX297" fmla="*/ 696016 w 707356"/>
              <a:gd name="connsiteY297" fmla="*/ 328328 h 908835"/>
              <a:gd name="connsiteX298" fmla="*/ 695386 w 707356"/>
              <a:gd name="connsiteY298" fmla="*/ 323587 h 908835"/>
              <a:gd name="connsiteX299" fmla="*/ 696016 w 707356"/>
              <a:gd name="connsiteY299" fmla="*/ 328328 h 908835"/>
              <a:gd name="connsiteX300" fmla="*/ 694870 w 707356"/>
              <a:gd name="connsiteY300" fmla="*/ 330046 h 908835"/>
              <a:gd name="connsiteX301" fmla="*/ 696244 w 707356"/>
              <a:gd name="connsiteY301" fmla="*/ 339659 h 908835"/>
              <a:gd name="connsiteX302" fmla="*/ 694870 w 707356"/>
              <a:gd name="connsiteY302" fmla="*/ 344067 h 908835"/>
              <a:gd name="connsiteX303" fmla="*/ 694870 w 707356"/>
              <a:gd name="connsiteY303" fmla="*/ 353905 h 908835"/>
              <a:gd name="connsiteX304" fmla="*/ 693740 w 707356"/>
              <a:gd name="connsiteY304" fmla="*/ 347691 h 908835"/>
              <a:gd name="connsiteX305" fmla="*/ 692124 w 707356"/>
              <a:gd name="connsiteY305" fmla="*/ 352876 h 908835"/>
              <a:gd name="connsiteX306" fmla="*/ 692982 w 707356"/>
              <a:gd name="connsiteY306" fmla="*/ 346117 h 908835"/>
              <a:gd name="connsiteX307" fmla="*/ 693176 w 707356"/>
              <a:gd name="connsiteY307" fmla="*/ 344588 h 908835"/>
              <a:gd name="connsiteX308" fmla="*/ 692124 w 707356"/>
              <a:gd name="connsiteY308" fmla="*/ 338801 h 908835"/>
              <a:gd name="connsiteX309" fmla="*/ 693498 w 707356"/>
              <a:gd name="connsiteY309" fmla="*/ 340861 h 908835"/>
              <a:gd name="connsiteX310" fmla="*/ 693684 w 707356"/>
              <a:gd name="connsiteY310" fmla="*/ 340580 h 908835"/>
              <a:gd name="connsiteX311" fmla="*/ 693964 w 707356"/>
              <a:gd name="connsiteY311" fmla="*/ 338388 h 908835"/>
              <a:gd name="connsiteX312" fmla="*/ 692124 w 707356"/>
              <a:gd name="connsiteY312" fmla="*/ 329188 h 908835"/>
              <a:gd name="connsiteX313" fmla="*/ 693498 w 707356"/>
              <a:gd name="connsiteY313" fmla="*/ 330904 h 908835"/>
              <a:gd name="connsiteX314" fmla="*/ 694168 w 707356"/>
              <a:gd name="connsiteY314" fmla="*/ 336776 h 908835"/>
              <a:gd name="connsiteX315" fmla="*/ 694870 w 707356"/>
              <a:gd name="connsiteY315" fmla="*/ 331248 h 908835"/>
              <a:gd name="connsiteX316" fmla="*/ 693496 w 707356"/>
              <a:gd name="connsiteY316" fmla="*/ 328844 h 908835"/>
              <a:gd name="connsiteX317" fmla="*/ 695386 w 707356"/>
              <a:gd name="connsiteY317" fmla="*/ 323587 h 908835"/>
              <a:gd name="connsiteX318" fmla="*/ 690296 w 707356"/>
              <a:gd name="connsiteY318" fmla="*/ 316829 h 908835"/>
              <a:gd name="connsiteX319" fmla="*/ 690296 w 707356"/>
              <a:gd name="connsiteY319" fmla="*/ 326440 h 908835"/>
              <a:gd name="connsiteX320" fmla="*/ 686636 w 707356"/>
              <a:gd name="connsiteY320" fmla="*/ 330560 h 908835"/>
              <a:gd name="connsiteX321" fmla="*/ 690296 w 707356"/>
              <a:gd name="connsiteY321" fmla="*/ 316829 h 908835"/>
              <a:gd name="connsiteX322" fmla="*/ 692124 w 707356"/>
              <a:gd name="connsiteY322" fmla="*/ 305846 h 908835"/>
              <a:gd name="connsiteX323" fmla="*/ 696244 w 707356"/>
              <a:gd name="connsiteY323" fmla="*/ 315458 h 908835"/>
              <a:gd name="connsiteX324" fmla="*/ 692124 w 707356"/>
              <a:gd name="connsiteY324" fmla="*/ 305846 h 908835"/>
              <a:gd name="connsiteX325" fmla="*/ 692124 w 707356"/>
              <a:gd name="connsiteY325" fmla="*/ 250916 h 908835"/>
              <a:gd name="connsiteX326" fmla="*/ 695786 w 707356"/>
              <a:gd name="connsiteY326" fmla="*/ 273149 h 908835"/>
              <a:gd name="connsiteX327" fmla="*/ 695786 w 707356"/>
              <a:gd name="connsiteY327" fmla="*/ 277072 h 908835"/>
              <a:gd name="connsiteX328" fmla="*/ 688466 w 707356"/>
              <a:gd name="connsiteY328" fmla="*/ 245417 h 908835"/>
              <a:gd name="connsiteX329" fmla="*/ 690296 w 707356"/>
              <a:gd name="connsiteY329" fmla="*/ 256403 h 908835"/>
              <a:gd name="connsiteX330" fmla="*/ 686636 w 707356"/>
              <a:gd name="connsiteY330" fmla="*/ 253961 h 908835"/>
              <a:gd name="connsiteX331" fmla="*/ 688466 w 707356"/>
              <a:gd name="connsiteY331" fmla="*/ 245417 h 908835"/>
              <a:gd name="connsiteX332" fmla="*/ 209586 w 707356"/>
              <a:gd name="connsiteY332" fmla="*/ 237796 h 908835"/>
              <a:gd name="connsiteX333" fmla="*/ 205786 w 707356"/>
              <a:gd name="connsiteY333" fmla="*/ 252086 h 908835"/>
              <a:gd name="connsiteX334" fmla="*/ 205448 w 707356"/>
              <a:gd name="connsiteY334" fmla="*/ 252631 h 908835"/>
              <a:gd name="connsiteX335" fmla="*/ 694526 w 707356"/>
              <a:gd name="connsiteY335" fmla="*/ 235746 h 908835"/>
              <a:gd name="connsiteX336" fmla="*/ 694870 w 707356"/>
              <a:gd name="connsiteY336" fmla="*/ 240427 h 908835"/>
              <a:gd name="connsiteX337" fmla="*/ 694462 w 707356"/>
              <a:gd name="connsiteY337" fmla="*/ 235973 h 908835"/>
              <a:gd name="connsiteX338" fmla="*/ 274652 w 707356"/>
              <a:gd name="connsiteY338" fmla="*/ 228943 h 908835"/>
              <a:gd name="connsiteX339" fmla="*/ 279048 w 707356"/>
              <a:gd name="connsiteY339" fmla="*/ 234935 h 908835"/>
              <a:gd name="connsiteX340" fmla="*/ 274652 w 707356"/>
              <a:gd name="connsiteY340" fmla="*/ 228943 h 908835"/>
              <a:gd name="connsiteX341" fmla="*/ 693498 w 707356"/>
              <a:gd name="connsiteY341" fmla="*/ 225447 h 908835"/>
              <a:gd name="connsiteX342" fmla="*/ 694462 w 707356"/>
              <a:gd name="connsiteY342" fmla="*/ 235973 h 908835"/>
              <a:gd name="connsiteX343" fmla="*/ 692124 w 707356"/>
              <a:gd name="connsiteY343" fmla="*/ 244172 h 908835"/>
              <a:gd name="connsiteX344" fmla="*/ 693498 w 707356"/>
              <a:gd name="connsiteY344" fmla="*/ 225447 h 908835"/>
              <a:gd name="connsiteX345" fmla="*/ 686636 w 707356"/>
              <a:gd name="connsiteY345" fmla="*/ 212459 h 908835"/>
              <a:gd name="connsiteX346" fmla="*/ 686636 w 707356"/>
              <a:gd name="connsiteY346" fmla="*/ 222799 h 908835"/>
              <a:gd name="connsiteX347" fmla="*/ 686636 w 707356"/>
              <a:gd name="connsiteY347" fmla="*/ 213751 h 908835"/>
              <a:gd name="connsiteX348" fmla="*/ 697620 w 707356"/>
              <a:gd name="connsiteY348" fmla="*/ 168518 h 908835"/>
              <a:gd name="connsiteX349" fmla="*/ 700366 w 707356"/>
              <a:gd name="connsiteY349" fmla="*/ 175110 h 908835"/>
              <a:gd name="connsiteX350" fmla="*/ 697620 w 707356"/>
              <a:gd name="connsiteY350" fmla="*/ 182801 h 908835"/>
              <a:gd name="connsiteX351" fmla="*/ 697620 w 707356"/>
              <a:gd name="connsiteY351" fmla="*/ 168518 h 908835"/>
              <a:gd name="connsiteX352" fmla="*/ 692124 w 707356"/>
              <a:gd name="connsiteY352" fmla="*/ 124574 h 908835"/>
              <a:gd name="connsiteX353" fmla="*/ 695786 w 707356"/>
              <a:gd name="connsiteY353" fmla="*/ 130677 h 908835"/>
              <a:gd name="connsiteX354" fmla="*/ 693954 w 707356"/>
              <a:gd name="connsiteY354" fmla="*/ 134339 h 908835"/>
              <a:gd name="connsiteX355" fmla="*/ 693954 w 707356"/>
              <a:gd name="connsiteY355" fmla="*/ 178283 h 908835"/>
              <a:gd name="connsiteX356" fmla="*/ 692124 w 707356"/>
              <a:gd name="connsiteY356" fmla="*/ 124574 h 908835"/>
              <a:gd name="connsiteX357" fmla="*/ 250756 w 707356"/>
              <a:gd name="connsiteY357" fmla="*/ 112286 h 908835"/>
              <a:gd name="connsiteX358" fmla="*/ 251172 w 707356"/>
              <a:gd name="connsiteY358" fmla="*/ 112700 h 908835"/>
              <a:gd name="connsiteX359" fmla="*/ 252002 w 707356"/>
              <a:gd name="connsiteY359" fmla="*/ 116014 h 908835"/>
              <a:gd name="connsiteX360" fmla="*/ 250756 w 707356"/>
              <a:gd name="connsiteY360" fmla="*/ 112286 h 908835"/>
              <a:gd name="connsiteX361" fmla="*/ 5496 w 707356"/>
              <a:gd name="connsiteY361" fmla="*/ 86124 h 908835"/>
              <a:gd name="connsiteX362" fmla="*/ 9158 w 707356"/>
              <a:gd name="connsiteY362" fmla="*/ 96111 h 908835"/>
              <a:gd name="connsiteX363" fmla="*/ 7328 w 707356"/>
              <a:gd name="connsiteY363" fmla="*/ 93115 h 908835"/>
              <a:gd name="connsiteX364" fmla="*/ 0 w 707356"/>
              <a:gd name="connsiteY364" fmla="*/ 64152 h 908835"/>
              <a:gd name="connsiteX365" fmla="*/ 4120 w 707356"/>
              <a:gd name="connsiteY365" fmla="*/ 70743 h 908835"/>
              <a:gd name="connsiteX366" fmla="*/ 2746 w 707356"/>
              <a:gd name="connsiteY366" fmla="*/ 74039 h 908835"/>
              <a:gd name="connsiteX367" fmla="*/ 0 w 707356"/>
              <a:gd name="connsiteY367" fmla="*/ 64152 h 908835"/>
              <a:gd name="connsiteX368" fmla="*/ 249508 w 707356"/>
              <a:gd name="connsiteY368" fmla="*/ 47668 h 908835"/>
              <a:gd name="connsiteX369" fmla="*/ 266974 w 707356"/>
              <a:gd name="connsiteY369" fmla="*/ 108558 h 908835"/>
              <a:gd name="connsiteX370" fmla="*/ 271964 w 707356"/>
              <a:gd name="connsiteY370" fmla="*/ 138382 h 908835"/>
              <a:gd name="connsiteX371" fmla="*/ 280696 w 707356"/>
              <a:gd name="connsiteY371" fmla="*/ 166964 h 908835"/>
              <a:gd name="connsiteX372" fmla="*/ 278202 w 707356"/>
              <a:gd name="connsiteY372" fmla="*/ 163236 h 908835"/>
              <a:gd name="connsiteX373" fmla="*/ 298162 w 707356"/>
              <a:gd name="connsiteY373" fmla="*/ 242766 h 908835"/>
              <a:gd name="connsiteX374" fmla="*/ 298162 w 707356"/>
              <a:gd name="connsiteY374" fmla="*/ 245252 h 908835"/>
              <a:gd name="connsiteX375" fmla="*/ 315628 w 707356"/>
              <a:gd name="connsiteY375" fmla="*/ 308628 h 908835"/>
              <a:gd name="connsiteX376" fmla="*/ 314380 w 707356"/>
              <a:gd name="connsiteY376" fmla="*/ 309870 h 908835"/>
              <a:gd name="connsiteX377" fmla="*/ 326856 w 707356"/>
              <a:gd name="connsiteY377" fmla="*/ 347151 h 908835"/>
              <a:gd name="connsiteX378" fmla="*/ 325608 w 707356"/>
              <a:gd name="connsiteY378" fmla="*/ 347151 h 908835"/>
              <a:gd name="connsiteX379" fmla="*/ 335588 w 707356"/>
              <a:gd name="connsiteY379" fmla="*/ 380703 h 908835"/>
              <a:gd name="connsiteX380" fmla="*/ 350558 w 707356"/>
              <a:gd name="connsiteY380" fmla="*/ 452777 h 908835"/>
              <a:gd name="connsiteX381" fmla="*/ 364282 w 707356"/>
              <a:gd name="connsiteY381" fmla="*/ 496271 h 908835"/>
              <a:gd name="connsiteX382" fmla="*/ 364282 w 707356"/>
              <a:gd name="connsiteY382" fmla="*/ 497513 h 908835"/>
              <a:gd name="connsiteX383" fmla="*/ 378004 w 707356"/>
              <a:gd name="connsiteY383" fmla="*/ 552191 h 908835"/>
              <a:gd name="connsiteX384" fmla="*/ 380500 w 707356"/>
              <a:gd name="connsiteY384" fmla="*/ 552191 h 908835"/>
              <a:gd name="connsiteX385" fmla="*/ 397966 w 707356"/>
              <a:gd name="connsiteY385" fmla="*/ 611838 h 908835"/>
              <a:gd name="connsiteX386" fmla="*/ 396718 w 707356"/>
              <a:gd name="connsiteY386" fmla="*/ 621780 h 908835"/>
              <a:gd name="connsiteX387" fmla="*/ 405450 w 707356"/>
              <a:gd name="connsiteY387" fmla="*/ 646633 h 908835"/>
              <a:gd name="connsiteX388" fmla="*/ 402956 w 707356"/>
              <a:gd name="connsiteY388" fmla="*/ 639177 h 908835"/>
              <a:gd name="connsiteX389" fmla="*/ 407946 w 707356"/>
              <a:gd name="connsiteY389" fmla="*/ 678942 h 908835"/>
              <a:gd name="connsiteX390" fmla="*/ 407946 w 707356"/>
              <a:gd name="connsiteY390" fmla="*/ 672729 h 908835"/>
              <a:gd name="connsiteX391" fmla="*/ 411688 w 707356"/>
              <a:gd name="connsiteY391" fmla="*/ 688884 h 908835"/>
              <a:gd name="connsiteX392" fmla="*/ 415432 w 707356"/>
              <a:gd name="connsiteY392" fmla="*/ 708766 h 908835"/>
              <a:gd name="connsiteX393" fmla="*/ 416678 w 707356"/>
              <a:gd name="connsiteY393" fmla="*/ 697582 h 908835"/>
              <a:gd name="connsiteX394" fmla="*/ 415432 w 707356"/>
              <a:gd name="connsiteY394" fmla="*/ 693854 h 908835"/>
              <a:gd name="connsiteX395" fmla="*/ 420422 w 707356"/>
              <a:gd name="connsiteY395" fmla="*/ 680185 h 908835"/>
              <a:gd name="connsiteX396" fmla="*/ 421668 w 707356"/>
              <a:gd name="connsiteY396" fmla="*/ 675214 h 908835"/>
              <a:gd name="connsiteX397" fmla="*/ 425412 w 707356"/>
              <a:gd name="connsiteY397" fmla="*/ 660302 h 908835"/>
              <a:gd name="connsiteX398" fmla="*/ 426660 w 707356"/>
              <a:gd name="connsiteY398" fmla="*/ 661545 h 908835"/>
              <a:gd name="connsiteX399" fmla="*/ 431126 w 707356"/>
              <a:gd name="connsiteY399" fmla="*/ 633737 h 908835"/>
              <a:gd name="connsiteX400" fmla="*/ 435392 w 707356"/>
              <a:gd name="connsiteY400" fmla="*/ 616343 h 908835"/>
              <a:gd name="connsiteX401" fmla="*/ 440382 w 707356"/>
              <a:gd name="connsiteY401" fmla="*/ 596926 h 908835"/>
              <a:gd name="connsiteX402" fmla="*/ 444124 w 707356"/>
              <a:gd name="connsiteY402" fmla="*/ 583257 h 908835"/>
              <a:gd name="connsiteX403" fmla="*/ 456600 w 707356"/>
              <a:gd name="connsiteY403" fmla="*/ 531065 h 908835"/>
              <a:gd name="connsiteX404" fmla="*/ 457848 w 707356"/>
              <a:gd name="connsiteY404" fmla="*/ 536036 h 908835"/>
              <a:gd name="connsiteX405" fmla="*/ 462838 w 707356"/>
              <a:gd name="connsiteY405" fmla="*/ 507455 h 908835"/>
              <a:gd name="connsiteX406" fmla="*/ 461278 w 707356"/>
              <a:gd name="connsiteY406" fmla="*/ 501552 h 908835"/>
              <a:gd name="connsiteX407" fmla="*/ 464138 w 707356"/>
              <a:gd name="connsiteY407" fmla="*/ 485557 h 908835"/>
              <a:gd name="connsiteX408" fmla="*/ 464086 w 707356"/>
              <a:gd name="connsiteY408" fmla="*/ 486329 h 908835"/>
              <a:gd name="connsiteX409" fmla="*/ 466580 w 707356"/>
              <a:gd name="connsiteY409" fmla="*/ 476388 h 908835"/>
              <a:gd name="connsiteX410" fmla="*/ 467828 w 707356"/>
              <a:gd name="connsiteY410" fmla="*/ 478873 h 908835"/>
              <a:gd name="connsiteX411" fmla="*/ 479056 w 707356"/>
              <a:gd name="connsiteY411" fmla="*/ 427924 h 908835"/>
              <a:gd name="connsiteX412" fmla="*/ 482798 w 707356"/>
              <a:gd name="connsiteY412" fmla="*/ 425439 h 908835"/>
              <a:gd name="connsiteX413" fmla="*/ 486542 w 707356"/>
              <a:gd name="connsiteY413" fmla="*/ 403071 h 908835"/>
              <a:gd name="connsiteX414" fmla="*/ 500264 w 707356"/>
              <a:gd name="connsiteY414" fmla="*/ 354607 h 908835"/>
              <a:gd name="connsiteX415" fmla="*/ 516482 w 707356"/>
              <a:gd name="connsiteY415" fmla="*/ 287502 h 908835"/>
              <a:gd name="connsiteX416" fmla="*/ 531452 w 707356"/>
              <a:gd name="connsiteY416" fmla="*/ 339695 h 908835"/>
              <a:gd name="connsiteX417" fmla="*/ 533948 w 707356"/>
              <a:gd name="connsiteY417" fmla="*/ 347151 h 908835"/>
              <a:gd name="connsiteX418" fmla="*/ 536442 w 707356"/>
              <a:gd name="connsiteY418" fmla="*/ 353364 h 908835"/>
              <a:gd name="connsiteX419" fmla="*/ 541434 w 707356"/>
              <a:gd name="connsiteY419" fmla="*/ 367033 h 908835"/>
              <a:gd name="connsiteX420" fmla="*/ 540186 w 707356"/>
              <a:gd name="connsiteY420" fmla="*/ 365791 h 908835"/>
              <a:gd name="connsiteX421" fmla="*/ 556404 w 707356"/>
              <a:gd name="connsiteY421" fmla="*/ 408041 h 908835"/>
              <a:gd name="connsiteX422" fmla="*/ 552350 w 707356"/>
              <a:gd name="connsiteY422" fmla="*/ 402760 h 908835"/>
              <a:gd name="connsiteX423" fmla="*/ 553460 w 707356"/>
              <a:gd name="connsiteY423" fmla="*/ 410946 h 908835"/>
              <a:gd name="connsiteX424" fmla="*/ 530206 w 707356"/>
              <a:gd name="connsiteY424" fmla="*/ 368276 h 908835"/>
              <a:gd name="connsiteX425" fmla="*/ 535196 w 707356"/>
              <a:gd name="connsiteY425" fmla="*/ 372004 h 908835"/>
              <a:gd name="connsiteX426" fmla="*/ 526462 w 707356"/>
              <a:gd name="connsiteY426" fmla="*/ 349636 h 908835"/>
              <a:gd name="connsiteX427" fmla="*/ 518978 w 707356"/>
              <a:gd name="connsiteY427" fmla="*/ 326025 h 908835"/>
              <a:gd name="connsiteX428" fmla="*/ 515982 w 707356"/>
              <a:gd name="connsiteY428" fmla="*/ 333979 h 908835"/>
              <a:gd name="connsiteX429" fmla="*/ 513988 w 707356"/>
              <a:gd name="connsiteY429" fmla="*/ 335967 h 908835"/>
              <a:gd name="connsiteX430" fmla="*/ 511992 w 707356"/>
              <a:gd name="connsiteY430" fmla="*/ 346902 h 908835"/>
              <a:gd name="connsiteX431" fmla="*/ 508996 w 707356"/>
              <a:gd name="connsiteY431" fmla="*/ 360820 h 908835"/>
              <a:gd name="connsiteX432" fmla="*/ 505254 w 707356"/>
              <a:gd name="connsiteY432" fmla="*/ 381945 h 908835"/>
              <a:gd name="connsiteX433" fmla="*/ 506502 w 707356"/>
              <a:gd name="connsiteY433" fmla="*/ 363305 h 908835"/>
              <a:gd name="connsiteX434" fmla="*/ 500264 w 707356"/>
              <a:gd name="connsiteY434" fmla="*/ 401828 h 908835"/>
              <a:gd name="connsiteX435" fmla="*/ 495274 w 707356"/>
              <a:gd name="connsiteY435" fmla="*/ 416740 h 908835"/>
              <a:gd name="connsiteX436" fmla="*/ 489036 w 707356"/>
              <a:gd name="connsiteY436" fmla="*/ 450292 h 908835"/>
              <a:gd name="connsiteX437" fmla="*/ 486542 w 707356"/>
              <a:gd name="connsiteY437" fmla="*/ 455263 h 908835"/>
              <a:gd name="connsiteX438" fmla="*/ 496522 w 707356"/>
              <a:gd name="connsiteY438" fmla="*/ 408041 h 908835"/>
              <a:gd name="connsiteX439" fmla="*/ 492778 w 707356"/>
              <a:gd name="connsiteY439" fmla="*/ 405556 h 908835"/>
              <a:gd name="connsiteX440" fmla="*/ 480304 w 707356"/>
              <a:gd name="connsiteY440" fmla="*/ 483844 h 908835"/>
              <a:gd name="connsiteX441" fmla="*/ 471570 w 707356"/>
              <a:gd name="connsiteY441" fmla="*/ 514911 h 908835"/>
              <a:gd name="connsiteX442" fmla="*/ 471570 w 707356"/>
              <a:gd name="connsiteY442" fmla="*/ 516153 h 908835"/>
              <a:gd name="connsiteX443" fmla="*/ 467828 w 707356"/>
              <a:gd name="connsiteY443" fmla="*/ 522367 h 908835"/>
              <a:gd name="connsiteX444" fmla="*/ 466580 w 707356"/>
              <a:gd name="connsiteY444" fmla="*/ 529823 h 908835"/>
              <a:gd name="connsiteX445" fmla="*/ 466580 w 707356"/>
              <a:gd name="connsiteY445" fmla="*/ 527337 h 908835"/>
              <a:gd name="connsiteX446" fmla="*/ 465332 w 707356"/>
              <a:gd name="connsiteY446" fmla="*/ 534793 h 908835"/>
              <a:gd name="connsiteX447" fmla="*/ 463306 w 707356"/>
              <a:gd name="connsiteY447" fmla="*/ 531997 h 908835"/>
              <a:gd name="connsiteX448" fmla="*/ 463332 w 707356"/>
              <a:gd name="connsiteY448" fmla="*/ 531721 h 908835"/>
              <a:gd name="connsiteX449" fmla="*/ 464086 w 707356"/>
              <a:gd name="connsiteY449" fmla="*/ 523609 h 908835"/>
              <a:gd name="connsiteX450" fmla="*/ 466580 w 707356"/>
              <a:gd name="connsiteY450" fmla="*/ 516153 h 908835"/>
              <a:gd name="connsiteX451" fmla="*/ 465332 w 707356"/>
              <a:gd name="connsiteY451" fmla="*/ 512425 h 908835"/>
              <a:gd name="connsiteX452" fmla="*/ 464162 w 707356"/>
              <a:gd name="connsiteY452" fmla="*/ 517093 h 908835"/>
              <a:gd name="connsiteX453" fmla="*/ 464162 w 707356"/>
              <a:gd name="connsiteY453" fmla="*/ 521448 h 908835"/>
              <a:gd name="connsiteX454" fmla="*/ 461416 w 707356"/>
              <a:gd name="connsiteY454" fmla="*/ 524195 h 908835"/>
              <a:gd name="connsiteX455" fmla="*/ 464010 w 707356"/>
              <a:gd name="connsiteY455" fmla="*/ 515116 h 908835"/>
              <a:gd name="connsiteX456" fmla="*/ 463930 w 707356"/>
              <a:gd name="connsiteY456" fmla="*/ 512736 h 908835"/>
              <a:gd name="connsiteX457" fmla="*/ 462838 w 707356"/>
              <a:gd name="connsiteY457" fmla="*/ 513668 h 908835"/>
              <a:gd name="connsiteX458" fmla="*/ 457848 w 707356"/>
              <a:gd name="connsiteY458" fmla="*/ 537279 h 908835"/>
              <a:gd name="connsiteX459" fmla="*/ 462838 w 707356"/>
              <a:gd name="connsiteY459" fmla="*/ 526095 h 908835"/>
              <a:gd name="connsiteX460" fmla="*/ 461896 w 707356"/>
              <a:gd name="connsiteY460" fmla="*/ 532870 h 908835"/>
              <a:gd name="connsiteX461" fmla="*/ 460030 w 707356"/>
              <a:gd name="connsiteY461" fmla="*/ 546288 h 908835"/>
              <a:gd name="connsiteX462" fmla="*/ 462838 w 707356"/>
              <a:gd name="connsiteY462" fmla="*/ 545977 h 908835"/>
              <a:gd name="connsiteX463" fmla="*/ 457848 w 707356"/>
              <a:gd name="connsiteY463" fmla="*/ 564617 h 908835"/>
              <a:gd name="connsiteX464" fmla="*/ 449114 w 707356"/>
              <a:gd name="connsiteY464" fmla="*/ 608110 h 908835"/>
              <a:gd name="connsiteX465" fmla="*/ 447868 w 707356"/>
              <a:gd name="connsiteY465" fmla="*/ 608110 h 908835"/>
              <a:gd name="connsiteX466" fmla="*/ 434144 w 707356"/>
              <a:gd name="connsiteY466" fmla="*/ 657817 h 908835"/>
              <a:gd name="connsiteX467" fmla="*/ 432896 w 707356"/>
              <a:gd name="connsiteY467" fmla="*/ 667758 h 908835"/>
              <a:gd name="connsiteX468" fmla="*/ 431650 w 707356"/>
              <a:gd name="connsiteY468" fmla="*/ 676457 h 908835"/>
              <a:gd name="connsiteX469" fmla="*/ 431650 w 707356"/>
              <a:gd name="connsiteY469" fmla="*/ 678942 h 908835"/>
              <a:gd name="connsiteX470" fmla="*/ 427906 w 707356"/>
              <a:gd name="connsiteY470" fmla="*/ 697582 h 908835"/>
              <a:gd name="connsiteX471" fmla="*/ 426660 w 707356"/>
              <a:gd name="connsiteY471" fmla="*/ 698825 h 908835"/>
              <a:gd name="connsiteX472" fmla="*/ 415432 w 707356"/>
              <a:gd name="connsiteY472" fmla="*/ 746046 h 908835"/>
              <a:gd name="connsiteX473" fmla="*/ 404204 w 707356"/>
              <a:gd name="connsiteY473" fmla="*/ 705038 h 908835"/>
              <a:gd name="connsiteX474" fmla="*/ 400460 w 707356"/>
              <a:gd name="connsiteY474" fmla="*/ 695097 h 908835"/>
              <a:gd name="connsiteX475" fmla="*/ 397966 w 707356"/>
              <a:gd name="connsiteY475" fmla="*/ 688884 h 908835"/>
              <a:gd name="connsiteX476" fmla="*/ 396718 w 707356"/>
              <a:gd name="connsiteY476" fmla="*/ 677700 h 908835"/>
              <a:gd name="connsiteX477" fmla="*/ 395470 w 707356"/>
              <a:gd name="connsiteY477" fmla="*/ 669001 h 908835"/>
              <a:gd name="connsiteX478" fmla="*/ 392976 w 707356"/>
              <a:gd name="connsiteY478" fmla="*/ 660302 h 908835"/>
              <a:gd name="connsiteX479" fmla="*/ 386738 w 707356"/>
              <a:gd name="connsiteY479" fmla="*/ 642905 h 908835"/>
              <a:gd name="connsiteX480" fmla="*/ 387986 w 707356"/>
              <a:gd name="connsiteY480" fmla="*/ 642905 h 908835"/>
              <a:gd name="connsiteX481" fmla="*/ 384242 w 707356"/>
              <a:gd name="connsiteY481" fmla="*/ 621780 h 908835"/>
              <a:gd name="connsiteX482" fmla="*/ 378004 w 707356"/>
              <a:gd name="connsiteY482" fmla="*/ 600654 h 908835"/>
              <a:gd name="connsiteX483" fmla="*/ 378004 w 707356"/>
              <a:gd name="connsiteY483" fmla="*/ 619294 h 908835"/>
              <a:gd name="connsiteX484" fmla="*/ 370520 w 707356"/>
              <a:gd name="connsiteY484" fmla="*/ 578286 h 908835"/>
              <a:gd name="connsiteX485" fmla="*/ 375510 w 707356"/>
              <a:gd name="connsiteY485" fmla="*/ 594441 h 908835"/>
              <a:gd name="connsiteX486" fmla="*/ 373840 w 707356"/>
              <a:gd name="connsiteY486" fmla="*/ 587174 h 908835"/>
              <a:gd name="connsiteX487" fmla="*/ 371124 w 707356"/>
              <a:gd name="connsiteY487" fmla="*/ 575355 h 908835"/>
              <a:gd name="connsiteX488" fmla="*/ 364282 w 707356"/>
              <a:gd name="connsiteY488" fmla="*/ 547220 h 908835"/>
              <a:gd name="connsiteX489" fmla="*/ 370520 w 707356"/>
              <a:gd name="connsiteY489" fmla="*/ 564617 h 908835"/>
              <a:gd name="connsiteX490" fmla="*/ 367564 w 707356"/>
              <a:gd name="connsiteY490" fmla="*/ 551863 h 908835"/>
              <a:gd name="connsiteX491" fmla="*/ 367712 w 707356"/>
              <a:gd name="connsiteY491" fmla="*/ 552035 h 908835"/>
              <a:gd name="connsiteX492" fmla="*/ 366776 w 707356"/>
              <a:gd name="connsiteY492" fmla="*/ 548463 h 908835"/>
              <a:gd name="connsiteX493" fmla="*/ 367564 w 707356"/>
              <a:gd name="connsiteY493" fmla="*/ 551863 h 908835"/>
              <a:gd name="connsiteX494" fmla="*/ 366776 w 707356"/>
              <a:gd name="connsiteY494" fmla="*/ 550948 h 908835"/>
              <a:gd name="connsiteX495" fmla="*/ 360540 w 707356"/>
              <a:gd name="connsiteY495" fmla="*/ 532308 h 908835"/>
              <a:gd name="connsiteX496" fmla="*/ 361786 w 707356"/>
              <a:gd name="connsiteY496" fmla="*/ 532308 h 908835"/>
              <a:gd name="connsiteX497" fmla="*/ 354596 w 707356"/>
              <a:gd name="connsiteY497" fmla="*/ 508774 h 908835"/>
              <a:gd name="connsiteX498" fmla="*/ 354302 w 707356"/>
              <a:gd name="connsiteY498" fmla="*/ 504969 h 908835"/>
              <a:gd name="connsiteX499" fmla="*/ 348064 w 707356"/>
              <a:gd name="connsiteY499" fmla="*/ 486329 h 908835"/>
              <a:gd name="connsiteX500" fmla="*/ 348064 w 707356"/>
              <a:gd name="connsiteY500" fmla="*/ 476388 h 908835"/>
              <a:gd name="connsiteX501" fmla="*/ 335588 w 707356"/>
              <a:gd name="connsiteY501" fmla="*/ 439108 h 908835"/>
              <a:gd name="connsiteX502" fmla="*/ 336836 w 707356"/>
              <a:gd name="connsiteY502" fmla="*/ 445321 h 908835"/>
              <a:gd name="connsiteX503" fmla="*/ 335588 w 707356"/>
              <a:gd name="connsiteY503" fmla="*/ 435380 h 908835"/>
              <a:gd name="connsiteX504" fmla="*/ 314380 w 707356"/>
              <a:gd name="connsiteY504" fmla="*/ 375732 h 908835"/>
              <a:gd name="connsiteX505" fmla="*/ 321866 w 707356"/>
              <a:gd name="connsiteY505" fmla="*/ 391887 h 908835"/>
              <a:gd name="connsiteX506" fmla="*/ 319370 w 707356"/>
              <a:gd name="connsiteY506" fmla="*/ 376975 h 908835"/>
              <a:gd name="connsiteX507" fmla="*/ 324360 w 707356"/>
              <a:gd name="connsiteY507" fmla="*/ 394372 h 908835"/>
              <a:gd name="connsiteX508" fmla="*/ 309390 w 707356"/>
              <a:gd name="connsiteY508" fmla="*/ 345908 h 908835"/>
              <a:gd name="connsiteX509" fmla="*/ 308142 w 707356"/>
              <a:gd name="connsiteY509" fmla="*/ 329753 h 908835"/>
              <a:gd name="connsiteX510" fmla="*/ 301904 w 707356"/>
              <a:gd name="connsiteY510" fmla="*/ 317326 h 908835"/>
              <a:gd name="connsiteX511" fmla="*/ 300658 w 707356"/>
              <a:gd name="connsiteY511" fmla="*/ 303657 h 908835"/>
              <a:gd name="connsiteX512" fmla="*/ 285686 w 707356"/>
              <a:gd name="connsiteY512" fmla="*/ 244009 h 908835"/>
              <a:gd name="connsiteX513" fmla="*/ 283192 w 707356"/>
              <a:gd name="connsiteY513" fmla="*/ 236553 h 908835"/>
              <a:gd name="connsiteX514" fmla="*/ 265726 w 707356"/>
              <a:gd name="connsiteY514" fmla="*/ 178148 h 908835"/>
              <a:gd name="connsiteX515" fmla="*/ 264478 w 707356"/>
              <a:gd name="connsiteY515" fmla="*/ 166964 h 908835"/>
              <a:gd name="connsiteX516" fmla="*/ 256994 w 707356"/>
              <a:gd name="connsiteY516" fmla="*/ 138382 h 908835"/>
              <a:gd name="connsiteX517" fmla="*/ 263230 w 707356"/>
              <a:gd name="connsiteY517" fmla="*/ 152052 h 908835"/>
              <a:gd name="connsiteX518" fmla="*/ 256994 w 707356"/>
              <a:gd name="connsiteY518" fmla="*/ 133412 h 908835"/>
              <a:gd name="connsiteX519" fmla="*/ 259488 w 707356"/>
              <a:gd name="connsiteY519" fmla="*/ 135897 h 908835"/>
              <a:gd name="connsiteX520" fmla="*/ 254498 w 707356"/>
              <a:gd name="connsiteY520" fmla="*/ 120985 h 908835"/>
              <a:gd name="connsiteX521" fmla="*/ 253250 w 707356"/>
              <a:gd name="connsiteY521" fmla="*/ 114772 h 908835"/>
              <a:gd name="connsiteX522" fmla="*/ 251172 w 707356"/>
              <a:gd name="connsiteY522" fmla="*/ 112700 h 908835"/>
              <a:gd name="connsiteX523" fmla="*/ 250756 w 707356"/>
              <a:gd name="connsiteY523" fmla="*/ 111044 h 908835"/>
              <a:gd name="connsiteX524" fmla="*/ 249508 w 707356"/>
              <a:gd name="connsiteY524" fmla="*/ 104830 h 908835"/>
              <a:gd name="connsiteX525" fmla="*/ 249508 w 707356"/>
              <a:gd name="connsiteY525" fmla="*/ 102345 h 908835"/>
              <a:gd name="connsiteX526" fmla="*/ 253250 w 707356"/>
              <a:gd name="connsiteY526" fmla="*/ 109801 h 908835"/>
              <a:gd name="connsiteX527" fmla="*/ 250756 w 707356"/>
              <a:gd name="connsiteY527" fmla="*/ 98617 h 908835"/>
              <a:gd name="connsiteX528" fmla="*/ 248260 w 707356"/>
              <a:gd name="connsiteY528" fmla="*/ 96132 h 908835"/>
              <a:gd name="connsiteX529" fmla="*/ 248260 w 707356"/>
              <a:gd name="connsiteY529" fmla="*/ 98617 h 908835"/>
              <a:gd name="connsiteX530" fmla="*/ 248260 w 707356"/>
              <a:gd name="connsiteY530" fmla="*/ 99860 h 908835"/>
              <a:gd name="connsiteX531" fmla="*/ 244518 w 707356"/>
              <a:gd name="connsiteY531" fmla="*/ 114772 h 908835"/>
              <a:gd name="connsiteX532" fmla="*/ 243270 w 707356"/>
              <a:gd name="connsiteY532" fmla="*/ 111044 h 908835"/>
              <a:gd name="connsiteX533" fmla="*/ 243270 w 707356"/>
              <a:gd name="connsiteY533" fmla="*/ 114772 h 908835"/>
              <a:gd name="connsiteX534" fmla="*/ 242022 w 707356"/>
              <a:gd name="connsiteY534" fmla="*/ 117257 h 908835"/>
              <a:gd name="connsiteX535" fmla="*/ 242022 w 707356"/>
              <a:gd name="connsiteY535" fmla="*/ 114772 h 908835"/>
              <a:gd name="connsiteX536" fmla="*/ 242022 w 707356"/>
              <a:gd name="connsiteY536" fmla="*/ 111044 h 908835"/>
              <a:gd name="connsiteX537" fmla="*/ 239528 w 707356"/>
              <a:gd name="connsiteY537" fmla="*/ 122228 h 908835"/>
              <a:gd name="connsiteX538" fmla="*/ 239528 w 707356"/>
              <a:gd name="connsiteY538" fmla="*/ 125956 h 908835"/>
              <a:gd name="connsiteX539" fmla="*/ 234538 w 707356"/>
              <a:gd name="connsiteY539" fmla="*/ 147081 h 908835"/>
              <a:gd name="connsiteX540" fmla="*/ 233290 w 707356"/>
              <a:gd name="connsiteY540" fmla="*/ 145838 h 908835"/>
              <a:gd name="connsiteX541" fmla="*/ 225804 w 707356"/>
              <a:gd name="connsiteY541" fmla="*/ 173177 h 908835"/>
              <a:gd name="connsiteX542" fmla="*/ 227052 w 707356"/>
              <a:gd name="connsiteY542" fmla="*/ 181876 h 908835"/>
              <a:gd name="connsiteX543" fmla="*/ 218320 w 707356"/>
              <a:gd name="connsiteY543" fmla="*/ 205486 h 908835"/>
              <a:gd name="connsiteX544" fmla="*/ 223310 w 707356"/>
              <a:gd name="connsiteY544" fmla="*/ 193060 h 908835"/>
              <a:gd name="connsiteX545" fmla="*/ 202102 w 707356"/>
              <a:gd name="connsiteY545" fmla="*/ 257678 h 908835"/>
              <a:gd name="connsiteX546" fmla="*/ 204440 w 707356"/>
              <a:gd name="connsiteY546" fmla="*/ 254261 h 908835"/>
              <a:gd name="connsiteX547" fmla="*/ 205448 w 707356"/>
              <a:gd name="connsiteY547" fmla="*/ 252631 h 908835"/>
              <a:gd name="connsiteX548" fmla="*/ 197110 w 707356"/>
              <a:gd name="connsiteY548" fmla="*/ 282532 h 908835"/>
              <a:gd name="connsiteX549" fmla="*/ 198358 w 707356"/>
              <a:gd name="connsiteY549" fmla="*/ 271348 h 908835"/>
              <a:gd name="connsiteX550" fmla="*/ 194616 w 707356"/>
              <a:gd name="connsiteY550" fmla="*/ 286260 h 908835"/>
              <a:gd name="connsiteX551" fmla="*/ 193368 w 707356"/>
              <a:gd name="connsiteY551" fmla="*/ 285017 h 908835"/>
              <a:gd name="connsiteX552" fmla="*/ 183388 w 707356"/>
              <a:gd name="connsiteY552" fmla="*/ 332238 h 908835"/>
              <a:gd name="connsiteX553" fmla="*/ 174656 w 707356"/>
              <a:gd name="connsiteY553" fmla="*/ 354607 h 908835"/>
              <a:gd name="connsiteX554" fmla="*/ 185884 w 707356"/>
              <a:gd name="connsiteY554" fmla="*/ 306142 h 908835"/>
              <a:gd name="connsiteX555" fmla="*/ 179646 w 707356"/>
              <a:gd name="connsiteY555" fmla="*/ 327268 h 908835"/>
              <a:gd name="connsiteX556" fmla="*/ 183388 w 707356"/>
              <a:gd name="connsiteY556" fmla="*/ 312356 h 908835"/>
              <a:gd name="connsiteX557" fmla="*/ 178524 w 707356"/>
              <a:gd name="connsiteY557" fmla="*/ 329314 h 908835"/>
              <a:gd name="connsiteX558" fmla="*/ 178524 w 707356"/>
              <a:gd name="connsiteY558" fmla="*/ 329387 h 908835"/>
              <a:gd name="connsiteX559" fmla="*/ 178478 w 707356"/>
              <a:gd name="connsiteY559" fmla="*/ 329476 h 908835"/>
              <a:gd name="connsiteX560" fmla="*/ 174656 w 707356"/>
              <a:gd name="connsiteY560" fmla="*/ 342801 h 908835"/>
              <a:gd name="connsiteX561" fmla="*/ 169664 w 707356"/>
              <a:gd name="connsiteY561" fmla="*/ 365791 h 908835"/>
              <a:gd name="connsiteX562" fmla="*/ 177150 w 707356"/>
              <a:gd name="connsiteY562" fmla="*/ 339695 h 908835"/>
              <a:gd name="connsiteX563" fmla="*/ 173408 w 707356"/>
              <a:gd name="connsiteY563" fmla="*/ 359577 h 908835"/>
              <a:gd name="connsiteX564" fmla="*/ 163428 w 707356"/>
              <a:gd name="connsiteY564" fmla="*/ 393129 h 908835"/>
              <a:gd name="connsiteX565" fmla="*/ 164674 w 707356"/>
              <a:gd name="connsiteY565" fmla="*/ 386916 h 908835"/>
              <a:gd name="connsiteX566" fmla="*/ 147210 w 707356"/>
              <a:gd name="connsiteY566" fmla="*/ 432895 h 908835"/>
              <a:gd name="connsiteX567" fmla="*/ 142220 w 707356"/>
              <a:gd name="connsiteY567" fmla="*/ 458991 h 908835"/>
              <a:gd name="connsiteX568" fmla="*/ 150952 w 707356"/>
              <a:gd name="connsiteY568" fmla="*/ 437865 h 908835"/>
              <a:gd name="connsiteX569" fmla="*/ 130992 w 707356"/>
              <a:gd name="connsiteY569" fmla="*/ 506212 h 908835"/>
              <a:gd name="connsiteX570" fmla="*/ 128496 w 707356"/>
              <a:gd name="connsiteY570" fmla="*/ 499999 h 908835"/>
              <a:gd name="connsiteX571" fmla="*/ 123506 w 707356"/>
              <a:gd name="connsiteY571" fmla="*/ 524852 h 908835"/>
              <a:gd name="connsiteX572" fmla="*/ 121010 w 707356"/>
              <a:gd name="connsiteY572" fmla="*/ 529823 h 908835"/>
              <a:gd name="connsiteX573" fmla="*/ 119764 w 707356"/>
              <a:gd name="connsiteY573" fmla="*/ 545977 h 908835"/>
              <a:gd name="connsiteX574" fmla="*/ 117268 w 707356"/>
              <a:gd name="connsiteY574" fmla="*/ 552191 h 908835"/>
              <a:gd name="connsiteX575" fmla="*/ 113526 w 707356"/>
              <a:gd name="connsiteY575" fmla="*/ 570830 h 908835"/>
              <a:gd name="connsiteX576" fmla="*/ 112278 w 707356"/>
              <a:gd name="connsiteY576" fmla="*/ 572073 h 908835"/>
              <a:gd name="connsiteX577" fmla="*/ 109782 w 707356"/>
              <a:gd name="connsiteY577" fmla="*/ 575801 h 908835"/>
              <a:gd name="connsiteX578" fmla="*/ 99802 w 707356"/>
              <a:gd name="connsiteY578" fmla="*/ 613081 h 908835"/>
              <a:gd name="connsiteX579" fmla="*/ 99802 w 707356"/>
              <a:gd name="connsiteY579" fmla="*/ 610596 h 908835"/>
              <a:gd name="connsiteX580" fmla="*/ 92318 w 707356"/>
              <a:gd name="connsiteY580" fmla="*/ 637934 h 908835"/>
              <a:gd name="connsiteX581" fmla="*/ 88574 w 707356"/>
              <a:gd name="connsiteY581" fmla="*/ 613081 h 908835"/>
              <a:gd name="connsiteX582" fmla="*/ 82336 w 707356"/>
              <a:gd name="connsiteY582" fmla="*/ 582014 h 908835"/>
              <a:gd name="connsiteX583" fmla="*/ 82336 w 707356"/>
              <a:gd name="connsiteY583" fmla="*/ 586985 h 908835"/>
              <a:gd name="connsiteX584" fmla="*/ 74852 w 707356"/>
              <a:gd name="connsiteY584" fmla="*/ 547220 h 908835"/>
              <a:gd name="connsiteX585" fmla="*/ 68614 w 707356"/>
              <a:gd name="connsiteY585" fmla="*/ 513668 h 908835"/>
              <a:gd name="connsiteX586" fmla="*/ 56138 w 707356"/>
              <a:gd name="connsiteY586" fmla="*/ 445321 h 908835"/>
              <a:gd name="connsiteX587" fmla="*/ 58634 w 707356"/>
              <a:gd name="connsiteY587" fmla="*/ 460233 h 908835"/>
              <a:gd name="connsiteX588" fmla="*/ 49900 w 707356"/>
              <a:gd name="connsiteY588" fmla="*/ 417983 h 908835"/>
              <a:gd name="connsiteX589" fmla="*/ 52396 w 707356"/>
              <a:gd name="connsiteY589" fmla="*/ 427924 h 908835"/>
              <a:gd name="connsiteX590" fmla="*/ 52396 w 707356"/>
              <a:gd name="connsiteY590" fmla="*/ 411769 h 908835"/>
              <a:gd name="connsiteX591" fmla="*/ 49900 w 707356"/>
              <a:gd name="connsiteY591" fmla="*/ 408041 h 908835"/>
              <a:gd name="connsiteX592" fmla="*/ 49900 w 707356"/>
              <a:gd name="connsiteY592" fmla="*/ 403071 h 908835"/>
              <a:gd name="connsiteX593" fmla="*/ 46158 w 707356"/>
              <a:gd name="connsiteY593" fmla="*/ 393129 h 908835"/>
              <a:gd name="connsiteX594" fmla="*/ 41480 w 707356"/>
              <a:gd name="connsiteY594" fmla="*/ 354607 h 908835"/>
              <a:gd name="connsiteX595" fmla="*/ 37358 w 707356"/>
              <a:gd name="connsiteY595" fmla="*/ 331344 h 908835"/>
              <a:gd name="connsiteX596" fmla="*/ 37562 w 707356"/>
              <a:gd name="connsiteY596" fmla="*/ 331403 h 908835"/>
              <a:gd name="connsiteX597" fmla="*/ 36436 w 707356"/>
              <a:gd name="connsiteY597" fmla="*/ 324627 h 908835"/>
              <a:gd name="connsiteX598" fmla="*/ 34930 w 707356"/>
              <a:gd name="connsiteY598" fmla="*/ 312356 h 908835"/>
              <a:gd name="connsiteX599" fmla="*/ 36022 w 707356"/>
              <a:gd name="connsiteY599" fmla="*/ 322142 h 908835"/>
              <a:gd name="connsiteX600" fmla="*/ 36436 w 707356"/>
              <a:gd name="connsiteY600" fmla="*/ 324627 h 908835"/>
              <a:gd name="connsiteX601" fmla="*/ 37036 w 707356"/>
              <a:gd name="connsiteY601" fmla="*/ 329520 h 908835"/>
              <a:gd name="connsiteX602" fmla="*/ 37358 w 707356"/>
              <a:gd name="connsiteY602" fmla="*/ 331344 h 908835"/>
              <a:gd name="connsiteX603" fmla="*/ 36178 w 707356"/>
              <a:gd name="connsiteY603" fmla="*/ 330996 h 908835"/>
              <a:gd name="connsiteX604" fmla="*/ 33682 w 707356"/>
              <a:gd name="connsiteY604" fmla="*/ 314841 h 908835"/>
              <a:gd name="connsiteX605" fmla="*/ 33682 w 707356"/>
              <a:gd name="connsiteY605" fmla="*/ 317326 h 908835"/>
              <a:gd name="connsiteX606" fmla="*/ 16218 w 707356"/>
              <a:gd name="connsiteY606" fmla="*/ 210457 h 908835"/>
              <a:gd name="connsiteX607" fmla="*/ 16218 w 707356"/>
              <a:gd name="connsiteY607" fmla="*/ 211700 h 908835"/>
              <a:gd name="connsiteX608" fmla="*/ 9980 w 707356"/>
              <a:gd name="connsiteY608" fmla="*/ 181876 h 908835"/>
              <a:gd name="connsiteX609" fmla="*/ 12474 w 707356"/>
              <a:gd name="connsiteY609" fmla="*/ 184361 h 908835"/>
              <a:gd name="connsiteX610" fmla="*/ 0 w 707356"/>
              <a:gd name="connsiteY610" fmla="*/ 116014 h 908835"/>
              <a:gd name="connsiteX611" fmla="*/ 4990 w 707356"/>
              <a:gd name="connsiteY611" fmla="*/ 96132 h 908835"/>
              <a:gd name="connsiteX612" fmla="*/ 2494 w 707356"/>
              <a:gd name="connsiteY612" fmla="*/ 86190 h 908835"/>
              <a:gd name="connsiteX613" fmla="*/ 12474 w 707356"/>
              <a:gd name="connsiteY613" fmla="*/ 125956 h 908835"/>
              <a:gd name="connsiteX614" fmla="*/ 16218 w 707356"/>
              <a:gd name="connsiteY614" fmla="*/ 159508 h 908835"/>
              <a:gd name="connsiteX615" fmla="*/ 17464 w 707356"/>
              <a:gd name="connsiteY615" fmla="*/ 158265 h 908835"/>
              <a:gd name="connsiteX616" fmla="*/ 19960 w 707356"/>
              <a:gd name="connsiteY616" fmla="*/ 163236 h 908835"/>
              <a:gd name="connsiteX617" fmla="*/ 61128 w 707356"/>
              <a:gd name="connsiteY617" fmla="*/ 408041 h 908835"/>
              <a:gd name="connsiteX618" fmla="*/ 62376 w 707356"/>
              <a:gd name="connsiteY618" fmla="*/ 406799 h 908835"/>
              <a:gd name="connsiteX619" fmla="*/ 67366 w 707356"/>
              <a:gd name="connsiteY619" fmla="*/ 429167 h 908835"/>
              <a:gd name="connsiteX620" fmla="*/ 68614 w 707356"/>
              <a:gd name="connsiteY620" fmla="*/ 451535 h 908835"/>
              <a:gd name="connsiteX621" fmla="*/ 71110 w 707356"/>
              <a:gd name="connsiteY621" fmla="*/ 452777 h 908835"/>
              <a:gd name="connsiteX622" fmla="*/ 81090 w 707356"/>
              <a:gd name="connsiteY622" fmla="*/ 512425 h 908835"/>
              <a:gd name="connsiteX623" fmla="*/ 86080 w 707356"/>
              <a:gd name="connsiteY623" fmla="*/ 541007 h 908835"/>
              <a:gd name="connsiteX624" fmla="*/ 88574 w 707356"/>
              <a:gd name="connsiteY624" fmla="*/ 554676 h 908835"/>
              <a:gd name="connsiteX625" fmla="*/ 91070 w 707356"/>
              <a:gd name="connsiteY625" fmla="*/ 564617 h 908835"/>
              <a:gd name="connsiteX626" fmla="*/ 89822 w 707356"/>
              <a:gd name="connsiteY626" fmla="*/ 568345 h 908835"/>
              <a:gd name="connsiteX627" fmla="*/ 89822 w 707356"/>
              <a:gd name="connsiteY627" fmla="*/ 574558 h 908835"/>
              <a:gd name="connsiteX628" fmla="*/ 94812 w 707356"/>
              <a:gd name="connsiteY628" fmla="*/ 582014 h 908835"/>
              <a:gd name="connsiteX629" fmla="*/ 94812 w 707356"/>
              <a:gd name="connsiteY629" fmla="*/ 589470 h 908835"/>
              <a:gd name="connsiteX630" fmla="*/ 102298 w 707356"/>
              <a:gd name="connsiteY630" fmla="*/ 577044 h 908835"/>
              <a:gd name="connsiteX631" fmla="*/ 102298 w 707356"/>
              <a:gd name="connsiteY631" fmla="*/ 568345 h 908835"/>
              <a:gd name="connsiteX632" fmla="*/ 109782 w 707356"/>
              <a:gd name="connsiteY632" fmla="*/ 544735 h 908835"/>
              <a:gd name="connsiteX633" fmla="*/ 114774 w 707356"/>
              <a:gd name="connsiteY633" fmla="*/ 521124 h 908835"/>
              <a:gd name="connsiteX634" fmla="*/ 145962 w 707356"/>
              <a:gd name="connsiteY634" fmla="*/ 419225 h 908835"/>
              <a:gd name="connsiteX635" fmla="*/ 147210 w 707356"/>
              <a:gd name="connsiteY635" fmla="*/ 406799 h 908835"/>
              <a:gd name="connsiteX636" fmla="*/ 142220 w 707356"/>
              <a:gd name="connsiteY636" fmla="*/ 415497 h 908835"/>
              <a:gd name="connsiteX637" fmla="*/ 150952 w 707356"/>
              <a:gd name="connsiteY637" fmla="*/ 391887 h 908835"/>
              <a:gd name="connsiteX638" fmla="*/ 152200 w 707356"/>
              <a:gd name="connsiteY638" fmla="*/ 384431 h 908835"/>
              <a:gd name="connsiteX639" fmla="*/ 153446 w 707356"/>
              <a:gd name="connsiteY639" fmla="*/ 383189 h 908835"/>
              <a:gd name="connsiteX640" fmla="*/ 153446 w 707356"/>
              <a:gd name="connsiteY640" fmla="*/ 383189 h 908835"/>
              <a:gd name="connsiteX641" fmla="*/ 153758 w 707356"/>
              <a:gd name="connsiteY641" fmla="*/ 382878 h 908835"/>
              <a:gd name="connsiteX642" fmla="*/ 157190 w 707356"/>
              <a:gd name="connsiteY642" fmla="*/ 375732 h 908835"/>
              <a:gd name="connsiteX643" fmla="*/ 160776 w 707356"/>
              <a:gd name="connsiteY643" fmla="*/ 359733 h 908835"/>
              <a:gd name="connsiteX644" fmla="*/ 163010 w 707356"/>
              <a:gd name="connsiteY644" fmla="*/ 350179 h 908835"/>
              <a:gd name="connsiteX645" fmla="*/ 162920 w 707356"/>
              <a:gd name="connsiteY645" fmla="*/ 352102 h 908835"/>
              <a:gd name="connsiteX646" fmla="*/ 167170 w 707356"/>
              <a:gd name="connsiteY646" fmla="*/ 342180 h 908835"/>
              <a:gd name="connsiteX647" fmla="*/ 172160 w 707356"/>
              <a:gd name="connsiteY647" fmla="*/ 317326 h 908835"/>
              <a:gd name="connsiteX648" fmla="*/ 170912 w 707356"/>
              <a:gd name="connsiteY648" fmla="*/ 324782 h 908835"/>
              <a:gd name="connsiteX649" fmla="*/ 177150 w 707356"/>
              <a:gd name="connsiteY649" fmla="*/ 306142 h 908835"/>
              <a:gd name="connsiteX650" fmla="*/ 172160 w 707356"/>
              <a:gd name="connsiteY650" fmla="*/ 312356 h 908835"/>
              <a:gd name="connsiteX651" fmla="*/ 224556 w 707356"/>
              <a:gd name="connsiteY651" fmla="*/ 138382 h 908835"/>
              <a:gd name="connsiteX652" fmla="*/ 232042 w 707356"/>
              <a:gd name="connsiteY652" fmla="*/ 117257 h 908835"/>
              <a:gd name="connsiteX653" fmla="*/ 235784 w 707356"/>
              <a:gd name="connsiteY653" fmla="*/ 102345 h 908835"/>
              <a:gd name="connsiteX654" fmla="*/ 238280 w 707356"/>
              <a:gd name="connsiteY654" fmla="*/ 98617 h 908835"/>
              <a:gd name="connsiteX655" fmla="*/ 237032 w 707356"/>
              <a:gd name="connsiteY655" fmla="*/ 101102 h 908835"/>
              <a:gd name="connsiteX656" fmla="*/ 237032 w 707356"/>
              <a:gd name="connsiteY656" fmla="*/ 104830 h 908835"/>
              <a:gd name="connsiteX657" fmla="*/ 243270 w 707356"/>
              <a:gd name="connsiteY657" fmla="*/ 87433 h 908835"/>
              <a:gd name="connsiteX658" fmla="*/ 244518 w 707356"/>
              <a:gd name="connsiteY658" fmla="*/ 79977 h 908835"/>
              <a:gd name="connsiteX659" fmla="*/ 239528 w 707356"/>
              <a:gd name="connsiteY659" fmla="*/ 88676 h 908835"/>
              <a:gd name="connsiteX660" fmla="*/ 248260 w 707356"/>
              <a:gd name="connsiteY660" fmla="*/ 53881 h 908835"/>
              <a:gd name="connsiteX661" fmla="*/ 249508 w 707356"/>
              <a:gd name="connsiteY661" fmla="*/ 47668 h 908835"/>
              <a:gd name="connsiteX662" fmla="*/ 688924 w 707356"/>
              <a:gd name="connsiteY662" fmla="*/ 21 h 908835"/>
              <a:gd name="connsiteX663" fmla="*/ 688466 w 707356"/>
              <a:gd name="connsiteY663" fmla="*/ 3729 h 908835"/>
              <a:gd name="connsiteX664" fmla="*/ 686636 w 707356"/>
              <a:gd name="connsiteY664" fmla="*/ 433 h 908835"/>
              <a:gd name="connsiteX665" fmla="*/ 688924 w 707356"/>
              <a:gd name="connsiteY665" fmla="*/ 21 h 9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707356" h="908835">
                <a:moveTo>
                  <a:pt x="705438" y="862512"/>
                </a:moveTo>
                <a:lnTo>
                  <a:pt x="707356" y="881497"/>
                </a:lnTo>
                <a:cubicBezTo>
                  <a:pt x="706108" y="885225"/>
                  <a:pt x="705798" y="877458"/>
                  <a:pt x="705640" y="870468"/>
                </a:cubicBezTo>
                <a:close/>
                <a:moveTo>
                  <a:pt x="705426" y="862099"/>
                </a:moveTo>
                <a:lnTo>
                  <a:pt x="705438" y="862512"/>
                </a:lnTo>
                <a:lnTo>
                  <a:pt x="705404" y="862180"/>
                </a:lnTo>
                <a:close/>
                <a:moveTo>
                  <a:pt x="704862" y="831790"/>
                </a:moveTo>
                <a:cubicBezTo>
                  <a:pt x="704862" y="839246"/>
                  <a:pt x="704862" y="850119"/>
                  <a:pt x="705174" y="859905"/>
                </a:cubicBezTo>
                <a:lnTo>
                  <a:pt x="705404" y="862180"/>
                </a:lnTo>
                <a:lnTo>
                  <a:pt x="704862" y="864099"/>
                </a:lnTo>
                <a:lnTo>
                  <a:pt x="704862" y="880254"/>
                </a:lnTo>
                <a:cubicBezTo>
                  <a:pt x="704862" y="872798"/>
                  <a:pt x="703614" y="860371"/>
                  <a:pt x="703614" y="850430"/>
                </a:cubicBezTo>
                <a:cubicBezTo>
                  <a:pt x="702366" y="840489"/>
                  <a:pt x="702366" y="834275"/>
                  <a:pt x="704862" y="831790"/>
                </a:cubicBezTo>
                <a:close/>
                <a:moveTo>
                  <a:pt x="704196" y="809252"/>
                </a:moveTo>
                <a:cubicBezTo>
                  <a:pt x="705054" y="807588"/>
                  <a:pt x="705398" y="817333"/>
                  <a:pt x="706772" y="819234"/>
                </a:cubicBezTo>
                <a:cubicBezTo>
                  <a:pt x="706772" y="848388"/>
                  <a:pt x="704940" y="815431"/>
                  <a:pt x="703108" y="815431"/>
                </a:cubicBezTo>
                <a:cubicBezTo>
                  <a:pt x="703566" y="811628"/>
                  <a:pt x="703910" y="809806"/>
                  <a:pt x="704196" y="809252"/>
                </a:cubicBezTo>
                <a:close/>
                <a:moveTo>
                  <a:pt x="705856" y="767262"/>
                </a:moveTo>
                <a:lnTo>
                  <a:pt x="705856" y="776875"/>
                </a:lnTo>
                <a:lnTo>
                  <a:pt x="703108" y="775502"/>
                </a:lnTo>
                <a:cubicBezTo>
                  <a:pt x="703108" y="772755"/>
                  <a:pt x="705856" y="771382"/>
                  <a:pt x="705856" y="767262"/>
                </a:cubicBezTo>
                <a:close/>
                <a:moveTo>
                  <a:pt x="648180" y="745290"/>
                </a:moveTo>
                <a:lnTo>
                  <a:pt x="652300" y="747486"/>
                </a:lnTo>
                <a:lnTo>
                  <a:pt x="648180" y="749683"/>
                </a:lnTo>
                <a:close/>
                <a:moveTo>
                  <a:pt x="694880" y="736105"/>
                </a:moveTo>
                <a:cubicBezTo>
                  <a:pt x="693634" y="742318"/>
                  <a:pt x="693634" y="746046"/>
                  <a:pt x="694880" y="737347"/>
                </a:cubicBezTo>
                <a:close/>
                <a:moveTo>
                  <a:pt x="689380" y="684674"/>
                </a:moveTo>
                <a:cubicBezTo>
                  <a:pt x="688008" y="687325"/>
                  <a:pt x="690754" y="686000"/>
                  <a:pt x="690754" y="689977"/>
                </a:cubicBezTo>
                <a:cubicBezTo>
                  <a:pt x="690754" y="716494"/>
                  <a:pt x="686636" y="679370"/>
                  <a:pt x="689380" y="684674"/>
                </a:cubicBezTo>
                <a:close/>
                <a:moveTo>
                  <a:pt x="632504" y="650361"/>
                </a:moveTo>
                <a:cubicBezTo>
                  <a:pt x="632504" y="652846"/>
                  <a:pt x="634998" y="659060"/>
                  <a:pt x="636246" y="662788"/>
                </a:cubicBezTo>
                <a:lnTo>
                  <a:pt x="633220" y="653268"/>
                </a:lnTo>
                <a:close/>
                <a:moveTo>
                  <a:pt x="700366" y="640917"/>
                </a:moveTo>
                <a:cubicBezTo>
                  <a:pt x="700366" y="643664"/>
                  <a:pt x="700366" y="645037"/>
                  <a:pt x="700366" y="645037"/>
                </a:cubicBezTo>
                <a:lnTo>
                  <a:pt x="700366" y="661516"/>
                </a:lnTo>
                <a:cubicBezTo>
                  <a:pt x="697620" y="661516"/>
                  <a:pt x="700366" y="650530"/>
                  <a:pt x="700366" y="640917"/>
                </a:cubicBezTo>
                <a:close/>
                <a:moveTo>
                  <a:pt x="431650" y="630478"/>
                </a:moveTo>
                <a:lnTo>
                  <a:pt x="431126" y="633737"/>
                </a:lnTo>
                <a:lnTo>
                  <a:pt x="430402" y="636692"/>
                </a:lnTo>
                <a:close/>
                <a:moveTo>
                  <a:pt x="379024" y="624443"/>
                </a:moveTo>
                <a:lnTo>
                  <a:pt x="382684" y="633232"/>
                </a:lnTo>
                <a:lnTo>
                  <a:pt x="382684" y="634331"/>
                </a:lnTo>
                <a:cubicBezTo>
                  <a:pt x="382684" y="632133"/>
                  <a:pt x="382684" y="629936"/>
                  <a:pt x="379024" y="624443"/>
                </a:cubicBezTo>
                <a:close/>
                <a:moveTo>
                  <a:pt x="686636" y="602467"/>
                </a:moveTo>
                <a:cubicBezTo>
                  <a:pt x="686636" y="606586"/>
                  <a:pt x="689380" y="605213"/>
                  <a:pt x="689380" y="603840"/>
                </a:cubicBezTo>
                <a:cubicBezTo>
                  <a:pt x="689380" y="606586"/>
                  <a:pt x="689380" y="609333"/>
                  <a:pt x="689380" y="617571"/>
                </a:cubicBezTo>
                <a:close/>
                <a:moveTo>
                  <a:pt x="701282" y="585990"/>
                </a:moveTo>
                <a:lnTo>
                  <a:pt x="699452" y="595603"/>
                </a:lnTo>
                <a:lnTo>
                  <a:pt x="697620" y="590110"/>
                </a:lnTo>
                <a:close/>
                <a:moveTo>
                  <a:pt x="695786" y="576293"/>
                </a:moveTo>
                <a:lnTo>
                  <a:pt x="695786" y="577585"/>
                </a:lnTo>
                <a:lnTo>
                  <a:pt x="695762" y="577628"/>
                </a:lnTo>
                <a:close/>
                <a:moveTo>
                  <a:pt x="602562" y="552191"/>
                </a:moveTo>
                <a:cubicBezTo>
                  <a:pt x="602562" y="554676"/>
                  <a:pt x="602562" y="557161"/>
                  <a:pt x="603810" y="559647"/>
                </a:cubicBezTo>
                <a:lnTo>
                  <a:pt x="603532" y="558956"/>
                </a:lnTo>
                <a:close/>
                <a:moveTo>
                  <a:pt x="686636" y="547540"/>
                </a:moveTo>
                <a:lnTo>
                  <a:pt x="689380" y="548913"/>
                </a:lnTo>
                <a:lnTo>
                  <a:pt x="689380" y="557153"/>
                </a:lnTo>
                <a:close/>
                <a:moveTo>
                  <a:pt x="578910" y="541942"/>
                </a:moveTo>
                <a:lnTo>
                  <a:pt x="582600" y="553433"/>
                </a:lnTo>
                <a:lnTo>
                  <a:pt x="582878" y="554301"/>
                </a:lnTo>
                <a:cubicBezTo>
                  <a:pt x="581656" y="549230"/>
                  <a:pt x="586540" y="568245"/>
                  <a:pt x="584098" y="563174"/>
                </a:cubicBezTo>
                <a:cubicBezTo>
                  <a:pt x="580436" y="545428"/>
                  <a:pt x="581656" y="561907"/>
                  <a:pt x="576774" y="542892"/>
                </a:cubicBezTo>
                <a:cubicBezTo>
                  <a:pt x="577384" y="539723"/>
                  <a:pt x="577994" y="539723"/>
                  <a:pt x="578910" y="541942"/>
                </a:cubicBezTo>
                <a:close/>
                <a:moveTo>
                  <a:pt x="686636" y="520073"/>
                </a:moveTo>
                <a:lnTo>
                  <a:pt x="688466" y="522071"/>
                </a:lnTo>
                <a:lnTo>
                  <a:pt x="690296" y="530061"/>
                </a:lnTo>
                <a:close/>
                <a:moveTo>
                  <a:pt x="353054" y="503727"/>
                </a:moveTo>
                <a:lnTo>
                  <a:pt x="354596" y="508774"/>
                </a:lnTo>
                <a:lnTo>
                  <a:pt x="354614" y="509008"/>
                </a:lnTo>
                <a:cubicBezTo>
                  <a:pt x="354302" y="508697"/>
                  <a:pt x="353678" y="506833"/>
                  <a:pt x="353054" y="503727"/>
                </a:cubicBezTo>
                <a:close/>
                <a:moveTo>
                  <a:pt x="694870" y="487115"/>
                </a:moveTo>
                <a:lnTo>
                  <a:pt x="694870" y="491998"/>
                </a:lnTo>
                <a:lnTo>
                  <a:pt x="694870" y="493219"/>
                </a:lnTo>
                <a:lnTo>
                  <a:pt x="694870" y="512081"/>
                </a:lnTo>
                <a:lnTo>
                  <a:pt x="697422" y="505853"/>
                </a:lnTo>
                <a:cubicBezTo>
                  <a:pt x="699188" y="503914"/>
                  <a:pt x="700758" y="505207"/>
                  <a:pt x="701542" y="512316"/>
                </a:cubicBezTo>
                <a:cubicBezTo>
                  <a:pt x="699974" y="526533"/>
                  <a:pt x="699974" y="542043"/>
                  <a:pt x="701542" y="543335"/>
                </a:cubicBezTo>
                <a:cubicBezTo>
                  <a:pt x="701542" y="547213"/>
                  <a:pt x="701542" y="542043"/>
                  <a:pt x="699974" y="542043"/>
                </a:cubicBezTo>
                <a:lnTo>
                  <a:pt x="701542" y="558845"/>
                </a:lnTo>
                <a:cubicBezTo>
                  <a:pt x="698404" y="562723"/>
                  <a:pt x="698404" y="530411"/>
                  <a:pt x="695264" y="538165"/>
                </a:cubicBezTo>
                <a:cubicBezTo>
                  <a:pt x="696834" y="529118"/>
                  <a:pt x="698404" y="532995"/>
                  <a:pt x="696834" y="514901"/>
                </a:cubicBezTo>
                <a:cubicBezTo>
                  <a:pt x="695264" y="501976"/>
                  <a:pt x="695264" y="529118"/>
                  <a:pt x="693696" y="534288"/>
                </a:cubicBezTo>
                <a:cubicBezTo>
                  <a:pt x="692126" y="520071"/>
                  <a:pt x="692126" y="520071"/>
                  <a:pt x="692126" y="518778"/>
                </a:cubicBezTo>
                <a:lnTo>
                  <a:pt x="692912" y="516862"/>
                </a:lnTo>
                <a:lnTo>
                  <a:pt x="692468" y="516411"/>
                </a:lnTo>
                <a:cubicBezTo>
                  <a:pt x="692124" y="514580"/>
                  <a:pt x="692124" y="511529"/>
                  <a:pt x="692124" y="506646"/>
                </a:cubicBezTo>
                <a:cubicBezTo>
                  <a:pt x="692124" y="499322"/>
                  <a:pt x="694870" y="494439"/>
                  <a:pt x="694870" y="487115"/>
                </a:cubicBezTo>
                <a:close/>
                <a:moveTo>
                  <a:pt x="697620" y="481620"/>
                </a:moveTo>
                <a:cubicBezTo>
                  <a:pt x="700366" y="484155"/>
                  <a:pt x="700366" y="485423"/>
                  <a:pt x="700366" y="487958"/>
                </a:cubicBezTo>
                <a:cubicBezTo>
                  <a:pt x="697620" y="496830"/>
                  <a:pt x="697620" y="490492"/>
                  <a:pt x="697620" y="481620"/>
                </a:cubicBezTo>
                <a:close/>
                <a:moveTo>
                  <a:pt x="465332" y="478873"/>
                </a:moveTo>
                <a:lnTo>
                  <a:pt x="464138" y="485557"/>
                </a:lnTo>
                <a:lnTo>
                  <a:pt x="464242" y="483999"/>
                </a:lnTo>
                <a:cubicBezTo>
                  <a:pt x="464708" y="482291"/>
                  <a:pt x="465332" y="480116"/>
                  <a:pt x="465332" y="478873"/>
                </a:cubicBezTo>
                <a:close/>
                <a:moveTo>
                  <a:pt x="343316" y="465139"/>
                </a:moveTo>
                <a:lnTo>
                  <a:pt x="343316" y="469718"/>
                </a:lnTo>
                <a:lnTo>
                  <a:pt x="340568" y="467887"/>
                </a:lnTo>
                <a:close/>
                <a:moveTo>
                  <a:pt x="692194" y="461500"/>
                </a:moveTo>
                <a:lnTo>
                  <a:pt x="692810" y="466030"/>
                </a:lnTo>
                <a:cubicBezTo>
                  <a:pt x="693152" y="466921"/>
                  <a:pt x="693496" y="466327"/>
                  <a:pt x="693496" y="462170"/>
                </a:cubicBezTo>
                <a:cubicBezTo>
                  <a:pt x="693496" y="475234"/>
                  <a:pt x="693496" y="481173"/>
                  <a:pt x="693496" y="485924"/>
                </a:cubicBezTo>
                <a:lnTo>
                  <a:pt x="692166" y="461762"/>
                </a:lnTo>
                <a:close/>
                <a:moveTo>
                  <a:pt x="692124" y="460982"/>
                </a:moveTo>
                <a:lnTo>
                  <a:pt x="692166" y="461762"/>
                </a:lnTo>
                <a:lnTo>
                  <a:pt x="692124" y="462170"/>
                </a:lnTo>
                <a:close/>
                <a:moveTo>
                  <a:pt x="692124" y="460982"/>
                </a:moveTo>
                <a:lnTo>
                  <a:pt x="692238" y="461081"/>
                </a:lnTo>
                <a:lnTo>
                  <a:pt x="692194" y="461500"/>
                </a:lnTo>
                <a:close/>
                <a:moveTo>
                  <a:pt x="689380" y="459651"/>
                </a:moveTo>
                <a:cubicBezTo>
                  <a:pt x="689380" y="463313"/>
                  <a:pt x="689380" y="465755"/>
                  <a:pt x="689380" y="469417"/>
                </a:cubicBezTo>
                <a:cubicBezTo>
                  <a:pt x="686636" y="468196"/>
                  <a:pt x="689380" y="462093"/>
                  <a:pt x="689380" y="459651"/>
                </a:cubicBezTo>
                <a:close/>
                <a:moveTo>
                  <a:pt x="694870" y="451481"/>
                </a:moveTo>
                <a:cubicBezTo>
                  <a:pt x="696244" y="459795"/>
                  <a:pt x="696244" y="456232"/>
                  <a:pt x="696244" y="471671"/>
                </a:cubicBezTo>
                <a:cubicBezTo>
                  <a:pt x="694870" y="479985"/>
                  <a:pt x="694870" y="466921"/>
                  <a:pt x="693496" y="462170"/>
                </a:cubicBezTo>
                <a:cubicBezTo>
                  <a:pt x="693496" y="443167"/>
                  <a:pt x="696244" y="477610"/>
                  <a:pt x="694870" y="451481"/>
                </a:cubicBezTo>
                <a:close/>
                <a:moveTo>
                  <a:pt x="693496" y="449106"/>
                </a:moveTo>
                <a:cubicBezTo>
                  <a:pt x="693496" y="452669"/>
                  <a:pt x="693496" y="457419"/>
                  <a:pt x="693496" y="462170"/>
                </a:cubicBezTo>
                <a:lnTo>
                  <a:pt x="692238" y="461081"/>
                </a:lnTo>
                <a:close/>
                <a:moveTo>
                  <a:pt x="690296" y="416316"/>
                </a:moveTo>
                <a:cubicBezTo>
                  <a:pt x="690296" y="426081"/>
                  <a:pt x="690296" y="433405"/>
                  <a:pt x="690296" y="441950"/>
                </a:cubicBezTo>
                <a:cubicBezTo>
                  <a:pt x="690296" y="434626"/>
                  <a:pt x="688466" y="426081"/>
                  <a:pt x="686636" y="418757"/>
                </a:cubicBezTo>
                <a:cubicBezTo>
                  <a:pt x="688466" y="423640"/>
                  <a:pt x="690296" y="410212"/>
                  <a:pt x="690296" y="416316"/>
                </a:cubicBezTo>
                <a:close/>
                <a:moveTo>
                  <a:pt x="553460" y="410946"/>
                </a:moveTo>
                <a:lnTo>
                  <a:pt x="553908" y="411769"/>
                </a:lnTo>
                <a:lnTo>
                  <a:pt x="553598" y="411968"/>
                </a:lnTo>
                <a:close/>
                <a:moveTo>
                  <a:pt x="541434" y="404313"/>
                </a:moveTo>
                <a:cubicBezTo>
                  <a:pt x="545800" y="414876"/>
                  <a:pt x="547984" y="415808"/>
                  <a:pt x="549542" y="414565"/>
                </a:cubicBezTo>
                <a:lnTo>
                  <a:pt x="553598" y="411968"/>
                </a:lnTo>
                <a:lnTo>
                  <a:pt x="553908" y="414255"/>
                </a:lnTo>
                <a:lnTo>
                  <a:pt x="561394" y="431652"/>
                </a:lnTo>
                <a:lnTo>
                  <a:pt x="561394" y="435380"/>
                </a:lnTo>
                <a:cubicBezTo>
                  <a:pt x="563888" y="441593"/>
                  <a:pt x="566384" y="450292"/>
                  <a:pt x="568880" y="458991"/>
                </a:cubicBezTo>
                <a:cubicBezTo>
                  <a:pt x="567632" y="455263"/>
                  <a:pt x="567632" y="457748"/>
                  <a:pt x="567632" y="457748"/>
                </a:cubicBezTo>
                <a:cubicBezTo>
                  <a:pt x="571374" y="460233"/>
                  <a:pt x="580106" y="492543"/>
                  <a:pt x="583850" y="496271"/>
                </a:cubicBezTo>
                <a:cubicBezTo>
                  <a:pt x="583850" y="506212"/>
                  <a:pt x="591334" y="517396"/>
                  <a:pt x="591334" y="524852"/>
                </a:cubicBezTo>
                <a:cubicBezTo>
                  <a:pt x="591334" y="527337"/>
                  <a:pt x="592582" y="529823"/>
                  <a:pt x="595078" y="533551"/>
                </a:cubicBezTo>
                <a:cubicBezTo>
                  <a:pt x="595078" y="529823"/>
                  <a:pt x="595078" y="527337"/>
                  <a:pt x="596326" y="536036"/>
                </a:cubicBezTo>
                <a:cubicBezTo>
                  <a:pt x="596326" y="536036"/>
                  <a:pt x="596326" y="536036"/>
                  <a:pt x="597572" y="537279"/>
                </a:cubicBezTo>
                <a:lnTo>
                  <a:pt x="596326" y="541007"/>
                </a:lnTo>
                <a:lnTo>
                  <a:pt x="603532" y="558956"/>
                </a:lnTo>
                <a:lnTo>
                  <a:pt x="603810" y="560889"/>
                </a:lnTo>
                <a:cubicBezTo>
                  <a:pt x="605058" y="562132"/>
                  <a:pt x="605058" y="563375"/>
                  <a:pt x="605058" y="564617"/>
                </a:cubicBezTo>
                <a:cubicBezTo>
                  <a:pt x="605058" y="563375"/>
                  <a:pt x="605058" y="562132"/>
                  <a:pt x="605058" y="562132"/>
                </a:cubicBezTo>
                <a:cubicBezTo>
                  <a:pt x="605058" y="567102"/>
                  <a:pt x="606306" y="572073"/>
                  <a:pt x="608800" y="578286"/>
                </a:cubicBezTo>
                <a:cubicBezTo>
                  <a:pt x="611920" y="591334"/>
                  <a:pt x="617220" y="605314"/>
                  <a:pt x="622522" y="619605"/>
                </a:cubicBezTo>
                <a:lnTo>
                  <a:pt x="633220" y="653268"/>
                </a:lnTo>
                <a:lnTo>
                  <a:pt x="641238" y="685777"/>
                </a:lnTo>
                <a:cubicBezTo>
                  <a:pt x="644044" y="696651"/>
                  <a:pt x="646852" y="706281"/>
                  <a:pt x="649970" y="713737"/>
                </a:cubicBezTo>
                <a:lnTo>
                  <a:pt x="651216" y="711252"/>
                </a:lnTo>
                <a:cubicBezTo>
                  <a:pt x="657454" y="728649"/>
                  <a:pt x="662444" y="742318"/>
                  <a:pt x="666188" y="755987"/>
                </a:cubicBezTo>
                <a:lnTo>
                  <a:pt x="667436" y="755987"/>
                </a:lnTo>
                <a:cubicBezTo>
                  <a:pt x="671178" y="767171"/>
                  <a:pt x="676168" y="783326"/>
                  <a:pt x="681158" y="796995"/>
                </a:cubicBezTo>
                <a:cubicBezTo>
                  <a:pt x="683654" y="804451"/>
                  <a:pt x="684900" y="811907"/>
                  <a:pt x="687396" y="818121"/>
                </a:cubicBezTo>
                <a:cubicBezTo>
                  <a:pt x="687396" y="820606"/>
                  <a:pt x="687396" y="820606"/>
                  <a:pt x="687396" y="820606"/>
                </a:cubicBezTo>
                <a:lnTo>
                  <a:pt x="687396" y="821849"/>
                </a:lnTo>
                <a:cubicBezTo>
                  <a:pt x="687396" y="823091"/>
                  <a:pt x="687396" y="823091"/>
                  <a:pt x="687396" y="824334"/>
                </a:cubicBezTo>
                <a:cubicBezTo>
                  <a:pt x="687396" y="824334"/>
                  <a:pt x="688644" y="825577"/>
                  <a:pt x="688644" y="828062"/>
                </a:cubicBezTo>
                <a:cubicBezTo>
                  <a:pt x="688644" y="830547"/>
                  <a:pt x="691138" y="834275"/>
                  <a:pt x="691138" y="834275"/>
                </a:cubicBezTo>
                <a:lnTo>
                  <a:pt x="691138" y="841731"/>
                </a:lnTo>
                <a:cubicBezTo>
                  <a:pt x="693634" y="845459"/>
                  <a:pt x="693634" y="849187"/>
                  <a:pt x="694880" y="850430"/>
                </a:cubicBezTo>
                <a:cubicBezTo>
                  <a:pt x="693634" y="847945"/>
                  <a:pt x="693634" y="845459"/>
                  <a:pt x="693634" y="842974"/>
                </a:cubicBezTo>
                <a:cubicBezTo>
                  <a:pt x="694880" y="844217"/>
                  <a:pt x="694880" y="835518"/>
                  <a:pt x="694880" y="829305"/>
                </a:cubicBezTo>
                <a:cubicBezTo>
                  <a:pt x="694880" y="826819"/>
                  <a:pt x="694880" y="823091"/>
                  <a:pt x="694880" y="819363"/>
                </a:cubicBezTo>
                <a:cubicBezTo>
                  <a:pt x="693634" y="813150"/>
                  <a:pt x="693634" y="805694"/>
                  <a:pt x="693634" y="799481"/>
                </a:cubicBezTo>
                <a:lnTo>
                  <a:pt x="694880" y="799481"/>
                </a:lnTo>
                <a:lnTo>
                  <a:pt x="693634" y="770899"/>
                </a:lnTo>
                <a:cubicBezTo>
                  <a:pt x="694880" y="778355"/>
                  <a:pt x="693634" y="764686"/>
                  <a:pt x="693634" y="755987"/>
                </a:cubicBezTo>
                <a:cubicBezTo>
                  <a:pt x="692386" y="747289"/>
                  <a:pt x="693634" y="732377"/>
                  <a:pt x="693634" y="722436"/>
                </a:cubicBezTo>
                <a:lnTo>
                  <a:pt x="693634" y="703796"/>
                </a:lnTo>
                <a:cubicBezTo>
                  <a:pt x="694880" y="724921"/>
                  <a:pt x="694880" y="702553"/>
                  <a:pt x="697376" y="701310"/>
                </a:cubicBezTo>
                <a:lnTo>
                  <a:pt x="694880" y="690126"/>
                </a:lnTo>
                <a:cubicBezTo>
                  <a:pt x="696128" y="686398"/>
                  <a:pt x="697376" y="697582"/>
                  <a:pt x="697376" y="688884"/>
                </a:cubicBezTo>
                <a:cubicBezTo>
                  <a:pt x="696128" y="681428"/>
                  <a:pt x="696128" y="659060"/>
                  <a:pt x="694880" y="651604"/>
                </a:cubicBezTo>
                <a:cubicBezTo>
                  <a:pt x="694880" y="652846"/>
                  <a:pt x="694880" y="655332"/>
                  <a:pt x="693634" y="659060"/>
                </a:cubicBezTo>
                <a:cubicBezTo>
                  <a:pt x="693634" y="657817"/>
                  <a:pt x="693634" y="656574"/>
                  <a:pt x="693634" y="655332"/>
                </a:cubicBezTo>
                <a:cubicBezTo>
                  <a:pt x="693634" y="640420"/>
                  <a:pt x="693634" y="646633"/>
                  <a:pt x="692386" y="646633"/>
                </a:cubicBezTo>
                <a:cubicBezTo>
                  <a:pt x="694880" y="630478"/>
                  <a:pt x="693634" y="621780"/>
                  <a:pt x="696128" y="609353"/>
                </a:cubicBezTo>
                <a:cubicBezTo>
                  <a:pt x="694882" y="617430"/>
                  <a:pt x="694570" y="608110"/>
                  <a:pt x="694414" y="598014"/>
                </a:cubicBezTo>
                <a:lnTo>
                  <a:pt x="694352" y="594116"/>
                </a:lnTo>
                <a:lnTo>
                  <a:pt x="693954" y="595680"/>
                </a:lnTo>
                <a:cubicBezTo>
                  <a:pt x="693954" y="590510"/>
                  <a:pt x="693496" y="585340"/>
                  <a:pt x="693496" y="581786"/>
                </a:cubicBezTo>
                <a:lnTo>
                  <a:pt x="693672" y="581464"/>
                </a:lnTo>
                <a:lnTo>
                  <a:pt x="694258" y="573005"/>
                </a:lnTo>
                <a:lnTo>
                  <a:pt x="694870" y="565975"/>
                </a:lnTo>
                <a:lnTo>
                  <a:pt x="694880" y="565860"/>
                </a:lnTo>
                <a:lnTo>
                  <a:pt x="695510" y="578092"/>
                </a:lnTo>
                <a:lnTo>
                  <a:pt x="695762" y="577628"/>
                </a:lnTo>
                <a:lnTo>
                  <a:pt x="695692" y="581636"/>
                </a:lnTo>
                <a:lnTo>
                  <a:pt x="697376" y="614324"/>
                </a:lnTo>
                <a:lnTo>
                  <a:pt x="697620" y="611651"/>
                </a:lnTo>
                <a:lnTo>
                  <a:pt x="698624" y="600654"/>
                </a:lnTo>
                <a:cubicBezTo>
                  <a:pt x="701118" y="609353"/>
                  <a:pt x="697376" y="630478"/>
                  <a:pt x="698624" y="637934"/>
                </a:cubicBezTo>
                <a:cubicBezTo>
                  <a:pt x="698624" y="632964"/>
                  <a:pt x="698624" y="621780"/>
                  <a:pt x="698624" y="621780"/>
                </a:cubicBezTo>
                <a:lnTo>
                  <a:pt x="697376" y="624265"/>
                </a:lnTo>
                <a:lnTo>
                  <a:pt x="697620" y="633741"/>
                </a:lnTo>
                <a:lnTo>
                  <a:pt x="698624" y="672729"/>
                </a:lnTo>
                <a:cubicBezTo>
                  <a:pt x="699872" y="660302"/>
                  <a:pt x="699872" y="688884"/>
                  <a:pt x="701118" y="678942"/>
                </a:cubicBezTo>
                <a:lnTo>
                  <a:pt x="701118" y="669001"/>
                </a:lnTo>
                <a:cubicBezTo>
                  <a:pt x="702366" y="664030"/>
                  <a:pt x="702366" y="673972"/>
                  <a:pt x="702366" y="680185"/>
                </a:cubicBezTo>
                <a:cubicBezTo>
                  <a:pt x="701118" y="712494"/>
                  <a:pt x="702366" y="772142"/>
                  <a:pt x="701118" y="783326"/>
                </a:cubicBezTo>
                <a:cubicBezTo>
                  <a:pt x="702366" y="775870"/>
                  <a:pt x="701118" y="764686"/>
                  <a:pt x="701118" y="758473"/>
                </a:cubicBezTo>
                <a:lnTo>
                  <a:pt x="699872" y="773385"/>
                </a:lnTo>
                <a:cubicBezTo>
                  <a:pt x="699872" y="760958"/>
                  <a:pt x="701118" y="752259"/>
                  <a:pt x="701118" y="733620"/>
                </a:cubicBezTo>
                <a:cubicBezTo>
                  <a:pt x="699872" y="737347"/>
                  <a:pt x="698624" y="722436"/>
                  <a:pt x="697376" y="737347"/>
                </a:cubicBezTo>
                <a:cubicBezTo>
                  <a:pt x="694880" y="772142"/>
                  <a:pt x="699872" y="765929"/>
                  <a:pt x="698624" y="806937"/>
                </a:cubicBezTo>
                <a:cubicBezTo>
                  <a:pt x="699872" y="810665"/>
                  <a:pt x="697376" y="799481"/>
                  <a:pt x="697376" y="820606"/>
                </a:cubicBezTo>
                <a:lnTo>
                  <a:pt x="697620" y="822632"/>
                </a:lnTo>
                <a:lnTo>
                  <a:pt x="701118" y="851673"/>
                </a:lnTo>
                <a:cubicBezTo>
                  <a:pt x="702366" y="864099"/>
                  <a:pt x="702366" y="875283"/>
                  <a:pt x="704862" y="880254"/>
                </a:cubicBezTo>
                <a:lnTo>
                  <a:pt x="704862" y="887710"/>
                </a:lnTo>
                <a:cubicBezTo>
                  <a:pt x="704862" y="877769"/>
                  <a:pt x="703614" y="890195"/>
                  <a:pt x="702366" y="890195"/>
                </a:cubicBezTo>
                <a:cubicBezTo>
                  <a:pt x="702366" y="896409"/>
                  <a:pt x="702366" y="902622"/>
                  <a:pt x="702366" y="908835"/>
                </a:cubicBezTo>
                <a:cubicBezTo>
                  <a:pt x="697376" y="888953"/>
                  <a:pt x="693634" y="874041"/>
                  <a:pt x="686148" y="850430"/>
                </a:cubicBezTo>
                <a:cubicBezTo>
                  <a:pt x="684900" y="847945"/>
                  <a:pt x="684900" y="842974"/>
                  <a:pt x="684900" y="842974"/>
                </a:cubicBezTo>
                <a:cubicBezTo>
                  <a:pt x="681158" y="833033"/>
                  <a:pt x="672426" y="813150"/>
                  <a:pt x="672426" y="819363"/>
                </a:cubicBezTo>
                <a:cubicBezTo>
                  <a:pt x="667436" y="803209"/>
                  <a:pt x="667436" y="801966"/>
                  <a:pt x="663692" y="789539"/>
                </a:cubicBezTo>
                <a:cubicBezTo>
                  <a:pt x="667436" y="810665"/>
                  <a:pt x="662444" y="784569"/>
                  <a:pt x="658702" y="783326"/>
                </a:cubicBezTo>
                <a:cubicBezTo>
                  <a:pt x="654960" y="769657"/>
                  <a:pt x="658702" y="778355"/>
                  <a:pt x="657454" y="772142"/>
                </a:cubicBezTo>
                <a:cubicBezTo>
                  <a:pt x="657454" y="769657"/>
                  <a:pt x="653712" y="764686"/>
                  <a:pt x="653712" y="764686"/>
                </a:cubicBezTo>
                <a:cubicBezTo>
                  <a:pt x="652464" y="754745"/>
                  <a:pt x="663692" y="779598"/>
                  <a:pt x="662444" y="768414"/>
                </a:cubicBezTo>
                <a:cubicBezTo>
                  <a:pt x="661198" y="760958"/>
                  <a:pt x="653712" y="731134"/>
                  <a:pt x="653712" y="728649"/>
                </a:cubicBezTo>
                <a:cubicBezTo>
                  <a:pt x="649970" y="722436"/>
                  <a:pt x="642484" y="727406"/>
                  <a:pt x="643732" y="737347"/>
                </a:cubicBezTo>
                <a:cubicBezTo>
                  <a:pt x="642484" y="737347"/>
                  <a:pt x="639990" y="724921"/>
                  <a:pt x="638742" y="718708"/>
                </a:cubicBezTo>
                <a:cubicBezTo>
                  <a:pt x="636246" y="700068"/>
                  <a:pt x="628762" y="692612"/>
                  <a:pt x="626266" y="677700"/>
                </a:cubicBezTo>
                <a:lnTo>
                  <a:pt x="630008" y="687641"/>
                </a:lnTo>
                <a:cubicBezTo>
                  <a:pt x="630008" y="686398"/>
                  <a:pt x="622524" y="664030"/>
                  <a:pt x="620028" y="661545"/>
                </a:cubicBezTo>
                <a:cubicBezTo>
                  <a:pt x="621276" y="660302"/>
                  <a:pt x="627514" y="671486"/>
                  <a:pt x="626266" y="664030"/>
                </a:cubicBezTo>
                <a:cubicBezTo>
                  <a:pt x="618780" y="637934"/>
                  <a:pt x="607552" y="615566"/>
                  <a:pt x="606306" y="616809"/>
                </a:cubicBezTo>
                <a:lnTo>
                  <a:pt x="620028" y="656574"/>
                </a:lnTo>
                <a:cubicBezTo>
                  <a:pt x="618780" y="659060"/>
                  <a:pt x="610048" y="629236"/>
                  <a:pt x="608800" y="630478"/>
                </a:cubicBezTo>
                <a:lnTo>
                  <a:pt x="597572" y="594441"/>
                </a:lnTo>
                <a:cubicBezTo>
                  <a:pt x="598820" y="598169"/>
                  <a:pt x="603810" y="613081"/>
                  <a:pt x="602562" y="606868"/>
                </a:cubicBezTo>
                <a:cubicBezTo>
                  <a:pt x="598820" y="591956"/>
                  <a:pt x="600068" y="598169"/>
                  <a:pt x="598820" y="588228"/>
                </a:cubicBezTo>
                <a:cubicBezTo>
                  <a:pt x="606306" y="605625"/>
                  <a:pt x="622524" y="636692"/>
                  <a:pt x="628762" y="647876"/>
                </a:cubicBezTo>
                <a:lnTo>
                  <a:pt x="621276" y="629236"/>
                </a:lnTo>
                <a:lnTo>
                  <a:pt x="620028" y="624265"/>
                </a:lnTo>
                <a:cubicBezTo>
                  <a:pt x="611296" y="600654"/>
                  <a:pt x="598820" y="579529"/>
                  <a:pt x="595078" y="573316"/>
                </a:cubicBezTo>
                <a:cubicBezTo>
                  <a:pt x="590088" y="558404"/>
                  <a:pt x="595078" y="563375"/>
                  <a:pt x="597572" y="565860"/>
                </a:cubicBezTo>
                <a:cubicBezTo>
                  <a:pt x="588840" y="538521"/>
                  <a:pt x="583850" y="541007"/>
                  <a:pt x="575116" y="511183"/>
                </a:cubicBezTo>
                <a:lnTo>
                  <a:pt x="577612" y="523609"/>
                </a:lnTo>
                <a:cubicBezTo>
                  <a:pt x="575116" y="516153"/>
                  <a:pt x="568880" y="492543"/>
                  <a:pt x="568880" y="495028"/>
                </a:cubicBezTo>
                <a:cubicBezTo>
                  <a:pt x="567632" y="488815"/>
                  <a:pt x="568880" y="482601"/>
                  <a:pt x="571374" y="488815"/>
                </a:cubicBezTo>
                <a:lnTo>
                  <a:pt x="560146" y="465204"/>
                </a:lnTo>
                <a:cubicBezTo>
                  <a:pt x="561394" y="467689"/>
                  <a:pt x="563888" y="465204"/>
                  <a:pt x="565136" y="466447"/>
                </a:cubicBezTo>
                <a:cubicBezTo>
                  <a:pt x="561394" y="457748"/>
                  <a:pt x="556404" y="451535"/>
                  <a:pt x="557652" y="457748"/>
                </a:cubicBezTo>
                <a:cubicBezTo>
                  <a:pt x="553908" y="437865"/>
                  <a:pt x="553908" y="442836"/>
                  <a:pt x="551414" y="425439"/>
                </a:cubicBezTo>
                <a:cubicBezTo>
                  <a:pt x="550166" y="419225"/>
                  <a:pt x="548918" y="427924"/>
                  <a:pt x="550166" y="431652"/>
                </a:cubicBezTo>
                <a:cubicBezTo>
                  <a:pt x="545176" y="419225"/>
                  <a:pt x="542680" y="410527"/>
                  <a:pt x="541434" y="404313"/>
                </a:cubicBezTo>
                <a:close/>
                <a:moveTo>
                  <a:pt x="692124" y="399223"/>
                </a:moveTo>
                <a:cubicBezTo>
                  <a:pt x="693038" y="399801"/>
                  <a:pt x="693496" y="399801"/>
                  <a:pt x="693726" y="401102"/>
                </a:cubicBezTo>
                <a:lnTo>
                  <a:pt x="693824" y="405271"/>
                </a:lnTo>
                <a:lnTo>
                  <a:pt x="694870" y="408992"/>
                </a:lnTo>
                <a:lnTo>
                  <a:pt x="693836" y="405773"/>
                </a:lnTo>
                <a:lnTo>
                  <a:pt x="693954" y="410787"/>
                </a:lnTo>
                <a:lnTo>
                  <a:pt x="695786" y="409631"/>
                </a:lnTo>
                <a:lnTo>
                  <a:pt x="693992" y="419821"/>
                </a:lnTo>
                <a:lnTo>
                  <a:pt x="694870" y="420981"/>
                </a:lnTo>
                <a:cubicBezTo>
                  <a:pt x="694870" y="430209"/>
                  <a:pt x="694870" y="438119"/>
                  <a:pt x="694870" y="447347"/>
                </a:cubicBezTo>
                <a:cubicBezTo>
                  <a:pt x="694870" y="439437"/>
                  <a:pt x="692124" y="431527"/>
                  <a:pt x="692124" y="426254"/>
                </a:cubicBezTo>
                <a:cubicBezTo>
                  <a:pt x="692124" y="420980"/>
                  <a:pt x="692810" y="419333"/>
                  <a:pt x="693498" y="419168"/>
                </a:cubicBezTo>
                <a:lnTo>
                  <a:pt x="693928" y="419735"/>
                </a:lnTo>
                <a:lnTo>
                  <a:pt x="692272" y="400908"/>
                </a:lnTo>
                <a:lnTo>
                  <a:pt x="692124" y="400447"/>
                </a:lnTo>
                <a:lnTo>
                  <a:pt x="692124" y="399228"/>
                </a:lnTo>
                <a:lnTo>
                  <a:pt x="692124" y="399226"/>
                </a:lnTo>
                <a:close/>
                <a:moveTo>
                  <a:pt x="153446" y="383191"/>
                </a:moveTo>
                <a:lnTo>
                  <a:pt x="152200" y="386916"/>
                </a:lnTo>
                <a:cubicBezTo>
                  <a:pt x="152200" y="388159"/>
                  <a:pt x="151888" y="389712"/>
                  <a:pt x="151888" y="389712"/>
                </a:cubicBezTo>
                <a:close/>
                <a:moveTo>
                  <a:pt x="532830" y="382745"/>
                </a:moveTo>
                <a:lnTo>
                  <a:pt x="542442" y="395670"/>
                </a:lnTo>
                <a:lnTo>
                  <a:pt x="541070" y="403425"/>
                </a:lnTo>
                <a:cubicBezTo>
                  <a:pt x="538324" y="396962"/>
                  <a:pt x="536950" y="391793"/>
                  <a:pt x="532830" y="382745"/>
                </a:cubicBezTo>
                <a:close/>
                <a:moveTo>
                  <a:pt x="686636" y="371759"/>
                </a:moveTo>
                <a:lnTo>
                  <a:pt x="689380" y="386863"/>
                </a:lnTo>
                <a:lnTo>
                  <a:pt x="686636" y="379998"/>
                </a:lnTo>
                <a:close/>
                <a:moveTo>
                  <a:pt x="694870" y="355282"/>
                </a:moveTo>
                <a:lnTo>
                  <a:pt x="694870" y="364699"/>
                </a:lnTo>
                <a:lnTo>
                  <a:pt x="692124" y="363129"/>
                </a:lnTo>
                <a:close/>
                <a:moveTo>
                  <a:pt x="163428" y="348393"/>
                </a:moveTo>
                <a:lnTo>
                  <a:pt x="163010" y="350179"/>
                </a:lnTo>
                <a:lnTo>
                  <a:pt x="163078" y="348742"/>
                </a:lnTo>
                <a:close/>
                <a:moveTo>
                  <a:pt x="512740" y="343423"/>
                </a:moveTo>
                <a:cubicBezTo>
                  <a:pt x="511492" y="347151"/>
                  <a:pt x="510244" y="348393"/>
                  <a:pt x="511492" y="349636"/>
                </a:cubicBezTo>
                <a:lnTo>
                  <a:pt x="511992" y="346902"/>
                </a:lnTo>
                <a:close/>
                <a:moveTo>
                  <a:pt x="164674" y="339695"/>
                </a:moveTo>
                <a:cubicBezTo>
                  <a:pt x="165922" y="335346"/>
                  <a:pt x="164052" y="342802"/>
                  <a:pt x="163116" y="347928"/>
                </a:cubicBezTo>
                <a:lnTo>
                  <a:pt x="163078" y="348742"/>
                </a:lnTo>
                <a:lnTo>
                  <a:pt x="160932" y="350879"/>
                </a:lnTo>
                <a:close/>
                <a:moveTo>
                  <a:pt x="302122" y="335891"/>
                </a:moveTo>
                <a:cubicBezTo>
                  <a:pt x="304318" y="333306"/>
                  <a:pt x="303220" y="341061"/>
                  <a:pt x="306514" y="353986"/>
                </a:cubicBezTo>
                <a:cubicBezTo>
                  <a:pt x="305416" y="348816"/>
                  <a:pt x="303220" y="341061"/>
                  <a:pt x="302122" y="335891"/>
                </a:cubicBezTo>
                <a:close/>
                <a:moveTo>
                  <a:pt x="516482" y="333481"/>
                </a:moveTo>
                <a:lnTo>
                  <a:pt x="515234" y="335967"/>
                </a:lnTo>
                <a:lnTo>
                  <a:pt x="515982" y="333979"/>
                </a:lnTo>
                <a:close/>
                <a:moveTo>
                  <a:pt x="696072" y="328244"/>
                </a:moveTo>
                <a:cubicBezTo>
                  <a:pt x="696244" y="328844"/>
                  <a:pt x="696244" y="330046"/>
                  <a:pt x="696244" y="330046"/>
                </a:cubicBezTo>
                <a:lnTo>
                  <a:pt x="696016" y="328328"/>
                </a:lnTo>
                <a:close/>
                <a:moveTo>
                  <a:pt x="695386" y="323587"/>
                </a:moveTo>
                <a:lnTo>
                  <a:pt x="696016" y="328328"/>
                </a:lnTo>
                <a:lnTo>
                  <a:pt x="694870" y="330046"/>
                </a:lnTo>
                <a:cubicBezTo>
                  <a:pt x="694870" y="337256"/>
                  <a:pt x="696244" y="338457"/>
                  <a:pt x="696244" y="339659"/>
                </a:cubicBezTo>
                <a:lnTo>
                  <a:pt x="694870" y="344067"/>
                </a:lnTo>
                <a:lnTo>
                  <a:pt x="694870" y="353905"/>
                </a:lnTo>
                <a:lnTo>
                  <a:pt x="693740" y="347691"/>
                </a:lnTo>
                <a:lnTo>
                  <a:pt x="692124" y="352876"/>
                </a:lnTo>
                <a:cubicBezTo>
                  <a:pt x="692124" y="353477"/>
                  <a:pt x="692466" y="350473"/>
                  <a:pt x="692982" y="346117"/>
                </a:cubicBezTo>
                <a:lnTo>
                  <a:pt x="693176" y="344588"/>
                </a:lnTo>
                <a:lnTo>
                  <a:pt x="692124" y="338801"/>
                </a:lnTo>
                <a:cubicBezTo>
                  <a:pt x="692124" y="340861"/>
                  <a:pt x="692810" y="341204"/>
                  <a:pt x="693498" y="340861"/>
                </a:cubicBezTo>
                <a:lnTo>
                  <a:pt x="693684" y="340580"/>
                </a:lnTo>
                <a:lnTo>
                  <a:pt x="693964" y="338388"/>
                </a:lnTo>
                <a:lnTo>
                  <a:pt x="692124" y="329188"/>
                </a:lnTo>
                <a:cubicBezTo>
                  <a:pt x="692124" y="328501"/>
                  <a:pt x="692810" y="328844"/>
                  <a:pt x="693498" y="330904"/>
                </a:cubicBezTo>
                <a:lnTo>
                  <a:pt x="694168" y="336776"/>
                </a:lnTo>
                <a:lnTo>
                  <a:pt x="694870" y="331248"/>
                </a:lnTo>
                <a:lnTo>
                  <a:pt x="693496" y="328844"/>
                </a:lnTo>
                <a:cubicBezTo>
                  <a:pt x="694184" y="322836"/>
                  <a:pt x="694870" y="322236"/>
                  <a:pt x="695386" y="323587"/>
                </a:cubicBezTo>
                <a:close/>
                <a:moveTo>
                  <a:pt x="690296" y="316829"/>
                </a:moveTo>
                <a:lnTo>
                  <a:pt x="690296" y="326440"/>
                </a:lnTo>
                <a:cubicBezTo>
                  <a:pt x="690296" y="326440"/>
                  <a:pt x="688466" y="331933"/>
                  <a:pt x="686636" y="330560"/>
                </a:cubicBezTo>
                <a:cubicBezTo>
                  <a:pt x="688466" y="330560"/>
                  <a:pt x="688466" y="320948"/>
                  <a:pt x="690296" y="316829"/>
                </a:cubicBezTo>
                <a:close/>
                <a:moveTo>
                  <a:pt x="692124" y="305846"/>
                </a:moveTo>
                <a:cubicBezTo>
                  <a:pt x="694870" y="318205"/>
                  <a:pt x="694870" y="309965"/>
                  <a:pt x="696244" y="315458"/>
                </a:cubicBezTo>
                <a:cubicBezTo>
                  <a:pt x="694870" y="331937"/>
                  <a:pt x="693496" y="315458"/>
                  <a:pt x="692124" y="305846"/>
                </a:cubicBezTo>
                <a:close/>
                <a:moveTo>
                  <a:pt x="692124" y="250916"/>
                </a:moveTo>
                <a:lnTo>
                  <a:pt x="695786" y="273149"/>
                </a:lnTo>
                <a:lnTo>
                  <a:pt x="695786" y="277072"/>
                </a:lnTo>
                <a:close/>
                <a:moveTo>
                  <a:pt x="688466" y="245417"/>
                </a:moveTo>
                <a:lnTo>
                  <a:pt x="690296" y="256403"/>
                </a:lnTo>
                <a:cubicBezTo>
                  <a:pt x="688466" y="263727"/>
                  <a:pt x="686636" y="266168"/>
                  <a:pt x="686636" y="253961"/>
                </a:cubicBezTo>
                <a:cubicBezTo>
                  <a:pt x="686636" y="257623"/>
                  <a:pt x="686636" y="247858"/>
                  <a:pt x="688466" y="245417"/>
                </a:cubicBezTo>
                <a:close/>
                <a:moveTo>
                  <a:pt x="209586" y="237796"/>
                </a:moveTo>
                <a:cubicBezTo>
                  <a:pt x="207716" y="245562"/>
                  <a:pt x="206546" y="249834"/>
                  <a:pt x="205786" y="252086"/>
                </a:cubicBezTo>
                <a:lnTo>
                  <a:pt x="205448" y="252631"/>
                </a:lnTo>
                <a:close/>
                <a:moveTo>
                  <a:pt x="694526" y="235746"/>
                </a:moveTo>
                <a:cubicBezTo>
                  <a:pt x="694870" y="234186"/>
                  <a:pt x="694870" y="234810"/>
                  <a:pt x="694870" y="240427"/>
                </a:cubicBezTo>
                <a:lnTo>
                  <a:pt x="694462" y="235973"/>
                </a:lnTo>
                <a:close/>
                <a:moveTo>
                  <a:pt x="274652" y="228943"/>
                </a:moveTo>
                <a:lnTo>
                  <a:pt x="279048" y="234935"/>
                </a:lnTo>
                <a:cubicBezTo>
                  <a:pt x="277948" y="234935"/>
                  <a:pt x="277948" y="238930"/>
                  <a:pt x="274652" y="228943"/>
                </a:cubicBezTo>
                <a:close/>
                <a:moveTo>
                  <a:pt x="693498" y="225447"/>
                </a:moveTo>
                <a:lnTo>
                  <a:pt x="694462" y="235973"/>
                </a:lnTo>
                <a:lnTo>
                  <a:pt x="692124" y="244172"/>
                </a:lnTo>
                <a:cubicBezTo>
                  <a:pt x="692124" y="232937"/>
                  <a:pt x="692810" y="226383"/>
                  <a:pt x="693498" y="225447"/>
                </a:cubicBezTo>
                <a:close/>
                <a:moveTo>
                  <a:pt x="686636" y="212459"/>
                </a:moveTo>
                <a:cubicBezTo>
                  <a:pt x="689380" y="233138"/>
                  <a:pt x="689380" y="220214"/>
                  <a:pt x="686636" y="222799"/>
                </a:cubicBezTo>
                <a:cubicBezTo>
                  <a:pt x="686636" y="218921"/>
                  <a:pt x="686636" y="216336"/>
                  <a:pt x="686636" y="213751"/>
                </a:cubicBezTo>
                <a:close/>
                <a:moveTo>
                  <a:pt x="697620" y="168518"/>
                </a:moveTo>
                <a:lnTo>
                  <a:pt x="700366" y="175110"/>
                </a:lnTo>
                <a:lnTo>
                  <a:pt x="697620" y="182801"/>
                </a:lnTo>
                <a:cubicBezTo>
                  <a:pt x="697620" y="183900"/>
                  <a:pt x="700366" y="171814"/>
                  <a:pt x="697620" y="168518"/>
                </a:cubicBezTo>
                <a:close/>
                <a:moveTo>
                  <a:pt x="692124" y="124574"/>
                </a:moveTo>
                <a:lnTo>
                  <a:pt x="695786" y="130677"/>
                </a:lnTo>
                <a:lnTo>
                  <a:pt x="693954" y="134339"/>
                </a:lnTo>
                <a:cubicBezTo>
                  <a:pt x="693954" y="148987"/>
                  <a:pt x="695786" y="170959"/>
                  <a:pt x="693954" y="178283"/>
                </a:cubicBezTo>
                <a:cubicBezTo>
                  <a:pt x="693954" y="166076"/>
                  <a:pt x="693954" y="142884"/>
                  <a:pt x="692124" y="124574"/>
                </a:cubicBezTo>
                <a:close/>
                <a:moveTo>
                  <a:pt x="250756" y="112286"/>
                </a:moveTo>
                <a:lnTo>
                  <a:pt x="251172" y="112700"/>
                </a:lnTo>
                <a:lnTo>
                  <a:pt x="252002" y="116014"/>
                </a:lnTo>
                <a:cubicBezTo>
                  <a:pt x="250756" y="114772"/>
                  <a:pt x="250756" y="113529"/>
                  <a:pt x="250756" y="112286"/>
                </a:cubicBezTo>
                <a:close/>
                <a:moveTo>
                  <a:pt x="5496" y="86124"/>
                </a:moveTo>
                <a:lnTo>
                  <a:pt x="9158" y="96111"/>
                </a:lnTo>
                <a:lnTo>
                  <a:pt x="7328" y="93115"/>
                </a:lnTo>
                <a:close/>
                <a:moveTo>
                  <a:pt x="0" y="64152"/>
                </a:moveTo>
                <a:lnTo>
                  <a:pt x="4120" y="70743"/>
                </a:lnTo>
                <a:lnTo>
                  <a:pt x="2746" y="74039"/>
                </a:lnTo>
                <a:cubicBezTo>
                  <a:pt x="2746" y="71842"/>
                  <a:pt x="0" y="67448"/>
                  <a:pt x="0" y="64152"/>
                </a:cubicBezTo>
                <a:close/>
                <a:moveTo>
                  <a:pt x="249508" y="47668"/>
                </a:moveTo>
                <a:cubicBezTo>
                  <a:pt x="252002" y="50153"/>
                  <a:pt x="259488" y="79977"/>
                  <a:pt x="266974" y="108558"/>
                </a:cubicBezTo>
                <a:cubicBezTo>
                  <a:pt x="268220" y="118500"/>
                  <a:pt x="270716" y="128441"/>
                  <a:pt x="271964" y="138382"/>
                </a:cubicBezTo>
                <a:cubicBezTo>
                  <a:pt x="274458" y="148324"/>
                  <a:pt x="278202" y="158265"/>
                  <a:pt x="280696" y="166964"/>
                </a:cubicBezTo>
                <a:cubicBezTo>
                  <a:pt x="279448" y="163236"/>
                  <a:pt x="278202" y="163236"/>
                  <a:pt x="278202" y="163236"/>
                </a:cubicBezTo>
                <a:cubicBezTo>
                  <a:pt x="288182" y="194302"/>
                  <a:pt x="295666" y="235310"/>
                  <a:pt x="298162" y="242766"/>
                </a:cubicBezTo>
                <a:lnTo>
                  <a:pt x="298162" y="245252"/>
                </a:lnTo>
                <a:cubicBezTo>
                  <a:pt x="306894" y="272590"/>
                  <a:pt x="308142" y="275076"/>
                  <a:pt x="315628" y="308628"/>
                </a:cubicBezTo>
                <a:cubicBezTo>
                  <a:pt x="315628" y="308628"/>
                  <a:pt x="314380" y="303657"/>
                  <a:pt x="314380" y="309870"/>
                </a:cubicBezTo>
                <a:cubicBezTo>
                  <a:pt x="318122" y="317326"/>
                  <a:pt x="321866" y="324782"/>
                  <a:pt x="326856" y="347151"/>
                </a:cubicBezTo>
                <a:lnTo>
                  <a:pt x="325608" y="347151"/>
                </a:lnTo>
                <a:lnTo>
                  <a:pt x="335588" y="380703"/>
                </a:lnTo>
                <a:cubicBezTo>
                  <a:pt x="330598" y="381945"/>
                  <a:pt x="353054" y="440351"/>
                  <a:pt x="350558" y="452777"/>
                </a:cubicBezTo>
                <a:cubicBezTo>
                  <a:pt x="354302" y="458991"/>
                  <a:pt x="361786" y="483844"/>
                  <a:pt x="364282" y="496271"/>
                </a:cubicBezTo>
                <a:cubicBezTo>
                  <a:pt x="364282" y="496271"/>
                  <a:pt x="364282" y="496271"/>
                  <a:pt x="364282" y="497513"/>
                </a:cubicBezTo>
                <a:cubicBezTo>
                  <a:pt x="370520" y="511183"/>
                  <a:pt x="374262" y="537279"/>
                  <a:pt x="378004" y="552191"/>
                </a:cubicBezTo>
                <a:cubicBezTo>
                  <a:pt x="380500" y="562132"/>
                  <a:pt x="380500" y="557161"/>
                  <a:pt x="380500" y="552191"/>
                </a:cubicBezTo>
                <a:cubicBezTo>
                  <a:pt x="382996" y="572073"/>
                  <a:pt x="396718" y="605625"/>
                  <a:pt x="397966" y="611838"/>
                </a:cubicBezTo>
                <a:cubicBezTo>
                  <a:pt x="400460" y="626750"/>
                  <a:pt x="396718" y="618052"/>
                  <a:pt x="396718" y="621780"/>
                </a:cubicBezTo>
                <a:cubicBezTo>
                  <a:pt x="402956" y="642905"/>
                  <a:pt x="400460" y="616809"/>
                  <a:pt x="405450" y="646633"/>
                </a:cubicBezTo>
                <a:cubicBezTo>
                  <a:pt x="404204" y="642905"/>
                  <a:pt x="402956" y="636692"/>
                  <a:pt x="402956" y="639177"/>
                </a:cubicBezTo>
                <a:cubicBezTo>
                  <a:pt x="405450" y="650361"/>
                  <a:pt x="405450" y="671486"/>
                  <a:pt x="407946" y="678942"/>
                </a:cubicBezTo>
                <a:lnTo>
                  <a:pt x="407946" y="672729"/>
                </a:lnTo>
                <a:cubicBezTo>
                  <a:pt x="409194" y="676457"/>
                  <a:pt x="410440" y="681428"/>
                  <a:pt x="411688" y="688884"/>
                </a:cubicBezTo>
                <a:cubicBezTo>
                  <a:pt x="412936" y="695097"/>
                  <a:pt x="414184" y="703796"/>
                  <a:pt x="415432" y="708766"/>
                </a:cubicBezTo>
                <a:cubicBezTo>
                  <a:pt x="415432" y="705038"/>
                  <a:pt x="416678" y="701310"/>
                  <a:pt x="416678" y="697582"/>
                </a:cubicBezTo>
                <a:lnTo>
                  <a:pt x="415432" y="693854"/>
                </a:lnTo>
                <a:cubicBezTo>
                  <a:pt x="419174" y="686398"/>
                  <a:pt x="420422" y="682670"/>
                  <a:pt x="420422" y="680185"/>
                </a:cubicBezTo>
                <a:cubicBezTo>
                  <a:pt x="420422" y="678942"/>
                  <a:pt x="420422" y="677700"/>
                  <a:pt x="421668" y="675214"/>
                </a:cubicBezTo>
                <a:cubicBezTo>
                  <a:pt x="421668" y="672729"/>
                  <a:pt x="424164" y="667758"/>
                  <a:pt x="425412" y="660302"/>
                </a:cubicBezTo>
                <a:lnTo>
                  <a:pt x="426660" y="661545"/>
                </a:lnTo>
                <a:lnTo>
                  <a:pt x="431126" y="633737"/>
                </a:lnTo>
                <a:lnTo>
                  <a:pt x="435392" y="616343"/>
                </a:lnTo>
                <a:cubicBezTo>
                  <a:pt x="436640" y="611217"/>
                  <a:pt x="437888" y="606246"/>
                  <a:pt x="440382" y="596926"/>
                </a:cubicBezTo>
                <a:cubicBezTo>
                  <a:pt x="441630" y="594441"/>
                  <a:pt x="442878" y="585742"/>
                  <a:pt x="444124" y="583257"/>
                </a:cubicBezTo>
                <a:cubicBezTo>
                  <a:pt x="441630" y="582014"/>
                  <a:pt x="454106" y="538521"/>
                  <a:pt x="456600" y="531065"/>
                </a:cubicBezTo>
                <a:cubicBezTo>
                  <a:pt x="452858" y="545977"/>
                  <a:pt x="455352" y="538521"/>
                  <a:pt x="457848" y="536036"/>
                </a:cubicBezTo>
                <a:cubicBezTo>
                  <a:pt x="457848" y="526095"/>
                  <a:pt x="459096" y="519881"/>
                  <a:pt x="462838" y="507455"/>
                </a:cubicBezTo>
                <a:cubicBezTo>
                  <a:pt x="462214" y="506833"/>
                  <a:pt x="461278" y="505591"/>
                  <a:pt x="461278" y="501552"/>
                </a:cubicBezTo>
                <a:lnTo>
                  <a:pt x="464138" y="485557"/>
                </a:lnTo>
                <a:lnTo>
                  <a:pt x="464086" y="486329"/>
                </a:lnTo>
                <a:cubicBezTo>
                  <a:pt x="465332" y="483844"/>
                  <a:pt x="466580" y="477631"/>
                  <a:pt x="466580" y="476388"/>
                </a:cubicBezTo>
                <a:cubicBezTo>
                  <a:pt x="467828" y="473903"/>
                  <a:pt x="466580" y="481359"/>
                  <a:pt x="467828" y="478873"/>
                </a:cubicBezTo>
                <a:cubicBezTo>
                  <a:pt x="469076" y="462719"/>
                  <a:pt x="475314" y="451535"/>
                  <a:pt x="479056" y="427924"/>
                </a:cubicBezTo>
                <a:cubicBezTo>
                  <a:pt x="479056" y="435380"/>
                  <a:pt x="480304" y="429167"/>
                  <a:pt x="482798" y="425439"/>
                </a:cubicBezTo>
                <a:cubicBezTo>
                  <a:pt x="480304" y="422953"/>
                  <a:pt x="492778" y="394372"/>
                  <a:pt x="486542" y="403071"/>
                </a:cubicBezTo>
                <a:cubicBezTo>
                  <a:pt x="491532" y="388159"/>
                  <a:pt x="495274" y="370761"/>
                  <a:pt x="500264" y="354607"/>
                </a:cubicBezTo>
                <a:cubicBezTo>
                  <a:pt x="506502" y="330996"/>
                  <a:pt x="511492" y="307385"/>
                  <a:pt x="516482" y="287502"/>
                </a:cubicBezTo>
                <a:cubicBezTo>
                  <a:pt x="523968" y="311113"/>
                  <a:pt x="530206" y="330996"/>
                  <a:pt x="531452" y="339695"/>
                </a:cubicBezTo>
                <a:cubicBezTo>
                  <a:pt x="531452" y="340937"/>
                  <a:pt x="532700" y="343423"/>
                  <a:pt x="533948" y="347151"/>
                </a:cubicBezTo>
                <a:cubicBezTo>
                  <a:pt x="533948" y="349636"/>
                  <a:pt x="535196" y="350879"/>
                  <a:pt x="536442" y="353364"/>
                </a:cubicBezTo>
                <a:cubicBezTo>
                  <a:pt x="537690" y="358335"/>
                  <a:pt x="540186" y="363305"/>
                  <a:pt x="541434" y="367033"/>
                </a:cubicBezTo>
                <a:lnTo>
                  <a:pt x="540186" y="365791"/>
                </a:lnTo>
                <a:cubicBezTo>
                  <a:pt x="548918" y="386916"/>
                  <a:pt x="545176" y="383188"/>
                  <a:pt x="556404" y="408041"/>
                </a:cubicBezTo>
                <a:cubicBezTo>
                  <a:pt x="553908" y="403071"/>
                  <a:pt x="552662" y="401517"/>
                  <a:pt x="552350" y="402760"/>
                </a:cubicBezTo>
                <a:lnTo>
                  <a:pt x="553460" y="410946"/>
                </a:lnTo>
                <a:lnTo>
                  <a:pt x="530206" y="368276"/>
                </a:lnTo>
                <a:cubicBezTo>
                  <a:pt x="531452" y="369519"/>
                  <a:pt x="535196" y="373247"/>
                  <a:pt x="535196" y="372004"/>
                </a:cubicBezTo>
                <a:cubicBezTo>
                  <a:pt x="533948" y="370761"/>
                  <a:pt x="530206" y="360820"/>
                  <a:pt x="526462" y="349636"/>
                </a:cubicBezTo>
                <a:cubicBezTo>
                  <a:pt x="522720" y="342180"/>
                  <a:pt x="520224" y="333481"/>
                  <a:pt x="518978" y="326025"/>
                </a:cubicBezTo>
                <a:lnTo>
                  <a:pt x="515982" y="333979"/>
                </a:lnTo>
                <a:lnTo>
                  <a:pt x="513988" y="335967"/>
                </a:lnTo>
                <a:lnTo>
                  <a:pt x="511992" y="346902"/>
                </a:lnTo>
                <a:lnTo>
                  <a:pt x="508996" y="360820"/>
                </a:lnTo>
                <a:cubicBezTo>
                  <a:pt x="507750" y="367033"/>
                  <a:pt x="507750" y="373247"/>
                  <a:pt x="505254" y="381945"/>
                </a:cubicBezTo>
                <a:cubicBezTo>
                  <a:pt x="507750" y="365791"/>
                  <a:pt x="507750" y="363305"/>
                  <a:pt x="506502" y="363305"/>
                </a:cubicBezTo>
                <a:cubicBezTo>
                  <a:pt x="505254" y="376975"/>
                  <a:pt x="496522" y="408041"/>
                  <a:pt x="500264" y="401828"/>
                </a:cubicBezTo>
                <a:cubicBezTo>
                  <a:pt x="497770" y="409284"/>
                  <a:pt x="496522" y="417983"/>
                  <a:pt x="495274" y="416740"/>
                </a:cubicBezTo>
                <a:lnTo>
                  <a:pt x="489036" y="450292"/>
                </a:lnTo>
                <a:cubicBezTo>
                  <a:pt x="489036" y="447807"/>
                  <a:pt x="489036" y="445321"/>
                  <a:pt x="486542" y="455263"/>
                </a:cubicBezTo>
                <a:cubicBezTo>
                  <a:pt x="491532" y="436623"/>
                  <a:pt x="492778" y="417983"/>
                  <a:pt x="496522" y="408041"/>
                </a:cubicBezTo>
                <a:cubicBezTo>
                  <a:pt x="495274" y="408041"/>
                  <a:pt x="492778" y="414255"/>
                  <a:pt x="492778" y="405556"/>
                </a:cubicBezTo>
                <a:cubicBezTo>
                  <a:pt x="485294" y="441593"/>
                  <a:pt x="482798" y="461476"/>
                  <a:pt x="480304" y="483844"/>
                </a:cubicBezTo>
                <a:lnTo>
                  <a:pt x="471570" y="514911"/>
                </a:lnTo>
                <a:lnTo>
                  <a:pt x="471570" y="516153"/>
                </a:lnTo>
                <a:lnTo>
                  <a:pt x="467828" y="522367"/>
                </a:lnTo>
                <a:cubicBezTo>
                  <a:pt x="466580" y="524852"/>
                  <a:pt x="466580" y="528580"/>
                  <a:pt x="466580" y="529823"/>
                </a:cubicBezTo>
                <a:cubicBezTo>
                  <a:pt x="466580" y="529823"/>
                  <a:pt x="466580" y="528580"/>
                  <a:pt x="466580" y="527337"/>
                </a:cubicBezTo>
                <a:cubicBezTo>
                  <a:pt x="465332" y="529823"/>
                  <a:pt x="465332" y="532308"/>
                  <a:pt x="465332" y="534793"/>
                </a:cubicBezTo>
                <a:cubicBezTo>
                  <a:pt x="464086" y="535415"/>
                  <a:pt x="463462" y="534172"/>
                  <a:pt x="463306" y="531997"/>
                </a:cubicBezTo>
                <a:lnTo>
                  <a:pt x="463332" y="531721"/>
                </a:lnTo>
                <a:lnTo>
                  <a:pt x="464086" y="523609"/>
                </a:lnTo>
                <a:cubicBezTo>
                  <a:pt x="465332" y="521124"/>
                  <a:pt x="466580" y="517396"/>
                  <a:pt x="466580" y="516153"/>
                </a:cubicBezTo>
                <a:cubicBezTo>
                  <a:pt x="467828" y="508697"/>
                  <a:pt x="467828" y="503727"/>
                  <a:pt x="465332" y="512425"/>
                </a:cubicBezTo>
                <a:lnTo>
                  <a:pt x="464162" y="517093"/>
                </a:lnTo>
                <a:lnTo>
                  <a:pt x="464162" y="521448"/>
                </a:lnTo>
                <a:cubicBezTo>
                  <a:pt x="461416" y="522822"/>
                  <a:pt x="461416" y="522822"/>
                  <a:pt x="461416" y="524195"/>
                </a:cubicBezTo>
                <a:lnTo>
                  <a:pt x="464010" y="515116"/>
                </a:lnTo>
                <a:lnTo>
                  <a:pt x="463930" y="512736"/>
                </a:lnTo>
                <a:cubicBezTo>
                  <a:pt x="463774" y="511804"/>
                  <a:pt x="463462" y="511804"/>
                  <a:pt x="462838" y="513668"/>
                </a:cubicBezTo>
                <a:lnTo>
                  <a:pt x="457848" y="537279"/>
                </a:lnTo>
                <a:cubicBezTo>
                  <a:pt x="459096" y="536036"/>
                  <a:pt x="461590" y="531065"/>
                  <a:pt x="462838" y="526095"/>
                </a:cubicBezTo>
                <a:lnTo>
                  <a:pt x="461896" y="532870"/>
                </a:lnTo>
                <a:lnTo>
                  <a:pt x="460030" y="546288"/>
                </a:lnTo>
                <a:cubicBezTo>
                  <a:pt x="459718" y="550948"/>
                  <a:pt x="460342" y="552191"/>
                  <a:pt x="462838" y="545977"/>
                </a:cubicBezTo>
                <a:lnTo>
                  <a:pt x="457848" y="564617"/>
                </a:lnTo>
                <a:cubicBezTo>
                  <a:pt x="454106" y="585742"/>
                  <a:pt x="454106" y="582014"/>
                  <a:pt x="449114" y="608110"/>
                </a:cubicBezTo>
                <a:cubicBezTo>
                  <a:pt x="447868" y="609353"/>
                  <a:pt x="449114" y="603140"/>
                  <a:pt x="447868" y="608110"/>
                </a:cubicBezTo>
                <a:cubicBezTo>
                  <a:pt x="445372" y="626750"/>
                  <a:pt x="434144" y="652846"/>
                  <a:pt x="434144" y="657817"/>
                </a:cubicBezTo>
                <a:cubicBezTo>
                  <a:pt x="432896" y="665273"/>
                  <a:pt x="432896" y="666516"/>
                  <a:pt x="432896" y="667758"/>
                </a:cubicBezTo>
                <a:cubicBezTo>
                  <a:pt x="432896" y="670244"/>
                  <a:pt x="434144" y="667758"/>
                  <a:pt x="431650" y="676457"/>
                </a:cubicBezTo>
                <a:cubicBezTo>
                  <a:pt x="431650" y="675214"/>
                  <a:pt x="431650" y="673972"/>
                  <a:pt x="431650" y="678942"/>
                </a:cubicBezTo>
                <a:lnTo>
                  <a:pt x="427906" y="697582"/>
                </a:lnTo>
                <a:cubicBezTo>
                  <a:pt x="425412" y="705038"/>
                  <a:pt x="431650" y="680185"/>
                  <a:pt x="426660" y="698825"/>
                </a:cubicBezTo>
                <a:cubicBezTo>
                  <a:pt x="421668" y="717465"/>
                  <a:pt x="417926" y="732377"/>
                  <a:pt x="415432" y="746046"/>
                </a:cubicBezTo>
                <a:cubicBezTo>
                  <a:pt x="411688" y="733620"/>
                  <a:pt x="407946" y="721193"/>
                  <a:pt x="404204" y="705038"/>
                </a:cubicBezTo>
                <a:cubicBezTo>
                  <a:pt x="399214" y="683913"/>
                  <a:pt x="399214" y="688884"/>
                  <a:pt x="400460" y="695097"/>
                </a:cubicBezTo>
                <a:cubicBezTo>
                  <a:pt x="401708" y="702553"/>
                  <a:pt x="402956" y="711252"/>
                  <a:pt x="397966" y="688884"/>
                </a:cubicBezTo>
                <a:cubicBezTo>
                  <a:pt x="397966" y="686398"/>
                  <a:pt x="397966" y="682670"/>
                  <a:pt x="396718" y="677700"/>
                </a:cubicBezTo>
                <a:cubicBezTo>
                  <a:pt x="396718" y="675214"/>
                  <a:pt x="395470" y="672729"/>
                  <a:pt x="395470" y="669001"/>
                </a:cubicBezTo>
                <a:cubicBezTo>
                  <a:pt x="394222" y="666516"/>
                  <a:pt x="394222" y="664030"/>
                  <a:pt x="392976" y="660302"/>
                </a:cubicBezTo>
                <a:cubicBezTo>
                  <a:pt x="390480" y="654089"/>
                  <a:pt x="390480" y="654089"/>
                  <a:pt x="386738" y="642905"/>
                </a:cubicBezTo>
                <a:lnTo>
                  <a:pt x="387986" y="642905"/>
                </a:lnTo>
                <a:cubicBezTo>
                  <a:pt x="385490" y="630478"/>
                  <a:pt x="382996" y="621780"/>
                  <a:pt x="384242" y="621780"/>
                </a:cubicBezTo>
                <a:cubicBezTo>
                  <a:pt x="380500" y="611838"/>
                  <a:pt x="379252" y="605625"/>
                  <a:pt x="378004" y="600654"/>
                </a:cubicBezTo>
                <a:cubicBezTo>
                  <a:pt x="373014" y="583257"/>
                  <a:pt x="376758" y="614324"/>
                  <a:pt x="378004" y="619294"/>
                </a:cubicBezTo>
                <a:cubicBezTo>
                  <a:pt x="375510" y="601897"/>
                  <a:pt x="370520" y="589470"/>
                  <a:pt x="370520" y="578286"/>
                </a:cubicBezTo>
                <a:lnTo>
                  <a:pt x="375510" y="594441"/>
                </a:lnTo>
                <a:lnTo>
                  <a:pt x="373840" y="587174"/>
                </a:lnTo>
                <a:lnTo>
                  <a:pt x="371124" y="575355"/>
                </a:lnTo>
                <a:cubicBezTo>
                  <a:pt x="367088" y="561433"/>
                  <a:pt x="364282" y="560268"/>
                  <a:pt x="364282" y="547220"/>
                </a:cubicBezTo>
                <a:cubicBezTo>
                  <a:pt x="366776" y="558404"/>
                  <a:pt x="371768" y="572073"/>
                  <a:pt x="370520" y="564617"/>
                </a:cubicBezTo>
                <a:lnTo>
                  <a:pt x="367564" y="551863"/>
                </a:lnTo>
                <a:lnTo>
                  <a:pt x="367712" y="552035"/>
                </a:lnTo>
                <a:cubicBezTo>
                  <a:pt x="367400" y="550326"/>
                  <a:pt x="366776" y="547841"/>
                  <a:pt x="366776" y="548463"/>
                </a:cubicBezTo>
                <a:lnTo>
                  <a:pt x="367564" y="551863"/>
                </a:lnTo>
                <a:lnTo>
                  <a:pt x="366776" y="550948"/>
                </a:lnTo>
                <a:cubicBezTo>
                  <a:pt x="365530" y="545977"/>
                  <a:pt x="363034" y="537279"/>
                  <a:pt x="360540" y="532308"/>
                </a:cubicBezTo>
                <a:lnTo>
                  <a:pt x="361786" y="532308"/>
                </a:lnTo>
                <a:lnTo>
                  <a:pt x="354596" y="508774"/>
                </a:lnTo>
                <a:lnTo>
                  <a:pt x="354302" y="504969"/>
                </a:lnTo>
                <a:lnTo>
                  <a:pt x="348064" y="486329"/>
                </a:lnTo>
                <a:cubicBezTo>
                  <a:pt x="350558" y="492543"/>
                  <a:pt x="349312" y="486329"/>
                  <a:pt x="348064" y="476388"/>
                </a:cubicBezTo>
                <a:cubicBezTo>
                  <a:pt x="341826" y="452777"/>
                  <a:pt x="336836" y="458991"/>
                  <a:pt x="335588" y="439108"/>
                </a:cubicBezTo>
                <a:cubicBezTo>
                  <a:pt x="335588" y="441593"/>
                  <a:pt x="335588" y="441593"/>
                  <a:pt x="336836" y="445321"/>
                </a:cubicBezTo>
                <a:lnTo>
                  <a:pt x="335588" y="435380"/>
                </a:lnTo>
                <a:cubicBezTo>
                  <a:pt x="329350" y="432895"/>
                  <a:pt x="319370" y="376975"/>
                  <a:pt x="314380" y="375732"/>
                </a:cubicBezTo>
                <a:cubicBezTo>
                  <a:pt x="313132" y="360820"/>
                  <a:pt x="315628" y="374489"/>
                  <a:pt x="321866" y="391887"/>
                </a:cubicBezTo>
                <a:lnTo>
                  <a:pt x="319370" y="376975"/>
                </a:lnTo>
                <a:cubicBezTo>
                  <a:pt x="321866" y="381945"/>
                  <a:pt x="321866" y="388159"/>
                  <a:pt x="324360" y="394372"/>
                </a:cubicBezTo>
                <a:cubicBezTo>
                  <a:pt x="320618" y="374489"/>
                  <a:pt x="314380" y="355849"/>
                  <a:pt x="309390" y="345908"/>
                </a:cubicBezTo>
                <a:cubicBezTo>
                  <a:pt x="309390" y="338452"/>
                  <a:pt x="314380" y="350879"/>
                  <a:pt x="308142" y="329753"/>
                </a:cubicBezTo>
                <a:cubicBezTo>
                  <a:pt x="300658" y="299929"/>
                  <a:pt x="306894" y="335967"/>
                  <a:pt x="301904" y="317326"/>
                </a:cubicBezTo>
                <a:lnTo>
                  <a:pt x="300658" y="303657"/>
                </a:lnTo>
                <a:cubicBezTo>
                  <a:pt x="293172" y="281289"/>
                  <a:pt x="290676" y="263892"/>
                  <a:pt x="285686" y="244009"/>
                </a:cubicBezTo>
                <a:cubicBezTo>
                  <a:pt x="284440" y="240281"/>
                  <a:pt x="283192" y="237796"/>
                  <a:pt x="283192" y="236553"/>
                </a:cubicBezTo>
                <a:cubicBezTo>
                  <a:pt x="278202" y="216670"/>
                  <a:pt x="269468" y="194302"/>
                  <a:pt x="265726" y="178148"/>
                </a:cubicBezTo>
                <a:cubicBezTo>
                  <a:pt x="266974" y="181876"/>
                  <a:pt x="264478" y="169449"/>
                  <a:pt x="264478" y="166964"/>
                </a:cubicBezTo>
                <a:lnTo>
                  <a:pt x="256994" y="138382"/>
                </a:lnTo>
                <a:cubicBezTo>
                  <a:pt x="260736" y="152052"/>
                  <a:pt x="260736" y="149566"/>
                  <a:pt x="263230" y="152052"/>
                </a:cubicBezTo>
                <a:cubicBezTo>
                  <a:pt x="260736" y="143353"/>
                  <a:pt x="258240" y="139625"/>
                  <a:pt x="256994" y="133412"/>
                </a:cubicBezTo>
                <a:cubicBezTo>
                  <a:pt x="258240" y="137140"/>
                  <a:pt x="260736" y="140868"/>
                  <a:pt x="259488" y="135897"/>
                </a:cubicBezTo>
                <a:lnTo>
                  <a:pt x="254498" y="120985"/>
                </a:lnTo>
                <a:cubicBezTo>
                  <a:pt x="254498" y="119742"/>
                  <a:pt x="253250" y="116014"/>
                  <a:pt x="253250" y="114772"/>
                </a:cubicBezTo>
                <a:lnTo>
                  <a:pt x="251172" y="112700"/>
                </a:lnTo>
                <a:lnTo>
                  <a:pt x="250756" y="111044"/>
                </a:lnTo>
                <a:cubicBezTo>
                  <a:pt x="249508" y="109801"/>
                  <a:pt x="249508" y="108558"/>
                  <a:pt x="249508" y="104830"/>
                </a:cubicBezTo>
                <a:cubicBezTo>
                  <a:pt x="249508" y="103588"/>
                  <a:pt x="249508" y="103588"/>
                  <a:pt x="249508" y="102345"/>
                </a:cubicBezTo>
                <a:cubicBezTo>
                  <a:pt x="250756" y="109801"/>
                  <a:pt x="250756" y="108558"/>
                  <a:pt x="253250" y="109801"/>
                </a:cubicBezTo>
                <a:cubicBezTo>
                  <a:pt x="249508" y="99860"/>
                  <a:pt x="252002" y="107316"/>
                  <a:pt x="250756" y="98617"/>
                </a:cubicBezTo>
                <a:cubicBezTo>
                  <a:pt x="249508" y="93646"/>
                  <a:pt x="249508" y="93646"/>
                  <a:pt x="248260" y="96132"/>
                </a:cubicBezTo>
                <a:cubicBezTo>
                  <a:pt x="248260" y="96132"/>
                  <a:pt x="248260" y="97374"/>
                  <a:pt x="248260" y="98617"/>
                </a:cubicBezTo>
                <a:cubicBezTo>
                  <a:pt x="248260" y="98617"/>
                  <a:pt x="248260" y="98617"/>
                  <a:pt x="248260" y="99860"/>
                </a:cubicBezTo>
                <a:cubicBezTo>
                  <a:pt x="247012" y="103588"/>
                  <a:pt x="245766" y="107316"/>
                  <a:pt x="244518" y="114772"/>
                </a:cubicBezTo>
                <a:cubicBezTo>
                  <a:pt x="244518" y="113529"/>
                  <a:pt x="244518" y="112286"/>
                  <a:pt x="243270" y="111044"/>
                </a:cubicBezTo>
                <a:lnTo>
                  <a:pt x="243270" y="114772"/>
                </a:lnTo>
                <a:lnTo>
                  <a:pt x="242022" y="117257"/>
                </a:lnTo>
                <a:lnTo>
                  <a:pt x="242022" y="114772"/>
                </a:lnTo>
                <a:cubicBezTo>
                  <a:pt x="242022" y="114772"/>
                  <a:pt x="242022" y="112286"/>
                  <a:pt x="242022" y="111044"/>
                </a:cubicBezTo>
                <a:cubicBezTo>
                  <a:pt x="240776" y="114772"/>
                  <a:pt x="239528" y="120985"/>
                  <a:pt x="239528" y="122228"/>
                </a:cubicBezTo>
                <a:cubicBezTo>
                  <a:pt x="238280" y="124713"/>
                  <a:pt x="239528" y="125956"/>
                  <a:pt x="239528" y="125956"/>
                </a:cubicBezTo>
                <a:cubicBezTo>
                  <a:pt x="239528" y="128441"/>
                  <a:pt x="239528" y="130926"/>
                  <a:pt x="234538" y="147081"/>
                </a:cubicBezTo>
                <a:lnTo>
                  <a:pt x="233290" y="145838"/>
                </a:lnTo>
                <a:cubicBezTo>
                  <a:pt x="229548" y="159508"/>
                  <a:pt x="230794" y="164478"/>
                  <a:pt x="225804" y="173177"/>
                </a:cubicBezTo>
                <a:cubicBezTo>
                  <a:pt x="223310" y="185604"/>
                  <a:pt x="234538" y="153294"/>
                  <a:pt x="227052" y="181876"/>
                </a:cubicBezTo>
                <a:cubicBezTo>
                  <a:pt x="224556" y="186846"/>
                  <a:pt x="220814" y="196788"/>
                  <a:pt x="218320" y="205486"/>
                </a:cubicBezTo>
                <a:cubicBezTo>
                  <a:pt x="215824" y="214185"/>
                  <a:pt x="220814" y="198030"/>
                  <a:pt x="223310" y="193060"/>
                </a:cubicBezTo>
                <a:cubicBezTo>
                  <a:pt x="212082" y="236553"/>
                  <a:pt x="210834" y="217913"/>
                  <a:pt x="202102" y="257678"/>
                </a:cubicBezTo>
                <a:cubicBezTo>
                  <a:pt x="203974" y="250844"/>
                  <a:pt x="203974" y="253640"/>
                  <a:pt x="204440" y="254261"/>
                </a:cubicBezTo>
                <a:lnTo>
                  <a:pt x="205448" y="252631"/>
                </a:lnTo>
                <a:lnTo>
                  <a:pt x="197110" y="282532"/>
                </a:lnTo>
                <a:lnTo>
                  <a:pt x="198358" y="271348"/>
                </a:lnTo>
                <a:cubicBezTo>
                  <a:pt x="195864" y="276318"/>
                  <a:pt x="195864" y="283774"/>
                  <a:pt x="194616" y="286260"/>
                </a:cubicBezTo>
                <a:lnTo>
                  <a:pt x="193368" y="285017"/>
                </a:lnTo>
                <a:cubicBezTo>
                  <a:pt x="190874" y="304900"/>
                  <a:pt x="182140" y="319812"/>
                  <a:pt x="183388" y="332238"/>
                </a:cubicBezTo>
                <a:cubicBezTo>
                  <a:pt x="182140" y="323540"/>
                  <a:pt x="178398" y="347151"/>
                  <a:pt x="174656" y="354607"/>
                </a:cubicBezTo>
                <a:cubicBezTo>
                  <a:pt x="178398" y="337209"/>
                  <a:pt x="188378" y="308628"/>
                  <a:pt x="185884" y="306142"/>
                </a:cubicBezTo>
                <a:cubicBezTo>
                  <a:pt x="183388" y="313598"/>
                  <a:pt x="183388" y="319812"/>
                  <a:pt x="179646" y="327268"/>
                </a:cubicBezTo>
                <a:cubicBezTo>
                  <a:pt x="180892" y="322297"/>
                  <a:pt x="183388" y="314841"/>
                  <a:pt x="183388" y="312356"/>
                </a:cubicBezTo>
                <a:lnTo>
                  <a:pt x="178524" y="329314"/>
                </a:lnTo>
                <a:lnTo>
                  <a:pt x="178524" y="329387"/>
                </a:lnTo>
                <a:lnTo>
                  <a:pt x="178478" y="329476"/>
                </a:lnTo>
                <a:lnTo>
                  <a:pt x="174656" y="342801"/>
                </a:lnTo>
                <a:cubicBezTo>
                  <a:pt x="172784" y="351189"/>
                  <a:pt x="171536" y="358335"/>
                  <a:pt x="169664" y="365791"/>
                </a:cubicBezTo>
                <a:lnTo>
                  <a:pt x="177150" y="339695"/>
                </a:lnTo>
                <a:cubicBezTo>
                  <a:pt x="178398" y="343423"/>
                  <a:pt x="173408" y="350879"/>
                  <a:pt x="173408" y="359577"/>
                </a:cubicBezTo>
                <a:cubicBezTo>
                  <a:pt x="168418" y="372004"/>
                  <a:pt x="167170" y="381945"/>
                  <a:pt x="163428" y="393129"/>
                </a:cubicBezTo>
                <a:cubicBezTo>
                  <a:pt x="164674" y="389401"/>
                  <a:pt x="164674" y="389401"/>
                  <a:pt x="164674" y="386916"/>
                </a:cubicBezTo>
                <a:cubicBezTo>
                  <a:pt x="157190" y="415497"/>
                  <a:pt x="150952" y="421711"/>
                  <a:pt x="147210" y="432895"/>
                </a:cubicBezTo>
                <a:cubicBezTo>
                  <a:pt x="144714" y="444079"/>
                  <a:pt x="139724" y="465204"/>
                  <a:pt x="142220" y="458991"/>
                </a:cubicBezTo>
                <a:cubicBezTo>
                  <a:pt x="140972" y="467689"/>
                  <a:pt x="153446" y="420468"/>
                  <a:pt x="150952" y="437865"/>
                </a:cubicBezTo>
                <a:cubicBezTo>
                  <a:pt x="142220" y="452777"/>
                  <a:pt x="142220" y="471417"/>
                  <a:pt x="130992" y="506212"/>
                </a:cubicBezTo>
                <a:cubicBezTo>
                  <a:pt x="133486" y="490057"/>
                  <a:pt x="126000" y="513668"/>
                  <a:pt x="128496" y="499999"/>
                </a:cubicBezTo>
                <a:cubicBezTo>
                  <a:pt x="124754" y="517396"/>
                  <a:pt x="124754" y="517396"/>
                  <a:pt x="123506" y="524852"/>
                </a:cubicBezTo>
                <a:lnTo>
                  <a:pt x="121010" y="529823"/>
                </a:lnTo>
                <a:cubicBezTo>
                  <a:pt x="119764" y="541007"/>
                  <a:pt x="119764" y="543492"/>
                  <a:pt x="119764" y="545977"/>
                </a:cubicBezTo>
                <a:cubicBezTo>
                  <a:pt x="119764" y="547220"/>
                  <a:pt x="118516" y="548463"/>
                  <a:pt x="117268" y="552191"/>
                </a:cubicBezTo>
                <a:cubicBezTo>
                  <a:pt x="117268" y="555919"/>
                  <a:pt x="114774" y="562132"/>
                  <a:pt x="113526" y="570830"/>
                </a:cubicBezTo>
                <a:cubicBezTo>
                  <a:pt x="114774" y="562132"/>
                  <a:pt x="113526" y="568345"/>
                  <a:pt x="112278" y="572073"/>
                </a:cubicBezTo>
                <a:cubicBezTo>
                  <a:pt x="109782" y="578286"/>
                  <a:pt x="107288" y="582014"/>
                  <a:pt x="109782" y="575801"/>
                </a:cubicBezTo>
                <a:cubicBezTo>
                  <a:pt x="106040" y="588228"/>
                  <a:pt x="102298" y="601897"/>
                  <a:pt x="99802" y="613081"/>
                </a:cubicBezTo>
                <a:lnTo>
                  <a:pt x="99802" y="610596"/>
                </a:lnTo>
                <a:cubicBezTo>
                  <a:pt x="97308" y="623022"/>
                  <a:pt x="93564" y="631721"/>
                  <a:pt x="92318" y="637934"/>
                </a:cubicBezTo>
                <a:cubicBezTo>
                  <a:pt x="91070" y="627993"/>
                  <a:pt x="89822" y="621780"/>
                  <a:pt x="88574" y="613081"/>
                </a:cubicBezTo>
                <a:cubicBezTo>
                  <a:pt x="87328" y="605625"/>
                  <a:pt x="86080" y="596926"/>
                  <a:pt x="82336" y="582014"/>
                </a:cubicBezTo>
                <a:lnTo>
                  <a:pt x="82336" y="586985"/>
                </a:lnTo>
                <a:cubicBezTo>
                  <a:pt x="79842" y="574558"/>
                  <a:pt x="77346" y="560889"/>
                  <a:pt x="74852" y="547220"/>
                </a:cubicBezTo>
                <a:cubicBezTo>
                  <a:pt x="72356" y="537279"/>
                  <a:pt x="69862" y="524852"/>
                  <a:pt x="68614" y="513668"/>
                </a:cubicBezTo>
                <a:cubicBezTo>
                  <a:pt x="63624" y="490057"/>
                  <a:pt x="59882" y="466447"/>
                  <a:pt x="56138" y="445321"/>
                </a:cubicBezTo>
                <a:lnTo>
                  <a:pt x="58634" y="460233"/>
                </a:lnTo>
                <a:cubicBezTo>
                  <a:pt x="57386" y="455263"/>
                  <a:pt x="51148" y="431652"/>
                  <a:pt x="49900" y="417983"/>
                </a:cubicBezTo>
                <a:cubicBezTo>
                  <a:pt x="49900" y="421711"/>
                  <a:pt x="52396" y="425439"/>
                  <a:pt x="52396" y="427924"/>
                </a:cubicBezTo>
                <a:cubicBezTo>
                  <a:pt x="52396" y="427924"/>
                  <a:pt x="53644" y="421711"/>
                  <a:pt x="52396" y="411769"/>
                </a:cubicBezTo>
                <a:lnTo>
                  <a:pt x="49900" y="408041"/>
                </a:lnTo>
                <a:lnTo>
                  <a:pt x="49900" y="403071"/>
                </a:lnTo>
                <a:cubicBezTo>
                  <a:pt x="47406" y="388159"/>
                  <a:pt x="48654" y="409284"/>
                  <a:pt x="46158" y="393129"/>
                </a:cubicBezTo>
                <a:cubicBezTo>
                  <a:pt x="47406" y="388780"/>
                  <a:pt x="44600" y="372004"/>
                  <a:pt x="41480" y="354607"/>
                </a:cubicBezTo>
                <a:lnTo>
                  <a:pt x="37358" y="331344"/>
                </a:lnTo>
                <a:lnTo>
                  <a:pt x="37562" y="331403"/>
                </a:lnTo>
                <a:lnTo>
                  <a:pt x="36436" y="324627"/>
                </a:lnTo>
                <a:lnTo>
                  <a:pt x="34930" y="312356"/>
                </a:lnTo>
                <a:cubicBezTo>
                  <a:pt x="33060" y="307385"/>
                  <a:pt x="34618" y="314841"/>
                  <a:pt x="36022" y="322142"/>
                </a:cubicBezTo>
                <a:lnTo>
                  <a:pt x="36436" y="324627"/>
                </a:lnTo>
                <a:lnTo>
                  <a:pt x="37036" y="329520"/>
                </a:lnTo>
                <a:lnTo>
                  <a:pt x="37358" y="331344"/>
                </a:lnTo>
                <a:lnTo>
                  <a:pt x="36178" y="330996"/>
                </a:lnTo>
                <a:cubicBezTo>
                  <a:pt x="34930" y="326025"/>
                  <a:pt x="34930" y="323540"/>
                  <a:pt x="33682" y="314841"/>
                </a:cubicBezTo>
                <a:lnTo>
                  <a:pt x="33682" y="317326"/>
                </a:lnTo>
                <a:cubicBezTo>
                  <a:pt x="26198" y="271348"/>
                  <a:pt x="23702" y="252708"/>
                  <a:pt x="16218" y="210457"/>
                </a:cubicBezTo>
                <a:lnTo>
                  <a:pt x="16218" y="211700"/>
                </a:lnTo>
                <a:cubicBezTo>
                  <a:pt x="14970" y="196788"/>
                  <a:pt x="12474" y="189332"/>
                  <a:pt x="9980" y="181876"/>
                </a:cubicBezTo>
                <a:cubicBezTo>
                  <a:pt x="9980" y="179390"/>
                  <a:pt x="12474" y="190574"/>
                  <a:pt x="12474" y="184361"/>
                </a:cubicBezTo>
                <a:cubicBezTo>
                  <a:pt x="3742" y="159508"/>
                  <a:pt x="4990" y="132169"/>
                  <a:pt x="0" y="116014"/>
                </a:cubicBezTo>
                <a:cubicBezTo>
                  <a:pt x="3742" y="117257"/>
                  <a:pt x="0" y="82462"/>
                  <a:pt x="4990" y="96132"/>
                </a:cubicBezTo>
                <a:lnTo>
                  <a:pt x="2494" y="86190"/>
                </a:lnTo>
                <a:cubicBezTo>
                  <a:pt x="4990" y="88676"/>
                  <a:pt x="8732" y="119742"/>
                  <a:pt x="12474" y="125956"/>
                </a:cubicBezTo>
                <a:lnTo>
                  <a:pt x="16218" y="159508"/>
                </a:lnTo>
                <a:cubicBezTo>
                  <a:pt x="17464" y="158265"/>
                  <a:pt x="18712" y="163236"/>
                  <a:pt x="17464" y="158265"/>
                </a:cubicBezTo>
                <a:cubicBezTo>
                  <a:pt x="19960" y="166964"/>
                  <a:pt x="21208" y="174420"/>
                  <a:pt x="19960" y="163236"/>
                </a:cubicBezTo>
                <a:cubicBezTo>
                  <a:pt x="28692" y="245252"/>
                  <a:pt x="48654" y="327268"/>
                  <a:pt x="61128" y="408041"/>
                </a:cubicBezTo>
                <a:cubicBezTo>
                  <a:pt x="62376" y="413012"/>
                  <a:pt x="62376" y="409284"/>
                  <a:pt x="62376" y="406799"/>
                </a:cubicBezTo>
                <a:cubicBezTo>
                  <a:pt x="62376" y="421711"/>
                  <a:pt x="66118" y="421711"/>
                  <a:pt x="67366" y="429167"/>
                </a:cubicBezTo>
                <a:lnTo>
                  <a:pt x="68614" y="451535"/>
                </a:lnTo>
                <a:cubicBezTo>
                  <a:pt x="71110" y="458991"/>
                  <a:pt x="69862" y="452777"/>
                  <a:pt x="71110" y="452777"/>
                </a:cubicBezTo>
                <a:cubicBezTo>
                  <a:pt x="74852" y="473903"/>
                  <a:pt x="78594" y="493785"/>
                  <a:pt x="81090" y="512425"/>
                </a:cubicBezTo>
                <a:cubicBezTo>
                  <a:pt x="82336" y="522367"/>
                  <a:pt x="84832" y="531065"/>
                  <a:pt x="86080" y="541007"/>
                </a:cubicBezTo>
                <a:cubicBezTo>
                  <a:pt x="86080" y="544735"/>
                  <a:pt x="87328" y="549705"/>
                  <a:pt x="88574" y="554676"/>
                </a:cubicBezTo>
                <a:cubicBezTo>
                  <a:pt x="89822" y="558404"/>
                  <a:pt x="89822" y="563375"/>
                  <a:pt x="91070" y="564617"/>
                </a:cubicBezTo>
                <a:cubicBezTo>
                  <a:pt x="91070" y="567102"/>
                  <a:pt x="89822" y="568345"/>
                  <a:pt x="89822" y="568345"/>
                </a:cubicBezTo>
                <a:cubicBezTo>
                  <a:pt x="89822" y="568345"/>
                  <a:pt x="88574" y="568345"/>
                  <a:pt x="89822" y="574558"/>
                </a:cubicBezTo>
                <a:cubicBezTo>
                  <a:pt x="89822" y="558404"/>
                  <a:pt x="94812" y="595684"/>
                  <a:pt x="94812" y="582014"/>
                </a:cubicBezTo>
                <a:cubicBezTo>
                  <a:pt x="94812" y="584500"/>
                  <a:pt x="94812" y="586985"/>
                  <a:pt x="94812" y="589470"/>
                </a:cubicBezTo>
                <a:cubicBezTo>
                  <a:pt x="97308" y="586985"/>
                  <a:pt x="101050" y="568345"/>
                  <a:pt x="102298" y="577044"/>
                </a:cubicBezTo>
                <a:cubicBezTo>
                  <a:pt x="106040" y="563375"/>
                  <a:pt x="104792" y="565860"/>
                  <a:pt x="102298" y="568345"/>
                </a:cubicBezTo>
                <a:cubicBezTo>
                  <a:pt x="106040" y="559647"/>
                  <a:pt x="107288" y="552191"/>
                  <a:pt x="109782" y="544735"/>
                </a:cubicBezTo>
                <a:cubicBezTo>
                  <a:pt x="112278" y="537279"/>
                  <a:pt x="113526" y="529823"/>
                  <a:pt x="114774" y="521124"/>
                </a:cubicBezTo>
                <a:cubicBezTo>
                  <a:pt x="118516" y="511183"/>
                  <a:pt x="138476" y="435380"/>
                  <a:pt x="145962" y="419225"/>
                </a:cubicBezTo>
                <a:cubicBezTo>
                  <a:pt x="140972" y="429167"/>
                  <a:pt x="144714" y="417983"/>
                  <a:pt x="147210" y="406799"/>
                </a:cubicBezTo>
                <a:lnTo>
                  <a:pt x="142220" y="415497"/>
                </a:lnTo>
                <a:lnTo>
                  <a:pt x="150952" y="391887"/>
                </a:lnTo>
                <a:cubicBezTo>
                  <a:pt x="150952" y="386916"/>
                  <a:pt x="152200" y="384431"/>
                  <a:pt x="152200" y="384431"/>
                </a:cubicBezTo>
                <a:lnTo>
                  <a:pt x="153446" y="383189"/>
                </a:lnTo>
                <a:lnTo>
                  <a:pt x="153446" y="383189"/>
                </a:lnTo>
                <a:lnTo>
                  <a:pt x="153758" y="382878"/>
                </a:lnTo>
                <a:cubicBezTo>
                  <a:pt x="154382" y="382567"/>
                  <a:pt x="155318" y="381324"/>
                  <a:pt x="157190" y="375732"/>
                </a:cubicBezTo>
                <a:cubicBezTo>
                  <a:pt x="159062" y="367655"/>
                  <a:pt x="159996" y="363305"/>
                  <a:pt x="160776" y="359733"/>
                </a:cubicBezTo>
                <a:lnTo>
                  <a:pt x="163010" y="350179"/>
                </a:lnTo>
                <a:lnTo>
                  <a:pt x="162920" y="352102"/>
                </a:lnTo>
                <a:cubicBezTo>
                  <a:pt x="163428" y="351733"/>
                  <a:pt x="164676" y="349015"/>
                  <a:pt x="167170" y="342180"/>
                </a:cubicBezTo>
                <a:cubicBezTo>
                  <a:pt x="165922" y="342180"/>
                  <a:pt x="168418" y="324782"/>
                  <a:pt x="172160" y="317326"/>
                </a:cubicBezTo>
                <a:cubicBezTo>
                  <a:pt x="167170" y="332238"/>
                  <a:pt x="169664" y="330996"/>
                  <a:pt x="170912" y="324782"/>
                </a:cubicBezTo>
                <a:lnTo>
                  <a:pt x="177150" y="306142"/>
                </a:lnTo>
                <a:lnTo>
                  <a:pt x="172160" y="312356"/>
                </a:lnTo>
                <a:cubicBezTo>
                  <a:pt x="189626" y="255193"/>
                  <a:pt x="207092" y="198030"/>
                  <a:pt x="224556" y="138382"/>
                </a:cubicBezTo>
                <a:cubicBezTo>
                  <a:pt x="225804" y="138382"/>
                  <a:pt x="228300" y="127198"/>
                  <a:pt x="232042" y="117257"/>
                </a:cubicBezTo>
                <a:cubicBezTo>
                  <a:pt x="233290" y="113529"/>
                  <a:pt x="235784" y="106073"/>
                  <a:pt x="235784" y="102345"/>
                </a:cubicBezTo>
                <a:cubicBezTo>
                  <a:pt x="237032" y="98617"/>
                  <a:pt x="238280" y="96132"/>
                  <a:pt x="238280" y="98617"/>
                </a:cubicBezTo>
                <a:lnTo>
                  <a:pt x="237032" y="101102"/>
                </a:lnTo>
                <a:cubicBezTo>
                  <a:pt x="235784" y="109801"/>
                  <a:pt x="235784" y="108558"/>
                  <a:pt x="237032" y="104830"/>
                </a:cubicBezTo>
                <a:cubicBezTo>
                  <a:pt x="239528" y="101102"/>
                  <a:pt x="242022" y="93646"/>
                  <a:pt x="243270" y="87433"/>
                </a:cubicBezTo>
                <a:cubicBezTo>
                  <a:pt x="242022" y="92404"/>
                  <a:pt x="243270" y="84948"/>
                  <a:pt x="244518" y="79977"/>
                </a:cubicBezTo>
                <a:cubicBezTo>
                  <a:pt x="244518" y="73764"/>
                  <a:pt x="244518" y="68793"/>
                  <a:pt x="239528" y="88676"/>
                </a:cubicBezTo>
                <a:lnTo>
                  <a:pt x="248260" y="53881"/>
                </a:lnTo>
                <a:cubicBezTo>
                  <a:pt x="249508" y="51396"/>
                  <a:pt x="249508" y="50153"/>
                  <a:pt x="249508" y="47668"/>
                </a:cubicBezTo>
                <a:close/>
                <a:moveTo>
                  <a:pt x="688924" y="21"/>
                </a:moveTo>
                <a:lnTo>
                  <a:pt x="688466" y="3729"/>
                </a:lnTo>
                <a:lnTo>
                  <a:pt x="686636" y="433"/>
                </a:lnTo>
                <a:cubicBezTo>
                  <a:pt x="687550" y="433"/>
                  <a:pt x="688466" y="-116"/>
                  <a:pt x="688924" y="21"/>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7" name="Freeform 116">
            <a:extLst>
              <a:ext uri="{FF2B5EF4-FFF2-40B4-BE49-F238E27FC236}">
                <a16:creationId xmlns:a16="http://schemas.microsoft.com/office/drawing/2014/main" id="{25BDDE77-05B8-484C-8C27-8E06BF887BD4}"/>
              </a:ext>
            </a:extLst>
          </p:cNvPr>
          <p:cNvSpPr>
            <a:spLocks noChangeArrowheads="1"/>
          </p:cNvSpPr>
          <p:nvPr/>
        </p:nvSpPr>
        <p:spPr bwMode="auto">
          <a:xfrm>
            <a:off x="10526140" y="3617007"/>
            <a:ext cx="241238" cy="742434"/>
          </a:xfrm>
          <a:custGeom>
            <a:avLst/>
            <a:gdLst>
              <a:gd name="connsiteX0" fmla="*/ 13738 w 482476"/>
              <a:gd name="connsiteY0" fmla="*/ 1453177 h 1484867"/>
              <a:gd name="connsiteX1" fmla="*/ 12708 w 482476"/>
              <a:gd name="connsiteY1" fmla="*/ 1457144 h 1484867"/>
              <a:gd name="connsiteX2" fmla="*/ 13510 w 482476"/>
              <a:gd name="connsiteY2" fmla="*/ 1461656 h 1484867"/>
              <a:gd name="connsiteX3" fmla="*/ 14652 w 482476"/>
              <a:gd name="connsiteY3" fmla="*/ 1453177 h 1484867"/>
              <a:gd name="connsiteX4" fmla="*/ 14652 w 482476"/>
              <a:gd name="connsiteY4" fmla="*/ 1484867 h 1484867"/>
              <a:gd name="connsiteX5" fmla="*/ 10992 w 482476"/>
              <a:gd name="connsiteY5" fmla="*/ 1481065 h 1484867"/>
              <a:gd name="connsiteX6" fmla="*/ 12822 w 482476"/>
              <a:gd name="connsiteY6" fmla="*/ 1479797 h 1484867"/>
              <a:gd name="connsiteX7" fmla="*/ 13050 w 482476"/>
              <a:gd name="connsiteY7" fmla="*/ 1465061 h 1484867"/>
              <a:gd name="connsiteX8" fmla="*/ 13398 w 482476"/>
              <a:gd name="connsiteY8" fmla="*/ 1462488 h 1484867"/>
              <a:gd name="connsiteX9" fmla="*/ 10992 w 482476"/>
              <a:gd name="connsiteY9" fmla="*/ 1459280 h 1484867"/>
              <a:gd name="connsiteX10" fmla="*/ 21978 w 482476"/>
              <a:gd name="connsiteY10" fmla="*/ 1413627 h 1484867"/>
              <a:gd name="connsiteX11" fmla="*/ 25638 w 482476"/>
              <a:gd name="connsiteY11" fmla="*/ 1414726 h 1484867"/>
              <a:gd name="connsiteX12" fmla="*/ 21978 w 482476"/>
              <a:gd name="connsiteY12" fmla="*/ 1419120 h 1484867"/>
              <a:gd name="connsiteX13" fmla="*/ 19228 w 482476"/>
              <a:gd name="connsiteY13" fmla="*/ 1409233 h 1484867"/>
              <a:gd name="connsiteX14" fmla="*/ 19228 w 482476"/>
              <a:gd name="connsiteY14" fmla="*/ 1411063 h 1484867"/>
              <a:gd name="connsiteX15" fmla="*/ 19228 w 482476"/>
              <a:gd name="connsiteY15" fmla="*/ 1409233 h 1484867"/>
              <a:gd name="connsiteX16" fmla="*/ 16480 w 482476"/>
              <a:gd name="connsiteY16" fmla="*/ 1403738 h 1484867"/>
              <a:gd name="connsiteX17" fmla="*/ 19228 w 482476"/>
              <a:gd name="connsiteY17" fmla="*/ 1418846 h 1484867"/>
              <a:gd name="connsiteX18" fmla="*/ 16480 w 482476"/>
              <a:gd name="connsiteY18" fmla="*/ 1406485 h 1484867"/>
              <a:gd name="connsiteX19" fmla="*/ 20144 w 482476"/>
              <a:gd name="connsiteY19" fmla="*/ 1376274 h 1484867"/>
              <a:gd name="connsiteX20" fmla="*/ 18312 w 482476"/>
              <a:gd name="connsiteY20" fmla="*/ 1385691 h 1484867"/>
              <a:gd name="connsiteX21" fmla="*/ 16480 w 482476"/>
              <a:gd name="connsiteY21" fmla="*/ 1379413 h 1484867"/>
              <a:gd name="connsiteX22" fmla="*/ 20144 w 482476"/>
              <a:gd name="connsiteY22" fmla="*/ 1376274 h 1484867"/>
              <a:gd name="connsiteX23" fmla="*/ 10992 w 482476"/>
              <a:gd name="connsiteY23" fmla="*/ 1373217 h 1484867"/>
              <a:gd name="connsiteX24" fmla="*/ 12364 w 482476"/>
              <a:gd name="connsiteY24" fmla="*/ 1373217 h 1484867"/>
              <a:gd name="connsiteX25" fmla="*/ 13738 w 482476"/>
              <a:gd name="connsiteY25" fmla="*/ 1374438 h 1484867"/>
              <a:gd name="connsiteX26" fmla="*/ 10992 w 482476"/>
              <a:gd name="connsiteY26" fmla="*/ 1373217 h 1484867"/>
              <a:gd name="connsiteX27" fmla="*/ 15110 w 482476"/>
              <a:gd name="connsiteY27" fmla="*/ 1361011 h 1484867"/>
              <a:gd name="connsiteX28" fmla="*/ 12364 w 482476"/>
              <a:gd name="connsiteY28" fmla="*/ 1373217 h 1484867"/>
              <a:gd name="connsiteX29" fmla="*/ 12364 w 482476"/>
              <a:gd name="connsiteY29" fmla="*/ 1368335 h 1484867"/>
              <a:gd name="connsiteX30" fmla="*/ 15110 w 482476"/>
              <a:gd name="connsiteY30" fmla="*/ 1361011 h 1484867"/>
              <a:gd name="connsiteX31" fmla="*/ 16480 w 482476"/>
              <a:gd name="connsiteY31" fmla="*/ 1359793 h 1484867"/>
              <a:gd name="connsiteX32" fmla="*/ 20144 w 482476"/>
              <a:gd name="connsiteY32" fmla="*/ 1369406 h 1484867"/>
              <a:gd name="connsiteX33" fmla="*/ 16480 w 482476"/>
              <a:gd name="connsiteY33" fmla="*/ 1368032 h 1484867"/>
              <a:gd name="connsiteX34" fmla="*/ 16480 w 482476"/>
              <a:gd name="connsiteY34" fmla="*/ 1363910 h 1484867"/>
              <a:gd name="connsiteX35" fmla="*/ 16480 w 482476"/>
              <a:gd name="connsiteY35" fmla="*/ 1361163 h 1484867"/>
              <a:gd name="connsiteX36" fmla="*/ 19228 w 482476"/>
              <a:gd name="connsiteY36" fmla="*/ 1354301 h 1484867"/>
              <a:gd name="connsiteX37" fmla="*/ 16480 w 482476"/>
              <a:gd name="connsiteY37" fmla="*/ 1358694 h 1484867"/>
              <a:gd name="connsiteX38" fmla="*/ 16480 w 482476"/>
              <a:gd name="connsiteY38" fmla="*/ 1355399 h 1484867"/>
              <a:gd name="connsiteX39" fmla="*/ 21976 w 482476"/>
              <a:gd name="connsiteY39" fmla="*/ 1343315 h 1484867"/>
              <a:gd name="connsiteX40" fmla="*/ 23808 w 482476"/>
              <a:gd name="connsiteY40" fmla="*/ 1346454 h 1484867"/>
              <a:gd name="connsiteX41" fmla="*/ 25636 w 482476"/>
              <a:gd name="connsiteY41" fmla="*/ 1352732 h 1484867"/>
              <a:gd name="connsiteX42" fmla="*/ 17508 w 482476"/>
              <a:gd name="connsiteY42" fmla="*/ 1338504 h 1484867"/>
              <a:gd name="connsiteX43" fmla="*/ 16480 w 482476"/>
              <a:gd name="connsiteY43" fmla="*/ 1341480 h 1484867"/>
              <a:gd name="connsiteX44" fmla="*/ 16480 w 482476"/>
              <a:gd name="connsiteY44" fmla="*/ 1339649 h 1484867"/>
              <a:gd name="connsiteX45" fmla="*/ 17508 w 482476"/>
              <a:gd name="connsiteY45" fmla="*/ 1338504 h 1484867"/>
              <a:gd name="connsiteX46" fmla="*/ 19228 w 482476"/>
              <a:gd name="connsiteY46" fmla="*/ 1326834 h 1484867"/>
              <a:gd name="connsiteX47" fmla="*/ 19228 w 482476"/>
              <a:gd name="connsiteY47" fmla="*/ 1336251 h 1484867"/>
              <a:gd name="connsiteX48" fmla="*/ 16480 w 482476"/>
              <a:gd name="connsiteY48" fmla="*/ 1328403 h 1484867"/>
              <a:gd name="connsiteX49" fmla="*/ 19228 w 482476"/>
              <a:gd name="connsiteY49" fmla="*/ 1326834 h 1484867"/>
              <a:gd name="connsiteX50" fmla="*/ 12820 w 482476"/>
              <a:gd name="connsiteY50" fmla="*/ 1326834 h 1484867"/>
              <a:gd name="connsiteX51" fmla="*/ 14652 w 482476"/>
              <a:gd name="connsiteY51" fmla="*/ 1340568 h 1484867"/>
              <a:gd name="connsiteX52" fmla="*/ 12820 w 482476"/>
              <a:gd name="connsiteY52" fmla="*/ 1333701 h 1484867"/>
              <a:gd name="connsiteX53" fmla="*/ 10992 w 482476"/>
              <a:gd name="connsiteY53" fmla="*/ 1333701 h 1484867"/>
              <a:gd name="connsiteX54" fmla="*/ 21976 w 482476"/>
              <a:gd name="connsiteY54" fmla="*/ 1315848 h 1484867"/>
              <a:gd name="connsiteX55" fmla="*/ 24724 w 482476"/>
              <a:gd name="connsiteY55" fmla="*/ 1327934 h 1484867"/>
              <a:gd name="connsiteX56" fmla="*/ 21976 w 482476"/>
              <a:gd name="connsiteY56" fmla="*/ 1327934 h 1484867"/>
              <a:gd name="connsiteX57" fmla="*/ 21976 w 482476"/>
              <a:gd name="connsiteY57" fmla="*/ 1315848 h 1484867"/>
              <a:gd name="connsiteX58" fmla="*/ 10992 w 482476"/>
              <a:gd name="connsiteY58" fmla="*/ 1297540 h 1484867"/>
              <a:gd name="connsiteX59" fmla="*/ 15384 w 482476"/>
              <a:gd name="connsiteY59" fmla="*/ 1302771 h 1484867"/>
              <a:gd name="connsiteX60" fmla="*/ 13188 w 482476"/>
              <a:gd name="connsiteY60" fmla="*/ 1309310 h 1484867"/>
              <a:gd name="connsiteX61" fmla="*/ 10992 w 482476"/>
              <a:gd name="connsiteY61" fmla="*/ 1297540 h 1484867"/>
              <a:gd name="connsiteX62" fmla="*/ 10992 w 482476"/>
              <a:gd name="connsiteY62" fmla="*/ 1289168 h 1484867"/>
              <a:gd name="connsiteX63" fmla="*/ 13736 w 482476"/>
              <a:gd name="connsiteY63" fmla="*/ 1292307 h 1484867"/>
              <a:gd name="connsiteX64" fmla="*/ 10992 w 482476"/>
              <a:gd name="connsiteY64" fmla="*/ 1292307 h 1484867"/>
              <a:gd name="connsiteX65" fmla="*/ 15220 w 482476"/>
              <a:gd name="connsiteY65" fmla="*/ 1273096 h 1484867"/>
              <a:gd name="connsiteX66" fmla="*/ 15112 w 482476"/>
              <a:gd name="connsiteY66" fmla="*/ 1273473 h 1484867"/>
              <a:gd name="connsiteX67" fmla="*/ 15112 w 482476"/>
              <a:gd name="connsiteY67" fmla="*/ 1273137 h 1484867"/>
              <a:gd name="connsiteX68" fmla="*/ 17856 w 482476"/>
              <a:gd name="connsiteY68" fmla="*/ 1264057 h 1484867"/>
              <a:gd name="connsiteX69" fmla="*/ 20604 w 482476"/>
              <a:gd name="connsiteY69" fmla="*/ 1271119 h 1484867"/>
              <a:gd name="connsiteX70" fmla="*/ 18120 w 482476"/>
              <a:gd name="connsiteY70" fmla="*/ 1272031 h 1484867"/>
              <a:gd name="connsiteX71" fmla="*/ 19228 w 482476"/>
              <a:gd name="connsiteY71" fmla="*/ 1275829 h 1484867"/>
              <a:gd name="connsiteX72" fmla="*/ 17264 w 482476"/>
              <a:gd name="connsiteY72" fmla="*/ 1273586 h 1484867"/>
              <a:gd name="connsiteX73" fmla="*/ 19228 w 482476"/>
              <a:gd name="connsiteY73" fmla="*/ 1277790 h 1484867"/>
              <a:gd name="connsiteX74" fmla="*/ 16480 w 482476"/>
              <a:gd name="connsiteY74" fmla="*/ 1287208 h 1484867"/>
              <a:gd name="connsiteX75" fmla="*/ 16480 w 482476"/>
              <a:gd name="connsiteY75" fmla="*/ 1286031 h 1484867"/>
              <a:gd name="connsiteX76" fmla="*/ 16480 w 482476"/>
              <a:gd name="connsiteY76" fmla="*/ 1284853 h 1484867"/>
              <a:gd name="connsiteX77" fmla="*/ 16480 w 482476"/>
              <a:gd name="connsiteY77" fmla="*/ 1272690 h 1484867"/>
              <a:gd name="connsiteX78" fmla="*/ 16480 w 482476"/>
              <a:gd name="connsiteY78" fmla="*/ 1272634 h 1484867"/>
              <a:gd name="connsiteX79" fmla="*/ 15220 w 482476"/>
              <a:gd name="connsiteY79" fmla="*/ 1273096 h 1484867"/>
              <a:gd name="connsiteX80" fmla="*/ 16480 w 482476"/>
              <a:gd name="connsiteY80" fmla="*/ 1268782 h 1484867"/>
              <a:gd name="connsiteX81" fmla="*/ 16480 w 482476"/>
              <a:gd name="connsiteY81" fmla="*/ 1266412 h 1484867"/>
              <a:gd name="connsiteX82" fmla="*/ 16824 w 482476"/>
              <a:gd name="connsiteY82" fmla="*/ 1267597 h 1484867"/>
              <a:gd name="connsiteX83" fmla="*/ 10992 w 482476"/>
              <a:gd name="connsiteY83" fmla="*/ 1252286 h 1484867"/>
              <a:gd name="connsiteX84" fmla="*/ 15112 w 482476"/>
              <a:gd name="connsiteY84" fmla="*/ 1260526 h 1484867"/>
              <a:gd name="connsiteX85" fmla="*/ 15112 w 482476"/>
              <a:gd name="connsiteY85" fmla="*/ 1273137 h 1484867"/>
              <a:gd name="connsiteX86" fmla="*/ 10992 w 482476"/>
              <a:gd name="connsiteY86" fmla="*/ 1274650 h 1484867"/>
              <a:gd name="connsiteX87" fmla="*/ 10992 w 482476"/>
              <a:gd name="connsiteY87" fmla="*/ 1259349 h 1484867"/>
              <a:gd name="connsiteX88" fmla="*/ 12364 w 482476"/>
              <a:gd name="connsiteY88" fmla="*/ 1259349 h 1484867"/>
              <a:gd name="connsiteX89" fmla="*/ 19228 w 482476"/>
              <a:gd name="connsiteY89" fmla="*/ 1249928 h 1484867"/>
              <a:gd name="connsiteX90" fmla="*/ 19228 w 482476"/>
              <a:gd name="connsiteY90" fmla="*/ 1254049 h 1484867"/>
              <a:gd name="connsiteX91" fmla="*/ 16480 w 482476"/>
              <a:gd name="connsiteY91" fmla="*/ 1254049 h 1484867"/>
              <a:gd name="connsiteX92" fmla="*/ 10992 w 482476"/>
              <a:gd name="connsiteY92" fmla="*/ 1244440 h 1484867"/>
              <a:gd name="connsiteX93" fmla="*/ 10992 w 482476"/>
              <a:gd name="connsiteY93" fmla="*/ 1248101 h 1484867"/>
              <a:gd name="connsiteX94" fmla="*/ 10992 w 482476"/>
              <a:gd name="connsiteY94" fmla="*/ 1244440 h 1484867"/>
              <a:gd name="connsiteX95" fmla="*/ 12820 w 482476"/>
              <a:gd name="connsiteY95" fmla="*/ 1233454 h 1484867"/>
              <a:gd name="connsiteX96" fmla="*/ 14652 w 482476"/>
              <a:gd name="connsiteY96" fmla="*/ 1236200 h 1484867"/>
              <a:gd name="connsiteX97" fmla="*/ 10992 w 482476"/>
              <a:gd name="connsiteY97" fmla="*/ 1237572 h 1484867"/>
              <a:gd name="connsiteX98" fmla="*/ 13736 w 482476"/>
              <a:gd name="connsiteY98" fmla="*/ 1195001 h 1484867"/>
              <a:gd name="connsiteX99" fmla="*/ 13736 w 482476"/>
              <a:gd name="connsiteY99" fmla="*/ 1204888 h 1484867"/>
              <a:gd name="connsiteX100" fmla="*/ 10992 w 482476"/>
              <a:gd name="connsiteY100" fmla="*/ 1202691 h 1484867"/>
              <a:gd name="connsiteX101" fmla="*/ 18540 w 482476"/>
              <a:gd name="connsiteY101" fmla="*/ 1179378 h 1484867"/>
              <a:gd name="connsiteX102" fmla="*/ 19228 w 482476"/>
              <a:gd name="connsiteY102" fmla="*/ 1185386 h 1484867"/>
              <a:gd name="connsiteX103" fmla="*/ 17852 w 482476"/>
              <a:gd name="connsiteY103" fmla="*/ 1182640 h 1484867"/>
              <a:gd name="connsiteX104" fmla="*/ 18540 w 482476"/>
              <a:gd name="connsiteY104" fmla="*/ 1179378 h 1484867"/>
              <a:gd name="connsiteX105" fmla="*/ 13656 w 482476"/>
              <a:gd name="connsiteY105" fmla="*/ 1136751 h 1484867"/>
              <a:gd name="connsiteX106" fmla="*/ 13656 w 482476"/>
              <a:gd name="connsiteY106" fmla="*/ 1145457 h 1484867"/>
              <a:gd name="connsiteX107" fmla="*/ 13356 w 482476"/>
              <a:gd name="connsiteY107" fmla="*/ 1142154 h 1484867"/>
              <a:gd name="connsiteX108" fmla="*/ 5492 w 482476"/>
              <a:gd name="connsiteY108" fmla="*/ 1134579 h 1484867"/>
              <a:gd name="connsiteX109" fmla="*/ 8240 w 482476"/>
              <a:gd name="connsiteY109" fmla="*/ 1134579 h 1484867"/>
              <a:gd name="connsiteX110" fmla="*/ 5492 w 482476"/>
              <a:gd name="connsiteY110" fmla="*/ 1138697 h 1484867"/>
              <a:gd name="connsiteX111" fmla="*/ 7448 w 482476"/>
              <a:gd name="connsiteY111" fmla="*/ 1088246 h 1484867"/>
              <a:gd name="connsiteX112" fmla="*/ 8688 w 482476"/>
              <a:gd name="connsiteY112" fmla="*/ 1091977 h 1484867"/>
              <a:gd name="connsiteX113" fmla="*/ 8688 w 482476"/>
              <a:gd name="connsiteY113" fmla="*/ 1105658 h 1484867"/>
              <a:gd name="connsiteX114" fmla="*/ 7448 w 482476"/>
              <a:gd name="connsiteY114" fmla="*/ 1088246 h 1484867"/>
              <a:gd name="connsiteX115" fmla="*/ 31128 w 482476"/>
              <a:gd name="connsiteY115" fmla="*/ 1002746 h 1484867"/>
              <a:gd name="connsiteX116" fmla="*/ 29296 w 482476"/>
              <a:gd name="connsiteY116" fmla="*/ 1005492 h 1484867"/>
              <a:gd name="connsiteX117" fmla="*/ 31128 w 482476"/>
              <a:gd name="connsiteY117" fmla="*/ 1002746 h 1484867"/>
              <a:gd name="connsiteX118" fmla="*/ 1376 w 482476"/>
              <a:gd name="connsiteY118" fmla="*/ 862120 h 1484867"/>
              <a:gd name="connsiteX119" fmla="*/ 4124 w 482476"/>
              <a:gd name="connsiteY119" fmla="*/ 868711 h 1484867"/>
              <a:gd name="connsiteX120" fmla="*/ 1376 w 482476"/>
              <a:gd name="connsiteY120" fmla="*/ 873105 h 1484867"/>
              <a:gd name="connsiteX121" fmla="*/ 1376 w 482476"/>
              <a:gd name="connsiteY121" fmla="*/ 862120 h 1484867"/>
              <a:gd name="connsiteX122" fmla="*/ 6208 w 482476"/>
              <a:gd name="connsiteY122" fmla="*/ 788512 h 1484867"/>
              <a:gd name="connsiteX123" fmla="*/ 14896 w 482476"/>
              <a:gd name="connsiteY123" fmla="*/ 794731 h 1484867"/>
              <a:gd name="connsiteX124" fmla="*/ 17380 w 482476"/>
              <a:gd name="connsiteY124" fmla="*/ 804680 h 1484867"/>
              <a:gd name="connsiteX125" fmla="*/ 14896 w 482476"/>
              <a:gd name="connsiteY125" fmla="*/ 807168 h 1484867"/>
              <a:gd name="connsiteX126" fmla="*/ 16136 w 482476"/>
              <a:gd name="connsiteY126" fmla="*/ 820849 h 1484867"/>
              <a:gd name="connsiteX127" fmla="*/ 14896 w 482476"/>
              <a:gd name="connsiteY127" fmla="*/ 819605 h 1484867"/>
              <a:gd name="connsiteX128" fmla="*/ 19860 w 482476"/>
              <a:gd name="connsiteY128" fmla="*/ 841992 h 1484867"/>
              <a:gd name="connsiteX129" fmla="*/ 17380 w 482476"/>
              <a:gd name="connsiteY129" fmla="*/ 858160 h 1484867"/>
              <a:gd name="connsiteX130" fmla="*/ 17380 w 482476"/>
              <a:gd name="connsiteY130" fmla="*/ 860684 h 1484867"/>
              <a:gd name="connsiteX131" fmla="*/ 17852 w 482476"/>
              <a:gd name="connsiteY131" fmla="*/ 859926 h 1484867"/>
              <a:gd name="connsiteX132" fmla="*/ 18712 w 482476"/>
              <a:gd name="connsiteY132" fmla="*/ 863222 h 1484867"/>
              <a:gd name="connsiteX133" fmla="*/ 18544 w 482476"/>
              <a:gd name="connsiteY133" fmla="*/ 863718 h 1484867"/>
              <a:gd name="connsiteX134" fmla="*/ 19860 w 482476"/>
              <a:gd name="connsiteY134" fmla="*/ 864378 h 1484867"/>
              <a:gd name="connsiteX135" fmla="*/ 19860 w 482476"/>
              <a:gd name="connsiteY135" fmla="*/ 865622 h 1484867"/>
              <a:gd name="connsiteX136" fmla="*/ 18620 w 482476"/>
              <a:gd name="connsiteY136" fmla="*/ 866866 h 1484867"/>
              <a:gd name="connsiteX137" fmla="*/ 19860 w 482476"/>
              <a:gd name="connsiteY137" fmla="*/ 878059 h 1484867"/>
              <a:gd name="connsiteX138" fmla="*/ 19860 w 482476"/>
              <a:gd name="connsiteY138" fmla="*/ 879303 h 1484867"/>
              <a:gd name="connsiteX139" fmla="*/ 19860 w 482476"/>
              <a:gd name="connsiteY139" fmla="*/ 880547 h 1484867"/>
              <a:gd name="connsiteX140" fmla="*/ 19860 w 482476"/>
              <a:gd name="connsiteY140" fmla="*/ 888009 h 1484867"/>
              <a:gd name="connsiteX141" fmla="*/ 19860 w 482476"/>
              <a:gd name="connsiteY141" fmla="*/ 936514 h 1484867"/>
              <a:gd name="connsiteX142" fmla="*/ 19860 w 482476"/>
              <a:gd name="connsiteY142" fmla="*/ 930295 h 1484867"/>
              <a:gd name="connsiteX143" fmla="*/ 17380 w 482476"/>
              <a:gd name="connsiteY143" fmla="*/ 965119 h 1484867"/>
              <a:gd name="connsiteX144" fmla="*/ 19860 w 482476"/>
              <a:gd name="connsiteY144" fmla="*/ 963875 h 1484867"/>
              <a:gd name="connsiteX145" fmla="*/ 21104 w 482476"/>
              <a:gd name="connsiteY145" fmla="*/ 988749 h 1484867"/>
              <a:gd name="connsiteX146" fmla="*/ 22344 w 482476"/>
              <a:gd name="connsiteY146" fmla="*/ 989993 h 1484867"/>
              <a:gd name="connsiteX147" fmla="*/ 21104 w 482476"/>
              <a:gd name="connsiteY147" fmla="*/ 1032279 h 1484867"/>
              <a:gd name="connsiteX148" fmla="*/ 21104 w 482476"/>
              <a:gd name="connsiteY148" fmla="*/ 1054666 h 1484867"/>
              <a:gd name="connsiteX149" fmla="*/ 19860 w 482476"/>
              <a:gd name="connsiteY149" fmla="*/ 1055910 h 1484867"/>
              <a:gd name="connsiteX150" fmla="*/ 19860 w 482476"/>
              <a:gd name="connsiteY150" fmla="*/ 1074565 h 1484867"/>
              <a:gd name="connsiteX151" fmla="*/ 19860 w 482476"/>
              <a:gd name="connsiteY151" fmla="*/ 1123070 h 1484867"/>
              <a:gd name="connsiteX152" fmla="*/ 19860 w 482476"/>
              <a:gd name="connsiteY152" fmla="*/ 1124314 h 1484867"/>
              <a:gd name="connsiteX153" fmla="*/ 19860 w 482476"/>
              <a:gd name="connsiteY153" fmla="*/ 1139238 h 1484867"/>
              <a:gd name="connsiteX154" fmla="*/ 21104 w 482476"/>
              <a:gd name="connsiteY154" fmla="*/ 1146700 h 1484867"/>
              <a:gd name="connsiteX155" fmla="*/ 19860 w 482476"/>
              <a:gd name="connsiteY155" fmla="*/ 1165356 h 1484867"/>
              <a:gd name="connsiteX156" fmla="*/ 19860 w 482476"/>
              <a:gd name="connsiteY156" fmla="*/ 1162868 h 1484867"/>
              <a:gd name="connsiteX157" fmla="*/ 18620 w 482476"/>
              <a:gd name="connsiteY157" fmla="*/ 1169087 h 1484867"/>
              <a:gd name="connsiteX158" fmla="*/ 19860 w 482476"/>
              <a:gd name="connsiteY158" fmla="*/ 1169087 h 1484867"/>
              <a:gd name="connsiteX159" fmla="*/ 19860 w 482476"/>
              <a:gd name="connsiteY159" fmla="*/ 1175305 h 1484867"/>
              <a:gd name="connsiteX160" fmla="*/ 17380 w 482476"/>
              <a:gd name="connsiteY160" fmla="*/ 1175305 h 1484867"/>
              <a:gd name="connsiteX161" fmla="*/ 17380 w 482476"/>
              <a:gd name="connsiteY161" fmla="*/ 1182768 h 1484867"/>
              <a:gd name="connsiteX162" fmla="*/ 17928 w 482476"/>
              <a:gd name="connsiteY162" fmla="*/ 1191586 h 1484867"/>
              <a:gd name="connsiteX163" fmla="*/ 19228 w 482476"/>
              <a:gd name="connsiteY163" fmla="*/ 1189510 h 1484867"/>
              <a:gd name="connsiteX164" fmla="*/ 19228 w 482476"/>
              <a:gd name="connsiteY164" fmla="*/ 1192805 h 1484867"/>
              <a:gd name="connsiteX165" fmla="*/ 18036 w 482476"/>
              <a:gd name="connsiteY165" fmla="*/ 1193282 h 1484867"/>
              <a:gd name="connsiteX166" fmla="*/ 18620 w 482476"/>
              <a:gd name="connsiteY166" fmla="*/ 1202667 h 1484867"/>
              <a:gd name="connsiteX167" fmla="*/ 19860 w 482476"/>
              <a:gd name="connsiteY167" fmla="*/ 1198936 h 1484867"/>
              <a:gd name="connsiteX168" fmla="*/ 21104 w 482476"/>
              <a:gd name="connsiteY168" fmla="*/ 1200180 h 1484867"/>
              <a:gd name="connsiteX169" fmla="*/ 21104 w 482476"/>
              <a:gd name="connsiteY169" fmla="*/ 1205155 h 1484867"/>
              <a:gd name="connsiteX170" fmla="*/ 18508 w 482476"/>
              <a:gd name="connsiteY170" fmla="*/ 1219032 h 1484867"/>
              <a:gd name="connsiteX171" fmla="*/ 19228 w 482476"/>
              <a:gd name="connsiteY171" fmla="*/ 1216973 h 1484867"/>
              <a:gd name="connsiteX172" fmla="*/ 19228 w 482476"/>
              <a:gd name="connsiteY172" fmla="*/ 1226390 h 1484867"/>
              <a:gd name="connsiteX173" fmla="*/ 17484 w 482476"/>
              <a:gd name="connsiteY173" fmla="*/ 1225394 h 1484867"/>
              <a:gd name="connsiteX174" fmla="*/ 19240 w 482476"/>
              <a:gd name="connsiteY174" fmla="*/ 1231117 h 1484867"/>
              <a:gd name="connsiteX175" fmla="*/ 21104 w 482476"/>
              <a:gd name="connsiteY175" fmla="*/ 1239978 h 1484867"/>
              <a:gd name="connsiteX176" fmla="*/ 18620 w 482476"/>
              <a:gd name="connsiteY176" fmla="*/ 1248684 h 1484867"/>
              <a:gd name="connsiteX177" fmla="*/ 16136 w 482476"/>
              <a:gd name="connsiteY177" fmla="*/ 1222566 h 1484867"/>
              <a:gd name="connsiteX178" fmla="*/ 14896 w 482476"/>
              <a:gd name="connsiteY178" fmla="*/ 1230029 h 1484867"/>
              <a:gd name="connsiteX179" fmla="*/ 14896 w 482476"/>
              <a:gd name="connsiteY179" fmla="*/ 1210129 h 1484867"/>
              <a:gd name="connsiteX180" fmla="*/ 14896 w 482476"/>
              <a:gd name="connsiteY180" fmla="*/ 1218835 h 1484867"/>
              <a:gd name="connsiteX181" fmla="*/ 16136 w 482476"/>
              <a:gd name="connsiteY181" fmla="*/ 1217592 h 1484867"/>
              <a:gd name="connsiteX182" fmla="*/ 14896 w 482476"/>
              <a:gd name="connsiteY182" fmla="*/ 1191474 h 1484867"/>
              <a:gd name="connsiteX183" fmla="*/ 12412 w 482476"/>
              <a:gd name="connsiteY183" fmla="*/ 1187743 h 1484867"/>
              <a:gd name="connsiteX184" fmla="*/ 12412 w 482476"/>
              <a:gd name="connsiteY184" fmla="*/ 1192717 h 1484867"/>
              <a:gd name="connsiteX185" fmla="*/ 11172 w 482476"/>
              <a:gd name="connsiteY185" fmla="*/ 1187743 h 1484867"/>
              <a:gd name="connsiteX186" fmla="*/ 12412 w 482476"/>
              <a:gd name="connsiteY186" fmla="*/ 1131776 h 1484867"/>
              <a:gd name="connsiteX187" fmla="*/ 13356 w 482476"/>
              <a:gd name="connsiteY187" fmla="*/ 1142154 h 1484867"/>
              <a:gd name="connsiteX188" fmla="*/ 12412 w 482476"/>
              <a:gd name="connsiteY188" fmla="*/ 1159137 h 1484867"/>
              <a:gd name="connsiteX189" fmla="*/ 17380 w 482476"/>
              <a:gd name="connsiteY189" fmla="*/ 1156650 h 1484867"/>
              <a:gd name="connsiteX190" fmla="*/ 14896 w 482476"/>
              <a:gd name="connsiteY190" fmla="*/ 1118095 h 1484867"/>
              <a:gd name="connsiteX191" fmla="*/ 16136 w 482476"/>
              <a:gd name="connsiteY191" fmla="*/ 1111876 h 1484867"/>
              <a:gd name="connsiteX192" fmla="*/ 13736 w 482476"/>
              <a:gd name="connsiteY192" fmla="*/ 1103467 h 1484867"/>
              <a:gd name="connsiteX193" fmla="*/ 13736 w 482476"/>
              <a:gd name="connsiteY193" fmla="*/ 1109311 h 1484867"/>
              <a:gd name="connsiteX194" fmla="*/ 10992 w 482476"/>
              <a:gd name="connsiteY194" fmla="*/ 1106016 h 1484867"/>
              <a:gd name="connsiteX195" fmla="*/ 13580 w 482476"/>
              <a:gd name="connsiteY195" fmla="*/ 1102910 h 1484867"/>
              <a:gd name="connsiteX196" fmla="*/ 8688 w 482476"/>
              <a:gd name="connsiteY196" fmla="*/ 1085759 h 1484867"/>
              <a:gd name="connsiteX197" fmla="*/ 8688 w 482476"/>
              <a:gd name="connsiteY197" fmla="*/ 1083271 h 1484867"/>
              <a:gd name="connsiteX198" fmla="*/ 11172 w 482476"/>
              <a:gd name="connsiteY198" fmla="*/ 1078296 h 1484867"/>
              <a:gd name="connsiteX199" fmla="*/ 11172 w 482476"/>
              <a:gd name="connsiteY199" fmla="*/ 1039741 h 1484867"/>
              <a:gd name="connsiteX200" fmla="*/ 13656 w 482476"/>
              <a:gd name="connsiteY200" fmla="*/ 1038498 h 1484867"/>
              <a:gd name="connsiteX201" fmla="*/ 7448 w 482476"/>
              <a:gd name="connsiteY201" fmla="*/ 1022329 h 1484867"/>
              <a:gd name="connsiteX202" fmla="*/ 8688 w 482476"/>
              <a:gd name="connsiteY202" fmla="*/ 1006161 h 1484867"/>
              <a:gd name="connsiteX203" fmla="*/ 6208 w 482476"/>
              <a:gd name="connsiteY203" fmla="*/ 1002430 h 1484867"/>
              <a:gd name="connsiteX204" fmla="*/ 6640 w 482476"/>
              <a:gd name="connsiteY204" fmla="*/ 1000260 h 1484867"/>
              <a:gd name="connsiteX205" fmla="*/ 3608 w 482476"/>
              <a:gd name="connsiteY205" fmla="*/ 999721 h 1484867"/>
              <a:gd name="connsiteX206" fmla="*/ 3264 w 482476"/>
              <a:gd name="connsiteY206" fmla="*/ 999483 h 1484867"/>
              <a:gd name="connsiteX207" fmla="*/ 1836 w 482476"/>
              <a:gd name="connsiteY207" fmla="*/ 1000912 h 1484867"/>
              <a:gd name="connsiteX208" fmla="*/ 4 w 482476"/>
              <a:gd name="connsiteY208" fmla="*/ 997248 h 1484867"/>
              <a:gd name="connsiteX209" fmla="*/ 6924 w 482476"/>
              <a:gd name="connsiteY209" fmla="*/ 998831 h 1484867"/>
              <a:gd name="connsiteX210" fmla="*/ 7448 w 482476"/>
              <a:gd name="connsiteY210" fmla="*/ 996212 h 1484867"/>
              <a:gd name="connsiteX211" fmla="*/ 6208 w 482476"/>
              <a:gd name="connsiteY211" fmla="*/ 991237 h 1484867"/>
              <a:gd name="connsiteX212" fmla="*/ 12412 w 482476"/>
              <a:gd name="connsiteY212" fmla="*/ 994968 h 1484867"/>
              <a:gd name="connsiteX213" fmla="*/ 14692 w 482476"/>
              <a:gd name="connsiteY213" fmla="*/ 982790 h 1484867"/>
              <a:gd name="connsiteX214" fmla="*/ 10992 w 482476"/>
              <a:gd name="connsiteY214" fmla="*/ 984434 h 1484867"/>
              <a:gd name="connsiteX215" fmla="*/ 10992 w 482476"/>
              <a:gd name="connsiteY215" fmla="*/ 980774 h 1484867"/>
              <a:gd name="connsiteX216" fmla="*/ 14752 w 482476"/>
              <a:gd name="connsiteY216" fmla="*/ 982446 h 1484867"/>
              <a:gd name="connsiteX217" fmla="*/ 16136 w 482476"/>
              <a:gd name="connsiteY217" fmla="*/ 973825 h 1484867"/>
              <a:gd name="connsiteX218" fmla="*/ 3724 w 482476"/>
              <a:gd name="connsiteY218" fmla="*/ 976312 h 1484867"/>
              <a:gd name="connsiteX219" fmla="*/ 6208 w 482476"/>
              <a:gd name="connsiteY219" fmla="*/ 966363 h 1484867"/>
              <a:gd name="connsiteX220" fmla="*/ 4968 w 482476"/>
              <a:gd name="connsiteY220" fmla="*/ 941488 h 1484867"/>
              <a:gd name="connsiteX221" fmla="*/ 6208 w 482476"/>
              <a:gd name="connsiteY221" fmla="*/ 947707 h 1484867"/>
              <a:gd name="connsiteX222" fmla="*/ 6208 w 482476"/>
              <a:gd name="connsiteY222" fmla="*/ 932782 h 1484867"/>
              <a:gd name="connsiteX223" fmla="*/ 9932 w 482476"/>
              <a:gd name="connsiteY223" fmla="*/ 936514 h 1484867"/>
              <a:gd name="connsiteX224" fmla="*/ 3724 w 482476"/>
              <a:gd name="connsiteY224" fmla="*/ 907908 h 1484867"/>
              <a:gd name="connsiteX225" fmla="*/ 6208 w 482476"/>
              <a:gd name="connsiteY225" fmla="*/ 930295 h 1484867"/>
              <a:gd name="connsiteX226" fmla="*/ 2484 w 482476"/>
              <a:gd name="connsiteY226" fmla="*/ 915370 h 1484867"/>
              <a:gd name="connsiteX227" fmla="*/ 3724 w 482476"/>
              <a:gd name="connsiteY227" fmla="*/ 895471 h 1484867"/>
              <a:gd name="connsiteX228" fmla="*/ 4968 w 482476"/>
              <a:gd name="connsiteY228" fmla="*/ 902933 h 1484867"/>
              <a:gd name="connsiteX229" fmla="*/ 6208 w 482476"/>
              <a:gd name="connsiteY229" fmla="*/ 891740 h 1484867"/>
              <a:gd name="connsiteX230" fmla="*/ 16136 w 482476"/>
              <a:gd name="connsiteY230" fmla="*/ 927808 h 1484867"/>
              <a:gd name="connsiteX231" fmla="*/ 14896 w 482476"/>
              <a:gd name="connsiteY231" fmla="*/ 916614 h 1484867"/>
              <a:gd name="connsiteX232" fmla="*/ 16136 w 482476"/>
              <a:gd name="connsiteY232" fmla="*/ 914127 h 1484867"/>
              <a:gd name="connsiteX233" fmla="*/ 6208 w 482476"/>
              <a:gd name="connsiteY233" fmla="*/ 883034 h 1484867"/>
              <a:gd name="connsiteX234" fmla="*/ 11172 w 482476"/>
              <a:gd name="connsiteY234" fmla="*/ 880547 h 1484867"/>
              <a:gd name="connsiteX235" fmla="*/ 6208 w 482476"/>
              <a:gd name="connsiteY235" fmla="*/ 849454 h 1484867"/>
              <a:gd name="connsiteX236" fmla="*/ 6208 w 482476"/>
              <a:gd name="connsiteY236" fmla="*/ 845723 h 1484867"/>
              <a:gd name="connsiteX237" fmla="*/ 6208 w 482476"/>
              <a:gd name="connsiteY237" fmla="*/ 839504 h 1484867"/>
              <a:gd name="connsiteX238" fmla="*/ 8688 w 482476"/>
              <a:gd name="connsiteY238" fmla="*/ 837017 h 1484867"/>
              <a:gd name="connsiteX239" fmla="*/ 6208 w 482476"/>
              <a:gd name="connsiteY239" fmla="*/ 823336 h 1484867"/>
              <a:gd name="connsiteX240" fmla="*/ 8688 w 482476"/>
              <a:gd name="connsiteY240" fmla="*/ 824580 h 1484867"/>
              <a:gd name="connsiteX241" fmla="*/ 6208 w 482476"/>
              <a:gd name="connsiteY241" fmla="*/ 818361 h 1484867"/>
              <a:gd name="connsiteX242" fmla="*/ 8688 w 482476"/>
              <a:gd name="connsiteY242" fmla="*/ 800949 h 1484867"/>
              <a:gd name="connsiteX243" fmla="*/ 6208 w 482476"/>
              <a:gd name="connsiteY243" fmla="*/ 803437 h 1484867"/>
              <a:gd name="connsiteX244" fmla="*/ 6208 w 482476"/>
              <a:gd name="connsiteY244" fmla="*/ 788512 h 1484867"/>
              <a:gd name="connsiteX245" fmla="*/ 5492 w 482476"/>
              <a:gd name="connsiteY245" fmla="*/ 777529 h 1484867"/>
              <a:gd name="connsiteX246" fmla="*/ 9616 w 482476"/>
              <a:gd name="connsiteY246" fmla="*/ 783522 h 1484867"/>
              <a:gd name="connsiteX247" fmla="*/ 6868 w 482476"/>
              <a:gd name="connsiteY247" fmla="*/ 787517 h 1484867"/>
              <a:gd name="connsiteX248" fmla="*/ 5492 w 482476"/>
              <a:gd name="connsiteY248" fmla="*/ 777529 h 1484867"/>
              <a:gd name="connsiteX249" fmla="*/ 7152 w 482476"/>
              <a:gd name="connsiteY249" fmla="*/ 671849 h 1484867"/>
              <a:gd name="connsiteX250" fmla="*/ 7448 w 482476"/>
              <a:gd name="connsiteY250" fmla="*/ 674091 h 1484867"/>
              <a:gd name="connsiteX251" fmla="*/ 7292 w 482476"/>
              <a:gd name="connsiteY251" fmla="*/ 674647 h 1484867"/>
              <a:gd name="connsiteX252" fmla="*/ 6208 w 482476"/>
              <a:gd name="connsiteY252" fmla="*/ 652948 h 1484867"/>
              <a:gd name="connsiteX253" fmla="*/ 7152 w 482476"/>
              <a:gd name="connsiteY253" fmla="*/ 671849 h 1484867"/>
              <a:gd name="connsiteX254" fmla="*/ 4968 w 482476"/>
              <a:gd name="connsiteY254" fmla="*/ 655435 h 1484867"/>
              <a:gd name="connsiteX255" fmla="*/ 6208 w 482476"/>
              <a:gd name="connsiteY255" fmla="*/ 652948 h 1484867"/>
              <a:gd name="connsiteX256" fmla="*/ 19860 w 482476"/>
              <a:gd name="connsiteY256" fmla="*/ 634292 h 1484867"/>
              <a:gd name="connsiteX257" fmla="*/ 21104 w 482476"/>
              <a:gd name="connsiteY257" fmla="*/ 638023 h 1484867"/>
              <a:gd name="connsiteX258" fmla="*/ 19860 w 482476"/>
              <a:gd name="connsiteY258" fmla="*/ 635036 h 1484867"/>
              <a:gd name="connsiteX259" fmla="*/ 2752 w 482476"/>
              <a:gd name="connsiteY259" fmla="*/ 365552 h 1484867"/>
              <a:gd name="connsiteX260" fmla="*/ 4 w 482476"/>
              <a:gd name="connsiteY260" fmla="*/ 369670 h 1484867"/>
              <a:gd name="connsiteX261" fmla="*/ 4 w 482476"/>
              <a:gd name="connsiteY261" fmla="*/ 366925 h 1484867"/>
              <a:gd name="connsiteX262" fmla="*/ 3724 w 482476"/>
              <a:gd name="connsiteY262" fmla="*/ 351970 h 1484867"/>
              <a:gd name="connsiteX263" fmla="*/ 3828 w 482476"/>
              <a:gd name="connsiteY263" fmla="*/ 355190 h 1484867"/>
              <a:gd name="connsiteX264" fmla="*/ 3724 w 482476"/>
              <a:gd name="connsiteY264" fmla="*/ 355701 h 1484867"/>
              <a:gd name="connsiteX265" fmla="*/ 3724 w 482476"/>
              <a:gd name="connsiteY265" fmla="*/ 351970 h 1484867"/>
              <a:gd name="connsiteX266" fmla="*/ 4 w 482476"/>
              <a:gd name="connsiteY266" fmla="*/ 295361 h 1484867"/>
              <a:gd name="connsiteX267" fmla="*/ 4 w 482476"/>
              <a:gd name="connsiteY267" fmla="*/ 303906 h 1484867"/>
              <a:gd name="connsiteX268" fmla="*/ 4 w 482476"/>
              <a:gd name="connsiteY268" fmla="*/ 295361 h 1484867"/>
              <a:gd name="connsiteX269" fmla="*/ 3416 w 482476"/>
              <a:gd name="connsiteY269" fmla="*/ 74467 h 1484867"/>
              <a:gd name="connsiteX270" fmla="*/ 4148 w 482476"/>
              <a:gd name="connsiteY270" fmla="*/ 74541 h 1484867"/>
              <a:gd name="connsiteX271" fmla="*/ 3724 w 482476"/>
              <a:gd name="connsiteY271" fmla="*/ 80841 h 1484867"/>
              <a:gd name="connsiteX272" fmla="*/ 3416 w 482476"/>
              <a:gd name="connsiteY272" fmla="*/ 74467 h 1484867"/>
              <a:gd name="connsiteX273" fmla="*/ 38480 w 482476"/>
              <a:gd name="connsiteY273" fmla="*/ 9950 h 1484867"/>
              <a:gd name="connsiteX274" fmla="*/ 29636 w 482476"/>
              <a:gd name="connsiteY274" fmla="*/ 10883 h 1484867"/>
              <a:gd name="connsiteX275" fmla="*/ 29236 w 482476"/>
              <a:gd name="connsiteY275" fmla="*/ 10722 h 1484867"/>
              <a:gd name="connsiteX276" fmla="*/ 27308 w 482476"/>
              <a:gd name="connsiteY276" fmla="*/ 9950 h 1484867"/>
              <a:gd name="connsiteX277" fmla="*/ 29236 w 482476"/>
              <a:gd name="connsiteY277" fmla="*/ 10722 h 1484867"/>
              <a:gd name="connsiteX278" fmla="*/ 23584 w 482476"/>
              <a:gd name="connsiteY278" fmla="*/ 11194 h 1484867"/>
              <a:gd name="connsiteX279" fmla="*/ 27308 w 482476"/>
              <a:gd name="connsiteY279" fmla="*/ 9950 h 1484867"/>
              <a:gd name="connsiteX280" fmla="*/ 477896 w 482476"/>
              <a:gd name="connsiteY280" fmla="*/ 8499 h 1484867"/>
              <a:gd name="connsiteX281" fmla="*/ 482476 w 482476"/>
              <a:gd name="connsiteY281" fmla="*/ 8499 h 1484867"/>
              <a:gd name="connsiteX282" fmla="*/ 478812 w 482476"/>
              <a:gd name="connsiteY282" fmla="*/ 11246 h 1484867"/>
              <a:gd name="connsiteX283" fmla="*/ 422036 w 482476"/>
              <a:gd name="connsiteY283" fmla="*/ 0 h 1484867"/>
              <a:gd name="connsiteX284" fmla="*/ 422036 w 482476"/>
              <a:gd name="connsiteY284" fmla="*/ 2488 h 1484867"/>
              <a:gd name="connsiteX285" fmla="*/ 459276 w 482476"/>
              <a:gd name="connsiteY285" fmla="*/ 0 h 1484867"/>
              <a:gd name="connsiteX286" fmla="*/ 469204 w 482476"/>
              <a:gd name="connsiteY286" fmla="*/ 8706 h 1484867"/>
              <a:gd name="connsiteX287" fmla="*/ 475412 w 482476"/>
              <a:gd name="connsiteY287" fmla="*/ 8706 h 1484867"/>
              <a:gd name="connsiteX288" fmla="*/ 469388 w 482476"/>
              <a:gd name="connsiteY288" fmla="*/ 9144 h 1484867"/>
              <a:gd name="connsiteX289" fmla="*/ 471488 w 482476"/>
              <a:gd name="connsiteY289" fmla="*/ 11246 h 1484867"/>
              <a:gd name="connsiteX290" fmla="*/ 468136 w 482476"/>
              <a:gd name="connsiteY290" fmla="*/ 9235 h 1484867"/>
              <a:gd name="connsiteX291" fmla="*/ 464704 w 482476"/>
              <a:gd name="connsiteY291" fmla="*/ 9484 h 1484867"/>
              <a:gd name="connsiteX292" fmla="*/ 453068 w 482476"/>
              <a:gd name="connsiteY292" fmla="*/ 11194 h 1484867"/>
              <a:gd name="connsiteX293" fmla="*/ 434448 w 482476"/>
              <a:gd name="connsiteY293" fmla="*/ 9950 h 1484867"/>
              <a:gd name="connsiteX294" fmla="*/ 435692 w 482476"/>
              <a:gd name="connsiteY294" fmla="*/ 11194 h 1484867"/>
              <a:gd name="connsiteX295" fmla="*/ 431968 w 482476"/>
              <a:gd name="connsiteY295" fmla="*/ 12437 h 1484867"/>
              <a:gd name="connsiteX296" fmla="*/ 299148 w 482476"/>
              <a:gd name="connsiteY296" fmla="*/ 13681 h 1484867"/>
              <a:gd name="connsiteX297" fmla="*/ 299148 w 482476"/>
              <a:gd name="connsiteY297" fmla="*/ 16168 h 1484867"/>
              <a:gd name="connsiteX298" fmla="*/ 286736 w 482476"/>
              <a:gd name="connsiteY298" fmla="*/ 17412 h 1484867"/>
              <a:gd name="connsiteX299" fmla="*/ 275564 w 482476"/>
              <a:gd name="connsiteY299" fmla="*/ 14925 h 1484867"/>
              <a:gd name="connsiteX300" fmla="*/ 274324 w 482476"/>
              <a:gd name="connsiteY300" fmla="*/ 17412 h 1484867"/>
              <a:gd name="connsiteX301" fmla="*/ 212260 w 482476"/>
              <a:gd name="connsiteY301" fmla="*/ 17412 h 1484867"/>
              <a:gd name="connsiteX302" fmla="*/ 206052 w 482476"/>
              <a:gd name="connsiteY302" fmla="*/ 16168 h 1484867"/>
              <a:gd name="connsiteX303" fmla="*/ 191160 w 482476"/>
              <a:gd name="connsiteY303" fmla="*/ 19900 h 1484867"/>
              <a:gd name="connsiteX304" fmla="*/ 166332 w 482476"/>
              <a:gd name="connsiteY304" fmla="*/ 16168 h 1484867"/>
              <a:gd name="connsiteX305" fmla="*/ 162608 w 482476"/>
              <a:gd name="connsiteY305" fmla="*/ 17412 h 1484867"/>
              <a:gd name="connsiteX306" fmla="*/ 135300 w 482476"/>
              <a:gd name="connsiteY306" fmla="*/ 19900 h 1484867"/>
              <a:gd name="connsiteX307" fmla="*/ 76960 w 482476"/>
              <a:gd name="connsiteY307" fmla="*/ 19900 h 1484867"/>
              <a:gd name="connsiteX308" fmla="*/ 70752 w 482476"/>
              <a:gd name="connsiteY308" fmla="*/ 22387 h 1484867"/>
              <a:gd name="connsiteX309" fmla="*/ 76960 w 482476"/>
              <a:gd name="connsiteY309" fmla="*/ 23631 h 1484867"/>
              <a:gd name="connsiteX310" fmla="*/ 63308 w 482476"/>
              <a:gd name="connsiteY310" fmla="*/ 23631 h 1484867"/>
              <a:gd name="connsiteX311" fmla="*/ 60824 w 482476"/>
              <a:gd name="connsiteY311" fmla="*/ 23631 h 1484867"/>
              <a:gd name="connsiteX312" fmla="*/ 58340 w 482476"/>
              <a:gd name="connsiteY312" fmla="*/ 22387 h 1484867"/>
              <a:gd name="connsiteX313" fmla="*/ 60824 w 482476"/>
              <a:gd name="connsiteY313" fmla="*/ 23631 h 1484867"/>
              <a:gd name="connsiteX314" fmla="*/ 58340 w 482476"/>
              <a:gd name="connsiteY314" fmla="*/ 23631 h 1484867"/>
              <a:gd name="connsiteX315" fmla="*/ 53376 w 482476"/>
              <a:gd name="connsiteY315" fmla="*/ 22387 h 1484867"/>
              <a:gd name="connsiteX316" fmla="*/ 38480 w 482476"/>
              <a:gd name="connsiteY316" fmla="*/ 24874 h 1484867"/>
              <a:gd name="connsiteX317" fmla="*/ 33516 w 482476"/>
              <a:gd name="connsiteY317" fmla="*/ 24874 h 1484867"/>
              <a:gd name="connsiteX318" fmla="*/ 34756 w 482476"/>
              <a:gd name="connsiteY318" fmla="*/ 22387 h 1484867"/>
              <a:gd name="connsiteX319" fmla="*/ 29792 w 482476"/>
              <a:gd name="connsiteY319" fmla="*/ 23631 h 1484867"/>
              <a:gd name="connsiteX320" fmla="*/ 27308 w 482476"/>
              <a:gd name="connsiteY320" fmla="*/ 23631 h 1484867"/>
              <a:gd name="connsiteX321" fmla="*/ 24828 w 482476"/>
              <a:gd name="connsiteY321" fmla="*/ 22387 h 1484867"/>
              <a:gd name="connsiteX322" fmla="*/ 17380 w 482476"/>
              <a:gd name="connsiteY322" fmla="*/ 22387 h 1484867"/>
              <a:gd name="connsiteX323" fmla="*/ 21104 w 482476"/>
              <a:gd name="connsiteY323" fmla="*/ 24874 h 1484867"/>
              <a:gd name="connsiteX324" fmla="*/ 18620 w 482476"/>
              <a:gd name="connsiteY324" fmla="*/ 24874 h 1484867"/>
              <a:gd name="connsiteX325" fmla="*/ 17380 w 482476"/>
              <a:gd name="connsiteY325" fmla="*/ 63429 h 1484867"/>
              <a:gd name="connsiteX326" fmla="*/ 17380 w 482476"/>
              <a:gd name="connsiteY326" fmla="*/ 109447 h 1484867"/>
              <a:gd name="connsiteX327" fmla="*/ 13656 w 482476"/>
              <a:gd name="connsiteY327" fmla="*/ 131833 h 1484867"/>
              <a:gd name="connsiteX328" fmla="*/ 13656 w 482476"/>
              <a:gd name="connsiteY328" fmla="*/ 129346 h 1484867"/>
              <a:gd name="connsiteX329" fmla="*/ 12412 w 482476"/>
              <a:gd name="connsiteY329" fmla="*/ 139296 h 1484867"/>
              <a:gd name="connsiteX330" fmla="*/ 14896 w 482476"/>
              <a:gd name="connsiteY330" fmla="*/ 134321 h 1484867"/>
              <a:gd name="connsiteX331" fmla="*/ 17380 w 482476"/>
              <a:gd name="connsiteY331" fmla="*/ 146758 h 1484867"/>
              <a:gd name="connsiteX332" fmla="*/ 18620 w 482476"/>
              <a:gd name="connsiteY332" fmla="*/ 202725 h 1484867"/>
              <a:gd name="connsiteX333" fmla="*/ 17380 w 482476"/>
              <a:gd name="connsiteY333" fmla="*/ 200237 h 1484867"/>
              <a:gd name="connsiteX334" fmla="*/ 17380 w 482476"/>
              <a:gd name="connsiteY334" fmla="*/ 245011 h 1484867"/>
              <a:gd name="connsiteX335" fmla="*/ 14896 w 482476"/>
              <a:gd name="connsiteY335" fmla="*/ 246255 h 1484867"/>
              <a:gd name="connsiteX336" fmla="*/ 17380 w 482476"/>
              <a:gd name="connsiteY336" fmla="*/ 282322 h 1484867"/>
              <a:gd name="connsiteX337" fmla="*/ 16136 w 482476"/>
              <a:gd name="connsiteY337" fmla="*/ 282322 h 1484867"/>
              <a:gd name="connsiteX338" fmla="*/ 18620 w 482476"/>
              <a:gd name="connsiteY338" fmla="*/ 303465 h 1484867"/>
              <a:gd name="connsiteX339" fmla="*/ 17380 w 482476"/>
              <a:gd name="connsiteY339" fmla="*/ 302221 h 1484867"/>
              <a:gd name="connsiteX340" fmla="*/ 17380 w 482476"/>
              <a:gd name="connsiteY340" fmla="*/ 322121 h 1484867"/>
              <a:gd name="connsiteX341" fmla="*/ 14896 w 482476"/>
              <a:gd name="connsiteY341" fmla="*/ 360676 h 1484867"/>
              <a:gd name="connsiteX342" fmla="*/ 18620 w 482476"/>
              <a:gd name="connsiteY342" fmla="*/ 385550 h 1484867"/>
              <a:gd name="connsiteX343" fmla="*/ 17380 w 482476"/>
              <a:gd name="connsiteY343" fmla="*/ 386794 h 1484867"/>
              <a:gd name="connsiteX344" fmla="*/ 17380 w 482476"/>
              <a:gd name="connsiteY344" fmla="*/ 416643 h 1484867"/>
              <a:gd name="connsiteX345" fmla="*/ 19860 w 482476"/>
              <a:gd name="connsiteY345" fmla="*/ 416643 h 1484867"/>
              <a:gd name="connsiteX346" fmla="*/ 21104 w 482476"/>
              <a:gd name="connsiteY346" fmla="*/ 451467 h 1484867"/>
              <a:gd name="connsiteX347" fmla="*/ 17380 w 482476"/>
              <a:gd name="connsiteY347" fmla="*/ 456442 h 1484867"/>
              <a:gd name="connsiteX348" fmla="*/ 19860 w 482476"/>
              <a:gd name="connsiteY348" fmla="*/ 470123 h 1484867"/>
              <a:gd name="connsiteX349" fmla="*/ 19860 w 482476"/>
              <a:gd name="connsiteY349" fmla="*/ 466392 h 1484867"/>
              <a:gd name="connsiteX350" fmla="*/ 14896 w 482476"/>
              <a:gd name="connsiteY350" fmla="*/ 487535 h 1484867"/>
              <a:gd name="connsiteX351" fmla="*/ 14896 w 482476"/>
              <a:gd name="connsiteY351" fmla="*/ 483803 h 1484867"/>
              <a:gd name="connsiteX352" fmla="*/ 14896 w 482476"/>
              <a:gd name="connsiteY352" fmla="*/ 511165 h 1484867"/>
              <a:gd name="connsiteX353" fmla="*/ 16136 w 482476"/>
              <a:gd name="connsiteY353" fmla="*/ 511165 h 1484867"/>
              <a:gd name="connsiteX354" fmla="*/ 14896 w 482476"/>
              <a:gd name="connsiteY354" fmla="*/ 537283 h 1484867"/>
              <a:gd name="connsiteX355" fmla="*/ 14896 w 482476"/>
              <a:gd name="connsiteY355" fmla="*/ 553451 h 1484867"/>
              <a:gd name="connsiteX356" fmla="*/ 16136 w 482476"/>
              <a:gd name="connsiteY356" fmla="*/ 550964 h 1484867"/>
              <a:gd name="connsiteX357" fmla="*/ 16136 w 482476"/>
              <a:gd name="connsiteY357" fmla="*/ 572107 h 1484867"/>
              <a:gd name="connsiteX358" fmla="*/ 16136 w 482476"/>
              <a:gd name="connsiteY358" fmla="*/ 580813 h 1484867"/>
              <a:gd name="connsiteX359" fmla="*/ 17380 w 482476"/>
              <a:gd name="connsiteY359" fmla="*/ 609418 h 1484867"/>
              <a:gd name="connsiteX360" fmla="*/ 14896 w 482476"/>
              <a:gd name="connsiteY360" fmla="*/ 606931 h 1484867"/>
              <a:gd name="connsiteX361" fmla="*/ 14896 w 482476"/>
              <a:gd name="connsiteY361" fmla="*/ 619368 h 1484867"/>
              <a:gd name="connsiteX362" fmla="*/ 13656 w 482476"/>
              <a:gd name="connsiteY362" fmla="*/ 605687 h 1484867"/>
              <a:gd name="connsiteX363" fmla="*/ 11204 w 482476"/>
              <a:gd name="connsiteY363" fmla="*/ 613055 h 1484867"/>
              <a:gd name="connsiteX364" fmla="*/ 13736 w 482476"/>
              <a:gd name="connsiteY364" fmla="*/ 616855 h 1484867"/>
              <a:gd name="connsiteX365" fmla="*/ 11020 w 482476"/>
              <a:gd name="connsiteY365" fmla="*/ 614137 h 1484867"/>
              <a:gd name="connsiteX366" fmla="*/ 11172 w 482476"/>
              <a:gd name="connsiteY366" fmla="*/ 614393 h 1484867"/>
              <a:gd name="connsiteX367" fmla="*/ 9932 w 482476"/>
              <a:gd name="connsiteY367" fmla="*/ 618124 h 1484867"/>
              <a:gd name="connsiteX368" fmla="*/ 13656 w 482476"/>
              <a:gd name="connsiteY368" fmla="*/ 620611 h 1484867"/>
              <a:gd name="connsiteX369" fmla="*/ 12412 w 482476"/>
              <a:gd name="connsiteY369" fmla="*/ 616880 h 1484867"/>
              <a:gd name="connsiteX370" fmla="*/ 14896 w 482476"/>
              <a:gd name="connsiteY370" fmla="*/ 619368 h 1484867"/>
              <a:gd name="connsiteX371" fmla="*/ 14896 w 482476"/>
              <a:gd name="connsiteY371" fmla="*/ 623099 h 1484867"/>
              <a:gd name="connsiteX372" fmla="*/ 19860 w 482476"/>
              <a:gd name="connsiteY372" fmla="*/ 635036 h 1484867"/>
              <a:gd name="connsiteX373" fmla="*/ 19860 w 482476"/>
              <a:gd name="connsiteY373" fmla="*/ 639267 h 1484867"/>
              <a:gd name="connsiteX374" fmla="*/ 18620 w 482476"/>
              <a:gd name="connsiteY374" fmla="*/ 638023 h 1484867"/>
              <a:gd name="connsiteX375" fmla="*/ 19860 w 482476"/>
              <a:gd name="connsiteY375" fmla="*/ 666629 h 1484867"/>
              <a:gd name="connsiteX376" fmla="*/ 17380 w 482476"/>
              <a:gd name="connsiteY376" fmla="*/ 667872 h 1484867"/>
              <a:gd name="connsiteX377" fmla="*/ 18620 w 482476"/>
              <a:gd name="connsiteY377" fmla="*/ 680309 h 1484867"/>
              <a:gd name="connsiteX378" fmla="*/ 16136 w 482476"/>
              <a:gd name="connsiteY378" fmla="*/ 754932 h 1484867"/>
              <a:gd name="connsiteX379" fmla="*/ 16136 w 482476"/>
              <a:gd name="connsiteY379" fmla="*/ 768613 h 1484867"/>
              <a:gd name="connsiteX380" fmla="*/ 14896 w 482476"/>
              <a:gd name="connsiteY380" fmla="*/ 768613 h 1484867"/>
              <a:gd name="connsiteX381" fmla="*/ 18620 w 482476"/>
              <a:gd name="connsiteY381" fmla="*/ 793487 h 1484867"/>
              <a:gd name="connsiteX382" fmla="*/ 14896 w 482476"/>
              <a:gd name="connsiteY382" fmla="*/ 794731 h 1484867"/>
              <a:gd name="connsiteX383" fmla="*/ 6208 w 482476"/>
              <a:gd name="connsiteY383" fmla="*/ 767369 h 1484867"/>
              <a:gd name="connsiteX384" fmla="*/ 8688 w 482476"/>
              <a:gd name="connsiteY384" fmla="*/ 771100 h 1484867"/>
              <a:gd name="connsiteX385" fmla="*/ 7448 w 482476"/>
              <a:gd name="connsiteY385" fmla="*/ 725083 h 1484867"/>
              <a:gd name="connsiteX386" fmla="*/ 7448 w 482476"/>
              <a:gd name="connsiteY386" fmla="*/ 716377 h 1484867"/>
              <a:gd name="connsiteX387" fmla="*/ 6208 w 482476"/>
              <a:gd name="connsiteY387" fmla="*/ 693990 h 1484867"/>
              <a:gd name="connsiteX388" fmla="*/ 7448 w 482476"/>
              <a:gd name="connsiteY388" fmla="*/ 702696 h 1484867"/>
              <a:gd name="connsiteX389" fmla="*/ 4968 w 482476"/>
              <a:gd name="connsiteY389" fmla="*/ 682797 h 1484867"/>
              <a:gd name="connsiteX390" fmla="*/ 7292 w 482476"/>
              <a:gd name="connsiteY390" fmla="*/ 674647 h 1484867"/>
              <a:gd name="connsiteX391" fmla="*/ 7448 w 482476"/>
              <a:gd name="connsiteY391" fmla="*/ 677822 h 1484867"/>
              <a:gd name="connsiteX392" fmla="*/ 11172 w 482476"/>
              <a:gd name="connsiteY392" fmla="*/ 680309 h 1484867"/>
              <a:gd name="connsiteX393" fmla="*/ 4968 w 482476"/>
              <a:gd name="connsiteY393" fmla="*/ 636780 h 1484867"/>
              <a:gd name="connsiteX394" fmla="*/ 6208 w 482476"/>
              <a:gd name="connsiteY394" fmla="*/ 619368 h 1484867"/>
              <a:gd name="connsiteX395" fmla="*/ 6208 w 482476"/>
              <a:gd name="connsiteY395" fmla="*/ 618124 h 1484867"/>
              <a:gd name="connsiteX396" fmla="*/ 7448 w 482476"/>
              <a:gd name="connsiteY396" fmla="*/ 615637 h 1484867"/>
              <a:gd name="connsiteX397" fmla="*/ 7448 w 482476"/>
              <a:gd name="connsiteY397" fmla="*/ 613149 h 1484867"/>
              <a:gd name="connsiteX398" fmla="*/ 7448 w 482476"/>
              <a:gd name="connsiteY398" fmla="*/ 611905 h 1484867"/>
              <a:gd name="connsiteX399" fmla="*/ 7448 w 482476"/>
              <a:gd name="connsiteY399" fmla="*/ 608174 h 1484867"/>
              <a:gd name="connsiteX400" fmla="*/ 10992 w 482476"/>
              <a:gd name="connsiteY400" fmla="*/ 614089 h 1484867"/>
              <a:gd name="connsiteX401" fmla="*/ 10992 w 482476"/>
              <a:gd name="connsiteY401" fmla="*/ 612734 h 1484867"/>
              <a:gd name="connsiteX402" fmla="*/ 11144 w 482476"/>
              <a:gd name="connsiteY402" fmla="*/ 612963 h 1484867"/>
              <a:gd name="connsiteX403" fmla="*/ 9312 w 482476"/>
              <a:gd name="connsiteY403" fmla="*/ 601490 h 1484867"/>
              <a:gd name="connsiteX404" fmla="*/ 7448 w 482476"/>
              <a:gd name="connsiteY404" fmla="*/ 601956 h 1484867"/>
              <a:gd name="connsiteX405" fmla="*/ 7448 w 482476"/>
              <a:gd name="connsiteY405" fmla="*/ 592006 h 1484867"/>
              <a:gd name="connsiteX406" fmla="*/ 4968 w 482476"/>
              <a:gd name="connsiteY406" fmla="*/ 567132 h 1484867"/>
              <a:gd name="connsiteX407" fmla="*/ 7448 w 482476"/>
              <a:gd name="connsiteY407" fmla="*/ 568376 h 1484867"/>
              <a:gd name="connsiteX408" fmla="*/ 7448 w 482476"/>
              <a:gd name="connsiteY408" fmla="*/ 539770 h 1484867"/>
              <a:gd name="connsiteX409" fmla="*/ 4968 w 482476"/>
              <a:gd name="connsiteY409" fmla="*/ 531064 h 1484867"/>
              <a:gd name="connsiteX410" fmla="*/ 6208 w 482476"/>
              <a:gd name="connsiteY410" fmla="*/ 531064 h 1484867"/>
              <a:gd name="connsiteX411" fmla="*/ 3724 w 482476"/>
              <a:gd name="connsiteY411" fmla="*/ 524846 h 1484867"/>
              <a:gd name="connsiteX412" fmla="*/ 6208 w 482476"/>
              <a:gd name="connsiteY412" fmla="*/ 523602 h 1484867"/>
              <a:gd name="connsiteX413" fmla="*/ 4968 w 482476"/>
              <a:gd name="connsiteY413" fmla="*/ 492509 h 1484867"/>
              <a:gd name="connsiteX414" fmla="*/ 1244 w 482476"/>
              <a:gd name="connsiteY414" fmla="*/ 486291 h 1484867"/>
              <a:gd name="connsiteX415" fmla="*/ 4968 w 482476"/>
              <a:gd name="connsiteY415" fmla="*/ 475098 h 1484867"/>
              <a:gd name="connsiteX416" fmla="*/ 2484 w 482476"/>
              <a:gd name="connsiteY416" fmla="*/ 465148 h 1484867"/>
              <a:gd name="connsiteX417" fmla="*/ 3724 w 482476"/>
              <a:gd name="connsiteY417" fmla="*/ 465148 h 1484867"/>
              <a:gd name="connsiteX418" fmla="*/ 6208 w 482476"/>
              <a:gd name="connsiteY418" fmla="*/ 453954 h 1484867"/>
              <a:gd name="connsiteX419" fmla="*/ 4968 w 482476"/>
              <a:gd name="connsiteY419" fmla="*/ 442761 h 1484867"/>
              <a:gd name="connsiteX420" fmla="*/ 0 w 482476"/>
              <a:gd name="connsiteY420" fmla="*/ 451467 h 1484867"/>
              <a:gd name="connsiteX421" fmla="*/ 3724 w 482476"/>
              <a:gd name="connsiteY421" fmla="*/ 430324 h 1484867"/>
              <a:gd name="connsiteX422" fmla="*/ 3724 w 482476"/>
              <a:gd name="connsiteY422" fmla="*/ 439030 h 1484867"/>
              <a:gd name="connsiteX423" fmla="*/ 4968 w 482476"/>
              <a:gd name="connsiteY423" fmla="*/ 412912 h 1484867"/>
              <a:gd name="connsiteX424" fmla="*/ 7448 w 482476"/>
              <a:gd name="connsiteY424" fmla="*/ 422862 h 1484867"/>
              <a:gd name="connsiteX425" fmla="*/ 6208 w 482476"/>
              <a:gd name="connsiteY425" fmla="*/ 412912 h 1484867"/>
              <a:gd name="connsiteX426" fmla="*/ 7448 w 482476"/>
              <a:gd name="connsiteY426" fmla="*/ 415399 h 1484867"/>
              <a:gd name="connsiteX427" fmla="*/ 4968 w 482476"/>
              <a:gd name="connsiteY427" fmla="*/ 404206 h 1484867"/>
              <a:gd name="connsiteX428" fmla="*/ 4968 w 482476"/>
              <a:gd name="connsiteY428" fmla="*/ 388038 h 1484867"/>
              <a:gd name="connsiteX429" fmla="*/ 6208 w 482476"/>
              <a:gd name="connsiteY429" fmla="*/ 389282 h 1484867"/>
              <a:gd name="connsiteX430" fmla="*/ 3724 w 482476"/>
              <a:gd name="connsiteY430" fmla="*/ 378088 h 1484867"/>
              <a:gd name="connsiteX431" fmla="*/ 6208 w 482476"/>
              <a:gd name="connsiteY431" fmla="*/ 374357 h 1484867"/>
              <a:gd name="connsiteX432" fmla="*/ 4036 w 482476"/>
              <a:gd name="connsiteY432" fmla="*/ 361764 h 1484867"/>
              <a:gd name="connsiteX433" fmla="*/ 3828 w 482476"/>
              <a:gd name="connsiteY433" fmla="*/ 355190 h 1484867"/>
              <a:gd name="connsiteX434" fmla="*/ 4968 w 482476"/>
              <a:gd name="connsiteY434" fmla="*/ 349482 h 1484867"/>
              <a:gd name="connsiteX435" fmla="*/ 0 w 482476"/>
              <a:gd name="connsiteY435" fmla="*/ 315902 h 1484867"/>
              <a:gd name="connsiteX436" fmla="*/ 2484 w 482476"/>
              <a:gd name="connsiteY436" fmla="*/ 325852 h 1484867"/>
              <a:gd name="connsiteX437" fmla="*/ 3384 w 482476"/>
              <a:gd name="connsiteY437" fmla="*/ 319548 h 1484867"/>
              <a:gd name="connsiteX438" fmla="*/ 3724 w 482476"/>
              <a:gd name="connsiteY438" fmla="*/ 327096 h 1484867"/>
              <a:gd name="connsiteX439" fmla="*/ 3724 w 482476"/>
              <a:gd name="connsiteY439" fmla="*/ 317146 h 1484867"/>
              <a:gd name="connsiteX440" fmla="*/ 3384 w 482476"/>
              <a:gd name="connsiteY440" fmla="*/ 319548 h 1484867"/>
              <a:gd name="connsiteX441" fmla="*/ 2484 w 482476"/>
              <a:gd name="connsiteY441" fmla="*/ 299734 h 1484867"/>
              <a:gd name="connsiteX442" fmla="*/ 4968 w 482476"/>
              <a:gd name="connsiteY442" fmla="*/ 292272 h 1484867"/>
              <a:gd name="connsiteX443" fmla="*/ 1244 w 482476"/>
              <a:gd name="connsiteY443" fmla="*/ 284810 h 1484867"/>
              <a:gd name="connsiteX444" fmla="*/ 3724 w 482476"/>
              <a:gd name="connsiteY444" fmla="*/ 277347 h 1484867"/>
              <a:gd name="connsiteX445" fmla="*/ 3724 w 482476"/>
              <a:gd name="connsiteY445" fmla="*/ 243767 h 1484867"/>
              <a:gd name="connsiteX446" fmla="*/ 3724 w 482476"/>
              <a:gd name="connsiteY446" fmla="*/ 240036 h 1484867"/>
              <a:gd name="connsiteX447" fmla="*/ 1244 w 482476"/>
              <a:gd name="connsiteY447" fmla="*/ 207700 h 1484867"/>
              <a:gd name="connsiteX448" fmla="*/ 3724 w 482476"/>
              <a:gd name="connsiteY448" fmla="*/ 201481 h 1484867"/>
              <a:gd name="connsiteX449" fmla="*/ 2484 w 482476"/>
              <a:gd name="connsiteY449" fmla="*/ 185313 h 1484867"/>
              <a:gd name="connsiteX450" fmla="*/ 6208 w 482476"/>
              <a:gd name="connsiteY450" fmla="*/ 192775 h 1484867"/>
              <a:gd name="connsiteX451" fmla="*/ 4968 w 482476"/>
              <a:gd name="connsiteY451" fmla="*/ 182825 h 1484867"/>
              <a:gd name="connsiteX452" fmla="*/ 6208 w 482476"/>
              <a:gd name="connsiteY452" fmla="*/ 184069 h 1484867"/>
              <a:gd name="connsiteX453" fmla="*/ 3724 w 482476"/>
              <a:gd name="connsiteY453" fmla="*/ 167901 h 1484867"/>
              <a:gd name="connsiteX454" fmla="*/ 3724 w 482476"/>
              <a:gd name="connsiteY454" fmla="*/ 152976 h 1484867"/>
              <a:gd name="connsiteX455" fmla="*/ 4968 w 482476"/>
              <a:gd name="connsiteY455" fmla="*/ 156708 h 1484867"/>
              <a:gd name="connsiteX456" fmla="*/ 6208 w 482476"/>
              <a:gd name="connsiteY456" fmla="*/ 166657 h 1484867"/>
              <a:gd name="connsiteX457" fmla="*/ 7448 w 482476"/>
              <a:gd name="connsiteY457" fmla="*/ 157951 h 1484867"/>
              <a:gd name="connsiteX458" fmla="*/ 3724 w 482476"/>
              <a:gd name="connsiteY458" fmla="*/ 149245 h 1484867"/>
              <a:gd name="connsiteX459" fmla="*/ 3724 w 482476"/>
              <a:gd name="connsiteY459" fmla="*/ 126858 h 1484867"/>
              <a:gd name="connsiteX460" fmla="*/ 6208 w 482476"/>
              <a:gd name="connsiteY460" fmla="*/ 129346 h 1484867"/>
              <a:gd name="connsiteX461" fmla="*/ 4968 w 482476"/>
              <a:gd name="connsiteY461" fmla="*/ 121884 h 1484867"/>
              <a:gd name="connsiteX462" fmla="*/ 7448 w 482476"/>
              <a:gd name="connsiteY462" fmla="*/ 128102 h 1484867"/>
              <a:gd name="connsiteX463" fmla="*/ 4968 w 482476"/>
              <a:gd name="connsiteY463" fmla="*/ 106959 h 1484867"/>
              <a:gd name="connsiteX464" fmla="*/ 6208 w 482476"/>
              <a:gd name="connsiteY464" fmla="*/ 106959 h 1484867"/>
              <a:gd name="connsiteX465" fmla="*/ 6208 w 482476"/>
              <a:gd name="connsiteY465" fmla="*/ 92035 h 1484867"/>
              <a:gd name="connsiteX466" fmla="*/ 2484 w 482476"/>
              <a:gd name="connsiteY466" fmla="*/ 88304 h 1484867"/>
              <a:gd name="connsiteX467" fmla="*/ 4968 w 482476"/>
              <a:gd name="connsiteY467" fmla="*/ 74623 h 1484867"/>
              <a:gd name="connsiteX468" fmla="*/ 4148 w 482476"/>
              <a:gd name="connsiteY468" fmla="*/ 74541 h 1484867"/>
              <a:gd name="connsiteX469" fmla="*/ 4968 w 482476"/>
              <a:gd name="connsiteY469" fmla="*/ 62341 h 1484867"/>
              <a:gd name="connsiteX470" fmla="*/ 6208 w 482476"/>
              <a:gd name="connsiteY470" fmla="*/ 44774 h 1484867"/>
              <a:gd name="connsiteX471" fmla="*/ 3724 w 482476"/>
              <a:gd name="connsiteY471" fmla="*/ 55967 h 1484867"/>
              <a:gd name="connsiteX472" fmla="*/ 3724 w 482476"/>
              <a:gd name="connsiteY472" fmla="*/ 31093 h 1484867"/>
              <a:gd name="connsiteX473" fmla="*/ 6208 w 482476"/>
              <a:gd name="connsiteY473" fmla="*/ 37311 h 1484867"/>
              <a:gd name="connsiteX474" fmla="*/ 6208 w 482476"/>
              <a:gd name="connsiteY474" fmla="*/ 32337 h 1484867"/>
              <a:gd name="connsiteX475" fmla="*/ 4968 w 482476"/>
              <a:gd name="connsiteY475" fmla="*/ 29849 h 1484867"/>
              <a:gd name="connsiteX476" fmla="*/ 4968 w 482476"/>
              <a:gd name="connsiteY476" fmla="*/ 27362 h 1484867"/>
              <a:gd name="connsiteX477" fmla="*/ 6208 w 482476"/>
              <a:gd name="connsiteY477" fmla="*/ 28605 h 1484867"/>
              <a:gd name="connsiteX478" fmla="*/ 6208 w 482476"/>
              <a:gd name="connsiteY478" fmla="*/ 11194 h 1484867"/>
              <a:gd name="connsiteX479" fmla="*/ 18620 w 482476"/>
              <a:gd name="connsiteY479" fmla="*/ 11194 h 1484867"/>
              <a:gd name="connsiteX480" fmla="*/ 23584 w 482476"/>
              <a:gd name="connsiteY480" fmla="*/ 11194 h 1484867"/>
              <a:gd name="connsiteX481" fmla="*/ 8688 w 482476"/>
              <a:gd name="connsiteY481" fmla="*/ 13681 h 1484867"/>
              <a:gd name="connsiteX482" fmla="*/ 24828 w 482476"/>
              <a:gd name="connsiteY482" fmla="*/ 13681 h 1484867"/>
              <a:gd name="connsiteX483" fmla="*/ 14896 w 482476"/>
              <a:gd name="connsiteY483" fmla="*/ 16168 h 1484867"/>
              <a:gd name="connsiteX484" fmla="*/ 33516 w 482476"/>
              <a:gd name="connsiteY484" fmla="*/ 14925 h 1484867"/>
              <a:gd name="connsiteX485" fmla="*/ 45928 w 482476"/>
              <a:gd name="connsiteY485" fmla="*/ 12437 h 1484867"/>
              <a:gd name="connsiteX486" fmla="*/ 31032 w 482476"/>
              <a:gd name="connsiteY486" fmla="*/ 13681 h 1484867"/>
              <a:gd name="connsiteX487" fmla="*/ 42204 w 482476"/>
              <a:gd name="connsiteY487" fmla="*/ 11194 h 1484867"/>
              <a:gd name="connsiteX488" fmla="*/ 60824 w 482476"/>
              <a:gd name="connsiteY488" fmla="*/ 9950 h 1484867"/>
              <a:gd name="connsiteX489" fmla="*/ 58340 w 482476"/>
              <a:gd name="connsiteY489" fmla="*/ 11194 h 1484867"/>
              <a:gd name="connsiteX490" fmla="*/ 84408 w 482476"/>
              <a:gd name="connsiteY490" fmla="*/ 13681 h 1484867"/>
              <a:gd name="connsiteX491" fmla="*/ 98064 w 482476"/>
              <a:gd name="connsiteY491" fmla="*/ 11194 h 1484867"/>
              <a:gd name="connsiteX492" fmla="*/ 85648 w 482476"/>
              <a:gd name="connsiteY492" fmla="*/ 9950 h 1484867"/>
              <a:gd name="connsiteX493" fmla="*/ 124128 w 482476"/>
              <a:gd name="connsiteY493" fmla="*/ 9950 h 1484867"/>
              <a:gd name="connsiteX494" fmla="*/ 121648 w 482476"/>
              <a:gd name="connsiteY494" fmla="*/ 12437 h 1484867"/>
              <a:gd name="connsiteX495" fmla="*/ 135300 w 482476"/>
              <a:gd name="connsiteY495" fmla="*/ 9950 h 1484867"/>
              <a:gd name="connsiteX496" fmla="*/ 137784 w 482476"/>
              <a:gd name="connsiteY496" fmla="*/ 11194 h 1484867"/>
              <a:gd name="connsiteX497" fmla="*/ 158884 w 482476"/>
              <a:gd name="connsiteY497" fmla="*/ 7462 h 1484867"/>
              <a:gd name="connsiteX498" fmla="*/ 162608 w 482476"/>
              <a:gd name="connsiteY498" fmla="*/ 9950 h 1484867"/>
              <a:gd name="connsiteX499" fmla="*/ 176264 w 482476"/>
              <a:gd name="connsiteY499" fmla="*/ 8706 h 1484867"/>
              <a:gd name="connsiteX500" fmla="*/ 175020 w 482476"/>
              <a:gd name="connsiteY500" fmla="*/ 8706 h 1484867"/>
              <a:gd name="connsiteX501" fmla="*/ 207296 w 482476"/>
              <a:gd name="connsiteY501" fmla="*/ 7462 h 1484867"/>
              <a:gd name="connsiteX502" fmla="*/ 206052 w 482476"/>
              <a:gd name="connsiteY502" fmla="*/ 6219 h 1484867"/>
              <a:gd name="connsiteX503" fmla="*/ 279288 w 482476"/>
              <a:gd name="connsiteY503" fmla="*/ 2488 h 1484867"/>
              <a:gd name="connsiteX504" fmla="*/ 271840 w 482476"/>
              <a:gd name="connsiteY504" fmla="*/ 2488 h 1484867"/>
              <a:gd name="connsiteX505" fmla="*/ 294184 w 482476"/>
              <a:gd name="connsiteY505" fmla="*/ 2488 h 1484867"/>
              <a:gd name="connsiteX506" fmla="*/ 289220 w 482476"/>
              <a:gd name="connsiteY506" fmla="*/ 2488 h 1484867"/>
              <a:gd name="connsiteX507" fmla="*/ 296668 w 482476"/>
              <a:gd name="connsiteY507" fmla="*/ 3731 h 1484867"/>
              <a:gd name="connsiteX508" fmla="*/ 299148 w 482476"/>
              <a:gd name="connsiteY508" fmla="*/ 2488 h 1484867"/>
              <a:gd name="connsiteX509" fmla="*/ 301632 w 482476"/>
              <a:gd name="connsiteY509" fmla="*/ 3731 h 1484867"/>
              <a:gd name="connsiteX510" fmla="*/ 307840 w 482476"/>
              <a:gd name="connsiteY510" fmla="*/ 2488 h 1484867"/>
              <a:gd name="connsiteX511" fmla="*/ 342052 w 482476"/>
              <a:gd name="connsiteY511" fmla="*/ 2837 h 1484867"/>
              <a:gd name="connsiteX512" fmla="*/ 342212 w 482476"/>
              <a:gd name="connsiteY512" fmla="*/ 2853 h 1484867"/>
              <a:gd name="connsiteX513" fmla="*/ 342208 w 482476"/>
              <a:gd name="connsiteY513" fmla="*/ 2857 h 1484867"/>
              <a:gd name="connsiteX514" fmla="*/ 342236 w 482476"/>
              <a:gd name="connsiteY514" fmla="*/ 2855 h 1484867"/>
              <a:gd name="connsiteX515" fmla="*/ 351284 w 482476"/>
              <a:gd name="connsiteY515" fmla="*/ 3731 h 1484867"/>
              <a:gd name="connsiteX516" fmla="*/ 346940 w 482476"/>
              <a:gd name="connsiteY516" fmla="*/ 2643 h 1484867"/>
              <a:gd name="connsiteX517" fmla="*/ 342236 w 482476"/>
              <a:gd name="connsiteY517" fmla="*/ 2855 h 1484867"/>
              <a:gd name="connsiteX518" fmla="*/ 342212 w 482476"/>
              <a:gd name="connsiteY518" fmla="*/ 2853 h 1484867"/>
              <a:gd name="connsiteX519" fmla="*/ 342596 w 482476"/>
              <a:gd name="connsiteY519" fmla="*/ 2488 h 1484867"/>
              <a:gd name="connsiteX520" fmla="*/ 351284 w 482476"/>
              <a:gd name="connsiteY520" fmla="*/ 2488 h 1484867"/>
              <a:gd name="connsiteX521" fmla="*/ 348800 w 482476"/>
              <a:gd name="connsiteY521" fmla="*/ 1244 h 1484867"/>
              <a:gd name="connsiteX522" fmla="*/ 407140 w 482476"/>
              <a:gd name="connsiteY522" fmla="*/ 1244 h 1484867"/>
              <a:gd name="connsiteX523" fmla="*/ 405900 w 482476"/>
              <a:gd name="connsiteY523" fmla="*/ 1244 h 1484867"/>
              <a:gd name="connsiteX524" fmla="*/ 422036 w 482476"/>
              <a:gd name="connsiteY524" fmla="*/ 0 h 14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482476" h="1484867">
                <a:moveTo>
                  <a:pt x="13738" y="1453177"/>
                </a:moveTo>
                <a:cubicBezTo>
                  <a:pt x="13738" y="1453177"/>
                  <a:pt x="13052" y="1455008"/>
                  <a:pt x="12708" y="1457144"/>
                </a:cubicBezTo>
                <a:lnTo>
                  <a:pt x="13510" y="1461656"/>
                </a:lnTo>
                <a:lnTo>
                  <a:pt x="14652" y="1453177"/>
                </a:lnTo>
                <a:cubicBezTo>
                  <a:pt x="12822" y="1460783"/>
                  <a:pt x="14652" y="1474726"/>
                  <a:pt x="14652" y="1484867"/>
                </a:cubicBezTo>
                <a:lnTo>
                  <a:pt x="10992" y="1481065"/>
                </a:lnTo>
                <a:lnTo>
                  <a:pt x="12822" y="1479797"/>
                </a:lnTo>
                <a:cubicBezTo>
                  <a:pt x="13738" y="1475360"/>
                  <a:pt x="13280" y="1469973"/>
                  <a:pt x="13050" y="1465061"/>
                </a:cubicBezTo>
                <a:lnTo>
                  <a:pt x="13398" y="1462488"/>
                </a:lnTo>
                <a:lnTo>
                  <a:pt x="10992" y="1459280"/>
                </a:lnTo>
                <a:close/>
                <a:moveTo>
                  <a:pt x="21978" y="1413627"/>
                </a:moveTo>
                <a:cubicBezTo>
                  <a:pt x="21978" y="1410332"/>
                  <a:pt x="23808" y="1409233"/>
                  <a:pt x="25638" y="1414726"/>
                </a:cubicBezTo>
                <a:cubicBezTo>
                  <a:pt x="23808" y="1412529"/>
                  <a:pt x="23808" y="1418022"/>
                  <a:pt x="21978" y="1419120"/>
                </a:cubicBezTo>
                <a:close/>
                <a:moveTo>
                  <a:pt x="19228" y="1409233"/>
                </a:moveTo>
                <a:lnTo>
                  <a:pt x="19228" y="1411063"/>
                </a:lnTo>
                <a:cubicBezTo>
                  <a:pt x="16480" y="1409233"/>
                  <a:pt x="19228" y="1409233"/>
                  <a:pt x="19228" y="1409233"/>
                </a:cubicBezTo>
                <a:close/>
                <a:moveTo>
                  <a:pt x="16480" y="1403738"/>
                </a:moveTo>
                <a:lnTo>
                  <a:pt x="19228" y="1418846"/>
                </a:lnTo>
                <a:lnTo>
                  <a:pt x="16480" y="1406485"/>
                </a:lnTo>
                <a:close/>
                <a:moveTo>
                  <a:pt x="20144" y="1376274"/>
                </a:moveTo>
                <a:cubicBezTo>
                  <a:pt x="18312" y="1376274"/>
                  <a:pt x="18312" y="1382552"/>
                  <a:pt x="18312" y="1385691"/>
                </a:cubicBezTo>
                <a:lnTo>
                  <a:pt x="16480" y="1379413"/>
                </a:lnTo>
                <a:cubicBezTo>
                  <a:pt x="18312" y="1379413"/>
                  <a:pt x="18312" y="1376274"/>
                  <a:pt x="20144" y="1376274"/>
                </a:cubicBezTo>
                <a:close/>
                <a:moveTo>
                  <a:pt x="10992" y="1373217"/>
                </a:moveTo>
                <a:cubicBezTo>
                  <a:pt x="12364" y="1373217"/>
                  <a:pt x="12364" y="1376879"/>
                  <a:pt x="12364" y="1373217"/>
                </a:cubicBezTo>
                <a:lnTo>
                  <a:pt x="13738" y="1374438"/>
                </a:lnTo>
                <a:cubicBezTo>
                  <a:pt x="12364" y="1380541"/>
                  <a:pt x="12364" y="1375659"/>
                  <a:pt x="10992" y="1373217"/>
                </a:cubicBezTo>
                <a:close/>
                <a:moveTo>
                  <a:pt x="15110" y="1361011"/>
                </a:moveTo>
                <a:cubicBezTo>
                  <a:pt x="15110" y="1359790"/>
                  <a:pt x="13738" y="1367114"/>
                  <a:pt x="12364" y="1373217"/>
                </a:cubicBezTo>
                <a:cubicBezTo>
                  <a:pt x="12364" y="1370776"/>
                  <a:pt x="12364" y="1368335"/>
                  <a:pt x="12364" y="1368335"/>
                </a:cubicBezTo>
                <a:cubicBezTo>
                  <a:pt x="13738" y="1364673"/>
                  <a:pt x="13738" y="1363452"/>
                  <a:pt x="15110" y="1361011"/>
                </a:cubicBezTo>
                <a:close/>
                <a:moveTo>
                  <a:pt x="16480" y="1359793"/>
                </a:moveTo>
                <a:lnTo>
                  <a:pt x="20144" y="1369406"/>
                </a:lnTo>
                <a:cubicBezTo>
                  <a:pt x="18312" y="1366659"/>
                  <a:pt x="16480" y="1368032"/>
                  <a:pt x="16480" y="1368032"/>
                </a:cubicBezTo>
                <a:lnTo>
                  <a:pt x="16480" y="1363910"/>
                </a:lnTo>
                <a:lnTo>
                  <a:pt x="16480" y="1361163"/>
                </a:lnTo>
                <a:close/>
                <a:moveTo>
                  <a:pt x="19228" y="1354301"/>
                </a:moveTo>
                <a:cubicBezTo>
                  <a:pt x="19228" y="1357596"/>
                  <a:pt x="16480" y="1357596"/>
                  <a:pt x="16480" y="1358694"/>
                </a:cubicBezTo>
                <a:cubicBezTo>
                  <a:pt x="16480" y="1357596"/>
                  <a:pt x="16480" y="1356497"/>
                  <a:pt x="16480" y="1355399"/>
                </a:cubicBezTo>
                <a:close/>
                <a:moveTo>
                  <a:pt x="21976" y="1343315"/>
                </a:moveTo>
                <a:lnTo>
                  <a:pt x="23808" y="1346454"/>
                </a:lnTo>
                <a:lnTo>
                  <a:pt x="25636" y="1352732"/>
                </a:lnTo>
                <a:close/>
                <a:moveTo>
                  <a:pt x="17508" y="1338504"/>
                </a:moveTo>
                <a:cubicBezTo>
                  <a:pt x="17852" y="1338733"/>
                  <a:pt x="17852" y="1339649"/>
                  <a:pt x="16480" y="1341480"/>
                </a:cubicBezTo>
                <a:lnTo>
                  <a:pt x="16480" y="1339649"/>
                </a:lnTo>
                <a:cubicBezTo>
                  <a:pt x="16480" y="1338733"/>
                  <a:pt x="17164" y="1338275"/>
                  <a:pt x="17508" y="1338504"/>
                </a:cubicBezTo>
                <a:close/>
                <a:moveTo>
                  <a:pt x="19228" y="1326834"/>
                </a:moveTo>
                <a:cubicBezTo>
                  <a:pt x="19228" y="1329973"/>
                  <a:pt x="19228" y="1333112"/>
                  <a:pt x="19228" y="1336251"/>
                </a:cubicBezTo>
                <a:cubicBezTo>
                  <a:pt x="16480" y="1334681"/>
                  <a:pt x="16480" y="1331542"/>
                  <a:pt x="16480" y="1328403"/>
                </a:cubicBezTo>
                <a:cubicBezTo>
                  <a:pt x="16480" y="1326834"/>
                  <a:pt x="16480" y="1326834"/>
                  <a:pt x="19228" y="1326834"/>
                </a:cubicBezTo>
                <a:close/>
                <a:moveTo>
                  <a:pt x="12820" y="1326834"/>
                </a:moveTo>
                <a:lnTo>
                  <a:pt x="14652" y="1340568"/>
                </a:lnTo>
                <a:cubicBezTo>
                  <a:pt x="12820" y="1339195"/>
                  <a:pt x="12820" y="1341942"/>
                  <a:pt x="12820" y="1333701"/>
                </a:cubicBezTo>
                <a:lnTo>
                  <a:pt x="10992" y="1333701"/>
                </a:lnTo>
                <a:close/>
                <a:moveTo>
                  <a:pt x="21976" y="1315848"/>
                </a:moveTo>
                <a:cubicBezTo>
                  <a:pt x="24724" y="1319144"/>
                  <a:pt x="24724" y="1322440"/>
                  <a:pt x="24724" y="1327934"/>
                </a:cubicBezTo>
                <a:cubicBezTo>
                  <a:pt x="24724" y="1324638"/>
                  <a:pt x="24724" y="1331230"/>
                  <a:pt x="21976" y="1327934"/>
                </a:cubicBezTo>
                <a:cubicBezTo>
                  <a:pt x="24724" y="1323539"/>
                  <a:pt x="24724" y="1319144"/>
                  <a:pt x="21976" y="1315848"/>
                </a:cubicBezTo>
                <a:close/>
                <a:moveTo>
                  <a:pt x="10992" y="1297540"/>
                </a:moveTo>
                <a:cubicBezTo>
                  <a:pt x="13188" y="1293616"/>
                  <a:pt x="13188" y="1301463"/>
                  <a:pt x="15384" y="1302771"/>
                </a:cubicBezTo>
                <a:cubicBezTo>
                  <a:pt x="14284" y="1314541"/>
                  <a:pt x="13188" y="1294924"/>
                  <a:pt x="13188" y="1309310"/>
                </a:cubicBezTo>
                <a:cubicBezTo>
                  <a:pt x="13188" y="1304079"/>
                  <a:pt x="12088" y="1308002"/>
                  <a:pt x="10992" y="1297540"/>
                </a:cubicBezTo>
                <a:close/>
                <a:moveTo>
                  <a:pt x="10992" y="1289168"/>
                </a:moveTo>
                <a:cubicBezTo>
                  <a:pt x="13736" y="1282890"/>
                  <a:pt x="13736" y="1287598"/>
                  <a:pt x="13736" y="1292307"/>
                </a:cubicBezTo>
                <a:lnTo>
                  <a:pt x="10992" y="1292307"/>
                </a:lnTo>
                <a:close/>
                <a:moveTo>
                  <a:pt x="15220" y="1273096"/>
                </a:moveTo>
                <a:lnTo>
                  <a:pt x="15112" y="1273473"/>
                </a:lnTo>
                <a:lnTo>
                  <a:pt x="15112" y="1273137"/>
                </a:lnTo>
                <a:close/>
                <a:moveTo>
                  <a:pt x="17856" y="1264057"/>
                </a:moveTo>
                <a:cubicBezTo>
                  <a:pt x="19232" y="1271119"/>
                  <a:pt x="19232" y="1271119"/>
                  <a:pt x="20604" y="1271119"/>
                </a:cubicBezTo>
                <a:lnTo>
                  <a:pt x="18120" y="1272031"/>
                </a:lnTo>
                <a:lnTo>
                  <a:pt x="19228" y="1275829"/>
                </a:lnTo>
                <a:lnTo>
                  <a:pt x="17264" y="1273586"/>
                </a:lnTo>
                <a:lnTo>
                  <a:pt x="19228" y="1277790"/>
                </a:lnTo>
                <a:cubicBezTo>
                  <a:pt x="16480" y="1282499"/>
                  <a:pt x="16480" y="1284853"/>
                  <a:pt x="16480" y="1287208"/>
                </a:cubicBezTo>
                <a:lnTo>
                  <a:pt x="16480" y="1286031"/>
                </a:lnTo>
                <a:lnTo>
                  <a:pt x="16480" y="1284853"/>
                </a:lnTo>
                <a:lnTo>
                  <a:pt x="16480" y="1272690"/>
                </a:lnTo>
                <a:lnTo>
                  <a:pt x="16480" y="1272634"/>
                </a:lnTo>
                <a:lnTo>
                  <a:pt x="15220" y="1273096"/>
                </a:lnTo>
                <a:lnTo>
                  <a:pt x="16480" y="1268782"/>
                </a:lnTo>
                <a:lnTo>
                  <a:pt x="16480" y="1266412"/>
                </a:lnTo>
                <a:lnTo>
                  <a:pt x="16824" y="1267597"/>
                </a:lnTo>
                <a:close/>
                <a:moveTo>
                  <a:pt x="10992" y="1252286"/>
                </a:moveTo>
                <a:cubicBezTo>
                  <a:pt x="13736" y="1249932"/>
                  <a:pt x="13736" y="1265234"/>
                  <a:pt x="15112" y="1260526"/>
                </a:cubicBezTo>
                <a:lnTo>
                  <a:pt x="15112" y="1273137"/>
                </a:lnTo>
                <a:lnTo>
                  <a:pt x="10992" y="1274650"/>
                </a:lnTo>
                <a:cubicBezTo>
                  <a:pt x="13736" y="1267588"/>
                  <a:pt x="12364" y="1259349"/>
                  <a:pt x="10992" y="1259349"/>
                </a:cubicBezTo>
                <a:cubicBezTo>
                  <a:pt x="10992" y="1256994"/>
                  <a:pt x="10992" y="1259349"/>
                  <a:pt x="12364" y="1259349"/>
                </a:cubicBezTo>
                <a:close/>
                <a:moveTo>
                  <a:pt x="19228" y="1249928"/>
                </a:moveTo>
                <a:lnTo>
                  <a:pt x="19228" y="1254049"/>
                </a:lnTo>
                <a:lnTo>
                  <a:pt x="16480" y="1254049"/>
                </a:lnTo>
                <a:close/>
                <a:moveTo>
                  <a:pt x="10992" y="1244440"/>
                </a:moveTo>
                <a:cubicBezTo>
                  <a:pt x="10992" y="1246270"/>
                  <a:pt x="13736" y="1249016"/>
                  <a:pt x="10992" y="1248101"/>
                </a:cubicBezTo>
                <a:cubicBezTo>
                  <a:pt x="10992" y="1247186"/>
                  <a:pt x="10992" y="1246270"/>
                  <a:pt x="10992" y="1244440"/>
                </a:cubicBezTo>
                <a:close/>
                <a:moveTo>
                  <a:pt x="12820" y="1233454"/>
                </a:moveTo>
                <a:lnTo>
                  <a:pt x="14652" y="1236200"/>
                </a:lnTo>
                <a:lnTo>
                  <a:pt x="10992" y="1237572"/>
                </a:lnTo>
                <a:close/>
                <a:moveTo>
                  <a:pt x="13736" y="1195001"/>
                </a:moveTo>
                <a:cubicBezTo>
                  <a:pt x="13736" y="1195001"/>
                  <a:pt x="13736" y="1200494"/>
                  <a:pt x="13736" y="1204888"/>
                </a:cubicBezTo>
                <a:cubicBezTo>
                  <a:pt x="13736" y="1203790"/>
                  <a:pt x="13736" y="1202691"/>
                  <a:pt x="10992" y="1202691"/>
                </a:cubicBezTo>
                <a:close/>
                <a:moveTo>
                  <a:pt x="18540" y="1179378"/>
                </a:moveTo>
                <a:cubicBezTo>
                  <a:pt x="19228" y="1182297"/>
                  <a:pt x="19916" y="1186760"/>
                  <a:pt x="19228" y="1185386"/>
                </a:cubicBezTo>
                <a:cubicBezTo>
                  <a:pt x="19228" y="1184013"/>
                  <a:pt x="17852" y="1184013"/>
                  <a:pt x="17852" y="1182640"/>
                </a:cubicBezTo>
                <a:cubicBezTo>
                  <a:pt x="17164" y="1175087"/>
                  <a:pt x="17852" y="1176460"/>
                  <a:pt x="18540" y="1179378"/>
                </a:cubicBezTo>
                <a:close/>
                <a:moveTo>
                  <a:pt x="13656" y="1136751"/>
                </a:moveTo>
                <a:lnTo>
                  <a:pt x="13656" y="1145457"/>
                </a:lnTo>
                <a:lnTo>
                  <a:pt x="13356" y="1142154"/>
                </a:lnTo>
                <a:close/>
                <a:moveTo>
                  <a:pt x="5492" y="1134579"/>
                </a:moveTo>
                <a:lnTo>
                  <a:pt x="8240" y="1134579"/>
                </a:lnTo>
                <a:cubicBezTo>
                  <a:pt x="8240" y="1135952"/>
                  <a:pt x="5492" y="1135952"/>
                  <a:pt x="5492" y="1138697"/>
                </a:cubicBezTo>
                <a:close/>
                <a:moveTo>
                  <a:pt x="7448" y="1088246"/>
                </a:moveTo>
                <a:cubicBezTo>
                  <a:pt x="8688" y="1082027"/>
                  <a:pt x="7448" y="1100683"/>
                  <a:pt x="8688" y="1091977"/>
                </a:cubicBezTo>
                <a:lnTo>
                  <a:pt x="8688" y="1105658"/>
                </a:lnTo>
                <a:cubicBezTo>
                  <a:pt x="8688" y="1100683"/>
                  <a:pt x="8688" y="1088246"/>
                  <a:pt x="7448" y="1088246"/>
                </a:cubicBezTo>
                <a:close/>
                <a:moveTo>
                  <a:pt x="31128" y="1002746"/>
                </a:moveTo>
                <a:cubicBezTo>
                  <a:pt x="29296" y="1002746"/>
                  <a:pt x="29296" y="1005492"/>
                  <a:pt x="29296" y="1005492"/>
                </a:cubicBezTo>
                <a:cubicBezTo>
                  <a:pt x="29296" y="1005492"/>
                  <a:pt x="27464" y="1002746"/>
                  <a:pt x="31128" y="1002746"/>
                </a:cubicBezTo>
                <a:close/>
                <a:moveTo>
                  <a:pt x="1376" y="862120"/>
                </a:moveTo>
                <a:cubicBezTo>
                  <a:pt x="4124" y="859923"/>
                  <a:pt x="2752" y="863219"/>
                  <a:pt x="4124" y="868711"/>
                </a:cubicBezTo>
                <a:cubicBezTo>
                  <a:pt x="4124" y="866514"/>
                  <a:pt x="2752" y="875302"/>
                  <a:pt x="1376" y="873105"/>
                </a:cubicBezTo>
                <a:cubicBezTo>
                  <a:pt x="4124" y="864317"/>
                  <a:pt x="4" y="872006"/>
                  <a:pt x="1376" y="862120"/>
                </a:cubicBezTo>
                <a:close/>
                <a:moveTo>
                  <a:pt x="6208" y="788512"/>
                </a:moveTo>
                <a:cubicBezTo>
                  <a:pt x="7448" y="800949"/>
                  <a:pt x="12412" y="792243"/>
                  <a:pt x="14896" y="794731"/>
                </a:cubicBezTo>
                <a:lnTo>
                  <a:pt x="17380" y="804680"/>
                </a:lnTo>
                <a:lnTo>
                  <a:pt x="14896" y="807168"/>
                </a:lnTo>
                <a:cubicBezTo>
                  <a:pt x="16136" y="810899"/>
                  <a:pt x="16136" y="815874"/>
                  <a:pt x="16136" y="820849"/>
                </a:cubicBezTo>
                <a:cubicBezTo>
                  <a:pt x="16136" y="818361"/>
                  <a:pt x="14896" y="819605"/>
                  <a:pt x="14896" y="819605"/>
                </a:cubicBezTo>
                <a:cubicBezTo>
                  <a:pt x="17380" y="822092"/>
                  <a:pt x="17380" y="839504"/>
                  <a:pt x="19860" y="841992"/>
                </a:cubicBezTo>
                <a:cubicBezTo>
                  <a:pt x="16136" y="846966"/>
                  <a:pt x="19860" y="854429"/>
                  <a:pt x="17380" y="858160"/>
                </a:cubicBezTo>
                <a:lnTo>
                  <a:pt x="17380" y="860684"/>
                </a:lnTo>
                <a:lnTo>
                  <a:pt x="17852" y="859926"/>
                </a:lnTo>
                <a:cubicBezTo>
                  <a:pt x="19228" y="859926"/>
                  <a:pt x="19228" y="861300"/>
                  <a:pt x="18712" y="863222"/>
                </a:cubicBezTo>
                <a:lnTo>
                  <a:pt x="18544" y="863718"/>
                </a:lnTo>
                <a:lnTo>
                  <a:pt x="19860" y="864378"/>
                </a:lnTo>
                <a:lnTo>
                  <a:pt x="19860" y="865622"/>
                </a:lnTo>
                <a:lnTo>
                  <a:pt x="18620" y="866866"/>
                </a:lnTo>
                <a:cubicBezTo>
                  <a:pt x="18620" y="871841"/>
                  <a:pt x="19860" y="875572"/>
                  <a:pt x="19860" y="878059"/>
                </a:cubicBezTo>
                <a:lnTo>
                  <a:pt x="19860" y="879303"/>
                </a:lnTo>
                <a:lnTo>
                  <a:pt x="19860" y="880547"/>
                </a:lnTo>
                <a:lnTo>
                  <a:pt x="19860" y="888009"/>
                </a:lnTo>
                <a:cubicBezTo>
                  <a:pt x="17380" y="902933"/>
                  <a:pt x="22344" y="920345"/>
                  <a:pt x="19860" y="936514"/>
                </a:cubicBezTo>
                <a:cubicBezTo>
                  <a:pt x="19860" y="934026"/>
                  <a:pt x="19860" y="930295"/>
                  <a:pt x="19860" y="930295"/>
                </a:cubicBezTo>
                <a:cubicBezTo>
                  <a:pt x="19860" y="942732"/>
                  <a:pt x="17380" y="956413"/>
                  <a:pt x="17380" y="965119"/>
                </a:cubicBezTo>
                <a:lnTo>
                  <a:pt x="19860" y="963875"/>
                </a:lnTo>
                <a:cubicBezTo>
                  <a:pt x="19860" y="973825"/>
                  <a:pt x="21104" y="981287"/>
                  <a:pt x="21104" y="988749"/>
                </a:cubicBezTo>
                <a:lnTo>
                  <a:pt x="22344" y="989993"/>
                </a:lnTo>
                <a:cubicBezTo>
                  <a:pt x="21104" y="1001186"/>
                  <a:pt x="23584" y="1026061"/>
                  <a:pt x="21104" y="1032279"/>
                </a:cubicBezTo>
                <a:cubicBezTo>
                  <a:pt x="22344" y="1036010"/>
                  <a:pt x="19860" y="1048447"/>
                  <a:pt x="21104" y="1054666"/>
                </a:cubicBezTo>
                <a:lnTo>
                  <a:pt x="19860" y="1055910"/>
                </a:lnTo>
                <a:cubicBezTo>
                  <a:pt x="19860" y="1065859"/>
                  <a:pt x="19860" y="1069590"/>
                  <a:pt x="19860" y="1074565"/>
                </a:cubicBezTo>
                <a:cubicBezTo>
                  <a:pt x="17380" y="1093221"/>
                  <a:pt x="19860" y="1108145"/>
                  <a:pt x="19860" y="1123070"/>
                </a:cubicBezTo>
                <a:lnTo>
                  <a:pt x="19860" y="1124314"/>
                </a:lnTo>
                <a:lnTo>
                  <a:pt x="19860" y="1139238"/>
                </a:lnTo>
                <a:cubicBezTo>
                  <a:pt x="19860" y="1134263"/>
                  <a:pt x="21104" y="1141726"/>
                  <a:pt x="21104" y="1146700"/>
                </a:cubicBezTo>
                <a:cubicBezTo>
                  <a:pt x="21104" y="1151675"/>
                  <a:pt x="21104" y="1159137"/>
                  <a:pt x="19860" y="1165356"/>
                </a:cubicBezTo>
                <a:lnTo>
                  <a:pt x="19860" y="1162868"/>
                </a:lnTo>
                <a:cubicBezTo>
                  <a:pt x="18620" y="1162868"/>
                  <a:pt x="18620" y="1165356"/>
                  <a:pt x="18620" y="1169087"/>
                </a:cubicBezTo>
                <a:lnTo>
                  <a:pt x="19860" y="1169087"/>
                </a:lnTo>
                <a:lnTo>
                  <a:pt x="19860" y="1175305"/>
                </a:lnTo>
                <a:cubicBezTo>
                  <a:pt x="19860" y="1162868"/>
                  <a:pt x="18620" y="1175305"/>
                  <a:pt x="17380" y="1175305"/>
                </a:cubicBezTo>
                <a:lnTo>
                  <a:pt x="17380" y="1182768"/>
                </a:lnTo>
                <a:lnTo>
                  <a:pt x="17928" y="1191586"/>
                </a:lnTo>
                <a:lnTo>
                  <a:pt x="19228" y="1189510"/>
                </a:lnTo>
                <a:cubicBezTo>
                  <a:pt x="19228" y="1190608"/>
                  <a:pt x="19228" y="1192805"/>
                  <a:pt x="19228" y="1192805"/>
                </a:cubicBezTo>
                <a:lnTo>
                  <a:pt x="18036" y="1193282"/>
                </a:lnTo>
                <a:lnTo>
                  <a:pt x="18620" y="1202667"/>
                </a:lnTo>
                <a:cubicBezTo>
                  <a:pt x="19860" y="1202667"/>
                  <a:pt x="19860" y="1200180"/>
                  <a:pt x="19860" y="1198936"/>
                </a:cubicBezTo>
                <a:cubicBezTo>
                  <a:pt x="19860" y="1198936"/>
                  <a:pt x="19860" y="1200180"/>
                  <a:pt x="21104" y="1200180"/>
                </a:cubicBezTo>
                <a:cubicBezTo>
                  <a:pt x="19860" y="1208886"/>
                  <a:pt x="21104" y="1205155"/>
                  <a:pt x="21104" y="1205155"/>
                </a:cubicBezTo>
                <a:lnTo>
                  <a:pt x="18508" y="1219032"/>
                </a:lnTo>
                <a:lnTo>
                  <a:pt x="19228" y="1216973"/>
                </a:lnTo>
                <a:lnTo>
                  <a:pt x="19228" y="1226390"/>
                </a:lnTo>
                <a:lnTo>
                  <a:pt x="17484" y="1225394"/>
                </a:lnTo>
                <a:lnTo>
                  <a:pt x="19240" y="1231117"/>
                </a:lnTo>
                <a:cubicBezTo>
                  <a:pt x="19240" y="1236558"/>
                  <a:pt x="19240" y="1242466"/>
                  <a:pt x="21104" y="1239978"/>
                </a:cubicBezTo>
                <a:cubicBezTo>
                  <a:pt x="18620" y="1246197"/>
                  <a:pt x="21104" y="1244953"/>
                  <a:pt x="18620" y="1248684"/>
                </a:cubicBezTo>
                <a:cubicBezTo>
                  <a:pt x="19860" y="1239978"/>
                  <a:pt x="17380" y="1230029"/>
                  <a:pt x="16136" y="1222566"/>
                </a:cubicBezTo>
                <a:lnTo>
                  <a:pt x="14896" y="1230029"/>
                </a:lnTo>
                <a:cubicBezTo>
                  <a:pt x="12412" y="1225054"/>
                  <a:pt x="16136" y="1213861"/>
                  <a:pt x="14896" y="1210129"/>
                </a:cubicBezTo>
                <a:cubicBezTo>
                  <a:pt x="14896" y="1211373"/>
                  <a:pt x="14896" y="1218835"/>
                  <a:pt x="14896" y="1218835"/>
                </a:cubicBezTo>
                <a:lnTo>
                  <a:pt x="16136" y="1217592"/>
                </a:lnTo>
                <a:cubicBezTo>
                  <a:pt x="17380" y="1206398"/>
                  <a:pt x="14896" y="1197692"/>
                  <a:pt x="14896" y="1191474"/>
                </a:cubicBezTo>
                <a:cubicBezTo>
                  <a:pt x="13656" y="1197692"/>
                  <a:pt x="13656" y="1182768"/>
                  <a:pt x="12412" y="1187743"/>
                </a:cubicBezTo>
                <a:lnTo>
                  <a:pt x="12412" y="1192717"/>
                </a:lnTo>
                <a:cubicBezTo>
                  <a:pt x="11172" y="1196449"/>
                  <a:pt x="11172" y="1190230"/>
                  <a:pt x="11172" y="1187743"/>
                </a:cubicBezTo>
                <a:cubicBezTo>
                  <a:pt x="12412" y="1170331"/>
                  <a:pt x="11172" y="1137994"/>
                  <a:pt x="12412" y="1131776"/>
                </a:cubicBezTo>
                <a:lnTo>
                  <a:pt x="13356" y="1142154"/>
                </a:lnTo>
                <a:lnTo>
                  <a:pt x="12412" y="1159137"/>
                </a:lnTo>
                <a:cubicBezTo>
                  <a:pt x="13656" y="1157893"/>
                  <a:pt x="14896" y="1164112"/>
                  <a:pt x="17380" y="1156650"/>
                </a:cubicBezTo>
                <a:cubicBezTo>
                  <a:pt x="19860" y="1137994"/>
                  <a:pt x="13656" y="1141726"/>
                  <a:pt x="14896" y="1118095"/>
                </a:cubicBezTo>
                <a:cubicBezTo>
                  <a:pt x="13656" y="1116851"/>
                  <a:pt x="16136" y="1124314"/>
                  <a:pt x="16136" y="1111876"/>
                </a:cubicBezTo>
                <a:lnTo>
                  <a:pt x="13736" y="1103467"/>
                </a:lnTo>
                <a:lnTo>
                  <a:pt x="13736" y="1109311"/>
                </a:lnTo>
                <a:cubicBezTo>
                  <a:pt x="13736" y="1111509"/>
                  <a:pt x="10992" y="1108213"/>
                  <a:pt x="10992" y="1106016"/>
                </a:cubicBezTo>
                <a:lnTo>
                  <a:pt x="13580" y="1102910"/>
                </a:lnTo>
                <a:lnTo>
                  <a:pt x="8688" y="1085759"/>
                </a:lnTo>
                <a:lnTo>
                  <a:pt x="8688" y="1083271"/>
                </a:lnTo>
                <a:cubicBezTo>
                  <a:pt x="8688" y="1087002"/>
                  <a:pt x="9932" y="1079540"/>
                  <a:pt x="11172" y="1078296"/>
                </a:cubicBezTo>
                <a:cubicBezTo>
                  <a:pt x="11172" y="1063372"/>
                  <a:pt x="11172" y="1054666"/>
                  <a:pt x="11172" y="1039741"/>
                </a:cubicBezTo>
                <a:cubicBezTo>
                  <a:pt x="12412" y="1039741"/>
                  <a:pt x="12412" y="1038498"/>
                  <a:pt x="13656" y="1038498"/>
                </a:cubicBezTo>
                <a:cubicBezTo>
                  <a:pt x="12412" y="1029792"/>
                  <a:pt x="8688" y="1019842"/>
                  <a:pt x="7448" y="1022329"/>
                </a:cubicBezTo>
                <a:cubicBezTo>
                  <a:pt x="7448" y="1013624"/>
                  <a:pt x="8688" y="1012380"/>
                  <a:pt x="8688" y="1006161"/>
                </a:cubicBezTo>
                <a:cubicBezTo>
                  <a:pt x="6208" y="1017355"/>
                  <a:pt x="8688" y="1002430"/>
                  <a:pt x="6208" y="1002430"/>
                </a:cubicBezTo>
                <a:lnTo>
                  <a:pt x="6640" y="1000260"/>
                </a:lnTo>
                <a:lnTo>
                  <a:pt x="3608" y="999721"/>
                </a:lnTo>
                <a:lnTo>
                  <a:pt x="3264" y="999483"/>
                </a:lnTo>
                <a:lnTo>
                  <a:pt x="1836" y="1000912"/>
                </a:lnTo>
                <a:lnTo>
                  <a:pt x="4" y="997248"/>
                </a:lnTo>
                <a:lnTo>
                  <a:pt x="6924" y="998831"/>
                </a:lnTo>
                <a:lnTo>
                  <a:pt x="7448" y="996212"/>
                </a:lnTo>
                <a:cubicBezTo>
                  <a:pt x="7448" y="994968"/>
                  <a:pt x="7448" y="991237"/>
                  <a:pt x="6208" y="991237"/>
                </a:cubicBezTo>
                <a:cubicBezTo>
                  <a:pt x="7448" y="986262"/>
                  <a:pt x="11172" y="1001186"/>
                  <a:pt x="12412" y="994968"/>
                </a:cubicBezTo>
                <a:lnTo>
                  <a:pt x="14692" y="982790"/>
                </a:lnTo>
                <a:lnTo>
                  <a:pt x="10992" y="984434"/>
                </a:lnTo>
                <a:lnTo>
                  <a:pt x="10992" y="980774"/>
                </a:lnTo>
                <a:lnTo>
                  <a:pt x="14752" y="982446"/>
                </a:lnTo>
                <a:lnTo>
                  <a:pt x="16136" y="973825"/>
                </a:lnTo>
                <a:cubicBezTo>
                  <a:pt x="14896" y="968850"/>
                  <a:pt x="7448" y="970094"/>
                  <a:pt x="3724" y="976312"/>
                </a:cubicBezTo>
                <a:cubicBezTo>
                  <a:pt x="3724" y="975069"/>
                  <a:pt x="6208" y="968850"/>
                  <a:pt x="6208" y="966363"/>
                </a:cubicBezTo>
                <a:cubicBezTo>
                  <a:pt x="7448" y="955169"/>
                  <a:pt x="3724" y="950194"/>
                  <a:pt x="4968" y="941488"/>
                </a:cubicBezTo>
                <a:lnTo>
                  <a:pt x="6208" y="947707"/>
                </a:lnTo>
                <a:cubicBezTo>
                  <a:pt x="7448" y="947707"/>
                  <a:pt x="6208" y="935270"/>
                  <a:pt x="6208" y="932782"/>
                </a:cubicBezTo>
                <a:cubicBezTo>
                  <a:pt x="6208" y="932782"/>
                  <a:pt x="8688" y="940245"/>
                  <a:pt x="9932" y="936514"/>
                </a:cubicBezTo>
                <a:cubicBezTo>
                  <a:pt x="9932" y="920345"/>
                  <a:pt x="6208" y="906665"/>
                  <a:pt x="3724" y="907908"/>
                </a:cubicBezTo>
                <a:lnTo>
                  <a:pt x="6208" y="930295"/>
                </a:lnTo>
                <a:cubicBezTo>
                  <a:pt x="4968" y="931539"/>
                  <a:pt x="4968" y="915370"/>
                  <a:pt x="2484" y="915370"/>
                </a:cubicBezTo>
                <a:lnTo>
                  <a:pt x="3724" y="895471"/>
                </a:lnTo>
                <a:cubicBezTo>
                  <a:pt x="3724" y="896715"/>
                  <a:pt x="3724" y="905421"/>
                  <a:pt x="4968" y="902933"/>
                </a:cubicBezTo>
                <a:cubicBezTo>
                  <a:pt x="4968" y="892984"/>
                  <a:pt x="4968" y="897959"/>
                  <a:pt x="6208" y="891740"/>
                </a:cubicBezTo>
                <a:cubicBezTo>
                  <a:pt x="7448" y="901690"/>
                  <a:pt x="13656" y="920345"/>
                  <a:pt x="16136" y="927808"/>
                </a:cubicBezTo>
                <a:lnTo>
                  <a:pt x="14896" y="916614"/>
                </a:lnTo>
                <a:lnTo>
                  <a:pt x="16136" y="914127"/>
                </a:lnTo>
                <a:cubicBezTo>
                  <a:pt x="14896" y="900446"/>
                  <a:pt x="7448" y="886765"/>
                  <a:pt x="6208" y="883034"/>
                </a:cubicBezTo>
                <a:cubicBezTo>
                  <a:pt x="6208" y="875572"/>
                  <a:pt x="9932" y="879303"/>
                  <a:pt x="11172" y="880547"/>
                </a:cubicBezTo>
                <a:cubicBezTo>
                  <a:pt x="11172" y="864378"/>
                  <a:pt x="6208" y="865622"/>
                  <a:pt x="6208" y="849454"/>
                </a:cubicBezTo>
                <a:lnTo>
                  <a:pt x="6208" y="845723"/>
                </a:lnTo>
                <a:cubicBezTo>
                  <a:pt x="6208" y="841992"/>
                  <a:pt x="6208" y="838883"/>
                  <a:pt x="6208" y="839504"/>
                </a:cubicBezTo>
                <a:cubicBezTo>
                  <a:pt x="6208" y="837017"/>
                  <a:pt x="8688" y="833286"/>
                  <a:pt x="8688" y="837017"/>
                </a:cubicBezTo>
                <a:lnTo>
                  <a:pt x="6208" y="823336"/>
                </a:lnTo>
                <a:cubicBezTo>
                  <a:pt x="6208" y="824580"/>
                  <a:pt x="8688" y="823336"/>
                  <a:pt x="8688" y="824580"/>
                </a:cubicBezTo>
                <a:cubicBezTo>
                  <a:pt x="9932" y="818361"/>
                  <a:pt x="6208" y="814630"/>
                  <a:pt x="6208" y="818361"/>
                </a:cubicBezTo>
                <a:cubicBezTo>
                  <a:pt x="7448" y="807168"/>
                  <a:pt x="6208" y="809655"/>
                  <a:pt x="8688" y="800949"/>
                </a:cubicBezTo>
                <a:cubicBezTo>
                  <a:pt x="8688" y="797218"/>
                  <a:pt x="6208" y="800949"/>
                  <a:pt x="6208" y="803437"/>
                </a:cubicBezTo>
                <a:cubicBezTo>
                  <a:pt x="4968" y="797218"/>
                  <a:pt x="6208" y="792243"/>
                  <a:pt x="6208" y="788512"/>
                </a:cubicBezTo>
                <a:close/>
                <a:moveTo>
                  <a:pt x="5492" y="777529"/>
                </a:moveTo>
                <a:lnTo>
                  <a:pt x="9616" y="783522"/>
                </a:lnTo>
                <a:lnTo>
                  <a:pt x="6868" y="787517"/>
                </a:lnTo>
                <a:cubicBezTo>
                  <a:pt x="6868" y="784520"/>
                  <a:pt x="6868" y="781524"/>
                  <a:pt x="5492" y="777529"/>
                </a:cubicBezTo>
                <a:close/>
                <a:moveTo>
                  <a:pt x="7152" y="671849"/>
                </a:moveTo>
                <a:lnTo>
                  <a:pt x="7448" y="674091"/>
                </a:lnTo>
                <a:lnTo>
                  <a:pt x="7292" y="674647"/>
                </a:lnTo>
                <a:close/>
                <a:moveTo>
                  <a:pt x="6208" y="652948"/>
                </a:moveTo>
                <a:lnTo>
                  <a:pt x="7152" y="671849"/>
                </a:lnTo>
                <a:lnTo>
                  <a:pt x="4968" y="655435"/>
                </a:lnTo>
                <a:cubicBezTo>
                  <a:pt x="6208" y="656679"/>
                  <a:pt x="6208" y="657923"/>
                  <a:pt x="6208" y="652948"/>
                </a:cubicBezTo>
                <a:close/>
                <a:moveTo>
                  <a:pt x="19860" y="634292"/>
                </a:moveTo>
                <a:cubicBezTo>
                  <a:pt x="19860" y="631805"/>
                  <a:pt x="21104" y="635536"/>
                  <a:pt x="21104" y="638023"/>
                </a:cubicBezTo>
                <a:lnTo>
                  <a:pt x="19860" y="635036"/>
                </a:lnTo>
                <a:close/>
                <a:moveTo>
                  <a:pt x="2752" y="365552"/>
                </a:moveTo>
                <a:lnTo>
                  <a:pt x="4" y="369670"/>
                </a:lnTo>
                <a:lnTo>
                  <a:pt x="4" y="366925"/>
                </a:lnTo>
                <a:close/>
                <a:moveTo>
                  <a:pt x="3724" y="351970"/>
                </a:moveTo>
                <a:lnTo>
                  <a:pt x="3828" y="355190"/>
                </a:lnTo>
                <a:lnTo>
                  <a:pt x="3724" y="355701"/>
                </a:lnTo>
                <a:cubicBezTo>
                  <a:pt x="3724" y="354457"/>
                  <a:pt x="3724" y="353214"/>
                  <a:pt x="3724" y="351970"/>
                </a:cubicBezTo>
                <a:close/>
                <a:moveTo>
                  <a:pt x="4" y="295361"/>
                </a:moveTo>
                <a:cubicBezTo>
                  <a:pt x="3664" y="294141"/>
                  <a:pt x="4" y="297803"/>
                  <a:pt x="4" y="303906"/>
                </a:cubicBezTo>
                <a:cubicBezTo>
                  <a:pt x="4" y="301465"/>
                  <a:pt x="4" y="297803"/>
                  <a:pt x="4" y="295361"/>
                </a:cubicBezTo>
                <a:close/>
                <a:moveTo>
                  <a:pt x="3416" y="74467"/>
                </a:moveTo>
                <a:lnTo>
                  <a:pt x="4148" y="74541"/>
                </a:lnTo>
                <a:lnTo>
                  <a:pt x="3724" y="80841"/>
                </a:lnTo>
                <a:cubicBezTo>
                  <a:pt x="3104" y="79598"/>
                  <a:pt x="3104" y="76488"/>
                  <a:pt x="3416" y="74467"/>
                </a:cubicBezTo>
                <a:close/>
                <a:moveTo>
                  <a:pt x="38480" y="9950"/>
                </a:moveTo>
                <a:cubicBezTo>
                  <a:pt x="36620" y="9950"/>
                  <a:pt x="32584" y="10572"/>
                  <a:pt x="29636" y="10883"/>
                </a:cubicBezTo>
                <a:lnTo>
                  <a:pt x="29236" y="10722"/>
                </a:lnTo>
                <a:close/>
                <a:moveTo>
                  <a:pt x="27308" y="9950"/>
                </a:moveTo>
                <a:lnTo>
                  <a:pt x="29236" y="10722"/>
                </a:lnTo>
                <a:lnTo>
                  <a:pt x="23584" y="11194"/>
                </a:lnTo>
                <a:cubicBezTo>
                  <a:pt x="24828" y="11194"/>
                  <a:pt x="26068" y="9950"/>
                  <a:pt x="27308" y="9950"/>
                </a:cubicBezTo>
                <a:close/>
                <a:moveTo>
                  <a:pt x="477896" y="8499"/>
                </a:moveTo>
                <a:cubicBezTo>
                  <a:pt x="478812" y="8499"/>
                  <a:pt x="481560" y="8499"/>
                  <a:pt x="482476" y="8499"/>
                </a:cubicBezTo>
                <a:lnTo>
                  <a:pt x="478812" y="11246"/>
                </a:lnTo>
                <a:close/>
                <a:moveTo>
                  <a:pt x="422036" y="0"/>
                </a:moveTo>
                <a:cubicBezTo>
                  <a:pt x="423276" y="0"/>
                  <a:pt x="418312" y="1244"/>
                  <a:pt x="422036" y="2488"/>
                </a:cubicBezTo>
                <a:cubicBezTo>
                  <a:pt x="435692" y="-2487"/>
                  <a:pt x="449344" y="3731"/>
                  <a:pt x="459276" y="0"/>
                </a:cubicBezTo>
                <a:cubicBezTo>
                  <a:pt x="456792" y="3731"/>
                  <a:pt x="476652" y="6219"/>
                  <a:pt x="469204" y="8706"/>
                </a:cubicBezTo>
                <a:lnTo>
                  <a:pt x="475412" y="8706"/>
                </a:lnTo>
                <a:lnTo>
                  <a:pt x="469388" y="9144"/>
                </a:lnTo>
                <a:lnTo>
                  <a:pt x="471488" y="11246"/>
                </a:lnTo>
                <a:lnTo>
                  <a:pt x="468136" y="9235"/>
                </a:lnTo>
                <a:lnTo>
                  <a:pt x="464704" y="9484"/>
                </a:lnTo>
                <a:cubicBezTo>
                  <a:pt x="459896" y="9639"/>
                  <a:pt x="454932" y="9950"/>
                  <a:pt x="453068" y="11194"/>
                </a:cubicBezTo>
                <a:lnTo>
                  <a:pt x="434448" y="9950"/>
                </a:lnTo>
                <a:cubicBezTo>
                  <a:pt x="435692" y="9950"/>
                  <a:pt x="431968" y="11194"/>
                  <a:pt x="435692" y="11194"/>
                </a:cubicBezTo>
                <a:cubicBezTo>
                  <a:pt x="430724" y="11194"/>
                  <a:pt x="425760" y="11194"/>
                  <a:pt x="431968" y="12437"/>
                </a:cubicBezTo>
                <a:cubicBezTo>
                  <a:pt x="388520" y="8706"/>
                  <a:pt x="342596" y="16168"/>
                  <a:pt x="299148" y="13681"/>
                </a:cubicBezTo>
                <a:cubicBezTo>
                  <a:pt x="296668" y="13681"/>
                  <a:pt x="297908" y="14925"/>
                  <a:pt x="299148" y="16168"/>
                </a:cubicBezTo>
                <a:cubicBezTo>
                  <a:pt x="291700" y="13681"/>
                  <a:pt x="291700" y="16168"/>
                  <a:pt x="286736" y="17412"/>
                </a:cubicBezTo>
                <a:lnTo>
                  <a:pt x="275564" y="14925"/>
                </a:lnTo>
                <a:cubicBezTo>
                  <a:pt x="270600" y="16168"/>
                  <a:pt x="274324" y="16168"/>
                  <a:pt x="274324" y="17412"/>
                </a:cubicBezTo>
                <a:cubicBezTo>
                  <a:pt x="251980" y="17412"/>
                  <a:pt x="229636" y="16168"/>
                  <a:pt x="212260" y="17412"/>
                </a:cubicBezTo>
                <a:cubicBezTo>
                  <a:pt x="207296" y="17412"/>
                  <a:pt x="213500" y="16168"/>
                  <a:pt x="206052" y="16168"/>
                </a:cubicBezTo>
                <a:cubicBezTo>
                  <a:pt x="215984" y="18656"/>
                  <a:pt x="183712" y="17412"/>
                  <a:pt x="191160" y="19900"/>
                </a:cubicBezTo>
                <a:cubicBezTo>
                  <a:pt x="183712" y="17412"/>
                  <a:pt x="163852" y="19900"/>
                  <a:pt x="166332" y="16168"/>
                </a:cubicBezTo>
                <a:cubicBezTo>
                  <a:pt x="157644" y="16168"/>
                  <a:pt x="160128" y="17412"/>
                  <a:pt x="162608" y="17412"/>
                </a:cubicBezTo>
                <a:cubicBezTo>
                  <a:pt x="151436" y="17412"/>
                  <a:pt x="142748" y="17412"/>
                  <a:pt x="135300" y="19900"/>
                </a:cubicBezTo>
                <a:cubicBezTo>
                  <a:pt x="129096" y="18656"/>
                  <a:pt x="86892" y="22387"/>
                  <a:pt x="76960" y="19900"/>
                </a:cubicBezTo>
                <a:cubicBezTo>
                  <a:pt x="84408" y="22387"/>
                  <a:pt x="76960" y="21143"/>
                  <a:pt x="70752" y="22387"/>
                </a:cubicBezTo>
                <a:lnTo>
                  <a:pt x="76960" y="23631"/>
                </a:lnTo>
                <a:lnTo>
                  <a:pt x="63308" y="23631"/>
                </a:lnTo>
                <a:lnTo>
                  <a:pt x="60824" y="23631"/>
                </a:lnTo>
                <a:cubicBezTo>
                  <a:pt x="62064" y="22387"/>
                  <a:pt x="63308" y="22387"/>
                  <a:pt x="58340" y="22387"/>
                </a:cubicBezTo>
                <a:lnTo>
                  <a:pt x="60824" y="23631"/>
                </a:lnTo>
                <a:lnTo>
                  <a:pt x="58340" y="23631"/>
                </a:lnTo>
                <a:cubicBezTo>
                  <a:pt x="57100" y="23631"/>
                  <a:pt x="59584" y="22387"/>
                  <a:pt x="53376" y="22387"/>
                </a:cubicBezTo>
                <a:cubicBezTo>
                  <a:pt x="44688" y="22387"/>
                  <a:pt x="43444" y="23631"/>
                  <a:pt x="38480" y="24874"/>
                </a:cubicBezTo>
                <a:lnTo>
                  <a:pt x="33516" y="24874"/>
                </a:lnTo>
                <a:cubicBezTo>
                  <a:pt x="28552" y="24874"/>
                  <a:pt x="50892" y="22387"/>
                  <a:pt x="34756" y="22387"/>
                </a:cubicBezTo>
                <a:cubicBezTo>
                  <a:pt x="34756" y="22387"/>
                  <a:pt x="32276" y="23631"/>
                  <a:pt x="29792" y="23631"/>
                </a:cubicBezTo>
                <a:lnTo>
                  <a:pt x="27308" y="23631"/>
                </a:lnTo>
                <a:cubicBezTo>
                  <a:pt x="27308" y="23631"/>
                  <a:pt x="27308" y="22387"/>
                  <a:pt x="24828" y="22387"/>
                </a:cubicBezTo>
                <a:lnTo>
                  <a:pt x="17380" y="22387"/>
                </a:lnTo>
                <a:cubicBezTo>
                  <a:pt x="19860" y="23631"/>
                  <a:pt x="21104" y="23631"/>
                  <a:pt x="21104" y="24874"/>
                </a:cubicBezTo>
                <a:lnTo>
                  <a:pt x="18620" y="24874"/>
                </a:lnTo>
                <a:cubicBezTo>
                  <a:pt x="18620" y="37311"/>
                  <a:pt x="17380" y="50992"/>
                  <a:pt x="17380" y="63429"/>
                </a:cubicBezTo>
                <a:cubicBezTo>
                  <a:pt x="17380" y="78354"/>
                  <a:pt x="17380" y="94522"/>
                  <a:pt x="17380" y="109447"/>
                </a:cubicBezTo>
                <a:cubicBezTo>
                  <a:pt x="14896" y="109447"/>
                  <a:pt x="17380" y="134321"/>
                  <a:pt x="13656" y="131833"/>
                </a:cubicBezTo>
                <a:lnTo>
                  <a:pt x="13656" y="129346"/>
                </a:lnTo>
                <a:cubicBezTo>
                  <a:pt x="13656" y="121884"/>
                  <a:pt x="11172" y="131833"/>
                  <a:pt x="12412" y="139296"/>
                </a:cubicBezTo>
                <a:cubicBezTo>
                  <a:pt x="13656" y="131833"/>
                  <a:pt x="14896" y="151733"/>
                  <a:pt x="14896" y="134321"/>
                </a:cubicBezTo>
                <a:lnTo>
                  <a:pt x="17380" y="146758"/>
                </a:lnTo>
                <a:cubicBezTo>
                  <a:pt x="23584" y="154220"/>
                  <a:pt x="16136" y="182825"/>
                  <a:pt x="18620" y="202725"/>
                </a:cubicBezTo>
                <a:cubicBezTo>
                  <a:pt x="18620" y="201481"/>
                  <a:pt x="17380" y="201481"/>
                  <a:pt x="17380" y="200237"/>
                </a:cubicBezTo>
                <a:cubicBezTo>
                  <a:pt x="19860" y="218893"/>
                  <a:pt x="16136" y="240036"/>
                  <a:pt x="17380" y="245011"/>
                </a:cubicBezTo>
                <a:lnTo>
                  <a:pt x="14896" y="246255"/>
                </a:lnTo>
                <a:cubicBezTo>
                  <a:pt x="17380" y="261179"/>
                  <a:pt x="18620" y="263666"/>
                  <a:pt x="17380" y="282322"/>
                </a:cubicBezTo>
                <a:cubicBezTo>
                  <a:pt x="17380" y="281078"/>
                  <a:pt x="16136" y="279835"/>
                  <a:pt x="16136" y="282322"/>
                </a:cubicBezTo>
                <a:cubicBezTo>
                  <a:pt x="17380" y="286053"/>
                  <a:pt x="18620" y="291028"/>
                  <a:pt x="18620" y="303465"/>
                </a:cubicBezTo>
                <a:lnTo>
                  <a:pt x="17380" y="302221"/>
                </a:lnTo>
                <a:lnTo>
                  <a:pt x="17380" y="322121"/>
                </a:lnTo>
                <a:cubicBezTo>
                  <a:pt x="13656" y="322121"/>
                  <a:pt x="21104" y="355701"/>
                  <a:pt x="14896" y="360676"/>
                </a:cubicBezTo>
                <a:cubicBezTo>
                  <a:pt x="17380" y="364407"/>
                  <a:pt x="17380" y="379332"/>
                  <a:pt x="18620" y="385550"/>
                </a:cubicBezTo>
                <a:cubicBezTo>
                  <a:pt x="17380" y="385550"/>
                  <a:pt x="17380" y="385550"/>
                  <a:pt x="17380" y="386794"/>
                </a:cubicBezTo>
                <a:cubicBezTo>
                  <a:pt x="19860" y="394256"/>
                  <a:pt x="17380" y="409181"/>
                  <a:pt x="17380" y="416643"/>
                </a:cubicBezTo>
                <a:cubicBezTo>
                  <a:pt x="17380" y="422862"/>
                  <a:pt x="18620" y="419131"/>
                  <a:pt x="19860" y="416643"/>
                </a:cubicBezTo>
                <a:cubicBezTo>
                  <a:pt x="17380" y="427837"/>
                  <a:pt x="21104" y="446492"/>
                  <a:pt x="21104" y="451467"/>
                </a:cubicBezTo>
                <a:cubicBezTo>
                  <a:pt x="21104" y="458929"/>
                  <a:pt x="18620" y="453954"/>
                  <a:pt x="17380" y="456442"/>
                </a:cubicBezTo>
                <a:cubicBezTo>
                  <a:pt x="18620" y="467635"/>
                  <a:pt x="22344" y="453954"/>
                  <a:pt x="19860" y="470123"/>
                </a:cubicBezTo>
                <a:cubicBezTo>
                  <a:pt x="19860" y="467635"/>
                  <a:pt x="19860" y="463904"/>
                  <a:pt x="19860" y="466392"/>
                </a:cubicBezTo>
                <a:cubicBezTo>
                  <a:pt x="19860" y="471366"/>
                  <a:pt x="13656" y="481316"/>
                  <a:pt x="14896" y="487535"/>
                </a:cubicBezTo>
                <a:lnTo>
                  <a:pt x="14896" y="483803"/>
                </a:lnTo>
                <a:cubicBezTo>
                  <a:pt x="17380" y="494997"/>
                  <a:pt x="11172" y="509921"/>
                  <a:pt x="14896" y="511165"/>
                </a:cubicBezTo>
                <a:lnTo>
                  <a:pt x="16136" y="511165"/>
                </a:lnTo>
                <a:cubicBezTo>
                  <a:pt x="14896" y="528577"/>
                  <a:pt x="17380" y="518627"/>
                  <a:pt x="14896" y="537283"/>
                </a:cubicBezTo>
                <a:cubicBezTo>
                  <a:pt x="14896" y="545989"/>
                  <a:pt x="13656" y="549720"/>
                  <a:pt x="14896" y="553451"/>
                </a:cubicBezTo>
                <a:lnTo>
                  <a:pt x="16136" y="550964"/>
                </a:lnTo>
                <a:cubicBezTo>
                  <a:pt x="16136" y="560913"/>
                  <a:pt x="16136" y="562157"/>
                  <a:pt x="16136" y="572107"/>
                </a:cubicBezTo>
                <a:cubicBezTo>
                  <a:pt x="16136" y="573351"/>
                  <a:pt x="17380" y="579569"/>
                  <a:pt x="16136" y="580813"/>
                </a:cubicBezTo>
                <a:cubicBezTo>
                  <a:pt x="18620" y="580813"/>
                  <a:pt x="17380" y="604443"/>
                  <a:pt x="17380" y="609418"/>
                </a:cubicBezTo>
                <a:cubicBezTo>
                  <a:pt x="17380" y="601956"/>
                  <a:pt x="14896" y="604443"/>
                  <a:pt x="14896" y="606931"/>
                </a:cubicBezTo>
                <a:lnTo>
                  <a:pt x="14896" y="619368"/>
                </a:lnTo>
                <a:lnTo>
                  <a:pt x="13656" y="605687"/>
                </a:lnTo>
                <a:lnTo>
                  <a:pt x="11204" y="613055"/>
                </a:lnTo>
                <a:lnTo>
                  <a:pt x="13736" y="616855"/>
                </a:lnTo>
                <a:lnTo>
                  <a:pt x="11020" y="614137"/>
                </a:lnTo>
                <a:lnTo>
                  <a:pt x="11172" y="614393"/>
                </a:lnTo>
                <a:cubicBezTo>
                  <a:pt x="11172" y="615637"/>
                  <a:pt x="9932" y="616880"/>
                  <a:pt x="9932" y="618124"/>
                </a:cubicBezTo>
                <a:cubicBezTo>
                  <a:pt x="11172" y="623099"/>
                  <a:pt x="12412" y="624343"/>
                  <a:pt x="13656" y="620611"/>
                </a:cubicBezTo>
                <a:cubicBezTo>
                  <a:pt x="13656" y="619368"/>
                  <a:pt x="12412" y="618124"/>
                  <a:pt x="12412" y="616880"/>
                </a:cubicBezTo>
                <a:cubicBezTo>
                  <a:pt x="13656" y="619368"/>
                  <a:pt x="13656" y="620611"/>
                  <a:pt x="14896" y="619368"/>
                </a:cubicBezTo>
                <a:lnTo>
                  <a:pt x="14896" y="623099"/>
                </a:lnTo>
                <a:lnTo>
                  <a:pt x="19860" y="635036"/>
                </a:lnTo>
                <a:lnTo>
                  <a:pt x="19860" y="639267"/>
                </a:lnTo>
                <a:cubicBezTo>
                  <a:pt x="19860" y="640511"/>
                  <a:pt x="19860" y="636780"/>
                  <a:pt x="18620" y="638023"/>
                </a:cubicBezTo>
                <a:cubicBezTo>
                  <a:pt x="21104" y="646729"/>
                  <a:pt x="18620" y="654192"/>
                  <a:pt x="19860" y="666629"/>
                </a:cubicBezTo>
                <a:cubicBezTo>
                  <a:pt x="18620" y="661654"/>
                  <a:pt x="17380" y="666629"/>
                  <a:pt x="17380" y="667872"/>
                </a:cubicBezTo>
                <a:cubicBezTo>
                  <a:pt x="19860" y="667872"/>
                  <a:pt x="14896" y="685284"/>
                  <a:pt x="18620" y="680309"/>
                </a:cubicBezTo>
                <a:cubicBezTo>
                  <a:pt x="16136" y="705184"/>
                  <a:pt x="18620" y="744982"/>
                  <a:pt x="16136" y="754932"/>
                </a:cubicBezTo>
                <a:cubicBezTo>
                  <a:pt x="14896" y="757419"/>
                  <a:pt x="16136" y="764882"/>
                  <a:pt x="16136" y="768613"/>
                </a:cubicBezTo>
                <a:lnTo>
                  <a:pt x="14896" y="768613"/>
                </a:lnTo>
                <a:cubicBezTo>
                  <a:pt x="17380" y="781050"/>
                  <a:pt x="16136" y="777319"/>
                  <a:pt x="18620" y="793487"/>
                </a:cubicBezTo>
                <a:cubicBezTo>
                  <a:pt x="17380" y="787268"/>
                  <a:pt x="16136" y="788512"/>
                  <a:pt x="14896" y="794731"/>
                </a:cubicBezTo>
                <a:lnTo>
                  <a:pt x="6208" y="767369"/>
                </a:lnTo>
                <a:cubicBezTo>
                  <a:pt x="6208" y="768613"/>
                  <a:pt x="8688" y="771100"/>
                  <a:pt x="8688" y="771100"/>
                </a:cubicBezTo>
                <a:cubicBezTo>
                  <a:pt x="7448" y="768613"/>
                  <a:pt x="6208" y="738764"/>
                  <a:pt x="7448" y="725083"/>
                </a:cubicBezTo>
                <a:lnTo>
                  <a:pt x="7448" y="716377"/>
                </a:lnTo>
                <a:cubicBezTo>
                  <a:pt x="9932" y="706427"/>
                  <a:pt x="3724" y="702696"/>
                  <a:pt x="6208" y="693990"/>
                </a:cubicBezTo>
                <a:cubicBezTo>
                  <a:pt x="6208" y="702696"/>
                  <a:pt x="7448" y="703940"/>
                  <a:pt x="7448" y="702696"/>
                </a:cubicBezTo>
                <a:cubicBezTo>
                  <a:pt x="7448" y="696478"/>
                  <a:pt x="8688" y="679066"/>
                  <a:pt x="4968" y="682797"/>
                </a:cubicBezTo>
                <a:lnTo>
                  <a:pt x="7292" y="674647"/>
                </a:lnTo>
                <a:lnTo>
                  <a:pt x="7448" y="677822"/>
                </a:lnTo>
                <a:cubicBezTo>
                  <a:pt x="8688" y="679066"/>
                  <a:pt x="9932" y="675335"/>
                  <a:pt x="11172" y="680309"/>
                </a:cubicBezTo>
                <a:cubicBezTo>
                  <a:pt x="11172" y="660410"/>
                  <a:pt x="7448" y="649217"/>
                  <a:pt x="4968" y="636780"/>
                </a:cubicBezTo>
                <a:lnTo>
                  <a:pt x="6208" y="619368"/>
                </a:lnTo>
                <a:lnTo>
                  <a:pt x="6208" y="618124"/>
                </a:lnTo>
                <a:lnTo>
                  <a:pt x="7448" y="615637"/>
                </a:lnTo>
                <a:lnTo>
                  <a:pt x="7448" y="613149"/>
                </a:lnTo>
                <a:lnTo>
                  <a:pt x="7448" y="611905"/>
                </a:lnTo>
                <a:lnTo>
                  <a:pt x="7448" y="608174"/>
                </a:lnTo>
                <a:lnTo>
                  <a:pt x="10992" y="614089"/>
                </a:lnTo>
                <a:lnTo>
                  <a:pt x="10992" y="612734"/>
                </a:lnTo>
                <a:lnTo>
                  <a:pt x="11144" y="612963"/>
                </a:lnTo>
                <a:lnTo>
                  <a:pt x="9312" y="601490"/>
                </a:lnTo>
                <a:cubicBezTo>
                  <a:pt x="8688" y="598847"/>
                  <a:pt x="8068" y="598225"/>
                  <a:pt x="7448" y="601956"/>
                </a:cubicBezTo>
                <a:lnTo>
                  <a:pt x="7448" y="592006"/>
                </a:lnTo>
                <a:cubicBezTo>
                  <a:pt x="6208" y="579569"/>
                  <a:pt x="6208" y="582056"/>
                  <a:pt x="4968" y="567132"/>
                </a:cubicBezTo>
                <a:cubicBezTo>
                  <a:pt x="6208" y="567132"/>
                  <a:pt x="6208" y="570863"/>
                  <a:pt x="7448" y="568376"/>
                </a:cubicBezTo>
                <a:cubicBezTo>
                  <a:pt x="3724" y="558426"/>
                  <a:pt x="8688" y="542258"/>
                  <a:pt x="7448" y="539770"/>
                </a:cubicBezTo>
                <a:cubicBezTo>
                  <a:pt x="7448" y="532308"/>
                  <a:pt x="6208" y="537283"/>
                  <a:pt x="4968" y="531064"/>
                </a:cubicBezTo>
                <a:cubicBezTo>
                  <a:pt x="4968" y="531064"/>
                  <a:pt x="6208" y="532308"/>
                  <a:pt x="6208" y="531064"/>
                </a:cubicBezTo>
                <a:lnTo>
                  <a:pt x="3724" y="524846"/>
                </a:lnTo>
                <a:cubicBezTo>
                  <a:pt x="4968" y="521115"/>
                  <a:pt x="4968" y="529821"/>
                  <a:pt x="6208" y="523602"/>
                </a:cubicBezTo>
                <a:cubicBezTo>
                  <a:pt x="4968" y="511165"/>
                  <a:pt x="3724" y="503703"/>
                  <a:pt x="4968" y="492509"/>
                </a:cubicBezTo>
                <a:cubicBezTo>
                  <a:pt x="3724" y="477585"/>
                  <a:pt x="1244" y="499972"/>
                  <a:pt x="1244" y="486291"/>
                </a:cubicBezTo>
                <a:cubicBezTo>
                  <a:pt x="3724" y="485047"/>
                  <a:pt x="4968" y="483803"/>
                  <a:pt x="4968" y="475098"/>
                </a:cubicBezTo>
                <a:cubicBezTo>
                  <a:pt x="3724" y="471366"/>
                  <a:pt x="2484" y="472610"/>
                  <a:pt x="2484" y="465148"/>
                </a:cubicBezTo>
                <a:lnTo>
                  <a:pt x="3724" y="465148"/>
                </a:lnTo>
                <a:cubicBezTo>
                  <a:pt x="3724" y="458929"/>
                  <a:pt x="3724" y="453954"/>
                  <a:pt x="6208" y="453954"/>
                </a:cubicBezTo>
                <a:cubicBezTo>
                  <a:pt x="4968" y="447736"/>
                  <a:pt x="4968" y="445248"/>
                  <a:pt x="4968" y="442761"/>
                </a:cubicBezTo>
                <a:cubicBezTo>
                  <a:pt x="3724" y="432811"/>
                  <a:pt x="1244" y="448980"/>
                  <a:pt x="0" y="451467"/>
                </a:cubicBezTo>
                <a:cubicBezTo>
                  <a:pt x="1244" y="442761"/>
                  <a:pt x="1244" y="435299"/>
                  <a:pt x="3724" y="430324"/>
                </a:cubicBezTo>
                <a:lnTo>
                  <a:pt x="3724" y="439030"/>
                </a:lnTo>
                <a:cubicBezTo>
                  <a:pt x="6208" y="420374"/>
                  <a:pt x="1244" y="421618"/>
                  <a:pt x="4968" y="412912"/>
                </a:cubicBezTo>
                <a:cubicBezTo>
                  <a:pt x="4968" y="419131"/>
                  <a:pt x="6208" y="426593"/>
                  <a:pt x="7448" y="422862"/>
                </a:cubicBezTo>
                <a:lnTo>
                  <a:pt x="6208" y="412912"/>
                </a:lnTo>
                <a:cubicBezTo>
                  <a:pt x="6208" y="412912"/>
                  <a:pt x="6208" y="419131"/>
                  <a:pt x="7448" y="415399"/>
                </a:cubicBezTo>
                <a:cubicBezTo>
                  <a:pt x="6208" y="411668"/>
                  <a:pt x="6208" y="406694"/>
                  <a:pt x="4968" y="404206"/>
                </a:cubicBezTo>
                <a:lnTo>
                  <a:pt x="4968" y="388038"/>
                </a:lnTo>
                <a:cubicBezTo>
                  <a:pt x="4968" y="391769"/>
                  <a:pt x="6208" y="391769"/>
                  <a:pt x="6208" y="389282"/>
                </a:cubicBezTo>
                <a:lnTo>
                  <a:pt x="3724" y="378088"/>
                </a:lnTo>
                <a:cubicBezTo>
                  <a:pt x="4968" y="381819"/>
                  <a:pt x="6208" y="378088"/>
                  <a:pt x="6208" y="374357"/>
                </a:cubicBezTo>
                <a:cubicBezTo>
                  <a:pt x="6208" y="367516"/>
                  <a:pt x="4968" y="364407"/>
                  <a:pt x="4036" y="361764"/>
                </a:cubicBezTo>
                <a:lnTo>
                  <a:pt x="3828" y="355190"/>
                </a:lnTo>
                <a:lnTo>
                  <a:pt x="4968" y="349482"/>
                </a:lnTo>
                <a:cubicBezTo>
                  <a:pt x="0" y="348239"/>
                  <a:pt x="3724" y="317146"/>
                  <a:pt x="0" y="315902"/>
                </a:cubicBezTo>
                <a:cubicBezTo>
                  <a:pt x="1244" y="308440"/>
                  <a:pt x="1244" y="315902"/>
                  <a:pt x="2484" y="325852"/>
                </a:cubicBezTo>
                <a:lnTo>
                  <a:pt x="3384" y="319548"/>
                </a:lnTo>
                <a:lnTo>
                  <a:pt x="3724" y="327096"/>
                </a:lnTo>
                <a:cubicBezTo>
                  <a:pt x="3724" y="323365"/>
                  <a:pt x="3724" y="320877"/>
                  <a:pt x="3724" y="317146"/>
                </a:cubicBezTo>
                <a:lnTo>
                  <a:pt x="3384" y="319548"/>
                </a:lnTo>
                <a:lnTo>
                  <a:pt x="2484" y="299734"/>
                </a:lnTo>
                <a:cubicBezTo>
                  <a:pt x="3724" y="296003"/>
                  <a:pt x="6208" y="303465"/>
                  <a:pt x="4968" y="292272"/>
                </a:cubicBezTo>
                <a:cubicBezTo>
                  <a:pt x="3724" y="274860"/>
                  <a:pt x="1244" y="294759"/>
                  <a:pt x="1244" y="284810"/>
                </a:cubicBezTo>
                <a:lnTo>
                  <a:pt x="3724" y="277347"/>
                </a:lnTo>
                <a:cubicBezTo>
                  <a:pt x="1244" y="264910"/>
                  <a:pt x="3724" y="254961"/>
                  <a:pt x="3724" y="243767"/>
                </a:cubicBezTo>
                <a:cubicBezTo>
                  <a:pt x="3724" y="241280"/>
                  <a:pt x="3724" y="240036"/>
                  <a:pt x="3724" y="240036"/>
                </a:cubicBezTo>
                <a:cubicBezTo>
                  <a:pt x="3724" y="228843"/>
                  <a:pt x="1244" y="215162"/>
                  <a:pt x="1244" y="207700"/>
                </a:cubicBezTo>
                <a:cubicBezTo>
                  <a:pt x="2484" y="208943"/>
                  <a:pt x="3724" y="201481"/>
                  <a:pt x="3724" y="201481"/>
                </a:cubicBezTo>
                <a:lnTo>
                  <a:pt x="2484" y="185313"/>
                </a:lnTo>
                <a:cubicBezTo>
                  <a:pt x="3724" y="191531"/>
                  <a:pt x="3724" y="191531"/>
                  <a:pt x="6208" y="192775"/>
                </a:cubicBezTo>
                <a:cubicBezTo>
                  <a:pt x="6208" y="187800"/>
                  <a:pt x="4968" y="186557"/>
                  <a:pt x="4968" y="182825"/>
                </a:cubicBezTo>
                <a:cubicBezTo>
                  <a:pt x="4968" y="184069"/>
                  <a:pt x="6208" y="186557"/>
                  <a:pt x="6208" y="184069"/>
                </a:cubicBezTo>
                <a:lnTo>
                  <a:pt x="3724" y="167901"/>
                </a:lnTo>
                <a:lnTo>
                  <a:pt x="3724" y="152976"/>
                </a:lnTo>
                <a:cubicBezTo>
                  <a:pt x="3724" y="152976"/>
                  <a:pt x="4968" y="155464"/>
                  <a:pt x="4968" y="156708"/>
                </a:cubicBezTo>
                <a:cubicBezTo>
                  <a:pt x="3724" y="160439"/>
                  <a:pt x="4968" y="164170"/>
                  <a:pt x="6208" y="166657"/>
                </a:cubicBezTo>
                <a:cubicBezTo>
                  <a:pt x="6208" y="154220"/>
                  <a:pt x="6208" y="164170"/>
                  <a:pt x="7448" y="157951"/>
                </a:cubicBezTo>
                <a:cubicBezTo>
                  <a:pt x="7448" y="150489"/>
                  <a:pt x="6208" y="146758"/>
                  <a:pt x="3724" y="149245"/>
                </a:cubicBezTo>
                <a:cubicBezTo>
                  <a:pt x="4968" y="139296"/>
                  <a:pt x="4968" y="136808"/>
                  <a:pt x="3724" y="126858"/>
                </a:cubicBezTo>
                <a:lnTo>
                  <a:pt x="6208" y="129346"/>
                </a:lnTo>
                <a:lnTo>
                  <a:pt x="4968" y="121884"/>
                </a:lnTo>
                <a:lnTo>
                  <a:pt x="7448" y="128102"/>
                </a:lnTo>
                <a:cubicBezTo>
                  <a:pt x="8688" y="110690"/>
                  <a:pt x="3724" y="125615"/>
                  <a:pt x="4968" y="106959"/>
                </a:cubicBezTo>
                <a:lnTo>
                  <a:pt x="6208" y="106959"/>
                </a:lnTo>
                <a:cubicBezTo>
                  <a:pt x="6208" y="100741"/>
                  <a:pt x="3724" y="97009"/>
                  <a:pt x="6208" y="92035"/>
                </a:cubicBezTo>
                <a:cubicBezTo>
                  <a:pt x="3724" y="84572"/>
                  <a:pt x="3724" y="103228"/>
                  <a:pt x="2484" y="88304"/>
                </a:cubicBezTo>
                <a:cubicBezTo>
                  <a:pt x="3724" y="84572"/>
                  <a:pt x="3724" y="78354"/>
                  <a:pt x="4968" y="74623"/>
                </a:cubicBezTo>
                <a:lnTo>
                  <a:pt x="4148" y="74541"/>
                </a:lnTo>
                <a:lnTo>
                  <a:pt x="4968" y="62341"/>
                </a:lnTo>
                <a:cubicBezTo>
                  <a:pt x="5896" y="59076"/>
                  <a:pt x="6828" y="55967"/>
                  <a:pt x="6208" y="44774"/>
                </a:cubicBezTo>
                <a:cubicBezTo>
                  <a:pt x="4968" y="52236"/>
                  <a:pt x="3724" y="38555"/>
                  <a:pt x="3724" y="55967"/>
                </a:cubicBezTo>
                <a:cubicBezTo>
                  <a:pt x="2484" y="48505"/>
                  <a:pt x="6208" y="39799"/>
                  <a:pt x="3724" y="31093"/>
                </a:cubicBezTo>
                <a:lnTo>
                  <a:pt x="6208" y="37311"/>
                </a:lnTo>
                <a:cubicBezTo>
                  <a:pt x="6208" y="36068"/>
                  <a:pt x="6208" y="33580"/>
                  <a:pt x="6208" y="32337"/>
                </a:cubicBezTo>
                <a:cubicBezTo>
                  <a:pt x="6208" y="31093"/>
                  <a:pt x="4968" y="31093"/>
                  <a:pt x="4968" y="29849"/>
                </a:cubicBezTo>
                <a:cubicBezTo>
                  <a:pt x="4968" y="29849"/>
                  <a:pt x="4968" y="28605"/>
                  <a:pt x="4968" y="27362"/>
                </a:cubicBezTo>
                <a:lnTo>
                  <a:pt x="6208" y="28605"/>
                </a:lnTo>
                <a:cubicBezTo>
                  <a:pt x="6208" y="23631"/>
                  <a:pt x="6208" y="17412"/>
                  <a:pt x="6208" y="11194"/>
                </a:cubicBezTo>
                <a:cubicBezTo>
                  <a:pt x="9932" y="11194"/>
                  <a:pt x="14896" y="11194"/>
                  <a:pt x="18620" y="11194"/>
                </a:cubicBezTo>
                <a:cubicBezTo>
                  <a:pt x="19860" y="11194"/>
                  <a:pt x="22344" y="11194"/>
                  <a:pt x="23584" y="11194"/>
                </a:cubicBezTo>
                <a:cubicBezTo>
                  <a:pt x="14896" y="12437"/>
                  <a:pt x="8688" y="12437"/>
                  <a:pt x="8688" y="13681"/>
                </a:cubicBezTo>
                <a:cubicBezTo>
                  <a:pt x="14896" y="14925"/>
                  <a:pt x="19860" y="13681"/>
                  <a:pt x="24828" y="13681"/>
                </a:cubicBezTo>
                <a:cubicBezTo>
                  <a:pt x="21104" y="13681"/>
                  <a:pt x="16136" y="14925"/>
                  <a:pt x="14896" y="16168"/>
                </a:cubicBezTo>
                <a:cubicBezTo>
                  <a:pt x="24828" y="16168"/>
                  <a:pt x="28552" y="16168"/>
                  <a:pt x="33516" y="14925"/>
                </a:cubicBezTo>
                <a:cubicBezTo>
                  <a:pt x="38480" y="13681"/>
                  <a:pt x="42204" y="12437"/>
                  <a:pt x="45928" y="12437"/>
                </a:cubicBezTo>
                <a:lnTo>
                  <a:pt x="31032" y="13681"/>
                </a:lnTo>
                <a:cubicBezTo>
                  <a:pt x="33516" y="11194"/>
                  <a:pt x="38480" y="12437"/>
                  <a:pt x="42204" y="11194"/>
                </a:cubicBezTo>
                <a:cubicBezTo>
                  <a:pt x="49652" y="11194"/>
                  <a:pt x="54616" y="9950"/>
                  <a:pt x="60824" y="9950"/>
                </a:cubicBezTo>
                <a:cubicBezTo>
                  <a:pt x="59584" y="9950"/>
                  <a:pt x="59584" y="11194"/>
                  <a:pt x="58340" y="11194"/>
                </a:cubicBezTo>
                <a:cubicBezTo>
                  <a:pt x="73236" y="9950"/>
                  <a:pt x="78200" y="13681"/>
                  <a:pt x="84408" y="13681"/>
                </a:cubicBezTo>
                <a:cubicBezTo>
                  <a:pt x="90616" y="13681"/>
                  <a:pt x="101788" y="12437"/>
                  <a:pt x="98064" y="11194"/>
                </a:cubicBezTo>
                <a:cubicBezTo>
                  <a:pt x="103028" y="9950"/>
                  <a:pt x="76960" y="12437"/>
                  <a:pt x="85648" y="9950"/>
                </a:cubicBezTo>
                <a:cubicBezTo>
                  <a:pt x="95580" y="12437"/>
                  <a:pt x="104268" y="7462"/>
                  <a:pt x="124128" y="9950"/>
                </a:cubicBezTo>
                <a:cubicBezTo>
                  <a:pt x="115440" y="11194"/>
                  <a:pt x="129096" y="11194"/>
                  <a:pt x="121648" y="12437"/>
                </a:cubicBezTo>
                <a:cubicBezTo>
                  <a:pt x="130336" y="11194"/>
                  <a:pt x="130336" y="11194"/>
                  <a:pt x="135300" y="9950"/>
                </a:cubicBezTo>
                <a:lnTo>
                  <a:pt x="137784" y="11194"/>
                </a:lnTo>
                <a:cubicBezTo>
                  <a:pt x="150196" y="8706"/>
                  <a:pt x="141508" y="8706"/>
                  <a:pt x="158884" y="7462"/>
                </a:cubicBezTo>
                <a:cubicBezTo>
                  <a:pt x="152680" y="8706"/>
                  <a:pt x="166332" y="8706"/>
                  <a:pt x="162608" y="9950"/>
                </a:cubicBezTo>
                <a:cubicBezTo>
                  <a:pt x="167572" y="9950"/>
                  <a:pt x="171296" y="8706"/>
                  <a:pt x="176264" y="8706"/>
                </a:cubicBezTo>
                <a:lnTo>
                  <a:pt x="175020" y="8706"/>
                </a:lnTo>
                <a:cubicBezTo>
                  <a:pt x="193640" y="7462"/>
                  <a:pt x="191160" y="9950"/>
                  <a:pt x="207296" y="7462"/>
                </a:cubicBezTo>
                <a:lnTo>
                  <a:pt x="206052" y="6219"/>
                </a:lnTo>
                <a:cubicBezTo>
                  <a:pt x="228396" y="3731"/>
                  <a:pt x="255704" y="3731"/>
                  <a:pt x="279288" y="2488"/>
                </a:cubicBezTo>
                <a:lnTo>
                  <a:pt x="271840" y="2488"/>
                </a:lnTo>
                <a:cubicBezTo>
                  <a:pt x="273084" y="2488"/>
                  <a:pt x="286736" y="1244"/>
                  <a:pt x="294184" y="2488"/>
                </a:cubicBezTo>
                <a:cubicBezTo>
                  <a:pt x="292944" y="2488"/>
                  <a:pt x="290460" y="2488"/>
                  <a:pt x="289220" y="2488"/>
                </a:cubicBezTo>
                <a:cubicBezTo>
                  <a:pt x="289220" y="2488"/>
                  <a:pt x="291700" y="3731"/>
                  <a:pt x="296668" y="3731"/>
                </a:cubicBezTo>
                <a:lnTo>
                  <a:pt x="299148" y="2488"/>
                </a:lnTo>
                <a:lnTo>
                  <a:pt x="301632" y="3731"/>
                </a:lnTo>
                <a:cubicBezTo>
                  <a:pt x="310320" y="3731"/>
                  <a:pt x="299148" y="2488"/>
                  <a:pt x="307840" y="2488"/>
                </a:cubicBezTo>
                <a:cubicBezTo>
                  <a:pt x="311564" y="4353"/>
                  <a:pt x="329948" y="2721"/>
                  <a:pt x="342052" y="2837"/>
                </a:cubicBezTo>
                <a:lnTo>
                  <a:pt x="342212" y="2853"/>
                </a:lnTo>
                <a:lnTo>
                  <a:pt x="342208" y="2857"/>
                </a:lnTo>
                <a:lnTo>
                  <a:pt x="342236" y="2855"/>
                </a:lnTo>
                <a:lnTo>
                  <a:pt x="351284" y="3731"/>
                </a:lnTo>
                <a:cubicBezTo>
                  <a:pt x="354384" y="2488"/>
                  <a:pt x="350664" y="2488"/>
                  <a:pt x="346940" y="2643"/>
                </a:cubicBezTo>
                <a:lnTo>
                  <a:pt x="342236" y="2855"/>
                </a:lnTo>
                <a:lnTo>
                  <a:pt x="342212" y="2853"/>
                </a:lnTo>
                <a:lnTo>
                  <a:pt x="342596" y="2488"/>
                </a:lnTo>
                <a:cubicBezTo>
                  <a:pt x="343836" y="2488"/>
                  <a:pt x="346320" y="2488"/>
                  <a:pt x="351284" y="2488"/>
                </a:cubicBezTo>
                <a:lnTo>
                  <a:pt x="348800" y="1244"/>
                </a:lnTo>
                <a:cubicBezTo>
                  <a:pt x="374868" y="1244"/>
                  <a:pt x="384796" y="2488"/>
                  <a:pt x="407140" y="1244"/>
                </a:cubicBezTo>
                <a:lnTo>
                  <a:pt x="405900" y="1244"/>
                </a:lnTo>
                <a:cubicBezTo>
                  <a:pt x="414588" y="2488"/>
                  <a:pt x="418312" y="1244"/>
                  <a:pt x="4220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8" name="Freeform 117">
            <a:extLst>
              <a:ext uri="{FF2B5EF4-FFF2-40B4-BE49-F238E27FC236}">
                <a16:creationId xmlns:a16="http://schemas.microsoft.com/office/drawing/2014/main" id="{0BE70015-CD78-6B46-915F-E1461940D3D0}"/>
              </a:ext>
            </a:extLst>
          </p:cNvPr>
          <p:cNvSpPr>
            <a:spLocks noChangeArrowheads="1"/>
          </p:cNvSpPr>
          <p:nvPr/>
        </p:nvSpPr>
        <p:spPr bwMode="auto">
          <a:xfrm>
            <a:off x="10287192" y="3904152"/>
            <a:ext cx="232906" cy="210109"/>
          </a:xfrm>
          <a:custGeom>
            <a:avLst/>
            <a:gdLst>
              <a:gd name="connsiteX0" fmla="*/ 461416 w 465812"/>
              <a:gd name="connsiteY0" fmla="*/ 417471 h 420217"/>
              <a:gd name="connsiteX1" fmla="*/ 465812 w 465812"/>
              <a:gd name="connsiteY1" fmla="*/ 417471 h 420217"/>
              <a:gd name="connsiteX2" fmla="*/ 462516 w 465812"/>
              <a:gd name="connsiteY2" fmla="*/ 420217 h 420217"/>
              <a:gd name="connsiteX3" fmla="*/ 464164 w 465812"/>
              <a:gd name="connsiteY3" fmla="*/ 411973 h 420217"/>
              <a:gd name="connsiteX4" fmla="*/ 465538 w 465812"/>
              <a:gd name="connsiteY4" fmla="*/ 414721 h 420217"/>
              <a:gd name="connsiteX5" fmla="*/ 462790 w 465812"/>
              <a:gd name="connsiteY5" fmla="*/ 414721 h 420217"/>
              <a:gd name="connsiteX6" fmla="*/ 464164 w 465812"/>
              <a:gd name="connsiteY6" fmla="*/ 411973 h 420217"/>
              <a:gd name="connsiteX7" fmla="*/ 450432 w 465812"/>
              <a:gd name="connsiteY7" fmla="*/ 411973 h 420217"/>
              <a:gd name="connsiteX8" fmla="*/ 454092 w 465812"/>
              <a:gd name="connsiteY8" fmla="*/ 411973 h 420217"/>
              <a:gd name="connsiteX9" fmla="*/ 450432 w 465812"/>
              <a:gd name="connsiteY9" fmla="*/ 411973 h 420217"/>
              <a:gd name="connsiteX10" fmla="*/ 444944 w 465812"/>
              <a:gd name="connsiteY10" fmla="*/ 411973 h 420217"/>
              <a:gd name="connsiteX11" fmla="*/ 449060 w 465812"/>
              <a:gd name="connsiteY11" fmla="*/ 411973 h 420217"/>
              <a:gd name="connsiteX12" fmla="*/ 447688 w 465812"/>
              <a:gd name="connsiteY12" fmla="*/ 415637 h 420217"/>
              <a:gd name="connsiteX13" fmla="*/ 450432 w 465812"/>
              <a:gd name="connsiteY13" fmla="*/ 406485 h 420217"/>
              <a:gd name="connsiteX14" fmla="*/ 454092 w 465812"/>
              <a:gd name="connsiteY14" fmla="*/ 410146 h 420217"/>
              <a:gd name="connsiteX15" fmla="*/ 450432 w 465812"/>
              <a:gd name="connsiteY15" fmla="*/ 410146 h 420217"/>
              <a:gd name="connsiteX16" fmla="*/ 441276 w 465812"/>
              <a:gd name="connsiteY16" fmla="*/ 406485 h 420217"/>
              <a:gd name="connsiteX17" fmla="*/ 443108 w 465812"/>
              <a:gd name="connsiteY17" fmla="*/ 409231 h 420217"/>
              <a:gd name="connsiteX18" fmla="*/ 439444 w 465812"/>
              <a:gd name="connsiteY18" fmla="*/ 409231 h 420217"/>
              <a:gd name="connsiteX19" fmla="*/ 441276 w 465812"/>
              <a:gd name="connsiteY19" fmla="*/ 406485 h 420217"/>
              <a:gd name="connsiteX20" fmla="*/ 433956 w 465812"/>
              <a:gd name="connsiteY20" fmla="*/ 406485 h 420217"/>
              <a:gd name="connsiteX21" fmla="*/ 438076 w 465812"/>
              <a:gd name="connsiteY21" fmla="*/ 408316 h 420217"/>
              <a:gd name="connsiteX22" fmla="*/ 435328 w 465812"/>
              <a:gd name="connsiteY22" fmla="*/ 410146 h 420217"/>
              <a:gd name="connsiteX23" fmla="*/ 431204 w 465812"/>
              <a:gd name="connsiteY23" fmla="*/ 402086 h 420217"/>
              <a:gd name="connsiteX24" fmla="*/ 430988 w 465812"/>
              <a:gd name="connsiteY24" fmla="*/ 403270 h 420217"/>
              <a:gd name="connsiteX25" fmla="*/ 432120 w 465812"/>
              <a:gd name="connsiteY25" fmla="*/ 403735 h 420217"/>
              <a:gd name="connsiteX26" fmla="*/ 431204 w 465812"/>
              <a:gd name="connsiteY26" fmla="*/ 403735 h 420217"/>
              <a:gd name="connsiteX27" fmla="*/ 432120 w 465812"/>
              <a:gd name="connsiteY27" fmla="*/ 405383 h 420217"/>
              <a:gd name="connsiteX28" fmla="*/ 428460 w 465812"/>
              <a:gd name="connsiteY28" fmla="*/ 404284 h 420217"/>
              <a:gd name="connsiteX29" fmla="*/ 429144 w 465812"/>
              <a:gd name="connsiteY29" fmla="*/ 403735 h 420217"/>
              <a:gd name="connsiteX30" fmla="*/ 428460 w 465812"/>
              <a:gd name="connsiteY30" fmla="*/ 403735 h 420217"/>
              <a:gd name="connsiteX31" fmla="*/ 429604 w 465812"/>
              <a:gd name="connsiteY31" fmla="*/ 402704 h 420217"/>
              <a:gd name="connsiteX32" fmla="*/ 430152 w 465812"/>
              <a:gd name="connsiteY32" fmla="*/ 402929 h 420217"/>
              <a:gd name="connsiteX33" fmla="*/ 433956 w 465812"/>
              <a:gd name="connsiteY33" fmla="*/ 400987 h 420217"/>
              <a:gd name="connsiteX34" fmla="*/ 437252 w 465812"/>
              <a:gd name="connsiteY34" fmla="*/ 400987 h 420217"/>
              <a:gd name="connsiteX35" fmla="*/ 437252 w 465812"/>
              <a:gd name="connsiteY35" fmla="*/ 402819 h 420217"/>
              <a:gd name="connsiteX36" fmla="*/ 437252 w 465812"/>
              <a:gd name="connsiteY36" fmla="*/ 404651 h 420217"/>
              <a:gd name="connsiteX37" fmla="*/ 433956 w 465812"/>
              <a:gd name="connsiteY37" fmla="*/ 400987 h 420217"/>
              <a:gd name="connsiteX38" fmla="*/ 428460 w 465812"/>
              <a:gd name="connsiteY38" fmla="*/ 400987 h 420217"/>
              <a:gd name="connsiteX39" fmla="*/ 432120 w 465812"/>
              <a:gd name="connsiteY39" fmla="*/ 402086 h 420217"/>
              <a:gd name="connsiteX40" fmla="*/ 432120 w 465812"/>
              <a:gd name="connsiteY40" fmla="*/ 400987 h 420217"/>
              <a:gd name="connsiteX41" fmla="*/ 433036 w 465812"/>
              <a:gd name="connsiteY41" fmla="*/ 403185 h 420217"/>
              <a:gd name="connsiteX42" fmla="*/ 431204 w 465812"/>
              <a:gd name="connsiteY42" fmla="*/ 402086 h 420217"/>
              <a:gd name="connsiteX43" fmla="*/ 428460 w 465812"/>
              <a:gd name="connsiteY43" fmla="*/ 400987 h 420217"/>
              <a:gd name="connsiteX44" fmla="*/ 417780 w 465812"/>
              <a:gd name="connsiteY44" fmla="*/ 398245 h 420217"/>
              <a:gd name="connsiteX45" fmla="*/ 419308 w 465812"/>
              <a:gd name="connsiteY45" fmla="*/ 400208 h 420217"/>
              <a:gd name="connsiteX46" fmla="*/ 418544 w 465812"/>
              <a:gd name="connsiteY46" fmla="*/ 398245 h 420217"/>
              <a:gd name="connsiteX47" fmla="*/ 407444 w 465812"/>
              <a:gd name="connsiteY47" fmla="*/ 395981 h 420217"/>
              <a:gd name="connsiteX48" fmla="*/ 407872 w 465812"/>
              <a:gd name="connsiteY48" fmla="*/ 396407 h 420217"/>
              <a:gd name="connsiteX49" fmla="*/ 408324 w 465812"/>
              <a:gd name="connsiteY49" fmla="*/ 396106 h 420217"/>
              <a:gd name="connsiteX50" fmla="*/ 407916 w 465812"/>
              <a:gd name="connsiteY50" fmla="*/ 396048 h 420217"/>
              <a:gd name="connsiteX51" fmla="*/ 424068 w 465812"/>
              <a:gd name="connsiteY51" fmla="*/ 395499 h 420217"/>
              <a:gd name="connsiteX52" fmla="*/ 427364 w 465812"/>
              <a:gd name="connsiteY52" fmla="*/ 399617 h 420217"/>
              <a:gd name="connsiteX53" fmla="*/ 426264 w 465812"/>
              <a:gd name="connsiteY53" fmla="*/ 398245 h 420217"/>
              <a:gd name="connsiteX54" fmla="*/ 422972 w 465812"/>
              <a:gd name="connsiteY54" fmla="*/ 396872 h 420217"/>
              <a:gd name="connsiteX55" fmla="*/ 424068 w 465812"/>
              <a:gd name="connsiteY55" fmla="*/ 395499 h 420217"/>
              <a:gd name="connsiteX56" fmla="*/ 421136 w 465812"/>
              <a:gd name="connsiteY56" fmla="*/ 395499 h 420217"/>
              <a:gd name="connsiteX57" fmla="*/ 420888 w 465812"/>
              <a:gd name="connsiteY57" fmla="*/ 395868 h 420217"/>
              <a:gd name="connsiteX58" fmla="*/ 421748 w 465812"/>
              <a:gd name="connsiteY58" fmla="*/ 395499 h 420217"/>
              <a:gd name="connsiteX59" fmla="*/ 419308 w 465812"/>
              <a:gd name="connsiteY59" fmla="*/ 404916 h 420217"/>
              <a:gd name="connsiteX60" fmla="*/ 413204 w 465812"/>
              <a:gd name="connsiteY60" fmla="*/ 401777 h 420217"/>
              <a:gd name="connsiteX61" fmla="*/ 414424 w 465812"/>
              <a:gd name="connsiteY61" fmla="*/ 400208 h 420217"/>
              <a:gd name="connsiteX62" fmla="*/ 411984 w 465812"/>
              <a:gd name="connsiteY62" fmla="*/ 400208 h 420217"/>
              <a:gd name="connsiteX63" fmla="*/ 416868 w 465812"/>
              <a:gd name="connsiteY63" fmla="*/ 397069 h 420217"/>
              <a:gd name="connsiteX64" fmla="*/ 417668 w 465812"/>
              <a:gd name="connsiteY64" fmla="*/ 398098 h 420217"/>
              <a:gd name="connsiteX65" fmla="*/ 418304 w 465812"/>
              <a:gd name="connsiteY65" fmla="*/ 397622 h 420217"/>
              <a:gd name="connsiteX66" fmla="*/ 418088 w 465812"/>
              <a:gd name="connsiteY66" fmla="*/ 397069 h 420217"/>
              <a:gd name="connsiteX67" fmla="*/ 420316 w 465812"/>
              <a:gd name="connsiteY67" fmla="*/ 396114 h 420217"/>
              <a:gd name="connsiteX68" fmla="*/ 401000 w 465812"/>
              <a:gd name="connsiteY68" fmla="*/ 395499 h 420217"/>
              <a:gd name="connsiteX69" fmla="*/ 404660 w 465812"/>
              <a:gd name="connsiteY69" fmla="*/ 399160 h 420217"/>
              <a:gd name="connsiteX70" fmla="*/ 402828 w 465812"/>
              <a:gd name="connsiteY70" fmla="*/ 397330 h 420217"/>
              <a:gd name="connsiteX71" fmla="*/ 417472 w 465812"/>
              <a:gd name="connsiteY71" fmla="*/ 390001 h 420217"/>
              <a:gd name="connsiteX72" fmla="*/ 420220 w 465812"/>
              <a:gd name="connsiteY72" fmla="*/ 390001 h 420217"/>
              <a:gd name="connsiteX73" fmla="*/ 417472 w 465812"/>
              <a:gd name="connsiteY73" fmla="*/ 392749 h 420217"/>
              <a:gd name="connsiteX74" fmla="*/ 393652 w 465812"/>
              <a:gd name="connsiteY74" fmla="*/ 384591 h 420217"/>
              <a:gd name="connsiteX75" fmla="*/ 393652 w 465812"/>
              <a:gd name="connsiteY75" fmla="*/ 384717 h 420217"/>
              <a:gd name="connsiteX76" fmla="*/ 393564 w 465812"/>
              <a:gd name="connsiteY76" fmla="*/ 384672 h 420217"/>
              <a:gd name="connsiteX77" fmla="*/ 377192 w 465812"/>
              <a:gd name="connsiteY77" fmla="*/ 384513 h 420217"/>
              <a:gd name="connsiteX78" fmla="*/ 377192 w 465812"/>
              <a:gd name="connsiteY78" fmla="*/ 388174 h 420217"/>
              <a:gd name="connsiteX79" fmla="*/ 373528 w 465812"/>
              <a:gd name="connsiteY79" fmla="*/ 388174 h 420217"/>
              <a:gd name="connsiteX80" fmla="*/ 392528 w 465812"/>
              <a:gd name="connsiteY80" fmla="*/ 379473 h 420217"/>
              <a:gd name="connsiteX81" fmla="*/ 393672 w 465812"/>
              <a:gd name="connsiteY81" fmla="*/ 380847 h 420217"/>
              <a:gd name="connsiteX82" fmla="*/ 392756 w 465812"/>
              <a:gd name="connsiteY82" fmla="*/ 380847 h 420217"/>
              <a:gd name="connsiteX83" fmla="*/ 392528 w 465812"/>
              <a:gd name="connsiteY83" fmla="*/ 379473 h 420217"/>
              <a:gd name="connsiteX84" fmla="*/ 365376 w 465812"/>
              <a:gd name="connsiteY84" fmla="*/ 379363 h 420217"/>
              <a:gd name="connsiteX85" fmla="*/ 365564 w 465812"/>
              <a:gd name="connsiteY85" fmla="*/ 380116 h 420217"/>
              <a:gd name="connsiteX86" fmla="*/ 366072 w 465812"/>
              <a:gd name="connsiteY86" fmla="*/ 379710 h 420217"/>
              <a:gd name="connsiteX87" fmla="*/ 363564 w 465812"/>
              <a:gd name="connsiteY87" fmla="*/ 378459 h 420217"/>
              <a:gd name="connsiteX88" fmla="*/ 369832 w 465812"/>
              <a:gd name="connsiteY88" fmla="*/ 382214 h 420217"/>
              <a:gd name="connsiteX89" fmla="*/ 363564 w 465812"/>
              <a:gd name="connsiteY89" fmla="*/ 380962 h 420217"/>
              <a:gd name="connsiteX90" fmla="*/ 364480 w 465812"/>
              <a:gd name="connsiteY90" fmla="*/ 380629 h 420217"/>
              <a:gd name="connsiteX91" fmla="*/ 365168 w 465812"/>
              <a:gd name="connsiteY91" fmla="*/ 379259 h 420217"/>
              <a:gd name="connsiteX92" fmla="*/ 362544 w 465812"/>
              <a:gd name="connsiteY92" fmla="*/ 362541 h 420217"/>
              <a:gd name="connsiteX93" fmla="*/ 366664 w 465812"/>
              <a:gd name="connsiteY93" fmla="*/ 366202 h 420217"/>
              <a:gd name="connsiteX94" fmla="*/ 363916 w 465812"/>
              <a:gd name="connsiteY94" fmla="*/ 364372 h 420217"/>
              <a:gd name="connsiteX95" fmla="*/ 362544 w 465812"/>
              <a:gd name="connsiteY95" fmla="*/ 362541 h 420217"/>
              <a:gd name="connsiteX96" fmla="*/ 296624 w 465812"/>
              <a:gd name="connsiteY96" fmla="*/ 336169 h 420217"/>
              <a:gd name="connsiteX97" fmla="*/ 299372 w 465812"/>
              <a:gd name="connsiteY97" fmla="*/ 336169 h 420217"/>
              <a:gd name="connsiteX98" fmla="*/ 299372 w 465812"/>
              <a:gd name="connsiteY98" fmla="*/ 338367 h 420217"/>
              <a:gd name="connsiteX99" fmla="*/ 296624 w 465812"/>
              <a:gd name="connsiteY99" fmla="*/ 336169 h 420217"/>
              <a:gd name="connsiteX100" fmla="*/ 287092 w 465812"/>
              <a:gd name="connsiteY100" fmla="*/ 315880 h 420217"/>
              <a:gd name="connsiteX101" fmla="*/ 292104 w 465812"/>
              <a:gd name="connsiteY101" fmla="*/ 315880 h 420217"/>
              <a:gd name="connsiteX102" fmla="*/ 290852 w 465812"/>
              <a:gd name="connsiteY102" fmla="*/ 318383 h 420217"/>
              <a:gd name="connsiteX103" fmla="*/ 294612 w 465812"/>
              <a:gd name="connsiteY103" fmla="*/ 320886 h 420217"/>
              <a:gd name="connsiteX104" fmla="*/ 302136 w 465812"/>
              <a:gd name="connsiteY104" fmla="*/ 323389 h 420217"/>
              <a:gd name="connsiteX105" fmla="*/ 304640 w 465812"/>
              <a:gd name="connsiteY105" fmla="*/ 327144 h 420217"/>
              <a:gd name="connsiteX106" fmla="*/ 307148 w 465812"/>
              <a:gd name="connsiteY106" fmla="*/ 328396 h 420217"/>
              <a:gd name="connsiteX107" fmla="*/ 307772 w 465812"/>
              <a:gd name="connsiteY107" fmla="*/ 326378 h 420217"/>
              <a:gd name="connsiteX108" fmla="*/ 307612 w 465812"/>
              <a:gd name="connsiteY108" fmla="*/ 326282 h 420217"/>
              <a:gd name="connsiteX109" fmla="*/ 309444 w 465812"/>
              <a:gd name="connsiteY109" fmla="*/ 324084 h 420217"/>
              <a:gd name="connsiteX110" fmla="*/ 311276 w 465812"/>
              <a:gd name="connsiteY110" fmla="*/ 328480 h 420217"/>
              <a:gd name="connsiteX111" fmla="*/ 307804 w 465812"/>
              <a:gd name="connsiteY111" fmla="*/ 326399 h 420217"/>
              <a:gd name="connsiteX112" fmla="*/ 308404 w 465812"/>
              <a:gd name="connsiteY112" fmla="*/ 327144 h 420217"/>
              <a:gd name="connsiteX113" fmla="*/ 308404 w 465812"/>
              <a:gd name="connsiteY113" fmla="*/ 328396 h 420217"/>
              <a:gd name="connsiteX114" fmla="*/ 312164 w 465812"/>
              <a:gd name="connsiteY114" fmla="*/ 330899 h 420217"/>
              <a:gd name="connsiteX115" fmla="*/ 314672 w 465812"/>
              <a:gd name="connsiteY115" fmla="*/ 332150 h 420217"/>
              <a:gd name="connsiteX116" fmla="*/ 328460 w 465812"/>
              <a:gd name="connsiteY116" fmla="*/ 342163 h 420217"/>
              <a:gd name="connsiteX117" fmla="*/ 325956 w 465812"/>
              <a:gd name="connsiteY117" fmla="*/ 339660 h 420217"/>
              <a:gd name="connsiteX118" fmla="*/ 334728 w 465812"/>
              <a:gd name="connsiteY118" fmla="*/ 348421 h 420217"/>
              <a:gd name="connsiteX119" fmla="*/ 335984 w 465812"/>
              <a:gd name="connsiteY119" fmla="*/ 345918 h 420217"/>
              <a:gd name="connsiteX120" fmla="*/ 343504 w 465812"/>
              <a:gd name="connsiteY120" fmla="*/ 350924 h 420217"/>
              <a:gd name="connsiteX121" fmla="*/ 343504 w 465812"/>
              <a:gd name="connsiteY121" fmla="*/ 349672 h 420217"/>
              <a:gd name="connsiteX122" fmla="*/ 354788 w 465812"/>
              <a:gd name="connsiteY122" fmla="*/ 358434 h 420217"/>
              <a:gd name="connsiteX123" fmla="*/ 361056 w 465812"/>
              <a:gd name="connsiteY123" fmla="*/ 362188 h 420217"/>
              <a:gd name="connsiteX124" fmla="*/ 361056 w 465812"/>
              <a:gd name="connsiteY124" fmla="*/ 364691 h 420217"/>
              <a:gd name="connsiteX125" fmla="*/ 367324 w 465812"/>
              <a:gd name="connsiteY125" fmla="*/ 367195 h 420217"/>
              <a:gd name="connsiteX126" fmla="*/ 379860 w 465812"/>
              <a:gd name="connsiteY126" fmla="*/ 375956 h 420217"/>
              <a:gd name="connsiteX127" fmla="*/ 386132 w 465812"/>
              <a:gd name="connsiteY127" fmla="*/ 378459 h 420217"/>
              <a:gd name="connsiteX128" fmla="*/ 387384 w 465812"/>
              <a:gd name="connsiteY128" fmla="*/ 379710 h 420217"/>
              <a:gd name="connsiteX129" fmla="*/ 392400 w 465812"/>
              <a:gd name="connsiteY129" fmla="*/ 382214 h 420217"/>
              <a:gd name="connsiteX130" fmla="*/ 394904 w 465812"/>
              <a:gd name="connsiteY130" fmla="*/ 383465 h 420217"/>
              <a:gd name="connsiteX131" fmla="*/ 393652 w 465812"/>
              <a:gd name="connsiteY131" fmla="*/ 384591 h 420217"/>
              <a:gd name="connsiteX132" fmla="*/ 393652 w 465812"/>
              <a:gd name="connsiteY132" fmla="*/ 383465 h 420217"/>
              <a:gd name="connsiteX133" fmla="*/ 391144 w 465812"/>
              <a:gd name="connsiteY133" fmla="*/ 383465 h 420217"/>
              <a:gd name="connsiteX134" fmla="*/ 393564 w 465812"/>
              <a:gd name="connsiteY134" fmla="*/ 384672 h 420217"/>
              <a:gd name="connsiteX135" fmla="*/ 393340 w 465812"/>
              <a:gd name="connsiteY135" fmla="*/ 384873 h 420217"/>
              <a:gd name="connsiteX136" fmla="*/ 393652 w 465812"/>
              <a:gd name="connsiteY136" fmla="*/ 387220 h 420217"/>
              <a:gd name="connsiteX137" fmla="*/ 397412 w 465812"/>
              <a:gd name="connsiteY137" fmla="*/ 388471 h 420217"/>
              <a:gd name="connsiteX138" fmla="*/ 396160 w 465812"/>
              <a:gd name="connsiteY138" fmla="*/ 388471 h 420217"/>
              <a:gd name="connsiteX139" fmla="*/ 402428 w 465812"/>
              <a:gd name="connsiteY139" fmla="*/ 389723 h 420217"/>
              <a:gd name="connsiteX140" fmla="*/ 402428 w 465812"/>
              <a:gd name="connsiteY140" fmla="*/ 388471 h 420217"/>
              <a:gd name="connsiteX141" fmla="*/ 404936 w 465812"/>
              <a:gd name="connsiteY141" fmla="*/ 388471 h 420217"/>
              <a:gd name="connsiteX142" fmla="*/ 406976 w 465812"/>
              <a:gd name="connsiteY142" fmla="*/ 390733 h 420217"/>
              <a:gd name="connsiteX143" fmla="*/ 406488 w 465812"/>
              <a:gd name="connsiteY143" fmla="*/ 390001 h 420217"/>
              <a:gd name="connsiteX144" fmla="*/ 410148 w 465812"/>
              <a:gd name="connsiteY144" fmla="*/ 392749 h 420217"/>
              <a:gd name="connsiteX145" fmla="*/ 408316 w 465812"/>
              <a:gd name="connsiteY145" fmla="*/ 392749 h 420217"/>
              <a:gd name="connsiteX146" fmla="*/ 407924 w 465812"/>
              <a:gd name="connsiteY146" fmla="*/ 392160 h 420217"/>
              <a:gd name="connsiteX147" fmla="*/ 408696 w 465812"/>
              <a:gd name="connsiteY147" fmla="*/ 394729 h 420217"/>
              <a:gd name="connsiteX148" fmla="*/ 414964 w 465812"/>
              <a:gd name="connsiteY148" fmla="*/ 394729 h 420217"/>
              <a:gd name="connsiteX149" fmla="*/ 416220 w 465812"/>
              <a:gd name="connsiteY149" fmla="*/ 397232 h 420217"/>
              <a:gd name="connsiteX150" fmla="*/ 409232 w 465812"/>
              <a:gd name="connsiteY150" fmla="*/ 396236 h 420217"/>
              <a:gd name="connsiteX151" fmla="*/ 409232 w 465812"/>
              <a:gd name="connsiteY151" fmla="*/ 399160 h 420217"/>
              <a:gd name="connsiteX152" fmla="*/ 406488 w 465812"/>
              <a:gd name="connsiteY152" fmla="*/ 397330 h 420217"/>
              <a:gd name="connsiteX153" fmla="*/ 406944 w 465812"/>
              <a:gd name="connsiteY153" fmla="*/ 397026 h 420217"/>
              <a:gd name="connsiteX154" fmla="*/ 406032 w 465812"/>
              <a:gd name="connsiteY154" fmla="*/ 396920 h 420217"/>
              <a:gd name="connsiteX155" fmla="*/ 402428 w 465812"/>
              <a:gd name="connsiteY155" fmla="*/ 394729 h 420217"/>
              <a:gd name="connsiteX156" fmla="*/ 406188 w 465812"/>
              <a:gd name="connsiteY156" fmla="*/ 395981 h 420217"/>
              <a:gd name="connsiteX157" fmla="*/ 406188 w 465812"/>
              <a:gd name="connsiteY157" fmla="*/ 394729 h 420217"/>
              <a:gd name="connsiteX158" fmla="*/ 399112 w 465812"/>
              <a:gd name="connsiteY158" fmla="*/ 392711 h 420217"/>
              <a:gd name="connsiteX159" fmla="*/ 399164 w 465812"/>
              <a:gd name="connsiteY159" fmla="*/ 392749 h 420217"/>
              <a:gd name="connsiteX160" fmla="*/ 397332 w 465812"/>
              <a:gd name="connsiteY160" fmla="*/ 392749 h 420217"/>
              <a:gd name="connsiteX161" fmla="*/ 397228 w 465812"/>
              <a:gd name="connsiteY161" fmla="*/ 392595 h 420217"/>
              <a:gd name="connsiteX162" fmla="*/ 397100 w 465812"/>
              <a:gd name="connsiteY162" fmla="*/ 392852 h 420217"/>
              <a:gd name="connsiteX163" fmla="*/ 394904 w 465812"/>
              <a:gd name="connsiteY163" fmla="*/ 393478 h 420217"/>
              <a:gd name="connsiteX164" fmla="*/ 397412 w 465812"/>
              <a:gd name="connsiteY164" fmla="*/ 394729 h 420217"/>
              <a:gd name="connsiteX165" fmla="*/ 394904 w 465812"/>
              <a:gd name="connsiteY165" fmla="*/ 394729 h 420217"/>
              <a:gd name="connsiteX166" fmla="*/ 379860 w 465812"/>
              <a:gd name="connsiteY166" fmla="*/ 383465 h 420217"/>
              <a:gd name="connsiteX167" fmla="*/ 383624 w 465812"/>
              <a:gd name="connsiteY167" fmla="*/ 385968 h 420217"/>
              <a:gd name="connsiteX168" fmla="*/ 381116 w 465812"/>
              <a:gd name="connsiteY168" fmla="*/ 383465 h 420217"/>
              <a:gd name="connsiteX169" fmla="*/ 387384 w 465812"/>
              <a:gd name="connsiteY169" fmla="*/ 388471 h 420217"/>
              <a:gd name="connsiteX170" fmla="*/ 388636 w 465812"/>
              <a:gd name="connsiteY170" fmla="*/ 383465 h 420217"/>
              <a:gd name="connsiteX171" fmla="*/ 376100 w 465812"/>
              <a:gd name="connsiteY171" fmla="*/ 379710 h 420217"/>
              <a:gd name="connsiteX172" fmla="*/ 374848 w 465812"/>
              <a:gd name="connsiteY172" fmla="*/ 377207 h 420217"/>
              <a:gd name="connsiteX173" fmla="*/ 363564 w 465812"/>
              <a:gd name="connsiteY173" fmla="*/ 378459 h 420217"/>
              <a:gd name="connsiteX174" fmla="*/ 362312 w 465812"/>
              <a:gd name="connsiteY174" fmla="*/ 375956 h 420217"/>
              <a:gd name="connsiteX175" fmla="*/ 352280 w 465812"/>
              <a:gd name="connsiteY175" fmla="*/ 368446 h 420217"/>
              <a:gd name="connsiteX176" fmla="*/ 352280 w 465812"/>
              <a:gd name="connsiteY176" fmla="*/ 365943 h 420217"/>
              <a:gd name="connsiteX177" fmla="*/ 344760 w 465812"/>
              <a:gd name="connsiteY177" fmla="*/ 368446 h 420217"/>
              <a:gd name="connsiteX178" fmla="*/ 341000 w 465812"/>
              <a:gd name="connsiteY178" fmla="*/ 364691 h 420217"/>
              <a:gd name="connsiteX179" fmla="*/ 338492 w 465812"/>
              <a:gd name="connsiteY179" fmla="*/ 364691 h 420217"/>
              <a:gd name="connsiteX180" fmla="*/ 337236 w 465812"/>
              <a:gd name="connsiteY180" fmla="*/ 362188 h 420217"/>
              <a:gd name="connsiteX181" fmla="*/ 335984 w 465812"/>
              <a:gd name="connsiteY181" fmla="*/ 362188 h 420217"/>
              <a:gd name="connsiteX182" fmla="*/ 339744 w 465812"/>
              <a:gd name="connsiteY182" fmla="*/ 358434 h 420217"/>
              <a:gd name="connsiteX183" fmla="*/ 336956 w 465812"/>
              <a:gd name="connsiteY183" fmla="*/ 352864 h 420217"/>
              <a:gd name="connsiteX184" fmla="*/ 335084 w 465812"/>
              <a:gd name="connsiteY184" fmla="*/ 355673 h 420217"/>
              <a:gd name="connsiteX185" fmla="*/ 335084 w 465812"/>
              <a:gd name="connsiteY185" fmla="*/ 354301 h 420217"/>
              <a:gd name="connsiteX186" fmla="*/ 336808 w 465812"/>
              <a:gd name="connsiteY186" fmla="*/ 352574 h 420217"/>
              <a:gd name="connsiteX187" fmla="*/ 335984 w 465812"/>
              <a:gd name="connsiteY187" fmla="*/ 350924 h 420217"/>
              <a:gd name="connsiteX188" fmla="*/ 329716 w 465812"/>
              <a:gd name="connsiteY188" fmla="*/ 362188 h 420217"/>
              <a:gd name="connsiteX189" fmla="*/ 328460 w 465812"/>
              <a:gd name="connsiteY189" fmla="*/ 358434 h 420217"/>
              <a:gd name="connsiteX190" fmla="*/ 324230 w 465812"/>
              <a:gd name="connsiteY190" fmla="*/ 355461 h 420217"/>
              <a:gd name="connsiteX191" fmla="*/ 320944 w 465812"/>
              <a:gd name="connsiteY191" fmla="*/ 353430 h 420217"/>
              <a:gd name="connsiteX192" fmla="*/ 323448 w 465812"/>
              <a:gd name="connsiteY192" fmla="*/ 354679 h 420217"/>
              <a:gd name="connsiteX193" fmla="*/ 320940 w 465812"/>
              <a:gd name="connsiteY193" fmla="*/ 353427 h 420217"/>
              <a:gd name="connsiteX194" fmla="*/ 320944 w 465812"/>
              <a:gd name="connsiteY194" fmla="*/ 353430 h 420217"/>
              <a:gd name="connsiteX195" fmla="*/ 318432 w 465812"/>
              <a:gd name="connsiteY195" fmla="*/ 352176 h 420217"/>
              <a:gd name="connsiteX196" fmla="*/ 322192 w 465812"/>
              <a:gd name="connsiteY196" fmla="*/ 348421 h 420217"/>
              <a:gd name="connsiteX197" fmla="*/ 310912 w 465812"/>
              <a:gd name="connsiteY197" fmla="*/ 348421 h 420217"/>
              <a:gd name="connsiteX198" fmla="*/ 318432 w 465812"/>
              <a:gd name="connsiteY198" fmla="*/ 350924 h 420217"/>
              <a:gd name="connsiteX199" fmla="*/ 312164 w 465812"/>
              <a:gd name="connsiteY199" fmla="*/ 350924 h 420217"/>
              <a:gd name="connsiteX200" fmla="*/ 307148 w 465812"/>
              <a:gd name="connsiteY200" fmla="*/ 345918 h 420217"/>
              <a:gd name="connsiteX201" fmla="*/ 309656 w 465812"/>
              <a:gd name="connsiteY201" fmla="*/ 345918 h 420217"/>
              <a:gd name="connsiteX202" fmla="*/ 307148 w 465812"/>
              <a:gd name="connsiteY202" fmla="*/ 343415 h 420217"/>
              <a:gd name="connsiteX203" fmla="*/ 323448 w 465812"/>
              <a:gd name="connsiteY203" fmla="*/ 342163 h 420217"/>
              <a:gd name="connsiteX204" fmla="*/ 320940 w 465812"/>
              <a:gd name="connsiteY204" fmla="*/ 339660 h 420217"/>
              <a:gd name="connsiteX205" fmla="*/ 305896 w 465812"/>
              <a:gd name="connsiteY205" fmla="*/ 340911 h 420217"/>
              <a:gd name="connsiteX206" fmla="*/ 308404 w 465812"/>
              <a:gd name="connsiteY206" fmla="*/ 337157 h 420217"/>
              <a:gd name="connsiteX207" fmla="*/ 295868 w 465812"/>
              <a:gd name="connsiteY207" fmla="*/ 334654 h 420217"/>
              <a:gd name="connsiteX208" fmla="*/ 297120 w 465812"/>
              <a:gd name="connsiteY208" fmla="*/ 335905 h 420217"/>
              <a:gd name="connsiteX209" fmla="*/ 292104 w 465812"/>
              <a:gd name="connsiteY209" fmla="*/ 332150 h 420217"/>
              <a:gd name="connsiteX210" fmla="*/ 294612 w 465812"/>
              <a:gd name="connsiteY210" fmla="*/ 329647 h 420217"/>
              <a:gd name="connsiteX211" fmla="*/ 288344 w 465812"/>
              <a:gd name="connsiteY211" fmla="*/ 329647 h 420217"/>
              <a:gd name="connsiteX212" fmla="*/ 292104 w 465812"/>
              <a:gd name="connsiteY212" fmla="*/ 325892 h 420217"/>
              <a:gd name="connsiteX213" fmla="*/ 287092 w 465812"/>
              <a:gd name="connsiteY213" fmla="*/ 328396 h 420217"/>
              <a:gd name="connsiteX214" fmla="*/ 284584 w 465812"/>
              <a:gd name="connsiteY214" fmla="*/ 322138 h 420217"/>
              <a:gd name="connsiteX215" fmla="*/ 283328 w 465812"/>
              <a:gd name="connsiteY215" fmla="*/ 324641 h 420217"/>
              <a:gd name="connsiteX216" fmla="*/ 279568 w 465812"/>
              <a:gd name="connsiteY216" fmla="*/ 322138 h 420217"/>
              <a:gd name="connsiteX217" fmla="*/ 287092 w 465812"/>
              <a:gd name="connsiteY217" fmla="*/ 315880 h 420217"/>
              <a:gd name="connsiteX218" fmla="*/ 248424 w 465812"/>
              <a:gd name="connsiteY218" fmla="*/ 294142 h 420217"/>
              <a:gd name="connsiteX219" fmla="*/ 250732 w 465812"/>
              <a:gd name="connsiteY219" fmla="*/ 294603 h 420217"/>
              <a:gd name="connsiteX220" fmla="*/ 250732 w 465812"/>
              <a:gd name="connsiteY220" fmla="*/ 296063 h 420217"/>
              <a:gd name="connsiteX221" fmla="*/ 244464 w 465812"/>
              <a:gd name="connsiteY221" fmla="*/ 290848 h 420217"/>
              <a:gd name="connsiteX222" fmla="*/ 248424 w 465812"/>
              <a:gd name="connsiteY222" fmla="*/ 294142 h 420217"/>
              <a:gd name="connsiteX223" fmla="*/ 244464 w 465812"/>
              <a:gd name="connsiteY223" fmla="*/ 293351 h 420217"/>
              <a:gd name="connsiteX224" fmla="*/ 244464 w 465812"/>
              <a:gd name="connsiteY224" fmla="*/ 290848 h 420217"/>
              <a:gd name="connsiteX225" fmla="*/ 236944 w 465812"/>
              <a:gd name="connsiteY225" fmla="*/ 274578 h 420217"/>
              <a:gd name="connsiteX226" fmla="*/ 236968 w 465812"/>
              <a:gd name="connsiteY226" fmla="*/ 274652 h 420217"/>
              <a:gd name="connsiteX227" fmla="*/ 237092 w 465812"/>
              <a:gd name="connsiteY227" fmla="*/ 274652 h 420217"/>
              <a:gd name="connsiteX228" fmla="*/ 167992 w 465812"/>
              <a:gd name="connsiteY228" fmla="*/ 222011 h 420217"/>
              <a:gd name="connsiteX229" fmla="*/ 168932 w 465812"/>
              <a:gd name="connsiteY229" fmla="*/ 222637 h 420217"/>
              <a:gd name="connsiteX230" fmla="*/ 169244 w 465812"/>
              <a:gd name="connsiteY230" fmla="*/ 223263 h 420217"/>
              <a:gd name="connsiteX231" fmla="*/ 167992 w 465812"/>
              <a:gd name="connsiteY231" fmla="*/ 222011 h 420217"/>
              <a:gd name="connsiteX232" fmla="*/ 97016 w 465812"/>
              <a:gd name="connsiteY232" fmla="*/ 121596 h 420217"/>
              <a:gd name="connsiteX233" fmla="*/ 97788 w 465812"/>
              <a:gd name="connsiteY233" fmla="*/ 121706 h 420217"/>
              <a:gd name="connsiteX234" fmla="*/ 97788 w 465812"/>
              <a:gd name="connsiteY234" fmla="*/ 121885 h 420217"/>
              <a:gd name="connsiteX235" fmla="*/ 97788 w 465812"/>
              <a:gd name="connsiteY235" fmla="*/ 120633 h 420217"/>
              <a:gd name="connsiteX236" fmla="*/ 99040 w 465812"/>
              <a:gd name="connsiteY236" fmla="*/ 121885 h 420217"/>
              <a:gd name="connsiteX237" fmla="*/ 97788 w 465812"/>
              <a:gd name="connsiteY237" fmla="*/ 121706 h 420217"/>
              <a:gd name="connsiteX238" fmla="*/ 3760 w 465812"/>
              <a:gd name="connsiteY238" fmla="*/ 6739 h 420217"/>
              <a:gd name="connsiteX239" fmla="*/ 5500 w 465812"/>
              <a:gd name="connsiteY239" fmla="*/ 8350 h 420217"/>
              <a:gd name="connsiteX240" fmla="*/ 5956 w 465812"/>
              <a:gd name="connsiteY240" fmla="*/ 8773 h 420217"/>
              <a:gd name="connsiteX241" fmla="*/ 10028 w 465812"/>
              <a:gd name="connsiteY241" fmla="*/ 11746 h 420217"/>
              <a:gd name="connsiteX242" fmla="*/ 11284 w 465812"/>
              <a:gd name="connsiteY242" fmla="*/ 18004 h 420217"/>
              <a:gd name="connsiteX243" fmla="*/ 12536 w 465812"/>
              <a:gd name="connsiteY243" fmla="*/ 16752 h 420217"/>
              <a:gd name="connsiteX244" fmla="*/ 13792 w 465812"/>
              <a:gd name="connsiteY244" fmla="*/ 16752 h 420217"/>
              <a:gd name="connsiteX245" fmla="*/ 40116 w 465812"/>
              <a:gd name="connsiteY245" fmla="*/ 54299 h 420217"/>
              <a:gd name="connsiteX246" fmla="*/ 40116 w 465812"/>
              <a:gd name="connsiteY246" fmla="*/ 53048 h 420217"/>
              <a:gd name="connsiteX247" fmla="*/ 43880 w 465812"/>
              <a:gd name="connsiteY247" fmla="*/ 55551 h 420217"/>
              <a:gd name="connsiteX248" fmla="*/ 43880 w 465812"/>
              <a:gd name="connsiteY248" fmla="*/ 60557 h 420217"/>
              <a:gd name="connsiteX249" fmla="*/ 46384 w 465812"/>
              <a:gd name="connsiteY249" fmla="*/ 59306 h 420217"/>
              <a:gd name="connsiteX250" fmla="*/ 58924 w 465812"/>
              <a:gd name="connsiteY250" fmla="*/ 76828 h 420217"/>
              <a:gd name="connsiteX251" fmla="*/ 57668 w 465812"/>
              <a:gd name="connsiteY251" fmla="*/ 79331 h 420217"/>
              <a:gd name="connsiteX252" fmla="*/ 63936 w 465812"/>
              <a:gd name="connsiteY252" fmla="*/ 81834 h 420217"/>
              <a:gd name="connsiteX253" fmla="*/ 65192 w 465812"/>
              <a:gd name="connsiteY253" fmla="*/ 90595 h 420217"/>
              <a:gd name="connsiteX254" fmla="*/ 67700 w 465812"/>
              <a:gd name="connsiteY254" fmla="*/ 90595 h 420217"/>
              <a:gd name="connsiteX255" fmla="*/ 75220 w 465812"/>
              <a:gd name="connsiteY255" fmla="*/ 98105 h 420217"/>
              <a:gd name="connsiteX256" fmla="*/ 85248 w 465812"/>
              <a:gd name="connsiteY256" fmla="*/ 114375 h 420217"/>
              <a:gd name="connsiteX257" fmla="*/ 89012 w 465812"/>
              <a:gd name="connsiteY257" fmla="*/ 114375 h 420217"/>
              <a:gd name="connsiteX258" fmla="*/ 89012 w 465812"/>
              <a:gd name="connsiteY258" fmla="*/ 111872 h 420217"/>
              <a:gd name="connsiteX259" fmla="*/ 91516 w 465812"/>
              <a:gd name="connsiteY259" fmla="*/ 115627 h 420217"/>
              <a:gd name="connsiteX260" fmla="*/ 92772 w 465812"/>
              <a:gd name="connsiteY260" fmla="*/ 115627 h 420217"/>
              <a:gd name="connsiteX261" fmla="*/ 92772 w 465812"/>
              <a:gd name="connsiteY261" fmla="*/ 118130 h 420217"/>
              <a:gd name="connsiteX262" fmla="*/ 95280 w 465812"/>
              <a:gd name="connsiteY262" fmla="*/ 120946 h 420217"/>
              <a:gd name="connsiteX263" fmla="*/ 97016 w 465812"/>
              <a:gd name="connsiteY263" fmla="*/ 121596 h 420217"/>
              <a:gd name="connsiteX264" fmla="*/ 96844 w 465812"/>
              <a:gd name="connsiteY264" fmla="*/ 121572 h 420217"/>
              <a:gd name="connsiteX265" fmla="*/ 96532 w 465812"/>
              <a:gd name="connsiteY265" fmla="*/ 123136 h 420217"/>
              <a:gd name="connsiteX266" fmla="*/ 100292 w 465812"/>
              <a:gd name="connsiteY266" fmla="*/ 125639 h 420217"/>
              <a:gd name="connsiteX267" fmla="*/ 99040 w 465812"/>
              <a:gd name="connsiteY267" fmla="*/ 125639 h 420217"/>
              <a:gd name="connsiteX268" fmla="*/ 100292 w 465812"/>
              <a:gd name="connsiteY268" fmla="*/ 129394 h 420217"/>
              <a:gd name="connsiteX269" fmla="*/ 101548 w 465812"/>
              <a:gd name="connsiteY269" fmla="*/ 126891 h 420217"/>
              <a:gd name="connsiteX270" fmla="*/ 122860 w 465812"/>
              <a:gd name="connsiteY270" fmla="*/ 153174 h 420217"/>
              <a:gd name="connsiteX271" fmla="*/ 125368 w 465812"/>
              <a:gd name="connsiteY271" fmla="*/ 159432 h 420217"/>
              <a:gd name="connsiteX272" fmla="*/ 125368 w 465812"/>
              <a:gd name="connsiteY272" fmla="*/ 163187 h 420217"/>
              <a:gd name="connsiteX273" fmla="*/ 126620 w 465812"/>
              <a:gd name="connsiteY273" fmla="*/ 159432 h 420217"/>
              <a:gd name="connsiteX274" fmla="*/ 130380 w 465812"/>
              <a:gd name="connsiteY274" fmla="*/ 161935 h 420217"/>
              <a:gd name="connsiteX275" fmla="*/ 144172 w 465812"/>
              <a:gd name="connsiteY275" fmla="*/ 174451 h 420217"/>
              <a:gd name="connsiteX276" fmla="*/ 142920 w 465812"/>
              <a:gd name="connsiteY276" fmla="*/ 174451 h 420217"/>
              <a:gd name="connsiteX277" fmla="*/ 152948 w 465812"/>
              <a:gd name="connsiteY277" fmla="*/ 186967 h 420217"/>
              <a:gd name="connsiteX278" fmla="*/ 151696 w 465812"/>
              <a:gd name="connsiteY278" fmla="*/ 188218 h 420217"/>
              <a:gd name="connsiteX279" fmla="*/ 161724 w 465812"/>
              <a:gd name="connsiteY279" fmla="*/ 195728 h 420217"/>
              <a:gd name="connsiteX280" fmla="*/ 160468 w 465812"/>
              <a:gd name="connsiteY280" fmla="*/ 195728 h 420217"/>
              <a:gd name="connsiteX281" fmla="*/ 167992 w 465812"/>
              <a:gd name="connsiteY281" fmla="*/ 200734 h 420217"/>
              <a:gd name="connsiteX282" fmla="*/ 166740 w 465812"/>
              <a:gd name="connsiteY282" fmla="*/ 200734 h 420217"/>
              <a:gd name="connsiteX283" fmla="*/ 171752 w 465812"/>
              <a:gd name="connsiteY283" fmla="*/ 204489 h 420217"/>
              <a:gd name="connsiteX284" fmla="*/ 179276 w 465812"/>
              <a:gd name="connsiteY284" fmla="*/ 215754 h 420217"/>
              <a:gd name="connsiteX285" fmla="*/ 186796 w 465812"/>
              <a:gd name="connsiteY285" fmla="*/ 220760 h 420217"/>
              <a:gd name="connsiteX286" fmla="*/ 193064 w 465812"/>
              <a:gd name="connsiteY286" fmla="*/ 228269 h 420217"/>
              <a:gd name="connsiteX287" fmla="*/ 195572 w 465812"/>
              <a:gd name="connsiteY287" fmla="*/ 227018 h 420217"/>
              <a:gd name="connsiteX288" fmla="*/ 204348 w 465812"/>
              <a:gd name="connsiteY288" fmla="*/ 234527 h 420217"/>
              <a:gd name="connsiteX289" fmla="*/ 204348 w 465812"/>
              <a:gd name="connsiteY289" fmla="*/ 237030 h 420217"/>
              <a:gd name="connsiteX290" fmla="*/ 208108 w 465812"/>
              <a:gd name="connsiteY290" fmla="*/ 238282 h 420217"/>
              <a:gd name="connsiteX291" fmla="*/ 206856 w 465812"/>
              <a:gd name="connsiteY291" fmla="*/ 238282 h 420217"/>
              <a:gd name="connsiteX292" fmla="*/ 209364 w 465812"/>
              <a:gd name="connsiteY292" fmla="*/ 247043 h 420217"/>
              <a:gd name="connsiteX293" fmla="*/ 209364 w 465812"/>
              <a:gd name="connsiteY293" fmla="*/ 245791 h 420217"/>
              <a:gd name="connsiteX294" fmla="*/ 215632 w 465812"/>
              <a:gd name="connsiteY294" fmla="*/ 252049 h 420217"/>
              <a:gd name="connsiteX295" fmla="*/ 215632 w 465812"/>
              <a:gd name="connsiteY295" fmla="*/ 250798 h 420217"/>
              <a:gd name="connsiteX296" fmla="*/ 221900 w 465812"/>
              <a:gd name="connsiteY296" fmla="*/ 258307 h 420217"/>
              <a:gd name="connsiteX297" fmla="*/ 225660 w 465812"/>
              <a:gd name="connsiteY297" fmla="*/ 260810 h 420217"/>
              <a:gd name="connsiteX298" fmla="*/ 230676 w 465812"/>
              <a:gd name="connsiteY298" fmla="*/ 265817 h 420217"/>
              <a:gd name="connsiteX299" fmla="*/ 233184 w 465812"/>
              <a:gd name="connsiteY299" fmla="*/ 267068 h 420217"/>
              <a:gd name="connsiteX300" fmla="*/ 240704 w 465812"/>
              <a:gd name="connsiteY300" fmla="*/ 273326 h 420217"/>
              <a:gd name="connsiteX301" fmla="*/ 239452 w 465812"/>
              <a:gd name="connsiteY301" fmla="*/ 274578 h 420217"/>
              <a:gd name="connsiteX302" fmla="*/ 243212 w 465812"/>
              <a:gd name="connsiteY302" fmla="*/ 277081 h 420217"/>
              <a:gd name="connsiteX303" fmla="*/ 250732 w 465812"/>
              <a:gd name="connsiteY303" fmla="*/ 277081 h 420217"/>
              <a:gd name="connsiteX304" fmla="*/ 249480 w 465812"/>
              <a:gd name="connsiteY304" fmla="*/ 279584 h 420217"/>
              <a:gd name="connsiteX305" fmla="*/ 257004 w 465812"/>
              <a:gd name="connsiteY305" fmla="*/ 284590 h 420217"/>
              <a:gd name="connsiteX306" fmla="*/ 255748 w 465812"/>
              <a:gd name="connsiteY306" fmla="*/ 285842 h 420217"/>
              <a:gd name="connsiteX307" fmla="*/ 259508 w 465812"/>
              <a:gd name="connsiteY307" fmla="*/ 288345 h 420217"/>
              <a:gd name="connsiteX308" fmla="*/ 277060 w 465812"/>
              <a:gd name="connsiteY308" fmla="*/ 307119 h 420217"/>
              <a:gd name="connsiteX309" fmla="*/ 280824 w 465812"/>
              <a:gd name="connsiteY309" fmla="*/ 309622 h 420217"/>
              <a:gd name="connsiteX310" fmla="*/ 288344 w 465812"/>
              <a:gd name="connsiteY310" fmla="*/ 313377 h 420217"/>
              <a:gd name="connsiteX311" fmla="*/ 287092 w 465812"/>
              <a:gd name="connsiteY311" fmla="*/ 315880 h 420217"/>
              <a:gd name="connsiteX312" fmla="*/ 278132 w 465812"/>
              <a:gd name="connsiteY312" fmla="*/ 316774 h 420217"/>
              <a:gd name="connsiteX313" fmla="*/ 277952 w 465812"/>
              <a:gd name="connsiteY313" fmla="*/ 317494 h 420217"/>
              <a:gd name="connsiteX314" fmla="*/ 277036 w 465812"/>
              <a:gd name="connsiteY314" fmla="*/ 316884 h 420217"/>
              <a:gd name="connsiteX315" fmla="*/ 274552 w 465812"/>
              <a:gd name="connsiteY315" fmla="*/ 317131 h 420217"/>
              <a:gd name="connsiteX316" fmla="*/ 275696 w 465812"/>
              <a:gd name="connsiteY316" fmla="*/ 315991 h 420217"/>
              <a:gd name="connsiteX317" fmla="*/ 274652 w 465812"/>
              <a:gd name="connsiteY317" fmla="*/ 315296 h 420217"/>
              <a:gd name="connsiteX318" fmla="*/ 276316 w 465812"/>
              <a:gd name="connsiteY318" fmla="*/ 314465 h 420217"/>
              <a:gd name="connsiteX319" fmla="*/ 270636 w 465812"/>
              <a:gd name="connsiteY319" fmla="*/ 313220 h 420217"/>
              <a:gd name="connsiteX320" fmla="*/ 263272 w 465812"/>
              <a:gd name="connsiteY320" fmla="*/ 307119 h 420217"/>
              <a:gd name="connsiteX321" fmla="*/ 264524 w 465812"/>
              <a:gd name="connsiteY321" fmla="*/ 307119 h 420217"/>
              <a:gd name="connsiteX322" fmla="*/ 262016 w 465812"/>
              <a:gd name="connsiteY322" fmla="*/ 304616 h 420217"/>
              <a:gd name="connsiteX323" fmla="*/ 258412 w 465812"/>
              <a:gd name="connsiteY323" fmla="*/ 302738 h 420217"/>
              <a:gd name="connsiteX324" fmla="*/ 255748 w 465812"/>
              <a:gd name="connsiteY324" fmla="*/ 300861 h 420217"/>
              <a:gd name="connsiteX325" fmla="*/ 258256 w 465812"/>
              <a:gd name="connsiteY325" fmla="*/ 300861 h 420217"/>
              <a:gd name="connsiteX326" fmla="*/ 250732 w 465812"/>
              <a:gd name="connsiteY326" fmla="*/ 299609 h 420217"/>
              <a:gd name="connsiteX327" fmla="*/ 250732 w 465812"/>
              <a:gd name="connsiteY327" fmla="*/ 296063 h 420217"/>
              <a:gd name="connsiteX328" fmla="*/ 251988 w 465812"/>
              <a:gd name="connsiteY328" fmla="*/ 297106 h 420217"/>
              <a:gd name="connsiteX329" fmla="*/ 255748 w 465812"/>
              <a:gd name="connsiteY329" fmla="*/ 293351 h 420217"/>
              <a:gd name="connsiteX330" fmla="*/ 239452 w 465812"/>
              <a:gd name="connsiteY330" fmla="*/ 288345 h 420217"/>
              <a:gd name="connsiteX331" fmla="*/ 235688 w 465812"/>
              <a:gd name="connsiteY331" fmla="*/ 283339 h 420217"/>
              <a:gd name="connsiteX332" fmla="*/ 235688 w 465812"/>
              <a:gd name="connsiteY332" fmla="*/ 280836 h 420217"/>
              <a:gd name="connsiteX333" fmla="*/ 234436 w 465812"/>
              <a:gd name="connsiteY333" fmla="*/ 279584 h 420217"/>
              <a:gd name="connsiteX334" fmla="*/ 238196 w 465812"/>
              <a:gd name="connsiteY334" fmla="*/ 279584 h 420217"/>
              <a:gd name="connsiteX335" fmla="*/ 238196 w 465812"/>
              <a:gd name="connsiteY335" fmla="*/ 280836 h 420217"/>
              <a:gd name="connsiteX336" fmla="*/ 240704 w 465812"/>
              <a:gd name="connsiteY336" fmla="*/ 279584 h 420217"/>
              <a:gd name="connsiteX337" fmla="*/ 239452 w 465812"/>
              <a:gd name="connsiteY337" fmla="*/ 278332 h 420217"/>
              <a:gd name="connsiteX338" fmla="*/ 241960 w 465812"/>
              <a:gd name="connsiteY338" fmla="*/ 277081 h 420217"/>
              <a:gd name="connsiteX339" fmla="*/ 238332 w 465812"/>
              <a:gd name="connsiteY339" fmla="*/ 275272 h 420217"/>
              <a:gd name="connsiteX340" fmla="*/ 237464 w 465812"/>
              <a:gd name="connsiteY340" fmla="*/ 276140 h 420217"/>
              <a:gd name="connsiteX341" fmla="*/ 238196 w 465812"/>
              <a:gd name="connsiteY341" fmla="*/ 278332 h 420217"/>
              <a:gd name="connsiteX342" fmla="*/ 231928 w 465812"/>
              <a:gd name="connsiteY342" fmla="*/ 279584 h 420217"/>
              <a:gd name="connsiteX343" fmla="*/ 231076 w 465812"/>
              <a:gd name="connsiteY343" fmla="*/ 277029 h 420217"/>
              <a:gd name="connsiteX344" fmla="*/ 230676 w 465812"/>
              <a:gd name="connsiteY344" fmla="*/ 275829 h 420217"/>
              <a:gd name="connsiteX345" fmla="*/ 221900 w 465812"/>
              <a:gd name="connsiteY345" fmla="*/ 273326 h 420217"/>
              <a:gd name="connsiteX346" fmla="*/ 223152 w 465812"/>
              <a:gd name="connsiteY346" fmla="*/ 272075 h 420217"/>
              <a:gd name="connsiteX347" fmla="*/ 216884 w 465812"/>
              <a:gd name="connsiteY347" fmla="*/ 264565 h 420217"/>
              <a:gd name="connsiteX348" fmla="*/ 213124 w 465812"/>
              <a:gd name="connsiteY348" fmla="*/ 264565 h 420217"/>
              <a:gd name="connsiteX349" fmla="*/ 210616 w 465812"/>
              <a:gd name="connsiteY349" fmla="*/ 263314 h 420217"/>
              <a:gd name="connsiteX350" fmla="*/ 211872 w 465812"/>
              <a:gd name="connsiteY350" fmla="*/ 260810 h 420217"/>
              <a:gd name="connsiteX351" fmla="*/ 203096 w 465812"/>
              <a:gd name="connsiteY351" fmla="*/ 255804 h 420217"/>
              <a:gd name="connsiteX352" fmla="*/ 199332 w 465812"/>
              <a:gd name="connsiteY352" fmla="*/ 255804 h 420217"/>
              <a:gd name="connsiteX353" fmla="*/ 199332 w 465812"/>
              <a:gd name="connsiteY353" fmla="*/ 250798 h 420217"/>
              <a:gd name="connsiteX354" fmla="*/ 194972 w 465812"/>
              <a:gd name="connsiteY354" fmla="*/ 250798 h 420217"/>
              <a:gd name="connsiteX355" fmla="*/ 194320 w 465812"/>
              <a:gd name="connsiteY355" fmla="*/ 250798 h 420217"/>
              <a:gd name="connsiteX356" fmla="*/ 194692 w 465812"/>
              <a:gd name="connsiteY356" fmla="*/ 250425 h 420217"/>
              <a:gd name="connsiteX357" fmla="*/ 195572 w 465812"/>
              <a:gd name="connsiteY357" fmla="*/ 249546 h 420217"/>
              <a:gd name="connsiteX358" fmla="*/ 194320 w 465812"/>
              <a:gd name="connsiteY358" fmla="*/ 245791 h 420217"/>
              <a:gd name="connsiteX359" fmla="*/ 191812 w 465812"/>
              <a:gd name="connsiteY359" fmla="*/ 243288 h 420217"/>
              <a:gd name="connsiteX360" fmla="*/ 190556 w 465812"/>
              <a:gd name="connsiteY360" fmla="*/ 248295 h 420217"/>
              <a:gd name="connsiteX361" fmla="*/ 186796 w 465812"/>
              <a:gd name="connsiteY361" fmla="*/ 242037 h 420217"/>
              <a:gd name="connsiteX362" fmla="*/ 189304 w 465812"/>
              <a:gd name="connsiteY362" fmla="*/ 243288 h 420217"/>
              <a:gd name="connsiteX363" fmla="*/ 184288 w 465812"/>
              <a:gd name="connsiteY363" fmla="*/ 235779 h 420217"/>
              <a:gd name="connsiteX364" fmla="*/ 188052 w 465812"/>
              <a:gd name="connsiteY364" fmla="*/ 237030 h 420217"/>
              <a:gd name="connsiteX365" fmla="*/ 185544 w 465812"/>
              <a:gd name="connsiteY365" fmla="*/ 235779 h 420217"/>
              <a:gd name="connsiteX366" fmla="*/ 185544 w 465812"/>
              <a:gd name="connsiteY366" fmla="*/ 234527 h 420217"/>
              <a:gd name="connsiteX367" fmla="*/ 181784 w 465812"/>
              <a:gd name="connsiteY367" fmla="*/ 234527 h 420217"/>
              <a:gd name="connsiteX368" fmla="*/ 178020 w 465812"/>
              <a:gd name="connsiteY368" fmla="*/ 230772 h 420217"/>
              <a:gd name="connsiteX369" fmla="*/ 175512 w 465812"/>
              <a:gd name="connsiteY369" fmla="*/ 228269 h 420217"/>
              <a:gd name="connsiteX370" fmla="*/ 175512 w 465812"/>
              <a:gd name="connsiteY370" fmla="*/ 225766 h 420217"/>
              <a:gd name="connsiteX371" fmla="*/ 170812 w 465812"/>
              <a:gd name="connsiteY371" fmla="*/ 223889 h 420217"/>
              <a:gd name="connsiteX372" fmla="*/ 168932 w 465812"/>
              <a:gd name="connsiteY372" fmla="*/ 222637 h 420217"/>
              <a:gd name="connsiteX373" fmla="*/ 167992 w 465812"/>
              <a:gd name="connsiteY373" fmla="*/ 220760 h 420217"/>
              <a:gd name="connsiteX374" fmla="*/ 156708 w 465812"/>
              <a:gd name="connsiteY374" fmla="*/ 215754 h 420217"/>
              <a:gd name="connsiteX375" fmla="*/ 161724 w 465812"/>
              <a:gd name="connsiteY375" fmla="*/ 215754 h 420217"/>
              <a:gd name="connsiteX376" fmla="*/ 161096 w 465812"/>
              <a:gd name="connsiteY376" fmla="*/ 214502 h 420217"/>
              <a:gd name="connsiteX377" fmla="*/ 162976 w 465812"/>
              <a:gd name="connsiteY377" fmla="*/ 215754 h 420217"/>
              <a:gd name="connsiteX378" fmla="*/ 160468 w 465812"/>
              <a:gd name="connsiteY378" fmla="*/ 213250 h 420217"/>
              <a:gd name="connsiteX379" fmla="*/ 161096 w 465812"/>
              <a:gd name="connsiteY379" fmla="*/ 214502 h 420217"/>
              <a:gd name="connsiteX380" fmla="*/ 155456 w 465812"/>
              <a:gd name="connsiteY380" fmla="*/ 210747 h 420217"/>
              <a:gd name="connsiteX381" fmla="*/ 155456 w 465812"/>
              <a:gd name="connsiteY381" fmla="*/ 206992 h 420217"/>
              <a:gd name="connsiteX382" fmla="*/ 152476 w 465812"/>
              <a:gd name="connsiteY382" fmla="*/ 206054 h 420217"/>
              <a:gd name="connsiteX383" fmla="*/ 151532 w 465812"/>
              <a:gd name="connsiteY383" fmla="*/ 206489 h 420217"/>
              <a:gd name="connsiteX384" fmla="*/ 151980 w 465812"/>
              <a:gd name="connsiteY384" fmla="*/ 207358 h 420217"/>
              <a:gd name="connsiteX385" fmla="*/ 150692 w 465812"/>
              <a:gd name="connsiteY385" fmla="*/ 206876 h 420217"/>
              <a:gd name="connsiteX386" fmla="*/ 150440 w 465812"/>
              <a:gd name="connsiteY386" fmla="*/ 206992 h 420217"/>
              <a:gd name="connsiteX387" fmla="*/ 150440 w 465812"/>
              <a:gd name="connsiteY387" fmla="*/ 206781 h 420217"/>
              <a:gd name="connsiteX388" fmla="*/ 148320 w 465812"/>
              <a:gd name="connsiteY388" fmla="*/ 205985 h 420217"/>
              <a:gd name="connsiteX389" fmla="*/ 150440 w 465812"/>
              <a:gd name="connsiteY389" fmla="*/ 205261 h 420217"/>
              <a:gd name="connsiteX390" fmla="*/ 150440 w 465812"/>
              <a:gd name="connsiteY390" fmla="*/ 204489 h 420217"/>
              <a:gd name="connsiteX391" fmla="*/ 142920 w 465812"/>
              <a:gd name="connsiteY391" fmla="*/ 195728 h 420217"/>
              <a:gd name="connsiteX392" fmla="*/ 141664 w 465812"/>
              <a:gd name="connsiteY392" fmla="*/ 194476 h 420217"/>
              <a:gd name="connsiteX393" fmla="*/ 139828 w 465812"/>
              <a:gd name="connsiteY393" fmla="*/ 192906 h 420217"/>
              <a:gd name="connsiteX394" fmla="*/ 139164 w 465812"/>
              <a:gd name="connsiteY394" fmla="*/ 193281 h 420217"/>
              <a:gd name="connsiteX395" fmla="*/ 137332 w 465812"/>
              <a:gd name="connsiteY395" fmla="*/ 192251 h 420217"/>
              <a:gd name="connsiteX396" fmla="*/ 139064 w 465812"/>
              <a:gd name="connsiteY396" fmla="*/ 192251 h 420217"/>
              <a:gd name="connsiteX397" fmla="*/ 132888 w 465812"/>
              <a:gd name="connsiteY397" fmla="*/ 186967 h 420217"/>
              <a:gd name="connsiteX398" fmla="*/ 132888 w 465812"/>
              <a:gd name="connsiteY398" fmla="*/ 185715 h 420217"/>
              <a:gd name="connsiteX399" fmla="*/ 129128 w 465812"/>
              <a:gd name="connsiteY399" fmla="*/ 181960 h 420217"/>
              <a:gd name="connsiteX400" fmla="*/ 132888 w 465812"/>
              <a:gd name="connsiteY400" fmla="*/ 180709 h 420217"/>
              <a:gd name="connsiteX401" fmla="*/ 129128 w 465812"/>
              <a:gd name="connsiteY401" fmla="*/ 179457 h 420217"/>
              <a:gd name="connsiteX402" fmla="*/ 130380 w 465812"/>
              <a:gd name="connsiteY402" fmla="*/ 179457 h 420217"/>
              <a:gd name="connsiteX403" fmla="*/ 125368 w 465812"/>
              <a:gd name="connsiteY403" fmla="*/ 176954 h 420217"/>
              <a:gd name="connsiteX404" fmla="*/ 126620 w 465812"/>
              <a:gd name="connsiteY404" fmla="*/ 176954 h 420217"/>
              <a:gd name="connsiteX405" fmla="*/ 121604 w 465812"/>
              <a:gd name="connsiteY405" fmla="*/ 173199 h 420217"/>
              <a:gd name="connsiteX406" fmla="*/ 124112 w 465812"/>
              <a:gd name="connsiteY406" fmla="*/ 173199 h 420217"/>
              <a:gd name="connsiteX407" fmla="*/ 126620 w 465812"/>
              <a:gd name="connsiteY407" fmla="*/ 174451 h 420217"/>
              <a:gd name="connsiteX408" fmla="*/ 125368 w 465812"/>
              <a:gd name="connsiteY408" fmla="*/ 171948 h 420217"/>
              <a:gd name="connsiteX409" fmla="*/ 121604 w 465812"/>
              <a:gd name="connsiteY409" fmla="*/ 171948 h 420217"/>
              <a:gd name="connsiteX410" fmla="*/ 116592 w 465812"/>
              <a:gd name="connsiteY410" fmla="*/ 165690 h 420217"/>
              <a:gd name="connsiteX411" fmla="*/ 117844 w 465812"/>
              <a:gd name="connsiteY411" fmla="*/ 165690 h 420217"/>
              <a:gd name="connsiteX412" fmla="*/ 115336 w 465812"/>
              <a:gd name="connsiteY412" fmla="*/ 163187 h 420217"/>
              <a:gd name="connsiteX413" fmla="*/ 119100 w 465812"/>
              <a:gd name="connsiteY413" fmla="*/ 163187 h 420217"/>
              <a:gd name="connsiteX414" fmla="*/ 112832 w 465812"/>
              <a:gd name="connsiteY414" fmla="*/ 159432 h 420217"/>
              <a:gd name="connsiteX415" fmla="*/ 109068 w 465812"/>
              <a:gd name="connsiteY415" fmla="*/ 155677 h 420217"/>
              <a:gd name="connsiteX416" fmla="*/ 106560 w 465812"/>
              <a:gd name="connsiteY416" fmla="*/ 156929 h 420217"/>
              <a:gd name="connsiteX417" fmla="*/ 105308 w 465812"/>
              <a:gd name="connsiteY417" fmla="*/ 151923 h 420217"/>
              <a:gd name="connsiteX418" fmla="*/ 105308 w 465812"/>
              <a:gd name="connsiteY418" fmla="*/ 155677 h 420217"/>
              <a:gd name="connsiteX419" fmla="*/ 99040 w 465812"/>
              <a:gd name="connsiteY419" fmla="*/ 143161 h 420217"/>
              <a:gd name="connsiteX420" fmla="*/ 99040 w 465812"/>
              <a:gd name="connsiteY420" fmla="*/ 148168 h 420217"/>
              <a:gd name="connsiteX421" fmla="*/ 95280 w 465812"/>
              <a:gd name="connsiteY421" fmla="*/ 141910 h 420217"/>
              <a:gd name="connsiteX422" fmla="*/ 97788 w 465812"/>
              <a:gd name="connsiteY422" fmla="*/ 141910 h 420217"/>
              <a:gd name="connsiteX423" fmla="*/ 95280 w 465812"/>
              <a:gd name="connsiteY423" fmla="*/ 139407 h 420217"/>
              <a:gd name="connsiteX424" fmla="*/ 89012 w 465812"/>
              <a:gd name="connsiteY424" fmla="*/ 134400 h 420217"/>
              <a:gd name="connsiteX425" fmla="*/ 88696 w 465812"/>
              <a:gd name="connsiteY425" fmla="*/ 132367 h 420217"/>
              <a:gd name="connsiteX426" fmla="*/ 86788 w 465812"/>
              <a:gd name="connsiteY426" fmla="*/ 129778 h 420217"/>
              <a:gd name="connsiteX427" fmla="*/ 86880 w 465812"/>
              <a:gd name="connsiteY427" fmla="*/ 129801 h 420217"/>
              <a:gd name="connsiteX428" fmla="*/ 90264 w 465812"/>
              <a:gd name="connsiteY428" fmla="*/ 133462 h 420217"/>
              <a:gd name="connsiteX429" fmla="*/ 94024 w 465812"/>
              <a:gd name="connsiteY429" fmla="*/ 135652 h 420217"/>
              <a:gd name="connsiteX430" fmla="*/ 91516 w 465812"/>
              <a:gd name="connsiteY430" fmla="*/ 131897 h 420217"/>
              <a:gd name="connsiteX431" fmla="*/ 95280 w 465812"/>
              <a:gd name="connsiteY431" fmla="*/ 133149 h 420217"/>
              <a:gd name="connsiteX432" fmla="*/ 86504 w 465812"/>
              <a:gd name="connsiteY432" fmla="*/ 126891 h 420217"/>
              <a:gd name="connsiteX433" fmla="*/ 90264 w 465812"/>
              <a:gd name="connsiteY433" fmla="*/ 130646 h 420217"/>
              <a:gd name="connsiteX434" fmla="*/ 86880 w 465812"/>
              <a:gd name="connsiteY434" fmla="*/ 129801 h 420217"/>
              <a:gd name="connsiteX435" fmla="*/ 86504 w 465812"/>
              <a:gd name="connsiteY435" fmla="*/ 129394 h 420217"/>
              <a:gd name="connsiteX436" fmla="*/ 86788 w 465812"/>
              <a:gd name="connsiteY436" fmla="*/ 129778 h 420217"/>
              <a:gd name="connsiteX437" fmla="*/ 85248 w 465812"/>
              <a:gd name="connsiteY437" fmla="*/ 129394 h 420217"/>
              <a:gd name="connsiteX438" fmla="*/ 81488 w 465812"/>
              <a:gd name="connsiteY438" fmla="*/ 123136 h 420217"/>
              <a:gd name="connsiteX439" fmla="*/ 82744 w 465812"/>
              <a:gd name="connsiteY439" fmla="*/ 124388 h 420217"/>
              <a:gd name="connsiteX440" fmla="*/ 80236 w 465812"/>
              <a:gd name="connsiteY440" fmla="*/ 115627 h 420217"/>
              <a:gd name="connsiteX441" fmla="*/ 75220 w 465812"/>
              <a:gd name="connsiteY441" fmla="*/ 113124 h 420217"/>
              <a:gd name="connsiteX442" fmla="*/ 76472 w 465812"/>
              <a:gd name="connsiteY442" fmla="*/ 118130 h 420217"/>
              <a:gd name="connsiteX443" fmla="*/ 68952 w 465812"/>
              <a:gd name="connsiteY443" fmla="*/ 106866 h 420217"/>
              <a:gd name="connsiteX444" fmla="*/ 71460 w 465812"/>
              <a:gd name="connsiteY444" fmla="*/ 105614 h 420217"/>
              <a:gd name="connsiteX445" fmla="*/ 67700 w 465812"/>
              <a:gd name="connsiteY445" fmla="*/ 103111 h 420217"/>
              <a:gd name="connsiteX446" fmla="*/ 67700 w 465812"/>
              <a:gd name="connsiteY446" fmla="*/ 101859 h 420217"/>
              <a:gd name="connsiteX447" fmla="*/ 60176 w 465812"/>
              <a:gd name="connsiteY447" fmla="*/ 98105 h 420217"/>
              <a:gd name="connsiteX448" fmla="*/ 61428 w 465812"/>
              <a:gd name="connsiteY448" fmla="*/ 95601 h 420217"/>
              <a:gd name="connsiteX449" fmla="*/ 57668 w 465812"/>
              <a:gd name="connsiteY449" fmla="*/ 93098 h 420217"/>
              <a:gd name="connsiteX450" fmla="*/ 51400 w 465812"/>
              <a:gd name="connsiteY450" fmla="*/ 84337 h 420217"/>
              <a:gd name="connsiteX451" fmla="*/ 51400 w 465812"/>
              <a:gd name="connsiteY451" fmla="*/ 85589 h 420217"/>
              <a:gd name="connsiteX452" fmla="*/ 33848 w 465812"/>
              <a:gd name="connsiteY452" fmla="*/ 66815 h 420217"/>
              <a:gd name="connsiteX453" fmla="*/ 35104 w 465812"/>
              <a:gd name="connsiteY453" fmla="*/ 69318 h 420217"/>
              <a:gd name="connsiteX454" fmla="*/ 30088 w 465812"/>
              <a:gd name="connsiteY454" fmla="*/ 63060 h 420217"/>
              <a:gd name="connsiteX455" fmla="*/ 32596 w 465812"/>
              <a:gd name="connsiteY455" fmla="*/ 64312 h 420217"/>
              <a:gd name="connsiteX456" fmla="*/ 32596 w 465812"/>
              <a:gd name="connsiteY456" fmla="*/ 60557 h 420217"/>
              <a:gd name="connsiteX457" fmla="*/ 30088 w 465812"/>
              <a:gd name="connsiteY457" fmla="*/ 60557 h 420217"/>
              <a:gd name="connsiteX458" fmla="*/ 30088 w 465812"/>
              <a:gd name="connsiteY458" fmla="*/ 59306 h 420217"/>
              <a:gd name="connsiteX459" fmla="*/ 27580 w 465812"/>
              <a:gd name="connsiteY459" fmla="*/ 59306 h 420217"/>
              <a:gd name="connsiteX460" fmla="*/ 21312 w 465812"/>
              <a:gd name="connsiteY460" fmla="*/ 44287 h 420217"/>
              <a:gd name="connsiteX461" fmla="*/ 21312 w 465812"/>
              <a:gd name="connsiteY461" fmla="*/ 49293 h 420217"/>
              <a:gd name="connsiteX462" fmla="*/ 20060 w 465812"/>
              <a:gd name="connsiteY462" fmla="*/ 46790 h 420217"/>
              <a:gd name="connsiteX463" fmla="*/ 20060 w 465812"/>
              <a:gd name="connsiteY463" fmla="*/ 48041 h 420217"/>
              <a:gd name="connsiteX464" fmla="*/ 10028 w 465812"/>
              <a:gd name="connsiteY464" fmla="*/ 30519 h 420217"/>
              <a:gd name="connsiteX465" fmla="*/ 6268 w 465812"/>
              <a:gd name="connsiteY465" fmla="*/ 26765 h 420217"/>
              <a:gd name="connsiteX466" fmla="*/ 7524 w 465812"/>
              <a:gd name="connsiteY466" fmla="*/ 25513 h 420217"/>
              <a:gd name="connsiteX467" fmla="*/ 0 w 465812"/>
              <a:gd name="connsiteY467" fmla="*/ 15500 h 420217"/>
              <a:gd name="connsiteX468" fmla="*/ 5016 w 465812"/>
              <a:gd name="connsiteY468" fmla="*/ 7991 h 420217"/>
              <a:gd name="connsiteX469" fmla="*/ 0 w 465812"/>
              <a:gd name="connsiteY469" fmla="*/ 0 h 420217"/>
              <a:gd name="connsiteX470" fmla="*/ 3664 w 465812"/>
              <a:gd name="connsiteY470" fmla="*/ 0 h 420217"/>
              <a:gd name="connsiteX471" fmla="*/ 1832 w 465812"/>
              <a:gd name="connsiteY471" fmla="*/ 3660 h 420217"/>
              <a:gd name="connsiteX472" fmla="*/ 0 w 465812"/>
              <a:gd name="connsiteY472" fmla="*/ 0 h 4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465812" h="420217">
                <a:moveTo>
                  <a:pt x="461416" y="417471"/>
                </a:moveTo>
                <a:cubicBezTo>
                  <a:pt x="462516" y="417471"/>
                  <a:pt x="463616" y="417471"/>
                  <a:pt x="465812" y="417471"/>
                </a:cubicBezTo>
                <a:cubicBezTo>
                  <a:pt x="464714" y="417471"/>
                  <a:pt x="463616" y="417471"/>
                  <a:pt x="462516" y="420217"/>
                </a:cubicBezTo>
                <a:close/>
                <a:moveTo>
                  <a:pt x="464164" y="411973"/>
                </a:moveTo>
                <a:cubicBezTo>
                  <a:pt x="462790" y="411973"/>
                  <a:pt x="465538" y="414721"/>
                  <a:pt x="465538" y="414721"/>
                </a:cubicBezTo>
                <a:lnTo>
                  <a:pt x="462790" y="414721"/>
                </a:lnTo>
                <a:cubicBezTo>
                  <a:pt x="462790" y="411973"/>
                  <a:pt x="461416" y="411973"/>
                  <a:pt x="464164" y="411973"/>
                </a:cubicBezTo>
                <a:close/>
                <a:moveTo>
                  <a:pt x="450432" y="411973"/>
                </a:moveTo>
                <a:lnTo>
                  <a:pt x="454092" y="411973"/>
                </a:lnTo>
                <a:cubicBezTo>
                  <a:pt x="454092" y="411973"/>
                  <a:pt x="454092" y="414721"/>
                  <a:pt x="450432" y="411973"/>
                </a:cubicBezTo>
                <a:close/>
                <a:moveTo>
                  <a:pt x="444944" y="411973"/>
                </a:moveTo>
                <a:lnTo>
                  <a:pt x="449060" y="411973"/>
                </a:lnTo>
                <a:cubicBezTo>
                  <a:pt x="447688" y="411973"/>
                  <a:pt x="447688" y="413805"/>
                  <a:pt x="447688" y="415637"/>
                </a:cubicBezTo>
                <a:close/>
                <a:moveTo>
                  <a:pt x="450432" y="406485"/>
                </a:moveTo>
                <a:cubicBezTo>
                  <a:pt x="450432" y="408316"/>
                  <a:pt x="452260" y="410146"/>
                  <a:pt x="454092" y="410146"/>
                </a:cubicBezTo>
                <a:lnTo>
                  <a:pt x="450432" y="410146"/>
                </a:lnTo>
                <a:close/>
                <a:moveTo>
                  <a:pt x="441276" y="406485"/>
                </a:moveTo>
                <a:cubicBezTo>
                  <a:pt x="441276" y="409231"/>
                  <a:pt x="441276" y="409231"/>
                  <a:pt x="443108" y="409231"/>
                </a:cubicBezTo>
                <a:cubicBezTo>
                  <a:pt x="441276" y="409231"/>
                  <a:pt x="439444" y="409231"/>
                  <a:pt x="439444" y="409231"/>
                </a:cubicBezTo>
                <a:cubicBezTo>
                  <a:pt x="439444" y="406485"/>
                  <a:pt x="441276" y="406485"/>
                  <a:pt x="441276" y="406485"/>
                </a:cubicBezTo>
                <a:close/>
                <a:moveTo>
                  <a:pt x="433956" y="406485"/>
                </a:moveTo>
                <a:lnTo>
                  <a:pt x="438076" y="408316"/>
                </a:lnTo>
                <a:cubicBezTo>
                  <a:pt x="438076" y="410146"/>
                  <a:pt x="438076" y="410146"/>
                  <a:pt x="435328" y="410146"/>
                </a:cubicBezTo>
                <a:close/>
                <a:moveTo>
                  <a:pt x="431204" y="402086"/>
                </a:moveTo>
                <a:lnTo>
                  <a:pt x="430988" y="403270"/>
                </a:lnTo>
                <a:lnTo>
                  <a:pt x="432120" y="403735"/>
                </a:lnTo>
                <a:lnTo>
                  <a:pt x="431204" y="403735"/>
                </a:lnTo>
                <a:lnTo>
                  <a:pt x="432120" y="405383"/>
                </a:lnTo>
                <a:cubicBezTo>
                  <a:pt x="430288" y="404284"/>
                  <a:pt x="431204" y="405383"/>
                  <a:pt x="428460" y="404284"/>
                </a:cubicBezTo>
                <a:lnTo>
                  <a:pt x="429144" y="403735"/>
                </a:lnTo>
                <a:lnTo>
                  <a:pt x="428460" y="403735"/>
                </a:lnTo>
                <a:cubicBezTo>
                  <a:pt x="428460" y="402361"/>
                  <a:pt x="428916" y="402361"/>
                  <a:pt x="429604" y="402704"/>
                </a:cubicBezTo>
                <a:lnTo>
                  <a:pt x="430152" y="402929"/>
                </a:lnTo>
                <a:close/>
                <a:moveTo>
                  <a:pt x="433956" y="400987"/>
                </a:moveTo>
                <a:cubicBezTo>
                  <a:pt x="435056" y="400987"/>
                  <a:pt x="436152" y="400987"/>
                  <a:pt x="437252" y="400987"/>
                </a:cubicBezTo>
                <a:lnTo>
                  <a:pt x="437252" y="402819"/>
                </a:lnTo>
                <a:lnTo>
                  <a:pt x="437252" y="404651"/>
                </a:lnTo>
                <a:cubicBezTo>
                  <a:pt x="436152" y="402819"/>
                  <a:pt x="435056" y="400987"/>
                  <a:pt x="433956" y="400987"/>
                </a:cubicBezTo>
                <a:close/>
                <a:moveTo>
                  <a:pt x="428460" y="400987"/>
                </a:moveTo>
                <a:lnTo>
                  <a:pt x="432120" y="402086"/>
                </a:lnTo>
                <a:lnTo>
                  <a:pt x="432120" y="400987"/>
                </a:lnTo>
                <a:cubicBezTo>
                  <a:pt x="432120" y="402086"/>
                  <a:pt x="432120" y="402086"/>
                  <a:pt x="433036" y="403185"/>
                </a:cubicBezTo>
                <a:cubicBezTo>
                  <a:pt x="432120" y="402086"/>
                  <a:pt x="432120" y="402086"/>
                  <a:pt x="431204" y="402086"/>
                </a:cubicBezTo>
                <a:cubicBezTo>
                  <a:pt x="429372" y="400987"/>
                  <a:pt x="428460" y="400987"/>
                  <a:pt x="428460" y="400987"/>
                </a:cubicBezTo>
                <a:close/>
                <a:moveTo>
                  <a:pt x="417780" y="398245"/>
                </a:moveTo>
                <a:lnTo>
                  <a:pt x="419308" y="400208"/>
                </a:lnTo>
                <a:lnTo>
                  <a:pt x="418544" y="398245"/>
                </a:lnTo>
                <a:close/>
                <a:moveTo>
                  <a:pt x="407444" y="395981"/>
                </a:moveTo>
                <a:lnTo>
                  <a:pt x="407872" y="396407"/>
                </a:lnTo>
                <a:lnTo>
                  <a:pt x="408324" y="396106"/>
                </a:lnTo>
                <a:lnTo>
                  <a:pt x="407916" y="396048"/>
                </a:lnTo>
                <a:close/>
                <a:moveTo>
                  <a:pt x="424068" y="395499"/>
                </a:moveTo>
                <a:cubicBezTo>
                  <a:pt x="426264" y="398245"/>
                  <a:pt x="426264" y="398245"/>
                  <a:pt x="427364" y="399617"/>
                </a:cubicBezTo>
                <a:lnTo>
                  <a:pt x="426264" y="398245"/>
                </a:lnTo>
                <a:lnTo>
                  <a:pt x="422972" y="396872"/>
                </a:lnTo>
                <a:cubicBezTo>
                  <a:pt x="422972" y="395499"/>
                  <a:pt x="422972" y="395499"/>
                  <a:pt x="424068" y="395499"/>
                </a:cubicBezTo>
                <a:close/>
                <a:moveTo>
                  <a:pt x="421136" y="395499"/>
                </a:moveTo>
                <a:lnTo>
                  <a:pt x="420888" y="395868"/>
                </a:lnTo>
                <a:lnTo>
                  <a:pt x="421748" y="395499"/>
                </a:lnTo>
                <a:cubicBezTo>
                  <a:pt x="421748" y="398638"/>
                  <a:pt x="421748" y="404916"/>
                  <a:pt x="419308" y="404916"/>
                </a:cubicBezTo>
                <a:cubicBezTo>
                  <a:pt x="418088" y="400208"/>
                  <a:pt x="414424" y="400208"/>
                  <a:pt x="413204" y="401777"/>
                </a:cubicBezTo>
                <a:cubicBezTo>
                  <a:pt x="413204" y="400208"/>
                  <a:pt x="414424" y="400208"/>
                  <a:pt x="414424" y="400208"/>
                </a:cubicBezTo>
                <a:lnTo>
                  <a:pt x="411984" y="400208"/>
                </a:lnTo>
                <a:cubicBezTo>
                  <a:pt x="411984" y="397069"/>
                  <a:pt x="416868" y="400208"/>
                  <a:pt x="416868" y="397069"/>
                </a:cubicBezTo>
                <a:lnTo>
                  <a:pt x="417668" y="398098"/>
                </a:lnTo>
                <a:lnTo>
                  <a:pt x="418304" y="397622"/>
                </a:lnTo>
                <a:lnTo>
                  <a:pt x="418088" y="397069"/>
                </a:lnTo>
                <a:lnTo>
                  <a:pt x="420316" y="396114"/>
                </a:lnTo>
                <a:close/>
                <a:moveTo>
                  <a:pt x="401000" y="395499"/>
                </a:moveTo>
                <a:lnTo>
                  <a:pt x="404660" y="399160"/>
                </a:lnTo>
                <a:lnTo>
                  <a:pt x="402828" y="397330"/>
                </a:lnTo>
                <a:close/>
                <a:moveTo>
                  <a:pt x="417472" y="390001"/>
                </a:moveTo>
                <a:lnTo>
                  <a:pt x="420220" y="390001"/>
                </a:lnTo>
                <a:lnTo>
                  <a:pt x="417472" y="392749"/>
                </a:lnTo>
                <a:close/>
                <a:moveTo>
                  <a:pt x="393652" y="384591"/>
                </a:moveTo>
                <a:lnTo>
                  <a:pt x="393652" y="384717"/>
                </a:lnTo>
                <a:lnTo>
                  <a:pt x="393564" y="384672"/>
                </a:lnTo>
                <a:close/>
                <a:moveTo>
                  <a:pt x="377192" y="384513"/>
                </a:moveTo>
                <a:cubicBezTo>
                  <a:pt x="377192" y="386344"/>
                  <a:pt x="377192" y="386344"/>
                  <a:pt x="377192" y="388174"/>
                </a:cubicBezTo>
                <a:lnTo>
                  <a:pt x="373528" y="388174"/>
                </a:lnTo>
                <a:close/>
                <a:moveTo>
                  <a:pt x="392528" y="379473"/>
                </a:moveTo>
                <a:cubicBezTo>
                  <a:pt x="393216" y="379473"/>
                  <a:pt x="394128" y="379931"/>
                  <a:pt x="393672" y="380847"/>
                </a:cubicBezTo>
                <a:cubicBezTo>
                  <a:pt x="393672" y="379015"/>
                  <a:pt x="392756" y="382679"/>
                  <a:pt x="392756" y="380847"/>
                </a:cubicBezTo>
                <a:cubicBezTo>
                  <a:pt x="391384" y="379931"/>
                  <a:pt x="391840" y="379473"/>
                  <a:pt x="392528" y="379473"/>
                </a:cubicBezTo>
                <a:close/>
                <a:moveTo>
                  <a:pt x="365376" y="379363"/>
                </a:moveTo>
                <a:lnTo>
                  <a:pt x="365564" y="380116"/>
                </a:lnTo>
                <a:lnTo>
                  <a:pt x="366072" y="379710"/>
                </a:lnTo>
                <a:close/>
                <a:moveTo>
                  <a:pt x="363564" y="378459"/>
                </a:moveTo>
                <a:cubicBezTo>
                  <a:pt x="366072" y="378459"/>
                  <a:pt x="371088" y="379710"/>
                  <a:pt x="369832" y="382214"/>
                </a:cubicBezTo>
                <a:cubicBezTo>
                  <a:pt x="367324" y="382214"/>
                  <a:pt x="364816" y="379710"/>
                  <a:pt x="363564" y="380962"/>
                </a:cubicBezTo>
                <a:lnTo>
                  <a:pt x="364480" y="380629"/>
                </a:lnTo>
                <a:lnTo>
                  <a:pt x="365168" y="379259"/>
                </a:lnTo>
                <a:close/>
                <a:moveTo>
                  <a:pt x="362544" y="362541"/>
                </a:moveTo>
                <a:cubicBezTo>
                  <a:pt x="363916" y="362541"/>
                  <a:pt x="366664" y="366202"/>
                  <a:pt x="366664" y="366202"/>
                </a:cubicBezTo>
                <a:cubicBezTo>
                  <a:pt x="365288" y="366202"/>
                  <a:pt x="363916" y="366202"/>
                  <a:pt x="363916" y="364372"/>
                </a:cubicBezTo>
                <a:cubicBezTo>
                  <a:pt x="362544" y="364372"/>
                  <a:pt x="362544" y="364372"/>
                  <a:pt x="362544" y="362541"/>
                </a:cubicBezTo>
                <a:close/>
                <a:moveTo>
                  <a:pt x="296624" y="336169"/>
                </a:moveTo>
                <a:cubicBezTo>
                  <a:pt x="297540" y="335070"/>
                  <a:pt x="298456" y="335070"/>
                  <a:pt x="299372" y="336169"/>
                </a:cubicBezTo>
                <a:cubicBezTo>
                  <a:pt x="298456" y="336169"/>
                  <a:pt x="301204" y="338367"/>
                  <a:pt x="299372" y="338367"/>
                </a:cubicBezTo>
                <a:cubicBezTo>
                  <a:pt x="298456" y="335070"/>
                  <a:pt x="298456" y="339466"/>
                  <a:pt x="296624" y="336169"/>
                </a:cubicBezTo>
                <a:close/>
                <a:moveTo>
                  <a:pt x="287092" y="315880"/>
                </a:moveTo>
                <a:lnTo>
                  <a:pt x="292104" y="315880"/>
                </a:lnTo>
                <a:lnTo>
                  <a:pt x="290852" y="318383"/>
                </a:lnTo>
                <a:cubicBezTo>
                  <a:pt x="292104" y="318383"/>
                  <a:pt x="293360" y="319635"/>
                  <a:pt x="294612" y="320886"/>
                </a:cubicBezTo>
                <a:cubicBezTo>
                  <a:pt x="295868" y="318383"/>
                  <a:pt x="300880" y="323389"/>
                  <a:pt x="302136" y="323389"/>
                </a:cubicBezTo>
                <a:cubicBezTo>
                  <a:pt x="302136" y="325892"/>
                  <a:pt x="305896" y="324641"/>
                  <a:pt x="304640" y="327144"/>
                </a:cubicBezTo>
                <a:cubicBezTo>
                  <a:pt x="305896" y="327144"/>
                  <a:pt x="307148" y="327144"/>
                  <a:pt x="307148" y="328396"/>
                </a:cubicBezTo>
                <a:lnTo>
                  <a:pt x="307772" y="326378"/>
                </a:lnTo>
                <a:lnTo>
                  <a:pt x="307612" y="326282"/>
                </a:lnTo>
                <a:lnTo>
                  <a:pt x="309444" y="324084"/>
                </a:lnTo>
                <a:cubicBezTo>
                  <a:pt x="309444" y="324084"/>
                  <a:pt x="309444" y="326282"/>
                  <a:pt x="311276" y="328480"/>
                </a:cubicBezTo>
                <a:lnTo>
                  <a:pt x="307804" y="326399"/>
                </a:lnTo>
                <a:lnTo>
                  <a:pt x="308404" y="327144"/>
                </a:lnTo>
                <a:lnTo>
                  <a:pt x="308404" y="328396"/>
                </a:lnTo>
                <a:cubicBezTo>
                  <a:pt x="309656" y="329647"/>
                  <a:pt x="310912" y="329647"/>
                  <a:pt x="312164" y="330899"/>
                </a:cubicBezTo>
                <a:cubicBezTo>
                  <a:pt x="312164" y="330899"/>
                  <a:pt x="313416" y="332150"/>
                  <a:pt x="314672" y="332150"/>
                </a:cubicBezTo>
                <a:cubicBezTo>
                  <a:pt x="317180" y="337157"/>
                  <a:pt x="324700" y="335905"/>
                  <a:pt x="328460" y="342163"/>
                </a:cubicBezTo>
                <a:cubicBezTo>
                  <a:pt x="327208" y="340911"/>
                  <a:pt x="325956" y="339660"/>
                  <a:pt x="325956" y="339660"/>
                </a:cubicBezTo>
                <a:cubicBezTo>
                  <a:pt x="329716" y="343415"/>
                  <a:pt x="330968" y="347169"/>
                  <a:pt x="334728" y="348421"/>
                </a:cubicBezTo>
                <a:lnTo>
                  <a:pt x="335984" y="345918"/>
                </a:lnTo>
                <a:cubicBezTo>
                  <a:pt x="338492" y="348421"/>
                  <a:pt x="341000" y="349672"/>
                  <a:pt x="343504" y="350924"/>
                </a:cubicBezTo>
                <a:lnTo>
                  <a:pt x="343504" y="349672"/>
                </a:lnTo>
                <a:cubicBezTo>
                  <a:pt x="347268" y="352176"/>
                  <a:pt x="354788" y="354679"/>
                  <a:pt x="354788" y="358434"/>
                </a:cubicBezTo>
                <a:cubicBezTo>
                  <a:pt x="356044" y="358434"/>
                  <a:pt x="359804" y="362188"/>
                  <a:pt x="361056" y="362188"/>
                </a:cubicBezTo>
                <a:lnTo>
                  <a:pt x="361056" y="364691"/>
                </a:lnTo>
                <a:cubicBezTo>
                  <a:pt x="363564" y="365943"/>
                  <a:pt x="366072" y="365943"/>
                  <a:pt x="367324" y="367195"/>
                </a:cubicBezTo>
                <a:cubicBezTo>
                  <a:pt x="369832" y="372201"/>
                  <a:pt x="376100" y="373452"/>
                  <a:pt x="379860" y="375956"/>
                </a:cubicBezTo>
                <a:lnTo>
                  <a:pt x="386132" y="378459"/>
                </a:lnTo>
                <a:cubicBezTo>
                  <a:pt x="383624" y="378459"/>
                  <a:pt x="386132" y="378459"/>
                  <a:pt x="387384" y="379710"/>
                </a:cubicBezTo>
                <a:cubicBezTo>
                  <a:pt x="388636" y="379710"/>
                  <a:pt x="391144" y="380962"/>
                  <a:pt x="392400" y="382214"/>
                </a:cubicBezTo>
                <a:lnTo>
                  <a:pt x="394904" y="383465"/>
                </a:lnTo>
                <a:lnTo>
                  <a:pt x="393652" y="384591"/>
                </a:lnTo>
                <a:lnTo>
                  <a:pt x="393652" y="383465"/>
                </a:lnTo>
                <a:cubicBezTo>
                  <a:pt x="393652" y="384717"/>
                  <a:pt x="392400" y="383465"/>
                  <a:pt x="391144" y="383465"/>
                </a:cubicBezTo>
                <a:lnTo>
                  <a:pt x="393564" y="384672"/>
                </a:lnTo>
                <a:lnTo>
                  <a:pt x="393340" y="384873"/>
                </a:lnTo>
                <a:cubicBezTo>
                  <a:pt x="393652" y="385655"/>
                  <a:pt x="394280" y="386594"/>
                  <a:pt x="393652" y="387220"/>
                </a:cubicBezTo>
                <a:lnTo>
                  <a:pt x="397412" y="388471"/>
                </a:lnTo>
                <a:cubicBezTo>
                  <a:pt x="397412" y="388471"/>
                  <a:pt x="394904" y="388471"/>
                  <a:pt x="396160" y="388471"/>
                </a:cubicBezTo>
                <a:cubicBezTo>
                  <a:pt x="397412" y="388471"/>
                  <a:pt x="401176" y="390975"/>
                  <a:pt x="402428" y="389723"/>
                </a:cubicBezTo>
                <a:cubicBezTo>
                  <a:pt x="402428" y="389723"/>
                  <a:pt x="402428" y="389723"/>
                  <a:pt x="402428" y="388471"/>
                </a:cubicBezTo>
                <a:cubicBezTo>
                  <a:pt x="404936" y="389723"/>
                  <a:pt x="404936" y="388471"/>
                  <a:pt x="404936" y="388471"/>
                </a:cubicBezTo>
                <a:lnTo>
                  <a:pt x="406976" y="390733"/>
                </a:lnTo>
                <a:lnTo>
                  <a:pt x="406488" y="390001"/>
                </a:lnTo>
                <a:lnTo>
                  <a:pt x="410148" y="392749"/>
                </a:lnTo>
                <a:cubicBezTo>
                  <a:pt x="408316" y="392749"/>
                  <a:pt x="408316" y="392749"/>
                  <a:pt x="408316" y="392749"/>
                </a:cubicBezTo>
                <a:lnTo>
                  <a:pt x="407924" y="392160"/>
                </a:lnTo>
                <a:lnTo>
                  <a:pt x="408696" y="394729"/>
                </a:lnTo>
                <a:cubicBezTo>
                  <a:pt x="408696" y="389723"/>
                  <a:pt x="414964" y="397232"/>
                  <a:pt x="414964" y="394729"/>
                </a:cubicBezTo>
                <a:cubicBezTo>
                  <a:pt x="416220" y="397232"/>
                  <a:pt x="416220" y="394729"/>
                  <a:pt x="416220" y="397232"/>
                </a:cubicBezTo>
                <a:lnTo>
                  <a:pt x="409232" y="396236"/>
                </a:lnTo>
                <a:lnTo>
                  <a:pt x="409232" y="399160"/>
                </a:lnTo>
                <a:lnTo>
                  <a:pt x="406488" y="397330"/>
                </a:lnTo>
                <a:lnTo>
                  <a:pt x="406944" y="397026"/>
                </a:lnTo>
                <a:lnTo>
                  <a:pt x="406032" y="396920"/>
                </a:lnTo>
                <a:cubicBezTo>
                  <a:pt x="404936" y="395981"/>
                  <a:pt x="403680" y="394729"/>
                  <a:pt x="402428" y="394729"/>
                </a:cubicBezTo>
                <a:cubicBezTo>
                  <a:pt x="404936" y="394729"/>
                  <a:pt x="406188" y="395981"/>
                  <a:pt x="406188" y="395981"/>
                </a:cubicBezTo>
                <a:lnTo>
                  <a:pt x="406188" y="394729"/>
                </a:lnTo>
                <a:lnTo>
                  <a:pt x="399112" y="392711"/>
                </a:lnTo>
                <a:lnTo>
                  <a:pt x="399164" y="392749"/>
                </a:lnTo>
                <a:cubicBezTo>
                  <a:pt x="397332" y="392749"/>
                  <a:pt x="397332" y="392749"/>
                  <a:pt x="397332" y="392749"/>
                </a:cubicBezTo>
                <a:lnTo>
                  <a:pt x="397228" y="392595"/>
                </a:lnTo>
                <a:lnTo>
                  <a:pt x="397100" y="392852"/>
                </a:lnTo>
                <a:cubicBezTo>
                  <a:pt x="396160" y="392852"/>
                  <a:pt x="394904" y="392852"/>
                  <a:pt x="394904" y="393478"/>
                </a:cubicBezTo>
                <a:lnTo>
                  <a:pt x="397412" y="394729"/>
                </a:lnTo>
                <a:cubicBezTo>
                  <a:pt x="397412" y="395981"/>
                  <a:pt x="394904" y="394729"/>
                  <a:pt x="394904" y="394729"/>
                </a:cubicBezTo>
                <a:cubicBezTo>
                  <a:pt x="389892" y="390975"/>
                  <a:pt x="379860" y="385968"/>
                  <a:pt x="379860" y="383465"/>
                </a:cubicBezTo>
                <a:cubicBezTo>
                  <a:pt x="379860" y="384717"/>
                  <a:pt x="382368" y="385968"/>
                  <a:pt x="383624" y="385968"/>
                </a:cubicBezTo>
                <a:lnTo>
                  <a:pt x="381116" y="383465"/>
                </a:lnTo>
                <a:cubicBezTo>
                  <a:pt x="383624" y="384717"/>
                  <a:pt x="383624" y="387220"/>
                  <a:pt x="387384" y="388471"/>
                </a:cubicBezTo>
                <a:cubicBezTo>
                  <a:pt x="387384" y="387220"/>
                  <a:pt x="389892" y="385968"/>
                  <a:pt x="388636" y="383465"/>
                </a:cubicBezTo>
                <a:cubicBezTo>
                  <a:pt x="384876" y="378459"/>
                  <a:pt x="382368" y="383465"/>
                  <a:pt x="376100" y="379710"/>
                </a:cubicBezTo>
                <a:cubicBezTo>
                  <a:pt x="374848" y="379710"/>
                  <a:pt x="378608" y="378459"/>
                  <a:pt x="374848" y="377207"/>
                </a:cubicBezTo>
                <a:cubicBezTo>
                  <a:pt x="369832" y="375956"/>
                  <a:pt x="366072" y="375956"/>
                  <a:pt x="363564" y="378459"/>
                </a:cubicBezTo>
                <a:lnTo>
                  <a:pt x="362312" y="375956"/>
                </a:lnTo>
                <a:cubicBezTo>
                  <a:pt x="358548" y="373452"/>
                  <a:pt x="356044" y="370949"/>
                  <a:pt x="352280" y="368446"/>
                </a:cubicBezTo>
                <a:cubicBezTo>
                  <a:pt x="352280" y="367195"/>
                  <a:pt x="352280" y="365943"/>
                  <a:pt x="352280" y="365943"/>
                </a:cubicBezTo>
                <a:cubicBezTo>
                  <a:pt x="349772" y="365943"/>
                  <a:pt x="344760" y="365943"/>
                  <a:pt x="344760" y="368446"/>
                </a:cubicBezTo>
                <a:cubicBezTo>
                  <a:pt x="342252" y="365943"/>
                  <a:pt x="343504" y="364691"/>
                  <a:pt x="341000" y="364691"/>
                </a:cubicBezTo>
                <a:cubicBezTo>
                  <a:pt x="342252" y="368446"/>
                  <a:pt x="339744" y="363440"/>
                  <a:pt x="338492" y="364691"/>
                </a:cubicBezTo>
                <a:cubicBezTo>
                  <a:pt x="335984" y="363440"/>
                  <a:pt x="338492" y="363440"/>
                  <a:pt x="337236" y="362188"/>
                </a:cubicBezTo>
                <a:lnTo>
                  <a:pt x="335984" y="362188"/>
                </a:lnTo>
                <a:cubicBezTo>
                  <a:pt x="334728" y="359685"/>
                  <a:pt x="339744" y="360937"/>
                  <a:pt x="339744" y="358434"/>
                </a:cubicBezTo>
                <a:lnTo>
                  <a:pt x="336956" y="352864"/>
                </a:lnTo>
                <a:lnTo>
                  <a:pt x="335084" y="355673"/>
                </a:lnTo>
                <a:lnTo>
                  <a:pt x="335084" y="354301"/>
                </a:lnTo>
                <a:lnTo>
                  <a:pt x="336808" y="352574"/>
                </a:lnTo>
                <a:lnTo>
                  <a:pt x="335984" y="350924"/>
                </a:lnTo>
                <a:cubicBezTo>
                  <a:pt x="334728" y="352176"/>
                  <a:pt x="329716" y="358434"/>
                  <a:pt x="329716" y="362188"/>
                </a:cubicBezTo>
                <a:lnTo>
                  <a:pt x="328460" y="358434"/>
                </a:lnTo>
                <a:cubicBezTo>
                  <a:pt x="327208" y="356557"/>
                  <a:pt x="325642" y="355931"/>
                  <a:pt x="324230" y="355461"/>
                </a:cubicBezTo>
                <a:lnTo>
                  <a:pt x="320944" y="353430"/>
                </a:lnTo>
                <a:lnTo>
                  <a:pt x="323448" y="354679"/>
                </a:lnTo>
                <a:lnTo>
                  <a:pt x="320940" y="353427"/>
                </a:lnTo>
                <a:lnTo>
                  <a:pt x="320944" y="353430"/>
                </a:lnTo>
                <a:lnTo>
                  <a:pt x="318432" y="352176"/>
                </a:lnTo>
                <a:cubicBezTo>
                  <a:pt x="318432" y="352176"/>
                  <a:pt x="322192" y="350924"/>
                  <a:pt x="322192" y="348421"/>
                </a:cubicBezTo>
                <a:cubicBezTo>
                  <a:pt x="318432" y="345918"/>
                  <a:pt x="312164" y="345918"/>
                  <a:pt x="310912" y="348421"/>
                </a:cubicBezTo>
                <a:lnTo>
                  <a:pt x="318432" y="350924"/>
                </a:lnTo>
                <a:cubicBezTo>
                  <a:pt x="318432" y="352176"/>
                  <a:pt x="313416" y="348421"/>
                  <a:pt x="312164" y="350924"/>
                </a:cubicBezTo>
                <a:lnTo>
                  <a:pt x="307148" y="345918"/>
                </a:lnTo>
                <a:cubicBezTo>
                  <a:pt x="307148" y="345918"/>
                  <a:pt x="309656" y="348421"/>
                  <a:pt x="309656" y="345918"/>
                </a:cubicBezTo>
                <a:cubicBezTo>
                  <a:pt x="307148" y="344666"/>
                  <a:pt x="308404" y="344666"/>
                  <a:pt x="307148" y="343415"/>
                </a:cubicBezTo>
                <a:cubicBezTo>
                  <a:pt x="312164" y="343415"/>
                  <a:pt x="320940" y="343415"/>
                  <a:pt x="323448" y="342163"/>
                </a:cubicBezTo>
                <a:lnTo>
                  <a:pt x="320940" y="339660"/>
                </a:lnTo>
                <a:cubicBezTo>
                  <a:pt x="315924" y="337157"/>
                  <a:pt x="308404" y="339660"/>
                  <a:pt x="305896" y="340911"/>
                </a:cubicBezTo>
                <a:cubicBezTo>
                  <a:pt x="303388" y="339660"/>
                  <a:pt x="307148" y="337157"/>
                  <a:pt x="308404" y="337157"/>
                </a:cubicBezTo>
                <a:cubicBezTo>
                  <a:pt x="303388" y="333402"/>
                  <a:pt x="300880" y="338408"/>
                  <a:pt x="295868" y="334654"/>
                </a:cubicBezTo>
                <a:lnTo>
                  <a:pt x="297120" y="335905"/>
                </a:lnTo>
                <a:cubicBezTo>
                  <a:pt x="295868" y="335905"/>
                  <a:pt x="292104" y="332150"/>
                  <a:pt x="292104" y="332150"/>
                </a:cubicBezTo>
                <a:cubicBezTo>
                  <a:pt x="292104" y="330899"/>
                  <a:pt x="293360" y="329647"/>
                  <a:pt x="294612" y="329647"/>
                </a:cubicBezTo>
                <a:lnTo>
                  <a:pt x="288344" y="329647"/>
                </a:lnTo>
                <a:cubicBezTo>
                  <a:pt x="289596" y="329647"/>
                  <a:pt x="290852" y="327144"/>
                  <a:pt x="292104" y="325892"/>
                </a:cubicBezTo>
                <a:cubicBezTo>
                  <a:pt x="290852" y="324641"/>
                  <a:pt x="287092" y="327144"/>
                  <a:pt x="287092" y="328396"/>
                </a:cubicBezTo>
                <a:cubicBezTo>
                  <a:pt x="285836" y="324641"/>
                  <a:pt x="285836" y="325892"/>
                  <a:pt x="284584" y="322138"/>
                </a:cubicBezTo>
                <a:cubicBezTo>
                  <a:pt x="284584" y="320886"/>
                  <a:pt x="283328" y="324641"/>
                  <a:pt x="283328" y="324641"/>
                </a:cubicBezTo>
                <a:cubicBezTo>
                  <a:pt x="280824" y="324641"/>
                  <a:pt x="280824" y="323389"/>
                  <a:pt x="279568" y="322138"/>
                </a:cubicBezTo>
                <a:cubicBezTo>
                  <a:pt x="283328" y="323389"/>
                  <a:pt x="284584" y="317131"/>
                  <a:pt x="287092" y="315880"/>
                </a:cubicBezTo>
                <a:close/>
                <a:moveTo>
                  <a:pt x="248424" y="294142"/>
                </a:moveTo>
                <a:lnTo>
                  <a:pt x="250732" y="294603"/>
                </a:lnTo>
                <a:lnTo>
                  <a:pt x="250732" y="296063"/>
                </a:lnTo>
                <a:close/>
                <a:moveTo>
                  <a:pt x="244464" y="290848"/>
                </a:moveTo>
                <a:lnTo>
                  <a:pt x="248424" y="294142"/>
                </a:lnTo>
                <a:lnTo>
                  <a:pt x="244464" y="293351"/>
                </a:lnTo>
                <a:cubicBezTo>
                  <a:pt x="244464" y="293351"/>
                  <a:pt x="245720" y="292100"/>
                  <a:pt x="244464" y="290848"/>
                </a:cubicBezTo>
                <a:close/>
                <a:moveTo>
                  <a:pt x="236944" y="274578"/>
                </a:moveTo>
                <a:lnTo>
                  <a:pt x="236968" y="274652"/>
                </a:lnTo>
                <a:lnTo>
                  <a:pt x="237092" y="274652"/>
                </a:lnTo>
                <a:close/>
                <a:moveTo>
                  <a:pt x="167992" y="222011"/>
                </a:moveTo>
                <a:lnTo>
                  <a:pt x="168932" y="222637"/>
                </a:lnTo>
                <a:lnTo>
                  <a:pt x="169244" y="223263"/>
                </a:lnTo>
                <a:cubicBezTo>
                  <a:pt x="167992" y="222011"/>
                  <a:pt x="167992" y="222011"/>
                  <a:pt x="167992" y="222011"/>
                </a:cubicBezTo>
                <a:close/>
                <a:moveTo>
                  <a:pt x="97016" y="121596"/>
                </a:moveTo>
                <a:lnTo>
                  <a:pt x="97788" y="121706"/>
                </a:lnTo>
                <a:lnTo>
                  <a:pt x="97788" y="121885"/>
                </a:lnTo>
                <a:close/>
                <a:moveTo>
                  <a:pt x="97788" y="120633"/>
                </a:moveTo>
                <a:lnTo>
                  <a:pt x="99040" y="121885"/>
                </a:lnTo>
                <a:lnTo>
                  <a:pt x="97788" y="121706"/>
                </a:lnTo>
                <a:close/>
                <a:moveTo>
                  <a:pt x="3760" y="6739"/>
                </a:moveTo>
                <a:lnTo>
                  <a:pt x="5500" y="8350"/>
                </a:lnTo>
                <a:lnTo>
                  <a:pt x="5956" y="8773"/>
                </a:lnTo>
                <a:cubicBezTo>
                  <a:pt x="6896" y="10181"/>
                  <a:pt x="8148" y="11746"/>
                  <a:pt x="10028" y="11746"/>
                </a:cubicBezTo>
                <a:lnTo>
                  <a:pt x="11284" y="18004"/>
                </a:lnTo>
                <a:cubicBezTo>
                  <a:pt x="12536" y="16752"/>
                  <a:pt x="13792" y="16752"/>
                  <a:pt x="12536" y="16752"/>
                </a:cubicBezTo>
                <a:cubicBezTo>
                  <a:pt x="13792" y="16752"/>
                  <a:pt x="15044" y="19255"/>
                  <a:pt x="13792" y="16752"/>
                </a:cubicBezTo>
                <a:cubicBezTo>
                  <a:pt x="18804" y="30519"/>
                  <a:pt x="32596" y="41784"/>
                  <a:pt x="40116" y="54299"/>
                </a:cubicBezTo>
                <a:cubicBezTo>
                  <a:pt x="40116" y="55551"/>
                  <a:pt x="40116" y="54299"/>
                  <a:pt x="40116" y="53048"/>
                </a:cubicBezTo>
                <a:cubicBezTo>
                  <a:pt x="40116" y="56802"/>
                  <a:pt x="42624" y="55551"/>
                  <a:pt x="43880" y="55551"/>
                </a:cubicBezTo>
                <a:lnTo>
                  <a:pt x="43880" y="60557"/>
                </a:lnTo>
                <a:cubicBezTo>
                  <a:pt x="46384" y="61809"/>
                  <a:pt x="46384" y="60557"/>
                  <a:pt x="46384" y="59306"/>
                </a:cubicBezTo>
                <a:cubicBezTo>
                  <a:pt x="51400" y="64312"/>
                  <a:pt x="53908" y="73073"/>
                  <a:pt x="58924" y="76828"/>
                </a:cubicBezTo>
                <a:cubicBezTo>
                  <a:pt x="60176" y="78079"/>
                  <a:pt x="57668" y="76828"/>
                  <a:pt x="57668" y="79331"/>
                </a:cubicBezTo>
                <a:cubicBezTo>
                  <a:pt x="57668" y="74325"/>
                  <a:pt x="63936" y="84337"/>
                  <a:pt x="63936" y="81834"/>
                </a:cubicBezTo>
                <a:cubicBezTo>
                  <a:pt x="63936" y="85589"/>
                  <a:pt x="70204" y="89344"/>
                  <a:pt x="65192" y="90595"/>
                </a:cubicBezTo>
                <a:cubicBezTo>
                  <a:pt x="67700" y="94350"/>
                  <a:pt x="68952" y="91847"/>
                  <a:pt x="67700" y="90595"/>
                </a:cubicBezTo>
                <a:cubicBezTo>
                  <a:pt x="70204" y="94350"/>
                  <a:pt x="71460" y="95601"/>
                  <a:pt x="75220" y="98105"/>
                </a:cubicBezTo>
                <a:cubicBezTo>
                  <a:pt x="75220" y="99356"/>
                  <a:pt x="86504" y="109369"/>
                  <a:pt x="85248" y="114375"/>
                </a:cubicBezTo>
                <a:cubicBezTo>
                  <a:pt x="86504" y="110620"/>
                  <a:pt x="86504" y="113124"/>
                  <a:pt x="89012" y="114375"/>
                </a:cubicBezTo>
                <a:lnTo>
                  <a:pt x="89012" y="111872"/>
                </a:lnTo>
                <a:lnTo>
                  <a:pt x="91516" y="115627"/>
                </a:lnTo>
                <a:cubicBezTo>
                  <a:pt x="92772" y="115627"/>
                  <a:pt x="92772" y="115627"/>
                  <a:pt x="92772" y="115627"/>
                </a:cubicBezTo>
                <a:cubicBezTo>
                  <a:pt x="92772" y="116878"/>
                  <a:pt x="91516" y="116878"/>
                  <a:pt x="92772" y="118130"/>
                </a:cubicBezTo>
                <a:cubicBezTo>
                  <a:pt x="94024" y="120007"/>
                  <a:pt x="94652" y="120633"/>
                  <a:pt x="95280" y="120946"/>
                </a:cubicBezTo>
                <a:lnTo>
                  <a:pt x="97016" y="121596"/>
                </a:lnTo>
                <a:lnTo>
                  <a:pt x="96844" y="121572"/>
                </a:lnTo>
                <a:cubicBezTo>
                  <a:pt x="95904" y="121259"/>
                  <a:pt x="95280" y="121259"/>
                  <a:pt x="96532" y="123136"/>
                </a:cubicBezTo>
                <a:cubicBezTo>
                  <a:pt x="97788" y="123136"/>
                  <a:pt x="100292" y="124388"/>
                  <a:pt x="100292" y="125639"/>
                </a:cubicBezTo>
                <a:cubicBezTo>
                  <a:pt x="99040" y="123136"/>
                  <a:pt x="97788" y="125639"/>
                  <a:pt x="99040" y="125639"/>
                </a:cubicBezTo>
                <a:lnTo>
                  <a:pt x="100292" y="129394"/>
                </a:lnTo>
                <a:lnTo>
                  <a:pt x="101548" y="126891"/>
                </a:lnTo>
                <a:cubicBezTo>
                  <a:pt x="109068" y="134400"/>
                  <a:pt x="114084" y="144413"/>
                  <a:pt x="122860" y="153174"/>
                </a:cubicBezTo>
                <a:cubicBezTo>
                  <a:pt x="120352" y="154426"/>
                  <a:pt x="127876" y="159432"/>
                  <a:pt x="125368" y="159432"/>
                </a:cubicBezTo>
                <a:cubicBezTo>
                  <a:pt x="122860" y="156929"/>
                  <a:pt x="122860" y="161935"/>
                  <a:pt x="125368" y="163187"/>
                </a:cubicBezTo>
                <a:cubicBezTo>
                  <a:pt x="124112" y="160684"/>
                  <a:pt x="130380" y="164438"/>
                  <a:pt x="126620" y="159432"/>
                </a:cubicBezTo>
                <a:lnTo>
                  <a:pt x="130380" y="161935"/>
                </a:lnTo>
                <a:cubicBezTo>
                  <a:pt x="136652" y="160684"/>
                  <a:pt x="137904" y="171948"/>
                  <a:pt x="144172" y="174451"/>
                </a:cubicBezTo>
                <a:cubicBezTo>
                  <a:pt x="144172" y="174451"/>
                  <a:pt x="144172" y="174451"/>
                  <a:pt x="142920" y="174451"/>
                </a:cubicBezTo>
                <a:cubicBezTo>
                  <a:pt x="149188" y="178206"/>
                  <a:pt x="151696" y="185715"/>
                  <a:pt x="152948" y="186967"/>
                </a:cubicBezTo>
                <a:lnTo>
                  <a:pt x="151696" y="188218"/>
                </a:lnTo>
                <a:cubicBezTo>
                  <a:pt x="157964" y="190721"/>
                  <a:pt x="157964" y="190721"/>
                  <a:pt x="161724" y="195728"/>
                </a:cubicBezTo>
                <a:lnTo>
                  <a:pt x="160468" y="195728"/>
                </a:lnTo>
                <a:cubicBezTo>
                  <a:pt x="162976" y="195728"/>
                  <a:pt x="164232" y="196979"/>
                  <a:pt x="167992" y="200734"/>
                </a:cubicBezTo>
                <a:lnTo>
                  <a:pt x="166740" y="200734"/>
                </a:lnTo>
                <a:lnTo>
                  <a:pt x="171752" y="204489"/>
                </a:lnTo>
                <a:cubicBezTo>
                  <a:pt x="167992" y="208244"/>
                  <a:pt x="181784" y="210747"/>
                  <a:pt x="179276" y="215754"/>
                </a:cubicBezTo>
                <a:cubicBezTo>
                  <a:pt x="181784" y="215754"/>
                  <a:pt x="184288" y="219508"/>
                  <a:pt x="186796" y="220760"/>
                </a:cubicBezTo>
                <a:cubicBezTo>
                  <a:pt x="190556" y="220760"/>
                  <a:pt x="191812" y="225766"/>
                  <a:pt x="193064" y="228269"/>
                </a:cubicBezTo>
                <a:cubicBezTo>
                  <a:pt x="195572" y="229521"/>
                  <a:pt x="195572" y="228269"/>
                  <a:pt x="195572" y="227018"/>
                </a:cubicBezTo>
                <a:cubicBezTo>
                  <a:pt x="195572" y="230772"/>
                  <a:pt x="204348" y="232024"/>
                  <a:pt x="204348" y="234527"/>
                </a:cubicBezTo>
                <a:cubicBezTo>
                  <a:pt x="205600" y="235779"/>
                  <a:pt x="204348" y="235779"/>
                  <a:pt x="204348" y="237030"/>
                </a:cubicBezTo>
                <a:cubicBezTo>
                  <a:pt x="206856" y="239534"/>
                  <a:pt x="205600" y="233276"/>
                  <a:pt x="208108" y="238282"/>
                </a:cubicBezTo>
                <a:lnTo>
                  <a:pt x="206856" y="238282"/>
                </a:lnTo>
                <a:cubicBezTo>
                  <a:pt x="208108" y="239534"/>
                  <a:pt x="206856" y="245791"/>
                  <a:pt x="209364" y="247043"/>
                </a:cubicBezTo>
                <a:lnTo>
                  <a:pt x="209364" y="245791"/>
                </a:lnTo>
                <a:cubicBezTo>
                  <a:pt x="211872" y="247043"/>
                  <a:pt x="211872" y="254552"/>
                  <a:pt x="215632" y="252049"/>
                </a:cubicBezTo>
                <a:lnTo>
                  <a:pt x="215632" y="250798"/>
                </a:lnTo>
                <a:cubicBezTo>
                  <a:pt x="219392" y="257056"/>
                  <a:pt x="218140" y="252049"/>
                  <a:pt x="221900" y="258307"/>
                </a:cubicBezTo>
                <a:cubicBezTo>
                  <a:pt x="223152" y="259559"/>
                  <a:pt x="223152" y="262062"/>
                  <a:pt x="225660" y="260810"/>
                </a:cubicBezTo>
                <a:cubicBezTo>
                  <a:pt x="228168" y="263314"/>
                  <a:pt x="228168" y="263314"/>
                  <a:pt x="230676" y="265817"/>
                </a:cubicBezTo>
                <a:lnTo>
                  <a:pt x="233184" y="267068"/>
                </a:lnTo>
                <a:cubicBezTo>
                  <a:pt x="234436" y="265817"/>
                  <a:pt x="239452" y="272075"/>
                  <a:pt x="240704" y="273326"/>
                </a:cubicBezTo>
                <a:cubicBezTo>
                  <a:pt x="238196" y="272075"/>
                  <a:pt x="239452" y="273326"/>
                  <a:pt x="239452" y="274578"/>
                </a:cubicBezTo>
                <a:cubicBezTo>
                  <a:pt x="241960" y="274578"/>
                  <a:pt x="241960" y="274578"/>
                  <a:pt x="243212" y="277081"/>
                </a:cubicBezTo>
                <a:cubicBezTo>
                  <a:pt x="244464" y="275829"/>
                  <a:pt x="246972" y="273326"/>
                  <a:pt x="250732" y="277081"/>
                </a:cubicBezTo>
                <a:cubicBezTo>
                  <a:pt x="250732" y="278332"/>
                  <a:pt x="249480" y="277081"/>
                  <a:pt x="249480" y="279584"/>
                </a:cubicBezTo>
                <a:cubicBezTo>
                  <a:pt x="253240" y="279584"/>
                  <a:pt x="253240" y="282087"/>
                  <a:pt x="257004" y="284590"/>
                </a:cubicBezTo>
                <a:cubicBezTo>
                  <a:pt x="255748" y="283339"/>
                  <a:pt x="255748" y="285842"/>
                  <a:pt x="255748" y="285842"/>
                </a:cubicBezTo>
                <a:cubicBezTo>
                  <a:pt x="257004" y="284590"/>
                  <a:pt x="258256" y="292100"/>
                  <a:pt x="259508" y="288345"/>
                </a:cubicBezTo>
                <a:cubicBezTo>
                  <a:pt x="264524" y="295855"/>
                  <a:pt x="277060" y="303364"/>
                  <a:pt x="277060" y="307119"/>
                </a:cubicBezTo>
                <a:cubicBezTo>
                  <a:pt x="277060" y="308370"/>
                  <a:pt x="280824" y="308370"/>
                  <a:pt x="280824" y="309622"/>
                </a:cubicBezTo>
                <a:cubicBezTo>
                  <a:pt x="284584" y="310874"/>
                  <a:pt x="283328" y="310874"/>
                  <a:pt x="288344" y="313377"/>
                </a:cubicBezTo>
                <a:cubicBezTo>
                  <a:pt x="287092" y="313377"/>
                  <a:pt x="287092" y="313377"/>
                  <a:pt x="287092" y="315880"/>
                </a:cubicBezTo>
                <a:lnTo>
                  <a:pt x="278132" y="316774"/>
                </a:lnTo>
                <a:lnTo>
                  <a:pt x="277952" y="317494"/>
                </a:lnTo>
                <a:lnTo>
                  <a:pt x="277036" y="316884"/>
                </a:lnTo>
                <a:lnTo>
                  <a:pt x="274552" y="317131"/>
                </a:lnTo>
                <a:lnTo>
                  <a:pt x="275696" y="315991"/>
                </a:lnTo>
                <a:lnTo>
                  <a:pt x="274652" y="315296"/>
                </a:lnTo>
                <a:lnTo>
                  <a:pt x="276316" y="314465"/>
                </a:lnTo>
                <a:lnTo>
                  <a:pt x="270636" y="313220"/>
                </a:lnTo>
                <a:cubicBezTo>
                  <a:pt x="267972" y="311499"/>
                  <a:pt x="265152" y="308996"/>
                  <a:pt x="263272" y="307119"/>
                </a:cubicBezTo>
                <a:lnTo>
                  <a:pt x="264524" y="307119"/>
                </a:lnTo>
                <a:lnTo>
                  <a:pt x="262016" y="304616"/>
                </a:lnTo>
                <a:lnTo>
                  <a:pt x="258412" y="302738"/>
                </a:lnTo>
                <a:cubicBezTo>
                  <a:pt x="257004" y="302738"/>
                  <a:pt x="255748" y="302738"/>
                  <a:pt x="255748" y="300861"/>
                </a:cubicBezTo>
                <a:cubicBezTo>
                  <a:pt x="257004" y="303364"/>
                  <a:pt x="258256" y="302112"/>
                  <a:pt x="258256" y="300861"/>
                </a:cubicBezTo>
                <a:cubicBezTo>
                  <a:pt x="257004" y="300861"/>
                  <a:pt x="253240" y="295855"/>
                  <a:pt x="250732" y="299609"/>
                </a:cubicBezTo>
                <a:lnTo>
                  <a:pt x="250732" y="296063"/>
                </a:lnTo>
                <a:lnTo>
                  <a:pt x="251988" y="297106"/>
                </a:lnTo>
                <a:cubicBezTo>
                  <a:pt x="253240" y="294603"/>
                  <a:pt x="253240" y="293351"/>
                  <a:pt x="255748" y="293351"/>
                </a:cubicBezTo>
                <a:cubicBezTo>
                  <a:pt x="249480" y="289597"/>
                  <a:pt x="244464" y="289597"/>
                  <a:pt x="239452" y="288345"/>
                </a:cubicBezTo>
                <a:lnTo>
                  <a:pt x="235688" y="283339"/>
                </a:lnTo>
                <a:lnTo>
                  <a:pt x="235688" y="280836"/>
                </a:lnTo>
                <a:cubicBezTo>
                  <a:pt x="235688" y="280836"/>
                  <a:pt x="234436" y="280836"/>
                  <a:pt x="234436" y="279584"/>
                </a:cubicBezTo>
                <a:cubicBezTo>
                  <a:pt x="234436" y="279584"/>
                  <a:pt x="236944" y="279584"/>
                  <a:pt x="238196" y="279584"/>
                </a:cubicBezTo>
                <a:cubicBezTo>
                  <a:pt x="238196" y="279584"/>
                  <a:pt x="238196" y="279584"/>
                  <a:pt x="238196" y="280836"/>
                </a:cubicBezTo>
                <a:cubicBezTo>
                  <a:pt x="239452" y="280836"/>
                  <a:pt x="241960" y="280836"/>
                  <a:pt x="240704" y="279584"/>
                </a:cubicBezTo>
                <a:cubicBezTo>
                  <a:pt x="240704" y="278332"/>
                  <a:pt x="239452" y="278332"/>
                  <a:pt x="239452" y="278332"/>
                </a:cubicBezTo>
                <a:cubicBezTo>
                  <a:pt x="240704" y="278332"/>
                  <a:pt x="241960" y="278332"/>
                  <a:pt x="241960" y="277081"/>
                </a:cubicBezTo>
                <a:lnTo>
                  <a:pt x="238332" y="275272"/>
                </a:lnTo>
                <a:lnTo>
                  <a:pt x="237464" y="276140"/>
                </a:lnTo>
                <a:lnTo>
                  <a:pt x="238196" y="278332"/>
                </a:lnTo>
                <a:cubicBezTo>
                  <a:pt x="235688" y="277081"/>
                  <a:pt x="230676" y="277081"/>
                  <a:pt x="231928" y="279584"/>
                </a:cubicBezTo>
                <a:lnTo>
                  <a:pt x="231076" y="277029"/>
                </a:lnTo>
                <a:lnTo>
                  <a:pt x="230676" y="275829"/>
                </a:lnTo>
                <a:cubicBezTo>
                  <a:pt x="225660" y="274578"/>
                  <a:pt x="226916" y="274578"/>
                  <a:pt x="221900" y="273326"/>
                </a:cubicBezTo>
                <a:cubicBezTo>
                  <a:pt x="221900" y="272075"/>
                  <a:pt x="223152" y="272075"/>
                  <a:pt x="223152" y="272075"/>
                </a:cubicBezTo>
                <a:cubicBezTo>
                  <a:pt x="219392" y="270823"/>
                  <a:pt x="219392" y="263314"/>
                  <a:pt x="216884" y="264565"/>
                </a:cubicBezTo>
                <a:cubicBezTo>
                  <a:pt x="214376" y="263314"/>
                  <a:pt x="214376" y="265817"/>
                  <a:pt x="213124" y="264565"/>
                </a:cubicBezTo>
                <a:lnTo>
                  <a:pt x="210616" y="263314"/>
                </a:lnTo>
                <a:cubicBezTo>
                  <a:pt x="210616" y="262062"/>
                  <a:pt x="213124" y="264565"/>
                  <a:pt x="211872" y="260810"/>
                </a:cubicBezTo>
                <a:cubicBezTo>
                  <a:pt x="208108" y="259559"/>
                  <a:pt x="205600" y="258307"/>
                  <a:pt x="203096" y="255804"/>
                </a:cubicBezTo>
                <a:cubicBezTo>
                  <a:pt x="199332" y="252049"/>
                  <a:pt x="203096" y="259559"/>
                  <a:pt x="199332" y="255804"/>
                </a:cubicBezTo>
                <a:cubicBezTo>
                  <a:pt x="199332" y="254552"/>
                  <a:pt x="200588" y="253301"/>
                  <a:pt x="199332" y="250798"/>
                </a:cubicBezTo>
                <a:lnTo>
                  <a:pt x="194972" y="250798"/>
                </a:lnTo>
                <a:lnTo>
                  <a:pt x="194320" y="250798"/>
                </a:lnTo>
                <a:lnTo>
                  <a:pt x="194692" y="250425"/>
                </a:lnTo>
                <a:lnTo>
                  <a:pt x="195572" y="249546"/>
                </a:lnTo>
                <a:cubicBezTo>
                  <a:pt x="194320" y="248295"/>
                  <a:pt x="193064" y="247043"/>
                  <a:pt x="194320" y="245791"/>
                </a:cubicBezTo>
                <a:cubicBezTo>
                  <a:pt x="191812" y="244540"/>
                  <a:pt x="191812" y="244540"/>
                  <a:pt x="191812" y="243288"/>
                </a:cubicBezTo>
                <a:cubicBezTo>
                  <a:pt x="188052" y="242037"/>
                  <a:pt x="190556" y="248295"/>
                  <a:pt x="190556" y="248295"/>
                </a:cubicBezTo>
                <a:cubicBezTo>
                  <a:pt x="188052" y="245791"/>
                  <a:pt x="185544" y="244540"/>
                  <a:pt x="186796" y="242037"/>
                </a:cubicBezTo>
                <a:lnTo>
                  <a:pt x="189304" y="243288"/>
                </a:lnTo>
                <a:cubicBezTo>
                  <a:pt x="186796" y="237030"/>
                  <a:pt x="183036" y="240785"/>
                  <a:pt x="184288" y="235779"/>
                </a:cubicBezTo>
                <a:cubicBezTo>
                  <a:pt x="185544" y="238282"/>
                  <a:pt x="188052" y="238282"/>
                  <a:pt x="188052" y="237030"/>
                </a:cubicBezTo>
                <a:lnTo>
                  <a:pt x="185544" y="235779"/>
                </a:lnTo>
                <a:cubicBezTo>
                  <a:pt x="185544" y="234527"/>
                  <a:pt x="186796" y="235779"/>
                  <a:pt x="185544" y="234527"/>
                </a:cubicBezTo>
                <a:cubicBezTo>
                  <a:pt x="185544" y="234527"/>
                  <a:pt x="183036" y="234527"/>
                  <a:pt x="181784" y="234527"/>
                </a:cubicBezTo>
                <a:lnTo>
                  <a:pt x="178020" y="230772"/>
                </a:lnTo>
                <a:lnTo>
                  <a:pt x="175512" y="228269"/>
                </a:lnTo>
                <a:cubicBezTo>
                  <a:pt x="176768" y="228269"/>
                  <a:pt x="176768" y="227018"/>
                  <a:pt x="175512" y="225766"/>
                </a:cubicBezTo>
                <a:cubicBezTo>
                  <a:pt x="173632" y="223889"/>
                  <a:pt x="172068" y="223889"/>
                  <a:pt x="170812" y="223889"/>
                </a:cubicBezTo>
                <a:lnTo>
                  <a:pt x="168932" y="222637"/>
                </a:lnTo>
                <a:lnTo>
                  <a:pt x="167992" y="220760"/>
                </a:lnTo>
                <a:cubicBezTo>
                  <a:pt x="165484" y="224515"/>
                  <a:pt x="160468" y="213250"/>
                  <a:pt x="156708" y="215754"/>
                </a:cubicBezTo>
                <a:cubicBezTo>
                  <a:pt x="156708" y="213250"/>
                  <a:pt x="157964" y="215754"/>
                  <a:pt x="161724" y="215754"/>
                </a:cubicBezTo>
                <a:lnTo>
                  <a:pt x="161096" y="214502"/>
                </a:lnTo>
                <a:lnTo>
                  <a:pt x="162976" y="215754"/>
                </a:lnTo>
                <a:cubicBezTo>
                  <a:pt x="161724" y="214502"/>
                  <a:pt x="161724" y="214502"/>
                  <a:pt x="160468" y="213250"/>
                </a:cubicBezTo>
                <a:lnTo>
                  <a:pt x="161096" y="214502"/>
                </a:lnTo>
                <a:lnTo>
                  <a:pt x="155456" y="210747"/>
                </a:lnTo>
                <a:cubicBezTo>
                  <a:pt x="154200" y="208244"/>
                  <a:pt x="157964" y="208244"/>
                  <a:pt x="155456" y="206992"/>
                </a:cubicBezTo>
                <a:cubicBezTo>
                  <a:pt x="152948" y="204489"/>
                  <a:pt x="152636" y="205115"/>
                  <a:pt x="152476" y="206054"/>
                </a:cubicBezTo>
                <a:lnTo>
                  <a:pt x="151532" y="206489"/>
                </a:lnTo>
                <a:lnTo>
                  <a:pt x="151980" y="207358"/>
                </a:lnTo>
                <a:lnTo>
                  <a:pt x="150692" y="206876"/>
                </a:lnTo>
                <a:lnTo>
                  <a:pt x="150440" y="206992"/>
                </a:lnTo>
                <a:lnTo>
                  <a:pt x="150440" y="206781"/>
                </a:lnTo>
                <a:lnTo>
                  <a:pt x="148320" y="205985"/>
                </a:lnTo>
                <a:lnTo>
                  <a:pt x="150440" y="205261"/>
                </a:lnTo>
                <a:lnTo>
                  <a:pt x="150440" y="204489"/>
                </a:lnTo>
                <a:cubicBezTo>
                  <a:pt x="146680" y="201986"/>
                  <a:pt x="145424" y="198231"/>
                  <a:pt x="142920" y="195728"/>
                </a:cubicBezTo>
                <a:cubicBezTo>
                  <a:pt x="142920" y="194476"/>
                  <a:pt x="141664" y="194476"/>
                  <a:pt x="141664" y="194476"/>
                </a:cubicBezTo>
                <a:lnTo>
                  <a:pt x="139828" y="192906"/>
                </a:lnTo>
                <a:lnTo>
                  <a:pt x="139164" y="193281"/>
                </a:lnTo>
                <a:cubicBezTo>
                  <a:pt x="138704" y="193625"/>
                  <a:pt x="138248" y="193625"/>
                  <a:pt x="137332" y="192251"/>
                </a:cubicBezTo>
                <a:lnTo>
                  <a:pt x="139064" y="192251"/>
                </a:lnTo>
                <a:lnTo>
                  <a:pt x="132888" y="186967"/>
                </a:lnTo>
                <a:cubicBezTo>
                  <a:pt x="134144" y="188218"/>
                  <a:pt x="132888" y="185715"/>
                  <a:pt x="132888" y="185715"/>
                </a:cubicBezTo>
                <a:lnTo>
                  <a:pt x="129128" y="181960"/>
                </a:lnTo>
                <a:cubicBezTo>
                  <a:pt x="130380" y="183212"/>
                  <a:pt x="130380" y="181960"/>
                  <a:pt x="132888" y="180709"/>
                </a:cubicBezTo>
                <a:cubicBezTo>
                  <a:pt x="130380" y="180709"/>
                  <a:pt x="130380" y="180709"/>
                  <a:pt x="129128" y="179457"/>
                </a:cubicBezTo>
                <a:cubicBezTo>
                  <a:pt x="130380" y="179457"/>
                  <a:pt x="130380" y="179457"/>
                  <a:pt x="130380" y="179457"/>
                </a:cubicBezTo>
                <a:lnTo>
                  <a:pt x="125368" y="176954"/>
                </a:lnTo>
                <a:cubicBezTo>
                  <a:pt x="125368" y="176954"/>
                  <a:pt x="125368" y="176954"/>
                  <a:pt x="126620" y="176954"/>
                </a:cubicBezTo>
                <a:cubicBezTo>
                  <a:pt x="125368" y="176954"/>
                  <a:pt x="122860" y="174451"/>
                  <a:pt x="121604" y="173199"/>
                </a:cubicBezTo>
                <a:cubicBezTo>
                  <a:pt x="122860" y="173199"/>
                  <a:pt x="122860" y="173199"/>
                  <a:pt x="124112" y="173199"/>
                </a:cubicBezTo>
                <a:cubicBezTo>
                  <a:pt x="124112" y="174451"/>
                  <a:pt x="125368" y="174451"/>
                  <a:pt x="126620" y="174451"/>
                </a:cubicBezTo>
                <a:cubicBezTo>
                  <a:pt x="124112" y="171948"/>
                  <a:pt x="126620" y="173199"/>
                  <a:pt x="125368" y="171948"/>
                </a:cubicBezTo>
                <a:cubicBezTo>
                  <a:pt x="124112" y="169445"/>
                  <a:pt x="121604" y="169445"/>
                  <a:pt x="121604" y="171948"/>
                </a:cubicBezTo>
                <a:cubicBezTo>
                  <a:pt x="119100" y="169445"/>
                  <a:pt x="119100" y="166941"/>
                  <a:pt x="116592" y="165690"/>
                </a:cubicBezTo>
                <a:lnTo>
                  <a:pt x="117844" y="165690"/>
                </a:lnTo>
                <a:lnTo>
                  <a:pt x="115336" y="163187"/>
                </a:lnTo>
                <a:lnTo>
                  <a:pt x="119100" y="163187"/>
                </a:lnTo>
                <a:cubicBezTo>
                  <a:pt x="116592" y="159432"/>
                  <a:pt x="115336" y="165690"/>
                  <a:pt x="112832" y="159432"/>
                </a:cubicBezTo>
                <a:cubicBezTo>
                  <a:pt x="111576" y="156929"/>
                  <a:pt x="109068" y="158180"/>
                  <a:pt x="109068" y="155677"/>
                </a:cubicBezTo>
                <a:cubicBezTo>
                  <a:pt x="106560" y="155677"/>
                  <a:pt x="110324" y="160684"/>
                  <a:pt x="106560" y="156929"/>
                </a:cubicBezTo>
                <a:cubicBezTo>
                  <a:pt x="106560" y="155677"/>
                  <a:pt x="105308" y="153174"/>
                  <a:pt x="105308" y="151923"/>
                </a:cubicBezTo>
                <a:cubicBezTo>
                  <a:pt x="102800" y="151923"/>
                  <a:pt x="104056" y="154426"/>
                  <a:pt x="105308" y="155677"/>
                </a:cubicBezTo>
                <a:cubicBezTo>
                  <a:pt x="99040" y="149419"/>
                  <a:pt x="105308" y="146916"/>
                  <a:pt x="99040" y="143161"/>
                </a:cubicBezTo>
                <a:cubicBezTo>
                  <a:pt x="100292" y="145665"/>
                  <a:pt x="95280" y="143161"/>
                  <a:pt x="99040" y="148168"/>
                </a:cubicBezTo>
                <a:cubicBezTo>
                  <a:pt x="97788" y="146916"/>
                  <a:pt x="97788" y="141910"/>
                  <a:pt x="95280" y="141910"/>
                </a:cubicBezTo>
                <a:lnTo>
                  <a:pt x="97788" y="141910"/>
                </a:lnTo>
                <a:cubicBezTo>
                  <a:pt x="96532" y="140658"/>
                  <a:pt x="95280" y="140658"/>
                  <a:pt x="95280" y="139407"/>
                </a:cubicBezTo>
                <a:cubicBezTo>
                  <a:pt x="91516" y="138155"/>
                  <a:pt x="92772" y="133149"/>
                  <a:pt x="89012" y="134400"/>
                </a:cubicBezTo>
                <a:cubicBezTo>
                  <a:pt x="90264" y="133775"/>
                  <a:pt x="89636" y="133149"/>
                  <a:pt x="88696" y="132367"/>
                </a:cubicBezTo>
                <a:lnTo>
                  <a:pt x="86788" y="129778"/>
                </a:lnTo>
                <a:lnTo>
                  <a:pt x="86880" y="129801"/>
                </a:lnTo>
                <a:lnTo>
                  <a:pt x="90264" y="133462"/>
                </a:lnTo>
                <a:cubicBezTo>
                  <a:pt x="91516" y="135026"/>
                  <a:pt x="92772" y="136278"/>
                  <a:pt x="94024" y="135652"/>
                </a:cubicBezTo>
                <a:cubicBezTo>
                  <a:pt x="94024" y="134400"/>
                  <a:pt x="91516" y="134400"/>
                  <a:pt x="91516" y="131897"/>
                </a:cubicBezTo>
                <a:cubicBezTo>
                  <a:pt x="92772" y="133149"/>
                  <a:pt x="94024" y="133149"/>
                  <a:pt x="95280" y="133149"/>
                </a:cubicBezTo>
                <a:cubicBezTo>
                  <a:pt x="92772" y="128143"/>
                  <a:pt x="89012" y="128143"/>
                  <a:pt x="86504" y="126891"/>
                </a:cubicBezTo>
                <a:lnTo>
                  <a:pt x="90264" y="130646"/>
                </a:lnTo>
                <a:lnTo>
                  <a:pt x="86880" y="129801"/>
                </a:lnTo>
                <a:lnTo>
                  <a:pt x="86504" y="129394"/>
                </a:lnTo>
                <a:lnTo>
                  <a:pt x="86788" y="129778"/>
                </a:lnTo>
                <a:lnTo>
                  <a:pt x="85248" y="129394"/>
                </a:lnTo>
                <a:cubicBezTo>
                  <a:pt x="85248" y="125639"/>
                  <a:pt x="82744" y="125639"/>
                  <a:pt x="81488" y="123136"/>
                </a:cubicBezTo>
                <a:cubicBezTo>
                  <a:pt x="82744" y="124388"/>
                  <a:pt x="82744" y="124388"/>
                  <a:pt x="82744" y="124388"/>
                </a:cubicBezTo>
                <a:cubicBezTo>
                  <a:pt x="78980" y="120633"/>
                  <a:pt x="81488" y="116878"/>
                  <a:pt x="80236" y="115627"/>
                </a:cubicBezTo>
                <a:cubicBezTo>
                  <a:pt x="78980" y="113124"/>
                  <a:pt x="75220" y="111872"/>
                  <a:pt x="75220" y="113124"/>
                </a:cubicBezTo>
                <a:cubicBezTo>
                  <a:pt x="73968" y="111872"/>
                  <a:pt x="81488" y="118130"/>
                  <a:pt x="76472" y="118130"/>
                </a:cubicBezTo>
                <a:cubicBezTo>
                  <a:pt x="77728" y="113124"/>
                  <a:pt x="71460" y="114375"/>
                  <a:pt x="68952" y="106866"/>
                </a:cubicBezTo>
                <a:cubicBezTo>
                  <a:pt x="71460" y="108117"/>
                  <a:pt x="70204" y="104363"/>
                  <a:pt x="71460" y="105614"/>
                </a:cubicBezTo>
                <a:cubicBezTo>
                  <a:pt x="70204" y="103111"/>
                  <a:pt x="68952" y="104363"/>
                  <a:pt x="67700" y="103111"/>
                </a:cubicBezTo>
                <a:lnTo>
                  <a:pt x="67700" y="101859"/>
                </a:lnTo>
                <a:cubicBezTo>
                  <a:pt x="62684" y="100608"/>
                  <a:pt x="65192" y="101859"/>
                  <a:pt x="60176" y="98105"/>
                </a:cubicBezTo>
                <a:cubicBezTo>
                  <a:pt x="61428" y="99356"/>
                  <a:pt x="60176" y="95601"/>
                  <a:pt x="61428" y="95601"/>
                </a:cubicBezTo>
                <a:cubicBezTo>
                  <a:pt x="60176" y="94350"/>
                  <a:pt x="58924" y="94350"/>
                  <a:pt x="57668" y="93098"/>
                </a:cubicBezTo>
                <a:cubicBezTo>
                  <a:pt x="53908" y="88092"/>
                  <a:pt x="55160" y="88092"/>
                  <a:pt x="51400" y="84337"/>
                </a:cubicBezTo>
                <a:lnTo>
                  <a:pt x="51400" y="85589"/>
                </a:lnTo>
                <a:cubicBezTo>
                  <a:pt x="45132" y="80583"/>
                  <a:pt x="40116" y="73073"/>
                  <a:pt x="33848" y="66815"/>
                </a:cubicBezTo>
                <a:lnTo>
                  <a:pt x="35104" y="69318"/>
                </a:lnTo>
                <a:cubicBezTo>
                  <a:pt x="35104" y="68067"/>
                  <a:pt x="31340" y="65564"/>
                  <a:pt x="30088" y="63060"/>
                </a:cubicBezTo>
                <a:cubicBezTo>
                  <a:pt x="31340" y="63060"/>
                  <a:pt x="32596" y="64312"/>
                  <a:pt x="32596" y="64312"/>
                </a:cubicBezTo>
                <a:cubicBezTo>
                  <a:pt x="32596" y="64312"/>
                  <a:pt x="32596" y="63060"/>
                  <a:pt x="32596" y="60557"/>
                </a:cubicBezTo>
                <a:lnTo>
                  <a:pt x="30088" y="60557"/>
                </a:lnTo>
                <a:lnTo>
                  <a:pt x="30088" y="59306"/>
                </a:lnTo>
                <a:cubicBezTo>
                  <a:pt x="28836" y="56802"/>
                  <a:pt x="30088" y="61809"/>
                  <a:pt x="27580" y="59306"/>
                </a:cubicBezTo>
                <a:cubicBezTo>
                  <a:pt x="30088" y="55551"/>
                  <a:pt x="21312" y="49293"/>
                  <a:pt x="21312" y="44287"/>
                </a:cubicBezTo>
                <a:cubicBezTo>
                  <a:pt x="18804" y="44287"/>
                  <a:pt x="25072" y="49293"/>
                  <a:pt x="21312" y="49293"/>
                </a:cubicBezTo>
                <a:cubicBezTo>
                  <a:pt x="21312" y="49293"/>
                  <a:pt x="21312" y="48041"/>
                  <a:pt x="20060" y="46790"/>
                </a:cubicBezTo>
                <a:lnTo>
                  <a:pt x="20060" y="48041"/>
                </a:lnTo>
                <a:cubicBezTo>
                  <a:pt x="15044" y="40532"/>
                  <a:pt x="13792" y="36777"/>
                  <a:pt x="10028" y="30519"/>
                </a:cubicBezTo>
                <a:cubicBezTo>
                  <a:pt x="8776" y="28016"/>
                  <a:pt x="7524" y="28016"/>
                  <a:pt x="6268" y="26765"/>
                </a:cubicBezTo>
                <a:cubicBezTo>
                  <a:pt x="6268" y="25513"/>
                  <a:pt x="7524" y="28016"/>
                  <a:pt x="7524" y="25513"/>
                </a:cubicBezTo>
                <a:cubicBezTo>
                  <a:pt x="1252" y="24261"/>
                  <a:pt x="3760" y="16752"/>
                  <a:pt x="0" y="15500"/>
                </a:cubicBezTo>
                <a:cubicBezTo>
                  <a:pt x="2508" y="14249"/>
                  <a:pt x="1252" y="7991"/>
                  <a:pt x="5016" y="7991"/>
                </a:cubicBezTo>
                <a:close/>
                <a:moveTo>
                  <a:pt x="0" y="0"/>
                </a:moveTo>
                <a:lnTo>
                  <a:pt x="3664" y="0"/>
                </a:lnTo>
                <a:lnTo>
                  <a:pt x="1832" y="3660"/>
                </a:lnTo>
                <a:cubicBezTo>
                  <a:pt x="1832" y="1830"/>
                  <a:pt x="1832" y="0"/>
                  <a:pt x="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9" name="Freeform 118">
            <a:extLst>
              <a:ext uri="{FF2B5EF4-FFF2-40B4-BE49-F238E27FC236}">
                <a16:creationId xmlns:a16="http://schemas.microsoft.com/office/drawing/2014/main" id="{F5A3CE83-70B4-C242-9E4D-D73B81335811}"/>
              </a:ext>
            </a:extLst>
          </p:cNvPr>
          <p:cNvSpPr>
            <a:spLocks noChangeArrowheads="1"/>
          </p:cNvSpPr>
          <p:nvPr/>
        </p:nvSpPr>
        <p:spPr bwMode="auto">
          <a:xfrm>
            <a:off x="8894708" y="5901725"/>
            <a:ext cx="2443879" cy="25954"/>
          </a:xfrm>
          <a:custGeom>
            <a:avLst/>
            <a:gdLst>
              <a:gd name="connsiteX0" fmla="*/ 4279078 w 4887757"/>
              <a:gd name="connsiteY0" fmla="*/ 42236 h 51908"/>
              <a:gd name="connsiteX1" fmla="*/ 4305350 w 4887757"/>
              <a:gd name="connsiteY1" fmla="*/ 42236 h 51908"/>
              <a:gd name="connsiteX2" fmla="*/ 4279078 w 4887757"/>
              <a:gd name="connsiteY2" fmla="*/ 42236 h 51908"/>
              <a:gd name="connsiteX3" fmla="*/ 3971158 w 4887757"/>
              <a:gd name="connsiteY3" fmla="*/ 33451 h 51908"/>
              <a:gd name="connsiteX4" fmla="*/ 3988820 w 4887757"/>
              <a:gd name="connsiteY4" fmla="*/ 35625 h 51908"/>
              <a:gd name="connsiteX5" fmla="*/ 3933052 w 4887757"/>
              <a:gd name="connsiteY5" fmla="*/ 34616 h 51908"/>
              <a:gd name="connsiteX6" fmla="*/ 3974902 w 4887757"/>
              <a:gd name="connsiteY6" fmla="*/ 34770 h 51908"/>
              <a:gd name="connsiteX7" fmla="*/ 3971158 w 4887757"/>
              <a:gd name="connsiteY7" fmla="*/ 33451 h 51908"/>
              <a:gd name="connsiteX8" fmla="*/ 3518110 w 4887757"/>
              <a:gd name="connsiteY8" fmla="*/ 32567 h 51908"/>
              <a:gd name="connsiteX9" fmla="*/ 3518652 w 4887757"/>
              <a:gd name="connsiteY9" fmla="*/ 32588 h 51908"/>
              <a:gd name="connsiteX10" fmla="*/ 3518480 w 4887757"/>
              <a:gd name="connsiteY10" fmla="*/ 32628 h 51908"/>
              <a:gd name="connsiteX11" fmla="*/ 3368982 w 4887757"/>
              <a:gd name="connsiteY11" fmla="*/ 30912 h 51908"/>
              <a:gd name="connsiteX12" fmla="*/ 3401564 w 4887757"/>
              <a:gd name="connsiteY12" fmla="*/ 31132 h 51908"/>
              <a:gd name="connsiteX13" fmla="*/ 3397256 w 4887757"/>
              <a:gd name="connsiteY13" fmla="*/ 31255 h 51908"/>
              <a:gd name="connsiteX14" fmla="*/ 3419752 w 4887757"/>
              <a:gd name="connsiteY14" fmla="*/ 31255 h 51908"/>
              <a:gd name="connsiteX15" fmla="*/ 3411004 w 4887757"/>
              <a:gd name="connsiteY15" fmla="*/ 34002 h 51908"/>
              <a:gd name="connsiteX16" fmla="*/ 3339768 w 4887757"/>
              <a:gd name="connsiteY16" fmla="*/ 32628 h 51908"/>
              <a:gd name="connsiteX17" fmla="*/ 3368982 w 4887757"/>
              <a:gd name="connsiteY17" fmla="*/ 30912 h 51908"/>
              <a:gd name="connsiteX18" fmla="*/ 2010260 w 4887757"/>
              <a:gd name="connsiteY18" fmla="*/ 30792 h 51908"/>
              <a:gd name="connsiteX19" fmla="*/ 2019058 w 4887757"/>
              <a:gd name="connsiteY19" fmla="*/ 30818 h 51908"/>
              <a:gd name="connsiteX20" fmla="*/ 2005364 w 4887757"/>
              <a:gd name="connsiteY20" fmla="*/ 30818 h 51908"/>
              <a:gd name="connsiteX21" fmla="*/ 3535976 w 4887757"/>
              <a:gd name="connsiteY21" fmla="*/ 28508 h 51908"/>
              <a:gd name="connsiteX22" fmla="*/ 3555972 w 4887757"/>
              <a:gd name="connsiteY22" fmla="*/ 34002 h 51908"/>
              <a:gd name="connsiteX23" fmla="*/ 3518652 w 4887757"/>
              <a:gd name="connsiteY23" fmla="*/ 32588 h 51908"/>
              <a:gd name="connsiteX24" fmla="*/ 3493486 w 4887757"/>
              <a:gd name="connsiteY24" fmla="*/ 28508 h 51908"/>
              <a:gd name="connsiteX25" fmla="*/ 3518110 w 4887757"/>
              <a:gd name="connsiteY25" fmla="*/ 32567 h 51908"/>
              <a:gd name="connsiteX26" fmla="*/ 3492548 w 4887757"/>
              <a:gd name="connsiteY26" fmla="*/ 31598 h 51908"/>
              <a:gd name="connsiteX27" fmla="*/ 3419752 w 4887757"/>
              <a:gd name="connsiteY27" fmla="*/ 31255 h 51908"/>
              <a:gd name="connsiteX28" fmla="*/ 3401564 w 4887757"/>
              <a:gd name="connsiteY28" fmla="*/ 31132 h 51908"/>
              <a:gd name="connsiteX29" fmla="*/ 3655370 w 4887757"/>
              <a:gd name="connsiteY29" fmla="*/ 28178 h 51908"/>
              <a:gd name="connsiteX30" fmla="*/ 3730260 w 4887757"/>
              <a:gd name="connsiteY30" fmla="*/ 29496 h 51908"/>
              <a:gd name="connsiteX31" fmla="*/ 3721524 w 4887757"/>
              <a:gd name="connsiteY31" fmla="*/ 28178 h 51908"/>
              <a:gd name="connsiteX32" fmla="*/ 3914210 w 4887757"/>
              <a:gd name="connsiteY32" fmla="*/ 34275 h 51908"/>
              <a:gd name="connsiteX33" fmla="*/ 3933052 w 4887757"/>
              <a:gd name="connsiteY33" fmla="*/ 34616 h 51908"/>
              <a:gd name="connsiteX34" fmla="*/ 3885190 w 4887757"/>
              <a:gd name="connsiteY34" fmla="*/ 34440 h 51908"/>
              <a:gd name="connsiteX35" fmla="*/ 3826370 w 4887757"/>
              <a:gd name="connsiteY35" fmla="*/ 32133 h 51908"/>
              <a:gd name="connsiteX36" fmla="*/ 3807648 w 4887757"/>
              <a:gd name="connsiteY36" fmla="*/ 33451 h 51908"/>
              <a:gd name="connsiteX37" fmla="*/ 3758968 w 4887757"/>
              <a:gd name="connsiteY37" fmla="*/ 29496 h 51908"/>
              <a:gd name="connsiteX38" fmla="*/ 3751480 w 4887757"/>
              <a:gd name="connsiteY38" fmla="*/ 32133 h 51908"/>
              <a:gd name="connsiteX39" fmla="*/ 3655370 w 4887757"/>
              <a:gd name="connsiteY39" fmla="*/ 28178 h 51908"/>
              <a:gd name="connsiteX40" fmla="*/ 3202444 w 4887757"/>
              <a:gd name="connsiteY40" fmla="*/ 25762 h 51908"/>
              <a:gd name="connsiteX41" fmla="*/ 3256180 w 4887757"/>
              <a:gd name="connsiteY41" fmla="*/ 28508 h 51908"/>
              <a:gd name="connsiteX42" fmla="*/ 3215580 w 4887757"/>
              <a:gd name="connsiteY42" fmla="*/ 28508 h 51908"/>
              <a:gd name="connsiteX43" fmla="*/ 3154046 w 4887757"/>
              <a:gd name="connsiteY43" fmla="*/ 25762 h 51908"/>
              <a:gd name="connsiteX44" fmla="*/ 3156508 w 4887757"/>
              <a:gd name="connsiteY44" fmla="*/ 30470 h 51908"/>
              <a:gd name="connsiteX45" fmla="*/ 3173746 w 4887757"/>
              <a:gd name="connsiteY45" fmla="*/ 28901 h 51908"/>
              <a:gd name="connsiteX46" fmla="*/ 3146658 w 4887757"/>
              <a:gd name="connsiteY46" fmla="*/ 33609 h 51908"/>
              <a:gd name="connsiteX47" fmla="*/ 3103566 w 4887757"/>
              <a:gd name="connsiteY47" fmla="*/ 33609 h 51908"/>
              <a:gd name="connsiteX48" fmla="*/ 3154046 w 4887757"/>
              <a:gd name="connsiteY48" fmla="*/ 25762 h 51908"/>
              <a:gd name="connsiteX49" fmla="*/ 3012134 w 4887757"/>
              <a:gd name="connsiteY49" fmla="*/ 23407 h 51908"/>
              <a:gd name="connsiteX50" fmla="*/ 3044864 w 4887757"/>
              <a:gd name="connsiteY50" fmla="*/ 26546 h 51908"/>
              <a:gd name="connsiteX51" fmla="*/ 3068310 w 4887757"/>
              <a:gd name="connsiteY51" fmla="*/ 23407 h 51908"/>
              <a:gd name="connsiteX52" fmla="*/ 3107806 w 4887757"/>
              <a:gd name="connsiteY52" fmla="*/ 24976 h 51908"/>
              <a:gd name="connsiteX53" fmla="*/ 3004582 w 4887757"/>
              <a:gd name="connsiteY53" fmla="*/ 28115 h 51908"/>
              <a:gd name="connsiteX54" fmla="*/ 3012134 w 4887757"/>
              <a:gd name="connsiteY54" fmla="*/ 23407 h 51908"/>
              <a:gd name="connsiteX55" fmla="*/ 2488574 w 4887757"/>
              <a:gd name="connsiteY55" fmla="*/ 23407 h 51908"/>
              <a:gd name="connsiteX56" fmla="*/ 2596964 w 4887757"/>
              <a:gd name="connsiteY56" fmla="*/ 28115 h 51908"/>
              <a:gd name="connsiteX57" fmla="*/ 2514738 w 4887757"/>
              <a:gd name="connsiteY57" fmla="*/ 29685 h 51908"/>
              <a:gd name="connsiteX58" fmla="*/ 2488574 w 4887757"/>
              <a:gd name="connsiteY58" fmla="*/ 23407 h 51908"/>
              <a:gd name="connsiteX59" fmla="*/ 2559756 w 4887757"/>
              <a:gd name="connsiteY59" fmla="*/ 21641 h 51908"/>
              <a:gd name="connsiteX60" fmla="*/ 2728806 w 4887757"/>
              <a:gd name="connsiteY60" fmla="*/ 23014 h 51908"/>
              <a:gd name="connsiteX61" fmla="*/ 2716466 w 4887757"/>
              <a:gd name="connsiteY61" fmla="*/ 27134 h 51908"/>
              <a:gd name="connsiteX62" fmla="*/ 2669762 w 4887757"/>
              <a:gd name="connsiteY62" fmla="*/ 26558 h 51908"/>
              <a:gd name="connsiteX63" fmla="*/ 2660784 w 4887757"/>
              <a:gd name="connsiteY63" fmla="*/ 26448 h 51908"/>
              <a:gd name="connsiteX64" fmla="*/ 2630090 w 4887757"/>
              <a:gd name="connsiteY64" fmla="*/ 29881 h 51908"/>
              <a:gd name="connsiteX65" fmla="*/ 2600476 w 4887757"/>
              <a:gd name="connsiteY65" fmla="*/ 23014 h 51908"/>
              <a:gd name="connsiteX66" fmla="*/ 4024828 w 4887757"/>
              <a:gd name="connsiteY66" fmla="*/ 21586 h 51908"/>
              <a:gd name="connsiteX67" fmla="*/ 4063522 w 4887757"/>
              <a:gd name="connsiteY67" fmla="*/ 30815 h 51908"/>
              <a:gd name="connsiteX68" fmla="*/ 4072260 w 4887757"/>
              <a:gd name="connsiteY68" fmla="*/ 26860 h 51908"/>
              <a:gd name="connsiteX69" fmla="*/ 4132172 w 4887757"/>
              <a:gd name="connsiteY69" fmla="*/ 29496 h 51908"/>
              <a:gd name="connsiteX70" fmla="*/ 4123434 w 4887757"/>
              <a:gd name="connsiteY70" fmla="*/ 28178 h 51908"/>
              <a:gd name="connsiteX71" fmla="*/ 4670134 w 4887757"/>
              <a:gd name="connsiteY71" fmla="*/ 28178 h 51908"/>
              <a:gd name="connsiteX72" fmla="*/ 4839884 w 4887757"/>
              <a:gd name="connsiteY72" fmla="*/ 32133 h 51908"/>
              <a:gd name="connsiteX73" fmla="*/ 4848622 w 4887757"/>
              <a:gd name="connsiteY73" fmla="*/ 26860 h 51908"/>
              <a:gd name="connsiteX74" fmla="*/ 4868592 w 4887757"/>
              <a:gd name="connsiteY74" fmla="*/ 29496 h 51908"/>
              <a:gd name="connsiteX75" fmla="*/ 4884820 w 4887757"/>
              <a:gd name="connsiteY75" fmla="*/ 29496 h 51908"/>
              <a:gd name="connsiteX76" fmla="*/ 4746272 w 4887757"/>
              <a:gd name="connsiteY76" fmla="*/ 51908 h 51908"/>
              <a:gd name="connsiteX77" fmla="*/ 4767490 w 4887757"/>
              <a:gd name="connsiteY77" fmla="*/ 47953 h 51908"/>
              <a:gd name="connsiteX78" fmla="*/ 4368076 w 4887757"/>
              <a:gd name="connsiteY78" fmla="*/ 42679 h 51908"/>
              <a:gd name="connsiteX79" fmla="*/ 4295682 w 4887757"/>
              <a:gd name="connsiteY79" fmla="*/ 37406 h 51908"/>
              <a:gd name="connsiteX80" fmla="*/ 4296930 w 4887757"/>
              <a:gd name="connsiteY80" fmla="*/ 40043 h 51908"/>
              <a:gd name="connsiteX81" fmla="*/ 4173362 w 4887757"/>
              <a:gd name="connsiteY81" fmla="*/ 38724 h 51908"/>
              <a:gd name="connsiteX82" fmla="*/ 4175858 w 4887757"/>
              <a:gd name="connsiteY82" fmla="*/ 41361 h 51908"/>
              <a:gd name="connsiteX83" fmla="*/ 4058530 w 4887757"/>
              <a:gd name="connsiteY83" fmla="*/ 38724 h 51908"/>
              <a:gd name="connsiteX84" fmla="*/ 4063522 w 4887757"/>
              <a:gd name="connsiteY84" fmla="*/ 42679 h 51908"/>
              <a:gd name="connsiteX85" fmla="*/ 4012660 w 4887757"/>
              <a:gd name="connsiteY85" fmla="*/ 38560 h 51908"/>
              <a:gd name="connsiteX86" fmla="*/ 3988820 w 4887757"/>
              <a:gd name="connsiteY86" fmla="*/ 35625 h 51908"/>
              <a:gd name="connsiteX87" fmla="*/ 4087238 w 4887757"/>
              <a:gd name="connsiteY87" fmla="*/ 37406 h 51908"/>
              <a:gd name="connsiteX88" fmla="*/ 4143406 w 4887757"/>
              <a:gd name="connsiteY88" fmla="*/ 34770 h 51908"/>
              <a:gd name="connsiteX89" fmla="*/ 4061026 w 4887757"/>
              <a:gd name="connsiteY89" fmla="*/ 36088 h 51908"/>
              <a:gd name="connsiteX90" fmla="*/ 4024828 w 4887757"/>
              <a:gd name="connsiteY90" fmla="*/ 33451 h 51908"/>
              <a:gd name="connsiteX91" fmla="*/ 4004858 w 4887757"/>
              <a:gd name="connsiteY91" fmla="*/ 26860 h 51908"/>
              <a:gd name="connsiteX92" fmla="*/ 4024828 w 4887757"/>
              <a:gd name="connsiteY92" fmla="*/ 21586 h 51908"/>
              <a:gd name="connsiteX93" fmla="*/ 2827652 w 4887757"/>
              <a:gd name="connsiteY93" fmla="*/ 20264 h 51908"/>
              <a:gd name="connsiteX94" fmla="*/ 2827310 w 4887757"/>
              <a:gd name="connsiteY94" fmla="*/ 20284 h 51908"/>
              <a:gd name="connsiteX95" fmla="*/ 2971462 w 4887757"/>
              <a:gd name="connsiteY95" fmla="*/ 21641 h 51908"/>
              <a:gd name="connsiteX96" fmla="*/ 2945506 w 4887757"/>
              <a:gd name="connsiteY96" fmla="*/ 28508 h 51908"/>
              <a:gd name="connsiteX97" fmla="*/ 2877532 w 4887757"/>
              <a:gd name="connsiteY97" fmla="*/ 25761 h 51908"/>
              <a:gd name="connsiteX98" fmla="*/ 2910902 w 4887757"/>
              <a:gd name="connsiteY98" fmla="*/ 25761 h 51908"/>
              <a:gd name="connsiteX99" fmla="*/ 2814498 w 4887757"/>
              <a:gd name="connsiteY99" fmla="*/ 24388 h 51908"/>
              <a:gd name="connsiteX100" fmla="*/ 2829330 w 4887757"/>
              <a:gd name="connsiteY100" fmla="*/ 25761 h 51908"/>
              <a:gd name="connsiteX101" fmla="*/ 2746524 w 4887757"/>
              <a:gd name="connsiteY101" fmla="*/ 24388 h 51908"/>
              <a:gd name="connsiteX102" fmla="*/ 2865172 w 4887757"/>
              <a:gd name="connsiteY102" fmla="*/ 21641 h 51908"/>
              <a:gd name="connsiteX103" fmla="*/ 2826848 w 4887757"/>
              <a:gd name="connsiteY103" fmla="*/ 20311 h 51908"/>
              <a:gd name="connsiteX104" fmla="*/ 2764512 w 4887757"/>
              <a:gd name="connsiteY104" fmla="*/ 23927 h 51908"/>
              <a:gd name="connsiteX105" fmla="*/ 2719052 w 4887757"/>
              <a:gd name="connsiteY105" fmla="*/ 22096 h 51908"/>
              <a:gd name="connsiteX106" fmla="*/ 2826208 w 4887757"/>
              <a:gd name="connsiteY106" fmla="*/ 20288 h 51908"/>
              <a:gd name="connsiteX107" fmla="*/ 2825622 w 4887757"/>
              <a:gd name="connsiteY107" fmla="*/ 20268 h 51908"/>
              <a:gd name="connsiteX108" fmla="*/ 2826772 w 4887757"/>
              <a:gd name="connsiteY108" fmla="*/ 20279 h 51908"/>
              <a:gd name="connsiteX109" fmla="*/ 3361018 w 4887757"/>
              <a:gd name="connsiteY109" fmla="*/ 16962 h 51908"/>
              <a:gd name="connsiteX110" fmla="*/ 3360050 w 4887757"/>
              <a:gd name="connsiteY110" fmla="*/ 17522 h 51908"/>
              <a:gd name="connsiteX111" fmla="*/ 3350706 w 4887757"/>
              <a:gd name="connsiteY111" fmla="*/ 17150 h 51908"/>
              <a:gd name="connsiteX112" fmla="*/ 3663214 w 4887757"/>
              <a:gd name="connsiteY112" fmla="*/ 16146 h 51908"/>
              <a:gd name="connsiteX113" fmla="*/ 3688098 w 4887757"/>
              <a:gd name="connsiteY113" fmla="*/ 16146 h 51908"/>
              <a:gd name="connsiteX114" fmla="*/ 3666946 w 4887757"/>
              <a:gd name="connsiteY114" fmla="*/ 17519 h 51908"/>
              <a:gd name="connsiteX115" fmla="*/ 3797588 w 4887757"/>
              <a:gd name="connsiteY115" fmla="*/ 16146 h 51908"/>
              <a:gd name="connsiteX116" fmla="*/ 3836158 w 4887757"/>
              <a:gd name="connsiteY116" fmla="*/ 21638 h 51908"/>
              <a:gd name="connsiteX117" fmla="*/ 3868508 w 4887757"/>
              <a:gd name="connsiteY117" fmla="*/ 17519 h 51908"/>
              <a:gd name="connsiteX118" fmla="*/ 3965556 w 4887757"/>
              <a:gd name="connsiteY118" fmla="*/ 23012 h 51908"/>
              <a:gd name="connsiteX119" fmla="*/ 3918276 w 4887757"/>
              <a:gd name="connsiteY119" fmla="*/ 25758 h 51908"/>
              <a:gd name="connsiteX120" fmla="*/ 3953114 w 4887757"/>
              <a:gd name="connsiteY120" fmla="*/ 28504 h 51908"/>
              <a:gd name="connsiteX121" fmla="*/ 3759018 w 4887757"/>
              <a:gd name="connsiteY121" fmla="*/ 27131 h 51908"/>
              <a:gd name="connsiteX122" fmla="*/ 3676744 w 4887757"/>
              <a:gd name="connsiteY122" fmla="*/ 22153 h 51908"/>
              <a:gd name="connsiteX123" fmla="*/ 3592052 w 4887757"/>
              <a:gd name="connsiteY123" fmla="*/ 17500 h 51908"/>
              <a:gd name="connsiteX124" fmla="*/ 3567410 w 4887757"/>
              <a:gd name="connsiteY124" fmla="*/ 16146 h 51908"/>
              <a:gd name="connsiteX125" fmla="*/ 3592052 w 4887757"/>
              <a:gd name="connsiteY125" fmla="*/ 17500 h 51908"/>
              <a:gd name="connsiteX126" fmla="*/ 3591050 w 4887757"/>
              <a:gd name="connsiteY126" fmla="*/ 17519 h 51908"/>
              <a:gd name="connsiteX127" fmla="*/ 3568364 w 4887757"/>
              <a:gd name="connsiteY127" fmla="*/ 16497 h 51908"/>
              <a:gd name="connsiteX128" fmla="*/ 916088 w 4887757"/>
              <a:gd name="connsiteY128" fmla="*/ 15874 h 51908"/>
              <a:gd name="connsiteX129" fmla="*/ 862408 w 4887757"/>
              <a:gd name="connsiteY129" fmla="*/ 16972 h 51908"/>
              <a:gd name="connsiteX130" fmla="*/ 916088 w 4887757"/>
              <a:gd name="connsiteY130" fmla="*/ 15874 h 51908"/>
              <a:gd name="connsiteX131" fmla="*/ 3149318 w 4887757"/>
              <a:gd name="connsiteY131" fmla="*/ 15406 h 51908"/>
              <a:gd name="connsiteX132" fmla="*/ 3124608 w 4887757"/>
              <a:gd name="connsiteY132" fmla="*/ 17636 h 51908"/>
              <a:gd name="connsiteX133" fmla="*/ 3054132 w 4887757"/>
              <a:gd name="connsiteY133" fmla="*/ 18437 h 51908"/>
              <a:gd name="connsiteX134" fmla="*/ 3118460 w 4887757"/>
              <a:gd name="connsiteY134" fmla="*/ 15691 h 51908"/>
              <a:gd name="connsiteX135" fmla="*/ 3115938 w 4887757"/>
              <a:gd name="connsiteY135" fmla="*/ 15691 h 51908"/>
              <a:gd name="connsiteX136" fmla="*/ 3156300 w 4887757"/>
              <a:gd name="connsiteY136" fmla="*/ 14776 h 51908"/>
              <a:gd name="connsiteX137" fmla="*/ 3212258 w 4887757"/>
              <a:gd name="connsiteY137" fmla="*/ 14776 h 51908"/>
              <a:gd name="connsiteX138" fmla="*/ 3223152 w 4887757"/>
              <a:gd name="connsiteY138" fmla="*/ 14776 h 51908"/>
              <a:gd name="connsiteX139" fmla="*/ 3211762 w 4887757"/>
              <a:gd name="connsiteY139" fmla="*/ 14873 h 51908"/>
              <a:gd name="connsiteX140" fmla="*/ 3193580 w 4887757"/>
              <a:gd name="connsiteY140" fmla="*/ 18437 h 51908"/>
              <a:gd name="connsiteX141" fmla="*/ 3147512 w 4887757"/>
              <a:gd name="connsiteY141" fmla="*/ 16606 h 51908"/>
              <a:gd name="connsiteX142" fmla="*/ 3207548 w 4887757"/>
              <a:gd name="connsiteY142" fmla="*/ 14909 h 51908"/>
              <a:gd name="connsiteX143" fmla="*/ 3149318 w 4887757"/>
              <a:gd name="connsiteY143" fmla="*/ 15406 h 51908"/>
              <a:gd name="connsiteX144" fmla="*/ 3289064 w 4887757"/>
              <a:gd name="connsiteY144" fmla="*/ 14775 h 51908"/>
              <a:gd name="connsiteX145" fmla="*/ 3325508 w 4887757"/>
              <a:gd name="connsiteY145" fmla="*/ 16149 h 51908"/>
              <a:gd name="connsiteX146" fmla="*/ 3350706 w 4887757"/>
              <a:gd name="connsiteY146" fmla="*/ 17150 h 51908"/>
              <a:gd name="connsiteX147" fmla="*/ 3339768 w 4887757"/>
              <a:gd name="connsiteY147" fmla="*/ 17350 h 51908"/>
              <a:gd name="connsiteX148" fmla="*/ 3273852 w 4887757"/>
              <a:gd name="connsiteY148" fmla="*/ 17522 h 51908"/>
              <a:gd name="connsiteX149" fmla="*/ 3530084 w 4887757"/>
              <a:gd name="connsiteY149" fmla="*/ 14773 h 51908"/>
              <a:gd name="connsiteX150" fmla="*/ 3568364 w 4887757"/>
              <a:gd name="connsiteY150" fmla="*/ 16497 h 51908"/>
              <a:gd name="connsiteX151" fmla="*/ 3578608 w 4887757"/>
              <a:gd name="connsiteY151" fmla="*/ 20265 h 51908"/>
              <a:gd name="connsiteX152" fmla="*/ 3558700 w 4887757"/>
              <a:gd name="connsiteY152" fmla="*/ 18892 h 51908"/>
              <a:gd name="connsiteX153" fmla="*/ 3471606 w 4887757"/>
              <a:gd name="connsiteY153" fmla="*/ 20265 h 51908"/>
              <a:gd name="connsiteX154" fmla="*/ 3493562 w 4887757"/>
              <a:gd name="connsiteY154" fmla="*/ 18401 h 51908"/>
              <a:gd name="connsiteX155" fmla="*/ 3445410 w 4887757"/>
              <a:gd name="connsiteY155" fmla="*/ 19169 h 51908"/>
              <a:gd name="connsiteX156" fmla="*/ 3504070 w 4887757"/>
              <a:gd name="connsiteY156" fmla="*/ 15874 h 51908"/>
              <a:gd name="connsiteX157" fmla="*/ 3509516 w 4887757"/>
              <a:gd name="connsiteY157" fmla="*/ 17047 h 51908"/>
              <a:gd name="connsiteX158" fmla="*/ 3520130 w 4887757"/>
              <a:gd name="connsiteY158" fmla="*/ 16146 h 51908"/>
              <a:gd name="connsiteX159" fmla="*/ 3540038 w 4887757"/>
              <a:gd name="connsiteY159" fmla="*/ 18892 h 51908"/>
              <a:gd name="connsiteX160" fmla="*/ 3530084 w 4887757"/>
              <a:gd name="connsiteY160" fmla="*/ 14773 h 51908"/>
              <a:gd name="connsiteX161" fmla="*/ 1091814 w 4887757"/>
              <a:gd name="connsiteY161" fmla="*/ 10652 h 51908"/>
              <a:gd name="connsiteX162" fmla="*/ 1044980 w 4887757"/>
              <a:gd name="connsiteY162" fmla="*/ 13399 h 51908"/>
              <a:gd name="connsiteX163" fmla="*/ 1067096 w 4887757"/>
              <a:gd name="connsiteY163" fmla="*/ 12026 h 51908"/>
              <a:gd name="connsiteX164" fmla="*/ 1091814 w 4887757"/>
              <a:gd name="connsiteY164" fmla="*/ 10652 h 51908"/>
              <a:gd name="connsiteX165" fmla="*/ 3394276 w 4887757"/>
              <a:gd name="connsiteY165" fmla="*/ 9282 h 51908"/>
              <a:gd name="connsiteX166" fmla="*/ 3420896 w 4887757"/>
              <a:gd name="connsiteY166" fmla="*/ 13402 h 51908"/>
              <a:gd name="connsiteX167" fmla="*/ 3366388 w 4887757"/>
              <a:gd name="connsiteY167" fmla="*/ 16148 h 51908"/>
              <a:gd name="connsiteX168" fmla="*/ 3405684 w 4887757"/>
              <a:gd name="connsiteY168" fmla="*/ 16148 h 51908"/>
              <a:gd name="connsiteX169" fmla="*/ 3361018 w 4887757"/>
              <a:gd name="connsiteY169" fmla="*/ 16962 h 51908"/>
              <a:gd name="connsiteX170" fmla="*/ 3367180 w 4887757"/>
              <a:gd name="connsiteY170" fmla="*/ 13402 h 51908"/>
              <a:gd name="connsiteX171" fmla="*/ 3394276 w 4887757"/>
              <a:gd name="connsiteY171" fmla="*/ 9282 h 51908"/>
              <a:gd name="connsiteX172" fmla="*/ 974802 w 4887757"/>
              <a:gd name="connsiteY172" fmla="*/ 3790 h 51908"/>
              <a:gd name="connsiteX173" fmla="*/ 950716 w 4887757"/>
              <a:gd name="connsiteY173" fmla="*/ 7910 h 51908"/>
              <a:gd name="connsiteX174" fmla="*/ 987478 w 4887757"/>
              <a:gd name="connsiteY174" fmla="*/ 7910 h 51908"/>
              <a:gd name="connsiteX175" fmla="*/ 922828 w 4887757"/>
              <a:gd name="connsiteY175" fmla="*/ 6536 h 51908"/>
              <a:gd name="connsiteX176" fmla="*/ 945646 w 4887757"/>
              <a:gd name="connsiteY176" fmla="*/ 5163 h 51908"/>
              <a:gd name="connsiteX177" fmla="*/ 938040 w 4887757"/>
              <a:gd name="connsiteY177" fmla="*/ 5163 h 51908"/>
              <a:gd name="connsiteX178" fmla="*/ 974802 w 4887757"/>
              <a:gd name="connsiteY178" fmla="*/ 3790 h 51908"/>
              <a:gd name="connsiteX179" fmla="*/ 913066 w 4887757"/>
              <a:gd name="connsiteY179" fmla="*/ 3790 h 51908"/>
              <a:gd name="connsiteX180" fmla="*/ 921612 w 4887757"/>
              <a:gd name="connsiteY180" fmla="*/ 3790 h 51908"/>
              <a:gd name="connsiteX181" fmla="*/ 911846 w 4887757"/>
              <a:gd name="connsiteY181" fmla="*/ 6536 h 51908"/>
              <a:gd name="connsiteX182" fmla="*/ 1219900 w 4887757"/>
              <a:gd name="connsiteY182" fmla="*/ 3496 h 51908"/>
              <a:gd name="connsiteX183" fmla="*/ 1385456 w 4887757"/>
              <a:gd name="connsiteY183" fmla="*/ 3496 h 51908"/>
              <a:gd name="connsiteX184" fmla="*/ 1294588 w 4887757"/>
              <a:gd name="connsiteY184" fmla="*/ 6098 h 51908"/>
              <a:gd name="connsiteX185" fmla="*/ 1297076 w 4887757"/>
              <a:gd name="connsiteY185" fmla="*/ 6098 h 51908"/>
              <a:gd name="connsiteX186" fmla="*/ 1170108 w 4887757"/>
              <a:gd name="connsiteY186" fmla="*/ 7399 h 51908"/>
              <a:gd name="connsiteX187" fmla="*/ 1219900 w 4887757"/>
              <a:gd name="connsiteY187" fmla="*/ 3496 h 51908"/>
              <a:gd name="connsiteX188" fmla="*/ 1496556 w 4887757"/>
              <a:gd name="connsiteY188" fmla="*/ 569 h 51908"/>
              <a:gd name="connsiteX189" fmla="*/ 1620724 w 4887757"/>
              <a:gd name="connsiteY189" fmla="*/ 2195 h 51908"/>
              <a:gd name="connsiteX190" fmla="*/ 1598316 w 4887757"/>
              <a:gd name="connsiteY190" fmla="*/ 3496 h 51908"/>
              <a:gd name="connsiteX191" fmla="*/ 1686698 w 4887757"/>
              <a:gd name="connsiteY191" fmla="*/ 6098 h 51908"/>
              <a:gd name="connsiteX192" fmla="*/ 1677984 w 4887757"/>
              <a:gd name="connsiteY192" fmla="*/ 2195 h 51908"/>
              <a:gd name="connsiteX193" fmla="*/ 1851010 w 4887757"/>
              <a:gd name="connsiteY193" fmla="*/ 2195 h 51908"/>
              <a:gd name="connsiteX194" fmla="*/ 1916984 w 4887757"/>
              <a:gd name="connsiteY194" fmla="*/ 894 h 51908"/>
              <a:gd name="connsiteX195" fmla="*/ 1976734 w 4887757"/>
              <a:gd name="connsiteY195" fmla="*/ 4797 h 51908"/>
              <a:gd name="connsiteX196" fmla="*/ 2005364 w 4887757"/>
              <a:gd name="connsiteY196" fmla="*/ 3496 h 51908"/>
              <a:gd name="connsiteX197" fmla="*/ 1989182 w 4887757"/>
              <a:gd name="connsiteY197" fmla="*/ 3496 h 51908"/>
              <a:gd name="connsiteX198" fmla="*/ 2053912 w 4887757"/>
              <a:gd name="connsiteY198" fmla="*/ 2195 h 51908"/>
              <a:gd name="connsiteX199" fmla="*/ 2060136 w 4887757"/>
              <a:gd name="connsiteY199" fmla="*/ 8700 h 51908"/>
              <a:gd name="connsiteX200" fmla="*/ 2070094 w 4887757"/>
              <a:gd name="connsiteY200" fmla="*/ 2195 h 51908"/>
              <a:gd name="connsiteX201" fmla="*/ 2191320 w 4887757"/>
              <a:gd name="connsiteY201" fmla="*/ 7263 h 51908"/>
              <a:gd name="connsiteX202" fmla="*/ 2192786 w 4887757"/>
              <a:gd name="connsiteY202" fmla="*/ 7247 h 51908"/>
              <a:gd name="connsiteX203" fmla="*/ 2148516 w 4887757"/>
              <a:gd name="connsiteY203" fmla="*/ 3496 h 51908"/>
              <a:gd name="connsiteX204" fmla="*/ 2188350 w 4887757"/>
              <a:gd name="connsiteY204" fmla="*/ 3496 h 51908"/>
              <a:gd name="connsiteX205" fmla="*/ 2152250 w 4887757"/>
              <a:gd name="connsiteY205" fmla="*/ 2195 h 51908"/>
              <a:gd name="connsiteX206" fmla="*/ 2340216 w 4887757"/>
              <a:gd name="connsiteY206" fmla="*/ 3496 h 51908"/>
              <a:gd name="connsiteX207" fmla="*/ 2335236 w 4887757"/>
              <a:gd name="connsiteY207" fmla="*/ 2195 h 51908"/>
              <a:gd name="connsiteX208" fmla="*/ 2376314 w 4887757"/>
              <a:gd name="connsiteY208" fmla="*/ 2195 h 51908"/>
              <a:gd name="connsiteX209" fmla="*/ 2361376 w 4887757"/>
              <a:gd name="connsiteY209" fmla="*/ 6098 h 51908"/>
              <a:gd name="connsiteX210" fmla="*/ 2421126 w 4887757"/>
              <a:gd name="connsiteY210" fmla="*/ 4797 h 51908"/>
              <a:gd name="connsiteX211" fmla="*/ 2412412 w 4887757"/>
              <a:gd name="connsiteY211" fmla="*/ 4797 h 51908"/>
              <a:gd name="connsiteX212" fmla="*/ 2439798 w 4887757"/>
              <a:gd name="connsiteY212" fmla="*/ 3496 h 51908"/>
              <a:gd name="connsiteX213" fmla="*/ 2411168 w 4887757"/>
              <a:gd name="connsiteY213" fmla="*/ 7399 h 51908"/>
              <a:gd name="connsiteX214" fmla="*/ 2556810 w 4887757"/>
              <a:gd name="connsiteY214" fmla="*/ 2195 h 51908"/>
              <a:gd name="connsiteX215" fmla="*/ 2447268 w 4887757"/>
              <a:gd name="connsiteY215" fmla="*/ 10001 h 51908"/>
              <a:gd name="connsiteX216" fmla="*/ 2511996 w 4887757"/>
              <a:gd name="connsiteY216" fmla="*/ 10001 h 51908"/>
              <a:gd name="connsiteX217" fmla="*/ 2480876 w 4887757"/>
              <a:gd name="connsiteY217" fmla="*/ 8700 h 51908"/>
              <a:gd name="connsiteX218" fmla="*/ 2642700 w 4887757"/>
              <a:gd name="connsiteY218" fmla="*/ 4797 h 51908"/>
              <a:gd name="connsiteX219" fmla="*/ 2602866 w 4887757"/>
              <a:gd name="connsiteY219" fmla="*/ 3496 h 51908"/>
              <a:gd name="connsiteX220" fmla="*/ 2693736 w 4887757"/>
              <a:gd name="connsiteY220" fmla="*/ 6098 h 51908"/>
              <a:gd name="connsiteX221" fmla="*/ 2657638 w 4887757"/>
              <a:gd name="connsiteY221" fmla="*/ 11302 h 51908"/>
              <a:gd name="connsiteX222" fmla="*/ 2804524 w 4887757"/>
              <a:gd name="connsiteY222" fmla="*/ 6098 h 51908"/>
              <a:gd name="connsiteX223" fmla="*/ 2746018 w 4887757"/>
              <a:gd name="connsiteY223" fmla="*/ 6098 h 51908"/>
              <a:gd name="connsiteX224" fmla="*/ 2765934 w 4887757"/>
              <a:gd name="connsiteY224" fmla="*/ 3496 h 51908"/>
              <a:gd name="connsiteX225" fmla="*/ 2865518 w 4887757"/>
              <a:gd name="connsiteY225" fmla="*/ 8700 h 51908"/>
              <a:gd name="connsiteX226" fmla="*/ 2866764 w 4887757"/>
              <a:gd name="connsiteY226" fmla="*/ 6098 h 51908"/>
              <a:gd name="connsiteX227" fmla="*/ 2938962 w 4887757"/>
              <a:gd name="connsiteY227" fmla="*/ 8700 h 51908"/>
              <a:gd name="connsiteX228" fmla="*/ 2916556 w 4887757"/>
              <a:gd name="connsiteY228" fmla="*/ 7399 h 51908"/>
              <a:gd name="connsiteX229" fmla="*/ 2917800 w 4887757"/>
              <a:gd name="connsiteY229" fmla="*/ 10001 h 51908"/>
              <a:gd name="connsiteX230" fmla="*/ 3012404 w 4887757"/>
              <a:gd name="connsiteY230" fmla="*/ 8700 h 51908"/>
              <a:gd name="connsiteX231" fmla="*/ 3036056 w 4887757"/>
              <a:gd name="connsiteY231" fmla="*/ 12603 h 51908"/>
              <a:gd name="connsiteX232" fmla="*/ 3070910 w 4887757"/>
              <a:gd name="connsiteY232" fmla="*/ 10001 h 51908"/>
              <a:gd name="connsiteX233" fmla="*/ 3003690 w 4887757"/>
              <a:gd name="connsiteY233" fmla="*/ 16506 h 51908"/>
              <a:gd name="connsiteX234" fmla="*/ 3028586 w 4887757"/>
              <a:gd name="connsiteY234" fmla="*/ 17807 h 51908"/>
              <a:gd name="connsiteX235" fmla="*/ 2926514 w 4887757"/>
              <a:gd name="connsiteY235" fmla="*/ 15205 h 51908"/>
              <a:gd name="connsiteX236" fmla="*/ 2905352 w 4887757"/>
              <a:gd name="connsiteY236" fmla="*/ 16506 h 51908"/>
              <a:gd name="connsiteX237" fmla="*/ 2906596 w 4887757"/>
              <a:gd name="connsiteY237" fmla="*/ 12603 h 51908"/>
              <a:gd name="connsiteX238" fmla="*/ 2869252 w 4887757"/>
              <a:gd name="connsiteY238" fmla="*/ 16506 h 51908"/>
              <a:gd name="connsiteX239" fmla="*/ 2722368 w 4887757"/>
              <a:gd name="connsiteY239" fmla="*/ 16506 h 51908"/>
              <a:gd name="connsiteX240" fmla="*/ 2698716 w 4887757"/>
              <a:gd name="connsiteY240" fmla="*/ 12603 h 51908"/>
              <a:gd name="connsiteX241" fmla="*/ 2577970 w 4887757"/>
              <a:gd name="connsiteY241" fmla="*/ 15205 h 51908"/>
              <a:gd name="connsiteX242" fmla="*/ 2572992 w 4887757"/>
              <a:gd name="connsiteY242" fmla="*/ 12603 h 51908"/>
              <a:gd name="connsiteX243" fmla="*/ 2545606 w 4887757"/>
              <a:gd name="connsiteY243" fmla="*/ 15205 h 51908"/>
              <a:gd name="connsiteX244" fmla="*/ 2361376 w 4887757"/>
              <a:gd name="connsiteY244" fmla="*/ 16506 h 51908"/>
              <a:gd name="connsiteX245" fmla="*/ 2375070 w 4887757"/>
              <a:gd name="connsiteY245" fmla="*/ 13904 h 51908"/>
              <a:gd name="connsiteX246" fmla="*/ 2279220 w 4887757"/>
              <a:gd name="connsiteY246" fmla="*/ 16506 h 51908"/>
              <a:gd name="connsiteX247" fmla="*/ 2276730 w 4887757"/>
              <a:gd name="connsiteY247" fmla="*/ 15205 h 51908"/>
              <a:gd name="connsiteX248" fmla="*/ 2132334 w 4887757"/>
              <a:gd name="connsiteY248" fmla="*/ 19108 h 51908"/>
              <a:gd name="connsiteX249" fmla="*/ 2199552 w 4887757"/>
              <a:gd name="connsiteY249" fmla="*/ 20409 h 51908"/>
              <a:gd name="connsiteX250" fmla="*/ 2192084 w 4887757"/>
              <a:gd name="connsiteY250" fmla="*/ 25614 h 51908"/>
              <a:gd name="connsiteX251" fmla="*/ 2397476 w 4887757"/>
              <a:gd name="connsiteY251" fmla="*/ 21710 h 51908"/>
              <a:gd name="connsiteX252" fmla="*/ 2371334 w 4887757"/>
              <a:gd name="connsiteY252" fmla="*/ 24313 h 51908"/>
              <a:gd name="connsiteX253" fmla="*/ 2453492 w 4887757"/>
              <a:gd name="connsiteY253" fmla="*/ 25614 h 51908"/>
              <a:gd name="connsiteX254" fmla="*/ 2453492 w 4887757"/>
              <a:gd name="connsiteY254" fmla="*/ 21710 h 51908"/>
              <a:gd name="connsiteX255" fmla="*/ 2488346 w 4887757"/>
              <a:gd name="connsiteY255" fmla="*/ 28216 h 51908"/>
              <a:gd name="connsiteX256" fmla="*/ 2010260 w 4887757"/>
              <a:gd name="connsiteY256" fmla="*/ 30792 h 51908"/>
              <a:gd name="connsiteX257" fmla="*/ 1747848 w 4887757"/>
              <a:gd name="connsiteY257" fmla="*/ 30005 h 51908"/>
              <a:gd name="connsiteX258" fmla="*/ 1507448 w 4887757"/>
              <a:gd name="connsiteY258" fmla="*/ 32119 h 51908"/>
              <a:gd name="connsiteX259" fmla="*/ 1492510 w 4887757"/>
              <a:gd name="connsiteY259" fmla="*/ 29517 h 51908"/>
              <a:gd name="connsiteX260" fmla="*/ 1487530 w 4887757"/>
              <a:gd name="connsiteY260" fmla="*/ 33420 h 51908"/>
              <a:gd name="connsiteX261" fmla="*/ 1186290 w 4887757"/>
              <a:gd name="connsiteY261" fmla="*/ 29517 h 51908"/>
              <a:gd name="connsiteX262" fmla="*/ 1163884 w 4887757"/>
              <a:gd name="connsiteY262" fmla="*/ 33420 h 51908"/>
              <a:gd name="connsiteX263" fmla="*/ 1036914 w 4887757"/>
              <a:gd name="connsiteY263" fmla="*/ 30818 h 51908"/>
              <a:gd name="connsiteX264" fmla="*/ 1046872 w 4887757"/>
              <a:gd name="connsiteY264" fmla="*/ 33420 h 51908"/>
              <a:gd name="connsiteX265" fmla="*/ 962226 w 4887757"/>
              <a:gd name="connsiteY265" fmla="*/ 33420 h 51908"/>
              <a:gd name="connsiteX266" fmla="*/ 932352 w 4887757"/>
              <a:gd name="connsiteY266" fmla="*/ 30818 h 51908"/>
              <a:gd name="connsiteX267" fmla="*/ 886294 w 4887757"/>
              <a:gd name="connsiteY267" fmla="*/ 34721 h 51908"/>
              <a:gd name="connsiteX268" fmla="*/ 425720 w 4887757"/>
              <a:gd name="connsiteY268" fmla="*/ 34721 h 51908"/>
              <a:gd name="connsiteX269" fmla="*/ 343564 w 4887757"/>
              <a:gd name="connsiteY269" fmla="*/ 39925 h 51908"/>
              <a:gd name="connsiteX270" fmla="*/ 362236 w 4887757"/>
              <a:gd name="connsiteY270" fmla="*/ 39925 h 51908"/>
              <a:gd name="connsiteX271" fmla="*/ 326136 w 4887757"/>
              <a:gd name="connsiteY271" fmla="*/ 39925 h 51908"/>
              <a:gd name="connsiteX272" fmla="*/ 349788 w 4887757"/>
              <a:gd name="connsiteY272" fmla="*/ 42527 h 51908"/>
              <a:gd name="connsiteX273" fmla="*/ 343564 w 4887757"/>
              <a:gd name="connsiteY273" fmla="*/ 46430 h 51908"/>
              <a:gd name="connsiteX274" fmla="*/ 0 w 4887757"/>
              <a:gd name="connsiteY274" fmla="*/ 37323 h 51908"/>
              <a:gd name="connsiteX275" fmla="*/ 166802 w 4887757"/>
              <a:gd name="connsiteY275" fmla="*/ 37323 h 51908"/>
              <a:gd name="connsiteX276" fmla="*/ 199168 w 4887757"/>
              <a:gd name="connsiteY276" fmla="*/ 33420 h 51908"/>
              <a:gd name="connsiteX277" fmla="*/ 403502 w 4887757"/>
              <a:gd name="connsiteY277" fmla="*/ 29738 h 51908"/>
              <a:gd name="connsiteX278" fmla="*/ 398334 w 4887757"/>
              <a:gd name="connsiteY278" fmla="*/ 30818 h 51908"/>
              <a:gd name="connsiteX279" fmla="*/ 415762 w 4887757"/>
              <a:gd name="connsiteY279" fmla="*/ 29517 h 51908"/>
              <a:gd name="connsiteX280" fmla="*/ 403502 w 4887757"/>
              <a:gd name="connsiteY280" fmla="*/ 29738 h 51908"/>
              <a:gd name="connsiteX281" fmla="*/ 408276 w 4887757"/>
              <a:gd name="connsiteY281" fmla="*/ 28740 h 51908"/>
              <a:gd name="connsiteX282" fmla="*/ 422542 w 4887757"/>
              <a:gd name="connsiteY282" fmla="*/ 28675 h 51908"/>
              <a:gd name="connsiteX283" fmla="*/ 429888 w 4887757"/>
              <a:gd name="connsiteY283" fmla="*/ 27592 h 51908"/>
              <a:gd name="connsiteX284" fmla="*/ 441038 w 4887757"/>
              <a:gd name="connsiteY284" fmla="*/ 27592 h 51908"/>
              <a:gd name="connsiteX285" fmla="*/ 417006 w 4887757"/>
              <a:gd name="connsiteY285" fmla="*/ 26915 h 51908"/>
              <a:gd name="connsiteX286" fmla="*/ 408276 w 4887757"/>
              <a:gd name="connsiteY286" fmla="*/ 28740 h 51908"/>
              <a:gd name="connsiteX287" fmla="*/ 236512 w 4887757"/>
              <a:gd name="connsiteY287" fmla="*/ 29517 h 51908"/>
              <a:gd name="connsiteX288" fmla="*/ 657252 w 4887757"/>
              <a:gd name="connsiteY288" fmla="*/ 23012 h 51908"/>
              <a:gd name="connsiteX289" fmla="*/ 660986 w 4887757"/>
              <a:gd name="connsiteY289" fmla="*/ 25614 h 51908"/>
              <a:gd name="connsiteX290" fmla="*/ 795424 w 4887757"/>
              <a:gd name="connsiteY290" fmla="*/ 19108 h 51908"/>
              <a:gd name="connsiteX291" fmla="*/ 806628 w 4887757"/>
              <a:gd name="connsiteY291" fmla="*/ 20409 h 51908"/>
              <a:gd name="connsiteX292" fmla="*/ 729450 w 4887757"/>
              <a:gd name="connsiteY292" fmla="*/ 23012 h 51908"/>
              <a:gd name="connsiteX293" fmla="*/ 843972 w 4887757"/>
              <a:gd name="connsiteY293" fmla="*/ 24313 h 51908"/>
              <a:gd name="connsiteX294" fmla="*/ 862644 w 4887757"/>
              <a:gd name="connsiteY294" fmla="*/ 20409 h 51908"/>
              <a:gd name="connsiteX295" fmla="*/ 892518 w 4887757"/>
              <a:gd name="connsiteY295" fmla="*/ 25614 h 51908"/>
              <a:gd name="connsiteX296" fmla="*/ 994592 w 4887757"/>
              <a:gd name="connsiteY296" fmla="*/ 20409 h 51908"/>
              <a:gd name="connsiteX297" fmla="*/ 958492 w 4887757"/>
              <a:gd name="connsiteY297" fmla="*/ 19108 h 51908"/>
              <a:gd name="connsiteX298" fmla="*/ 1034424 w 4887757"/>
              <a:gd name="connsiteY298" fmla="*/ 20409 h 51908"/>
              <a:gd name="connsiteX299" fmla="*/ 957248 w 4887757"/>
              <a:gd name="connsiteY299" fmla="*/ 25614 h 51908"/>
              <a:gd name="connsiteX300" fmla="*/ 1049362 w 4887757"/>
              <a:gd name="connsiteY300" fmla="*/ 25614 h 51908"/>
              <a:gd name="connsiteX301" fmla="*/ 1036914 w 4887757"/>
              <a:gd name="connsiteY301" fmla="*/ 28216 h 51908"/>
              <a:gd name="connsiteX302" fmla="*/ 1097910 w 4887757"/>
              <a:gd name="connsiteY302" fmla="*/ 29517 h 51908"/>
              <a:gd name="connsiteX303" fmla="*/ 1097910 w 4887757"/>
              <a:gd name="connsiteY303" fmla="*/ 25614 h 51908"/>
              <a:gd name="connsiteX304" fmla="*/ 1170108 w 4887757"/>
              <a:gd name="connsiteY304" fmla="*/ 25614 h 51908"/>
              <a:gd name="connsiteX305" fmla="*/ 1077992 w 4887757"/>
              <a:gd name="connsiteY305" fmla="*/ 21710 h 51908"/>
              <a:gd name="connsiteX306" fmla="*/ 1125294 w 4887757"/>
              <a:gd name="connsiteY306" fmla="*/ 23012 h 51908"/>
              <a:gd name="connsiteX307" fmla="*/ 1065544 w 4887757"/>
              <a:gd name="connsiteY307" fmla="*/ 19108 h 51908"/>
              <a:gd name="connsiteX308" fmla="*/ 1172596 w 4887757"/>
              <a:gd name="connsiteY308" fmla="*/ 16506 h 51908"/>
              <a:gd name="connsiteX309" fmla="*/ 1090440 w 4887757"/>
              <a:gd name="connsiteY309" fmla="*/ 12603 h 51908"/>
              <a:gd name="connsiteX310" fmla="*/ 1166374 w 4887757"/>
              <a:gd name="connsiteY310" fmla="*/ 10001 h 51908"/>
              <a:gd name="connsiteX311" fmla="*/ 1207452 w 4887757"/>
              <a:gd name="connsiteY311" fmla="*/ 12603 h 51908"/>
              <a:gd name="connsiteX312" fmla="*/ 1197492 w 4887757"/>
              <a:gd name="connsiteY312" fmla="*/ 10001 h 51908"/>
              <a:gd name="connsiteX313" fmla="*/ 1446452 w 4887757"/>
              <a:gd name="connsiteY313" fmla="*/ 13904 h 51908"/>
              <a:gd name="connsiteX314" fmla="*/ 1476328 w 4887757"/>
              <a:gd name="connsiteY314" fmla="*/ 10001 h 51908"/>
              <a:gd name="connsiteX315" fmla="*/ 1575910 w 4887757"/>
              <a:gd name="connsiteY315" fmla="*/ 10001 h 51908"/>
              <a:gd name="connsiteX316" fmla="*/ 1592092 w 4887757"/>
              <a:gd name="connsiteY316" fmla="*/ 6098 h 51908"/>
              <a:gd name="connsiteX317" fmla="*/ 1521140 w 4887757"/>
              <a:gd name="connsiteY317" fmla="*/ 8700 h 51908"/>
              <a:gd name="connsiteX318" fmla="*/ 1488776 w 4887757"/>
              <a:gd name="connsiteY318" fmla="*/ 3496 h 51908"/>
              <a:gd name="connsiteX319" fmla="*/ 1384212 w 4887757"/>
              <a:gd name="connsiteY319" fmla="*/ 6098 h 51908"/>
              <a:gd name="connsiteX320" fmla="*/ 1385456 w 4887757"/>
              <a:gd name="connsiteY320" fmla="*/ 3496 h 51908"/>
              <a:gd name="connsiteX321" fmla="*/ 1390436 w 4887757"/>
              <a:gd name="connsiteY321" fmla="*/ 3496 h 51908"/>
              <a:gd name="connsiteX322" fmla="*/ 1377988 w 4887757"/>
              <a:gd name="connsiteY322" fmla="*/ 894 h 51908"/>
              <a:gd name="connsiteX323" fmla="*/ 1496556 w 4887757"/>
              <a:gd name="connsiteY323" fmla="*/ 569 h 5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4887757" h="51908">
                <a:moveTo>
                  <a:pt x="4279078" y="42236"/>
                </a:moveTo>
                <a:cubicBezTo>
                  <a:pt x="4291020" y="42236"/>
                  <a:pt x="4301768" y="42236"/>
                  <a:pt x="4305350" y="42236"/>
                </a:cubicBezTo>
                <a:cubicBezTo>
                  <a:pt x="4288632" y="44984"/>
                  <a:pt x="4281466" y="42236"/>
                  <a:pt x="4279078" y="42236"/>
                </a:cubicBezTo>
                <a:close/>
                <a:moveTo>
                  <a:pt x="3971158" y="33451"/>
                </a:moveTo>
                <a:lnTo>
                  <a:pt x="3988820" y="35625"/>
                </a:lnTo>
                <a:lnTo>
                  <a:pt x="3933052" y="34616"/>
                </a:lnTo>
                <a:lnTo>
                  <a:pt x="3974902" y="34770"/>
                </a:lnTo>
                <a:cubicBezTo>
                  <a:pt x="3966164" y="34770"/>
                  <a:pt x="3968662" y="33451"/>
                  <a:pt x="3971158" y="33451"/>
                </a:cubicBezTo>
                <a:close/>
                <a:moveTo>
                  <a:pt x="3518110" y="32567"/>
                </a:moveTo>
                <a:lnTo>
                  <a:pt x="3518652" y="32588"/>
                </a:lnTo>
                <a:lnTo>
                  <a:pt x="3518480" y="32628"/>
                </a:lnTo>
                <a:close/>
                <a:moveTo>
                  <a:pt x="3368982" y="30912"/>
                </a:moveTo>
                <a:lnTo>
                  <a:pt x="3401564" y="31132"/>
                </a:lnTo>
                <a:lnTo>
                  <a:pt x="3397256" y="31255"/>
                </a:lnTo>
                <a:cubicBezTo>
                  <a:pt x="3408504" y="31255"/>
                  <a:pt x="3411004" y="31255"/>
                  <a:pt x="3419752" y="31255"/>
                </a:cubicBezTo>
                <a:lnTo>
                  <a:pt x="3411004" y="34002"/>
                </a:lnTo>
                <a:cubicBezTo>
                  <a:pt x="3387258" y="34002"/>
                  <a:pt x="3357266" y="29882"/>
                  <a:pt x="3339768" y="32628"/>
                </a:cubicBezTo>
                <a:cubicBezTo>
                  <a:pt x="3350392" y="29195"/>
                  <a:pt x="3357890" y="29882"/>
                  <a:pt x="3368982" y="30912"/>
                </a:cubicBezTo>
                <a:close/>
                <a:moveTo>
                  <a:pt x="2010260" y="30792"/>
                </a:moveTo>
                <a:lnTo>
                  <a:pt x="2019058" y="30818"/>
                </a:lnTo>
                <a:cubicBezTo>
                  <a:pt x="2010344" y="30818"/>
                  <a:pt x="2001630" y="30818"/>
                  <a:pt x="2005364" y="30818"/>
                </a:cubicBezTo>
                <a:close/>
                <a:moveTo>
                  <a:pt x="3535976" y="28508"/>
                </a:moveTo>
                <a:cubicBezTo>
                  <a:pt x="3574718" y="29882"/>
                  <a:pt x="3548474" y="32628"/>
                  <a:pt x="3555972" y="34002"/>
                </a:cubicBezTo>
                <a:lnTo>
                  <a:pt x="3518652" y="32588"/>
                </a:lnTo>
                <a:close/>
                <a:moveTo>
                  <a:pt x="3493486" y="28508"/>
                </a:moveTo>
                <a:lnTo>
                  <a:pt x="3518110" y="32567"/>
                </a:lnTo>
                <a:lnTo>
                  <a:pt x="3492548" y="31598"/>
                </a:lnTo>
                <a:cubicBezTo>
                  <a:pt x="3467866" y="31598"/>
                  <a:pt x="3441622" y="31942"/>
                  <a:pt x="3419752" y="31255"/>
                </a:cubicBezTo>
                <a:lnTo>
                  <a:pt x="3401564" y="31132"/>
                </a:lnTo>
                <a:close/>
                <a:moveTo>
                  <a:pt x="3655370" y="28178"/>
                </a:moveTo>
                <a:cubicBezTo>
                  <a:pt x="3652874" y="24223"/>
                  <a:pt x="3704050" y="33451"/>
                  <a:pt x="3730260" y="29496"/>
                </a:cubicBezTo>
                <a:cubicBezTo>
                  <a:pt x="3731508" y="29496"/>
                  <a:pt x="3727764" y="28178"/>
                  <a:pt x="3721524" y="28178"/>
                </a:cubicBezTo>
                <a:cubicBezTo>
                  <a:pt x="3792670" y="28837"/>
                  <a:pt x="3855078" y="31803"/>
                  <a:pt x="3914210" y="34275"/>
                </a:cubicBezTo>
                <a:lnTo>
                  <a:pt x="3933052" y="34616"/>
                </a:lnTo>
                <a:lnTo>
                  <a:pt x="3885190" y="34440"/>
                </a:lnTo>
                <a:cubicBezTo>
                  <a:pt x="3854454" y="34770"/>
                  <a:pt x="3828866" y="34770"/>
                  <a:pt x="3826370" y="32133"/>
                </a:cubicBezTo>
                <a:lnTo>
                  <a:pt x="3807648" y="33451"/>
                </a:lnTo>
                <a:cubicBezTo>
                  <a:pt x="3787676" y="32133"/>
                  <a:pt x="3792670" y="30815"/>
                  <a:pt x="3758968" y="29496"/>
                </a:cubicBezTo>
                <a:cubicBezTo>
                  <a:pt x="3736502" y="30815"/>
                  <a:pt x="3758968" y="32133"/>
                  <a:pt x="3751480" y="32133"/>
                </a:cubicBezTo>
                <a:cubicBezTo>
                  <a:pt x="3741494" y="29496"/>
                  <a:pt x="3682830" y="32133"/>
                  <a:pt x="3655370" y="28178"/>
                </a:cubicBezTo>
                <a:close/>
                <a:moveTo>
                  <a:pt x="3202444" y="25762"/>
                </a:moveTo>
                <a:lnTo>
                  <a:pt x="3256180" y="28508"/>
                </a:lnTo>
                <a:lnTo>
                  <a:pt x="3215580" y="28508"/>
                </a:lnTo>
                <a:close/>
                <a:moveTo>
                  <a:pt x="3154046" y="25762"/>
                </a:moveTo>
                <a:lnTo>
                  <a:pt x="3156508" y="30470"/>
                </a:lnTo>
                <a:lnTo>
                  <a:pt x="3173746" y="28901"/>
                </a:lnTo>
                <a:lnTo>
                  <a:pt x="3146658" y="33609"/>
                </a:lnTo>
                <a:cubicBezTo>
                  <a:pt x="3128190" y="32040"/>
                  <a:pt x="3122034" y="35179"/>
                  <a:pt x="3103566" y="33609"/>
                </a:cubicBezTo>
                <a:cubicBezTo>
                  <a:pt x="3139272" y="33609"/>
                  <a:pt x="3151584" y="27331"/>
                  <a:pt x="3154046" y="25762"/>
                </a:cubicBezTo>
                <a:close/>
                <a:moveTo>
                  <a:pt x="3012134" y="23407"/>
                </a:moveTo>
                <a:cubicBezTo>
                  <a:pt x="2997028" y="24976"/>
                  <a:pt x="3033534" y="26546"/>
                  <a:pt x="3044864" y="26546"/>
                </a:cubicBezTo>
                <a:cubicBezTo>
                  <a:pt x="3053676" y="25761"/>
                  <a:pt x="3059656" y="24192"/>
                  <a:pt x="3068310" y="23407"/>
                </a:cubicBezTo>
                <a:cubicBezTo>
                  <a:pt x="3076964" y="22622"/>
                  <a:pt x="3088294" y="22622"/>
                  <a:pt x="3107806" y="24976"/>
                </a:cubicBezTo>
                <a:cubicBezTo>
                  <a:pt x="3097734" y="29685"/>
                  <a:pt x="3041088" y="29685"/>
                  <a:pt x="3004582" y="28115"/>
                </a:cubicBezTo>
                <a:cubicBezTo>
                  <a:pt x="2988216" y="26546"/>
                  <a:pt x="3017170" y="24976"/>
                  <a:pt x="3012134" y="23407"/>
                </a:cubicBezTo>
                <a:close/>
                <a:moveTo>
                  <a:pt x="2488574" y="23407"/>
                </a:moveTo>
                <a:cubicBezTo>
                  <a:pt x="2528442" y="20268"/>
                  <a:pt x="2532180" y="29685"/>
                  <a:pt x="2596964" y="28115"/>
                </a:cubicBezTo>
                <a:cubicBezTo>
                  <a:pt x="2570800" y="28115"/>
                  <a:pt x="2543392" y="28115"/>
                  <a:pt x="2514738" y="29685"/>
                </a:cubicBezTo>
                <a:cubicBezTo>
                  <a:pt x="2477362" y="24976"/>
                  <a:pt x="2544638" y="26546"/>
                  <a:pt x="2488574" y="23407"/>
                </a:cubicBezTo>
                <a:close/>
                <a:moveTo>
                  <a:pt x="2559756" y="21641"/>
                </a:moveTo>
                <a:cubicBezTo>
                  <a:pt x="2623920" y="21641"/>
                  <a:pt x="2699190" y="20268"/>
                  <a:pt x="2728806" y="23014"/>
                </a:cubicBezTo>
                <a:lnTo>
                  <a:pt x="2716466" y="27134"/>
                </a:lnTo>
                <a:lnTo>
                  <a:pt x="2669762" y="26558"/>
                </a:lnTo>
                <a:lnTo>
                  <a:pt x="2660784" y="26448"/>
                </a:lnTo>
                <a:cubicBezTo>
                  <a:pt x="2642738" y="26448"/>
                  <a:pt x="2628856" y="27135"/>
                  <a:pt x="2630090" y="29881"/>
                </a:cubicBezTo>
                <a:cubicBezTo>
                  <a:pt x="2630090" y="27134"/>
                  <a:pt x="2595540" y="25761"/>
                  <a:pt x="2600476" y="23014"/>
                </a:cubicBezTo>
                <a:close/>
                <a:moveTo>
                  <a:pt x="4024828" y="21586"/>
                </a:moveTo>
                <a:cubicBezTo>
                  <a:pt x="4093478" y="20268"/>
                  <a:pt x="4003610" y="32133"/>
                  <a:pt x="4063522" y="30815"/>
                </a:cubicBezTo>
                <a:lnTo>
                  <a:pt x="4072260" y="26860"/>
                </a:lnTo>
                <a:cubicBezTo>
                  <a:pt x="4061026" y="28178"/>
                  <a:pt x="4112200" y="30815"/>
                  <a:pt x="4132172" y="29496"/>
                </a:cubicBezTo>
                <a:lnTo>
                  <a:pt x="4123434" y="28178"/>
                </a:lnTo>
                <a:cubicBezTo>
                  <a:pt x="4281952" y="29496"/>
                  <a:pt x="4494142" y="28178"/>
                  <a:pt x="4670134" y="28178"/>
                </a:cubicBezTo>
                <a:cubicBezTo>
                  <a:pt x="4712572" y="36088"/>
                  <a:pt x="4798696" y="24223"/>
                  <a:pt x="4839884" y="32133"/>
                </a:cubicBezTo>
                <a:cubicBezTo>
                  <a:pt x="4858608" y="29496"/>
                  <a:pt x="4812424" y="28178"/>
                  <a:pt x="4848622" y="26860"/>
                </a:cubicBezTo>
                <a:cubicBezTo>
                  <a:pt x="4867344" y="26860"/>
                  <a:pt x="4869840" y="29496"/>
                  <a:pt x="4868592" y="29496"/>
                </a:cubicBezTo>
                <a:cubicBezTo>
                  <a:pt x="4873586" y="29496"/>
                  <a:pt x="4879826" y="29496"/>
                  <a:pt x="4884820" y="29496"/>
                </a:cubicBezTo>
                <a:cubicBezTo>
                  <a:pt x="4898548" y="37406"/>
                  <a:pt x="4866096" y="45316"/>
                  <a:pt x="4746272" y="51908"/>
                </a:cubicBezTo>
                <a:cubicBezTo>
                  <a:pt x="4732542" y="50589"/>
                  <a:pt x="4801192" y="50589"/>
                  <a:pt x="4767490" y="47953"/>
                </a:cubicBezTo>
                <a:cubicBezTo>
                  <a:pt x="4662644" y="42679"/>
                  <a:pt x="4492894" y="45316"/>
                  <a:pt x="4368076" y="42679"/>
                </a:cubicBezTo>
                <a:cubicBezTo>
                  <a:pt x="4334376" y="40043"/>
                  <a:pt x="4325638" y="40043"/>
                  <a:pt x="4295682" y="37406"/>
                </a:cubicBezTo>
                <a:cubicBezTo>
                  <a:pt x="4295682" y="38724"/>
                  <a:pt x="4295682" y="40043"/>
                  <a:pt x="4296930" y="40043"/>
                </a:cubicBezTo>
                <a:cubicBezTo>
                  <a:pt x="4261982" y="40043"/>
                  <a:pt x="4207062" y="40043"/>
                  <a:pt x="4173362" y="38724"/>
                </a:cubicBezTo>
                <a:cubicBezTo>
                  <a:pt x="4164624" y="40043"/>
                  <a:pt x="4157136" y="42679"/>
                  <a:pt x="4175858" y="41361"/>
                </a:cubicBezTo>
                <a:cubicBezTo>
                  <a:pt x="4124682" y="43998"/>
                  <a:pt x="4087238" y="37406"/>
                  <a:pt x="4058530" y="38724"/>
                </a:cubicBezTo>
                <a:cubicBezTo>
                  <a:pt x="4083494" y="40043"/>
                  <a:pt x="4032318" y="41361"/>
                  <a:pt x="4063522" y="42679"/>
                </a:cubicBezTo>
                <a:cubicBezTo>
                  <a:pt x="4036062" y="42679"/>
                  <a:pt x="4023580" y="40702"/>
                  <a:pt x="4012660" y="38560"/>
                </a:cubicBezTo>
                <a:lnTo>
                  <a:pt x="3988820" y="35625"/>
                </a:lnTo>
                <a:lnTo>
                  <a:pt x="4087238" y="37406"/>
                </a:lnTo>
                <a:cubicBezTo>
                  <a:pt x="4112200" y="40043"/>
                  <a:pt x="4132172" y="37406"/>
                  <a:pt x="4143406" y="34770"/>
                </a:cubicBezTo>
                <a:cubicBezTo>
                  <a:pt x="4122186" y="33451"/>
                  <a:pt x="4062274" y="30815"/>
                  <a:pt x="4061026" y="36088"/>
                </a:cubicBezTo>
                <a:lnTo>
                  <a:pt x="4024828" y="33451"/>
                </a:lnTo>
                <a:cubicBezTo>
                  <a:pt x="4011100" y="33451"/>
                  <a:pt x="4011100" y="28178"/>
                  <a:pt x="4004858" y="26860"/>
                </a:cubicBezTo>
                <a:cubicBezTo>
                  <a:pt x="4031070" y="28178"/>
                  <a:pt x="4059778" y="22905"/>
                  <a:pt x="4024828" y="21586"/>
                </a:cubicBezTo>
                <a:close/>
                <a:moveTo>
                  <a:pt x="2827652" y="20264"/>
                </a:moveTo>
                <a:lnTo>
                  <a:pt x="2827310" y="20284"/>
                </a:lnTo>
                <a:lnTo>
                  <a:pt x="2971462" y="21641"/>
                </a:lnTo>
                <a:cubicBezTo>
                  <a:pt x="2910902" y="24388"/>
                  <a:pt x="2992472" y="24388"/>
                  <a:pt x="2945506" y="28508"/>
                </a:cubicBezTo>
                <a:cubicBezTo>
                  <a:pt x="2947978" y="23014"/>
                  <a:pt x="2881238" y="29881"/>
                  <a:pt x="2877532" y="25761"/>
                </a:cubicBezTo>
                <a:lnTo>
                  <a:pt x="2910902" y="25761"/>
                </a:lnTo>
                <a:cubicBezTo>
                  <a:pt x="2876296" y="23014"/>
                  <a:pt x="2851576" y="27134"/>
                  <a:pt x="2814498" y="24388"/>
                </a:cubicBezTo>
                <a:cubicBezTo>
                  <a:pt x="2794724" y="25761"/>
                  <a:pt x="2815734" y="25761"/>
                  <a:pt x="2829330" y="25761"/>
                </a:cubicBezTo>
                <a:cubicBezTo>
                  <a:pt x="2797196" y="24388"/>
                  <a:pt x="2767534" y="28508"/>
                  <a:pt x="2746524" y="24388"/>
                </a:cubicBezTo>
                <a:cubicBezTo>
                  <a:pt x="2786072" y="24388"/>
                  <a:pt x="2831802" y="21641"/>
                  <a:pt x="2865172" y="21641"/>
                </a:cubicBezTo>
                <a:lnTo>
                  <a:pt x="2826848" y="20311"/>
                </a:lnTo>
                <a:lnTo>
                  <a:pt x="2764512" y="23927"/>
                </a:lnTo>
                <a:lnTo>
                  <a:pt x="2719052" y="22096"/>
                </a:lnTo>
                <a:lnTo>
                  <a:pt x="2826208" y="20288"/>
                </a:lnTo>
                <a:lnTo>
                  <a:pt x="2825622" y="20268"/>
                </a:lnTo>
                <a:lnTo>
                  <a:pt x="2826772" y="20279"/>
                </a:lnTo>
                <a:close/>
                <a:moveTo>
                  <a:pt x="3361018" y="16962"/>
                </a:moveTo>
                <a:lnTo>
                  <a:pt x="3360050" y="17522"/>
                </a:lnTo>
                <a:lnTo>
                  <a:pt x="3350706" y="17150"/>
                </a:lnTo>
                <a:close/>
                <a:moveTo>
                  <a:pt x="3663214" y="16146"/>
                </a:moveTo>
                <a:lnTo>
                  <a:pt x="3688098" y="16146"/>
                </a:lnTo>
                <a:cubicBezTo>
                  <a:pt x="3704272" y="16146"/>
                  <a:pt x="3649528" y="14773"/>
                  <a:pt x="3666946" y="17519"/>
                </a:cubicBezTo>
                <a:cubicBezTo>
                  <a:pt x="3717960" y="14773"/>
                  <a:pt x="3745332" y="18892"/>
                  <a:pt x="3797588" y="16146"/>
                </a:cubicBezTo>
                <a:cubicBezTo>
                  <a:pt x="3803810" y="18892"/>
                  <a:pt x="3829938" y="18892"/>
                  <a:pt x="3836158" y="21638"/>
                </a:cubicBezTo>
                <a:cubicBezTo>
                  <a:pt x="3843624" y="18892"/>
                  <a:pt x="3843624" y="18892"/>
                  <a:pt x="3868508" y="17519"/>
                </a:cubicBezTo>
                <a:cubicBezTo>
                  <a:pt x="3895880" y="20265"/>
                  <a:pt x="3969288" y="20265"/>
                  <a:pt x="3965556" y="23012"/>
                </a:cubicBezTo>
                <a:cubicBezTo>
                  <a:pt x="3950626" y="27131"/>
                  <a:pt x="3928230" y="20265"/>
                  <a:pt x="3918276" y="25758"/>
                </a:cubicBezTo>
                <a:cubicBezTo>
                  <a:pt x="3922010" y="27131"/>
                  <a:pt x="3986708" y="25758"/>
                  <a:pt x="3953114" y="28504"/>
                </a:cubicBezTo>
                <a:cubicBezTo>
                  <a:pt x="3885928" y="29877"/>
                  <a:pt x="3824960" y="23012"/>
                  <a:pt x="3759018" y="27131"/>
                </a:cubicBezTo>
                <a:cubicBezTo>
                  <a:pt x="3732890" y="27818"/>
                  <a:pt x="3707072" y="25071"/>
                  <a:pt x="3676744" y="22153"/>
                </a:cubicBezTo>
                <a:lnTo>
                  <a:pt x="3592052" y="17500"/>
                </a:lnTo>
                <a:close/>
                <a:moveTo>
                  <a:pt x="3567410" y="16146"/>
                </a:moveTo>
                <a:lnTo>
                  <a:pt x="3592052" y="17500"/>
                </a:lnTo>
                <a:lnTo>
                  <a:pt x="3591050" y="17519"/>
                </a:lnTo>
                <a:lnTo>
                  <a:pt x="3568364" y="16497"/>
                </a:lnTo>
                <a:close/>
                <a:moveTo>
                  <a:pt x="916088" y="15874"/>
                </a:moveTo>
                <a:cubicBezTo>
                  <a:pt x="909846" y="19169"/>
                  <a:pt x="878636" y="16972"/>
                  <a:pt x="862408" y="16972"/>
                </a:cubicBezTo>
                <a:cubicBezTo>
                  <a:pt x="882382" y="16972"/>
                  <a:pt x="904852" y="14776"/>
                  <a:pt x="916088" y="15874"/>
                </a:cubicBezTo>
                <a:close/>
                <a:moveTo>
                  <a:pt x="3149318" y="15406"/>
                </a:moveTo>
                <a:lnTo>
                  <a:pt x="3124608" y="17636"/>
                </a:lnTo>
                <a:cubicBezTo>
                  <a:pt x="3102694" y="17750"/>
                  <a:pt x="3074314" y="17522"/>
                  <a:pt x="3054132" y="18437"/>
                </a:cubicBezTo>
                <a:cubicBezTo>
                  <a:pt x="3080620" y="16606"/>
                  <a:pt x="3118460" y="15691"/>
                  <a:pt x="3118460" y="15691"/>
                </a:cubicBezTo>
                <a:lnTo>
                  <a:pt x="3115938" y="15691"/>
                </a:lnTo>
                <a:close/>
                <a:moveTo>
                  <a:pt x="3156300" y="14776"/>
                </a:moveTo>
                <a:lnTo>
                  <a:pt x="3212258" y="14776"/>
                </a:lnTo>
                <a:lnTo>
                  <a:pt x="3223152" y="14776"/>
                </a:lnTo>
                <a:lnTo>
                  <a:pt x="3211762" y="14873"/>
                </a:lnTo>
                <a:lnTo>
                  <a:pt x="3193580" y="18437"/>
                </a:lnTo>
                <a:cubicBezTo>
                  <a:pt x="3189846" y="14776"/>
                  <a:pt x="3157472" y="16606"/>
                  <a:pt x="3147512" y="16606"/>
                </a:cubicBezTo>
                <a:lnTo>
                  <a:pt x="3207548" y="14909"/>
                </a:lnTo>
                <a:lnTo>
                  <a:pt x="3149318" y="15406"/>
                </a:lnTo>
                <a:close/>
                <a:moveTo>
                  <a:pt x="3289064" y="14775"/>
                </a:moveTo>
                <a:cubicBezTo>
                  <a:pt x="3316318" y="14089"/>
                  <a:pt x="3321070" y="15119"/>
                  <a:pt x="3325508" y="16149"/>
                </a:cubicBezTo>
                <a:lnTo>
                  <a:pt x="3350706" y="17150"/>
                </a:lnTo>
                <a:lnTo>
                  <a:pt x="3339768" y="17350"/>
                </a:lnTo>
                <a:cubicBezTo>
                  <a:pt x="3322022" y="17178"/>
                  <a:pt x="3304276" y="16835"/>
                  <a:pt x="3273852" y="17522"/>
                </a:cubicBezTo>
                <a:close/>
                <a:moveTo>
                  <a:pt x="3530084" y="14773"/>
                </a:moveTo>
                <a:lnTo>
                  <a:pt x="3568364" y="16497"/>
                </a:lnTo>
                <a:lnTo>
                  <a:pt x="3578608" y="20265"/>
                </a:lnTo>
                <a:lnTo>
                  <a:pt x="3558700" y="18892"/>
                </a:lnTo>
                <a:cubicBezTo>
                  <a:pt x="3551236" y="24385"/>
                  <a:pt x="3508932" y="17519"/>
                  <a:pt x="3471606" y="20265"/>
                </a:cubicBezTo>
                <a:lnTo>
                  <a:pt x="3493562" y="18401"/>
                </a:lnTo>
                <a:lnTo>
                  <a:pt x="3445410" y="19169"/>
                </a:lnTo>
                <a:cubicBezTo>
                  <a:pt x="3511720" y="19169"/>
                  <a:pt x="3444136" y="14776"/>
                  <a:pt x="3504070" y="15874"/>
                </a:cubicBezTo>
                <a:lnTo>
                  <a:pt x="3509516" y="17047"/>
                </a:lnTo>
                <a:lnTo>
                  <a:pt x="3520130" y="16146"/>
                </a:lnTo>
                <a:lnTo>
                  <a:pt x="3540038" y="18892"/>
                </a:lnTo>
                <a:cubicBezTo>
                  <a:pt x="3562434" y="18892"/>
                  <a:pt x="3548746" y="16146"/>
                  <a:pt x="3530084" y="14773"/>
                </a:cubicBezTo>
                <a:close/>
                <a:moveTo>
                  <a:pt x="1091814" y="10652"/>
                </a:moveTo>
                <a:cubicBezTo>
                  <a:pt x="1047582" y="9278"/>
                  <a:pt x="1072300" y="12026"/>
                  <a:pt x="1044980" y="13399"/>
                </a:cubicBezTo>
                <a:cubicBezTo>
                  <a:pt x="1052786" y="13399"/>
                  <a:pt x="1061892" y="13399"/>
                  <a:pt x="1067096" y="12026"/>
                </a:cubicBezTo>
                <a:cubicBezTo>
                  <a:pt x="1043680" y="12026"/>
                  <a:pt x="1081406" y="12026"/>
                  <a:pt x="1091814" y="10652"/>
                </a:cubicBezTo>
                <a:close/>
                <a:moveTo>
                  <a:pt x="3394276" y="9282"/>
                </a:moveTo>
                <a:cubicBezTo>
                  <a:pt x="3379064" y="12028"/>
                  <a:pt x="3418360" y="12028"/>
                  <a:pt x="3420896" y="13402"/>
                </a:cubicBezTo>
                <a:cubicBezTo>
                  <a:pt x="3414558" y="16148"/>
                  <a:pt x="3377796" y="13402"/>
                  <a:pt x="3366388" y="16148"/>
                </a:cubicBezTo>
                <a:lnTo>
                  <a:pt x="3405684" y="16148"/>
                </a:lnTo>
                <a:lnTo>
                  <a:pt x="3361018" y="16962"/>
                </a:lnTo>
                <a:lnTo>
                  <a:pt x="3367180" y="13402"/>
                </a:lnTo>
                <a:cubicBezTo>
                  <a:pt x="3377796" y="13058"/>
                  <a:pt x="3391740" y="12715"/>
                  <a:pt x="3394276" y="9282"/>
                </a:cubicBezTo>
                <a:close/>
                <a:moveTo>
                  <a:pt x="974802" y="3790"/>
                </a:moveTo>
                <a:cubicBezTo>
                  <a:pt x="951984" y="3790"/>
                  <a:pt x="951984" y="5163"/>
                  <a:pt x="950716" y="7910"/>
                </a:cubicBezTo>
                <a:lnTo>
                  <a:pt x="987478" y="7910"/>
                </a:lnTo>
                <a:cubicBezTo>
                  <a:pt x="981140" y="13403"/>
                  <a:pt x="955786" y="7910"/>
                  <a:pt x="922828" y="6536"/>
                </a:cubicBezTo>
                <a:cubicBezTo>
                  <a:pt x="931702" y="6536"/>
                  <a:pt x="940574" y="5163"/>
                  <a:pt x="945646" y="5163"/>
                </a:cubicBezTo>
                <a:lnTo>
                  <a:pt x="938040" y="5163"/>
                </a:lnTo>
                <a:cubicBezTo>
                  <a:pt x="949448" y="5163"/>
                  <a:pt x="969730" y="3790"/>
                  <a:pt x="974802" y="3790"/>
                </a:cubicBezTo>
                <a:close/>
                <a:moveTo>
                  <a:pt x="913066" y="3790"/>
                </a:moveTo>
                <a:cubicBezTo>
                  <a:pt x="916728" y="3790"/>
                  <a:pt x="917950" y="3790"/>
                  <a:pt x="921612" y="3790"/>
                </a:cubicBezTo>
                <a:cubicBezTo>
                  <a:pt x="917950" y="6536"/>
                  <a:pt x="915508" y="6536"/>
                  <a:pt x="911846" y="6536"/>
                </a:cubicBezTo>
                <a:close/>
                <a:moveTo>
                  <a:pt x="1219900" y="3496"/>
                </a:moveTo>
                <a:lnTo>
                  <a:pt x="1385456" y="3496"/>
                </a:lnTo>
                <a:lnTo>
                  <a:pt x="1294588" y="6098"/>
                </a:lnTo>
                <a:lnTo>
                  <a:pt x="1297076" y="6098"/>
                </a:lnTo>
                <a:cubicBezTo>
                  <a:pt x="1298322" y="4797"/>
                  <a:pt x="1221144" y="8700"/>
                  <a:pt x="1170108" y="7399"/>
                </a:cubicBezTo>
                <a:cubicBezTo>
                  <a:pt x="1185044" y="6098"/>
                  <a:pt x="1268446" y="7399"/>
                  <a:pt x="1219900" y="3496"/>
                </a:cubicBezTo>
                <a:close/>
                <a:moveTo>
                  <a:pt x="1496556" y="569"/>
                </a:moveTo>
                <a:cubicBezTo>
                  <a:pt x="1538568" y="1219"/>
                  <a:pt x="1581514" y="2195"/>
                  <a:pt x="1620724" y="2195"/>
                </a:cubicBezTo>
                <a:lnTo>
                  <a:pt x="1598316" y="3496"/>
                </a:lnTo>
                <a:cubicBezTo>
                  <a:pt x="1625702" y="6098"/>
                  <a:pt x="1661802" y="8700"/>
                  <a:pt x="1686698" y="6098"/>
                </a:cubicBezTo>
                <a:cubicBezTo>
                  <a:pt x="1654332" y="6098"/>
                  <a:pt x="1671760" y="3496"/>
                  <a:pt x="1677984" y="2195"/>
                </a:cubicBezTo>
                <a:lnTo>
                  <a:pt x="1851010" y="2195"/>
                </a:lnTo>
                <a:lnTo>
                  <a:pt x="1916984" y="894"/>
                </a:lnTo>
                <a:cubicBezTo>
                  <a:pt x="1946860" y="2195"/>
                  <a:pt x="1958062" y="3496"/>
                  <a:pt x="1976734" y="4797"/>
                </a:cubicBezTo>
                <a:cubicBezTo>
                  <a:pt x="1987938" y="4797"/>
                  <a:pt x="2016568" y="4797"/>
                  <a:pt x="2005364" y="3496"/>
                </a:cubicBezTo>
                <a:cubicBezTo>
                  <a:pt x="1999140" y="3496"/>
                  <a:pt x="1992916" y="2195"/>
                  <a:pt x="1989182" y="3496"/>
                </a:cubicBezTo>
                <a:cubicBezTo>
                  <a:pt x="2022792" y="-407"/>
                  <a:pt x="2012834" y="3496"/>
                  <a:pt x="2053912" y="2195"/>
                </a:cubicBezTo>
                <a:cubicBezTo>
                  <a:pt x="2021548" y="4797"/>
                  <a:pt x="2063870" y="6098"/>
                  <a:pt x="2060136" y="8700"/>
                </a:cubicBezTo>
                <a:cubicBezTo>
                  <a:pt x="2108684" y="7399"/>
                  <a:pt x="2063870" y="3496"/>
                  <a:pt x="2070094" y="2195"/>
                </a:cubicBezTo>
                <a:lnTo>
                  <a:pt x="2191320" y="7263"/>
                </a:lnTo>
                <a:lnTo>
                  <a:pt x="2192786" y="7247"/>
                </a:lnTo>
                <a:lnTo>
                  <a:pt x="2148516" y="3496"/>
                </a:lnTo>
                <a:cubicBezTo>
                  <a:pt x="2165944" y="3496"/>
                  <a:pt x="2185860" y="3496"/>
                  <a:pt x="2188350" y="3496"/>
                </a:cubicBezTo>
                <a:lnTo>
                  <a:pt x="2152250" y="2195"/>
                </a:lnTo>
                <a:cubicBezTo>
                  <a:pt x="2213246" y="3496"/>
                  <a:pt x="2271752" y="4797"/>
                  <a:pt x="2340216" y="3496"/>
                </a:cubicBezTo>
                <a:lnTo>
                  <a:pt x="2335236" y="2195"/>
                </a:lnTo>
                <a:lnTo>
                  <a:pt x="2376314" y="2195"/>
                </a:lnTo>
                <a:lnTo>
                  <a:pt x="2361376" y="6098"/>
                </a:lnTo>
                <a:cubicBezTo>
                  <a:pt x="2383782" y="4797"/>
                  <a:pt x="2408678" y="8700"/>
                  <a:pt x="2421126" y="4797"/>
                </a:cubicBezTo>
                <a:lnTo>
                  <a:pt x="2412412" y="4797"/>
                </a:lnTo>
                <a:lnTo>
                  <a:pt x="2439798" y="3496"/>
                </a:lnTo>
                <a:lnTo>
                  <a:pt x="2411168" y="7399"/>
                </a:lnTo>
                <a:cubicBezTo>
                  <a:pt x="2447268" y="8700"/>
                  <a:pt x="2497060" y="2195"/>
                  <a:pt x="2556810" y="2195"/>
                </a:cubicBezTo>
                <a:cubicBezTo>
                  <a:pt x="2569258" y="6098"/>
                  <a:pt x="2454736" y="3496"/>
                  <a:pt x="2447268" y="10001"/>
                </a:cubicBezTo>
                <a:cubicBezTo>
                  <a:pt x="2465940" y="10001"/>
                  <a:pt x="2499548" y="11302"/>
                  <a:pt x="2511996" y="10001"/>
                </a:cubicBezTo>
                <a:cubicBezTo>
                  <a:pt x="2509508" y="8700"/>
                  <a:pt x="2494570" y="8700"/>
                  <a:pt x="2480876" y="8700"/>
                </a:cubicBezTo>
                <a:cubicBezTo>
                  <a:pt x="2531914" y="6098"/>
                  <a:pt x="2610336" y="10001"/>
                  <a:pt x="2642700" y="4797"/>
                </a:cubicBezTo>
                <a:lnTo>
                  <a:pt x="2602866" y="3496"/>
                </a:lnTo>
                <a:cubicBezTo>
                  <a:pt x="2648924" y="2195"/>
                  <a:pt x="2677554" y="8700"/>
                  <a:pt x="2693736" y="6098"/>
                </a:cubicBezTo>
                <a:lnTo>
                  <a:pt x="2657638" y="11302"/>
                </a:lnTo>
                <a:cubicBezTo>
                  <a:pt x="2702450" y="8700"/>
                  <a:pt x="2762200" y="8700"/>
                  <a:pt x="2804524" y="6098"/>
                </a:cubicBezTo>
                <a:cubicBezTo>
                  <a:pt x="2805768" y="3496"/>
                  <a:pt x="2742284" y="6098"/>
                  <a:pt x="2746018" y="6098"/>
                </a:cubicBezTo>
                <a:lnTo>
                  <a:pt x="2765934" y="3496"/>
                </a:lnTo>
                <a:cubicBezTo>
                  <a:pt x="2833154" y="6098"/>
                  <a:pt x="2785852" y="6098"/>
                  <a:pt x="2865518" y="8700"/>
                </a:cubicBezTo>
                <a:lnTo>
                  <a:pt x="2866764" y="6098"/>
                </a:lnTo>
                <a:cubicBezTo>
                  <a:pt x="2894148" y="8700"/>
                  <a:pt x="2966346" y="2195"/>
                  <a:pt x="2938962" y="8700"/>
                </a:cubicBezTo>
                <a:lnTo>
                  <a:pt x="2916556" y="7399"/>
                </a:lnTo>
                <a:lnTo>
                  <a:pt x="2917800" y="10001"/>
                </a:lnTo>
                <a:lnTo>
                  <a:pt x="3012404" y="8700"/>
                </a:lnTo>
                <a:cubicBezTo>
                  <a:pt x="3002446" y="10001"/>
                  <a:pt x="3048504" y="8700"/>
                  <a:pt x="3036056" y="12603"/>
                </a:cubicBezTo>
                <a:lnTo>
                  <a:pt x="3070910" y="10001"/>
                </a:lnTo>
                <a:cubicBezTo>
                  <a:pt x="3085848" y="12603"/>
                  <a:pt x="3007424" y="13904"/>
                  <a:pt x="3003690" y="16506"/>
                </a:cubicBezTo>
                <a:cubicBezTo>
                  <a:pt x="3004936" y="19108"/>
                  <a:pt x="3021118" y="19108"/>
                  <a:pt x="3028586" y="17807"/>
                </a:cubicBezTo>
                <a:cubicBezTo>
                  <a:pt x="2987508" y="20409"/>
                  <a:pt x="2967592" y="15205"/>
                  <a:pt x="2926514" y="15205"/>
                </a:cubicBezTo>
                <a:lnTo>
                  <a:pt x="2905352" y="16506"/>
                </a:lnTo>
                <a:lnTo>
                  <a:pt x="2906596" y="12603"/>
                </a:lnTo>
                <a:cubicBezTo>
                  <a:pt x="2889170" y="13904"/>
                  <a:pt x="2874232" y="16506"/>
                  <a:pt x="2869252" y="16506"/>
                </a:cubicBezTo>
                <a:cubicBezTo>
                  <a:pt x="2828174" y="12603"/>
                  <a:pt x="2784606" y="19108"/>
                  <a:pt x="2722368" y="16506"/>
                </a:cubicBezTo>
                <a:cubicBezTo>
                  <a:pt x="2773404" y="15205"/>
                  <a:pt x="2690002" y="13904"/>
                  <a:pt x="2698716" y="12603"/>
                </a:cubicBezTo>
                <a:cubicBezTo>
                  <a:pt x="2670086" y="12603"/>
                  <a:pt x="2600376" y="19108"/>
                  <a:pt x="2577970" y="15205"/>
                </a:cubicBezTo>
                <a:cubicBezTo>
                  <a:pt x="2560544" y="13904"/>
                  <a:pt x="2611580" y="12603"/>
                  <a:pt x="2572992" y="12603"/>
                </a:cubicBezTo>
                <a:cubicBezTo>
                  <a:pt x="2546852" y="12603"/>
                  <a:pt x="2530668" y="13904"/>
                  <a:pt x="2545606" y="15205"/>
                </a:cubicBezTo>
                <a:cubicBezTo>
                  <a:pt x="2489590" y="16506"/>
                  <a:pt x="2422372" y="16506"/>
                  <a:pt x="2361376" y="16506"/>
                </a:cubicBezTo>
                <a:lnTo>
                  <a:pt x="2375070" y="13904"/>
                </a:lnTo>
                <a:cubicBezTo>
                  <a:pt x="2336480" y="12603"/>
                  <a:pt x="2299136" y="15205"/>
                  <a:pt x="2279220" y="16506"/>
                </a:cubicBezTo>
                <a:cubicBezTo>
                  <a:pt x="2272996" y="16506"/>
                  <a:pt x="2270506" y="16506"/>
                  <a:pt x="2276730" y="15205"/>
                </a:cubicBezTo>
                <a:cubicBezTo>
                  <a:pt x="2226938" y="12603"/>
                  <a:pt x="2213246" y="20409"/>
                  <a:pt x="2132334" y="19108"/>
                </a:cubicBezTo>
                <a:cubicBezTo>
                  <a:pt x="2136068" y="23012"/>
                  <a:pt x="2173412" y="23012"/>
                  <a:pt x="2199552" y="20409"/>
                </a:cubicBezTo>
                <a:lnTo>
                  <a:pt x="2192084" y="25614"/>
                </a:lnTo>
                <a:cubicBezTo>
                  <a:pt x="2261792" y="25614"/>
                  <a:pt x="2341460" y="24313"/>
                  <a:pt x="2397476" y="21710"/>
                </a:cubicBezTo>
                <a:lnTo>
                  <a:pt x="2371334" y="24313"/>
                </a:lnTo>
                <a:cubicBezTo>
                  <a:pt x="2421126" y="29517"/>
                  <a:pt x="2407434" y="20409"/>
                  <a:pt x="2453492" y="25614"/>
                </a:cubicBezTo>
                <a:cubicBezTo>
                  <a:pt x="2487100" y="24313"/>
                  <a:pt x="2428596" y="23012"/>
                  <a:pt x="2453492" y="21710"/>
                </a:cubicBezTo>
                <a:cubicBezTo>
                  <a:pt x="2478388" y="23012"/>
                  <a:pt x="2448512" y="28216"/>
                  <a:pt x="2488346" y="28216"/>
                </a:cubicBezTo>
                <a:lnTo>
                  <a:pt x="2010260" y="30792"/>
                </a:lnTo>
                <a:lnTo>
                  <a:pt x="1747848" y="30005"/>
                </a:lnTo>
                <a:cubicBezTo>
                  <a:pt x="1628504" y="28541"/>
                  <a:pt x="1514294" y="27566"/>
                  <a:pt x="1507448" y="32119"/>
                </a:cubicBezTo>
                <a:cubicBezTo>
                  <a:pt x="1499978" y="30818"/>
                  <a:pt x="1524874" y="29517"/>
                  <a:pt x="1492510" y="29517"/>
                </a:cubicBezTo>
                <a:cubicBezTo>
                  <a:pt x="1488776" y="30818"/>
                  <a:pt x="1480062" y="30818"/>
                  <a:pt x="1487530" y="33420"/>
                </a:cubicBezTo>
                <a:cubicBezTo>
                  <a:pt x="1402884" y="28216"/>
                  <a:pt x="1288364" y="33420"/>
                  <a:pt x="1186290" y="29517"/>
                </a:cubicBezTo>
                <a:cubicBezTo>
                  <a:pt x="1187534" y="30818"/>
                  <a:pt x="1165128" y="32119"/>
                  <a:pt x="1163884" y="33420"/>
                </a:cubicBezTo>
                <a:cubicBezTo>
                  <a:pt x="1129030" y="29517"/>
                  <a:pt x="1069280" y="33420"/>
                  <a:pt x="1036914" y="30818"/>
                </a:cubicBezTo>
                <a:lnTo>
                  <a:pt x="1046872" y="33420"/>
                </a:lnTo>
                <a:lnTo>
                  <a:pt x="962226" y="33420"/>
                </a:lnTo>
                <a:cubicBezTo>
                  <a:pt x="939820" y="34721"/>
                  <a:pt x="934842" y="33420"/>
                  <a:pt x="932352" y="30818"/>
                </a:cubicBezTo>
                <a:lnTo>
                  <a:pt x="886294" y="34721"/>
                </a:lnTo>
                <a:cubicBezTo>
                  <a:pt x="750612" y="29517"/>
                  <a:pt x="582564" y="38624"/>
                  <a:pt x="425720" y="34721"/>
                </a:cubicBezTo>
                <a:cubicBezTo>
                  <a:pt x="402068" y="37323"/>
                  <a:pt x="382152" y="38624"/>
                  <a:pt x="343564" y="39925"/>
                </a:cubicBezTo>
                <a:lnTo>
                  <a:pt x="362236" y="39925"/>
                </a:lnTo>
                <a:cubicBezTo>
                  <a:pt x="322402" y="42527"/>
                  <a:pt x="359746" y="38624"/>
                  <a:pt x="326136" y="39925"/>
                </a:cubicBezTo>
                <a:cubicBezTo>
                  <a:pt x="302486" y="41226"/>
                  <a:pt x="318668" y="43828"/>
                  <a:pt x="349788" y="42527"/>
                </a:cubicBezTo>
                <a:cubicBezTo>
                  <a:pt x="369704" y="42527"/>
                  <a:pt x="357256" y="45129"/>
                  <a:pt x="343564" y="46430"/>
                </a:cubicBezTo>
                <a:cubicBezTo>
                  <a:pt x="217840" y="45129"/>
                  <a:pt x="102074" y="42527"/>
                  <a:pt x="0" y="37323"/>
                </a:cubicBezTo>
                <a:cubicBezTo>
                  <a:pt x="49792" y="38624"/>
                  <a:pt x="95850" y="39925"/>
                  <a:pt x="166802" y="37323"/>
                </a:cubicBezTo>
                <a:cubicBezTo>
                  <a:pt x="164312" y="33420"/>
                  <a:pt x="194188" y="37323"/>
                  <a:pt x="199168" y="33420"/>
                </a:cubicBezTo>
                <a:lnTo>
                  <a:pt x="403502" y="29738"/>
                </a:lnTo>
                <a:lnTo>
                  <a:pt x="398334" y="30818"/>
                </a:lnTo>
                <a:lnTo>
                  <a:pt x="415762" y="29517"/>
                </a:lnTo>
                <a:lnTo>
                  <a:pt x="403502" y="29738"/>
                </a:lnTo>
                <a:lnTo>
                  <a:pt x="408276" y="28740"/>
                </a:lnTo>
                <a:lnTo>
                  <a:pt x="422542" y="28675"/>
                </a:lnTo>
                <a:lnTo>
                  <a:pt x="429888" y="27592"/>
                </a:lnTo>
                <a:lnTo>
                  <a:pt x="441038" y="27592"/>
                </a:lnTo>
                <a:lnTo>
                  <a:pt x="417006" y="26915"/>
                </a:lnTo>
                <a:lnTo>
                  <a:pt x="408276" y="28740"/>
                </a:lnTo>
                <a:lnTo>
                  <a:pt x="236512" y="29517"/>
                </a:lnTo>
                <a:cubicBezTo>
                  <a:pt x="210370" y="25614"/>
                  <a:pt x="644804" y="25614"/>
                  <a:pt x="657252" y="23012"/>
                </a:cubicBezTo>
                <a:lnTo>
                  <a:pt x="660986" y="25614"/>
                </a:lnTo>
                <a:cubicBezTo>
                  <a:pt x="715758" y="23012"/>
                  <a:pt x="750612" y="20409"/>
                  <a:pt x="795424" y="19108"/>
                </a:cubicBezTo>
                <a:lnTo>
                  <a:pt x="806628" y="20409"/>
                </a:lnTo>
                <a:cubicBezTo>
                  <a:pt x="773018" y="20409"/>
                  <a:pt x="764304" y="23012"/>
                  <a:pt x="729450" y="23012"/>
                </a:cubicBezTo>
                <a:cubicBezTo>
                  <a:pt x="789200" y="23012"/>
                  <a:pt x="800404" y="25614"/>
                  <a:pt x="843972" y="24313"/>
                </a:cubicBezTo>
                <a:cubicBezTo>
                  <a:pt x="842726" y="20409"/>
                  <a:pt x="805382" y="23012"/>
                  <a:pt x="862644" y="20409"/>
                </a:cubicBezTo>
                <a:cubicBezTo>
                  <a:pt x="878826" y="21710"/>
                  <a:pt x="841482" y="25614"/>
                  <a:pt x="892518" y="25614"/>
                </a:cubicBezTo>
                <a:cubicBezTo>
                  <a:pt x="953514" y="25614"/>
                  <a:pt x="941066" y="20409"/>
                  <a:pt x="994592" y="20409"/>
                </a:cubicBezTo>
                <a:lnTo>
                  <a:pt x="958492" y="19108"/>
                </a:lnTo>
                <a:cubicBezTo>
                  <a:pt x="978408" y="19108"/>
                  <a:pt x="1015752" y="17807"/>
                  <a:pt x="1034424" y="20409"/>
                </a:cubicBezTo>
                <a:cubicBezTo>
                  <a:pt x="1012018" y="19108"/>
                  <a:pt x="954758" y="21710"/>
                  <a:pt x="957248" y="25614"/>
                </a:cubicBezTo>
                <a:cubicBezTo>
                  <a:pt x="979654" y="25614"/>
                  <a:pt x="1029446" y="25614"/>
                  <a:pt x="1049362" y="25614"/>
                </a:cubicBezTo>
                <a:lnTo>
                  <a:pt x="1036914" y="28216"/>
                </a:lnTo>
                <a:cubicBezTo>
                  <a:pt x="1058076" y="30818"/>
                  <a:pt x="1070524" y="26915"/>
                  <a:pt x="1097910" y="29517"/>
                </a:cubicBezTo>
                <a:cubicBezTo>
                  <a:pt x="1124050" y="28216"/>
                  <a:pt x="1082972" y="25614"/>
                  <a:pt x="1097910" y="25614"/>
                </a:cubicBezTo>
                <a:cubicBezTo>
                  <a:pt x="1102888" y="25614"/>
                  <a:pt x="1152680" y="26915"/>
                  <a:pt x="1170108" y="25614"/>
                </a:cubicBezTo>
                <a:cubicBezTo>
                  <a:pt x="1157660" y="20409"/>
                  <a:pt x="1110358" y="26915"/>
                  <a:pt x="1077992" y="21710"/>
                </a:cubicBezTo>
                <a:lnTo>
                  <a:pt x="1125294" y="23012"/>
                </a:lnTo>
                <a:cubicBezTo>
                  <a:pt x="1156414" y="16506"/>
                  <a:pt x="1050608" y="23012"/>
                  <a:pt x="1065544" y="19108"/>
                </a:cubicBezTo>
                <a:cubicBezTo>
                  <a:pt x="1101644" y="12603"/>
                  <a:pt x="1138988" y="23012"/>
                  <a:pt x="1172596" y="16506"/>
                </a:cubicBezTo>
                <a:cubicBezTo>
                  <a:pt x="1150190" y="15205"/>
                  <a:pt x="1080482" y="15205"/>
                  <a:pt x="1090440" y="12603"/>
                </a:cubicBezTo>
                <a:cubicBezTo>
                  <a:pt x="1114092" y="15205"/>
                  <a:pt x="1132764" y="11302"/>
                  <a:pt x="1166374" y="10001"/>
                </a:cubicBezTo>
                <a:lnTo>
                  <a:pt x="1207452" y="12603"/>
                </a:lnTo>
                <a:cubicBezTo>
                  <a:pt x="1224878" y="11302"/>
                  <a:pt x="1211186" y="11302"/>
                  <a:pt x="1197492" y="10001"/>
                </a:cubicBezTo>
                <a:cubicBezTo>
                  <a:pt x="1258488" y="13904"/>
                  <a:pt x="1360562" y="10001"/>
                  <a:pt x="1446452" y="13904"/>
                </a:cubicBezTo>
                <a:cubicBezTo>
                  <a:pt x="1497488" y="12603"/>
                  <a:pt x="1451432" y="11302"/>
                  <a:pt x="1476328" y="10001"/>
                </a:cubicBezTo>
                <a:cubicBezTo>
                  <a:pt x="1502468" y="12603"/>
                  <a:pt x="1548526" y="10001"/>
                  <a:pt x="1575910" y="10001"/>
                </a:cubicBezTo>
                <a:cubicBezTo>
                  <a:pt x="1584624" y="10001"/>
                  <a:pt x="1599562" y="7399"/>
                  <a:pt x="1592092" y="6098"/>
                </a:cubicBezTo>
                <a:lnTo>
                  <a:pt x="1521140" y="8700"/>
                </a:lnTo>
                <a:cubicBezTo>
                  <a:pt x="1524874" y="6098"/>
                  <a:pt x="1513670" y="3496"/>
                  <a:pt x="1488776" y="3496"/>
                </a:cubicBezTo>
                <a:cubicBezTo>
                  <a:pt x="1506202" y="10001"/>
                  <a:pt x="1389192" y="894"/>
                  <a:pt x="1384212" y="6098"/>
                </a:cubicBezTo>
                <a:lnTo>
                  <a:pt x="1385456" y="3496"/>
                </a:lnTo>
                <a:lnTo>
                  <a:pt x="1390436" y="3496"/>
                </a:lnTo>
                <a:lnTo>
                  <a:pt x="1377988" y="894"/>
                </a:lnTo>
                <a:cubicBezTo>
                  <a:pt x="1413466" y="-407"/>
                  <a:pt x="1454544" y="-82"/>
                  <a:pt x="1496556" y="56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20" name="Freeform 1800">
            <a:extLst>
              <a:ext uri="{FF2B5EF4-FFF2-40B4-BE49-F238E27FC236}">
                <a16:creationId xmlns:a16="http://schemas.microsoft.com/office/drawing/2014/main" id="{09E03A2D-2532-1A4D-9042-C06E7BC5ABFA}"/>
              </a:ext>
            </a:extLst>
          </p:cNvPr>
          <p:cNvSpPr>
            <a:spLocks noChangeArrowheads="1"/>
          </p:cNvSpPr>
          <p:nvPr/>
        </p:nvSpPr>
        <p:spPr bwMode="auto">
          <a:xfrm>
            <a:off x="8117439" y="1586086"/>
            <a:ext cx="244442" cy="93382"/>
          </a:xfrm>
          <a:custGeom>
            <a:avLst/>
            <a:gdLst>
              <a:gd name="T0" fmla="*/ 226 w 393"/>
              <a:gd name="T1" fmla="*/ 131 h 152"/>
              <a:gd name="T2" fmla="*/ 226 w 393"/>
              <a:gd name="T3" fmla="*/ 131 h 152"/>
              <a:gd name="T4" fmla="*/ 392 w 393"/>
              <a:gd name="T5" fmla="*/ 57 h 152"/>
              <a:gd name="T6" fmla="*/ 338 w 393"/>
              <a:gd name="T7" fmla="*/ 10 h 152"/>
              <a:gd name="T8" fmla="*/ 289 w 393"/>
              <a:gd name="T9" fmla="*/ 38 h 152"/>
              <a:gd name="T10" fmla="*/ 289 w 393"/>
              <a:gd name="T11" fmla="*/ 38 h 152"/>
              <a:gd name="T12" fmla="*/ 190 w 393"/>
              <a:gd name="T13" fmla="*/ 62 h 152"/>
              <a:gd name="T14" fmla="*/ 190 w 393"/>
              <a:gd name="T15" fmla="*/ 62 h 152"/>
              <a:gd name="T16" fmla="*/ 64 w 393"/>
              <a:gd name="T17" fmla="*/ 0 h 152"/>
              <a:gd name="T18" fmla="*/ 0 w 393"/>
              <a:gd name="T19" fmla="*/ 34 h 152"/>
              <a:gd name="T20" fmla="*/ 0 w 393"/>
              <a:gd name="T21" fmla="*/ 34 h 152"/>
              <a:gd name="T22" fmla="*/ 226 w 393"/>
              <a:gd name="T23" fmla="*/ 1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152">
                <a:moveTo>
                  <a:pt x="226" y="131"/>
                </a:moveTo>
                <a:lnTo>
                  <a:pt x="226" y="131"/>
                </a:lnTo>
                <a:cubicBezTo>
                  <a:pt x="228" y="131"/>
                  <a:pt x="351" y="118"/>
                  <a:pt x="392" y="57"/>
                </a:cubicBezTo>
                <a:lnTo>
                  <a:pt x="338" y="10"/>
                </a:lnTo>
                <a:lnTo>
                  <a:pt x="289" y="38"/>
                </a:lnTo>
                <a:lnTo>
                  <a:pt x="289" y="38"/>
                </a:lnTo>
                <a:cubicBezTo>
                  <a:pt x="251" y="55"/>
                  <a:pt x="218" y="62"/>
                  <a:pt x="190" y="62"/>
                </a:cubicBezTo>
                <a:lnTo>
                  <a:pt x="190" y="62"/>
                </a:lnTo>
                <a:cubicBezTo>
                  <a:pt x="115" y="62"/>
                  <a:pt x="75" y="15"/>
                  <a:pt x="64" y="0"/>
                </a:cubicBezTo>
                <a:lnTo>
                  <a:pt x="0" y="34"/>
                </a:lnTo>
                <a:lnTo>
                  <a:pt x="0" y="34"/>
                </a:lnTo>
                <a:cubicBezTo>
                  <a:pt x="9" y="56"/>
                  <a:pt x="55" y="151"/>
                  <a:pt x="226" y="13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1" name="Freeform 1801">
            <a:extLst>
              <a:ext uri="{FF2B5EF4-FFF2-40B4-BE49-F238E27FC236}">
                <a16:creationId xmlns:a16="http://schemas.microsoft.com/office/drawing/2014/main" id="{49743B10-32D4-6C4E-BC97-C93A48FA22E7}"/>
              </a:ext>
            </a:extLst>
          </p:cNvPr>
          <p:cNvSpPr>
            <a:spLocks noChangeArrowheads="1"/>
          </p:cNvSpPr>
          <p:nvPr/>
        </p:nvSpPr>
        <p:spPr bwMode="auto">
          <a:xfrm>
            <a:off x="8059763" y="2778077"/>
            <a:ext cx="359794" cy="488881"/>
          </a:xfrm>
          <a:custGeom>
            <a:avLst/>
            <a:gdLst>
              <a:gd name="T0" fmla="*/ 19 w 577"/>
              <a:gd name="T1" fmla="*/ 183 h 783"/>
              <a:gd name="T2" fmla="*/ 0 w 577"/>
              <a:gd name="T3" fmla="*/ 198 h 783"/>
              <a:gd name="T4" fmla="*/ 146 w 577"/>
              <a:gd name="T5" fmla="*/ 746 h 783"/>
              <a:gd name="T6" fmla="*/ 163 w 577"/>
              <a:gd name="T7" fmla="*/ 742 h 783"/>
              <a:gd name="T8" fmla="*/ 138 w 577"/>
              <a:gd name="T9" fmla="*/ 619 h 783"/>
              <a:gd name="T10" fmla="*/ 117 w 577"/>
              <a:gd name="T11" fmla="*/ 457 h 783"/>
              <a:gd name="T12" fmla="*/ 136 w 577"/>
              <a:gd name="T13" fmla="*/ 450 h 783"/>
              <a:gd name="T14" fmla="*/ 163 w 577"/>
              <a:gd name="T15" fmla="*/ 485 h 783"/>
              <a:gd name="T16" fmla="*/ 170 w 577"/>
              <a:gd name="T17" fmla="*/ 511 h 783"/>
              <a:gd name="T18" fmla="*/ 308 w 577"/>
              <a:gd name="T19" fmla="*/ 782 h 783"/>
              <a:gd name="T20" fmla="*/ 282 w 577"/>
              <a:gd name="T21" fmla="*/ 658 h 783"/>
              <a:gd name="T22" fmla="*/ 217 w 577"/>
              <a:gd name="T23" fmla="*/ 390 h 783"/>
              <a:gd name="T24" fmla="*/ 261 w 577"/>
              <a:gd name="T25" fmla="*/ 406 h 783"/>
              <a:gd name="T26" fmla="*/ 358 w 577"/>
              <a:gd name="T27" fmla="*/ 567 h 783"/>
              <a:gd name="T28" fmla="*/ 455 w 577"/>
              <a:gd name="T29" fmla="*/ 710 h 783"/>
              <a:gd name="T30" fmla="*/ 469 w 577"/>
              <a:gd name="T31" fmla="*/ 706 h 783"/>
              <a:gd name="T32" fmla="*/ 491 w 577"/>
              <a:gd name="T33" fmla="*/ 671 h 783"/>
              <a:gd name="T34" fmla="*/ 449 w 577"/>
              <a:gd name="T35" fmla="*/ 588 h 783"/>
              <a:gd name="T36" fmla="*/ 445 w 577"/>
              <a:gd name="T37" fmla="*/ 583 h 783"/>
              <a:gd name="T38" fmla="*/ 319 w 577"/>
              <a:gd name="T39" fmla="*/ 312 h 783"/>
              <a:gd name="T40" fmla="*/ 381 w 577"/>
              <a:gd name="T41" fmla="*/ 328 h 783"/>
              <a:gd name="T42" fmla="*/ 485 w 577"/>
              <a:gd name="T43" fmla="*/ 445 h 783"/>
              <a:gd name="T44" fmla="*/ 543 w 577"/>
              <a:gd name="T45" fmla="*/ 493 h 783"/>
              <a:gd name="T46" fmla="*/ 566 w 577"/>
              <a:gd name="T47" fmla="*/ 486 h 783"/>
              <a:gd name="T48" fmla="*/ 574 w 577"/>
              <a:gd name="T49" fmla="*/ 469 h 783"/>
              <a:gd name="T50" fmla="*/ 504 w 577"/>
              <a:gd name="T51" fmla="*/ 356 h 783"/>
              <a:gd name="T52" fmla="*/ 499 w 577"/>
              <a:gd name="T53" fmla="*/ 352 h 783"/>
              <a:gd name="T54" fmla="*/ 392 w 577"/>
              <a:gd name="T55" fmla="*/ 93 h 783"/>
              <a:gd name="T56" fmla="*/ 411 w 577"/>
              <a:gd name="T57" fmla="*/ 82 h 783"/>
              <a:gd name="T58" fmla="*/ 490 w 577"/>
              <a:gd name="T59" fmla="*/ 115 h 783"/>
              <a:gd name="T60" fmla="*/ 546 w 577"/>
              <a:gd name="T61" fmla="*/ 126 h 783"/>
              <a:gd name="T62" fmla="*/ 537 w 577"/>
              <a:gd name="T63" fmla="*/ 66 h 783"/>
              <a:gd name="T64" fmla="*/ 389 w 577"/>
              <a:gd name="T65" fmla="*/ 14 h 783"/>
              <a:gd name="T66" fmla="*/ 228 w 577"/>
              <a:gd name="T6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7" h="783">
                <a:moveTo>
                  <a:pt x="19" y="183"/>
                </a:moveTo>
                <a:lnTo>
                  <a:pt x="19" y="183"/>
                </a:lnTo>
                <a:cubicBezTo>
                  <a:pt x="13" y="189"/>
                  <a:pt x="6" y="193"/>
                  <a:pt x="0" y="198"/>
                </a:cubicBezTo>
                <a:lnTo>
                  <a:pt x="0" y="198"/>
                </a:lnTo>
                <a:cubicBezTo>
                  <a:pt x="1" y="240"/>
                  <a:pt x="13" y="704"/>
                  <a:pt x="146" y="746"/>
                </a:cubicBezTo>
                <a:lnTo>
                  <a:pt x="146" y="746"/>
                </a:lnTo>
                <a:cubicBezTo>
                  <a:pt x="146" y="746"/>
                  <a:pt x="157" y="750"/>
                  <a:pt x="163" y="742"/>
                </a:cubicBezTo>
                <a:lnTo>
                  <a:pt x="163" y="742"/>
                </a:lnTo>
                <a:cubicBezTo>
                  <a:pt x="169" y="736"/>
                  <a:pt x="178" y="711"/>
                  <a:pt x="138" y="619"/>
                </a:cubicBezTo>
                <a:lnTo>
                  <a:pt x="138" y="619"/>
                </a:lnTo>
                <a:cubicBezTo>
                  <a:pt x="99" y="529"/>
                  <a:pt x="102" y="476"/>
                  <a:pt x="117" y="457"/>
                </a:cubicBezTo>
                <a:lnTo>
                  <a:pt x="117" y="457"/>
                </a:lnTo>
                <a:cubicBezTo>
                  <a:pt x="123" y="451"/>
                  <a:pt x="129" y="449"/>
                  <a:pt x="136" y="450"/>
                </a:cubicBezTo>
                <a:lnTo>
                  <a:pt x="136" y="450"/>
                </a:lnTo>
                <a:cubicBezTo>
                  <a:pt x="148" y="452"/>
                  <a:pt x="158" y="465"/>
                  <a:pt x="163" y="485"/>
                </a:cubicBezTo>
                <a:lnTo>
                  <a:pt x="163" y="485"/>
                </a:lnTo>
                <a:cubicBezTo>
                  <a:pt x="165" y="492"/>
                  <a:pt x="167" y="501"/>
                  <a:pt x="170" y="511"/>
                </a:cubicBezTo>
                <a:lnTo>
                  <a:pt x="170" y="511"/>
                </a:lnTo>
                <a:cubicBezTo>
                  <a:pt x="190" y="591"/>
                  <a:pt x="236" y="775"/>
                  <a:pt x="308" y="782"/>
                </a:cubicBezTo>
                <a:lnTo>
                  <a:pt x="308" y="782"/>
                </a:lnTo>
                <a:cubicBezTo>
                  <a:pt x="313" y="776"/>
                  <a:pt x="336" y="747"/>
                  <a:pt x="282" y="658"/>
                </a:cubicBezTo>
                <a:lnTo>
                  <a:pt x="282" y="658"/>
                </a:lnTo>
                <a:cubicBezTo>
                  <a:pt x="230" y="576"/>
                  <a:pt x="186" y="415"/>
                  <a:pt x="217" y="390"/>
                </a:cubicBezTo>
                <a:lnTo>
                  <a:pt x="217" y="390"/>
                </a:lnTo>
                <a:cubicBezTo>
                  <a:pt x="227" y="382"/>
                  <a:pt x="242" y="388"/>
                  <a:pt x="261" y="406"/>
                </a:cubicBezTo>
                <a:lnTo>
                  <a:pt x="261" y="406"/>
                </a:lnTo>
                <a:cubicBezTo>
                  <a:pt x="295" y="440"/>
                  <a:pt x="327" y="504"/>
                  <a:pt x="358" y="567"/>
                </a:cubicBezTo>
                <a:lnTo>
                  <a:pt x="358" y="567"/>
                </a:lnTo>
                <a:cubicBezTo>
                  <a:pt x="392" y="634"/>
                  <a:pt x="427" y="703"/>
                  <a:pt x="455" y="710"/>
                </a:cubicBezTo>
                <a:lnTo>
                  <a:pt x="455" y="710"/>
                </a:lnTo>
                <a:cubicBezTo>
                  <a:pt x="460" y="711"/>
                  <a:pt x="464" y="710"/>
                  <a:pt x="469" y="706"/>
                </a:cubicBezTo>
                <a:lnTo>
                  <a:pt x="469" y="706"/>
                </a:lnTo>
                <a:cubicBezTo>
                  <a:pt x="482" y="697"/>
                  <a:pt x="490" y="685"/>
                  <a:pt x="491" y="671"/>
                </a:cubicBezTo>
                <a:lnTo>
                  <a:pt x="491" y="671"/>
                </a:lnTo>
                <a:cubicBezTo>
                  <a:pt x="494" y="638"/>
                  <a:pt x="462" y="603"/>
                  <a:pt x="449" y="588"/>
                </a:cubicBezTo>
                <a:lnTo>
                  <a:pt x="449" y="588"/>
                </a:lnTo>
                <a:cubicBezTo>
                  <a:pt x="448" y="586"/>
                  <a:pt x="446" y="584"/>
                  <a:pt x="445" y="583"/>
                </a:cubicBezTo>
                <a:lnTo>
                  <a:pt x="445" y="583"/>
                </a:lnTo>
                <a:cubicBezTo>
                  <a:pt x="444" y="581"/>
                  <a:pt x="286" y="350"/>
                  <a:pt x="319" y="312"/>
                </a:cubicBezTo>
                <a:lnTo>
                  <a:pt x="319" y="312"/>
                </a:lnTo>
                <a:cubicBezTo>
                  <a:pt x="332" y="298"/>
                  <a:pt x="360" y="314"/>
                  <a:pt x="379" y="326"/>
                </a:cubicBezTo>
                <a:lnTo>
                  <a:pt x="381" y="328"/>
                </a:lnTo>
                <a:lnTo>
                  <a:pt x="485" y="445"/>
                </a:lnTo>
                <a:lnTo>
                  <a:pt x="485" y="445"/>
                </a:lnTo>
                <a:cubicBezTo>
                  <a:pt x="486" y="446"/>
                  <a:pt x="514" y="488"/>
                  <a:pt x="543" y="493"/>
                </a:cubicBezTo>
                <a:lnTo>
                  <a:pt x="543" y="493"/>
                </a:lnTo>
                <a:cubicBezTo>
                  <a:pt x="551" y="494"/>
                  <a:pt x="559" y="492"/>
                  <a:pt x="566" y="486"/>
                </a:cubicBezTo>
                <a:lnTo>
                  <a:pt x="566" y="486"/>
                </a:lnTo>
                <a:cubicBezTo>
                  <a:pt x="571" y="482"/>
                  <a:pt x="574" y="476"/>
                  <a:pt x="574" y="469"/>
                </a:cubicBezTo>
                <a:lnTo>
                  <a:pt x="574" y="469"/>
                </a:lnTo>
                <a:cubicBezTo>
                  <a:pt x="576" y="438"/>
                  <a:pt x="531" y="383"/>
                  <a:pt x="504" y="356"/>
                </a:cubicBezTo>
                <a:lnTo>
                  <a:pt x="504" y="356"/>
                </a:lnTo>
                <a:cubicBezTo>
                  <a:pt x="503" y="355"/>
                  <a:pt x="501" y="353"/>
                  <a:pt x="499" y="352"/>
                </a:cubicBezTo>
                <a:lnTo>
                  <a:pt x="499" y="352"/>
                </a:lnTo>
                <a:cubicBezTo>
                  <a:pt x="348" y="207"/>
                  <a:pt x="357" y="131"/>
                  <a:pt x="392" y="93"/>
                </a:cubicBezTo>
                <a:lnTo>
                  <a:pt x="392" y="93"/>
                </a:lnTo>
                <a:cubicBezTo>
                  <a:pt x="392" y="93"/>
                  <a:pt x="398" y="85"/>
                  <a:pt x="411" y="82"/>
                </a:cubicBezTo>
                <a:lnTo>
                  <a:pt x="411" y="82"/>
                </a:lnTo>
                <a:cubicBezTo>
                  <a:pt x="431" y="79"/>
                  <a:pt x="458" y="90"/>
                  <a:pt x="490" y="115"/>
                </a:cubicBezTo>
                <a:lnTo>
                  <a:pt x="490" y="115"/>
                </a:lnTo>
                <a:cubicBezTo>
                  <a:pt x="514" y="134"/>
                  <a:pt x="535" y="138"/>
                  <a:pt x="546" y="126"/>
                </a:cubicBezTo>
                <a:lnTo>
                  <a:pt x="546" y="126"/>
                </a:lnTo>
                <a:cubicBezTo>
                  <a:pt x="557" y="114"/>
                  <a:pt x="556" y="86"/>
                  <a:pt x="537" y="66"/>
                </a:cubicBezTo>
                <a:lnTo>
                  <a:pt x="537" y="66"/>
                </a:lnTo>
                <a:cubicBezTo>
                  <a:pt x="503" y="30"/>
                  <a:pt x="458" y="14"/>
                  <a:pt x="389" y="14"/>
                </a:cubicBezTo>
                <a:lnTo>
                  <a:pt x="389" y="14"/>
                </a:lnTo>
                <a:cubicBezTo>
                  <a:pt x="331" y="14"/>
                  <a:pt x="245" y="2"/>
                  <a:pt x="228" y="0"/>
                </a:cubicBezTo>
                <a:lnTo>
                  <a:pt x="228" y="0"/>
                </a:lnTo>
                <a:cubicBezTo>
                  <a:pt x="179" y="44"/>
                  <a:pt x="88" y="124"/>
                  <a:pt x="19" y="18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2" name="Freeform 121">
            <a:extLst>
              <a:ext uri="{FF2B5EF4-FFF2-40B4-BE49-F238E27FC236}">
                <a16:creationId xmlns:a16="http://schemas.microsoft.com/office/drawing/2014/main" id="{40AA357F-7F63-304A-970C-595761FB1A42}"/>
              </a:ext>
            </a:extLst>
          </p:cNvPr>
          <p:cNvSpPr>
            <a:spLocks noChangeArrowheads="1"/>
          </p:cNvSpPr>
          <p:nvPr/>
        </p:nvSpPr>
        <p:spPr bwMode="auto">
          <a:xfrm>
            <a:off x="8164131" y="1391080"/>
            <a:ext cx="232833" cy="228509"/>
          </a:xfrm>
          <a:custGeom>
            <a:avLst/>
            <a:gdLst>
              <a:gd name="connsiteX0" fmla="*/ 72576 w 465666"/>
              <a:gd name="connsiteY0" fmla="*/ 285639 h 457018"/>
              <a:gd name="connsiteX1" fmla="*/ 83837 w 465666"/>
              <a:gd name="connsiteY1" fmla="*/ 296939 h 457018"/>
              <a:gd name="connsiteX2" fmla="*/ 210219 w 465666"/>
              <a:gd name="connsiteY2" fmla="*/ 339628 h 457018"/>
              <a:gd name="connsiteX3" fmla="*/ 249010 w 465666"/>
              <a:gd name="connsiteY3" fmla="*/ 338372 h 457018"/>
              <a:gd name="connsiteX4" fmla="*/ 300313 w 465666"/>
              <a:gd name="connsiteY4" fmla="*/ 327072 h 457018"/>
              <a:gd name="connsiteX5" fmla="*/ 322837 w 465666"/>
              <a:gd name="connsiteY5" fmla="*/ 393617 h 457018"/>
              <a:gd name="connsiteX6" fmla="*/ 261523 w 465666"/>
              <a:gd name="connsiteY6" fmla="*/ 428772 h 457018"/>
              <a:gd name="connsiteX7" fmla="*/ 0 w 465666"/>
              <a:gd name="connsiteY7" fmla="*/ 384828 h 457018"/>
              <a:gd name="connsiteX8" fmla="*/ 130955 w 465666"/>
              <a:gd name="connsiteY8" fmla="*/ 0 h 457018"/>
              <a:gd name="connsiteX9" fmla="*/ 346216 w 465666"/>
              <a:gd name="connsiteY9" fmla="*/ 4975 h 457018"/>
              <a:gd name="connsiteX10" fmla="*/ 465666 w 465666"/>
              <a:gd name="connsiteY10" fmla="*/ 72135 h 457018"/>
              <a:gd name="connsiteX11" fmla="*/ 247917 w 465666"/>
              <a:gd name="connsiteY11" fmla="*/ 320877 h 457018"/>
              <a:gd name="connsiteX12" fmla="*/ 96115 w 465666"/>
              <a:gd name="connsiteY12" fmla="*/ 284810 h 457018"/>
              <a:gd name="connsiteX13" fmla="*/ 47588 w 465666"/>
              <a:gd name="connsiteY13" fmla="*/ 164170 h 457018"/>
              <a:gd name="connsiteX14" fmla="*/ 47588 w 465666"/>
              <a:gd name="connsiteY14" fmla="*/ 155464 h 457018"/>
              <a:gd name="connsiteX15" fmla="*/ 40122 w 465666"/>
              <a:gd name="connsiteY15" fmla="*/ 155464 h 457018"/>
              <a:gd name="connsiteX16" fmla="*/ 26435 w 465666"/>
              <a:gd name="connsiteY16" fmla="*/ 150489 h 457018"/>
              <a:gd name="connsiteX17" fmla="*/ 21458 w 465666"/>
              <a:gd name="connsiteY17" fmla="*/ 94522 h 457018"/>
              <a:gd name="connsiteX18" fmla="*/ 129711 w 465666"/>
              <a:gd name="connsiteY18" fmla="*/ 18656 h 45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666" h="457018">
                <a:moveTo>
                  <a:pt x="72576" y="285639"/>
                </a:moveTo>
                <a:cubicBezTo>
                  <a:pt x="76330" y="289406"/>
                  <a:pt x="80084" y="293172"/>
                  <a:pt x="83837" y="296939"/>
                </a:cubicBezTo>
                <a:cubicBezTo>
                  <a:pt x="116371" y="325817"/>
                  <a:pt x="157664" y="339628"/>
                  <a:pt x="210219" y="339628"/>
                </a:cubicBezTo>
                <a:cubicBezTo>
                  <a:pt x="222732" y="339628"/>
                  <a:pt x="235245" y="339628"/>
                  <a:pt x="249010" y="338372"/>
                </a:cubicBezTo>
                <a:cubicBezTo>
                  <a:pt x="269031" y="335861"/>
                  <a:pt x="285298" y="332095"/>
                  <a:pt x="300313" y="327072"/>
                </a:cubicBezTo>
                <a:lnTo>
                  <a:pt x="322837" y="393617"/>
                </a:lnTo>
                <a:lnTo>
                  <a:pt x="261523" y="428772"/>
                </a:lnTo>
                <a:cubicBezTo>
                  <a:pt x="93848" y="504106"/>
                  <a:pt x="16267" y="407428"/>
                  <a:pt x="0" y="384828"/>
                </a:cubicBezTo>
                <a:close/>
                <a:moveTo>
                  <a:pt x="130955" y="0"/>
                </a:moveTo>
                <a:cubicBezTo>
                  <a:pt x="162062" y="18656"/>
                  <a:pt x="249162" y="59698"/>
                  <a:pt x="346216" y="4975"/>
                </a:cubicBezTo>
                <a:cubicBezTo>
                  <a:pt x="361147" y="19899"/>
                  <a:pt x="413407" y="65917"/>
                  <a:pt x="465666" y="72135"/>
                </a:cubicBezTo>
                <a:cubicBezTo>
                  <a:pt x="461934" y="113178"/>
                  <a:pt x="435804" y="298490"/>
                  <a:pt x="247917" y="320877"/>
                </a:cubicBezTo>
                <a:cubicBezTo>
                  <a:pt x="181970" y="328339"/>
                  <a:pt x="130955" y="315902"/>
                  <a:pt x="96115" y="284810"/>
                </a:cubicBezTo>
                <a:cubicBezTo>
                  <a:pt x="46344" y="237549"/>
                  <a:pt x="47588" y="164170"/>
                  <a:pt x="47588" y="164170"/>
                </a:cubicBezTo>
                <a:lnTo>
                  <a:pt x="47588" y="155464"/>
                </a:lnTo>
                <a:lnTo>
                  <a:pt x="40122" y="155464"/>
                </a:lnTo>
                <a:cubicBezTo>
                  <a:pt x="33901" y="155464"/>
                  <a:pt x="30168" y="152976"/>
                  <a:pt x="26435" y="150489"/>
                </a:cubicBezTo>
                <a:cubicBezTo>
                  <a:pt x="16481" y="136808"/>
                  <a:pt x="18970" y="106959"/>
                  <a:pt x="21458" y="94522"/>
                </a:cubicBezTo>
                <a:cubicBezTo>
                  <a:pt x="55054" y="93278"/>
                  <a:pt x="106069" y="80841"/>
                  <a:pt x="129711" y="18656"/>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23" name="Freeform 1804">
            <a:extLst>
              <a:ext uri="{FF2B5EF4-FFF2-40B4-BE49-F238E27FC236}">
                <a16:creationId xmlns:a16="http://schemas.microsoft.com/office/drawing/2014/main" id="{75367A87-6B59-6B48-80CD-472A1E87F11D}"/>
              </a:ext>
            </a:extLst>
          </p:cNvPr>
          <p:cNvSpPr>
            <a:spLocks noChangeArrowheads="1"/>
          </p:cNvSpPr>
          <p:nvPr/>
        </p:nvSpPr>
        <p:spPr bwMode="auto">
          <a:xfrm>
            <a:off x="8139413" y="1283969"/>
            <a:ext cx="315851" cy="211482"/>
          </a:xfrm>
          <a:custGeom>
            <a:avLst/>
            <a:gdLst>
              <a:gd name="T0" fmla="*/ 50 w 505"/>
              <a:gd name="T1" fmla="*/ 296 h 338"/>
              <a:gd name="T2" fmla="*/ 50 w 505"/>
              <a:gd name="T3" fmla="*/ 296 h 338"/>
              <a:gd name="T4" fmla="*/ 45 w 505"/>
              <a:gd name="T5" fmla="*/ 243 h 338"/>
              <a:gd name="T6" fmla="*/ 45 w 505"/>
              <a:gd name="T7" fmla="*/ 243 h 338"/>
              <a:gd name="T8" fmla="*/ 133 w 505"/>
              <a:gd name="T9" fmla="*/ 181 h 338"/>
              <a:gd name="T10" fmla="*/ 133 w 505"/>
              <a:gd name="T11" fmla="*/ 145 h 338"/>
              <a:gd name="T12" fmla="*/ 143 w 505"/>
              <a:gd name="T13" fmla="*/ 153 h 338"/>
              <a:gd name="T14" fmla="*/ 143 w 505"/>
              <a:gd name="T15" fmla="*/ 153 h 338"/>
              <a:gd name="T16" fmla="*/ 317 w 505"/>
              <a:gd name="T17" fmla="*/ 162 h 338"/>
              <a:gd name="T18" fmla="*/ 321 w 505"/>
              <a:gd name="T19" fmla="*/ 160 h 338"/>
              <a:gd name="T20" fmla="*/ 325 w 505"/>
              <a:gd name="T21" fmla="*/ 164 h 338"/>
              <a:gd name="T22" fmla="*/ 325 w 505"/>
              <a:gd name="T23" fmla="*/ 164 h 338"/>
              <a:gd name="T24" fmla="*/ 437 w 505"/>
              <a:gd name="T25" fmla="*/ 219 h 338"/>
              <a:gd name="T26" fmla="*/ 437 w 505"/>
              <a:gd name="T27" fmla="*/ 219 h 338"/>
              <a:gd name="T28" fmla="*/ 485 w 505"/>
              <a:gd name="T29" fmla="*/ 168 h 338"/>
              <a:gd name="T30" fmla="*/ 485 w 505"/>
              <a:gd name="T31" fmla="*/ 168 h 338"/>
              <a:gd name="T32" fmla="*/ 489 w 505"/>
              <a:gd name="T33" fmla="*/ 56 h 338"/>
              <a:gd name="T34" fmla="*/ 489 w 505"/>
              <a:gd name="T35" fmla="*/ 56 h 338"/>
              <a:gd name="T36" fmla="*/ 423 w 505"/>
              <a:gd name="T37" fmla="*/ 10 h 338"/>
              <a:gd name="T38" fmla="*/ 423 w 505"/>
              <a:gd name="T39" fmla="*/ 10 h 338"/>
              <a:gd name="T40" fmla="*/ 343 w 505"/>
              <a:gd name="T41" fmla="*/ 22 h 338"/>
              <a:gd name="T42" fmla="*/ 343 w 505"/>
              <a:gd name="T43" fmla="*/ 22 h 338"/>
              <a:gd name="T44" fmla="*/ 314 w 505"/>
              <a:gd name="T45" fmla="*/ 68 h 338"/>
              <a:gd name="T46" fmla="*/ 314 w 505"/>
              <a:gd name="T47" fmla="*/ 68 h 338"/>
              <a:gd name="T48" fmla="*/ 315 w 505"/>
              <a:gd name="T49" fmla="*/ 71 h 338"/>
              <a:gd name="T50" fmla="*/ 303 w 505"/>
              <a:gd name="T51" fmla="*/ 71 h 338"/>
              <a:gd name="T52" fmla="*/ 303 w 505"/>
              <a:gd name="T53" fmla="*/ 71 h 338"/>
              <a:gd name="T54" fmla="*/ 303 w 505"/>
              <a:gd name="T55" fmla="*/ 72 h 338"/>
              <a:gd name="T56" fmla="*/ 303 w 505"/>
              <a:gd name="T57" fmla="*/ 72 h 338"/>
              <a:gd name="T58" fmla="*/ 256 w 505"/>
              <a:gd name="T59" fmla="*/ 40 h 338"/>
              <a:gd name="T60" fmla="*/ 256 w 505"/>
              <a:gd name="T61" fmla="*/ 40 h 338"/>
              <a:gd name="T62" fmla="*/ 183 w 505"/>
              <a:gd name="T63" fmla="*/ 34 h 338"/>
              <a:gd name="T64" fmla="*/ 183 w 505"/>
              <a:gd name="T65" fmla="*/ 34 h 338"/>
              <a:gd name="T66" fmla="*/ 120 w 505"/>
              <a:gd name="T67" fmla="*/ 106 h 338"/>
              <a:gd name="T68" fmla="*/ 119 w 505"/>
              <a:gd name="T69" fmla="*/ 110 h 338"/>
              <a:gd name="T70" fmla="*/ 114 w 505"/>
              <a:gd name="T71" fmla="*/ 110 h 338"/>
              <a:gd name="T72" fmla="*/ 114 w 505"/>
              <a:gd name="T73" fmla="*/ 110 h 338"/>
              <a:gd name="T74" fmla="*/ 34 w 505"/>
              <a:gd name="T75" fmla="*/ 136 h 338"/>
              <a:gd name="T76" fmla="*/ 34 w 505"/>
              <a:gd name="T77" fmla="*/ 136 h 338"/>
              <a:gd name="T78" fmla="*/ 11 w 505"/>
              <a:gd name="T79" fmla="*/ 239 h 338"/>
              <a:gd name="T80" fmla="*/ 11 w 505"/>
              <a:gd name="T81" fmla="*/ 240 h 338"/>
              <a:gd name="T82" fmla="*/ 11 w 505"/>
              <a:gd name="T83" fmla="*/ 241 h 338"/>
              <a:gd name="T84" fmla="*/ 11 w 505"/>
              <a:gd name="T85" fmla="*/ 241 h 338"/>
              <a:gd name="T86" fmla="*/ 29 w 505"/>
              <a:gd name="T87" fmla="*/ 329 h 338"/>
              <a:gd name="T88" fmla="*/ 29 w 505"/>
              <a:gd name="T89" fmla="*/ 329 h 338"/>
              <a:gd name="T90" fmla="*/ 68 w 505"/>
              <a:gd name="T91" fmla="*/ 332 h 338"/>
              <a:gd name="T92" fmla="*/ 68 w 505"/>
              <a:gd name="T93" fmla="*/ 332 h 338"/>
              <a:gd name="T94" fmla="*/ 65 w 505"/>
              <a:gd name="T95" fmla="*/ 305 h 338"/>
              <a:gd name="T96" fmla="*/ 65 w 505"/>
              <a:gd name="T97" fmla="*/ 305 h 338"/>
              <a:gd name="T98" fmla="*/ 50 w 505"/>
              <a:gd name="T99" fmla="*/ 29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5" h="338">
                <a:moveTo>
                  <a:pt x="50" y="296"/>
                </a:moveTo>
                <a:lnTo>
                  <a:pt x="50" y="296"/>
                </a:lnTo>
                <a:cubicBezTo>
                  <a:pt x="38" y="281"/>
                  <a:pt x="42" y="253"/>
                  <a:pt x="45" y="243"/>
                </a:cubicBezTo>
                <a:lnTo>
                  <a:pt x="45" y="243"/>
                </a:lnTo>
                <a:cubicBezTo>
                  <a:pt x="37" y="242"/>
                  <a:pt x="106" y="246"/>
                  <a:pt x="133" y="181"/>
                </a:cubicBezTo>
                <a:lnTo>
                  <a:pt x="133" y="145"/>
                </a:lnTo>
                <a:lnTo>
                  <a:pt x="143" y="153"/>
                </a:lnTo>
                <a:lnTo>
                  <a:pt x="143" y="153"/>
                </a:lnTo>
                <a:cubicBezTo>
                  <a:pt x="147" y="156"/>
                  <a:pt x="224" y="217"/>
                  <a:pt x="317" y="162"/>
                </a:cubicBezTo>
                <a:lnTo>
                  <a:pt x="321" y="160"/>
                </a:lnTo>
                <a:lnTo>
                  <a:pt x="325" y="164"/>
                </a:lnTo>
                <a:lnTo>
                  <a:pt x="325" y="164"/>
                </a:lnTo>
                <a:cubicBezTo>
                  <a:pt x="325" y="164"/>
                  <a:pt x="388" y="229"/>
                  <a:pt x="437" y="219"/>
                </a:cubicBezTo>
                <a:lnTo>
                  <a:pt x="437" y="219"/>
                </a:lnTo>
                <a:cubicBezTo>
                  <a:pt x="458" y="215"/>
                  <a:pt x="474" y="198"/>
                  <a:pt x="485" y="168"/>
                </a:cubicBezTo>
                <a:lnTo>
                  <a:pt x="485" y="168"/>
                </a:lnTo>
                <a:cubicBezTo>
                  <a:pt x="503" y="121"/>
                  <a:pt x="504" y="83"/>
                  <a:pt x="489" y="56"/>
                </a:cubicBezTo>
                <a:lnTo>
                  <a:pt x="489" y="56"/>
                </a:lnTo>
                <a:cubicBezTo>
                  <a:pt x="474" y="27"/>
                  <a:pt x="445" y="15"/>
                  <a:pt x="423" y="10"/>
                </a:cubicBezTo>
                <a:lnTo>
                  <a:pt x="423" y="10"/>
                </a:lnTo>
                <a:cubicBezTo>
                  <a:pt x="423" y="10"/>
                  <a:pt x="376" y="0"/>
                  <a:pt x="343" y="22"/>
                </a:cubicBezTo>
                <a:lnTo>
                  <a:pt x="343" y="22"/>
                </a:lnTo>
                <a:cubicBezTo>
                  <a:pt x="328" y="33"/>
                  <a:pt x="319" y="48"/>
                  <a:pt x="314" y="68"/>
                </a:cubicBezTo>
                <a:lnTo>
                  <a:pt x="314" y="68"/>
                </a:lnTo>
                <a:cubicBezTo>
                  <a:pt x="315" y="69"/>
                  <a:pt x="315" y="70"/>
                  <a:pt x="315" y="71"/>
                </a:cubicBezTo>
                <a:lnTo>
                  <a:pt x="303" y="71"/>
                </a:lnTo>
                <a:lnTo>
                  <a:pt x="303" y="71"/>
                </a:lnTo>
                <a:lnTo>
                  <a:pt x="303" y="72"/>
                </a:lnTo>
                <a:lnTo>
                  <a:pt x="303" y="72"/>
                </a:lnTo>
                <a:cubicBezTo>
                  <a:pt x="300" y="66"/>
                  <a:pt x="276" y="51"/>
                  <a:pt x="256" y="40"/>
                </a:cubicBezTo>
                <a:lnTo>
                  <a:pt x="256" y="40"/>
                </a:lnTo>
                <a:cubicBezTo>
                  <a:pt x="229" y="27"/>
                  <a:pt x="205" y="25"/>
                  <a:pt x="183" y="34"/>
                </a:cubicBezTo>
                <a:lnTo>
                  <a:pt x="183" y="34"/>
                </a:lnTo>
                <a:cubicBezTo>
                  <a:pt x="141" y="51"/>
                  <a:pt x="120" y="105"/>
                  <a:pt x="120" y="106"/>
                </a:cubicBezTo>
                <a:lnTo>
                  <a:pt x="119" y="110"/>
                </a:lnTo>
                <a:lnTo>
                  <a:pt x="114" y="110"/>
                </a:lnTo>
                <a:lnTo>
                  <a:pt x="114" y="110"/>
                </a:lnTo>
                <a:cubicBezTo>
                  <a:pt x="78" y="108"/>
                  <a:pt x="51" y="116"/>
                  <a:pt x="34" y="136"/>
                </a:cubicBezTo>
                <a:lnTo>
                  <a:pt x="34" y="136"/>
                </a:lnTo>
                <a:cubicBezTo>
                  <a:pt x="0" y="173"/>
                  <a:pt x="11" y="238"/>
                  <a:pt x="11" y="239"/>
                </a:cubicBezTo>
                <a:lnTo>
                  <a:pt x="11" y="240"/>
                </a:lnTo>
                <a:lnTo>
                  <a:pt x="11" y="241"/>
                </a:lnTo>
                <a:lnTo>
                  <a:pt x="11" y="241"/>
                </a:lnTo>
                <a:cubicBezTo>
                  <a:pt x="11" y="241"/>
                  <a:pt x="3" y="308"/>
                  <a:pt x="29" y="329"/>
                </a:cubicBezTo>
                <a:lnTo>
                  <a:pt x="29" y="329"/>
                </a:lnTo>
                <a:cubicBezTo>
                  <a:pt x="38" y="337"/>
                  <a:pt x="51" y="337"/>
                  <a:pt x="68" y="332"/>
                </a:cubicBezTo>
                <a:lnTo>
                  <a:pt x="68" y="332"/>
                </a:lnTo>
                <a:cubicBezTo>
                  <a:pt x="66" y="321"/>
                  <a:pt x="65" y="311"/>
                  <a:pt x="65" y="305"/>
                </a:cubicBezTo>
                <a:lnTo>
                  <a:pt x="65" y="305"/>
                </a:lnTo>
                <a:cubicBezTo>
                  <a:pt x="59" y="304"/>
                  <a:pt x="54" y="301"/>
                  <a:pt x="50" y="29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4" name="Freeform 1805">
            <a:extLst>
              <a:ext uri="{FF2B5EF4-FFF2-40B4-BE49-F238E27FC236}">
                <a16:creationId xmlns:a16="http://schemas.microsoft.com/office/drawing/2014/main" id="{0D26F63E-535E-EB44-8CC2-6059400A6612}"/>
              </a:ext>
            </a:extLst>
          </p:cNvPr>
          <p:cNvSpPr>
            <a:spLocks noChangeArrowheads="1"/>
          </p:cNvSpPr>
          <p:nvPr/>
        </p:nvSpPr>
        <p:spPr bwMode="auto">
          <a:xfrm>
            <a:off x="8422306" y="1657496"/>
            <a:ext cx="93382" cy="288384"/>
          </a:xfrm>
          <a:custGeom>
            <a:avLst/>
            <a:gdLst>
              <a:gd name="T0" fmla="*/ 0 w 148"/>
              <a:gd name="T1" fmla="*/ 0 h 463"/>
              <a:gd name="T2" fmla="*/ 0 w 148"/>
              <a:gd name="T3" fmla="*/ 0 h 463"/>
              <a:gd name="T4" fmla="*/ 47 w 148"/>
              <a:gd name="T5" fmla="*/ 203 h 463"/>
              <a:gd name="T6" fmla="*/ 47 w 148"/>
              <a:gd name="T7" fmla="*/ 462 h 463"/>
              <a:gd name="T8" fmla="*/ 147 w 148"/>
              <a:gd name="T9" fmla="*/ 462 h 463"/>
              <a:gd name="T10" fmla="*/ 147 w 148"/>
              <a:gd name="T11" fmla="*/ 235 h 463"/>
              <a:gd name="T12" fmla="*/ 147 w 148"/>
              <a:gd name="T13" fmla="*/ 235 h 463"/>
              <a:gd name="T14" fmla="*/ 97 w 148"/>
              <a:gd name="T15" fmla="*/ 27 h 463"/>
              <a:gd name="T16" fmla="*/ 97 w 148"/>
              <a:gd name="T17" fmla="*/ 27 h 463"/>
              <a:gd name="T18" fmla="*/ 0 w 148"/>
              <a:gd name="T1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63">
                <a:moveTo>
                  <a:pt x="0" y="0"/>
                </a:moveTo>
                <a:lnTo>
                  <a:pt x="0" y="0"/>
                </a:lnTo>
                <a:cubicBezTo>
                  <a:pt x="14" y="35"/>
                  <a:pt x="46" y="120"/>
                  <a:pt x="47" y="203"/>
                </a:cubicBezTo>
                <a:lnTo>
                  <a:pt x="47" y="462"/>
                </a:lnTo>
                <a:lnTo>
                  <a:pt x="147" y="462"/>
                </a:lnTo>
                <a:lnTo>
                  <a:pt x="147" y="235"/>
                </a:lnTo>
                <a:lnTo>
                  <a:pt x="147" y="235"/>
                </a:lnTo>
                <a:cubicBezTo>
                  <a:pt x="145" y="143"/>
                  <a:pt x="106" y="49"/>
                  <a:pt x="97" y="27"/>
                </a:cubicBezTo>
                <a:lnTo>
                  <a:pt x="97" y="27"/>
                </a:lnTo>
                <a:cubicBezTo>
                  <a:pt x="58" y="20"/>
                  <a:pt x="27" y="11"/>
                  <a:pt x="0"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5" name="Freeform 1806">
            <a:extLst>
              <a:ext uri="{FF2B5EF4-FFF2-40B4-BE49-F238E27FC236}">
                <a16:creationId xmlns:a16="http://schemas.microsoft.com/office/drawing/2014/main" id="{036E1353-B0AA-7649-A53D-54E40DF9942B}"/>
              </a:ext>
            </a:extLst>
          </p:cNvPr>
          <p:cNvSpPr>
            <a:spLocks noChangeArrowheads="1"/>
          </p:cNvSpPr>
          <p:nvPr/>
        </p:nvSpPr>
        <p:spPr bwMode="auto">
          <a:xfrm>
            <a:off x="8880973" y="1882709"/>
            <a:ext cx="79650" cy="164792"/>
          </a:xfrm>
          <a:custGeom>
            <a:avLst/>
            <a:gdLst>
              <a:gd name="T0" fmla="*/ 118 w 127"/>
              <a:gd name="T1" fmla="*/ 86 h 266"/>
              <a:gd name="T2" fmla="*/ 118 w 127"/>
              <a:gd name="T3" fmla="*/ 86 h 266"/>
              <a:gd name="T4" fmla="*/ 118 w 127"/>
              <a:gd name="T5" fmla="*/ 83 h 266"/>
              <a:gd name="T6" fmla="*/ 118 w 127"/>
              <a:gd name="T7" fmla="*/ 83 h 266"/>
              <a:gd name="T8" fmla="*/ 80 w 127"/>
              <a:gd name="T9" fmla="*/ 11 h 266"/>
              <a:gd name="T10" fmla="*/ 80 w 127"/>
              <a:gd name="T11" fmla="*/ 11 h 266"/>
              <a:gd name="T12" fmla="*/ 51 w 127"/>
              <a:gd name="T13" fmla="*/ 3 h 266"/>
              <a:gd name="T14" fmla="*/ 51 w 127"/>
              <a:gd name="T15" fmla="*/ 3 h 266"/>
              <a:gd name="T16" fmla="*/ 0 w 127"/>
              <a:gd name="T17" fmla="*/ 90 h 266"/>
              <a:gd name="T18" fmla="*/ 0 w 127"/>
              <a:gd name="T19" fmla="*/ 90 h 266"/>
              <a:gd name="T20" fmla="*/ 14 w 127"/>
              <a:gd name="T21" fmla="*/ 213 h 266"/>
              <a:gd name="T22" fmla="*/ 16 w 127"/>
              <a:gd name="T23" fmla="*/ 213 h 266"/>
              <a:gd name="T24" fmla="*/ 16 w 127"/>
              <a:gd name="T25" fmla="*/ 213 h 266"/>
              <a:gd name="T26" fmla="*/ 29 w 127"/>
              <a:gd name="T27" fmla="*/ 255 h 266"/>
              <a:gd name="T28" fmla="*/ 29 w 127"/>
              <a:gd name="T29" fmla="*/ 255 h 266"/>
              <a:gd name="T30" fmla="*/ 79 w 127"/>
              <a:gd name="T31" fmla="*/ 262 h 266"/>
              <a:gd name="T32" fmla="*/ 79 w 127"/>
              <a:gd name="T33" fmla="*/ 262 h 266"/>
              <a:gd name="T34" fmla="*/ 121 w 127"/>
              <a:gd name="T35" fmla="*/ 165 h 266"/>
              <a:gd name="T36" fmla="*/ 121 w 127"/>
              <a:gd name="T37" fmla="*/ 165 h 266"/>
              <a:gd name="T38" fmla="*/ 119 w 127"/>
              <a:gd name="T39" fmla="*/ 87 h 266"/>
              <a:gd name="T40" fmla="*/ 118 w 127"/>
              <a:gd name="T41" fmla="*/ 8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266">
                <a:moveTo>
                  <a:pt x="118" y="86"/>
                </a:moveTo>
                <a:lnTo>
                  <a:pt x="118" y="86"/>
                </a:lnTo>
                <a:cubicBezTo>
                  <a:pt x="118" y="86"/>
                  <a:pt x="118" y="85"/>
                  <a:pt x="118" y="83"/>
                </a:cubicBezTo>
                <a:lnTo>
                  <a:pt x="118" y="83"/>
                </a:lnTo>
                <a:cubicBezTo>
                  <a:pt x="113" y="56"/>
                  <a:pt x="102" y="28"/>
                  <a:pt x="80" y="11"/>
                </a:cubicBezTo>
                <a:lnTo>
                  <a:pt x="80" y="11"/>
                </a:lnTo>
                <a:cubicBezTo>
                  <a:pt x="70" y="3"/>
                  <a:pt x="60" y="0"/>
                  <a:pt x="51" y="3"/>
                </a:cubicBezTo>
                <a:lnTo>
                  <a:pt x="51" y="3"/>
                </a:lnTo>
                <a:cubicBezTo>
                  <a:pt x="24" y="13"/>
                  <a:pt x="6" y="67"/>
                  <a:pt x="0" y="90"/>
                </a:cubicBezTo>
                <a:lnTo>
                  <a:pt x="0" y="90"/>
                </a:lnTo>
                <a:cubicBezTo>
                  <a:pt x="9" y="129"/>
                  <a:pt x="17" y="176"/>
                  <a:pt x="14" y="213"/>
                </a:cubicBezTo>
                <a:lnTo>
                  <a:pt x="16" y="213"/>
                </a:lnTo>
                <a:lnTo>
                  <a:pt x="16" y="213"/>
                </a:lnTo>
                <a:cubicBezTo>
                  <a:pt x="16" y="234"/>
                  <a:pt x="21" y="248"/>
                  <a:pt x="29" y="255"/>
                </a:cubicBezTo>
                <a:lnTo>
                  <a:pt x="29" y="255"/>
                </a:lnTo>
                <a:cubicBezTo>
                  <a:pt x="40" y="265"/>
                  <a:pt x="56" y="265"/>
                  <a:pt x="79" y="262"/>
                </a:cubicBezTo>
                <a:lnTo>
                  <a:pt x="79" y="262"/>
                </a:lnTo>
                <a:cubicBezTo>
                  <a:pt x="107" y="259"/>
                  <a:pt x="118" y="191"/>
                  <a:pt x="121" y="165"/>
                </a:cubicBezTo>
                <a:lnTo>
                  <a:pt x="121" y="165"/>
                </a:lnTo>
                <a:cubicBezTo>
                  <a:pt x="121" y="164"/>
                  <a:pt x="126" y="126"/>
                  <a:pt x="119" y="87"/>
                </a:cubicBezTo>
                <a:lnTo>
                  <a:pt x="118"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6" name="Freeform 1807">
            <a:extLst>
              <a:ext uri="{FF2B5EF4-FFF2-40B4-BE49-F238E27FC236}">
                <a16:creationId xmlns:a16="http://schemas.microsoft.com/office/drawing/2014/main" id="{9F6EBEC2-1897-7241-8CE5-5E6914FE00C9}"/>
              </a:ext>
            </a:extLst>
          </p:cNvPr>
          <p:cNvSpPr>
            <a:spLocks noChangeArrowheads="1"/>
          </p:cNvSpPr>
          <p:nvPr/>
        </p:nvSpPr>
        <p:spPr bwMode="auto">
          <a:xfrm>
            <a:off x="8963370" y="1893695"/>
            <a:ext cx="63171" cy="140072"/>
          </a:xfrm>
          <a:custGeom>
            <a:avLst/>
            <a:gdLst>
              <a:gd name="T0" fmla="*/ 94 w 102"/>
              <a:gd name="T1" fmla="*/ 70 h 223"/>
              <a:gd name="T2" fmla="*/ 94 w 102"/>
              <a:gd name="T3" fmla="*/ 70 h 223"/>
              <a:gd name="T4" fmla="*/ 95 w 102"/>
              <a:gd name="T5" fmla="*/ 70 h 223"/>
              <a:gd name="T6" fmla="*/ 95 w 102"/>
              <a:gd name="T7" fmla="*/ 70 h 223"/>
              <a:gd name="T8" fmla="*/ 63 w 102"/>
              <a:gd name="T9" fmla="*/ 9 h 223"/>
              <a:gd name="T10" fmla="*/ 63 w 102"/>
              <a:gd name="T11" fmla="*/ 9 h 223"/>
              <a:gd name="T12" fmla="*/ 40 w 102"/>
              <a:gd name="T13" fmla="*/ 3 h 223"/>
              <a:gd name="T14" fmla="*/ 40 w 102"/>
              <a:gd name="T15" fmla="*/ 3 h 223"/>
              <a:gd name="T16" fmla="*/ 0 w 102"/>
              <a:gd name="T17" fmla="*/ 69 h 223"/>
              <a:gd name="T18" fmla="*/ 0 w 102"/>
              <a:gd name="T19" fmla="*/ 69 h 223"/>
              <a:gd name="T20" fmla="*/ 1 w 102"/>
              <a:gd name="T21" fmla="*/ 153 h 223"/>
              <a:gd name="T22" fmla="*/ 1 w 102"/>
              <a:gd name="T23" fmla="*/ 153 h 223"/>
              <a:gd name="T24" fmla="*/ 0 w 102"/>
              <a:gd name="T25" fmla="*/ 160 h 223"/>
              <a:gd name="T26" fmla="*/ 3 w 102"/>
              <a:gd name="T27" fmla="*/ 160 h 223"/>
              <a:gd name="T28" fmla="*/ 3 w 102"/>
              <a:gd name="T29" fmla="*/ 160 h 223"/>
              <a:gd name="T30" fmla="*/ 22 w 102"/>
              <a:gd name="T31" fmla="*/ 209 h 223"/>
              <a:gd name="T32" fmla="*/ 22 w 102"/>
              <a:gd name="T33" fmla="*/ 209 h 223"/>
              <a:gd name="T34" fmla="*/ 62 w 102"/>
              <a:gd name="T35" fmla="*/ 216 h 223"/>
              <a:gd name="T36" fmla="*/ 62 w 102"/>
              <a:gd name="T37" fmla="*/ 216 h 223"/>
              <a:gd name="T38" fmla="*/ 94 w 102"/>
              <a:gd name="T39" fmla="*/ 151 h 223"/>
              <a:gd name="T40" fmla="*/ 94 w 102"/>
              <a:gd name="T41" fmla="*/ 151 h 223"/>
              <a:gd name="T42" fmla="*/ 94 w 102"/>
              <a:gd name="T43" fmla="*/ 151 h 223"/>
              <a:gd name="T44" fmla="*/ 94 w 102"/>
              <a:gd name="T45" fmla="*/ 151 h 223"/>
              <a:gd name="T46" fmla="*/ 94 w 102"/>
              <a:gd name="T47" fmla="*/ 151 h 223"/>
              <a:gd name="T48" fmla="*/ 96 w 102"/>
              <a:gd name="T49" fmla="*/ 136 h 223"/>
              <a:gd name="T50" fmla="*/ 96 w 102"/>
              <a:gd name="T51" fmla="*/ 136 h 223"/>
              <a:gd name="T52" fmla="*/ 95 w 102"/>
              <a:gd name="T53" fmla="*/ 70 h 223"/>
              <a:gd name="T54" fmla="*/ 94 w 102"/>
              <a:gd name="T55" fmla="*/ 7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223">
                <a:moveTo>
                  <a:pt x="94" y="70"/>
                </a:moveTo>
                <a:lnTo>
                  <a:pt x="94" y="70"/>
                </a:lnTo>
                <a:lnTo>
                  <a:pt x="95" y="70"/>
                </a:lnTo>
                <a:lnTo>
                  <a:pt x="95" y="70"/>
                </a:lnTo>
                <a:cubicBezTo>
                  <a:pt x="91" y="47"/>
                  <a:pt x="81" y="24"/>
                  <a:pt x="63" y="9"/>
                </a:cubicBezTo>
                <a:lnTo>
                  <a:pt x="63" y="9"/>
                </a:lnTo>
                <a:cubicBezTo>
                  <a:pt x="55" y="2"/>
                  <a:pt x="47" y="0"/>
                  <a:pt x="40" y="3"/>
                </a:cubicBezTo>
                <a:lnTo>
                  <a:pt x="40" y="3"/>
                </a:lnTo>
                <a:cubicBezTo>
                  <a:pt x="20" y="10"/>
                  <a:pt x="5" y="49"/>
                  <a:pt x="0" y="69"/>
                </a:cubicBezTo>
                <a:lnTo>
                  <a:pt x="0" y="69"/>
                </a:lnTo>
                <a:cubicBezTo>
                  <a:pt x="7" y="111"/>
                  <a:pt x="1" y="150"/>
                  <a:pt x="1" y="153"/>
                </a:cubicBezTo>
                <a:lnTo>
                  <a:pt x="1" y="153"/>
                </a:lnTo>
                <a:cubicBezTo>
                  <a:pt x="1" y="154"/>
                  <a:pt x="1" y="156"/>
                  <a:pt x="0" y="160"/>
                </a:cubicBezTo>
                <a:lnTo>
                  <a:pt x="3" y="160"/>
                </a:lnTo>
                <a:lnTo>
                  <a:pt x="3" y="160"/>
                </a:lnTo>
                <a:cubicBezTo>
                  <a:pt x="4" y="183"/>
                  <a:pt x="10" y="200"/>
                  <a:pt x="22" y="209"/>
                </a:cubicBezTo>
                <a:lnTo>
                  <a:pt x="22" y="209"/>
                </a:lnTo>
                <a:cubicBezTo>
                  <a:pt x="39" y="222"/>
                  <a:pt x="62" y="216"/>
                  <a:pt x="62" y="216"/>
                </a:cubicBezTo>
                <a:lnTo>
                  <a:pt x="62" y="216"/>
                </a:lnTo>
                <a:cubicBezTo>
                  <a:pt x="81" y="214"/>
                  <a:pt x="91" y="176"/>
                  <a:pt x="94" y="151"/>
                </a:cubicBezTo>
                <a:lnTo>
                  <a:pt x="94" y="151"/>
                </a:lnTo>
                <a:lnTo>
                  <a:pt x="94" y="151"/>
                </a:lnTo>
                <a:lnTo>
                  <a:pt x="94" y="151"/>
                </a:lnTo>
                <a:lnTo>
                  <a:pt x="94" y="151"/>
                </a:lnTo>
                <a:cubicBezTo>
                  <a:pt x="96" y="145"/>
                  <a:pt x="96" y="140"/>
                  <a:pt x="96" y="136"/>
                </a:cubicBezTo>
                <a:lnTo>
                  <a:pt x="96" y="136"/>
                </a:lnTo>
                <a:cubicBezTo>
                  <a:pt x="96" y="136"/>
                  <a:pt x="101" y="104"/>
                  <a:pt x="95" y="70"/>
                </a:cubicBezTo>
                <a:lnTo>
                  <a:pt x="94" y="70"/>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7" name="Freeform 1808">
            <a:extLst>
              <a:ext uri="{FF2B5EF4-FFF2-40B4-BE49-F238E27FC236}">
                <a16:creationId xmlns:a16="http://schemas.microsoft.com/office/drawing/2014/main" id="{3B8F7CD0-F283-B049-8F41-77CCC0A3447C}"/>
              </a:ext>
            </a:extLst>
          </p:cNvPr>
          <p:cNvSpPr>
            <a:spLocks noChangeArrowheads="1"/>
          </p:cNvSpPr>
          <p:nvPr/>
        </p:nvSpPr>
        <p:spPr bwMode="auto">
          <a:xfrm>
            <a:off x="9029287" y="1899190"/>
            <a:ext cx="60424" cy="115354"/>
          </a:xfrm>
          <a:custGeom>
            <a:avLst/>
            <a:gdLst>
              <a:gd name="T0" fmla="*/ 56 w 96"/>
              <a:gd name="T1" fmla="*/ 7 h 187"/>
              <a:gd name="T2" fmla="*/ 56 w 96"/>
              <a:gd name="T3" fmla="*/ 7 h 187"/>
              <a:gd name="T4" fmla="*/ 37 w 96"/>
              <a:gd name="T5" fmla="*/ 2 h 187"/>
              <a:gd name="T6" fmla="*/ 37 w 96"/>
              <a:gd name="T7" fmla="*/ 2 h 187"/>
              <a:gd name="T8" fmla="*/ 3 w 96"/>
              <a:gd name="T9" fmla="*/ 59 h 187"/>
              <a:gd name="T10" fmla="*/ 3 w 96"/>
              <a:gd name="T11" fmla="*/ 59 h 187"/>
              <a:gd name="T12" fmla="*/ 3 w 96"/>
              <a:gd name="T13" fmla="*/ 127 h 187"/>
              <a:gd name="T14" fmla="*/ 3 w 96"/>
              <a:gd name="T15" fmla="*/ 127 h 187"/>
              <a:gd name="T16" fmla="*/ 2 w 96"/>
              <a:gd name="T17" fmla="*/ 142 h 187"/>
              <a:gd name="T18" fmla="*/ 2 w 96"/>
              <a:gd name="T19" fmla="*/ 142 h 187"/>
              <a:gd name="T20" fmla="*/ 11 w 96"/>
              <a:gd name="T21" fmla="*/ 175 h 187"/>
              <a:gd name="T22" fmla="*/ 11 w 96"/>
              <a:gd name="T23" fmla="*/ 175 h 187"/>
              <a:gd name="T24" fmla="*/ 55 w 96"/>
              <a:gd name="T25" fmla="*/ 181 h 187"/>
              <a:gd name="T26" fmla="*/ 55 w 96"/>
              <a:gd name="T27" fmla="*/ 181 h 187"/>
              <a:gd name="T28" fmla="*/ 84 w 96"/>
              <a:gd name="T29" fmla="*/ 114 h 187"/>
              <a:gd name="T30" fmla="*/ 84 w 96"/>
              <a:gd name="T31" fmla="*/ 114 h 187"/>
              <a:gd name="T32" fmla="*/ 56 w 96"/>
              <a:gd name="T33"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87">
                <a:moveTo>
                  <a:pt x="56" y="7"/>
                </a:moveTo>
                <a:lnTo>
                  <a:pt x="56" y="7"/>
                </a:lnTo>
                <a:cubicBezTo>
                  <a:pt x="49" y="2"/>
                  <a:pt x="43" y="0"/>
                  <a:pt x="37" y="2"/>
                </a:cubicBezTo>
                <a:lnTo>
                  <a:pt x="37" y="2"/>
                </a:lnTo>
                <a:cubicBezTo>
                  <a:pt x="20" y="8"/>
                  <a:pt x="7" y="42"/>
                  <a:pt x="3" y="59"/>
                </a:cubicBezTo>
                <a:lnTo>
                  <a:pt x="3" y="59"/>
                </a:lnTo>
                <a:cubicBezTo>
                  <a:pt x="8" y="93"/>
                  <a:pt x="4" y="125"/>
                  <a:pt x="3" y="127"/>
                </a:cubicBezTo>
                <a:lnTo>
                  <a:pt x="3" y="127"/>
                </a:lnTo>
                <a:cubicBezTo>
                  <a:pt x="3" y="129"/>
                  <a:pt x="3" y="134"/>
                  <a:pt x="2" y="142"/>
                </a:cubicBezTo>
                <a:lnTo>
                  <a:pt x="2" y="142"/>
                </a:lnTo>
                <a:cubicBezTo>
                  <a:pt x="0" y="157"/>
                  <a:pt x="3" y="168"/>
                  <a:pt x="11" y="175"/>
                </a:cubicBezTo>
                <a:lnTo>
                  <a:pt x="11" y="175"/>
                </a:lnTo>
                <a:cubicBezTo>
                  <a:pt x="24" y="186"/>
                  <a:pt x="48" y="183"/>
                  <a:pt x="55" y="181"/>
                </a:cubicBezTo>
                <a:lnTo>
                  <a:pt x="55" y="181"/>
                </a:lnTo>
                <a:cubicBezTo>
                  <a:pt x="73" y="179"/>
                  <a:pt x="82" y="135"/>
                  <a:pt x="84" y="114"/>
                </a:cubicBezTo>
                <a:lnTo>
                  <a:pt x="84" y="114"/>
                </a:lnTo>
                <a:cubicBezTo>
                  <a:pt x="84" y="113"/>
                  <a:pt x="95" y="38"/>
                  <a:pt x="56" y="7"/>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8" name="Freeform 1809">
            <a:extLst>
              <a:ext uri="{FF2B5EF4-FFF2-40B4-BE49-F238E27FC236}">
                <a16:creationId xmlns:a16="http://schemas.microsoft.com/office/drawing/2014/main" id="{24471F04-02D9-EE45-A44A-B03EF67B0462}"/>
              </a:ext>
            </a:extLst>
          </p:cNvPr>
          <p:cNvSpPr>
            <a:spLocks noChangeArrowheads="1"/>
          </p:cNvSpPr>
          <p:nvPr/>
        </p:nvSpPr>
        <p:spPr bwMode="auto">
          <a:xfrm>
            <a:off x="8790338" y="1888202"/>
            <a:ext cx="107114" cy="164792"/>
          </a:xfrm>
          <a:custGeom>
            <a:avLst/>
            <a:gdLst>
              <a:gd name="T0" fmla="*/ 90 w 173"/>
              <a:gd name="T1" fmla="*/ 0 h 264"/>
              <a:gd name="T2" fmla="*/ 90 w 173"/>
              <a:gd name="T3" fmla="*/ 0 h 264"/>
              <a:gd name="T4" fmla="*/ 0 w 173"/>
              <a:gd name="T5" fmla="*/ 90 h 264"/>
              <a:gd name="T6" fmla="*/ 31 w 173"/>
              <a:gd name="T7" fmla="*/ 90 h 264"/>
              <a:gd name="T8" fmla="*/ 35 w 173"/>
              <a:gd name="T9" fmla="*/ 118 h 264"/>
              <a:gd name="T10" fmla="*/ 37 w 173"/>
              <a:gd name="T11" fmla="*/ 161 h 264"/>
              <a:gd name="T12" fmla="*/ 37 w 173"/>
              <a:gd name="T13" fmla="*/ 161 h 264"/>
              <a:gd name="T14" fmla="*/ 102 w 173"/>
              <a:gd name="T15" fmla="*/ 263 h 264"/>
              <a:gd name="T16" fmla="*/ 102 w 173"/>
              <a:gd name="T17" fmla="*/ 263 h 264"/>
              <a:gd name="T18" fmla="*/ 105 w 173"/>
              <a:gd name="T19" fmla="*/ 262 h 264"/>
              <a:gd name="T20" fmla="*/ 105 w 173"/>
              <a:gd name="T21" fmla="*/ 262 h 264"/>
              <a:gd name="T22" fmla="*/ 136 w 173"/>
              <a:gd name="T23" fmla="*/ 245 h 264"/>
              <a:gd name="T24" fmla="*/ 136 w 173"/>
              <a:gd name="T25" fmla="*/ 245 h 264"/>
              <a:gd name="T26" fmla="*/ 109 w 173"/>
              <a:gd name="T27" fmla="*/ 7 h 264"/>
              <a:gd name="T28" fmla="*/ 109 w 173"/>
              <a:gd name="T29" fmla="*/ 7 h 264"/>
              <a:gd name="T30" fmla="*/ 90 w 173"/>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264">
                <a:moveTo>
                  <a:pt x="90" y="0"/>
                </a:moveTo>
                <a:lnTo>
                  <a:pt x="90" y="0"/>
                </a:lnTo>
                <a:cubicBezTo>
                  <a:pt x="57" y="0"/>
                  <a:pt x="17" y="58"/>
                  <a:pt x="0" y="90"/>
                </a:cubicBezTo>
                <a:lnTo>
                  <a:pt x="31" y="90"/>
                </a:lnTo>
                <a:lnTo>
                  <a:pt x="35" y="118"/>
                </a:lnTo>
                <a:lnTo>
                  <a:pt x="37" y="161"/>
                </a:lnTo>
                <a:lnTo>
                  <a:pt x="37" y="161"/>
                </a:lnTo>
                <a:cubicBezTo>
                  <a:pt x="50" y="255"/>
                  <a:pt x="89" y="263"/>
                  <a:pt x="102" y="263"/>
                </a:cubicBezTo>
                <a:lnTo>
                  <a:pt x="102" y="263"/>
                </a:lnTo>
                <a:cubicBezTo>
                  <a:pt x="104" y="263"/>
                  <a:pt x="105" y="262"/>
                  <a:pt x="105" y="262"/>
                </a:cubicBezTo>
                <a:lnTo>
                  <a:pt x="105" y="262"/>
                </a:lnTo>
                <a:cubicBezTo>
                  <a:pt x="120" y="261"/>
                  <a:pt x="129" y="255"/>
                  <a:pt x="136" y="245"/>
                </a:cubicBezTo>
                <a:lnTo>
                  <a:pt x="136" y="245"/>
                </a:lnTo>
                <a:cubicBezTo>
                  <a:pt x="172" y="189"/>
                  <a:pt x="115" y="25"/>
                  <a:pt x="109" y="7"/>
                </a:cubicBezTo>
                <a:lnTo>
                  <a:pt x="109" y="7"/>
                </a:lnTo>
                <a:cubicBezTo>
                  <a:pt x="103" y="2"/>
                  <a:pt x="97" y="0"/>
                  <a:pt x="90" y="0"/>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9" name="Freeform 1810">
            <a:extLst>
              <a:ext uri="{FF2B5EF4-FFF2-40B4-BE49-F238E27FC236}">
                <a16:creationId xmlns:a16="http://schemas.microsoft.com/office/drawing/2014/main" id="{D302F6C9-58E4-BE40-8BF5-065D21BAE60D}"/>
              </a:ext>
            </a:extLst>
          </p:cNvPr>
          <p:cNvSpPr>
            <a:spLocks noChangeArrowheads="1"/>
          </p:cNvSpPr>
          <p:nvPr/>
        </p:nvSpPr>
        <p:spPr bwMode="auto">
          <a:xfrm>
            <a:off x="8013073" y="1616295"/>
            <a:ext cx="129088" cy="329583"/>
          </a:xfrm>
          <a:custGeom>
            <a:avLst/>
            <a:gdLst>
              <a:gd name="T0" fmla="*/ 65 w 208"/>
              <a:gd name="T1" fmla="*/ 0 h 530"/>
              <a:gd name="T2" fmla="*/ 0 w 208"/>
              <a:gd name="T3" fmla="*/ 6 h 530"/>
              <a:gd name="T4" fmla="*/ 0 w 208"/>
              <a:gd name="T5" fmla="*/ 6 h 530"/>
              <a:gd name="T6" fmla="*/ 114 w 208"/>
              <a:gd name="T7" fmla="*/ 379 h 530"/>
              <a:gd name="T8" fmla="*/ 115 w 208"/>
              <a:gd name="T9" fmla="*/ 529 h 530"/>
              <a:gd name="T10" fmla="*/ 199 w 208"/>
              <a:gd name="T11" fmla="*/ 529 h 530"/>
              <a:gd name="T12" fmla="*/ 199 w 208"/>
              <a:gd name="T13" fmla="*/ 377 h 530"/>
              <a:gd name="T14" fmla="*/ 199 w 208"/>
              <a:gd name="T15" fmla="*/ 377 h 530"/>
              <a:gd name="T16" fmla="*/ 65 w 208"/>
              <a:gd name="T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530">
                <a:moveTo>
                  <a:pt x="65" y="0"/>
                </a:moveTo>
                <a:lnTo>
                  <a:pt x="0" y="6"/>
                </a:lnTo>
                <a:lnTo>
                  <a:pt x="0" y="6"/>
                </a:lnTo>
                <a:cubicBezTo>
                  <a:pt x="27" y="51"/>
                  <a:pt x="121" y="223"/>
                  <a:pt x="114" y="379"/>
                </a:cubicBezTo>
                <a:lnTo>
                  <a:pt x="115" y="529"/>
                </a:lnTo>
                <a:lnTo>
                  <a:pt x="199" y="529"/>
                </a:lnTo>
                <a:lnTo>
                  <a:pt x="199" y="377"/>
                </a:lnTo>
                <a:lnTo>
                  <a:pt x="199" y="377"/>
                </a:lnTo>
                <a:cubicBezTo>
                  <a:pt x="207" y="212"/>
                  <a:pt x="82" y="25"/>
                  <a:pt x="65"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0" name="Freeform 129">
            <a:extLst>
              <a:ext uri="{FF2B5EF4-FFF2-40B4-BE49-F238E27FC236}">
                <a16:creationId xmlns:a16="http://schemas.microsoft.com/office/drawing/2014/main" id="{F02DD493-B107-5146-A281-3932A7840D2D}"/>
              </a:ext>
            </a:extLst>
          </p:cNvPr>
          <p:cNvSpPr>
            <a:spLocks noChangeArrowheads="1"/>
          </p:cNvSpPr>
          <p:nvPr/>
        </p:nvSpPr>
        <p:spPr bwMode="auto">
          <a:xfrm>
            <a:off x="8490968" y="1673975"/>
            <a:ext cx="259085" cy="268538"/>
          </a:xfrm>
          <a:custGeom>
            <a:avLst/>
            <a:gdLst>
              <a:gd name="connsiteX0" fmla="*/ 0 w 518170"/>
              <a:gd name="connsiteY0" fmla="*/ 0 h 537076"/>
              <a:gd name="connsiteX1" fmla="*/ 112090 w 518170"/>
              <a:gd name="connsiteY1" fmla="*/ 7460 h 537076"/>
              <a:gd name="connsiteX2" fmla="*/ 113336 w 518170"/>
              <a:gd name="connsiteY2" fmla="*/ 7460 h 537076"/>
              <a:gd name="connsiteX3" fmla="*/ 452096 w 518170"/>
              <a:gd name="connsiteY3" fmla="*/ 253619 h 537076"/>
              <a:gd name="connsiteX4" fmla="*/ 518104 w 518170"/>
              <a:gd name="connsiteY4" fmla="*/ 537076 h 537076"/>
              <a:gd name="connsiteX5" fmla="*/ 61026 w 518170"/>
              <a:gd name="connsiteY5" fmla="*/ 537076 h 537076"/>
              <a:gd name="connsiteX6" fmla="*/ 61026 w 518170"/>
              <a:gd name="connsiteY6" fmla="*/ 256106 h 537076"/>
              <a:gd name="connsiteX7" fmla="*/ 0 w 518170"/>
              <a:gd name="connsiteY7" fmla="*/ 0 h 53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70" h="537076">
                <a:moveTo>
                  <a:pt x="0" y="0"/>
                </a:moveTo>
                <a:cubicBezTo>
                  <a:pt x="34872" y="4973"/>
                  <a:pt x="70990" y="7460"/>
                  <a:pt x="112090" y="7460"/>
                </a:cubicBezTo>
                <a:cubicBezTo>
                  <a:pt x="113336" y="7460"/>
                  <a:pt x="113336" y="7460"/>
                  <a:pt x="113336" y="7460"/>
                </a:cubicBezTo>
                <a:cubicBezTo>
                  <a:pt x="347478" y="7460"/>
                  <a:pt x="450850" y="251133"/>
                  <a:pt x="452096" y="253619"/>
                </a:cubicBezTo>
                <a:cubicBezTo>
                  <a:pt x="452096" y="254862"/>
                  <a:pt x="520596" y="427672"/>
                  <a:pt x="518104" y="537076"/>
                </a:cubicBezTo>
                <a:lnTo>
                  <a:pt x="61026" y="537076"/>
                </a:lnTo>
                <a:lnTo>
                  <a:pt x="61026" y="256106"/>
                </a:lnTo>
                <a:cubicBezTo>
                  <a:pt x="57290" y="149188"/>
                  <a:pt x="17436" y="39784"/>
                  <a:pt x="0" y="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1" name="Freeform 130">
            <a:extLst>
              <a:ext uri="{FF2B5EF4-FFF2-40B4-BE49-F238E27FC236}">
                <a16:creationId xmlns:a16="http://schemas.microsoft.com/office/drawing/2014/main" id="{B7F74487-CC59-534F-968A-11C21BB4FC70}"/>
              </a:ext>
            </a:extLst>
          </p:cNvPr>
          <p:cNvSpPr>
            <a:spLocks noChangeArrowheads="1"/>
          </p:cNvSpPr>
          <p:nvPr/>
        </p:nvSpPr>
        <p:spPr bwMode="auto">
          <a:xfrm>
            <a:off x="7621593" y="1619044"/>
            <a:ext cx="614934" cy="1297344"/>
          </a:xfrm>
          <a:custGeom>
            <a:avLst/>
            <a:gdLst>
              <a:gd name="connsiteX0" fmla="*/ 768442 w 1229867"/>
              <a:gd name="connsiteY0" fmla="*/ 0 h 2594688"/>
              <a:gd name="connsiteX1" fmla="*/ 913036 w 1229867"/>
              <a:gd name="connsiteY1" fmla="*/ 463788 h 2594688"/>
              <a:gd name="connsiteX2" fmla="*/ 913036 w 1229867"/>
              <a:gd name="connsiteY2" fmla="*/ 650799 h 2594688"/>
              <a:gd name="connsiteX3" fmla="*/ 863176 w 1229867"/>
              <a:gd name="connsiteY3" fmla="*/ 650799 h 2594688"/>
              <a:gd name="connsiteX4" fmla="*/ 853204 w 1229867"/>
              <a:gd name="connsiteY4" fmla="*/ 549813 h 2594688"/>
              <a:gd name="connsiteX5" fmla="*/ 838246 w 1229867"/>
              <a:gd name="connsiteY5" fmla="*/ 552307 h 2594688"/>
              <a:gd name="connsiteX6" fmla="*/ 764702 w 1229867"/>
              <a:gd name="connsiteY6" fmla="*/ 1026068 h 2594688"/>
              <a:gd name="connsiteX7" fmla="*/ 723568 w 1229867"/>
              <a:gd name="connsiteY7" fmla="*/ 1433753 h 2594688"/>
              <a:gd name="connsiteX8" fmla="*/ 805837 w 1229867"/>
              <a:gd name="connsiteY8" fmla="*/ 1607050 h 2594688"/>
              <a:gd name="connsiteX9" fmla="*/ 1176047 w 1229867"/>
              <a:gd name="connsiteY9" fmla="*/ 2103253 h 2594688"/>
              <a:gd name="connsiteX10" fmla="*/ 1229647 w 1229867"/>
              <a:gd name="connsiteY10" fmla="*/ 2211719 h 2594688"/>
              <a:gd name="connsiteX11" fmla="*/ 1200977 w 1229867"/>
              <a:gd name="connsiteY11" fmla="*/ 2267823 h 2594688"/>
              <a:gd name="connsiteX12" fmla="*/ 893092 w 1229867"/>
              <a:gd name="connsiteY12" fmla="*/ 2537119 h 2594688"/>
              <a:gd name="connsiteX13" fmla="*/ 764702 w 1229867"/>
              <a:gd name="connsiteY13" fmla="*/ 2594469 h 2594688"/>
              <a:gd name="connsiteX14" fmla="*/ 721075 w 1229867"/>
              <a:gd name="connsiteY14" fmla="*/ 2573274 h 2594688"/>
              <a:gd name="connsiteX15" fmla="*/ 91593 w 1229867"/>
              <a:gd name="connsiteY15" fmla="*/ 1721750 h 2594688"/>
              <a:gd name="connsiteX16" fmla="*/ 26775 w 1229867"/>
              <a:gd name="connsiteY16" fmla="*/ 1259209 h 2594688"/>
              <a:gd name="connsiteX17" fmla="*/ 119016 w 1229867"/>
              <a:gd name="connsiteY17" fmla="*/ 917602 h 2594688"/>
              <a:gd name="connsiteX18" fmla="*/ 298512 w 1229867"/>
              <a:gd name="connsiteY18" fmla="*/ 369036 h 2594688"/>
              <a:gd name="connsiteX19" fmla="*/ 632573 w 1229867"/>
              <a:gd name="connsiteY19" fmla="*/ 12468 h 259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9867" h="2594688">
                <a:moveTo>
                  <a:pt x="768442" y="0"/>
                </a:moveTo>
                <a:cubicBezTo>
                  <a:pt x="794618" y="43636"/>
                  <a:pt x="921761" y="265556"/>
                  <a:pt x="913036" y="463788"/>
                </a:cubicBezTo>
                <a:lnTo>
                  <a:pt x="913036" y="650799"/>
                </a:lnTo>
                <a:lnTo>
                  <a:pt x="863176" y="650799"/>
                </a:lnTo>
                <a:cubicBezTo>
                  <a:pt x="860683" y="590956"/>
                  <a:pt x="854450" y="549813"/>
                  <a:pt x="853204" y="549813"/>
                </a:cubicBezTo>
                <a:lnTo>
                  <a:pt x="838246" y="552307"/>
                </a:lnTo>
                <a:cubicBezTo>
                  <a:pt x="839492" y="554800"/>
                  <a:pt x="888106" y="840304"/>
                  <a:pt x="764702" y="1026068"/>
                </a:cubicBezTo>
                <a:cubicBezTo>
                  <a:pt x="636313" y="1218066"/>
                  <a:pt x="722321" y="1431259"/>
                  <a:pt x="723568" y="1433753"/>
                </a:cubicBezTo>
                <a:lnTo>
                  <a:pt x="805837" y="1607050"/>
                </a:lnTo>
                <a:cubicBezTo>
                  <a:pt x="808330" y="1610790"/>
                  <a:pt x="1065109" y="1993540"/>
                  <a:pt x="1176047" y="2103253"/>
                </a:cubicBezTo>
                <a:cubicBezTo>
                  <a:pt x="1213442" y="2143149"/>
                  <a:pt x="1232139" y="2179304"/>
                  <a:pt x="1229647" y="2211719"/>
                </a:cubicBezTo>
                <a:cubicBezTo>
                  <a:pt x="1227153" y="2246628"/>
                  <a:pt x="1202223" y="2266576"/>
                  <a:pt x="1200977" y="2267823"/>
                </a:cubicBezTo>
                <a:cubicBezTo>
                  <a:pt x="1199731" y="2269069"/>
                  <a:pt x="1018988" y="2431146"/>
                  <a:pt x="893092" y="2537119"/>
                </a:cubicBezTo>
                <a:cubicBezTo>
                  <a:pt x="845725" y="2578261"/>
                  <a:pt x="802097" y="2596962"/>
                  <a:pt x="764702" y="2594469"/>
                </a:cubicBezTo>
                <a:cubicBezTo>
                  <a:pt x="734786" y="2590729"/>
                  <a:pt x="721075" y="2574521"/>
                  <a:pt x="721075" y="2573274"/>
                </a:cubicBezTo>
                <a:cubicBezTo>
                  <a:pt x="716089" y="2567041"/>
                  <a:pt x="248652" y="1906268"/>
                  <a:pt x="91593" y="1721750"/>
                </a:cubicBezTo>
                <a:cubicBezTo>
                  <a:pt x="-62973" y="1539726"/>
                  <a:pt x="24282" y="1261702"/>
                  <a:pt x="26775" y="1259209"/>
                </a:cubicBezTo>
                <a:lnTo>
                  <a:pt x="119016" y="917602"/>
                </a:lnTo>
                <a:cubicBezTo>
                  <a:pt x="119016" y="916355"/>
                  <a:pt x="163890" y="711889"/>
                  <a:pt x="298512" y="369036"/>
                </a:cubicBezTo>
                <a:cubicBezTo>
                  <a:pt x="431887" y="32415"/>
                  <a:pt x="630080" y="12468"/>
                  <a:pt x="632573" y="12468"/>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2" name="Freeform 131">
            <a:extLst>
              <a:ext uri="{FF2B5EF4-FFF2-40B4-BE49-F238E27FC236}">
                <a16:creationId xmlns:a16="http://schemas.microsoft.com/office/drawing/2014/main" id="{1D035532-FF5D-F745-AE4B-8DA9931E20FF}"/>
              </a:ext>
            </a:extLst>
          </p:cNvPr>
          <p:cNvSpPr>
            <a:spLocks noChangeArrowheads="1"/>
          </p:cNvSpPr>
          <p:nvPr/>
        </p:nvSpPr>
        <p:spPr bwMode="auto">
          <a:xfrm>
            <a:off x="8062510" y="1610804"/>
            <a:ext cx="381147" cy="334454"/>
          </a:xfrm>
          <a:custGeom>
            <a:avLst/>
            <a:gdLst>
              <a:gd name="connsiteX0" fmla="*/ 98080 w 762293"/>
              <a:gd name="connsiteY0" fmla="*/ 0 h 668907"/>
              <a:gd name="connsiteX1" fmla="*/ 337694 w 762293"/>
              <a:gd name="connsiteY1" fmla="*/ 135774 h 668907"/>
              <a:gd name="connsiteX2" fmla="*/ 394803 w 762293"/>
              <a:gd name="connsiteY2" fmla="*/ 133283 h 668907"/>
              <a:gd name="connsiteX3" fmla="*/ 610828 w 762293"/>
              <a:gd name="connsiteY3" fmla="*/ 34878 h 668907"/>
              <a:gd name="connsiteX4" fmla="*/ 698975 w 762293"/>
              <a:gd name="connsiteY4" fmla="*/ 84703 h 668907"/>
              <a:gd name="connsiteX5" fmla="*/ 762293 w 762293"/>
              <a:gd name="connsiteY5" fmla="*/ 345041 h 668907"/>
              <a:gd name="connsiteX6" fmla="*/ 762293 w 762293"/>
              <a:gd name="connsiteY6" fmla="*/ 667661 h 668907"/>
              <a:gd name="connsiteX7" fmla="*/ 165122 w 762293"/>
              <a:gd name="connsiteY7" fmla="*/ 668907 h 668907"/>
              <a:gd name="connsiteX8" fmla="*/ 163881 w 762293"/>
              <a:gd name="connsiteY8" fmla="*/ 480816 h 668907"/>
              <a:gd name="connsiteX9" fmla="*/ 0 w 762293"/>
              <a:gd name="connsiteY9" fmla="*/ 8720 h 66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293" h="668907">
                <a:moveTo>
                  <a:pt x="98080" y="0"/>
                </a:moveTo>
                <a:cubicBezTo>
                  <a:pt x="108012" y="27404"/>
                  <a:pt x="161398" y="135774"/>
                  <a:pt x="337694" y="135774"/>
                </a:cubicBezTo>
                <a:cubicBezTo>
                  <a:pt x="355075" y="135774"/>
                  <a:pt x="374939" y="135774"/>
                  <a:pt x="394803" y="133283"/>
                </a:cubicBezTo>
                <a:cubicBezTo>
                  <a:pt x="401011" y="132038"/>
                  <a:pt x="553718" y="115844"/>
                  <a:pt x="610828" y="34878"/>
                </a:cubicBezTo>
                <a:cubicBezTo>
                  <a:pt x="623243" y="43597"/>
                  <a:pt x="653040" y="64773"/>
                  <a:pt x="698975" y="84703"/>
                </a:cubicBezTo>
                <a:cubicBezTo>
                  <a:pt x="711391" y="112107"/>
                  <a:pt x="759811" y="230443"/>
                  <a:pt x="762293" y="345041"/>
                </a:cubicBezTo>
                <a:lnTo>
                  <a:pt x="762293" y="667661"/>
                </a:lnTo>
                <a:lnTo>
                  <a:pt x="165122" y="668907"/>
                </a:lnTo>
                <a:lnTo>
                  <a:pt x="163881" y="480816"/>
                </a:lnTo>
                <a:cubicBezTo>
                  <a:pt x="173813" y="281514"/>
                  <a:pt x="34763" y="59791"/>
                  <a:pt x="0" y="872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3" name="Freeform 1859">
            <a:extLst>
              <a:ext uri="{FF2B5EF4-FFF2-40B4-BE49-F238E27FC236}">
                <a16:creationId xmlns:a16="http://schemas.microsoft.com/office/drawing/2014/main" id="{A796639A-2A76-AD49-8313-5EAA2FC2DA72}"/>
              </a:ext>
            </a:extLst>
          </p:cNvPr>
          <p:cNvSpPr>
            <a:spLocks noChangeArrowheads="1"/>
          </p:cNvSpPr>
          <p:nvPr/>
        </p:nvSpPr>
        <p:spPr bwMode="auto">
          <a:xfrm>
            <a:off x="8534912" y="1706933"/>
            <a:ext cx="173032" cy="225215"/>
          </a:xfrm>
          <a:custGeom>
            <a:avLst/>
            <a:gdLst>
              <a:gd name="T0" fmla="*/ 70 w 276"/>
              <a:gd name="T1" fmla="*/ 167 h 363"/>
              <a:gd name="T2" fmla="*/ 147 w 276"/>
              <a:gd name="T3" fmla="*/ 115 h 363"/>
              <a:gd name="T4" fmla="*/ 147 w 276"/>
              <a:gd name="T5" fmla="*/ 236 h 363"/>
              <a:gd name="T6" fmla="*/ 70 w 276"/>
              <a:gd name="T7" fmla="*/ 180 h 363"/>
              <a:gd name="T8" fmla="*/ 147 w 276"/>
              <a:gd name="T9" fmla="*/ 236 h 363"/>
              <a:gd name="T10" fmla="*/ 70 w 276"/>
              <a:gd name="T11" fmla="*/ 330 h 363"/>
              <a:gd name="T12" fmla="*/ 147 w 276"/>
              <a:gd name="T13" fmla="*/ 248 h 363"/>
              <a:gd name="T14" fmla="*/ 159 w 276"/>
              <a:gd name="T15" fmla="*/ 115 h 363"/>
              <a:gd name="T16" fmla="*/ 212 w 276"/>
              <a:gd name="T17" fmla="*/ 103 h 363"/>
              <a:gd name="T18" fmla="*/ 159 w 276"/>
              <a:gd name="T19" fmla="*/ 49 h 363"/>
              <a:gd name="T20" fmla="*/ 147 w 276"/>
              <a:gd name="T21" fmla="*/ 103 h 363"/>
              <a:gd name="T22" fmla="*/ 70 w 276"/>
              <a:gd name="T23" fmla="*/ 42 h 363"/>
              <a:gd name="T24" fmla="*/ 153 w 276"/>
              <a:gd name="T25" fmla="*/ 29 h 363"/>
              <a:gd name="T26" fmla="*/ 70 w 276"/>
              <a:gd name="T27" fmla="*/ 0 h 363"/>
              <a:gd name="T28" fmla="*/ 57 w 276"/>
              <a:gd name="T29" fmla="*/ 29 h 363"/>
              <a:gd name="T30" fmla="*/ 0 w 276"/>
              <a:gd name="T31" fmla="*/ 42 h 363"/>
              <a:gd name="T32" fmla="*/ 57 w 276"/>
              <a:gd name="T33" fmla="*/ 103 h 363"/>
              <a:gd name="T34" fmla="*/ 0 w 276"/>
              <a:gd name="T35" fmla="*/ 115 h 363"/>
              <a:gd name="T36" fmla="*/ 57 w 276"/>
              <a:gd name="T37" fmla="*/ 167 h 363"/>
              <a:gd name="T38" fmla="*/ 23 w 276"/>
              <a:gd name="T39" fmla="*/ 180 h 363"/>
              <a:gd name="T40" fmla="*/ 57 w 276"/>
              <a:gd name="T41" fmla="*/ 236 h 363"/>
              <a:gd name="T42" fmla="*/ 23 w 276"/>
              <a:gd name="T43" fmla="*/ 248 h 363"/>
              <a:gd name="T44" fmla="*/ 57 w 276"/>
              <a:gd name="T45" fmla="*/ 330 h 363"/>
              <a:gd name="T46" fmla="*/ 23 w 276"/>
              <a:gd name="T47" fmla="*/ 342 h 363"/>
              <a:gd name="T48" fmla="*/ 57 w 276"/>
              <a:gd name="T49" fmla="*/ 348 h 363"/>
              <a:gd name="T50" fmla="*/ 70 w 276"/>
              <a:gd name="T51" fmla="*/ 342 h 363"/>
              <a:gd name="T52" fmla="*/ 147 w 276"/>
              <a:gd name="T53" fmla="*/ 362 h 363"/>
              <a:gd name="T54" fmla="*/ 159 w 276"/>
              <a:gd name="T55" fmla="*/ 342 h 363"/>
              <a:gd name="T56" fmla="*/ 275 w 276"/>
              <a:gd name="T57" fmla="*/ 330 h 363"/>
              <a:gd name="T58" fmla="*/ 159 w 276"/>
              <a:gd name="T59" fmla="*/ 248 h 363"/>
              <a:gd name="T60" fmla="*/ 275 w 276"/>
              <a:gd name="T61" fmla="*/ 236 h 363"/>
              <a:gd name="T62" fmla="*/ 159 w 276"/>
              <a:gd name="T63" fmla="*/ 180 h 363"/>
              <a:gd name="T64" fmla="*/ 275 w 276"/>
              <a:gd name="T65" fmla="*/ 167 h 363"/>
              <a:gd name="T66" fmla="*/ 159 w 27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63">
                <a:moveTo>
                  <a:pt x="147" y="167"/>
                </a:moveTo>
                <a:lnTo>
                  <a:pt x="70" y="167"/>
                </a:lnTo>
                <a:lnTo>
                  <a:pt x="70" y="115"/>
                </a:lnTo>
                <a:lnTo>
                  <a:pt x="147" y="115"/>
                </a:lnTo>
                <a:lnTo>
                  <a:pt x="147" y="167"/>
                </a:lnTo>
                <a:close/>
                <a:moveTo>
                  <a:pt x="147" y="236"/>
                </a:moveTo>
                <a:lnTo>
                  <a:pt x="70" y="236"/>
                </a:lnTo>
                <a:lnTo>
                  <a:pt x="70" y="180"/>
                </a:lnTo>
                <a:lnTo>
                  <a:pt x="147" y="180"/>
                </a:lnTo>
                <a:lnTo>
                  <a:pt x="147" y="236"/>
                </a:lnTo>
                <a:close/>
                <a:moveTo>
                  <a:pt x="147" y="330"/>
                </a:moveTo>
                <a:lnTo>
                  <a:pt x="70" y="330"/>
                </a:lnTo>
                <a:lnTo>
                  <a:pt x="70" y="248"/>
                </a:lnTo>
                <a:lnTo>
                  <a:pt x="147" y="248"/>
                </a:lnTo>
                <a:lnTo>
                  <a:pt x="147" y="330"/>
                </a:lnTo>
                <a:close/>
                <a:moveTo>
                  <a:pt x="159" y="115"/>
                </a:moveTo>
                <a:lnTo>
                  <a:pt x="212" y="115"/>
                </a:lnTo>
                <a:lnTo>
                  <a:pt x="212" y="103"/>
                </a:lnTo>
                <a:lnTo>
                  <a:pt x="159" y="103"/>
                </a:lnTo>
                <a:lnTo>
                  <a:pt x="159" y="49"/>
                </a:lnTo>
                <a:lnTo>
                  <a:pt x="147" y="49"/>
                </a:lnTo>
                <a:lnTo>
                  <a:pt x="147" y="103"/>
                </a:lnTo>
                <a:lnTo>
                  <a:pt x="70" y="103"/>
                </a:lnTo>
                <a:lnTo>
                  <a:pt x="70" y="42"/>
                </a:lnTo>
                <a:lnTo>
                  <a:pt x="153" y="42"/>
                </a:lnTo>
                <a:lnTo>
                  <a:pt x="153" y="29"/>
                </a:lnTo>
                <a:lnTo>
                  <a:pt x="70" y="29"/>
                </a:lnTo>
                <a:lnTo>
                  <a:pt x="70" y="0"/>
                </a:lnTo>
                <a:lnTo>
                  <a:pt x="57" y="0"/>
                </a:lnTo>
                <a:lnTo>
                  <a:pt x="57" y="29"/>
                </a:lnTo>
                <a:lnTo>
                  <a:pt x="0" y="29"/>
                </a:lnTo>
                <a:lnTo>
                  <a:pt x="0" y="42"/>
                </a:lnTo>
                <a:lnTo>
                  <a:pt x="57" y="42"/>
                </a:lnTo>
                <a:lnTo>
                  <a:pt x="57" y="103"/>
                </a:lnTo>
                <a:lnTo>
                  <a:pt x="0" y="103"/>
                </a:lnTo>
                <a:lnTo>
                  <a:pt x="0" y="115"/>
                </a:lnTo>
                <a:lnTo>
                  <a:pt x="57" y="115"/>
                </a:lnTo>
                <a:lnTo>
                  <a:pt x="57" y="167"/>
                </a:lnTo>
                <a:lnTo>
                  <a:pt x="23" y="167"/>
                </a:lnTo>
                <a:lnTo>
                  <a:pt x="23" y="180"/>
                </a:lnTo>
                <a:lnTo>
                  <a:pt x="57" y="180"/>
                </a:lnTo>
                <a:lnTo>
                  <a:pt x="57" y="236"/>
                </a:lnTo>
                <a:lnTo>
                  <a:pt x="23" y="236"/>
                </a:lnTo>
                <a:lnTo>
                  <a:pt x="23" y="248"/>
                </a:lnTo>
                <a:lnTo>
                  <a:pt x="57" y="248"/>
                </a:lnTo>
                <a:lnTo>
                  <a:pt x="57" y="330"/>
                </a:lnTo>
                <a:lnTo>
                  <a:pt x="23" y="330"/>
                </a:lnTo>
                <a:lnTo>
                  <a:pt x="23" y="342"/>
                </a:lnTo>
                <a:lnTo>
                  <a:pt x="57" y="342"/>
                </a:lnTo>
                <a:lnTo>
                  <a:pt x="57" y="348"/>
                </a:lnTo>
                <a:lnTo>
                  <a:pt x="70" y="348"/>
                </a:lnTo>
                <a:lnTo>
                  <a:pt x="70" y="342"/>
                </a:lnTo>
                <a:lnTo>
                  <a:pt x="147" y="342"/>
                </a:lnTo>
                <a:lnTo>
                  <a:pt x="147" y="362"/>
                </a:lnTo>
                <a:lnTo>
                  <a:pt x="159" y="362"/>
                </a:lnTo>
                <a:lnTo>
                  <a:pt x="159" y="342"/>
                </a:lnTo>
                <a:lnTo>
                  <a:pt x="275" y="342"/>
                </a:lnTo>
                <a:lnTo>
                  <a:pt x="275" y="330"/>
                </a:lnTo>
                <a:lnTo>
                  <a:pt x="159" y="330"/>
                </a:lnTo>
                <a:lnTo>
                  <a:pt x="159" y="248"/>
                </a:lnTo>
                <a:lnTo>
                  <a:pt x="275" y="248"/>
                </a:lnTo>
                <a:lnTo>
                  <a:pt x="275" y="236"/>
                </a:lnTo>
                <a:lnTo>
                  <a:pt x="159" y="236"/>
                </a:lnTo>
                <a:lnTo>
                  <a:pt x="159" y="180"/>
                </a:lnTo>
                <a:lnTo>
                  <a:pt x="275" y="180"/>
                </a:lnTo>
                <a:lnTo>
                  <a:pt x="275" y="167"/>
                </a:lnTo>
                <a:lnTo>
                  <a:pt x="159" y="167"/>
                </a:lnTo>
                <a:lnTo>
                  <a:pt x="159" y="115"/>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4" name="Freeform 1860">
            <a:extLst>
              <a:ext uri="{FF2B5EF4-FFF2-40B4-BE49-F238E27FC236}">
                <a16:creationId xmlns:a16="http://schemas.microsoft.com/office/drawing/2014/main" id="{F79A13B6-4C65-5E45-B2B8-433182275C6A}"/>
              </a:ext>
            </a:extLst>
          </p:cNvPr>
          <p:cNvSpPr>
            <a:spLocks noChangeArrowheads="1"/>
          </p:cNvSpPr>
          <p:nvPr/>
        </p:nvSpPr>
        <p:spPr bwMode="auto">
          <a:xfrm>
            <a:off x="7667009" y="1676721"/>
            <a:ext cx="486136" cy="1150794"/>
          </a:xfrm>
          <a:custGeom>
            <a:avLst/>
            <a:gdLst>
              <a:gd name="T0" fmla="*/ 575 w 781"/>
              <a:gd name="T1" fmla="*/ 1576 h 1846"/>
              <a:gd name="T2" fmla="*/ 476 w 781"/>
              <a:gd name="T3" fmla="*/ 1473 h 1846"/>
              <a:gd name="T4" fmla="*/ 476 w 781"/>
              <a:gd name="T5" fmla="*/ 1384 h 1846"/>
              <a:gd name="T6" fmla="*/ 575 w 781"/>
              <a:gd name="T7" fmla="*/ 1473 h 1846"/>
              <a:gd name="T8" fmla="*/ 310 w 781"/>
              <a:gd name="T9" fmla="*/ 296 h 1846"/>
              <a:gd name="T10" fmla="*/ 411 w 781"/>
              <a:gd name="T11" fmla="*/ 601 h 1846"/>
              <a:gd name="T12" fmla="*/ 310 w 781"/>
              <a:gd name="T13" fmla="*/ 1084 h 1846"/>
              <a:gd name="T14" fmla="*/ 310 w 781"/>
              <a:gd name="T15" fmla="*/ 1372 h 1846"/>
              <a:gd name="T16" fmla="*/ 411 w 781"/>
              <a:gd name="T17" fmla="*/ 977 h 1846"/>
              <a:gd name="T18" fmla="*/ 310 w 781"/>
              <a:gd name="T19" fmla="*/ 964 h 1846"/>
              <a:gd name="T20" fmla="*/ 310 w 781"/>
              <a:gd name="T21" fmla="*/ 892 h 1846"/>
              <a:gd name="T22" fmla="*/ 411 w 781"/>
              <a:gd name="T23" fmla="*/ 650 h 1846"/>
              <a:gd name="T24" fmla="*/ 310 w 781"/>
              <a:gd name="T25" fmla="*/ 717 h 1846"/>
              <a:gd name="T26" fmla="*/ 411 w 781"/>
              <a:gd name="T27" fmla="*/ 284 h 1846"/>
              <a:gd name="T28" fmla="*/ 149 w 781"/>
              <a:gd name="T29" fmla="*/ 1071 h 1846"/>
              <a:gd name="T30" fmla="*/ 149 w 781"/>
              <a:gd name="T31" fmla="*/ 1154 h 1846"/>
              <a:gd name="T32" fmla="*/ 149 w 781"/>
              <a:gd name="T33" fmla="*/ 964 h 1846"/>
              <a:gd name="T34" fmla="*/ 297 w 781"/>
              <a:gd name="T35" fmla="*/ 876 h 1846"/>
              <a:gd name="T36" fmla="*/ 297 w 781"/>
              <a:gd name="T37" fmla="*/ 717 h 1846"/>
              <a:gd name="T38" fmla="*/ 297 w 781"/>
              <a:gd name="T39" fmla="*/ 704 h 1846"/>
              <a:gd name="T40" fmla="*/ 149 w 781"/>
              <a:gd name="T41" fmla="*/ 638 h 1846"/>
              <a:gd name="T42" fmla="*/ 42 w 781"/>
              <a:gd name="T43" fmla="*/ 905 h 1846"/>
              <a:gd name="T44" fmla="*/ 137 w 781"/>
              <a:gd name="T45" fmla="*/ 1154 h 1846"/>
              <a:gd name="T46" fmla="*/ 137 w 781"/>
              <a:gd name="T47" fmla="*/ 892 h 1846"/>
              <a:gd name="T48" fmla="*/ 425 w 781"/>
              <a:gd name="T49" fmla="*/ 215 h 1846"/>
              <a:gd name="T50" fmla="*/ 425 w 781"/>
              <a:gd name="T51" fmla="*/ 111 h 1846"/>
              <a:gd name="T52" fmla="*/ 425 w 781"/>
              <a:gd name="T53" fmla="*/ 228 h 1846"/>
              <a:gd name="T54" fmla="*/ 670 w 781"/>
              <a:gd name="T55" fmla="*/ 1576 h 1846"/>
              <a:gd name="T56" fmla="*/ 692 w 781"/>
              <a:gd name="T57" fmla="*/ 1461 h 1846"/>
              <a:gd name="T58" fmla="*/ 575 w 781"/>
              <a:gd name="T59" fmla="*/ 1384 h 1846"/>
              <a:gd name="T60" fmla="*/ 563 w 781"/>
              <a:gd name="T61" fmla="*/ 1372 h 1846"/>
              <a:gd name="T62" fmla="*/ 425 w 781"/>
              <a:gd name="T63" fmla="*/ 1161 h 1846"/>
              <a:gd name="T64" fmla="*/ 513 w 781"/>
              <a:gd name="T65" fmla="*/ 650 h 1846"/>
              <a:gd name="T66" fmla="*/ 489 w 781"/>
              <a:gd name="T67" fmla="*/ 555 h 1846"/>
              <a:gd name="T68" fmla="*/ 501 w 781"/>
              <a:gd name="T69" fmla="*/ 543 h 1846"/>
              <a:gd name="T70" fmla="*/ 569 w 781"/>
              <a:gd name="T71" fmla="*/ 228 h 1846"/>
              <a:gd name="T72" fmla="*/ 501 w 781"/>
              <a:gd name="T73" fmla="*/ 111 h 1846"/>
              <a:gd name="T74" fmla="*/ 489 w 781"/>
              <a:gd name="T75" fmla="*/ 0 h 1846"/>
              <a:gd name="T76" fmla="*/ 311 w 781"/>
              <a:gd name="T77" fmla="*/ 42 h 1846"/>
              <a:gd name="T78" fmla="*/ 297 w 781"/>
              <a:gd name="T79" fmla="*/ 105 h 1846"/>
              <a:gd name="T80" fmla="*/ 202 w 781"/>
              <a:gd name="T81" fmla="*/ 215 h 1846"/>
              <a:gd name="T82" fmla="*/ 297 w 781"/>
              <a:gd name="T83" fmla="*/ 296 h 1846"/>
              <a:gd name="T84" fmla="*/ 149 w 781"/>
              <a:gd name="T85" fmla="*/ 396 h 1846"/>
              <a:gd name="T86" fmla="*/ 137 w 781"/>
              <a:gd name="T87" fmla="*/ 638 h 1846"/>
              <a:gd name="T88" fmla="*/ 95 w 781"/>
              <a:gd name="T89" fmla="*/ 717 h 1846"/>
              <a:gd name="T90" fmla="*/ 30 w 781"/>
              <a:gd name="T91" fmla="*/ 728 h 1846"/>
              <a:gd name="T92" fmla="*/ 0 w 781"/>
              <a:gd name="T93" fmla="*/ 892 h 1846"/>
              <a:gd name="T94" fmla="*/ 30 w 781"/>
              <a:gd name="T95" fmla="*/ 977 h 1846"/>
              <a:gd name="T96" fmla="*/ 0 w 781"/>
              <a:gd name="T97" fmla="*/ 1154 h 1846"/>
              <a:gd name="T98" fmla="*/ 137 w 781"/>
              <a:gd name="T99" fmla="*/ 1167 h 1846"/>
              <a:gd name="T100" fmla="*/ 209 w 781"/>
              <a:gd name="T101" fmla="*/ 1372 h 1846"/>
              <a:gd name="T102" fmla="*/ 411 w 781"/>
              <a:gd name="T103" fmla="*/ 1384 h 1846"/>
              <a:gd name="T104" fmla="*/ 425 w 781"/>
              <a:gd name="T105" fmla="*/ 1530 h 1846"/>
              <a:gd name="T106" fmla="*/ 463 w 781"/>
              <a:gd name="T107" fmla="*/ 1576 h 1846"/>
              <a:gd name="T108" fmla="*/ 476 w 781"/>
              <a:gd name="T109" fmla="*/ 1845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1" h="1846">
                <a:moveTo>
                  <a:pt x="476" y="1757"/>
                </a:moveTo>
                <a:lnTo>
                  <a:pt x="476" y="1576"/>
                </a:lnTo>
                <a:lnTo>
                  <a:pt x="563" y="1576"/>
                </a:lnTo>
                <a:lnTo>
                  <a:pt x="563" y="1691"/>
                </a:lnTo>
                <a:lnTo>
                  <a:pt x="575" y="1691"/>
                </a:lnTo>
                <a:lnTo>
                  <a:pt x="575" y="1576"/>
                </a:lnTo>
                <a:lnTo>
                  <a:pt x="657" y="1576"/>
                </a:lnTo>
                <a:lnTo>
                  <a:pt x="657" y="1757"/>
                </a:lnTo>
                <a:lnTo>
                  <a:pt x="476" y="1757"/>
                </a:lnTo>
                <a:close/>
                <a:moveTo>
                  <a:pt x="563" y="1563"/>
                </a:moveTo>
                <a:lnTo>
                  <a:pt x="476" y="1563"/>
                </a:lnTo>
                <a:lnTo>
                  <a:pt x="476" y="1473"/>
                </a:lnTo>
                <a:lnTo>
                  <a:pt x="563" y="1473"/>
                </a:lnTo>
                <a:lnTo>
                  <a:pt x="563" y="1563"/>
                </a:lnTo>
                <a:close/>
                <a:moveTo>
                  <a:pt x="563" y="1384"/>
                </a:moveTo>
                <a:lnTo>
                  <a:pt x="563" y="1461"/>
                </a:lnTo>
                <a:lnTo>
                  <a:pt x="476" y="1461"/>
                </a:lnTo>
                <a:lnTo>
                  <a:pt x="476" y="1384"/>
                </a:lnTo>
                <a:lnTo>
                  <a:pt x="563" y="1384"/>
                </a:lnTo>
                <a:close/>
                <a:moveTo>
                  <a:pt x="575" y="1473"/>
                </a:moveTo>
                <a:lnTo>
                  <a:pt x="657" y="1473"/>
                </a:lnTo>
                <a:lnTo>
                  <a:pt x="657" y="1563"/>
                </a:lnTo>
                <a:lnTo>
                  <a:pt x="575" y="1563"/>
                </a:lnTo>
                <a:lnTo>
                  <a:pt x="575" y="1473"/>
                </a:lnTo>
                <a:close/>
                <a:moveTo>
                  <a:pt x="425" y="1461"/>
                </a:moveTo>
                <a:lnTo>
                  <a:pt x="425" y="1384"/>
                </a:lnTo>
                <a:lnTo>
                  <a:pt x="463" y="1384"/>
                </a:lnTo>
                <a:lnTo>
                  <a:pt x="463" y="1461"/>
                </a:lnTo>
                <a:lnTo>
                  <a:pt x="425" y="1461"/>
                </a:lnTo>
                <a:close/>
                <a:moveTo>
                  <a:pt x="310" y="296"/>
                </a:moveTo>
                <a:lnTo>
                  <a:pt x="411" y="296"/>
                </a:lnTo>
                <a:lnTo>
                  <a:pt x="411" y="543"/>
                </a:lnTo>
                <a:lnTo>
                  <a:pt x="310" y="543"/>
                </a:lnTo>
                <a:lnTo>
                  <a:pt x="310" y="296"/>
                </a:lnTo>
                <a:close/>
                <a:moveTo>
                  <a:pt x="411" y="601"/>
                </a:moveTo>
                <a:lnTo>
                  <a:pt x="411" y="601"/>
                </a:lnTo>
                <a:lnTo>
                  <a:pt x="411" y="638"/>
                </a:lnTo>
                <a:lnTo>
                  <a:pt x="310" y="638"/>
                </a:lnTo>
                <a:lnTo>
                  <a:pt x="310" y="555"/>
                </a:lnTo>
                <a:lnTo>
                  <a:pt x="411" y="555"/>
                </a:lnTo>
                <a:lnTo>
                  <a:pt x="411" y="601"/>
                </a:lnTo>
                <a:close/>
                <a:moveTo>
                  <a:pt x="310" y="1084"/>
                </a:moveTo>
                <a:lnTo>
                  <a:pt x="411" y="1084"/>
                </a:lnTo>
                <a:lnTo>
                  <a:pt x="411" y="1154"/>
                </a:lnTo>
                <a:lnTo>
                  <a:pt x="310" y="1154"/>
                </a:lnTo>
                <a:lnTo>
                  <a:pt x="310" y="1084"/>
                </a:lnTo>
                <a:close/>
                <a:moveTo>
                  <a:pt x="411" y="1372"/>
                </a:moveTo>
                <a:lnTo>
                  <a:pt x="310" y="1372"/>
                </a:lnTo>
                <a:lnTo>
                  <a:pt x="310" y="1167"/>
                </a:lnTo>
                <a:lnTo>
                  <a:pt x="411" y="1167"/>
                </a:lnTo>
                <a:lnTo>
                  <a:pt x="411" y="1372"/>
                </a:lnTo>
                <a:close/>
                <a:moveTo>
                  <a:pt x="310" y="1033"/>
                </a:moveTo>
                <a:lnTo>
                  <a:pt x="310" y="977"/>
                </a:lnTo>
                <a:lnTo>
                  <a:pt x="411" y="977"/>
                </a:lnTo>
                <a:lnTo>
                  <a:pt x="411" y="1071"/>
                </a:lnTo>
                <a:lnTo>
                  <a:pt x="310" y="1071"/>
                </a:lnTo>
                <a:lnTo>
                  <a:pt x="310" y="1066"/>
                </a:lnTo>
                <a:lnTo>
                  <a:pt x="310" y="1033"/>
                </a:lnTo>
                <a:close/>
                <a:moveTo>
                  <a:pt x="411" y="964"/>
                </a:moveTo>
                <a:lnTo>
                  <a:pt x="310" y="964"/>
                </a:lnTo>
                <a:lnTo>
                  <a:pt x="310" y="905"/>
                </a:lnTo>
                <a:lnTo>
                  <a:pt x="411" y="905"/>
                </a:lnTo>
                <a:lnTo>
                  <a:pt x="411" y="964"/>
                </a:lnTo>
                <a:close/>
                <a:moveTo>
                  <a:pt x="411" y="816"/>
                </a:moveTo>
                <a:lnTo>
                  <a:pt x="411" y="892"/>
                </a:lnTo>
                <a:lnTo>
                  <a:pt x="310" y="892"/>
                </a:lnTo>
                <a:lnTo>
                  <a:pt x="310" y="816"/>
                </a:lnTo>
                <a:lnTo>
                  <a:pt x="411" y="816"/>
                </a:lnTo>
                <a:close/>
                <a:moveTo>
                  <a:pt x="310" y="704"/>
                </a:moveTo>
                <a:lnTo>
                  <a:pt x="310" y="664"/>
                </a:lnTo>
                <a:lnTo>
                  <a:pt x="310" y="650"/>
                </a:lnTo>
                <a:lnTo>
                  <a:pt x="411" y="650"/>
                </a:lnTo>
                <a:lnTo>
                  <a:pt x="411" y="704"/>
                </a:lnTo>
                <a:lnTo>
                  <a:pt x="310" y="704"/>
                </a:lnTo>
                <a:close/>
                <a:moveTo>
                  <a:pt x="411" y="717"/>
                </a:moveTo>
                <a:lnTo>
                  <a:pt x="411" y="804"/>
                </a:lnTo>
                <a:lnTo>
                  <a:pt x="310" y="804"/>
                </a:lnTo>
                <a:lnTo>
                  <a:pt x="310" y="717"/>
                </a:lnTo>
                <a:lnTo>
                  <a:pt x="411" y="717"/>
                </a:lnTo>
                <a:close/>
                <a:moveTo>
                  <a:pt x="411" y="284"/>
                </a:moveTo>
                <a:lnTo>
                  <a:pt x="310" y="284"/>
                </a:lnTo>
                <a:lnTo>
                  <a:pt x="310" y="228"/>
                </a:lnTo>
                <a:lnTo>
                  <a:pt x="411" y="228"/>
                </a:lnTo>
                <a:lnTo>
                  <a:pt x="411" y="284"/>
                </a:lnTo>
                <a:close/>
                <a:moveTo>
                  <a:pt x="310" y="124"/>
                </a:moveTo>
                <a:lnTo>
                  <a:pt x="411" y="124"/>
                </a:lnTo>
                <a:lnTo>
                  <a:pt x="411" y="215"/>
                </a:lnTo>
                <a:lnTo>
                  <a:pt x="310" y="215"/>
                </a:lnTo>
                <a:lnTo>
                  <a:pt x="310" y="124"/>
                </a:lnTo>
                <a:close/>
                <a:moveTo>
                  <a:pt x="149" y="1071"/>
                </a:moveTo>
                <a:lnTo>
                  <a:pt x="149" y="977"/>
                </a:lnTo>
                <a:lnTo>
                  <a:pt x="297" y="977"/>
                </a:lnTo>
                <a:lnTo>
                  <a:pt x="297" y="1071"/>
                </a:lnTo>
                <a:lnTo>
                  <a:pt x="149" y="1071"/>
                </a:lnTo>
                <a:close/>
                <a:moveTo>
                  <a:pt x="297" y="1154"/>
                </a:moveTo>
                <a:lnTo>
                  <a:pt x="149" y="1154"/>
                </a:lnTo>
                <a:lnTo>
                  <a:pt x="149" y="1084"/>
                </a:lnTo>
                <a:lnTo>
                  <a:pt x="297" y="1084"/>
                </a:lnTo>
                <a:lnTo>
                  <a:pt x="297" y="1154"/>
                </a:lnTo>
                <a:close/>
                <a:moveTo>
                  <a:pt x="297" y="905"/>
                </a:moveTo>
                <a:lnTo>
                  <a:pt x="297" y="964"/>
                </a:lnTo>
                <a:lnTo>
                  <a:pt x="149" y="964"/>
                </a:lnTo>
                <a:lnTo>
                  <a:pt x="149" y="955"/>
                </a:lnTo>
                <a:lnTo>
                  <a:pt x="149" y="905"/>
                </a:lnTo>
                <a:lnTo>
                  <a:pt x="297" y="905"/>
                </a:lnTo>
                <a:close/>
                <a:moveTo>
                  <a:pt x="149" y="816"/>
                </a:moveTo>
                <a:lnTo>
                  <a:pt x="297" y="816"/>
                </a:lnTo>
                <a:lnTo>
                  <a:pt x="297" y="876"/>
                </a:lnTo>
                <a:lnTo>
                  <a:pt x="297" y="892"/>
                </a:lnTo>
                <a:lnTo>
                  <a:pt x="149" y="892"/>
                </a:lnTo>
                <a:lnTo>
                  <a:pt x="149" y="816"/>
                </a:lnTo>
                <a:close/>
                <a:moveTo>
                  <a:pt x="149" y="766"/>
                </a:moveTo>
                <a:lnTo>
                  <a:pt x="149" y="717"/>
                </a:lnTo>
                <a:lnTo>
                  <a:pt x="297" y="717"/>
                </a:lnTo>
                <a:lnTo>
                  <a:pt x="297" y="804"/>
                </a:lnTo>
                <a:lnTo>
                  <a:pt x="149" y="804"/>
                </a:lnTo>
                <a:lnTo>
                  <a:pt x="149" y="766"/>
                </a:lnTo>
                <a:close/>
                <a:moveTo>
                  <a:pt x="149" y="650"/>
                </a:moveTo>
                <a:lnTo>
                  <a:pt x="297" y="650"/>
                </a:lnTo>
                <a:lnTo>
                  <a:pt x="297" y="704"/>
                </a:lnTo>
                <a:lnTo>
                  <a:pt x="149" y="704"/>
                </a:lnTo>
                <a:lnTo>
                  <a:pt x="149" y="650"/>
                </a:lnTo>
                <a:close/>
                <a:moveTo>
                  <a:pt x="149" y="555"/>
                </a:moveTo>
                <a:lnTo>
                  <a:pt x="297" y="555"/>
                </a:lnTo>
                <a:lnTo>
                  <a:pt x="297" y="638"/>
                </a:lnTo>
                <a:lnTo>
                  <a:pt x="149" y="638"/>
                </a:lnTo>
                <a:lnTo>
                  <a:pt x="149" y="555"/>
                </a:lnTo>
                <a:close/>
                <a:moveTo>
                  <a:pt x="42" y="905"/>
                </a:moveTo>
                <a:lnTo>
                  <a:pt x="137" y="905"/>
                </a:lnTo>
                <a:lnTo>
                  <a:pt x="137" y="964"/>
                </a:lnTo>
                <a:lnTo>
                  <a:pt x="42" y="964"/>
                </a:lnTo>
                <a:lnTo>
                  <a:pt x="42" y="905"/>
                </a:lnTo>
                <a:close/>
                <a:moveTo>
                  <a:pt x="137" y="1071"/>
                </a:moveTo>
                <a:lnTo>
                  <a:pt x="42" y="1071"/>
                </a:lnTo>
                <a:lnTo>
                  <a:pt x="42" y="977"/>
                </a:lnTo>
                <a:lnTo>
                  <a:pt x="137" y="977"/>
                </a:lnTo>
                <a:lnTo>
                  <a:pt x="137" y="1071"/>
                </a:lnTo>
                <a:close/>
                <a:moveTo>
                  <a:pt x="137" y="1154"/>
                </a:moveTo>
                <a:lnTo>
                  <a:pt x="42" y="1154"/>
                </a:lnTo>
                <a:lnTo>
                  <a:pt x="42" y="1084"/>
                </a:lnTo>
                <a:lnTo>
                  <a:pt x="137" y="1084"/>
                </a:lnTo>
                <a:lnTo>
                  <a:pt x="137" y="1154"/>
                </a:lnTo>
                <a:close/>
                <a:moveTo>
                  <a:pt x="137" y="816"/>
                </a:moveTo>
                <a:lnTo>
                  <a:pt x="137" y="892"/>
                </a:lnTo>
                <a:lnTo>
                  <a:pt x="42" y="892"/>
                </a:lnTo>
                <a:lnTo>
                  <a:pt x="42" y="816"/>
                </a:lnTo>
                <a:lnTo>
                  <a:pt x="137" y="816"/>
                </a:lnTo>
                <a:close/>
                <a:moveTo>
                  <a:pt x="489" y="124"/>
                </a:moveTo>
                <a:lnTo>
                  <a:pt x="489" y="215"/>
                </a:lnTo>
                <a:lnTo>
                  <a:pt x="425" y="215"/>
                </a:lnTo>
                <a:lnTo>
                  <a:pt x="425" y="124"/>
                </a:lnTo>
                <a:lnTo>
                  <a:pt x="489" y="124"/>
                </a:lnTo>
                <a:close/>
                <a:moveTo>
                  <a:pt x="425" y="54"/>
                </a:moveTo>
                <a:lnTo>
                  <a:pt x="489" y="54"/>
                </a:lnTo>
                <a:lnTo>
                  <a:pt x="489" y="111"/>
                </a:lnTo>
                <a:lnTo>
                  <a:pt x="425" y="111"/>
                </a:lnTo>
                <a:lnTo>
                  <a:pt x="425" y="54"/>
                </a:lnTo>
                <a:close/>
                <a:moveTo>
                  <a:pt x="425" y="228"/>
                </a:moveTo>
                <a:lnTo>
                  <a:pt x="489" y="228"/>
                </a:lnTo>
                <a:lnTo>
                  <a:pt x="489" y="284"/>
                </a:lnTo>
                <a:lnTo>
                  <a:pt x="425" y="284"/>
                </a:lnTo>
                <a:lnTo>
                  <a:pt x="425" y="228"/>
                </a:lnTo>
                <a:close/>
                <a:moveTo>
                  <a:pt x="425" y="296"/>
                </a:moveTo>
                <a:lnTo>
                  <a:pt x="489" y="296"/>
                </a:lnTo>
                <a:lnTo>
                  <a:pt x="489" y="543"/>
                </a:lnTo>
                <a:lnTo>
                  <a:pt x="425" y="543"/>
                </a:lnTo>
                <a:lnTo>
                  <a:pt x="425" y="296"/>
                </a:lnTo>
                <a:close/>
                <a:moveTo>
                  <a:pt x="670" y="1576"/>
                </a:moveTo>
                <a:lnTo>
                  <a:pt x="722" y="1576"/>
                </a:lnTo>
                <a:lnTo>
                  <a:pt x="722" y="1563"/>
                </a:lnTo>
                <a:lnTo>
                  <a:pt x="670" y="1563"/>
                </a:lnTo>
                <a:lnTo>
                  <a:pt x="670" y="1473"/>
                </a:lnTo>
                <a:lnTo>
                  <a:pt x="692" y="1473"/>
                </a:lnTo>
                <a:lnTo>
                  <a:pt x="692" y="1461"/>
                </a:lnTo>
                <a:lnTo>
                  <a:pt x="670" y="1461"/>
                </a:lnTo>
                <a:lnTo>
                  <a:pt x="670" y="1415"/>
                </a:lnTo>
                <a:lnTo>
                  <a:pt x="657" y="1415"/>
                </a:lnTo>
                <a:lnTo>
                  <a:pt x="657" y="1461"/>
                </a:lnTo>
                <a:lnTo>
                  <a:pt x="575" y="1461"/>
                </a:lnTo>
                <a:lnTo>
                  <a:pt x="575" y="1384"/>
                </a:lnTo>
                <a:lnTo>
                  <a:pt x="627" y="1384"/>
                </a:lnTo>
                <a:lnTo>
                  <a:pt x="627" y="1372"/>
                </a:lnTo>
                <a:lnTo>
                  <a:pt x="575" y="1372"/>
                </a:lnTo>
                <a:lnTo>
                  <a:pt x="575" y="1343"/>
                </a:lnTo>
                <a:lnTo>
                  <a:pt x="563" y="1343"/>
                </a:lnTo>
                <a:lnTo>
                  <a:pt x="563" y="1372"/>
                </a:lnTo>
                <a:lnTo>
                  <a:pt x="476" y="1372"/>
                </a:lnTo>
                <a:lnTo>
                  <a:pt x="476" y="1301"/>
                </a:lnTo>
                <a:lnTo>
                  <a:pt x="463" y="1301"/>
                </a:lnTo>
                <a:lnTo>
                  <a:pt x="463" y="1372"/>
                </a:lnTo>
                <a:lnTo>
                  <a:pt x="425" y="1372"/>
                </a:lnTo>
                <a:lnTo>
                  <a:pt x="425" y="1161"/>
                </a:lnTo>
                <a:lnTo>
                  <a:pt x="425" y="717"/>
                </a:lnTo>
                <a:lnTo>
                  <a:pt x="513" y="717"/>
                </a:lnTo>
                <a:lnTo>
                  <a:pt x="513" y="704"/>
                </a:lnTo>
                <a:lnTo>
                  <a:pt x="425" y="704"/>
                </a:lnTo>
                <a:lnTo>
                  <a:pt x="425" y="650"/>
                </a:lnTo>
                <a:lnTo>
                  <a:pt x="513" y="650"/>
                </a:lnTo>
                <a:lnTo>
                  <a:pt x="513" y="638"/>
                </a:lnTo>
                <a:lnTo>
                  <a:pt x="425" y="638"/>
                </a:lnTo>
                <a:lnTo>
                  <a:pt x="425" y="620"/>
                </a:lnTo>
                <a:lnTo>
                  <a:pt x="425" y="620"/>
                </a:lnTo>
                <a:lnTo>
                  <a:pt x="425" y="555"/>
                </a:lnTo>
                <a:lnTo>
                  <a:pt x="489" y="555"/>
                </a:lnTo>
                <a:lnTo>
                  <a:pt x="489" y="620"/>
                </a:lnTo>
                <a:lnTo>
                  <a:pt x="501" y="620"/>
                </a:lnTo>
                <a:lnTo>
                  <a:pt x="501" y="555"/>
                </a:lnTo>
                <a:lnTo>
                  <a:pt x="518" y="555"/>
                </a:lnTo>
                <a:lnTo>
                  <a:pt x="518" y="543"/>
                </a:lnTo>
                <a:lnTo>
                  <a:pt x="501" y="543"/>
                </a:lnTo>
                <a:lnTo>
                  <a:pt x="501" y="296"/>
                </a:lnTo>
                <a:lnTo>
                  <a:pt x="569" y="296"/>
                </a:lnTo>
                <a:lnTo>
                  <a:pt x="569" y="284"/>
                </a:lnTo>
                <a:lnTo>
                  <a:pt x="501" y="284"/>
                </a:lnTo>
                <a:lnTo>
                  <a:pt x="501" y="228"/>
                </a:lnTo>
                <a:lnTo>
                  <a:pt x="569" y="228"/>
                </a:lnTo>
                <a:lnTo>
                  <a:pt x="569" y="215"/>
                </a:lnTo>
                <a:lnTo>
                  <a:pt x="501" y="215"/>
                </a:lnTo>
                <a:lnTo>
                  <a:pt x="501" y="124"/>
                </a:lnTo>
                <a:lnTo>
                  <a:pt x="518" y="124"/>
                </a:lnTo>
                <a:lnTo>
                  <a:pt x="518" y="111"/>
                </a:lnTo>
                <a:lnTo>
                  <a:pt x="501" y="111"/>
                </a:lnTo>
                <a:lnTo>
                  <a:pt x="501" y="54"/>
                </a:lnTo>
                <a:lnTo>
                  <a:pt x="518" y="54"/>
                </a:lnTo>
                <a:lnTo>
                  <a:pt x="518" y="42"/>
                </a:lnTo>
                <a:lnTo>
                  <a:pt x="501" y="42"/>
                </a:lnTo>
                <a:lnTo>
                  <a:pt x="501" y="0"/>
                </a:lnTo>
                <a:lnTo>
                  <a:pt x="489" y="0"/>
                </a:lnTo>
                <a:lnTo>
                  <a:pt x="489" y="42"/>
                </a:lnTo>
                <a:lnTo>
                  <a:pt x="425" y="42"/>
                </a:lnTo>
                <a:lnTo>
                  <a:pt x="425" y="0"/>
                </a:lnTo>
                <a:lnTo>
                  <a:pt x="411" y="0"/>
                </a:lnTo>
                <a:lnTo>
                  <a:pt x="411" y="42"/>
                </a:lnTo>
                <a:lnTo>
                  <a:pt x="311" y="42"/>
                </a:lnTo>
                <a:lnTo>
                  <a:pt x="311" y="54"/>
                </a:lnTo>
                <a:lnTo>
                  <a:pt x="411" y="54"/>
                </a:lnTo>
                <a:lnTo>
                  <a:pt x="411" y="111"/>
                </a:lnTo>
                <a:lnTo>
                  <a:pt x="310" y="111"/>
                </a:lnTo>
                <a:lnTo>
                  <a:pt x="310" y="105"/>
                </a:lnTo>
                <a:lnTo>
                  <a:pt x="297" y="105"/>
                </a:lnTo>
                <a:lnTo>
                  <a:pt x="297" y="111"/>
                </a:lnTo>
                <a:lnTo>
                  <a:pt x="273" y="111"/>
                </a:lnTo>
                <a:lnTo>
                  <a:pt x="273" y="124"/>
                </a:lnTo>
                <a:lnTo>
                  <a:pt x="297" y="124"/>
                </a:lnTo>
                <a:lnTo>
                  <a:pt x="297" y="215"/>
                </a:lnTo>
                <a:lnTo>
                  <a:pt x="202" y="215"/>
                </a:lnTo>
                <a:lnTo>
                  <a:pt x="202" y="228"/>
                </a:lnTo>
                <a:lnTo>
                  <a:pt x="297" y="228"/>
                </a:lnTo>
                <a:lnTo>
                  <a:pt x="297" y="284"/>
                </a:lnTo>
                <a:lnTo>
                  <a:pt x="202" y="284"/>
                </a:lnTo>
                <a:lnTo>
                  <a:pt x="202" y="296"/>
                </a:lnTo>
                <a:lnTo>
                  <a:pt x="297" y="296"/>
                </a:lnTo>
                <a:lnTo>
                  <a:pt x="297" y="474"/>
                </a:lnTo>
                <a:lnTo>
                  <a:pt x="297" y="506"/>
                </a:lnTo>
                <a:lnTo>
                  <a:pt x="297" y="506"/>
                </a:lnTo>
                <a:lnTo>
                  <a:pt x="297" y="543"/>
                </a:lnTo>
                <a:lnTo>
                  <a:pt x="149" y="543"/>
                </a:lnTo>
                <a:lnTo>
                  <a:pt x="149" y="396"/>
                </a:lnTo>
                <a:lnTo>
                  <a:pt x="137" y="396"/>
                </a:lnTo>
                <a:lnTo>
                  <a:pt x="137" y="543"/>
                </a:lnTo>
                <a:lnTo>
                  <a:pt x="100" y="543"/>
                </a:lnTo>
                <a:lnTo>
                  <a:pt x="100" y="555"/>
                </a:lnTo>
                <a:lnTo>
                  <a:pt x="137" y="555"/>
                </a:lnTo>
                <a:lnTo>
                  <a:pt x="137" y="638"/>
                </a:lnTo>
                <a:lnTo>
                  <a:pt x="95" y="638"/>
                </a:lnTo>
                <a:lnTo>
                  <a:pt x="95" y="650"/>
                </a:lnTo>
                <a:lnTo>
                  <a:pt x="137" y="650"/>
                </a:lnTo>
                <a:lnTo>
                  <a:pt x="137" y="704"/>
                </a:lnTo>
                <a:lnTo>
                  <a:pt x="95" y="704"/>
                </a:lnTo>
                <a:lnTo>
                  <a:pt x="95" y="717"/>
                </a:lnTo>
                <a:lnTo>
                  <a:pt x="137" y="717"/>
                </a:lnTo>
                <a:lnTo>
                  <a:pt x="137" y="766"/>
                </a:lnTo>
                <a:lnTo>
                  <a:pt x="137" y="804"/>
                </a:lnTo>
                <a:lnTo>
                  <a:pt x="42" y="804"/>
                </a:lnTo>
                <a:lnTo>
                  <a:pt x="42" y="728"/>
                </a:lnTo>
                <a:lnTo>
                  <a:pt x="30" y="728"/>
                </a:lnTo>
                <a:lnTo>
                  <a:pt x="30" y="804"/>
                </a:lnTo>
                <a:lnTo>
                  <a:pt x="0" y="804"/>
                </a:lnTo>
                <a:lnTo>
                  <a:pt x="0" y="816"/>
                </a:lnTo>
                <a:lnTo>
                  <a:pt x="30" y="816"/>
                </a:lnTo>
                <a:lnTo>
                  <a:pt x="30" y="892"/>
                </a:lnTo>
                <a:lnTo>
                  <a:pt x="0" y="892"/>
                </a:lnTo>
                <a:lnTo>
                  <a:pt x="0" y="905"/>
                </a:lnTo>
                <a:lnTo>
                  <a:pt x="30" y="905"/>
                </a:lnTo>
                <a:lnTo>
                  <a:pt x="30" y="964"/>
                </a:lnTo>
                <a:lnTo>
                  <a:pt x="0" y="964"/>
                </a:lnTo>
                <a:lnTo>
                  <a:pt x="0" y="977"/>
                </a:lnTo>
                <a:lnTo>
                  <a:pt x="30" y="977"/>
                </a:lnTo>
                <a:lnTo>
                  <a:pt x="30" y="1071"/>
                </a:lnTo>
                <a:lnTo>
                  <a:pt x="0" y="1071"/>
                </a:lnTo>
                <a:lnTo>
                  <a:pt x="0" y="1084"/>
                </a:lnTo>
                <a:lnTo>
                  <a:pt x="30" y="1084"/>
                </a:lnTo>
                <a:lnTo>
                  <a:pt x="30" y="1154"/>
                </a:lnTo>
                <a:lnTo>
                  <a:pt x="0" y="1154"/>
                </a:lnTo>
                <a:lnTo>
                  <a:pt x="0" y="1167"/>
                </a:lnTo>
                <a:lnTo>
                  <a:pt x="30" y="1167"/>
                </a:lnTo>
                <a:lnTo>
                  <a:pt x="30" y="1272"/>
                </a:lnTo>
                <a:lnTo>
                  <a:pt x="42" y="1272"/>
                </a:lnTo>
                <a:lnTo>
                  <a:pt x="42" y="1167"/>
                </a:lnTo>
                <a:lnTo>
                  <a:pt x="137" y="1167"/>
                </a:lnTo>
                <a:lnTo>
                  <a:pt x="137" y="1325"/>
                </a:lnTo>
                <a:lnTo>
                  <a:pt x="149" y="1325"/>
                </a:lnTo>
                <a:lnTo>
                  <a:pt x="149" y="1167"/>
                </a:lnTo>
                <a:lnTo>
                  <a:pt x="297" y="1167"/>
                </a:lnTo>
                <a:lnTo>
                  <a:pt x="297" y="1372"/>
                </a:lnTo>
                <a:lnTo>
                  <a:pt x="209" y="1372"/>
                </a:lnTo>
                <a:lnTo>
                  <a:pt x="209" y="1384"/>
                </a:lnTo>
                <a:lnTo>
                  <a:pt x="297" y="1384"/>
                </a:lnTo>
                <a:lnTo>
                  <a:pt x="297" y="1435"/>
                </a:lnTo>
                <a:lnTo>
                  <a:pt x="310" y="1435"/>
                </a:lnTo>
                <a:lnTo>
                  <a:pt x="310" y="1384"/>
                </a:lnTo>
                <a:lnTo>
                  <a:pt x="411" y="1384"/>
                </a:lnTo>
                <a:lnTo>
                  <a:pt x="411" y="1461"/>
                </a:lnTo>
                <a:lnTo>
                  <a:pt x="273" y="1461"/>
                </a:lnTo>
                <a:lnTo>
                  <a:pt x="273" y="1473"/>
                </a:lnTo>
                <a:lnTo>
                  <a:pt x="411" y="1473"/>
                </a:lnTo>
                <a:lnTo>
                  <a:pt x="411" y="1530"/>
                </a:lnTo>
                <a:lnTo>
                  <a:pt x="425" y="1530"/>
                </a:lnTo>
                <a:lnTo>
                  <a:pt x="425" y="1473"/>
                </a:lnTo>
                <a:lnTo>
                  <a:pt x="463" y="1473"/>
                </a:lnTo>
                <a:lnTo>
                  <a:pt x="463" y="1563"/>
                </a:lnTo>
                <a:lnTo>
                  <a:pt x="304" y="1563"/>
                </a:lnTo>
                <a:lnTo>
                  <a:pt x="304" y="1576"/>
                </a:lnTo>
                <a:lnTo>
                  <a:pt x="463" y="1576"/>
                </a:lnTo>
                <a:lnTo>
                  <a:pt x="463" y="1757"/>
                </a:lnTo>
                <a:lnTo>
                  <a:pt x="414" y="1757"/>
                </a:lnTo>
                <a:lnTo>
                  <a:pt x="414" y="1769"/>
                </a:lnTo>
                <a:lnTo>
                  <a:pt x="463" y="1769"/>
                </a:lnTo>
                <a:lnTo>
                  <a:pt x="463" y="1845"/>
                </a:lnTo>
                <a:lnTo>
                  <a:pt x="476" y="1845"/>
                </a:lnTo>
                <a:lnTo>
                  <a:pt x="476" y="1769"/>
                </a:lnTo>
                <a:lnTo>
                  <a:pt x="780" y="1769"/>
                </a:lnTo>
                <a:lnTo>
                  <a:pt x="780" y="1757"/>
                </a:lnTo>
                <a:lnTo>
                  <a:pt x="670" y="1757"/>
                </a:lnTo>
                <a:lnTo>
                  <a:pt x="670" y="1576"/>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5" name="Freeform 134">
            <a:extLst>
              <a:ext uri="{FF2B5EF4-FFF2-40B4-BE49-F238E27FC236}">
                <a16:creationId xmlns:a16="http://schemas.microsoft.com/office/drawing/2014/main" id="{70DFCA39-5C98-AC4D-8B06-E268C5B49682}"/>
              </a:ext>
            </a:extLst>
          </p:cNvPr>
          <p:cNvSpPr>
            <a:spLocks noChangeArrowheads="1"/>
          </p:cNvSpPr>
          <p:nvPr/>
        </p:nvSpPr>
        <p:spPr bwMode="auto">
          <a:xfrm>
            <a:off x="8139412" y="1690452"/>
            <a:ext cx="260296" cy="241076"/>
          </a:xfrm>
          <a:custGeom>
            <a:avLst/>
            <a:gdLst>
              <a:gd name="connsiteX0" fmla="*/ 273915 w 520592"/>
              <a:gd name="connsiteY0" fmla="*/ 340807 h 482151"/>
              <a:gd name="connsiteX1" fmla="*/ 273915 w 520592"/>
              <a:gd name="connsiteY1" fmla="*/ 442476 h 482151"/>
              <a:gd name="connsiteX2" fmla="*/ 413449 w 520592"/>
              <a:gd name="connsiteY2" fmla="*/ 442476 h 482151"/>
              <a:gd name="connsiteX3" fmla="*/ 413449 w 520592"/>
              <a:gd name="connsiteY3" fmla="*/ 340807 h 482151"/>
              <a:gd name="connsiteX4" fmla="*/ 111955 w 520592"/>
              <a:gd name="connsiteY4" fmla="*/ 340807 h 482151"/>
              <a:gd name="connsiteX5" fmla="*/ 111955 w 520592"/>
              <a:gd name="connsiteY5" fmla="*/ 442476 h 482151"/>
              <a:gd name="connsiteX6" fmla="*/ 257719 w 520592"/>
              <a:gd name="connsiteY6" fmla="*/ 442476 h 482151"/>
              <a:gd name="connsiteX7" fmla="*/ 257719 w 520592"/>
              <a:gd name="connsiteY7" fmla="*/ 340807 h 482151"/>
              <a:gd name="connsiteX8" fmla="*/ 273915 w 520592"/>
              <a:gd name="connsiteY8" fmla="*/ 256496 h 482151"/>
              <a:gd name="connsiteX9" fmla="*/ 273915 w 520592"/>
              <a:gd name="connsiteY9" fmla="*/ 325929 h 482151"/>
              <a:gd name="connsiteX10" fmla="*/ 413449 w 520592"/>
              <a:gd name="connsiteY10" fmla="*/ 325929 h 482151"/>
              <a:gd name="connsiteX11" fmla="*/ 413449 w 520592"/>
              <a:gd name="connsiteY11" fmla="*/ 256496 h 482151"/>
              <a:gd name="connsiteX12" fmla="*/ 111955 w 520592"/>
              <a:gd name="connsiteY12" fmla="*/ 256496 h 482151"/>
              <a:gd name="connsiteX13" fmla="*/ 111955 w 520592"/>
              <a:gd name="connsiteY13" fmla="*/ 325929 h 482151"/>
              <a:gd name="connsiteX14" fmla="*/ 257719 w 520592"/>
              <a:gd name="connsiteY14" fmla="*/ 325929 h 482151"/>
              <a:gd name="connsiteX15" fmla="*/ 257719 w 520592"/>
              <a:gd name="connsiteY15" fmla="*/ 256496 h 482151"/>
              <a:gd name="connsiteX16" fmla="*/ 273915 w 520592"/>
              <a:gd name="connsiteY16" fmla="*/ 139949 h 482151"/>
              <a:gd name="connsiteX17" fmla="*/ 273915 w 520592"/>
              <a:gd name="connsiteY17" fmla="*/ 240378 h 482151"/>
              <a:gd name="connsiteX18" fmla="*/ 413449 w 520592"/>
              <a:gd name="connsiteY18" fmla="*/ 240378 h 482151"/>
              <a:gd name="connsiteX19" fmla="*/ 413449 w 520592"/>
              <a:gd name="connsiteY19" fmla="*/ 139949 h 482151"/>
              <a:gd name="connsiteX20" fmla="*/ 111955 w 520592"/>
              <a:gd name="connsiteY20" fmla="*/ 139949 h 482151"/>
              <a:gd name="connsiteX21" fmla="*/ 111955 w 520592"/>
              <a:gd name="connsiteY21" fmla="*/ 240378 h 482151"/>
              <a:gd name="connsiteX22" fmla="*/ 257719 w 520592"/>
              <a:gd name="connsiteY22" fmla="*/ 240378 h 482151"/>
              <a:gd name="connsiteX23" fmla="*/ 257719 w 520592"/>
              <a:gd name="connsiteY23" fmla="*/ 139949 h 482151"/>
              <a:gd name="connsiteX24" fmla="*/ 97005 w 520592"/>
              <a:gd name="connsiteY24" fmla="*/ 49439 h 482151"/>
              <a:gd name="connsiteX25" fmla="*/ 111955 w 520592"/>
              <a:gd name="connsiteY25" fmla="*/ 49439 h 482151"/>
              <a:gd name="connsiteX26" fmla="*/ 111955 w 520592"/>
              <a:gd name="connsiteY26" fmla="*/ 123831 h 482151"/>
              <a:gd name="connsiteX27" fmla="*/ 257719 w 520592"/>
              <a:gd name="connsiteY27" fmla="*/ 123831 h 482151"/>
              <a:gd name="connsiteX28" fmla="*/ 257719 w 520592"/>
              <a:gd name="connsiteY28" fmla="*/ 49439 h 482151"/>
              <a:gd name="connsiteX29" fmla="*/ 273915 w 520592"/>
              <a:gd name="connsiteY29" fmla="*/ 49439 h 482151"/>
              <a:gd name="connsiteX30" fmla="*/ 273915 w 520592"/>
              <a:gd name="connsiteY30" fmla="*/ 123831 h 482151"/>
              <a:gd name="connsiteX31" fmla="*/ 413449 w 520592"/>
              <a:gd name="connsiteY31" fmla="*/ 123831 h 482151"/>
              <a:gd name="connsiteX32" fmla="*/ 413449 w 520592"/>
              <a:gd name="connsiteY32" fmla="*/ 49439 h 482151"/>
              <a:gd name="connsiteX33" fmla="*/ 429645 w 520592"/>
              <a:gd name="connsiteY33" fmla="*/ 49439 h 482151"/>
              <a:gd name="connsiteX34" fmla="*/ 429645 w 520592"/>
              <a:gd name="connsiteY34" fmla="*/ 123831 h 482151"/>
              <a:gd name="connsiteX35" fmla="*/ 495675 w 520592"/>
              <a:gd name="connsiteY35" fmla="*/ 123831 h 482151"/>
              <a:gd name="connsiteX36" fmla="*/ 495675 w 520592"/>
              <a:gd name="connsiteY36" fmla="*/ 139949 h 482151"/>
              <a:gd name="connsiteX37" fmla="*/ 429645 w 520592"/>
              <a:gd name="connsiteY37" fmla="*/ 139949 h 482151"/>
              <a:gd name="connsiteX38" fmla="*/ 429645 w 520592"/>
              <a:gd name="connsiteY38" fmla="*/ 240378 h 482151"/>
              <a:gd name="connsiteX39" fmla="*/ 520592 w 520592"/>
              <a:gd name="connsiteY39" fmla="*/ 240378 h 482151"/>
              <a:gd name="connsiteX40" fmla="*/ 520592 w 520592"/>
              <a:gd name="connsiteY40" fmla="*/ 256496 h 482151"/>
              <a:gd name="connsiteX41" fmla="*/ 429645 w 520592"/>
              <a:gd name="connsiteY41" fmla="*/ 256496 h 482151"/>
              <a:gd name="connsiteX42" fmla="*/ 429645 w 520592"/>
              <a:gd name="connsiteY42" fmla="*/ 325929 h 482151"/>
              <a:gd name="connsiteX43" fmla="*/ 520592 w 520592"/>
              <a:gd name="connsiteY43" fmla="*/ 325929 h 482151"/>
              <a:gd name="connsiteX44" fmla="*/ 520592 w 520592"/>
              <a:gd name="connsiteY44" fmla="*/ 340807 h 482151"/>
              <a:gd name="connsiteX45" fmla="*/ 429645 w 520592"/>
              <a:gd name="connsiteY45" fmla="*/ 340807 h 482151"/>
              <a:gd name="connsiteX46" fmla="*/ 429645 w 520592"/>
              <a:gd name="connsiteY46" fmla="*/ 442476 h 482151"/>
              <a:gd name="connsiteX47" fmla="*/ 520592 w 520592"/>
              <a:gd name="connsiteY47" fmla="*/ 442476 h 482151"/>
              <a:gd name="connsiteX48" fmla="*/ 520592 w 520592"/>
              <a:gd name="connsiteY48" fmla="*/ 457354 h 482151"/>
              <a:gd name="connsiteX49" fmla="*/ 429645 w 520592"/>
              <a:gd name="connsiteY49" fmla="*/ 457354 h 482151"/>
              <a:gd name="connsiteX50" fmla="*/ 429645 w 520592"/>
              <a:gd name="connsiteY50" fmla="*/ 482151 h 482151"/>
              <a:gd name="connsiteX51" fmla="*/ 413449 w 520592"/>
              <a:gd name="connsiteY51" fmla="*/ 482151 h 482151"/>
              <a:gd name="connsiteX52" fmla="*/ 413449 w 520592"/>
              <a:gd name="connsiteY52" fmla="*/ 457354 h 482151"/>
              <a:gd name="connsiteX53" fmla="*/ 273915 w 520592"/>
              <a:gd name="connsiteY53" fmla="*/ 457354 h 482151"/>
              <a:gd name="connsiteX54" fmla="*/ 273915 w 520592"/>
              <a:gd name="connsiteY54" fmla="*/ 482151 h 482151"/>
              <a:gd name="connsiteX55" fmla="*/ 257719 w 520592"/>
              <a:gd name="connsiteY55" fmla="*/ 482151 h 482151"/>
              <a:gd name="connsiteX56" fmla="*/ 257719 w 520592"/>
              <a:gd name="connsiteY56" fmla="*/ 457354 h 482151"/>
              <a:gd name="connsiteX57" fmla="*/ 111955 w 520592"/>
              <a:gd name="connsiteY57" fmla="*/ 457354 h 482151"/>
              <a:gd name="connsiteX58" fmla="*/ 111955 w 520592"/>
              <a:gd name="connsiteY58" fmla="*/ 482151 h 482151"/>
              <a:gd name="connsiteX59" fmla="*/ 97005 w 520592"/>
              <a:gd name="connsiteY59" fmla="*/ 482151 h 482151"/>
              <a:gd name="connsiteX60" fmla="*/ 97005 w 520592"/>
              <a:gd name="connsiteY60" fmla="*/ 457354 h 482151"/>
              <a:gd name="connsiteX61" fmla="*/ 63367 w 520592"/>
              <a:gd name="connsiteY61" fmla="*/ 457354 h 482151"/>
              <a:gd name="connsiteX62" fmla="*/ 63367 w 520592"/>
              <a:gd name="connsiteY62" fmla="*/ 442476 h 482151"/>
              <a:gd name="connsiteX63" fmla="*/ 97005 w 520592"/>
              <a:gd name="connsiteY63" fmla="*/ 442476 h 482151"/>
              <a:gd name="connsiteX64" fmla="*/ 97005 w 520592"/>
              <a:gd name="connsiteY64" fmla="*/ 340807 h 482151"/>
              <a:gd name="connsiteX65" fmla="*/ 63367 w 520592"/>
              <a:gd name="connsiteY65" fmla="*/ 340807 h 482151"/>
              <a:gd name="connsiteX66" fmla="*/ 63367 w 520592"/>
              <a:gd name="connsiteY66" fmla="*/ 325929 h 482151"/>
              <a:gd name="connsiteX67" fmla="*/ 97005 w 520592"/>
              <a:gd name="connsiteY67" fmla="*/ 325929 h 482151"/>
              <a:gd name="connsiteX68" fmla="*/ 97005 w 520592"/>
              <a:gd name="connsiteY68" fmla="*/ 256496 h 482151"/>
              <a:gd name="connsiteX69" fmla="*/ 63367 w 520592"/>
              <a:gd name="connsiteY69" fmla="*/ 256496 h 482151"/>
              <a:gd name="connsiteX70" fmla="*/ 63367 w 520592"/>
              <a:gd name="connsiteY70" fmla="*/ 240378 h 482151"/>
              <a:gd name="connsiteX71" fmla="*/ 97005 w 520592"/>
              <a:gd name="connsiteY71" fmla="*/ 240378 h 482151"/>
              <a:gd name="connsiteX72" fmla="*/ 97005 w 520592"/>
              <a:gd name="connsiteY72" fmla="*/ 139949 h 482151"/>
              <a:gd name="connsiteX73" fmla="*/ 38450 w 520592"/>
              <a:gd name="connsiteY73" fmla="*/ 139949 h 482151"/>
              <a:gd name="connsiteX74" fmla="*/ 38450 w 520592"/>
              <a:gd name="connsiteY74" fmla="*/ 123831 h 482151"/>
              <a:gd name="connsiteX75" fmla="*/ 97005 w 520592"/>
              <a:gd name="connsiteY75" fmla="*/ 123831 h 482151"/>
              <a:gd name="connsiteX76" fmla="*/ 0 w 520592"/>
              <a:gd name="connsiteY76" fmla="*/ 0 h 482151"/>
              <a:gd name="connsiteX77" fmla="*/ 454686 w 520592"/>
              <a:gd name="connsiteY77" fmla="*/ 0 h 482151"/>
              <a:gd name="connsiteX78" fmla="*/ 454686 w 520592"/>
              <a:gd name="connsiteY78" fmla="*/ 15300 h 482151"/>
              <a:gd name="connsiteX79" fmla="*/ 0 w 520592"/>
              <a:gd name="connsiteY79" fmla="*/ 15300 h 48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0592" h="482151">
                <a:moveTo>
                  <a:pt x="273915" y="340807"/>
                </a:moveTo>
                <a:lnTo>
                  <a:pt x="273915" y="442476"/>
                </a:lnTo>
                <a:lnTo>
                  <a:pt x="413449" y="442476"/>
                </a:lnTo>
                <a:lnTo>
                  <a:pt x="413449" y="340807"/>
                </a:lnTo>
                <a:close/>
                <a:moveTo>
                  <a:pt x="111955" y="340807"/>
                </a:moveTo>
                <a:lnTo>
                  <a:pt x="111955" y="442476"/>
                </a:lnTo>
                <a:lnTo>
                  <a:pt x="257719" y="442476"/>
                </a:lnTo>
                <a:lnTo>
                  <a:pt x="257719" y="340807"/>
                </a:lnTo>
                <a:close/>
                <a:moveTo>
                  <a:pt x="273915" y="256496"/>
                </a:moveTo>
                <a:lnTo>
                  <a:pt x="273915" y="325929"/>
                </a:lnTo>
                <a:lnTo>
                  <a:pt x="413449" y="325929"/>
                </a:lnTo>
                <a:lnTo>
                  <a:pt x="413449" y="256496"/>
                </a:lnTo>
                <a:close/>
                <a:moveTo>
                  <a:pt x="111955" y="256496"/>
                </a:moveTo>
                <a:lnTo>
                  <a:pt x="111955" y="325929"/>
                </a:lnTo>
                <a:lnTo>
                  <a:pt x="257719" y="325929"/>
                </a:lnTo>
                <a:lnTo>
                  <a:pt x="257719" y="256496"/>
                </a:lnTo>
                <a:close/>
                <a:moveTo>
                  <a:pt x="273915" y="139949"/>
                </a:moveTo>
                <a:lnTo>
                  <a:pt x="273915" y="240378"/>
                </a:lnTo>
                <a:lnTo>
                  <a:pt x="413449" y="240378"/>
                </a:lnTo>
                <a:lnTo>
                  <a:pt x="413449" y="139949"/>
                </a:lnTo>
                <a:close/>
                <a:moveTo>
                  <a:pt x="111955" y="139949"/>
                </a:moveTo>
                <a:lnTo>
                  <a:pt x="111955" y="240378"/>
                </a:lnTo>
                <a:lnTo>
                  <a:pt x="257719" y="240378"/>
                </a:lnTo>
                <a:lnTo>
                  <a:pt x="257719" y="139949"/>
                </a:lnTo>
                <a:close/>
                <a:moveTo>
                  <a:pt x="97005" y="49439"/>
                </a:moveTo>
                <a:lnTo>
                  <a:pt x="111955" y="49439"/>
                </a:lnTo>
                <a:lnTo>
                  <a:pt x="111955" y="123831"/>
                </a:lnTo>
                <a:lnTo>
                  <a:pt x="257719" y="123831"/>
                </a:lnTo>
                <a:lnTo>
                  <a:pt x="257719" y="49439"/>
                </a:lnTo>
                <a:lnTo>
                  <a:pt x="273915" y="49439"/>
                </a:lnTo>
                <a:lnTo>
                  <a:pt x="273915" y="123831"/>
                </a:lnTo>
                <a:lnTo>
                  <a:pt x="413449" y="123831"/>
                </a:lnTo>
                <a:lnTo>
                  <a:pt x="413449" y="49439"/>
                </a:lnTo>
                <a:lnTo>
                  <a:pt x="429645" y="49439"/>
                </a:lnTo>
                <a:lnTo>
                  <a:pt x="429645" y="123831"/>
                </a:lnTo>
                <a:lnTo>
                  <a:pt x="495675" y="123831"/>
                </a:lnTo>
                <a:lnTo>
                  <a:pt x="495675" y="139949"/>
                </a:lnTo>
                <a:lnTo>
                  <a:pt x="429645" y="139949"/>
                </a:lnTo>
                <a:lnTo>
                  <a:pt x="429645" y="240378"/>
                </a:lnTo>
                <a:lnTo>
                  <a:pt x="520592" y="240378"/>
                </a:lnTo>
                <a:lnTo>
                  <a:pt x="520592" y="256496"/>
                </a:lnTo>
                <a:lnTo>
                  <a:pt x="429645" y="256496"/>
                </a:lnTo>
                <a:lnTo>
                  <a:pt x="429645" y="325929"/>
                </a:lnTo>
                <a:lnTo>
                  <a:pt x="520592" y="325929"/>
                </a:lnTo>
                <a:lnTo>
                  <a:pt x="520592" y="340807"/>
                </a:lnTo>
                <a:lnTo>
                  <a:pt x="429645" y="340807"/>
                </a:lnTo>
                <a:lnTo>
                  <a:pt x="429645" y="442476"/>
                </a:lnTo>
                <a:lnTo>
                  <a:pt x="520592" y="442476"/>
                </a:lnTo>
                <a:lnTo>
                  <a:pt x="520592" y="457354"/>
                </a:lnTo>
                <a:lnTo>
                  <a:pt x="429645" y="457354"/>
                </a:lnTo>
                <a:lnTo>
                  <a:pt x="429645" y="482151"/>
                </a:lnTo>
                <a:lnTo>
                  <a:pt x="413449" y="482151"/>
                </a:lnTo>
                <a:lnTo>
                  <a:pt x="413449" y="457354"/>
                </a:lnTo>
                <a:lnTo>
                  <a:pt x="273915" y="457354"/>
                </a:lnTo>
                <a:lnTo>
                  <a:pt x="273915" y="482151"/>
                </a:lnTo>
                <a:lnTo>
                  <a:pt x="257719" y="482151"/>
                </a:lnTo>
                <a:lnTo>
                  <a:pt x="257719" y="457354"/>
                </a:lnTo>
                <a:lnTo>
                  <a:pt x="111955" y="457354"/>
                </a:lnTo>
                <a:lnTo>
                  <a:pt x="111955" y="482151"/>
                </a:lnTo>
                <a:lnTo>
                  <a:pt x="97005" y="482151"/>
                </a:lnTo>
                <a:lnTo>
                  <a:pt x="97005" y="457354"/>
                </a:lnTo>
                <a:lnTo>
                  <a:pt x="63367" y="457354"/>
                </a:lnTo>
                <a:lnTo>
                  <a:pt x="63367" y="442476"/>
                </a:lnTo>
                <a:lnTo>
                  <a:pt x="97005" y="442476"/>
                </a:lnTo>
                <a:lnTo>
                  <a:pt x="97005" y="340807"/>
                </a:lnTo>
                <a:lnTo>
                  <a:pt x="63367" y="340807"/>
                </a:lnTo>
                <a:lnTo>
                  <a:pt x="63367" y="325929"/>
                </a:lnTo>
                <a:lnTo>
                  <a:pt x="97005" y="325929"/>
                </a:lnTo>
                <a:lnTo>
                  <a:pt x="97005" y="256496"/>
                </a:lnTo>
                <a:lnTo>
                  <a:pt x="63367" y="256496"/>
                </a:lnTo>
                <a:lnTo>
                  <a:pt x="63367" y="240378"/>
                </a:lnTo>
                <a:lnTo>
                  <a:pt x="97005" y="240378"/>
                </a:lnTo>
                <a:lnTo>
                  <a:pt x="97005" y="139949"/>
                </a:lnTo>
                <a:lnTo>
                  <a:pt x="38450" y="139949"/>
                </a:lnTo>
                <a:lnTo>
                  <a:pt x="38450" y="123831"/>
                </a:lnTo>
                <a:lnTo>
                  <a:pt x="97005" y="123831"/>
                </a:lnTo>
                <a:close/>
                <a:moveTo>
                  <a:pt x="0" y="0"/>
                </a:moveTo>
                <a:lnTo>
                  <a:pt x="454686" y="0"/>
                </a:lnTo>
                <a:lnTo>
                  <a:pt x="454686" y="15300"/>
                </a:lnTo>
                <a:lnTo>
                  <a:pt x="0" y="15300"/>
                </a:lnTo>
                <a:close/>
              </a:path>
            </a:pathLst>
          </a:custGeom>
          <a:solidFill>
            <a:srgbClr val="FFFFFF">
              <a:alpha val="30000"/>
            </a:srgbClr>
          </a:solidFill>
          <a:ln>
            <a:noFill/>
          </a:ln>
          <a:effectLst/>
        </p:spPr>
        <p:txBody>
          <a:bodyPr wrap="square" anchor="ctr">
            <a:noAutofit/>
          </a:bodyPr>
          <a:lstStyle/>
          <a:p>
            <a:endParaRPr lang="en-US" dirty="0">
              <a:latin typeface="DM Sans" pitchFamily="2" charset="77"/>
            </a:endParaRPr>
          </a:p>
        </p:txBody>
      </p:sp>
      <p:sp>
        <p:nvSpPr>
          <p:cNvPr id="136" name="Freeform 1862">
            <a:extLst>
              <a:ext uri="{FF2B5EF4-FFF2-40B4-BE49-F238E27FC236}">
                <a16:creationId xmlns:a16="http://schemas.microsoft.com/office/drawing/2014/main" id="{D50C290E-91C1-B14E-A937-374A17FD69F2}"/>
              </a:ext>
            </a:extLst>
          </p:cNvPr>
          <p:cNvSpPr>
            <a:spLocks noChangeArrowheads="1"/>
          </p:cNvSpPr>
          <p:nvPr/>
        </p:nvSpPr>
        <p:spPr bwMode="auto">
          <a:xfrm>
            <a:off x="6266282" y="2453986"/>
            <a:ext cx="87889" cy="241694"/>
          </a:xfrm>
          <a:custGeom>
            <a:avLst/>
            <a:gdLst>
              <a:gd name="T0" fmla="*/ 0 w 140"/>
              <a:gd name="T1" fmla="*/ 0 h 388"/>
              <a:gd name="T2" fmla="*/ 0 w 140"/>
              <a:gd name="T3" fmla="*/ 387 h 388"/>
              <a:gd name="T4" fmla="*/ 133 w 140"/>
              <a:gd name="T5" fmla="*/ 387 h 388"/>
              <a:gd name="T6" fmla="*/ 139 w 140"/>
              <a:gd name="T7" fmla="*/ 0 h 388"/>
              <a:gd name="T8" fmla="*/ 0 w 140"/>
              <a:gd name="T9" fmla="*/ 0 h 388"/>
            </a:gdLst>
            <a:ahLst/>
            <a:cxnLst>
              <a:cxn ang="0">
                <a:pos x="T0" y="T1"/>
              </a:cxn>
              <a:cxn ang="0">
                <a:pos x="T2" y="T3"/>
              </a:cxn>
              <a:cxn ang="0">
                <a:pos x="T4" y="T5"/>
              </a:cxn>
              <a:cxn ang="0">
                <a:pos x="T6" y="T7"/>
              </a:cxn>
              <a:cxn ang="0">
                <a:pos x="T8" y="T9"/>
              </a:cxn>
            </a:cxnLst>
            <a:rect l="0" t="0" r="r" b="b"/>
            <a:pathLst>
              <a:path w="140" h="388">
                <a:moveTo>
                  <a:pt x="0" y="0"/>
                </a:moveTo>
                <a:lnTo>
                  <a:pt x="0" y="387"/>
                </a:lnTo>
                <a:lnTo>
                  <a:pt x="133" y="387"/>
                </a:lnTo>
                <a:lnTo>
                  <a:pt x="139" y="0"/>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1863">
            <a:extLst>
              <a:ext uri="{FF2B5EF4-FFF2-40B4-BE49-F238E27FC236}">
                <a16:creationId xmlns:a16="http://schemas.microsoft.com/office/drawing/2014/main" id="{19557C2E-3CDE-7D4B-A75F-03CD499CBA3E}"/>
              </a:ext>
            </a:extLst>
          </p:cNvPr>
          <p:cNvSpPr>
            <a:spLocks noChangeArrowheads="1"/>
          </p:cNvSpPr>
          <p:nvPr/>
        </p:nvSpPr>
        <p:spPr bwMode="auto">
          <a:xfrm>
            <a:off x="6565656" y="2561101"/>
            <a:ext cx="60424" cy="247187"/>
          </a:xfrm>
          <a:custGeom>
            <a:avLst/>
            <a:gdLst>
              <a:gd name="T0" fmla="*/ 0 w 98"/>
              <a:gd name="T1" fmla="*/ 394 h 395"/>
              <a:gd name="T2" fmla="*/ 97 w 98"/>
              <a:gd name="T3" fmla="*/ 394 h 395"/>
              <a:gd name="T4" fmla="*/ 97 w 98"/>
              <a:gd name="T5" fmla="*/ 0 h 395"/>
              <a:gd name="T6" fmla="*/ 0 w 98"/>
              <a:gd name="T7" fmla="*/ 0 h 395"/>
              <a:gd name="T8" fmla="*/ 0 w 98"/>
              <a:gd name="T9" fmla="*/ 394 h 395"/>
            </a:gdLst>
            <a:ahLst/>
            <a:cxnLst>
              <a:cxn ang="0">
                <a:pos x="T0" y="T1"/>
              </a:cxn>
              <a:cxn ang="0">
                <a:pos x="T2" y="T3"/>
              </a:cxn>
              <a:cxn ang="0">
                <a:pos x="T4" y="T5"/>
              </a:cxn>
              <a:cxn ang="0">
                <a:pos x="T6" y="T7"/>
              </a:cxn>
              <a:cxn ang="0">
                <a:pos x="T8" y="T9"/>
              </a:cxn>
            </a:cxnLst>
            <a:rect l="0" t="0" r="r" b="b"/>
            <a:pathLst>
              <a:path w="98" h="395">
                <a:moveTo>
                  <a:pt x="0" y="394"/>
                </a:moveTo>
                <a:lnTo>
                  <a:pt x="97" y="394"/>
                </a:lnTo>
                <a:lnTo>
                  <a:pt x="97" y="0"/>
                </a:lnTo>
                <a:lnTo>
                  <a:pt x="0" y="0"/>
                </a:lnTo>
                <a:lnTo>
                  <a:pt x="0" y="3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8" name="Freeform 1864">
            <a:extLst>
              <a:ext uri="{FF2B5EF4-FFF2-40B4-BE49-F238E27FC236}">
                <a16:creationId xmlns:a16="http://schemas.microsoft.com/office/drawing/2014/main" id="{B5EFA2BD-4E75-0541-95D3-E4160E282FD8}"/>
              </a:ext>
            </a:extLst>
          </p:cNvPr>
          <p:cNvSpPr>
            <a:spLocks noChangeArrowheads="1"/>
          </p:cNvSpPr>
          <p:nvPr/>
        </p:nvSpPr>
        <p:spPr bwMode="auto">
          <a:xfrm>
            <a:off x="6106984" y="2322153"/>
            <a:ext cx="109861" cy="227961"/>
          </a:xfrm>
          <a:custGeom>
            <a:avLst/>
            <a:gdLst>
              <a:gd name="T0" fmla="*/ 0 w 178"/>
              <a:gd name="T1" fmla="*/ 363 h 364"/>
              <a:gd name="T2" fmla="*/ 177 w 178"/>
              <a:gd name="T3" fmla="*/ 363 h 364"/>
              <a:gd name="T4" fmla="*/ 177 w 178"/>
              <a:gd name="T5" fmla="*/ 0 h 364"/>
              <a:gd name="T6" fmla="*/ 0 w 178"/>
              <a:gd name="T7" fmla="*/ 0 h 364"/>
              <a:gd name="T8" fmla="*/ 0 w 178"/>
              <a:gd name="T9" fmla="*/ 363 h 364"/>
            </a:gdLst>
            <a:ahLst/>
            <a:cxnLst>
              <a:cxn ang="0">
                <a:pos x="T0" y="T1"/>
              </a:cxn>
              <a:cxn ang="0">
                <a:pos x="T2" y="T3"/>
              </a:cxn>
              <a:cxn ang="0">
                <a:pos x="T4" y="T5"/>
              </a:cxn>
              <a:cxn ang="0">
                <a:pos x="T6" y="T7"/>
              </a:cxn>
              <a:cxn ang="0">
                <a:pos x="T8" y="T9"/>
              </a:cxn>
            </a:cxnLst>
            <a:rect l="0" t="0" r="r" b="b"/>
            <a:pathLst>
              <a:path w="178" h="364">
                <a:moveTo>
                  <a:pt x="0" y="363"/>
                </a:moveTo>
                <a:lnTo>
                  <a:pt x="177" y="363"/>
                </a:lnTo>
                <a:lnTo>
                  <a:pt x="177" y="0"/>
                </a:lnTo>
                <a:lnTo>
                  <a:pt x="0" y="0"/>
                </a:lnTo>
                <a:lnTo>
                  <a:pt x="0" y="36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9" name="Freeform 1865">
            <a:extLst>
              <a:ext uri="{FF2B5EF4-FFF2-40B4-BE49-F238E27FC236}">
                <a16:creationId xmlns:a16="http://schemas.microsoft.com/office/drawing/2014/main" id="{40FDABA1-E58B-A84C-AF27-B8BAFBB13B06}"/>
              </a:ext>
            </a:extLst>
          </p:cNvPr>
          <p:cNvSpPr>
            <a:spLocks noChangeArrowheads="1"/>
          </p:cNvSpPr>
          <p:nvPr/>
        </p:nvSpPr>
        <p:spPr bwMode="auto">
          <a:xfrm>
            <a:off x="6417342" y="2349620"/>
            <a:ext cx="85142" cy="222468"/>
          </a:xfrm>
          <a:custGeom>
            <a:avLst/>
            <a:gdLst>
              <a:gd name="T0" fmla="*/ 0 w 137"/>
              <a:gd name="T1" fmla="*/ 356 h 357"/>
              <a:gd name="T2" fmla="*/ 136 w 137"/>
              <a:gd name="T3" fmla="*/ 356 h 357"/>
              <a:gd name="T4" fmla="*/ 136 w 137"/>
              <a:gd name="T5" fmla="*/ 0 h 357"/>
              <a:gd name="T6" fmla="*/ 0 w 137"/>
              <a:gd name="T7" fmla="*/ 0 h 357"/>
              <a:gd name="T8" fmla="*/ 0 w 137"/>
              <a:gd name="T9" fmla="*/ 356 h 357"/>
            </a:gdLst>
            <a:ahLst/>
            <a:cxnLst>
              <a:cxn ang="0">
                <a:pos x="T0" y="T1"/>
              </a:cxn>
              <a:cxn ang="0">
                <a:pos x="T2" y="T3"/>
              </a:cxn>
              <a:cxn ang="0">
                <a:pos x="T4" y="T5"/>
              </a:cxn>
              <a:cxn ang="0">
                <a:pos x="T6" y="T7"/>
              </a:cxn>
              <a:cxn ang="0">
                <a:pos x="T8" y="T9"/>
              </a:cxn>
            </a:cxnLst>
            <a:rect l="0" t="0" r="r" b="b"/>
            <a:pathLst>
              <a:path w="137" h="357">
                <a:moveTo>
                  <a:pt x="0" y="356"/>
                </a:moveTo>
                <a:lnTo>
                  <a:pt x="136" y="356"/>
                </a:lnTo>
                <a:lnTo>
                  <a:pt x="136" y="0"/>
                </a:lnTo>
                <a:lnTo>
                  <a:pt x="0" y="0"/>
                </a:lnTo>
                <a:lnTo>
                  <a:pt x="0" y="356"/>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0" name="Freeform 1866">
            <a:extLst>
              <a:ext uri="{FF2B5EF4-FFF2-40B4-BE49-F238E27FC236}">
                <a16:creationId xmlns:a16="http://schemas.microsoft.com/office/drawing/2014/main" id="{8F15827A-BCC4-EE43-8FDE-7A5638E6ED05}"/>
              </a:ext>
            </a:extLst>
          </p:cNvPr>
          <p:cNvSpPr>
            <a:spLocks noChangeArrowheads="1"/>
          </p:cNvSpPr>
          <p:nvPr/>
        </p:nvSpPr>
        <p:spPr bwMode="auto">
          <a:xfrm>
            <a:off x="6856787" y="2349620"/>
            <a:ext cx="71410" cy="313104"/>
          </a:xfrm>
          <a:custGeom>
            <a:avLst/>
            <a:gdLst>
              <a:gd name="T0" fmla="*/ 0 w 114"/>
              <a:gd name="T1" fmla="*/ 500 h 501"/>
              <a:gd name="T2" fmla="*/ 113 w 114"/>
              <a:gd name="T3" fmla="*/ 500 h 501"/>
              <a:gd name="T4" fmla="*/ 113 w 114"/>
              <a:gd name="T5" fmla="*/ 0 h 501"/>
              <a:gd name="T6" fmla="*/ 0 w 114"/>
              <a:gd name="T7" fmla="*/ 0 h 501"/>
              <a:gd name="T8" fmla="*/ 0 w 114"/>
              <a:gd name="T9" fmla="*/ 500 h 501"/>
            </a:gdLst>
            <a:ahLst/>
            <a:cxnLst>
              <a:cxn ang="0">
                <a:pos x="T0" y="T1"/>
              </a:cxn>
              <a:cxn ang="0">
                <a:pos x="T2" y="T3"/>
              </a:cxn>
              <a:cxn ang="0">
                <a:pos x="T4" y="T5"/>
              </a:cxn>
              <a:cxn ang="0">
                <a:pos x="T6" y="T7"/>
              </a:cxn>
              <a:cxn ang="0">
                <a:pos x="T8" y="T9"/>
              </a:cxn>
            </a:cxnLst>
            <a:rect l="0" t="0" r="r" b="b"/>
            <a:pathLst>
              <a:path w="114" h="501">
                <a:moveTo>
                  <a:pt x="0" y="500"/>
                </a:moveTo>
                <a:lnTo>
                  <a:pt x="113" y="500"/>
                </a:lnTo>
                <a:lnTo>
                  <a:pt x="113" y="0"/>
                </a:lnTo>
                <a:lnTo>
                  <a:pt x="0" y="0"/>
                </a:lnTo>
                <a:lnTo>
                  <a:pt x="0" y="50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1" name="Freeform 1867">
            <a:extLst>
              <a:ext uri="{FF2B5EF4-FFF2-40B4-BE49-F238E27FC236}">
                <a16:creationId xmlns:a16="http://schemas.microsoft.com/office/drawing/2014/main" id="{EF4D30DB-7A00-6341-B482-104DD1518E61}"/>
              </a:ext>
            </a:extLst>
          </p:cNvPr>
          <p:cNvSpPr>
            <a:spLocks noChangeArrowheads="1"/>
          </p:cNvSpPr>
          <p:nvPr/>
        </p:nvSpPr>
        <p:spPr bwMode="auto">
          <a:xfrm>
            <a:off x="6711221" y="2464974"/>
            <a:ext cx="60424" cy="123593"/>
          </a:xfrm>
          <a:custGeom>
            <a:avLst/>
            <a:gdLst>
              <a:gd name="T0" fmla="*/ 0 w 96"/>
              <a:gd name="T1" fmla="*/ 197 h 198"/>
              <a:gd name="T2" fmla="*/ 95 w 96"/>
              <a:gd name="T3" fmla="*/ 197 h 198"/>
              <a:gd name="T4" fmla="*/ 95 w 96"/>
              <a:gd name="T5" fmla="*/ 0 h 198"/>
              <a:gd name="T6" fmla="*/ 0 w 96"/>
              <a:gd name="T7" fmla="*/ 0 h 198"/>
              <a:gd name="T8" fmla="*/ 0 w 96"/>
              <a:gd name="T9" fmla="*/ 197 h 198"/>
            </a:gdLst>
            <a:ahLst/>
            <a:cxnLst>
              <a:cxn ang="0">
                <a:pos x="T0" y="T1"/>
              </a:cxn>
              <a:cxn ang="0">
                <a:pos x="T2" y="T3"/>
              </a:cxn>
              <a:cxn ang="0">
                <a:pos x="T4" y="T5"/>
              </a:cxn>
              <a:cxn ang="0">
                <a:pos x="T6" y="T7"/>
              </a:cxn>
              <a:cxn ang="0">
                <a:pos x="T8" y="T9"/>
              </a:cxn>
            </a:cxnLst>
            <a:rect l="0" t="0" r="r" b="b"/>
            <a:pathLst>
              <a:path w="96" h="198">
                <a:moveTo>
                  <a:pt x="0" y="197"/>
                </a:moveTo>
                <a:lnTo>
                  <a:pt x="95" y="197"/>
                </a:lnTo>
                <a:lnTo>
                  <a:pt x="95" y="0"/>
                </a:lnTo>
                <a:lnTo>
                  <a:pt x="0" y="0"/>
                </a:lnTo>
                <a:lnTo>
                  <a:pt x="0" y="19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2" name="Freeform 141">
            <a:extLst>
              <a:ext uri="{FF2B5EF4-FFF2-40B4-BE49-F238E27FC236}">
                <a16:creationId xmlns:a16="http://schemas.microsoft.com/office/drawing/2014/main" id="{3AC51AF4-66B6-0344-93CB-4F4EE1F64B8E}"/>
              </a:ext>
            </a:extLst>
          </p:cNvPr>
          <p:cNvSpPr>
            <a:spLocks noChangeArrowheads="1"/>
          </p:cNvSpPr>
          <p:nvPr/>
        </p:nvSpPr>
        <p:spPr bwMode="auto">
          <a:xfrm>
            <a:off x="6101491" y="2316661"/>
            <a:ext cx="122679" cy="658479"/>
          </a:xfrm>
          <a:custGeom>
            <a:avLst/>
            <a:gdLst>
              <a:gd name="connsiteX0" fmla="*/ 2748 w 245357"/>
              <a:gd name="connsiteY0" fmla="*/ 1307345 h 1316958"/>
              <a:gd name="connsiteX1" fmla="*/ 2748 w 245357"/>
              <a:gd name="connsiteY1" fmla="*/ 1316958 h 1316958"/>
              <a:gd name="connsiteX2" fmla="*/ 0 w 245357"/>
              <a:gd name="connsiteY2" fmla="*/ 1310092 h 1316958"/>
              <a:gd name="connsiteX3" fmla="*/ 2748 w 245357"/>
              <a:gd name="connsiteY3" fmla="*/ 1290864 h 1316958"/>
              <a:gd name="connsiteX4" fmla="*/ 2748 w 245357"/>
              <a:gd name="connsiteY4" fmla="*/ 1293611 h 1316958"/>
              <a:gd name="connsiteX5" fmla="*/ 0 w 245357"/>
              <a:gd name="connsiteY5" fmla="*/ 1300477 h 1316958"/>
              <a:gd name="connsiteX6" fmla="*/ 236207 w 245357"/>
              <a:gd name="connsiteY6" fmla="*/ 1235934 h 1316958"/>
              <a:gd name="connsiteX7" fmla="*/ 238952 w 245357"/>
              <a:gd name="connsiteY7" fmla="*/ 1245700 h 1316958"/>
              <a:gd name="connsiteX8" fmla="*/ 236207 w 245357"/>
              <a:gd name="connsiteY8" fmla="*/ 1245700 h 1316958"/>
              <a:gd name="connsiteX9" fmla="*/ 232906 w 245357"/>
              <a:gd name="connsiteY9" fmla="*/ 1181000 h 1316958"/>
              <a:gd name="connsiteX10" fmla="*/ 235104 w 245357"/>
              <a:gd name="connsiteY10" fmla="*/ 1223652 h 1316958"/>
              <a:gd name="connsiteX11" fmla="*/ 232906 w 245357"/>
              <a:gd name="connsiteY11" fmla="*/ 1218482 h 1316958"/>
              <a:gd name="connsiteX12" fmla="*/ 232906 w 245357"/>
              <a:gd name="connsiteY12" fmla="*/ 1217189 h 1316958"/>
              <a:gd name="connsiteX13" fmla="*/ 232906 w 245357"/>
              <a:gd name="connsiteY13" fmla="*/ 1181000 h 1316958"/>
              <a:gd name="connsiteX14" fmla="*/ 230708 w 245357"/>
              <a:gd name="connsiteY14" fmla="*/ 1175512 h 1316958"/>
              <a:gd name="connsiteX15" fmla="*/ 230708 w 245357"/>
              <a:gd name="connsiteY15" fmla="*/ 1185500 h 1316958"/>
              <a:gd name="connsiteX16" fmla="*/ 230708 w 245357"/>
              <a:gd name="connsiteY16" fmla="*/ 1180506 h 1316958"/>
              <a:gd name="connsiteX17" fmla="*/ 241694 w 245357"/>
              <a:gd name="connsiteY17" fmla="*/ 1116654 h 1316958"/>
              <a:gd name="connsiteX18" fmla="*/ 244442 w 245357"/>
              <a:gd name="connsiteY18" fmla="*/ 1119008 h 1316958"/>
              <a:gd name="connsiteX19" fmla="*/ 241694 w 245357"/>
              <a:gd name="connsiteY19" fmla="*/ 1124892 h 1316958"/>
              <a:gd name="connsiteX20" fmla="*/ 238952 w 245357"/>
              <a:gd name="connsiteY20" fmla="*/ 1115087 h 1316958"/>
              <a:gd name="connsiteX21" fmla="*/ 238952 w 245357"/>
              <a:gd name="connsiteY21" fmla="*/ 1119970 h 1316958"/>
              <a:gd name="connsiteX22" fmla="*/ 238952 w 245357"/>
              <a:gd name="connsiteY22" fmla="*/ 1115087 h 1316958"/>
              <a:gd name="connsiteX23" fmla="*/ 236207 w 245357"/>
              <a:gd name="connsiteY23" fmla="*/ 1104097 h 1316958"/>
              <a:gd name="connsiteX24" fmla="*/ 238952 w 245357"/>
              <a:gd name="connsiteY24" fmla="*/ 1124777 h 1316958"/>
              <a:gd name="connsiteX25" fmla="*/ 236207 w 245357"/>
              <a:gd name="connsiteY25" fmla="*/ 1107975 h 1316958"/>
              <a:gd name="connsiteX26" fmla="*/ 239868 w 245357"/>
              <a:gd name="connsiteY26" fmla="*/ 1065651 h 1316958"/>
              <a:gd name="connsiteX27" fmla="*/ 238037 w 245357"/>
              <a:gd name="connsiteY27" fmla="*/ 1075417 h 1316958"/>
              <a:gd name="connsiteX28" fmla="*/ 236207 w 245357"/>
              <a:gd name="connsiteY28" fmla="*/ 1069313 h 1316958"/>
              <a:gd name="connsiteX29" fmla="*/ 239868 w 245357"/>
              <a:gd name="connsiteY29" fmla="*/ 1065651 h 1316958"/>
              <a:gd name="connsiteX30" fmla="*/ 230708 w 245357"/>
              <a:gd name="connsiteY30" fmla="*/ 1064772 h 1316958"/>
              <a:gd name="connsiteX31" fmla="*/ 232082 w 245357"/>
              <a:gd name="connsiteY31" fmla="*/ 1064772 h 1316958"/>
              <a:gd name="connsiteX32" fmla="*/ 232082 w 245357"/>
              <a:gd name="connsiteY32" fmla="*/ 1066091 h 1316958"/>
              <a:gd name="connsiteX33" fmla="*/ 230708 w 245357"/>
              <a:gd name="connsiteY33" fmla="*/ 1064772 h 1316958"/>
              <a:gd name="connsiteX34" fmla="*/ 234829 w 245357"/>
              <a:gd name="connsiteY34" fmla="*/ 1046316 h 1316958"/>
              <a:gd name="connsiteX35" fmla="*/ 232082 w 245357"/>
              <a:gd name="connsiteY35" fmla="*/ 1064772 h 1316958"/>
              <a:gd name="connsiteX36" fmla="*/ 232082 w 245357"/>
              <a:gd name="connsiteY36" fmla="*/ 1055544 h 1316958"/>
              <a:gd name="connsiteX37" fmla="*/ 234829 w 245357"/>
              <a:gd name="connsiteY37" fmla="*/ 1046316 h 1316958"/>
              <a:gd name="connsiteX38" fmla="*/ 238952 w 245357"/>
              <a:gd name="connsiteY38" fmla="*/ 1032693 h 1316958"/>
              <a:gd name="connsiteX39" fmla="*/ 236207 w 245357"/>
              <a:gd name="connsiteY39" fmla="*/ 1042306 h 1316958"/>
              <a:gd name="connsiteX40" fmla="*/ 236207 w 245357"/>
              <a:gd name="connsiteY40" fmla="*/ 1036813 h 1316958"/>
              <a:gd name="connsiteX41" fmla="*/ 241694 w 245357"/>
              <a:gd name="connsiteY41" fmla="*/ 1021707 h 1316958"/>
              <a:gd name="connsiteX42" fmla="*/ 243526 w 245357"/>
              <a:gd name="connsiteY42" fmla="*/ 1026590 h 1316958"/>
              <a:gd name="connsiteX43" fmla="*/ 245357 w 245357"/>
              <a:gd name="connsiteY43" fmla="*/ 1031473 h 1316958"/>
              <a:gd name="connsiteX44" fmla="*/ 238952 w 245357"/>
              <a:gd name="connsiteY44" fmla="*/ 995239 h 1316958"/>
              <a:gd name="connsiteX45" fmla="*/ 238952 w 245357"/>
              <a:gd name="connsiteY45" fmla="*/ 1004228 h 1316958"/>
              <a:gd name="connsiteX46" fmla="*/ 236207 w 245357"/>
              <a:gd name="connsiteY46" fmla="*/ 996238 h 1316958"/>
              <a:gd name="connsiteX47" fmla="*/ 238952 w 245357"/>
              <a:gd name="connsiteY47" fmla="*/ 995239 h 1316958"/>
              <a:gd name="connsiteX48" fmla="*/ 232540 w 245357"/>
              <a:gd name="connsiteY48" fmla="*/ 994240 h 1316958"/>
              <a:gd name="connsiteX49" fmla="*/ 234371 w 245357"/>
              <a:gd name="connsiteY49" fmla="*/ 1009623 h 1316958"/>
              <a:gd name="connsiteX50" fmla="*/ 232540 w 245357"/>
              <a:gd name="connsiteY50" fmla="*/ 1001931 h 1316958"/>
              <a:gd name="connsiteX51" fmla="*/ 230708 w 245357"/>
              <a:gd name="connsiteY51" fmla="*/ 1001931 h 1316958"/>
              <a:gd name="connsiteX52" fmla="*/ 243526 w 245357"/>
              <a:gd name="connsiteY52" fmla="*/ 983250 h 1316958"/>
              <a:gd name="connsiteX53" fmla="*/ 245357 w 245357"/>
              <a:gd name="connsiteY53" fmla="*/ 1002477 h 1316958"/>
              <a:gd name="connsiteX54" fmla="*/ 241694 w 245357"/>
              <a:gd name="connsiteY54" fmla="*/ 1005224 h 1316958"/>
              <a:gd name="connsiteX55" fmla="*/ 243526 w 245357"/>
              <a:gd name="connsiteY55" fmla="*/ 983250 h 1316958"/>
              <a:gd name="connsiteX56" fmla="*/ 236207 w 245357"/>
              <a:gd name="connsiteY56" fmla="*/ 956575 h 1316958"/>
              <a:gd name="connsiteX57" fmla="*/ 240325 w 245357"/>
              <a:gd name="connsiteY57" fmla="*/ 962460 h 1316958"/>
              <a:gd name="connsiteX58" fmla="*/ 240325 w 245357"/>
              <a:gd name="connsiteY58" fmla="*/ 963637 h 1316958"/>
              <a:gd name="connsiteX59" fmla="*/ 238952 w 245357"/>
              <a:gd name="connsiteY59" fmla="*/ 971877 h 1316958"/>
              <a:gd name="connsiteX60" fmla="*/ 236207 w 245357"/>
              <a:gd name="connsiteY60" fmla="*/ 956575 h 1316958"/>
              <a:gd name="connsiteX61" fmla="*/ 230712 w 245357"/>
              <a:gd name="connsiteY61" fmla="*/ 893676 h 1316958"/>
              <a:gd name="connsiteX62" fmla="*/ 236205 w 245357"/>
              <a:gd name="connsiteY62" fmla="*/ 907620 h 1316958"/>
              <a:gd name="connsiteX63" fmla="*/ 234832 w 245357"/>
              <a:gd name="connsiteY63" fmla="*/ 926633 h 1316958"/>
              <a:gd name="connsiteX64" fmla="*/ 236205 w 245357"/>
              <a:gd name="connsiteY64" fmla="*/ 923781 h 1316958"/>
              <a:gd name="connsiteX65" fmla="*/ 236207 w 245357"/>
              <a:gd name="connsiteY65" fmla="*/ 923763 h 1316958"/>
              <a:gd name="connsiteX66" fmla="*/ 236207 w 245357"/>
              <a:gd name="connsiteY66" fmla="*/ 922832 h 1316958"/>
              <a:gd name="connsiteX67" fmla="*/ 236281 w 245357"/>
              <a:gd name="connsiteY67" fmla="*/ 923093 h 1316958"/>
              <a:gd name="connsiteX68" fmla="*/ 236594 w 245357"/>
              <a:gd name="connsiteY68" fmla="*/ 920279 h 1316958"/>
              <a:gd name="connsiteX69" fmla="*/ 236207 w 245357"/>
              <a:gd name="connsiteY69" fmla="*/ 920086 h 1316958"/>
              <a:gd name="connsiteX70" fmla="*/ 236207 w 245357"/>
              <a:gd name="connsiteY70" fmla="*/ 911846 h 1316958"/>
              <a:gd name="connsiteX71" fmla="*/ 237160 w 245357"/>
              <a:gd name="connsiteY71" fmla="*/ 915184 h 1316958"/>
              <a:gd name="connsiteX72" fmla="*/ 237578 w 245357"/>
              <a:gd name="connsiteY72" fmla="*/ 911422 h 1316958"/>
              <a:gd name="connsiteX73" fmla="*/ 240325 w 245357"/>
              <a:gd name="connsiteY73" fmla="*/ 922831 h 1316958"/>
              <a:gd name="connsiteX74" fmla="*/ 237644 w 245357"/>
              <a:gd name="connsiteY74" fmla="*/ 927863 h 1316958"/>
              <a:gd name="connsiteX75" fmla="*/ 238952 w 245357"/>
              <a:gd name="connsiteY75" fmla="*/ 932445 h 1316958"/>
              <a:gd name="connsiteX76" fmla="*/ 236207 w 245357"/>
              <a:gd name="connsiteY76" fmla="*/ 948923 h 1316958"/>
              <a:gd name="connsiteX77" fmla="*/ 236207 w 245357"/>
              <a:gd name="connsiteY77" fmla="*/ 946177 h 1316958"/>
              <a:gd name="connsiteX78" fmla="*/ 236207 w 245357"/>
              <a:gd name="connsiteY78" fmla="*/ 944803 h 1316958"/>
              <a:gd name="connsiteX79" fmla="*/ 236207 w 245357"/>
              <a:gd name="connsiteY79" fmla="*/ 930559 h 1316958"/>
              <a:gd name="connsiteX80" fmla="*/ 235175 w 245357"/>
              <a:gd name="connsiteY80" fmla="*/ 932496 h 1316958"/>
              <a:gd name="connsiteX81" fmla="*/ 232085 w 245357"/>
              <a:gd name="connsiteY81" fmla="*/ 927901 h 1316958"/>
              <a:gd name="connsiteX82" fmla="*/ 230712 w 245357"/>
              <a:gd name="connsiteY82" fmla="*/ 903817 h 1316958"/>
              <a:gd name="connsiteX83" fmla="*/ 232085 w 245357"/>
              <a:gd name="connsiteY83" fmla="*/ 905084 h 1316958"/>
              <a:gd name="connsiteX84" fmla="*/ 236207 w 245357"/>
              <a:gd name="connsiteY84" fmla="*/ 889873 h 1316958"/>
              <a:gd name="connsiteX85" fmla="*/ 238952 w 245357"/>
              <a:gd name="connsiteY85" fmla="*/ 894449 h 1316958"/>
              <a:gd name="connsiteX86" fmla="*/ 236207 w 245357"/>
              <a:gd name="connsiteY86" fmla="*/ 893534 h 1316958"/>
              <a:gd name="connsiteX87" fmla="*/ 236207 w 245357"/>
              <a:gd name="connsiteY87" fmla="*/ 892226 h 1316958"/>
              <a:gd name="connsiteX88" fmla="*/ 230708 w 245357"/>
              <a:gd name="connsiteY88" fmla="*/ 867901 h 1316958"/>
              <a:gd name="connsiteX89" fmla="*/ 233456 w 245357"/>
              <a:gd name="connsiteY89" fmla="*/ 870647 h 1316958"/>
              <a:gd name="connsiteX90" fmla="*/ 230708 w 245357"/>
              <a:gd name="connsiteY90" fmla="*/ 872477 h 1316958"/>
              <a:gd name="connsiteX91" fmla="*/ 238952 w 245357"/>
              <a:gd name="connsiteY91" fmla="*/ 845929 h 1316958"/>
              <a:gd name="connsiteX92" fmla="*/ 238952 w 245357"/>
              <a:gd name="connsiteY92" fmla="*/ 855542 h 1316958"/>
              <a:gd name="connsiteX93" fmla="*/ 236207 w 245357"/>
              <a:gd name="connsiteY93" fmla="*/ 855542 h 1316958"/>
              <a:gd name="connsiteX94" fmla="*/ 238952 w 245357"/>
              <a:gd name="connsiteY94" fmla="*/ 845929 h 1316958"/>
              <a:gd name="connsiteX95" fmla="*/ 236207 w 245357"/>
              <a:gd name="connsiteY95" fmla="*/ 801985 h 1316958"/>
              <a:gd name="connsiteX96" fmla="*/ 238952 w 245357"/>
              <a:gd name="connsiteY96" fmla="*/ 810225 h 1316958"/>
              <a:gd name="connsiteX97" fmla="*/ 236207 w 245357"/>
              <a:gd name="connsiteY97" fmla="*/ 811598 h 1316958"/>
              <a:gd name="connsiteX98" fmla="*/ 236207 w 245357"/>
              <a:gd name="connsiteY98" fmla="*/ 801985 h 1316958"/>
              <a:gd name="connsiteX99" fmla="*/ 238266 w 245357"/>
              <a:gd name="connsiteY99" fmla="*/ 789496 h 1316958"/>
              <a:gd name="connsiteX100" fmla="*/ 238952 w 245357"/>
              <a:gd name="connsiteY100" fmla="*/ 796987 h 1316958"/>
              <a:gd name="connsiteX101" fmla="*/ 237580 w 245357"/>
              <a:gd name="connsiteY101" fmla="*/ 793242 h 1316958"/>
              <a:gd name="connsiteX102" fmla="*/ 238266 w 245357"/>
              <a:gd name="connsiteY102" fmla="*/ 789496 h 1316958"/>
              <a:gd name="connsiteX103" fmla="*/ 225221 w 245357"/>
              <a:gd name="connsiteY103" fmla="*/ 725082 h 1316958"/>
              <a:gd name="connsiteX104" fmla="*/ 228882 w 245357"/>
              <a:gd name="connsiteY104" fmla="*/ 725082 h 1316958"/>
              <a:gd name="connsiteX105" fmla="*/ 227051 w 245357"/>
              <a:gd name="connsiteY105" fmla="*/ 729475 h 1316958"/>
              <a:gd name="connsiteX106" fmla="*/ 225564 w 245357"/>
              <a:gd name="connsiteY106" fmla="*/ 684939 h 1316958"/>
              <a:gd name="connsiteX107" fmla="*/ 227966 w 245357"/>
              <a:gd name="connsiteY107" fmla="*/ 691663 h 1316958"/>
              <a:gd name="connsiteX108" fmla="*/ 225221 w 245357"/>
              <a:gd name="connsiteY108" fmla="*/ 689374 h 1316958"/>
              <a:gd name="connsiteX109" fmla="*/ 225564 w 245357"/>
              <a:gd name="connsiteY109" fmla="*/ 684939 h 1316958"/>
              <a:gd name="connsiteX110" fmla="*/ 224342 w 245357"/>
              <a:gd name="connsiteY110" fmla="*/ 659281 h 1316958"/>
              <a:gd name="connsiteX111" fmla="*/ 226821 w 245357"/>
              <a:gd name="connsiteY111" fmla="*/ 664266 h 1316958"/>
              <a:gd name="connsiteX112" fmla="*/ 226821 w 245357"/>
              <a:gd name="connsiteY112" fmla="*/ 684207 h 1316958"/>
              <a:gd name="connsiteX113" fmla="*/ 224342 w 245357"/>
              <a:gd name="connsiteY113" fmla="*/ 659281 h 1316958"/>
              <a:gd name="connsiteX114" fmla="*/ 238952 w 245357"/>
              <a:gd name="connsiteY114" fmla="*/ 653671 h 1316958"/>
              <a:gd name="connsiteX115" fmla="*/ 238952 w 245357"/>
              <a:gd name="connsiteY115" fmla="*/ 668884 h 1316958"/>
              <a:gd name="connsiteX116" fmla="*/ 238952 w 245357"/>
              <a:gd name="connsiteY116" fmla="*/ 653671 h 1316958"/>
              <a:gd name="connsiteX117" fmla="*/ 8676 w 245357"/>
              <a:gd name="connsiteY117" fmla="*/ 488541 h 1316958"/>
              <a:gd name="connsiteX118" fmla="*/ 8251 w 245357"/>
              <a:gd name="connsiteY118" fmla="*/ 490606 h 1316958"/>
              <a:gd name="connsiteX119" fmla="*/ 7437 w 245357"/>
              <a:gd name="connsiteY119" fmla="*/ 489787 h 1316958"/>
              <a:gd name="connsiteX120" fmla="*/ 236207 w 245357"/>
              <a:gd name="connsiteY120" fmla="*/ 345037 h 1316958"/>
              <a:gd name="connsiteX121" fmla="*/ 235497 w 245357"/>
              <a:gd name="connsiteY121" fmla="*/ 346465 h 1316958"/>
              <a:gd name="connsiteX122" fmla="*/ 236207 w 245357"/>
              <a:gd name="connsiteY122" fmla="*/ 355749 h 1316958"/>
              <a:gd name="connsiteX123" fmla="*/ 221096 w 245357"/>
              <a:gd name="connsiteY123" fmla="*/ 344689 h 1316958"/>
              <a:gd name="connsiteX124" fmla="*/ 223843 w 245357"/>
              <a:gd name="connsiteY124" fmla="*/ 354301 h 1316958"/>
              <a:gd name="connsiteX125" fmla="*/ 222470 w 245357"/>
              <a:gd name="connsiteY125" fmla="*/ 362540 h 1316958"/>
              <a:gd name="connsiteX126" fmla="*/ 221096 w 245357"/>
              <a:gd name="connsiteY126" fmla="*/ 344689 h 1316958"/>
              <a:gd name="connsiteX127" fmla="*/ 25636 w 245357"/>
              <a:gd name="connsiteY127" fmla="*/ 241691 h 1316958"/>
              <a:gd name="connsiteX128" fmla="*/ 25636 w 245357"/>
              <a:gd name="connsiteY128" fmla="*/ 254637 h 1316958"/>
              <a:gd name="connsiteX129" fmla="*/ 25636 w 245357"/>
              <a:gd name="connsiteY129" fmla="*/ 241691 h 1316958"/>
              <a:gd name="connsiteX130" fmla="*/ 223102 w 245357"/>
              <a:gd name="connsiteY130" fmla="*/ 144568 h 1316958"/>
              <a:gd name="connsiteX131" fmla="*/ 223127 w 245357"/>
              <a:gd name="connsiteY131" fmla="*/ 146639 h 1316958"/>
              <a:gd name="connsiteX132" fmla="*/ 223102 w 245357"/>
              <a:gd name="connsiteY132" fmla="*/ 147060 h 1316958"/>
              <a:gd name="connsiteX133" fmla="*/ 224007 w 245357"/>
              <a:gd name="connsiteY133" fmla="*/ 69991 h 1316958"/>
              <a:gd name="connsiteX134" fmla="*/ 224342 w 245357"/>
              <a:gd name="connsiteY134" fmla="*/ 73530 h 1316958"/>
              <a:gd name="connsiteX135" fmla="*/ 224160 w 245357"/>
              <a:gd name="connsiteY135" fmla="*/ 74447 h 1316958"/>
              <a:gd name="connsiteX136" fmla="*/ 223102 w 245357"/>
              <a:gd name="connsiteY136" fmla="*/ 43619 h 1316958"/>
              <a:gd name="connsiteX137" fmla="*/ 224007 w 245357"/>
              <a:gd name="connsiteY137" fmla="*/ 69991 h 1316958"/>
              <a:gd name="connsiteX138" fmla="*/ 221863 w 245357"/>
              <a:gd name="connsiteY138" fmla="*/ 47358 h 1316958"/>
              <a:gd name="connsiteX139" fmla="*/ 223102 w 245357"/>
              <a:gd name="connsiteY139" fmla="*/ 43619 h 1316958"/>
              <a:gd name="connsiteX140" fmla="*/ 21973 w 245357"/>
              <a:gd name="connsiteY140" fmla="*/ 21972 h 1316958"/>
              <a:gd name="connsiteX141" fmla="*/ 24720 w 245357"/>
              <a:gd name="connsiteY141" fmla="*/ 23345 h 1316958"/>
              <a:gd name="connsiteX142" fmla="*/ 21973 w 245357"/>
              <a:gd name="connsiteY142" fmla="*/ 31585 h 1316958"/>
              <a:gd name="connsiteX143" fmla="*/ 21973 w 245357"/>
              <a:gd name="connsiteY143" fmla="*/ 21972 h 1316958"/>
              <a:gd name="connsiteX144" fmla="*/ 236736 w 245357"/>
              <a:gd name="connsiteY144" fmla="*/ 0 h 1316958"/>
              <a:gd name="connsiteX145" fmla="*/ 237976 w 245357"/>
              <a:gd name="connsiteY145" fmla="*/ 8724 h 1316958"/>
              <a:gd name="connsiteX146" fmla="*/ 237976 w 245357"/>
              <a:gd name="connsiteY146" fmla="*/ 19940 h 1316958"/>
              <a:gd name="connsiteX147" fmla="*/ 236736 w 245357"/>
              <a:gd name="connsiteY147" fmla="*/ 16201 h 1316958"/>
              <a:gd name="connsiteX148" fmla="*/ 236736 w 245357"/>
              <a:gd name="connsiteY148" fmla="*/ 23679 h 1316958"/>
              <a:gd name="connsiteX149" fmla="*/ 235497 w 245357"/>
              <a:gd name="connsiteY149" fmla="*/ 22433 h 1316958"/>
              <a:gd name="connsiteX150" fmla="*/ 236736 w 245357"/>
              <a:gd name="connsiteY150" fmla="*/ 62314 h 1316958"/>
              <a:gd name="connsiteX151" fmla="*/ 234257 w 245357"/>
              <a:gd name="connsiteY151" fmla="*/ 63560 h 1316958"/>
              <a:gd name="connsiteX152" fmla="*/ 235497 w 245357"/>
              <a:gd name="connsiteY152" fmla="*/ 82254 h 1316958"/>
              <a:gd name="connsiteX153" fmla="*/ 233018 w 245357"/>
              <a:gd name="connsiteY153" fmla="*/ 188188 h 1316958"/>
              <a:gd name="connsiteX154" fmla="*/ 233018 w 245357"/>
              <a:gd name="connsiteY154" fmla="*/ 206882 h 1316958"/>
              <a:gd name="connsiteX155" fmla="*/ 235497 w 245357"/>
              <a:gd name="connsiteY155" fmla="*/ 240531 h 1316958"/>
              <a:gd name="connsiteX156" fmla="*/ 231778 w 245357"/>
              <a:gd name="connsiteY156" fmla="*/ 245517 h 1316958"/>
              <a:gd name="connsiteX157" fmla="*/ 235497 w 245357"/>
              <a:gd name="connsiteY157" fmla="*/ 259226 h 1316958"/>
              <a:gd name="connsiteX158" fmla="*/ 233018 w 245357"/>
              <a:gd name="connsiteY158" fmla="*/ 261718 h 1316958"/>
              <a:gd name="connsiteX159" fmla="*/ 233018 w 245357"/>
              <a:gd name="connsiteY159" fmla="*/ 279166 h 1316958"/>
              <a:gd name="connsiteX160" fmla="*/ 235497 w 245357"/>
              <a:gd name="connsiteY160" fmla="*/ 311570 h 1316958"/>
              <a:gd name="connsiteX161" fmla="*/ 234257 w 245357"/>
              <a:gd name="connsiteY161" fmla="*/ 332756 h 1316958"/>
              <a:gd name="connsiteX162" fmla="*/ 235497 w 245357"/>
              <a:gd name="connsiteY162" fmla="*/ 341480 h 1316958"/>
              <a:gd name="connsiteX163" fmla="*/ 236586 w 245357"/>
              <a:gd name="connsiteY163" fmla="*/ 342576 h 1316958"/>
              <a:gd name="connsiteX164" fmla="*/ 238037 w 245357"/>
              <a:gd name="connsiteY164" fmla="*/ 340565 h 1316958"/>
              <a:gd name="connsiteX165" fmla="*/ 236208 w 245357"/>
              <a:gd name="connsiteY165" fmla="*/ 355765 h 1316958"/>
              <a:gd name="connsiteX166" fmla="*/ 236736 w 245357"/>
              <a:gd name="connsiteY166" fmla="*/ 362667 h 1316958"/>
              <a:gd name="connsiteX167" fmla="*/ 236736 w 245357"/>
              <a:gd name="connsiteY167" fmla="*/ 365160 h 1316958"/>
              <a:gd name="connsiteX168" fmla="*/ 235497 w 245357"/>
              <a:gd name="connsiteY168" fmla="*/ 363913 h 1316958"/>
              <a:gd name="connsiteX169" fmla="*/ 235497 w 245357"/>
              <a:gd name="connsiteY169" fmla="*/ 376376 h 1316958"/>
              <a:gd name="connsiteX170" fmla="*/ 235497 w 245357"/>
              <a:gd name="connsiteY170" fmla="*/ 443675 h 1316958"/>
              <a:gd name="connsiteX171" fmla="*/ 235497 w 245357"/>
              <a:gd name="connsiteY171" fmla="*/ 484802 h 1316958"/>
              <a:gd name="connsiteX172" fmla="*/ 236736 w 245357"/>
              <a:gd name="connsiteY172" fmla="*/ 483556 h 1316958"/>
              <a:gd name="connsiteX173" fmla="*/ 236736 w 245357"/>
              <a:gd name="connsiteY173" fmla="*/ 518452 h 1316958"/>
              <a:gd name="connsiteX174" fmla="*/ 237976 w 245357"/>
              <a:gd name="connsiteY174" fmla="*/ 519698 h 1316958"/>
              <a:gd name="connsiteX175" fmla="*/ 237976 w 245357"/>
              <a:gd name="connsiteY175" fmla="*/ 580765 h 1316958"/>
              <a:gd name="connsiteX176" fmla="*/ 237976 w 245357"/>
              <a:gd name="connsiteY176" fmla="*/ 611922 h 1316958"/>
              <a:gd name="connsiteX177" fmla="*/ 236736 w 245357"/>
              <a:gd name="connsiteY177" fmla="*/ 613169 h 1316958"/>
              <a:gd name="connsiteX178" fmla="*/ 236736 w 245357"/>
              <a:gd name="connsiteY178" fmla="*/ 640587 h 1316958"/>
              <a:gd name="connsiteX179" fmla="*/ 236736 w 245357"/>
              <a:gd name="connsiteY179" fmla="*/ 707886 h 1316958"/>
              <a:gd name="connsiteX180" fmla="*/ 236736 w 245357"/>
              <a:gd name="connsiteY180" fmla="*/ 730319 h 1316958"/>
              <a:gd name="connsiteX181" fmla="*/ 237976 w 245357"/>
              <a:gd name="connsiteY181" fmla="*/ 741535 h 1316958"/>
              <a:gd name="connsiteX182" fmla="*/ 236736 w 245357"/>
              <a:gd name="connsiteY182" fmla="*/ 767707 h 1316958"/>
              <a:gd name="connsiteX183" fmla="*/ 236736 w 245357"/>
              <a:gd name="connsiteY183" fmla="*/ 772692 h 1316958"/>
              <a:gd name="connsiteX184" fmla="*/ 235497 w 245357"/>
              <a:gd name="connsiteY184" fmla="*/ 763968 h 1316958"/>
              <a:gd name="connsiteX185" fmla="*/ 235497 w 245357"/>
              <a:gd name="connsiteY185" fmla="*/ 772692 h 1316958"/>
              <a:gd name="connsiteX186" fmla="*/ 236736 w 245357"/>
              <a:gd name="connsiteY186" fmla="*/ 772692 h 1316958"/>
              <a:gd name="connsiteX187" fmla="*/ 236736 w 245357"/>
              <a:gd name="connsiteY187" fmla="*/ 781416 h 1316958"/>
              <a:gd name="connsiteX188" fmla="*/ 234257 w 245357"/>
              <a:gd name="connsiteY188" fmla="*/ 782662 h 1316958"/>
              <a:gd name="connsiteX189" fmla="*/ 235497 w 245357"/>
              <a:gd name="connsiteY189" fmla="*/ 791386 h 1316958"/>
              <a:gd name="connsiteX190" fmla="*/ 233018 w 245357"/>
              <a:gd name="connsiteY190" fmla="*/ 792633 h 1316958"/>
              <a:gd name="connsiteX191" fmla="*/ 235497 w 245357"/>
              <a:gd name="connsiteY191" fmla="*/ 821297 h 1316958"/>
              <a:gd name="connsiteX192" fmla="*/ 236736 w 245357"/>
              <a:gd name="connsiteY192" fmla="*/ 815066 h 1316958"/>
              <a:gd name="connsiteX193" fmla="*/ 236736 w 245357"/>
              <a:gd name="connsiteY193" fmla="*/ 817558 h 1316958"/>
              <a:gd name="connsiteX194" fmla="*/ 237976 w 245357"/>
              <a:gd name="connsiteY194" fmla="*/ 825036 h 1316958"/>
              <a:gd name="connsiteX195" fmla="*/ 235497 w 245357"/>
              <a:gd name="connsiteY195" fmla="*/ 853700 h 1316958"/>
              <a:gd name="connsiteX196" fmla="*/ 237976 w 245357"/>
              <a:gd name="connsiteY196" fmla="*/ 873641 h 1316958"/>
              <a:gd name="connsiteX197" fmla="*/ 235497 w 245357"/>
              <a:gd name="connsiteY197" fmla="*/ 884857 h 1316958"/>
              <a:gd name="connsiteX198" fmla="*/ 233018 w 245357"/>
              <a:gd name="connsiteY198" fmla="*/ 848715 h 1316958"/>
              <a:gd name="connsiteX199" fmla="*/ 231778 w 245357"/>
              <a:gd name="connsiteY199" fmla="*/ 859932 h 1316958"/>
              <a:gd name="connsiteX200" fmla="*/ 231778 w 245357"/>
              <a:gd name="connsiteY200" fmla="*/ 830021 h 1316958"/>
              <a:gd name="connsiteX201" fmla="*/ 231778 w 245357"/>
              <a:gd name="connsiteY201" fmla="*/ 843730 h 1316958"/>
              <a:gd name="connsiteX202" fmla="*/ 233018 w 245357"/>
              <a:gd name="connsiteY202" fmla="*/ 841237 h 1316958"/>
              <a:gd name="connsiteX203" fmla="*/ 232532 w 245357"/>
              <a:gd name="connsiteY203" fmla="*/ 827081 h 1316958"/>
              <a:gd name="connsiteX204" fmla="*/ 230708 w 245357"/>
              <a:gd name="connsiteY204" fmla="*/ 824737 h 1316958"/>
              <a:gd name="connsiteX205" fmla="*/ 232248 w 245357"/>
              <a:gd name="connsiteY205" fmla="*/ 818800 h 1316958"/>
              <a:gd name="connsiteX206" fmla="*/ 231778 w 245357"/>
              <a:gd name="connsiteY206" fmla="*/ 805095 h 1316958"/>
              <a:gd name="connsiteX207" fmla="*/ 229299 w 245357"/>
              <a:gd name="connsiteY207" fmla="*/ 800110 h 1316958"/>
              <a:gd name="connsiteX208" fmla="*/ 229299 w 245357"/>
              <a:gd name="connsiteY208" fmla="*/ 807588 h 1316958"/>
              <a:gd name="connsiteX209" fmla="*/ 228060 w 245357"/>
              <a:gd name="connsiteY209" fmla="*/ 798864 h 1316958"/>
              <a:gd name="connsiteX210" fmla="*/ 229299 w 245357"/>
              <a:gd name="connsiteY210" fmla="*/ 720349 h 1316958"/>
              <a:gd name="connsiteX211" fmla="*/ 229299 w 245357"/>
              <a:gd name="connsiteY211" fmla="*/ 740289 h 1316958"/>
              <a:gd name="connsiteX212" fmla="*/ 230539 w 245357"/>
              <a:gd name="connsiteY212" fmla="*/ 727826 h 1316958"/>
              <a:gd name="connsiteX213" fmla="*/ 229299 w 245357"/>
              <a:gd name="connsiteY213" fmla="*/ 758983 h 1316958"/>
              <a:gd name="connsiteX214" fmla="*/ 234257 w 245357"/>
              <a:gd name="connsiteY214" fmla="*/ 755244 h 1316958"/>
              <a:gd name="connsiteX215" fmla="*/ 231778 w 245357"/>
              <a:gd name="connsiteY215" fmla="*/ 702901 h 1316958"/>
              <a:gd name="connsiteX216" fmla="*/ 232865 w 245357"/>
              <a:gd name="connsiteY216" fmla="*/ 693068 h 1316958"/>
              <a:gd name="connsiteX217" fmla="*/ 230708 w 245357"/>
              <a:gd name="connsiteY217" fmla="*/ 689373 h 1316958"/>
              <a:gd name="connsiteX218" fmla="*/ 232108 w 245357"/>
              <a:gd name="connsiteY218" fmla="*/ 686375 h 1316958"/>
              <a:gd name="connsiteX219" fmla="*/ 226821 w 245357"/>
              <a:gd name="connsiteY219" fmla="*/ 655542 h 1316958"/>
              <a:gd name="connsiteX220" fmla="*/ 226821 w 245357"/>
              <a:gd name="connsiteY220" fmla="*/ 664266 h 1316958"/>
              <a:gd name="connsiteX221" fmla="*/ 225581 w 245357"/>
              <a:gd name="connsiteY221" fmla="*/ 651803 h 1316958"/>
              <a:gd name="connsiteX222" fmla="*/ 226821 w 245357"/>
              <a:gd name="connsiteY222" fmla="*/ 644326 h 1316958"/>
              <a:gd name="connsiteX223" fmla="*/ 229299 w 245357"/>
              <a:gd name="connsiteY223" fmla="*/ 590736 h 1316958"/>
              <a:gd name="connsiteX224" fmla="*/ 230539 w 245357"/>
              <a:gd name="connsiteY224" fmla="*/ 588243 h 1316958"/>
              <a:gd name="connsiteX225" fmla="*/ 224342 w 245357"/>
              <a:gd name="connsiteY225" fmla="*/ 565810 h 1316958"/>
              <a:gd name="connsiteX226" fmla="*/ 224342 w 245357"/>
              <a:gd name="connsiteY226" fmla="*/ 542131 h 1316958"/>
              <a:gd name="connsiteX227" fmla="*/ 223102 w 245357"/>
              <a:gd name="connsiteY227" fmla="*/ 537146 h 1316958"/>
              <a:gd name="connsiteX228" fmla="*/ 224342 w 245357"/>
              <a:gd name="connsiteY228" fmla="*/ 527176 h 1316958"/>
              <a:gd name="connsiteX229" fmla="*/ 223102 w 245357"/>
              <a:gd name="connsiteY229" fmla="*/ 522190 h 1316958"/>
              <a:gd name="connsiteX230" fmla="*/ 225221 w 245357"/>
              <a:gd name="connsiteY230" fmla="*/ 523895 h 1316958"/>
              <a:gd name="connsiteX231" fmla="*/ 226201 w 245357"/>
              <a:gd name="connsiteY231" fmla="*/ 524683 h 1316958"/>
              <a:gd name="connsiteX232" fmla="*/ 229299 w 245357"/>
              <a:gd name="connsiteY232" fmla="*/ 527176 h 1316958"/>
              <a:gd name="connsiteX233" fmla="*/ 230756 w 245357"/>
              <a:gd name="connsiteY233" fmla="*/ 514969 h 1316958"/>
              <a:gd name="connsiteX234" fmla="*/ 230708 w 245357"/>
              <a:gd name="connsiteY234" fmla="*/ 514969 h 1316958"/>
              <a:gd name="connsiteX235" fmla="*/ 230708 w 245357"/>
              <a:gd name="connsiteY235" fmla="*/ 510848 h 1316958"/>
              <a:gd name="connsiteX236" fmla="*/ 231184 w 245357"/>
              <a:gd name="connsiteY236" fmla="*/ 511384 h 1316958"/>
              <a:gd name="connsiteX237" fmla="*/ 233018 w 245357"/>
              <a:gd name="connsiteY237" fmla="*/ 496019 h 1316958"/>
              <a:gd name="connsiteX238" fmla="*/ 221863 w 245357"/>
              <a:gd name="connsiteY238" fmla="*/ 499757 h 1316958"/>
              <a:gd name="connsiteX239" fmla="*/ 223102 w 245357"/>
              <a:gd name="connsiteY239" fmla="*/ 484802 h 1316958"/>
              <a:gd name="connsiteX240" fmla="*/ 221863 w 245357"/>
              <a:gd name="connsiteY240" fmla="*/ 452399 h 1316958"/>
              <a:gd name="connsiteX241" fmla="*/ 223102 w 245357"/>
              <a:gd name="connsiteY241" fmla="*/ 461123 h 1316958"/>
              <a:gd name="connsiteX242" fmla="*/ 223102 w 245357"/>
              <a:gd name="connsiteY242" fmla="*/ 439936 h 1316958"/>
              <a:gd name="connsiteX243" fmla="*/ 226821 w 245357"/>
              <a:gd name="connsiteY243" fmla="*/ 443675 h 1316958"/>
              <a:gd name="connsiteX244" fmla="*/ 221863 w 245357"/>
              <a:gd name="connsiteY244" fmla="*/ 403794 h 1316958"/>
              <a:gd name="connsiteX245" fmla="*/ 223102 w 245357"/>
              <a:gd name="connsiteY245" fmla="*/ 436197 h 1316958"/>
              <a:gd name="connsiteX246" fmla="*/ 219384 w 245357"/>
              <a:gd name="connsiteY246" fmla="*/ 415011 h 1316958"/>
              <a:gd name="connsiteX247" fmla="*/ 220623 w 245357"/>
              <a:gd name="connsiteY247" fmla="*/ 385100 h 1316958"/>
              <a:gd name="connsiteX248" fmla="*/ 221863 w 245357"/>
              <a:gd name="connsiteY248" fmla="*/ 396316 h 1316958"/>
              <a:gd name="connsiteX249" fmla="*/ 223102 w 245357"/>
              <a:gd name="connsiteY249" fmla="*/ 381361 h 1316958"/>
              <a:gd name="connsiteX250" fmla="*/ 233018 w 245357"/>
              <a:gd name="connsiteY250" fmla="*/ 431212 h 1316958"/>
              <a:gd name="connsiteX251" fmla="*/ 233018 w 245357"/>
              <a:gd name="connsiteY251" fmla="*/ 416257 h 1316958"/>
              <a:gd name="connsiteX252" fmla="*/ 233018 w 245357"/>
              <a:gd name="connsiteY252" fmla="*/ 412518 h 1316958"/>
              <a:gd name="connsiteX253" fmla="*/ 223102 w 245357"/>
              <a:gd name="connsiteY253" fmla="*/ 370145 h 1316958"/>
              <a:gd name="connsiteX254" fmla="*/ 228060 w 245357"/>
              <a:gd name="connsiteY254" fmla="*/ 365160 h 1316958"/>
              <a:gd name="connsiteX255" fmla="*/ 223102 w 245357"/>
              <a:gd name="connsiteY255" fmla="*/ 321540 h 1316958"/>
              <a:gd name="connsiteX256" fmla="*/ 223102 w 245357"/>
              <a:gd name="connsiteY256" fmla="*/ 330264 h 1316958"/>
              <a:gd name="connsiteX257" fmla="*/ 221863 w 245357"/>
              <a:gd name="connsiteY257" fmla="*/ 306584 h 1316958"/>
              <a:gd name="connsiteX258" fmla="*/ 226821 w 245357"/>
              <a:gd name="connsiteY258" fmla="*/ 304092 h 1316958"/>
              <a:gd name="connsiteX259" fmla="*/ 223102 w 245357"/>
              <a:gd name="connsiteY259" fmla="*/ 284151 h 1316958"/>
              <a:gd name="connsiteX260" fmla="*/ 226821 w 245357"/>
              <a:gd name="connsiteY260" fmla="*/ 285398 h 1316958"/>
              <a:gd name="connsiteX261" fmla="*/ 223102 w 245357"/>
              <a:gd name="connsiteY261" fmla="*/ 276674 h 1316958"/>
              <a:gd name="connsiteX262" fmla="*/ 226821 w 245357"/>
              <a:gd name="connsiteY262" fmla="*/ 252995 h 1316958"/>
              <a:gd name="connsiteX263" fmla="*/ 223102 w 245357"/>
              <a:gd name="connsiteY263" fmla="*/ 256733 h 1316958"/>
              <a:gd name="connsiteX264" fmla="*/ 223102 w 245357"/>
              <a:gd name="connsiteY264" fmla="*/ 235546 h 1316958"/>
              <a:gd name="connsiteX265" fmla="*/ 231778 w 245357"/>
              <a:gd name="connsiteY265" fmla="*/ 243024 h 1316958"/>
              <a:gd name="connsiteX266" fmla="*/ 229024 w 245357"/>
              <a:gd name="connsiteY266" fmla="*/ 231154 h 1316958"/>
              <a:gd name="connsiteX267" fmla="*/ 226319 w 245357"/>
              <a:gd name="connsiteY267" fmla="*/ 235018 h 1316958"/>
              <a:gd name="connsiteX268" fmla="*/ 225221 w 245357"/>
              <a:gd name="connsiteY268" fmla="*/ 219718 h 1316958"/>
              <a:gd name="connsiteX269" fmla="*/ 227829 w 245357"/>
              <a:gd name="connsiteY269" fmla="*/ 226006 h 1316958"/>
              <a:gd name="connsiteX270" fmla="*/ 223102 w 245357"/>
              <a:gd name="connsiteY270" fmla="*/ 205636 h 1316958"/>
              <a:gd name="connsiteX271" fmla="*/ 226821 w 245357"/>
              <a:gd name="connsiteY271" fmla="*/ 210621 h 1316958"/>
              <a:gd name="connsiteX272" fmla="*/ 223567 w 245357"/>
              <a:gd name="connsiteY272" fmla="*/ 183670 h 1316958"/>
              <a:gd name="connsiteX273" fmla="*/ 223127 w 245357"/>
              <a:gd name="connsiteY273" fmla="*/ 146639 h 1316958"/>
              <a:gd name="connsiteX274" fmla="*/ 224289 w 245357"/>
              <a:gd name="connsiteY274" fmla="*/ 126772 h 1316958"/>
              <a:gd name="connsiteX275" fmla="*/ 224342 w 245357"/>
              <a:gd name="connsiteY275" fmla="*/ 132105 h 1316958"/>
              <a:gd name="connsiteX276" fmla="*/ 224342 w 245357"/>
              <a:gd name="connsiteY276" fmla="*/ 125874 h 1316958"/>
              <a:gd name="connsiteX277" fmla="*/ 224289 w 245357"/>
              <a:gd name="connsiteY277" fmla="*/ 126772 h 1316958"/>
              <a:gd name="connsiteX278" fmla="*/ 224187 w 245357"/>
              <a:gd name="connsiteY278" fmla="*/ 116371 h 1316958"/>
              <a:gd name="connsiteX279" fmla="*/ 223102 w 245357"/>
              <a:gd name="connsiteY279" fmla="*/ 99702 h 1316958"/>
              <a:gd name="connsiteX280" fmla="*/ 224342 w 245357"/>
              <a:gd name="connsiteY280" fmla="*/ 114657 h 1316958"/>
              <a:gd name="connsiteX281" fmla="*/ 221863 w 245357"/>
              <a:gd name="connsiteY281" fmla="*/ 85993 h 1316958"/>
              <a:gd name="connsiteX282" fmla="*/ 224160 w 245357"/>
              <a:gd name="connsiteY282" fmla="*/ 74447 h 1316958"/>
              <a:gd name="connsiteX283" fmla="*/ 224342 w 245357"/>
              <a:gd name="connsiteY283" fmla="*/ 79762 h 1316958"/>
              <a:gd name="connsiteX284" fmla="*/ 229299 w 245357"/>
              <a:gd name="connsiteY284" fmla="*/ 81008 h 1316958"/>
              <a:gd name="connsiteX285" fmla="*/ 221863 w 245357"/>
              <a:gd name="connsiteY285" fmla="*/ 21186 h 1316958"/>
              <a:gd name="connsiteX286" fmla="*/ 223032 w 245357"/>
              <a:gd name="connsiteY286" fmla="*/ 14133 h 1316958"/>
              <a:gd name="connsiteX287" fmla="*/ 223102 w 245357"/>
              <a:gd name="connsiteY287" fmla="*/ 13709 h 1316958"/>
              <a:gd name="connsiteX288" fmla="*/ 216905 w 245357"/>
              <a:gd name="connsiteY288" fmla="*/ 12463 h 1316958"/>
              <a:gd name="connsiteX289" fmla="*/ 216905 w 245357"/>
              <a:gd name="connsiteY289" fmla="*/ 13709 h 1316958"/>
              <a:gd name="connsiteX290" fmla="*/ 213186 w 245357"/>
              <a:gd name="connsiteY290" fmla="*/ 11216 h 1316958"/>
              <a:gd name="connsiteX291" fmla="*/ 208229 w 245357"/>
              <a:gd name="connsiteY291" fmla="*/ 11216 h 1316958"/>
              <a:gd name="connsiteX292" fmla="*/ 203479 w 245357"/>
              <a:gd name="connsiteY292" fmla="*/ 11216 h 1316958"/>
              <a:gd name="connsiteX293" fmla="*/ 202031 w 245357"/>
              <a:gd name="connsiteY293" fmla="*/ 11216 h 1316958"/>
              <a:gd name="connsiteX294" fmla="*/ 210708 w 245357"/>
              <a:gd name="connsiteY294" fmla="*/ 8724 h 1316958"/>
              <a:gd name="connsiteX295" fmla="*/ 211377 w 245357"/>
              <a:gd name="connsiteY295" fmla="*/ 8858 h 1316958"/>
              <a:gd name="connsiteX296" fmla="*/ 208740 w 245357"/>
              <a:gd name="connsiteY296" fmla="*/ 7319 h 1316958"/>
              <a:gd name="connsiteX297" fmla="*/ 217505 w 245357"/>
              <a:gd name="connsiteY297" fmla="*/ 5615 h 1316958"/>
              <a:gd name="connsiteX298" fmla="*/ 219012 w 245357"/>
              <a:gd name="connsiteY298" fmla="*/ 5109 h 1316958"/>
              <a:gd name="connsiteX299" fmla="*/ 219229 w 245357"/>
              <a:gd name="connsiteY299" fmla="*/ 5141 h 1316958"/>
              <a:gd name="connsiteX300" fmla="*/ 217985 w 245357"/>
              <a:gd name="connsiteY300" fmla="*/ 5521 h 1316958"/>
              <a:gd name="connsiteX301" fmla="*/ 218157 w 245357"/>
              <a:gd name="connsiteY301" fmla="*/ 5488 h 1316958"/>
              <a:gd name="connsiteX302" fmla="*/ 212124 w 245357"/>
              <a:gd name="connsiteY302" fmla="*/ 9008 h 1316958"/>
              <a:gd name="connsiteX303" fmla="*/ 216905 w 245357"/>
              <a:gd name="connsiteY303" fmla="*/ 9970 h 1316958"/>
              <a:gd name="connsiteX304" fmla="*/ 219384 w 245357"/>
              <a:gd name="connsiteY304" fmla="*/ 4985 h 1316958"/>
              <a:gd name="connsiteX305" fmla="*/ 219012 w 245357"/>
              <a:gd name="connsiteY305" fmla="*/ 5109 h 1316958"/>
              <a:gd name="connsiteX306" fmla="*/ 218144 w 245357"/>
              <a:gd name="connsiteY306" fmla="*/ 4985 h 1316958"/>
              <a:gd name="connsiteX307" fmla="*/ 199552 w 245357"/>
              <a:gd name="connsiteY307" fmla="*/ 4985 h 1316958"/>
              <a:gd name="connsiteX308" fmla="*/ 208229 w 245357"/>
              <a:gd name="connsiteY308" fmla="*/ 7477 h 1316958"/>
              <a:gd name="connsiteX309" fmla="*/ 193355 w 245357"/>
              <a:gd name="connsiteY309" fmla="*/ 12463 h 1316958"/>
              <a:gd name="connsiteX310" fmla="*/ 179721 w 245357"/>
              <a:gd name="connsiteY310" fmla="*/ 11216 h 1316958"/>
              <a:gd name="connsiteX311" fmla="*/ 145016 w 245357"/>
              <a:gd name="connsiteY311" fmla="*/ 13709 h 1316958"/>
              <a:gd name="connsiteX312" fmla="*/ 146256 w 245357"/>
              <a:gd name="connsiteY312" fmla="*/ 12463 h 1316958"/>
              <a:gd name="connsiteX313" fmla="*/ 106593 w 245357"/>
              <a:gd name="connsiteY313" fmla="*/ 11216 h 1316958"/>
              <a:gd name="connsiteX314" fmla="*/ 94199 w 245357"/>
              <a:gd name="connsiteY314" fmla="*/ 13709 h 1316958"/>
              <a:gd name="connsiteX315" fmla="*/ 92959 w 245357"/>
              <a:gd name="connsiteY315" fmla="*/ 13709 h 1316958"/>
              <a:gd name="connsiteX316" fmla="*/ 84283 w 245357"/>
              <a:gd name="connsiteY316" fmla="*/ 14955 h 1316958"/>
              <a:gd name="connsiteX317" fmla="*/ 81804 w 245357"/>
              <a:gd name="connsiteY317" fmla="*/ 13709 h 1316958"/>
              <a:gd name="connsiteX318" fmla="*/ 39663 w 245357"/>
              <a:gd name="connsiteY318" fmla="*/ 14955 h 1316958"/>
              <a:gd name="connsiteX319" fmla="*/ 32226 w 245357"/>
              <a:gd name="connsiteY319" fmla="*/ 17448 h 1316958"/>
              <a:gd name="connsiteX320" fmla="*/ 26029 w 245357"/>
              <a:gd name="connsiteY320" fmla="*/ 16201 h 1316958"/>
              <a:gd name="connsiteX321" fmla="*/ 22310 w 245357"/>
              <a:gd name="connsiteY321" fmla="*/ 14955 h 1316958"/>
              <a:gd name="connsiteX322" fmla="*/ 19831 w 245357"/>
              <a:gd name="connsiteY322" fmla="*/ 13709 h 1316958"/>
              <a:gd name="connsiteX323" fmla="*/ 17352 w 245357"/>
              <a:gd name="connsiteY323" fmla="*/ 16201 h 1316958"/>
              <a:gd name="connsiteX324" fmla="*/ 19831 w 245357"/>
              <a:gd name="connsiteY324" fmla="*/ 18694 h 1316958"/>
              <a:gd name="connsiteX325" fmla="*/ 17352 w 245357"/>
              <a:gd name="connsiteY325" fmla="*/ 17448 h 1316958"/>
              <a:gd name="connsiteX326" fmla="*/ 17352 w 245357"/>
              <a:gd name="connsiteY326" fmla="*/ 21186 h 1316958"/>
              <a:gd name="connsiteX327" fmla="*/ 17352 w 245357"/>
              <a:gd name="connsiteY327" fmla="*/ 27418 h 1316958"/>
              <a:gd name="connsiteX328" fmla="*/ 16113 w 245357"/>
              <a:gd name="connsiteY328" fmla="*/ 32403 h 1316958"/>
              <a:gd name="connsiteX329" fmla="*/ 16113 w 245357"/>
              <a:gd name="connsiteY329" fmla="*/ 48605 h 1316958"/>
              <a:gd name="connsiteX330" fmla="*/ 19212 w 245357"/>
              <a:gd name="connsiteY330" fmla="*/ 48293 h 1316958"/>
              <a:gd name="connsiteX331" fmla="*/ 19261 w 245357"/>
              <a:gd name="connsiteY331" fmla="*/ 48080 h 1316958"/>
              <a:gd name="connsiteX332" fmla="*/ 22310 w 245357"/>
              <a:gd name="connsiteY332" fmla="*/ 34896 h 1316958"/>
              <a:gd name="connsiteX333" fmla="*/ 20767 w 245357"/>
              <a:gd name="connsiteY333" fmla="*/ 47830 h 1316958"/>
              <a:gd name="connsiteX334" fmla="*/ 18592 w 245357"/>
              <a:gd name="connsiteY334" fmla="*/ 66052 h 1316958"/>
              <a:gd name="connsiteX335" fmla="*/ 17352 w 245357"/>
              <a:gd name="connsiteY335" fmla="*/ 53590 h 1316958"/>
              <a:gd name="connsiteX336" fmla="*/ 16113 w 245357"/>
              <a:gd name="connsiteY336" fmla="*/ 89732 h 1316958"/>
              <a:gd name="connsiteX337" fmla="*/ 15989 w 245357"/>
              <a:gd name="connsiteY337" fmla="*/ 88361 h 1316958"/>
              <a:gd name="connsiteX338" fmla="*/ 16113 w 245357"/>
              <a:gd name="connsiteY338" fmla="*/ 88485 h 1316958"/>
              <a:gd name="connsiteX339" fmla="*/ 14873 w 245357"/>
              <a:gd name="connsiteY339" fmla="*/ 76023 h 1316958"/>
              <a:gd name="connsiteX340" fmla="*/ 15989 w 245357"/>
              <a:gd name="connsiteY340" fmla="*/ 88361 h 1316958"/>
              <a:gd name="connsiteX341" fmla="*/ 14873 w 245357"/>
              <a:gd name="connsiteY341" fmla="*/ 87239 h 1316958"/>
              <a:gd name="connsiteX342" fmla="*/ 16113 w 245357"/>
              <a:gd name="connsiteY342" fmla="*/ 102195 h 1316958"/>
              <a:gd name="connsiteX343" fmla="*/ 17352 w 245357"/>
              <a:gd name="connsiteY343" fmla="*/ 124627 h 1316958"/>
              <a:gd name="connsiteX344" fmla="*/ 16113 w 245357"/>
              <a:gd name="connsiteY344" fmla="*/ 123381 h 1316958"/>
              <a:gd name="connsiteX345" fmla="*/ 17352 w 245357"/>
              <a:gd name="connsiteY345" fmla="*/ 138337 h 1316958"/>
              <a:gd name="connsiteX346" fmla="*/ 16113 w 245357"/>
              <a:gd name="connsiteY346" fmla="*/ 145814 h 1316958"/>
              <a:gd name="connsiteX347" fmla="*/ 16604 w 245357"/>
              <a:gd name="connsiteY347" fmla="*/ 152294 h 1316958"/>
              <a:gd name="connsiteX348" fmla="*/ 20146 w 245357"/>
              <a:gd name="connsiteY348" fmla="*/ 148307 h 1316958"/>
              <a:gd name="connsiteX349" fmla="*/ 20146 w 245357"/>
              <a:gd name="connsiteY349" fmla="*/ 151054 h 1316958"/>
              <a:gd name="connsiteX350" fmla="*/ 16610 w 245357"/>
              <a:gd name="connsiteY350" fmla="*/ 152381 h 1316958"/>
              <a:gd name="connsiteX351" fmla="*/ 17352 w 245357"/>
              <a:gd name="connsiteY351" fmla="*/ 162172 h 1316958"/>
              <a:gd name="connsiteX352" fmla="*/ 18592 w 245357"/>
              <a:gd name="connsiteY352" fmla="*/ 175725 h 1316958"/>
              <a:gd name="connsiteX353" fmla="*/ 17352 w 245357"/>
              <a:gd name="connsiteY353" fmla="*/ 170740 h 1316958"/>
              <a:gd name="connsiteX354" fmla="*/ 17352 w 245357"/>
              <a:gd name="connsiteY354" fmla="*/ 178217 h 1316958"/>
              <a:gd name="connsiteX355" fmla="*/ 22310 w 245357"/>
              <a:gd name="connsiteY355" fmla="*/ 225576 h 1316958"/>
              <a:gd name="connsiteX356" fmla="*/ 18592 w 245357"/>
              <a:gd name="connsiteY356" fmla="*/ 213113 h 1316958"/>
              <a:gd name="connsiteX357" fmla="*/ 17693 w 245357"/>
              <a:gd name="connsiteY357" fmla="*/ 221245 h 1316958"/>
              <a:gd name="connsiteX358" fmla="*/ 17352 w 245357"/>
              <a:gd name="connsiteY358" fmla="*/ 210621 h 1316958"/>
              <a:gd name="connsiteX359" fmla="*/ 17352 w 245357"/>
              <a:gd name="connsiteY359" fmla="*/ 224330 h 1316958"/>
              <a:gd name="connsiteX360" fmla="*/ 17693 w 245357"/>
              <a:gd name="connsiteY360" fmla="*/ 221245 h 1316958"/>
              <a:gd name="connsiteX361" fmla="*/ 18592 w 245357"/>
              <a:gd name="connsiteY361" fmla="*/ 249256 h 1316958"/>
              <a:gd name="connsiteX362" fmla="*/ 16113 w 245357"/>
              <a:gd name="connsiteY362" fmla="*/ 260472 h 1316958"/>
              <a:gd name="connsiteX363" fmla="*/ 19831 w 245357"/>
              <a:gd name="connsiteY363" fmla="*/ 270442 h 1316958"/>
              <a:gd name="connsiteX364" fmla="*/ 17352 w 245357"/>
              <a:gd name="connsiteY364" fmla="*/ 281659 h 1316958"/>
              <a:gd name="connsiteX365" fmla="*/ 17352 w 245357"/>
              <a:gd name="connsiteY365" fmla="*/ 327771 h 1316958"/>
              <a:gd name="connsiteX366" fmla="*/ 18592 w 245357"/>
              <a:gd name="connsiteY366" fmla="*/ 334003 h 1316958"/>
              <a:gd name="connsiteX367" fmla="*/ 19831 w 245357"/>
              <a:gd name="connsiteY367" fmla="*/ 381361 h 1316958"/>
              <a:gd name="connsiteX368" fmla="*/ 17352 w 245357"/>
              <a:gd name="connsiteY368" fmla="*/ 390085 h 1316958"/>
              <a:gd name="connsiteX369" fmla="*/ 19831 w 245357"/>
              <a:gd name="connsiteY369" fmla="*/ 411272 h 1316958"/>
              <a:gd name="connsiteX370" fmla="*/ 16113 w 245357"/>
              <a:gd name="connsiteY370" fmla="*/ 400055 h 1316958"/>
              <a:gd name="connsiteX371" fmla="*/ 17352 w 245357"/>
              <a:gd name="connsiteY371" fmla="*/ 416257 h 1316958"/>
              <a:gd name="connsiteX372" fmla="*/ 16113 w 245357"/>
              <a:gd name="connsiteY372" fmla="*/ 413764 h 1316958"/>
              <a:gd name="connsiteX373" fmla="*/ 17352 w 245357"/>
              <a:gd name="connsiteY373" fmla="*/ 436197 h 1316958"/>
              <a:gd name="connsiteX374" fmla="*/ 17352 w 245357"/>
              <a:gd name="connsiteY374" fmla="*/ 457384 h 1316958"/>
              <a:gd name="connsiteX375" fmla="*/ 16113 w 245357"/>
              <a:gd name="connsiteY375" fmla="*/ 453645 h 1316958"/>
              <a:gd name="connsiteX376" fmla="*/ 16113 w 245357"/>
              <a:gd name="connsiteY376" fmla="*/ 437444 h 1316958"/>
              <a:gd name="connsiteX377" fmla="*/ 14873 w 245357"/>
              <a:gd name="connsiteY377" fmla="*/ 449906 h 1316958"/>
              <a:gd name="connsiteX378" fmla="*/ 17352 w 245357"/>
              <a:gd name="connsiteY378" fmla="*/ 462369 h 1316958"/>
              <a:gd name="connsiteX379" fmla="*/ 17352 w 245357"/>
              <a:gd name="connsiteY379" fmla="*/ 492280 h 1316958"/>
              <a:gd name="connsiteX380" fmla="*/ 16113 w 245357"/>
              <a:gd name="connsiteY380" fmla="*/ 489787 h 1316958"/>
              <a:gd name="connsiteX381" fmla="*/ 16113 w 245357"/>
              <a:gd name="connsiteY381" fmla="*/ 502250 h 1316958"/>
              <a:gd name="connsiteX382" fmla="*/ 14873 w 245357"/>
              <a:gd name="connsiteY382" fmla="*/ 492280 h 1316958"/>
              <a:gd name="connsiteX383" fmla="*/ 16113 w 245357"/>
              <a:gd name="connsiteY383" fmla="*/ 522190 h 1316958"/>
              <a:gd name="connsiteX384" fmla="*/ 14873 w 245357"/>
              <a:gd name="connsiteY384" fmla="*/ 522190 h 1316958"/>
              <a:gd name="connsiteX385" fmla="*/ 16113 w 245357"/>
              <a:gd name="connsiteY385" fmla="*/ 543377 h 1316958"/>
              <a:gd name="connsiteX386" fmla="*/ 18592 w 245357"/>
              <a:gd name="connsiteY386" fmla="*/ 549609 h 1316958"/>
              <a:gd name="connsiteX387" fmla="*/ 17352 w 245357"/>
              <a:gd name="connsiteY387" fmla="*/ 568303 h 1316958"/>
              <a:gd name="connsiteX388" fmla="*/ 18592 w 245357"/>
              <a:gd name="connsiteY388" fmla="*/ 558332 h 1316958"/>
              <a:gd name="connsiteX389" fmla="*/ 16113 w 245357"/>
              <a:gd name="connsiteY389" fmla="*/ 610676 h 1316958"/>
              <a:gd name="connsiteX390" fmla="*/ 18592 w 245357"/>
              <a:gd name="connsiteY390" fmla="*/ 594475 h 1316958"/>
              <a:gd name="connsiteX391" fmla="*/ 17352 w 245357"/>
              <a:gd name="connsiteY391" fmla="*/ 629370 h 1316958"/>
              <a:gd name="connsiteX392" fmla="*/ 16113 w 245357"/>
              <a:gd name="connsiteY392" fmla="*/ 621893 h 1316958"/>
              <a:gd name="connsiteX393" fmla="*/ 17352 w 245357"/>
              <a:gd name="connsiteY393" fmla="*/ 633109 h 1316958"/>
              <a:gd name="connsiteX394" fmla="*/ 16113 w 245357"/>
              <a:gd name="connsiteY394" fmla="*/ 631863 h 1316958"/>
              <a:gd name="connsiteX395" fmla="*/ 17352 w 245357"/>
              <a:gd name="connsiteY395" fmla="*/ 669251 h 1316958"/>
              <a:gd name="connsiteX396" fmla="*/ 16113 w 245357"/>
              <a:gd name="connsiteY396" fmla="*/ 686699 h 1316958"/>
              <a:gd name="connsiteX397" fmla="*/ 14873 w 245357"/>
              <a:gd name="connsiteY397" fmla="*/ 649311 h 1316958"/>
              <a:gd name="connsiteX398" fmla="*/ 14873 w 245357"/>
              <a:gd name="connsiteY398" fmla="*/ 665512 h 1316958"/>
              <a:gd name="connsiteX399" fmla="*/ 12395 w 245357"/>
              <a:gd name="connsiteY399" fmla="*/ 654296 h 1316958"/>
              <a:gd name="connsiteX400" fmla="*/ 14873 w 245357"/>
              <a:gd name="connsiteY400" fmla="*/ 696669 h 1316958"/>
              <a:gd name="connsiteX401" fmla="*/ 14873 w 245357"/>
              <a:gd name="connsiteY401" fmla="*/ 675483 h 1316958"/>
              <a:gd name="connsiteX402" fmla="*/ 16113 w 245357"/>
              <a:gd name="connsiteY402" fmla="*/ 690438 h 1316958"/>
              <a:gd name="connsiteX403" fmla="*/ 16113 w 245357"/>
              <a:gd name="connsiteY403" fmla="*/ 712871 h 1316958"/>
              <a:gd name="connsiteX404" fmla="*/ 12395 w 245357"/>
              <a:gd name="connsiteY404" fmla="*/ 750259 h 1316958"/>
              <a:gd name="connsiteX405" fmla="*/ 14873 w 245357"/>
              <a:gd name="connsiteY405" fmla="*/ 768953 h 1316958"/>
              <a:gd name="connsiteX406" fmla="*/ 16113 w 245357"/>
              <a:gd name="connsiteY406" fmla="*/ 752752 h 1316958"/>
              <a:gd name="connsiteX407" fmla="*/ 16113 w 245357"/>
              <a:gd name="connsiteY407" fmla="*/ 806342 h 1316958"/>
              <a:gd name="connsiteX408" fmla="*/ 12395 w 245357"/>
              <a:gd name="connsiteY408" fmla="*/ 802603 h 1316958"/>
              <a:gd name="connsiteX409" fmla="*/ 14873 w 245357"/>
              <a:gd name="connsiteY409" fmla="*/ 822543 h 1316958"/>
              <a:gd name="connsiteX410" fmla="*/ 12395 w 245357"/>
              <a:gd name="connsiteY410" fmla="*/ 826282 h 1316958"/>
              <a:gd name="connsiteX411" fmla="*/ 16113 w 245357"/>
              <a:gd name="connsiteY411" fmla="*/ 856193 h 1316958"/>
              <a:gd name="connsiteX412" fmla="*/ 14873 w 245357"/>
              <a:gd name="connsiteY412" fmla="*/ 859932 h 1316958"/>
              <a:gd name="connsiteX413" fmla="*/ 14873 w 245357"/>
              <a:gd name="connsiteY413" fmla="*/ 878626 h 1316958"/>
              <a:gd name="connsiteX414" fmla="*/ 14873 w 245357"/>
              <a:gd name="connsiteY414" fmla="*/ 924738 h 1316958"/>
              <a:gd name="connsiteX415" fmla="*/ 16113 w 245357"/>
              <a:gd name="connsiteY415" fmla="*/ 922245 h 1316958"/>
              <a:gd name="connsiteX416" fmla="*/ 17352 w 245357"/>
              <a:gd name="connsiteY416" fmla="*/ 1026933 h 1316958"/>
              <a:gd name="connsiteX417" fmla="*/ 17352 w 245357"/>
              <a:gd name="connsiteY417" fmla="*/ 1040642 h 1316958"/>
              <a:gd name="connsiteX418" fmla="*/ 14873 w 245357"/>
              <a:gd name="connsiteY418" fmla="*/ 1051858 h 1316958"/>
              <a:gd name="connsiteX419" fmla="*/ 16113 w 245357"/>
              <a:gd name="connsiteY419" fmla="*/ 1055597 h 1316958"/>
              <a:gd name="connsiteX420" fmla="*/ 16113 w 245357"/>
              <a:gd name="connsiteY420" fmla="*/ 1058090 h 1316958"/>
              <a:gd name="connsiteX421" fmla="*/ 17352 w 245357"/>
              <a:gd name="connsiteY421" fmla="*/ 1066814 h 1316958"/>
              <a:gd name="connsiteX422" fmla="*/ 13634 w 245357"/>
              <a:gd name="connsiteY422" fmla="*/ 1129128 h 1316958"/>
              <a:gd name="connsiteX423" fmla="*/ 16113 w 245357"/>
              <a:gd name="connsiteY423" fmla="*/ 1115418 h 1316958"/>
              <a:gd name="connsiteX424" fmla="*/ 14873 w 245357"/>
              <a:gd name="connsiteY424" fmla="*/ 1127881 h 1316958"/>
              <a:gd name="connsiteX425" fmla="*/ 16113 w 245357"/>
              <a:gd name="connsiteY425" fmla="*/ 1125389 h 1316958"/>
              <a:gd name="connsiteX426" fmla="*/ 14888 w 245357"/>
              <a:gd name="connsiteY426" fmla="*/ 1206675 h 1316958"/>
              <a:gd name="connsiteX427" fmla="*/ 14873 w 245357"/>
              <a:gd name="connsiteY427" fmla="*/ 1206397 h 1316958"/>
              <a:gd name="connsiteX428" fmla="*/ 14873 w 245357"/>
              <a:gd name="connsiteY428" fmla="*/ 1207643 h 1316958"/>
              <a:gd name="connsiteX429" fmla="*/ 14888 w 245357"/>
              <a:gd name="connsiteY429" fmla="*/ 1206675 h 1316958"/>
              <a:gd name="connsiteX430" fmla="*/ 16113 w 245357"/>
              <a:gd name="connsiteY430" fmla="*/ 1230076 h 1316958"/>
              <a:gd name="connsiteX431" fmla="*/ 14873 w 245357"/>
              <a:gd name="connsiteY431" fmla="*/ 1227583 h 1316958"/>
              <a:gd name="connsiteX432" fmla="*/ 14873 w 245357"/>
              <a:gd name="connsiteY432" fmla="*/ 1281173 h 1316958"/>
              <a:gd name="connsiteX433" fmla="*/ 6197 w 245357"/>
              <a:gd name="connsiteY433" fmla="*/ 1294882 h 1316958"/>
              <a:gd name="connsiteX434" fmla="*/ 6197 w 245357"/>
              <a:gd name="connsiteY434" fmla="*/ 1302360 h 1316958"/>
              <a:gd name="connsiteX435" fmla="*/ 3718 w 245357"/>
              <a:gd name="connsiteY435" fmla="*/ 1272449 h 1316958"/>
              <a:gd name="connsiteX436" fmla="*/ 6197 w 245357"/>
              <a:gd name="connsiteY436" fmla="*/ 1246278 h 1316958"/>
              <a:gd name="connsiteX437" fmla="*/ 3718 w 245357"/>
              <a:gd name="connsiteY437" fmla="*/ 1246278 h 1316958"/>
              <a:gd name="connsiteX438" fmla="*/ 2479 w 245357"/>
              <a:gd name="connsiteY438" fmla="*/ 1242539 h 1316958"/>
              <a:gd name="connsiteX439" fmla="*/ 4958 w 245357"/>
              <a:gd name="connsiteY439" fmla="*/ 1054351 h 1316958"/>
              <a:gd name="connsiteX440" fmla="*/ 3718 w 245357"/>
              <a:gd name="connsiteY440" fmla="*/ 1054351 h 1316958"/>
              <a:gd name="connsiteX441" fmla="*/ 2479 w 245357"/>
              <a:gd name="connsiteY441" fmla="*/ 1038149 h 1316958"/>
              <a:gd name="connsiteX442" fmla="*/ 6197 w 245357"/>
              <a:gd name="connsiteY442" fmla="*/ 1020701 h 1316958"/>
              <a:gd name="connsiteX443" fmla="*/ 3718 w 245357"/>
              <a:gd name="connsiteY443" fmla="*/ 1018209 h 1316958"/>
              <a:gd name="connsiteX444" fmla="*/ 3718 w 245357"/>
              <a:gd name="connsiteY444" fmla="*/ 932216 h 1316958"/>
              <a:gd name="connsiteX445" fmla="*/ 6197 w 245357"/>
              <a:gd name="connsiteY445" fmla="*/ 922245 h 1316958"/>
              <a:gd name="connsiteX446" fmla="*/ 2479 w 245357"/>
              <a:gd name="connsiteY446" fmla="*/ 899813 h 1316958"/>
              <a:gd name="connsiteX447" fmla="*/ 8676 w 245357"/>
              <a:gd name="connsiteY447" fmla="*/ 867409 h 1316958"/>
              <a:gd name="connsiteX448" fmla="*/ 6197 w 245357"/>
              <a:gd name="connsiteY448" fmla="*/ 859932 h 1316958"/>
              <a:gd name="connsiteX449" fmla="*/ 3718 w 245357"/>
              <a:gd name="connsiteY449" fmla="*/ 821297 h 1316958"/>
              <a:gd name="connsiteX450" fmla="*/ 6197 w 245357"/>
              <a:gd name="connsiteY450" fmla="*/ 740289 h 1316958"/>
              <a:gd name="connsiteX451" fmla="*/ 4958 w 245357"/>
              <a:gd name="connsiteY451" fmla="*/ 730319 h 1316958"/>
              <a:gd name="connsiteX452" fmla="*/ 2479 w 245357"/>
              <a:gd name="connsiteY452" fmla="*/ 737796 h 1316958"/>
              <a:gd name="connsiteX453" fmla="*/ 2479 w 245357"/>
              <a:gd name="connsiteY453" fmla="*/ 719102 h 1316958"/>
              <a:gd name="connsiteX454" fmla="*/ 2479 w 245357"/>
              <a:gd name="connsiteY454" fmla="*/ 714117 h 1316958"/>
              <a:gd name="connsiteX455" fmla="*/ 3718 w 245357"/>
              <a:gd name="connsiteY455" fmla="*/ 705393 h 1316958"/>
              <a:gd name="connsiteX456" fmla="*/ 2479 w 245357"/>
              <a:gd name="connsiteY456" fmla="*/ 684207 h 1316958"/>
              <a:gd name="connsiteX457" fmla="*/ 2479 w 245357"/>
              <a:gd name="connsiteY457" fmla="*/ 677975 h 1316958"/>
              <a:gd name="connsiteX458" fmla="*/ 4958 w 245357"/>
              <a:gd name="connsiteY458" fmla="*/ 679221 h 1316958"/>
              <a:gd name="connsiteX459" fmla="*/ 3718 w 245357"/>
              <a:gd name="connsiteY459" fmla="*/ 660527 h 1316958"/>
              <a:gd name="connsiteX460" fmla="*/ 4958 w 245357"/>
              <a:gd name="connsiteY460" fmla="*/ 666759 h 1316958"/>
              <a:gd name="connsiteX461" fmla="*/ 4958 w 245357"/>
              <a:gd name="connsiteY461" fmla="*/ 650557 h 1316958"/>
              <a:gd name="connsiteX462" fmla="*/ 2479 w 245357"/>
              <a:gd name="connsiteY462" fmla="*/ 655542 h 1316958"/>
              <a:gd name="connsiteX463" fmla="*/ 4958 w 245357"/>
              <a:gd name="connsiteY463" fmla="*/ 518452 h 1316958"/>
              <a:gd name="connsiteX464" fmla="*/ 5887 w 245357"/>
              <a:gd name="connsiteY464" fmla="*/ 502094 h 1316958"/>
              <a:gd name="connsiteX465" fmla="*/ 8251 w 245357"/>
              <a:gd name="connsiteY465" fmla="*/ 490606 h 1316958"/>
              <a:gd name="connsiteX466" fmla="*/ 9141 w 245357"/>
              <a:gd name="connsiteY466" fmla="*/ 491501 h 1316958"/>
              <a:gd name="connsiteX467" fmla="*/ 9916 w 245357"/>
              <a:gd name="connsiteY467" fmla="*/ 477324 h 1316958"/>
              <a:gd name="connsiteX468" fmla="*/ 6197 w 245357"/>
              <a:gd name="connsiteY468" fmla="*/ 483556 h 1316958"/>
              <a:gd name="connsiteX469" fmla="*/ 4958 w 245357"/>
              <a:gd name="connsiteY469" fmla="*/ 464862 h 1316958"/>
              <a:gd name="connsiteX470" fmla="*/ 3718 w 245357"/>
              <a:gd name="connsiteY470" fmla="*/ 386346 h 1316958"/>
              <a:gd name="connsiteX471" fmla="*/ 3718 w 245357"/>
              <a:gd name="connsiteY471" fmla="*/ 390085 h 1316958"/>
              <a:gd name="connsiteX472" fmla="*/ 3718 w 245357"/>
              <a:gd name="connsiteY472" fmla="*/ 327771 h 1316958"/>
              <a:gd name="connsiteX473" fmla="*/ 6197 w 245357"/>
              <a:gd name="connsiteY473" fmla="*/ 325279 h 1316958"/>
              <a:gd name="connsiteX474" fmla="*/ 3718 w 245357"/>
              <a:gd name="connsiteY474" fmla="*/ 275428 h 1316958"/>
              <a:gd name="connsiteX475" fmla="*/ 6197 w 245357"/>
              <a:gd name="connsiteY475" fmla="*/ 274181 h 1316958"/>
              <a:gd name="connsiteX476" fmla="*/ 3718 w 245357"/>
              <a:gd name="connsiteY476" fmla="*/ 245517 h 1316958"/>
              <a:gd name="connsiteX477" fmla="*/ 3718 w 245357"/>
              <a:gd name="connsiteY477" fmla="*/ 218098 h 1316958"/>
              <a:gd name="connsiteX478" fmla="*/ 6197 w 245357"/>
              <a:gd name="connsiteY478" fmla="*/ 162016 h 1316958"/>
              <a:gd name="connsiteX479" fmla="*/ 3718 w 245357"/>
              <a:gd name="connsiteY479" fmla="*/ 128366 h 1316958"/>
              <a:gd name="connsiteX480" fmla="*/ 3718 w 245357"/>
              <a:gd name="connsiteY480" fmla="*/ 125874 h 1316958"/>
              <a:gd name="connsiteX481" fmla="*/ 4958 w 245357"/>
              <a:gd name="connsiteY481" fmla="*/ 83500 h 1316958"/>
              <a:gd name="connsiteX482" fmla="*/ 2479 w 245357"/>
              <a:gd name="connsiteY482" fmla="*/ 83500 h 1316958"/>
              <a:gd name="connsiteX483" fmla="*/ 1239 w 245357"/>
              <a:gd name="connsiteY483" fmla="*/ 36142 h 1316958"/>
              <a:gd name="connsiteX484" fmla="*/ 3718 w 245357"/>
              <a:gd name="connsiteY484" fmla="*/ 29910 h 1316958"/>
              <a:gd name="connsiteX485" fmla="*/ 2479 w 245357"/>
              <a:gd name="connsiteY485" fmla="*/ 21186 h 1316958"/>
              <a:gd name="connsiteX486" fmla="*/ 1239 w 245357"/>
              <a:gd name="connsiteY486" fmla="*/ 19940 h 1316958"/>
              <a:gd name="connsiteX487" fmla="*/ 1239 w 245357"/>
              <a:gd name="connsiteY487" fmla="*/ 3739 h 1316958"/>
              <a:gd name="connsiteX488" fmla="*/ 2479 w 245357"/>
              <a:gd name="connsiteY488" fmla="*/ 12463 h 1316958"/>
              <a:gd name="connsiteX489" fmla="*/ 3718 w 245357"/>
              <a:gd name="connsiteY489" fmla="*/ 1246 h 1316958"/>
              <a:gd name="connsiteX490" fmla="*/ 22310 w 245357"/>
              <a:gd name="connsiteY490" fmla="*/ 3739 h 1316958"/>
              <a:gd name="connsiteX491" fmla="*/ 28507 w 245357"/>
              <a:gd name="connsiteY491" fmla="*/ 3739 h 1316958"/>
              <a:gd name="connsiteX492" fmla="*/ 66931 w 245357"/>
              <a:gd name="connsiteY492" fmla="*/ 3739 h 1316958"/>
              <a:gd name="connsiteX493" fmla="*/ 65691 w 245357"/>
              <a:gd name="connsiteY493" fmla="*/ 2492 h 1316958"/>
              <a:gd name="connsiteX494" fmla="*/ 102875 w 245357"/>
              <a:gd name="connsiteY494" fmla="*/ 3739 h 1316958"/>
              <a:gd name="connsiteX495" fmla="*/ 101635 w 245357"/>
              <a:gd name="connsiteY495" fmla="*/ 3739 h 1316958"/>
              <a:gd name="connsiteX496" fmla="*/ 125185 w 245357"/>
              <a:gd name="connsiteY496" fmla="*/ 3739 h 1316958"/>
              <a:gd name="connsiteX497" fmla="*/ 121467 w 245357"/>
              <a:gd name="connsiteY497" fmla="*/ 2492 h 1316958"/>
              <a:gd name="connsiteX498" fmla="*/ 152453 w 245357"/>
              <a:gd name="connsiteY498" fmla="*/ 2492 h 1316958"/>
              <a:gd name="connsiteX499" fmla="*/ 162369 w 245357"/>
              <a:gd name="connsiteY499" fmla="*/ 2492 h 1316958"/>
              <a:gd name="connsiteX500" fmla="*/ 203271 w 245357"/>
              <a:gd name="connsiteY500" fmla="*/ 2492 h 1316958"/>
              <a:gd name="connsiteX501" fmla="*/ 200792 w 245357"/>
              <a:gd name="connsiteY501" fmla="*/ 3739 h 1316958"/>
              <a:gd name="connsiteX502" fmla="*/ 210708 w 245357"/>
              <a:gd name="connsiteY502" fmla="*/ 2492 h 1316958"/>
              <a:gd name="connsiteX503" fmla="*/ 215665 w 245357"/>
              <a:gd name="connsiteY503" fmla="*/ 2492 h 1316958"/>
              <a:gd name="connsiteX504" fmla="*/ 223102 w 245357"/>
              <a:gd name="connsiteY504" fmla="*/ 3739 h 1316958"/>
              <a:gd name="connsiteX505" fmla="*/ 236736 w 245357"/>
              <a:gd name="connsiteY505" fmla="*/ 0 h 131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245357" h="1316958">
                <a:moveTo>
                  <a:pt x="2748" y="1307345"/>
                </a:moveTo>
                <a:cubicBezTo>
                  <a:pt x="2748" y="1308718"/>
                  <a:pt x="2748" y="1314211"/>
                  <a:pt x="2748" y="1316958"/>
                </a:cubicBezTo>
                <a:lnTo>
                  <a:pt x="0" y="1310092"/>
                </a:lnTo>
                <a:close/>
                <a:moveTo>
                  <a:pt x="2748" y="1290864"/>
                </a:moveTo>
                <a:lnTo>
                  <a:pt x="2748" y="1293611"/>
                </a:lnTo>
                <a:lnTo>
                  <a:pt x="0" y="1300477"/>
                </a:lnTo>
                <a:close/>
                <a:moveTo>
                  <a:pt x="236207" y="1235934"/>
                </a:moveTo>
                <a:lnTo>
                  <a:pt x="238952" y="1245700"/>
                </a:lnTo>
                <a:lnTo>
                  <a:pt x="236207" y="1245700"/>
                </a:lnTo>
                <a:close/>
                <a:moveTo>
                  <a:pt x="232906" y="1181000"/>
                </a:moveTo>
                <a:cubicBezTo>
                  <a:pt x="232906" y="1191340"/>
                  <a:pt x="234005" y="1209435"/>
                  <a:pt x="235104" y="1223652"/>
                </a:cubicBezTo>
                <a:lnTo>
                  <a:pt x="232906" y="1218482"/>
                </a:lnTo>
                <a:lnTo>
                  <a:pt x="232906" y="1217189"/>
                </a:lnTo>
                <a:cubicBezTo>
                  <a:pt x="234005" y="1204265"/>
                  <a:pt x="230708" y="1187463"/>
                  <a:pt x="232906" y="1181000"/>
                </a:cubicBezTo>
                <a:close/>
                <a:moveTo>
                  <a:pt x="230708" y="1175512"/>
                </a:moveTo>
                <a:cubicBezTo>
                  <a:pt x="233456" y="1175512"/>
                  <a:pt x="230708" y="1183502"/>
                  <a:pt x="230708" y="1185500"/>
                </a:cubicBezTo>
                <a:lnTo>
                  <a:pt x="230708" y="1180506"/>
                </a:lnTo>
                <a:close/>
                <a:moveTo>
                  <a:pt x="241694" y="1116654"/>
                </a:moveTo>
                <a:cubicBezTo>
                  <a:pt x="241694" y="1111946"/>
                  <a:pt x="244442" y="1109592"/>
                  <a:pt x="244442" y="1119008"/>
                </a:cubicBezTo>
                <a:cubicBezTo>
                  <a:pt x="244442" y="1116654"/>
                  <a:pt x="244442" y="1123715"/>
                  <a:pt x="241694" y="1124892"/>
                </a:cubicBezTo>
                <a:close/>
                <a:moveTo>
                  <a:pt x="238952" y="1115087"/>
                </a:moveTo>
                <a:lnTo>
                  <a:pt x="238952" y="1119970"/>
                </a:lnTo>
                <a:cubicBezTo>
                  <a:pt x="236207" y="1116308"/>
                  <a:pt x="238952" y="1116308"/>
                  <a:pt x="238952" y="1115087"/>
                </a:cubicBezTo>
                <a:close/>
                <a:moveTo>
                  <a:pt x="236207" y="1104097"/>
                </a:moveTo>
                <a:lnTo>
                  <a:pt x="238952" y="1124777"/>
                </a:lnTo>
                <a:lnTo>
                  <a:pt x="236207" y="1107975"/>
                </a:lnTo>
                <a:close/>
                <a:moveTo>
                  <a:pt x="239868" y="1065651"/>
                </a:moveTo>
                <a:cubicBezTo>
                  <a:pt x="238037" y="1065651"/>
                  <a:pt x="238037" y="1072975"/>
                  <a:pt x="238037" y="1075417"/>
                </a:cubicBezTo>
                <a:lnTo>
                  <a:pt x="236207" y="1069313"/>
                </a:lnTo>
                <a:cubicBezTo>
                  <a:pt x="238037" y="1068093"/>
                  <a:pt x="238037" y="1065651"/>
                  <a:pt x="239868" y="1065651"/>
                </a:cubicBezTo>
                <a:close/>
                <a:moveTo>
                  <a:pt x="230708" y="1064772"/>
                </a:moveTo>
                <a:cubicBezTo>
                  <a:pt x="232082" y="1064772"/>
                  <a:pt x="232082" y="1068727"/>
                  <a:pt x="232082" y="1064772"/>
                </a:cubicBezTo>
                <a:lnTo>
                  <a:pt x="232082" y="1066091"/>
                </a:lnTo>
                <a:cubicBezTo>
                  <a:pt x="232082" y="1075319"/>
                  <a:pt x="232082" y="1067409"/>
                  <a:pt x="230708" y="1064772"/>
                </a:cubicBezTo>
                <a:close/>
                <a:moveTo>
                  <a:pt x="234829" y="1046316"/>
                </a:moveTo>
                <a:cubicBezTo>
                  <a:pt x="234829" y="1043679"/>
                  <a:pt x="233456" y="1055544"/>
                  <a:pt x="232082" y="1064772"/>
                </a:cubicBezTo>
                <a:cubicBezTo>
                  <a:pt x="232082" y="1059499"/>
                  <a:pt x="232082" y="1058181"/>
                  <a:pt x="232082" y="1055544"/>
                </a:cubicBezTo>
                <a:cubicBezTo>
                  <a:pt x="232082" y="1050271"/>
                  <a:pt x="234829" y="1047634"/>
                  <a:pt x="234829" y="1046316"/>
                </a:cubicBezTo>
                <a:close/>
                <a:moveTo>
                  <a:pt x="238952" y="1032693"/>
                </a:moveTo>
                <a:cubicBezTo>
                  <a:pt x="238952" y="1039559"/>
                  <a:pt x="236207" y="1040933"/>
                  <a:pt x="236207" y="1042306"/>
                </a:cubicBezTo>
                <a:cubicBezTo>
                  <a:pt x="236207" y="1039559"/>
                  <a:pt x="236207" y="1039559"/>
                  <a:pt x="236207" y="1036813"/>
                </a:cubicBezTo>
                <a:close/>
                <a:moveTo>
                  <a:pt x="241694" y="1021707"/>
                </a:moveTo>
                <a:lnTo>
                  <a:pt x="243526" y="1026590"/>
                </a:lnTo>
                <a:lnTo>
                  <a:pt x="245357" y="1031473"/>
                </a:lnTo>
                <a:close/>
                <a:moveTo>
                  <a:pt x="238952" y="995239"/>
                </a:moveTo>
                <a:cubicBezTo>
                  <a:pt x="238952" y="998235"/>
                  <a:pt x="238952" y="1001231"/>
                  <a:pt x="238952" y="1004228"/>
                </a:cubicBezTo>
                <a:cubicBezTo>
                  <a:pt x="236207" y="1002230"/>
                  <a:pt x="236207" y="999234"/>
                  <a:pt x="236207" y="996238"/>
                </a:cubicBezTo>
                <a:cubicBezTo>
                  <a:pt x="236207" y="994240"/>
                  <a:pt x="236207" y="994240"/>
                  <a:pt x="238952" y="995239"/>
                </a:cubicBezTo>
                <a:close/>
                <a:moveTo>
                  <a:pt x="232540" y="994240"/>
                </a:moveTo>
                <a:lnTo>
                  <a:pt x="234371" y="1009623"/>
                </a:lnTo>
                <a:cubicBezTo>
                  <a:pt x="234371" y="1007425"/>
                  <a:pt x="232540" y="1009623"/>
                  <a:pt x="232540" y="1001931"/>
                </a:cubicBezTo>
                <a:lnTo>
                  <a:pt x="230708" y="1001931"/>
                </a:lnTo>
                <a:close/>
                <a:moveTo>
                  <a:pt x="243526" y="983250"/>
                </a:moveTo>
                <a:cubicBezTo>
                  <a:pt x="245357" y="990117"/>
                  <a:pt x="245357" y="995610"/>
                  <a:pt x="245357" y="1002477"/>
                </a:cubicBezTo>
                <a:cubicBezTo>
                  <a:pt x="245357" y="998357"/>
                  <a:pt x="245357" y="1009344"/>
                  <a:pt x="241694" y="1005224"/>
                </a:cubicBezTo>
                <a:cubicBezTo>
                  <a:pt x="243526" y="995610"/>
                  <a:pt x="245357" y="990117"/>
                  <a:pt x="243526" y="983250"/>
                </a:cubicBezTo>
                <a:close/>
                <a:moveTo>
                  <a:pt x="236207" y="956575"/>
                </a:moveTo>
                <a:cubicBezTo>
                  <a:pt x="237580" y="950690"/>
                  <a:pt x="238952" y="960106"/>
                  <a:pt x="240325" y="962460"/>
                </a:cubicBezTo>
                <a:lnTo>
                  <a:pt x="240325" y="963637"/>
                </a:lnTo>
                <a:cubicBezTo>
                  <a:pt x="238952" y="976585"/>
                  <a:pt x="237580" y="953044"/>
                  <a:pt x="238952" y="971877"/>
                </a:cubicBezTo>
                <a:cubicBezTo>
                  <a:pt x="237580" y="963637"/>
                  <a:pt x="236207" y="968346"/>
                  <a:pt x="236207" y="956575"/>
                </a:cubicBezTo>
                <a:close/>
                <a:moveTo>
                  <a:pt x="230712" y="893676"/>
                </a:moveTo>
                <a:cubicBezTo>
                  <a:pt x="233458" y="889873"/>
                  <a:pt x="233458" y="913957"/>
                  <a:pt x="236205" y="907620"/>
                </a:cubicBezTo>
                <a:cubicBezTo>
                  <a:pt x="234832" y="913957"/>
                  <a:pt x="233458" y="912690"/>
                  <a:pt x="234832" y="926633"/>
                </a:cubicBezTo>
                <a:cubicBezTo>
                  <a:pt x="235518" y="931070"/>
                  <a:pt x="235862" y="928218"/>
                  <a:pt x="236205" y="923781"/>
                </a:cubicBezTo>
                <a:lnTo>
                  <a:pt x="236207" y="923763"/>
                </a:lnTo>
                <a:lnTo>
                  <a:pt x="236207" y="922832"/>
                </a:lnTo>
                <a:lnTo>
                  <a:pt x="236281" y="923093"/>
                </a:lnTo>
                <a:lnTo>
                  <a:pt x="236594" y="920279"/>
                </a:lnTo>
                <a:lnTo>
                  <a:pt x="236207" y="920086"/>
                </a:lnTo>
                <a:lnTo>
                  <a:pt x="236207" y="911846"/>
                </a:lnTo>
                <a:lnTo>
                  <a:pt x="237160" y="915184"/>
                </a:lnTo>
                <a:lnTo>
                  <a:pt x="237578" y="911422"/>
                </a:lnTo>
                <a:cubicBezTo>
                  <a:pt x="238952" y="921563"/>
                  <a:pt x="238952" y="921563"/>
                  <a:pt x="240325" y="922831"/>
                </a:cubicBezTo>
                <a:lnTo>
                  <a:pt x="237644" y="927863"/>
                </a:lnTo>
                <a:lnTo>
                  <a:pt x="238952" y="932445"/>
                </a:lnTo>
                <a:cubicBezTo>
                  <a:pt x="236207" y="939311"/>
                  <a:pt x="236207" y="943430"/>
                  <a:pt x="236207" y="948923"/>
                </a:cubicBezTo>
                <a:lnTo>
                  <a:pt x="236207" y="946177"/>
                </a:lnTo>
                <a:lnTo>
                  <a:pt x="236207" y="944803"/>
                </a:lnTo>
                <a:lnTo>
                  <a:pt x="236207" y="930559"/>
                </a:lnTo>
                <a:lnTo>
                  <a:pt x="235175" y="932496"/>
                </a:lnTo>
                <a:cubicBezTo>
                  <a:pt x="233458" y="933922"/>
                  <a:pt x="232085" y="932971"/>
                  <a:pt x="232085" y="927901"/>
                </a:cubicBezTo>
                <a:cubicBezTo>
                  <a:pt x="233458" y="917760"/>
                  <a:pt x="232085" y="905084"/>
                  <a:pt x="230712" y="903817"/>
                </a:cubicBezTo>
                <a:cubicBezTo>
                  <a:pt x="230712" y="901282"/>
                  <a:pt x="232085" y="906352"/>
                  <a:pt x="232085" y="905084"/>
                </a:cubicBezTo>
                <a:close/>
                <a:moveTo>
                  <a:pt x="236207" y="889873"/>
                </a:moveTo>
                <a:lnTo>
                  <a:pt x="238952" y="894449"/>
                </a:lnTo>
                <a:lnTo>
                  <a:pt x="236207" y="893534"/>
                </a:lnTo>
                <a:lnTo>
                  <a:pt x="236207" y="892226"/>
                </a:lnTo>
                <a:close/>
                <a:moveTo>
                  <a:pt x="230708" y="867901"/>
                </a:moveTo>
                <a:lnTo>
                  <a:pt x="233456" y="870647"/>
                </a:lnTo>
                <a:lnTo>
                  <a:pt x="230708" y="872477"/>
                </a:lnTo>
                <a:close/>
                <a:moveTo>
                  <a:pt x="238952" y="845929"/>
                </a:moveTo>
                <a:lnTo>
                  <a:pt x="238952" y="855542"/>
                </a:lnTo>
                <a:cubicBezTo>
                  <a:pt x="238952" y="852795"/>
                  <a:pt x="238952" y="855542"/>
                  <a:pt x="236207" y="855542"/>
                </a:cubicBezTo>
                <a:cubicBezTo>
                  <a:pt x="238952" y="852795"/>
                  <a:pt x="238952" y="850049"/>
                  <a:pt x="238952" y="845929"/>
                </a:cubicBezTo>
                <a:close/>
                <a:moveTo>
                  <a:pt x="236207" y="801985"/>
                </a:moveTo>
                <a:cubicBezTo>
                  <a:pt x="236207" y="807478"/>
                  <a:pt x="236207" y="808851"/>
                  <a:pt x="238952" y="810225"/>
                </a:cubicBezTo>
                <a:cubicBezTo>
                  <a:pt x="236207" y="810225"/>
                  <a:pt x="236207" y="810225"/>
                  <a:pt x="236207" y="811598"/>
                </a:cubicBezTo>
                <a:cubicBezTo>
                  <a:pt x="236207" y="808851"/>
                  <a:pt x="236207" y="806105"/>
                  <a:pt x="236207" y="801985"/>
                </a:cubicBezTo>
                <a:close/>
                <a:moveTo>
                  <a:pt x="238266" y="789496"/>
                </a:moveTo>
                <a:cubicBezTo>
                  <a:pt x="238952" y="793242"/>
                  <a:pt x="239638" y="798860"/>
                  <a:pt x="238952" y="796987"/>
                </a:cubicBezTo>
                <a:cubicBezTo>
                  <a:pt x="238952" y="795739"/>
                  <a:pt x="237580" y="795739"/>
                  <a:pt x="237580" y="793242"/>
                </a:cubicBezTo>
                <a:cubicBezTo>
                  <a:pt x="236893" y="783878"/>
                  <a:pt x="237580" y="785751"/>
                  <a:pt x="238266" y="789496"/>
                </a:cubicBezTo>
                <a:close/>
                <a:moveTo>
                  <a:pt x="225221" y="725082"/>
                </a:moveTo>
                <a:lnTo>
                  <a:pt x="228882" y="725082"/>
                </a:lnTo>
                <a:cubicBezTo>
                  <a:pt x="228882" y="727279"/>
                  <a:pt x="228882" y="727279"/>
                  <a:pt x="227051" y="729475"/>
                </a:cubicBezTo>
                <a:close/>
                <a:moveTo>
                  <a:pt x="225564" y="684939"/>
                </a:moveTo>
                <a:cubicBezTo>
                  <a:pt x="225907" y="687085"/>
                  <a:pt x="226594" y="691091"/>
                  <a:pt x="227966" y="691663"/>
                </a:cubicBezTo>
                <a:cubicBezTo>
                  <a:pt x="225221" y="701963"/>
                  <a:pt x="225221" y="691663"/>
                  <a:pt x="225221" y="689374"/>
                </a:cubicBezTo>
                <a:cubicBezTo>
                  <a:pt x="225221" y="682507"/>
                  <a:pt x="225221" y="682793"/>
                  <a:pt x="225564" y="684939"/>
                </a:cubicBezTo>
                <a:close/>
                <a:moveTo>
                  <a:pt x="224342" y="659281"/>
                </a:moveTo>
                <a:cubicBezTo>
                  <a:pt x="226821" y="650557"/>
                  <a:pt x="224342" y="676729"/>
                  <a:pt x="226821" y="664266"/>
                </a:cubicBezTo>
                <a:lnTo>
                  <a:pt x="226821" y="684207"/>
                </a:lnTo>
                <a:cubicBezTo>
                  <a:pt x="225581" y="675483"/>
                  <a:pt x="224342" y="660527"/>
                  <a:pt x="224342" y="659281"/>
                </a:cubicBezTo>
                <a:close/>
                <a:moveTo>
                  <a:pt x="238952" y="653671"/>
                </a:moveTo>
                <a:cubicBezTo>
                  <a:pt x="238952" y="657475"/>
                  <a:pt x="238952" y="662546"/>
                  <a:pt x="238952" y="668884"/>
                </a:cubicBezTo>
                <a:cubicBezTo>
                  <a:pt x="236207" y="667617"/>
                  <a:pt x="238952" y="661278"/>
                  <a:pt x="238952" y="653671"/>
                </a:cubicBezTo>
                <a:close/>
                <a:moveTo>
                  <a:pt x="8676" y="488541"/>
                </a:moveTo>
                <a:lnTo>
                  <a:pt x="8251" y="490606"/>
                </a:lnTo>
                <a:lnTo>
                  <a:pt x="7437" y="489787"/>
                </a:lnTo>
                <a:close/>
                <a:moveTo>
                  <a:pt x="236207" y="345037"/>
                </a:moveTo>
                <a:lnTo>
                  <a:pt x="235497" y="346465"/>
                </a:lnTo>
                <a:lnTo>
                  <a:pt x="236207" y="355749"/>
                </a:lnTo>
                <a:close/>
                <a:moveTo>
                  <a:pt x="221096" y="344689"/>
                </a:moveTo>
                <a:cubicBezTo>
                  <a:pt x="223843" y="340569"/>
                  <a:pt x="222470" y="344689"/>
                  <a:pt x="223843" y="354301"/>
                </a:cubicBezTo>
                <a:cubicBezTo>
                  <a:pt x="222470" y="351555"/>
                  <a:pt x="222470" y="366660"/>
                  <a:pt x="222470" y="362540"/>
                </a:cubicBezTo>
                <a:cubicBezTo>
                  <a:pt x="223843" y="348808"/>
                  <a:pt x="219722" y="359794"/>
                  <a:pt x="221096" y="344689"/>
                </a:cubicBezTo>
                <a:close/>
                <a:moveTo>
                  <a:pt x="25636" y="241691"/>
                </a:moveTo>
                <a:cubicBezTo>
                  <a:pt x="25636" y="246399"/>
                  <a:pt x="25636" y="251107"/>
                  <a:pt x="25636" y="254637"/>
                </a:cubicBezTo>
                <a:cubicBezTo>
                  <a:pt x="21973" y="256991"/>
                  <a:pt x="25636" y="251107"/>
                  <a:pt x="25636" y="241691"/>
                </a:cubicBezTo>
                <a:close/>
                <a:moveTo>
                  <a:pt x="223102" y="144568"/>
                </a:moveTo>
                <a:lnTo>
                  <a:pt x="223127" y="146639"/>
                </a:lnTo>
                <a:lnTo>
                  <a:pt x="223102" y="147060"/>
                </a:lnTo>
                <a:close/>
                <a:moveTo>
                  <a:pt x="224007" y="69991"/>
                </a:moveTo>
                <a:lnTo>
                  <a:pt x="224342" y="73530"/>
                </a:lnTo>
                <a:lnTo>
                  <a:pt x="224160" y="74447"/>
                </a:lnTo>
                <a:close/>
                <a:moveTo>
                  <a:pt x="223102" y="43619"/>
                </a:moveTo>
                <a:lnTo>
                  <a:pt x="224007" y="69991"/>
                </a:lnTo>
                <a:lnTo>
                  <a:pt x="221863" y="47358"/>
                </a:lnTo>
                <a:cubicBezTo>
                  <a:pt x="223102" y="48605"/>
                  <a:pt x="223102" y="51097"/>
                  <a:pt x="223102" y="43619"/>
                </a:cubicBezTo>
                <a:close/>
                <a:moveTo>
                  <a:pt x="21973" y="21972"/>
                </a:moveTo>
                <a:lnTo>
                  <a:pt x="24720" y="23345"/>
                </a:lnTo>
                <a:lnTo>
                  <a:pt x="21973" y="31585"/>
                </a:lnTo>
                <a:cubicBezTo>
                  <a:pt x="21973" y="26092"/>
                  <a:pt x="21973" y="24718"/>
                  <a:pt x="21973" y="21972"/>
                </a:cubicBezTo>
                <a:close/>
                <a:moveTo>
                  <a:pt x="236736" y="0"/>
                </a:moveTo>
                <a:cubicBezTo>
                  <a:pt x="236736" y="1246"/>
                  <a:pt x="236736" y="4985"/>
                  <a:pt x="237976" y="8724"/>
                </a:cubicBezTo>
                <a:lnTo>
                  <a:pt x="237976" y="19940"/>
                </a:lnTo>
                <a:cubicBezTo>
                  <a:pt x="237976" y="18694"/>
                  <a:pt x="236736" y="17448"/>
                  <a:pt x="236736" y="16201"/>
                </a:cubicBezTo>
                <a:lnTo>
                  <a:pt x="236736" y="23679"/>
                </a:lnTo>
                <a:cubicBezTo>
                  <a:pt x="236736" y="26172"/>
                  <a:pt x="236736" y="19940"/>
                  <a:pt x="235497" y="22433"/>
                </a:cubicBezTo>
                <a:cubicBezTo>
                  <a:pt x="237976" y="34896"/>
                  <a:pt x="235497" y="44866"/>
                  <a:pt x="236736" y="62314"/>
                </a:cubicBezTo>
                <a:cubicBezTo>
                  <a:pt x="235497" y="57329"/>
                  <a:pt x="235497" y="62314"/>
                  <a:pt x="234257" y="63560"/>
                </a:cubicBezTo>
                <a:cubicBezTo>
                  <a:pt x="236736" y="64806"/>
                  <a:pt x="231778" y="88485"/>
                  <a:pt x="235497" y="82254"/>
                </a:cubicBezTo>
                <a:cubicBezTo>
                  <a:pt x="233018" y="118396"/>
                  <a:pt x="235497" y="173232"/>
                  <a:pt x="233018" y="188188"/>
                </a:cubicBezTo>
                <a:lnTo>
                  <a:pt x="233018" y="206882"/>
                </a:lnTo>
                <a:cubicBezTo>
                  <a:pt x="235497" y="224330"/>
                  <a:pt x="233018" y="220591"/>
                  <a:pt x="235497" y="240531"/>
                </a:cubicBezTo>
                <a:cubicBezTo>
                  <a:pt x="234257" y="233054"/>
                  <a:pt x="233018" y="235546"/>
                  <a:pt x="231778" y="245517"/>
                </a:cubicBezTo>
                <a:lnTo>
                  <a:pt x="235497" y="259226"/>
                </a:lnTo>
                <a:lnTo>
                  <a:pt x="233018" y="261718"/>
                </a:lnTo>
                <a:lnTo>
                  <a:pt x="233018" y="279166"/>
                </a:lnTo>
                <a:cubicBezTo>
                  <a:pt x="235497" y="282905"/>
                  <a:pt x="235497" y="307831"/>
                  <a:pt x="235497" y="311570"/>
                </a:cubicBezTo>
                <a:cubicBezTo>
                  <a:pt x="233018" y="317801"/>
                  <a:pt x="236736" y="329017"/>
                  <a:pt x="234257" y="332756"/>
                </a:cubicBezTo>
                <a:cubicBezTo>
                  <a:pt x="235497" y="335249"/>
                  <a:pt x="235497" y="337741"/>
                  <a:pt x="235497" y="341480"/>
                </a:cubicBezTo>
                <a:lnTo>
                  <a:pt x="236586" y="342576"/>
                </a:lnTo>
                <a:lnTo>
                  <a:pt x="238037" y="340565"/>
                </a:lnTo>
                <a:lnTo>
                  <a:pt x="236208" y="355765"/>
                </a:lnTo>
                <a:lnTo>
                  <a:pt x="236736" y="362667"/>
                </a:lnTo>
                <a:cubicBezTo>
                  <a:pt x="236736" y="363913"/>
                  <a:pt x="236736" y="365160"/>
                  <a:pt x="236736" y="365160"/>
                </a:cubicBezTo>
                <a:cubicBezTo>
                  <a:pt x="235497" y="365160"/>
                  <a:pt x="235497" y="365160"/>
                  <a:pt x="235497" y="363913"/>
                </a:cubicBezTo>
                <a:cubicBezTo>
                  <a:pt x="235497" y="367652"/>
                  <a:pt x="235497" y="371391"/>
                  <a:pt x="235497" y="376376"/>
                </a:cubicBezTo>
                <a:cubicBezTo>
                  <a:pt x="233018" y="396316"/>
                  <a:pt x="239215" y="421242"/>
                  <a:pt x="235497" y="443675"/>
                </a:cubicBezTo>
                <a:lnTo>
                  <a:pt x="235497" y="484802"/>
                </a:lnTo>
                <a:lnTo>
                  <a:pt x="236736" y="483556"/>
                </a:lnTo>
                <a:cubicBezTo>
                  <a:pt x="236736" y="497265"/>
                  <a:pt x="236736" y="508481"/>
                  <a:pt x="236736" y="518452"/>
                </a:cubicBezTo>
                <a:lnTo>
                  <a:pt x="237976" y="519698"/>
                </a:lnTo>
                <a:cubicBezTo>
                  <a:pt x="237976" y="535900"/>
                  <a:pt x="240455" y="570795"/>
                  <a:pt x="237976" y="580765"/>
                </a:cubicBezTo>
                <a:cubicBezTo>
                  <a:pt x="237976" y="584504"/>
                  <a:pt x="236736" y="603198"/>
                  <a:pt x="237976" y="611922"/>
                </a:cubicBezTo>
                <a:lnTo>
                  <a:pt x="236736" y="613169"/>
                </a:lnTo>
                <a:cubicBezTo>
                  <a:pt x="236736" y="625631"/>
                  <a:pt x="236736" y="633109"/>
                  <a:pt x="236736" y="640587"/>
                </a:cubicBezTo>
                <a:cubicBezTo>
                  <a:pt x="234257" y="665512"/>
                  <a:pt x="236736" y="686699"/>
                  <a:pt x="236736" y="707886"/>
                </a:cubicBezTo>
                <a:lnTo>
                  <a:pt x="236736" y="730319"/>
                </a:lnTo>
                <a:cubicBezTo>
                  <a:pt x="236736" y="724087"/>
                  <a:pt x="237976" y="734058"/>
                  <a:pt x="237976" y="741535"/>
                </a:cubicBezTo>
                <a:cubicBezTo>
                  <a:pt x="237976" y="747767"/>
                  <a:pt x="237976" y="758983"/>
                  <a:pt x="236736" y="767707"/>
                </a:cubicBezTo>
                <a:lnTo>
                  <a:pt x="236736" y="772692"/>
                </a:lnTo>
                <a:cubicBezTo>
                  <a:pt x="235497" y="771446"/>
                  <a:pt x="235497" y="768953"/>
                  <a:pt x="235497" y="763968"/>
                </a:cubicBezTo>
                <a:cubicBezTo>
                  <a:pt x="235497" y="765215"/>
                  <a:pt x="235497" y="767707"/>
                  <a:pt x="235497" y="772692"/>
                </a:cubicBezTo>
                <a:cubicBezTo>
                  <a:pt x="235497" y="773938"/>
                  <a:pt x="236736" y="773938"/>
                  <a:pt x="236736" y="772692"/>
                </a:cubicBezTo>
                <a:lnTo>
                  <a:pt x="236736" y="781416"/>
                </a:lnTo>
                <a:cubicBezTo>
                  <a:pt x="236736" y="765215"/>
                  <a:pt x="235497" y="781416"/>
                  <a:pt x="234257" y="782662"/>
                </a:cubicBezTo>
                <a:lnTo>
                  <a:pt x="235497" y="791386"/>
                </a:lnTo>
                <a:cubicBezTo>
                  <a:pt x="234257" y="795125"/>
                  <a:pt x="234257" y="785155"/>
                  <a:pt x="233018" y="792633"/>
                </a:cubicBezTo>
                <a:cubicBezTo>
                  <a:pt x="234257" y="798864"/>
                  <a:pt x="234257" y="815066"/>
                  <a:pt x="235497" y="821297"/>
                </a:cubicBezTo>
                <a:cubicBezTo>
                  <a:pt x="236736" y="820051"/>
                  <a:pt x="236736" y="818804"/>
                  <a:pt x="236736" y="815066"/>
                </a:cubicBezTo>
                <a:cubicBezTo>
                  <a:pt x="236736" y="816312"/>
                  <a:pt x="236736" y="817558"/>
                  <a:pt x="236736" y="817558"/>
                </a:cubicBezTo>
                <a:cubicBezTo>
                  <a:pt x="236736" y="828775"/>
                  <a:pt x="237976" y="825036"/>
                  <a:pt x="237976" y="825036"/>
                </a:cubicBezTo>
                <a:cubicBezTo>
                  <a:pt x="236736" y="836252"/>
                  <a:pt x="237976" y="843730"/>
                  <a:pt x="235497" y="853700"/>
                </a:cubicBezTo>
                <a:cubicBezTo>
                  <a:pt x="237976" y="839991"/>
                  <a:pt x="235497" y="881118"/>
                  <a:pt x="237976" y="873641"/>
                </a:cubicBezTo>
                <a:cubicBezTo>
                  <a:pt x="235497" y="882365"/>
                  <a:pt x="237976" y="879872"/>
                  <a:pt x="235497" y="884857"/>
                </a:cubicBezTo>
                <a:cubicBezTo>
                  <a:pt x="236736" y="872394"/>
                  <a:pt x="234257" y="859932"/>
                  <a:pt x="233018" y="848715"/>
                </a:cubicBezTo>
                <a:lnTo>
                  <a:pt x="231778" y="859932"/>
                </a:lnTo>
                <a:cubicBezTo>
                  <a:pt x="229299" y="852454"/>
                  <a:pt x="233018" y="836252"/>
                  <a:pt x="231778" y="830021"/>
                </a:cubicBezTo>
                <a:cubicBezTo>
                  <a:pt x="233018" y="833760"/>
                  <a:pt x="231778" y="843730"/>
                  <a:pt x="231778" y="843730"/>
                </a:cubicBezTo>
                <a:lnTo>
                  <a:pt x="233018" y="841237"/>
                </a:lnTo>
                <a:lnTo>
                  <a:pt x="232532" y="827081"/>
                </a:lnTo>
                <a:lnTo>
                  <a:pt x="230708" y="824737"/>
                </a:lnTo>
                <a:lnTo>
                  <a:pt x="232248" y="818800"/>
                </a:lnTo>
                <a:lnTo>
                  <a:pt x="231778" y="805095"/>
                </a:lnTo>
                <a:cubicBezTo>
                  <a:pt x="230539" y="813819"/>
                  <a:pt x="230539" y="792633"/>
                  <a:pt x="229299" y="800110"/>
                </a:cubicBezTo>
                <a:lnTo>
                  <a:pt x="229299" y="807588"/>
                </a:lnTo>
                <a:cubicBezTo>
                  <a:pt x="229299" y="811327"/>
                  <a:pt x="228060" y="803849"/>
                  <a:pt x="228060" y="798864"/>
                </a:cubicBezTo>
                <a:cubicBezTo>
                  <a:pt x="229299" y="775185"/>
                  <a:pt x="228060" y="730319"/>
                  <a:pt x="229299" y="720349"/>
                </a:cubicBezTo>
                <a:cubicBezTo>
                  <a:pt x="229299" y="726580"/>
                  <a:pt x="229299" y="735304"/>
                  <a:pt x="229299" y="740289"/>
                </a:cubicBezTo>
                <a:lnTo>
                  <a:pt x="230539" y="727826"/>
                </a:lnTo>
                <a:cubicBezTo>
                  <a:pt x="230539" y="737796"/>
                  <a:pt x="229299" y="745274"/>
                  <a:pt x="229299" y="758983"/>
                </a:cubicBezTo>
                <a:cubicBezTo>
                  <a:pt x="230539" y="756491"/>
                  <a:pt x="233018" y="766461"/>
                  <a:pt x="234257" y="755244"/>
                </a:cubicBezTo>
                <a:cubicBezTo>
                  <a:pt x="236736" y="729073"/>
                  <a:pt x="230539" y="734058"/>
                  <a:pt x="231778" y="702901"/>
                </a:cubicBezTo>
                <a:lnTo>
                  <a:pt x="232865" y="693068"/>
                </a:lnTo>
                <a:lnTo>
                  <a:pt x="230708" y="689373"/>
                </a:lnTo>
                <a:lnTo>
                  <a:pt x="232108" y="686375"/>
                </a:lnTo>
                <a:lnTo>
                  <a:pt x="226821" y="655542"/>
                </a:lnTo>
                <a:lnTo>
                  <a:pt x="226821" y="664266"/>
                </a:lnTo>
                <a:cubicBezTo>
                  <a:pt x="226821" y="658035"/>
                  <a:pt x="225581" y="655542"/>
                  <a:pt x="225581" y="651803"/>
                </a:cubicBezTo>
                <a:cubicBezTo>
                  <a:pt x="226821" y="656788"/>
                  <a:pt x="226821" y="646818"/>
                  <a:pt x="226821" y="644326"/>
                </a:cubicBezTo>
                <a:cubicBezTo>
                  <a:pt x="226821" y="624385"/>
                  <a:pt x="229299" y="611922"/>
                  <a:pt x="229299" y="590736"/>
                </a:cubicBezTo>
                <a:cubicBezTo>
                  <a:pt x="229299" y="589489"/>
                  <a:pt x="229299" y="586997"/>
                  <a:pt x="230539" y="588243"/>
                </a:cubicBezTo>
                <a:cubicBezTo>
                  <a:pt x="229299" y="577027"/>
                  <a:pt x="226821" y="562071"/>
                  <a:pt x="224342" y="565810"/>
                </a:cubicBezTo>
                <a:cubicBezTo>
                  <a:pt x="224342" y="553347"/>
                  <a:pt x="225581" y="553347"/>
                  <a:pt x="224342" y="542131"/>
                </a:cubicBezTo>
                <a:cubicBezTo>
                  <a:pt x="223102" y="559579"/>
                  <a:pt x="225581" y="538392"/>
                  <a:pt x="223102" y="537146"/>
                </a:cubicBezTo>
                <a:cubicBezTo>
                  <a:pt x="223102" y="525929"/>
                  <a:pt x="224342" y="533407"/>
                  <a:pt x="224342" y="527176"/>
                </a:cubicBezTo>
                <a:cubicBezTo>
                  <a:pt x="224342" y="525929"/>
                  <a:pt x="224342" y="522190"/>
                  <a:pt x="223102" y="522190"/>
                </a:cubicBezTo>
                <a:lnTo>
                  <a:pt x="225221" y="523895"/>
                </a:lnTo>
                <a:lnTo>
                  <a:pt x="226201" y="524683"/>
                </a:lnTo>
                <a:cubicBezTo>
                  <a:pt x="227440" y="527799"/>
                  <a:pt x="228680" y="530915"/>
                  <a:pt x="229299" y="527176"/>
                </a:cubicBezTo>
                <a:lnTo>
                  <a:pt x="230756" y="514969"/>
                </a:lnTo>
                <a:lnTo>
                  <a:pt x="230708" y="514969"/>
                </a:lnTo>
                <a:lnTo>
                  <a:pt x="230708" y="510848"/>
                </a:lnTo>
                <a:lnTo>
                  <a:pt x="231184" y="511384"/>
                </a:lnTo>
                <a:lnTo>
                  <a:pt x="233018" y="496019"/>
                </a:lnTo>
                <a:cubicBezTo>
                  <a:pt x="230539" y="491034"/>
                  <a:pt x="223102" y="492280"/>
                  <a:pt x="221863" y="499757"/>
                </a:cubicBezTo>
                <a:cubicBezTo>
                  <a:pt x="220623" y="499757"/>
                  <a:pt x="223102" y="489787"/>
                  <a:pt x="223102" y="484802"/>
                </a:cubicBezTo>
                <a:cubicBezTo>
                  <a:pt x="224342" y="471093"/>
                  <a:pt x="221863" y="463615"/>
                  <a:pt x="221863" y="452399"/>
                </a:cubicBezTo>
                <a:lnTo>
                  <a:pt x="223102" y="461123"/>
                </a:lnTo>
                <a:cubicBezTo>
                  <a:pt x="223102" y="459877"/>
                  <a:pt x="223102" y="442429"/>
                  <a:pt x="223102" y="439936"/>
                </a:cubicBezTo>
                <a:cubicBezTo>
                  <a:pt x="223102" y="439936"/>
                  <a:pt x="225581" y="448660"/>
                  <a:pt x="226821" y="443675"/>
                </a:cubicBezTo>
                <a:cubicBezTo>
                  <a:pt x="226821" y="422488"/>
                  <a:pt x="223102" y="402548"/>
                  <a:pt x="221863" y="403794"/>
                </a:cubicBezTo>
                <a:lnTo>
                  <a:pt x="223102" y="436197"/>
                </a:lnTo>
                <a:cubicBezTo>
                  <a:pt x="221863" y="437444"/>
                  <a:pt x="221863" y="413764"/>
                  <a:pt x="219384" y="415011"/>
                </a:cubicBezTo>
                <a:lnTo>
                  <a:pt x="220623" y="385100"/>
                </a:lnTo>
                <a:cubicBezTo>
                  <a:pt x="220623" y="388839"/>
                  <a:pt x="220623" y="400055"/>
                  <a:pt x="221863" y="396316"/>
                </a:cubicBezTo>
                <a:cubicBezTo>
                  <a:pt x="221863" y="383854"/>
                  <a:pt x="221863" y="390085"/>
                  <a:pt x="223102" y="381361"/>
                </a:cubicBezTo>
                <a:cubicBezTo>
                  <a:pt x="224342" y="396316"/>
                  <a:pt x="230539" y="421242"/>
                  <a:pt x="233018" y="431212"/>
                </a:cubicBezTo>
                <a:lnTo>
                  <a:pt x="233018" y="416257"/>
                </a:lnTo>
                <a:lnTo>
                  <a:pt x="233018" y="412518"/>
                </a:lnTo>
                <a:cubicBezTo>
                  <a:pt x="231778" y="392578"/>
                  <a:pt x="224342" y="375130"/>
                  <a:pt x="223102" y="370145"/>
                </a:cubicBezTo>
                <a:cubicBezTo>
                  <a:pt x="223102" y="358928"/>
                  <a:pt x="226821" y="362667"/>
                  <a:pt x="228060" y="365160"/>
                </a:cubicBezTo>
                <a:cubicBezTo>
                  <a:pt x="228060" y="343973"/>
                  <a:pt x="223102" y="343973"/>
                  <a:pt x="223102" y="321540"/>
                </a:cubicBezTo>
                <a:lnTo>
                  <a:pt x="223102" y="330264"/>
                </a:lnTo>
                <a:cubicBezTo>
                  <a:pt x="221863" y="324032"/>
                  <a:pt x="223102" y="305338"/>
                  <a:pt x="221863" y="306584"/>
                </a:cubicBezTo>
                <a:cubicBezTo>
                  <a:pt x="223102" y="302846"/>
                  <a:pt x="225581" y="297861"/>
                  <a:pt x="226821" y="304092"/>
                </a:cubicBezTo>
                <a:lnTo>
                  <a:pt x="223102" y="284151"/>
                </a:lnTo>
                <a:cubicBezTo>
                  <a:pt x="223102" y="286644"/>
                  <a:pt x="226821" y="284151"/>
                  <a:pt x="226821" y="285398"/>
                </a:cubicBezTo>
                <a:cubicBezTo>
                  <a:pt x="226821" y="277920"/>
                  <a:pt x="223102" y="272935"/>
                  <a:pt x="223102" y="276674"/>
                </a:cubicBezTo>
                <a:cubicBezTo>
                  <a:pt x="224342" y="261718"/>
                  <a:pt x="223102" y="265457"/>
                  <a:pt x="226821" y="252995"/>
                </a:cubicBezTo>
                <a:cubicBezTo>
                  <a:pt x="225581" y="248009"/>
                  <a:pt x="223102" y="252995"/>
                  <a:pt x="223102" y="256733"/>
                </a:cubicBezTo>
                <a:cubicBezTo>
                  <a:pt x="221863" y="246763"/>
                  <a:pt x="221863" y="240531"/>
                  <a:pt x="223102" y="235546"/>
                </a:cubicBezTo>
                <a:cubicBezTo>
                  <a:pt x="224342" y="252995"/>
                  <a:pt x="229299" y="239285"/>
                  <a:pt x="231778" y="243024"/>
                </a:cubicBezTo>
                <a:lnTo>
                  <a:pt x="229024" y="231154"/>
                </a:lnTo>
                <a:lnTo>
                  <a:pt x="226319" y="235018"/>
                </a:lnTo>
                <a:cubicBezTo>
                  <a:pt x="226319" y="230310"/>
                  <a:pt x="226319" y="226779"/>
                  <a:pt x="225221" y="219718"/>
                </a:cubicBezTo>
                <a:lnTo>
                  <a:pt x="227829" y="226006"/>
                </a:lnTo>
                <a:lnTo>
                  <a:pt x="223102" y="205636"/>
                </a:lnTo>
                <a:cubicBezTo>
                  <a:pt x="223102" y="208128"/>
                  <a:pt x="225581" y="210621"/>
                  <a:pt x="226821" y="210621"/>
                </a:cubicBezTo>
                <a:cubicBezTo>
                  <a:pt x="224961" y="208751"/>
                  <a:pt x="224032" y="197223"/>
                  <a:pt x="223567" y="183670"/>
                </a:cubicBezTo>
                <a:lnTo>
                  <a:pt x="223127" y="146639"/>
                </a:lnTo>
                <a:lnTo>
                  <a:pt x="224289" y="126772"/>
                </a:lnTo>
                <a:lnTo>
                  <a:pt x="224342" y="132105"/>
                </a:lnTo>
                <a:cubicBezTo>
                  <a:pt x="224342" y="129613"/>
                  <a:pt x="224342" y="127120"/>
                  <a:pt x="224342" y="125874"/>
                </a:cubicBezTo>
                <a:lnTo>
                  <a:pt x="224289" y="126772"/>
                </a:lnTo>
                <a:lnTo>
                  <a:pt x="224187" y="116371"/>
                </a:lnTo>
                <a:cubicBezTo>
                  <a:pt x="223412" y="111853"/>
                  <a:pt x="222482" y="107180"/>
                  <a:pt x="223102" y="99702"/>
                </a:cubicBezTo>
                <a:cubicBezTo>
                  <a:pt x="223102" y="113411"/>
                  <a:pt x="224342" y="115904"/>
                  <a:pt x="224342" y="114657"/>
                </a:cubicBezTo>
                <a:cubicBezTo>
                  <a:pt x="224342" y="104687"/>
                  <a:pt x="224342" y="81008"/>
                  <a:pt x="221863" y="85993"/>
                </a:cubicBezTo>
                <a:lnTo>
                  <a:pt x="224160" y="74447"/>
                </a:lnTo>
                <a:lnTo>
                  <a:pt x="224342" y="79762"/>
                </a:lnTo>
                <a:cubicBezTo>
                  <a:pt x="225581" y="79762"/>
                  <a:pt x="226821" y="74776"/>
                  <a:pt x="229299" y="81008"/>
                </a:cubicBezTo>
                <a:cubicBezTo>
                  <a:pt x="228060" y="53590"/>
                  <a:pt x="224342" y="38634"/>
                  <a:pt x="221863" y="21186"/>
                </a:cubicBezTo>
                <a:lnTo>
                  <a:pt x="223032" y="14133"/>
                </a:lnTo>
                <a:lnTo>
                  <a:pt x="223102" y="13709"/>
                </a:lnTo>
                <a:lnTo>
                  <a:pt x="216905" y="12463"/>
                </a:lnTo>
                <a:lnTo>
                  <a:pt x="216905" y="13709"/>
                </a:lnTo>
                <a:cubicBezTo>
                  <a:pt x="215665" y="12463"/>
                  <a:pt x="214426" y="11216"/>
                  <a:pt x="213186" y="11216"/>
                </a:cubicBezTo>
                <a:cubicBezTo>
                  <a:pt x="209468" y="11216"/>
                  <a:pt x="208229" y="11216"/>
                  <a:pt x="208229" y="11216"/>
                </a:cubicBezTo>
                <a:lnTo>
                  <a:pt x="203479" y="11216"/>
                </a:lnTo>
                <a:lnTo>
                  <a:pt x="202031" y="11216"/>
                </a:lnTo>
                <a:cubicBezTo>
                  <a:pt x="202031" y="9970"/>
                  <a:pt x="205750" y="8724"/>
                  <a:pt x="210708" y="8724"/>
                </a:cubicBezTo>
                <a:lnTo>
                  <a:pt x="211377" y="8858"/>
                </a:lnTo>
                <a:lnTo>
                  <a:pt x="208740" y="7319"/>
                </a:lnTo>
                <a:lnTo>
                  <a:pt x="217505" y="5615"/>
                </a:lnTo>
                <a:lnTo>
                  <a:pt x="219012" y="5109"/>
                </a:lnTo>
                <a:lnTo>
                  <a:pt x="219229" y="5141"/>
                </a:lnTo>
                <a:lnTo>
                  <a:pt x="217985" y="5521"/>
                </a:lnTo>
                <a:lnTo>
                  <a:pt x="218157" y="5488"/>
                </a:lnTo>
                <a:lnTo>
                  <a:pt x="212124" y="9008"/>
                </a:lnTo>
                <a:lnTo>
                  <a:pt x="216905" y="9970"/>
                </a:lnTo>
                <a:cubicBezTo>
                  <a:pt x="221863" y="8724"/>
                  <a:pt x="225581" y="6231"/>
                  <a:pt x="219384" y="4985"/>
                </a:cubicBezTo>
                <a:lnTo>
                  <a:pt x="219012" y="5109"/>
                </a:lnTo>
                <a:lnTo>
                  <a:pt x="218144" y="4985"/>
                </a:lnTo>
                <a:lnTo>
                  <a:pt x="199552" y="4985"/>
                </a:lnTo>
                <a:cubicBezTo>
                  <a:pt x="202031" y="4985"/>
                  <a:pt x="204510" y="6231"/>
                  <a:pt x="208229" y="7477"/>
                </a:cubicBezTo>
                <a:cubicBezTo>
                  <a:pt x="197074" y="8724"/>
                  <a:pt x="183440" y="11216"/>
                  <a:pt x="193355" y="12463"/>
                </a:cubicBezTo>
                <a:lnTo>
                  <a:pt x="179721" y="11216"/>
                </a:lnTo>
                <a:cubicBezTo>
                  <a:pt x="162369" y="13709"/>
                  <a:pt x="166087" y="12463"/>
                  <a:pt x="145016" y="13709"/>
                </a:cubicBezTo>
                <a:cubicBezTo>
                  <a:pt x="145016" y="13709"/>
                  <a:pt x="149974" y="12463"/>
                  <a:pt x="146256" y="12463"/>
                </a:cubicBezTo>
                <a:cubicBezTo>
                  <a:pt x="131382" y="14955"/>
                  <a:pt x="110312" y="9970"/>
                  <a:pt x="106593" y="11216"/>
                </a:cubicBezTo>
                <a:cubicBezTo>
                  <a:pt x="94199" y="12463"/>
                  <a:pt x="101635" y="13709"/>
                  <a:pt x="94199" y="13709"/>
                </a:cubicBezTo>
                <a:cubicBezTo>
                  <a:pt x="94199" y="13709"/>
                  <a:pt x="95438" y="13709"/>
                  <a:pt x="92959" y="13709"/>
                </a:cubicBezTo>
                <a:lnTo>
                  <a:pt x="84283" y="14955"/>
                </a:lnTo>
                <a:cubicBezTo>
                  <a:pt x="80565" y="14955"/>
                  <a:pt x="92959" y="13709"/>
                  <a:pt x="81804" y="13709"/>
                </a:cubicBezTo>
                <a:cubicBezTo>
                  <a:pt x="65691" y="13709"/>
                  <a:pt x="54536" y="16201"/>
                  <a:pt x="39663" y="14955"/>
                </a:cubicBezTo>
                <a:cubicBezTo>
                  <a:pt x="19831" y="14955"/>
                  <a:pt x="49578" y="17448"/>
                  <a:pt x="32226" y="17448"/>
                </a:cubicBezTo>
                <a:cubicBezTo>
                  <a:pt x="29747" y="16201"/>
                  <a:pt x="28507" y="16201"/>
                  <a:pt x="26029" y="16201"/>
                </a:cubicBezTo>
                <a:cubicBezTo>
                  <a:pt x="26029" y="14955"/>
                  <a:pt x="23550" y="14955"/>
                  <a:pt x="22310" y="14955"/>
                </a:cubicBezTo>
                <a:cubicBezTo>
                  <a:pt x="21071" y="14955"/>
                  <a:pt x="19831" y="13709"/>
                  <a:pt x="19831" y="13709"/>
                </a:cubicBezTo>
                <a:cubicBezTo>
                  <a:pt x="18592" y="14955"/>
                  <a:pt x="18592" y="14955"/>
                  <a:pt x="17352" y="16201"/>
                </a:cubicBezTo>
                <a:cubicBezTo>
                  <a:pt x="18592" y="16201"/>
                  <a:pt x="19831" y="17448"/>
                  <a:pt x="19831" y="18694"/>
                </a:cubicBezTo>
                <a:lnTo>
                  <a:pt x="17352" y="17448"/>
                </a:lnTo>
                <a:cubicBezTo>
                  <a:pt x="17352" y="18694"/>
                  <a:pt x="17352" y="21186"/>
                  <a:pt x="17352" y="21186"/>
                </a:cubicBezTo>
                <a:cubicBezTo>
                  <a:pt x="17352" y="23679"/>
                  <a:pt x="17352" y="24925"/>
                  <a:pt x="17352" y="27418"/>
                </a:cubicBezTo>
                <a:cubicBezTo>
                  <a:pt x="17352" y="29910"/>
                  <a:pt x="17352" y="32403"/>
                  <a:pt x="16113" y="32403"/>
                </a:cubicBezTo>
                <a:cubicBezTo>
                  <a:pt x="17352" y="38634"/>
                  <a:pt x="17352" y="44866"/>
                  <a:pt x="16113" y="48605"/>
                </a:cubicBezTo>
                <a:cubicBezTo>
                  <a:pt x="16733" y="55459"/>
                  <a:pt x="17972" y="52967"/>
                  <a:pt x="19212" y="48293"/>
                </a:cubicBezTo>
                <a:lnTo>
                  <a:pt x="19261" y="48080"/>
                </a:lnTo>
                <a:lnTo>
                  <a:pt x="22310" y="34896"/>
                </a:lnTo>
                <a:lnTo>
                  <a:pt x="20767" y="47830"/>
                </a:lnTo>
                <a:lnTo>
                  <a:pt x="18592" y="66052"/>
                </a:lnTo>
                <a:lnTo>
                  <a:pt x="17352" y="53590"/>
                </a:lnTo>
                <a:cubicBezTo>
                  <a:pt x="16113" y="79762"/>
                  <a:pt x="21071" y="78515"/>
                  <a:pt x="16113" y="89732"/>
                </a:cubicBezTo>
                <a:lnTo>
                  <a:pt x="15989" y="88361"/>
                </a:lnTo>
                <a:lnTo>
                  <a:pt x="16113" y="88485"/>
                </a:lnTo>
                <a:lnTo>
                  <a:pt x="14873" y="76023"/>
                </a:lnTo>
                <a:lnTo>
                  <a:pt x="15989" y="88361"/>
                </a:lnTo>
                <a:lnTo>
                  <a:pt x="14873" y="87239"/>
                </a:lnTo>
                <a:cubicBezTo>
                  <a:pt x="14873" y="90978"/>
                  <a:pt x="16113" y="97209"/>
                  <a:pt x="16113" y="102195"/>
                </a:cubicBezTo>
                <a:lnTo>
                  <a:pt x="17352" y="124627"/>
                </a:lnTo>
                <a:cubicBezTo>
                  <a:pt x="17352" y="119642"/>
                  <a:pt x="16113" y="119642"/>
                  <a:pt x="16113" y="123381"/>
                </a:cubicBezTo>
                <a:lnTo>
                  <a:pt x="17352" y="138337"/>
                </a:lnTo>
                <a:cubicBezTo>
                  <a:pt x="17352" y="133351"/>
                  <a:pt x="16113" y="138337"/>
                  <a:pt x="16113" y="145814"/>
                </a:cubicBezTo>
                <a:lnTo>
                  <a:pt x="16604" y="152294"/>
                </a:lnTo>
                <a:lnTo>
                  <a:pt x="20146" y="148307"/>
                </a:lnTo>
                <a:lnTo>
                  <a:pt x="20146" y="151054"/>
                </a:lnTo>
                <a:lnTo>
                  <a:pt x="16610" y="152381"/>
                </a:lnTo>
                <a:lnTo>
                  <a:pt x="17352" y="162172"/>
                </a:lnTo>
                <a:cubicBezTo>
                  <a:pt x="18282" y="165443"/>
                  <a:pt x="19212" y="168247"/>
                  <a:pt x="18592" y="175725"/>
                </a:cubicBezTo>
                <a:cubicBezTo>
                  <a:pt x="17352" y="174479"/>
                  <a:pt x="17352" y="173232"/>
                  <a:pt x="17352" y="170740"/>
                </a:cubicBezTo>
                <a:lnTo>
                  <a:pt x="17352" y="178217"/>
                </a:lnTo>
                <a:cubicBezTo>
                  <a:pt x="22310" y="180710"/>
                  <a:pt x="17352" y="224330"/>
                  <a:pt x="22310" y="225576"/>
                </a:cubicBezTo>
                <a:cubicBezTo>
                  <a:pt x="19831" y="238039"/>
                  <a:pt x="21071" y="226822"/>
                  <a:pt x="18592" y="213113"/>
                </a:cubicBezTo>
                <a:lnTo>
                  <a:pt x="17693" y="221245"/>
                </a:lnTo>
                <a:lnTo>
                  <a:pt x="17352" y="210621"/>
                </a:lnTo>
                <a:cubicBezTo>
                  <a:pt x="17352" y="215606"/>
                  <a:pt x="17352" y="219345"/>
                  <a:pt x="17352" y="224330"/>
                </a:cubicBezTo>
                <a:lnTo>
                  <a:pt x="17693" y="221245"/>
                </a:lnTo>
                <a:lnTo>
                  <a:pt x="18592" y="249256"/>
                </a:lnTo>
                <a:cubicBezTo>
                  <a:pt x="18592" y="254241"/>
                  <a:pt x="16113" y="244271"/>
                  <a:pt x="16113" y="260472"/>
                </a:cubicBezTo>
                <a:cubicBezTo>
                  <a:pt x="17352" y="284151"/>
                  <a:pt x="19831" y="256733"/>
                  <a:pt x="19831" y="270442"/>
                </a:cubicBezTo>
                <a:lnTo>
                  <a:pt x="17352" y="281659"/>
                </a:lnTo>
                <a:cubicBezTo>
                  <a:pt x="19831" y="299107"/>
                  <a:pt x="17352" y="312816"/>
                  <a:pt x="17352" y="327771"/>
                </a:cubicBezTo>
                <a:cubicBezTo>
                  <a:pt x="17352" y="331510"/>
                  <a:pt x="17352" y="332756"/>
                  <a:pt x="18592" y="334003"/>
                </a:cubicBezTo>
                <a:cubicBezTo>
                  <a:pt x="17352" y="351450"/>
                  <a:pt x="21071" y="368898"/>
                  <a:pt x="19831" y="381361"/>
                </a:cubicBezTo>
                <a:cubicBezTo>
                  <a:pt x="19831" y="378869"/>
                  <a:pt x="18592" y="388839"/>
                  <a:pt x="17352" y="390085"/>
                </a:cubicBezTo>
                <a:lnTo>
                  <a:pt x="19831" y="411272"/>
                </a:lnTo>
                <a:cubicBezTo>
                  <a:pt x="18592" y="402548"/>
                  <a:pt x="17352" y="402548"/>
                  <a:pt x="16113" y="400055"/>
                </a:cubicBezTo>
                <a:cubicBezTo>
                  <a:pt x="16113" y="407533"/>
                  <a:pt x="17352" y="410026"/>
                  <a:pt x="17352" y="416257"/>
                </a:cubicBezTo>
                <a:cubicBezTo>
                  <a:pt x="17352" y="412518"/>
                  <a:pt x="16113" y="410026"/>
                  <a:pt x="16113" y="413764"/>
                </a:cubicBezTo>
                <a:lnTo>
                  <a:pt x="17352" y="436197"/>
                </a:lnTo>
                <a:lnTo>
                  <a:pt x="17352" y="457384"/>
                </a:lnTo>
                <a:cubicBezTo>
                  <a:pt x="17352" y="456138"/>
                  <a:pt x="17352" y="453645"/>
                  <a:pt x="16113" y="453645"/>
                </a:cubicBezTo>
                <a:cubicBezTo>
                  <a:pt x="17352" y="446168"/>
                  <a:pt x="16113" y="441182"/>
                  <a:pt x="16113" y="437444"/>
                </a:cubicBezTo>
                <a:cubicBezTo>
                  <a:pt x="16113" y="454891"/>
                  <a:pt x="16113" y="442429"/>
                  <a:pt x="14873" y="449906"/>
                </a:cubicBezTo>
                <a:cubicBezTo>
                  <a:pt x="14873" y="461123"/>
                  <a:pt x="16113" y="466108"/>
                  <a:pt x="17352" y="462369"/>
                </a:cubicBezTo>
                <a:cubicBezTo>
                  <a:pt x="17352" y="476078"/>
                  <a:pt x="16113" y="479817"/>
                  <a:pt x="17352" y="492280"/>
                </a:cubicBezTo>
                <a:lnTo>
                  <a:pt x="16113" y="489787"/>
                </a:lnTo>
                <a:lnTo>
                  <a:pt x="16113" y="502250"/>
                </a:lnTo>
                <a:lnTo>
                  <a:pt x="14873" y="492280"/>
                </a:lnTo>
                <a:cubicBezTo>
                  <a:pt x="13634" y="515959"/>
                  <a:pt x="17352" y="497265"/>
                  <a:pt x="16113" y="522190"/>
                </a:cubicBezTo>
                <a:lnTo>
                  <a:pt x="14873" y="522190"/>
                </a:lnTo>
                <a:cubicBezTo>
                  <a:pt x="16113" y="532161"/>
                  <a:pt x="17352" y="535900"/>
                  <a:pt x="16113" y="543377"/>
                </a:cubicBezTo>
                <a:cubicBezTo>
                  <a:pt x="17352" y="553347"/>
                  <a:pt x="18592" y="527176"/>
                  <a:pt x="18592" y="549609"/>
                </a:cubicBezTo>
                <a:cubicBezTo>
                  <a:pt x="17352" y="553347"/>
                  <a:pt x="17352" y="562071"/>
                  <a:pt x="17352" y="568303"/>
                </a:cubicBezTo>
                <a:cubicBezTo>
                  <a:pt x="17352" y="575780"/>
                  <a:pt x="18592" y="563318"/>
                  <a:pt x="18592" y="558332"/>
                </a:cubicBezTo>
                <a:cubicBezTo>
                  <a:pt x="19831" y="591982"/>
                  <a:pt x="13634" y="579519"/>
                  <a:pt x="16113" y="610676"/>
                </a:cubicBezTo>
                <a:cubicBezTo>
                  <a:pt x="16113" y="599460"/>
                  <a:pt x="18592" y="618154"/>
                  <a:pt x="18592" y="594475"/>
                </a:cubicBezTo>
                <a:cubicBezTo>
                  <a:pt x="19831" y="605691"/>
                  <a:pt x="16113" y="616908"/>
                  <a:pt x="17352" y="629370"/>
                </a:cubicBezTo>
                <a:lnTo>
                  <a:pt x="16113" y="621893"/>
                </a:lnTo>
                <a:cubicBezTo>
                  <a:pt x="16113" y="625631"/>
                  <a:pt x="16113" y="630617"/>
                  <a:pt x="17352" y="633109"/>
                </a:cubicBezTo>
                <a:lnTo>
                  <a:pt x="16113" y="631863"/>
                </a:lnTo>
                <a:cubicBezTo>
                  <a:pt x="17352" y="646818"/>
                  <a:pt x="14873" y="660527"/>
                  <a:pt x="17352" y="669251"/>
                </a:cubicBezTo>
                <a:cubicBezTo>
                  <a:pt x="14873" y="663020"/>
                  <a:pt x="17352" y="680468"/>
                  <a:pt x="16113" y="686699"/>
                </a:cubicBezTo>
                <a:cubicBezTo>
                  <a:pt x="14873" y="674236"/>
                  <a:pt x="16113" y="650557"/>
                  <a:pt x="14873" y="649311"/>
                </a:cubicBezTo>
                <a:cubicBezTo>
                  <a:pt x="13634" y="655542"/>
                  <a:pt x="14873" y="660527"/>
                  <a:pt x="14873" y="665512"/>
                </a:cubicBezTo>
                <a:cubicBezTo>
                  <a:pt x="13634" y="661774"/>
                  <a:pt x="12395" y="655542"/>
                  <a:pt x="12395" y="654296"/>
                </a:cubicBezTo>
                <a:cubicBezTo>
                  <a:pt x="11155" y="674236"/>
                  <a:pt x="14873" y="684207"/>
                  <a:pt x="14873" y="696669"/>
                </a:cubicBezTo>
                <a:lnTo>
                  <a:pt x="14873" y="675483"/>
                </a:lnTo>
                <a:cubicBezTo>
                  <a:pt x="16113" y="676729"/>
                  <a:pt x="14873" y="684207"/>
                  <a:pt x="16113" y="690438"/>
                </a:cubicBezTo>
                <a:lnTo>
                  <a:pt x="16113" y="712871"/>
                </a:lnTo>
                <a:cubicBezTo>
                  <a:pt x="16113" y="735304"/>
                  <a:pt x="12395" y="741535"/>
                  <a:pt x="12395" y="750259"/>
                </a:cubicBezTo>
                <a:cubicBezTo>
                  <a:pt x="12395" y="758983"/>
                  <a:pt x="12395" y="775185"/>
                  <a:pt x="14873" y="768953"/>
                </a:cubicBezTo>
                <a:cubicBezTo>
                  <a:pt x="14873" y="776431"/>
                  <a:pt x="13634" y="740289"/>
                  <a:pt x="16113" y="752752"/>
                </a:cubicBezTo>
                <a:cubicBezTo>
                  <a:pt x="12395" y="765215"/>
                  <a:pt x="17352" y="778924"/>
                  <a:pt x="16113" y="806342"/>
                </a:cubicBezTo>
                <a:cubicBezTo>
                  <a:pt x="14873" y="795125"/>
                  <a:pt x="13634" y="813819"/>
                  <a:pt x="12395" y="802603"/>
                </a:cubicBezTo>
                <a:cubicBezTo>
                  <a:pt x="12395" y="816312"/>
                  <a:pt x="13634" y="816312"/>
                  <a:pt x="14873" y="822543"/>
                </a:cubicBezTo>
                <a:lnTo>
                  <a:pt x="12395" y="826282"/>
                </a:lnTo>
                <a:cubicBezTo>
                  <a:pt x="16113" y="843730"/>
                  <a:pt x="14873" y="830021"/>
                  <a:pt x="16113" y="856193"/>
                </a:cubicBezTo>
                <a:cubicBezTo>
                  <a:pt x="16113" y="847469"/>
                  <a:pt x="14873" y="867409"/>
                  <a:pt x="14873" y="859932"/>
                </a:cubicBezTo>
                <a:lnTo>
                  <a:pt x="14873" y="878626"/>
                </a:lnTo>
                <a:cubicBezTo>
                  <a:pt x="16113" y="906044"/>
                  <a:pt x="13634" y="899813"/>
                  <a:pt x="14873" y="924738"/>
                </a:cubicBezTo>
                <a:lnTo>
                  <a:pt x="16113" y="922245"/>
                </a:lnTo>
                <a:cubicBezTo>
                  <a:pt x="17352" y="953402"/>
                  <a:pt x="16113" y="994530"/>
                  <a:pt x="17352" y="1026933"/>
                </a:cubicBezTo>
                <a:lnTo>
                  <a:pt x="17352" y="1040642"/>
                </a:lnTo>
                <a:cubicBezTo>
                  <a:pt x="16113" y="1040642"/>
                  <a:pt x="16113" y="1044381"/>
                  <a:pt x="14873" y="1051858"/>
                </a:cubicBezTo>
                <a:lnTo>
                  <a:pt x="16113" y="1055597"/>
                </a:lnTo>
                <a:lnTo>
                  <a:pt x="16113" y="1058090"/>
                </a:lnTo>
                <a:cubicBezTo>
                  <a:pt x="16113" y="1070552"/>
                  <a:pt x="17352" y="1055597"/>
                  <a:pt x="17352" y="1066814"/>
                </a:cubicBezTo>
                <a:cubicBezTo>
                  <a:pt x="13634" y="1073045"/>
                  <a:pt x="16113" y="1119157"/>
                  <a:pt x="13634" y="1129128"/>
                </a:cubicBezTo>
                <a:cubicBezTo>
                  <a:pt x="16113" y="1136605"/>
                  <a:pt x="14873" y="1106695"/>
                  <a:pt x="16113" y="1115418"/>
                </a:cubicBezTo>
                <a:cubicBezTo>
                  <a:pt x="16113" y="1119157"/>
                  <a:pt x="16113" y="1120404"/>
                  <a:pt x="14873" y="1127881"/>
                </a:cubicBezTo>
                <a:lnTo>
                  <a:pt x="16113" y="1125389"/>
                </a:lnTo>
                <a:lnTo>
                  <a:pt x="14888" y="1206675"/>
                </a:lnTo>
                <a:lnTo>
                  <a:pt x="14873" y="1206397"/>
                </a:lnTo>
                <a:lnTo>
                  <a:pt x="14873" y="1207643"/>
                </a:lnTo>
                <a:lnTo>
                  <a:pt x="14888" y="1206675"/>
                </a:lnTo>
                <a:lnTo>
                  <a:pt x="16113" y="1230076"/>
                </a:lnTo>
                <a:cubicBezTo>
                  <a:pt x="14873" y="1232569"/>
                  <a:pt x="14873" y="1223845"/>
                  <a:pt x="14873" y="1227583"/>
                </a:cubicBezTo>
                <a:cubicBezTo>
                  <a:pt x="17352" y="1247524"/>
                  <a:pt x="11155" y="1268711"/>
                  <a:pt x="14873" y="1281173"/>
                </a:cubicBezTo>
                <a:cubicBezTo>
                  <a:pt x="11155" y="1278681"/>
                  <a:pt x="8676" y="1306099"/>
                  <a:pt x="6197" y="1294882"/>
                </a:cubicBezTo>
                <a:lnTo>
                  <a:pt x="6197" y="1302360"/>
                </a:lnTo>
                <a:cubicBezTo>
                  <a:pt x="3718" y="1299868"/>
                  <a:pt x="6197" y="1277435"/>
                  <a:pt x="3718" y="1272449"/>
                </a:cubicBezTo>
                <a:lnTo>
                  <a:pt x="6197" y="1246278"/>
                </a:lnTo>
                <a:cubicBezTo>
                  <a:pt x="4958" y="1246278"/>
                  <a:pt x="3718" y="1242539"/>
                  <a:pt x="3718" y="1246278"/>
                </a:cubicBezTo>
                <a:cubicBezTo>
                  <a:pt x="3718" y="1240046"/>
                  <a:pt x="3718" y="1233815"/>
                  <a:pt x="2479" y="1242539"/>
                </a:cubicBezTo>
                <a:cubicBezTo>
                  <a:pt x="7437" y="1180225"/>
                  <a:pt x="2479" y="1116665"/>
                  <a:pt x="4958" y="1054351"/>
                </a:cubicBezTo>
                <a:cubicBezTo>
                  <a:pt x="4958" y="1050612"/>
                  <a:pt x="3718" y="1053105"/>
                  <a:pt x="3718" y="1054351"/>
                </a:cubicBezTo>
                <a:cubicBezTo>
                  <a:pt x="6197" y="1043134"/>
                  <a:pt x="2479" y="1043134"/>
                  <a:pt x="2479" y="1038149"/>
                </a:cubicBezTo>
                <a:lnTo>
                  <a:pt x="6197" y="1020701"/>
                </a:lnTo>
                <a:cubicBezTo>
                  <a:pt x="3718" y="1014470"/>
                  <a:pt x="3718" y="1019455"/>
                  <a:pt x="3718" y="1018209"/>
                </a:cubicBezTo>
                <a:cubicBezTo>
                  <a:pt x="2479" y="987052"/>
                  <a:pt x="4958" y="957141"/>
                  <a:pt x="3718" y="932216"/>
                </a:cubicBezTo>
                <a:cubicBezTo>
                  <a:pt x="4958" y="923492"/>
                  <a:pt x="6197" y="933462"/>
                  <a:pt x="6197" y="922245"/>
                </a:cubicBezTo>
                <a:cubicBezTo>
                  <a:pt x="3718" y="937201"/>
                  <a:pt x="4958" y="891089"/>
                  <a:pt x="2479" y="899813"/>
                </a:cubicBezTo>
                <a:cubicBezTo>
                  <a:pt x="6197" y="891089"/>
                  <a:pt x="3718" y="862424"/>
                  <a:pt x="8676" y="867409"/>
                </a:cubicBezTo>
                <a:cubicBezTo>
                  <a:pt x="8676" y="853700"/>
                  <a:pt x="6197" y="856193"/>
                  <a:pt x="6197" y="859932"/>
                </a:cubicBezTo>
                <a:cubicBezTo>
                  <a:pt x="6197" y="844976"/>
                  <a:pt x="6197" y="833760"/>
                  <a:pt x="3718" y="821297"/>
                </a:cubicBezTo>
                <a:cubicBezTo>
                  <a:pt x="6197" y="812573"/>
                  <a:pt x="3718" y="753998"/>
                  <a:pt x="6197" y="740289"/>
                </a:cubicBezTo>
                <a:cubicBezTo>
                  <a:pt x="3718" y="749013"/>
                  <a:pt x="6197" y="739043"/>
                  <a:pt x="4958" y="730319"/>
                </a:cubicBezTo>
                <a:lnTo>
                  <a:pt x="2479" y="737796"/>
                </a:lnTo>
                <a:lnTo>
                  <a:pt x="2479" y="719102"/>
                </a:lnTo>
                <a:cubicBezTo>
                  <a:pt x="2479" y="714117"/>
                  <a:pt x="2479" y="714117"/>
                  <a:pt x="2479" y="714117"/>
                </a:cubicBezTo>
                <a:cubicBezTo>
                  <a:pt x="3718" y="710378"/>
                  <a:pt x="3718" y="714117"/>
                  <a:pt x="3718" y="705393"/>
                </a:cubicBezTo>
                <a:cubicBezTo>
                  <a:pt x="4958" y="692930"/>
                  <a:pt x="3718" y="691684"/>
                  <a:pt x="2479" y="684207"/>
                </a:cubicBezTo>
                <a:lnTo>
                  <a:pt x="2479" y="677975"/>
                </a:lnTo>
                <a:cubicBezTo>
                  <a:pt x="2479" y="670497"/>
                  <a:pt x="3718" y="701654"/>
                  <a:pt x="4958" y="679221"/>
                </a:cubicBezTo>
                <a:cubicBezTo>
                  <a:pt x="3718" y="679221"/>
                  <a:pt x="2479" y="666759"/>
                  <a:pt x="3718" y="660527"/>
                </a:cubicBezTo>
                <a:cubicBezTo>
                  <a:pt x="3718" y="671744"/>
                  <a:pt x="4958" y="670497"/>
                  <a:pt x="4958" y="666759"/>
                </a:cubicBezTo>
                <a:lnTo>
                  <a:pt x="4958" y="650557"/>
                </a:lnTo>
                <a:lnTo>
                  <a:pt x="2479" y="655542"/>
                </a:lnTo>
                <a:cubicBezTo>
                  <a:pt x="3718" y="611922"/>
                  <a:pt x="4958" y="564564"/>
                  <a:pt x="4958" y="518452"/>
                </a:cubicBezTo>
                <a:cubicBezTo>
                  <a:pt x="5578" y="518452"/>
                  <a:pt x="5578" y="510039"/>
                  <a:pt x="5887" y="502094"/>
                </a:cubicBezTo>
                <a:lnTo>
                  <a:pt x="8251" y="490606"/>
                </a:lnTo>
                <a:lnTo>
                  <a:pt x="9141" y="491501"/>
                </a:lnTo>
                <a:cubicBezTo>
                  <a:pt x="9606" y="487918"/>
                  <a:pt x="9916" y="481686"/>
                  <a:pt x="9916" y="477324"/>
                </a:cubicBezTo>
                <a:cubicBezTo>
                  <a:pt x="8676" y="487295"/>
                  <a:pt x="6197" y="459877"/>
                  <a:pt x="6197" y="483556"/>
                </a:cubicBezTo>
                <a:lnTo>
                  <a:pt x="4958" y="464862"/>
                </a:lnTo>
                <a:cubicBezTo>
                  <a:pt x="0" y="454891"/>
                  <a:pt x="4958" y="415011"/>
                  <a:pt x="3718" y="386346"/>
                </a:cubicBezTo>
                <a:cubicBezTo>
                  <a:pt x="3718" y="388839"/>
                  <a:pt x="3718" y="388839"/>
                  <a:pt x="3718" y="390085"/>
                </a:cubicBezTo>
                <a:cubicBezTo>
                  <a:pt x="2479" y="365160"/>
                  <a:pt x="6197" y="332756"/>
                  <a:pt x="3718" y="327771"/>
                </a:cubicBezTo>
                <a:lnTo>
                  <a:pt x="6197" y="325279"/>
                </a:lnTo>
                <a:cubicBezTo>
                  <a:pt x="3718" y="304092"/>
                  <a:pt x="3718" y="301599"/>
                  <a:pt x="3718" y="275428"/>
                </a:cubicBezTo>
                <a:cubicBezTo>
                  <a:pt x="4958" y="275428"/>
                  <a:pt x="4958" y="277920"/>
                  <a:pt x="6197" y="274181"/>
                </a:cubicBezTo>
                <a:cubicBezTo>
                  <a:pt x="3718" y="269196"/>
                  <a:pt x="3718" y="262965"/>
                  <a:pt x="3718" y="245517"/>
                </a:cubicBezTo>
                <a:lnTo>
                  <a:pt x="3718" y="218098"/>
                </a:lnTo>
                <a:cubicBezTo>
                  <a:pt x="8676" y="218098"/>
                  <a:pt x="1239" y="170740"/>
                  <a:pt x="6197" y="162016"/>
                </a:cubicBezTo>
                <a:cubicBezTo>
                  <a:pt x="4958" y="157031"/>
                  <a:pt x="3718" y="137090"/>
                  <a:pt x="3718" y="128366"/>
                </a:cubicBezTo>
                <a:cubicBezTo>
                  <a:pt x="3718" y="128366"/>
                  <a:pt x="3718" y="127120"/>
                  <a:pt x="3718" y="125874"/>
                </a:cubicBezTo>
                <a:cubicBezTo>
                  <a:pt x="2479" y="115904"/>
                  <a:pt x="4958" y="95963"/>
                  <a:pt x="4958" y="83500"/>
                </a:cubicBezTo>
                <a:cubicBezTo>
                  <a:pt x="3718" y="76023"/>
                  <a:pt x="3718" y="81008"/>
                  <a:pt x="2479" y="83500"/>
                </a:cubicBezTo>
                <a:cubicBezTo>
                  <a:pt x="3718" y="68545"/>
                  <a:pt x="1239" y="41127"/>
                  <a:pt x="1239" y="36142"/>
                </a:cubicBezTo>
                <a:cubicBezTo>
                  <a:pt x="1239" y="24925"/>
                  <a:pt x="2479" y="32403"/>
                  <a:pt x="3718" y="29910"/>
                </a:cubicBezTo>
                <a:cubicBezTo>
                  <a:pt x="3718" y="21186"/>
                  <a:pt x="2479" y="21186"/>
                  <a:pt x="2479" y="21186"/>
                </a:cubicBezTo>
                <a:cubicBezTo>
                  <a:pt x="1239" y="21186"/>
                  <a:pt x="1239" y="21186"/>
                  <a:pt x="1239" y="19940"/>
                </a:cubicBezTo>
                <a:cubicBezTo>
                  <a:pt x="1239" y="17448"/>
                  <a:pt x="1239" y="12463"/>
                  <a:pt x="1239" y="3739"/>
                </a:cubicBezTo>
                <a:cubicBezTo>
                  <a:pt x="2479" y="8724"/>
                  <a:pt x="2479" y="16201"/>
                  <a:pt x="2479" y="12463"/>
                </a:cubicBezTo>
                <a:cubicBezTo>
                  <a:pt x="2479" y="8724"/>
                  <a:pt x="2479" y="4985"/>
                  <a:pt x="3718" y="1246"/>
                </a:cubicBezTo>
                <a:cubicBezTo>
                  <a:pt x="9916" y="2492"/>
                  <a:pt x="17352" y="2492"/>
                  <a:pt x="22310" y="3739"/>
                </a:cubicBezTo>
                <a:lnTo>
                  <a:pt x="28507" y="3739"/>
                </a:lnTo>
                <a:cubicBezTo>
                  <a:pt x="43381" y="2492"/>
                  <a:pt x="64452" y="7477"/>
                  <a:pt x="66931" y="3739"/>
                </a:cubicBezTo>
                <a:lnTo>
                  <a:pt x="65691" y="2492"/>
                </a:lnTo>
                <a:cubicBezTo>
                  <a:pt x="90480" y="4985"/>
                  <a:pt x="76846" y="2492"/>
                  <a:pt x="102875" y="3739"/>
                </a:cubicBezTo>
                <a:lnTo>
                  <a:pt x="101635" y="3739"/>
                </a:lnTo>
                <a:cubicBezTo>
                  <a:pt x="114030" y="3739"/>
                  <a:pt x="120227" y="4985"/>
                  <a:pt x="125185" y="3739"/>
                </a:cubicBezTo>
                <a:lnTo>
                  <a:pt x="121467" y="2492"/>
                </a:lnTo>
                <a:cubicBezTo>
                  <a:pt x="136340" y="2492"/>
                  <a:pt x="137580" y="2492"/>
                  <a:pt x="152453" y="2492"/>
                </a:cubicBezTo>
                <a:cubicBezTo>
                  <a:pt x="153693" y="2492"/>
                  <a:pt x="161129" y="2492"/>
                  <a:pt x="162369" y="2492"/>
                </a:cubicBezTo>
                <a:cubicBezTo>
                  <a:pt x="163608" y="1246"/>
                  <a:pt x="197074" y="2492"/>
                  <a:pt x="203271" y="2492"/>
                </a:cubicBezTo>
                <a:cubicBezTo>
                  <a:pt x="192116" y="2492"/>
                  <a:pt x="197074" y="3739"/>
                  <a:pt x="200792" y="3739"/>
                </a:cubicBezTo>
                <a:cubicBezTo>
                  <a:pt x="204510" y="3739"/>
                  <a:pt x="208229" y="2492"/>
                  <a:pt x="210708" y="2492"/>
                </a:cubicBezTo>
                <a:cubicBezTo>
                  <a:pt x="211947" y="2492"/>
                  <a:pt x="213186" y="2492"/>
                  <a:pt x="215665" y="2492"/>
                </a:cubicBezTo>
                <a:cubicBezTo>
                  <a:pt x="218144" y="2492"/>
                  <a:pt x="220623" y="3739"/>
                  <a:pt x="223102" y="3739"/>
                </a:cubicBezTo>
                <a:cubicBezTo>
                  <a:pt x="224342" y="2492"/>
                  <a:pt x="226821" y="0"/>
                  <a:pt x="2367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3" name="Freeform 142">
            <a:extLst>
              <a:ext uri="{FF2B5EF4-FFF2-40B4-BE49-F238E27FC236}">
                <a16:creationId xmlns:a16="http://schemas.microsoft.com/office/drawing/2014/main" id="{71B2BE4C-2C7B-F446-A781-264954528B2D}"/>
              </a:ext>
            </a:extLst>
          </p:cNvPr>
          <p:cNvSpPr>
            <a:spLocks noChangeArrowheads="1"/>
          </p:cNvSpPr>
          <p:nvPr/>
        </p:nvSpPr>
        <p:spPr bwMode="auto">
          <a:xfrm>
            <a:off x="6262049" y="2451240"/>
            <a:ext cx="96986" cy="523802"/>
          </a:xfrm>
          <a:custGeom>
            <a:avLst/>
            <a:gdLst>
              <a:gd name="connsiteX0" fmla="*/ 173259 w 193971"/>
              <a:gd name="connsiteY0" fmla="*/ 983257 h 1047604"/>
              <a:gd name="connsiteX1" fmla="*/ 176006 w 193971"/>
              <a:gd name="connsiteY1" fmla="*/ 992674 h 1047604"/>
              <a:gd name="connsiteX2" fmla="*/ 173259 w 193971"/>
              <a:gd name="connsiteY2" fmla="*/ 991104 h 1047604"/>
              <a:gd name="connsiteX3" fmla="*/ 176006 w 193971"/>
              <a:gd name="connsiteY3" fmla="*/ 939312 h 1047604"/>
              <a:gd name="connsiteX4" fmla="*/ 176006 w 193971"/>
              <a:gd name="connsiteY4" fmla="*/ 971093 h 1047604"/>
              <a:gd name="connsiteX5" fmla="*/ 173259 w 193971"/>
              <a:gd name="connsiteY5" fmla="*/ 967562 h 1047604"/>
              <a:gd name="connsiteX6" fmla="*/ 173259 w 193971"/>
              <a:gd name="connsiteY6" fmla="*/ 965208 h 1047604"/>
              <a:gd name="connsiteX7" fmla="*/ 176006 w 193971"/>
              <a:gd name="connsiteY7" fmla="*/ 939312 h 1047604"/>
              <a:gd name="connsiteX8" fmla="*/ 176006 w 193971"/>
              <a:gd name="connsiteY8" fmla="*/ 933817 h 1047604"/>
              <a:gd name="connsiteX9" fmla="*/ 173259 w 193971"/>
              <a:gd name="connsiteY9" fmla="*/ 943583 h 1047604"/>
              <a:gd name="connsiteX10" fmla="*/ 173259 w 193971"/>
              <a:gd name="connsiteY10" fmla="*/ 938700 h 1047604"/>
              <a:gd name="connsiteX11" fmla="*/ 180130 w 193971"/>
              <a:gd name="connsiteY11" fmla="*/ 910848 h 1047604"/>
              <a:gd name="connsiteX12" fmla="*/ 182418 w 193971"/>
              <a:gd name="connsiteY12" fmla="*/ 911348 h 1047604"/>
              <a:gd name="connsiteX13" fmla="*/ 180587 w 193971"/>
              <a:gd name="connsiteY13" fmla="*/ 916342 h 1047604"/>
              <a:gd name="connsiteX14" fmla="*/ 180130 w 193971"/>
              <a:gd name="connsiteY14" fmla="*/ 910848 h 1047604"/>
              <a:gd name="connsiteX15" fmla="*/ 178757 w 193971"/>
              <a:gd name="connsiteY15" fmla="*/ 888377 h 1047604"/>
              <a:gd name="connsiteX16" fmla="*/ 182418 w 193971"/>
              <a:gd name="connsiteY16" fmla="*/ 890375 h 1047604"/>
              <a:gd name="connsiteX17" fmla="*/ 180587 w 193971"/>
              <a:gd name="connsiteY17" fmla="*/ 894370 h 1047604"/>
              <a:gd name="connsiteX18" fmla="*/ 173259 w 193971"/>
              <a:gd name="connsiteY18" fmla="*/ 878887 h 1047604"/>
              <a:gd name="connsiteX19" fmla="*/ 175407 w 193971"/>
              <a:gd name="connsiteY19" fmla="*/ 890785 h 1047604"/>
              <a:gd name="connsiteX20" fmla="*/ 176006 w 193971"/>
              <a:gd name="connsiteY20" fmla="*/ 889873 h 1047604"/>
              <a:gd name="connsiteX21" fmla="*/ 176006 w 193971"/>
              <a:gd name="connsiteY21" fmla="*/ 893012 h 1047604"/>
              <a:gd name="connsiteX22" fmla="*/ 175735 w 193971"/>
              <a:gd name="connsiteY22" fmla="*/ 892599 h 1047604"/>
              <a:gd name="connsiteX23" fmla="*/ 176006 w 193971"/>
              <a:gd name="connsiteY23" fmla="*/ 894100 h 1047604"/>
              <a:gd name="connsiteX24" fmla="*/ 175654 w 193971"/>
              <a:gd name="connsiteY24" fmla="*/ 892476 h 1047604"/>
              <a:gd name="connsiteX25" fmla="*/ 174976 w 193971"/>
              <a:gd name="connsiteY25" fmla="*/ 891443 h 1047604"/>
              <a:gd name="connsiteX26" fmla="*/ 175317 w 193971"/>
              <a:gd name="connsiteY26" fmla="*/ 890922 h 1047604"/>
              <a:gd name="connsiteX27" fmla="*/ 173259 w 193971"/>
              <a:gd name="connsiteY27" fmla="*/ 881423 h 1047604"/>
              <a:gd name="connsiteX28" fmla="*/ 173259 w 193971"/>
              <a:gd name="connsiteY28" fmla="*/ 848816 h 1047604"/>
              <a:gd name="connsiteX29" fmla="*/ 174358 w 193971"/>
              <a:gd name="connsiteY29" fmla="*/ 848816 h 1047604"/>
              <a:gd name="connsiteX30" fmla="*/ 174358 w 193971"/>
              <a:gd name="connsiteY30" fmla="*/ 849973 h 1047604"/>
              <a:gd name="connsiteX31" fmla="*/ 173259 w 193971"/>
              <a:gd name="connsiteY31" fmla="*/ 848816 h 1047604"/>
              <a:gd name="connsiteX32" fmla="*/ 182418 w 193971"/>
              <a:gd name="connsiteY32" fmla="*/ 845929 h 1047604"/>
              <a:gd name="connsiteX33" fmla="*/ 180587 w 193971"/>
              <a:gd name="connsiteY33" fmla="*/ 855542 h 1047604"/>
              <a:gd name="connsiteX34" fmla="*/ 178757 w 193971"/>
              <a:gd name="connsiteY34" fmla="*/ 850049 h 1047604"/>
              <a:gd name="connsiteX35" fmla="*/ 181086 w 193971"/>
              <a:gd name="connsiteY35" fmla="*/ 847428 h 1047604"/>
              <a:gd name="connsiteX36" fmla="*/ 177655 w 193971"/>
              <a:gd name="connsiteY36" fmla="*/ 836096 h 1047604"/>
              <a:gd name="connsiteX37" fmla="*/ 174358 w 193971"/>
              <a:gd name="connsiteY37" fmla="*/ 848816 h 1047604"/>
              <a:gd name="connsiteX38" fmla="*/ 174358 w 193971"/>
              <a:gd name="connsiteY38" fmla="*/ 843034 h 1047604"/>
              <a:gd name="connsiteX39" fmla="*/ 177655 w 193971"/>
              <a:gd name="connsiteY39" fmla="*/ 836096 h 1047604"/>
              <a:gd name="connsiteX40" fmla="*/ 173259 w 193971"/>
              <a:gd name="connsiteY40" fmla="*/ 829451 h 1047604"/>
              <a:gd name="connsiteX41" fmla="*/ 175626 w 193971"/>
              <a:gd name="connsiteY41" fmla="*/ 830634 h 1047604"/>
              <a:gd name="connsiteX42" fmla="*/ 176006 w 193971"/>
              <a:gd name="connsiteY42" fmla="*/ 829451 h 1047604"/>
              <a:gd name="connsiteX43" fmla="*/ 176006 w 193971"/>
              <a:gd name="connsiteY43" fmla="*/ 830824 h 1047604"/>
              <a:gd name="connsiteX44" fmla="*/ 176006 w 193971"/>
              <a:gd name="connsiteY44" fmla="*/ 833569 h 1047604"/>
              <a:gd name="connsiteX45" fmla="*/ 176006 w 193971"/>
              <a:gd name="connsiteY45" fmla="*/ 839217 h 1047604"/>
              <a:gd name="connsiteX46" fmla="*/ 173259 w 193971"/>
              <a:gd name="connsiteY46" fmla="*/ 837996 h 1047604"/>
              <a:gd name="connsiteX47" fmla="*/ 175113 w 193971"/>
              <a:gd name="connsiteY47" fmla="*/ 832230 h 1047604"/>
              <a:gd name="connsiteX48" fmla="*/ 181502 w 193971"/>
              <a:gd name="connsiteY48" fmla="*/ 823953 h 1047604"/>
              <a:gd name="connsiteX49" fmla="*/ 178757 w 193971"/>
              <a:gd name="connsiteY49" fmla="*/ 828532 h 1047604"/>
              <a:gd name="connsiteX50" fmla="*/ 178757 w 193971"/>
              <a:gd name="connsiteY50" fmla="*/ 825785 h 1047604"/>
              <a:gd name="connsiteX51" fmla="*/ 178757 w 193971"/>
              <a:gd name="connsiteY51" fmla="*/ 812970 h 1047604"/>
              <a:gd name="connsiteX52" fmla="*/ 181502 w 193971"/>
              <a:gd name="connsiteY52" fmla="*/ 816109 h 1047604"/>
              <a:gd name="connsiteX53" fmla="*/ 181502 w 193971"/>
              <a:gd name="connsiteY53" fmla="*/ 822387 h 1047604"/>
              <a:gd name="connsiteX54" fmla="*/ 178757 w 193971"/>
              <a:gd name="connsiteY54" fmla="*/ 801981 h 1047604"/>
              <a:gd name="connsiteX55" fmla="*/ 181502 w 193971"/>
              <a:gd name="connsiteY55" fmla="*/ 805645 h 1047604"/>
              <a:gd name="connsiteX56" fmla="*/ 178757 w 193971"/>
              <a:gd name="connsiteY56" fmla="*/ 806560 h 1047604"/>
              <a:gd name="connsiteX57" fmla="*/ 178757 w 193971"/>
              <a:gd name="connsiteY57" fmla="*/ 801981 h 1047604"/>
              <a:gd name="connsiteX58" fmla="*/ 176006 w 193971"/>
              <a:gd name="connsiteY58" fmla="*/ 790998 h 1047604"/>
              <a:gd name="connsiteX59" fmla="*/ 176006 w 193971"/>
              <a:gd name="connsiteY59" fmla="*/ 806106 h 1047604"/>
              <a:gd name="connsiteX60" fmla="*/ 173259 w 193971"/>
              <a:gd name="connsiteY60" fmla="*/ 797865 h 1047604"/>
              <a:gd name="connsiteX61" fmla="*/ 184245 w 193971"/>
              <a:gd name="connsiteY61" fmla="*/ 780009 h 1047604"/>
              <a:gd name="connsiteX62" fmla="*/ 186992 w 193971"/>
              <a:gd name="connsiteY62" fmla="*/ 795115 h 1047604"/>
              <a:gd name="connsiteX63" fmla="*/ 184245 w 193971"/>
              <a:gd name="connsiteY63" fmla="*/ 797861 h 1047604"/>
              <a:gd name="connsiteX64" fmla="*/ 184245 w 193971"/>
              <a:gd name="connsiteY64" fmla="*/ 780009 h 1047604"/>
              <a:gd name="connsiteX65" fmla="*/ 181502 w 193971"/>
              <a:gd name="connsiteY65" fmla="*/ 774517 h 1047604"/>
              <a:gd name="connsiteX66" fmla="*/ 181502 w 193971"/>
              <a:gd name="connsiteY66" fmla="*/ 785502 h 1047604"/>
              <a:gd name="connsiteX67" fmla="*/ 178757 w 193971"/>
              <a:gd name="connsiteY67" fmla="*/ 787699 h 1047604"/>
              <a:gd name="connsiteX68" fmla="*/ 181502 w 193971"/>
              <a:gd name="connsiteY68" fmla="*/ 774517 h 1047604"/>
              <a:gd name="connsiteX69" fmla="*/ 173259 w 193971"/>
              <a:gd name="connsiteY69" fmla="*/ 760908 h 1047604"/>
              <a:gd name="connsiteX70" fmla="*/ 177380 w 193971"/>
              <a:gd name="connsiteY70" fmla="*/ 766878 h 1047604"/>
              <a:gd name="connsiteX71" fmla="*/ 177380 w 193971"/>
              <a:gd name="connsiteY71" fmla="*/ 768072 h 1047604"/>
              <a:gd name="connsiteX72" fmla="*/ 177380 w 193971"/>
              <a:gd name="connsiteY72" fmla="*/ 775237 h 1047604"/>
              <a:gd name="connsiteX73" fmla="*/ 176006 w 193971"/>
              <a:gd name="connsiteY73" fmla="*/ 766878 h 1047604"/>
              <a:gd name="connsiteX74" fmla="*/ 174633 w 193971"/>
              <a:gd name="connsiteY74" fmla="*/ 774043 h 1047604"/>
              <a:gd name="connsiteX75" fmla="*/ 173259 w 193971"/>
              <a:gd name="connsiteY75" fmla="*/ 760908 h 1047604"/>
              <a:gd name="connsiteX76" fmla="*/ 178757 w 193971"/>
              <a:gd name="connsiteY76" fmla="*/ 736064 h 1047604"/>
              <a:gd name="connsiteX77" fmla="*/ 181502 w 193971"/>
              <a:gd name="connsiteY77" fmla="*/ 742930 h 1047604"/>
              <a:gd name="connsiteX78" fmla="*/ 178757 w 193971"/>
              <a:gd name="connsiteY78" fmla="*/ 756663 h 1047604"/>
              <a:gd name="connsiteX79" fmla="*/ 178757 w 193971"/>
              <a:gd name="connsiteY79" fmla="*/ 753916 h 1047604"/>
              <a:gd name="connsiteX80" fmla="*/ 178757 w 193971"/>
              <a:gd name="connsiteY80" fmla="*/ 752543 h 1047604"/>
              <a:gd name="connsiteX81" fmla="*/ 179540 w 193971"/>
              <a:gd name="connsiteY81" fmla="*/ 724222 h 1047604"/>
              <a:gd name="connsiteX82" fmla="*/ 182679 w 193971"/>
              <a:gd name="connsiteY82" fmla="*/ 733834 h 1047604"/>
              <a:gd name="connsiteX83" fmla="*/ 182227 w 193971"/>
              <a:gd name="connsiteY83" fmla="*/ 734007 h 1047604"/>
              <a:gd name="connsiteX84" fmla="*/ 182418 w 193971"/>
              <a:gd name="connsiteY84" fmla="*/ 734499 h 1047604"/>
              <a:gd name="connsiteX85" fmla="*/ 181963 w 193971"/>
              <a:gd name="connsiteY85" fmla="*/ 734108 h 1047604"/>
              <a:gd name="connsiteX86" fmla="*/ 176401 w 193971"/>
              <a:gd name="connsiteY86" fmla="*/ 736237 h 1047604"/>
              <a:gd name="connsiteX87" fmla="*/ 179020 w 193971"/>
              <a:gd name="connsiteY87" fmla="*/ 726211 h 1047604"/>
              <a:gd name="connsiteX88" fmla="*/ 178757 w 193971"/>
              <a:gd name="connsiteY88" fmla="*/ 725082 h 1047604"/>
              <a:gd name="connsiteX89" fmla="*/ 179091 w 193971"/>
              <a:gd name="connsiteY89" fmla="*/ 725941 h 1047604"/>
              <a:gd name="connsiteX90" fmla="*/ 173262 w 193971"/>
              <a:gd name="connsiteY90" fmla="*/ 711004 h 1047604"/>
              <a:gd name="connsiteX91" fmla="*/ 177970 w 193971"/>
              <a:gd name="connsiteY91" fmla="*/ 723020 h 1047604"/>
              <a:gd name="connsiteX92" fmla="*/ 176401 w 193971"/>
              <a:gd name="connsiteY92" fmla="*/ 736237 h 1047604"/>
              <a:gd name="connsiteX93" fmla="*/ 173262 w 193971"/>
              <a:gd name="connsiteY93" fmla="*/ 737439 h 1047604"/>
              <a:gd name="connsiteX94" fmla="*/ 173262 w 193971"/>
              <a:gd name="connsiteY94" fmla="*/ 720617 h 1047604"/>
              <a:gd name="connsiteX95" fmla="*/ 173262 w 193971"/>
              <a:gd name="connsiteY95" fmla="*/ 719415 h 1047604"/>
              <a:gd name="connsiteX96" fmla="*/ 178757 w 193971"/>
              <a:gd name="connsiteY96" fmla="*/ 708604 h 1047604"/>
              <a:gd name="connsiteX97" fmla="*/ 181502 w 193971"/>
              <a:gd name="connsiteY97" fmla="*/ 712997 h 1047604"/>
              <a:gd name="connsiteX98" fmla="*/ 178757 w 193971"/>
              <a:gd name="connsiteY98" fmla="*/ 711899 h 1047604"/>
              <a:gd name="connsiteX99" fmla="*/ 173259 w 193971"/>
              <a:gd name="connsiteY99" fmla="*/ 703106 h 1047604"/>
              <a:gd name="connsiteX100" fmla="*/ 173259 w 193971"/>
              <a:gd name="connsiteY100" fmla="*/ 707685 h 1047604"/>
              <a:gd name="connsiteX101" fmla="*/ 173259 w 193971"/>
              <a:gd name="connsiteY101" fmla="*/ 703106 h 1047604"/>
              <a:gd name="connsiteX102" fmla="*/ 173491 w 193971"/>
              <a:gd name="connsiteY102" fmla="*/ 694483 h 1047604"/>
              <a:gd name="connsiteX103" fmla="*/ 173259 w 193971"/>
              <a:gd name="connsiteY103" fmla="*/ 695621 h 1047604"/>
              <a:gd name="connsiteX104" fmla="*/ 173259 w 193971"/>
              <a:gd name="connsiteY104" fmla="*/ 694622 h 1047604"/>
              <a:gd name="connsiteX105" fmla="*/ 173259 w 193971"/>
              <a:gd name="connsiteY105" fmla="*/ 686632 h 1047604"/>
              <a:gd name="connsiteX106" fmla="*/ 174834 w 193971"/>
              <a:gd name="connsiteY106" fmla="*/ 687892 h 1047604"/>
              <a:gd name="connsiteX107" fmla="*/ 175091 w 193971"/>
              <a:gd name="connsiteY107" fmla="*/ 686632 h 1047604"/>
              <a:gd name="connsiteX108" fmla="*/ 175198 w 193971"/>
              <a:gd name="connsiteY108" fmla="*/ 688183 h 1047604"/>
              <a:gd name="connsiteX109" fmla="*/ 176006 w 193971"/>
              <a:gd name="connsiteY109" fmla="*/ 688829 h 1047604"/>
              <a:gd name="connsiteX110" fmla="*/ 175283 w 193971"/>
              <a:gd name="connsiteY110" fmla="*/ 689407 h 1047604"/>
              <a:gd name="connsiteX111" fmla="*/ 175549 w 193971"/>
              <a:gd name="connsiteY111" fmla="*/ 693249 h 1047604"/>
              <a:gd name="connsiteX112" fmla="*/ 173491 w 193971"/>
              <a:gd name="connsiteY112" fmla="*/ 694483 h 1047604"/>
              <a:gd name="connsiteX113" fmla="*/ 174378 w 193971"/>
              <a:gd name="connsiteY113" fmla="*/ 690130 h 1047604"/>
              <a:gd name="connsiteX114" fmla="*/ 173259 w 193971"/>
              <a:gd name="connsiteY114" fmla="*/ 691025 h 1047604"/>
              <a:gd name="connsiteX115" fmla="*/ 176006 w 193971"/>
              <a:gd name="connsiteY115" fmla="*/ 670151 h 1047604"/>
              <a:gd name="connsiteX116" fmla="*/ 176006 w 193971"/>
              <a:gd name="connsiteY116" fmla="*/ 677475 h 1047604"/>
              <a:gd name="connsiteX117" fmla="*/ 173259 w 193971"/>
              <a:gd name="connsiteY117" fmla="*/ 679917 h 1047604"/>
              <a:gd name="connsiteX118" fmla="*/ 175091 w 193971"/>
              <a:gd name="connsiteY118" fmla="*/ 648179 h 1047604"/>
              <a:gd name="connsiteX119" fmla="*/ 175091 w 193971"/>
              <a:gd name="connsiteY119" fmla="*/ 658067 h 1047604"/>
              <a:gd name="connsiteX120" fmla="*/ 173259 w 193971"/>
              <a:gd name="connsiteY120" fmla="*/ 655869 h 1047604"/>
              <a:gd name="connsiteX121" fmla="*/ 171299 w 193971"/>
              <a:gd name="connsiteY121" fmla="*/ 528082 h 1047604"/>
              <a:gd name="connsiteX122" fmla="*/ 173819 w 193971"/>
              <a:gd name="connsiteY122" fmla="*/ 531827 h 1047604"/>
              <a:gd name="connsiteX123" fmla="*/ 173819 w 193971"/>
              <a:gd name="connsiteY123" fmla="*/ 545605 h 1047604"/>
              <a:gd name="connsiteX124" fmla="*/ 176006 w 193971"/>
              <a:gd name="connsiteY124" fmla="*/ 552602 h 1047604"/>
              <a:gd name="connsiteX125" fmla="*/ 173259 w 193971"/>
              <a:gd name="connsiteY125" fmla="*/ 549306 h 1047604"/>
              <a:gd name="connsiteX126" fmla="*/ 173259 w 193971"/>
              <a:gd name="connsiteY126" fmla="*/ 543813 h 1047604"/>
              <a:gd name="connsiteX127" fmla="*/ 173300 w 193971"/>
              <a:gd name="connsiteY127" fmla="*/ 543945 h 1047604"/>
              <a:gd name="connsiteX128" fmla="*/ 186992 w 193971"/>
              <a:gd name="connsiteY128" fmla="*/ 521841 h 1047604"/>
              <a:gd name="connsiteX129" fmla="*/ 186992 w 193971"/>
              <a:gd name="connsiteY129" fmla="*/ 531829 h 1047604"/>
              <a:gd name="connsiteX130" fmla="*/ 186992 w 193971"/>
              <a:gd name="connsiteY130" fmla="*/ 521841 h 1047604"/>
              <a:gd name="connsiteX131" fmla="*/ 186077 w 193971"/>
              <a:gd name="connsiteY131" fmla="*/ 505360 h 1047604"/>
              <a:gd name="connsiteX132" fmla="*/ 184245 w 193971"/>
              <a:gd name="connsiteY132" fmla="*/ 520468 h 1047604"/>
              <a:gd name="connsiteX133" fmla="*/ 184245 w 193971"/>
              <a:gd name="connsiteY133" fmla="*/ 508107 h 1047604"/>
              <a:gd name="connsiteX134" fmla="*/ 186077 w 193971"/>
              <a:gd name="connsiteY134" fmla="*/ 505360 h 1047604"/>
              <a:gd name="connsiteX135" fmla="*/ 169144 w 193971"/>
              <a:gd name="connsiteY135" fmla="*/ 273035 h 1047604"/>
              <a:gd name="connsiteX136" fmla="*/ 171889 w 193971"/>
              <a:gd name="connsiteY136" fmla="*/ 280789 h 1047604"/>
              <a:gd name="connsiteX137" fmla="*/ 170516 w 193971"/>
              <a:gd name="connsiteY137" fmla="*/ 287252 h 1047604"/>
              <a:gd name="connsiteX138" fmla="*/ 169144 w 193971"/>
              <a:gd name="connsiteY138" fmla="*/ 273035 h 1047604"/>
              <a:gd name="connsiteX139" fmla="*/ 191573 w 193971"/>
              <a:gd name="connsiteY139" fmla="*/ 270160 h 1047604"/>
              <a:gd name="connsiteX140" fmla="*/ 189743 w 193971"/>
              <a:gd name="connsiteY140" fmla="*/ 279149 h 1047604"/>
              <a:gd name="connsiteX141" fmla="*/ 189743 w 193971"/>
              <a:gd name="connsiteY141" fmla="*/ 272157 h 1047604"/>
              <a:gd name="connsiteX142" fmla="*/ 23116 w 193971"/>
              <a:gd name="connsiteY142" fmla="*/ 192258 h 1047604"/>
              <a:gd name="connsiteX143" fmla="*/ 23116 w 193971"/>
              <a:gd name="connsiteY143" fmla="*/ 201247 h 1047604"/>
              <a:gd name="connsiteX144" fmla="*/ 23116 w 193971"/>
              <a:gd name="connsiteY144" fmla="*/ 192258 h 1047604"/>
              <a:gd name="connsiteX145" fmla="*/ 173259 w 193971"/>
              <a:gd name="connsiteY145" fmla="*/ 175777 h 1047604"/>
              <a:gd name="connsiteX146" fmla="*/ 177655 w 193971"/>
              <a:gd name="connsiteY146" fmla="*/ 182768 h 1047604"/>
              <a:gd name="connsiteX147" fmla="*/ 174358 w 193971"/>
              <a:gd name="connsiteY147" fmla="*/ 185764 h 1047604"/>
              <a:gd name="connsiteX148" fmla="*/ 173259 w 193971"/>
              <a:gd name="connsiteY148" fmla="*/ 175777 h 1047604"/>
              <a:gd name="connsiteX149" fmla="*/ 17634 w 193971"/>
              <a:gd name="connsiteY149" fmla="*/ 138574 h 1047604"/>
              <a:gd name="connsiteX150" fmla="*/ 17634 w 193971"/>
              <a:gd name="connsiteY150" fmla="*/ 142320 h 1047604"/>
              <a:gd name="connsiteX151" fmla="*/ 17437 w 193971"/>
              <a:gd name="connsiteY151" fmla="*/ 139550 h 1047604"/>
              <a:gd name="connsiteX152" fmla="*/ 22200 w 193971"/>
              <a:gd name="connsiteY152" fmla="*/ 120843 h 1047604"/>
              <a:gd name="connsiteX153" fmla="*/ 22200 w 193971"/>
              <a:gd name="connsiteY153" fmla="*/ 123590 h 1047604"/>
              <a:gd name="connsiteX154" fmla="*/ 19453 w 193971"/>
              <a:gd name="connsiteY154" fmla="*/ 124964 h 1047604"/>
              <a:gd name="connsiteX155" fmla="*/ 178857 w 193971"/>
              <a:gd name="connsiteY155" fmla="*/ 37452 h 1047604"/>
              <a:gd name="connsiteX156" fmla="*/ 178857 w 193971"/>
              <a:gd name="connsiteY156" fmla="*/ 61172 h 1047604"/>
              <a:gd name="connsiteX157" fmla="*/ 177597 w 193971"/>
              <a:gd name="connsiteY157" fmla="*/ 39949 h 1047604"/>
              <a:gd name="connsiteX158" fmla="*/ 178857 w 193971"/>
              <a:gd name="connsiteY158" fmla="*/ 37452 h 1047604"/>
              <a:gd name="connsiteX159" fmla="*/ 191452 w 193971"/>
              <a:gd name="connsiteY159" fmla="*/ 0 h 1047604"/>
              <a:gd name="connsiteX160" fmla="*/ 193971 w 193971"/>
              <a:gd name="connsiteY160" fmla="*/ 19974 h 1047604"/>
              <a:gd name="connsiteX161" fmla="*/ 192712 w 193971"/>
              <a:gd name="connsiteY161" fmla="*/ 13732 h 1047604"/>
              <a:gd name="connsiteX162" fmla="*/ 192712 w 193971"/>
              <a:gd name="connsiteY162" fmla="*/ 22471 h 1047604"/>
              <a:gd name="connsiteX163" fmla="*/ 190193 w 193971"/>
              <a:gd name="connsiteY163" fmla="*/ 19974 h 1047604"/>
              <a:gd name="connsiteX164" fmla="*/ 191452 w 193971"/>
              <a:gd name="connsiteY164" fmla="*/ 52433 h 1047604"/>
              <a:gd name="connsiteX165" fmla="*/ 188933 w 193971"/>
              <a:gd name="connsiteY165" fmla="*/ 52433 h 1047604"/>
              <a:gd name="connsiteX166" fmla="*/ 190193 w 193971"/>
              <a:gd name="connsiteY166" fmla="*/ 67414 h 1047604"/>
              <a:gd name="connsiteX167" fmla="*/ 186414 w 193971"/>
              <a:gd name="connsiteY167" fmla="*/ 151059 h 1047604"/>
              <a:gd name="connsiteX168" fmla="*/ 186414 w 193971"/>
              <a:gd name="connsiteY168" fmla="*/ 167288 h 1047604"/>
              <a:gd name="connsiteX169" fmla="*/ 185155 w 193971"/>
              <a:gd name="connsiteY169" fmla="*/ 167288 h 1047604"/>
              <a:gd name="connsiteX170" fmla="*/ 188933 w 193971"/>
              <a:gd name="connsiteY170" fmla="*/ 194754 h 1047604"/>
              <a:gd name="connsiteX171" fmla="*/ 183895 w 193971"/>
              <a:gd name="connsiteY171" fmla="*/ 197251 h 1047604"/>
              <a:gd name="connsiteX172" fmla="*/ 187674 w 193971"/>
              <a:gd name="connsiteY172" fmla="*/ 208486 h 1047604"/>
              <a:gd name="connsiteX173" fmla="*/ 185155 w 193971"/>
              <a:gd name="connsiteY173" fmla="*/ 210983 h 1047604"/>
              <a:gd name="connsiteX174" fmla="*/ 185155 w 193971"/>
              <a:gd name="connsiteY174" fmla="*/ 225964 h 1047604"/>
              <a:gd name="connsiteX175" fmla="*/ 183895 w 193971"/>
              <a:gd name="connsiteY175" fmla="*/ 224716 h 1047604"/>
              <a:gd name="connsiteX176" fmla="*/ 187674 w 193971"/>
              <a:gd name="connsiteY176" fmla="*/ 250933 h 1047604"/>
              <a:gd name="connsiteX177" fmla="*/ 186414 w 193971"/>
              <a:gd name="connsiteY177" fmla="*/ 268411 h 1047604"/>
              <a:gd name="connsiteX178" fmla="*/ 186414 w 193971"/>
              <a:gd name="connsiteY178" fmla="*/ 274653 h 1047604"/>
              <a:gd name="connsiteX179" fmla="*/ 188933 w 193971"/>
              <a:gd name="connsiteY179" fmla="*/ 274653 h 1047604"/>
              <a:gd name="connsiteX180" fmla="*/ 188933 w 193971"/>
              <a:gd name="connsiteY180" fmla="*/ 277149 h 1047604"/>
              <a:gd name="connsiteX181" fmla="*/ 186414 w 193971"/>
              <a:gd name="connsiteY181" fmla="*/ 278398 h 1047604"/>
              <a:gd name="connsiteX182" fmla="*/ 187674 w 193971"/>
              <a:gd name="connsiteY182" fmla="*/ 290882 h 1047604"/>
              <a:gd name="connsiteX183" fmla="*/ 188933 w 193971"/>
              <a:gd name="connsiteY183" fmla="*/ 285888 h 1047604"/>
              <a:gd name="connsiteX184" fmla="*/ 187674 w 193971"/>
              <a:gd name="connsiteY184" fmla="*/ 292130 h 1047604"/>
              <a:gd name="connsiteX185" fmla="*/ 187674 w 193971"/>
              <a:gd name="connsiteY185" fmla="*/ 293379 h 1047604"/>
              <a:gd name="connsiteX186" fmla="*/ 186414 w 193971"/>
              <a:gd name="connsiteY186" fmla="*/ 293379 h 1047604"/>
              <a:gd name="connsiteX187" fmla="*/ 186414 w 193971"/>
              <a:gd name="connsiteY187" fmla="*/ 302118 h 1047604"/>
              <a:gd name="connsiteX188" fmla="*/ 186414 w 193971"/>
              <a:gd name="connsiteY188" fmla="*/ 355800 h 1047604"/>
              <a:gd name="connsiteX189" fmla="*/ 186414 w 193971"/>
              <a:gd name="connsiteY189" fmla="*/ 348309 h 1047604"/>
              <a:gd name="connsiteX190" fmla="*/ 183895 w 193971"/>
              <a:gd name="connsiteY190" fmla="*/ 388259 h 1047604"/>
              <a:gd name="connsiteX191" fmla="*/ 186414 w 193971"/>
              <a:gd name="connsiteY191" fmla="*/ 387010 h 1047604"/>
              <a:gd name="connsiteX192" fmla="*/ 186414 w 193971"/>
              <a:gd name="connsiteY192" fmla="*/ 415724 h 1047604"/>
              <a:gd name="connsiteX193" fmla="*/ 188933 w 193971"/>
              <a:gd name="connsiteY193" fmla="*/ 416972 h 1047604"/>
              <a:gd name="connsiteX194" fmla="*/ 186414 w 193971"/>
              <a:gd name="connsiteY194" fmla="*/ 464412 h 1047604"/>
              <a:gd name="connsiteX195" fmla="*/ 186414 w 193971"/>
              <a:gd name="connsiteY195" fmla="*/ 489381 h 1047604"/>
              <a:gd name="connsiteX196" fmla="*/ 183895 w 193971"/>
              <a:gd name="connsiteY196" fmla="*/ 491878 h 1047604"/>
              <a:gd name="connsiteX197" fmla="*/ 183895 w 193971"/>
              <a:gd name="connsiteY197" fmla="*/ 513101 h 1047604"/>
              <a:gd name="connsiteX198" fmla="*/ 183895 w 193971"/>
              <a:gd name="connsiteY198" fmla="*/ 566783 h 1047604"/>
              <a:gd name="connsiteX199" fmla="*/ 182635 w 193971"/>
              <a:gd name="connsiteY199" fmla="*/ 566783 h 1047604"/>
              <a:gd name="connsiteX200" fmla="*/ 183895 w 193971"/>
              <a:gd name="connsiteY200" fmla="*/ 584261 h 1047604"/>
              <a:gd name="connsiteX201" fmla="*/ 183895 w 193971"/>
              <a:gd name="connsiteY201" fmla="*/ 593000 h 1047604"/>
              <a:gd name="connsiteX202" fmla="*/ 182635 w 193971"/>
              <a:gd name="connsiteY202" fmla="*/ 612974 h 1047604"/>
              <a:gd name="connsiteX203" fmla="*/ 182635 w 193971"/>
              <a:gd name="connsiteY203" fmla="*/ 611726 h 1047604"/>
              <a:gd name="connsiteX204" fmla="*/ 181376 w 193971"/>
              <a:gd name="connsiteY204" fmla="*/ 617968 h 1047604"/>
              <a:gd name="connsiteX205" fmla="*/ 182635 w 193971"/>
              <a:gd name="connsiteY205" fmla="*/ 617968 h 1047604"/>
              <a:gd name="connsiteX206" fmla="*/ 182635 w 193971"/>
              <a:gd name="connsiteY206" fmla="*/ 625459 h 1047604"/>
              <a:gd name="connsiteX207" fmla="*/ 180116 w 193971"/>
              <a:gd name="connsiteY207" fmla="*/ 626707 h 1047604"/>
              <a:gd name="connsiteX208" fmla="*/ 180116 w 193971"/>
              <a:gd name="connsiteY208" fmla="*/ 632949 h 1047604"/>
              <a:gd name="connsiteX209" fmla="*/ 178857 w 193971"/>
              <a:gd name="connsiteY209" fmla="*/ 634198 h 1047604"/>
              <a:gd name="connsiteX210" fmla="*/ 181376 w 193971"/>
              <a:gd name="connsiteY210" fmla="*/ 656669 h 1047604"/>
              <a:gd name="connsiteX211" fmla="*/ 182635 w 193971"/>
              <a:gd name="connsiteY211" fmla="*/ 652924 h 1047604"/>
              <a:gd name="connsiteX212" fmla="*/ 182635 w 193971"/>
              <a:gd name="connsiteY212" fmla="*/ 654172 h 1047604"/>
              <a:gd name="connsiteX213" fmla="*/ 183895 w 193971"/>
              <a:gd name="connsiteY213" fmla="*/ 659166 h 1047604"/>
              <a:gd name="connsiteX214" fmla="*/ 180116 w 193971"/>
              <a:gd name="connsiteY214" fmla="*/ 681637 h 1047604"/>
              <a:gd name="connsiteX215" fmla="*/ 182635 w 193971"/>
              <a:gd name="connsiteY215" fmla="*/ 697867 h 1047604"/>
              <a:gd name="connsiteX216" fmla="*/ 180116 w 193971"/>
              <a:gd name="connsiteY216" fmla="*/ 707854 h 1047604"/>
              <a:gd name="connsiteX217" fmla="*/ 177597 w 193971"/>
              <a:gd name="connsiteY217" fmla="*/ 679141 h 1047604"/>
              <a:gd name="connsiteX218" fmla="*/ 176338 w 193971"/>
              <a:gd name="connsiteY218" fmla="*/ 687880 h 1047604"/>
              <a:gd name="connsiteX219" fmla="*/ 177597 w 193971"/>
              <a:gd name="connsiteY219" fmla="*/ 664160 h 1047604"/>
              <a:gd name="connsiteX220" fmla="*/ 176338 w 193971"/>
              <a:gd name="connsiteY220" fmla="*/ 674147 h 1047604"/>
              <a:gd name="connsiteX221" fmla="*/ 177597 w 193971"/>
              <a:gd name="connsiteY221" fmla="*/ 672899 h 1047604"/>
              <a:gd name="connsiteX222" fmla="*/ 177597 w 193971"/>
              <a:gd name="connsiteY222" fmla="*/ 664160 h 1047604"/>
              <a:gd name="connsiteX223" fmla="*/ 177597 w 193971"/>
              <a:gd name="connsiteY223" fmla="*/ 642936 h 1047604"/>
              <a:gd name="connsiteX224" fmla="*/ 173819 w 193971"/>
              <a:gd name="connsiteY224" fmla="*/ 639191 h 1047604"/>
              <a:gd name="connsiteX225" fmla="*/ 173819 w 193971"/>
              <a:gd name="connsiteY225" fmla="*/ 645433 h 1047604"/>
              <a:gd name="connsiteX226" fmla="*/ 172559 w 193971"/>
              <a:gd name="connsiteY226" fmla="*/ 639191 h 1047604"/>
              <a:gd name="connsiteX227" fmla="*/ 173976 w 193971"/>
              <a:gd name="connsiteY227" fmla="*/ 602831 h 1047604"/>
              <a:gd name="connsiteX228" fmla="*/ 176188 w 193971"/>
              <a:gd name="connsiteY228" fmla="*/ 578421 h 1047604"/>
              <a:gd name="connsiteX229" fmla="*/ 175091 w 193971"/>
              <a:gd name="connsiteY229" fmla="*/ 580889 h 1047604"/>
              <a:gd name="connsiteX230" fmla="*/ 173259 w 193971"/>
              <a:gd name="connsiteY230" fmla="*/ 576771 h 1047604"/>
              <a:gd name="connsiteX231" fmla="*/ 176338 w 193971"/>
              <a:gd name="connsiteY231" fmla="*/ 576771 h 1047604"/>
              <a:gd name="connsiteX232" fmla="*/ 176922 w 193971"/>
              <a:gd name="connsiteY232" fmla="*/ 576771 h 1047604"/>
              <a:gd name="connsiteX233" fmla="*/ 176338 w 193971"/>
              <a:gd name="connsiteY233" fmla="*/ 578085 h 1047604"/>
              <a:gd name="connsiteX234" fmla="*/ 176338 w 193971"/>
              <a:gd name="connsiteY234" fmla="*/ 581764 h 1047604"/>
              <a:gd name="connsiteX235" fmla="*/ 175078 w 193971"/>
              <a:gd name="connsiteY235" fmla="*/ 606732 h 1047604"/>
              <a:gd name="connsiteX236" fmla="*/ 180116 w 193971"/>
              <a:gd name="connsiteY236" fmla="*/ 604235 h 1047604"/>
              <a:gd name="connsiteX237" fmla="*/ 177597 w 193971"/>
              <a:gd name="connsiteY237" fmla="*/ 561789 h 1047604"/>
              <a:gd name="connsiteX238" fmla="*/ 180116 w 193971"/>
              <a:gd name="connsiteY238" fmla="*/ 554299 h 1047604"/>
              <a:gd name="connsiteX239" fmla="*/ 173819 w 193971"/>
              <a:gd name="connsiteY239" fmla="*/ 524337 h 1047604"/>
              <a:gd name="connsiteX240" fmla="*/ 173819 w 193971"/>
              <a:gd name="connsiteY240" fmla="*/ 531827 h 1047604"/>
              <a:gd name="connsiteX241" fmla="*/ 172559 w 193971"/>
              <a:gd name="connsiteY241" fmla="*/ 521840 h 1047604"/>
              <a:gd name="connsiteX242" fmla="*/ 175078 w 193971"/>
              <a:gd name="connsiteY242" fmla="*/ 515598 h 1047604"/>
              <a:gd name="connsiteX243" fmla="*/ 176338 w 193971"/>
              <a:gd name="connsiteY243" fmla="*/ 473151 h 1047604"/>
              <a:gd name="connsiteX244" fmla="*/ 177597 w 193971"/>
              <a:gd name="connsiteY244" fmla="*/ 470655 h 1047604"/>
              <a:gd name="connsiteX245" fmla="*/ 173819 w 193971"/>
              <a:gd name="connsiteY245" fmla="*/ 453177 h 1047604"/>
              <a:gd name="connsiteX246" fmla="*/ 173819 w 193971"/>
              <a:gd name="connsiteY246" fmla="*/ 434450 h 1047604"/>
              <a:gd name="connsiteX247" fmla="*/ 172559 w 193971"/>
              <a:gd name="connsiteY247" fmla="*/ 430705 h 1047604"/>
              <a:gd name="connsiteX248" fmla="*/ 173819 w 193971"/>
              <a:gd name="connsiteY248" fmla="*/ 423215 h 1047604"/>
              <a:gd name="connsiteX249" fmla="*/ 173415 w 193971"/>
              <a:gd name="connsiteY249" fmla="*/ 421614 h 1047604"/>
              <a:gd name="connsiteX250" fmla="*/ 172559 w 193971"/>
              <a:gd name="connsiteY250" fmla="*/ 418221 h 1047604"/>
              <a:gd name="connsiteX251" fmla="*/ 174592 w 193971"/>
              <a:gd name="connsiteY251" fmla="*/ 419732 h 1047604"/>
              <a:gd name="connsiteX252" fmla="*/ 177597 w 193971"/>
              <a:gd name="connsiteY252" fmla="*/ 421966 h 1047604"/>
              <a:gd name="connsiteX253" fmla="*/ 180120 w 193971"/>
              <a:gd name="connsiteY253" fmla="*/ 409464 h 1047604"/>
              <a:gd name="connsiteX254" fmla="*/ 178757 w 193971"/>
              <a:gd name="connsiteY254" fmla="*/ 410146 h 1047604"/>
              <a:gd name="connsiteX255" fmla="*/ 178757 w 193971"/>
              <a:gd name="connsiteY255" fmla="*/ 406482 h 1047604"/>
              <a:gd name="connsiteX256" fmla="*/ 180541 w 193971"/>
              <a:gd name="connsiteY256" fmla="*/ 407375 h 1047604"/>
              <a:gd name="connsiteX257" fmla="*/ 182635 w 193971"/>
              <a:gd name="connsiteY257" fmla="*/ 396998 h 1047604"/>
              <a:gd name="connsiteX258" fmla="*/ 170040 w 193971"/>
              <a:gd name="connsiteY258" fmla="*/ 401991 h 1047604"/>
              <a:gd name="connsiteX259" fmla="*/ 172559 w 193971"/>
              <a:gd name="connsiteY259" fmla="*/ 389507 h 1047604"/>
              <a:gd name="connsiteX260" fmla="*/ 172559 w 193971"/>
              <a:gd name="connsiteY260" fmla="*/ 363290 h 1047604"/>
              <a:gd name="connsiteX261" fmla="*/ 172559 w 193971"/>
              <a:gd name="connsiteY261" fmla="*/ 352055 h 1047604"/>
              <a:gd name="connsiteX262" fmla="*/ 176338 w 193971"/>
              <a:gd name="connsiteY262" fmla="*/ 355800 h 1047604"/>
              <a:gd name="connsiteX263" fmla="*/ 171299 w 193971"/>
              <a:gd name="connsiteY263" fmla="*/ 324589 h 1047604"/>
              <a:gd name="connsiteX264" fmla="*/ 173819 w 193971"/>
              <a:gd name="connsiteY264" fmla="*/ 349558 h 1047604"/>
              <a:gd name="connsiteX265" fmla="*/ 170040 w 193971"/>
              <a:gd name="connsiteY265" fmla="*/ 332080 h 1047604"/>
              <a:gd name="connsiteX266" fmla="*/ 170040 w 193971"/>
              <a:gd name="connsiteY266" fmla="*/ 309608 h 1047604"/>
              <a:gd name="connsiteX267" fmla="*/ 172559 w 193971"/>
              <a:gd name="connsiteY267" fmla="*/ 318347 h 1047604"/>
              <a:gd name="connsiteX268" fmla="*/ 173819 w 193971"/>
              <a:gd name="connsiteY268" fmla="*/ 305863 h 1047604"/>
              <a:gd name="connsiteX269" fmla="*/ 183895 w 193971"/>
              <a:gd name="connsiteY269" fmla="*/ 345813 h 1047604"/>
              <a:gd name="connsiteX270" fmla="*/ 182635 w 193971"/>
              <a:gd name="connsiteY270" fmla="*/ 334577 h 1047604"/>
              <a:gd name="connsiteX271" fmla="*/ 183895 w 193971"/>
              <a:gd name="connsiteY271" fmla="*/ 330831 h 1047604"/>
              <a:gd name="connsiteX272" fmla="*/ 173819 w 193971"/>
              <a:gd name="connsiteY272" fmla="*/ 297124 h 1047604"/>
              <a:gd name="connsiteX273" fmla="*/ 178857 w 193971"/>
              <a:gd name="connsiteY273" fmla="*/ 293379 h 1047604"/>
              <a:gd name="connsiteX274" fmla="*/ 175078 w 193971"/>
              <a:gd name="connsiteY274" fmla="*/ 258423 h 1047604"/>
              <a:gd name="connsiteX275" fmla="*/ 173819 w 193971"/>
              <a:gd name="connsiteY275" fmla="*/ 264665 h 1047604"/>
              <a:gd name="connsiteX276" fmla="*/ 173819 w 193971"/>
              <a:gd name="connsiteY276" fmla="*/ 247187 h 1047604"/>
              <a:gd name="connsiteX277" fmla="*/ 177597 w 193971"/>
              <a:gd name="connsiteY277" fmla="*/ 243442 h 1047604"/>
              <a:gd name="connsiteX278" fmla="*/ 173819 w 193971"/>
              <a:gd name="connsiteY278" fmla="*/ 228461 h 1047604"/>
              <a:gd name="connsiteX279" fmla="*/ 178857 w 193971"/>
              <a:gd name="connsiteY279" fmla="*/ 229709 h 1047604"/>
              <a:gd name="connsiteX280" fmla="*/ 173819 w 193971"/>
              <a:gd name="connsiteY280" fmla="*/ 223467 h 1047604"/>
              <a:gd name="connsiteX281" fmla="*/ 178857 w 193971"/>
              <a:gd name="connsiteY281" fmla="*/ 203493 h 1047604"/>
              <a:gd name="connsiteX282" fmla="*/ 175078 w 193971"/>
              <a:gd name="connsiteY282" fmla="*/ 207238 h 1047604"/>
              <a:gd name="connsiteX283" fmla="*/ 175078 w 193971"/>
              <a:gd name="connsiteY283" fmla="*/ 189760 h 1047604"/>
              <a:gd name="connsiteX284" fmla="*/ 183895 w 193971"/>
              <a:gd name="connsiteY284" fmla="*/ 196002 h 1047604"/>
              <a:gd name="connsiteX285" fmla="*/ 176338 w 193971"/>
              <a:gd name="connsiteY285" fmla="*/ 167288 h 1047604"/>
              <a:gd name="connsiteX286" fmla="*/ 180116 w 193971"/>
              <a:gd name="connsiteY286" fmla="*/ 169785 h 1047604"/>
              <a:gd name="connsiteX287" fmla="*/ 177597 w 193971"/>
              <a:gd name="connsiteY287" fmla="*/ 117351 h 1047604"/>
              <a:gd name="connsiteX288" fmla="*/ 177597 w 193971"/>
              <a:gd name="connsiteY288" fmla="*/ 119848 h 1047604"/>
              <a:gd name="connsiteX289" fmla="*/ 177597 w 193971"/>
              <a:gd name="connsiteY289" fmla="*/ 102370 h 1047604"/>
              <a:gd name="connsiteX290" fmla="*/ 178857 w 193971"/>
              <a:gd name="connsiteY290" fmla="*/ 108612 h 1047604"/>
              <a:gd name="connsiteX291" fmla="*/ 177597 w 193971"/>
              <a:gd name="connsiteY291" fmla="*/ 82395 h 1047604"/>
              <a:gd name="connsiteX292" fmla="*/ 178857 w 193971"/>
              <a:gd name="connsiteY292" fmla="*/ 94880 h 1047604"/>
              <a:gd name="connsiteX293" fmla="*/ 176338 w 193971"/>
              <a:gd name="connsiteY293" fmla="*/ 71160 h 1047604"/>
              <a:gd name="connsiteX294" fmla="*/ 178857 w 193971"/>
              <a:gd name="connsiteY294" fmla="*/ 61172 h 1047604"/>
              <a:gd name="connsiteX295" fmla="*/ 178857 w 193971"/>
              <a:gd name="connsiteY295" fmla="*/ 64918 h 1047604"/>
              <a:gd name="connsiteX296" fmla="*/ 183895 w 193971"/>
              <a:gd name="connsiteY296" fmla="*/ 66166 h 1047604"/>
              <a:gd name="connsiteX297" fmla="*/ 177597 w 193971"/>
              <a:gd name="connsiteY297" fmla="*/ 19974 h 1047604"/>
              <a:gd name="connsiteX298" fmla="*/ 177597 w 193971"/>
              <a:gd name="connsiteY298" fmla="*/ 13732 h 1047604"/>
              <a:gd name="connsiteX299" fmla="*/ 173819 w 193971"/>
              <a:gd name="connsiteY299" fmla="*/ 12484 h 1047604"/>
              <a:gd name="connsiteX300" fmla="*/ 173819 w 193971"/>
              <a:gd name="connsiteY300" fmla="*/ 13732 h 1047604"/>
              <a:gd name="connsiteX301" fmla="*/ 172559 w 193971"/>
              <a:gd name="connsiteY301" fmla="*/ 11236 h 1047604"/>
              <a:gd name="connsiteX302" fmla="*/ 168780 w 193971"/>
              <a:gd name="connsiteY302" fmla="*/ 11236 h 1047604"/>
              <a:gd name="connsiteX303" fmla="*/ 167521 w 193971"/>
              <a:gd name="connsiteY303" fmla="*/ 11236 h 1047604"/>
              <a:gd name="connsiteX304" fmla="*/ 164274 w 193971"/>
              <a:gd name="connsiteY304" fmla="*/ 11236 h 1047604"/>
              <a:gd name="connsiteX305" fmla="*/ 163742 w 193971"/>
              <a:gd name="connsiteY305" fmla="*/ 11236 h 1047604"/>
              <a:gd name="connsiteX306" fmla="*/ 164123 w 193971"/>
              <a:gd name="connsiteY306" fmla="*/ 11009 h 1047604"/>
              <a:gd name="connsiteX307" fmla="*/ 168781 w 193971"/>
              <a:gd name="connsiteY307" fmla="*/ 8239 h 1047604"/>
              <a:gd name="connsiteX308" fmla="*/ 167771 w 193971"/>
              <a:gd name="connsiteY308" fmla="*/ 8239 h 1047604"/>
              <a:gd name="connsiteX309" fmla="*/ 172164 w 193971"/>
              <a:gd name="connsiteY309" fmla="*/ 5494 h 1047604"/>
              <a:gd name="connsiteX310" fmla="*/ 169089 w 193971"/>
              <a:gd name="connsiteY310" fmla="*/ 8056 h 1047604"/>
              <a:gd name="connsiteX311" fmla="*/ 170040 w 193971"/>
              <a:gd name="connsiteY311" fmla="*/ 7490 h 1047604"/>
              <a:gd name="connsiteX312" fmla="*/ 175078 w 193971"/>
              <a:gd name="connsiteY312" fmla="*/ 9987 h 1047604"/>
              <a:gd name="connsiteX313" fmla="*/ 177597 w 193971"/>
              <a:gd name="connsiteY313" fmla="*/ 6242 h 1047604"/>
              <a:gd name="connsiteX314" fmla="*/ 173819 w 193971"/>
              <a:gd name="connsiteY314" fmla="*/ 6242 h 1047604"/>
              <a:gd name="connsiteX315" fmla="*/ 177597 w 193971"/>
              <a:gd name="connsiteY315" fmla="*/ 4993 h 1047604"/>
              <a:gd name="connsiteX316" fmla="*/ 161223 w 193971"/>
              <a:gd name="connsiteY316" fmla="*/ 6242 h 1047604"/>
              <a:gd name="connsiteX317" fmla="*/ 168780 w 193971"/>
              <a:gd name="connsiteY317" fmla="*/ 7490 h 1047604"/>
              <a:gd name="connsiteX318" fmla="*/ 157444 w 193971"/>
              <a:gd name="connsiteY318" fmla="*/ 12484 h 1047604"/>
              <a:gd name="connsiteX319" fmla="*/ 146108 w 193971"/>
              <a:gd name="connsiteY319" fmla="*/ 11236 h 1047604"/>
              <a:gd name="connsiteX320" fmla="*/ 118398 w 193971"/>
              <a:gd name="connsiteY320" fmla="*/ 13732 h 1047604"/>
              <a:gd name="connsiteX321" fmla="*/ 118398 w 193971"/>
              <a:gd name="connsiteY321" fmla="*/ 12484 h 1047604"/>
              <a:gd name="connsiteX322" fmla="*/ 86909 w 193971"/>
              <a:gd name="connsiteY322" fmla="*/ 11236 h 1047604"/>
              <a:gd name="connsiteX323" fmla="*/ 76833 w 193971"/>
              <a:gd name="connsiteY323" fmla="*/ 13732 h 1047604"/>
              <a:gd name="connsiteX324" fmla="*/ 75573 w 193971"/>
              <a:gd name="connsiteY324" fmla="*/ 13732 h 1047604"/>
              <a:gd name="connsiteX325" fmla="*/ 68016 w 193971"/>
              <a:gd name="connsiteY325" fmla="*/ 14981 h 1047604"/>
              <a:gd name="connsiteX326" fmla="*/ 66756 w 193971"/>
              <a:gd name="connsiteY326" fmla="*/ 13732 h 1047604"/>
              <a:gd name="connsiteX327" fmla="*/ 32749 w 193971"/>
              <a:gd name="connsiteY327" fmla="*/ 14981 h 1047604"/>
              <a:gd name="connsiteX328" fmla="*/ 25191 w 193971"/>
              <a:gd name="connsiteY328" fmla="*/ 17478 h 1047604"/>
              <a:gd name="connsiteX329" fmla="*/ 22195 w 193971"/>
              <a:gd name="connsiteY329" fmla="*/ 16488 h 1047604"/>
              <a:gd name="connsiteX330" fmla="*/ 19453 w 193971"/>
              <a:gd name="connsiteY330" fmla="*/ 21056 h 1047604"/>
              <a:gd name="connsiteX331" fmla="*/ 19453 w 193971"/>
              <a:gd name="connsiteY331" fmla="*/ 16480 h 1047604"/>
              <a:gd name="connsiteX332" fmla="*/ 22171 w 193971"/>
              <a:gd name="connsiteY332" fmla="*/ 16480 h 1047604"/>
              <a:gd name="connsiteX333" fmla="*/ 21413 w 193971"/>
              <a:gd name="connsiteY333" fmla="*/ 16229 h 1047604"/>
              <a:gd name="connsiteX334" fmla="*/ 17634 w 193971"/>
              <a:gd name="connsiteY334" fmla="*/ 13732 h 1047604"/>
              <a:gd name="connsiteX335" fmla="*/ 17634 w 193971"/>
              <a:gd name="connsiteY335" fmla="*/ 16229 h 1047604"/>
              <a:gd name="connsiteX336" fmla="*/ 18893 w 193971"/>
              <a:gd name="connsiteY336" fmla="*/ 18726 h 1047604"/>
              <a:gd name="connsiteX337" fmla="*/ 17634 w 193971"/>
              <a:gd name="connsiteY337" fmla="*/ 17478 h 1047604"/>
              <a:gd name="connsiteX338" fmla="*/ 17634 w 193971"/>
              <a:gd name="connsiteY338" fmla="*/ 19974 h 1047604"/>
              <a:gd name="connsiteX339" fmla="*/ 17634 w 193971"/>
              <a:gd name="connsiteY339" fmla="*/ 23720 h 1047604"/>
              <a:gd name="connsiteX340" fmla="*/ 15115 w 193971"/>
              <a:gd name="connsiteY340" fmla="*/ 27465 h 1047604"/>
              <a:gd name="connsiteX341" fmla="*/ 16374 w 193971"/>
              <a:gd name="connsiteY341" fmla="*/ 41198 h 1047604"/>
              <a:gd name="connsiteX342" fmla="*/ 21413 w 193971"/>
              <a:gd name="connsiteY342" fmla="*/ 29962 h 1047604"/>
              <a:gd name="connsiteX343" fmla="*/ 17634 w 193971"/>
              <a:gd name="connsiteY343" fmla="*/ 54930 h 1047604"/>
              <a:gd name="connsiteX344" fmla="*/ 17634 w 193971"/>
              <a:gd name="connsiteY344" fmla="*/ 44943 h 1047604"/>
              <a:gd name="connsiteX345" fmla="*/ 15115 w 193971"/>
              <a:gd name="connsiteY345" fmla="*/ 73657 h 1047604"/>
              <a:gd name="connsiteX346" fmla="*/ 14935 w 193971"/>
              <a:gd name="connsiteY346" fmla="*/ 72230 h 1047604"/>
              <a:gd name="connsiteX347" fmla="*/ 15115 w 193971"/>
              <a:gd name="connsiteY347" fmla="*/ 72408 h 1047604"/>
              <a:gd name="connsiteX348" fmla="*/ 13855 w 193971"/>
              <a:gd name="connsiteY348" fmla="*/ 63669 h 1047604"/>
              <a:gd name="connsiteX349" fmla="*/ 14935 w 193971"/>
              <a:gd name="connsiteY349" fmla="*/ 72230 h 1047604"/>
              <a:gd name="connsiteX350" fmla="*/ 13855 w 193971"/>
              <a:gd name="connsiteY350" fmla="*/ 71160 h 1047604"/>
              <a:gd name="connsiteX351" fmla="*/ 16374 w 193971"/>
              <a:gd name="connsiteY351" fmla="*/ 82395 h 1047604"/>
              <a:gd name="connsiteX352" fmla="*/ 16374 w 193971"/>
              <a:gd name="connsiteY352" fmla="*/ 101122 h 1047604"/>
              <a:gd name="connsiteX353" fmla="*/ 15115 w 193971"/>
              <a:gd name="connsiteY353" fmla="*/ 101122 h 1047604"/>
              <a:gd name="connsiteX354" fmla="*/ 16374 w 193971"/>
              <a:gd name="connsiteY354" fmla="*/ 112358 h 1047604"/>
              <a:gd name="connsiteX355" fmla="*/ 15115 w 193971"/>
              <a:gd name="connsiteY355" fmla="*/ 117351 h 1047604"/>
              <a:gd name="connsiteX356" fmla="*/ 16847 w 193971"/>
              <a:gd name="connsiteY356" fmla="*/ 131240 h 1047604"/>
              <a:gd name="connsiteX357" fmla="*/ 17437 w 193971"/>
              <a:gd name="connsiteY357" fmla="*/ 139550 h 1047604"/>
              <a:gd name="connsiteX358" fmla="*/ 16374 w 193971"/>
              <a:gd name="connsiteY358" fmla="*/ 144816 h 1047604"/>
              <a:gd name="connsiteX359" fmla="*/ 21413 w 193971"/>
              <a:gd name="connsiteY359" fmla="*/ 182269 h 1047604"/>
              <a:gd name="connsiteX360" fmla="*/ 18893 w 193971"/>
              <a:gd name="connsiteY360" fmla="*/ 172282 h 1047604"/>
              <a:gd name="connsiteX361" fmla="*/ 17634 w 193971"/>
              <a:gd name="connsiteY361" fmla="*/ 181021 h 1047604"/>
              <a:gd name="connsiteX362" fmla="*/ 17634 w 193971"/>
              <a:gd name="connsiteY362" fmla="*/ 169785 h 1047604"/>
              <a:gd name="connsiteX363" fmla="*/ 18893 w 193971"/>
              <a:gd name="connsiteY363" fmla="*/ 200996 h 1047604"/>
              <a:gd name="connsiteX364" fmla="*/ 15115 w 193971"/>
              <a:gd name="connsiteY364" fmla="*/ 209735 h 1047604"/>
              <a:gd name="connsiteX365" fmla="*/ 18893 w 193971"/>
              <a:gd name="connsiteY365" fmla="*/ 218474 h 1047604"/>
              <a:gd name="connsiteX366" fmla="*/ 17634 w 193971"/>
              <a:gd name="connsiteY366" fmla="*/ 225964 h 1047604"/>
              <a:gd name="connsiteX367" fmla="*/ 17634 w 193971"/>
              <a:gd name="connsiteY367" fmla="*/ 263417 h 1047604"/>
              <a:gd name="connsiteX368" fmla="*/ 17634 w 193971"/>
              <a:gd name="connsiteY368" fmla="*/ 268411 h 1047604"/>
              <a:gd name="connsiteX369" fmla="*/ 18893 w 193971"/>
              <a:gd name="connsiteY369" fmla="*/ 305863 h 1047604"/>
              <a:gd name="connsiteX370" fmla="*/ 17634 w 193971"/>
              <a:gd name="connsiteY370" fmla="*/ 312105 h 1047604"/>
              <a:gd name="connsiteX371" fmla="*/ 18893 w 193971"/>
              <a:gd name="connsiteY371" fmla="*/ 330831 h 1047604"/>
              <a:gd name="connsiteX372" fmla="*/ 15115 w 193971"/>
              <a:gd name="connsiteY372" fmla="*/ 320844 h 1047604"/>
              <a:gd name="connsiteX373" fmla="*/ 16374 w 193971"/>
              <a:gd name="connsiteY373" fmla="*/ 333328 h 1047604"/>
              <a:gd name="connsiteX374" fmla="*/ 15115 w 193971"/>
              <a:gd name="connsiteY374" fmla="*/ 332080 h 1047604"/>
              <a:gd name="connsiteX375" fmla="*/ 17634 w 193971"/>
              <a:gd name="connsiteY375" fmla="*/ 350806 h 1047604"/>
              <a:gd name="connsiteX376" fmla="*/ 17634 w 193971"/>
              <a:gd name="connsiteY376" fmla="*/ 365787 h 1047604"/>
              <a:gd name="connsiteX377" fmla="*/ 15115 w 193971"/>
              <a:gd name="connsiteY377" fmla="*/ 363290 h 1047604"/>
              <a:gd name="connsiteX378" fmla="*/ 15115 w 193971"/>
              <a:gd name="connsiteY378" fmla="*/ 352055 h 1047604"/>
              <a:gd name="connsiteX379" fmla="*/ 13855 w 193971"/>
              <a:gd name="connsiteY379" fmla="*/ 360794 h 1047604"/>
              <a:gd name="connsiteX380" fmla="*/ 17634 w 193971"/>
              <a:gd name="connsiteY380" fmla="*/ 372029 h 1047604"/>
              <a:gd name="connsiteX381" fmla="*/ 17634 w 193971"/>
              <a:gd name="connsiteY381" fmla="*/ 395749 h 1047604"/>
              <a:gd name="connsiteX382" fmla="*/ 15115 w 193971"/>
              <a:gd name="connsiteY382" fmla="*/ 393252 h 1047604"/>
              <a:gd name="connsiteX383" fmla="*/ 16374 w 193971"/>
              <a:gd name="connsiteY383" fmla="*/ 403240 h 1047604"/>
              <a:gd name="connsiteX384" fmla="*/ 13855 w 193971"/>
              <a:gd name="connsiteY384" fmla="*/ 395749 h 1047604"/>
              <a:gd name="connsiteX385" fmla="*/ 15115 w 193971"/>
              <a:gd name="connsiteY385" fmla="*/ 418221 h 1047604"/>
              <a:gd name="connsiteX386" fmla="*/ 13855 w 193971"/>
              <a:gd name="connsiteY386" fmla="*/ 418221 h 1047604"/>
              <a:gd name="connsiteX387" fmla="*/ 15115 w 193971"/>
              <a:gd name="connsiteY387" fmla="*/ 435699 h 1047604"/>
              <a:gd name="connsiteX388" fmla="*/ 17634 w 193971"/>
              <a:gd name="connsiteY388" fmla="*/ 439444 h 1047604"/>
              <a:gd name="connsiteX389" fmla="*/ 16374 w 193971"/>
              <a:gd name="connsiteY389" fmla="*/ 455673 h 1047604"/>
              <a:gd name="connsiteX390" fmla="*/ 17634 w 193971"/>
              <a:gd name="connsiteY390" fmla="*/ 446935 h 1047604"/>
              <a:gd name="connsiteX391" fmla="*/ 15115 w 193971"/>
              <a:gd name="connsiteY391" fmla="*/ 488132 h 1047604"/>
              <a:gd name="connsiteX392" fmla="*/ 17634 w 193971"/>
              <a:gd name="connsiteY392" fmla="*/ 475648 h 1047604"/>
              <a:gd name="connsiteX393" fmla="*/ 17634 w 193971"/>
              <a:gd name="connsiteY393" fmla="*/ 503113 h 1047604"/>
              <a:gd name="connsiteX394" fmla="*/ 15115 w 193971"/>
              <a:gd name="connsiteY394" fmla="*/ 496871 h 1047604"/>
              <a:gd name="connsiteX395" fmla="*/ 16374 w 193971"/>
              <a:gd name="connsiteY395" fmla="*/ 506859 h 1047604"/>
              <a:gd name="connsiteX396" fmla="*/ 15115 w 193971"/>
              <a:gd name="connsiteY396" fmla="*/ 505610 h 1047604"/>
              <a:gd name="connsiteX397" fmla="*/ 17634 w 193971"/>
              <a:gd name="connsiteY397" fmla="*/ 535572 h 1047604"/>
              <a:gd name="connsiteX398" fmla="*/ 16374 w 193971"/>
              <a:gd name="connsiteY398" fmla="*/ 549305 h 1047604"/>
              <a:gd name="connsiteX399" fmla="*/ 13855 w 193971"/>
              <a:gd name="connsiteY399" fmla="*/ 519343 h 1047604"/>
              <a:gd name="connsiteX400" fmla="*/ 13855 w 193971"/>
              <a:gd name="connsiteY400" fmla="*/ 533075 h 1047604"/>
              <a:gd name="connsiteX401" fmla="*/ 11336 w 193971"/>
              <a:gd name="connsiteY401" fmla="*/ 524337 h 1047604"/>
              <a:gd name="connsiteX402" fmla="*/ 13855 w 193971"/>
              <a:gd name="connsiteY402" fmla="*/ 556795 h 1047604"/>
              <a:gd name="connsiteX403" fmla="*/ 13855 w 193971"/>
              <a:gd name="connsiteY403" fmla="*/ 540566 h 1047604"/>
              <a:gd name="connsiteX404" fmla="*/ 15115 w 193971"/>
              <a:gd name="connsiteY404" fmla="*/ 553050 h 1047604"/>
              <a:gd name="connsiteX405" fmla="*/ 15115 w 193971"/>
              <a:gd name="connsiteY405" fmla="*/ 569280 h 1047604"/>
              <a:gd name="connsiteX406" fmla="*/ 11336 w 193971"/>
              <a:gd name="connsiteY406" fmla="*/ 599242 h 1047604"/>
              <a:gd name="connsiteX407" fmla="*/ 13855 w 193971"/>
              <a:gd name="connsiteY407" fmla="*/ 615471 h 1047604"/>
              <a:gd name="connsiteX408" fmla="*/ 15115 w 193971"/>
              <a:gd name="connsiteY408" fmla="*/ 601739 h 1047604"/>
              <a:gd name="connsiteX409" fmla="*/ 15115 w 193971"/>
              <a:gd name="connsiteY409" fmla="*/ 645433 h 1047604"/>
              <a:gd name="connsiteX410" fmla="*/ 11336 w 193971"/>
              <a:gd name="connsiteY410" fmla="*/ 641688 h 1047604"/>
              <a:gd name="connsiteX411" fmla="*/ 13855 w 193971"/>
              <a:gd name="connsiteY411" fmla="*/ 657917 h 1047604"/>
              <a:gd name="connsiteX412" fmla="*/ 12596 w 193971"/>
              <a:gd name="connsiteY412" fmla="*/ 660414 h 1047604"/>
              <a:gd name="connsiteX413" fmla="*/ 16374 w 193971"/>
              <a:gd name="connsiteY413" fmla="*/ 685383 h 1047604"/>
              <a:gd name="connsiteX414" fmla="*/ 13855 w 193971"/>
              <a:gd name="connsiteY414" fmla="*/ 687880 h 1047604"/>
              <a:gd name="connsiteX415" fmla="*/ 13855 w 193971"/>
              <a:gd name="connsiteY415" fmla="*/ 702861 h 1047604"/>
              <a:gd name="connsiteX416" fmla="*/ 13855 w 193971"/>
              <a:gd name="connsiteY416" fmla="*/ 704109 h 1047604"/>
              <a:gd name="connsiteX417" fmla="*/ 13855 w 193971"/>
              <a:gd name="connsiteY417" fmla="*/ 739065 h 1047604"/>
              <a:gd name="connsiteX418" fmla="*/ 15115 w 193971"/>
              <a:gd name="connsiteY418" fmla="*/ 737816 h 1047604"/>
              <a:gd name="connsiteX419" fmla="*/ 16374 w 193971"/>
              <a:gd name="connsiteY419" fmla="*/ 820212 h 1047604"/>
              <a:gd name="connsiteX420" fmla="*/ 17634 w 193971"/>
              <a:gd name="connsiteY420" fmla="*/ 811473 h 1047604"/>
              <a:gd name="connsiteX421" fmla="*/ 17634 w 193971"/>
              <a:gd name="connsiteY421" fmla="*/ 837690 h 1047604"/>
              <a:gd name="connsiteX422" fmla="*/ 16374 w 193971"/>
              <a:gd name="connsiteY422" fmla="*/ 831448 h 1047604"/>
              <a:gd name="connsiteX423" fmla="*/ 15115 w 193971"/>
              <a:gd name="connsiteY423" fmla="*/ 841435 h 1047604"/>
              <a:gd name="connsiteX424" fmla="*/ 15115 w 193971"/>
              <a:gd name="connsiteY424" fmla="*/ 842684 h 1047604"/>
              <a:gd name="connsiteX425" fmla="*/ 15115 w 193971"/>
              <a:gd name="connsiteY425" fmla="*/ 845180 h 1047604"/>
              <a:gd name="connsiteX426" fmla="*/ 16374 w 193971"/>
              <a:gd name="connsiteY426" fmla="*/ 852671 h 1047604"/>
              <a:gd name="connsiteX427" fmla="*/ 13855 w 193971"/>
              <a:gd name="connsiteY427" fmla="*/ 902608 h 1047604"/>
              <a:gd name="connsiteX428" fmla="*/ 15115 w 193971"/>
              <a:gd name="connsiteY428" fmla="*/ 890124 h 1047604"/>
              <a:gd name="connsiteX429" fmla="*/ 15115 w 193971"/>
              <a:gd name="connsiteY429" fmla="*/ 901359 h 1047604"/>
              <a:gd name="connsiteX430" fmla="*/ 16374 w 193971"/>
              <a:gd name="connsiteY430" fmla="*/ 898863 h 1047604"/>
              <a:gd name="connsiteX431" fmla="*/ 13885 w 193971"/>
              <a:gd name="connsiteY431" fmla="*/ 964231 h 1047604"/>
              <a:gd name="connsiteX432" fmla="*/ 13855 w 193971"/>
              <a:gd name="connsiteY432" fmla="*/ 963780 h 1047604"/>
              <a:gd name="connsiteX433" fmla="*/ 13855 w 193971"/>
              <a:gd name="connsiteY433" fmla="*/ 965029 h 1047604"/>
              <a:gd name="connsiteX434" fmla="*/ 13885 w 193971"/>
              <a:gd name="connsiteY434" fmla="*/ 964231 h 1047604"/>
              <a:gd name="connsiteX435" fmla="*/ 15115 w 193971"/>
              <a:gd name="connsiteY435" fmla="*/ 982507 h 1047604"/>
              <a:gd name="connsiteX436" fmla="*/ 13855 w 193971"/>
              <a:gd name="connsiteY436" fmla="*/ 981258 h 1047604"/>
              <a:gd name="connsiteX437" fmla="*/ 13855 w 193971"/>
              <a:gd name="connsiteY437" fmla="*/ 1022456 h 1047604"/>
              <a:gd name="connsiteX438" fmla="*/ 5038 w 193971"/>
              <a:gd name="connsiteY438" fmla="*/ 1033692 h 1047604"/>
              <a:gd name="connsiteX439" fmla="*/ 5038 w 193971"/>
              <a:gd name="connsiteY439" fmla="*/ 1039561 h 1047604"/>
              <a:gd name="connsiteX440" fmla="*/ 6640 w 193971"/>
              <a:gd name="connsiteY440" fmla="*/ 1038187 h 1047604"/>
              <a:gd name="connsiteX441" fmla="*/ 6640 w 193971"/>
              <a:gd name="connsiteY441" fmla="*/ 1047604 h 1047604"/>
              <a:gd name="connsiteX442" fmla="*/ 2979 w 193971"/>
              <a:gd name="connsiteY442" fmla="*/ 1041326 h 1047604"/>
              <a:gd name="connsiteX443" fmla="*/ 5002 w 193971"/>
              <a:gd name="connsiteY443" fmla="*/ 1039592 h 1047604"/>
              <a:gd name="connsiteX444" fmla="*/ 4352 w 193971"/>
              <a:gd name="connsiteY444" fmla="*/ 1033477 h 1047604"/>
              <a:gd name="connsiteX445" fmla="*/ 2979 w 193971"/>
              <a:gd name="connsiteY445" fmla="*/ 1036618 h 1047604"/>
              <a:gd name="connsiteX446" fmla="*/ 4230 w 193971"/>
              <a:gd name="connsiteY446" fmla="*/ 1032326 h 1047604"/>
              <a:gd name="connsiteX447" fmla="*/ 2519 w 193971"/>
              <a:gd name="connsiteY447" fmla="*/ 1016214 h 1047604"/>
              <a:gd name="connsiteX448" fmla="*/ 5038 w 193971"/>
              <a:gd name="connsiteY448" fmla="*/ 994991 h 1047604"/>
              <a:gd name="connsiteX449" fmla="*/ 2519 w 193971"/>
              <a:gd name="connsiteY449" fmla="*/ 996239 h 1047604"/>
              <a:gd name="connsiteX450" fmla="*/ 1260 w 193971"/>
              <a:gd name="connsiteY450" fmla="*/ 992494 h 1047604"/>
              <a:gd name="connsiteX451" fmla="*/ 5038 w 193971"/>
              <a:gd name="connsiteY451" fmla="*/ 842684 h 1047604"/>
              <a:gd name="connsiteX452" fmla="*/ 3779 w 193971"/>
              <a:gd name="connsiteY452" fmla="*/ 842684 h 1047604"/>
              <a:gd name="connsiteX453" fmla="*/ 1260 w 193971"/>
              <a:gd name="connsiteY453" fmla="*/ 828951 h 1047604"/>
              <a:gd name="connsiteX454" fmla="*/ 5038 w 193971"/>
              <a:gd name="connsiteY454" fmla="*/ 816467 h 1047604"/>
              <a:gd name="connsiteX455" fmla="*/ 2519 w 193971"/>
              <a:gd name="connsiteY455" fmla="*/ 813970 h 1047604"/>
              <a:gd name="connsiteX456" fmla="*/ 3779 w 193971"/>
              <a:gd name="connsiteY456" fmla="*/ 745307 h 1047604"/>
              <a:gd name="connsiteX457" fmla="*/ 6298 w 193971"/>
              <a:gd name="connsiteY457" fmla="*/ 737816 h 1047604"/>
              <a:gd name="connsiteX458" fmla="*/ 1260 w 193971"/>
              <a:gd name="connsiteY458" fmla="*/ 720338 h 1047604"/>
              <a:gd name="connsiteX459" fmla="*/ 7557 w 193971"/>
              <a:gd name="connsiteY459" fmla="*/ 692873 h 1047604"/>
              <a:gd name="connsiteX460" fmla="*/ 5038 w 193971"/>
              <a:gd name="connsiteY460" fmla="*/ 687880 h 1047604"/>
              <a:gd name="connsiteX461" fmla="*/ 3779 w 193971"/>
              <a:gd name="connsiteY461" fmla="*/ 656669 h 1047604"/>
              <a:gd name="connsiteX462" fmla="*/ 6298 w 193971"/>
              <a:gd name="connsiteY462" fmla="*/ 591751 h 1047604"/>
              <a:gd name="connsiteX463" fmla="*/ 3779 w 193971"/>
              <a:gd name="connsiteY463" fmla="*/ 584261 h 1047604"/>
              <a:gd name="connsiteX464" fmla="*/ 1260 w 193971"/>
              <a:gd name="connsiteY464" fmla="*/ 590503 h 1047604"/>
              <a:gd name="connsiteX465" fmla="*/ 2519 w 193971"/>
              <a:gd name="connsiteY465" fmla="*/ 575522 h 1047604"/>
              <a:gd name="connsiteX466" fmla="*/ 2519 w 193971"/>
              <a:gd name="connsiteY466" fmla="*/ 571777 h 1047604"/>
              <a:gd name="connsiteX467" fmla="*/ 2519 w 193971"/>
              <a:gd name="connsiteY467" fmla="*/ 570528 h 1047604"/>
              <a:gd name="connsiteX468" fmla="*/ 3779 w 193971"/>
              <a:gd name="connsiteY468" fmla="*/ 564286 h 1047604"/>
              <a:gd name="connsiteX469" fmla="*/ 1260 w 193971"/>
              <a:gd name="connsiteY469" fmla="*/ 548057 h 1047604"/>
              <a:gd name="connsiteX470" fmla="*/ 1260 w 193971"/>
              <a:gd name="connsiteY470" fmla="*/ 543063 h 1047604"/>
              <a:gd name="connsiteX471" fmla="*/ 3779 w 193971"/>
              <a:gd name="connsiteY471" fmla="*/ 544311 h 1047604"/>
              <a:gd name="connsiteX472" fmla="*/ 2519 w 193971"/>
              <a:gd name="connsiteY472" fmla="*/ 529330 h 1047604"/>
              <a:gd name="connsiteX473" fmla="*/ 3779 w 193971"/>
              <a:gd name="connsiteY473" fmla="*/ 533075 h 1047604"/>
              <a:gd name="connsiteX474" fmla="*/ 5038 w 193971"/>
              <a:gd name="connsiteY474" fmla="*/ 520591 h 1047604"/>
              <a:gd name="connsiteX475" fmla="*/ 2519 w 193971"/>
              <a:gd name="connsiteY475" fmla="*/ 524337 h 1047604"/>
              <a:gd name="connsiteX476" fmla="*/ 3779 w 193971"/>
              <a:gd name="connsiteY476" fmla="*/ 415724 h 1047604"/>
              <a:gd name="connsiteX477" fmla="*/ 7557 w 193971"/>
              <a:gd name="connsiteY477" fmla="*/ 390756 h 1047604"/>
              <a:gd name="connsiteX478" fmla="*/ 6298 w 193971"/>
              <a:gd name="connsiteY478" fmla="*/ 393252 h 1047604"/>
              <a:gd name="connsiteX479" fmla="*/ 8817 w 193971"/>
              <a:gd name="connsiteY479" fmla="*/ 383265 h 1047604"/>
              <a:gd name="connsiteX480" fmla="*/ 6298 w 193971"/>
              <a:gd name="connsiteY480" fmla="*/ 387010 h 1047604"/>
              <a:gd name="connsiteX481" fmla="*/ 3779 w 193971"/>
              <a:gd name="connsiteY481" fmla="*/ 373278 h 1047604"/>
              <a:gd name="connsiteX482" fmla="*/ 2519 w 193971"/>
              <a:gd name="connsiteY482" fmla="*/ 310857 h 1047604"/>
              <a:gd name="connsiteX483" fmla="*/ 3779 w 193971"/>
              <a:gd name="connsiteY483" fmla="*/ 312105 h 1047604"/>
              <a:gd name="connsiteX484" fmla="*/ 3779 w 193971"/>
              <a:gd name="connsiteY484" fmla="*/ 263417 h 1047604"/>
              <a:gd name="connsiteX485" fmla="*/ 6298 w 193971"/>
              <a:gd name="connsiteY485" fmla="*/ 260920 h 1047604"/>
              <a:gd name="connsiteX486" fmla="*/ 3779 w 193971"/>
              <a:gd name="connsiteY486" fmla="*/ 222219 h 1047604"/>
              <a:gd name="connsiteX487" fmla="*/ 5038 w 193971"/>
              <a:gd name="connsiteY487" fmla="*/ 220971 h 1047604"/>
              <a:gd name="connsiteX488" fmla="*/ 2519 w 193971"/>
              <a:gd name="connsiteY488" fmla="*/ 197251 h 1047604"/>
              <a:gd name="connsiteX489" fmla="*/ 3779 w 193971"/>
              <a:gd name="connsiteY489" fmla="*/ 198499 h 1047604"/>
              <a:gd name="connsiteX490" fmla="*/ 3779 w 193971"/>
              <a:gd name="connsiteY490" fmla="*/ 176027 h 1047604"/>
              <a:gd name="connsiteX491" fmla="*/ 6298 w 193971"/>
              <a:gd name="connsiteY491" fmla="*/ 131084 h 1047604"/>
              <a:gd name="connsiteX492" fmla="*/ 2519 w 193971"/>
              <a:gd name="connsiteY492" fmla="*/ 104867 h 1047604"/>
              <a:gd name="connsiteX493" fmla="*/ 3779 w 193971"/>
              <a:gd name="connsiteY493" fmla="*/ 102370 h 1047604"/>
              <a:gd name="connsiteX494" fmla="*/ 3779 w 193971"/>
              <a:gd name="connsiteY494" fmla="*/ 68663 h 1047604"/>
              <a:gd name="connsiteX495" fmla="*/ 1260 w 193971"/>
              <a:gd name="connsiteY495" fmla="*/ 68663 h 1047604"/>
              <a:gd name="connsiteX496" fmla="*/ 0 w 193971"/>
              <a:gd name="connsiteY496" fmla="*/ 31210 h 1047604"/>
              <a:gd name="connsiteX497" fmla="*/ 3779 w 193971"/>
              <a:gd name="connsiteY497" fmla="*/ 24968 h 1047604"/>
              <a:gd name="connsiteX498" fmla="*/ 1260 w 193971"/>
              <a:gd name="connsiteY498" fmla="*/ 19974 h 1047604"/>
              <a:gd name="connsiteX499" fmla="*/ 1260 w 193971"/>
              <a:gd name="connsiteY499" fmla="*/ 11236 h 1047604"/>
              <a:gd name="connsiteX500" fmla="*/ 2519 w 193971"/>
              <a:gd name="connsiteY500" fmla="*/ 1248 h 1047604"/>
              <a:gd name="connsiteX501" fmla="*/ 17634 w 193971"/>
              <a:gd name="connsiteY501" fmla="*/ 3745 h 1047604"/>
              <a:gd name="connsiteX502" fmla="*/ 22672 w 193971"/>
              <a:gd name="connsiteY502" fmla="*/ 3745 h 1047604"/>
              <a:gd name="connsiteX503" fmla="*/ 54161 w 193971"/>
              <a:gd name="connsiteY503" fmla="*/ 3745 h 1047604"/>
              <a:gd name="connsiteX504" fmla="*/ 52901 w 193971"/>
              <a:gd name="connsiteY504" fmla="*/ 2497 h 1047604"/>
              <a:gd name="connsiteX505" fmla="*/ 83131 w 193971"/>
              <a:gd name="connsiteY505" fmla="*/ 3745 h 1047604"/>
              <a:gd name="connsiteX506" fmla="*/ 102024 w 193971"/>
              <a:gd name="connsiteY506" fmla="*/ 3745 h 1047604"/>
              <a:gd name="connsiteX507" fmla="*/ 98245 w 193971"/>
              <a:gd name="connsiteY507" fmla="*/ 2497 h 1047604"/>
              <a:gd name="connsiteX508" fmla="*/ 123436 w 193971"/>
              <a:gd name="connsiteY508" fmla="*/ 2497 h 1047604"/>
              <a:gd name="connsiteX509" fmla="*/ 132253 w 193971"/>
              <a:gd name="connsiteY509" fmla="*/ 2497 h 1047604"/>
              <a:gd name="connsiteX510" fmla="*/ 165002 w 193971"/>
              <a:gd name="connsiteY510" fmla="*/ 2497 h 1047604"/>
              <a:gd name="connsiteX511" fmla="*/ 162483 w 193971"/>
              <a:gd name="connsiteY511" fmla="*/ 3745 h 1047604"/>
              <a:gd name="connsiteX512" fmla="*/ 170040 w 193971"/>
              <a:gd name="connsiteY512" fmla="*/ 2497 h 1047604"/>
              <a:gd name="connsiteX513" fmla="*/ 182635 w 193971"/>
              <a:gd name="connsiteY513" fmla="*/ 3745 h 1047604"/>
              <a:gd name="connsiteX514" fmla="*/ 191452 w 193971"/>
              <a:gd name="connsiteY514" fmla="*/ 0 h 104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93971" h="1047604">
                <a:moveTo>
                  <a:pt x="173259" y="983257"/>
                </a:moveTo>
                <a:lnTo>
                  <a:pt x="176006" y="992674"/>
                </a:lnTo>
                <a:lnTo>
                  <a:pt x="173259" y="991104"/>
                </a:lnTo>
                <a:close/>
                <a:moveTo>
                  <a:pt x="176006" y="939312"/>
                </a:moveTo>
                <a:cubicBezTo>
                  <a:pt x="176006" y="946375"/>
                  <a:pt x="176006" y="960500"/>
                  <a:pt x="176006" y="971093"/>
                </a:cubicBezTo>
                <a:lnTo>
                  <a:pt x="173259" y="967562"/>
                </a:lnTo>
                <a:lnTo>
                  <a:pt x="173259" y="965208"/>
                </a:lnTo>
                <a:cubicBezTo>
                  <a:pt x="176006" y="956968"/>
                  <a:pt x="173259" y="944021"/>
                  <a:pt x="176006" y="939312"/>
                </a:cubicBezTo>
                <a:close/>
                <a:moveTo>
                  <a:pt x="176006" y="933817"/>
                </a:moveTo>
                <a:cubicBezTo>
                  <a:pt x="176006" y="933817"/>
                  <a:pt x="173259" y="941141"/>
                  <a:pt x="173259" y="943583"/>
                </a:cubicBezTo>
                <a:lnTo>
                  <a:pt x="173259" y="938700"/>
                </a:lnTo>
                <a:close/>
                <a:moveTo>
                  <a:pt x="180130" y="910848"/>
                </a:moveTo>
                <a:cubicBezTo>
                  <a:pt x="180130" y="911098"/>
                  <a:pt x="180588" y="912346"/>
                  <a:pt x="182418" y="911348"/>
                </a:cubicBezTo>
                <a:cubicBezTo>
                  <a:pt x="182418" y="913345"/>
                  <a:pt x="180587" y="915343"/>
                  <a:pt x="180587" y="916342"/>
                </a:cubicBezTo>
                <a:cubicBezTo>
                  <a:pt x="180587" y="911348"/>
                  <a:pt x="180130" y="910599"/>
                  <a:pt x="180130" y="910848"/>
                </a:cubicBezTo>
                <a:close/>
                <a:moveTo>
                  <a:pt x="178757" y="888377"/>
                </a:moveTo>
                <a:cubicBezTo>
                  <a:pt x="180587" y="885381"/>
                  <a:pt x="180587" y="884382"/>
                  <a:pt x="182418" y="890375"/>
                </a:cubicBezTo>
                <a:cubicBezTo>
                  <a:pt x="180587" y="888377"/>
                  <a:pt x="180587" y="893371"/>
                  <a:pt x="180587" y="894370"/>
                </a:cubicBezTo>
                <a:close/>
                <a:moveTo>
                  <a:pt x="173259" y="878887"/>
                </a:moveTo>
                <a:lnTo>
                  <a:pt x="175407" y="890785"/>
                </a:lnTo>
                <a:lnTo>
                  <a:pt x="176006" y="889873"/>
                </a:lnTo>
                <a:lnTo>
                  <a:pt x="176006" y="893012"/>
                </a:lnTo>
                <a:lnTo>
                  <a:pt x="175735" y="892599"/>
                </a:lnTo>
                <a:lnTo>
                  <a:pt x="176006" y="894100"/>
                </a:lnTo>
                <a:lnTo>
                  <a:pt x="175654" y="892476"/>
                </a:lnTo>
                <a:lnTo>
                  <a:pt x="174976" y="891443"/>
                </a:lnTo>
                <a:lnTo>
                  <a:pt x="175317" y="890922"/>
                </a:lnTo>
                <a:lnTo>
                  <a:pt x="173259" y="881423"/>
                </a:lnTo>
                <a:close/>
                <a:moveTo>
                  <a:pt x="173259" y="848816"/>
                </a:moveTo>
                <a:cubicBezTo>
                  <a:pt x="174358" y="848816"/>
                  <a:pt x="174358" y="852286"/>
                  <a:pt x="174358" y="848816"/>
                </a:cubicBezTo>
                <a:lnTo>
                  <a:pt x="174358" y="849973"/>
                </a:lnTo>
                <a:cubicBezTo>
                  <a:pt x="174358" y="855755"/>
                  <a:pt x="174358" y="851129"/>
                  <a:pt x="173259" y="848816"/>
                </a:cubicBezTo>
                <a:close/>
                <a:moveTo>
                  <a:pt x="182418" y="845929"/>
                </a:moveTo>
                <a:cubicBezTo>
                  <a:pt x="180587" y="847302"/>
                  <a:pt x="180587" y="852795"/>
                  <a:pt x="180587" y="855542"/>
                </a:cubicBezTo>
                <a:lnTo>
                  <a:pt x="178757" y="850049"/>
                </a:lnTo>
                <a:lnTo>
                  <a:pt x="181086" y="847428"/>
                </a:lnTo>
                <a:close/>
                <a:moveTo>
                  <a:pt x="177655" y="836096"/>
                </a:moveTo>
                <a:cubicBezTo>
                  <a:pt x="176556" y="834939"/>
                  <a:pt x="175457" y="843034"/>
                  <a:pt x="174358" y="848816"/>
                </a:cubicBezTo>
                <a:cubicBezTo>
                  <a:pt x="174358" y="845347"/>
                  <a:pt x="174358" y="844191"/>
                  <a:pt x="174358" y="843034"/>
                </a:cubicBezTo>
                <a:cubicBezTo>
                  <a:pt x="175457" y="839565"/>
                  <a:pt x="175457" y="838409"/>
                  <a:pt x="177655" y="836096"/>
                </a:cubicBezTo>
                <a:close/>
                <a:moveTo>
                  <a:pt x="173259" y="829451"/>
                </a:moveTo>
                <a:lnTo>
                  <a:pt x="175626" y="830634"/>
                </a:lnTo>
                <a:lnTo>
                  <a:pt x="176006" y="829451"/>
                </a:lnTo>
                <a:lnTo>
                  <a:pt x="176006" y="830824"/>
                </a:lnTo>
                <a:lnTo>
                  <a:pt x="176006" y="833569"/>
                </a:lnTo>
                <a:lnTo>
                  <a:pt x="176006" y="839217"/>
                </a:lnTo>
                <a:cubicBezTo>
                  <a:pt x="176006" y="836775"/>
                  <a:pt x="173259" y="837996"/>
                  <a:pt x="173259" y="837996"/>
                </a:cubicBezTo>
                <a:lnTo>
                  <a:pt x="175113" y="832230"/>
                </a:lnTo>
                <a:close/>
                <a:moveTo>
                  <a:pt x="181502" y="823953"/>
                </a:moveTo>
                <a:cubicBezTo>
                  <a:pt x="181502" y="826701"/>
                  <a:pt x="178757" y="827617"/>
                  <a:pt x="178757" y="828532"/>
                </a:cubicBezTo>
                <a:cubicBezTo>
                  <a:pt x="178757" y="827617"/>
                  <a:pt x="178757" y="826701"/>
                  <a:pt x="178757" y="825785"/>
                </a:cubicBezTo>
                <a:close/>
                <a:moveTo>
                  <a:pt x="178757" y="812970"/>
                </a:moveTo>
                <a:lnTo>
                  <a:pt x="181502" y="816109"/>
                </a:lnTo>
                <a:lnTo>
                  <a:pt x="181502" y="822387"/>
                </a:lnTo>
                <a:close/>
                <a:moveTo>
                  <a:pt x="178757" y="801981"/>
                </a:moveTo>
                <a:cubicBezTo>
                  <a:pt x="178757" y="802897"/>
                  <a:pt x="181502" y="803813"/>
                  <a:pt x="181502" y="805645"/>
                </a:cubicBezTo>
                <a:cubicBezTo>
                  <a:pt x="181502" y="805645"/>
                  <a:pt x="181502" y="805645"/>
                  <a:pt x="178757" y="806560"/>
                </a:cubicBezTo>
                <a:cubicBezTo>
                  <a:pt x="178757" y="804729"/>
                  <a:pt x="178757" y="803813"/>
                  <a:pt x="178757" y="801981"/>
                </a:cubicBezTo>
                <a:close/>
                <a:moveTo>
                  <a:pt x="176006" y="790998"/>
                </a:moveTo>
                <a:lnTo>
                  <a:pt x="176006" y="806106"/>
                </a:lnTo>
                <a:cubicBezTo>
                  <a:pt x="176006" y="804732"/>
                  <a:pt x="173259" y="806106"/>
                  <a:pt x="173259" y="797865"/>
                </a:cubicBezTo>
                <a:close/>
                <a:moveTo>
                  <a:pt x="184245" y="780009"/>
                </a:moveTo>
                <a:cubicBezTo>
                  <a:pt x="184245" y="785502"/>
                  <a:pt x="186992" y="789622"/>
                  <a:pt x="186992" y="795115"/>
                </a:cubicBezTo>
                <a:cubicBezTo>
                  <a:pt x="186992" y="792368"/>
                  <a:pt x="184245" y="800608"/>
                  <a:pt x="184245" y="797861"/>
                </a:cubicBezTo>
                <a:cubicBezTo>
                  <a:pt x="184245" y="790995"/>
                  <a:pt x="184245" y="785502"/>
                  <a:pt x="184245" y="780009"/>
                </a:cubicBezTo>
                <a:close/>
                <a:moveTo>
                  <a:pt x="181502" y="774517"/>
                </a:moveTo>
                <a:cubicBezTo>
                  <a:pt x="181502" y="778911"/>
                  <a:pt x="181502" y="783305"/>
                  <a:pt x="181502" y="785502"/>
                </a:cubicBezTo>
                <a:cubicBezTo>
                  <a:pt x="181502" y="789896"/>
                  <a:pt x="178757" y="787699"/>
                  <a:pt x="178757" y="787699"/>
                </a:cubicBezTo>
                <a:cubicBezTo>
                  <a:pt x="178757" y="783305"/>
                  <a:pt x="178757" y="778911"/>
                  <a:pt x="181502" y="774517"/>
                </a:cubicBezTo>
                <a:close/>
                <a:moveTo>
                  <a:pt x="173259" y="760908"/>
                </a:moveTo>
                <a:cubicBezTo>
                  <a:pt x="174633" y="757326"/>
                  <a:pt x="174633" y="764490"/>
                  <a:pt x="177380" y="766878"/>
                </a:cubicBezTo>
                <a:cubicBezTo>
                  <a:pt x="177380" y="763296"/>
                  <a:pt x="177380" y="766878"/>
                  <a:pt x="177380" y="768072"/>
                </a:cubicBezTo>
                <a:cubicBezTo>
                  <a:pt x="177380" y="770461"/>
                  <a:pt x="177380" y="772849"/>
                  <a:pt x="177380" y="775237"/>
                </a:cubicBezTo>
                <a:cubicBezTo>
                  <a:pt x="177380" y="772849"/>
                  <a:pt x="177380" y="770461"/>
                  <a:pt x="176006" y="766878"/>
                </a:cubicBezTo>
                <a:cubicBezTo>
                  <a:pt x="174633" y="778819"/>
                  <a:pt x="174633" y="758520"/>
                  <a:pt x="174633" y="774043"/>
                </a:cubicBezTo>
                <a:cubicBezTo>
                  <a:pt x="174633" y="768072"/>
                  <a:pt x="173259" y="771655"/>
                  <a:pt x="173259" y="760908"/>
                </a:cubicBezTo>
                <a:close/>
                <a:moveTo>
                  <a:pt x="178757" y="736064"/>
                </a:moveTo>
                <a:cubicBezTo>
                  <a:pt x="178757" y="736064"/>
                  <a:pt x="181502" y="737437"/>
                  <a:pt x="181502" y="742930"/>
                </a:cubicBezTo>
                <a:cubicBezTo>
                  <a:pt x="178757" y="749797"/>
                  <a:pt x="178757" y="752543"/>
                  <a:pt x="178757" y="756663"/>
                </a:cubicBezTo>
                <a:lnTo>
                  <a:pt x="178757" y="753916"/>
                </a:lnTo>
                <a:lnTo>
                  <a:pt x="178757" y="752543"/>
                </a:lnTo>
                <a:close/>
                <a:moveTo>
                  <a:pt x="179540" y="724222"/>
                </a:moveTo>
                <a:cubicBezTo>
                  <a:pt x="181109" y="732632"/>
                  <a:pt x="182679" y="732632"/>
                  <a:pt x="182679" y="733834"/>
                </a:cubicBezTo>
                <a:lnTo>
                  <a:pt x="182227" y="734007"/>
                </a:lnTo>
                <a:lnTo>
                  <a:pt x="182418" y="734499"/>
                </a:lnTo>
                <a:lnTo>
                  <a:pt x="181963" y="734108"/>
                </a:lnTo>
                <a:lnTo>
                  <a:pt x="176401" y="736237"/>
                </a:lnTo>
                <a:lnTo>
                  <a:pt x="179020" y="726211"/>
                </a:lnTo>
                <a:lnTo>
                  <a:pt x="178757" y="725082"/>
                </a:lnTo>
                <a:lnTo>
                  <a:pt x="179091" y="725941"/>
                </a:lnTo>
                <a:close/>
                <a:moveTo>
                  <a:pt x="173262" y="711004"/>
                </a:moveTo>
                <a:cubicBezTo>
                  <a:pt x="174831" y="708601"/>
                  <a:pt x="176401" y="726625"/>
                  <a:pt x="177970" y="723020"/>
                </a:cubicBezTo>
                <a:lnTo>
                  <a:pt x="176401" y="736237"/>
                </a:lnTo>
                <a:lnTo>
                  <a:pt x="173262" y="737439"/>
                </a:lnTo>
                <a:lnTo>
                  <a:pt x="173262" y="720617"/>
                </a:lnTo>
                <a:cubicBezTo>
                  <a:pt x="173262" y="720617"/>
                  <a:pt x="173262" y="717012"/>
                  <a:pt x="173262" y="719415"/>
                </a:cubicBezTo>
                <a:close/>
                <a:moveTo>
                  <a:pt x="178757" y="708604"/>
                </a:moveTo>
                <a:lnTo>
                  <a:pt x="181502" y="712997"/>
                </a:lnTo>
                <a:lnTo>
                  <a:pt x="178757" y="711899"/>
                </a:lnTo>
                <a:close/>
                <a:moveTo>
                  <a:pt x="173259" y="703106"/>
                </a:moveTo>
                <a:cubicBezTo>
                  <a:pt x="173259" y="705854"/>
                  <a:pt x="176006" y="707685"/>
                  <a:pt x="173259" y="707685"/>
                </a:cubicBezTo>
                <a:cubicBezTo>
                  <a:pt x="173259" y="705854"/>
                  <a:pt x="173259" y="704022"/>
                  <a:pt x="173259" y="703106"/>
                </a:cubicBezTo>
                <a:close/>
                <a:moveTo>
                  <a:pt x="173491" y="694483"/>
                </a:moveTo>
                <a:lnTo>
                  <a:pt x="173259" y="695621"/>
                </a:lnTo>
                <a:lnTo>
                  <a:pt x="173259" y="694622"/>
                </a:lnTo>
                <a:close/>
                <a:moveTo>
                  <a:pt x="173259" y="686632"/>
                </a:moveTo>
                <a:lnTo>
                  <a:pt x="174834" y="687892"/>
                </a:lnTo>
                <a:lnTo>
                  <a:pt x="175091" y="686632"/>
                </a:lnTo>
                <a:lnTo>
                  <a:pt x="175198" y="688183"/>
                </a:lnTo>
                <a:lnTo>
                  <a:pt x="176006" y="688829"/>
                </a:lnTo>
                <a:lnTo>
                  <a:pt x="175283" y="689407"/>
                </a:lnTo>
                <a:lnTo>
                  <a:pt x="175549" y="693249"/>
                </a:lnTo>
                <a:lnTo>
                  <a:pt x="173491" y="694483"/>
                </a:lnTo>
                <a:lnTo>
                  <a:pt x="174378" y="690130"/>
                </a:lnTo>
                <a:lnTo>
                  <a:pt x="173259" y="691025"/>
                </a:lnTo>
                <a:close/>
                <a:moveTo>
                  <a:pt x="176006" y="670151"/>
                </a:moveTo>
                <a:lnTo>
                  <a:pt x="176006" y="677475"/>
                </a:lnTo>
                <a:lnTo>
                  <a:pt x="173259" y="679917"/>
                </a:lnTo>
                <a:close/>
                <a:moveTo>
                  <a:pt x="175091" y="648179"/>
                </a:moveTo>
                <a:cubicBezTo>
                  <a:pt x="176922" y="648179"/>
                  <a:pt x="175091" y="653672"/>
                  <a:pt x="175091" y="658067"/>
                </a:cubicBezTo>
                <a:cubicBezTo>
                  <a:pt x="175091" y="656968"/>
                  <a:pt x="175091" y="655869"/>
                  <a:pt x="173259" y="655869"/>
                </a:cubicBezTo>
                <a:close/>
                <a:moveTo>
                  <a:pt x="171299" y="528082"/>
                </a:moveTo>
                <a:cubicBezTo>
                  <a:pt x="173819" y="520591"/>
                  <a:pt x="171299" y="540566"/>
                  <a:pt x="173819" y="531827"/>
                </a:cubicBezTo>
                <a:lnTo>
                  <a:pt x="173819" y="545605"/>
                </a:lnTo>
                <a:lnTo>
                  <a:pt x="176006" y="552602"/>
                </a:lnTo>
                <a:cubicBezTo>
                  <a:pt x="173259" y="553701"/>
                  <a:pt x="173259" y="551503"/>
                  <a:pt x="173259" y="549306"/>
                </a:cubicBezTo>
                <a:cubicBezTo>
                  <a:pt x="173259" y="546010"/>
                  <a:pt x="173259" y="543813"/>
                  <a:pt x="173259" y="543813"/>
                </a:cubicBezTo>
                <a:lnTo>
                  <a:pt x="173300" y="543945"/>
                </a:lnTo>
                <a:close/>
                <a:moveTo>
                  <a:pt x="186992" y="521841"/>
                </a:moveTo>
                <a:cubicBezTo>
                  <a:pt x="186992" y="524837"/>
                  <a:pt x="186992" y="527834"/>
                  <a:pt x="186992" y="531829"/>
                </a:cubicBezTo>
                <a:cubicBezTo>
                  <a:pt x="184245" y="530830"/>
                  <a:pt x="186992" y="526835"/>
                  <a:pt x="186992" y="521841"/>
                </a:cubicBezTo>
                <a:close/>
                <a:moveTo>
                  <a:pt x="186077" y="505360"/>
                </a:moveTo>
                <a:cubicBezTo>
                  <a:pt x="187908" y="510854"/>
                  <a:pt x="186077" y="516348"/>
                  <a:pt x="184245" y="520468"/>
                </a:cubicBezTo>
                <a:cubicBezTo>
                  <a:pt x="184245" y="516348"/>
                  <a:pt x="184245" y="512227"/>
                  <a:pt x="184245" y="508107"/>
                </a:cubicBezTo>
                <a:cubicBezTo>
                  <a:pt x="184245" y="506734"/>
                  <a:pt x="184245" y="505360"/>
                  <a:pt x="186077" y="505360"/>
                </a:cubicBezTo>
                <a:close/>
                <a:moveTo>
                  <a:pt x="169144" y="273035"/>
                </a:moveTo>
                <a:cubicBezTo>
                  <a:pt x="171889" y="269157"/>
                  <a:pt x="170516" y="273035"/>
                  <a:pt x="171889" y="280789"/>
                </a:cubicBezTo>
                <a:cubicBezTo>
                  <a:pt x="171889" y="278205"/>
                  <a:pt x="170516" y="289837"/>
                  <a:pt x="170516" y="287252"/>
                </a:cubicBezTo>
                <a:cubicBezTo>
                  <a:pt x="171889" y="275620"/>
                  <a:pt x="167771" y="284667"/>
                  <a:pt x="169144" y="273035"/>
                </a:cubicBezTo>
                <a:close/>
                <a:moveTo>
                  <a:pt x="191573" y="270160"/>
                </a:moveTo>
                <a:cubicBezTo>
                  <a:pt x="193404" y="269161"/>
                  <a:pt x="189743" y="275154"/>
                  <a:pt x="189743" y="279149"/>
                </a:cubicBezTo>
                <a:cubicBezTo>
                  <a:pt x="189743" y="277151"/>
                  <a:pt x="189743" y="275154"/>
                  <a:pt x="189743" y="272157"/>
                </a:cubicBezTo>
                <a:close/>
                <a:moveTo>
                  <a:pt x="23116" y="192258"/>
                </a:moveTo>
                <a:cubicBezTo>
                  <a:pt x="23116" y="195254"/>
                  <a:pt x="23116" y="198251"/>
                  <a:pt x="23116" y="201247"/>
                </a:cubicBezTo>
                <a:cubicBezTo>
                  <a:pt x="19453" y="202246"/>
                  <a:pt x="23116" y="198251"/>
                  <a:pt x="23116" y="192258"/>
                </a:cubicBezTo>
                <a:close/>
                <a:moveTo>
                  <a:pt x="173259" y="175777"/>
                </a:moveTo>
                <a:lnTo>
                  <a:pt x="177655" y="182768"/>
                </a:lnTo>
                <a:lnTo>
                  <a:pt x="174358" y="185764"/>
                </a:lnTo>
                <a:cubicBezTo>
                  <a:pt x="175457" y="182768"/>
                  <a:pt x="175457" y="179772"/>
                  <a:pt x="173259" y="175777"/>
                </a:cubicBezTo>
                <a:close/>
                <a:moveTo>
                  <a:pt x="17634" y="138574"/>
                </a:moveTo>
                <a:cubicBezTo>
                  <a:pt x="17634" y="139823"/>
                  <a:pt x="17634" y="141071"/>
                  <a:pt x="17634" y="142320"/>
                </a:cubicBezTo>
                <a:lnTo>
                  <a:pt x="17437" y="139550"/>
                </a:lnTo>
                <a:close/>
                <a:moveTo>
                  <a:pt x="22200" y="120843"/>
                </a:moveTo>
                <a:lnTo>
                  <a:pt x="22200" y="123590"/>
                </a:lnTo>
                <a:lnTo>
                  <a:pt x="19453" y="124964"/>
                </a:lnTo>
                <a:close/>
                <a:moveTo>
                  <a:pt x="178857" y="37452"/>
                </a:moveTo>
                <a:lnTo>
                  <a:pt x="178857" y="61172"/>
                </a:lnTo>
                <a:lnTo>
                  <a:pt x="177597" y="39949"/>
                </a:lnTo>
                <a:cubicBezTo>
                  <a:pt x="177597" y="41198"/>
                  <a:pt x="177597" y="43694"/>
                  <a:pt x="178857" y="37452"/>
                </a:cubicBezTo>
                <a:close/>
                <a:moveTo>
                  <a:pt x="191452" y="0"/>
                </a:moveTo>
                <a:cubicBezTo>
                  <a:pt x="192712" y="2497"/>
                  <a:pt x="193971" y="9987"/>
                  <a:pt x="193971" y="19974"/>
                </a:cubicBezTo>
                <a:cubicBezTo>
                  <a:pt x="192712" y="16229"/>
                  <a:pt x="192712" y="9987"/>
                  <a:pt x="192712" y="13732"/>
                </a:cubicBezTo>
                <a:cubicBezTo>
                  <a:pt x="191452" y="16229"/>
                  <a:pt x="191452" y="21223"/>
                  <a:pt x="192712" y="22471"/>
                </a:cubicBezTo>
                <a:cubicBezTo>
                  <a:pt x="191452" y="23720"/>
                  <a:pt x="191452" y="18726"/>
                  <a:pt x="190193" y="19974"/>
                </a:cubicBezTo>
                <a:cubicBezTo>
                  <a:pt x="192712" y="29962"/>
                  <a:pt x="190193" y="37452"/>
                  <a:pt x="191452" y="52433"/>
                </a:cubicBezTo>
                <a:cubicBezTo>
                  <a:pt x="190193" y="47440"/>
                  <a:pt x="190193" y="51185"/>
                  <a:pt x="188933" y="52433"/>
                </a:cubicBezTo>
                <a:cubicBezTo>
                  <a:pt x="191452" y="54930"/>
                  <a:pt x="186414" y="73657"/>
                  <a:pt x="190193" y="67414"/>
                </a:cubicBezTo>
                <a:cubicBezTo>
                  <a:pt x="187674" y="96128"/>
                  <a:pt x="188933" y="141071"/>
                  <a:pt x="186414" y="151059"/>
                </a:cubicBezTo>
                <a:cubicBezTo>
                  <a:pt x="185155" y="154804"/>
                  <a:pt x="186414" y="163543"/>
                  <a:pt x="186414" y="167288"/>
                </a:cubicBezTo>
                <a:lnTo>
                  <a:pt x="185155" y="167288"/>
                </a:lnTo>
                <a:cubicBezTo>
                  <a:pt x="187674" y="181021"/>
                  <a:pt x="186414" y="178524"/>
                  <a:pt x="188933" y="194754"/>
                </a:cubicBezTo>
                <a:cubicBezTo>
                  <a:pt x="186414" y="187263"/>
                  <a:pt x="186414" y="191008"/>
                  <a:pt x="183895" y="197251"/>
                </a:cubicBezTo>
                <a:lnTo>
                  <a:pt x="187674" y="208486"/>
                </a:lnTo>
                <a:lnTo>
                  <a:pt x="185155" y="210983"/>
                </a:lnTo>
                <a:cubicBezTo>
                  <a:pt x="186414" y="215977"/>
                  <a:pt x="185155" y="220971"/>
                  <a:pt x="185155" y="225964"/>
                </a:cubicBezTo>
                <a:cubicBezTo>
                  <a:pt x="185155" y="223467"/>
                  <a:pt x="185155" y="224716"/>
                  <a:pt x="183895" y="224716"/>
                </a:cubicBezTo>
                <a:cubicBezTo>
                  <a:pt x="187674" y="227213"/>
                  <a:pt x="186414" y="247187"/>
                  <a:pt x="187674" y="250933"/>
                </a:cubicBezTo>
                <a:cubicBezTo>
                  <a:pt x="185155" y="255926"/>
                  <a:pt x="188933" y="264665"/>
                  <a:pt x="186414" y="268411"/>
                </a:cubicBezTo>
                <a:cubicBezTo>
                  <a:pt x="186414" y="269659"/>
                  <a:pt x="186414" y="272156"/>
                  <a:pt x="186414" y="274653"/>
                </a:cubicBezTo>
                <a:cubicBezTo>
                  <a:pt x="187674" y="272156"/>
                  <a:pt x="188933" y="270907"/>
                  <a:pt x="188933" y="274653"/>
                </a:cubicBezTo>
                <a:cubicBezTo>
                  <a:pt x="188933" y="275901"/>
                  <a:pt x="188933" y="275901"/>
                  <a:pt x="188933" y="277149"/>
                </a:cubicBezTo>
                <a:lnTo>
                  <a:pt x="186414" y="278398"/>
                </a:lnTo>
                <a:cubicBezTo>
                  <a:pt x="187674" y="282143"/>
                  <a:pt x="187674" y="288385"/>
                  <a:pt x="187674" y="290882"/>
                </a:cubicBezTo>
                <a:cubicBezTo>
                  <a:pt x="187674" y="289634"/>
                  <a:pt x="187674" y="288385"/>
                  <a:pt x="188933" y="285888"/>
                </a:cubicBezTo>
                <a:cubicBezTo>
                  <a:pt x="187674" y="288385"/>
                  <a:pt x="187674" y="289634"/>
                  <a:pt x="187674" y="292130"/>
                </a:cubicBezTo>
                <a:cubicBezTo>
                  <a:pt x="187674" y="293379"/>
                  <a:pt x="187674" y="293379"/>
                  <a:pt x="187674" y="293379"/>
                </a:cubicBezTo>
                <a:lnTo>
                  <a:pt x="186414" y="293379"/>
                </a:lnTo>
                <a:cubicBezTo>
                  <a:pt x="186414" y="294627"/>
                  <a:pt x="186414" y="298373"/>
                  <a:pt x="186414" y="302118"/>
                </a:cubicBezTo>
                <a:cubicBezTo>
                  <a:pt x="183895" y="318347"/>
                  <a:pt x="190193" y="338322"/>
                  <a:pt x="186414" y="355800"/>
                </a:cubicBezTo>
                <a:cubicBezTo>
                  <a:pt x="186414" y="353303"/>
                  <a:pt x="186414" y="350806"/>
                  <a:pt x="186414" y="348309"/>
                </a:cubicBezTo>
                <a:cubicBezTo>
                  <a:pt x="186414" y="363290"/>
                  <a:pt x="183895" y="378271"/>
                  <a:pt x="183895" y="388259"/>
                </a:cubicBezTo>
                <a:lnTo>
                  <a:pt x="186414" y="387010"/>
                </a:lnTo>
                <a:cubicBezTo>
                  <a:pt x="186414" y="398246"/>
                  <a:pt x="186414" y="406985"/>
                  <a:pt x="186414" y="415724"/>
                </a:cubicBezTo>
                <a:lnTo>
                  <a:pt x="188933" y="416972"/>
                </a:lnTo>
                <a:cubicBezTo>
                  <a:pt x="187674" y="429457"/>
                  <a:pt x="190193" y="456922"/>
                  <a:pt x="186414" y="464412"/>
                </a:cubicBezTo>
                <a:cubicBezTo>
                  <a:pt x="187674" y="468158"/>
                  <a:pt x="185155" y="483139"/>
                  <a:pt x="186414" y="489381"/>
                </a:cubicBezTo>
                <a:lnTo>
                  <a:pt x="183895" y="491878"/>
                </a:lnTo>
                <a:cubicBezTo>
                  <a:pt x="183895" y="501865"/>
                  <a:pt x="183895" y="506859"/>
                  <a:pt x="183895" y="513101"/>
                </a:cubicBezTo>
                <a:cubicBezTo>
                  <a:pt x="181376" y="531827"/>
                  <a:pt x="183895" y="550553"/>
                  <a:pt x="183895" y="566783"/>
                </a:cubicBezTo>
                <a:lnTo>
                  <a:pt x="182635" y="566783"/>
                </a:lnTo>
                <a:lnTo>
                  <a:pt x="183895" y="584261"/>
                </a:lnTo>
                <a:cubicBezTo>
                  <a:pt x="182635" y="580515"/>
                  <a:pt x="183895" y="588006"/>
                  <a:pt x="183895" y="593000"/>
                </a:cubicBezTo>
                <a:cubicBezTo>
                  <a:pt x="183895" y="597993"/>
                  <a:pt x="183895" y="607981"/>
                  <a:pt x="182635" y="612974"/>
                </a:cubicBezTo>
                <a:lnTo>
                  <a:pt x="182635" y="611726"/>
                </a:lnTo>
                <a:cubicBezTo>
                  <a:pt x="181376" y="612974"/>
                  <a:pt x="181376" y="614223"/>
                  <a:pt x="181376" y="617968"/>
                </a:cubicBezTo>
                <a:cubicBezTo>
                  <a:pt x="181376" y="619216"/>
                  <a:pt x="182635" y="619216"/>
                  <a:pt x="182635" y="617968"/>
                </a:cubicBezTo>
                <a:lnTo>
                  <a:pt x="182635" y="625459"/>
                </a:lnTo>
                <a:cubicBezTo>
                  <a:pt x="182635" y="612974"/>
                  <a:pt x="181376" y="625459"/>
                  <a:pt x="180116" y="626707"/>
                </a:cubicBezTo>
                <a:lnTo>
                  <a:pt x="180116" y="632949"/>
                </a:lnTo>
                <a:cubicBezTo>
                  <a:pt x="180116" y="635446"/>
                  <a:pt x="180116" y="629204"/>
                  <a:pt x="178857" y="634198"/>
                </a:cubicBezTo>
                <a:cubicBezTo>
                  <a:pt x="180116" y="639191"/>
                  <a:pt x="180116" y="652924"/>
                  <a:pt x="181376" y="656669"/>
                </a:cubicBezTo>
                <a:cubicBezTo>
                  <a:pt x="181376" y="656669"/>
                  <a:pt x="182635" y="654172"/>
                  <a:pt x="182635" y="652924"/>
                </a:cubicBezTo>
                <a:lnTo>
                  <a:pt x="182635" y="654172"/>
                </a:lnTo>
                <a:cubicBezTo>
                  <a:pt x="182635" y="661663"/>
                  <a:pt x="182635" y="659166"/>
                  <a:pt x="183895" y="659166"/>
                </a:cubicBezTo>
                <a:cubicBezTo>
                  <a:pt x="181376" y="669153"/>
                  <a:pt x="182635" y="674147"/>
                  <a:pt x="180116" y="681637"/>
                </a:cubicBezTo>
                <a:cubicBezTo>
                  <a:pt x="182635" y="672899"/>
                  <a:pt x="178857" y="705357"/>
                  <a:pt x="182635" y="697867"/>
                </a:cubicBezTo>
                <a:cubicBezTo>
                  <a:pt x="180116" y="705357"/>
                  <a:pt x="182635" y="704109"/>
                  <a:pt x="180116" y="707854"/>
                </a:cubicBezTo>
                <a:cubicBezTo>
                  <a:pt x="180116" y="697867"/>
                  <a:pt x="178857" y="687880"/>
                  <a:pt x="177597" y="679141"/>
                </a:cubicBezTo>
                <a:lnTo>
                  <a:pt x="176338" y="687880"/>
                </a:lnTo>
                <a:cubicBezTo>
                  <a:pt x="173819" y="681637"/>
                  <a:pt x="177597" y="669153"/>
                  <a:pt x="177597" y="664160"/>
                </a:cubicBezTo>
                <a:cubicBezTo>
                  <a:pt x="177597" y="666656"/>
                  <a:pt x="176338" y="674147"/>
                  <a:pt x="176338" y="674147"/>
                </a:cubicBezTo>
                <a:lnTo>
                  <a:pt x="177597" y="672899"/>
                </a:lnTo>
                <a:lnTo>
                  <a:pt x="177597" y="664160"/>
                </a:lnTo>
                <a:lnTo>
                  <a:pt x="177597" y="642936"/>
                </a:lnTo>
                <a:cubicBezTo>
                  <a:pt x="176338" y="650427"/>
                  <a:pt x="176338" y="634198"/>
                  <a:pt x="173819" y="639191"/>
                </a:cubicBezTo>
                <a:lnTo>
                  <a:pt x="173819" y="645433"/>
                </a:lnTo>
                <a:cubicBezTo>
                  <a:pt x="173819" y="647930"/>
                  <a:pt x="173819" y="642936"/>
                  <a:pt x="172559" y="639191"/>
                </a:cubicBezTo>
                <a:cubicBezTo>
                  <a:pt x="173189" y="629204"/>
                  <a:pt x="173504" y="615159"/>
                  <a:pt x="173976" y="602831"/>
                </a:cubicBezTo>
                <a:lnTo>
                  <a:pt x="176188" y="578421"/>
                </a:lnTo>
                <a:lnTo>
                  <a:pt x="175091" y="580889"/>
                </a:lnTo>
                <a:lnTo>
                  <a:pt x="173259" y="576771"/>
                </a:lnTo>
                <a:lnTo>
                  <a:pt x="176338" y="576771"/>
                </a:lnTo>
                <a:lnTo>
                  <a:pt x="176922" y="576771"/>
                </a:lnTo>
                <a:lnTo>
                  <a:pt x="176338" y="578085"/>
                </a:lnTo>
                <a:lnTo>
                  <a:pt x="176338" y="581764"/>
                </a:lnTo>
                <a:cubicBezTo>
                  <a:pt x="176338" y="589254"/>
                  <a:pt x="175078" y="595496"/>
                  <a:pt x="175078" y="606732"/>
                </a:cubicBezTo>
                <a:cubicBezTo>
                  <a:pt x="176338" y="605484"/>
                  <a:pt x="177597" y="612974"/>
                  <a:pt x="180116" y="604235"/>
                </a:cubicBezTo>
                <a:cubicBezTo>
                  <a:pt x="182635" y="583012"/>
                  <a:pt x="177597" y="588006"/>
                  <a:pt x="177597" y="561789"/>
                </a:cubicBezTo>
                <a:cubicBezTo>
                  <a:pt x="177597" y="559292"/>
                  <a:pt x="180116" y="566783"/>
                  <a:pt x="180116" y="554299"/>
                </a:cubicBezTo>
                <a:cubicBezTo>
                  <a:pt x="178857" y="536821"/>
                  <a:pt x="176338" y="524337"/>
                  <a:pt x="173819" y="524337"/>
                </a:cubicBezTo>
                <a:lnTo>
                  <a:pt x="173819" y="531827"/>
                </a:lnTo>
                <a:cubicBezTo>
                  <a:pt x="173819" y="526833"/>
                  <a:pt x="172559" y="524337"/>
                  <a:pt x="172559" y="521840"/>
                </a:cubicBezTo>
                <a:cubicBezTo>
                  <a:pt x="173819" y="525585"/>
                  <a:pt x="173819" y="516846"/>
                  <a:pt x="175078" y="515598"/>
                </a:cubicBezTo>
                <a:cubicBezTo>
                  <a:pt x="175078" y="499368"/>
                  <a:pt x="176338" y="490629"/>
                  <a:pt x="176338" y="473151"/>
                </a:cubicBezTo>
                <a:cubicBezTo>
                  <a:pt x="177597" y="471903"/>
                  <a:pt x="177597" y="469406"/>
                  <a:pt x="177597" y="470655"/>
                </a:cubicBezTo>
                <a:cubicBezTo>
                  <a:pt x="177597" y="461916"/>
                  <a:pt x="173819" y="450680"/>
                  <a:pt x="173819" y="453177"/>
                </a:cubicBezTo>
                <a:cubicBezTo>
                  <a:pt x="173819" y="443189"/>
                  <a:pt x="173819" y="441941"/>
                  <a:pt x="173819" y="434450"/>
                </a:cubicBezTo>
                <a:cubicBezTo>
                  <a:pt x="171299" y="448183"/>
                  <a:pt x="173819" y="431954"/>
                  <a:pt x="172559" y="430705"/>
                </a:cubicBezTo>
                <a:cubicBezTo>
                  <a:pt x="172559" y="420718"/>
                  <a:pt x="173819" y="426960"/>
                  <a:pt x="173819" y="423215"/>
                </a:cubicBezTo>
                <a:lnTo>
                  <a:pt x="173415" y="421614"/>
                </a:lnTo>
                <a:lnTo>
                  <a:pt x="172559" y="418221"/>
                </a:lnTo>
                <a:lnTo>
                  <a:pt x="174592" y="419732"/>
                </a:lnTo>
                <a:lnTo>
                  <a:pt x="177597" y="421966"/>
                </a:lnTo>
                <a:lnTo>
                  <a:pt x="180120" y="409464"/>
                </a:lnTo>
                <a:lnTo>
                  <a:pt x="178757" y="410146"/>
                </a:lnTo>
                <a:lnTo>
                  <a:pt x="178757" y="406482"/>
                </a:lnTo>
                <a:lnTo>
                  <a:pt x="180541" y="407375"/>
                </a:lnTo>
                <a:lnTo>
                  <a:pt x="182635" y="396998"/>
                </a:lnTo>
                <a:cubicBezTo>
                  <a:pt x="180116" y="393252"/>
                  <a:pt x="172559" y="394501"/>
                  <a:pt x="170040" y="401991"/>
                </a:cubicBezTo>
                <a:cubicBezTo>
                  <a:pt x="168780" y="400743"/>
                  <a:pt x="172559" y="393252"/>
                  <a:pt x="172559" y="389507"/>
                </a:cubicBezTo>
                <a:cubicBezTo>
                  <a:pt x="173819" y="377023"/>
                  <a:pt x="170040" y="372029"/>
                  <a:pt x="172559" y="363290"/>
                </a:cubicBezTo>
                <a:lnTo>
                  <a:pt x="172559" y="352055"/>
                </a:lnTo>
                <a:cubicBezTo>
                  <a:pt x="172559" y="352055"/>
                  <a:pt x="176338" y="359545"/>
                  <a:pt x="176338" y="355800"/>
                </a:cubicBezTo>
                <a:cubicBezTo>
                  <a:pt x="177597" y="339570"/>
                  <a:pt x="173819" y="323341"/>
                  <a:pt x="171299" y="324589"/>
                </a:cubicBezTo>
                <a:lnTo>
                  <a:pt x="173819" y="349558"/>
                </a:lnTo>
                <a:cubicBezTo>
                  <a:pt x="171299" y="350806"/>
                  <a:pt x="172559" y="332080"/>
                  <a:pt x="170040" y="332080"/>
                </a:cubicBezTo>
                <a:lnTo>
                  <a:pt x="170040" y="309608"/>
                </a:lnTo>
                <a:cubicBezTo>
                  <a:pt x="170040" y="312105"/>
                  <a:pt x="171299" y="320844"/>
                  <a:pt x="172559" y="318347"/>
                </a:cubicBezTo>
                <a:cubicBezTo>
                  <a:pt x="172559" y="308360"/>
                  <a:pt x="172559" y="312105"/>
                  <a:pt x="173819" y="305863"/>
                </a:cubicBezTo>
                <a:cubicBezTo>
                  <a:pt x="176338" y="317099"/>
                  <a:pt x="181376" y="338322"/>
                  <a:pt x="183895" y="345813"/>
                </a:cubicBezTo>
                <a:lnTo>
                  <a:pt x="182635" y="334577"/>
                </a:lnTo>
                <a:lnTo>
                  <a:pt x="183895" y="330831"/>
                </a:lnTo>
                <a:cubicBezTo>
                  <a:pt x="182635" y="315850"/>
                  <a:pt x="176338" y="300869"/>
                  <a:pt x="173819" y="297124"/>
                </a:cubicBezTo>
                <a:cubicBezTo>
                  <a:pt x="173819" y="288385"/>
                  <a:pt x="177597" y="290882"/>
                  <a:pt x="178857" y="293379"/>
                </a:cubicBezTo>
                <a:cubicBezTo>
                  <a:pt x="180116" y="275901"/>
                  <a:pt x="173819" y="275901"/>
                  <a:pt x="175078" y="258423"/>
                </a:cubicBezTo>
                <a:lnTo>
                  <a:pt x="173819" y="264665"/>
                </a:lnTo>
                <a:cubicBezTo>
                  <a:pt x="173819" y="260920"/>
                  <a:pt x="173819" y="245939"/>
                  <a:pt x="173819" y="247187"/>
                </a:cubicBezTo>
                <a:cubicBezTo>
                  <a:pt x="175078" y="243442"/>
                  <a:pt x="177597" y="239697"/>
                  <a:pt x="177597" y="243442"/>
                </a:cubicBezTo>
                <a:lnTo>
                  <a:pt x="173819" y="228461"/>
                </a:lnTo>
                <a:cubicBezTo>
                  <a:pt x="175078" y="229709"/>
                  <a:pt x="177597" y="228461"/>
                  <a:pt x="178857" y="229709"/>
                </a:cubicBezTo>
                <a:cubicBezTo>
                  <a:pt x="178857" y="223467"/>
                  <a:pt x="175078" y="219722"/>
                  <a:pt x="173819" y="223467"/>
                </a:cubicBezTo>
                <a:cubicBezTo>
                  <a:pt x="177597" y="210983"/>
                  <a:pt x="176338" y="214728"/>
                  <a:pt x="178857" y="203493"/>
                </a:cubicBezTo>
                <a:cubicBezTo>
                  <a:pt x="177597" y="200996"/>
                  <a:pt x="175078" y="203493"/>
                  <a:pt x="175078" y="207238"/>
                </a:cubicBezTo>
                <a:cubicBezTo>
                  <a:pt x="173819" y="198499"/>
                  <a:pt x="175078" y="193505"/>
                  <a:pt x="175078" y="189760"/>
                </a:cubicBezTo>
                <a:cubicBezTo>
                  <a:pt x="176338" y="203493"/>
                  <a:pt x="182635" y="193505"/>
                  <a:pt x="183895" y="196002"/>
                </a:cubicBezTo>
                <a:lnTo>
                  <a:pt x="176338" y="167288"/>
                </a:lnTo>
                <a:cubicBezTo>
                  <a:pt x="176338" y="167288"/>
                  <a:pt x="178857" y="169785"/>
                  <a:pt x="180116" y="169785"/>
                </a:cubicBezTo>
                <a:cubicBezTo>
                  <a:pt x="176338" y="167288"/>
                  <a:pt x="176338" y="133581"/>
                  <a:pt x="177597" y="117351"/>
                </a:cubicBezTo>
                <a:lnTo>
                  <a:pt x="177597" y="119848"/>
                </a:lnTo>
                <a:cubicBezTo>
                  <a:pt x="177597" y="123593"/>
                  <a:pt x="180116" y="108612"/>
                  <a:pt x="177597" y="102370"/>
                </a:cubicBezTo>
                <a:cubicBezTo>
                  <a:pt x="178857" y="103619"/>
                  <a:pt x="178857" y="104867"/>
                  <a:pt x="178857" y="108612"/>
                </a:cubicBezTo>
                <a:cubicBezTo>
                  <a:pt x="181376" y="96128"/>
                  <a:pt x="175078" y="93631"/>
                  <a:pt x="177597" y="82395"/>
                </a:cubicBezTo>
                <a:cubicBezTo>
                  <a:pt x="177597" y="92383"/>
                  <a:pt x="177597" y="94880"/>
                  <a:pt x="178857" y="94880"/>
                </a:cubicBezTo>
                <a:cubicBezTo>
                  <a:pt x="177597" y="86141"/>
                  <a:pt x="180116" y="66166"/>
                  <a:pt x="176338" y="71160"/>
                </a:cubicBezTo>
                <a:cubicBezTo>
                  <a:pt x="177597" y="64918"/>
                  <a:pt x="176338" y="59924"/>
                  <a:pt x="178857" y="61172"/>
                </a:cubicBezTo>
                <a:lnTo>
                  <a:pt x="178857" y="64918"/>
                </a:lnTo>
                <a:cubicBezTo>
                  <a:pt x="180116" y="66166"/>
                  <a:pt x="182635" y="61172"/>
                  <a:pt x="183895" y="66166"/>
                </a:cubicBezTo>
                <a:cubicBezTo>
                  <a:pt x="182635" y="44943"/>
                  <a:pt x="180116" y="32459"/>
                  <a:pt x="177597" y="19974"/>
                </a:cubicBezTo>
                <a:lnTo>
                  <a:pt x="177597" y="13732"/>
                </a:lnTo>
                <a:lnTo>
                  <a:pt x="173819" y="12484"/>
                </a:lnTo>
                <a:lnTo>
                  <a:pt x="173819" y="13732"/>
                </a:lnTo>
                <a:cubicBezTo>
                  <a:pt x="173819" y="12484"/>
                  <a:pt x="172559" y="11236"/>
                  <a:pt x="172559" y="11236"/>
                </a:cubicBezTo>
                <a:lnTo>
                  <a:pt x="168780" y="11236"/>
                </a:lnTo>
                <a:cubicBezTo>
                  <a:pt x="167521" y="11236"/>
                  <a:pt x="167521" y="11236"/>
                  <a:pt x="167521" y="11236"/>
                </a:cubicBezTo>
                <a:lnTo>
                  <a:pt x="164274" y="11236"/>
                </a:lnTo>
                <a:lnTo>
                  <a:pt x="163742" y="11236"/>
                </a:lnTo>
                <a:lnTo>
                  <a:pt x="164123" y="11009"/>
                </a:lnTo>
                <a:lnTo>
                  <a:pt x="168781" y="8239"/>
                </a:lnTo>
                <a:lnTo>
                  <a:pt x="167771" y="8239"/>
                </a:lnTo>
                <a:cubicBezTo>
                  <a:pt x="168869" y="8239"/>
                  <a:pt x="171066" y="5494"/>
                  <a:pt x="172164" y="5494"/>
                </a:cubicBezTo>
                <a:lnTo>
                  <a:pt x="169089" y="8056"/>
                </a:lnTo>
                <a:lnTo>
                  <a:pt x="170040" y="7490"/>
                </a:lnTo>
                <a:lnTo>
                  <a:pt x="175078" y="9987"/>
                </a:lnTo>
                <a:cubicBezTo>
                  <a:pt x="178857" y="7490"/>
                  <a:pt x="182635" y="6242"/>
                  <a:pt x="177597" y="6242"/>
                </a:cubicBezTo>
                <a:cubicBezTo>
                  <a:pt x="176338" y="6242"/>
                  <a:pt x="176338" y="6242"/>
                  <a:pt x="173819" y="6242"/>
                </a:cubicBezTo>
                <a:cubicBezTo>
                  <a:pt x="177597" y="6242"/>
                  <a:pt x="180116" y="4993"/>
                  <a:pt x="177597" y="4993"/>
                </a:cubicBezTo>
                <a:lnTo>
                  <a:pt x="161223" y="6242"/>
                </a:lnTo>
                <a:cubicBezTo>
                  <a:pt x="163742" y="6242"/>
                  <a:pt x="166261" y="6242"/>
                  <a:pt x="168780" y="7490"/>
                </a:cubicBezTo>
                <a:cubicBezTo>
                  <a:pt x="159963" y="8739"/>
                  <a:pt x="148628" y="11236"/>
                  <a:pt x="157444" y="12484"/>
                </a:cubicBezTo>
                <a:lnTo>
                  <a:pt x="146108" y="11236"/>
                </a:lnTo>
                <a:cubicBezTo>
                  <a:pt x="132253" y="13732"/>
                  <a:pt x="134772" y="12484"/>
                  <a:pt x="118398" y="13732"/>
                </a:cubicBezTo>
                <a:cubicBezTo>
                  <a:pt x="117139" y="13732"/>
                  <a:pt x="120917" y="13732"/>
                  <a:pt x="118398" y="12484"/>
                </a:cubicBezTo>
                <a:cubicBezTo>
                  <a:pt x="107062" y="14981"/>
                  <a:pt x="89428" y="9987"/>
                  <a:pt x="86909" y="11236"/>
                </a:cubicBezTo>
                <a:cubicBezTo>
                  <a:pt x="76833" y="12484"/>
                  <a:pt x="83131" y="13732"/>
                  <a:pt x="76833" y="13732"/>
                </a:cubicBezTo>
                <a:cubicBezTo>
                  <a:pt x="76833" y="13732"/>
                  <a:pt x="76833" y="13732"/>
                  <a:pt x="75573" y="13732"/>
                </a:cubicBezTo>
                <a:lnTo>
                  <a:pt x="68016" y="14981"/>
                </a:lnTo>
                <a:cubicBezTo>
                  <a:pt x="65497" y="14981"/>
                  <a:pt x="74314" y="13732"/>
                  <a:pt x="66756" y="13732"/>
                </a:cubicBezTo>
                <a:cubicBezTo>
                  <a:pt x="52901" y="13732"/>
                  <a:pt x="44085" y="16229"/>
                  <a:pt x="32749" y="14981"/>
                </a:cubicBezTo>
                <a:cubicBezTo>
                  <a:pt x="15115" y="14981"/>
                  <a:pt x="40306" y="17478"/>
                  <a:pt x="25191" y="17478"/>
                </a:cubicBezTo>
                <a:lnTo>
                  <a:pt x="22195" y="16488"/>
                </a:lnTo>
                <a:lnTo>
                  <a:pt x="19453" y="21056"/>
                </a:lnTo>
                <a:cubicBezTo>
                  <a:pt x="19453" y="18310"/>
                  <a:pt x="19453" y="17395"/>
                  <a:pt x="19453" y="16480"/>
                </a:cubicBezTo>
                <a:lnTo>
                  <a:pt x="22171" y="16480"/>
                </a:lnTo>
                <a:lnTo>
                  <a:pt x="21413" y="16229"/>
                </a:lnTo>
                <a:cubicBezTo>
                  <a:pt x="21413" y="14981"/>
                  <a:pt x="20153" y="13732"/>
                  <a:pt x="17634" y="13732"/>
                </a:cubicBezTo>
                <a:cubicBezTo>
                  <a:pt x="17634" y="14981"/>
                  <a:pt x="17634" y="14981"/>
                  <a:pt x="17634" y="16229"/>
                </a:cubicBezTo>
                <a:cubicBezTo>
                  <a:pt x="17634" y="16229"/>
                  <a:pt x="18893" y="17478"/>
                  <a:pt x="18893" y="18726"/>
                </a:cubicBezTo>
                <a:lnTo>
                  <a:pt x="17634" y="17478"/>
                </a:lnTo>
                <a:cubicBezTo>
                  <a:pt x="17634" y="18726"/>
                  <a:pt x="17634" y="19974"/>
                  <a:pt x="17634" y="19974"/>
                </a:cubicBezTo>
                <a:lnTo>
                  <a:pt x="17634" y="23720"/>
                </a:lnTo>
                <a:cubicBezTo>
                  <a:pt x="17634" y="26217"/>
                  <a:pt x="16374" y="27465"/>
                  <a:pt x="15115" y="27465"/>
                </a:cubicBezTo>
                <a:cubicBezTo>
                  <a:pt x="16374" y="33707"/>
                  <a:pt x="16374" y="37452"/>
                  <a:pt x="16374" y="41198"/>
                </a:cubicBezTo>
                <a:cubicBezTo>
                  <a:pt x="17634" y="51185"/>
                  <a:pt x="20153" y="32459"/>
                  <a:pt x="21413" y="29962"/>
                </a:cubicBezTo>
                <a:cubicBezTo>
                  <a:pt x="18893" y="41198"/>
                  <a:pt x="20153" y="48688"/>
                  <a:pt x="17634" y="54930"/>
                </a:cubicBezTo>
                <a:lnTo>
                  <a:pt x="17634" y="44943"/>
                </a:lnTo>
                <a:cubicBezTo>
                  <a:pt x="15115" y="64918"/>
                  <a:pt x="20153" y="64918"/>
                  <a:pt x="15115" y="73657"/>
                </a:cubicBezTo>
                <a:lnTo>
                  <a:pt x="14935" y="72230"/>
                </a:lnTo>
                <a:lnTo>
                  <a:pt x="15115" y="72408"/>
                </a:lnTo>
                <a:lnTo>
                  <a:pt x="13855" y="63669"/>
                </a:lnTo>
                <a:lnTo>
                  <a:pt x="14935" y="72230"/>
                </a:lnTo>
                <a:lnTo>
                  <a:pt x="13855" y="71160"/>
                </a:lnTo>
                <a:cubicBezTo>
                  <a:pt x="13855" y="74905"/>
                  <a:pt x="15115" y="81147"/>
                  <a:pt x="16374" y="82395"/>
                </a:cubicBezTo>
                <a:lnTo>
                  <a:pt x="16374" y="101122"/>
                </a:lnTo>
                <a:cubicBezTo>
                  <a:pt x="16374" y="98625"/>
                  <a:pt x="15115" y="97377"/>
                  <a:pt x="15115" y="101122"/>
                </a:cubicBezTo>
                <a:lnTo>
                  <a:pt x="16374" y="112358"/>
                </a:lnTo>
                <a:cubicBezTo>
                  <a:pt x="16374" y="108612"/>
                  <a:pt x="15115" y="112358"/>
                  <a:pt x="15115" y="117351"/>
                </a:cubicBezTo>
                <a:cubicBezTo>
                  <a:pt x="15115" y="125466"/>
                  <a:pt x="16060" y="128587"/>
                  <a:pt x="16847" y="131240"/>
                </a:cubicBezTo>
                <a:lnTo>
                  <a:pt x="17437" y="139550"/>
                </a:lnTo>
                <a:lnTo>
                  <a:pt x="16374" y="144816"/>
                </a:lnTo>
                <a:cubicBezTo>
                  <a:pt x="21413" y="146065"/>
                  <a:pt x="17634" y="181021"/>
                  <a:pt x="21413" y="182269"/>
                </a:cubicBezTo>
                <a:cubicBezTo>
                  <a:pt x="18893" y="191008"/>
                  <a:pt x="20153" y="182269"/>
                  <a:pt x="18893" y="172282"/>
                </a:cubicBezTo>
                <a:lnTo>
                  <a:pt x="17634" y="181021"/>
                </a:lnTo>
                <a:cubicBezTo>
                  <a:pt x="17634" y="177275"/>
                  <a:pt x="17634" y="174779"/>
                  <a:pt x="17634" y="169785"/>
                </a:cubicBezTo>
                <a:cubicBezTo>
                  <a:pt x="15115" y="182269"/>
                  <a:pt x="17634" y="194754"/>
                  <a:pt x="18893" y="200996"/>
                </a:cubicBezTo>
                <a:cubicBezTo>
                  <a:pt x="17634" y="204741"/>
                  <a:pt x="15115" y="196002"/>
                  <a:pt x="15115" y="209735"/>
                </a:cubicBezTo>
                <a:cubicBezTo>
                  <a:pt x="16374" y="229709"/>
                  <a:pt x="18893" y="207238"/>
                  <a:pt x="18893" y="218474"/>
                </a:cubicBezTo>
                <a:lnTo>
                  <a:pt x="17634" y="225964"/>
                </a:lnTo>
                <a:cubicBezTo>
                  <a:pt x="18893" y="240945"/>
                  <a:pt x="17634" y="252181"/>
                  <a:pt x="17634" y="263417"/>
                </a:cubicBezTo>
                <a:cubicBezTo>
                  <a:pt x="17634" y="267162"/>
                  <a:pt x="17634" y="268411"/>
                  <a:pt x="17634" y="268411"/>
                </a:cubicBezTo>
                <a:cubicBezTo>
                  <a:pt x="17634" y="280895"/>
                  <a:pt x="20153" y="295876"/>
                  <a:pt x="18893" y="305863"/>
                </a:cubicBezTo>
                <a:cubicBezTo>
                  <a:pt x="18893" y="303366"/>
                  <a:pt x="17634" y="310857"/>
                  <a:pt x="17634" y="312105"/>
                </a:cubicBezTo>
                <a:lnTo>
                  <a:pt x="18893" y="330831"/>
                </a:lnTo>
                <a:cubicBezTo>
                  <a:pt x="17634" y="323341"/>
                  <a:pt x="17634" y="323341"/>
                  <a:pt x="15115" y="320844"/>
                </a:cubicBezTo>
                <a:cubicBezTo>
                  <a:pt x="15115" y="327086"/>
                  <a:pt x="16374" y="329583"/>
                  <a:pt x="16374" y="333328"/>
                </a:cubicBezTo>
                <a:cubicBezTo>
                  <a:pt x="16374" y="330831"/>
                  <a:pt x="15115" y="328335"/>
                  <a:pt x="15115" y="332080"/>
                </a:cubicBezTo>
                <a:lnTo>
                  <a:pt x="17634" y="350806"/>
                </a:lnTo>
                <a:lnTo>
                  <a:pt x="17634" y="365787"/>
                </a:lnTo>
                <a:cubicBezTo>
                  <a:pt x="17634" y="365787"/>
                  <a:pt x="16374" y="363290"/>
                  <a:pt x="15115" y="363290"/>
                </a:cubicBezTo>
                <a:cubicBezTo>
                  <a:pt x="17634" y="358297"/>
                  <a:pt x="16374" y="354551"/>
                  <a:pt x="15115" y="352055"/>
                </a:cubicBezTo>
                <a:cubicBezTo>
                  <a:pt x="15115" y="364539"/>
                  <a:pt x="15115" y="354551"/>
                  <a:pt x="13855" y="360794"/>
                </a:cubicBezTo>
                <a:cubicBezTo>
                  <a:pt x="13855" y="369533"/>
                  <a:pt x="15115" y="373278"/>
                  <a:pt x="17634" y="372029"/>
                </a:cubicBezTo>
                <a:cubicBezTo>
                  <a:pt x="16374" y="380768"/>
                  <a:pt x="15115" y="384514"/>
                  <a:pt x="17634" y="395749"/>
                </a:cubicBezTo>
                <a:lnTo>
                  <a:pt x="15115" y="393252"/>
                </a:lnTo>
                <a:lnTo>
                  <a:pt x="16374" y="403240"/>
                </a:lnTo>
                <a:lnTo>
                  <a:pt x="13855" y="395749"/>
                </a:lnTo>
                <a:cubicBezTo>
                  <a:pt x="12596" y="413227"/>
                  <a:pt x="17634" y="398246"/>
                  <a:pt x="15115" y="418221"/>
                </a:cubicBezTo>
                <a:lnTo>
                  <a:pt x="13855" y="418221"/>
                </a:lnTo>
                <a:cubicBezTo>
                  <a:pt x="15115" y="425711"/>
                  <a:pt x="17634" y="429457"/>
                  <a:pt x="15115" y="435699"/>
                </a:cubicBezTo>
                <a:cubicBezTo>
                  <a:pt x="16374" y="443189"/>
                  <a:pt x="17634" y="423215"/>
                  <a:pt x="17634" y="439444"/>
                </a:cubicBezTo>
                <a:cubicBezTo>
                  <a:pt x="17634" y="443189"/>
                  <a:pt x="17634" y="450680"/>
                  <a:pt x="16374" y="455673"/>
                </a:cubicBezTo>
                <a:cubicBezTo>
                  <a:pt x="17634" y="460667"/>
                  <a:pt x="18893" y="450680"/>
                  <a:pt x="17634" y="446935"/>
                </a:cubicBezTo>
                <a:cubicBezTo>
                  <a:pt x="18893" y="474400"/>
                  <a:pt x="12596" y="464412"/>
                  <a:pt x="15115" y="488132"/>
                </a:cubicBezTo>
                <a:cubicBezTo>
                  <a:pt x="16374" y="480642"/>
                  <a:pt x="17634" y="495623"/>
                  <a:pt x="17634" y="475648"/>
                </a:cubicBezTo>
                <a:cubicBezTo>
                  <a:pt x="18893" y="485636"/>
                  <a:pt x="15115" y="494374"/>
                  <a:pt x="17634" y="503113"/>
                </a:cubicBezTo>
                <a:lnTo>
                  <a:pt x="15115" y="496871"/>
                </a:lnTo>
                <a:cubicBezTo>
                  <a:pt x="15115" y="501865"/>
                  <a:pt x="16374" y="504362"/>
                  <a:pt x="16374" y="506859"/>
                </a:cubicBezTo>
                <a:lnTo>
                  <a:pt x="15115" y="505610"/>
                </a:lnTo>
                <a:cubicBezTo>
                  <a:pt x="17634" y="518094"/>
                  <a:pt x="13855" y="529330"/>
                  <a:pt x="17634" y="535572"/>
                </a:cubicBezTo>
                <a:cubicBezTo>
                  <a:pt x="13855" y="530579"/>
                  <a:pt x="17634" y="544311"/>
                  <a:pt x="16374" y="549305"/>
                </a:cubicBezTo>
                <a:cubicBezTo>
                  <a:pt x="13855" y="539318"/>
                  <a:pt x="16374" y="520591"/>
                  <a:pt x="13855" y="519343"/>
                </a:cubicBezTo>
                <a:cubicBezTo>
                  <a:pt x="12596" y="524337"/>
                  <a:pt x="13855" y="528082"/>
                  <a:pt x="13855" y="533075"/>
                </a:cubicBezTo>
                <a:cubicBezTo>
                  <a:pt x="12596" y="529330"/>
                  <a:pt x="12596" y="524337"/>
                  <a:pt x="11336" y="524337"/>
                </a:cubicBezTo>
                <a:cubicBezTo>
                  <a:pt x="10077" y="539318"/>
                  <a:pt x="13855" y="548057"/>
                  <a:pt x="13855" y="556795"/>
                </a:cubicBezTo>
                <a:lnTo>
                  <a:pt x="13855" y="540566"/>
                </a:lnTo>
                <a:cubicBezTo>
                  <a:pt x="15115" y="543063"/>
                  <a:pt x="13855" y="548057"/>
                  <a:pt x="15115" y="553050"/>
                </a:cubicBezTo>
                <a:lnTo>
                  <a:pt x="15115" y="569280"/>
                </a:lnTo>
                <a:cubicBezTo>
                  <a:pt x="15115" y="588006"/>
                  <a:pt x="11336" y="593000"/>
                  <a:pt x="11336" y="599242"/>
                </a:cubicBezTo>
                <a:cubicBezTo>
                  <a:pt x="11336" y="607981"/>
                  <a:pt x="12596" y="620465"/>
                  <a:pt x="13855" y="615471"/>
                </a:cubicBezTo>
                <a:cubicBezTo>
                  <a:pt x="13855" y="620465"/>
                  <a:pt x="12596" y="591751"/>
                  <a:pt x="15115" y="601739"/>
                </a:cubicBezTo>
                <a:cubicBezTo>
                  <a:pt x="11336" y="611726"/>
                  <a:pt x="17634" y="622962"/>
                  <a:pt x="15115" y="645433"/>
                </a:cubicBezTo>
                <a:cubicBezTo>
                  <a:pt x="13855" y="635446"/>
                  <a:pt x="12596" y="650427"/>
                  <a:pt x="11336" y="641688"/>
                </a:cubicBezTo>
                <a:cubicBezTo>
                  <a:pt x="11336" y="652924"/>
                  <a:pt x="12596" y="652924"/>
                  <a:pt x="13855" y="657917"/>
                </a:cubicBezTo>
                <a:lnTo>
                  <a:pt x="12596" y="660414"/>
                </a:lnTo>
                <a:cubicBezTo>
                  <a:pt x="15115" y="674147"/>
                  <a:pt x="15115" y="664160"/>
                  <a:pt x="16374" y="685383"/>
                </a:cubicBezTo>
                <a:cubicBezTo>
                  <a:pt x="15115" y="677892"/>
                  <a:pt x="13855" y="694122"/>
                  <a:pt x="13855" y="687880"/>
                </a:cubicBezTo>
                <a:lnTo>
                  <a:pt x="13855" y="702861"/>
                </a:lnTo>
                <a:lnTo>
                  <a:pt x="13855" y="704109"/>
                </a:lnTo>
                <a:lnTo>
                  <a:pt x="13855" y="739065"/>
                </a:lnTo>
                <a:lnTo>
                  <a:pt x="15115" y="737816"/>
                </a:lnTo>
                <a:cubicBezTo>
                  <a:pt x="16374" y="762785"/>
                  <a:pt x="15115" y="793995"/>
                  <a:pt x="16374" y="820212"/>
                </a:cubicBezTo>
                <a:lnTo>
                  <a:pt x="17634" y="811473"/>
                </a:lnTo>
                <a:cubicBezTo>
                  <a:pt x="16374" y="813970"/>
                  <a:pt x="17634" y="828951"/>
                  <a:pt x="17634" y="837690"/>
                </a:cubicBezTo>
                <a:cubicBezTo>
                  <a:pt x="17634" y="835193"/>
                  <a:pt x="16374" y="832696"/>
                  <a:pt x="16374" y="831448"/>
                </a:cubicBezTo>
                <a:cubicBezTo>
                  <a:pt x="15115" y="831448"/>
                  <a:pt x="15115" y="835193"/>
                  <a:pt x="15115" y="841435"/>
                </a:cubicBezTo>
                <a:lnTo>
                  <a:pt x="15115" y="842684"/>
                </a:lnTo>
                <a:lnTo>
                  <a:pt x="15115" y="845180"/>
                </a:lnTo>
                <a:cubicBezTo>
                  <a:pt x="15115" y="855168"/>
                  <a:pt x="16374" y="842684"/>
                  <a:pt x="16374" y="852671"/>
                </a:cubicBezTo>
                <a:cubicBezTo>
                  <a:pt x="13855" y="857665"/>
                  <a:pt x="16374" y="893869"/>
                  <a:pt x="13855" y="902608"/>
                </a:cubicBezTo>
                <a:cubicBezTo>
                  <a:pt x="15115" y="907601"/>
                  <a:pt x="13855" y="883881"/>
                  <a:pt x="15115" y="890124"/>
                </a:cubicBezTo>
                <a:cubicBezTo>
                  <a:pt x="15115" y="893869"/>
                  <a:pt x="15115" y="895117"/>
                  <a:pt x="15115" y="901359"/>
                </a:cubicBezTo>
                <a:lnTo>
                  <a:pt x="16374" y="898863"/>
                </a:lnTo>
                <a:lnTo>
                  <a:pt x="13885" y="964231"/>
                </a:lnTo>
                <a:lnTo>
                  <a:pt x="13855" y="963780"/>
                </a:lnTo>
                <a:lnTo>
                  <a:pt x="13855" y="965029"/>
                </a:lnTo>
                <a:lnTo>
                  <a:pt x="13885" y="964231"/>
                </a:lnTo>
                <a:lnTo>
                  <a:pt x="15115" y="982507"/>
                </a:lnTo>
                <a:cubicBezTo>
                  <a:pt x="13855" y="983755"/>
                  <a:pt x="13855" y="977513"/>
                  <a:pt x="13855" y="981258"/>
                </a:cubicBezTo>
                <a:cubicBezTo>
                  <a:pt x="17634" y="997488"/>
                  <a:pt x="10077" y="1012469"/>
                  <a:pt x="13855" y="1022456"/>
                </a:cubicBezTo>
                <a:cubicBezTo>
                  <a:pt x="10077" y="1021208"/>
                  <a:pt x="7557" y="1042431"/>
                  <a:pt x="5038" y="1033692"/>
                </a:cubicBezTo>
                <a:lnTo>
                  <a:pt x="5038" y="1039561"/>
                </a:lnTo>
                <a:lnTo>
                  <a:pt x="6640" y="1038187"/>
                </a:lnTo>
                <a:cubicBezTo>
                  <a:pt x="6640" y="1041326"/>
                  <a:pt x="6640" y="1044465"/>
                  <a:pt x="6640" y="1047604"/>
                </a:cubicBezTo>
                <a:lnTo>
                  <a:pt x="2979" y="1041326"/>
                </a:lnTo>
                <a:lnTo>
                  <a:pt x="5002" y="1039592"/>
                </a:lnTo>
                <a:lnTo>
                  <a:pt x="4352" y="1033477"/>
                </a:lnTo>
                <a:lnTo>
                  <a:pt x="2979" y="1036618"/>
                </a:lnTo>
                <a:lnTo>
                  <a:pt x="4230" y="1032326"/>
                </a:lnTo>
                <a:lnTo>
                  <a:pt x="2519" y="1016214"/>
                </a:lnTo>
                <a:lnTo>
                  <a:pt x="5038" y="994991"/>
                </a:lnTo>
                <a:cubicBezTo>
                  <a:pt x="3779" y="996239"/>
                  <a:pt x="3779" y="992494"/>
                  <a:pt x="2519" y="996239"/>
                </a:cubicBezTo>
                <a:cubicBezTo>
                  <a:pt x="2519" y="991246"/>
                  <a:pt x="2519" y="986252"/>
                  <a:pt x="1260" y="992494"/>
                </a:cubicBezTo>
                <a:cubicBezTo>
                  <a:pt x="7557" y="943806"/>
                  <a:pt x="1260" y="892620"/>
                  <a:pt x="5038" y="842684"/>
                </a:cubicBezTo>
                <a:cubicBezTo>
                  <a:pt x="3779" y="840187"/>
                  <a:pt x="3779" y="841435"/>
                  <a:pt x="3779" y="842684"/>
                </a:cubicBezTo>
                <a:cubicBezTo>
                  <a:pt x="5038" y="833945"/>
                  <a:pt x="1260" y="833945"/>
                  <a:pt x="1260" y="828951"/>
                </a:cubicBezTo>
                <a:lnTo>
                  <a:pt x="5038" y="816467"/>
                </a:lnTo>
                <a:cubicBezTo>
                  <a:pt x="3779" y="810225"/>
                  <a:pt x="3779" y="813970"/>
                  <a:pt x="2519" y="813970"/>
                </a:cubicBezTo>
                <a:cubicBezTo>
                  <a:pt x="1260" y="789002"/>
                  <a:pt x="5038" y="764033"/>
                  <a:pt x="3779" y="745307"/>
                </a:cubicBezTo>
                <a:cubicBezTo>
                  <a:pt x="3779" y="737816"/>
                  <a:pt x="5038" y="746555"/>
                  <a:pt x="6298" y="737816"/>
                </a:cubicBezTo>
                <a:cubicBezTo>
                  <a:pt x="2519" y="749052"/>
                  <a:pt x="3779" y="712848"/>
                  <a:pt x="1260" y="720338"/>
                </a:cubicBezTo>
                <a:cubicBezTo>
                  <a:pt x="6298" y="711600"/>
                  <a:pt x="2519" y="689128"/>
                  <a:pt x="7557" y="692873"/>
                </a:cubicBezTo>
                <a:cubicBezTo>
                  <a:pt x="7557" y="682886"/>
                  <a:pt x="6298" y="684134"/>
                  <a:pt x="5038" y="687880"/>
                </a:cubicBezTo>
                <a:cubicBezTo>
                  <a:pt x="5038" y="676644"/>
                  <a:pt x="5038" y="666656"/>
                  <a:pt x="3779" y="656669"/>
                </a:cubicBezTo>
                <a:cubicBezTo>
                  <a:pt x="5038" y="650427"/>
                  <a:pt x="2519" y="602987"/>
                  <a:pt x="6298" y="591751"/>
                </a:cubicBezTo>
                <a:cubicBezTo>
                  <a:pt x="3779" y="599242"/>
                  <a:pt x="5038" y="591751"/>
                  <a:pt x="3779" y="584261"/>
                </a:cubicBezTo>
                <a:lnTo>
                  <a:pt x="1260" y="590503"/>
                </a:lnTo>
                <a:lnTo>
                  <a:pt x="2519" y="575522"/>
                </a:lnTo>
                <a:lnTo>
                  <a:pt x="2519" y="571777"/>
                </a:lnTo>
                <a:lnTo>
                  <a:pt x="2519" y="570528"/>
                </a:lnTo>
                <a:cubicBezTo>
                  <a:pt x="2519" y="568031"/>
                  <a:pt x="3779" y="571777"/>
                  <a:pt x="3779" y="564286"/>
                </a:cubicBezTo>
                <a:cubicBezTo>
                  <a:pt x="3779" y="554299"/>
                  <a:pt x="3779" y="554299"/>
                  <a:pt x="1260" y="548057"/>
                </a:cubicBezTo>
                <a:lnTo>
                  <a:pt x="1260" y="543063"/>
                </a:lnTo>
                <a:cubicBezTo>
                  <a:pt x="1260" y="536821"/>
                  <a:pt x="3779" y="560541"/>
                  <a:pt x="3779" y="544311"/>
                </a:cubicBezTo>
                <a:cubicBezTo>
                  <a:pt x="3779" y="544311"/>
                  <a:pt x="1260" y="533075"/>
                  <a:pt x="2519" y="529330"/>
                </a:cubicBezTo>
                <a:cubicBezTo>
                  <a:pt x="2519" y="538069"/>
                  <a:pt x="3779" y="536821"/>
                  <a:pt x="3779" y="533075"/>
                </a:cubicBezTo>
                <a:lnTo>
                  <a:pt x="5038" y="520591"/>
                </a:lnTo>
                <a:lnTo>
                  <a:pt x="2519" y="524337"/>
                </a:lnTo>
                <a:cubicBezTo>
                  <a:pt x="2519" y="489381"/>
                  <a:pt x="3779" y="451928"/>
                  <a:pt x="3779" y="415724"/>
                </a:cubicBezTo>
                <a:cubicBezTo>
                  <a:pt x="6298" y="415724"/>
                  <a:pt x="3779" y="388259"/>
                  <a:pt x="7557" y="390756"/>
                </a:cubicBezTo>
                <a:lnTo>
                  <a:pt x="6298" y="393252"/>
                </a:lnTo>
                <a:cubicBezTo>
                  <a:pt x="7557" y="401991"/>
                  <a:pt x="8817" y="389507"/>
                  <a:pt x="8817" y="383265"/>
                </a:cubicBezTo>
                <a:cubicBezTo>
                  <a:pt x="7557" y="390756"/>
                  <a:pt x="6298" y="368284"/>
                  <a:pt x="6298" y="387010"/>
                </a:cubicBezTo>
                <a:lnTo>
                  <a:pt x="3779" y="373278"/>
                </a:lnTo>
                <a:cubicBezTo>
                  <a:pt x="-2519" y="364539"/>
                  <a:pt x="3779" y="333328"/>
                  <a:pt x="2519" y="310857"/>
                </a:cubicBezTo>
                <a:cubicBezTo>
                  <a:pt x="2519" y="312105"/>
                  <a:pt x="3779" y="312105"/>
                  <a:pt x="3779" y="312105"/>
                </a:cubicBezTo>
                <a:cubicBezTo>
                  <a:pt x="1260" y="293379"/>
                  <a:pt x="5038" y="267162"/>
                  <a:pt x="3779" y="263417"/>
                </a:cubicBezTo>
                <a:lnTo>
                  <a:pt x="6298" y="260920"/>
                </a:lnTo>
                <a:cubicBezTo>
                  <a:pt x="3779" y="243442"/>
                  <a:pt x="2519" y="242194"/>
                  <a:pt x="3779" y="222219"/>
                </a:cubicBezTo>
                <a:cubicBezTo>
                  <a:pt x="3779" y="222219"/>
                  <a:pt x="5038" y="223467"/>
                  <a:pt x="5038" y="220971"/>
                </a:cubicBezTo>
                <a:cubicBezTo>
                  <a:pt x="3779" y="215977"/>
                  <a:pt x="2519" y="210983"/>
                  <a:pt x="2519" y="197251"/>
                </a:cubicBezTo>
                <a:lnTo>
                  <a:pt x="3779" y="198499"/>
                </a:lnTo>
                <a:lnTo>
                  <a:pt x="3779" y="176027"/>
                </a:lnTo>
                <a:cubicBezTo>
                  <a:pt x="7557" y="176027"/>
                  <a:pt x="0" y="138574"/>
                  <a:pt x="6298" y="131084"/>
                </a:cubicBezTo>
                <a:cubicBezTo>
                  <a:pt x="3779" y="128587"/>
                  <a:pt x="3779" y="112358"/>
                  <a:pt x="2519" y="104867"/>
                </a:cubicBezTo>
                <a:cubicBezTo>
                  <a:pt x="3779" y="103619"/>
                  <a:pt x="3779" y="103619"/>
                  <a:pt x="3779" y="102370"/>
                </a:cubicBezTo>
                <a:cubicBezTo>
                  <a:pt x="1260" y="94880"/>
                  <a:pt x="3779" y="78650"/>
                  <a:pt x="3779" y="68663"/>
                </a:cubicBezTo>
                <a:cubicBezTo>
                  <a:pt x="3779" y="63669"/>
                  <a:pt x="2519" y="66166"/>
                  <a:pt x="1260" y="68663"/>
                </a:cubicBezTo>
                <a:cubicBezTo>
                  <a:pt x="3779" y="57427"/>
                  <a:pt x="0" y="36204"/>
                  <a:pt x="0" y="31210"/>
                </a:cubicBezTo>
                <a:cubicBezTo>
                  <a:pt x="0" y="22471"/>
                  <a:pt x="1260" y="27465"/>
                  <a:pt x="3779" y="24968"/>
                </a:cubicBezTo>
                <a:cubicBezTo>
                  <a:pt x="3779" y="18726"/>
                  <a:pt x="1260" y="19974"/>
                  <a:pt x="1260" y="19974"/>
                </a:cubicBezTo>
                <a:lnTo>
                  <a:pt x="1260" y="11236"/>
                </a:lnTo>
                <a:cubicBezTo>
                  <a:pt x="1260" y="7490"/>
                  <a:pt x="1260" y="3745"/>
                  <a:pt x="2519" y="1248"/>
                </a:cubicBezTo>
                <a:cubicBezTo>
                  <a:pt x="7557" y="2497"/>
                  <a:pt x="13855" y="2497"/>
                  <a:pt x="17634" y="3745"/>
                </a:cubicBezTo>
                <a:lnTo>
                  <a:pt x="22672" y="3745"/>
                </a:lnTo>
                <a:cubicBezTo>
                  <a:pt x="35268" y="2497"/>
                  <a:pt x="51642" y="7490"/>
                  <a:pt x="54161" y="3745"/>
                </a:cubicBezTo>
                <a:lnTo>
                  <a:pt x="52901" y="2497"/>
                </a:lnTo>
                <a:cubicBezTo>
                  <a:pt x="74314" y="4993"/>
                  <a:pt x="61718" y="2497"/>
                  <a:pt x="83131" y="3745"/>
                </a:cubicBezTo>
                <a:cubicBezTo>
                  <a:pt x="93207" y="3745"/>
                  <a:pt x="96986" y="6242"/>
                  <a:pt x="102024" y="3745"/>
                </a:cubicBezTo>
                <a:lnTo>
                  <a:pt x="98245" y="2497"/>
                </a:lnTo>
                <a:cubicBezTo>
                  <a:pt x="110841" y="2497"/>
                  <a:pt x="112100" y="2497"/>
                  <a:pt x="123436" y="2497"/>
                </a:cubicBezTo>
                <a:cubicBezTo>
                  <a:pt x="124696" y="2497"/>
                  <a:pt x="130994" y="2497"/>
                  <a:pt x="132253" y="2497"/>
                </a:cubicBezTo>
                <a:cubicBezTo>
                  <a:pt x="132253" y="1248"/>
                  <a:pt x="159963" y="2497"/>
                  <a:pt x="165002" y="2497"/>
                </a:cubicBezTo>
                <a:cubicBezTo>
                  <a:pt x="156185" y="2497"/>
                  <a:pt x="159963" y="3745"/>
                  <a:pt x="162483" y="3745"/>
                </a:cubicBezTo>
                <a:cubicBezTo>
                  <a:pt x="166261" y="3745"/>
                  <a:pt x="167521" y="2497"/>
                  <a:pt x="170040" y="2497"/>
                </a:cubicBezTo>
                <a:cubicBezTo>
                  <a:pt x="172559" y="2497"/>
                  <a:pt x="177597" y="2497"/>
                  <a:pt x="182635" y="3745"/>
                </a:cubicBezTo>
                <a:cubicBezTo>
                  <a:pt x="183895" y="2497"/>
                  <a:pt x="186414" y="0"/>
                  <a:pt x="191452"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4" name="Freeform 143">
            <a:extLst>
              <a:ext uri="{FF2B5EF4-FFF2-40B4-BE49-F238E27FC236}">
                <a16:creationId xmlns:a16="http://schemas.microsoft.com/office/drawing/2014/main" id="{DD1A8C1D-2189-AA48-8AFE-3656F4F2EA34}"/>
              </a:ext>
            </a:extLst>
          </p:cNvPr>
          <p:cNvSpPr>
            <a:spLocks noChangeArrowheads="1"/>
          </p:cNvSpPr>
          <p:nvPr/>
        </p:nvSpPr>
        <p:spPr bwMode="auto">
          <a:xfrm>
            <a:off x="6412468" y="2346872"/>
            <a:ext cx="97339" cy="628170"/>
          </a:xfrm>
          <a:custGeom>
            <a:avLst/>
            <a:gdLst>
              <a:gd name="connsiteX0" fmla="*/ 7915 w 194678"/>
              <a:gd name="connsiteY0" fmla="*/ 1246923 h 1256340"/>
              <a:gd name="connsiteX1" fmla="*/ 7915 w 194678"/>
              <a:gd name="connsiteY1" fmla="*/ 1256340 h 1256340"/>
              <a:gd name="connsiteX2" fmla="*/ 4252 w 194678"/>
              <a:gd name="connsiteY2" fmla="*/ 1250062 h 1256340"/>
              <a:gd name="connsiteX3" fmla="*/ 180029 w 194678"/>
              <a:gd name="connsiteY3" fmla="*/ 1181006 h 1256340"/>
              <a:gd name="connsiteX4" fmla="*/ 183692 w 194678"/>
              <a:gd name="connsiteY4" fmla="*/ 1190772 h 1256340"/>
              <a:gd name="connsiteX5" fmla="*/ 181861 w 194678"/>
              <a:gd name="connsiteY5" fmla="*/ 1189551 h 1256340"/>
              <a:gd name="connsiteX6" fmla="*/ 180029 w 194678"/>
              <a:gd name="connsiteY6" fmla="*/ 1126076 h 1256340"/>
              <a:gd name="connsiteX7" fmla="*/ 180029 w 194678"/>
              <a:gd name="connsiteY7" fmla="*/ 1135964 h 1256340"/>
              <a:gd name="connsiteX8" fmla="*/ 180029 w 194678"/>
              <a:gd name="connsiteY8" fmla="*/ 1131569 h 1256340"/>
              <a:gd name="connsiteX9" fmla="*/ 182776 w 194678"/>
              <a:gd name="connsiteY9" fmla="*/ 1126073 h 1256340"/>
              <a:gd name="connsiteX10" fmla="*/ 184150 w 194678"/>
              <a:gd name="connsiteY10" fmla="*/ 1163358 h 1256340"/>
              <a:gd name="connsiteX11" fmla="*/ 181403 w 194678"/>
              <a:gd name="connsiteY11" fmla="*/ 1158697 h 1256340"/>
              <a:gd name="connsiteX12" fmla="*/ 182776 w 194678"/>
              <a:gd name="connsiteY12" fmla="*/ 1157532 h 1256340"/>
              <a:gd name="connsiteX13" fmla="*/ 182776 w 194678"/>
              <a:gd name="connsiteY13" fmla="*/ 1126073 h 1256340"/>
              <a:gd name="connsiteX14" fmla="*/ 191015 w 194678"/>
              <a:gd name="connsiteY14" fmla="*/ 1071990 h 1256340"/>
              <a:gd name="connsiteX15" fmla="*/ 193762 w 194678"/>
              <a:gd name="connsiteY15" fmla="*/ 1074526 h 1256340"/>
              <a:gd name="connsiteX16" fmla="*/ 191015 w 194678"/>
              <a:gd name="connsiteY16" fmla="*/ 1080864 h 1256340"/>
              <a:gd name="connsiteX17" fmla="*/ 187345 w 194678"/>
              <a:gd name="connsiteY17" fmla="*/ 1071084 h 1256340"/>
              <a:gd name="connsiteX18" fmla="*/ 187243 w 194678"/>
              <a:gd name="connsiteY18" fmla="*/ 1071144 h 1256340"/>
              <a:gd name="connsiteX19" fmla="*/ 188091 w 194678"/>
              <a:gd name="connsiteY19" fmla="*/ 1074665 h 1256340"/>
              <a:gd name="connsiteX20" fmla="*/ 185527 w 194678"/>
              <a:gd name="connsiteY20" fmla="*/ 1060156 h 1256340"/>
              <a:gd name="connsiteX21" fmla="*/ 186964 w 194678"/>
              <a:gd name="connsiteY21" fmla="*/ 1068207 h 1256340"/>
              <a:gd name="connsiteX22" fmla="*/ 188272 w 194678"/>
              <a:gd name="connsiteY22" fmla="*/ 1070534 h 1256340"/>
              <a:gd name="connsiteX23" fmla="*/ 187465 w 194678"/>
              <a:gd name="connsiteY23" fmla="*/ 1071013 h 1256340"/>
              <a:gd name="connsiteX24" fmla="*/ 188191 w 194678"/>
              <a:gd name="connsiteY24" fmla="*/ 1075079 h 1256340"/>
              <a:gd name="connsiteX25" fmla="*/ 188272 w 194678"/>
              <a:gd name="connsiteY25" fmla="*/ 1075417 h 1256340"/>
              <a:gd name="connsiteX26" fmla="*/ 188214 w 194678"/>
              <a:gd name="connsiteY26" fmla="*/ 1075211 h 1256340"/>
              <a:gd name="connsiteX27" fmla="*/ 188272 w 194678"/>
              <a:gd name="connsiteY27" fmla="*/ 1075535 h 1256340"/>
              <a:gd name="connsiteX28" fmla="*/ 188177 w 194678"/>
              <a:gd name="connsiteY28" fmla="*/ 1075079 h 1256340"/>
              <a:gd name="connsiteX29" fmla="*/ 185527 w 194678"/>
              <a:gd name="connsiteY29" fmla="*/ 1065651 h 1256340"/>
              <a:gd name="connsiteX30" fmla="*/ 186618 w 194678"/>
              <a:gd name="connsiteY30" fmla="*/ 1067592 h 1256340"/>
              <a:gd name="connsiteX31" fmla="*/ 185527 w 194678"/>
              <a:gd name="connsiteY31" fmla="*/ 1062353 h 1256340"/>
              <a:gd name="connsiteX32" fmla="*/ 180029 w 194678"/>
              <a:gd name="connsiteY32" fmla="*/ 1017645 h 1256340"/>
              <a:gd name="connsiteX33" fmla="*/ 181403 w 194678"/>
              <a:gd name="connsiteY33" fmla="*/ 1017645 h 1256340"/>
              <a:gd name="connsiteX34" fmla="*/ 181403 w 194678"/>
              <a:gd name="connsiteY34" fmla="*/ 1018839 h 1256340"/>
              <a:gd name="connsiteX35" fmla="*/ 180029 w 194678"/>
              <a:gd name="connsiteY35" fmla="*/ 1017645 h 1256340"/>
              <a:gd name="connsiteX36" fmla="*/ 189188 w 194678"/>
              <a:gd name="connsiteY36" fmla="*/ 1016215 h 1256340"/>
              <a:gd name="connsiteX37" fmla="*/ 187357 w 194678"/>
              <a:gd name="connsiteY37" fmla="*/ 1025981 h 1256340"/>
              <a:gd name="connsiteX38" fmla="*/ 185527 w 194678"/>
              <a:gd name="connsiteY38" fmla="*/ 1019877 h 1256340"/>
              <a:gd name="connsiteX39" fmla="*/ 187561 w 194678"/>
              <a:gd name="connsiteY39" fmla="*/ 1017843 h 1256340"/>
              <a:gd name="connsiteX40" fmla="*/ 184150 w 194678"/>
              <a:gd name="connsiteY40" fmla="*/ 1000925 h 1256340"/>
              <a:gd name="connsiteX41" fmla="*/ 181403 w 194678"/>
              <a:gd name="connsiteY41" fmla="*/ 1016450 h 1256340"/>
              <a:gd name="connsiteX42" fmla="*/ 181403 w 194678"/>
              <a:gd name="connsiteY42" fmla="*/ 1010479 h 1256340"/>
              <a:gd name="connsiteX43" fmla="*/ 184150 w 194678"/>
              <a:gd name="connsiteY43" fmla="*/ 1000925 h 1256340"/>
              <a:gd name="connsiteX44" fmla="*/ 185527 w 194678"/>
              <a:gd name="connsiteY44" fmla="*/ 999734 h 1256340"/>
              <a:gd name="connsiteX45" fmla="*/ 188272 w 194678"/>
              <a:gd name="connsiteY45" fmla="*/ 1009622 h 1256340"/>
              <a:gd name="connsiteX46" fmla="*/ 185527 w 194678"/>
              <a:gd name="connsiteY46" fmla="*/ 1008523 h 1256340"/>
              <a:gd name="connsiteX47" fmla="*/ 185527 w 194678"/>
              <a:gd name="connsiteY47" fmla="*/ 1004127 h 1256340"/>
              <a:gd name="connsiteX48" fmla="*/ 185527 w 194678"/>
              <a:gd name="connsiteY48" fmla="*/ 1000830 h 1256340"/>
              <a:gd name="connsiteX49" fmla="*/ 189188 w 194678"/>
              <a:gd name="connsiteY49" fmla="*/ 988748 h 1256340"/>
              <a:gd name="connsiteX50" fmla="*/ 185527 w 194678"/>
              <a:gd name="connsiteY50" fmla="*/ 998165 h 1256340"/>
              <a:gd name="connsiteX51" fmla="*/ 185527 w 194678"/>
              <a:gd name="connsiteY51" fmla="*/ 993457 h 1256340"/>
              <a:gd name="connsiteX52" fmla="*/ 191015 w 194678"/>
              <a:gd name="connsiteY52" fmla="*/ 977762 h 1256340"/>
              <a:gd name="connsiteX53" fmla="*/ 193762 w 194678"/>
              <a:gd name="connsiteY53" fmla="*/ 982645 h 1256340"/>
              <a:gd name="connsiteX54" fmla="*/ 193762 w 194678"/>
              <a:gd name="connsiteY54" fmla="*/ 987528 h 1256340"/>
              <a:gd name="connsiteX55" fmla="*/ 185527 w 194678"/>
              <a:gd name="connsiteY55" fmla="*/ 961285 h 1256340"/>
              <a:gd name="connsiteX56" fmla="*/ 188272 w 194678"/>
              <a:gd name="connsiteY56" fmla="*/ 969132 h 1256340"/>
              <a:gd name="connsiteX57" fmla="*/ 185527 w 194678"/>
              <a:gd name="connsiteY57" fmla="*/ 970702 h 1256340"/>
              <a:gd name="connsiteX58" fmla="*/ 185527 w 194678"/>
              <a:gd name="connsiteY58" fmla="*/ 961285 h 1256340"/>
              <a:gd name="connsiteX59" fmla="*/ 182776 w 194678"/>
              <a:gd name="connsiteY59" fmla="*/ 950295 h 1256340"/>
              <a:gd name="connsiteX60" fmla="*/ 182776 w 194678"/>
              <a:gd name="connsiteY60" fmla="*/ 957985 h 1256340"/>
              <a:gd name="connsiteX61" fmla="*/ 180029 w 194678"/>
              <a:gd name="connsiteY61" fmla="*/ 957985 h 1256340"/>
              <a:gd name="connsiteX62" fmla="*/ 192847 w 194678"/>
              <a:gd name="connsiteY62" fmla="*/ 939309 h 1256340"/>
              <a:gd name="connsiteX63" fmla="*/ 193019 w 194678"/>
              <a:gd name="connsiteY63" fmla="*/ 940832 h 1256340"/>
              <a:gd name="connsiteX64" fmla="*/ 194678 w 194678"/>
              <a:gd name="connsiteY64" fmla="*/ 955499 h 1256340"/>
              <a:gd name="connsiteX65" fmla="*/ 191015 w 194678"/>
              <a:gd name="connsiteY65" fmla="*/ 956656 h 1256340"/>
              <a:gd name="connsiteX66" fmla="*/ 192776 w 194678"/>
              <a:gd name="connsiteY66" fmla="*/ 939981 h 1256340"/>
              <a:gd name="connsiteX67" fmla="*/ 185527 w 194678"/>
              <a:gd name="connsiteY67" fmla="*/ 933814 h 1256340"/>
              <a:gd name="connsiteX68" fmla="*/ 188272 w 194678"/>
              <a:gd name="connsiteY68" fmla="*/ 948031 h 1256340"/>
              <a:gd name="connsiteX69" fmla="*/ 185527 w 194678"/>
              <a:gd name="connsiteY69" fmla="*/ 950616 h 1256340"/>
              <a:gd name="connsiteX70" fmla="*/ 185527 w 194678"/>
              <a:gd name="connsiteY70" fmla="*/ 950299 h 1256340"/>
              <a:gd name="connsiteX71" fmla="*/ 184425 w 194678"/>
              <a:gd name="connsiteY71" fmla="*/ 925368 h 1256340"/>
              <a:gd name="connsiteX72" fmla="*/ 183326 w 194678"/>
              <a:gd name="connsiteY72" fmla="*/ 935509 h 1256340"/>
              <a:gd name="connsiteX73" fmla="*/ 183326 w 194678"/>
              <a:gd name="connsiteY73" fmla="*/ 926636 h 1256340"/>
              <a:gd name="connsiteX74" fmla="*/ 184425 w 194678"/>
              <a:gd name="connsiteY74" fmla="*/ 925368 h 1256340"/>
              <a:gd name="connsiteX75" fmla="*/ 180029 w 194678"/>
              <a:gd name="connsiteY75" fmla="*/ 917763 h 1256340"/>
              <a:gd name="connsiteX76" fmla="*/ 183326 w 194678"/>
              <a:gd name="connsiteY76" fmla="*/ 924101 h 1256340"/>
              <a:gd name="connsiteX77" fmla="*/ 182227 w 194678"/>
              <a:gd name="connsiteY77" fmla="*/ 932974 h 1256340"/>
              <a:gd name="connsiteX78" fmla="*/ 180029 w 194678"/>
              <a:gd name="connsiteY78" fmla="*/ 917763 h 1256340"/>
              <a:gd name="connsiteX79" fmla="*/ 183326 w 194678"/>
              <a:gd name="connsiteY79" fmla="*/ 906354 h 1256340"/>
              <a:gd name="connsiteX80" fmla="*/ 184425 w 194678"/>
              <a:gd name="connsiteY80" fmla="*/ 925368 h 1256340"/>
              <a:gd name="connsiteX81" fmla="*/ 183326 w 194678"/>
              <a:gd name="connsiteY81" fmla="*/ 925368 h 1256340"/>
              <a:gd name="connsiteX82" fmla="*/ 183326 w 194678"/>
              <a:gd name="connsiteY82" fmla="*/ 924101 h 1256340"/>
              <a:gd name="connsiteX83" fmla="*/ 183326 w 194678"/>
              <a:gd name="connsiteY83" fmla="*/ 906354 h 1256340"/>
              <a:gd name="connsiteX84" fmla="*/ 180029 w 194678"/>
              <a:gd name="connsiteY84" fmla="*/ 905742 h 1256340"/>
              <a:gd name="connsiteX85" fmla="*/ 182776 w 194678"/>
              <a:gd name="connsiteY85" fmla="*/ 910625 h 1256340"/>
              <a:gd name="connsiteX86" fmla="*/ 180029 w 194678"/>
              <a:gd name="connsiteY86" fmla="*/ 910625 h 1256340"/>
              <a:gd name="connsiteX87" fmla="*/ 180029 w 194678"/>
              <a:gd name="connsiteY87" fmla="*/ 905742 h 1256340"/>
              <a:gd name="connsiteX88" fmla="*/ 185527 w 194678"/>
              <a:gd name="connsiteY88" fmla="*/ 884378 h 1256340"/>
              <a:gd name="connsiteX89" fmla="*/ 189188 w 194678"/>
              <a:gd name="connsiteY89" fmla="*/ 892473 h 1256340"/>
              <a:gd name="connsiteX90" fmla="*/ 185527 w 194678"/>
              <a:gd name="connsiteY90" fmla="*/ 905194 h 1256340"/>
              <a:gd name="connsiteX91" fmla="*/ 185527 w 194678"/>
              <a:gd name="connsiteY91" fmla="*/ 902881 h 1256340"/>
              <a:gd name="connsiteX92" fmla="*/ 185527 w 194678"/>
              <a:gd name="connsiteY92" fmla="*/ 901725 h 1256340"/>
              <a:gd name="connsiteX93" fmla="*/ 184909 w 194678"/>
              <a:gd name="connsiteY93" fmla="*/ 882788 h 1256340"/>
              <a:gd name="connsiteX94" fmla="*/ 184741 w 194678"/>
              <a:gd name="connsiteY94" fmla="*/ 883487 h 1256340"/>
              <a:gd name="connsiteX95" fmla="*/ 184741 w 194678"/>
              <a:gd name="connsiteY95" fmla="*/ 882894 h 1256340"/>
              <a:gd name="connsiteX96" fmla="*/ 187880 w 194678"/>
              <a:gd name="connsiteY96" fmla="*/ 870423 h 1256340"/>
              <a:gd name="connsiteX97" fmla="*/ 189450 w 194678"/>
              <a:gd name="connsiteY97" fmla="*/ 879924 h 1256340"/>
              <a:gd name="connsiteX98" fmla="*/ 188291 w 194678"/>
              <a:gd name="connsiteY98" fmla="*/ 880655 h 1256340"/>
              <a:gd name="connsiteX99" fmla="*/ 189188 w 194678"/>
              <a:gd name="connsiteY99" fmla="*/ 883009 h 1256340"/>
              <a:gd name="connsiteX100" fmla="*/ 187357 w 194678"/>
              <a:gd name="connsiteY100" fmla="*/ 881636 h 1256340"/>
              <a:gd name="connsiteX101" fmla="*/ 187281 w 194678"/>
              <a:gd name="connsiteY101" fmla="*/ 881292 h 1256340"/>
              <a:gd name="connsiteX102" fmla="*/ 184909 w 194678"/>
              <a:gd name="connsiteY102" fmla="*/ 882788 h 1256340"/>
              <a:gd name="connsiteX103" fmla="*/ 186314 w 194678"/>
              <a:gd name="connsiteY103" fmla="*/ 876940 h 1256340"/>
              <a:gd name="connsiteX104" fmla="*/ 185527 w 194678"/>
              <a:gd name="connsiteY104" fmla="*/ 873396 h 1256340"/>
              <a:gd name="connsiteX105" fmla="*/ 186532 w 194678"/>
              <a:gd name="connsiteY105" fmla="*/ 876034 h 1256340"/>
              <a:gd name="connsiteX106" fmla="*/ 185527 w 194678"/>
              <a:gd name="connsiteY106" fmla="*/ 856912 h 1256340"/>
              <a:gd name="connsiteX107" fmla="*/ 188272 w 194678"/>
              <a:gd name="connsiteY107" fmla="*/ 861491 h 1256340"/>
              <a:gd name="connsiteX108" fmla="*/ 185527 w 194678"/>
              <a:gd name="connsiteY108" fmla="*/ 860576 h 1256340"/>
              <a:gd name="connsiteX109" fmla="*/ 180033 w 194678"/>
              <a:gd name="connsiteY109" fmla="*/ 854983 h 1256340"/>
              <a:gd name="connsiteX110" fmla="*/ 184741 w 194678"/>
              <a:gd name="connsiteY110" fmla="*/ 868048 h 1256340"/>
              <a:gd name="connsiteX111" fmla="*/ 184741 w 194678"/>
              <a:gd name="connsiteY111" fmla="*/ 882894 h 1256340"/>
              <a:gd name="connsiteX112" fmla="*/ 180033 w 194678"/>
              <a:gd name="connsiteY112" fmla="*/ 885863 h 1256340"/>
              <a:gd name="connsiteX113" fmla="*/ 180033 w 194678"/>
              <a:gd name="connsiteY113" fmla="*/ 864485 h 1256340"/>
              <a:gd name="connsiteX114" fmla="*/ 180029 w 194678"/>
              <a:gd name="connsiteY114" fmla="*/ 845929 h 1256340"/>
              <a:gd name="connsiteX115" fmla="*/ 180029 w 194678"/>
              <a:gd name="connsiteY115" fmla="*/ 853776 h 1256340"/>
              <a:gd name="connsiteX116" fmla="*/ 180029 w 194678"/>
              <a:gd name="connsiteY116" fmla="*/ 845929 h 1256340"/>
              <a:gd name="connsiteX117" fmla="*/ 188272 w 194678"/>
              <a:gd name="connsiteY117" fmla="*/ 812971 h 1256340"/>
              <a:gd name="connsiteX118" fmla="*/ 188272 w 194678"/>
              <a:gd name="connsiteY118" fmla="*/ 822737 h 1256340"/>
              <a:gd name="connsiteX119" fmla="*/ 185527 w 194678"/>
              <a:gd name="connsiteY119" fmla="*/ 821516 h 1256340"/>
              <a:gd name="connsiteX120" fmla="*/ 188272 w 194678"/>
              <a:gd name="connsiteY120" fmla="*/ 812971 h 1256340"/>
              <a:gd name="connsiteX121" fmla="*/ 185527 w 194678"/>
              <a:gd name="connsiteY121" fmla="*/ 774521 h 1256340"/>
              <a:gd name="connsiteX122" fmla="*/ 188272 w 194678"/>
              <a:gd name="connsiteY122" fmla="*/ 778182 h 1256340"/>
              <a:gd name="connsiteX123" fmla="*/ 185527 w 194678"/>
              <a:gd name="connsiteY123" fmla="*/ 779097 h 1256340"/>
              <a:gd name="connsiteX124" fmla="*/ 185527 w 194678"/>
              <a:gd name="connsiteY124" fmla="*/ 774521 h 1256340"/>
              <a:gd name="connsiteX125" fmla="*/ 187414 w 194678"/>
              <a:gd name="connsiteY125" fmla="*/ 762158 h 1256340"/>
              <a:gd name="connsiteX126" fmla="*/ 188272 w 194678"/>
              <a:gd name="connsiteY126" fmla="*/ 770398 h 1256340"/>
              <a:gd name="connsiteX127" fmla="*/ 185527 w 194678"/>
              <a:gd name="connsiteY127" fmla="*/ 766278 h 1256340"/>
              <a:gd name="connsiteX128" fmla="*/ 187414 w 194678"/>
              <a:gd name="connsiteY128" fmla="*/ 762158 h 1256340"/>
              <a:gd name="connsiteX129" fmla="*/ 174541 w 194678"/>
              <a:gd name="connsiteY129" fmla="*/ 703106 h 1256340"/>
              <a:gd name="connsiteX130" fmla="*/ 178202 w 194678"/>
              <a:gd name="connsiteY130" fmla="*/ 703106 h 1256340"/>
              <a:gd name="connsiteX131" fmla="*/ 176371 w 194678"/>
              <a:gd name="connsiteY131" fmla="*/ 707502 h 1256340"/>
              <a:gd name="connsiteX132" fmla="*/ 2481 w 194678"/>
              <a:gd name="connsiteY132" fmla="*/ 660869 h 1256340"/>
              <a:gd name="connsiteX133" fmla="*/ 2492 w 194678"/>
              <a:gd name="connsiteY133" fmla="*/ 661052 h 1256340"/>
              <a:gd name="connsiteX134" fmla="*/ 2459 w 194678"/>
              <a:gd name="connsiteY134" fmla="*/ 660915 h 1256340"/>
              <a:gd name="connsiteX135" fmla="*/ 1241 w 194678"/>
              <a:gd name="connsiteY135" fmla="*/ 655882 h 1256340"/>
              <a:gd name="connsiteX136" fmla="*/ 2459 w 194678"/>
              <a:gd name="connsiteY136" fmla="*/ 660915 h 1256340"/>
              <a:gd name="connsiteX137" fmla="*/ 1241 w 194678"/>
              <a:gd name="connsiteY137" fmla="*/ 663363 h 1256340"/>
              <a:gd name="connsiteX138" fmla="*/ 173650 w 194678"/>
              <a:gd name="connsiteY138" fmla="*/ 637178 h 1256340"/>
              <a:gd name="connsiteX139" fmla="*/ 174890 w 194678"/>
              <a:gd name="connsiteY139" fmla="*/ 642166 h 1256340"/>
              <a:gd name="connsiteX140" fmla="*/ 174890 w 194678"/>
              <a:gd name="connsiteY140" fmla="*/ 660869 h 1256340"/>
              <a:gd name="connsiteX141" fmla="*/ 173650 w 194678"/>
              <a:gd name="connsiteY141" fmla="*/ 637178 h 1256340"/>
              <a:gd name="connsiteX142" fmla="*/ 170875 w 194678"/>
              <a:gd name="connsiteY142" fmla="*/ 344035 h 1256340"/>
              <a:gd name="connsiteX143" fmla="*/ 172706 w 194678"/>
              <a:gd name="connsiteY143" fmla="*/ 352129 h 1256340"/>
              <a:gd name="connsiteX144" fmla="*/ 170875 w 194678"/>
              <a:gd name="connsiteY144" fmla="*/ 359068 h 1256340"/>
              <a:gd name="connsiteX145" fmla="*/ 170875 w 194678"/>
              <a:gd name="connsiteY145" fmla="*/ 344035 h 1256340"/>
              <a:gd name="connsiteX146" fmla="*/ 24397 w 194678"/>
              <a:gd name="connsiteY146" fmla="*/ 247185 h 1256340"/>
              <a:gd name="connsiteX147" fmla="*/ 24397 w 194678"/>
              <a:gd name="connsiteY147" fmla="*/ 260916 h 1256340"/>
              <a:gd name="connsiteX148" fmla="*/ 24397 w 194678"/>
              <a:gd name="connsiteY148" fmla="*/ 247185 h 1256340"/>
              <a:gd name="connsiteX149" fmla="*/ 169043 w 194678"/>
              <a:gd name="connsiteY149" fmla="*/ 225213 h 1256340"/>
              <a:gd name="connsiteX150" fmla="*/ 173439 w 194678"/>
              <a:gd name="connsiteY150" fmla="*/ 235352 h 1256340"/>
              <a:gd name="connsiteX151" fmla="*/ 170142 w 194678"/>
              <a:gd name="connsiteY151" fmla="*/ 240422 h 1256340"/>
              <a:gd name="connsiteX152" fmla="*/ 169043 w 194678"/>
              <a:gd name="connsiteY152" fmla="*/ 225213 h 1256340"/>
              <a:gd name="connsiteX153" fmla="*/ 23482 w 194678"/>
              <a:gd name="connsiteY153" fmla="*/ 159300 h 1256340"/>
              <a:gd name="connsiteX154" fmla="*/ 23482 w 194678"/>
              <a:gd name="connsiteY154" fmla="*/ 160673 h 1256340"/>
              <a:gd name="connsiteX155" fmla="*/ 20736 w 194678"/>
              <a:gd name="connsiteY155" fmla="*/ 163418 h 1256340"/>
              <a:gd name="connsiteX156" fmla="*/ 172410 w 194678"/>
              <a:gd name="connsiteY156" fmla="*/ 152124 h 1256340"/>
              <a:gd name="connsiteX157" fmla="*/ 172437 w 194678"/>
              <a:gd name="connsiteY157" fmla="*/ 155454 h 1256340"/>
              <a:gd name="connsiteX158" fmla="*/ 172410 w 194678"/>
              <a:gd name="connsiteY158" fmla="*/ 155865 h 1256340"/>
              <a:gd name="connsiteX159" fmla="*/ 173296 w 194678"/>
              <a:gd name="connsiteY159" fmla="*/ 82655 h 1256340"/>
              <a:gd name="connsiteX160" fmla="*/ 173650 w 194678"/>
              <a:gd name="connsiteY160" fmla="*/ 86037 h 1256340"/>
              <a:gd name="connsiteX161" fmla="*/ 173456 w 194678"/>
              <a:gd name="connsiteY161" fmla="*/ 87011 h 1256340"/>
              <a:gd name="connsiteX162" fmla="*/ 172410 w 194678"/>
              <a:gd name="connsiteY162" fmla="*/ 58605 h 1256340"/>
              <a:gd name="connsiteX163" fmla="*/ 173296 w 194678"/>
              <a:gd name="connsiteY163" fmla="*/ 82655 h 1256340"/>
              <a:gd name="connsiteX164" fmla="*/ 171169 w 194678"/>
              <a:gd name="connsiteY164" fmla="*/ 62346 h 1256340"/>
              <a:gd name="connsiteX165" fmla="*/ 172410 w 194678"/>
              <a:gd name="connsiteY165" fmla="*/ 58605 h 1256340"/>
              <a:gd name="connsiteX166" fmla="*/ 22566 w 194678"/>
              <a:gd name="connsiteY166" fmla="*/ 38453 h 1256340"/>
              <a:gd name="connsiteX167" fmla="*/ 24397 w 194678"/>
              <a:gd name="connsiteY167" fmla="*/ 38453 h 1256340"/>
              <a:gd name="connsiteX168" fmla="*/ 20736 w 194678"/>
              <a:gd name="connsiteY168" fmla="*/ 47869 h 1256340"/>
              <a:gd name="connsiteX169" fmla="*/ 22566 w 194678"/>
              <a:gd name="connsiteY169" fmla="*/ 38453 h 1256340"/>
              <a:gd name="connsiteX170" fmla="*/ 186054 w 194678"/>
              <a:gd name="connsiteY170" fmla="*/ 33667 h 1256340"/>
              <a:gd name="connsiteX171" fmla="*/ 187294 w 194678"/>
              <a:gd name="connsiteY171" fmla="*/ 38654 h 1256340"/>
              <a:gd name="connsiteX172" fmla="*/ 186054 w 194678"/>
              <a:gd name="connsiteY172" fmla="*/ 34416 h 1256340"/>
              <a:gd name="connsiteX173" fmla="*/ 1241 w 194678"/>
              <a:gd name="connsiteY173" fmla="*/ 27432 h 1256340"/>
              <a:gd name="connsiteX174" fmla="*/ 1312 w 194678"/>
              <a:gd name="connsiteY174" fmla="*/ 32064 h 1256340"/>
              <a:gd name="connsiteX175" fmla="*/ 1241 w 194678"/>
              <a:gd name="connsiteY175" fmla="*/ 32420 h 1256340"/>
              <a:gd name="connsiteX176" fmla="*/ 1241 w 194678"/>
              <a:gd name="connsiteY176" fmla="*/ 27432 h 1256340"/>
              <a:gd name="connsiteX177" fmla="*/ 165843 w 194678"/>
              <a:gd name="connsiteY177" fmla="*/ 12813 h 1256340"/>
              <a:gd name="connsiteX178" fmla="*/ 166300 w 194678"/>
              <a:gd name="connsiteY178" fmla="*/ 12813 h 1256340"/>
              <a:gd name="connsiteX179" fmla="*/ 168131 w 194678"/>
              <a:gd name="connsiteY179" fmla="*/ 14645 h 1256340"/>
              <a:gd name="connsiteX180" fmla="*/ 163555 w 194678"/>
              <a:gd name="connsiteY180" fmla="*/ 10982 h 1256340"/>
              <a:gd name="connsiteX181" fmla="*/ 165843 w 194678"/>
              <a:gd name="connsiteY181" fmla="*/ 12813 h 1256340"/>
              <a:gd name="connsiteX182" fmla="*/ 164470 w 194678"/>
              <a:gd name="connsiteY182" fmla="*/ 12813 h 1256340"/>
              <a:gd name="connsiteX183" fmla="*/ 4962 w 194678"/>
              <a:gd name="connsiteY183" fmla="*/ 1247 h 1256340"/>
              <a:gd name="connsiteX184" fmla="*/ 6202 w 194678"/>
              <a:gd name="connsiteY184" fmla="*/ 1247 h 1256340"/>
              <a:gd name="connsiteX185" fmla="*/ 4962 w 194678"/>
              <a:gd name="connsiteY185" fmla="*/ 3741 h 1256340"/>
              <a:gd name="connsiteX186" fmla="*/ 151324 w 194678"/>
              <a:gd name="connsiteY186" fmla="*/ 0 h 1256340"/>
              <a:gd name="connsiteX187" fmla="*/ 176131 w 194678"/>
              <a:gd name="connsiteY187" fmla="*/ 0 h 1256340"/>
              <a:gd name="connsiteX188" fmla="*/ 171169 w 194678"/>
              <a:gd name="connsiteY188" fmla="*/ 2494 h 1256340"/>
              <a:gd name="connsiteX189" fmla="*/ 182333 w 194678"/>
              <a:gd name="connsiteY189" fmla="*/ 1247 h 1256340"/>
              <a:gd name="connsiteX190" fmla="*/ 181792 w 194678"/>
              <a:gd name="connsiteY190" fmla="*/ 8314 h 1256340"/>
              <a:gd name="connsiteX191" fmla="*/ 182776 w 194678"/>
              <a:gd name="connsiteY191" fmla="*/ 9888 h 1256340"/>
              <a:gd name="connsiteX192" fmla="*/ 181764 w 194678"/>
              <a:gd name="connsiteY192" fmla="*/ 8674 h 1256340"/>
              <a:gd name="connsiteX193" fmla="*/ 181092 w 194678"/>
              <a:gd name="connsiteY193" fmla="*/ 17457 h 1256340"/>
              <a:gd name="connsiteX194" fmla="*/ 186054 w 194678"/>
              <a:gd name="connsiteY194" fmla="*/ 34416 h 1256340"/>
              <a:gd name="connsiteX195" fmla="*/ 186054 w 194678"/>
              <a:gd name="connsiteY195" fmla="*/ 41148 h 1256340"/>
              <a:gd name="connsiteX196" fmla="*/ 184813 w 194678"/>
              <a:gd name="connsiteY196" fmla="*/ 38654 h 1256340"/>
              <a:gd name="connsiteX197" fmla="*/ 184813 w 194678"/>
              <a:gd name="connsiteY197" fmla="*/ 76062 h 1256340"/>
              <a:gd name="connsiteX198" fmla="*/ 183573 w 194678"/>
              <a:gd name="connsiteY198" fmla="*/ 77309 h 1256340"/>
              <a:gd name="connsiteX199" fmla="*/ 184813 w 194678"/>
              <a:gd name="connsiteY199" fmla="*/ 94766 h 1256340"/>
              <a:gd name="connsiteX200" fmla="*/ 181092 w 194678"/>
              <a:gd name="connsiteY200" fmla="*/ 193273 h 1256340"/>
              <a:gd name="connsiteX201" fmla="*/ 182333 w 194678"/>
              <a:gd name="connsiteY201" fmla="*/ 213224 h 1256340"/>
              <a:gd name="connsiteX202" fmla="*/ 181092 w 194678"/>
              <a:gd name="connsiteY202" fmla="*/ 211977 h 1256340"/>
              <a:gd name="connsiteX203" fmla="*/ 184813 w 194678"/>
              <a:gd name="connsiteY203" fmla="*/ 244397 h 1256340"/>
              <a:gd name="connsiteX204" fmla="*/ 181092 w 194678"/>
              <a:gd name="connsiteY204" fmla="*/ 248138 h 1256340"/>
              <a:gd name="connsiteX205" fmla="*/ 183573 w 194678"/>
              <a:gd name="connsiteY205" fmla="*/ 260607 h 1256340"/>
              <a:gd name="connsiteX206" fmla="*/ 181092 w 194678"/>
              <a:gd name="connsiteY206" fmla="*/ 263101 h 1256340"/>
              <a:gd name="connsiteX207" fmla="*/ 181092 w 194678"/>
              <a:gd name="connsiteY207" fmla="*/ 280558 h 1256340"/>
              <a:gd name="connsiteX208" fmla="*/ 184813 w 194678"/>
              <a:gd name="connsiteY208" fmla="*/ 310484 h 1256340"/>
              <a:gd name="connsiteX209" fmla="*/ 183573 w 194678"/>
              <a:gd name="connsiteY209" fmla="*/ 331682 h 1256340"/>
              <a:gd name="connsiteX210" fmla="*/ 183573 w 194678"/>
              <a:gd name="connsiteY210" fmla="*/ 337916 h 1256340"/>
              <a:gd name="connsiteX211" fmla="*/ 186054 w 194678"/>
              <a:gd name="connsiteY211" fmla="*/ 339163 h 1256340"/>
              <a:gd name="connsiteX212" fmla="*/ 186054 w 194678"/>
              <a:gd name="connsiteY212" fmla="*/ 341657 h 1256340"/>
              <a:gd name="connsiteX213" fmla="*/ 184813 w 194678"/>
              <a:gd name="connsiteY213" fmla="*/ 342904 h 1256340"/>
              <a:gd name="connsiteX214" fmla="*/ 184813 w 194678"/>
              <a:gd name="connsiteY214" fmla="*/ 357867 h 1256340"/>
              <a:gd name="connsiteX215" fmla="*/ 185527 w 194678"/>
              <a:gd name="connsiteY215" fmla="*/ 354997 h 1256340"/>
              <a:gd name="connsiteX216" fmla="*/ 185527 w 194678"/>
              <a:gd name="connsiteY216" fmla="*/ 344373 h 1256340"/>
              <a:gd name="connsiteX217" fmla="*/ 187357 w 194678"/>
              <a:gd name="connsiteY217" fmla="*/ 341837 h 1256340"/>
              <a:gd name="connsiteX218" fmla="*/ 185745 w 194678"/>
              <a:gd name="connsiteY218" fmla="*/ 354121 h 1256340"/>
              <a:gd name="connsiteX219" fmla="*/ 186054 w 194678"/>
              <a:gd name="connsiteY219" fmla="*/ 352879 h 1256340"/>
              <a:gd name="connsiteX220" fmla="*/ 185625 w 194678"/>
              <a:gd name="connsiteY220" fmla="*/ 355033 h 1256340"/>
              <a:gd name="connsiteX221" fmla="*/ 185527 w 194678"/>
              <a:gd name="connsiteY221" fmla="*/ 355782 h 1256340"/>
              <a:gd name="connsiteX222" fmla="*/ 185527 w 194678"/>
              <a:gd name="connsiteY222" fmla="*/ 355527 h 1256340"/>
              <a:gd name="connsiteX223" fmla="*/ 184813 w 194678"/>
              <a:gd name="connsiteY223" fmla="*/ 359114 h 1256340"/>
              <a:gd name="connsiteX224" fmla="*/ 184813 w 194678"/>
              <a:gd name="connsiteY224" fmla="*/ 360361 h 1256340"/>
              <a:gd name="connsiteX225" fmla="*/ 184813 w 194678"/>
              <a:gd name="connsiteY225" fmla="*/ 371583 h 1256340"/>
              <a:gd name="connsiteX226" fmla="*/ 184813 w 194678"/>
              <a:gd name="connsiteY226" fmla="*/ 435176 h 1256340"/>
              <a:gd name="connsiteX227" fmla="*/ 184813 w 194678"/>
              <a:gd name="connsiteY227" fmla="*/ 426448 h 1256340"/>
              <a:gd name="connsiteX228" fmla="*/ 183573 w 194678"/>
              <a:gd name="connsiteY228" fmla="*/ 472584 h 1256340"/>
              <a:gd name="connsiteX229" fmla="*/ 184813 w 194678"/>
              <a:gd name="connsiteY229" fmla="*/ 472584 h 1256340"/>
              <a:gd name="connsiteX230" fmla="*/ 186054 w 194678"/>
              <a:gd name="connsiteY230" fmla="*/ 506251 h 1256340"/>
              <a:gd name="connsiteX231" fmla="*/ 187294 w 194678"/>
              <a:gd name="connsiteY231" fmla="*/ 506251 h 1256340"/>
              <a:gd name="connsiteX232" fmla="*/ 187294 w 194678"/>
              <a:gd name="connsiteY232" fmla="*/ 563609 h 1256340"/>
              <a:gd name="connsiteX233" fmla="*/ 187294 w 194678"/>
              <a:gd name="connsiteY233" fmla="*/ 592289 h 1256340"/>
              <a:gd name="connsiteX234" fmla="*/ 184813 w 194678"/>
              <a:gd name="connsiteY234" fmla="*/ 594782 h 1256340"/>
              <a:gd name="connsiteX235" fmla="*/ 186054 w 194678"/>
              <a:gd name="connsiteY235" fmla="*/ 620968 h 1256340"/>
              <a:gd name="connsiteX236" fmla="*/ 184813 w 194678"/>
              <a:gd name="connsiteY236" fmla="*/ 684561 h 1256340"/>
              <a:gd name="connsiteX237" fmla="*/ 186054 w 194678"/>
              <a:gd name="connsiteY237" fmla="*/ 704512 h 1256340"/>
              <a:gd name="connsiteX238" fmla="*/ 187294 w 194678"/>
              <a:gd name="connsiteY238" fmla="*/ 714487 h 1256340"/>
              <a:gd name="connsiteX239" fmla="*/ 186054 w 194678"/>
              <a:gd name="connsiteY239" fmla="*/ 739426 h 1256340"/>
              <a:gd name="connsiteX240" fmla="*/ 186054 w 194678"/>
              <a:gd name="connsiteY240" fmla="*/ 751895 h 1256340"/>
              <a:gd name="connsiteX241" fmla="*/ 183573 w 194678"/>
              <a:gd name="connsiteY241" fmla="*/ 753142 h 1256340"/>
              <a:gd name="connsiteX242" fmla="*/ 183573 w 194678"/>
              <a:gd name="connsiteY242" fmla="*/ 761870 h 1256340"/>
              <a:gd name="connsiteX243" fmla="*/ 182333 w 194678"/>
              <a:gd name="connsiteY243" fmla="*/ 763117 h 1256340"/>
              <a:gd name="connsiteX244" fmla="*/ 184813 w 194678"/>
              <a:gd name="connsiteY244" fmla="*/ 789302 h 1256340"/>
              <a:gd name="connsiteX245" fmla="*/ 186054 w 194678"/>
              <a:gd name="connsiteY245" fmla="*/ 784315 h 1256340"/>
              <a:gd name="connsiteX246" fmla="*/ 186054 w 194678"/>
              <a:gd name="connsiteY246" fmla="*/ 786809 h 1256340"/>
              <a:gd name="connsiteX247" fmla="*/ 187294 w 194678"/>
              <a:gd name="connsiteY247" fmla="*/ 793043 h 1256340"/>
              <a:gd name="connsiteX248" fmla="*/ 183573 w 194678"/>
              <a:gd name="connsiteY248" fmla="*/ 820476 h 1256340"/>
              <a:gd name="connsiteX249" fmla="*/ 187294 w 194678"/>
              <a:gd name="connsiteY249" fmla="*/ 839179 h 1256340"/>
              <a:gd name="connsiteX250" fmla="*/ 184813 w 194678"/>
              <a:gd name="connsiteY250" fmla="*/ 850402 h 1256340"/>
              <a:gd name="connsiteX251" fmla="*/ 183480 w 194678"/>
              <a:gd name="connsiteY251" fmla="*/ 832303 h 1256340"/>
              <a:gd name="connsiteX252" fmla="*/ 180029 w 194678"/>
              <a:gd name="connsiteY252" fmla="*/ 834027 h 1256340"/>
              <a:gd name="connsiteX253" fmla="*/ 181861 w 194678"/>
              <a:gd name="connsiteY253" fmla="*/ 829451 h 1256340"/>
              <a:gd name="connsiteX254" fmla="*/ 183445 w 194678"/>
              <a:gd name="connsiteY254" fmla="*/ 831826 h 1256340"/>
              <a:gd name="connsiteX255" fmla="*/ 182333 w 194678"/>
              <a:gd name="connsiteY255" fmla="*/ 816735 h 1256340"/>
              <a:gd name="connsiteX256" fmla="*/ 181092 w 194678"/>
              <a:gd name="connsiteY256" fmla="*/ 825463 h 1256340"/>
              <a:gd name="connsiteX257" fmla="*/ 181092 w 194678"/>
              <a:gd name="connsiteY257" fmla="*/ 799278 h 1256340"/>
              <a:gd name="connsiteX258" fmla="*/ 181092 w 194678"/>
              <a:gd name="connsiteY258" fmla="*/ 811747 h 1256340"/>
              <a:gd name="connsiteX259" fmla="*/ 182333 w 194678"/>
              <a:gd name="connsiteY259" fmla="*/ 808006 h 1256340"/>
              <a:gd name="connsiteX260" fmla="*/ 182018 w 194678"/>
              <a:gd name="connsiteY260" fmla="*/ 799472 h 1256340"/>
              <a:gd name="connsiteX261" fmla="*/ 180029 w 194678"/>
              <a:gd name="connsiteY261" fmla="*/ 796489 h 1256340"/>
              <a:gd name="connsiteX262" fmla="*/ 181667 w 194678"/>
              <a:gd name="connsiteY262" fmla="*/ 789939 h 1256340"/>
              <a:gd name="connsiteX263" fmla="*/ 181092 w 194678"/>
              <a:gd name="connsiteY263" fmla="*/ 774339 h 1256340"/>
              <a:gd name="connsiteX264" fmla="*/ 178611 w 194678"/>
              <a:gd name="connsiteY264" fmla="*/ 769352 h 1256340"/>
              <a:gd name="connsiteX265" fmla="*/ 178611 w 194678"/>
              <a:gd name="connsiteY265" fmla="*/ 776833 h 1256340"/>
              <a:gd name="connsiteX266" fmla="*/ 177371 w 194678"/>
              <a:gd name="connsiteY266" fmla="*/ 769352 h 1256340"/>
              <a:gd name="connsiteX267" fmla="*/ 178611 w 194678"/>
              <a:gd name="connsiteY267" fmla="*/ 695783 h 1256340"/>
              <a:gd name="connsiteX268" fmla="*/ 178611 w 194678"/>
              <a:gd name="connsiteY268" fmla="*/ 713240 h 1256340"/>
              <a:gd name="connsiteX269" fmla="*/ 179852 w 194678"/>
              <a:gd name="connsiteY269" fmla="*/ 702018 h 1256340"/>
              <a:gd name="connsiteX270" fmla="*/ 178611 w 194678"/>
              <a:gd name="connsiteY270" fmla="*/ 730697 h 1256340"/>
              <a:gd name="connsiteX271" fmla="*/ 183573 w 194678"/>
              <a:gd name="connsiteY271" fmla="*/ 728203 h 1256340"/>
              <a:gd name="connsiteX272" fmla="*/ 181092 w 194678"/>
              <a:gd name="connsiteY272" fmla="*/ 678326 h 1256340"/>
              <a:gd name="connsiteX273" fmla="*/ 181092 w 194678"/>
              <a:gd name="connsiteY273" fmla="*/ 668351 h 1256340"/>
              <a:gd name="connsiteX274" fmla="*/ 174890 w 194678"/>
              <a:gd name="connsiteY274" fmla="*/ 633437 h 1256340"/>
              <a:gd name="connsiteX275" fmla="*/ 174890 w 194678"/>
              <a:gd name="connsiteY275" fmla="*/ 630943 h 1256340"/>
              <a:gd name="connsiteX276" fmla="*/ 176131 w 194678"/>
              <a:gd name="connsiteY276" fmla="*/ 623462 h 1256340"/>
              <a:gd name="connsiteX277" fmla="*/ 177371 w 194678"/>
              <a:gd name="connsiteY277" fmla="*/ 572338 h 1256340"/>
              <a:gd name="connsiteX278" fmla="*/ 179852 w 194678"/>
              <a:gd name="connsiteY278" fmla="*/ 571091 h 1256340"/>
              <a:gd name="connsiteX279" fmla="*/ 173650 w 194678"/>
              <a:gd name="connsiteY279" fmla="*/ 549893 h 1256340"/>
              <a:gd name="connsiteX280" fmla="*/ 173650 w 194678"/>
              <a:gd name="connsiteY280" fmla="*/ 527449 h 1256340"/>
              <a:gd name="connsiteX281" fmla="*/ 172410 w 194678"/>
              <a:gd name="connsiteY281" fmla="*/ 522461 h 1256340"/>
              <a:gd name="connsiteX282" fmla="*/ 173650 w 194678"/>
              <a:gd name="connsiteY282" fmla="*/ 513733 h 1256340"/>
              <a:gd name="connsiteX283" fmla="*/ 172410 w 194678"/>
              <a:gd name="connsiteY283" fmla="*/ 507498 h 1256340"/>
              <a:gd name="connsiteX284" fmla="*/ 177058 w 194678"/>
              <a:gd name="connsiteY284" fmla="*/ 511236 h 1256340"/>
              <a:gd name="connsiteX285" fmla="*/ 178611 w 194678"/>
              <a:gd name="connsiteY285" fmla="*/ 512486 h 1256340"/>
              <a:gd name="connsiteX286" fmla="*/ 180029 w 194678"/>
              <a:gd name="connsiteY286" fmla="*/ 502035 h 1256340"/>
              <a:gd name="connsiteX287" fmla="*/ 180029 w 194678"/>
              <a:gd name="connsiteY287" fmla="*/ 499869 h 1256340"/>
              <a:gd name="connsiteX288" fmla="*/ 180288 w 194678"/>
              <a:gd name="connsiteY288" fmla="*/ 500128 h 1256340"/>
              <a:gd name="connsiteX289" fmla="*/ 182333 w 194678"/>
              <a:gd name="connsiteY289" fmla="*/ 485053 h 1256340"/>
              <a:gd name="connsiteX290" fmla="*/ 169929 w 194678"/>
              <a:gd name="connsiteY290" fmla="*/ 487547 h 1256340"/>
              <a:gd name="connsiteX291" fmla="*/ 171169 w 194678"/>
              <a:gd name="connsiteY291" fmla="*/ 473831 h 1256340"/>
              <a:gd name="connsiteX292" fmla="*/ 171169 w 194678"/>
              <a:gd name="connsiteY292" fmla="*/ 443905 h 1256340"/>
              <a:gd name="connsiteX293" fmla="*/ 172410 w 194678"/>
              <a:gd name="connsiteY293" fmla="*/ 451386 h 1256340"/>
              <a:gd name="connsiteX294" fmla="*/ 171169 w 194678"/>
              <a:gd name="connsiteY294" fmla="*/ 431436 h 1256340"/>
              <a:gd name="connsiteX295" fmla="*/ 174890 w 194678"/>
              <a:gd name="connsiteY295" fmla="*/ 433929 h 1256340"/>
              <a:gd name="connsiteX296" fmla="*/ 169929 w 194678"/>
              <a:gd name="connsiteY296" fmla="*/ 397769 h 1256340"/>
              <a:gd name="connsiteX297" fmla="*/ 172410 w 194678"/>
              <a:gd name="connsiteY297" fmla="*/ 427695 h 1256340"/>
              <a:gd name="connsiteX298" fmla="*/ 168689 w 194678"/>
              <a:gd name="connsiteY298" fmla="*/ 407744 h 1256340"/>
              <a:gd name="connsiteX299" fmla="*/ 169929 w 194678"/>
              <a:gd name="connsiteY299" fmla="*/ 380312 h 1256340"/>
              <a:gd name="connsiteX300" fmla="*/ 171169 w 194678"/>
              <a:gd name="connsiteY300" fmla="*/ 390287 h 1256340"/>
              <a:gd name="connsiteX301" fmla="*/ 171169 w 194678"/>
              <a:gd name="connsiteY301" fmla="*/ 376571 h 1256340"/>
              <a:gd name="connsiteX302" fmla="*/ 182333 w 194678"/>
              <a:gd name="connsiteY302" fmla="*/ 423954 h 1256340"/>
              <a:gd name="connsiteX303" fmla="*/ 181092 w 194678"/>
              <a:gd name="connsiteY303" fmla="*/ 408991 h 1256340"/>
              <a:gd name="connsiteX304" fmla="*/ 182333 w 194678"/>
              <a:gd name="connsiteY304" fmla="*/ 405250 h 1256340"/>
              <a:gd name="connsiteX305" fmla="*/ 172410 w 194678"/>
              <a:gd name="connsiteY305" fmla="*/ 365349 h 1256340"/>
              <a:gd name="connsiteX306" fmla="*/ 177371 w 194678"/>
              <a:gd name="connsiteY306" fmla="*/ 360361 h 1256340"/>
              <a:gd name="connsiteX307" fmla="*/ 176544 w 194678"/>
              <a:gd name="connsiteY307" fmla="*/ 354759 h 1256340"/>
              <a:gd name="connsiteX308" fmla="*/ 174425 w 194678"/>
              <a:gd name="connsiteY308" fmla="*/ 340410 h 1256340"/>
              <a:gd name="connsiteX309" fmla="*/ 172410 w 194678"/>
              <a:gd name="connsiteY309" fmla="*/ 320459 h 1256340"/>
              <a:gd name="connsiteX310" fmla="*/ 171169 w 194678"/>
              <a:gd name="connsiteY310" fmla="*/ 327941 h 1256340"/>
              <a:gd name="connsiteX311" fmla="*/ 171169 w 194678"/>
              <a:gd name="connsiteY311" fmla="*/ 306743 h 1256340"/>
              <a:gd name="connsiteX312" fmla="*/ 174890 w 194678"/>
              <a:gd name="connsiteY312" fmla="*/ 303003 h 1256340"/>
              <a:gd name="connsiteX313" fmla="*/ 171169 w 194678"/>
              <a:gd name="connsiteY313" fmla="*/ 284299 h 1256340"/>
              <a:gd name="connsiteX314" fmla="*/ 174890 w 194678"/>
              <a:gd name="connsiteY314" fmla="*/ 286793 h 1256340"/>
              <a:gd name="connsiteX315" fmla="*/ 171169 w 194678"/>
              <a:gd name="connsiteY315" fmla="*/ 278064 h 1256340"/>
              <a:gd name="connsiteX316" fmla="*/ 174890 w 194678"/>
              <a:gd name="connsiteY316" fmla="*/ 255619 h 1256340"/>
              <a:gd name="connsiteX317" fmla="*/ 171169 w 194678"/>
              <a:gd name="connsiteY317" fmla="*/ 258113 h 1256340"/>
              <a:gd name="connsiteX318" fmla="*/ 171169 w 194678"/>
              <a:gd name="connsiteY318" fmla="*/ 239409 h 1256340"/>
              <a:gd name="connsiteX319" fmla="*/ 181092 w 194678"/>
              <a:gd name="connsiteY319" fmla="*/ 246891 h 1256340"/>
              <a:gd name="connsiteX320" fmla="*/ 171169 w 194678"/>
              <a:gd name="connsiteY320" fmla="*/ 211977 h 1256340"/>
              <a:gd name="connsiteX321" fmla="*/ 174890 w 194678"/>
              <a:gd name="connsiteY321" fmla="*/ 215717 h 1256340"/>
              <a:gd name="connsiteX322" fmla="*/ 172720 w 194678"/>
              <a:gd name="connsiteY322" fmla="*/ 190000 h 1256340"/>
              <a:gd name="connsiteX323" fmla="*/ 172437 w 194678"/>
              <a:gd name="connsiteY323" fmla="*/ 155454 h 1256340"/>
              <a:gd name="connsiteX324" fmla="*/ 173523 w 194678"/>
              <a:gd name="connsiteY324" fmla="*/ 139080 h 1256340"/>
              <a:gd name="connsiteX325" fmla="*/ 173650 w 194678"/>
              <a:gd name="connsiteY325" fmla="*/ 142149 h 1256340"/>
              <a:gd name="connsiteX326" fmla="*/ 173650 w 194678"/>
              <a:gd name="connsiteY326" fmla="*/ 137161 h 1256340"/>
              <a:gd name="connsiteX327" fmla="*/ 173523 w 194678"/>
              <a:gd name="connsiteY327" fmla="*/ 139080 h 1256340"/>
              <a:gd name="connsiteX328" fmla="*/ 173030 w 194678"/>
              <a:gd name="connsiteY328" fmla="*/ 127186 h 1256340"/>
              <a:gd name="connsiteX329" fmla="*/ 172410 w 194678"/>
              <a:gd name="connsiteY329" fmla="*/ 112233 h 1256340"/>
              <a:gd name="connsiteX330" fmla="*/ 173650 w 194678"/>
              <a:gd name="connsiteY330" fmla="*/ 125939 h 1256340"/>
              <a:gd name="connsiteX331" fmla="*/ 172410 w 194678"/>
              <a:gd name="connsiteY331" fmla="*/ 112223 h 1256340"/>
              <a:gd name="connsiteX332" fmla="*/ 172410 w 194678"/>
              <a:gd name="connsiteY332" fmla="*/ 112233 h 1256340"/>
              <a:gd name="connsiteX333" fmla="*/ 171169 w 194678"/>
              <a:gd name="connsiteY333" fmla="*/ 98507 h 1256340"/>
              <a:gd name="connsiteX334" fmla="*/ 173456 w 194678"/>
              <a:gd name="connsiteY334" fmla="*/ 87011 h 1256340"/>
              <a:gd name="connsiteX335" fmla="*/ 173650 w 194678"/>
              <a:gd name="connsiteY335" fmla="*/ 92272 h 1256340"/>
              <a:gd name="connsiteX336" fmla="*/ 177371 w 194678"/>
              <a:gd name="connsiteY336" fmla="*/ 93519 h 1256340"/>
              <a:gd name="connsiteX337" fmla="*/ 171169 w 194678"/>
              <a:gd name="connsiteY337" fmla="*/ 36161 h 1256340"/>
              <a:gd name="connsiteX338" fmla="*/ 171169 w 194678"/>
              <a:gd name="connsiteY338" fmla="*/ 26185 h 1256340"/>
              <a:gd name="connsiteX339" fmla="*/ 172410 w 194678"/>
              <a:gd name="connsiteY339" fmla="*/ 14963 h 1256340"/>
              <a:gd name="connsiteX340" fmla="*/ 171169 w 194678"/>
              <a:gd name="connsiteY340" fmla="*/ 14963 h 1256340"/>
              <a:gd name="connsiteX341" fmla="*/ 173650 w 194678"/>
              <a:gd name="connsiteY341" fmla="*/ 12469 h 1256340"/>
              <a:gd name="connsiteX342" fmla="*/ 173650 w 194678"/>
              <a:gd name="connsiteY342" fmla="*/ 9975 h 1256340"/>
              <a:gd name="connsiteX343" fmla="*/ 171169 w 194678"/>
              <a:gd name="connsiteY343" fmla="*/ 9975 h 1256340"/>
              <a:gd name="connsiteX344" fmla="*/ 169929 w 194678"/>
              <a:gd name="connsiteY344" fmla="*/ 9975 h 1256340"/>
              <a:gd name="connsiteX345" fmla="*/ 177371 w 194678"/>
              <a:gd name="connsiteY345" fmla="*/ 6234 h 1256340"/>
              <a:gd name="connsiteX346" fmla="*/ 177371 w 194678"/>
              <a:gd name="connsiteY346" fmla="*/ 7481 h 1256340"/>
              <a:gd name="connsiteX347" fmla="*/ 176131 w 194678"/>
              <a:gd name="connsiteY347" fmla="*/ 13716 h 1256340"/>
              <a:gd name="connsiteX348" fmla="*/ 179852 w 194678"/>
              <a:gd name="connsiteY348" fmla="*/ 13716 h 1256340"/>
              <a:gd name="connsiteX349" fmla="*/ 179852 w 194678"/>
              <a:gd name="connsiteY349" fmla="*/ 3741 h 1256340"/>
              <a:gd name="connsiteX350" fmla="*/ 169929 w 194678"/>
              <a:gd name="connsiteY350" fmla="*/ 3741 h 1256340"/>
              <a:gd name="connsiteX351" fmla="*/ 177371 w 194678"/>
              <a:gd name="connsiteY351" fmla="*/ 6234 h 1256340"/>
              <a:gd name="connsiteX352" fmla="*/ 162487 w 194678"/>
              <a:gd name="connsiteY352" fmla="*/ 7481 h 1256340"/>
              <a:gd name="connsiteX353" fmla="*/ 163727 w 194678"/>
              <a:gd name="connsiteY353" fmla="*/ 9975 h 1256340"/>
              <a:gd name="connsiteX354" fmla="*/ 150083 w 194678"/>
              <a:gd name="connsiteY354" fmla="*/ 9975 h 1256340"/>
              <a:gd name="connsiteX355" fmla="*/ 117834 w 194678"/>
              <a:gd name="connsiteY355" fmla="*/ 12469 h 1256340"/>
              <a:gd name="connsiteX356" fmla="*/ 119074 w 194678"/>
              <a:gd name="connsiteY356" fmla="*/ 11222 h 1256340"/>
              <a:gd name="connsiteX357" fmla="*/ 80623 w 194678"/>
              <a:gd name="connsiteY357" fmla="*/ 9975 h 1256340"/>
              <a:gd name="connsiteX358" fmla="*/ 69460 w 194678"/>
              <a:gd name="connsiteY358" fmla="*/ 12469 h 1256340"/>
              <a:gd name="connsiteX359" fmla="*/ 68220 w 194678"/>
              <a:gd name="connsiteY359" fmla="*/ 12469 h 1256340"/>
              <a:gd name="connsiteX360" fmla="*/ 59537 w 194678"/>
              <a:gd name="connsiteY360" fmla="*/ 13716 h 1256340"/>
              <a:gd name="connsiteX361" fmla="*/ 58297 w 194678"/>
              <a:gd name="connsiteY361" fmla="*/ 12469 h 1256340"/>
              <a:gd name="connsiteX362" fmla="*/ 37211 w 194678"/>
              <a:gd name="connsiteY362" fmla="*/ 12469 h 1256340"/>
              <a:gd name="connsiteX363" fmla="*/ 28529 w 194678"/>
              <a:gd name="connsiteY363" fmla="*/ 13716 h 1256340"/>
              <a:gd name="connsiteX364" fmla="*/ 23567 w 194678"/>
              <a:gd name="connsiteY364" fmla="*/ 13716 h 1256340"/>
              <a:gd name="connsiteX365" fmla="*/ 21086 w 194678"/>
              <a:gd name="connsiteY365" fmla="*/ 12469 h 1256340"/>
              <a:gd name="connsiteX366" fmla="*/ 18606 w 194678"/>
              <a:gd name="connsiteY366" fmla="*/ 14963 h 1256340"/>
              <a:gd name="connsiteX367" fmla="*/ 16125 w 194678"/>
              <a:gd name="connsiteY367" fmla="*/ 18704 h 1256340"/>
              <a:gd name="connsiteX368" fmla="*/ 18606 w 194678"/>
              <a:gd name="connsiteY368" fmla="*/ 33667 h 1256340"/>
              <a:gd name="connsiteX369" fmla="*/ 17365 w 194678"/>
              <a:gd name="connsiteY369" fmla="*/ 32420 h 1256340"/>
              <a:gd name="connsiteX370" fmla="*/ 16125 w 194678"/>
              <a:gd name="connsiteY370" fmla="*/ 47383 h 1256340"/>
              <a:gd name="connsiteX371" fmla="*/ 16125 w 194678"/>
              <a:gd name="connsiteY371" fmla="*/ 62346 h 1256340"/>
              <a:gd name="connsiteX372" fmla="*/ 21086 w 194678"/>
              <a:gd name="connsiteY372" fmla="*/ 49877 h 1256340"/>
              <a:gd name="connsiteX373" fmla="*/ 18606 w 194678"/>
              <a:gd name="connsiteY373" fmla="*/ 79803 h 1256340"/>
              <a:gd name="connsiteX374" fmla="*/ 17365 w 194678"/>
              <a:gd name="connsiteY374" fmla="*/ 68581 h 1256340"/>
              <a:gd name="connsiteX375" fmla="*/ 16125 w 194678"/>
              <a:gd name="connsiteY375" fmla="*/ 102247 h 1256340"/>
              <a:gd name="connsiteX376" fmla="*/ 13644 w 194678"/>
              <a:gd name="connsiteY376" fmla="*/ 88531 h 1256340"/>
              <a:gd name="connsiteX377" fmla="*/ 14885 w 194678"/>
              <a:gd name="connsiteY377" fmla="*/ 101001 h 1256340"/>
              <a:gd name="connsiteX378" fmla="*/ 13644 w 194678"/>
              <a:gd name="connsiteY378" fmla="*/ 99754 h 1256340"/>
              <a:gd name="connsiteX379" fmla="*/ 16125 w 194678"/>
              <a:gd name="connsiteY379" fmla="*/ 113470 h 1256340"/>
              <a:gd name="connsiteX380" fmla="*/ 16125 w 194678"/>
              <a:gd name="connsiteY380" fmla="*/ 134667 h 1256340"/>
              <a:gd name="connsiteX381" fmla="*/ 14885 w 194678"/>
              <a:gd name="connsiteY381" fmla="*/ 133421 h 1256340"/>
              <a:gd name="connsiteX382" fmla="*/ 17365 w 194678"/>
              <a:gd name="connsiteY382" fmla="*/ 147137 h 1256340"/>
              <a:gd name="connsiteX383" fmla="*/ 14885 w 194678"/>
              <a:gd name="connsiteY383" fmla="*/ 154618 h 1256340"/>
              <a:gd name="connsiteX384" fmla="*/ 17365 w 194678"/>
              <a:gd name="connsiteY384" fmla="*/ 183297 h 1256340"/>
              <a:gd name="connsiteX385" fmla="*/ 17365 w 194678"/>
              <a:gd name="connsiteY385" fmla="*/ 185791 h 1256340"/>
              <a:gd name="connsiteX386" fmla="*/ 21086 w 194678"/>
              <a:gd name="connsiteY386" fmla="*/ 230681 h 1256340"/>
              <a:gd name="connsiteX387" fmla="*/ 18606 w 194678"/>
              <a:gd name="connsiteY387" fmla="*/ 216964 h 1256340"/>
              <a:gd name="connsiteX388" fmla="*/ 17715 w 194678"/>
              <a:gd name="connsiteY388" fmla="*/ 225917 h 1256340"/>
              <a:gd name="connsiteX389" fmla="*/ 17365 w 194678"/>
              <a:gd name="connsiteY389" fmla="*/ 215717 h 1256340"/>
              <a:gd name="connsiteX390" fmla="*/ 17365 w 194678"/>
              <a:gd name="connsiteY390" fmla="*/ 229434 h 1256340"/>
              <a:gd name="connsiteX391" fmla="*/ 17715 w 194678"/>
              <a:gd name="connsiteY391" fmla="*/ 225917 h 1256340"/>
              <a:gd name="connsiteX392" fmla="*/ 18606 w 194678"/>
              <a:gd name="connsiteY392" fmla="*/ 251879 h 1256340"/>
              <a:gd name="connsiteX393" fmla="*/ 16125 w 194678"/>
              <a:gd name="connsiteY393" fmla="*/ 263101 h 1256340"/>
              <a:gd name="connsiteX394" fmla="*/ 19846 w 194678"/>
              <a:gd name="connsiteY394" fmla="*/ 271829 h 1256340"/>
              <a:gd name="connsiteX395" fmla="*/ 17365 w 194678"/>
              <a:gd name="connsiteY395" fmla="*/ 283052 h 1256340"/>
              <a:gd name="connsiteX396" fmla="*/ 17365 w 194678"/>
              <a:gd name="connsiteY396" fmla="*/ 326694 h 1256340"/>
              <a:gd name="connsiteX397" fmla="*/ 17365 w 194678"/>
              <a:gd name="connsiteY397" fmla="*/ 331682 h 1256340"/>
              <a:gd name="connsiteX398" fmla="*/ 18606 w 194678"/>
              <a:gd name="connsiteY398" fmla="*/ 376571 h 1256340"/>
              <a:gd name="connsiteX399" fmla="*/ 17365 w 194678"/>
              <a:gd name="connsiteY399" fmla="*/ 384053 h 1256340"/>
              <a:gd name="connsiteX400" fmla="*/ 18606 w 194678"/>
              <a:gd name="connsiteY400" fmla="*/ 404003 h 1256340"/>
              <a:gd name="connsiteX401" fmla="*/ 14885 w 194678"/>
              <a:gd name="connsiteY401" fmla="*/ 394028 h 1256340"/>
              <a:gd name="connsiteX402" fmla="*/ 17365 w 194678"/>
              <a:gd name="connsiteY402" fmla="*/ 407744 h 1256340"/>
              <a:gd name="connsiteX403" fmla="*/ 14885 w 194678"/>
              <a:gd name="connsiteY403" fmla="*/ 406497 h 1256340"/>
              <a:gd name="connsiteX404" fmla="*/ 17365 w 194678"/>
              <a:gd name="connsiteY404" fmla="*/ 427695 h 1256340"/>
              <a:gd name="connsiteX405" fmla="*/ 17365 w 194678"/>
              <a:gd name="connsiteY405" fmla="*/ 447646 h 1256340"/>
              <a:gd name="connsiteX406" fmla="*/ 16125 w 194678"/>
              <a:gd name="connsiteY406" fmla="*/ 443905 h 1256340"/>
              <a:gd name="connsiteX407" fmla="*/ 14885 w 194678"/>
              <a:gd name="connsiteY407" fmla="*/ 428942 h 1256340"/>
              <a:gd name="connsiteX408" fmla="*/ 13644 w 194678"/>
              <a:gd name="connsiteY408" fmla="*/ 441411 h 1256340"/>
              <a:gd name="connsiteX409" fmla="*/ 17365 w 194678"/>
              <a:gd name="connsiteY409" fmla="*/ 452633 h 1256340"/>
              <a:gd name="connsiteX410" fmla="*/ 17365 w 194678"/>
              <a:gd name="connsiteY410" fmla="*/ 481313 h 1256340"/>
              <a:gd name="connsiteX411" fmla="*/ 14885 w 194678"/>
              <a:gd name="connsiteY411" fmla="*/ 478819 h 1256340"/>
              <a:gd name="connsiteX412" fmla="*/ 16125 w 194678"/>
              <a:gd name="connsiteY412" fmla="*/ 490041 h 1256340"/>
              <a:gd name="connsiteX413" fmla="*/ 13644 w 194678"/>
              <a:gd name="connsiteY413" fmla="*/ 480066 h 1256340"/>
              <a:gd name="connsiteX414" fmla="*/ 16125 w 194678"/>
              <a:gd name="connsiteY414" fmla="*/ 508745 h 1256340"/>
              <a:gd name="connsiteX415" fmla="*/ 14885 w 194678"/>
              <a:gd name="connsiteY415" fmla="*/ 508745 h 1256340"/>
              <a:gd name="connsiteX416" fmla="*/ 16125 w 194678"/>
              <a:gd name="connsiteY416" fmla="*/ 528696 h 1256340"/>
              <a:gd name="connsiteX417" fmla="*/ 18606 w 194678"/>
              <a:gd name="connsiteY417" fmla="*/ 534930 h 1256340"/>
              <a:gd name="connsiteX418" fmla="*/ 17365 w 194678"/>
              <a:gd name="connsiteY418" fmla="*/ 552387 h 1256340"/>
              <a:gd name="connsiteX419" fmla="*/ 18606 w 194678"/>
              <a:gd name="connsiteY419" fmla="*/ 543659 h 1256340"/>
              <a:gd name="connsiteX420" fmla="*/ 14885 w 194678"/>
              <a:gd name="connsiteY420" fmla="*/ 591042 h 1256340"/>
              <a:gd name="connsiteX421" fmla="*/ 17365 w 194678"/>
              <a:gd name="connsiteY421" fmla="*/ 576079 h 1256340"/>
              <a:gd name="connsiteX422" fmla="*/ 17365 w 194678"/>
              <a:gd name="connsiteY422" fmla="*/ 609746 h 1256340"/>
              <a:gd name="connsiteX423" fmla="*/ 14885 w 194678"/>
              <a:gd name="connsiteY423" fmla="*/ 602264 h 1256340"/>
              <a:gd name="connsiteX424" fmla="*/ 16125 w 194678"/>
              <a:gd name="connsiteY424" fmla="*/ 613486 h 1256340"/>
              <a:gd name="connsiteX425" fmla="*/ 14885 w 194678"/>
              <a:gd name="connsiteY425" fmla="*/ 612239 h 1256340"/>
              <a:gd name="connsiteX426" fmla="*/ 17365 w 194678"/>
              <a:gd name="connsiteY426" fmla="*/ 647153 h 1256340"/>
              <a:gd name="connsiteX427" fmla="*/ 16125 w 194678"/>
              <a:gd name="connsiteY427" fmla="*/ 663363 h 1256340"/>
              <a:gd name="connsiteX428" fmla="*/ 13644 w 194678"/>
              <a:gd name="connsiteY428" fmla="*/ 628449 h 1256340"/>
              <a:gd name="connsiteX429" fmla="*/ 13644 w 194678"/>
              <a:gd name="connsiteY429" fmla="*/ 643412 h 1256340"/>
              <a:gd name="connsiteX430" fmla="*/ 11164 w 194678"/>
              <a:gd name="connsiteY430" fmla="*/ 633437 h 1256340"/>
              <a:gd name="connsiteX431" fmla="*/ 13644 w 194678"/>
              <a:gd name="connsiteY431" fmla="*/ 673339 h 1256340"/>
              <a:gd name="connsiteX432" fmla="*/ 13644 w 194678"/>
              <a:gd name="connsiteY432" fmla="*/ 653388 h 1256340"/>
              <a:gd name="connsiteX433" fmla="*/ 16125 w 194678"/>
              <a:gd name="connsiteY433" fmla="*/ 667104 h 1256340"/>
              <a:gd name="connsiteX434" fmla="*/ 14885 w 194678"/>
              <a:gd name="connsiteY434" fmla="*/ 693289 h 1256340"/>
              <a:gd name="connsiteX435" fmla="*/ 14885 w 194678"/>
              <a:gd name="connsiteY435" fmla="*/ 688302 h 1256340"/>
              <a:gd name="connsiteX436" fmla="*/ 11164 w 194678"/>
              <a:gd name="connsiteY436" fmla="*/ 723216 h 1256340"/>
              <a:gd name="connsiteX437" fmla="*/ 13644 w 194678"/>
              <a:gd name="connsiteY437" fmla="*/ 741919 h 1256340"/>
              <a:gd name="connsiteX438" fmla="*/ 16125 w 194678"/>
              <a:gd name="connsiteY438" fmla="*/ 725709 h 1256340"/>
              <a:gd name="connsiteX439" fmla="*/ 14885 w 194678"/>
              <a:gd name="connsiteY439" fmla="*/ 776833 h 1256340"/>
              <a:gd name="connsiteX440" fmla="*/ 11164 w 194678"/>
              <a:gd name="connsiteY440" fmla="*/ 773092 h 1256340"/>
              <a:gd name="connsiteX441" fmla="*/ 13644 w 194678"/>
              <a:gd name="connsiteY441" fmla="*/ 790549 h 1256340"/>
              <a:gd name="connsiteX442" fmla="*/ 12404 w 194678"/>
              <a:gd name="connsiteY442" fmla="*/ 794290 h 1256340"/>
              <a:gd name="connsiteX443" fmla="*/ 16125 w 194678"/>
              <a:gd name="connsiteY443" fmla="*/ 822969 h 1256340"/>
              <a:gd name="connsiteX444" fmla="*/ 13644 w 194678"/>
              <a:gd name="connsiteY444" fmla="*/ 826710 h 1256340"/>
              <a:gd name="connsiteX445" fmla="*/ 14885 w 194678"/>
              <a:gd name="connsiteY445" fmla="*/ 845414 h 1256340"/>
              <a:gd name="connsiteX446" fmla="*/ 14885 w 194678"/>
              <a:gd name="connsiteY446" fmla="*/ 885316 h 1256340"/>
              <a:gd name="connsiteX447" fmla="*/ 16125 w 194678"/>
              <a:gd name="connsiteY447" fmla="*/ 982576 h 1256340"/>
              <a:gd name="connsiteX448" fmla="*/ 17365 w 194678"/>
              <a:gd name="connsiteY448" fmla="*/ 972600 h 1256340"/>
              <a:gd name="connsiteX449" fmla="*/ 17365 w 194678"/>
              <a:gd name="connsiteY449" fmla="*/ 996292 h 1256340"/>
              <a:gd name="connsiteX450" fmla="*/ 14885 w 194678"/>
              <a:gd name="connsiteY450" fmla="*/ 1007514 h 1256340"/>
              <a:gd name="connsiteX451" fmla="*/ 16125 w 194678"/>
              <a:gd name="connsiteY451" fmla="*/ 1010008 h 1256340"/>
              <a:gd name="connsiteX452" fmla="*/ 14885 w 194678"/>
              <a:gd name="connsiteY452" fmla="*/ 1012502 h 1256340"/>
              <a:gd name="connsiteX453" fmla="*/ 17365 w 194678"/>
              <a:gd name="connsiteY453" fmla="*/ 1021230 h 1256340"/>
              <a:gd name="connsiteX454" fmla="*/ 13644 w 194678"/>
              <a:gd name="connsiteY454" fmla="*/ 1079836 h 1256340"/>
              <a:gd name="connsiteX455" fmla="*/ 14885 w 194678"/>
              <a:gd name="connsiteY455" fmla="*/ 1066119 h 1256340"/>
              <a:gd name="connsiteX456" fmla="*/ 14885 w 194678"/>
              <a:gd name="connsiteY456" fmla="*/ 1078589 h 1256340"/>
              <a:gd name="connsiteX457" fmla="*/ 16125 w 194678"/>
              <a:gd name="connsiteY457" fmla="*/ 1076095 h 1256340"/>
              <a:gd name="connsiteX458" fmla="*/ 14885 w 194678"/>
              <a:gd name="connsiteY458" fmla="*/ 1153404 h 1256340"/>
              <a:gd name="connsiteX459" fmla="*/ 13644 w 194678"/>
              <a:gd name="connsiteY459" fmla="*/ 1152157 h 1256340"/>
              <a:gd name="connsiteX460" fmla="*/ 14885 w 194678"/>
              <a:gd name="connsiteY460" fmla="*/ 1173355 h 1256340"/>
              <a:gd name="connsiteX461" fmla="*/ 13644 w 194678"/>
              <a:gd name="connsiteY461" fmla="*/ 1173355 h 1256340"/>
              <a:gd name="connsiteX462" fmla="*/ 13644 w 194678"/>
              <a:gd name="connsiteY462" fmla="*/ 1223232 h 1256340"/>
              <a:gd name="connsiteX463" fmla="*/ 4962 w 194678"/>
              <a:gd name="connsiteY463" fmla="*/ 1235701 h 1256340"/>
              <a:gd name="connsiteX464" fmla="*/ 4962 w 194678"/>
              <a:gd name="connsiteY464" fmla="*/ 1243182 h 1256340"/>
              <a:gd name="connsiteX465" fmla="*/ 4252 w 194678"/>
              <a:gd name="connsiteY465" fmla="*/ 1234975 h 1256340"/>
              <a:gd name="connsiteX466" fmla="*/ 2481 w 194678"/>
              <a:gd name="connsiteY466" fmla="*/ 1214503 h 1256340"/>
              <a:gd name="connsiteX467" fmla="*/ 4962 w 194678"/>
              <a:gd name="connsiteY467" fmla="*/ 1189565 h 1256340"/>
              <a:gd name="connsiteX468" fmla="*/ 2481 w 194678"/>
              <a:gd name="connsiteY468" fmla="*/ 1190812 h 1256340"/>
              <a:gd name="connsiteX469" fmla="*/ 1241 w 194678"/>
              <a:gd name="connsiteY469" fmla="*/ 1187071 h 1256340"/>
              <a:gd name="connsiteX470" fmla="*/ 4962 w 194678"/>
              <a:gd name="connsiteY470" fmla="*/ 1010008 h 1256340"/>
              <a:gd name="connsiteX471" fmla="*/ 2481 w 194678"/>
              <a:gd name="connsiteY471" fmla="*/ 1008761 h 1256340"/>
              <a:gd name="connsiteX472" fmla="*/ 2481 w 194678"/>
              <a:gd name="connsiteY472" fmla="*/ 993798 h 1256340"/>
              <a:gd name="connsiteX473" fmla="*/ 4962 w 194678"/>
              <a:gd name="connsiteY473" fmla="*/ 977588 h 1256340"/>
              <a:gd name="connsiteX474" fmla="*/ 2481 w 194678"/>
              <a:gd name="connsiteY474" fmla="*/ 976341 h 1256340"/>
              <a:gd name="connsiteX475" fmla="*/ 2481 w 194678"/>
              <a:gd name="connsiteY475" fmla="*/ 894044 h 1256340"/>
              <a:gd name="connsiteX476" fmla="*/ 4962 w 194678"/>
              <a:gd name="connsiteY476" fmla="*/ 885316 h 1256340"/>
              <a:gd name="connsiteX477" fmla="*/ 2481 w 194678"/>
              <a:gd name="connsiteY477" fmla="*/ 865365 h 1256340"/>
              <a:gd name="connsiteX478" fmla="*/ 7442 w 194678"/>
              <a:gd name="connsiteY478" fmla="*/ 832945 h 1256340"/>
              <a:gd name="connsiteX479" fmla="*/ 4962 w 194678"/>
              <a:gd name="connsiteY479" fmla="*/ 826710 h 1256340"/>
              <a:gd name="connsiteX480" fmla="*/ 3721 w 194678"/>
              <a:gd name="connsiteY480" fmla="*/ 790549 h 1256340"/>
              <a:gd name="connsiteX481" fmla="*/ 6202 w 194678"/>
              <a:gd name="connsiteY481" fmla="*/ 713240 h 1256340"/>
              <a:gd name="connsiteX482" fmla="*/ 3721 w 194678"/>
              <a:gd name="connsiteY482" fmla="*/ 704512 h 1256340"/>
              <a:gd name="connsiteX483" fmla="*/ 2481 w 194678"/>
              <a:gd name="connsiteY483" fmla="*/ 711993 h 1256340"/>
              <a:gd name="connsiteX484" fmla="*/ 2481 w 194678"/>
              <a:gd name="connsiteY484" fmla="*/ 693289 h 1256340"/>
              <a:gd name="connsiteX485" fmla="*/ 2481 w 194678"/>
              <a:gd name="connsiteY485" fmla="*/ 690796 h 1256340"/>
              <a:gd name="connsiteX486" fmla="*/ 2481 w 194678"/>
              <a:gd name="connsiteY486" fmla="*/ 688302 h 1256340"/>
              <a:gd name="connsiteX487" fmla="*/ 3721 w 194678"/>
              <a:gd name="connsiteY487" fmla="*/ 682067 h 1256340"/>
              <a:gd name="connsiteX488" fmla="*/ 2492 w 194678"/>
              <a:gd name="connsiteY488" fmla="*/ 661052 h 1256340"/>
              <a:gd name="connsiteX489" fmla="*/ 2636 w 194678"/>
              <a:gd name="connsiteY489" fmla="*/ 661649 h 1256340"/>
              <a:gd name="connsiteX490" fmla="*/ 4962 w 194678"/>
              <a:gd name="connsiteY490" fmla="*/ 657129 h 1256340"/>
              <a:gd name="connsiteX491" fmla="*/ 2481 w 194678"/>
              <a:gd name="connsiteY491" fmla="*/ 639672 h 1256340"/>
              <a:gd name="connsiteX492" fmla="*/ 4962 w 194678"/>
              <a:gd name="connsiteY492" fmla="*/ 644659 h 1256340"/>
              <a:gd name="connsiteX493" fmla="*/ 4962 w 194678"/>
              <a:gd name="connsiteY493" fmla="*/ 629696 h 1256340"/>
              <a:gd name="connsiteX494" fmla="*/ 2481 w 194678"/>
              <a:gd name="connsiteY494" fmla="*/ 634684 h 1256340"/>
              <a:gd name="connsiteX495" fmla="*/ 3721 w 194678"/>
              <a:gd name="connsiteY495" fmla="*/ 503757 h 1256340"/>
              <a:gd name="connsiteX496" fmla="*/ 7442 w 194678"/>
              <a:gd name="connsiteY496" fmla="*/ 477572 h 1256340"/>
              <a:gd name="connsiteX497" fmla="*/ 7442 w 194678"/>
              <a:gd name="connsiteY497" fmla="*/ 478819 h 1256340"/>
              <a:gd name="connsiteX498" fmla="*/ 8683 w 194678"/>
              <a:gd name="connsiteY498" fmla="*/ 466349 h 1256340"/>
              <a:gd name="connsiteX499" fmla="*/ 4962 w 194678"/>
              <a:gd name="connsiteY499" fmla="*/ 472584 h 1256340"/>
              <a:gd name="connsiteX500" fmla="*/ 3721 w 194678"/>
              <a:gd name="connsiteY500" fmla="*/ 455127 h 1256340"/>
              <a:gd name="connsiteX501" fmla="*/ 2481 w 194678"/>
              <a:gd name="connsiteY501" fmla="*/ 381559 h 1256340"/>
              <a:gd name="connsiteX502" fmla="*/ 2481 w 194678"/>
              <a:gd name="connsiteY502" fmla="*/ 384053 h 1256340"/>
              <a:gd name="connsiteX503" fmla="*/ 3721 w 194678"/>
              <a:gd name="connsiteY503" fmla="*/ 325447 h 1256340"/>
              <a:gd name="connsiteX504" fmla="*/ 4962 w 194678"/>
              <a:gd name="connsiteY504" fmla="*/ 322953 h 1256340"/>
              <a:gd name="connsiteX505" fmla="*/ 3721 w 194678"/>
              <a:gd name="connsiteY505" fmla="*/ 276817 h 1256340"/>
              <a:gd name="connsiteX506" fmla="*/ 4962 w 194678"/>
              <a:gd name="connsiteY506" fmla="*/ 276817 h 1256340"/>
              <a:gd name="connsiteX507" fmla="*/ 2481 w 194678"/>
              <a:gd name="connsiteY507" fmla="*/ 248138 h 1256340"/>
              <a:gd name="connsiteX508" fmla="*/ 2481 w 194678"/>
              <a:gd name="connsiteY508" fmla="*/ 223199 h 1256340"/>
              <a:gd name="connsiteX509" fmla="*/ 4962 w 194678"/>
              <a:gd name="connsiteY509" fmla="*/ 170828 h 1256340"/>
              <a:gd name="connsiteX510" fmla="*/ 2481 w 194678"/>
              <a:gd name="connsiteY510" fmla="*/ 138408 h 1256340"/>
              <a:gd name="connsiteX511" fmla="*/ 3721 w 194678"/>
              <a:gd name="connsiteY511" fmla="*/ 137161 h 1256340"/>
              <a:gd name="connsiteX512" fmla="*/ 3721 w 194678"/>
              <a:gd name="connsiteY512" fmla="*/ 97260 h 1256340"/>
              <a:gd name="connsiteX513" fmla="*/ 1241 w 194678"/>
              <a:gd name="connsiteY513" fmla="*/ 96013 h 1256340"/>
              <a:gd name="connsiteX514" fmla="*/ 0 w 194678"/>
              <a:gd name="connsiteY514" fmla="*/ 51124 h 1256340"/>
              <a:gd name="connsiteX515" fmla="*/ 2481 w 194678"/>
              <a:gd name="connsiteY515" fmla="*/ 44889 h 1256340"/>
              <a:gd name="connsiteX516" fmla="*/ 1396 w 194678"/>
              <a:gd name="connsiteY516" fmla="*/ 37563 h 1256340"/>
              <a:gd name="connsiteX517" fmla="*/ 1312 w 194678"/>
              <a:gd name="connsiteY517" fmla="*/ 32064 h 1256340"/>
              <a:gd name="connsiteX518" fmla="*/ 3721 w 194678"/>
              <a:gd name="connsiteY518" fmla="*/ 19951 h 1256340"/>
              <a:gd name="connsiteX519" fmla="*/ 6202 w 194678"/>
              <a:gd name="connsiteY519" fmla="*/ 2494 h 1256340"/>
              <a:gd name="connsiteX520" fmla="*/ 11164 w 194678"/>
              <a:gd name="connsiteY520" fmla="*/ 2494 h 1256340"/>
              <a:gd name="connsiteX521" fmla="*/ 6202 w 194678"/>
              <a:gd name="connsiteY521" fmla="*/ 1247 h 1256340"/>
              <a:gd name="connsiteX522" fmla="*/ 19846 w 194678"/>
              <a:gd name="connsiteY522" fmla="*/ 1247 h 1256340"/>
              <a:gd name="connsiteX523" fmla="*/ 31009 w 194678"/>
              <a:gd name="connsiteY523" fmla="*/ 2494 h 1256340"/>
              <a:gd name="connsiteX524" fmla="*/ 43413 w 194678"/>
              <a:gd name="connsiteY524" fmla="*/ 2494 h 1256340"/>
              <a:gd name="connsiteX525" fmla="*/ 42172 w 194678"/>
              <a:gd name="connsiteY525" fmla="*/ 1247 h 1256340"/>
              <a:gd name="connsiteX526" fmla="*/ 78143 w 194678"/>
              <a:gd name="connsiteY526" fmla="*/ 1247 h 1256340"/>
              <a:gd name="connsiteX527" fmla="*/ 78143 w 194678"/>
              <a:gd name="connsiteY527" fmla="*/ 2494 h 1256340"/>
              <a:gd name="connsiteX528" fmla="*/ 99229 w 194678"/>
              <a:gd name="connsiteY528" fmla="*/ 1247 h 1256340"/>
              <a:gd name="connsiteX529" fmla="*/ 109772 w 194678"/>
              <a:gd name="connsiteY529" fmla="*/ 1247 h 1256340"/>
              <a:gd name="connsiteX530" fmla="*/ 124036 w 194678"/>
              <a:gd name="connsiteY530" fmla="*/ 1247 h 1256340"/>
              <a:gd name="connsiteX531" fmla="*/ 135199 w 194678"/>
              <a:gd name="connsiteY531" fmla="*/ 1247 h 1256340"/>
              <a:gd name="connsiteX532" fmla="*/ 151324 w 194678"/>
              <a:gd name="connsiteY532"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Lst>
            <a:rect l="l" t="t" r="r" b="b"/>
            <a:pathLst>
              <a:path w="194678" h="1256340">
                <a:moveTo>
                  <a:pt x="7915" y="1246923"/>
                </a:moveTo>
                <a:cubicBezTo>
                  <a:pt x="6084" y="1248493"/>
                  <a:pt x="7915" y="1253201"/>
                  <a:pt x="7915" y="1256340"/>
                </a:cubicBezTo>
                <a:lnTo>
                  <a:pt x="4252" y="1250062"/>
                </a:lnTo>
                <a:close/>
                <a:moveTo>
                  <a:pt x="180029" y="1181006"/>
                </a:moveTo>
                <a:lnTo>
                  <a:pt x="183692" y="1190772"/>
                </a:lnTo>
                <a:lnTo>
                  <a:pt x="181861" y="1189551"/>
                </a:lnTo>
                <a:close/>
                <a:moveTo>
                  <a:pt x="180029" y="1126076"/>
                </a:moveTo>
                <a:cubicBezTo>
                  <a:pt x="182776" y="1126076"/>
                  <a:pt x="180029" y="1133766"/>
                  <a:pt x="180029" y="1135964"/>
                </a:cubicBezTo>
                <a:lnTo>
                  <a:pt x="180029" y="1131569"/>
                </a:lnTo>
                <a:close/>
                <a:moveTo>
                  <a:pt x="182776" y="1126073"/>
                </a:moveTo>
                <a:cubicBezTo>
                  <a:pt x="182776" y="1135394"/>
                  <a:pt x="184150" y="1150541"/>
                  <a:pt x="184150" y="1163358"/>
                </a:cubicBezTo>
                <a:lnTo>
                  <a:pt x="181403" y="1158697"/>
                </a:lnTo>
                <a:lnTo>
                  <a:pt x="182776" y="1157532"/>
                </a:lnTo>
                <a:cubicBezTo>
                  <a:pt x="184150" y="1147046"/>
                  <a:pt x="180029" y="1131899"/>
                  <a:pt x="182776" y="1126073"/>
                </a:cubicBezTo>
                <a:close/>
                <a:moveTo>
                  <a:pt x="191015" y="1071990"/>
                </a:moveTo>
                <a:cubicBezTo>
                  <a:pt x="191015" y="1068187"/>
                  <a:pt x="193762" y="1065651"/>
                  <a:pt x="193762" y="1074526"/>
                </a:cubicBezTo>
                <a:cubicBezTo>
                  <a:pt x="193762" y="1071990"/>
                  <a:pt x="193762" y="1079597"/>
                  <a:pt x="191015" y="1080864"/>
                </a:cubicBezTo>
                <a:close/>
                <a:moveTo>
                  <a:pt x="187345" y="1071084"/>
                </a:moveTo>
                <a:lnTo>
                  <a:pt x="187243" y="1071144"/>
                </a:lnTo>
                <a:lnTo>
                  <a:pt x="188091" y="1074665"/>
                </a:lnTo>
                <a:close/>
                <a:moveTo>
                  <a:pt x="185527" y="1060156"/>
                </a:moveTo>
                <a:lnTo>
                  <a:pt x="186964" y="1068207"/>
                </a:lnTo>
                <a:lnTo>
                  <a:pt x="188272" y="1070534"/>
                </a:lnTo>
                <a:lnTo>
                  <a:pt x="187465" y="1071013"/>
                </a:lnTo>
                <a:lnTo>
                  <a:pt x="188191" y="1075079"/>
                </a:lnTo>
                <a:lnTo>
                  <a:pt x="188272" y="1075417"/>
                </a:lnTo>
                <a:lnTo>
                  <a:pt x="188214" y="1075211"/>
                </a:lnTo>
                <a:lnTo>
                  <a:pt x="188272" y="1075535"/>
                </a:lnTo>
                <a:lnTo>
                  <a:pt x="188177" y="1075079"/>
                </a:lnTo>
                <a:lnTo>
                  <a:pt x="185527" y="1065651"/>
                </a:lnTo>
                <a:lnTo>
                  <a:pt x="186618" y="1067592"/>
                </a:lnTo>
                <a:lnTo>
                  <a:pt x="185527" y="1062353"/>
                </a:lnTo>
                <a:close/>
                <a:moveTo>
                  <a:pt x="180029" y="1017645"/>
                </a:moveTo>
                <a:cubicBezTo>
                  <a:pt x="181403" y="1017645"/>
                  <a:pt x="181403" y="1021227"/>
                  <a:pt x="181403" y="1017645"/>
                </a:cubicBezTo>
                <a:lnTo>
                  <a:pt x="181403" y="1018839"/>
                </a:lnTo>
                <a:cubicBezTo>
                  <a:pt x="181403" y="1026004"/>
                  <a:pt x="181403" y="1020033"/>
                  <a:pt x="180029" y="1017645"/>
                </a:cubicBezTo>
                <a:close/>
                <a:moveTo>
                  <a:pt x="189188" y="1016215"/>
                </a:moveTo>
                <a:cubicBezTo>
                  <a:pt x="187357" y="1017436"/>
                  <a:pt x="187357" y="1022319"/>
                  <a:pt x="187357" y="1025981"/>
                </a:cubicBezTo>
                <a:lnTo>
                  <a:pt x="185527" y="1019877"/>
                </a:lnTo>
                <a:lnTo>
                  <a:pt x="187561" y="1017843"/>
                </a:lnTo>
                <a:close/>
                <a:moveTo>
                  <a:pt x="184150" y="1000925"/>
                </a:moveTo>
                <a:cubicBezTo>
                  <a:pt x="184150" y="999731"/>
                  <a:pt x="182776" y="1009285"/>
                  <a:pt x="181403" y="1016450"/>
                </a:cubicBezTo>
                <a:lnTo>
                  <a:pt x="181403" y="1010479"/>
                </a:lnTo>
                <a:cubicBezTo>
                  <a:pt x="181403" y="1005702"/>
                  <a:pt x="182776" y="1003314"/>
                  <a:pt x="184150" y="1000925"/>
                </a:cubicBezTo>
                <a:close/>
                <a:moveTo>
                  <a:pt x="185527" y="999734"/>
                </a:moveTo>
                <a:lnTo>
                  <a:pt x="188272" y="1009622"/>
                </a:lnTo>
                <a:cubicBezTo>
                  <a:pt x="188272" y="1006326"/>
                  <a:pt x="185527" y="1008523"/>
                  <a:pt x="185527" y="1008523"/>
                </a:cubicBezTo>
                <a:lnTo>
                  <a:pt x="185527" y="1004127"/>
                </a:lnTo>
                <a:lnTo>
                  <a:pt x="185527" y="1000830"/>
                </a:lnTo>
                <a:close/>
                <a:moveTo>
                  <a:pt x="189188" y="988748"/>
                </a:moveTo>
                <a:cubicBezTo>
                  <a:pt x="189188" y="995026"/>
                  <a:pt x="187357" y="996595"/>
                  <a:pt x="185527" y="998165"/>
                </a:cubicBezTo>
                <a:cubicBezTo>
                  <a:pt x="185527" y="996595"/>
                  <a:pt x="185527" y="995026"/>
                  <a:pt x="185527" y="993457"/>
                </a:cubicBezTo>
                <a:close/>
                <a:moveTo>
                  <a:pt x="191015" y="977762"/>
                </a:moveTo>
                <a:lnTo>
                  <a:pt x="193762" y="982645"/>
                </a:lnTo>
                <a:lnTo>
                  <a:pt x="193762" y="987528"/>
                </a:lnTo>
                <a:close/>
                <a:moveTo>
                  <a:pt x="185527" y="961285"/>
                </a:moveTo>
                <a:cubicBezTo>
                  <a:pt x="185527" y="964424"/>
                  <a:pt x="188272" y="965994"/>
                  <a:pt x="188272" y="969132"/>
                </a:cubicBezTo>
                <a:cubicBezTo>
                  <a:pt x="188272" y="969132"/>
                  <a:pt x="188272" y="970702"/>
                  <a:pt x="185527" y="970702"/>
                </a:cubicBezTo>
                <a:cubicBezTo>
                  <a:pt x="185527" y="969132"/>
                  <a:pt x="185527" y="965994"/>
                  <a:pt x="185527" y="961285"/>
                </a:cubicBezTo>
                <a:close/>
                <a:moveTo>
                  <a:pt x="182776" y="950295"/>
                </a:moveTo>
                <a:lnTo>
                  <a:pt x="182776" y="957985"/>
                </a:lnTo>
                <a:lnTo>
                  <a:pt x="180029" y="957985"/>
                </a:lnTo>
                <a:close/>
                <a:moveTo>
                  <a:pt x="192847" y="939309"/>
                </a:moveTo>
                <a:lnTo>
                  <a:pt x="193019" y="940832"/>
                </a:lnTo>
                <a:lnTo>
                  <a:pt x="194678" y="955499"/>
                </a:lnTo>
                <a:cubicBezTo>
                  <a:pt x="192847" y="952030"/>
                  <a:pt x="192847" y="960125"/>
                  <a:pt x="191015" y="956656"/>
                </a:cubicBezTo>
                <a:lnTo>
                  <a:pt x="192776" y="939981"/>
                </a:lnTo>
                <a:close/>
                <a:moveTo>
                  <a:pt x="185527" y="933814"/>
                </a:moveTo>
                <a:cubicBezTo>
                  <a:pt x="185527" y="938984"/>
                  <a:pt x="185527" y="944154"/>
                  <a:pt x="188272" y="948031"/>
                </a:cubicBezTo>
                <a:cubicBezTo>
                  <a:pt x="188272" y="954494"/>
                  <a:pt x="185527" y="951909"/>
                  <a:pt x="185527" y="950616"/>
                </a:cubicBezTo>
                <a:lnTo>
                  <a:pt x="185527" y="950299"/>
                </a:lnTo>
                <a:close/>
                <a:moveTo>
                  <a:pt x="184425" y="925368"/>
                </a:moveTo>
                <a:cubicBezTo>
                  <a:pt x="184425" y="929171"/>
                  <a:pt x="183326" y="931707"/>
                  <a:pt x="183326" y="935509"/>
                </a:cubicBezTo>
                <a:lnTo>
                  <a:pt x="183326" y="926636"/>
                </a:lnTo>
                <a:cubicBezTo>
                  <a:pt x="183326" y="926636"/>
                  <a:pt x="184425" y="926636"/>
                  <a:pt x="184425" y="925368"/>
                </a:cubicBezTo>
                <a:close/>
                <a:moveTo>
                  <a:pt x="180029" y="917763"/>
                </a:moveTo>
                <a:cubicBezTo>
                  <a:pt x="182227" y="911425"/>
                  <a:pt x="182227" y="921566"/>
                  <a:pt x="183326" y="924101"/>
                </a:cubicBezTo>
                <a:cubicBezTo>
                  <a:pt x="183326" y="938045"/>
                  <a:pt x="182227" y="913960"/>
                  <a:pt x="182227" y="932974"/>
                </a:cubicBezTo>
                <a:cubicBezTo>
                  <a:pt x="182227" y="926636"/>
                  <a:pt x="180029" y="929171"/>
                  <a:pt x="180029" y="917763"/>
                </a:cubicBezTo>
                <a:close/>
                <a:moveTo>
                  <a:pt x="183326" y="906354"/>
                </a:moveTo>
                <a:lnTo>
                  <a:pt x="184425" y="925368"/>
                </a:lnTo>
                <a:cubicBezTo>
                  <a:pt x="184425" y="925368"/>
                  <a:pt x="184425" y="925368"/>
                  <a:pt x="183326" y="925368"/>
                </a:cubicBezTo>
                <a:cubicBezTo>
                  <a:pt x="183326" y="924101"/>
                  <a:pt x="183326" y="919030"/>
                  <a:pt x="183326" y="924101"/>
                </a:cubicBezTo>
                <a:cubicBezTo>
                  <a:pt x="183326" y="915228"/>
                  <a:pt x="183326" y="910157"/>
                  <a:pt x="183326" y="906354"/>
                </a:cubicBezTo>
                <a:close/>
                <a:moveTo>
                  <a:pt x="180029" y="905742"/>
                </a:moveTo>
                <a:cubicBezTo>
                  <a:pt x="180029" y="900859"/>
                  <a:pt x="182776" y="904521"/>
                  <a:pt x="182776" y="910625"/>
                </a:cubicBezTo>
                <a:lnTo>
                  <a:pt x="180029" y="910625"/>
                </a:lnTo>
                <a:cubicBezTo>
                  <a:pt x="180029" y="909404"/>
                  <a:pt x="180029" y="908183"/>
                  <a:pt x="180029" y="905742"/>
                </a:cubicBezTo>
                <a:close/>
                <a:moveTo>
                  <a:pt x="185527" y="884378"/>
                </a:moveTo>
                <a:cubicBezTo>
                  <a:pt x="187357" y="884378"/>
                  <a:pt x="187357" y="885535"/>
                  <a:pt x="189188" y="892473"/>
                </a:cubicBezTo>
                <a:cubicBezTo>
                  <a:pt x="187357" y="898255"/>
                  <a:pt x="185527" y="900568"/>
                  <a:pt x="185527" y="905194"/>
                </a:cubicBezTo>
                <a:lnTo>
                  <a:pt x="185527" y="902881"/>
                </a:lnTo>
                <a:lnTo>
                  <a:pt x="185527" y="901725"/>
                </a:lnTo>
                <a:close/>
                <a:moveTo>
                  <a:pt x="184909" y="882788"/>
                </a:moveTo>
                <a:lnTo>
                  <a:pt x="184741" y="883487"/>
                </a:lnTo>
                <a:lnTo>
                  <a:pt x="184741" y="882894"/>
                </a:lnTo>
                <a:close/>
                <a:moveTo>
                  <a:pt x="187880" y="870423"/>
                </a:moveTo>
                <a:cubicBezTo>
                  <a:pt x="187880" y="879924"/>
                  <a:pt x="189450" y="879924"/>
                  <a:pt x="189450" y="879924"/>
                </a:cubicBezTo>
                <a:lnTo>
                  <a:pt x="188291" y="880655"/>
                </a:lnTo>
                <a:lnTo>
                  <a:pt x="189188" y="883009"/>
                </a:lnTo>
                <a:lnTo>
                  <a:pt x="187357" y="881636"/>
                </a:lnTo>
                <a:lnTo>
                  <a:pt x="187281" y="881292"/>
                </a:lnTo>
                <a:lnTo>
                  <a:pt x="184909" y="882788"/>
                </a:lnTo>
                <a:lnTo>
                  <a:pt x="186314" y="876940"/>
                </a:lnTo>
                <a:lnTo>
                  <a:pt x="185527" y="873396"/>
                </a:lnTo>
                <a:lnTo>
                  <a:pt x="186532" y="876034"/>
                </a:lnTo>
                <a:close/>
                <a:moveTo>
                  <a:pt x="185527" y="856912"/>
                </a:moveTo>
                <a:lnTo>
                  <a:pt x="188272" y="861491"/>
                </a:lnTo>
                <a:lnTo>
                  <a:pt x="185527" y="860576"/>
                </a:lnTo>
                <a:close/>
                <a:moveTo>
                  <a:pt x="180033" y="854983"/>
                </a:moveTo>
                <a:cubicBezTo>
                  <a:pt x="183172" y="851420"/>
                  <a:pt x="183172" y="872798"/>
                  <a:pt x="184741" y="868048"/>
                </a:cubicBezTo>
                <a:lnTo>
                  <a:pt x="184741" y="882894"/>
                </a:lnTo>
                <a:lnTo>
                  <a:pt x="180033" y="885863"/>
                </a:lnTo>
                <a:cubicBezTo>
                  <a:pt x="183172" y="876361"/>
                  <a:pt x="180033" y="865672"/>
                  <a:pt x="180033" y="864485"/>
                </a:cubicBezTo>
                <a:close/>
                <a:moveTo>
                  <a:pt x="180029" y="845929"/>
                </a:moveTo>
                <a:cubicBezTo>
                  <a:pt x="180029" y="852207"/>
                  <a:pt x="182776" y="855346"/>
                  <a:pt x="180029" y="853776"/>
                </a:cubicBezTo>
                <a:cubicBezTo>
                  <a:pt x="180029" y="852207"/>
                  <a:pt x="180029" y="849068"/>
                  <a:pt x="180029" y="845929"/>
                </a:cubicBezTo>
                <a:close/>
                <a:moveTo>
                  <a:pt x="188272" y="812971"/>
                </a:moveTo>
                <a:lnTo>
                  <a:pt x="188272" y="822737"/>
                </a:lnTo>
                <a:cubicBezTo>
                  <a:pt x="188272" y="819075"/>
                  <a:pt x="188272" y="821516"/>
                  <a:pt x="185527" y="821516"/>
                </a:cubicBezTo>
                <a:cubicBezTo>
                  <a:pt x="188272" y="819075"/>
                  <a:pt x="188272" y="817854"/>
                  <a:pt x="188272" y="812971"/>
                </a:cubicBezTo>
                <a:close/>
                <a:moveTo>
                  <a:pt x="185527" y="774521"/>
                </a:moveTo>
                <a:cubicBezTo>
                  <a:pt x="185527" y="776352"/>
                  <a:pt x="185527" y="777267"/>
                  <a:pt x="188272" y="778182"/>
                </a:cubicBezTo>
                <a:cubicBezTo>
                  <a:pt x="185527" y="778182"/>
                  <a:pt x="185527" y="778182"/>
                  <a:pt x="185527" y="779097"/>
                </a:cubicBezTo>
                <a:cubicBezTo>
                  <a:pt x="185527" y="777267"/>
                  <a:pt x="185527" y="775436"/>
                  <a:pt x="185527" y="774521"/>
                </a:cubicBezTo>
                <a:close/>
                <a:moveTo>
                  <a:pt x="187414" y="762158"/>
                </a:moveTo>
                <a:cubicBezTo>
                  <a:pt x="188272" y="765935"/>
                  <a:pt x="188959" y="771772"/>
                  <a:pt x="188272" y="770398"/>
                </a:cubicBezTo>
                <a:cubicBezTo>
                  <a:pt x="188272" y="767651"/>
                  <a:pt x="185527" y="769025"/>
                  <a:pt x="185527" y="766278"/>
                </a:cubicBezTo>
                <a:cubicBezTo>
                  <a:pt x="185527" y="756665"/>
                  <a:pt x="186557" y="758381"/>
                  <a:pt x="187414" y="762158"/>
                </a:cubicBezTo>
                <a:close/>
                <a:moveTo>
                  <a:pt x="174541" y="703106"/>
                </a:moveTo>
                <a:lnTo>
                  <a:pt x="178202" y="703106"/>
                </a:lnTo>
                <a:cubicBezTo>
                  <a:pt x="176371" y="705304"/>
                  <a:pt x="176371" y="705304"/>
                  <a:pt x="176371" y="707502"/>
                </a:cubicBezTo>
                <a:close/>
                <a:moveTo>
                  <a:pt x="2481" y="660869"/>
                </a:moveTo>
                <a:lnTo>
                  <a:pt x="2492" y="661052"/>
                </a:lnTo>
                <a:lnTo>
                  <a:pt x="2459" y="660915"/>
                </a:lnTo>
                <a:close/>
                <a:moveTo>
                  <a:pt x="1241" y="655882"/>
                </a:moveTo>
                <a:lnTo>
                  <a:pt x="2459" y="660915"/>
                </a:lnTo>
                <a:lnTo>
                  <a:pt x="1241" y="663363"/>
                </a:lnTo>
                <a:close/>
                <a:moveTo>
                  <a:pt x="173650" y="637178"/>
                </a:moveTo>
                <a:cubicBezTo>
                  <a:pt x="174890" y="629696"/>
                  <a:pt x="173650" y="653388"/>
                  <a:pt x="174890" y="642166"/>
                </a:cubicBezTo>
                <a:lnTo>
                  <a:pt x="174890" y="660869"/>
                </a:lnTo>
                <a:cubicBezTo>
                  <a:pt x="174890" y="653388"/>
                  <a:pt x="173650" y="638425"/>
                  <a:pt x="173650" y="637178"/>
                </a:cubicBezTo>
                <a:close/>
                <a:moveTo>
                  <a:pt x="170875" y="344035"/>
                </a:moveTo>
                <a:cubicBezTo>
                  <a:pt x="172706" y="340565"/>
                  <a:pt x="172706" y="345191"/>
                  <a:pt x="172706" y="352129"/>
                </a:cubicBezTo>
                <a:cubicBezTo>
                  <a:pt x="172706" y="349817"/>
                  <a:pt x="172706" y="361381"/>
                  <a:pt x="170875" y="359068"/>
                </a:cubicBezTo>
                <a:cubicBezTo>
                  <a:pt x="172706" y="347504"/>
                  <a:pt x="169043" y="356755"/>
                  <a:pt x="170875" y="344035"/>
                </a:cubicBezTo>
                <a:close/>
                <a:moveTo>
                  <a:pt x="24397" y="247185"/>
                </a:moveTo>
                <a:cubicBezTo>
                  <a:pt x="24397" y="251304"/>
                  <a:pt x="24397" y="256797"/>
                  <a:pt x="24397" y="260916"/>
                </a:cubicBezTo>
                <a:cubicBezTo>
                  <a:pt x="20736" y="262289"/>
                  <a:pt x="24397" y="256797"/>
                  <a:pt x="24397" y="247185"/>
                </a:cubicBezTo>
                <a:close/>
                <a:moveTo>
                  <a:pt x="169043" y="225213"/>
                </a:moveTo>
                <a:lnTo>
                  <a:pt x="173439" y="235352"/>
                </a:lnTo>
                <a:lnTo>
                  <a:pt x="170142" y="240422"/>
                </a:lnTo>
                <a:cubicBezTo>
                  <a:pt x="170142" y="235352"/>
                  <a:pt x="171241" y="231550"/>
                  <a:pt x="169043" y="225213"/>
                </a:cubicBezTo>
                <a:close/>
                <a:moveTo>
                  <a:pt x="23482" y="159300"/>
                </a:moveTo>
                <a:lnTo>
                  <a:pt x="23482" y="160673"/>
                </a:lnTo>
                <a:lnTo>
                  <a:pt x="20736" y="163418"/>
                </a:lnTo>
                <a:close/>
                <a:moveTo>
                  <a:pt x="172410" y="152124"/>
                </a:moveTo>
                <a:lnTo>
                  <a:pt x="172437" y="155454"/>
                </a:lnTo>
                <a:lnTo>
                  <a:pt x="172410" y="155865"/>
                </a:lnTo>
                <a:close/>
                <a:moveTo>
                  <a:pt x="173296" y="82655"/>
                </a:moveTo>
                <a:lnTo>
                  <a:pt x="173650" y="86037"/>
                </a:lnTo>
                <a:lnTo>
                  <a:pt x="173456" y="87011"/>
                </a:lnTo>
                <a:close/>
                <a:moveTo>
                  <a:pt x="172410" y="58605"/>
                </a:moveTo>
                <a:lnTo>
                  <a:pt x="173296" y="82655"/>
                </a:lnTo>
                <a:lnTo>
                  <a:pt x="171169" y="62346"/>
                </a:lnTo>
                <a:cubicBezTo>
                  <a:pt x="171169" y="64840"/>
                  <a:pt x="172410" y="66087"/>
                  <a:pt x="172410" y="58605"/>
                </a:cubicBezTo>
                <a:close/>
                <a:moveTo>
                  <a:pt x="22566" y="38453"/>
                </a:moveTo>
                <a:lnTo>
                  <a:pt x="24397" y="38453"/>
                </a:lnTo>
                <a:lnTo>
                  <a:pt x="20736" y="47869"/>
                </a:lnTo>
                <a:cubicBezTo>
                  <a:pt x="20736" y="41592"/>
                  <a:pt x="20736" y="40022"/>
                  <a:pt x="22566" y="38453"/>
                </a:cubicBezTo>
                <a:close/>
                <a:moveTo>
                  <a:pt x="186054" y="33667"/>
                </a:moveTo>
                <a:cubicBezTo>
                  <a:pt x="186054" y="31173"/>
                  <a:pt x="187294" y="34914"/>
                  <a:pt x="187294" y="38654"/>
                </a:cubicBezTo>
                <a:lnTo>
                  <a:pt x="186054" y="34416"/>
                </a:lnTo>
                <a:close/>
                <a:moveTo>
                  <a:pt x="1241" y="27432"/>
                </a:moveTo>
                <a:lnTo>
                  <a:pt x="1312" y="32064"/>
                </a:lnTo>
                <a:lnTo>
                  <a:pt x="1241" y="32420"/>
                </a:lnTo>
                <a:cubicBezTo>
                  <a:pt x="1241" y="33667"/>
                  <a:pt x="1241" y="28679"/>
                  <a:pt x="1241" y="27432"/>
                </a:cubicBezTo>
                <a:close/>
                <a:moveTo>
                  <a:pt x="165843" y="12813"/>
                </a:moveTo>
                <a:lnTo>
                  <a:pt x="166300" y="12813"/>
                </a:lnTo>
                <a:lnTo>
                  <a:pt x="168131" y="14645"/>
                </a:lnTo>
                <a:close/>
                <a:moveTo>
                  <a:pt x="163555" y="10982"/>
                </a:moveTo>
                <a:lnTo>
                  <a:pt x="165843" y="12813"/>
                </a:lnTo>
                <a:lnTo>
                  <a:pt x="164470" y="12813"/>
                </a:lnTo>
                <a:close/>
                <a:moveTo>
                  <a:pt x="4962" y="1247"/>
                </a:moveTo>
                <a:lnTo>
                  <a:pt x="6202" y="1247"/>
                </a:lnTo>
                <a:lnTo>
                  <a:pt x="4962" y="3741"/>
                </a:lnTo>
                <a:close/>
                <a:moveTo>
                  <a:pt x="151324" y="0"/>
                </a:moveTo>
                <a:cubicBezTo>
                  <a:pt x="161246" y="0"/>
                  <a:pt x="172410" y="0"/>
                  <a:pt x="176131" y="0"/>
                </a:cubicBezTo>
                <a:cubicBezTo>
                  <a:pt x="160006" y="0"/>
                  <a:pt x="167448" y="1247"/>
                  <a:pt x="171169" y="2494"/>
                </a:cubicBezTo>
                <a:cubicBezTo>
                  <a:pt x="174890" y="1247"/>
                  <a:pt x="178611" y="1247"/>
                  <a:pt x="182333" y="1247"/>
                </a:cubicBezTo>
                <a:lnTo>
                  <a:pt x="181792" y="8314"/>
                </a:lnTo>
                <a:lnTo>
                  <a:pt x="182776" y="9888"/>
                </a:lnTo>
                <a:lnTo>
                  <a:pt x="181764" y="8674"/>
                </a:lnTo>
                <a:lnTo>
                  <a:pt x="181092" y="17457"/>
                </a:lnTo>
                <a:lnTo>
                  <a:pt x="186054" y="34416"/>
                </a:lnTo>
                <a:lnTo>
                  <a:pt x="186054" y="41148"/>
                </a:lnTo>
                <a:cubicBezTo>
                  <a:pt x="184813" y="42395"/>
                  <a:pt x="184813" y="36161"/>
                  <a:pt x="184813" y="38654"/>
                </a:cubicBezTo>
                <a:cubicBezTo>
                  <a:pt x="187294" y="49877"/>
                  <a:pt x="184813" y="58605"/>
                  <a:pt x="184813" y="76062"/>
                </a:cubicBezTo>
                <a:cubicBezTo>
                  <a:pt x="184813" y="71074"/>
                  <a:pt x="183573" y="76062"/>
                  <a:pt x="183573" y="77309"/>
                </a:cubicBezTo>
                <a:cubicBezTo>
                  <a:pt x="186054" y="78556"/>
                  <a:pt x="181092" y="101001"/>
                  <a:pt x="184813" y="94766"/>
                </a:cubicBezTo>
                <a:cubicBezTo>
                  <a:pt x="182333" y="128433"/>
                  <a:pt x="183573" y="180804"/>
                  <a:pt x="181092" y="193273"/>
                </a:cubicBezTo>
                <a:cubicBezTo>
                  <a:pt x="181092" y="198261"/>
                  <a:pt x="182333" y="206989"/>
                  <a:pt x="182333" y="213224"/>
                </a:cubicBezTo>
                <a:lnTo>
                  <a:pt x="181092" y="211977"/>
                </a:lnTo>
                <a:cubicBezTo>
                  <a:pt x="183573" y="228187"/>
                  <a:pt x="182333" y="225693"/>
                  <a:pt x="184813" y="244397"/>
                </a:cubicBezTo>
                <a:cubicBezTo>
                  <a:pt x="183573" y="236915"/>
                  <a:pt x="182333" y="239409"/>
                  <a:pt x="181092" y="248138"/>
                </a:cubicBezTo>
                <a:lnTo>
                  <a:pt x="183573" y="260607"/>
                </a:lnTo>
                <a:lnTo>
                  <a:pt x="181092" y="263101"/>
                </a:lnTo>
                <a:lnTo>
                  <a:pt x="181092" y="280558"/>
                </a:lnTo>
                <a:cubicBezTo>
                  <a:pt x="183573" y="283052"/>
                  <a:pt x="183573" y="306743"/>
                  <a:pt x="184813" y="310484"/>
                </a:cubicBezTo>
                <a:cubicBezTo>
                  <a:pt x="182333" y="316719"/>
                  <a:pt x="184813" y="326694"/>
                  <a:pt x="183573" y="331682"/>
                </a:cubicBezTo>
                <a:cubicBezTo>
                  <a:pt x="183573" y="332929"/>
                  <a:pt x="183573" y="335423"/>
                  <a:pt x="183573" y="337916"/>
                </a:cubicBezTo>
                <a:cubicBezTo>
                  <a:pt x="184813" y="335423"/>
                  <a:pt x="186054" y="334176"/>
                  <a:pt x="186054" y="339163"/>
                </a:cubicBezTo>
                <a:cubicBezTo>
                  <a:pt x="186054" y="340410"/>
                  <a:pt x="186054" y="340410"/>
                  <a:pt x="186054" y="341657"/>
                </a:cubicBezTo>
                <a:lnTo>
                  <a:pt x="184813" y="342904"/>
                </a:lnTo>
                <a:cubicBezTo>
                  <a:pt x="184813" y="349139"/>
                  <a:pt x="184813" y="354126"/>
                  <a:pt x="184813" y="357867"/>
                </a:cubicBezTo>
                <a:lnTo>
                  <a:pt x="185527" y="354997"/>
                </a:lnTo>
                <a:lnTo>
                  <a:pt x="185527" y="344373"/>
                </a:lnTo>
                <a:lnTo>
                  <a:pt x="187357" y="341837"/>
                </a:lnTo>
                <a:lnTo>
                  <a:pt x="185745" y="354121"/>
                </a:lnTo>
                <a:lnTo>
                  <a:pt x="186054" y="352879"/>
                </a:lnTo>
                <a:lnTo>
                  <a:pt x="185625" y="355033"/>
                </a:lnTo>
                <a:lnTo>
                  <a:pt x="185527" y="355782"/>
                </a:lnTo>
                <a:lnTo>
                  <a:pt x="185527" y="355527"/>
                </a:lnTo>
                <a:lnTo>
                  <a:pt x="184813" y="359114"/>
                </a:lnTo>
                <a:cubicBezTo>
                  <a:pt x="184813" y="360361"/>
                  <a:pt x="184813" y="360361"/>
                  <a:pt x="184813" y="360361"/>
                </a:cubicBezTo>
                <a:cubicBezTo>
                  <a:pt x="184813" y="362855"/>
                  <a:pt x="184813" y="366596"/>
                  <a:pt x="184813" y="371583"/>
                </a:cubicBezTo>
                <a:cubicBezTo>
                  <a:pt x="182333" y="390287"/>
                  <a:pt x="188534" y="413979"/>
                  <a:pt x="184813" y="435176"/>
                </a:cubicBezTo>
                <a:cubicBezTo>
                  <a:pt x="184813" y="431436"/>
                  <a:pt x="184813" y="427695"/>
                  <a:pt x="184813" y="426448"/>
                </a:cubicBezTo>
                <a:cubicBezTo>
                  <a:pt x="184813" y="443905"/>
                  <a:pt x="183573" y="461362"/>
                  <a:pt x="183573" y="472584"/>
                </a:cubicBezTo>
                <a:lnTo>
                  <a:pt x="184813" y="472584"/>
                </a:lnTo>
                <a:cubicBezTo>
                  <a:pt x="186054" y="485053"/>
                  <a:pt x="186054" y="495029"/>
                  <a:pt x="186054" y="506251"/>
                </a:cubicBezTo>
                <a:lnTo>
                  <a:pt x="187294" y="506251"/>
                </a:lnTo>
                <a:cubicBezTo>
                  <a:pt x="187294" y="521214"/>
                  <a:pt x="189775" y="553634"/>
                  <a:pt x="187294" y="563609"/>
                </a:cubicBezTo>
                <a:cubicBezTo>
                  <a:pt x="187294" y="566103"/>
                  <a:pt x="186054" y="584807"/>
                  <a:pt x="187294" y="592289"/>
                </a:cubicBezTo>
                <a:lnTo>
                  <a:pt x="184813" y="594782"/>
                </a:lnTo>
                <a:cubicBezTo>
                  <a:pt x="184813" y="607252"/>
                  <a:pt x="184813" y="613486"/>
                  <a:pt x="186054" y="620968"/>
                </a:cubicBezTo>
                <a:cubicBezTo>
                  <a:pt x="183573" y="643412"/>
                  <a:pt x="186054" y="663363"/>
                  <a:pt x="184813" y="684561"/>
                </a:cubicBezTo>
                <a:lnTo>
                  <a:pt x="186054" y="704512"/>
                </a:lnTo>
                <a:cubicBezTo>
                  <a:pt x="184813" y="699524"/>
                  <a:pt x="187294" y="708252"/>
                  <a:pt x="187294" y="714487"/>
                </a:cubicBezTo>
                <a:cubicBezTo>
                  <a:pt x="187294" y="720722"/>
                  <a:pt x="187294" y="731944"/>
                  <a:pt x="186054" y="739426"/>
                </a:cubicBezTo>
                <a:lnTo>
                  <a:pt x="186054" y="751895"/>
                </a:lnTo>
                <a:cubicBezTo>
                  <a:pt x="184813" y="738179"/>
                  <a:pt x="184813" y="753142"/>
                  <a:pt x="183573" y="753142"/>
                </a:cubicBezTo>
                <a:lnTo>
                  <a:pt x="183573" y="761870"/>
                </a:lnTo>
                <a:cubicBezTo>
                  <a:pt x="183573" y="765611"/>
                  <a:pt x="183573" y="756882"/>
                  <a:pt x="182333" y="763117"/>
                </a:cubicBezTo>
                <a:cubicBezTo>
                  <a:pt x="183573" y="768105"/>
                  <a:pt x="183573" y="785562"/>
                  <a:pt x="184813" y="789302"/>
                </a:cubicBezTo>
                <a:cubicBezTo>
                  <a:pt x="184813" y="788056"/>
                  <a:pt x="184813" y="786809"/>
                  <a:pt x="186054" y="784315"/>
                </a:cubicBezTo>
                <a:cubicBezTo>
                  <a:pt x="186054" y="785562"/>
                  <a:pt x="186054" y="786809"/>
                  <a:pt x="186054" y="786809"/>
                </a:cubicBezTo>
                <a:cubicBezTo>
                  <a:pt x="186054" y="796784"/>
                  <a:pt x="187294" y="793043"/>
                  <a:pt x="187294" y="793043"/>
                </a:cubicBezTo>
                <a:cubicBezTo>
                  <a:pt x="184813" y="804266"/>
                  <a:pt x="187294" y="810500"/>
                  <a:pt x="183573" y="820476"/>
                </a:cubicBezTo>
                <a:cubicBezTo>
                  <a:pt x="187294" y="808006"/>
                  <a:pt x="183573" y="846661"/>
                  <a:pt x="187294" y="839179"/>
                </a:cubicBezTo>
                <a:cubicBezTo>
                  <a:pt x="184813" y="847908"/>
                  <a:pt x="187294" y="845414"/>
                  <a:pt x="184813" y="850402"/>
                </a:cubicBezTo>
                <a:lnTo>
                  <a:pt x="183480" y="832303"/>
                </a:lnTo>
                <a:lnTo>
                  <a:pt x="180029" y="834027"/>
                </a:lnTo>
                <a:lnTo>
                  <a:pt x="181861" y="829451"/>
                </a:lnTo>
                <a:lnTo>
                  <a:pt x="183445" y="831826"/>
                </a:lnTo>
                <a:lnTo>
                  <a:pt x="182333" y="816735"/>
                </a:lnTo>
                <a:lnTo>
                  <a:pt x="181092" y="825463"/>
                </a:lnTo>
                <a:cubicBezTo>
                  <a:pt x="178611" y="820476"/>
                  <a:pt x="182333" y="804266"/>
                  <a:pt x="181092" y="799278"/>
                </a:cubicBezTo>
                <a:cubicBezTo>
                  <a:pt x="181092" y="803019"/>
                  <a:pt x="181092" y="810500"/>
                  <a:pt x="181092" y="811747"/>
                </a:cubicBezTo>
                <a:lnTo>
                  <a:pt x="182333" y="808006"/>
                </a:lnTo>
                <a:lnTo>
                  <a:pt x="182018" y="799472"/>
                </a:lnTo>
                <a:lnTo>
                  <a:pt x="180029" y="796489"/>
                </a:lnTo>
                <a:lnTo>
                  <a:pt x="181667" y="789939"/>
                </a:lnTo>
                <a:lnTo>
                  <a:pt x="181092" y="774339"/>
                </a:lnTo>
                <a:cubicBezTo>
                  <a:pt x="179852" y="783068"/>
                  <a:pt x="179852" y="763117"/>
                  <a:pt x="178611" y="769352"/>
                </a:cubicBezTo>
                <a:lnTo>
                  <a:pt x="178611" y="776833"/>
                </a:lnTo>
                <a:cubicBezTo>
                  <a:pt x="177371" y="780574"/>
                  <a:pt x="177371" y="773092"/>
                  <a:pt x="177371" y="769352"/>
                </a:cubicBezTo>
                <a:cubicBezTo>
                  <a:pt x="177371" y="745660"/>
                  <a:pt x="177371" y="704512"/>
                  <a:pt x="178611" y="695783"/>
                </a:cubicBezTo>
                <a:cubicBezTo>
                  <a:pt x="177371" y="700771"/>
                  <a:pt x="178611" y="708252"/>
                  <a:pt x="178611" y="713240"/>
                </a:cubicBezTo>
                <a:lnTo>
                  <a:pt x="179852" y="702018"/>
                </a:lnTo>
                <a:cubicBezTo>
                  <a:pt x="179852" y="710746"/>
                  <a:pt x="177371" y="718228"/>
                  <a:pt x="178611" y="730697"/>
                </a:cubicBezTo>
                <a:cubicBezTo>
                  <a:pt x="179852" y="728203"/>
                  <a:pt x="181092" y="738179"/>
                  <a:pt x="183573" y="728203"/>
                </a:cubicBezTo>
                <a:cubicBezTo>
                  <a:pt x="184813" y="703265"/>
                  <a:pt x="179852" y="708252"/>
                  <a:pt x="181092" y="678326"/>
                </a:cubicBezTo>
                <a:cubicBezTo>
                  <a:pt x="179852" y="674586"/>
                  <a:pt x="182333" y="684561"/>
                  <a:pt x="181092" y="668351"/>
                </a:cubicBezTo>
                <a:cubicBezTo>
                  <a:pt x="181092" y="648400"/>
                  <a:pt x="177371" y="633437"/>
                  <a:pt x="174890" y="633437"/>
                </a:cubicBezTo>
                <a:lnTo>
                  <a:pt x="174890" y="630943"/>
                </a:lnTo>
                <a:cubicBezTo>
                  <a:pt x="174890" y="634684"/>
                  <a:pt x="176131" y="625956"/>
                  <a:pt x="176131" y="623462"/>
                </a:cubicBezTo>
                <a:cubicBezTo>
                  <a:pt x="176131" y="604758"/>
                  <a:pt x="177371" y="593536"/>
                  <a:pt x="177371" y="572338"/>
                </a:cubicBezTo>
                <a:cubicBezTo>
                  <a:pt x="177371" y="572338"/>
                  <a:pt x="178611" y="569844"/>
                  <a:pt x="179852" y="571091"/>
                </a:cubicBezTo>
                <a:cubicBezTo>
                  <a:pt x="178611" y="561116"/>
                  <a:pt x="174890" y="546152"/>
                  <a:pt x="173650" y="549893"/>
                </a:cubicBezTo>
                <a:cubicBezTo>
                  <a:pt x="173650" y="537424"/>
                  <a:pt x="174890" y="537424"/>
                  <a:pt x="173650" y="527449"/>
                </a:cubicBezTo>
                <a:cubicBezTo>
                  <a:pt x="172410" y="543659"/>
                  <a:pt x="174890" y="523708"/>
                  <a:pt x="172410" y="522461"/>
                </a:cubicBezTo>
                <a:cubicBezTo>
                  <a:pt x="172410" y="512486"/>
                  <a:pt x="173650" y="518720"/>
                  <a:pt x="173650" y="513733"/>
                </a:cubicBezTo>
                <a:cubicBezTo>
                  <a:pt x="173650" y="512486"/>
                  <a:pt x="173650" y="507498"/>
                  <a:pt x="172410" y="507498"/>
                </a:cubicBezTo>
                <a:lnTo>
                  <a:pt x="177058" y="511236"/>
                </a:lnTo>
                <a:lnTo>
                  <a:pt x="178611" y="512486"/>
                </a:lnTo>
                <a:lnTo>
                  <a:pt x="180029" y="502035"/>
                </a:lnTo>
                <a:lnTo>
                  <a:pt x="180029" y="499869"/>
                </a:lnTo>
                <a:lnTo>
                  <a:pt x="180288" y="500128"/>
                </a:lnTo>
                <a:lnTo>
                  <a:pt x="182333" y="485053"/>
                </a:lnTo>
                <a:cubicBezTo>
                  <a:pt x="179852" y="478819"/>
                  <a:pt x="172410" y="480066"/>
                  <a:pt x="169929" y="487547"/>
                </a:cubicBezTo>
                <a:cubicBezTo>
                  <a:pt x="169929" y="487547"/>
                  <a:pt x="171169" y="478819"/>
                  <a:pt x="171169" y="473831"/>
                </a:cubicBezTo>
                <a:cubicBezTo>
                  <a:pt x="173650" y="461362"/>
                  <a:pt x="169929" y="453880"/>
                  <a:pt x="171169" y="443905"/>
                </a:cubicBezTo>
                <a:lnTo>
                  <a:pt x="172410" y="451386"/>
                </a:lnTo>
                <a:cubicBezTo>
                  <a:pt x="172410" y="448893"/>
                  <a:pt x="171169" y="433929"/>
                  <a:pt x="171169" y="431436"/>
                </a:cubicBezTo>
                <a:cubicBezTo>
                  <a:pt x="171169" y="431436"/>
                  <a:pt x="174890" y="438917"/>
                  <a:pt x="174890" y="433929"/>
                </a:cubicBezTo>
                <a:cubicBezTo>
                  <a:pt x="176131" y="415226"/>
                  <a:pt x="172410" y="396522"/>
                  <a:pt x="169929" y="397769"/>
                </a:cubicBezTo>
                <a:lnTo>
                  <a:pt x="172410" y="427695"/>
                </a:lnTo>
                <a:cubicBezTo>
                  <a:pt x="171169" y="428942"/>
                  <a:pt x="171169" y="406497"/>
                  <a:pt x="168689" y="407744"/>
                </a:cubicBezTo>
                <a:lnTo>
                  <a:pt x="169929" y="380312"/>
                </a:lnTo>
                <a:cubicBezTo>
                  <a:pt x="169929" y="384053"/>
                  <a:pt x="169929" y="394028"/>
                  <a:pt x="171169" y="390287"/>
                </a:cubicBezTo>
                <a:cubicBezTo>
                  <a:pt x="169929" y="379065"/>
                  <a:pt x="171169" y="384053"/>
                  <a:pt x="171169" y="376571"/>
                </a:cubicBezTo>
                <a:cubicBezTo>
                  <a:pt x="173650" y="390287"/>
                  <a:pt x="179852" y="413979"/>
                  <a:pt x="182333" y="423954"/>
                </a:cubicBezTo>
                <a:lnTo>
                  <a:pt x="181092" y="408991"/>
                </a:lnTo>
                <a:lnTo>
                  <a:pt x="182333" y="405250"/>
                </a:lnTo>
                <a:cubicBezTo>
                  <a:pt x="181092" y="386546"/>
                  <a:pt x="173650" y="370336"/>
                  <a:pt x="172410" y="365349"/>
                </a:cubicBezTo>
                <a:cubicBezTo>
                  <a:pt x="172410" y="355373"/>
                  <a:pt x="176131" y="359114"/>
                  <a:pt x="177371" y="360361"/>
                </a:cubicBezTo>
                <a:lnTo>
                  <a:pt x="176544" y="354759"/>
                </a:lnTo>
                <a:lnTo>
                  <a:pt x="174425" y="340410"/>
                </a:lnTo>
                <a:cubicBezTo>
                  <a:pt x="173030" y="335423"/>
                  <a:pt x="171790" y="330435"/>
                  <a:pt x="172410" y="320459"/>
                </a:cubicBezTo>
                <a:lnTo>
                  <a:pt x="171169" y="327941"/>
                </a:lnTo>
                <a:cubicBezTo>
                  <a:pt x="171169" y="321706"/>
                  <a:pt x="171169" y="304249"/>
                  <a:pt x="171169" y="306743"/>
                </a:cubicBezTo>
                <a:cubicBezTo>
                  <a:pt x="172410" y="301756"/>
                  <a:pt x="174890" y="298015"/>
                  <a:pt x="174890" y="303003"/>
                </a:cubicBezTo>
                <a:lnTo>
                  <a:pt x="171169" y="284299"/>
                </a:lnTo>
                <a:cubicBezTo>
                  <a:pt x="172410" y="286793"/>
                  <a:pt x="174890" y="285546"/>
                  <a:pt x="174890" y="286793"/>
                </a:cubicBezTo>
                <a:cubicBezTo>
                  <a:pt x="174890" y="278064"/>
                  <a:pt x="172410" y="273076"/>
                  <a:pt x="171169" y="278064"/>
                </a:cubicBezTo>
                <a:cubicBezTo>
                  <a:pt x="173650" y="263101"/>
                  <a:pt x="172410" y="266842"/>
                  <a:pt x="174890" y="255619"/>
                </a:cubicBezTo>
                <a:cubicBezTo>
                  <a:pt x="174890" y="250632"/>
                  <a:pt x="171169" y="255619"/>
                  <a:pt x="171169" y="258113"/>
                </a:cubicBezTo>
                <a:cubicBezTo>
                  <a:pt x="171169" y="249385"/>
                  <a:pt x="171169" y="243150"/>
                  <a:pt x="171169" y="239409"/>
                </a:cubicBezTo>
                <a:cubicBezTo>
                  <a:pt x="173650" y="255619"/>
                  <a:pt x="178611" y="243150"/>
                  <a:pt x="181092" y="246891"/>
                </a:cubicBezTo>
                <a:lnTo>
                  <a:pt x="171169" y="211977"/>
                </a:lnTo>
                <a:cubicBezTo>
                  <a:pt x="172410" y="213224"/>
                  <a:pt x="174890" y="215717"/>
                  <a:pt x="174890" y="215717"/>
                </a:cubicBezTo>
                <a:cubicBezTo>
                  <a:pt x="173650" y="213847"/>
                  <a:pt x="173030" y="202937"/>
                  <a:pt x="172720" y="190000"/>
                </a:cubicBezTo>
                <a:lnTo>
                  <a:pt x="172437" y="155454"/>
                </a:lnTo>
                <a:lnTo>
                  <a:pt x="173523" y="139080"/>
                </a:lnTo>
                <a:lnTo>
                  <a:pt x="173650" y="142149"/>
                </a:lnTo>
                <a:cubicBezTo>
                  <a:pt x="173650" y="139655"/>
                  <a:pt x="173650" y="137161"/>
                  <a:pt x="173650" y="137161"/>
                </a:cubicBezTo>
                <a:lnTo>
                  <a:pt x="173523" y="139080"/>
                </a:lnTo>
                <a:lnTo>
                  <a:pt x="173030" y="127186"/>
                </a:lnTo>
                <a:lnTo>
                  <a:pt x="172410" y="112233"/>
                </a:lnTo>
                <a:lnTo>
                  <a:pt x="173650" y="125939"/>
                </a:lnTo>
                <a:cubicBezTo>
                  <a:pt x="173650" y="125939"/>
                  <a:pt x="171169" y="123445"/>
                  <a:pt x="172410" y="112223"/>
                </a:cubicBezTo>
                <a:lnTo>
                  <a:pt x="172410" y="112233"/>
                </a:lnTo>
                <a:lnTo>
                  <a:pt x="171169" y="98507"/>
                </a:lnTo>
                <a:lnTo>
                  <a:pt x="173456" y="87011"/>
                </a:lnTo>
                <a:lnTo>
                  <a:pt x="173650" y="92272"/>
                </a:lnTo>
                <a:cubicBezTo>
                  <a:pt x="174890" y="92272"/>
                  <a:pt x="176131" y="87284"/>
                  <a:pt x="177371" y="93519"/>
                </a:cubicBezTo>
                <a:cubicBezTo>
                  <a:pt x="177371" y="68581"/>
                  <a:pt x="173650" y="53617"/>
                  <a:pt x="171169" y="36161"/>
                </a:cubicBezTo>
                <a:lnTo>
                  <a:pt x="171169" y="26185"/>
                </a:lnTo>
                <a:cubicBezTo>
                  <a:pt x="171169" y="21197"/>
                  <a:pt x="172410" y="17457"/>
                  <a:pt x="172410" y="14963"/>
                </a:cubicBezTo>
                <a:lnTo>
                  <a:pt x="171169" y="14963"/>
                </a:lnTo>
                <a:cubicBezTo>
                  <a:pt x="172410" y="14963"/>
                  <a:pt x="173650" y="13716"/>
                  <a:pt x="173650" y="12469"/>
                </a:cubicBezTo>
                <a:cubicBezTo>
                  <a:pt x="173650" y="11222"/>
                  <a:pt x="173650" y="9975"/>
                  <a:pt x="173650" y="9975"/>
                </a:cubicBezTo>
                <a:cubicBezTo>
                  <a:pt x="172410" y="9975"/>
                  <a:pt x="171169" y="9975"/>
                  <a:pt x="171169" y="9975"/>
                </a:cubicBezTo>
                <a:lnTo>
                  <a:pt x="169929" y="9975"/>
                </a:lnTo>
                <a:cubicBezTo>
                  <a:pt x="169929" y="8728"/>
                  <a:pt x="172410" y="7481"/>
                  <a:pt x="177371" y="6234"/>
                </a:cubicBezTo>
                <a:lnTo>
                  <a:pt x="177371" y="7481"/>
                </a:lnTo>
                <a:lnTo>
                  <a:pt x="176131" y="13716"/>
                </a:lnTo>
                <a:cubicBezTo>
                  <a:pt x="177371" y="17457"/>
                  <a:pt x="178611" y="21197"/>
                  <a:pt x="179852" y="13716"/>
                </a:cubicBezTo>
                <a:lnTo>
                  <a:pt x="179852" y="3741"/>
                </a:lnTo>
                <a:lnTo>
                  <a:pt x="169929" y="3741"/>
                </a:lnTo>
                <a:cubicBezTo>
                  <a:pt x="171169" y="3741"/>
                  <a:pt x="173650" y="4987"/>
                  <a:pt x="177371" y="6234"/>
                </a:cubicBezTo>
                <a:cubicBezTo>
                  <a:pt x="171169" y="6234"/>
                  <a:pt x="166208" y="7481"/>
                  <a:pt x="162487" y="7481"/>
                </a:cubicBezTo>
                <a:cubicBezTo>
                  <a:pt x="158766" y="8728"/>
                  <a:pt x="158766" y="9975"/>
                  <a:pt x="163727" y="9975"/>
                </a:cubicBezTo>
                <a:lnTo>
                  <a:pt x="150083" y="9975"/>
                </a:lnTo>
                <a:cubicBezTo>
                  <a:pt x="135199" y="12469"/>
                  <a:pt x="137680" y="11222"/>
                  <a:pt x="117834" y="12469"/>
                </a:cubicBezTo>
                <a:cubicBezTo>
                  <a:pt x="116594" y="12469"/>
                  <a:pt x="122795" y="11222"/>
                  <a:pt x="119074" y="11222"/>
                </a:cubicBezTo>
                <a:cubicBezTo>
                  <a:pt x="105431" y="13716"/>
                  <a:pt x="84344" y="7481"/>
                  <a:pt x="80623" y="9975"/>
                </a:cubicBezTo>
                <a:cubicBezTo>
                  <a:pt x="70701" y="9975"/>
                  <a:pt x="76902" y="12469"/>
                  <a:pt x="69460" y="12469"/>
                </a:cubicBezTo>
                <a:cubicBezTo>
                  <a:pt x="69460" y="12469"/>
                  <a:pt x="70701" y="12469"/>
                  <a:pt x="68220" y="12469"/>
                </a:cubicBezTo>
                <a:lnTo>
                  <a:pt x="59537" y="13716"/>
                </a:lnTo>
                <a:cubicBezTo>
                  <a:pt x="57057" y="12469"/>
                  <a:pt x="68220" y="12469"/>
                  <a:pt x="58297" y="12469"/>
                </a:cubicBezTo>
                <a:cubicBezTo>
                  <a:pt x="50855" y="12469"/>
                  <a:pt x="44653" y="12469"/>
                  <a:pt x="37211" y="12469"/>
                </a:cubicBezTo>
                <a:cubicBezTo>
                  <a:pt x="34730" y="13716"/>
                  <a:pt x="31009" y="13716"/>
                  <a:pt x="28529" y="13716"/>
                </a:cubicBezTo>
                <a:cubicBezTo>
                  <a:pt x="27288" y="13716"/>
                  <a:pt x="24807" y="13716"/>
                  <a:pt x="23567" y="13716"/>
                </a:cubicBezTo>
                <a:lnTo>
                  <a:pt x="21086" y="12469"/>
                </a:lnTo>
                <a:cubicBezTo>
                  <a:pt x="17365" y="13716"/>
                  <a:pt x="18606" y="13716"/>
                  <a:pt x="18606" y="14963"/>
                </a:cubicBezTo>
                <a:cubicBezTo>
                  <a:pt x="17365" y="14963"/>
                  <a:pt x="17365" y="13716"/>
                  <a:pt x="16125" y="18704"/>
                </a:cubicBezTo>
                <a:cubicBezTo>
                  <a:pt x="17365" y="23691"/>
                  <a:pt x="18606" y="22444"/>
                  <a:pt x="18606" y="33667"/>
                </a:cubicBezTo>
                <a:lnTo>
                  <a:pt x="17365" y="32420"/>
                </a:lnTo>
                <a:cubicBezTo>
                  <a:pt x="17365" y="41148"/>
                  <a:pt x="17365" y="47383"/>
                  <a:pt x="16125" y="47383"/>
                </a:cubicBezTo>
                <a:cubicBezTo>
                  <a:pt x="17365" y="54864"/>
                  <a:pt x="17365" y="59852"/>
                  <a:pt x="16125" y="62346"/>
                </a:cubicBezTo>
                <a:cubicBezTo>
                  <a:pt x="17365" y="76062"/>
                  <a:pt x="21086" y="53617"/>
                  <a:pt x="21086" y="49877"/>
                </a:cubicBezTo>
                <a:cubicBezTo>
                  <a:pt x="19846" y="63593"/>
                  <a:pt x="21086" y="72321"/>
                  <a:pt x="18606" y="79803"/>
                </a:cubicBezTo>
                <a:lnTo>
                  <a:pt x="17365" y="68581"/>
                </a:lnTo>
                <a:cubicBezTo>
                  <a:pt x="14885" y="92272"/>
                  <a:pt x="21086" y="91025"/>
                  <a:pt x="16125" y="102247"/>
                </a:cubicBezTo>
                <a:cubicBezTo>
                  <a:pt x="16125" y="93519"/>
                  <a:pt x="14885" y="84791"/>
                  <a:pt x="13644" y="88531"/>
                </a:cubicBezTo>
                <a:lnTo>
                  <a:pt x="14885" y="101001"/>
                </a:lnTo>
                <a:cubicBezTo>
                  <a:pt x="14885" y="102247"/>
                  <a:pt x="14885" y="93519"/>
                  <a:pt x="13644" y="99754"/>
                </a:cubicBezTo>
                <a:cubicBezTo>
                  <a:pt x="14885" y="103494"/>
                  <a:pt x="14885" y="109729"/>
                  <a:pt x="16125" y="113470"/>
                </a:cubicBezTo>
                <a:lnTo>
                  <a:pt x="16125" y="134667"/>
                </a:lnTo>
                <a:cubicBezTo>
                  <a:pt x="17365" y="130927"/>
                  <a:pt x="16125" y="128433"/>
                  <a:pt x="14885" y="133421"/>
                </a:cubicBezTo>
                <a:lnTo>
                  <a:pt x="17365" y="147137"/>
                </a:lnTo>
                <a:cubicBezTo>
                  <a:pt x="16125" y="143396"/>
                  <a:pt x="14885" y="148384"/>
                  <a:pt x="14885" y="154618"/>
                </a:cubicBezTo>
                <a:cubicBezTo>
                  <a:pt x="14885" y="172075"/>
                  <a:pt x="19846" y="168334"/>
                  <a:pt x="17365" y="183297"/>
                </a:cubicBezTo>
                <a:lnTo>
                  <a:pt x="17365" y="185791"/>
                </a:lnTo>
                <a:cubicBezTo>
                  <a:pt x="21086" y="187038"/>
                  <a:pt x="17365" y="229434"/>
                  <a:pt x="21086" y="230681"/>
                </a:cubicBezTo>
                <a:cubicBezTo>
                  <a:pt x="19846" y="240656"/>
                  <a:pt x="21086" y="230681"/>
                  <a:pt x="18606" y="216964"/>
                </a:cubicBezTo>
                <a:lnTo>
                  <a:pt x="17715" y="225917"/>
                </a:lnTo>
                <a:lnTo>
                  <a:pt x="17365" y="215717"/>
                </a:lnTo>
                <a:cubicBezTo>
                  <a:pt x="17365" y="220705"/>
                  <a:pt x="17365" y="224446"/>
                  <a:pt x="17365" y="229434"/>
                </a:cubicBezTo>
                <a:lnTo>
                  <a:pt x="17715" y="225917"/>
                </a:lnTo>
                <a:lnTo>
                  <a:pt x="18606" y="251879"/>
                </a:lnTo>
                <a:cubicBezTo>
                  <a:pt x="17365" y="256866"/>
                  <a:pt x="14885" y="246891"/>
                  <a:pt x="16125" y="263101"/>
                </a:cubicBezTo>
                <a:cubicBezTo>
                  <a:pt x="17365" y="285546"/>
                  <a:pt x="18606" y="258113"/>
                  <a:pt x="19846" y="271829"/>
                </a:cubicBezTo>
                <a:lnTo>
                  <a:pt x="17365" y="283052"/>
                </a:lnTo>
                <a:cubicBezTo>
                  <a:pt x="18606" y="299262"/>
                  <a:pt x="17365" y="311731"/>
                  <a:pt x="17365" y="326694"/>
                </a:cubicBezTo>
                <a:cubicBezTo>
                  <a:pt x="17365" y="329188"/>
                  <a:pt x="17365" y="331682"/>
                  <a:pt x="17365" y="331682"/>
                </a:cubicBezTo>
                <a:cubicBezTo>
                  <a:pt x="17365" y="347892"/>
                  <a:pt x="19846" y="364102"/>
                  <a:pt x="18606" y="376571"/>
                </a:cubicBezTo>
                <a:cubicBezTo>
                  <a:pt x="18606" y="372830"/>
                  <a:pt x="17365" y="382806"/>
                  <a:pt x="17365" y="384053"/>
                </a:cubicBezTo>
                <a:lnTo>
                  <a:pt x="18606" y="404003"/>
                </a:lnTo>
                <a:cubicBezTo>
                  <a:pt x="18606" y="395275"/>
                  <a:pt x="17365" y="396522"/>
                  <a:pt x="14885" y="394028"/>
                </a:cubicBezTo>
                <a:cubicBezTo>
                  <a:pt x="16125" y="400263"/>
                  <a:pt x="17365" y="404003"/>
                  <a:pt x="17365" y="407744"/>
                </a:cubicBezTo>
                <a:cubicBezTo>
                  <a:pt x="16125" y="406497"/>
                  <a:pt x="16125" y="402756"/>
                  <a:pt x="14885" y="406497"/>
                </a:cubicBezTo>
                <a:lnTo>
                  <a:pt x="17365" y="427695"/>
                </a:lnTo>
                <a:lnTo>
                  <a:pt x="17365" y="447646"/>
                </a:lnTo>
                <a:cubicBezTo>
                  <a:pt x="17365" y="447646"/>
                  <a:pt x="17365" y="443905"/>
                  <a:pt x="16125" y="443905"/>
                </a:cubicBezTo>
                <a:cubicBezTo>
                  <a:pt x="17365" y="437670"/>
                  <a:pt x="16125" y="433929"/>
                  <a:pt x="14885" y="428942"/>
                </a:cubicBezTo>
                <a:cubicBezTo>
                  <a:pt x="14885" y="445152"/>
                  <a:pt x="14885" y="433929"/>
                  <a:pt x="13644" y="441411"/>
                </a:cubicBezTo>
                <a:cubicBezTo>
                  <a:pt x="13644" y="451386"/>
                  <a:pt x="16125" y="455127"/>
                  <a:pt x="17365" y="452633"/>
                </a:cubicBezTo>
                <a:cubicBezTo>
                  <a:pt x="16125" y="465103"/>
                  <a:pt x="16125" y="468843"/>
                  <a:pt x="17365" y="481313"/>
                </a:cubicBezTo>
                <a:lnTo>
                  <a:pt x="14885" y="478819"/>
                </a:lnTo>
                <a:lnTo>
                  <a:pt x="16125" y="490041"/>
                </a:lnTo>
                <a:lnTo>
                  <a:pt x="13644" y="480066"/>
                </a:lnTo>
                <a:cubicBezTo>
                  <a:pt x="13644" y="502510"/>
                  <a:pt x="17365" y="485053"/>
                  <a:pt x="16125" y="508745"/>
                </a:cubicBezTo>
                <a:lnTo>
                  <a:pt x="14885" y="508745"/>
                </a:lnTo>
                <a:cubicBezTo>
                  <a:pt x="14885" y="518720"/>
                  <a:pt x="17365" y="522461"/>
                  <a:pt x="16125" y="528696"/>
                </a:cubicBezTo>
                <a:cubicBezTo>
                  <a:pt x="17365" y="537424"/>
                  <a:pt x="17365" y="513733"/>
                  <a:pt x="18606" y="534930"/>
                </a:cubicBezTo>
                <a:cubicBezTo>
                  <a:pt x="17365" y="538671"/>
                  <a:pt x="17365" y="546152"/>
                  <a:pt x="17365" y="552387"/>
                </a:cubicBezTo>
                <a:cubicBezTo>
                  <a:pt x="17365" y="558622"/>
                  <a:pt x="18606" y="547399"/>
                  <a:pt x="18606" y="543659"/>
                </a:cubicBezTo>
                <a:cubicBezTo>
                  <a:pt x="18606" y="574832"/>
                  <a:pt x="13644" y="563609"/>
                  <a:pt x="14885" y="591042"/>
                </a:cubicBezTo>
                <a:cubicBezTo>
                  <a:pt x="16125" y="581066"/>
                  <a:pt x="17365" y="599770"/>
                  <a:pt x="17365" y="576079"/>
                </a:cubicBezTo>
                <a:cubicBezTo>
                  <a:pt x="18606" y="587301"/>
                  <a:pt x="14885" y="598523"/>
                  <a:pt x="17365" y="609746"/>
                </a:cubicBezTo>
                <a:lnTo>
                  <a:pt x="14885" y="602264"/>
                </a:lnTo>
                <a:cubicBezTo>
                  <a:pt x="14885" y="607252"/>
                  <a:pt x="16125" y="610992"/>
                  <a:pt x="16125" y="613486"/>
                </a:cubicBezTo>
                <a:lnTo>
                  <a:pt x="14885" y="612239"/>
                </a:lnTo>
                <a:cubicBezTo>
                  <a:pt x="17365" y="625956"/>
                  <a:pt x="13644" y="638425"/>
                  <a:pt x="17365" y="647153"/>
                </a:cubicBezTo>
                <a:cubicBezTo>
                  <a:pt x="14885" y="640919"/>
                  <a:pt x="17365" y="657129"/>
                  <a:pt x="16125" y="663363"/>
                </a:cubicBezTo>
                <a:cubicBezTo>
                  <a:pt x="14885" y="650894"/>
                  <a:pt x="16125" y="629696"/>
                  <a:pt x="13644" y="628449"/>
                </a:cubicBezTo>
                <a:cubicBezTo>
                  <a:pt x="13644" y="633437"/>
                  <a:pt x="13644" y="638425"/>
                  <a:pt x="13644" y="643412"/>
                </a:cubicBezTo>
                <a:cubicBezTo>
                  <a:pt x="13644" y="639672"/>
                  <a:pt x="12404" y="634684"/>
                  <a:pt x="11164" y="633437"/>
                </a:cubicBezTo>
                <a:cubicBezTo>
                  <a:pt x="11164" y="650894"/>
                  <a:pt x="13644" y="660869"/>
                  <a:pt x="13644" y="673339"/>
                </a:cubicBezTo>
                <a:lnTo>
                  <a:pt x="13644" y="653388"/>
                </a:lnTo>
                <a:cubicBezTo>
                  <a:pt x="16125" y="654635"/>
                  <a:pt x="13644" y="662116"/>
                  <a:pt x="16125" y="667104"/>
                </a:cubicBezTo>
                <a:cubicBezTo>
                  <a:pt x="14885" y="677079"/>
                  <a:pt x="16125" y="684561"/>
                  <a:pt x="14885" y="693289"/>
                </a:cubicBezTo>
                <a:cubicBezTo>
                  <a:pt x="14885" y="690796"/>
                  <a:pt x="14885" y="690796"/>
                  <a:pt x="14885" y="688302"/>
                </a:cubicBezTo>
                <a:cubicBezTo>
                  <a:pt x="14885" y="708252"/>
                  <a:pt x="11164" y="714487"/>
                  <a:pt x="11164" y="723216"/>
                </a:cubicBezTo>
                <a:cubicBezTo>
                  <a:pt x="11164" y="731944"/>
                  <a:pt x="12404" y="746907"/>
                  <a:pt x="13644" y="741919"/>
                </a:cubicBezTo>
                <a:cubicBezTo>
                  <a:pt x="13644" y="748154"/>
                  <a:pt x="12404" y="713240"/>
                  <a:pt x="16125" y="725709"/>
                </a:cubicBezTo>
                <a:cubicBezTo>
                  <a:pt x="12404" y="738179"/>
                  <a:pt x="17365" y="749401"/>
                  <a:pt x="14885" y="776833"/>
                </a:cubicBezTo>
                <a:cubicBezTo>
                  <a:pt x="13644" y="765611"/>
                  <a:pt x="12404" y="783068"/>
                  <a:pt x="11164" y="773092"/>
                </a:cubicBezTo>
                <a:cubicBezTo>
                  <a:pt x="11164" y="785562"/>
                  <a:pt x="12404" y="785562"/>
                  <a:pt x="13644" y="790549"/>
                </a:cubicBezTo>
                <a:lnTo>
                  <a:pt x="12404" y="794290"/>
                </a:lnTo>
                <a:cubicBezTo>
                  <a:pt x="14885" y="810500"/>
                  <a:pt x="14885" y="799278"/>
                  <a:pt x="16125" y="822969"/>
                </a:cubicBezTo>
                <a:cubicBezTo>
                  <a:pt x="14885" y="815488"/>
                  <a:pt x="14885" y="832945"/>
                  <a:pt x="13644" y="826710"/>
                </a:cubicBezTo>
                <a:cubicBezTo>
                  <a:pt x="13644" y="834192"/>
                  <a:pt x="13644" y="840426"/>
                  <a:pt x="14885" y="845414"/>
                </a:cubicBezTo>
                <a:lnTo>
                  <a:pt x="14885" y="885316"/>
                </a:lnTo>
                <a:cubicBezTo>
                  <a:pt x="17365" y="915242"/>
                  <a:pt x="14885" y="952649"/>
                  <a:pt x="16125" y="982576"/>
                </a:cubicBezTo>
                <a:lnTo>
                  <a:pt x="17365" y="972600"/>
                </a:lnTo>
                <a:lnTo>
                  <a:pt x="17365" y="996292"/>
                </a:lnTo>
                <a:cubicBezTo>
                  <a:pt x="16125" y="996292"/>
                  <a:pt x="14885" y="1000032"/>
                  <a:pt x="14885" y="1007514"/>
                </a:cubicBezTo>
                <a:lnTo>
                  <a:pt x="16125" y="1010008"/>
                </a:lnTo>
                <a:lnTo>
                  <a:pt x="14885" y="1012502"/>
                </a:lnTo>
                <a:cubicBezTo>
                  <a:pt x="14885" y="1023724"/>
                  <a:pt x="17365" y="1010008"/>
                  <a:pt x="17365" y="1021230"/>
                </a:cubicBezTo>
                <a:cubicBezTo>
                  <a:pt x="13644" y="1027465"/>
                  <a:pt x="16125" y="1069860"/>
                  <a:pt x="13644" y="1079836"/>
                </a:cubicBezTo>
                <a:cubicBezTo>
                  <a:pt x="14885" y="1087317"/>
                  <a:pt x="13644" y="1058638"/>
                  <a:pt x="14885" y="1066119"/>
                </a:cubicBezTo>
                <a:cubicBezTo>
                  <a:pt x="14885" y="1069860"/>
                  <a:pt x="14885" y="1072354"/>
                  <a:pt x="14885" y="1078589"/>
                </a:cubicBezTo>
                <a:lnTo>
                  <a:pt x="16125" y="1076095"/>
                </a:lnTo>
                <a:cubicBezTo>
                  <a:pt x="14885" y="1111009"/>
                  <a:pt x="13644" y="1123478"/>
                  <a:pt x="14885" y="1153404"/>
                </a:cubicBezTo>
                <a:lnTo>
                  <a:pt x="13644" y="1152157"/>
                </a:lnTo>
                <a:cubicBezTo>
                  <a:pt x="13644" y="1163379"/>
                  <a:pt x="13644" y="1169614"/>
                  <a:pt x="14885" y="1173355"/>
                </a:cubicBezTo>
                <a:cubicBezTo>
                  <a:pt x="14885" y="1175849"/>
                  <a:pt x="13644" y="1168367"/>
                  <a:pt x="13644" y="1173355"/>
                </a:cubicBezTo>
                <a:cubicBezTo>
                  <a:pt x="17365" y="1192059"/>
                  <a:pt x="11164" y="1210762"/>
                  <a:pt x="13644" y="1223232"/>
                </a:cubicBezTo>
                <a:cubicBezTo>
                  <a:pt x="9923" y="1220738"/>
                  <a:pt x="7442" y="1245676"/>
                  <a:pt x="4962" y="1235701"/>
                </a:cubicBezTo>
                <a:lnTo>
                  <a:pt x="4962" y="1243182"/>
                </a:lnTo>
                <a:lnTo>
                  <a:pt x="4252" y="1234975"/>
                </a:lnTo>
                <a:lnTo>
                  <a:pt x="2481" y="1214503"/>
                </a:lnTo>
                <a:lnTo>
                  <a:pt x="4962" y="1189565"/>
                </a:lnTo>
                <a:cubicBezTo>
                  <a:pt x="4962" y="1190812"/>
                  <a:pt x="2481" y="1185824"/>
                  <a:pt x="2481" y="1190812"/>
                </a:cubicBezTo>
                <a:cubicBezTo>
                  <a:pt x="2481" y="1184577"/>
                  <a:pt x="2481" y="1179589"/>
                  <a:pt x="1241" y="1187071"/>
                </a:cubicBezTo>
                <a:cubicBezTo>
                  <a:pt x="7442" y="1128466"/>
                  <a:pt x="1241" y="1067366"/>
                  <a:pt x="4962" y="1010008"/>
                </a:cubicBezTo>
                <a:cubicBezTo>
                  <a:pt x="4962" y="1006267"/>
                  <a:pt x="3721" y="1008761"/>
                  <a:pt x="2481" y="1008761"/>
                </a:cubicBezTo>
                <a:cubicBezTo>
                  <a:pt x="4962" y="998786"/>
                  <a:pt x="2481" y="998786"/>
                  <a:pt x="2481" y="993798"/>
                </a:cubicBezTo>
                <a:lnTo>
                  <a:pt x="4962" y="977588"/>
                </a:lnTo>
                <a:cubicBezTo>
                  <a:pt x="3721" y="971353"/>
                  <a:pt x="2481" y="976341"/>
                  <a:pt x="2481" y="976341"/>
                </a:cubicBezTo>
                <a:cubicBezTo>
                  <a:pt x="2481" y="946415"/>
                  <a:pt x="4962" y="917736"/>
                  <a:pt x="2481" y="894044"/>
                </a:cubicBezTo>
                <a:cubicBezTo>
                  <a:pt x="3721" y="886562"/>
                  <a:pt x="4962" y="895291"/>
                  <a:pt x="4962" y="885316"/>
                </a:cubicBezTo>
                <a:cubicBezTo>
                  <a:pt x="2481" y="899032"/>
                  <a:pt x="4962" y="855389"/>
                  <a:pt x="2481" y="865365"/>
                </a:cubicBezTo>
                <a:cubicBezTo>
                  <a:pt x="4962" y="855389"/>
                  <a:pt x="2481" y="827957"/>
                  <a:pt x="7442" y="832945"/>
                </a:cubicBezTo>
                <a:cubicBezTo>
                  <a:pt x="7442" y="820476"/>
                  <a:pt x="4962" y="822969"/>
                  <a:pt x="4962" y="826710"/>
                </a:cubicBezTo>
                <a:cubicBezTo>
                  <a:pt x="4962" y="812994"/>
                  <a:pt x="4962" y="800525"/>
                  <a:pt x="3721" y="790549"/>
                </a:cubicBezTo>
                <a:cubicBezTo>
                  <a:pt x="4962" y="781821"/>
                  <a:pt x="2481" y="725709"/>
                  <a:pt x="6202" y="713240"/>
                </a:cubicBezTo>
                <a:cubicBezTo>
                  <a:pt x="3721" y="721969"/>
                  <a:pt x="4962" y="713240"/>
                  <a:pt x="3721" y="704512"/>
                </a:cubicBezTo>
                <a:lnTo>
                  <a:pt x="2481" y="711993"/>
                </a:lnTo>
                <a:lnTo>
                  <a:pt x="2481" y="693289"/>
                </a:lnTo>
                <a:lnTo>
                  <a:pt x="2481" y="690796"/>
                </a:lnTo>
                <a:cubicBezTo>
                  <a:pt x="2481" y="693289"/>
                  <a:pt x="3721" y="694536"/>
                  <a:pt x="2481" y="688302"/>
                </a:cubicBezTo>
                <a:cubicBezTo>
                  <a:pt x="2481" y="685808"/>
                  <a:pt x="3721" y="689549"/>
                  <a:pt x="3721" y="682067"/>
                </a:cubicBezTo>
                <a:lnTo>
                  <a:pt x="2492" y="661052"/>
                </a:lnTo>
                <a:lnTo>
                  <a:pt x="2636" y="661649"/>
                </a:lnTo>
                <a:cubicBezTo>
                  <a:pt x="3411" y="665234"/>
                  <a:pt x="4342" y="667104"/>
                  <a:pt x="4962" y="657129"/>
                </a:cubicBezTo>
                <a:cubicBezTo>
                  <a:pt x="3721" y="657129"/>
                  <a:pt x="1241" y="644659"/>
                  <a:pt x="2481" y="639672"/>
                </a:cubicBezTo>
                <a:cubicBezTo>
                  <a:pt x="2481" y="649647"/>
                  <a:pt x="3721" y="648400"/>
                  <a:pt x="4962" y="644659"/>
                </a:cubicBezTo>
                <a:lnTo>
                  <a:pt x="4962" y="629696"/>
                </a:lnTo>
                <a:lnTo>
                  <a:pt x="2481" y="634684"/>
                </a:lnTo>
                <a:cubicBezTo>
                  <a:pt x="2481" y="592289"/>
                  <a:pt x="3721" y="549893"/>
                  <a:pt x="3721" y="503757"/>
                </a:cubicBezTo>
                <a:cubicBezTo>
                  <a:pt x="6202" y="505004"/>
                  <a:pt x="3721" y="472584"/>
                  <a:pt x="7442" y="477572"/>
                </a:cubicBezTo>
                <a:lnTo>
                  <a:pt x="7442" y="478819"/>
                </a:lnTo>
                <a:cubicBezTo>
                  <a:pt x="7442" y="490041"/>
                  <a:pt x="8683" y="475078"/>
                  <a:pt x="8683" y="466349"/>
                </a:cubicBezTo>
                <a:cubicBezTo>
                  <a:pt x="7442" y="476325"/>
                  <a:pt x="6202" y="448893"/>
                  <a:pt x="4962" y="472584"/>
                </a:cubicBezTo>
                <a:lnTo>
                  <a:pt x="3721" y="455127"/>
                </a:lnTo>
                <a:cubicBezTo>
                  <a:pt x="-1240" y="445152"/>
                  <a:pt x="4962" y="407744"/>
                  <a:pt x="2481" y="381559"/>
                </a:cubicBezTo>
                <a:cubicBezTo>
                  <a:pt x="2481" y="382806"/>
                  <a:pt x="2481" y="384053"/>
                  <a:pt x="2481" y="384053"/>
                </a:cubicBezTo>
                <a:cubicBezTo>
                  <a:pt x="1241" y="360361"/>
                  <a:pt x="4962" y="331682"/>
                  <a:pt x="3721" y="325447"/>
                </a:cubicBezTo>
                <a:lnTo>
                  <a:pt x="4962" y="322953"/>
                </a:lnTo>
                <a:cubicBezTo>
                  <a:pt x="2481" y="303003"/>
                  <a:pt x="2481" y="300509"/>
                  <a:pt x="3721" y="276817"/>
                </a:cubicBezTo>
                <a:cubicBezTo>
                  <a:pt x="3721" y="276817"/>
                  <a:pt x="4962" y="280558"/>
                  <a:pt x="4962" y="276817"/>
                </a:cubicBezTo>
                <a:cubicBezTo>
                  <a:pt x="3721" y="270583"/>
                  <a:pt x="2481" y="264348"/>
                  <a:pt x="2481" y="248138"/>
                </a:cubicBezTo>
                <a:lnTo>
                  <a:pt x="2481" y="223199"/>
                </a:lnTo>
                <a:cubicBezTo>
                  <a:pt x="7442" y="223199"/>
                  <a:pt x="0" y="178310"/>
                  <a:pt x="4962" y="170828"/>
                </a:cubicBezTo>
                <a:cubicBezTo>
                  <a:pt x="3721" y="165841"/>
                  <a:pt x="3721" y="147137"/>
                  <a:pt x="2481" y="138408"/>
                </a:cubicBezTo>
                <a:cubicBezTo>
                  <a:pt x="2481" y="138408"/>
                  <a:pt x="2481" y="137161"/>
                  <a:pt x="3721" y="137161"/>
                </a:cubicBezTo>
                <a:cubicBezTo>
                  <a:pt x="1241" y="127186"/>
                  <a:pt x="4962" y="107235"/>
                  <a:pt x="3721" y="97260"/>
                </a:cubicBezTo>
                <a:cubicBezTo>
                  <a:pt x="2481" y="89778"/>
                  <a:pt x="2481" y="92272"/>
                  <a:pt x="1241" y="96013"/>
                </a:cubicBezTo>
                <a:cubicBezTo>
                  <a:pt x="3721" y="82297"/>
                  <a:pt x="0" y="56111"/>
                  <a:pt x="0" y="51124"/>
                </a:cubicBezTo>
                <a:cubicBezTo>
                  <a:pt x="1241" y="41148"/>
                  <a:pt x="2481" y="47383"/>
                  <a:pt x="2481" y="44889"/>
                </a:cubicBezTo>
                <a:cubicBezTo>
                  <a:pt x="2481" y="36784"/>
                  <a:pt x="1861" y="37407"/>
                  <a:pt x="1396" y="37563"/>
                </a:cubicBezTo>
                <a:lnTo>
                  <a:pt x="1312" y="32064"/>
                </a:lnTo>
                <a:lnTo>
                  <a:pt x="3721" y="19951"/>
                </a:lnTo>
                <a:cubicBezTo>
                  <a:pt x="4962" y="13716"/>
                  <a:pt x="6202" y="7481"/>
                  <a:pt x="6202" y="2494"/>
                </a:cubicBezTo>
                <a:cubicBezTo>
                  <a:pt x="7442" y="2494"/>
                  <a:pt x="8683" y="2494"/>
                  <a:pt x="11164" y="2494"/>
                </a:cubicBezTo>
                <a:lnTo>
                  <a:pt x="6202" y="1247"/>
                </a:lnTo>
                <a:lnTo>
                  <a:pt x="19846" y="1247"/>
                </a:lnTo>
                <a:cubicBezTo>
                  <a:pt x="24807" y="1247"/>
                  <a:pt x="27288" y="2494"/>
                  <a:pt x="31009" y="2494"/>
                </a:cubicBezTo>
                <a:cubicBezTo>
                  <a:pt x="37211" y="3741"/>
                  <a:pt x="43413" y="3741"/>
                  <a:pt x="43413" y="2494"/>
                </a:cubicBezTo>
                <a:lnTo>
                  <a:pt x="42172" y="1247"/>
                </a:lnTo>
                <a:cubicBezTo>
                  <a:pt x="66980" y="2494"/>
                  <a:pt x="52095" y="0"/>
                  <a:pt x="78143" y="1247"/>
                </a:cubicBezTo>
                <a:lnTo>
                  <a:pt x="78143" y="2494"/>
                </a:lnTo>
                <a:cubicBezTo>
                  <a:pt x="88066" y="1247"/>
                  <a:pt x="94267" y="3741"/>
                  <a:pt x="99229" y="1247"/>
                </a:cubicBezTo>
                <a:lnTo>
                  <a:pt x="109772" y="1247"/>
                </a:lnTo>
                <a:cubicBezTo>
                  <a:pt x="113493" y="1247"/>
                  <a:pt x="117214" y="1247"/>
                  <a:pt x="124036" y="1247"/>
                </a:cubicBezTo>
                <a:cubicBezTo>
                  <a:pt x="126517" y="1247"/>
                  <a:pt x="132718" y="0"/>
                  <a:pt x="135199" y="1247"/>
                </a:cubicBezTo>
                <a:cubicBezTo>
                  <a:pt x="135199" y="0"/>
                  <a:pt x="142641" y="0"/>
                  <a:pt x="15132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5" name="Freeform 144">
            <a:extLst>
              <a:ext uri="{FF2B5EF4-FFF2-40B4-BE49-F238E27FC236}">
                <a16:creationId xmlns:a16="http://schemas.microsoft.com/office/drawing/2014/main" id="{6840F20C-9BE0-8244-902C-A34A598C4462}"/>
              </a:ext>
            </a:extLst>
          </p:cNvPr>
          <p:cNvSpPr>
            <a:spLocks noChangeArrowheads="1"/>
          </p:cNvSpPr>
          <p:nvPr/>
        </p:nvSpPr>
        <p:spPr bwMode="auto">
          <a:xfrm>
            <a:off x="6560678" y="2558354"/>
            <a:ext cx="72726" cy="416922"/>
          </a:xfrm>
          <a:custGeom>
            <a:avLst/>
            <a:gdLst>
              <a:gd name="connsiteX0" fmla="*/ 8121 w 145451"/>
              <a:gd name="connsiteY0" fmla="*/ 829448 h 833844"/>
              <a:gd name="connsiteX1" fmla="*/ 8121 w 145451"/>
              <a:gd name="connsiteY1" fmla="*/ 833844 h 833844"/>
              <a:gd name="connsiteX2" fmla="*/ 4458 w 145451"/>
              <a:gd name="connsiteY2" fmla="*/ 830547 h 833844"/>
              <a:gd name="connsiteX3" fmla="*/ 136291 w 145451"/>
              <a:gd name="connsiteY3" fmla="*/ 780016 h 833844"/>
              <a:gd name="connsiteX4" fmla="*/ 139038 w 145451"/>
              <a:gd name="connsiteY4" fmla="*/ 783677 h 833844"/>
              <a:gd name="connsiteX5" fmla="*/ 139038 w 145451"/>
              <a:gd name="connsiteY5" fmla="*/ 784592 h 833844"/>
              <a:gd name="connsiteX6" fmla="*/ 132634 w 145451"/>
              <a:gd name="connsiteY6" fmla="*/ 747057 h 833844"/>
              <a:gd name="connsiteX7" fmla="*/ 132634 w 145451"/>
              <a:gd name="connsiteY7" fmla="*/ 755247 h 833844"/>
              <a:gd name="connsiteX8" fmla="*/ 133550 w 145451"/>
              <a:gd name="connsiteY8" fmla="*/ 747057 h 833844"/>
              <a:gd name="connsiteX9" fmla="*/ 134922 w 145451"/>
              <a:gd name="connsiteY9" fmla="*/ 773273 h 833844"/>
              <a:gd name="connsiteX10" fmla="*/ 132177 w 145451"/>
              <a:gd name="connsiteY10" fmla="*/ 769528 h 833844"/>
              <a:gd name="connsiteX11" fmla="*/ 133550 w 145451"/>
              <a:gd name="connsiteY11" fmla="*/ 768279 h 833844"/>
              <a:gd name="connsiteX12" fmla="*/ 132520 w 145451"/>
              <a:gd name="connsiteY12" fmla="*/ 756264 h 833844"/>
              <a:gd name="connsiteX13" fmla="*/ 132527 w 145451"/>
              <a:gd name="connsiteY13" fmla="*/ 756200 h 833844"/>
              <a:gd name="connsiteX14" fmla="*/ 130804 w 145451"/>
              <a:gd name="connsiteY14" fmla="*/ 751766 h 833844"/>
              <a:gd name="connsiteX15" fmla="*/ 144536 w 145451"/>
              <a:gd name="connsiteY15" fmla="*/ 724473 h 833844"/>
              <a:gd name="connsiteX16" fmla="*/ 144536 w 145451"/>
              <a:gd name="connsiteY16" fmla="*/ 729356 h 833844"/>
              <a:gd name="connsiteX17" fmla="*/ 141790 w 145451"/>
              <a:gd name="connsiteY17" fmla="*/ 729356 h 833844"/>
              <a:gd name="connsiteX18" fmla="*/ 142337 w 145451"/>
              <a:gd name="connsiteY18" fmla="*/ 728382 h 833844"/>
              <a:gd name="connsiteX19" fmla="*/ 138646 w 145451"/>
              <a:gd name="connsiteY19" fmla="*/ 709910 h 833844"/>
              <a:gd name="connsiteX20" fmla="*/ 139954 w 145451"/>
              <a:gd name="connsiteY20" fmla="*/ 710433 h 833844"/>
              <a:gd name="connsiteX21" fmla="*/ 139954 w 145451"/>
              <a:gd name="connsiteY21" fmla="*/ 713180 h 833844"/>
              <a:gd name="connsiteX22" fmla="*/ 141790 w 145451"/>
              <a:gd name="connsiteY22" fmla="*/ 707996 h 833844"/>
              <a:gd name="connsiteX23" fmla="*/ 145451 w 145451"/>
              <a:gd name="connsiteY23" fmla="*/ 709217 h 833844"/>
              <a:gd name="connsiteX24" fmla="*/ 143620 w 145451"/>
              <a:gd name="connsiteY24" fmla="*/ 712879 h 833844"/>
              <a:gd name="connsiteX25" fmla="*/ 136291 w 145451"/>
              <a:gd name="connsiteY25" fmla="*/ 703113 h 833844"/>
              <a:gd name="connsiteX26" fmla="*/ 137915 w 145451"/>
              <a:gd name="connsiteY26" fmla="*/ 709017 h 833844"/>
              <a:gd name="connsiteX27" fmla="*/ 138123 w 145451"/>
              <a:gd name="connsiteY27" fmla="*/ 708601 h 833844"/>
              <a:gd name="connsiteX28" fmla="*/ 138646 w 145451"/>
              <a:gd name="connsiteY28" fmla="*/ 709910 h 833844"/>
              <a:gd name="connsiteX29" fmla="*/ 138100 w 145451"/>
              <a:gd name="connsiteY29" fmla="*/ 709691 h 833844"/>
              <a:gd name="connsiteX30" fmla="*/ 139038 w 145451"/>
              <a:gd name="connsiteY30" fmla="*/ 713101 h 833844"/>
              <a:gd name="connsiteX31" fmla="*/ 137982 w 145451"/>
              <a:gd name="connsiteY31" fmla="*/ 709644 h 833844"/>
              <a:gd name="connsiteX32" fmla="*/ 137665 w 145451"/>
              <a:gd name="connsiteY32" fmla="*/ 709517 h 833844"/>
              <a:gd name="connsiteX33" fmla="*/ 137837 w 145451"/>
              <a:gd name="connsiteY33" fmla="*/ 709172 h 833844"/>
              <a:gd name="connsiteX34" fmla="*/ 136291 w 145451"/>
              <a:gd name="connsiteY34" fmla="*/ 704112 h 833844"/>
              <a:gd name="connsiteX35" fmla="*/ 132177 w 145451"/>
              <a:gd name="connsiteY35" fmla="*/ 677015 h 833844"/>
              <a:gd name="connsiteX36" fmla="*/ 132177 w 145451"/>
              <a:gd name="connsiteY36" fmla="*/ 678389 h 833844"/>
              <a:gd name="connsiteX37" fmla="*/ 130804 w 145451"/>
              <a:gd name="connsiteY37" fmla="*/ 678389 h 833844"/>
              <a:gd name="connsiteX38" fmla="*/ 132177 w 145451"/>
              <a:gd name="connsiteY38" fmla="*/ 677015 h 833844"/>
              <a:gd name="connsiteX39" fmla="*/ 145451 w 145451"/>
              <a:gd name="connsiteY39" fmla="*/ 676559 h 833844"/>
              <a:gd name="connsiteX40" fmla="*/ 141790 w 145451"/>
              <a:gd name="connsiteY40" fmla="*/ 680222 h 833844"/>
              <a:gd name="connsiteX41" fmla="*/ 141790 w 145451"/>
              <a:gd name="connsiteY41" fmla="*/ 677475 h 833844"/>
              <a:gd name="connsiteX42" fmla="*/ 145451 w 145451"/>
              <a:gd name="connsiteY42" fmla="*/ 676559 h 833844"/>
              <a:gd name="connsiteX43" fmla="*/ 134922 w 145451"/>
              <a:gd name="connsiteY43" fmla="*/ 666029 h 833844"/>
              <a:gd name="connsiteX44" fmla="*/ 132177 w 145451"/>
              <a:gd name="connsiteY44" fmla="*/ 677015 h 833844"/>
              <a:gd name="connsiteX45" fmla="*/ 130804 w 145451"/>
              <a:gd name="connsiteY45" fmla="*/ 672896 h 833844"/>
              <a:gd name="connsiteX46" fmla="*/ 134922 w 145451"/>
              <a:gd name="connsiteY46" fmla="*/ 666029 h 833844"/>
              <a:gd name="connsiteX47" fmla="*/ 139038 w 145451"/>
              <a:gd name="connsiteY47" fmla="*/ 653670 h 833844"/>
              <a:gd name="connsiteX48" fmla="*/ 136291 w 145451"/>
              <a:gd name="connsiteY48" fmla="*/ 658066 h 833844"/>
              <a:gd name="connsiteX49" fmla="*/ 136291 w 145451"/>
              <a:gd name="connsiteY49" fmla="*/ 655868 h 833844"/>
              <a:gd name="connsiteX50" fmla="*/ 141790 w 145451"/>
              <a:gd name="connsiteY50" fmla="*/ 648183 h 833844"/>
              <a:gd name="connsiteX51" fmla="*/ 144536 w 145451"/>
              <a:gd name="connsiteY51" fmla="*/ 650929 h 833844"/>
              <a:gd name="connsiteX52" fmla="*/ 144536 w 145451"/>
              <a:gd name="connsiteY52" fmla="*/ 652759 h 833844"/>
              <a:gd name="connsiteX53" fmla="*/ 136291 w 145451"/>
              <a:gd name="connsiteY53" fmla="*/ 637196 h 833844"/>
              <a:gd name="connsiteX54" fmla="*/ 139038 w 145451"/>
              <a:gd name="connsiteY54" fmla="*/ 641314 h 833844"/>
              <a:gd name="connsiteX55" fmla="*/ 136291 w 145451"/>
              <a:gd name="connsiteY55" fmla="*/ 641314 h 833844"/>
              <a:gd name="connsiteX56" fmla="*/ 136291 w 145451"/>
              <a:gd name="connsiteY56" fmla="*/ 637196 h 833844"/>
              <a:gd name="connsiteX57" fmla="*/ 133550 w 145451"/>
              <a:gd name="connsiteY57" fmla="*/ 631702 h 833844"/>
              <a:gd name="connsiteX58" fmla="*/ 133550 w 145451"/>
              <a:gd name="connsiteY58" fmla="*/ 637195 h 833844"/>
              <a:gd name="connsiteX59" fmla="*/ 130804 w 145451"/>
              <a:gd name="connsiteY59" fmla="*/ 637195 h 833844"/>
              <a:gd name="connsiteX60" fmla="*/ 143620 w 145451"/>
              <a:gd name="connsiteY60" fmla="*/ 620716 h 833844"/>
              <a:gd name="connsiteX61" fmla="*/ 145451 w 145451"/>
              <a:gd name="connsiteY61" fmla="*/ 632126 h 833844"/>
              <a:gd name="connsiteX62" fmla="*/ 141790 w 145451"/>
              <a:gd name="connsiteY62" fmla="*/ 633394 h 833844"/>
              <a:gd name="connsiteX63" fmla="*/ 143620 w 145451"/>
              <a:gd name="connsiteY63" fmla="*/ 620716 h 833844"/>
              <a:gd name="connsiteX64" fmla="*/ 136291 w 145451"/>
              <a:gd name="connsiteY64" fmla="*/ 620716 h 833844"/>
              <a:gd name="connsiteX65" fmla="*/ 139038 w 145451"/>
              <a:gd name="connsiteY65" fmla="*/ 631702 h 833844"/>
              <a:gd name="connsiteX66" fmla="*/ 139038 w 145451"/>
              <a:gd name="connsiteY66" fmla="*/ 631704 h 833844"/>
              <a:gd name="connsiteX67" fmla="*/ 139038 w 145451"/>
              <a:gd name="connsiteY67" fmla="*/ 641119 h 833844"/>
              <a:gd name="connsiteX68" fmla="*/ 136291 w 145451"/>
              <a:gd name="connsiteY68" fmla="*/ 633272 h 833844"/>
              <a:gd name="connsiteX69" fmla="*/ 139017 w 145451"/>
              <a:gd name="connsiteY69" fmla="*/ 631714 h 833844"/>
              <a:gd name="connsiteX70" fmla="*/ 136291 w 145451"/>
              <a:gd name="connsiteY70" fmla="*/ 633077 h 833844"/>
              <a:gd name="connsiteX71" fmla="*/ 136291 w 145451"/>
              <a:gd name="connsiteY71" fmla="*/ 620716 h 833844"/>
              <a:gd name="connsiteX72" fmla="*/ 136291 w 145451"/>
              <a:gd name="connsiteY72" fmla="*/ 606064 h 833844"/>
              <a:gd name="connsiteX73" fmla="*/ 139588 w 145451"/>
              <a:gd name="connsiteY73" fmla="*/ 609726 h 833844"/>
              <a:gd name="connsiteX74" fmla="*/ 138489 w 145451"/>
              <a:gd name="connsiteY74" fmla="*/ 615830 h 833844"/>
              <a:gd name="connsiteX75" fmla="*/ 136291 w 145451"/>
              <a:gd name="connsiteY75" fmla="*/ 606064 h 833844"/>
              <a:gd name="connsiteX76" fmla="*/ 139588 w 145451"/>
              <a:gd name="connsiteY76" fmla="*/ 598740 h 833844"/>
              <a:gd name="connsiteX77" fmla="*/ 140687 w 145451"/>
              <a:gd name="connsiteY77" fmla="*/ 610947 h 833844"/>
              <a:gd name="connsiteX78" fmla="*/ 139588 w 145451"/>
              <a:gd name="connsiteY78" fmla="*/ 617050 h 833844"/>
              <a:gd name="connsiteX79" fmla="*/ 139588 w 145451"/>
              <a:gd name="connsiteY79" fmla="*/ 610947 h 833844"/>
              <a:gd name="connsiteX80" fmla="*/ 139588 w 145451"/>
              <a:gd name="connsiteY80" fmla="*/ 609726 h 833844"/>
              <a:gd name="connsiteX81" fmla="*/ 139588 w 145451"/>
              <a:gd name="connsiteY81" fmla="*/ 598740 h 833844"/>
              <a:gd name="connsiteX82" fmla="*/ 130804 w 145451"/>
              <a:gd name="connsiteY82" fmla="*/ 595998 h 833844"/>
              <a:gd name="connsiteX83" fmla="*/ 133550 w 145451"/>
              <a:gd name="connsiteY83" fmla="*/ 597828 h 833844"/>
              <a:gd name="connsiteX84" fmla="*/ 130804 w 145451"/>
              <a:gd name="connsiteY84" fmla="*/ 597828 h 833844"/>
              <a:gd name="connsiteX85" fmla="*/ 130804 w 145451"/>
              <a:gd name="connsiteY85" fmla="*/ 595998 h 833844"/>
              <a:gd name="connsiteX86" fmla="*/ 136291 w 145451"/>
              <a:gd name="connsiteY86" fmla="*/ 587757 h 833844"/>
              <a:gd name="connsiteX87" fmla="*/ 139038 w 145451"/>
              <a:gd name="connsiteY87" fmla="*/ 592828 h 833844"/>
              <a:gd name="connsiteX88" fmla="*/ 136291 w 145451"/>
              <a:gd name="connsiteY88" fmla="*/ 602970 h 833844"/>
              <a:gd name="connsiteX89" fmla="*/ 136291 w 145451"/>
              <a:gd name="connsiteY89" fmla="*/ 601703 h 833844"/>
              <a:gd name="connsiteX90" fmla="*/ 136291 w 145451"/>
              <a:gd name="connsiteY90" fmla="*/ 600435 h 833844"/>
              <a:gd name="connsiteX91" fmla="*/ 130804 w 145451"/>
              <a:gd name="connsiteY91" fmla="*/ 566927 h 833844"/>
              <a:gd name="connsiteX92" fmla="*/ 136297 w 145451"/>
              <a:gd name="connsiteY92" fmla="*/ 576082 h 833844"/>
              <a:gd name="connsiteX93" fmla="*/ 136297 w 145451"/>
              <a:gd name="connsiteY93" fmla="*/ 576776 h 833844"/>
              <a:gd name="connsiteX94" fmla="*/ 137651 w 145451"/>
              <a:gd name="connsiteY94" fmla="*/ 578468 h 833844"/>
              <a:gd name="connsiteX95" fmla="*/ 137670 w 145451"/>
              <a:gd name="connsiteY95" fmla="*/ 578371 h 833844"/>
              <a:gd name="connsiteX96" fmla="*/ 137815 w 145451"/>
              <a:gd name="connsiteY96" fmla="*/ 578673 h 833844"/>
              <a:gd name="connsiteX97" fmla="*/ 139954 w 145451"/>
              <a:gd name="connsiteY97" fmla="*/ 581347 h 833844"/>
              <a:gd name="connsiteX98" fmla="*/ 138308 w 145451"/>
              <a:gd name="connsiteY98" fmla="*/ 579701 h 833844"/>
              <a:gd name="connsiteX99" fmla="*/ 140417 w 145451"/>
              <a:gd name="connsiteY99" fmla="*/ 584094 h 833844"/>
              <a:gd name="connsiteX100" fmla="*/ 136297 w 145451"/>
              <a:gd name="connsiteY100" fmla="*/ 585238 h 833844"/>
              <a:gd name="connsiteX101" fmla="*/ 137598 w 145451"/>
              <a:gd name="connsiteY101" fmla="*/ 578729 h 833844"/>
              <a:gd name="connsiteX102" fmla="*/ 136297 w 145451"/>
              <a:gd name="connsiteY102" fmla="*/ 576777 h 833844"/>
              <a:gd name="connsiteX103" fmla="*/ 136297 w 145451"/>
              <a:gd name="connsiteY103" fmla="*/ 585238 h 833844"/>
              <a:gd name="connsiteX104" fmla="*/ 132177 w 145451"/>
              <a:gd name="connsiteY104" fmla="*/ 586382 h 833844"/>
              <a:gd name="connsiteX105" fmla="*/ 130804 w 145451"/>
              <a:gd name="connsiteY105" fmla="*/ 573793 h 833844"/>
              <a:gd name="connsiteX106" fmla="*/ 132177 w 145451"/>
              <a:gd name="connsiteY106" fmla="*/ 573793 h 833844"/>
              <a:gd name="connsiteX107" fmla="*/ 136291 w 145451"/>
              <a:gd name="connsiteY107" fmla="*/ 560294 h 833844"/>
              <a:gd name="connsiteX108" fmla="*/ 136291 w 145451"/>
              <a:gd name="connsiteY108" fmla="*/ 563589 h 833844"/>
              <a:gd name="connsiteX109" fmla="*/ 136291 w 145451"/>
              <a:gd name="connsiteY109" fmla="*/ 560294 h 833844"/>
              <a:gd name="connsiteX110" fmla="*/ 138352 w 145451"/>
              <a:gd name="connsiteY110" fmla="*/ 503054 h 833844"/>
              <a:gd name="connsiteX111" fmla="*/ 138489 w 145451"/>
              <a:gd name="connsiteY111" fmla="*/ 507320 h 833844"/>
              <a:gd name="connsiteX112" fmla="*/ 137390 w 145451"/>
              <a:gd name="connsiteY112" fmla="*/ 504967 h 833844"/>
              <a:gd name="connsiteX113" fmla="*/ 138352 w 145451"/>
              <a:gd name="connsiteY113" fmla="*/ 503054 h 833844"/>
              <a:gd name="connsiteX114" fmla="*/ 134402 w 145451"/>
              <a:gd name="connsiteY114" fmla="*/ 488938 h 833844"/>
              <a:gd name="connsiteX115" fmla="*/ 134402 w 145451"/>
              <a:gd name="connsiteY115" fmla="*/ 493927 h 833844"/>
              <a:gd name="connsiteX116" fmla="*/ 135633 w 145451"/>
              <a:gd name="connsiteY116" fmla="*/ 495174 h 833844"/>
              <a:gd name="connsiteX117" fmla="*/ 134402 w 145451"/>
              <a:gd name="connsiteY117" fmla="*/ 488938 h 833844"/>
              <a:gd name="connsiteX118" fmla="*/ 125305 w 145451"/>
              <a:gd name="connsiteY118" fmla="*/ 461419 h 833844"/>
              <a:gd name="connsiteX119" fmla="*/ 128968 w 145451"/>
              <a:gd name="connsiteY119" fmla="*/ 461419 h 833844"/>
              <a:gd name="connsiteX120" fmla="*/ 127137 w 145451"/>
              <a:gd name="connsiteY120" fmla="*/ 465537 h 833844"/>
              <a:gd name="connsiteX121" fmla="*/ 123321 w 145451"/>
              <a:gd name="connsiteY121" fmla="*/ 422832 h 833844"/>
              <a:gd name="connsiteX122" fmla="*/ 125783 w 145451"/>
              <a:gd name="connsiteY122" fmla="*/ 425326 h 833844"/>
              <a:gd name="connsiteX123" fmla="*/ 125783 w 145451"/>
              <a:gd name="connsiteY123" fmla="*/ 439046 h 833844"/>
              <a:gd name="connsiteX124" fmla="*/ 123321 w 145451"/>
              <a:gd name="connsiteY124" fmla="*/ 422832 h 833844"/>
              <a:gd name="connsiteX125" fmla="*/ 119817 w 145451"/>
              <a:gd name="connsiteY125" fmla="*/ 220989 h 833844"/>
              <a:gd name="connsiteX126" fmla="*/ 123478 w 145451"/>
              <a:gd name="connsiteY126" fmla="*/ 227326 h 833844"/>
              <a:gd name="connsiteX127" fmla="*/ 121647 w 145451"/>
              <a:gd name="connsiteY127" fmla="*/ 232396 h 833844"/>
              <a:gd name="connsiteX128" fmla="*/ 119817 w 145451"/>
              <a:gd name="connsiteY128" fmla="*/ 220989 h 833844"/>
              <a:gd name="connsiteX129" fmla="*/ 143620 w 145451"/>
              <a:gd name="connsiteY129" fmla="*/ 219725 h 833844"/>
              <a:gd name="connsiteX130" fmla="*/ 141790 w 145451"/>
              <a:gd name="connsiteY130" fmla="*/ 229491 h 833844"/>
              <a:gd name="connsiteX131" fmla="*/ 141790 w 145451"/>
              <a:gd name="connsiteY131" fmla="*/ 220946 h 833844"/>
              <a:gd name="connsiteX132" fmla="*/ 20943 w 145451"/>
              <a:gd name="connsiteY132" fmla="*/ 214227 h 833844"/>
              <a:gd name="connsiteX133" fmla="*/ 23688 w 145451"/>
              <a:gd name="connsiteY133" fmla="*/ 216975 h 833844"/>
              <a:gd name="connsiteX134" fmla="*/ 20943 w 145451"/>
              <a:gd name="connsiteY134" fmla="*/ 216975 h 833844"/>
              <a:gd name="connsiteX135" fmla="*/ 24604 w 145451"/>
              <a:gd name="connsiteY135" fmla="*/ 159300 h 833844"/>
              <a:gd name="connsiteX136" fmla="*/ 24604 w 145451"/>
              <a:gd name="connsiteY136" fmla="*/ 168913 h 833844"/>
              <a:gd name="connsiteX137" fmla="*/ 24604 w 145451"/>
              <a:gd name="connsiteY137" fmla="*/ 159300 h 833844"/>
              <a:gd name="connsiteX138" fmla="*/ 122090 w 145451"/>
              <a:gd name="connsiteY138" fmla="*/ 157158 h 833844"/>
              <a:gd name="connsiteX139" fmla="*/ 131939 w 145451"/>
              <a:gd name="connsiteY139" fmla="*/ 162148 h 833844"/>
              <a:gd name="connsiteX140" fmla="*/ 134402 w 145451"/>
              <a:gd name="connsiteY140" fmla="*/ 172126 h 833844"/>
              <a:gd name="connsiteX141" fmla="*/ 131939 w 145451"/>
              <a:gd name="connsiteY141" fmla="*/ 173374 h 833844"/>
              <a:gd name="connsiteX142" fmla="*/ 131939 w 145451"/>
              <a:gd name="connsiteY142" fmla="*/ 184599 h 833844"/>
              <a:gd name="connsiteX143" fmla="*/ 134402 w 145451"/>
              <a:gd name="connsiteY143" fmla="*/ 204556 h 833844"/>
              <a:gd name="connsiteX144" fmla="*/ 133171 w 145451"/>
              <a:gd name="connsiteY144" fmla="*/ 218276 h 833844"/>
              <a:gd name="connsiteX145" fmla="*/ 134402 w 145451"/>
              <a:gd name="connsiteY145" fmla="*/ 223265 h 833844"/>
              <a:gd name="connsiteX146" fmla="*/ 136864 w 145451"/>
              <a:gd name="connsiteY146" fmla="*/ 223265 h 833844"/>
              <a:gd name="connsiteX147" fmla="*/ 136864 w 145451"/>
              <a:gd name="connsiteY147" fmla="*/ 224512 h 833844"/>
              <a:gd name="connsiteX148" fmla="*/ 134402 w 145451"/>
              <a:gd name="connsiteY148" fmla="*/ 227007 h 833844"/>
              <a:gd name="connsiteX149" fmla="*/ 135633 w 145451"/>
              <a:gd name="connsiteY149" fmla="*/ 235738 h 833844"/>
              <a:gd name="connsiteX150" fmla="*/ 136864 w 145451"/>
              <a:gd name="connsiteY150" fmla="*/ 233244 h 833844"/>
              <a:gd name="connsiteX151" fmla="*/ 135633 w 145451"/>
              <a:gd name="connsiteY151" fmla="*/ 236985 h 833844"/>
              <a:gd name="connsiteX152" fmla="*/ 135633 w 145451"/>
              <a:gd name="connsiteY152" fmla="*/ 238233 h 833844"/>
              <a:gd name="connsiteX153" fmla="*/ 134402 w 145451"/>
              <a:gd name="connsiteY153" fmla="*/ 236985 h 833844"/>
              <a:gd name="connsiteX154" fmla="*/ 134402 w 145451"/>
              <a:gd name="connsiteY154" fmla="*/ 245716 h 833844"/>
              <a:gd name="connsiteX155" fmla="*/ 134402 w 145451"/>
              <a:gd name="connsiteY155" fmla="*/ 288124 h 833844"/>
              <a:gd name="connsiteX156" fmla="*/ 134402 w 145451"/>
              <a:gd name="connsiteY156" fmla="*/ 313070 h 833844"/>
              <a:gd name="connsiteX157" fmla="*/ 135633 w 145451"/>
              <a:gd name="connsiteY157" fmla="*/ 311823 h 833844"/>
              <a:gd name="connsiteX158" fmla="*/ 136864 w 145451"/>
              <a:gd name="connsiteY158" fmla="*/ 334274 h 833844"/>
              <a:gd name="connsiteX159" fmla="*/ 138095 w 145451"/>
              <a:gd name="connsiteY159" fmla="*/ 335521 h 833844"/>
              <a:gd name="connsiteX160" fmla="*/ 136864 w 145451"/>
              <a:gd name="connsiteY160" fmla="*/ 372940 h 833844"/>
              <a:gd name="connsiteX161" fmla="*/ 136864 w 145451"/>
              <a:gd name="connsiteY161" fmla="*/ 392897 h 833844"/>
              <a:gd name="connsiteX162" fmla="*/ 135633 w 145451"/>
              <a:gd name="connsiteY162" fmla="*/ 394144 h 833844"/>
              <a:gd name="connsiteX163" fmla="*/ 136864 w 145451"/>
              <a:gd name="connsiteY163" fmla="*/ 411606 h 833844"/>
              <a:gd name="connsiteX164" fmla="*/ 135633 w 145451"/>
              <a:gd name="connsiteY164" fmla="*/ 454014 h 833844"/>
              <a:gd name="connsiteX165" fmla="*/ 136864 w 145451"/>
              <a:gd name="connsiteY165" fmla="*/ 467734 h 833844"/>
              <a:gd name="connsiteX166" fmla="*/ 136864 w 145451"/>
              <a:gd name="connsiteY166" fmla="*/ 473971 h 833844"/>
              <a:gd name="connsiteX167" fmla="*/ 136864 w 145451"/>
              <a:gd name="connsiteY167" fmla="*/ 490185 h 833844"/>
              <a:gd name="connsiteX168" fmla="*/ 136864 w 145451"/>
              <a:gd name="connsiteY168" fmla="*/ 498916 h 833844"/>
              <a:gd name="connsiteX169" fmla="*/ 133171 w 145451"/>
              <a:gd name="connsiteY169" fmla="*/ 500164 h 833844"/>
              <a:gd name="connsiteX170" fmla="*/ 134402 w 145451"/>
              <a:gd name="connsiteY170" fmla="*/ 506400 h 833844"/>
              <a:gd name="connsiteX171" fmla="*/ 133171 w 145451"/>
              <a:gd name="connsiteY171" fmla="*/ 506400 h 833844"/>
              <a:gd name="connsiteX172" fmla="*/ 134402 w 145451"/>
              <a:gd name="connsiteY172" fmla="*/ 523862 h 833844"/>
              <a:gd name="connsiteX173" fmla="*/ 136864 w 145451"/>
              <a:gd name="connsiteY173" fmla="*/ 521368 h 833844"/>
              <a:gd name="connsiteX174" fmla="*/ 136864 w 145451"/>
              <a:gd name="connsiteY174" fmla="*/ 522615 h 833844"/>
              <a:gd name="connsiteX175" fmla="*/ 138095 w 145451"/>
              <a:gd name="connsiteY175" fmla="*/ 526357 h 833844"/>
              <a:gd name="connsiteX176" fmla="*/ 134402 w 145451"/>
              <a:gd name="connsiteY176" fmla="*/ 545066 h 833844"/>
              <a:gd name="connsiteX177" fmla="*/ 135633 w 145451"/>
              <a:gd name="connsiteY177" fmla="*/ 549899 h 833844"/>
              <a:gd name="connsiteX178" fmla="*/ 136678 w 145451"/>
              <a:gd name="connsiteY178" fmla="*/ 556386 h 833844"/>
              <a:gd name="connsiteX179" fmla="*/ 139038 w 145451"/>
              <a:gd name="connsiteY179" fmla="*/ 549308 h 833844"/>
              <a:gd name="connsiteX180" fmla="*/ 136800 w 145451"/>
              <a:gd name="connsiteY180" fmla="*/ 557141 h 833844"/>
              <a:gd name="connsiteX181" fmla="*/ 136864 w 145451"/>
              <a:gd name="connsiteY181" fmla="*/ 557539 h 833844"/>
              <a:gd name="connsiteX182" fmla="*/ 134402 w 145451"/>
              <a:gd name="connsiteY182" fmla="*/ 565023 h 833844"/>
              <a:gd name="connsiteX183" fmla="*/ 133550 w 145451"/>
              <a:gd name="connsiteY183" fmla="*/ 549484 h 833844"/>
              <a:gd name="connsiteX184" fmla="*/ 133550 w 145451"/>
              <a:gd name="connsiteY184" fmla="*/ 552054 h 833844"/>
              <a:gd name="connsiteX185" fmla="*/ 130804 w 145451"/>
              <a:gd name="connsiteY185" fmla="*/ 553426 h 833844"/>
              <a:gd name="connsiteX186" fmla="*/ 133541 w 145451"/>
              <a:gd name="connsiteY186" fmla="*/ 549322 h 833844"/>
              <a:gd name="connsiteX187" fmla="*/ 133171 w 145451"/>
              <a:gd name="connsiteY187" fmla="*/ 542571 h 833844"/>
              <a:gd name="connsiteX188" fmla="*/ 131939 w 145451"/>
              <a:gd name="connsiteY188" fmla="*/ 548808 h 833844"/>
              <a:gd name="connsiteX189" fmla="*/ 131939 w 145451"/>
              <a:gd name="connsiteY189" fmla="*/ 530099 h 833844"/>
              <a:gd name="connsiteX190" fmla="*/ 131939 w 145451"/>
              <a:gd name="connsiteY190" fmla="*/ 538830 h 833844"/>
              <a:gd name="connsiteX191" fmla="*/ 133171 w 145451"/>
              <a:gd name="connsiteY191" fmla="*/ 537582 h 833844"/>
              <a:gd name="connsiteX192" fmla="*/ 131939 w 145451"/>
              <a:gd name="connsiteY192" fmla="*/ 513884 h 833844"/>
              <a:gd name="connsiteX193" fmla="*/ 129477 w 145451"/>
              <a:gd name="connsiteY193" fmla="*/ 511389 h 833844"/>
              <a:gd name="connsiteX194" fmla="*/ 129477 w 145451"/>
              <a:gd name="connsiteY194" fmla="*/ 516378 h 833844"/>
              <a:gd name="connsiteX195" fmla="*/ 127015 w 145451"/>
              <a:gd name="connsiteY195" fmla="*/ 510142 h 833844"/>
              <a:gd name="connsiteX196" fmla="*/ 129477 w 145451"/>
              <a:gd name="connsiteY196" fmla="*/ 461498 h 833844"/>
              <a:gd name="connsiteX197" fmla="*/ 129477 w 145451"/>
              <a:gd name="connsiteY197" fmla="*/ 466487 h 833844"/>
              <a:gd name="connsiteX198" fmla="*/ 129477 w 145451"/>
              <a:gd name="connsiteY198" fmla="*/ 472723 h 833844"/>
              <a:gd name="connsiteX199" fmla="*/ 129477 w 145451"/>
              <a:gd name="connsiteY199" fmla="*/ 485196 h 833844"/>
              <a:gd name="connsiteX200" fmla="*/ 133171 w 145451"/>
              <a:gd name="connsiteY200" fmla="*/ 483949 h 833844"/>
              <a:gd name="connsiteX201" fmla="*/ 131939 w 145451"/>
              <a:gd name="connsiteY201" fmla="*/ 449025 h 833844"/>
              <a:gd name="connsiteX202" fmla="*/ 131939 w 145451"/>
              <a:gd name="connsiteY202" fmla="*/ 444036 h 833844"/>
              <a:gd name="connsiteX203" fmla="*/ 125783 w 145451"/>
              <a:gd name="connsiteY203" fmla="*/ 420337 h 833844"/>
              <a:gd name="connsiteX204" fmla="*/ 125783 w 145451"/>
              <a:gd name="connsiteY204" fmla="*/ 417842 h 833844"/>
              <a:gd name="connsiteX205" fmla="*/ 127015 w 145451"/>
              <a:gd name="connsiteY205" fmla="*/ 414101 h 833844"/>
              <a:gd name="connsiteX206" fmla="*/ 128246 w 145451"/>
              <a:gd name="connsiteY206" fmla="*/ 380424 h 833844"/>
              <a:gd name="connsiteX207" fmla="*/ 129477 w 145451"/>
              <a:gd name="connsiteY207" fmla="*/ 377929 h 833844"/>
              <a:gd name="connsiteX208" fmla="*/ 124552 w 145451"/>
              <a:gd name="connsiteY208" fmla="*/ 364209 h 833844"/>
              <a:gd name="connsiteX209" fmla="*/ 124552 w 145451"/>
              <a:gd name="connsiteY209" fmla="*/ 349241 h 833844"/>
              <a:gd name="connsiteX210" fmla="*/ 123321 w 145451"/>
              <a:gd name="connsiteY210" fmla="*/ 345500 h 833844"/>
              <a:gd name="connsiteX211" fmla="*/ 124552 w 145451"/>
              <a:gd name="connsiteY211" fmla="*/ 340510 h 833844"/>
              <a:gd name="connsiteX212" fmla="*/ 123321 w 145451"/>
              <a:gd name="connsiteY212" fmla="*/ 336769 h 833844"/>
              <a:gd name="connsiteX213" fmla="*/ 126157 w 145451"/>
              <a:gd name="connsiteY213" fmla="*/ 337918 h 833844"/>
              <a:gd name="connsiteX214" fmla="*/ 129477 w 145451"/>
              <a:gd name="connsiteY214" fmla="*/ 339263 h 833844"/>
              <a:gd name="connsiteX215" fmla="*/ 131841 w 145451"/>
              <a:gd name="connsiteY215" fmla="*/ 327290 h 833844"/>
              <a:gd name="connsiteX216" fmla="*/ 130804 w 145451"/>
              <a:gd name="connsiteY216" fmla="*/ 327752 h 833844"/>
              <a:gd name="connsiteX217" fmla="*/ 130804 w 145451"/>
              <a:gd name="connsiteY217" fmla="*/ 324088 h 833844"/>
              <a:gd name="connsiteX218" fmla="*/ 132338 w 145451"/>
              <a:gd name="connsiteY218" fmla="*/ 324771 h 833844"/>
              <a:gd name="connsiteX219" fmla="*/ 133171 w 145451"/>
              <a:gd name="connsiteY219" fmla="*/ 320554 h 833844"/>
              <a:gd name="connsiteX220" fmla="*/ 120859 w 145451"/>
              <a:gd name="connsiteY220" fmla="*/ 323048 h 833844"/>
              <a:gd name="connsiteX221" fmla="*/ 122090 w 145451"/>
              <a:gd name="connsiteY221" fmla="*/ 314317 h 833844"/>
              <a:gd name="connsiteX222" fmla="*/ 120859 w 145451"/>
              <a:gd name="connsiteY222" fmla="*/ 293113 h 833844"/>
              <a:gd name="connsiteX223" fmla="*/ 123321 w 145451"/>
              <a:gd name="connsiteY223" fmla="*/ 298103 h 833844"/>
              <a:gd name="connsiteX224" fmla="*/ 122090 w 145451"/>
              <a:gd name="connsiteY224" fmla="*/ 284382 h 833844"/>
              <a:gd name="connsiteX225" fmla="*/ 125783 w 145451"/>
              <a:gd name="connsiteY225" fmla="*/ 286877 h 833844"/>
              <a:gd name="connsiteX226" fmla="*/ 120859 w 145451"/>
              <a:gd name="connsiteY226" fmla="*/ 263178 h 833844"/>
              <a:gd name="connsiteX227" fmla="*/ 123321 w 145451"/>
              <a:gd name="connsiteY227" fmla="*/ 281888 h 833844"/>
              <a:gd name="connsiteX228" fmla="*/ 119627 w 145451"/>
              <a:gd name="connsiteY228" fmla="*/ 269415 h 833844"/>
              <a:gd name="connsiteX229" fmla="*/ 119627 w 145451"/>
              <a:gd name="connsiteY229" fmla="*/ 250706 h 833844"/>
              <a:gd name="connsiteX230" fmla="*/ 120859 w 145451"/>
              <a:gd name="connsiteY230" fmla="*/ 256942 h 833844"/>
              <a:gd name="connsiteX231" fmla="*/ 122090 w 145451"/>
              <a:gd name="connsiteY231" fmla="*/ 248211 h 833844"/>
              <a:gd name="connsiteX232" fmla="*/ 133171 w 145451"/>
              <a:gd name="connsiteY232" fmla="*/ 279393 h 833844"/>
              <a:gd name="connsiteX233" fmla="*/ 131939 w 145451"/>
              <a:gd name="connsiteY233" fmla="*/ 270662 h 833844"/>
              <a:gd name="connsiteX234" fmla="*/ 133171 w 145451"/>
              <a:gd name="connsiteY234" fmla="*/ 268168 h 833844"/>
              <a:gd name="connsiteX235" fmla="*/ 123321 w 145451"/>
              <a:gd name="connsiteY235" fmla="*/ 240727 h 833844"/>
              <a:gd name="connsiteX236" fmla="*/ 127015 w 145451"/>
              <a:gd name="connsiteY236" fmla="*/ 238233 h 833844"/>
              <a:gd name="connsiteX237" fmla="*/ 125899 w 145451"/>
              <a:gd name="connsiteY237" fmla="*/ 231602 h 833844"/>
              <a:gd name="connsiteX238" fmla="*/ 124706 w 145451"/>
              <a:gd name="connsiteY238" fmla="*/ 224512 h 833844"/>
              <a:gd name="connsiteX239" fmla="*/ 123321 w 145451"/>
              <a:gd name="connsiteY239" fmla="*/ 210792 h 833844"/>
              <a:gd name="connsiteX240" fmla="*/ 122090 w 145451"/>
              <a:gd name="connsiteY240" fmla="*/ 215781 h 833844"/>
              <a:gd name="connsiteX241" fmla="*/ 120859 w 145451"/>
              <a:gd name="connsiteY241" fmla="*/ 202061 h 833844"/>
              <a:gd name="connsiteX242" fmla="*/ 125783 w 145451"/>
              <a:gd name="connsiteY242" fmla="*/ 199567 h 833844"/>
              <a:gd name="connsiteX243" fmla="*/ 122090 w 145451"/>
              <a:gd name="connsiteY243" fmla="*/ 187094 h 833844"/>
              <a:gd name="connsiteX244" fmla="*/ 125783 w 145451"/>
              <a:gd name="connsiteY244" fmla="*/ 188341 h 833844"/>
              <a:gd name="connsiteX245" fmla="*/ 122090 w 145451"/>
              <a:gd name="connsiteY245" fmla="*/ 183352 h 833844"/>
              <a:gd name="connsiteX246" fmla="*/ 125783 w 145451"/>
              <a:gd name="connsiteY246" fmla="*/ 168384 h 833844"/>
              <a:gd name="connsiteX247" fmla="*/ 122090 w 145451"/>
              <a:gd name="connsiteY247" fmla="*/ 170879 h 833844"/>
              <a:gd name="connsiteX248" fmla="*/ 122090 w 145451"/>
              <a:gd name="connsiteY248" fmla="*/ 157158 h 833844"/>
              <a:gd name="connsiteX249" fmla="*/ 23688 w 145451"/>
              <a:gd name="connsiteY249" fmla="*/ 98878 h 833844"/>
              <a:gd name="connsiteX250" fmla="*/ 23688 w 145451"/>
              <a:gd name="connsiteY250" fmla="*/ 100708 h 833844"/>
              <a:gd name="connsiteX251" fmla="*/ 20943 w 145451"/>
              <a:gd name="connsiteY251" fmla="*/ 102538 h 833844"/>
              <a:gd name="connsiteX252" fmla="*/ 123321 w 145451"/>
              <a:gd name="connsiteY252" fmla="*/ 36171 h 833844"/>
              <a:gd name="connsiteX253" fmla="*/ 123321 w 145451"/>
              <a:gd name="connsiteY253" fmla="*/ 54881 h 833844"/>
              <a:gd name="connsiteX254" fmla="*/ 120859 w 145451"/>
              <a:gd name="connsiteY254" fmla="*/ 38666 h 833844"/>
              <a:gd name="connsiteX255" fmla="*/ 123321 w 145451"/>
              <a:gd name="connsiteY255" fmla="*/ 36171 h 833844"/>
              <a:gd name="connsiteX256" fmla="*/ 23688 w 145451"/>
              <a:gd name="connsiteY256" fmla="*/ 21975 h 833844"/>
              <a:gd name="connsiteX257" fmla="*/ 23688 w 145451"/>
              <a:gd name="connsiteY257" fmla="*/ 23073 h 833844"/>
              <a:gd name="connsiteX258" fmla="*/ 20943 w 145451"/>
              <a:gd name="connsiteY258" fmla="*/ 26368 h 833844"/>
              <a:gd name="connsiteX259" fmla="*/ 23688 w 145451"/>
              <a:gd name="connsiteY259" fmla="*/ 21975 h 833844"/>
              <a:gd name="connsiteX260" fmla="*/ 34675 w 145451"/>
              <a:gd name="connsiteY260" fmla="*/ 0 h 833844"/>
              <a:gd name="connsiteX261" fmla="*/ 58068 w 145451"/>
              <a:gd name="connsiteY261" fmla="*/ 1247 h 833844"/>
              <a:gd name="connsiteX262" fmla="*/ 72842 w 145451"/>
              <a:gd name="connsiteY262" fmla="*/ 1247 h 833844"/>
              <a:gd name="connsiteX263" fmla="*/ 70380 w 145451"/>
              <a:gd name="connsiteY263" fmla="*/ 0 h 833844"/>
              <a:gd name="connsiteX264" fmla="*/ 88847 w 145451"/>
              <a:gd name="connsiteY264" fmla="*/ 0 h 833844"/>
              <a:gd name="connsiteX265" fmla="*/ 96235 w 145451"/>
              <a:gd name="connsiteY265" fmla="*/ 0 h 833844"/>
              <a:gd name="connsiteX266" fmla="*/ 107315 w 145451"/>
              <a:gd name="connsiteY266" fmla="*/ 0 h 833844"/>
              <a:gd name="connsiteX267" fmla="*/ 123321 w 145451"/>
              <a:gd name="connsiteY267" fmla="*/ 0 h 833844"/>
              <a:gd name="connsiteX268" fmla="*/ 120859 w 145451"/>
              <a:gd name="connsiteY268" fmla="*/ 1247 h 833844"/>
              <a:gd name="connsiteX269" fmla="*/ 129222 w 145451"/>
              <a:gd name="connsiteY269" fmla="*/ 400 h 833844"/>
              <a:gd name="connsiteX270" fmla="*/ 129884 w 145451"/>
              <a:gd name="connsiteY270" fmla="*/ 3 h 833844"/>
              <a:gd name="connsiteX271" fmla="*/ 129517 w 145451"/>
              <a:gd name="connsiteY271" fmla="*/ 370 h 833844"/>
              <a:gd name="connsiteX272" fmla="*/ 133171 w 145451"/>
              <a:gd name="connsiteY272" fmla="*/ 0 h 833844"/>
              <a:gd name="connsiteX273" fmla="*/ 131939 w 145451"/>
              <a:gd name="connsiteY273" fmla="*/ 6236 h 833844"/>
              <a:gd name="connsiteX274" fmla="*/ 135633 w 145451"/>
              <a:gd name="connsiteY274" fmla="*/ 8731 h 833844"/>
              <a:gd name="connsiteX275" fmla="*/ 136864 w 145451"/>
              <a:gd name="connsiteY275" fmla="*/ 14967 h 833844"/>
              <a:gd name="connsiteX276" fmla="*/ 136864 w 145451"/>
              <a:gd name="connsiteY276" fmla="*/ 18709 h 833844"/>
              <a:gd name="connsiteX277" fmla="*/ 136864 w 145451"/>
              <a:gd name="connsiteY277" fmla="*/ 23698 h 833844"/>
              <a:gd name="connsiteX278" fmla="*/ 134402 w 145451"/>
              <a:gd name="connsiteY278" fmla="*/ 23698 h 833844"/>
              <a:gd name="connsiteX279" fmla="*/ 135633 w 145451"/>
              <a:gd name="connsiteY279" fmla="*/ 48644 h 833844"/>
              <a:gd name="connsiteX280" fmla="*/ 133171 w 145451"/>
              <a:gd name="connsiteY280" fmla="*/ 48644 h 833844"/>
              <a:gd name="connsiteX281" fmla="*/ 134402 w 145451"/>
              <a:gd name="connsiteY281" fmla="*/ 59870 h 833844"/>
              <a:gd name="connsiteX282" fmla="*/ 131939 w 145451"/>
              <a:gd name="connsiteY282" fmla="*/ 127223 h 833844"/>
              <a:gd name="connsiteX283" fmla="*/ 133171 w 145451"/>
              <a:gd name="connsiteY283" fmla="*/ 138449 h 833844"/>
              <a:gd name="connsiteX284" fmla="*/ 131939 w 145451"/>
              <a:gd name="connsiteY284" fmla="*/ 138449 h 833844"/>
              <a:gd name="connsiteX285" fmla="*/ 134402 w 145451"/>
              <a:gd name="connsiteY285" fmla="*/ 160901 h 833844"/>
              <a:gd name="connsiteX286" fmla="*/ 131939 w 145451"/>
              <a:gd name="connsiteY286" fmla="*/ 162148 h 833844"/>
              <a:gd name="connsiteX287" fmla="*/ 127473 w 145451"/>
              <a:gd name="connsiteY287" fmla="*/ 151400 h 833844"/>
              <a:gd name="connsiteX288" fmla="*/ 126404 w 145451"/>
              <a:gd name="connsiteY288" fmla="*/ 152587 h 833844"/>
              <a:gd name="connsiteX289" fmla="*/ 125824 w 145451"/>
              <a:gd name="connsiteY289" fmla="*/ 147433 h 833844"/>
              <a:gd name="connsiteX290" fmla="*/ 122090 w 145451"/>
              <a:gd name="connsiteY290" fmla="*/ 138449 h 833844"/>
              <a:gd name="connsiteX291" fmla="*/ 125783 w 145451"/>
              <a:gd name="connsiteY291" fmla="*/ 140944 h 833844"/>
              <a:gd name="connsiteX292" fmla="*/ 123321 w 145451"/>
              <a:gd name="connsiteY292" fmla="*/ 99783 h 833844"/>
              <a:gd name="connsiteX293" fmla="*/ 123321 w 145451"/>
              <a:gd name="connsiteY293" fmla="*/ 87310 h 833844"/>
              <a:gd name="connsiteX294" fmla="*/ 124552 w 145451"/>
              <a:gd name="connsiteY294" fmla="*/ 92299 h 833844"/>
              <a:gd name="connsiteX295" fmla="*/ 123937 w 145451"/>
              <a:gd name="connsiteY295" fmla="*/ 82321 h 833844"/>
              <a:gd name="connsiteX296" fmla="*/ 123545 w 145451"/>
              <a:gd name="connsiteY296" fmla="*/ 75972 h 833844"/>
              <a:gd name="connsiteX297" fmla="*/ 124552 w 145451"/>
              <a:gd name="connsiteY297" fmla="*/ 81074 h 833844"/>
              <a:gd name="connsiteX298" fmla="*/ 123321 w 145451"/>
              <a:gd name="connsiteY298" fmla="*/ 72343 h 833844"/>
              <a:gd name="connsiteX299" fmla="*/ 123545 w 145451"/>
              <a:gd name="connsiteY299" fmla="*/ 75972 h 833844"/>
              <a:gd name="connsiteX300" fmla="*/ 120859 w 145451"/>
              <a:gd name="connsiteY300" fmla="*/ 62364 h 833844"/>
              <a:gd name="connsiteX301" fmla="*/ 123321 w 145451"/>
              <a:gd name="connsiteY301" fmla="*/ 54881 h 833844"/>
              <a:gd name="connsiteX302" fmla="*/ 123321 w 145451"/>
              <a:gd name="connsiteY302" fmla="*/ 58622 h 833844"/>
              <a:gd name="connsiteX303" fmla="*/ 128246 w 145451"/>
              <a:gd name="connsiteY303" fmla="*/ 59870 h 833844"/>
              <a:gd name="connsiteX304" fmla="*/ 120859 w 145451"/>
              <a:gd name="connsiteY304" fmla="*/ 21204 h 833844"/>
              <a:gd name="connsiteX305" fmla="*/ 123321 w 145451"/>
              <a:gd name="connsiteY305" fmla="*/ 11225 h 833844"/>
              <a:gd name="connsiteX306" fmla="*/ 122090 w 145451"/>
              <a:gd name="connsiteY306" fmla="*/ 11225 h 833844"/>
              <a:gd name="connsiteX307" fmla="*/ 123321 w 145451"/>
              <a:gd name="connsiteY307" fmla="*/ 9978 h 833844"/>
              <a:gd name="connsiteX308" fmla="*/ 123321 w 145451"/>
              <a:gd name="connsiteY308" fmla="*/ 8731 h 833844"/>
              <a:gd name="connsiteX309" fmla="*/ 120859 w 145451"/>
              <a:gd name="connsiteY309" fmla="*/ 8731 h 833844"/>
              <a:gd name="connsiteX310" fmla="*/ 119627 w 145451"/>
              <a:gd name="connsiteY310" fmla="*/ 8731 h 833844"/>
              <a:gd name="connsiteX311" fmla="*/ 122562 w 145451"/>
              <a:gd name="connsiteY311" fmla="*/ 6947 h 833844"/>
              <a:gd name="connsiteX312" fmla="*/ 125783 w 145451"/>
              <a:gd name="connsiteY312" fmla="*/ 4989 h 833844"/>
              <a:gd name="connsiteX313" fmla="*/ 127015 w 145451"/>
              <a:gd name="connsiteY313" fmla="*/ 6236 h 833844"/>
              <a:gd name="connsiteX314" fmla="*/ 127015 w 145451"/>
              <a:gd name="connsiteY314" fmla="*/ 7483 h 833844"/>
              <a:gd name="connsiteX315" fmla="*/ 129477 w 145451"/>
              <a:gd name="connsiteY315" fmla="*/ 6236 h 833844"/>
              <a:gd name="connsiteX316" fmla="*/ 129477 w 145451"/>
              <a:gd name="connsiteY316" fmla="*/ 3742 h 833844"/>
              <a:gd name="connsiteX317" fmla="*/ 130708 w 145451"/>
              <a:gd name="connsiteY317" fmla="*/ 3742 h 833844"/>
              <a:gd name="connsiteX318" fmla="*/ 130708 w 145451"/>
              <a:gd name="connsiteY318" fmla="*/ 2494 h 833844"/>
              <a:gd name="connsiteX319" fmla="*/ 119627 w 145451"/>
              <a:gd name="connsiteY319" fmla="*/ 3742 h 833844"/>
              <a:gd name="connsiteX320" fmla="*/ 123321 w 145451"/>
              <a:gd name="connsiteY320" fmla="*/ 4989 h 833844"/>
              <a:gd name="connsiteX321" fmla="*/ 114703 w 145451"/>
              <a:gd name="connsiteY321" fmla="*/ 7483 h 833844"/>
              <a:gd name="connsiteX322" fmla="*/ 115934 w 145451"/>
              <a:gd name="connsiteY322" fmla="*/ 8731 h 833844"/>
              <a:gd name="connsiteX323" fmla="*/ 106084 w 145451"/>
              <a:gd name="connsiteY323" fmla="*/ 8731 h 833844"/>
              <a:gd name="connsiteX324" fmla="*/ 85154 w 145451"/>
              <a:gd name="connsiteY324" fmla="*/ 11225 h 833844"/>
              <a:gd name="connsiteX325" fmla="*/ 85154 w 145451"/>
              <a:gd name="connsiteY325" fmla="*/ 9978 h 833844"/>
              <a:gd name="connsiteX326" fmla="*/ 61761 w 145451"/>
              <a:gd name="connsiteY326" fmla="*/ 8731 h 833844"/>
              <a:gd name="connsiteX327" fmla="*/ 53143 w 145451"/>
              <a:gd name="connsiteY327" fmla="*/ 11225 h 833844"/>
              <a:gd name="connsiteX328" fmla="*/ 51912 w 145451"/>
              <a:gd name="connsiteY328" fmla="*/ 11225 h 833844"/>
              <a:gd name="connsiteX329" fmla="*/ 46987 w 145451"/>
              <a:gd name="connsiteY329" fmla="*/ 12473 h 833844"/>
              <a:gd name="connsiteX330" fmla="*/ 45756 w 145451"/>
              <a:gd name="connsiteY330" fmla="*/ 11225 h 833844"/>
              <a:gd name="connsiteX331" fmla="*/ 32212 w 145451"/>
              <a:gd name="connsiteY331" fmla="*/ 11225 h 833844"/>
              <a:gd name="connsiteX332" fmla="*/ 26056 w 145451"/>
              <a:gd name="connsiteY332" fmla="*/ 12473 h 833844"/>
              <a:gd name="connsiteX333" fmla="*/ 21132 w 145451"/>
              <a:gd name="connsiteY333" fmla="*/ 11225 h 833844"/>
              <a:gd name="connsiteX334" fmla="*/ 19900 w 145451"/>
              <a:gd name="connsiteY334" fmla="*/ 13720 h 833844"/>
              <a:gd name="connsiteX335" fmla="*/ 19900 w 145451"/>
              <a:gd name="connsiteY335" fmla="*/ 14967 h 833844"/>
              <a:gd name="connsiteX336" fmla="*/ 17438 w 145451"/>
              <a:gd name="connsiteY336" fmla="*/ 12473 h 833844"/>
              <a:gd name="connsiteX337" fmla="*/ 16207 w 145451"/>
              <a:gd name="connsiteY337" fmla="*/ 13720 h 833844"/>
              <a:gd name="connsiteX338" fmla="*/ 17438 w 145451"/>
              <a:gd name="connsiteY338" fmla="*/ 14967 h 833844"/>
              <a:gd name="connsiteX339" fmla="*/ 18669 w 145451"/>
              <a:gd name="connsiteY339" fmla="*/ 16215 h 833844"/>
              <a:gd name="connsiteX340" fmla="*/ 18669 w 145451"/>
              <a:gd name="connsiteY340" fmla="*/ 17462 h 833844"/>
              <a:gd name="connsiteX341" fmla="*/ 18669 w 145451"/>
              <a:gd name="connsiteY341" fmla="*/ 18709 h 833844"/>
              <a:gd name="connsiteX342" fmla="*/ 17438 w 145451"/>
              <a:gd name="connsiteY342" fmla="*/ 18709 h 833844"/>
              <a:gd name="connsiteX343" fmla="*/ 14976 w 145451"/>
              <a:gd name="connsiteY343" fmla="*/ 28687 h 833844"/>
              <a:gd name="connsiteX344" fmla="*/ 16207 w 145451"/>
              <a:gd name="connsiteY344" fmla="*/ 38666 h 833844"/>
              <a:gd name="connsiteX345" fmla="*/ 21132 w 145451"/>
              <a:gd name="connsiteY345" fmla="*/ 31182 h 833844"/>
              <a:gd name="connsiteX346" fmla="*/ 17438 w 145451"/>
              <a:gd name="connsiteY346" fmla="*/ 51139 h 833844"/>
              <a:gd name="connsiteX347" fmla="*/ 17438 w 145451"/>
              <a:gd name="connsiteY347" fmla="*/ 43655 h 833844"/>
              <a:gd name="connsiteX348" fmla="*/ 16207 w 145451"/>
              <a:gd name="connsiteY348" fmla="*/ 64859 h 833844"/>
              <a:gd name="connsiteX349" fmla="*/ 13744 w 145451"/>
              <a:gd name="connsiteY349" fmla="*/ 57375 h 833844"/>
              <a:gd name="connsiteX350" fmla="*/ 14976 w 145451"/>
              <a:gd name="connsiteY350" fmla="*/ 64859 h 833844"/>
              <a:gd name="connsiteX351" fmla="*/ 13744 w 145451"/>
              <a:gd name="connsiteY351" fmla="*/ 63612 h 833844"/>
              <a:gd name="connsiteX352" fmla="*/ 16207 w 145451"/>
              <a:gd name="connsiteY352" fmla="*/ 72343 h 833844"/>
              <a:gd name="connsiteX353" fmla="*/ 16207 w 145451"/>
              <a:gd name="connsiteY353" fmla="*/ 87310 h 833844"/>
              <a:gd name="connsiteX354" fmla="*/ 14976 w 145451"/>
              <a:gd name="connsiteY354" fmla="*/ 86063 h 833844"/>
              <a:gd name="connsiteX355" fmla="*/ 17438 w 145451"/>
              <a:gd name="connsiteY355" fmla="*/ 96041 h 833844"/>
              <a:gd name="connsiteX356" fmla="*/ 14976 w 145451"/>
              <a:gd name="connsiteY356" fmla="*/ 99783 h 833844"/>
              <a:gd name="connsiteX357" fmla="*/ 17438 w 145451"/>
              <a:gd name="connsiteY357" fmla="*/ 119740 h 833844"/>
              <a:gd name="connsiteX358" fmla="*/ 17438 w 145451"/>
              <a:gd name="connsiteY358" fmla="*/ 122234 h 833844"/>
              <a:gd name="connsiteX359" fmla="*/ 21132 w 145451"/>
              <a:gd name="connsiteY359" fmla="*/ 150922 h 833844"/>
              <a:gd name="connsiteX360" fmla="*/ 18669 w 145451"/>
              <a:gd name="connsiteY360" fmla="*/ 143438 h 833844"/>
              <a:gd name="connsiteX361" fmla="*/ 17797 w 145451"/>
              <a:gd name="connsiteY361" fmla="*/ 147856 h 833844"/>
              <a:gd name="connsiteX362" fmla="*/ 17438 w 145451"/>
              <a:gd name="connsiteY362" fmla="*/ 140944 h 833844"/>
              <a:gd name="connsiteX363" fmla="*/ 17438 w 145451"/>
              <a:gd name="connsiteY363" fmla="*/ 149675 h 833844"/>
              <a:gd name="connsiteX364" fmla="*/ 17797 w 145451"/>
              <a:gd name="connsiteY364" fmla="*/ 147856 h 833844"/>
              <a:gd name="connsiteX365" fmla="*/ 18669 w 145451"/>
              <a:gd name="connsiteY365" fmla="*/ 164643 h 833844"/>
              <a:gd name="connsiteX366" fmla="*/ 16207 w 145451"/>
              <a:gd name="connsiteY366" fmla="*/ 172126 h 833844"/>
              <a:gd name="connsiteX367" fmla="*/ 18669 w 145451"/>
              <a:gd name="connsiteY367" fmla="*/ 178363 h 833844"/>
              <a:gd name="connsiteX368" fmla="*/ 17438 w 145451"/>
              <a:gd name="connsiteY368" fmla="*/ 185846 h 833844"/>
              <a:gd name="connsiteX369" fmla="*/ 17438 w 145451"/>
              <a:gd name="connsiteY369" fmla="*/ 215781 h 833844"/>
              <a:gd name="connsiteX370" fmla="*/ 17438 w 145451"/>
              <a:gd name="connsiteY370" fmla="*/ 219523 h 833844"/>
              <a:gd name="connsiteX371" fmla="*/ 18669 w 145451"/>
              <a:gd name="connsiteY371" fmla="*/ 248211 h 833844"/>
              <a:gd name="connsiteX372" fmla="*/ 17438 w 145451"/>
              <a:gd name="connsiteY372" fmla="*/ 253200 h 833844"/>
              <a:gd name="connsiteX373" fmla="*/ 18669 w 145451"/>
              <a:gd name="connsiteY373" fmla="*/ 266920 h 833844"/>
              <a:gd name="connsiteX374" fmla="*/ 14976 w 145451"/>
              <a:gd name="connsiteY374" fmla="*/ 260684 h 833844"/>
              <a:gd name="connsiteX375" fmla="*/ 17438 w 145451"/>
              <a:gd name="connsiteY375" fmla="*/ 269415 h 833844"/>
              <a:gd name="connsiteX376" fmla="*/ 14976 w 145451"/>
              <a:gd name="connsiteY376" fmla="*/ 268168 h 833844"/>
              <a:gd name="connsiteX377" fmla="*/ 17438 w 145451"/>
              <a:gd name="connsiteY377" fmla="*/ 283135 h 833844"/>
              <a:gd name="connsiteX378" fmla="*/ 17438 w 145451"/>
              <a:gd name="connsiteY378" fmla="*/ 295608 h 833844"/>
              <a:gd name="connsiteX379" fmla="*/ 16207 w 145451"/>
              <a:gd name="connsiteY379" fmla="*/ 293113 h 833844"/>
              <a:gd name="connsiteX380" fmla="*/ 14976 w 145451"/>
              <a:gd name="connsiteY380" fmla="*/ 284382 h 833844"/>
              <a:gd name="connsiteX381" fmla="*/ 13744 w 145451"/>
              <a:gd name="connsiteY381" fmla="*/ 291866 h 833844"/>
              <a:gd name="connsiteX382" fmla="*/ 17438 w 145451"/>
              <a:gd name="connsiteY382" fmla="*/ 299350 h 833844"/>
              <a:gd name="connsiteX383" fmla="*/ 17438 w 145451"/>
              <a:gd name="connsiteY383" fmla="*/ 318059 h 833844"/>
              <a:gd name="connsiteX384" fmla="*/ 14976 w 145451"/>
              <a:gd name="connsiteY384" fmla="*/ 316812 h 833844"/>
              <a:gd name="connsiteX385" fmla="*/ 16207 w 145451"/>
              <a:gd name="connsiteY385" fmla="*/ 324296 h 833844"/>
              <a:gd name="connsiteX386" fmla="*/ 13744 w 145451"/>
              <a:gd name="connsiteY386" fmla="*/ 318059 h 833844"/>
              <a:gd name="connsiteX387" fmla="*/ 16207 w 145451"/>
              <a:gd name="connsiteY387" fmla="*/ 338016 h 833844"/>
              <a:gd name="connsiteX388" fmla="*/ 14976 w 145451"/>
              <a:gd name="connsiteY388" fmla="*/ 338016 h 833844"/>
              <a:gd name="connsiteX389" fmla="*/ 16207 w 145451"/>
              <a:gd name="connsiteY389" fmla="*/ 350489 h 833844"/>
              <a:gd name="connsiteX390" fmla="*/ 18669 w 145451"/>
              <a:gd name="connsiteY390" fmla="*/ 354231 h 833844"/>
              <a:gd name="connsiteX391" fmla="*/ 17438 w 145451"/>
              <a:gd name="connsiteY391" fmla="*/ 365456 h 833844"/>
              <a:gd name="connsiteX392" fmla="*/ 18669 w 145451"/>
              <a:gd name="connsiteY392" fmla="*/ 359220 h 833844"/>
              <a:gd name="connsiteX393" fmla="*/ 14976 w 145451"/>
              <a:gd name="connsiteY393" fmla="*/ 391649 h 833844"/>
              <a:gd name="connsiteX394" fmla="*/ 17438 w 145451"/>
              <a:gd name="connsiteY394" fmla="*/ 381671 h 833844"/>
              <a:gd name="connsiteX395" fmla="*/ 17438 w 145451"/>
              <a:gd name="connsiteY395" fmla="*/ 404122 h 833844"/>
              <a:gd name="connsiteX396" fmla="*/ 14976 w 145451"/>
              <a:gd name="connsiteY396" fmla="*/ 399133 h 833844"/>
              <a:gd name="connsiteX397" fmla="*/ 16207 w 145451"/>
              <a:gd name="connsiteY397" fmla="*/ 406617 h 833844"/>
              <a:gd name="connsiteX398" fmla="*/ 14976 w 145451"/>
              <a:gd name="connsiteY398" fmla="*/ 405370 h 833844"/>
              <a:gd name="connsiteX399" fmla="*/ 17438 w 145451"/>
              <a:gd name="connsiteY399" fmla="*/ 429068 h 833844"/>
              <a:gd name="connsiteX400" fmla="*/ 16207 w 145451"/>
              <a:gd name="connsiteY400" fmla="*/ 440294 h 833844"/>
              <a:gd name="connsiteX401" fmla="*/ 13744 w 145451"/>
              <a:gd name="connsiteY401" fmla="*/ 416595 h 833844"/>
              <a:gd name="connsiteX402" fmla="*/ 12513 w 145451"/>
              <a:gd name="connsiteY402" fmla="*/ 426573 h 833844"/>
              <a:gd name="connsiteX403" fmla="*/ 11282 w 145451"/>
              <a:gd name="connsiteY403" fmla="*/ 419090 h 833844"/>
              <a:gd name="connsiteX404" fmla="*/ 13744 w 145451"/>
              <a:gd name="connsiteY404" fmla="*/ 446530 h 833844"/>
              <a:gd name="connsiteX405" fmla="*/ 12513 w 145451"/>
              <a:gd name="connsiteY405" fmla="*/ 432810 h 833844"/>
              <a:gd name="connsiteX406" fmla="*/ 16207 w 145451"/>
              <a:gd name="connsiteY406" fmla="*/ 442788 h 833844"/>
              <a:gd name="connsiteX407" fmla="*/ 14976 w 145451"/>
              <a:gd name="connsiteY407" fmla="*/ 459003 h 833844"/>
              <a:gd name="connsiteX408" fmla="*/ 14976 w 145451"/>
              <a:gd name="connsiteY408" fmla="*/ 456508 h 833844"/>
              <a:gd name="connsiteX409" fmla="*/ 11282 w 145451"/>
              <a:gd name="connsiteY409" fmla="*/ 480207 h 833844"/>
              <a:gd name="connsiteX410" fmla="*/ 12513 w 145451"/>
              <a:gd name="connsiteY410" fmla="*/ 492680 h 833844"/>
              <a:gd name="connsiteX411" fmla="*/ 16207 w 145451"/>
              <a:gd name="connsiteY411" fmla="*/ 481454 h 833844"/>
              <a:gd name="connsiteX412" fmla="*/ 14976 w 145451"/>
              <a:gd name="connsiteY412" fmla="*/ 515131 h 833844"/>
              <a:gd name="connsiteX413" fmla="*/ 11282 w 145451"/>
              <a:gd name="connsiteY413" fmla="*/ 512637 h 833844"/>
              <a:gd name="connsiteX414" fmla="*/ 13744 w 145451"/>
              <a:gd name="connsiteY414" fmla="*/ 525109 h 833844"/>
              <a:gd name="connsiteX415" fmla="*/ 12513 w 145451"/>
              <a:gd name="connsiteY415" fmla="*/ 527604 h 833844"/>
              <a:gd name="connsiteX416" fmla="*/ 16207 w 145451"/>
              <a:gd name="connsiteY416" fmla="*/ 547561 h 833844"/>
              <a:gd name="connsiteX417" fmla="*/ 13744 w 145451"/>
              <a:gd name="connsiteY417" fmla="*/ 548808 h 833844"/>
              <a:gd name="connsiteX418" fmla="*/ 14976 w 145451"/>
              <a:gd name="connsiteY418" fmla="*/ 561281 h 833844"/>
              <a:gd name="connsiteX419" fmla="*/ 13744 w 145451"/>
              <a:gd name="connsiteY419" fmla="*/ 589968 h 833844"/>
              <a:gd name="connsiteX420" fmla="*/ 14976 w 145451"/>
              <a:gd name="connsiteY420" fmla="*/ 588721 h 833844"/>
              <a:gd name="connsiteX421" fmla="*/ 16207 w 145451"/>
              <a:gd name="connsiteY421" fmla="*/ 653580 h 833844"/>
              <a:gd name="connsiteX422" fmla="*/ 17438 w 145451"/>
              <a:gd name="connsiteY422" fmla="*/ 646097 h 833844"/>
              <a:gd name="connsiteX423" fmla="*/ 17438 w 145451"/>
              <a:gd name="connsiteY423" fmla="*/ 662311 h 833844"/>
              <a:gd name="connsiteX424" fmla="*/ 14976 w 145451"/>
              <a:gd name="connsiteY424" fmla="*/ 669795 h 833844"/>
              <a:gd name="connsiteX425" fmla="*/ 16207 w 145451"/>
              <a:gd name="connsiteY425" fmla="*/ 671042 h 833844"/>
              <a:gd name="connsiteX426" fmla="*/ 14976 w 145451"/>
              <a:gd name="connsiteY426" fmla="*/ 673537 h 833844"/>
              <a:gd name="connsiteX427" fmla="*/ 17438 w 145451"/>
              <a:gd name="connsiteY427" fmla="*/ 678526 h 833844"/>
              <a:gd name="connsiteX428" fmla="*/ 12513 w 145451"/>
              <a:gd name="connsiteY428" fmla="*/ 718439 h 833844"/>
              <a:gd name="connsiteX429" fmla="*/ 14976 w 145451"/>
              <a:gd name="connsiteY429" fmla="*/ 709708 h 833844"/>
              <a:gd name="connsiteX430" fmla="*/ 14976 w 145451"/>
              <a:gd name="connsiteY430" fmla="*/ 717192 h 833844"/>
              <a:gd name="connsiteX431" fmla="*/ 16207 w 145451"/>
              <a:gd name="connsiteY431" fmla="*/ 715945 h 833844"/>
              <a:gd name="connsiteX432" fmla="*/ 14976 w 145451"/>
              <a:gd name="connsiteY432" fmla="*/ 767084 h 833844"/>
              <a:gd name="connsiteX433" fmla="*/ 13744 w 145451"/>
              <a:gd name="connsiteY433" fmla="*/ 767084 h 833844"/>
              <a:gd name="connsiteX434" fmla="*/ 14976 w 145451"/>
              <a:gd name="connsiteY434" fmla="*/ 782051 h 833844"/>
              <a:gd name="connsiteX435" fmla="*/ 12513 w 145451"/>
              <a:gd name="connsiteY435" fmla="*/ 779557 h 833844"/>
              <a:gd name="connsiteX436" fmla="*/ 12513 w 145451"/>
              <a:gd name="connsiteY436" fmla="*/ 813233 h 833844"/>
              <a:gd name="connsiteX437" fmla="*/ 5126 w 145451"/>
              <a:gd name="connsiteY437" fmla="*/ 821964 h 833844"/>
              <a:gd name="connsiteX438" fmla="*/ 5126 w 145451"/>
              <a:gd name="connsiteY438" fmla="*/ 826954 h 833844"/>
              <a:gd name="connsiteX439" fmla="*/ 3895 w 145451"/>
              <a:gd name="connsiteY439" fmla="*/ 808244 h 833844"/>
              <a:gd name="connsiteX440" fmla="*/ 5126 w 145451"/>
              <a:gd name="connsiteY440" fmla="*/ 790782 h 833844"/>
              <a:gd name="connsiteX441" fmla="*/ 3895 w 145451"/>
              <a:gd name="connsiteY441" fmla="*/ 792030 h 833844"/>
              <a:gd name="connsiteX442" fmla="*/ 1432 w 145451"/>
              <a:gd name="connsiteY442" fmla="*/ 789535 h 833844"/>
              <a:gd name="connsiteX443" fmla="*/ 5126 w 145451"/>
              <a:gd name="connsiteY443" fmla="*/ 671042 h 833844"/>
              <a:gd name="connsiteX444" fmla="*/ 3895 w 145451"/>
              <a:gd name="connsiteY444" fmla="*/ 671042 h 833844"/>
              <a:gd name="connsiteX445" fmla="*/ 1432 w 145451"/>
              <a:gd name="connsiteY445" fmla="*/ 661064 h 833844"/>
              <a:gd name="connsiteX446" fmla="*/ 5126 w 145451"/>
              <a:gd name="connsiteY446" fmla="*/ 649838 h 833844"/>
              <a:gd name="connsiteX447" fmla="*/ 2664 w 145451"/>
              <a:gd name="connsiteY447" fmla="*/ 648591 h 833844"/>
              <a:gd name="connsiteX448" fmla="*/ 3895 w 145451"/>
              <a:gd name="connsiteY448" fmla="*/ 593710 h 833844"/>
              <a:gd name="connsiteX449" fmla="*/ 5126 w 145451"/>
              <a:gd name="connsiteY449" fmla="*/ 588721 h 833844"/>
              <a:gd name="connsiteX450" fmla="*/ 2664 w 145451"/>
              <a:gd name="connsiteY450" fmla="*/ 575001 h 833844"/>
              <a:gd name="connsiteX451" fmla="*/ 6357 w 145451"/>
              <a:gd name="connsiteY451" fmla="*/ 553797 h 833844"/>
              <a:gd name="connsiteX452" fmla="*/ 5126 w 145451"/>
              <a:gd name="connsiteY452" fmla="*/ 548808 h 833844"/>
              <a:gd name="connsiteX453" fmla="*/ 3895 w 145451"/>
              <a:gd name="connsiteY453" fmla="*/ 523862 h 833844"/>
              <a:gd name="connsiteX454" fmla="*/ 6357 w 145451"/>
              <a:gd name="connsiteY454" fmla="*/ 473971 h 833844"/>
              <a:gd name="connsiteX455" fmla="*/ 3895 w 145451"/>
              <a:gd name="connsiteY455" fmla="*/ 467734 h 833844"/>
              <a:gd name="connsiteX456" fmla="*/ 2664 w 145451"/>
              <a:gd name="connsiteY456" fmla="*/ 472723 h 833844"/>
              <a:gd name="connsiteX457" fmla="*/ 2664 w 145451"/>
              <a:gd name="connsiteY457" fmla="*/ 460250 h 833844"/>
              <a:gd name="connsiteX458" fmla="*/ 2664 w 145451"/>
              <a:gd name="connsiteY458" fmla="*/ 457756 h 833844"/>
              <a:gd name="connsiteX459" fmla="*/ 3895 w 145451"/>
              <a:gd name="connsiteY459" fmla="*/ 452767 h 833844"/>
              <a:gd name="connsiteX460" fmla="*/ 2664 w 145451"/>
              <a:gd name="connsiteY460" fmla="*/ 439046 h 833844"/>
              <a:gd name="connsiteX461" fmla="*/ 1432 w 145451"/>
              <a:gd name="connsiteY461" fmla="*/ 440294 h 833844"/>
              <a:gd name="connsiteX462" fmla="*/ 1432 w 145451"/>
              <a:gd name="connsiteY462" fmla="*/ 434057 h 833844"/>
              <a:gd name="connsiteX463" fmla="*/ 5126 w 145451"/>
              <a:gd name="connsiteY463" fmla="*/ 435305 h 833844"/>
              <a:gd name="connsiteX464" fmla="*/ 3895 w 145451"/>
              <a:gd name="connsiteY464" fmla="*/ 424079 h 833844"/>
              <a:gd name="connsiteX465" fmla="*/ 5126 w 145451"/>
              <a:gd name="connsiteY465" fmla="*/ 427821 h 833844"/>
              <a:gd name="connsiteX466" fmla="*/ 5126 w 145451"/>
              <a:gd name="connsiteY466" fmla="*/ 417842 h 833844"/>
              <a:gd name="connsiteX467" fmla="*/ 2664 w 145451"/>
              <a:gd name="connsiteY467" fmla="*/ 420337 h 833844"/>
              <a:gd name="connsiteX468" fmla="*/ 3895 w 145451"/>
              <a:gd name="connsiteY468" fmla="*/ 334274 h 833844"/>
              <a:gd name="connsiteX469" fmla="*/ 6357 w 145451"/>
              <a:gd name="connsiteY469" fmla="*/ 315565 h 833844"/>
              <a:gd name="connsiteX470" fmla="*/ 6357 w 145451"/>
              <a:gd name="connsiteY470" fmla="*/ 316812 h 833844"/>
              <a:gd name="connsiteX471" fmla="*/ 8820 w 145451"/>
              <a:gd name="connsiteY471" fmla="*/ 308081 h 833844"/>
              <a:gd name="connsiteX472" fmla="*/ 5126 w 145451"/>
              <a:gd name="connsiteY472" fmla="*/ 311823 h 833844"/>
              <a:gd name="connsiteX473" fmla="*/ 3895 w 145451"/>
              <a:gd name="connsiteY473" fmla="*/ 300597 h 833844"/>
              <a:gd name="connsiteX474" fmla="*/ 2664 w 145451"/>
              <a:gd name="connsiteY474" fmla="*/ 251953 h 833844"/>
              <a:gd name="connsiteX475" fmla="*/ 3895 w 145451"/>
              <a:gd name="connsiteY475" fmla="*/ 253200 h 833844"/>
              <a:gd name="connsiteX476" fmla="*/ 3895 w 145451"/>
              <a:gd name="connsiteY476" fmla="*/ 214534 h 833844"/>
              <a:gd name="connsiteX477" fmla="*/ 5126 w 145451"/>
              <a:gd name="connsiteY477" fmla="*/ 213287 h 833844"/>
              <a:gd name="connsiteX478" fmla="*/ 3895 w 145451"/>
              <a:gd name="connsiteY478" fmla="*/ 182105 h 833844"/>
              <a:gd name="connsiteX479" fmla="*/ 5126 w 145451"/>
              <a:gd name="connsiteY479" fmla="*/ 182105 h 833844"/>
              <a:gd name="connsiteX480" fmla="*/ 3895 w 145451"/>
              <a:gd name="connsiteY480" fmla="*/ 162148 h 833844"/>
              <a:gd name="connsiteX481" fmla="*/ 3895 w 145451"/>
              <a:gd name="connsiteY481" fmla="*/ 145933 h 833844"/>
              <a:gd name="connsiteX482" fmla="*/ 5126 w 145451"/>
              <a:gd name="connsiteY482" fmla="*/ 111009 h 833844"/>
              <a:gd name="connsiteX483" fmla="*/ 3895 w 145451"/>
              <a:gd name="connsiteY483" fmla="*/ 89805 h 833844"/>
              <a:gd name="connsiteX484" fmla="*/ 3895 w 145451"/>
              <a:gd name="connsiteY484" fmla="*/ 87310 h 833844"/>
              <a:gd name="connsiteX485" fmla="*/ 3895 w 145451"/>
              <a:gd name="connsiteY485" fmla="*/ 62364 h 833844"/>
              <a:gd name="connsiteX486" fmla="*/ 1432 w 145451"/>
              <a:gd name="connsiteY486" fmla="*/ 61117 h 833844"/>
              <a:gd name="connsiteX487" fmla="*/ 201 w 145451"/>
              <a:gd name="connsiteY487" fmla="*/ 31182 h 833844"/>
              <a:gd name="connsiteX488" fmla="*/ 3895 w 145451"/>
              <a:gd name="connsiteY488" fmla="*/ 27440 h 833844"/>
              <a:gd name="connsiteX489" fmla="*/ 1432 w 145451"/>
              <a:gd name="connsiteY489" fmla="*/ 22451 h 833844"/>
              <a:gd name="connsiteX490" fmla="*/ 201 w 145451"/>
              <a:gd name="connsiteY490" fmla="*/ 21204 h 833844"/>
              <a:gd name="connsiteX491" fmla="*/ 201 w 145451"/>
              <a:gd name="connsiteY491" fmla="*/ 18709 h 833844"/>
              <a:gd name="connsiteX492" fmla="*/ 1432 w 145451"/>
              <a:gd name="connsiteY492" fmla="*/ 13720 h 833844"/>
              <a:gd name="connsiteX493" fmla="*/ 1432 w 145451"/>
              <a:gd name="connsiteY493" fmla="*/ 18709 h 833844"/>
              <a:gd name="connsiteX494" fmla="*/ 3895 w 145451"/>
              <a:gd name="connsiteY494" fmla="*/ 8731 h 833844"/>
              <a:gd name="connsiteX495" fmla="*/ 5126 w 145451"/>
              <a:gd name="connsiteY495" fmla="*/ 1247 h 833844"/>
              <a:gd name="connsiteX496" fmla="*/ 8820 w 145451"/>
              <a:gd name="connsiteY496" fmla="*/ 1247 h 833844"/>
              <a:gd name="connsiteX497" fmla="*/ 35906 w 145451"/>
              <a:gd name="connsiteY497" fmla="*/ 1247 h 83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145451" h="833844">
                <a:moveTo>
                  <a:pt x="8121" y="829448"/>
                </a:moveTo>
                <a:cubicBezTo>
                  <a:pt x="8121" y="829448"/>
                  <a:pt x="8121" y="832745"/>
                  <a:pt x="8121" y="833844"/>
                </a:cubicBezTo>
                <a:lnTo>
                  <a:pt x="4458" y="830547"/>
                </a:lnTo>
                <a:close/>
                <a:moveTo>
                  <a:pt x="136291" y="780016"/>
                </a:moveTo>
                <a:lnTo>
                  <a:pt x="139038" y="783677"/>
                </a:lnTo>
                <a:lnTo>
                  <a:pt x="139038" y="784592"/>
                </a:lnTo>
                <a:close/>
                <a:moveTo>
                  <a:pt x="132634" y="747057"/>
                </a:moveTo>
                <a:lnTo>
                  <a:pt x="132634" y="755247"/>
                </a:lnTo>
                <a:lnTo>
                  <a:pt x="133550" y="747057"/>
                </a:lnTo>
                <a:cubicBezTo>
                  <a:pt x="133550" y="753299"/>
                  <a:pt x="133550" y="764534"/>
                  <a:pt x="134922" y="773273"/>
                </a:cubicBezTo>
                <a:lnTo>
                  <a:pt x="132177" y="769528"/>
                </a:lnTo>
                <a:lnTo>
                  <a:pt x="133550" y="768279"/>
                </a:lnTo>
                <a:cubicBezTo>
                  <a:pt x="133550" y="764534"/>
                  <a:pt x="132863" y="760165"/>
                  <a:pt x="132520" y="756264"/>
                </a:cubicBezTo>
                <a:lnTo>
                  <a:pt x="132527" y="756200"/>
                </a:lnTo>
                <a:lnTo>
                  <a:pt x="130804" y="751766"/>
                </a:lnTo>
                <a:close/>
                <a:moveTo>
                  <a:pt x="144536" y="724473"/>
                </a:moveTo>
                <a:cubicBezTo>
                  <a:pt x="144536" y="726914"/>
                  <a:pt x="144536" y="728135"/>
                  <a:pt x="144536" y="729356"/>
                </a:cubicBezTo>
                <a:cubicBezTo>
                  <a:pt x="144536" y="729356"/>
                  <a:pt x="144536" y="729356"/>
                  <a:pt x="141790" y="729356"/>
                </a:cubicBezTo>
                <a:lnTo>
                  <a:pt x="142337" y="728382"/>
                </a:lnTo>
                <a:close/>
                <a:moveTo>
                  <a:pt x="138646" y="709910"/>
                </a:moveTo>
                <a:lnTo>
                  <a:pt x="139954" y="710433"/>
                </a:lnTo>
                <a:cubicBezTo>
                  <a:pt x="138123" y="710433"/>
                  <a:pt x="139954" y="710433"/>
                  <a:pt x="139954" y="713180"/>
                </a:cubicBezTo>
                <a:close/>
                <a:moveTo>
                  <a:pt x="141790" y="707996"/>
                </a:moveTo>
                <a:cubicBezTo>
                  <a:pt x="143620" y="704334"/>
                  <a:pt x="145451" y="703113"/>
                  <a:pt x="145451" y="709217"/>
                </a:cubicBezTo>
                <a:cubicBezTo>
                  <a:pt x="145451" y="706775"/>
                  <a:pt x="145451" y="712879"/>
                  <a:pt x="143620" y="712879"/>
                </a:cubicBezTo>
                <a:close/>
                <a:moveTo>
                  <a:pt x="136291" y="703113"/>
                </a:moveTo>
                <a:lnTo>
                  <a:pt x="137915" y="709017"/>
                </a:lnTo>
                <a:lnTo>
                  <a:pt x="138123" y="708601"/>
                </a:lnTo>
                <a:lnTo>
                  <a:pt x="138646" y="709910"/>
                </a:lnTo>
                <a:lnTo>
                  <a:pt x="138100" y="709691"/>
                </a:lnTo>
                <a:lnTo>
                  <a:pt x="139038" y="713101"/>
                </a:lnTo>
                <a:lnTo>
                  <a:pt x="137982" y="709644"/>
                </a:lnTo>
                <a:lnTo>
                  <a:pt x="137665" y="709517"/>
                </a:lnTo>
                <a:lnTo>
                  <a:pt x="137837" y="709172"/>
                </a:lnTo>
                <a:lnTo>
                  <a:pt x="136291" y="704112"/>
                </a:lnTo>
                <a:close/>
                <a:moveTo>
                  <a:pt x="132177" y="677015"/>
                </a:moveTo>
                <a:lnTo>
                  <a:pt x="132177" y="678389"/>
                </a:lnTo>
                <a:cubicBezTo>
                  <a:pt x="130804" y="685255"/>
                  <a:pt x="130804" y="679762"/>
                  <a:pt x="130804" y="678389"/>
                </a:cubicBezTo>
                <a:cubicBezTo>
                  <a:pt x="130804" y="677015"/>
                  <a:pt x="130804" y="681135"/>
                  <a:pt x="132177" y="677015"/>
                </a:cubicBezTo>
                <a:close/>
                <a:moveTo>
                  <a:pt x="145451" y="676559"/>
                </a:moveTo>
                <a:cubicBezTo>
                  <a:pt x="143620" y="676559"/>
                  <a:pt x="141790" y="679307"/>
                  <a:pt x="141790" y="680222"/>
                </a:cubicBezTo>
                <a:lnTo>
                  <a:pt x="141790" y="677475"/>
                </a:lnTo>
                <a:cubicBezTo>
                  <a:pt x="141790" y="677475"/>
                  <a:pt x="143620" y="675643"/>
                  <a:pt x="145451" y="676559"/>
                </a:cubicBezTo>
                <a:close/>
                <a:moveTo>
                  <a:pt x="134922" y="666029"/>
                </a:moveTo>
                <a:cubicBezTo>
                  <a:pt x="134922" y="664656"/>
                  <a:pt x="133550" y="671522"/>
                  <a:pt x="132177" y="677015"/>
                </a:cubicBezTo>
                <a:cubicBezTo>
                  <a:pt x="132177" y="674269"/>
                  <a:pt x="130804" y="672896"/>
                  <a:pt x="130804" y="672896"/>
                </a:cubicBezTo>
                <a:cubicBezTo>
                  <a:pt x="132177" y="668776"/>
                  <a:pt x="133550" y="667403"/>
                  <a:pt x="134922" y="666029"/>
                </a:cubicBezTo>
                <a:close/>
                <a:moveTo>
                  <a:pt x="139038" y="653670"/>
                </a:moveTo>
                <a:cubicBezTo>
                  <a:pt x="139038" y="656967"/>
                  <a:pt x="139038" y="656967"/>
                  <a:pt x="136291" y="658066"/>
                </a:cubicBezTo>
                <a:cubicBezTo>
                  <a:pt x="136291" y="656967"/>
                  <a:pt x="136291" y="656967"/>
                  <a:pt x="136291" y="655868"/>
                </a:cubicBezTo>
                <a:close/>
                <a:moveTo>
                  <a:pt x="141790" y="648183"/>
                </a:moveTo>
                <a:lnTo>
                  <a:pt x="144536" y="650929"/>
                </a:lnTo>
                <a:lnTo>
                  <a:pt x="144536" y="652759"/>
                </a:lnTo>
                <a:close/>
                <a:moveTo>
                  <a:pt x="136291" y="637196"/>
                </a:moveTo>
                <a:cubicBezTo>
                  <a:pt x="136291" y="638569"/>
                  <a:pt x="139038" y="638569"/>
                  <a:pt x="139038" y="641314"/>
                </a:cubicBezTo>
                <a:cubicBezTo>
                  <a:pt x="139038" y="641314"/>
                  <a:pt x="139038" y="641314"/>
                  <a:pt x="136291" y="641314"/>
                </a:cubicBezTo>
                <a:cubicBezTo>
                  <a:pt x="136291" y="641314"/>
                  <a:pt x="136291" y="638569"/>
                  <a:pt x="136291" y="637196"/>
                </a:cubicBezTo>
                <a:close/>
                <a:moveTo>
                  <a:pt x="133550" y="631702"/>
                </a:moveTo>
                <a:lnTo>
                  <a:pt x="133550" y="637195"/>
                </a:lnTo>
                <a:lnTo>
                  <a:pt x="130804" y="637195"/>
                </a:lnTo>
                <a:close/>
                <a:moveTo>
                  <a:pt x="143620" y="620716"/>
                </a:moveTo>
                <a:cubicBezTo>
                  <a:pt x="143620" y="623252"/>
                  <a:pt x="145451" y="628323"/>
                  <a:pt x="145451" y="632126"/>
                </a:cubicBezTo>
                <a:cubicBezTo>
                  <a:pt x="145451" y="629591"/>
                  <a:pt x="143620" y="635929"/>
                  <a:pt x="141790" y="633394"/>
                </a:cubicBezTo>
                <a:cubicBezTo>
                  <a:pt x="143620" y="628323"/>
                  <a:pt x="143620" y="624520"/>
                  <a:pt x="143620" y="620716"/>
                </a:cubicBezTo>
                <a:close/>
                <a:moveTo>
                  <a:pt x="136291" y="620716"/>
                </a:moveTo>
                <a:lnTo>
                  <a:pt x="139038" y="631702"/>
                </a:lnTo>
                <a:lnTo>
                  <a:pt x="139038" y="631704"/>
                </a:lnTo>
                <a:lnTo>
                  <a:pt x="139038" y="641119"/>
                </a:lnTo>
                <a:cubicBezTo>
                  <a:pt x="136291" y="639549"/>
                  <a:pt x="136291" y="636411"/>
                  <a:pt x="136291" y="633272"/>
                </a:cubicBezTo>
                <a:lnTo>
                  <a:pt x="139017" y="631714"/>
                </a:lnTo>
                <a:lnTo>
                  <a:pt x="136291" y="633077"/>
                </a:lnTo>
                <a:cubicBezTo>
                  <a:pt x="136291" y="628957"/>
                  <a:pt x="136291" y="624836"/>
                  <a:pt x="136291" y="620716"/>
                </a:cubicBezTo>
                <a:close/>
                <a:moveTo>
                  <a:pt x="136291" y="606064"/>
                </a:moveTo>
                <a:cubicBezTo>
                  <a:pt x="137390" y="602402"/>
                  <a:pt x="138489" y="608506"/>
                  <a:pt x="139588" y="609726"/>
                </a:cubicBezTo>
                <a:cubicBezTo>
                  <a:pt x="138489" y="619492"/>
                  <a:pt x="137390" y="603623"/>
                  <a:pt x="138489" y="615830"/>
                </a:cubicBezTo>
                <a:cubicBezTo>
                  <a:pt x="137390" y="610947"/>
                  <a:pt x="136291" y="613388"/>
                  <a:pt x="136291" y="606064"/>
                </a:cubicBezTo>
                <a:close/>
                <a:moveTo>
                  <a:pt x="139588" y="598740"/>
                </a:moveTo>
                <a:lnTo>
                  <a:pt x="140687" y="610947"/>
                </a:lnTo>
                <a:cubicBezTo>
                  <a:pt x="140687" y="612168"/>
                  <a:pt x="139588" y="614609"/>
                  <a:pt x="139588" y="617050"/>
                </a:cubicBezTo>
                <a:lnTo>
                  <a:pt x="139588" y="610947"/>
                </a:lnTo>
                <a:cubicBezTo>
                  <a:pt x="139588" y="609726"/>
                  <a:pt x="139588" y="606064"/>
                  <a:pt x="139588" y="609726"/>
                </a:cubicBezTo>
                <a:cubicBezTo>
                  <a:pt x="139588" y="604844"/>
                  <a:pt x="139588" y="601182"/>
                  <a:pt x="139588" y="598740"/>
                </a:cubicBezTo>
                <a:close/>
                <a:moveTo>
                  <a:pt x="130804" y="595998"/>
                </a:moveTo>
                <a:cubicBezTo>
                  <a:pt x="130804" y="593252"/>
                  <a:pt x="133550" y="595083"/>
                  <a:pt x="133550" y="597828"/>
                </a:cubicBezTo>
                <a:lnTo>
                  <a:pt x="130804" y="597828"/>
                </a:lnTo>
                <a:cubicBezTo>
                  <a:pt x="130804" y="597828"/>
                  <a:pt x="130804" y="596913"/>
                  <a:pt x="130804" y="595998"/>
                </a:cubicBezTo>
                <a:close/>
                <a:moveTo>
                  <a:pt x="136291" y="587757"/>
                </a:moveTo>
                <a:cubicBezTo>
                  <a:pt x="139038" y="587757"/>
                  <a:pt x="139038" y="589025"/>
                  <a:pt x="139038" y="592828"/>
                </a:cubicBezTo>
                <a:cubicBezTo>
                  <a:pt x="139038" y="596632"/>
                  <a:pt x="136291" y="599167"/>
                  <a:pt x="136291" y="602970"/>
                </a:cubicBezTo>
                <a:lnTo>
                  <a:pt x="136291" y="601703"/>
                </a:lnTo>
                <a:lnTo>
                  <a:pt x="136291" y="600435"/>
                </a:lnTo>
                <a:close/>
                <a:moveTo>
                  <a:pt x="130804" y="566927"/>
                </a:moveTo>
                <a:cubicBezTo>
                  <a:pt x="133550" y="565782"/>
                  <a:pt x="134924" y="578371"/>
                  <a:pt x="136297" y="576082"/>
                </a:cubicBezTo>
                <a:lnTo>
                  <a:pt x="136297" y="576776"/>
                </a:lnTo>
                <a:lnTo>
                  <a:pt x="137651" y="578468"/>
                </a:lnTo>
                <a:lnTo>
                  <a:pt x="137670" y="578371"/>
                </a:lnTo>
                <a:lnTo>
                  <a:pt x="137815" y="578673"/>
                </a:lnTo>
                <a:lnTo>
                  <a:pt x="139954" y="581347"/>
                </a:lnTo>
                <a:lnTo>
                  <a:pt x="138308" y="579701"/>
                </a:lnTo>
                <a:lnTo>
                  <a:pt x="140417" y="584094"/>
                </a:lnTo>
                <a:lnTo>
                  <a:pt x="136297" y="585238"/>
                </a:lnTo>
                <a:lnTo>
                  <a:pt x="137598" y="578729"/>
                </a:lnTo>
                <a:lnTo>
                  <a:pt x="136297" y="576777"/>
                </a:lnTo>
                <a:lnTo>
                  <a:pt x="136297" y="585238"/>
                </a:lnTo>
                <a:lnTo>
                  <a:pt x="132177" y="586382"/>
                </a:lnTo>
                <a:cubicBezTo>
                  <a:pt x="133550" y="580660"/>
                  <a:pt x="132177" y="573793"/>
                  <a:pt x="130804" y="573793"/>
                </a:cubicBezTo>
                <a:cubicBezTo>
                  <a:pt x="130804" y="571505"/>
                  <a:pt x="132177" y="573793"/>
                  <a:pt x="132177" y="573793"/>
                </a:cubicBezTo>
                <a:close/>
                <a:moveTo>
                  <a:pt x="136291" y="560294"/>
                </a:moveTo>
                <a:cubicBezTo>
                  <a:pt x="136291" y="562491"/>
                  <a:pt x="139038" y="564687"/>
                  <a:pt x="136291" y="563589"/>
                </a:cubicBezTo>
                <a:cubicBezTo>
                  <a:pt x="136291" y="562491"/>
                  <a:pt x="136291" y="560294"/>
                  <a:pt x="136291" y="560294"/>
                </a:cubicBezTo>
                <a:close/>
                <a:moveTo>
                  <a:pt x="138352" y="503054"/>
                </a:moveTo>
                <a:cubicBezTo>
                  <a:pt x="139039" y="505261"/>
                  <a:pt x="139588" y="508497"/>
                  <a:pt x="138489" y="507320"/>
                </a:cubicBezTo>
                <a:cubicBezTo>
                  <a:pt x="138489" y="506144"/>
                  <a:pt x="137390" y="507320"/>
                  <a:pt x="137390" y="504967"/>
                </a:cubicBezTo>
                <a:cubicBezTo>
                  <a:pt x="136840" y="499671"/>
                  <a:pt x="137665" y="500847"/>
                  <a:pt x="138352" y="503054"/>
                </a:cubicBezTo>
                <a:close/>
                <a:moveTo>
                  <a:pt x="134402" y="488938"/>
                </a:moveTo>
                <a:cubicBezTo>
                  <a:pt x="134402" y="490185"/>
                  <a:pt x="134402" y="490185"/>
                  <a:pt x="134402" y="493927"/>
                </a:cubicBezTo>
                <a:cubicBezTo>
                  <a:pt x="134402" y="495174"/>
                  <a:pt x="135633" y="495174"/>
                  <a:pt x="135633" y="495174"/>
                </a:cubicBezTo>
                <a:cubicBezTo>
                  <a:pt x="134402" y="493927"/>
                  <a:pt x="134402" y="491433"/>
                  <a:pt x="134402" y="488938"/>
                </a:cubicBezTo>
                <a:close/>
                <a:moveTo>
                  <a:pt x="125305" y="461419"/>
                </a:moveTo>
                <a:lnTo>
                  <a:pt x="128968" y="461419"/>
                </a:lnTo>
                <a:cubicBezTo>
                  <a:pt x="127137" y="462792"/>
                  <a:pt x="127137" y="462792"/>
                  <a:pt x="127137" y="465537"/>
                </a:cubicBezTo>
                <a:close/>
                <a:moveTo>
                  <a:pt x="123321" y="422832"/>
                </a:moveTo>
                <a:cubicBezTo>
                  <a:pt x="125783" y="417842"/>
                  <a:pt x="124552" y="432810"/>
                  <a:pt x="125783" y="425326"/>
                </a:cubicBezTo>
                <a:lnTo>
                  <a:pt x="125783" y="439046"/>
                </a:lnTo>
                <a:cubicBezTo>
                  <a:pt x="125783" y="432810"/>
                  <a:pt x="124552" y="424079"/>
                  <a:pt x="123321" y="422832"/>
                </a:cubicBezTo>
                <a:close/>
                <a:moveTo>
                  <a:pt x="119817" y="220989"/>
                </a:moveTo>
                <a:cubicBezTo>
                  <a:pt x="123478" y="219721"/>
                  <a:pt x="121647" y="222256"/>
                  <a:pt x="123478" y="227326"/>
                </a:cubicBezTo>
                <a:cubicBezTo>
                  <a:pt x="121647" y="226059"/>
                  <a:pt x="121647" y="234931"/>
                  <a:pt x="121647" y="232396"/>
                </a:cubicBezTo>
                <a:cubicBezTo>
                  <a:pt x="123478" y="223524"/>
                  <a:pt x="119817" y="231128"/>
                  <a:pt x="119817" y="220989"/>
                </a:cubicBezTo>
                <a:close/>
                <a:moveTo>
                  <a:pt x="143620" y="219725"/>
                </a:moveTo>
                <a:cubicBezTo>
                  <a:pt x="145451" y="219725"/>
                  <a:pt x="141790" y="224608"/>
                  <a:pt x="141790" y="229491"/>
                </a:cubicBezTo>
                <a:cubicBezTo>
                  <a:pt x="141790" y="227049"/>
                  <a:pt x="141790" y="224608"/>
                  <a:pt x="141790" y="220946"/>
                </a:cubicBezTo>
                <a:close/>
                <a:moveTo>
                  <a:pt x="20943" y="214227"/>
                </a:moveTo>
                <a:lnTo>
                  <a:pt x="23688" y="216975"/>
                </a:lnTo>
                <a:lnTo>
                  <a:pt x="20943" y="216975"/>
                </a:lnTo>
                <a:close/>
                <a:moveTo>
                  <a:pt x="24604" y="159300"/>
                </a:moveTo>
                <a:cubicBezTo>
                  <a:pt x="24604" y="162047"/>
                  <a:pt x="24604" y="166166"/>
                  <a:pt x="24604" y="168913"/>
                </a:cubicBezTo>
                <a:cubicBezTo>
                  <a:pt x="20943" y="168913"/>
                  <a:pt x="24604" y="166166"/>
                  <a:pt x="24604" y="159300"/>
                </a:cubicBezTo>
                <a:close/>
                <a:moveTo>
                  <a:pt x="122090" y="157158"/>
                </a:moveTo>
                <a:cubicBezTo>
                  <a:pt x="123321" y="167137"/>
                  <a:pt x="129477" y="159653"/>
                  <a:pt x="131939" y="162148"/>
                </a:cubicBezTo>
                <a:lnTo>
                  <a:pt x="134402" y="172126"/>
                </a:lnTo>
                <a:lnTo>
                  <a:pt x="131939" y="173374"/>
                </a:lnTo>
                <a:cubicBezTo>
                  <a:pt x="133171" y="177115"/>
                  <a:pt x="133171" y="180857"/>
                  <a:pt x="131939" y="184599"/>
                </a:cubicBezTo>
                <a:cubicBezTo>
                  <a:pt x="134402" y="187094"/>
                  <a:pt x="134402" y="202061"/>
                  <a:pt x="134402" y="204556"/>
                </a:cubicBezTo>
                <a:cubicBezTo>
                  <a:pt x="133171" y="208298"/>
                  <a:pt x="135633" y="215781"/>
                  <a:pt x="133171" y="218276"/>
                </a:cubicBezTo>
                <a:cubicBezTo>
                  <a:pt x="134402" y="219523"/>
                  <a:pt x="134402" y="222018"/>
                  <a:pt x="134402" y="223265"/>
                </a:cubicBezTo>
                <a:cubicBezTo>
                  <a:pt x="135633" y="222018"/>
                  <a:pt x="136864" y="220771"/>
                  <a:pt x="136864" y="223265"/>
                </a:cubicBezTo>
                <a:cubicBezTo>
                  <a:pt x="136864" y="224512"/>
                  <a:pt x="136864" y="224512"/>
                  <a:pt x="136864" y="224512"/>
                </a:cubicBezTo>
                <a:lnTo>
                  <a:pt x="134402" y="227007"/>
                </a:lnTo>
                <a:cubicBezTo>
                  <a:pt x="134402" y="229502"/>
                  <a:pt x="135633" y="233244"/>
                  <a:pt x="135633" y="235738"/>
                </a:cubicBezTo>
                <a:cubicBezTo>
                  <a:pt x="135633" y="235738"/>
                  <a:pt x="135633" y="233244"/>
                  <a:pt x="136864" y="233244"/>
                </a:cubicBezTo>
                <a:cubicBezTo>
                  <a:pt x="135633" y="233244"/>
                  <a:pt x="135633" y="235738"/>
                  <a:pt x="135633" y="236985"/>
                </a:cubicBezTo>
                <a:lnTo>
                  <a:pt x="135633" y="238233"/>
                </a:lnTo>
                <a:cubicBezTo>
                  <a:pt x="134402" y="238233"/>
                  <a:pt x="134402" y="236985"/>
                  <a:pt x="134402" y="236985"/>
                </a:cubicBezTo>
                <a:cubicBezTo>
                  <a:pt x="134402" y="239480"/>
                  <a:pt x="134402" y="241975"/>
                  <a:pt x="134402" y="245716"/>
                </a:cubicBezTo>
                <a:cubicBezTo>
                  <a:pt x="133171" y="258189"/>
                  <a:pt x="139327" y="273157"/>
                  <a:pt x="134402" y="288124"/>
                </a:cubicBezTo>
                <a:lnTo>
                  <a:pt x="134402" y="313070"/>
                </a:lnTo>
                <a:lnTo>
                  <a:pt x="135633" y="311823"/>
                </a:lnTo>
                <a:cubicBezTo>
                  <a:pt x="136864" y="321801"/>
                  <a:pt x="136864" y="328038"/>
                  <a:pt x="136864" y="334274"/>
                </a:cubicBezTo>
                <a:lnTo>
                  <a:pt x="138095" y="335521"/>
                </a:lnTo>
                <a:cubicBezTo>
                  <a:pt x="138095" y="345500"/>
                  <a:pt x="140558" y="366704"/>
                  <a:pt x="136864" y="372940"/>
                </a:cubicBezTo>
                <a:cubicBezTo>
                  <a:pt x="138095" y="375435"/>
                  <a:pt x="136864" y="386660"/>
                  <a:pt x="136864" y="392897"/>
                </a:cubicBezTo>
                <a:lnTo>
                  <a:pt x="135633" y="394144"/>
                </a:lnTo>
                <a:cubicBezTo>
                  <a:pt x="135633" y="402875"/>
                  <a:pt x="135633" y="406617"/>
                  <a:pt x="136864" y="411606"/>
                </a:cubicBezTo>
                <a:cubicBezTo>
                  <a:pt x="133171" y="426573"/>
                  <a:pt x="136864" y="440294"/>
                  <a:pt x="135633" y="454014"/>
                </a:cubicBezTo>
                <a:lnTo>
                  <a:pt x="136864" y="467734"/>
                </a:lnTo>
                <a:cubicBezTo>
                  <a:pt x="135633" y="463992"/>
                  <a:pt x="136864" y="470229"/>
                  <a:pt x="136864" y="473971"/>
                </a:cubicBezTo>
                <a:cubicBezTo>
                  <a:pt x="138095" y="478960"/>
                  <a:pt x="136864" y="485196"/>
                  <a:pt x="136864" y="490185"/>
                </a:cubicBezTo>
                <a:lnTo>
                  <a:pt x="136864" y="498916"/>
                </a:lnTo>
                <a:cubicBezTo>
                  <a:pt x="135633" y="490185"/>
                  <a:pt x="134402" y="500164"/>
                  <a:pt x="133171" y="500164"/>
                </a:cubicBezTo>
                <a:lnTo>
                  <a:pt x="134402" y="506400"/>
                </a:lnTo>
                <a:cubicBezTo>
                  <a:pt x="133171" y="508895"/>
                  <a:pt x="133171" y="502658"/>
                  <a:pt x="133171" y="506400"/>
                </a:cubicBezTo>
                <a:cubicBezTo>
                  <a:pt x="133171" y="510142"/>
                  <a:pt x="133171" y="521368"/>
                  <a:pt x="134402" y="523862"/>
                </a:cubicBezTo>
                <a:cubicBezTo>
                  <a:pt x="135633" y="523862"/>
                  <a:pt x="135633" y="522615"/>
                  <a:pt x="136864" y="521368"/>
                </a:cubicBezTo>
                <a:lnTo>
                  <a:pt x="136864" y="522615"/>
                </a:lnTo>
                <a:cubicBezTo>
                  <a:pt x="136864" y="530099"/>
                  <a:pt x="136864" y="526357"/>
                  <a:pt x="138095" y="526357"/>
                </a:cubicBezTo>
                <a:cubicBezTo>
                  <a:pt x="135633" y="533840"/>
                  <a:pt x="136864" y="538830"/>
                  <a:pt x="134402" y="545066"/>
                </a:cubicBezTo>
                <a:cubicBezTo>
                  <a:pt x="135633" y="540701"/>
                  <a:pt x="135633" y="545066"/>
                  <a:pt x="135633" y="549899"/>
                </a:cubicBezTo>
                <a:lnTo>
                  <a:pt x="136678" y="556386"/>
                </a:lnTo>
                <a:lnTo>
                  <a:pt x="139038" y="549308"/>
                </a:lnTo>
                <a:lnTo>
                  <a:pt x="136800" y="557141"/>
                </a:lnTo>
                <a:lnTo>
                  <a:pt x="136864" y="557539"/>
                </a:lnTo>
                <a:cubicBezTo>
                  <a:pt x="134402" y="562528"/>
                  <a:pt x="136864" y="561281"/>
                  <a:pt x="134402" y="565023"/>
                </a:cubicBezTo>
                <a:lnTo>
                  <a:pt x="133550" y="549484"/>
                </a:lnTo>
                <a:lnTo>
                  <a:pt x="133550" y="552054"/>
                </a:lnTo>
                <a:lnTo>
                  <a:pt x="130804" y="553426"/>
                </a:lnTo>
                <a:lnTo>
                  <a:pt x="133541" y="549322"/>
                </a:lnTo>
                <a:lnTo>
                  <a:pt x="133171" y="542571"/>
                </a:lnTo>
                <a:lnTo>
                  <a:pt x="131939" y="548808"/>
                </a:lnTo>
                <a:cubicBezTo>
                  <a:pt x="129477" y="543819"/>
                  <a:pt x="133171" y="533840"/>
                  <a:pt x="131939" y="530099"/>
                </a:cubicBezTo>
                <a:cubicBezTo>
                  <a:pt x="131939" y="532593"/>
                  <a:pt x="131939" y="538830"/>
                  <a:pt x="131939" y="538830"/>
                </a:cubicBezTo>
                <a:lnTo>
                  <a:pt x="133171" y="537582"/>
                </a:lnTo>
                <a:cubicBezTo>
                  <a:pt x="133171" y="527604"/>
                  <a:pt x="131939" y="520120"/>
                  <a:pt x="131939" y="513884"/>
                </a:cubicBezTo>
                <a:cubicBezTo>
                  <a:pt x="130708" y="520120"/>
                  <a:pt x="129477" y="506400"/>
                  <a:pt x="129477" y="511389"/>
                </a:cubicBezTo>
                <a:lnTo>
                  <a:pt x="129477" y="516378"/>
                </a:lnTo>
                <a:cubicBezTo>
                  <a:pt x="128246" y="517626"/>
                  <a:pt x="127015" y="513884"/>
                  <a:pt x="127015" y="510142"/>
                </a:cubicBezTo>
                <a:cubicBezTo>
                  <a:pt x="128246" y="495174"/>
                  <a:pt x="127015" y="466487"/>
                  <a:pt x="129477" y="461498"/>
                </a:cubicBezTo>
                <a:lnTo>
                  <a:pt x="129477" y="466487"/>
                </a:lnTo>
                <a:lnTo>
                  <a:pt x="129477" y="472723"/>
                </a:lnTo>
                <a:lnTo>
                  <a:pt x="129477" y="485196"/>
                </a:lnTo>
                <a:cubicBezTo>
                  <a:pt x="130708" y="483949"/>
                  <a:pt x="131939" y="490185"/>
                  <a:pt x="133171" y="483949"/>
                </a:cubicBezTo>
                <a:cubicBezTo>
                  <a:pt x="135633" y="466487"/>
                  <a:pt x="130708" y="470229"/>
                  <a:pt x="131939" y="449025"/>
                </a:cubicBezTo>
                <a:cubicBezTo>
                  <a:pt x="130708" y="447777"/>
                  <a:pt x="133171" y="454014"/>
                  <a:pt x="131939" y="444036"/>
                </a:cubicBezTo>
                <a:cubicBezTo>
                  <a:pt x="131939" y="430315"/>
                  <a:pt x="128246" y="420337"/>
                  <a:pt x="125783" y="420337"/>
                </a:cubicBezTo>
                <a:lnTo>
                  <a:pt x="125783" y="417842"/>
                </a:lnTo>
                <a:cubicBezTo>
                  <a:pt x="125783" y="421584"/>
                  <a:pt x="127015" y="415348"/>
                  <a:pt x="127015" y="414101"/>
                </a:cubicBezTo>
                <a:cubicBezTo>
                  <a:pt x="127015" y="400380"/>
                  <a:pt x="128246" y="394144"/>
                  <a:pt x="128246" y="380424"/>
                </a:cubicBezTo>
                <a:cubicBezTo>
                  <a:pt x="128246" y="379176"/>
                  <a:pt x="129477" y="377929"/>
                  <a:pt x="129477" y="377929"/>
                </a:cubicBezTo>
                <a:cubicBezTo>
                  <a:pt x="129477" y="371693"/>
                  <a:pt x="125783" y="361714"/>
                  <a:pt x="124552" y="364209"/>
                </a:cubicBezTo>
                <a:cubicBezTo>
                  <a:pt x="124552" y="356725"/>
                  <a:pt x="125783" y="355478"/>
                  <a:pt x="124552" y="349241"/>
                </a:cubicBezTo>
                <a:cubicBezTo>
                  <a:pt x="123321" y="360467"/>
                  <a:pt x="125783" y="346747"/>
                  <a:pt x="123321" y="345500"/>
                </a:cubicBezTo>
                <a:cubicBezTo>
                  <a:pt x="123321" y="339263"/>
                  <a:pt x="123321" y="344252"/>
                  <a:pt x="124552" y="340510"/>
                </a:cubicBezTo>
                <a:cubicBezTo>
                  <a:pt x="124552" y="339263"/>
                  <a:pt x="123321" y="336769"/>
                  <a:pt x="123321" y="336769"/>
                </a:cubicBezTo>
                <a:lnTo>
                  <a:pt x="126157" y="337918"/>
                </a:lnTo>
                <a:lnTo>
                  <a:pt x="129477" y="339263"/>
                </a:lnTo>
                <a:lnTo>
                  <a:pt x="131841" y="327290"/>
                </a:lnTo>
                <a:lnTo>
                  <a:pt x="130804" y="327752"/>
                </a:lnTo>
                <a:lnTo>
                  <a:pt x="130804" y="324088"/>
                </a:lnTo>
                <a:lnTo>
                  <a:pt x="132338" y="324771"/>
                </a:lnTo>
                <a:lnTo>
                  <a:pt x="133171" y="320554"/>
                </a:lnTo>
                <a:cubicBezTo>
                  <a:pt x="130708" y="318059"/>
                  <a:pt x="123321" y="318059"/>
                  <a:pt x="120859" y="323048"/>
                </a:cubicBezTo>
                <a:cubicBezTo>
                  <a:pt x="119627" y="323048"/>
                  <a:pt x="122090" y="316812"/>
                  <a:pt x="122090" y="314317"/>
                </a:cubicBezTo>
                <a:cubicBezTo>
                  <a:pt x="124552" y="304339"/>
                  <a:pt x="120859" y="300597"/>
                  <a:pt x="120859" y="293113"/>
                </a:cubicBezTo>
                <a:lnTo>
                  <a:pt x="123321" y="298103"/>
                </a:lnTo>
                <a:cubicBezTo>
                  <a:pt x="123321" y="298103"/>
                  <a:pt x="122090" y="286877"/>
                  <a:pt x="122090" y="284382"/>
                </a:cubicBezTo>
                <a:cubicBezTo>
                  <a:pt x="122090" y="284382"/>
                  <a:pt x="125783" y="290619"/>
                  <a:pt x="125783" y="286877"/>
                </a:cubicBezTo>
                <a:cubicBezTo>
                  <a:pt x="127015" y="274404"/>
                  <a:pt x="123321" y="261931"/>
                  <a:pt x="120859" y="263178"/>
                </a:cubicBezTo>
                <a:lnTo>
                  <a:pt x="123321" y="281888"/>
                </a:lnTo>
                <a:cubicBezTo>
                  <a:pt x="120859" y="283135"/>
                  <a:pt x="120859" y="268168"/>
                  <a:pt x="119627" y="269415"/>
                </a:cubicBezTo>
                <a:lnTo>
                  <a:pt x="119627" y="250706"/>
                </a:lnTo>
                <a:cubicBezTo>
                  <a:pt x="119627" y="253200"/>
                  <a:pt x="119627" y="260684"/>
                  <a:pt x="120859" y="256942"/>
                </a:cubicBezTo>
                <a:cubicBezTo>
                  <a:pt x="120859" y="249458"/>
                  <a:pt x="120859" y="253200"/>
                  <a:pt x="122090" y="248211"/>
                </a:cubicBezTo>
                <a:cubicBezTo>
                  <a:pt x="124552" y="256942"/>
                  <a:pt x="130708" y="274404"/>
                  <a:pt x="133171" y="279393"/>
                </a:cubicBezTo>
                <a:lnTo>
                  <a:pt x="131939" y="270662"/>
                </a:lnTo>
                <a:lnTo>
                  <a:pt x="133171" y="268168"/>
                </a:lnTo>
                <a:cubicBezTo>
                  <a:pt x="131939" y="255695"/>
                  <a:pt x="124552" y="244469"/>
                  <a:pt x="123321" y="240727"/>
                </a:cubicBezTo>
                <a:cubicBezTo>
                  <a:pt x="123321" y="234491"/>
                  <a:pt x="127015" y="236985"/>
                  <a:pt x="127015" y="238233"/>
                </a:cubicBezTo>
                <a:lnTo>
                  <a:pt x="125899" y="231602"/>
                </a:lnTo>
                <a:lnTo>
                  <a:pt x="124706" y="224512"/>
                </a:lnTo>
                <a:cubicBezTo>
                  <a:pt x="123629" y="221082"/>
                  <a:pt x="122706" y="217652"/>
                  <a:pt x="123321" y="210792"/>
                </a:cubicBezTo>
                <a:lnTo>
                  <a:pt x="122090" y="215781"/>
                </a:lnTo>
                <a:cubicBezTo>
                  <a:pt x="120859" y="212040"/>
                  <a:pt x="122090" y="200814"/>
                  <a:pt x="120859" y="202061"/>
                </a:cubicBezTo>
                <a:cubicBezTo>
                  <a:pt x="123321" y="198319"/>
                  <a:pt x="125783" y="195825"/>
                  <a:pt x="125783" y="199567"/>
                </a:cubicBezTo>
                <a:lnTo>
                  <a:pt x="122090" y="187094"/>
                </a:lnTo>
                <a:cubicBezTo>
                  <a:pt x="123321" y="188341"/>
                  <a:pt x="125783" y="188341"/>
                  <a:pt x="125783" y="188341"/>
                </a:cubicBezTo>
                <a:cubicBezTo>
                  <a:pt x="125783" y="183352"/>
                  <a:pt x="123321" y="179610"/>
                  <a:pt x="122090" y="183352"/>
                </a:cubicBezTo>
                <a:cubicBezTo>
                  <a:pt x="124552" y="173374"/>
                  <a:pt x="123321" y="175868"/>
                  <a:pt x="125783" y="168384"/>
                </a:cubicBezTo>
                <a:cubicBezTo>
                  <a:pt x="125783" y="164643"/>
                  <a:pt x="122090" y="168384"/>
                  <a:pt x="122090" y="170879"/>
                </a:cubicBezTo>
                <a:cubicBezTo>
                  <a:pt x="120859" y="163395"/>
                  <a:pt x="120859" y="159653"/>
                  <a:pt x="122090" y="157158"/>
                </a:cubicBezTo>
                <a:close/>
                <a:moveTo>
                  <a:pt x="23688" y="98878"/>
                </a:moveTo>
                <a:lnTo>
                  <a:pt x="23688" y="100708"/>
                </a:lnTo>
                <a:lnTo>
                  <a:pt x="20943" y="102538"/>
                </a:lnTo>
                <a:close/>
                <a:moveTo>
                  <a:pt x="123321" y="36171"/>
                </a:moveTo>
                <a:lnTo>
                  <a:pt x="123321" y="54881"/>
                </a:lnTo>
                <a:lnTo>
                  <a:pt x="120859" y="38666"/>
                </a:lnTo>
                <a:cubicBezTo>
                  <a:pt x="122090" y="39913"/>
                  <a:pt x="123321" y="41160"/>
                  <a:pt x="123321" y="36171"/>
                </a:cubicBezTo>
                <a:close/>
                <a:moveTo>
                  <a:pt x="23688" y="21975"/>
                </a:moveTo>
                <a:lnTo>
                  <a:pt x="23688" y="23073"/>
                </a:lnTo>
                <a:lnTo>
                  <a:pt x="20943" y="26368"/>
                </a:lnTo>
                <a:cubicBezTo>
                  <a:pt x="20943" y="24171"/>
                  <a:pt x="20943" y="23073"/>
                  <a:pt x="23688" y="21975"/>
                </a:cubicBezTo>
                <a:close/>
                <a:moveTo>
                  <a:pt x="34675" y="0"/>
                </a:moveTo>
                <a:cubicBezTo>
                  <a:pt x="51912" y="1247"/>
                  <a:pt x="42062" y="0"/>
                  <a:pt x="58068" y="1247"/>
                </a:cubicBezTo>
                <a:cubicBezTo>
                  <a:pt x="65455" y="1247"/>
                  <a:pt x="69148" y="3742"/>
                  <a:pt x="72842" y="1247"/>
                </a:cubicBezTo>
                <a:lnTo>
                  <a:pt x="70380" y="0"/>
                </a:lnTo>
                <a:cubicBezTo>
                  <a:pt x="78998" y="0"/>
                  <a:pt x="80229" y="0"/>
                  <a:pt x="88847" y="0"/>
                </a:cubicBezTo>
                <a:cubicBezTo>
                  <a:pt x="90079" y="0"/>
                  <a:pt x="95003" y="0"/>
                  <a:pt x="96235" y="0"/>
                </a:cubicBezTo>
                <a:cubicBezTo>
                  <a:pt x="96235" y="0"/>
                  <a:pt x="102391" y="0"/>
                  <a:pt x="107315" y="0"/>
                </a:cubicBezTo>
                <a:cubicBezTo>
                  <a:pt x="113471" y="0"/>
                  <a:pt x="120859" y="0"/>
                  <a:pt x="123321" y="0"/>
                </a:cubicBezTo>
                <a:cubicBezTo>
                  <a:pt x="113471" y="0"/>
                  <a:pt x="118396" y="1247"/>
                  <a:pt x="120859" y="1247"/>
                </a:cubicBezTo>
                <a:lnTo>
                  <a:pt x="129222" y="400"/>
                </a:lnTo>
                <a:lnTo>
                  <a:pt x="129884" y="3"/>
                </a:lnTo>
                <a:lnTo>
                  <a:pt x="129517" y="370"/>
                </a:lnTo>
                <a:lnTo>
                  <a:pt x="133171" y="0"/>
                </a:lnTo>
                <a:cubicBezTo>
                  <a:pt x="133171" y="1247"/>
                  <a:pt x="131939" y="3742"/>
                  <a:pt x="131939" y="6236"/>
                </a:cubicBezTo>
                <a:cubicBezTo>
                  <a:pt x="133171" y="6236"/>
                  <a:pt x="134402" y="6236"/>
                  <a:pt x="135633" y="8731"/>
                </a:cubicBezTo>
                <a:cubicBezTo>
                  <a:pt x="135633" y="9978"/>
                  <a:pt x="136864" y="11225"/>
                  <a:pt x="136864" y="14967"/>
                </a:cubicBezTo>
                <a:lnTo>
                  <a:pt x="136864" y="18709"/>
                </a:lnTo>
                <a:lnTo>
                  <a:pt x="136864" y="23698"/>
                </a:lnTo>
                <a:cubicBezTo>
                  <a:pt x="135633" y="24946"/>
                  <a:pt x="135633" y="21204"/>
                  <a:pt x="134402" y="23698"/>
                </a:cubicBezTo>
                <a:cubicBezTo>
                  <a:pt x="136864" y="31182"/>
                  <a:pt x="134402" y="37418"/>
                  <a:pt x="135633" y="48644"/>
                </a:cubicBezTo>
                <a:cubicBezTo>
                  <a:pt x="134402" y="44902"/>
                  <a:pt x="134402" y="47397"/>
                  <a:pt x="133171" y="48644"/>
                </a:cubicBezTo>
                <a:cubicBezTo>
                  <a:pt x="136864" y="49891"/>
                  <a:pt x="131939" y="64859"/>
                  <a:pt x="134402" y="59870"/>
                </a:cubicBezTo>
                <a:cubicBezTo>
                  <a:pt x="133171" y="83568"/>
                  <a:pt x="134402" y="117245"/>
                  <a:pt x="131939" y="127223"/>
                </a:cubicBezTo>
                <a:cubicBezTo>
                  <a:pt x="131939" y="129718"/>
                  <a:pt x="133171" y="135954"/>
                  <a:pt x="133171" y="138449"/>
                </a:cubicBezTo>
                <a:lnTo>
                  <a:pt x="131939" y="138449"/>
                </a:lnTo>
                <a:cubicBezTo>
                  <a:pt x="134402" y="149675"/>
                  <a:pt x="133171" y="147180"/>
                  <a:pt x="134402" y="160901"/>
                </a:cubicBezTo>
                <a:cubicBezTo>
                  <a:pt x="133171" y="154664"/>
                  <a:pt x="133171" y="157158"/>
                  <a:pt x="131939" y="162148"/>
                </a:cubicBezTo>
                <a:lnTo>
                  <a:pt x="127473" y="151400"/>
                </a:lnTo>
                <a:lnTo>
                  <a:pt x="126404" y="152587"/>
                </a:lnTo>
                <a:lnTo>
                  <a:pt x="125824" y="147433"/>
                </a:lnTo>
                <a:lnTo>
                  <a:pt x="122090" y="138449"/>
                </a:lnTo>
                <a:cubicBezTo>
                  <a:pt x="123321" y="138449"/>
                  <a:pt x="125783" y="140944"/>
                  <a:pt x="125783" y="140944"/>
                </a:cubicBezTo>
                <a:cubicBezTo>
                  <a:pt x="123321" y="138449"/>
                  <a:pt x="123321" y="112256"/>
                  <a:pt x="123321" y="99783"/>
                </a:cubicBezTo>
                <a:lnTo>
                  <a:pt x="123321" y="87310"/>
                </a:lnTo>
                <a:cubicBezTo>
                  <a:pt x="124552" y="88557"/>
                  <a:pt x="124552" y="89805"/>
                  <a:pt x="124552" y="92299"/>
                </a:cubicBezTo>
                <a:cubicBezTo>
                  <a:pt x="125783" y="87934"/>
                  <a:pt x="124860" y="85127"/>
                  <a:pt x="123937" y="82321"/>
                </a:cubicBezTo>
                <a:lnTo>
                  <a:pt x="123545" y="75972"/>
                </a:lnTo>
                <a:lnTo>
                  <a:pt x="124552" y="81074"/>
                </a:lnTo>
                <a:cubicBezTo>
                  <a:pt x="123321" y="82321"/>
                  <a:pt x="122090" y="79826"/>
                  <a:pt x="123321" y="72343"/>
                </a:cubicBezTo>
                <a:lnTo>
                  <a:pt x="123545" y="75972"/>
                </a:lnTo>
                <a:lnTo>
                  <a:pt x="120859" y="62364"/>
                </a:lnTo>
                <a:cubicBezTo>
                  <a:pt x="122090" y="58622"/>
                  <a:pt x="122090" y="54881"/>
                  <a:pt x="123321" y="54881"/>
                </a:cubicBezTo>
                <a:lnTo>
                  <a:pt x="123321" y="58622"/>
                </a:lnTo>
                <a:cubicBezTo>
                  <a:pt x="125783" y="58622"/>
                  <a:pt x="127015" y="56128"/>
                  <a:pt x="128246" y="59870"/>
                </a:cubicBezTo>
                <a:cubicBezTo>
                  <a:pt x="127015" y="42408"/>
                  <a:pt x="123321" y="32429"/>
                  <a:pt x="120859" y="21204"/>
                </a:cubicBezTo>
                <a:cubicBezTo>
                  <a:pt x="122090" y="14967"/>
                  <a:pt x="122090" y="14967"/>
                  <a:pt x="123321" y="11225"/>
                </a:cubicBezTo>
                <a:lnTo>
                  <a:pt x="122090" y="11225"/>
                </a:lnTo>
                <a:lnTo>
                  <a:pt x="123321" y="9978"/>
                </a:lnTo>
                <a:cubicBezTo>
                  <a:pt x="123321" y="8731"/>
                  <a:pt x="123321" y="8731"/>
                  <a:pt x="123321" y="8731"/>
                </a:cubicBezTo>
                <a:cubicBezTo>
                  <a:pt x="120859" y="8731"/>
                  <a:pt x="120859" y="8731"/>
                  <a:pt x="120859" y="8731"/>
                </a:cubicBezTo>
                <a:lnTo>
                  <a:pt x="119627" y="8731"/>
                </a:lnTo>
                <a:lnTo>
                  <a:pt x="122562" y="6947"/>
                </a:lnTo>
                <a:lnTo>
                  <a:pt x="125783" y="4989"/>
                </a:lnTo>
                <a:lnTo>
                  <a:pt x="127015" y="6236"/>
                </a:lnTo>
                <a:lnTo>
                  <a:pt x="127015" y="7483"/>
                </a:lnTo>
                <a:cubicBezTo>
                  <a:pt x="127015" y="8731"/>
                  <a:pt x="129477" y="11225"/>
                  <a:pt x="129477" y="6236"/>
                </a:cubicBezTo>
                <a:cubicBezTo>
                  <a:pt x="129477" y="4989"/>
                  <a:pt x="129477" y="4989"/>
                  <a:pt x="129477" y="3742"/>
                </a:cubicBezTo>
                <a:cubicBezTo>
                  <a:pt x="129477" y="4989"/>
                  <a:pt x="130708" y="6236"/>
                  <a:pt x="130708" y="3742"/>
                </a:cubicBezTo>
                <a:lnTo>
                  <a:pt x="130708" y="2494"/>
                </a:lnTo>
                <a:lnTo>
                  <a:pt x="119627" y="3742"/>
                </a:lnTo>
                <a:cubicBezTo>
                  <a:pt x="119627" y="3742"/>
                  <a:pt x="122090" y="3742"/>
                  <a:pt x="123321" y="4989"/>
                </a:cubicBezTo>
                <a:cubicBezTo>
                  <a:pt x="119627" y="4989"/>
                  <a:pt x="117165" y="6236"/>
                  <a:pt x="114703" y="7483"/>
                </a:cubicBezTo>
                <a:cubicBezTo>
                  <a:pt x="112240" y="7483"/>
                  <a:pt x="112240" y="8731"/>
                  <a:pt x="115934" y="8731"/>
                </a:cubicBezTo>
                <a:lnTo>
                  <a:pt x="106084" y="8731"/>
                </a:lnTo>
                <a:cubicBezTo>
                  <a:pt x="96235" y="11225"/>
                  <a:pt x="97466" y="9978"/>
                  <a:pt x="85154" y="11225"/>
                </a:cubicBezTo>
                <a:cubicBezTo>
                  <a:pt x="83923" y="11225"/>
                  <a:pt x="87616" y="9978"/>
                  <a:pt x="85154" y="9978"/>
                </a:cubicBezTo>
                <a:cubicBezTo>
                  <a:pt x="76535" y="12473"/>
                  <a:pt x="62992" y="7483"/>
                  <a:pt x="61761" y="8731"/>
                </a:cubicBezTo>
                <a:cubicBezTo>
                  <a:pt x="54374" y="8731"/>
                  <a:pt x="56836" y="11225"/>
                  <a:pt x="53143" y="11225"/>
                </a:cubicBezTo>
                <a:cubicBezTo>
                  <a:pt x="53143" y="11225"/>
                  <a:pt x="54374" y="11225"/>
                  <a:pt x="51912" y="11225"/>
                </a:cubicBezTo>
                <a:lnTo>
                  <a:pt x="46987" y="12473"/>
                </a:lnTo>
                <a:cubicBezTo>
                  <a:pt x="44524" y="11225"/>
                  <a:pt x="51912" y="11225"/>
                  <a:pt x="45756" y="11225"/>
                </a:cubicBezTo>
                <a:cubicBezTo>
                  <a:pt x="40831" y="11225"/>
                  <a:pt x="35906" y="11225"/>
                  <a:pt x="32212" y="11225"/>
                </a:cubicBezTo>
                <a:cubicBezTo>
                  <a:pt x="29750" y="12473"/>
                  <a:pt x="28519" y="12473"/>
                  <a:pt x="26056" y="12473"/>
                </a:cubicBezTo>
                <a:cubicBezTo>
                  <a:pt x="23594" y="12473"/>
                  <a:pt x="21132" y="12473"/>
                  <a:pt x="21132" y="11225"/>
                </a:cubicBezTo>
                <a:cubicBezTo>
                  <a:pt x="17438" y="12473"/>
                  <a:pt x="18669" y="13720"/>
                  <a:pt x="19900" y="13720"/>
                </a:cubicBezTo>
                <a:cubicBezTo>
                  <a:pt x="21132" y="14967"/>
                  <a:pt x="21132" y="14967"/>
                  <a:pt x="19900" y="14967"/>
                </a:cubicBezTo>
                <a:cubicBezTo>
                  <a:pt x="18669" y="13720"/>
                  <a:pt x="18669" y="13720"/>
                  <a:pt x="17438" y="12473"/>
                </a:cubicBezTo>
                <a:lnTo>
                  <a:pt x="16207" y="13720"/>
                </a:lnTo>
                <a:cubicBezTo>
                  <a:pt x="17438" y="14967"/>
                  <a:pt x="17438" y="14967"/>
                  <a:pt x="17438" y="14967"/>
                </a:cubicBezTo>
                <a:lnTo>
                  <a:pt x="18669" y="16215"/>
                </a:lnTo>
                <a:cubicBezTo>
                  <a:pt x="18669" y="17462"/>
                  <a:pt x="18669" y="16215"/>
                  <a:pt x="18669" y="17462"/>
                </a:cubicBezTo>
                <a:lnTo>
                  <a:pt x="18669" y="18709"/>
                </a:lnTo>
                <a:lnTo>
                  <a:pt x="17438" y="18709"/>
                </a:lnTo>
                <a:cubicBezTo>
                  <a:pt x="17438" y="24946"/>
                  <a:pt x="17438" y="28687"/>
                  <a:pt x="14976" y="28687"/>
                </a:cubicBezTo>
                <a:cubicBezTo>
                  <a:pt x="17438" y="33677"/>
                  <a:pt x="16207" y="37418"/>
                  <a:pt x="16207" y="38666"/>
                </a:cubicBezTo>
                <a:cubicBezTo>
                  <a:pt x="17438" y="48644"/>
                  <a:pt x="19900" y="32429"/>
                  <a:pt x="21132" y="31182"/>
                </a:cubicBezTo>
                <a:cubicBezTo>
                  <a:pt x="18669" y="38666"/>
                  <a:pt x="21132" y="44902"/>
                  <a:pt x="17438" y="51139"/>
                </a:cubicBezTo>
                <a:lnTo>
                  <a:pt x="17438" y="43655"/>
                </a:lnTo>
                <a:cubicBezTo>
                  <a:pt x="14976" y="58622"/>
                  <a:pt x="19900" y="58622"/>
                  <a:pt x="16207" y="64859"/>
                </a:cubicBezTo>
                <a:cubicBezTo>
                  <a:pt x="16207" y="59870"/>
                  <a:pt x="14976" y="53633"/>
                  <a:pt x="13744" y="57375"/>
                </a:cubicBezTo>
                <a:lnTo>
                  <a:pt x="14976" y="64859"/>
                </a:lnTo>
                <a:cubicBezTo>
                  <a:pt x="14976" y="66106"/>
                  <a:pt x="14976" y="59870"/>
                  <a:pt x="13744" y="63612"/>
                </a:cubicBezTo>
                <a:cubicBezTo>
                  <a:pt x="14976" y="66106"/>
                  <a:pt x="14976" y="71095"/>
                  <a:pt x="16207" y="72343"/>
                </a:cubicBezTo>
                <a:lnTo>
                  <a:pt x="16207" y="87310"/>
                </a:lnTo>
                <a:cubicBezTo>
                  <a:pt x="16207" y="83568"/>
                  <a:pt x="14976" y="83568"/>
                  <a:pt x="14976" y="86063"/>
                </a:cubicBezTo>
                <a:lnTo>
                  <a:pt x="17438" y="96041"/>
                </a:lnTo>
                <a:cubicBezTo>
                  <a:pt x="16207" y="92299"/>
                  <a:pt x="14976" y="96041"/>
                  <a:pt x="14976" y="99783"/>
                </a:cubicBezTo>
                <a:cubicBezTo>
                  <a:pt x="14976" y="112256"/>
                  <a:pt x="19900" y="109761"/>
                  <a:pt x="17438" y="119740"/>
                </a:cubicBezTo>
                <a:lnTo>
                  <a:pt x="17438" y="122234"/>
                </a:lnTo>
                <a:cubicBezTo>
                  <a:pt x="21132" y="122234"/>
                  <a:pt x="17438" y="149675"/>
                  <a:pt x="21132" y="150922"/>
                </a:cubicBezTo>
                <a:cubicBezTo>
                  <a:pt x="19900" y="158406"/>
                  <a:pt x="21132" y="150922"/>
                  <a:pt x="18669" y="143438"/>
                </a:cubicBezTo>
                <a:lnTo>
                  <a:pt x="17797" y="147856"/>
                </a:lnTo>
                <a:lnTo>
                  <a:pt x="17438" y="140944"/>
                </a:lnTo>
                <a:cubicBezTo>
                  <a:pt x="17438" y="144685"/>
                  <a:pt x="17438" y="145933"/>
                  <a:pt x="17438" y="149675"/>
                </a:cubicBezTo>
                <a:lnTo>
                  <a:pt x="17797" y="147856"/>
                </a:lnTo>
                <a:lnTo>
                  <a:pt x="18669" y="164643"/>
                </a:lnTo>
                <a:cubicBezTo>
                  <a:pt x="17438" y="168384"/>
                  <a:pt x="14976" y="162148"/>
                  <a:pt x="16207" y="172126"/>
                </a:cubicBezTo>
                <a:cubicBezTo>
                  <a:pt x="17438" y="188341"/>
                  <a:pt x="18669" y="170879"/>
                  <a:pt x="18669" y="178363"/>
                </a:cubicBezTo>
                <a:lnTo>
                  <a:pt x="17438" y="185846"/>
                </a:lnTo>
                <a:cubicBezTo>
                  <a:pt x="18669" y="197072"/>
                  <a:pt x="17438" y="205803"/>
                  <a:pt x="17438" y="215781"/>
                </a:cubicBezTo>
                <a:cubicBezTo>
                  <a:pt x="17438" y="217029"/>
                  <a:pt x="17438" y="218276"/>
                  <a:pt x="17438" y="219523"/>
                </a:cubicBezTo>
                <a:cubicBezTo>
                  <a:pt x="17438" y="229502"/>
                  <a:pt x="19900" y="240727"/>
                  <a:pt x="18669" y="248211"/>
                </a:cubicBezTo>
                <a:cubicBezTo>
                  <a:pt x="18669" y="246964"/>
                  <a:pt x="17438" y="253200"/>
                  <a:pt x="17438" y="253200"/>
                </a:cubicBezTo>
                <a:lnTo>
                  <a:pt x="18669" y="266920"/>
                </a:lnTo>
                <a:cubicBezTo>
                  <a:pt x="18669" y="260684"/>
                  <a:pt x="17438" y="261931"/>
                  <a:pt x="14976" y="260684"/>
                </a:cubicBezTo>
                <a:cubicBezTo>
                  <a:pt x="16207" y="265673"/>
                  <a:pt x="16207" y="266920"/>
                  <a:pt x="17438" y="269415"/>
                </a:cubicBezTo>
                <a:cubicBezTo>
                  <a:pt x="16207" y="268168"/>
                  <a:pt x="14976" y="266920"/>
                  <a:pt x="14976" y="268168"/>
                </a:cubicBezTo>
                <a:lnTo>
                  <a:pt x="17438" y="283135"/>
                </a:lnTo>
                <a:lnTo>
                  <a:pt x="17438" y="295608"/>
                </a:lnTo>
                <a:cubicBezTo>
                  <a:pt x="17438" y="295608"/>
                  <a:pt x="16207" y="294361"/>
                  <a:pt x="16207" y="293113"/>
                </a:cubicBezTo>
                <a:cubicBezTo>
                  <a:pt x="17438" y="288124"/>
                  <a:pt x="16207" y="286877"/>
                  <a:pt x="14976" y="284382"/>
                </a:cubicBezTo>
                <a:cubicBezTo>
                  <a:pt x="14976" y="294361"/>
                  <a:pt x="14976" y="286877"/>
                  <a:pt x="13744" y="291866"/>
                </a:cubicBezTo>
                <a:cubicBezTo>
                  <a:pt x="13744" y="298103"/>
                  <a:pt x="14976" y="301844"/>
                  <a:pt x="17438" y="299350"/>
                </a:cubicBezTo>
                <a:cubicBezTo>
                  <a:pt x="16207" y="308081"/>
                  <a:pt x="16207" y="309328"/>
                  <a:pt x="17438" y="318059"/>
                </a:cubicBezTo>
                <a:lnTo>
                  <a:pt x="14976" y="316812"/>
                </a:lnTo>
                <a:lnTo>
                  <a:pt x="16207" y="324296"/>
                </a:lnTo>
                <a:lnTo>
                  <a:pt x="13744" y="318059"/>
                </a:lnTo>
                <a:cubicBezTo>
                  <a:pt x="12513" y="333027"/>
                  <a:pt x="17438" y="320554"/>
                  <a:pt x="16207" y="338016"/>
                </a:cubicBezTo>
                <a:lnTo>
                  <a:pt x="14976" y="338016"/>
                </a:lnTo>
                <a:cubicBezTo>
                  <a:pt x="14976" y="344252"/>
                  <a:pt x="17438" y="345500"/>
                  <a:pt x="16207" y="350489"/>
                </a:cubicBezTo>
                <a:cubicBezTo>
                  <a:pt x="17438" y="356725"/>
                  <a:pt x="17438" y="339263"/>
                  <a:pt x="18669" y="354231"/>
                </a:cubicBezTo>
                <a:cubicBezTo>
                  <a:pt x="17438" y="356725"/>
                  <a:pt x="17438" y="361714"/>
                  <a:pt x="17438" y="365456"/>
                </a:cubicBezTo>
                <a:cubicBezTo>
                  <a:pt x="17438" y="370445"/>
                  <a:pt x="18669" y="362962"/>
                  <a:pt x="18669" y="359220"/>
                </a:cubicBezTo>
                <a:cubicBezTo>
                  <a:pt x="18669" y="380424"/>
                  <a:pt x="12513" y="372940"/>
                  <a:pt x="14976" y="391649"/>
                </a:cubicBezTo>
                <a:cubicBezTo>
                  <a:pt x="16207" y="385413"/>
                  <a:pt x="17438" y="397886"/>
                  <a:pt x="17438" y="381671"/>
                </a:cubicBezTo>
                <a:cubicBezTo>
                  <a:pt x="18669" y="389155"/>
                  <a:pt x="14976" y="396639"/>
                  <a:pt x="17438" y="404122"/>
                </a:cubicBezTo>
                <a:lnTo>
                  <a:pt x="14976" y="399133"/>
                </a:lnTo>
                <a:cubicBezTo>
                  <a:pt x="14976" y="402875"/>
                  <a:pt x="16207" y="405370"/>
                  <a:pt x="16207" y="406617"/>
                </a:cubicBezTo>
                <a:lnTo>
                  <a:pt x="14976" y="405370"/>
                </a:lnTo>
                <a:cubicBezTo>
                  <a:pt x="17438" y="415348"/>
                  <a:pt x="13744" y="424079"/>
                  <a:pt x="17438" y="429068"/>
                </a:cubicBezTo>
                <a:cubicBezTo>
                  <a:pt x="14976" y="425326"/>
                  <a:pt x="17438" y="436552"/>
                  <a:pt x="16207" y="440294"/>
                </a:cubicBezTo>
                <a:cubicBezTo>
                  <a:pt x="13744" y="431563"/>
                  <a:pt x="16207" y="417842"/>
                  <a:pt x="13744" y="416595"/>
                </a:cubicBezTo>
                <a:cubicBezTo>
                  <a:pt x="12513" y="420337"/>
                  <a:pt x="13744" y="424079"/>
                  <a:pt x="12513" y="426573"/>
                </a:cubicBezTo>
                <a:cubicBezTo>
                  <a:pt x="12513" y="424079"/>
                  <a:pt x="12513" y="421584"/>
                  <a:pt x="11282" y="419090"/>
                </a:cubicBezTo>
                <a:cubicBezTo>
                  <a:pt x="10051" y="431563"/>
                  <a:pt x="12513" y="439046"/>
                  <a:pt x="13744" y="446530"/>
                </a:cubicBezTo>
                <a:lnTo>
                  <a:pt x="12513" y="432810"/>
                </a:lnTo>
                <a:cubicBezTo>
                  <a:pt x="16207" y="434057"/>
                  <a:pt x="13744" y="439046"/>
                  <a:pt x="16207" y="442788"/>
                </a:cubicBezTo>
                <a:cubicBezTo>
                  <a:pt x="14976" y="449025"/>
                  <a:pt x="16207" y="454014"/>
                  <a:pt x="14976" y="459003"/>
                </a:cubicBezTo>
                <a:cubicBezTo>
                  <a:pt x="14976" y="457756"/>
                  <a:pt x="14976" y="457756"/>
                  <a:pt x="14976" y="456508"/>
                </a:cubicBezTo>
                <a:cubicBezTo>
                  <a:pt x="14976" y="470229"/>
                  <a:pt x="11282" y="475218"/>
                  <a:pt x="11282" y="480207"/>
                </a:cubicBezTo>
                <a:cubicBezTo>
                  <a:pt x="11282" y="485196"/>
                  <a:pt x="12513" y="496422"/>
                  <a:pt x="12513" y="492680"/>
                </a:cubicBezTo>
                <a:cubicBezTo>
                  <a:pt x="13744" y="496422"/>
                  <a:pt x="12513" y="472723"/>
                  <a:pt x="16207" y="481454"/>
                </a:cubicBezTo>
                <a:cubicBezTo>
                  <a:pt x="12513" y="488938"/>
                  <a:pt x="17438" y="497669"/>
                  <a:pt x="14976" y="515131"/>
                </a:cubicBezTo>
                <a:cubicBezTo>
                  <a:pt x="12513" y="507647"/>
                  <a:pt x="12513" y="520120"/>
                  <a:pt x="11282" y="512637"/>
                </a:cubicBezTo>
                <a:cubicBezTo>
                  <a:pt x="11282" y="521368"/>
                  <a:pt x="12513" y="522615"/>
                  <a:pt x="13744" y="525109"/>
                </a:cubicBezTo>
                <a:lnTo>
                  <a:pt x="12513" y="527604"/>
                </a:lnTo>
                <a:cubicBezTo>
                  <a:pt x="14976" y="538830"/>
                  <a:pt x="14976" y="530099"/>
                  <a:pt x="16207" y="547561"/>
                </a:cubicBezTo>
                <a:cubicBezTo>
                  <a:pt x="14976" y="541324"/>
                  <a:pt x="14976" y="553797"/>
                  <a:pt x="13744" y="548808"/>
                </a:cubicBezTo>
                <a:cubicBezTo>
                  <a:pt x="12513" y="553797"/>
                  <a:pt x="13744" y="558786"/>
                  <a:pt x="14976" y="561281"/>
                </a:cubicBezTo>
                <a:cubicBezTo>
                  <a:pt x="14976" y="577496"/>
                  <a:pt x="12513" y="575001"/>
                  <a:pt x="13744" y="589968"/>
                </a:cubicBezTo>
                <a:lnTo>
                  <a:pt x="14976" y="588721"/>
                </a:lnTo>
                <a:cubicBezTo>
                  <a:pt x="17438" y="608678"/>
                  <a:pt x="14976" y="633624"/>
                  <a:pt x="16207" y="653580"/>
                </a:cubicBezTo>
                <a:lnTo>
                  <a:pt x="17438" y="646097"/>
                </a:lnTo>
                <a:lnTo>
                  <a:pt x="17438" y="662311"/>
                </a:lnTo>
                <a:cubicBezTo>
                  <a:pt x="16207" y="662311"/>
                  <a:pt x="14976" y="664806"/>
                  <a:pt x="14976" y="669795"/>
                </a:cubicBezTo>
                <a:lnTo>
                  <a:pt x="16207" y="671042"/>
                </a:lnTo>
                <a:lnTo>
                  <a:pt x="14976" y="673537"/>
                </a:lnTo>
                <a:cubicBezTo>
                  <a:pt x="14976" y="681021"/>
                  <a:pt x="17438" y="671042"/>
                  <a:pt x="17438" y="678526"/>
                </a:cubicBezTo>
                <a:cubicBezTo>
                  <a:pt x="12513" y="683515"/>
                  <a:pt x="16207" y="710956"/>
                  <a:pt x="12513" y="718439"/>
                </a:cubicBezTo>
                <a:cubicBezTo>
                  <a:pt x="14976" y="723429"/>
                  <a:pt x="12513" y="703472"/>
                  <a:pt x="14976" y="709708"/>
                </a:cubicBezTo>
                <a:cubicBezTo>
                  <a:pt x="14976" y="712203"/>
                  <a:pt x="14976" y="712203"/>
                  <a:pt x="14976" y="717192"/>
                </a:cubicBezTo>
                <a:lnTo>
                  <a:pt x="16207" y="715945"/>
                </a:lnTo>
                <a:cubicBezTo>
                  <a:pt x="14976" y="738396"/>
                  <a:pt x="13744" y="747127"/>
                  <a:pt x="14976" y="767084"/>
                </a:cubicBezTo>
                <a:lnTo>
                  <a:pt x="13744" y="767084"/>
                </a:lnTo>
                <a:cubicBezTo>
                  <a:pt x="12513" y="773320"/>
                  <a:pt x="13744" y="777062"/>
                  <a:pt x="14976" y="782051"/>
                </a:cubicBezTo>
                <a:cubicBezTo>
                  <a:pt x="14976" y="783298"/>
                  <a:pt x="13744" y="777062"/>
                  <a:pt x="12513" y="779557"/>
                </a:cubicBezTo>
                <a:cubicBezTo>
                  <a:pt x="17438" y="793277"/>
                  <a:pt x="11282" y="805750"/>
                  <a:pt x="12513" y="813233"/>
                </a:cubicBezTo>
                <a:cubicBezTo>
                  <a:pt x="10051" y="811986"/>
                  <a:pt x="6357" y="828201"/>
                  <a:pt x="5126" y="821964"/>
                </a:cubicBezTo>
                <a:lnTo>
                  <a:pt x="5126" y="826954"/>
                </a:lnTo>
                <a:cubicBezTo>
                  <a:pt x="3895" y="825706"/>
                  <a:pt x="5126" y="810739"/>
                  <a:pt x="3895" y="808244"/>
                </a:cubicBezTo>
                <a:lnTo>
                  <a:pt x="5126" y="790782"/>
                </a:lnTo>
                <a:cubicBezTo>
                  <a:pt x="5126" y="792030"/>
                  <a:pt x="3895" y="789535"/>
                  <a:pt x="3895" y="792030"/>
                </a:cubicBezTo>
                <a:cubicBezTo>
                  <a:pt x="3895" y="788288"/>
                  <a:pt x="3895" y="784546"/>
                  <a:pt x="1432" y="789535"/>
                </a:cubicBezTo>
                <a:cubicBezTo>
                  <a:pt x="6357" y="749622"/>
                  <a:pt x="1432" y="709708"/>
                  <a:pt x="5126" y="671042"/>
                </a:cubicBezTo>
                <a:cubicBezTo>
                  <a:pt x="5126" y="668548"/>
                  <a:pt x="3895" y="669795"/>
                  <a:pt x="3895" y="671042"/>
                </a:cubicBezTo>
                <a:cubicBezTo>
                  <a:pt x="5126" y="663559"/>
                  <a:pt x="2664" y="664806"/>
                  <a:pt x="1432" y="661064"/>
                </a:cubicBezTo>
                <a:lnTo>
                  <a:pt x="5126" y="649838"/>
                </a:lnTo>
                <a:cubicBezTo>
                  <a:pt x="3895" y="646097"/>
                  <a:pt x="3895" y="649838"/>
                  <a:pt x="2664" y="648591"/>
                </a:cubicBezTo>
                <a:cubicBezTo>
                  <a:pt x="1432" y="628634"/>
                  <a:pt x="5126" y="609925"/>
                  <a:pt x="3895" y="593710"/>
                </a:cubicBezTo>
                <a:cubicBezTo>
                  <a:pt x="3895" y="588721"/>
                  <a:pt x="5126" y="594958"/>
                  <a:pt x="5126" y="588721"/>
                </a:cubicBezTo>
                <a:cubicBezTo>
                  <a:pt x="2664" y="597452"/>
                  <a:pt x="5126" y="568765"/>
                  <a:pt x="2664" y="575001"/>
                </a:cubicBezTo>
                <a:cubicBezTo>
                  <a:pt x="5126" y="567517"/>
                  <a:pt x="3895" y="550055"/>
                  <a:pt x="6357" y="553797"/>
                </a:cubicBezTo>
                <a:cubicBezTo>
                  <a:pt x="7588" y="545066"/>
                  <a:pt x="5126" y="546313"/>
                  <a:pt x="5126" y="548808"/>
                </a:cubicBezTo>
                <a:cubicBezTo>
                  <a:pt x="5126" y="540077"/>
                  <a:pt x="5126" y="531346"/>
                  <a:pt x="3895" y="523862"/>
                </a:cubicBezTo>
                <a:cubicBezTo>
                  <a:pt x="5126" y="520120"/>
                  <a:pt x="2664" y="481454"/>
                  <a:pt x="6357" y="473971"/>
                </a:cubicBezTo>
                <a:cubicBezTo>
                  <a:pt x="3895" y="478960"/>
                  <a:pt x="5126" y="472723"/>
                  <a:pt x="3895" y="467734"/>
                </a:cubicBezTo>
                <a:lnTo>
                  <a:pt x="2664" y="472723"/>
                </a:lnTo>
                <a:lnTo>
                  <a:pt x="2664" y="460250"/>
                </a:lnTo>
                <a:cubicBezTo>
                  <a:pt x="2664" y="457756"/>
                  <a:pt x="2664" y="457756"/>
                  <a:pt x="2664" y="457756"/>
                </a:cubicBezTo>
                <a:cubicBezTo>
                  <a:pt x="2664" y="455261"/>
                  <a:pt x="3895" y="457756"/>
                  <a:pt x="3895" y="452767"/>
                </a:cubicBezTo>
                <a:cubicBezTo>
                  <a:pt x="3895" y="444036"/>
                  <a:pt x="3895" y="444036"/>
                  <a:pt x="2664" y="439046"/>
                </a:cubicBezTo>
                <a:lnTo>
                  <a:pt x="1432" y="440294"/>
                </a:lnTo>
                <a:lnTo>
                  <a:pt x="1432" y="434057"/>
                </a:lnTo>
                <a:cubicBezTo>
                  <a:pt x="1432" y="430315"/>
                  <a:pt x="3895" y="449025"/>
                  <a:pt x="5126" y="435305"/>
                </a:cubicBezTo>
                <a:cubicBezTo>
                  <a:pt x="3895" y="435305"/>
                  <a:pt x="1432" y="427821"/>
                  <a:pt x="3895" y="424079"/>
                </a:cubicBezTo>
                <a:cubicBezTo>
                  <a:pt x="2664" y="431563"/>
                  <a:pt x="3895" y="430315"/>
                  <a:pt x="5126" y="427821"/>
                </a:cubicBezTo>
                <a:lnTo>
                  <a:pt x="5126" y="417842"/>
                </a:lnTo>
                <a:lnTo>
                  <a:pt x="2664" y="420337"/>
                </a:lnTo>
                <a:cubicBezTo>
                  <a:pt x="2664" y="392897"/>
                  <a:pt x="3895" y="364209"/>
                  <a:pt x="3895" y="334274"/>
                </a:cubicBezTo>
                <a:cubicBezTo>
                  <a:pt x="6357" y="334274"/>
                  <a:pt x="3895" y="313070"/>
                  <a:pt x="6357" y="315565"/>
                </a:cubicBezTo>
                <a:lnTo>
                  <a:pt x="6357" y="316812"/>
                </a:lnTo>
                <a:cubicBezTo>
                  <a:pt x="6357" y="324296"/>
                  <a:pt x="8820" y="314317"/>
                  <a:pt x="8820" y="308081"/>
                </a:cubicBezTo>
                <a:cubicBezTo>
                  <a:pt x="7588" y="314317"/>
                  <a:pt x="6357" y="298103"/>
                  <a:pt x="5126" y="311823"/>
                </a:cubicBezTo>
                <a:lnTo>
                  <a:pt x="3895" y="300597"/>
                </a:lnTo>
                <a:cubicBezTo>
                  <a:pt x="-1030" y="294361"/>
                  <a:pt x="5126" y="269415"/>
                  <a:pt x="2664" y="251953"/>
                </a:cubicBezTo>
                <a:cubicBezTo>
                  <a:pt x="3895" y="253200"/>
                  <a:pt x="3895" y="253200"/>
                  <a:pt x="3895" y="253200"/>
                </a:cubicBezTo>
                <a:cubicBezTo>
                  <a:pt x="1432" y="236985"/>
                  <a:pt x="5126" y="218276"/>
                  <a:pt x="3895" y="214534"/>
                </a:cubicBezTo>
                <a:lnTo>
                  <a:pt x="5126" y="213287"/>
                </a:lnTo>
                <a:cubicBezTo>
                  <a:pt x="3895" y="199567"/>
                  <a:pt x="3895" y="197072"/>
                  <a:pt x="3895" y="182105"/>
                </a:cubicBezTo>
                <a:cubicBezTo>
                  <a:pt x="3895" y="182105"/>
                  <a:pt x="5126" y="184599"/>
                  <a:pt x="5126" y="182105"/>
                </a:cubicBezTo>
                <a:cubicBezTo>
                  <a:pt x="3895" y="177115"/>
                  <a:pt x="2664" y="173374"/>
                  <a:pt x="3895" y="162148"/>
                </a:cubicBezTo>
                <a:lnTo>
                  <a:pt x="3895" y="145933"/>
                </a:lnTo>
                <a:cubicBezTo>
                  <a:pt x="7588" y="145933"/>
                  <a:pt x="201" y="115998"/>
                  <a:pt x="5126" y="111009"/>
                </a:cubicBezTo>
                <a:cubicBezTo>
                  <a:pt x="3895" y="108514"/>
                  <a:pt x="3895" y="94794"/>
                  <a:pt x="3895" y="89805"/>
                </a:cubicBezTo>
                <a:cubicBezTo>
                  <a:pt x="3895" y="89805"/>
                  <a:pt x="3895" y="89805"/>
                  <a:pt x="3895" y="87310"/>
                </a:cubicBezTo>
                <a:cubicBezTo>
                  <a:pt x="1432" y="82321"/>
                  <a:pt x="5126" y="68601"/>
                  <a:pt x="3895" y="62364"/>
                </a:cubicBezTo>
                <a:cubicBezTo>
                  <a:pt x="3895" y="57375"/>
                  <a:pt x="2664" y="58622"/>
                  <a:pt x="1432" y="61117"/>
                </a:cubicBezTo>
                <a:cubicBezTo>
                  <a:pt x="3895" y="51139"/>
                  <a:pt x="-1030" y="34924"/>
                  <a:pt x="201" y="31182"/>
                </a:cubicBezTo>
                <a:cubicBezTo>
                  <a:pt x="1432" y="24946"/>
                  <a:pt x="2664" y="28687"/>
                  <a:pt x="3895" y="27440"/>
                </a:cubicBezTo>
                <a:cubicBezTo>
                  <a:pt x="3895" y="22451"/>
                  <a:pt x="1432" y="22451"/>
                  <a:pt x="1432" y="22451"/>
                </a:cubicBezTo>
                <a:cubicBezTo>
                  <a:pt x="1432" y="22451"/>
                  <a:pt x="201" y="22451"/>
                  <a:pt x="201" y="21204"/>
                </a:cubicBezTo>
                <a:cubicBezTo>
                  <a:pt x="201" y="21204"/>
                  <a:pt x="201" y="19956"/>
                  <a:pt x="201" y="18709"/>
                </a:cubicBezTo>
                <a:cubicBezTo>
                  <a:pt x="201" y="17462"/>
                  <a:pt x="1432" y="16215"/>
                  <a:pt x="1432" y="13720"/>
                </a:cubicBezTo>
                <a:cubicBezTo>
                  <a:pt x="1432" y="17462"/>
                  <a:pt x="1432" y="18709"/>
                  <a:pt x="1432" y="18709"/>
                </a:cubicBezTo>
                <a:cubicBezTo>
                  <a:pt x="1432" y="17462"/>
                  <a:pt x="2664" y="12473"/>
                  <a:pt x="3895" y="8731"/>
                </a:cubicBezTo>
                <a:cubicBezTo>
                  <a:pt x="3895" y="7483"/>
                  <a:pt x="5126" y="3742"/>
                  <a:pt x="5126" y="1247"/>
                </a:cubicBezTo>
                <a:lnTo>
                  <a:pt x="8820" y="1247"/>
                </a:lnTo>
                <a:cubicBezTo>
                  <a:pt x="22363" y="0"/>
                  <a:pt x="33444" y="4989"/>
                  <a:pt x="35906" y="124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6" name="Freeform 145">
            <a:extLst>
              <a:ext uri="{FF2B5EF4-FFF2-40B4-BE49-F238E27FC236}">
                <a16:creationId xmlns:a16="http://schemas.microsoft.com/office/drawing/2014/main" id="{5776F650-CC05-354D-9D18-15199AB973FE}"/>
              </a:ext>
            </a:extLst>
          </p:cNvPr>
          <p:cNvSpPr>
            <a:spLocks noChangeArrowheads="1"/>
          </p:cNvSpPr>
          <p:nvPr/>
        </p:nvSpPr>
        <p:spPr bwMode="auto">
          <a:xfrm>
            <a:off x="6706841" y="2462224"/>
            <a:ext cx="72126" cy="513143"/>
          </a:xfrm>
          <a:custGeom>
            <a:avLst/>
            <a:gdLst>
              <a:gd name="connsiteX0" fmla="*/ 6929 w 144252"/>
              <a:gd name="connsiteY0" fmla="*/ 1021707 h 1026286"/>
              <a:gd name="connsiteX1" fmla="*/ 6929 w 144252"/>
              <a:gd name="connsiteY1" fmla="*/ 1026286 h 1026286"/>
              <a:gd name="connsiteX2" fmla="*/ 3268 w 144252"/>
              <a:gd name="connsiteY2" fmla="*/ 1022623 h 1026286"/>
              <a:gd name="connsiteX3" fmla="*/ 129603 w 144252"/>
              <a:gd name="connsiteY3" fmla="*/ 961289 h 1026286"/>
              <a:gd name="connsiteX4" fmla="*/ 132351 w 144252"/>
              <a:gd name="connsiteY4" fmla="*/ 969136 h 1026286"/>
              <a:gd name="connsiteX5" fmla="*/ 132351 w 144252"/>
              <a:gd name="connsiteY5" fmla="*/ 970706 h 1026286"/>
              <a:gd name="connsiteX6" fmla="*/ 133266 w 144252"/>
              <a:gd name="connsiteY6" fmla="*/ 922835 h 1026286"/>
              <a:gd name="connsiteX7" fmla="*/ 133266 w 144252"/>
              <a:gd name="connsiteY7" fmla="*/ 954573 h 1026286"/>
              <a:gd name="connsiteX8" fmla="*/ 131435 w 144252"/>
              <a:gd name="connsiteY8" fmla="*/ 949690 h 1026286"/>
              <a:gd name="connsiteX9" fmla="*/ 131435 w 144252"/>
              <a:gd name="connsiteY9" fmla="*/ 948469 h 1026286"/>
              <a:gd name="connsiteX10" fmla="*/ 133266 w 144252"/>
              <a:gd name="connsiteY10" fmla="*/ 922835 h 1026286"/>
              <a:gd name="connsiteX11" fmla="*/ 132351 w 144252"/>
              <a:gd name="connsiteY11" fmla="*/ 917344 h 1026286"/>
              <a:gd name="connsiteX12" fmla="*/ 132351 w 144252"/>
              <a:gd name="connsiteY12" fmla="*/ 927110 h 1026286"/>
              <a:gd name="connsiteX13" fmla="*/ 129603 w 144252"/>
              <a:gd name="connsiteY13" fmla="*/ 922227 h 1026286"/>
              <a:gd name="connsiteX14" fmla="*/ 135101 w 144252"/>
              <a:gd name="connsiteY14" fmla="*/ 862410 h 1026286"/>
              <a:gd name="connsiteX15" fmla="*/ 136989 w 144252"/>
              <a:gd name="connsiteY15" fmla="*/ 872930 h 1026286"/>
              <a:gd name="connsiteX16" fmla="*/ 138762 w 144252"/>
              <a:gd name="connsiteY16" fmla="*/ 873898 h 1026286"/>
              <a:gd name="connsiteX17" fmla="*/ 137613 w 144252"/>
              <a:gd name="connsiteY17" fmla="*/ 876405 h 1026286"/>
              <a:gd name="connsiteX18" fmla="*/ 137847 w 144252"/>
              <a:gd name="connsiteY18" fmla="*/ 877710 h 1026286"/>
              <a:gd name="connsiteX19" fmla="*/ 137584 w 144252"/>
              <a:gd name="connsiteY19" fmla="*/ 876468 h 1026286"/>
              <a:gd name="connsiteX20" fmla="*/ 137544 w 144252"/>
              <a:gd name="connsiteY20" fmla="*/ 876555 h 1026286"/>
              <a:gd name="connsiteX21" fmla="*/ 138762 w 144252"/>
              <a:gd name="connsiteY21" fmla="*/ 882817 h 1026286"/>
              <a:gd name="connsiteX22" fmla="*/ 136931 w 144252"/>
              <a:gd name="connsiteY22" fmla="*/ 878109 h 1026286"/>
              <a:gd name="connsiteX23" fmla="*/ 136931 w 144252"/>
              <a:gd name="connsiteY23" fmla="*/ 877893 h 1026286"/>
              <a:gd name="connsiteX24" fmla="*/ 135101 w 144252"/>
              <a:gd name="connsiteY24" fmla="*/ 871900 h 1026286"/>
              <a:gd name="connsiteX25" fmla="*/ 136813 w 144252"/>
              <a:gd name="connsiteY25" fmla="*/ 872834 h 1026286"/>
              <a:gd name="connsiteX26" fmla="*/ 135101 w 144252"/>
              <a:gd name="connsiteY26" fmla="*/ 864764 h 1026286"/>
              <a:gd name="connsiteX27" fmla="*/ 137847 w 144252"/>
              <a:gd name="connsiteY27" fmla="*/ 836320 h 1026286"/>
              <a:gd name="connsiteX28" fmla="*/ 137450 w 144252"/>
              <a:gd name="connsiteY28" fmla="*/ 837511 h 1026286"/>
              <a:gd name="connsiteX29" fmla="*/ 135101 w 144252"/>
              <a:gd name="connsiteY29" fmla="*/ 844560 h 1026286"/>
              <a:gd name="connsiteX30" fmla="*/ 135101 w 144252"/>
              <a:gd name="connsiteY30" fmla="*/ 839067 h 1026286"/>
              <a:gd name="connsiteX31" fmla="*/ 137271 w 144252"/>
              <a:gd name="connsiteY31" fmla="*/ 836896 h 1026286"/>
              <a:gd name="connsiteX32" fmla="*/ 133724 w 144252"/>
              <a:gd name="connsiteY32" fmla="*/ 819623 h 1026286"/>
              <a:gd name="connsiteX33" fmla="*/ 130977 w 144252"/>
              <a:gd name="connsiteY33" fmla="*/ 831187 h 1026286"/>
              <a:gd name="connsiteX34" fmla="*/ 130977 w 144252"/>
              <a:gd name="connsiteY34" fmla="*/ 833500 h 1026286"/>
              <a:gd name="connsiteX35" fmla="*/ 129603 w 144252"/>
              <a:gd name="connsiteY35" fmla="*/ 832343 h 1026286"/>
              <a:gd name="connsiteX36" fmla="*/ 129603 w 144252"/>
              <a:gd name="connsiteY36" fmla="*/ 831187 h 1026286"/>
              <a:gd name="connsiteX37" fmla="*/ 129603 w 144252"/>
              <a:gd name="connsiteY37" fmla="*/ 826561 h 1026286"/>
              <a:gd name="connsiteX38" fmla="*/ 133724 w 144252"/>
              <a:gd name="connsiteY38" fmla="*/ 819623 h 1026286"/>
              <a:gd name="connsiteX39" fmla="*/ 135101 w 144252"/>
              <a:gd name="connsiteY39" fmla="*/ 818469 h 1026286"/>
              <a:gd name="connsiteX40" fmla="*/ 136931 w 144252"/>
              <a:gd name="connsiteY40" fmla="*/ 818469 h 1026286"/>
              <a:gd name="connsiteX41" fmla="*/ 137847 w 144252"/>
              <a:gd name="connsiteY41" fmla="*/ 818469 h 1026286"/>
              <a:gd name="connsiteX42" fmla="*/ 137847 w 144252"/>
              <a:gd name="connsiteY42" fmla="*/ 822587 h 1026286"/>
              <a:gd name="connsiteX43" fmla="*/ 137663 w 144252"/>
              <a:gd name="connsiteY43" fmla="*/ 822311 h 1026286"/>
              <a:gd name="connsiteX44" fmla="*/ 138762 w 144252"/>
              <a:gd name="connsiteY44" fmla="*/ 828082 h 1026286"/>
              <a:gd name="connsiteX45" fmla="*/ 135101 w 144252"/>
              <a:gd name="connsiteY45" fmla="*/ 828082 h 1026286"/>
              <a:gd name="connsiteX46" fmla="*/ 136525 w 144252"/>
              <a:gd name="connsiteY46" fmla="*/ 820604 h 1026286"/>
              <a:gd name="connsiteX47" fmla="*/ 137847 w 144252"/>
              <a:gd name="connsiteY47" fmla="*/ 807483 h 1026286"/>
              <a:gd name="connsiteX48" fmla="*/ 135101 w 144252"/>
              <a:gd name="connsiteY48" fmla="*/ 811876 h 1026286"/>
              <a:gd name="connsiteX49" fmla="*/ 135101 w 144252"/>
              <a:gd name="connsiteY49" fmla="*/ 809680 h 1026286"/>
              <a:gd name="connsiteX50" fmla="*/ 140589 w 144252"/>
              <a:gd name="connsiteY50" fmla="*/ 801988 h 1026286"/>
              <a:gd name="connsiteX51" fmla="*/ 143337 w 144252"/>
              <a:gd name="connsiteY51" fmla="*/ 811601 h 1026286"/>
              <a:gd name="connsiteX52" fmla="*/ 140589 w 144252"/>
              <a:gd name="connsiteY52" fmla="*/ 806108 h 1026286"/>
              <a:gd name="connsiteX53" fmla="*/ 137847 w 144252"/>
              <a:gd name="connsiteY53" fmla="*/ 780016 h 1026286"/>
              <a:gd name="connsiteX54" fmla="*/ 137847 w 144252"/>
              <a:gd name="connsiteY54" fmla="*/ 789629 h 1026286"/>
              <a:gd name="connsiteX55" fmla="*/ 137847 w 144252"/>
              <a:gd name="connsiteY55" fmla="*/ 780016 h 1026286"/>
              <a:gd name="connsiteX56" fmla="*/ 131435 w 144252"/>
              <a:gd name="connsiteY56" fmla="*/ 780016 h 1026286"/>
              <a:gd name="connsiteX57" fmla="*/ 133266 w 144252"/>
              <a:gd name="connsiteY57" fmla="*/ 793750 h 1026286"/>
              <a:gd name="connsiteX58" fmla="*/ 131435 w 144252"/>
              <a:gd name="connsiteY58" fmla="*/ 786883 h 1026286"/>
              <a:gd name="connsiteX59" fmla="*/ 129603 w 144252"/>
              <a:gd name="connsiteY59" fmla="*/ 786883 h 1026286"/>
              <a:gd name="connsiteX60" fmla="*/ 142421 w 144252"/>
              <a:gd name="connsiteY60" fmla="*/ 769030 h 1026286"/>
              <a:gd name="connsiteX61" fmla="*/ 144252 w 144252"/>
              <a:gd name="connsiteY61" fmla="*/ 780018 h 1026286"/>
              <a:gd name="connsiteX62" fmla="*/ 140589 w 144252"/>
              <a:gd name="connsiteY62" fmla="*/ 781116 h 1026286"/>
              <a:gd name="connsiteX63" fmla="*/ 142421 w 144252"/>
              <a:gd name="connsiteY63" fmla="*/ 769030 h 1026286"/>
              <a:gd name="connsiteX64" fmla="*/ 135101 w 144252"/>
              <a:gd name="connsiteY64" fmla="*/ 769030 h 1026286"/>
              <a:gd name="connsiteX65" fmla="*/ 137847 w 144252"/>
              <a:gd name="connsiteY65" fmla="*/ 779625 h 1026286"/>
              <a:gd name="connsiteX66" fmla="*/ 135101 w 144252"/>
              <a:gd name="connsiteY66" fmla="*/ 781980 h 1026286"/>
              <a:gd name="connsiteX67" fmla="*/ 135101 w 144252"/>
              <a:gd name="connsiteY67" fmla="*/ 769030 h 1026286"/>
              <a:gd name="connsiteX68" fmla="*/ 129603 w 144252"/>
              <a:gd name="connsiteY68" fmla="*/ 750306 h 1026286"/>
              <a:gd name="connsiteX69" fmla="*/ 133724 w 144252"/>
              <a:gd name="connsiteY69" fmla="*/ 756548 h 1026286"/>
              <a:gd name="connsiteX70" fmla="*/ 130977 w 144252"/>
              <a:gd name="connsiteY70" fmla="*/ 762789 h 1026286"/>
              <a:gd name="connsiteX71" fmla="*/ 129603 w 144252"/>
              <a:gd name="connsiteY71" fmla="*/ 750306 h 1026286"/>
              <a:gd name="connsiteX72" fmla="*/ 129603 w 144252"/>
              <a:gd name="connsiteY72" fmla="*/ 741565 h 1026286"/>
              <a:gd name="connsiteX73" fmla="*/ 132351 w 144252"/>
              <a:gd name="connsiteY73" fmla="*/ 745685 h 1026286"/>
              <a:gd name="connsiteX74" fmla="*/ 129603 w 144252"/>
              <a:gd name="connsiteY74" fmla="*/ 745685 h 1026286"/>
              <a:gd name="connsiteX75" fmla="*/ 129603 w 144252"/>
              <a:gd name="connsiteY75" fmla="*/ 741565 h 1026286"/>
              <a:gd name="connsiteX76" fmla="*/ 133845 w 144252"/>
              <a:gd name="connsiteY76" fmla="*/ 725314 h 1026286"/>
              <a:gd name="connsiteX77" fmla="*/ 133726 w 144252"/>
              <a:gd name="connsiteY77" fmla="*/ 725816 h 1026286"/>
              <a:gd name="connsiteX78" fmla="*/ 133770 w 144252"/>
              <a:gd name="connsiteY78" fmla="*/ 725361 h 1026286"/>
              <a:gd name="connsiteX79" fmla="*/ 135101 w 144252"/>
              <a:gd name="connsiteY79" fmla="*/ 725082 h 1026286"/>
              <a:gd name="connsiteX80" fmla="*/ 137847 w 144252"/>
              <a:gd name="connsiteY80" fmla="*/ 733322 h 1026286"/>
              <a:gd name="connsiteX81" fmla="*/ 135101 w 144252"/>
              <a:gd name="connsiteY81" fmla="*/ 745681 h 1026286"/>
              <a:gd name="connsiteX82" fmla="*/ 135101 w 144252"/>
              <a:gd name="connsiteY82" fmla="*/ 742934 h 1026286"/>
              <a:gd name="connsiteX83" fmla="*/ 135101 w 144252"/>
              <a:gd name="connsiteY83" fmla="*/ 741561 h 1026286"/>
              <a:gd name="connsiteX84" fmla="*/ 135101 w 144252"/>
              <a:gd name="connsiteY84" fmla="*/ 714100 h 1026286"/>
              <a:gd name="connsiteX85" fmla="*/ 136017 w 144252"/>
              <a:gd name="connsiteY85" fmla="*/ 716193 h 1026286"/>
              <a:gd name="connsiteX86" fmla="*/ 136472 w 144252"/>
              <a:gd name="connsiteY86" fmla="*/ 714281 h 1026286"/>
              <a:gd name="connsiteX87" fmla="*/ 139219 w 144252"/>
              <a:gd name="connsiteY87" fmla="*/ 721971 h 1026286"/>
              <a:gd name="connsiteX88" fmla="*/ 137847 w 144252"/>
              <a:gd name="connsiteY88" fmla="*/ 722824 h 1026286"/>
              <a:gd name="connsiteX89" fmla="*/ 137847 w 144252"/>
              <a:gd name="connsiteY89" fmla="*/ 723517 h 1026286"/>
              <a:gd name="connsiteX90" fmla="*/ 137676 w 144252"/>
              <a:gd name="connsiteY90" fmla="*/ 722931 h 1026286"/>
              <a:gd name="connsiteX91" fmla="*/ 133845 w 144252"/>
              <a:gd name="connsiteY91" fmla="*/ 725314 h 1026286"/>
              <a:gd name="connsiteX92" fmla="*/ 135879 w 144252"/>
              <a:gd name="connsiteY92" fmla="*/ 716770 h 1026286"/>
              <a:gd name="connsiteX93" fmla="*/ 137847 w 144252"/>
              <a:gd name="connsiteY93" fmla="*/ 703110 h 1026286"/>
              <a:gd name="connsiteX94" fmla="*/ 137847 w 144252"/>
              <a:gd name="connsiteY94" fmla="*/ 707506 h 1026286"/>
              <a:gd name="connsiteX95" fmla="*/ 135101 w 144252"/>
              <a:gd name="connsiteY95" fmla="*/ 706407 h 1026286"/>
              <a:gd name="connsiteX96" fmla="*/ 130979 w 144252"/>
              <a:gd name="connsiteY96" fmla="*/ 698901 h 1026286"/>
              <a:gd name="connsiteX97" fmla="*/ 135099 w 144252"/>
              <a:gd name="connsiteY97" fmla="*/ 711718 h 1026286"/>
              <a:gd name="connsiteX98" fmla="*/ 133770 w 144252"/>
              <a:gd name="connsiteY98" fmla="*/ 725361 h 1026286"/>
              <a:gd name="connsiteX99" fmla="*/ 130979 w 144252"/>
              <a:gd name="connsiteY99" fmla="*/ 727098 h 1026286"/>
              <a:gd name="connsiteX100" fmla="*/ 129606 w 144252"/>
              <a:gd name="connsiteY100" fmla="*/ 709154 h 1026286"/>
              <a:gd name="connsiteX101" fmla="*/ 130979 w 144252"/>
              <a:gd name="connsiteY101" fmla="*/ 709154 h 1026286"/>
              <a:gd name="connsiteX102" fmla="*/ 129603 w 144252"/>
              <a:gd name="connsiteY102" fmla="*/ 692124 h 1026286"/>
              <a:gd name="connsiteX103" fmla="*/ 129603 w 144252"/>
              <a:gd name="connsiteY103" fmla="*/ 695788 h 1026286"/>
              <a:gd name="connsiteX104" fmla="*/ 129603 w 144252"/>
              <a:gd name="connsiteY104" fmla="*/ 692124 h 1026286"/>
              <a:gd name="connsiteX105" fmla="*/ 129603 w 144252"/>
              <a:gd name="connsiteY105" fmla="*/ 681138 h 1026286"/>
              <a:gd name="connsiteX106" fmla="*/ 132351 w 144252"/>
              <a:gd name="connsiteY106" fmla="*/ 684435 h 1026286"/>
              <a:gd name="connsiteX107" fmla="*/ 129603 w 144252"/>
              <a:gd name="connsiteY107" fmla="*/ 685534 h 1026286"/>
              <a:gd name="connsiteX108" fmla="*/ 136703 w 144252"/>
              <a:gd name="connsiteY108" fmla="*/ 621479 h 1026286"/>
              <a:gd name="connsiteX109" fmla="*/ 136931 w 144252"/>
              <a:gd name="connsiteY109" fmla="*/ 626820 h 1026286"/>
              <a:gd name="connsiteX110" fmla="*/ 135101 w 144252"/>
              <a:gd name="connsiteY110" fmla="*/ 624378 h 1026286"/>
              <a:gd name="connsiteX111" fmla="*/ 136703 w 144252"/>
              <a:gd name="connsiteY111" fmla="*/ 621479 h 1026286"/>
              <a:gd name="connsiteX112" fmla="*/ 121963 w 144252"/>
              <a:gd name="connsiteY112" fmla="*/ 524258 h 1026286"/>
              <a:gd name="connsiteX113" fmla="*/ 124447 w 144252"/>
              <a:gd name="connsiteY113" fmla="*/ 527985 h 1026286"/>
              <a:gd name="connsiteX114" fmla="*/ 124447 w 144252"/>
              <a:gd name="connsiteY114" fmla="*/ 542893 h 1026286"/>
              <a:gd name="connsiteX115" fmla="*/ 121963 w 144252"/>
              <a:gd name="connsiteY115" fmla="*/ 524258 h 1026286"/>
              <a:gd name="connsiteX116" fmla="*/ 137847 w 144252"/>
              <a:gd name="connsiteY116" fmla="*/ 510855 h 1026286"/>
              <a:gd name="connsiteX117" fmla="*/ 137847 w 144252"/>
              <a:gd name="connsiteY117" fmla="*/ 525959 h 1026286"/>
              <a:gd name="connsiteX118" fmla="*/ 135101 w 144252"/>
              <a:gd name="connsiteY118" fmla="*/ 513601 h 1026286"/>
              <a:gd name="connsiteX119" fmla="*/ 137847 w 144252"/>
              <a:gd name="connsiteY119" fmla="*/ 510855 h 1026286"/>
              <a:gd name="connsiteX120" fmla="*/ 119991 w 144252"/>
              <a:gd name="connsiteY120" fmla="*/ 289759 h 1026286"/>
              <a:gd name="connsiteX121" fmla="*/ 122738 w 144252"/>
              <a:gd name="connsiteY121" fmla="*/ 297998 h 1026286"/>
              <a:gd name="connsiteX122" fmla="*/ 121365 w 144252"/>
              <a:gd name="connsiteY122" fmla="*/ 303491 h 1026286"/>
              <a:gd name="connsiteX123" fmla="*/ 119991 w 144252"/>
              <a:gd name="connsiteY123" fmla="*/ 289759 h 1026286"/>
              <a:gd name="connsiteX124" fmla="*/ 136474 w 144252"/>
              <a:gd name="connsiteY124" fmla="*/ 286741 h 1026286"/>
              <a:gd name="connsiteX125" fmla="*/ 135101 w 144252"/>
              <a:gd name="connsiteY125" fmla="*/ 295530 h 1026286"/>
              <a:gd name="connsiteX126" fmla="*/ 135101 w 144252"/>
              <a:gd name="connsiteY126" fmla="*/ 287839 h 1026286"/>
              <a:gd name="connsiteX127" fmla="*/ 22489 w 144252"/>
              <a:gd name="connsiteY127" fmla="*/ 208739 h 1026286"/>
              <a:gd name="connsiteX128" fmla="*/ 22489 w 144252"/>
              <a:gd name="connsiteY128" fmla="*/ 217528 h 1026286"/>
              <a:gd name="connsiteX129" fmla="*/ 22489 w 144252"/>
              <a:gd name="connsiteY129" fmla="*/ 208739 h 1026286"/>
              <a:gd name="connsiteX130" fmla="*/ 120722 w 144252"/>
              <a:gd name="connsiteY130" fmla="*/ 202497 h 1026286"/>
              <a:gd name="connsiteX131" fmla="*/ 129415 w 144252"/>
              <a:gd name="connsiteY131" fmla="*/ 208709 h 1026286"/>
              <a:gd name="connsiteX132" fmla="*/ 131899 w 144252"/>
              <a:gd name="connsiteY132" fmla="*/ 219890 h 1026286"/>
              <a:gd name="connsiteX133" fmla="*/ 130657 w 144252"/>
              <a:gd name="connsiteY133" fmla="*/ 222375 h 1026286"/>
              <a:gd name="connsiteX134" fmla="*/ 130657 w 144252"/>
              <a:gd name="connsiteY134" fmla="*/ 236040 h 1026286"/>
              <a:gd name="connsiteX135" fmla="*/ 129415 w 144252"/>
              <a:gd name="connsiteY135" fmla="*/ 236040 h 1026286"/>
              <a:gd name="connsiteX136" fmla="*/ 134382 w 144252"/>
              <a:gd name="connsiteY136" fmla="*/ 260887 h 1026286"/>
              <a:gd name="connsiteX137" fmla="*/ 131899 w 144252"/>
              <a:gd name="connsiteY137" fmla="*/ 277037 h 1026286"/>
              <a:gd name="connsiteX138" fmla="*/ 133141 w 144252"/>
              <a:gd name="connsiteY138" fmla="*/ 282006 h 1026286"/>
              <a:gd name="connsiteX139" fmla="*/ 134382 w 144252"/>
              <a:gd name="connsiteY139" fmla="*/ 283248 h 1026286"/>
              <a:gd name="connsiteX140" fmla="*/ 134382 w 144252"/>
              <a:gd name="connsiteY140" fmla="*/ 284491 h 1026286"/>
              <a:gd name="connsiteX141" fmla="*/ 133141 w 144252"/>
              <a:gd name="connsiteY141" fmla="*/ 286975 h 1026286"/>
              <a:gd name="connsiteX142" fmla="*/ 134382 w 144252"/>
              <a:gd name="connsiteY142" fmla="*/ 298156 h 1026286"/>
              <a:gd name="connsiteX143" fmla="*/ 134382 w 144252"/>
              <a:gd name="connsiteY143" fmla="*/ 299399 h 1026286"/>
              <a:gd name="connsiteX144" fmla="*/ 134382 w 144252"/>
              <a:gd name="connsiteY144" fmla="*/ 300641 h 1026286"/>
              <a:gd name="connsiteX145" fmla="*/ 134382 w 144252"/>
              <a:gd name="connsiteY145" fmla="*/ 309337 h 1026286"/>
              <a:gd name="connsiteX146" fmla="*/ 134382 w 144252"/>
              <a:gd name="connsiteY146" fmla="*/ 360272 h 1026286"/>
              <a:gd name="connsiteX147" fmla="*/ 134382 w 144252"/>
              <a:gd name="connsiteY147" fmla="*/ 354060 h 1026286"/>
              <a:gd name="connsiteX148" fmla="*/ 133141 w 144252"/>
              <a:gd name="connsiteY148" fmla="*/ 391330 h 1026286"/>
              <a:gd name="connsiteX149" fmla="*/ 134382 w 144252"/>
              <a:gd name="connsiteY149" fmla="*/ 390088 h 1026286"/>
              <a:gd name="connsiteX150" fmla="*/ 135624 w 144252"/>
              <a:gd name="connsiteY150" fmla="*/ 417419 h 1026286"/>
              <a:gd name="connsiteX151" fmla="*/ 136866 w 144252"/>
              <a:gd name="connsiteY151" fmla="*/ 417419 h 1026286"/>
              <a:gd name="connsiteX152" fmla="*/ 135624 w 144252"/>
              <a:gd name="connsiteY152" fmla="*/ 463384 h 1026286"/>
              <a:gd name="connsiteX153" fmla="*/ 135624 w 144252"/>
              <a:gd name="connsiteY153" fmla="*/ 488231 h 1026286"/>
              <a:gd name="connsiteX154" fmla="*/ 134382 w 144252"/>
              <a:gd name="connsiteY154" fmla="*/ 489473 h 1026286"/>
              <a:gd name="connsiteX155" fmla="*/ 134382 w 144252"/>
              <a:gd name="connsiteY155" fmla="*/ 509350 h 1026286"/>
              <a:gd name="connsiteX156" fmla="*/ 134382 w 144252"/>
              <a:gd name="connsiteY156" fmla="*/ 561527 h 1026286"/>
              <a:gd name="connsiteX157" fmla="*/ 135624 w 144252"/>
              <a:gd name="connsiteY157" fmla="*/ 577677 h 1026286"/>
              <a:gd name="connsiteX158" fmla="*/ 135624 w 144252"/>
              <a:gd name="connsiteY158" fmla="*/ 586374 h 1026286"/>
              <a:gd name="connsiteX159" fmla="*/ 135624 w 144252"/>
              <a:gd name="connsiteY159" fmla="*/ 606251 h 1026286"/>
              <a:gd name="connsiteX160" fmla="*/ 135624 w 144252"/>
              <a:gd name="connsiteY160" fmla="*/ 616189 h 1026286"/>
              <a:gd name="connsiteX161" fmla="*/ 131899 w 144252"/>
              <a:gd name="connsiteY161" fmla="*/ 617432 h 1026286"/>
              <a:gd name="connsiteX162" fmla="*/ 133141 w 144252"/>
              <a:gd name="connsiteY162" fmla="*/ 623643 h 1026286"/>
              <a:gd name="connsiteX163" fmla="*/ 131899 w 144252"/>
              <a:gd name="connsiteY163" fmla="*/ 624885 h 1026286"/>
              <a:gd name="connsiteX164" fmla="*/ 134382 w 144252"/>
              <a:gd name="connsiteY164" fmla="*/ 647247 h 1026286"/>
              <a:gd name="connsiteX165" fmla="*/ 134382 w 144252"/>
              <a:gd name="connsiteY165" fmla="*/ 642278 h 1026286"/>
              <a:gd name="connsiteX166" fmla="*/ 135624 w 144252"/>
              <a:gd name="connsiteY166" fmla="*/ 643520 h 1026286"/>
              <a:gd name="connsiteX167" fmla="*/ 135624 w 144252"/>
              <a:gd name="connsiteY167" fmla="*/ 649732 h 1026286"/>
              <a:gd name="connsiteX168" fmla="*/ 133141 w 144252"/>
              <a:gd name="connsiteY168" fmla="*/ 670851 h 1026286"/>
              <a:gd name="connsiteX169" fmla="*/ 135624 w 144252"/>
              <a:gd name="connsiteY169" fmla="*/ 685759 h 1026286"/>
              <a:gd name="connsiteX170" fmla="*/ 134382 w 144252"/>
              <a:gd name="connsiteY170" fmla="*/ 695698 h 1026286"/>
              <a:gd name="connsiteX171" fmla="*/ 131899 w 144252"/>
              <a:gd name="connsiteY171" fmla="*/ 668367 h 1026286"/>
              <a:gd name="connsiteX172" fmla="*/ 129415 w 144252"/>
              <a:gd name="connsiteY172" fmla="*/ 675820 h 1026286"/>
              <a:gd name="connsiteX173" fmla="*/ 129415 w 144252"/>
              <a:gd name="connsiteY173" fmla="*/ 653459 h 1026286"/>
              <a:gd name="connsiteX174" fmla="*/ 129415 w 144252"/>
              <a:gd name="connsiteY174" fmla="*/ 664640 h 1026286"/>
              <a:gd name="connsiteX175" fmla="*/ 131899 w 144252"/>
              <a:gd name="connsiteY175" fmla="*/ 662155 h 1026286"/>
              <a:gd name="connsiteX176" fmla="*/ 129415 w 144252"/>
              <a:gd name="connsiteY176" fmla="*/ 633582 h 1026286"/>
              <a:gd name="connsiteX177" fmla="*/ 126931 w 144252"/>
              <a:gd name="connsiteY177" fmla="*/ 629855 h 1026286"/>
              <a:gd name="connsiteX178" fmla="*/ 126931 w 144252"/>
              <a:gd name="connsiteY178" fmla="*/ 636066 h 1026286"/>
              <a:gd name="connsiteX179" fmla="*/ 125689 w 144252"/>
              <a:gd name="connsiteY179" fmla="*/ 629855 h 1026286"/>
              <a:gd name="connsiteX180" fmla="*/ 126770 w 144252"/>
              <a:gd name="connsiteY180" fmla="*/ 579038 h 1026286"/>
              <a:gd name="connsiteX181" fmla="*/ 125945 w 144252"/>
              <a:gd name="connsiteY181" fmla="*/ 580893 h 1026286"/>
              <a:gd name="connsiteX182" fmla="*/ 124115 w 144252"/>
              <a:gd name="connsiteY182" fmla="*/ 576775 h 1026286"/>
              <a:gd name="connsiteX183" fmla="*/ 126818 w 144252"/>
              <a:gd name="connsiteY183" fmla="*/ 576775 h 1026286"/>
              <a:gd name="connsiteX184" fmla="*/ 126931 w 144252"/>
              <a:gd name="connsiteY184" fmla="*/ 571466 h 1026286"/>
              <a:gd name="connsiteX185" fmla="*/ 127414 w 144252"/>
              <a:gd name="connsiteY185" fmla="*/ 576775 h 1026286"/>
              <a:gd name="connsiteX186" fmla="*/ 127776 w 144252"/>
              <a:gd name="connsiteY186" fmla="*/ 576775 h 1026286"/>
              <a:gd name="connsiteX187" fmla="*/ 127475 w 144252"/>
              <a:gd name="connsiteY187" fmla="*/ 577452 h 1026286"/>
              <a:gd name="connsiteX188" fmla="*/ 128173 w 144252"/>
              <a:gd name="connsiteY188" fmla="*/ 585131 h 1026286"/>
              <a:gd name="connsiteX189" fmla="*/ 128173 w 144252"/>
              <a:gd name="connsiteY189" fmla="*/ 598797 h 1026286"/>
              <a:gd name="connsiteX190" fmla="*/ 131899 w 144252"/>
              <a:gd name="connsiteY190" fmla="*/ 596312 h 1026286"/>
              <a:gd name="connsiteX191" fmla="*/ 129415 w 144252"/>
              <a:gd name="connsiteY191" fmla="*/ 556558 h 1026286"/>
              <a:gd name="connsiteX192" fmla="*/ 130605 w 144252"/>
              <a:gd name="connsiteY192" fmla="*/ 549414 h 1026286"/>
              <a:gd name="connsiteX193" fmla="*/ 129603 w 144252"/>
              <a:gd name="connsiteY193" fmla="*/ 548212 h 1026286"/>
              <a:gd name="connsiteX194" fmla="*/ 130241 w 144252"/>
              <a:gd name="connsiteY194" fmla="*/ 547191 h 1026286"/>
              <a:gd name="connsiteX195" fmla="*/ 124447 w 144252"/>
              <a:gd name="connsiteY195" fmla="*/ 520531 h 1026286"/>
              <a:gd name="connsiteX196" fmla="*/ 124447 w 144252"/>
              <a:gd name="connsiteY196" fmla="*/ 527985 h 1026286"/>
              <a:gd name="connsiteX197" fmla="*/ 123205 w 144252"/>
              <a:gd name="connsiteY197" fmla="*/ 518046 h 1026286"/>
              <a:gd name="connsiteX198" fmla="*/ 125689 w 144252"/>
              <a:gd name="connsiteY198" fmla="*/ 513077 h 1026286"/>
              <a:gd name="connsiteX199" fmla="*/ 126931 w 144252"/>
              <a:gd name="connsiteY199" fmla="*/ 472081 h 1026286"/>
              <a:gd name="connsiteX200" fmla="*/ 128173 w 144252"/>
              <a:gd name="connsiteY200" fmla="*/ 469596 h 1026286"/>
              <a:gd name="connsiteX201" fmla="*/ 121963 w 144252"/>
              <a:gd name="connsiteY201" fmla="*/ 453446 h 1026286"/>
              <a:gd name="connsiteX202" fmla="*/ 123205 w 144252"/>
              <a:gd name="connsiteY202" fmla="*/ 434811 h 1026286"/>
              <a:gd name="connsiteX203" fmla="*/ 121963 w 144252"/>
              <a:gd name="connsiteY203" fmla="*/ 431084 h 1026286"/>
              <a:gd name="connsiteX204" fmla="*/ 123205 w 144252"/>
              <a:gd name="connsiteY204" fmla="*/ 424873 h 1026286"/>
              <a:gd name="connsiteX205" fmla="*/ 121963 w 144252"/>
              <a:gd name="connsiteY205" fmla="*/ 419903 h 1026286"/>
              <a:gd name="connsiteX206" fmla="*/ 124558 w 144252"/>
              <a:gd name="connsiteY206" fmla="*/ 421461 h 1026286"/>
              <a:gd name="connsiteX207" fmla="*/ 128173 w 144252"/>
              <a:gd name="connsiteY207" fmla="*/ 423630 h 1026286"/>
              <a:gd name="connsiteX208" fmla="*/ 130657 w 144252"/>
              <a:gd name="connsiteY208" fmla="*/ 400026 h 1026286"/>
              <a:gd name="connsiteX209" fmla="*/ 119480 w 144252"/>
              <a:gd name="connsiteY209" fmla="*/ 402511 h 1026286"/>
              <a:gd name="connsiteX210" fmla="*/ 120722 w 144252"/>
              <a:gd name="connsiteY210" fmla="*/ 391330 h 1026286"/>
              <a:gd name="connsiteX211" fmla="*/ 120722 w 144252"/>
              <a:gd name="connsiteY211" fmla="*/ 373938 h 1026286"/>
              <a:gd name="connsiteX212" fmla="*/ 120722 w 144252"/>
              <a:gd name="connsiteY212" fmla="*/ 367726 h 1026286"/>
              <a:gd name="connsiteX213" fmla="*/ 120722 w 144252"/>
              <a:gd name="connsiteY213" fmla="*/ 357787 h 1026286"/>
              <a:gd name="connsiteX214" fmla="*/ 124447 w 144252"/>
              <a:gd name="connsiteY214" fmla="*/ 360272 h 1026286"/>
              <a:gd name="connsiteX215" fmla="*/ 119480 w 144252"/>
              <a:gd name="connsiteY215" fmla="*/ 330456 h 1026286"/>
              <a:gd name="connsiteX216" fmla="*/ 120722 w 144252"/>
              <a:gd name="connsiteY216" fmla="*/ 354060 h 1026286"/>
              <a:gd name="connsiteX217" fmla="*/ 116996 w 144252"/>
              <a:gd name="connsiteY217" fmla="*/ 337910 h 1026286"/>
              <a:gd name="connsiteX218" fmla="*/ 118238 w 144252"/>
              <a:gd name="connsiteY218" fmla="*/ 316791 h 1026286"/>
              <a:gd name="connsiteX219" fmla="*/ 119480 w 144252"/>
              <a:gd name="connsiteY219" fmla="*/ 324245 h 1026286"/>
              <a:gd name="connsiteX220" fmla="*/ 120722 w 144252"/>
              <a:gd name="connsiteY220" fmla="*/ 313064 h 1026286"/>
              <a:gd name="connsiteX221" fmla="*/ 131899 w 144252"/>
              <a:gd name="connsiteY221" fmla="*/ 350334 h 1026286"/>
              <a:gd name="connsiteX222" fmla="*/ 129415 w 144252"/>
              <a:gd name="connsiteY222" fmla="*/ 339153 h 1026286"/>
              <a:gd name="connsiteX223" fmla="*/ 131899 w 144252"/>
              <a:gd name="connsiteY223" fmla="*/ 336668 h 1026286"/>
              <a:gd name="connsiteX224" fmla="*/ 120722 w 144252"/>
              <a:gd name="connsiteY224" fmla="*/ 304368 h 1026286"/>
              <a:gd name="connsiteX225" fmla="*/ 126931 w 144252"/>
              <a:gd name="connsiteY225" fmla="*/ 300641 h 1026286"/>
              <a:gd name="connsiteX226" fmla="*/ 120722 w 144252"/>
              <a:gd name="connsiteY226" fmla="*/ 267098 h 1026286"/>
              <a:gd name="connsiteX227" fmla="*/ 120722 w 144252"/>
              <a:gd name="connsiteY227" fmla="*/ 255917 h 1026286"/>
              <a:gd name="connsiteX228" fmla="*/ 124447 w 144252"/>
              <a:gd name="connsiteY228" fmla="*/ 254675 h 1026286"/>
              <a:gd name="connsiteX229" fmla="*/ 120722 w 144252"/>
              <a:gd name="connsiteY229" fmla="*/ 238525 h 1026286"/>
              <a:gd name="connsiteX230" fmla="*/ 124447 w 144252"/>
              <a:gd name="connsiteY230" fmla="*/ 241010 h 1026286"/>
              <a:gd name="connsiteX231" fmla="*/ 120722 w 144252"/>
              <a:gd name="connsiteY231" fmla="*/ 234798 h 1026286"/>
              <a:gd name="connsiteX232" fmla="*/ 124447 w 144252"/>
              <a:gd name="connsiteY232" fmla="*/ 214921 h 1026286"/>
              <a:gd name="connsiteX233" fmla="*/ 120722 w 144252"/>
              <a:gd name="connsiteY233" fmla="*/ 218648 h 1026286"/>
              <a:gd name="connsiteX234" fmla="*/ 120722 w 144252"/>
              <a:gd name="connsiteY234" fmla="*/ 202497 h 1026286"/>
              <a:gd name="connsiteX235" fmla="*/ 118617 w 144252"/>
              <a:gd name="connsiteY235" fmla="*/ 192262 h 1026286"/>
              <a:gd name="connsiteX236" fmla="*/ 123013 w 144252"/>
              <a:gd name="connsiteY236" fmla="*/ 199253 h 1026286"/>
              <a:gd name="connsiteX237" fmla="*/ 119716 w 144252"/>
              <a:gd name="connsiteY237" fmla="*/ 202249 h 1026286"/>
              <a:gd name="connsiteX238" fmla="*/ 118617 w 144252"/>
              <a:gd name="connsiteY238" fmla="*/ 192262 h 1026286"/>
              <a:gd name="connsiteX239" fmla="*/ 23405 w 144252"/>
              <a:gd name="connsiteY239" fmla="*/ 137332 h 1026286"/>
              <a:gd name="connsiteX240" fmla="*/ 23405 w 144252"/>
              <a:gd name="connsiteY240" fmla="*/ 139162 h 1026286"/>
              <a:gd name="connsiteX241" fmla="*/ 19742 w 144252"/>
              <a:gd name="connsiteY241" fmla="*/ 140992 h 1026286"/>
              <a:gd name="connsiteX242" fmla="*/ 19742 w 144252"/>
              <a:gd name="connsiteY242" fmla="*/ 43945 h 1026286"/>
              <a:gd name="connsiteX243" fmla="*/ 22489 w 144252"/>
              <a:gd name="connsiteY243" fmla="*/ 43945 h 1026286"/>
              <a:gd name="connsiteX244" fmla="*/ 19742 w 144252"/>
              <a:gd name="connsiteY244" fmla="*/ 48524 h 1026286"/>
              <a:gd name="connsiteX245" fmla="*/ 19742 w 144252"/>
              <a:gd name="connsiteY245" fmla="*/ 43945 h 1026286"/>
              <a:gd name="connsiteX246" fmla="*/ 134382 w 144252"/>
              <a:gd name="connsiteY246" fmla="*/ 36027 h 1026286"/>
              <a:gd name="connsiteX247" fmla="*/ 135624 w 144252"/>
              <a:gd name="connsiteY247" fmla="*/ 40996 h 1026286"/>
              <a:gd name="connsiteX248" fmla="*/ 134382 w 144252"/>
              <a:gd name="connsiteY248" fmla="*/ 36647 h 1026286"/>
              <a:gd name="connsiteX249" fmla="*/ 257 w 144252"/>
              <a:gd name="connsiteY249" fmla="*/ 31058 h 1026286"/>
              <a:gd name="connsiteX250" fmla="*/ 671 w 144252"/>
              <a:gd name="connsiteY250" fmla="*/ 33542 h 1026286"/>
              <a:gd name="connsiteX251" fmla="*/ 257 w 144252"/>
              <a:gd name="connsiteY251" fmla="*/ 34785 h 1026286"/>
              <a:gd name="connsiteX252" fmla="*/ 257 w 144252"/>
              <a:gd name="connsiteY252" fmla="*/ 31058 h 1026286"/>
              <a:gd name="connsiteX253" fmla="*/ 41654 w 144252"/>
              <a:gd name="connsiteY253" fmla="*/ 12147 h 1026286"/>
              <a:gd name="connsiteX254" fmla="*/ 41861 w 144252"/>
              <a:gd name="connsiteY254" fmla="*/ 12268 h 1026286"/>
              <a:gd name="connsiteX255" fmla="*/ 39998 w 144252"/>
              <a:gd name="connsiteY255" fmla="*/ 12423 h 1026286"/>
              <a:gd name="connsiteX256" fmla="*/ 26337 w 144252"/>
              <a:gd name="connsiteY256" fmla="*/ 0 h 1026286"/>
              <a:gd name="connsiteX257" fmla="*/ 54901 w 144252"/>
              <a:gd name="connsiteY257" fmla="*/ 1242 h 1026286"/>
              <a:gd name="connsiteX258" fmla="*/ 72287 w 144252"/>
              <a:gd name="connsiteY258" fmla="*/ 1242 h 1026286"/>
              <a:gd name="connsiteX259" fmla="*/ 69803 w 144252"/>
              <a:gd name="connsiteY259" fmla="*/ 0 h 1026286"/>
              <a:gd name="connsiteX260" fmla="*/ 92158 w 144252"/>
              <a:gd name="connsiteY260" fmla="*/ 0 h 1026286"/>
              <a:gd name="connsiteX261" fmla="*/ 100851 w 144252"/>
              <a:gd name="connsiteY261" fmla="*/ 0 h 1026286"/>
              <a:gd name="connsiteX262" fmla="*/ 110786 w 144252"/>
              <a:gd name="connsiteY262" fmla="*/ 0 h 1026286"/>
              <a:gd name="connsiteX263" fmla="*/ 130657 w 144252"/>
              <a:gd name="connsiteY263" fmla="*/ 0 h 1026286"/>
              <a:gd name="connsiteX264" fmla="*/ 129415 w 144252"/>
              <a:gd name="connsiteY264" fmla="*/ 6211 h 1026286"/>
              <a:gd name="connsiteX265" fmla="*/ 131899 w 144252"/>
              <a:gd name="connsiteY265" fmla="*/ 13665 h 1026286"/>
              <a:gd name="connsiteX266" fmla="*/ 130657 w 144252"/>
              <a:gd name="connsiteY266" fmla="*/ 23604 h 1026286"/>
              <a:gd name="connsiteX267" fmla="*/ 134382 w 144252"/>
              <a:gd name="connsiteY267" fmla="*/ 36647 h 1026286"/>
              <a:gd name="connsiteX268" fmla="*/ 134382 w 144252"/>
              <a:gd name="connsiteY268" fmla="*/ 42239 h 1026286"/>
              <a:gd name="connsiteX269" fmla="*/ 133141 w 144252"/>
              <a:gd name="connsiteY269" fmla="*/ 40996 h 1026286"/>
              <a:gd name="connsiteX270" fmla="*/ 134382 w 144252"/>
              <a:gd name="connsiteY270" fmla="*/ 70812 h 1026286"/>
              <a:gd name="connsiteX271" fmla="*/ 131899 w 144252"/>
              <a:gd name="connsiteY271" fmla="*/ 72054 h 1026286"/>
              <a:gd name="connsiteX272" fmla="*/ 133141 w 144252"/>
              <a:gd name="connsiteY272" fmla="*/ 85720 h 1026286"/>
              <a:gd name="connsiteX273" fmla="*/ 130657 w 144252"/>
              <a:gd name="connsiteY273" fmla="*/ 166470 h 1026286"/>
              <a:gd name="connsiteX274" fmla="*/ 131899 w 144252"/>
              <a:gd name="connsiteY274" fmla="*/ 181378 h 1026286"/>
              <a:gd name="connsiteX275" fmla="*/ 129415 w 144252"/>
              <a:gd name="connsiteY275" fmla="*/ 180136 h 1026286"/>
              <a:gd name="connsiteX276" fmla="*/ 133141 w 144252"/>
              <a:gd name="connsiteY276" fmla="*/ 207467 h 1026286"/>
              <a:gd name="connsiteX277" fmla="*/ 129415 w 144252"/>
              <a:gd name="connsiteY277" fmla="*/ 208709 h 1026286"/>
              <a:gd name="connsiteX278" fmla="*/ 120722 w 144252"/>
              <a:gd name="connsiteY278" fmla="*/ 180136 h 1026286"/>
              <a:gd name="connsiteX279" fmla="*/ 124447 w 144252"/>
              <a:gd name="connsiteY279" fmla="*/ 183863 h 1026286"/>
              <a:gd name="connsiteX280" fmla="*/ 121963 w 144252"/>
              <a:gd name="connsiteY280" fmla="*/ 132928 h 1026286"/>
              <a:gd name="connsiteX281" fmla="*/ 121963 w 144252"/>
              <a:gd name="connsiteY281" fmla="*/ 119262 h 1026286"/>
              <a:gd name="connsiteX282" fmla="*/ 123205 w 144252"/>
              <a:gd name="connsiteY282" fmla="*/ 124231 h 1026286"/>
              <a:gd name="connsiteX283" fmla="*/ 120722 w 144252"/>
              <a:gd name="connsiteY283" fmla="*/ 99385 h 1026286"/>
              <a:gd name="connsiteX284" fmla="*/ 123205 w 144252"/>
              <a:gd name="connsiteY284" fmla="*/ 111808 h 1026286"/>
              <a:gd name="connsiteX285" fmla="*/ 120722 w 144252"/>
              <a:gd name="connsiteY285" fmla="*/ 88204 h 1026286"/>
              <a:gd name="connsiteX286" fmla="*/ 121963 w 144252"/>
              <a:gd name="connsiteY286" fmla="*/ 79508 h 1026286"/>
              <a:gd name="connsiteX287" fmla="*/ 120722 w 144252"/>
              <a:gd name="connsiteY287" fmla="*/ 59631 h 1026286"/>
              <a:gd name="connsiteX288" fmla="*/ 121963 w 144252"/>
              <a:gd name="connsiteY288" fmla="*/ 57146 h 1026286"/>
              <a:gd name="connsiteX289" fmla="*/ 121963 w 144252"/>
              <a:gd name="connsiteY289" fmla="*/ 84477 h 1026286"/>
              <a:gd name="connsiteX290" fmla="*/ 126931 w 144252"/>
              <a:gd name="connsiteY290" fmla="*/ 85720 h 1026286"/>
              <a:gd name="connsiteX291" fmla="*/ 120722 w 144252"/>
              <a:gd name="connsiteY291" fmla="*/ 39754 h 1026286"/>
              <a:gd name="connsiteX292" fmla="*/ 121963 w 144252"/>
              <a:gd name="connsiteY292" fmla="*/ 21119 h 1026286"/>
              <a:gd name="connsiteX293" fmla="*/ 120722 w 144252"/>
              <a:gd name="connsiteY293" fmla="*/ 19877 h 1026286"/>
              <a:gd name="connsiteX294" fmla="*/ 121963 w 144252"/>
              <a:gd name="connsiteY294" fmla="*/ 17392 h 1026286"/>
              <a:gd name="connsiteX295" fmla="*/ 121963 w 144252"/>
              <a:gd name="connsiteY295" fmla="*/ 13665 h 1026286"/>
              <a:gd name="connsiteX296" fmla="*/ 123205 w 144252"/>
              <a:gd name="connsiteY296" fmla="*/ 14908 h 1026286"/>
              <a:gd name="connsiteX297" fmla="*/ 121963 w 144252"/>
              <a:gd name="connsiteY297" fmla="*/ 12423 h 1026286"/>
              <a:gd name="connsiteX298" fmla="*/ 124115 w 144252"/>
              <a:gd name="connsiteY298" fmla="*/ 13499 h 1026286"/>
              <a:gd name="connsiteX299" fmla="*/ 126931 w 144252"/>
              <a:gd name="connsiteY299" fmla="*/ 14908 h 1026286"/>
              <a:gd name="connsiteX300" fmla="*/ 124447 w 144252"/>
              <a:gd name="connsiteY300" fmla="*/ 19877 h 1026286"/>
              <a:gd name="connsiteX301" fmla="*/ 128173 w 144252"/>
              <a:gd name="connsiteY301" fmla="*/ 21119 h 1026286"/>
              <a:gd name="connsiteX302" fmla="*/ 126931 w 144252"/>
              <a:gd name="connsiteY302" fmla="*/ 18635 h 1026286"/>
              <a:gd name="connsiteX303" fmla="*/ 129415 w 144252"/>
              <a:gd name="connsiteY303" fmla="*/ 21119 h 1026286"/>
              <a:gd name="connsiteX304" fmla="*/ 128173 w 144252"/>
              <a:gd name="connsiteY304" fmla="*/ 6211 h 1026286"/>
              <a:gd name="connsiteX305" fmla="*/ 126931 w 144252"/>
              <a:gd name="connsiteY305" fmla="*/ 13665 h 1026286"/>
              <a:gd name="connsiteX306" fmla="*/ 124447 w 144252"/>
              <a:gd name="connsiteY306" fmla="*/ 6211 h 1026286"/>
              <a:gd name="connsiteX307" fmla="*/ 120722 w 144252"/>
              <a:gd name="connsiteY307" fmla="*/ 9938 h 1026286"/>
              <a:gd name="connsiteX308" fmla="*/ 113270 w 144252"/>
              <a:gd name="connsiteY308" fmla="*/ 8696 h 1026286"/>
              <a:gd name="connsiteX309" fmla="*/ 87190 w 144252"/>
              <a:gd name="connsiteY309" fmla="*/ 12423 h 1026286"/>
              <a:gd name="connsiteX310" fmla="*/ 88432 w 144252"/>
              <a:gd name="connsiteY310" fmla="*/ 9938 h 1026286"/>
              <a:gd name="connsiteX311" fmla="*/ 57384 w 144252"/>
              <a:gd name="connsiteY311" fmla="*/ 9938 h 1026286"/>
              <a:gd name="connsiteX312" fmla="*/ 48691 w 144252"/>
              <a:gd name="connsiteY312" fmla="*/ 12423 h 1026286"/>
              <a:gd name="connsiteX313" fmla="*/ 47449 w 144252"/>
              <a:gd name="connsiteY313" fmla="*/ 11181 h 1026286"/>
              <a:gd name="connsiteX314" fmla="*/ 41654 w 144252"/>
              <a:gd name="connsiteY314" fmla="*/ 12147 h 1026286"/>
              <a:gd name="connsiteX315" fmla="*/ 39998 w 144252"/>
              <a:gd name="connsiteY315" fmla="*/ 11181 h 1026286"/>
              <a:gd name="connsiteX316" fmla="*/ 22611 w 144252"/>
              <a:gd name="connsiteY316" fmla="*/ 12423 h 1026286"/>
              <a:gd name="connsiteX317" fmla="*/ 18885 w 144252"/>
              <a:gd name="connsiteY317" fmla="*/ 12423 h 1026286"/>
              <a:gd name="connsiteX318" fmla="*/ 16402 w 144252"/>
              <a:gd name="connsiteY318" fmla="*/ 12423 h 1026286"/>
              <a:gd name="connsiteX319" fmla="*/ 17643 w 144252"/>
              <a:gd name="connsiteY319" fmla="*/ 14908 h 1026286"/>
              <a:gd name="connsiteX320" fmla="*/ 18885 w 144252"/>
              <a:gd name="connsiteY320" fmla="*/ 16150 h 1026286"/>
              <a:gd name="connsiteX321" fmla="*/ 16402 w 144252"/>
              <a:gd name="connsiteY321" fmla="*/ 17392 h 1026286"/>
              <a:gd name="connsiteX322" fmla="*/ 16402 w 144252"/>
              <a:gd name="connsiteY322" fmla="*/ 24846 h 1026286"/>
              <a:gd name="connsiteX323" fmla="*/ 18885 w 144252"/>
              <a:gd name="connsiteY323" fmla="*/ 36027 h 1026286"/>
              <a:gd name="connsiteX324" fmla="*/ 16402 w 144252"/>
              <a:gd name="connsiteY324" fmla="*/ 34785 h 1026286"/>
              <a:gd name="connsiteX325" fmla="*/ 15160 w 144252"/>
              <a:gd name="connsiteY325" fmla="*/ 48450 h 1026286"/>
              <a:gd name="connsiteX326" fmla="*/ 15160 w 144252"/>
              <a:gd name="connsiteY326" fmla="*/ 60873 h 1026286"/>
              <a:gd name="connsiteX327" fmla="*/ 20127 w 144252"/>
              <a:gd name="connsiteY327" fmla="*/ 50935 h 1026286"/>
              <a:gd name="connsiteX328" fmla="*/ 17643 w 144252"/>
              <a:gd name="connsiteY328" fmla="*/ 74539 h 1026286"/>
              <a:gd name="connsiteX329" fmla="*/ 16402 w 144252"/>
              <a:gd name="connsiteY329" fmla="*/ 64600 h 1026286"/>
              <a:gd name="connsiteX330" fmla="*/ 15160 w 144252"/>
              <a:gd name="connsiteY330" fmla="*/ 91931 h 1026286"/>
              <a:gd name="connsiteX331" fmla="*/ 12676 w 144252"/>
              <a:gd name="connsiteY331" fmla="*/ 81993 h 1026286"/>
              <a:gd name="connsiteX332" fmla="*/ 13918 w 144252"/>
              <a:gd name="connsiteY332" fmla="*/ 90689 h 1026286"/>
              <a:gd name="connsiteX333" fmla="*/ 15160 w 144252"/>
              <a:gd name="connsiteY333" fmla="*/ 100627 h 1026286"/>
              <a:gd name="connsiteX334" fmla="*/ 16402 w 144252"/>
              <a:gd name="connsiteY334" fmla="*/ 118020 h 1026286"/>
              <a:gd name="connsiteX335" fmla="*/ 15160 w 144252"/>
              <a:gd name="connsiteY335" fmla="*/ 118020 h 1026286"/>
              <a:gd name="connsiteX336" fmla="*/ 16402 w 144252"/>
              <a:gd name="connsiteY336" fmla="*/ 129201 h 1026286"/>
              <a:gd name="connsiteX337" fmla="*/ 13918 w 144252"/>
              <a:gd name="connsiteY337" fmla="*/ 134170 h 1026286"/>
              <a:gd name="connsiteX338" fmla="*/ 16402 w 144252"/>
              <a:gd name="connsiteY338" fmla="*/ 156532 h 1026286"/>
              <a:gd name="connsiteX339" fmla="*/ 16402 w 144252"/>
              <a:gd name="connsiteY339" fmla="*/ 159016 h 1026286"/>
              <a:gd name="connsiteX340" fmla="*/ 20127 w 144252"/>
              <a:gd name="connsiteY340" fmla="*/ 195043 h 1026286"/>
              <a:gd name="connsiteX341" fmla="*/ 17643 w 144252"/>
              <a:gd name="connsiteY341" fmla="*/ 185105 h 1026286"/>
              <a:gd name="connsiteX342" fmla="*/ 16733 w 144252"/>
              <a:gd name="connsiteY342" fmla="*/ 191482 h 1026286"/>
              <a:gd name="connsiteX343" fmla="*/ 16402 w 144252"/>
              <a:gd name="connsiteY343" fmla="*/ 183863 h 1026286"/>
              <a:gd name="connsiteX344" fmla="*/ 16402 w 144252"/>
              <a:gd name="connsiteY344" fmla="*/ 193801 h 1026286"/>
              <a:gd name="connsiteX345" fmla="*/ 16733 w 144252"/>
              <a:gd name="connsiteY345" fmla="*/ 191482 h 1026286"/>
              <a:gd name="connsiteX346" fmla="*/ 17643 w 144252"/>
              <a:gd name="connsiteY346" fmla="*/ 212436 h 1026286"/>
              <a:gd name="connsiteX347" fmla="*/ 15160 w 144252"/>
              <a:gd name="connsiteY347" fmla="*/ 222375 h 1026286"/>
              <a:gd name="connsiteX348" fmla="*/ 18885 w 144252"/>
              <a:gd name="connsiteY348" fmla="*/ 228587 h 1026286"/>
              <a:gd name="connsiteX349" fmla="*/ 16402 w 144252"/>
              <a:gd name="connsiteY349" fmla="*/ 237283 h 1026286"/>
              <a:gd name="connsiteX350" fmla="*/ 16402 w 144252"/>
              <a:gd name="connsiteY350" fmla="*/ 273310 h 1026286"/>
              <a:gd name="connsiteX351" fmla="*/ 17643 w 144252"/>
              <a:gd name="connsiteY351" fmla="*/ 277037 h 1026286"/>
              <a:gd name="connsiteX352" fmla="*/ 18885 w 144252"/>
              <a:gd name="connsiteY352" fmla="*/ 313064 h 1026286"/>
              <a:gd name="connsiteX353" fmla="*/ 16402 w 144252"/>
              <a:gd name="connsiteY353" fmla="*/ 319276 h 1026286"/>
              <a:gd name="connsiteX354" fmla="*/ 18885 w 144252"/>
              <a:gd name="connsiteY354" fmla="*/ 335426 h 1026286"/>
              <a:gd name="connsiteX355" fmla="*/ 15160 w 144252"/>
              <a:gd name="connsiteY355" fmla="*/ 327972 h 1026286"/>
              <a:gd name="connsiteX356" fmla="*/ 16402 w 144252"/>
              <a:gd name="connsiteY356" fmla="*/ 339153 h 1026286"/>
              <a:gd name="connsiteX357" fmla="*/ 13918 w 144252"/>
              <a:gd name="connsiteY357" fmla="*/ 336668 h 1026286"/>
              <a:gd name="connsiteX358" fmla="*/ 16402 w 144252"/>
              <a:gd name="connsiteY358" fmla="*/ 355303 h 1026286"/>
              <a:gd name="connsiteX359" fmla="*/ 16402 w 144252"/>
              <a:gd name="connsiteY359" fmla="*/ 370211 h 1026286"/>
              <a:gd name="connsiteX360" fmla="*/ 15160 w 144252"/>
              <a:gd name="connsiteY360" fmla="*/ 367726 h 1026286"/>
              <a:gd name="connsiteX361" fmla="*/ 13918 w 144252"/>
              <a:gd name="connsiteY361" fmla="*/ 355303 h 1026286"/>
              <a:gd name="connsiteX362" fmla="*/ 12676 w 144252"/>
              <a:gd name="connsiteY362" fmla="*/ 365241 h 1026286"/>
              <a:gd name="connsiteX363" fmla="*/ 16402 w 144252"/>
              <a:gd name="connsiteY363" fmla="*/ 375180 h 1026286"/>
              <a:gd name="connsiteX364" fmla="*/ 16402 w 144252"/>
              <a:gd name="connsiteY364" fmla="*/ 397542 h 1026286"/>
              <a:gd name="connsiteX365" fmla="*/ 15160 w 144252"/>
              <a:gd name="connsiteY365" fmla="*/ 396299 h 1026286"/>
              <a:gd name="connsiteX366" fmla="*/ 15160 w 144252"/>
              <a:gd name="connsiteY366" fmla="*/ 404995 h 1026286"/>
              <a:gd name="connsiteX367" fmla="*/ 12676 w 144252"/>
              <a:gd name="connsiteY367" fmla="*/ 397542 h 1026286"/>
              <a:gd name="connsiteX368" fmla="*/ 15160 w 144252"/>
              <a:gd name="connsiteY368" fmla="*/ 419903 h 1026286"/>
              <a:gd name="connsiteX369" fmla="*/ 13918 w 144252"/>
              <a:gd name="connsiteY369" fmla="*/ 419903 h 1026286"/>
              <a:gd name="connsiteX370" fmla="*/ 15160 w 144252"/>
              <a:gd name="connsiteY370" fmla="*/ 436053 h 1026286"/>
              <a:gd name="connsiteX371" fmla="*/ 17643 w 144252"/>
              <a:gd name="connsiteY371" fmla="*/ 441023 h 1026286"/>
              <a:gd name="connsiteX372" fmla="*/ 16402 w 144252"/>
              <a:gd name="connsiteY372" fmla="*/ 455930 h 1026286"/>
              <a:gd name="connsiteX373" fmla="*/ 17643 w 144252"/>
              <a:gd name="connsiteY373" fmla="*/ 448477 h 1026286"/>
              <a:gd name="connsiteX374" fmla="*/ 13918 w 144252"/>
              <a:gd name="connsiteY374" fmla="*/ 486988 h 1026286"/>
              <a:gd name="connsiteX375" fmla="*/ 17643 w 144252"/>
              <a:gd name="connsiteY375" fmla="*/ 474565 h 1026286"/>
              <a:gd name="connsiteX376" fmla="*/ 16402 w 144252"/>
              <a:gd name="connsiteY376" fmla="*/ 500654 h 1026286"/>
              <a:gd name="connsiteX377" fmla="*/ 13918 w 144252"/>
              <a:gd name="connsiteY377" fmla="*/ 494442 h 1026286"/>
              <a:gd name="connsiteX378" fmla="*/ 15160 w 144252"/>
              <a:gd name="connsiteY378" fmla="*/ 504381 h 1026286"/>
              <a:gd name="connsiteX379" fmla="*/ 13918 w 144252"/>
              <a:gd name="connsiteY379" fmla="*/ 503138 h 1026286"/>
              <a:gd name="connsiteX380" fmla="*/ 16402 w 144252"/>
              <a:gd name="connsiteY380" fmla="*/ 531712 h 1026286"/>
              <a:gd name="connsiteX381" fmla="*/ 15160 w 144252"/>
              <a:gd name="connsiteY381" fmla="*/ 544135 h 1026286"/>
              <a:gd name="connsiteX382" fmla="*/ 12676 w 144252"/>
              <a:gd name="connsiteY382" fmla="*/ 516804 h 1026286"/>
              <a:gd name="connsiteX383" fmla="*/ 12676 w 144252"/>
              <a:gd name="connsiteY383" fmla="*/ 529227 h 1026286"/>
              <a:gd name="connsiteX384" fmla="*/ 11434 w 144252"/>
              <a:gd name="connsiteY384" fmla="*/ 520531 h 1026286"/>
              <a:gd name="connsiteX385" fmla="*/ 12676 w 144252"/>
              <a:gd name="connsiteY385" fmla="*/ 551589 h 1026286"/>
              <a:gd name="connsiteX386" fmla="*/ 12676 w 144252"/>
              <a:gd name="connsiteY386" fmla="*/ 536681 h 1026286"/>
              <a:gd name="connsiteX387" fmla="*/ 15160 w 144252"/>
              <a:gd name="connsiteY387" fmla="*/ 547862 h 1026286"/>
              <a:gd name="connsiteX388" fmla="*/ 15160 w 144252"/>
              <a:gd name="connsiteY388" fmla="*/ 567739 h 1026286"/>
              <a:gd name="connsiteX389" fmla="*/ 13918 w 144252"/>
              <a:gd name="connsiteY389" fmla="*/ 565254 h 1026286"/>
              <a:gd name="connsiteX390" fmla="*/ 11434 w 144252"/>
              <a:gd name="connsiteY390" fmla="*/ 592585 h 1026286"/>
              <a:gd name="connsiteX391" fmla="*/ 12676 w 144252"/>
              <a:gd name="connsiteY391" fmla="*/ 607493 h 1026286"/>
              <a:gd name="connsiteX392" fmla="*/ 15160 w 144252"/>
              <a:gd name="connsiteY392" fmla="*/ 593828 h 1026286"/>
              <a:gd name="connsiteX393" fmla="*/ 13918 w 144252"/>
              <a:gd name="connsiteY393" fmla="*/ 634824 h 1026286"/>
              <a:gd name="connsiteX394" fmla="*/ 11434 w 144252"/>
              <a:gd name="connsiteY394" fmla="*/ 632339 h 1026286"/>
              <a:gd name="connsiteX395" fmla="*/ 12676 w 144252"/>
              <a:gd name="connsiteY395" fmla="*/ 647247 h 1026286"/>
              <a:gd name="connsiteX396" fmla="*/ 11434 w 144252"/>
              <a:gd name="connsiteY396" fmla="*/ 650974 h 1026286"/>
              <a:gd name="connsiteX397" fmla="*/ 15160 w 144252"/>
              <a:gd name="connsiteY397" fmla="*/ 673336 h 1026286"/>
              <a:gd name="connsiteX398" fmla="*/ 12676 w 144252"/>
              <a:gd name="connsiteY398" fmla="*/ 677063 h 1026286"/>
              <a:gd name="connsiteX399" fmla="*/ 13918 w 144252"/>
              <a:gd name="connsiteY399" fmla="*/ 691971 h 1026286"/>
              <a:gd name="connsiteX400" fmla="*/ 13918 w 144252"/>
              <a:gd name="connsiteY400" fmla="*/ 724271 h 1026286"/>
              <a:gd name="connsiteX401" fmla="*/ 16402 w 144252"/>
              <a:gd name="connsiteY401" fmla="*/ 802537 h 1026286"/>
              <a:gd name="connsiteX402" fmla="*/ 16402 w 144252"/>
              <a:gd name="connsiteY402" fmla="*/ 812475 h 1026286"/>
              <a:gd name="connsiteX403" fmla="*/ 13918 w 144252"/>
              <a:gd name="connsiteY403" fmla="*/ 822414 h 1026286"/>
              <a:gd name="connsiteX404" fmla="*/ 15160 w 144252"/>
              <a:gd name="connsiteY404" fmla="*/ 824898 h 1026286"/>
              <a:gd name="connsiteX405" fmla="*/ 13918 w 144252"/>
              <a:gd name="connsiteY405" fmla="*/ 827383 h 1026286"/>
              <a:gd name="connsiteX406" fmla="*/ 16402 w 144252"/>
              <a:gd name="connsiteY406" fmla="*/ 833595 h 1026286"/>
              <a:gd name="connsiteX407" fmla="*/ 12676 w 144252"/>
              <a:gd name="connsiteY407" fmla="*/ 879560 h 1026286"/>
              <a:gd name="connsiteX408" fmla="*/ 15160 w 144252"/>
              <a:gd name="connsiteY408" fmla="*/ 869622 h 1026286"/>
              <a:gd name="connsiteX409" fmla="*/ 13918 w 144252"/>
              <a:gd name="connsiteY409" fmla="*/ 879560 h 1026286"/>
              <a:gd name="connsiteX410" fmla="*/ 15160 w 144252"/>
              <a:gd name="connsiteY410" fmla="*/ 878318 h 1026286"/>
              <a:gd name="connsiteX411" fmla="*/ 13918 w 144252"/>
              <a:gd name="connsiteY411" fmla="*/ 940434 h 1026286"/>
              <a:gd name="connsiteX412" fmla="*/ 12676 w 144252"/>
              <a:gd name="connsiteY412" fmla="*/ 939192 h 1026286"/>
              <a:gd name="connsiteX413" fmla="*/ 13918 w 144252"/>
              <a:gd name="connsiteY413" fmla="*/ 956584 h 1026286"/>
              <a:gd name="connsiteX414" fmla="*/ 12676 w 144252"/>
              <a:gd name="connsiteY414" fmla="*/ 955342 h 1026286"/>
              <a:gd name="connsiteX415" fmla="*/ 12676 w 144252"/>
              <a:gd name="connsiteY415" fmla="*/ 996338 h 1026286"/>
              <a:gd name="connsiteX416" fmla="*/ 5224 w 144252"/>
              <a:gd name="connsiteY416" fmla="*/ 1006277 h 1026286"/>
              <a:gd name="connsiteX417" fmla="*/ 5224 w 144252"/>
              <a:gd name="connsiteY417" fmla="*/ 1012488 h 1026286"/>
              <a:gd name="connsiteX418" fmla="*/ 2741 w 144252"/>
              <a:gd name="connsiteY418" fmla="*/ 988884 h 1026286"/>
              <a:gd name="connsiteX419" fmla="*/ 5224 w 144252"/>
              <a:gd name="connsiteY419" fmla="*/ 969007 h 1026286"/>
              <a:gd name="connsiteX420" fmla="*/ 2741 w 144252"/>
              <a:gd name="connsiteY420" fmla="*/ 970250 h 1026286"/>
              <a:gd name="connsiteX421" fmla="*/ 257 w 144252"/>
              <a:gd name="connsiteY421" fmla="*/ 966523 h 1026286"/>
              <a:gd name="connsiteX422" fmla="*/ 3983 w 144252"/>
              <a:gd name="connsiteY422" fmla="*/ 823656 h 1026286"/>
              <a:gd name="connsiteX423" fmla="*/ 2741 w 144252"/>
              <a:gd name="connsiteY423" fmla="*/ 823656 h 1026286"/>
              <a:gd name="connsiteX424" fmla="*/ 1499 w 144252"/>
              <a:gd name="connsiteY424" fmla="*/ 811233 h 1026286"/>
              <a:gd name="connsiteX425" fmla="*/ 3983 w 144252"/>
              <a:gd name="connsiteY425" fmla="*/ 797567 h 1026286"/>
              <a:gd name="connsiteX426" fmla="*/ 2741 w 144252"/>
              <a:gd name="connsiteY426" fmla="*/ 796325 h 1026286"/>
              <a:gd name="connsiteX427" fmla="*/ 2741 w 144252"/>
              <a:gd name="connsiteY427" fmla="*/ 730482 h 1026286"/>
              <a:gd name="connsiteX428" fmla="*/ 5224 w 144252"/>
              <a:gd name="connsiteY428" fmla="*/ 724271 h 1026286"/>
              <a:gd name="connsiteX429" fmla="*/ 1499 w 144252"/>
              <a:gd name="connsiteY429" fmla="*/ 706878 h 1026286"/>
              <a:gd name="connsiteX430" fmla="*/ 6466 w 144252"/>
              <a:gd name="connsiteY430" fmla="*/ 682032 h 1026286"/>
              <a:gd name="connsiteX431" fmla="*/ 5224 w 144252"/>
              <a:gd name="connsiteY431" fmla="*/ 677063 h 1026286"/>
              <a:gd name="connsiteX432" fmla="*/ 2741 w 144252"/>
              <a:gd name="connsiteY432" fmla="*/ 647247 h 1026286"/>
              <a:gd name="connsiteX433" fmla="*/ 5224 w 144252"/>
              <a:gd name="connsiteY433" fmla="*/ 585131 h 1026286"/>
              <a:gd name="connsiteX434" fmla="*/ 2741 w 144252"/>
              <a:gd name="connsiteY434" fmla="*/ 577677 h 1026286"/>
              <a:gd name="connsiteX435" fmla="*/ 1499 w 144252"/>
              <a:gd name="connsiteY435" fmla="*/ 583889 h 1026286"/>
              <a:gd name="connsiteX436" fmla="*/ 1499 w 144252"/>
              <a:gd name="connsiteY436" fmla="*/ 568981 h 1026286"/>
              <a:gd name="connsiteX437" fmla="*/ 1499 w 144252"/>
              <a:gd name="connsiteY437" fmla="*/ 565254 h 1026286"/>
              <a:gd name="connsiteX438" fmla="*/ 2741 w 144252"/>
              <a:gd name="connsiteY438" fmla="*/ 559043 h 1026286"/>
              <a:gd name="connsiteX439" fmla="*/ 1499 w 144252"/>
              <a:gd name="connsiteY439" fmla="*/ 542893 h 1026286"/>
              <a:gd name="connsiteX440" fmla="*/ 1499 w 144252"/>
              <a:gd name="connsiteY440" fmla="*/ 545377 h 1026286"/>
              <a:gd name="connsiteX441" fmla="*/ 257 w 144252"/>
              <a:gd name="connsiteY441" fmla="*/ 537923 h 1026286"/>
              <a:gd name="connsiteX442" fmla="*/ 3983 w 144252"/>
              <a:gd name="connsiteY442" fmla="*/ 540408 h 1026286"/>
              <a:gd name="connsiteX443" fmla="*/ 2741 w 144252"/>
              <a:gd name="connsiteY443" fmla="*/ 525500 h 1026286"/>
              <a:gd name="connsiteX444" fmla="*/ 3983 w 144252"/>
              <a:gd name="connsiteY444" fmla="*/ 529227 h 1026286"/>
              <a:gd name="connsiteX445" fmla="*/ 3983 w 144252"/>
              <a:gd name="connsiteY445" fmla="*/ 518046 h 1026286"/>
              <a:gd name="connsiteX446" fmla="*/ 1499 w 144252"/>
              <a:gd name="connsiteY446" fmla="*/ 521773 h 1026286"/>
              <a:gd name="connsiteX447" fmla="*/ 2741 w 144252"/>
              <a:gd name="connsiteY447" fmla="*/ 416176 h 1026286"/>
              <a:gd name="connsiteX448" fmla="*/ 6466 w 144252"/>
              <a:gd name="connsiteY448" fmla="*/ 393815 h 1026286"/>
              <a:gd name="connsiteX449" fmla="*/ 6466 w 144252"/>
              <a:gd name="connsiteY449" fmla="*/ 395057 h 1026286"/>
              <a:gd name="connsiteX450" fmla="*/ 8950 w 144252"/>
              <a:gd name="connsiteY450" fmla="*/ 385118 h 1026286"/>
              <a:gd name="connsiteX451" fmla="*/ 5224 w 144252"/>
              <a:gd name="connsiteY451" fmla="*/ 391330 h 1026286"/>
              <a:gd name="connsiteX452" fmla="*/ 2741 w 144252"/>
              <a:gd name="connsiteY452" fmla="*/ 376422 h 1026286"/>
              <a:gd name="connsiteX453" fmla="*/ 1344 w 144252"/>
              <a:gd name="connsiteY453" fmla="*/ 351731 h 1026286"/>
              <a:gd name="connsiteX454" fmla="*/ 2741 w 144252"/>
              <a:gd name="connsiteY454" fmla="*/ 316792 h 1026286"/>
              <a:gd name="connsiteX455" fmla="*/ 2741 w 144252"/>
              <a:gd name="connsiteY455" fmla="*/ 316791 h 1026286"/>
              <a:gd name="connsiteX456" fmla="*/ 2741 w 144252"/>
              <a:gd name="connsiteY456" fmla="*/ 290547 h 1026286"/>
              <a:gd name="connsiteX457" fmla="*/ 2741 w 144252"/>
              <a:gd name="connsiteY457" fmla="*/ 272068 h 1026286"/>
              <a:gd name="connsiteX458" fmla="*/ 5224 w 144252"/>
              <a:gd name="connsiteY458" fmla="*/ 270825 h 1026286"/>
              <a:gd name="connsiteX459" fmla="*/ 2741 w 144252"/>
              <a:gd name="connsiteY459" fmla="*/ 233556 h 1026286"/>
              <a:gd name="connsiteX460" fmla="*/ 5224 w 144252"/>
              <a:gd name="connsiteY460" fmla="*/ 232313 h 1026286"/>
              <a:gd name="connsiteX461" fmla="*/ 2741 w 144252"/>
              <a:gd name="connsiteY461" fmla="*/ 208709 h 1026286"/>
              <a:gd name="connsiteX462" fmla="*/ 2741 w 144252"/>
              <a:gd name="connsiteY462" fmla="*/ 190074 h 1026286"/>
              <a:gd name="connsiteX463" fmla="*/ 5224 w 144252"/>
              <a:gd name="connsiteY463" fmla="*/ 146593 h 1026286"/>
              <a:gd name="connsiteX464" fmla="*/ 2741 w 144252"/>
              <a:gd name="connsiteY464" fmla="*/ 120504 h 1026286"/>
              <a:gd name="connsiteX465" fmla="*/ 2741 w 144252"/>
              <a:gd name="connsiteY465" fmla="*/ 119262 h 1026286"/>
              <a:gd name="connsiteX466" fmla="*/ 3983 w 144252"/>
              <a:gd name="connsiteY466" fmla="*/ 88204 h 1026286"/>
              <a:gd name="connsiteX467" fmla="*/ 1499 w 144252"/>
              <a:gd name="connsiteY467" fmla="*/ 86962 h 1026286"/>
              <a:gd name="connsiteX468" fmla="*/ 257 w 144252"/>
              <a:gd name="connsiteY468" fmla="*/ 50935 h 1026286"/>
              <a:gd name="connsiteX469" fmla="*/ 2741 w 144252"/>
              <a:gd name="connsiteY469" fmla="*/ 45965 h 1026286"/>
              <a:gd name="connsiteX470" fmla="*/ 671 w 144252"/>
              <a:gd name="connsiteY470" fmla="*/ 33542 h 1026286"/>
              <a:gd name="connsiteX471" fmla="*/ 3983 w 144252"/>
              <a:gd name="connsiteY471" fmla="*/ 23604 h 1026286"/>
              <a:gd name="connsiteX472" fmla="*/ 5224 w 144252"/>
              <a:gd name="connsiteY472" fmla="*/ 17392 h 1026286"/>
              <a:gd name="connsiteX473" fmla="*/ 6466 w 144252"/>
              <a:gd name="connsiteY473" fmla="*/ 9938 h 1026286"/>
              <a:gd name="connsiteX474" fmla="*/ 5224 w 144252"/>
              <a:gd name="connsiteY474" fmla="*/ 14908 h 1026286"/>
              <a:gd name="connsiteX475" fmla="*/ 5224 w 144252"/>
              <a:gd name="connsiteY475" fmla="*/ 1242 h 1026286"/>
              <a:gd name="connsiteX476" fmla="*/ 20127 w 144252"/>
              <a:gd name="connsiteY476" fmla="*/ 2484 h 1026286"/>
              <a:gd name="connsiteX477" fmla="*/ 27579 w 144252"/>
              <a:gd name="connsiteY477" fmla="*/ 1242 h 102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Lst>
            <a:rect l="l" t="t" r="r" b="b"/>
            <a:pathLst>
              <a:path w="144252" h="1026286">
                <a:moveTo>
                  <a:pt x="6929" y="1021707"/>
                </a:moveTo>
                <a:cubicBezTo>
                  <a:pt x="6929" y="1022623"/>
                  <a:pt x="6929" y="1024455"/>
                  <a:pt x="6929" y="1026286"/>
                </a:cubicBezTo>
                <a:lnTo>
                  <a:pt x="3268" y="1022623"/>
                </a:lnTo>
                <a:close/>
                <a:moveTo>
                  <a:pt x="129603" y="961289"/>
                </a:moveTo>
                <a:lnTo>
                  <a:pt x="132351" y="969136"/>
                </a:lnTo>
                <a:lnTo>
                  <a:pt x="132351" y="970706"/>
                </a:lnTo>
                <a:close/>
                <a:moveTo>
                  <a:pt x="133266" y="922835"/>
                </a:moveTo>
                <a:cubicBezTo>
                  <a:pt x="131435" y="930159"/>
                  <a:pt x="133266" y="943587"/>
                  <a:pt x="133266" y="954573"/>
                </a:cubicBezTo>
                <a:lnTo>
                  <a:pt x="131435" y="949690"/>
                </a:lnTo>
                <a:lnTo>
                  <a:pt x="131435" y="948469"/>
                </a:lnTo>
                <a:cubicBezTo>
                  <a:pt x="133266" y="939925"/>
                  <a:pt x="129603" y="927718"/>
                  <a:pt x="133266" y="922835"/>
                </a:cubicBezTo>
                <a:close/>
                <a:moveTo>
                  <a:pt x="132351" y="917344"/>
                </a:moveTo>
                <a:cubicBezTo>
                  <a:pt x="132351" y="917344"/>
                  <a:pt x="132351" y="924668"/>
                  <a:pt x="132351" y="927110"/>
                </a:cubicBezTo>
                <a:lnTo>
                  <a:pt x="129603" y="922227"/>
                </a:lnTo>
                <a:close/>
                <a:moveTo>
                  <a:pt x="135101" y="862410"/>
                </a:moveTo>
                <a:lnTo>
                  <a:pt x="136989" y="872930"/>
                </a:lnTo>
                <a:lnTo>
                  <a:pt x="138762" y="873898"/>
                </a:lnTo>
                <a:lnTo>
                  <a:pt x="137613" y="876405"/>
                </a:lnTo>
                <a:lnTo>
                  <a:pt x="137847" y="877710"/>
                </a:lnTo>
                <a:lnTo>
                  <a:pt x="137584" y="876468"/>
                </a:lnTo>
                <a:lnTo>
                  <a:pt x="137544" y="876555"/>
                </a:lnTo>
                <a:lnTo>
                  <a:pt x="138762" y="882817"/>
                </a:lnTo>
                <a:cubicBezTo>
                  <a:pt x="136931" y="879678"/>
                  <a:pt x="136931" y="876539"/>
                  <a:pt x="136931" y="878109"/>
                </a:cubicBezTo>
                <a:lnTo>
                  <a:pt x="136931" y="877893"/>
                </a:lnTo>
                <a:lnTo>
                  <a:pt x="135101" y="871900"/>
                </a:lnTo>
                <a:lnTo>
                  <a:pt x="136813" y="872834"/>
                </a:lnTo>
                <a:lnTo>
                  <a:pt x="135101" y="864764"/>
                </a:lnTo>
                <a:close/>
                <a:moveTo>
                  <a:pt x="137847" y="836320"/>
                </a:moveTo>
                <a:lnTo>
                  <a:pt x="137450" y="837511"/>
                </a:lnTo>
                <a:lnTo>
                  <a:pt x="135101" y="844560"/>
                </a:lnTo>
                <a:lnTo>
                  <a:pt x="135101" y="839067"/>
                </a:lnTo>
                <a:lnTo>
                  <a:pt x="137271" y="836896"/>
                </a:lnTo>
                <a:close/>
                <a:moveTo>
                  <a:pt x="133724" y="819623"/>
                </a:moveTo>
                <a:cubicBezTo>
                  <a:pt x="133724" y="818466"/>
                  <a:pt x="130977" y="826561"/>
                  <a:pt x="130977" y="831187"/>
                </a:cubicBezTo>
                <a:lnTo>
                  <a:pt x="130977" y="833500"/>
                </a:lnTo>
                <a:cubicBezTo>
                  <a:pt x="129603" y="839282"/>
                  <a:pt x="129603" y="834656"/>
                  <a:pt x="129603" y="832343"/>
                </a:cubicBezTo>
                <a:cubicBezTo>
                  <a:pt x="129603" y="831187"/>
                  <a:pt x="129603" y="834656"/>
                  <a:pt x="129603" y="831187"/>
                </a:cubicBezTo>
                <a:cubicBezTo>
                  <a:pt x="129603" y="828874"/>
                  <a:pt x="129603" y="827718"/>
                  <a:pt x="129603" y="826561"/>
                </a:cubicBezTo>
                <a:cubicBezTo>
                  <a:pt x="130977" y="823092"/>
                  <a:pt x="130977" y="820779"/>
                  <a:pt x="133724" y="819623"/>
                </a:cubicBezTo>
                <a:close/>
                <a:moveTo>
                  <a:pt x="135101" y="818469"/>
                </a:moveTo>
                <a:lnTo>
                  <a:pt x="136931" y="818469"/>
                </a:lnTo>
                <a:lnTo>
                  <a:pt x="137847" y="818469"/>
                </a:lnTo>
                <a:lnTo>
                  <a:pt x="137847" y="822587"/>
                </a:lnTo>
                <a:lnTo>
                  <a:pt x="137663" y="822311"/>
                </a:lnTo>
                <a:lnTo>
                  <a:pt x="138762" y="828082"/>
                </a:lnTo>
                <a:cubicBezTo>
                  <a:pt x="136931" y="825335"/>
                  <a:pt x="136931" y="828082"/>
                  <a:pt x="135101" y="828082"/>
                </a:cubicBezTo>
                <a:lnTo>
                  <a:pt x="136525" y="820604"/>
                </a:lnTo>
                <a:close/>
                <a:moveTo>
                  <a:pt x="137847" y="807483"/>
                </a:moveTo>
                <a:cubicBezTo>
                  <a:pt x="137847" y="810778"/>
                  <a:pt x="135101" y="811876"/>
                  <a:pt x="135101" y="811876"/>
                </a:cubicBezTo>
                <a:cubicBezTo>
                  <a:pt x="135101" y="811876"/>
                  <a:pt x="135101" y="810778"/>
                  <a:pt x="135101" y="809680"/>
                </a:cubicBezTo>
                <a:close/>
                <a:moveTo>
                  <a:pt x="140589" y="801988"/>
                </a:moveTo>
                <a:lnTo>
                  <a:pt x="143337" y="811601"/>
                </a:lnTo>
                <a:lnTo>
                  <a:pt x="140589" y="806108"/>
                </a:lnTo>
                <a:close/>
                <a:moveTo>
                  <a:pt x="137847" y="780016"/>
                </a:moveTo>
                <a:cubicBezTo>
                  <a:pt x="137847" y="782763"/>
                  <a:pt x="137847" y="785509"/>
                  <a:pt x="137847" y="789629"/>
                </a:cubicBezTo>
                <a:cubicBezTo>
                  <a:pt x="137847" y="786882"/>
                  <a:pt x="135101" y="784136"/>
                  <a:pt x="137847" y="780016"/>
                </a:cubicBezTo>
                <a:close/>
                <a:moveTo>
                  <a:pt x="131435" y="780016"/>
                </a:moveTo>
                <a:lnTo>
                  <a:pt x="133266" y="793750"/>
                </a:lnTo>
                <a:cubicBezTo>
                  <a:pt x="131435" y="792377"/>
                  <a:pt x="131435" y="795124"/>
                  <a:pt x="131435" y="786883"/>
                </a:cubicBezTo>
                <a:lnTo>
                  <a:pt x="129603" y="786883"/>
                </a:lnTo>
                <a:close/>
                <a:moveTo>
                  <a:pt x="142421" y="769030"/>
                </a:moveTo>
                <a:cubicBezTo>
                  <a:pt x="142421" y="772326"/>
                  <a:pt x="144252" y="775623"/>
                  <a:pt x="144252" y="780018"/>
                </a:cubicBezTo>
                <a:cubicBezTo>
                  <a:pt x="142421" y="776721"/>
                  <a:pt x="142421" y="784413"/>
                  <a:pt x="140589" y="781116"/>
                </a:cubicBezTo>
                <a:cubicBezTo>
                  <a:pt x="142421" y="775623"/>
                  <a:pt x="142421" y="772326"/>
                  <a:pt x="142421" y="769030"/>
                </a:cubicBezTo>
                <a:close/>
                <a:moveTo>
                  <a:pt x="135101" y="769030"/>
                </a:moveTo>
                <a:cubicBezTo>
                  <a:pt x="135101" y="772562"/>
                  <a:pt x="135101" y="776094"/>
                  <a:pt x="137847" y="779625"/>
                </a:cubicBezTo>
                <a:cubicBezTo>
                  <a:pt x="137847" y="784334"/>
                  <a:pt x="135101" y="781980"/>
                  <a:pt x="135101" y="781980"/>
                </a:cubicBezTo>
                <a:cubicBezTo>
                  <a:pt x="135101" y="777271"/>
                  <a:pt x="135101" y="773739"/>
                  <a:pt x="135101" y="769030"/>
                </a:cubicBezTo>
                <a:close/>
                <a:moveTo>
                  <a:pt x="129603" y="750306"/>
                </a:moveTo>
                <a:cubicBezTo>
                  <a:pt x="130977" y="746561"/>
                  <a:pt x="132351" y="754051"/>
                  <a:pt x="133724" y="756548"/>
                </a:cubicBezTo>
                <a:cubicBezTo>
                  <a:pt x="132351" y="767783"/>
                  <a:pt x="130977" y="747809"/>
                  <a:pt x="130977" y="762789"/>
                </a:cubicBezTo>
                <a:cubicBezTo>
                  <a:pt x="130977" y="757796"/>
                  <a:pt x="129603" y="760293"/>
                  <a:pt x="129603" y="750306"/>
                </a:cubicBezTo>
                <a:close/>
                <a:moveTo>
                  <a:pt x="129603" y="741565"/>
                </a:moveTo>
                <a:cubicBezTo>
                  <a:pt x="129603" y="736072"/>
                  <a:pt x="132351" y="740192"/>
                  <a:pt x="132351" y="745685"/>
                </a:cubicBezTo>
                <a:lnTo>
                  <a:pt x="129603" y="745685"/>
                </a:lnTo>
                <a:cubicBezTo>
                  <a:pt x="129603" y="744312"/>
                  <a:pt x="129603" y="742938"/>
                  <a:pt x="129603" y="741565"/>
                </a:cubicBezTo>
                <a:close/>
                <a:moveTo>
                  <a:pt x="133845" y="725314"/>
                </a:moveTo>
                <a:lnTo>
                  <a:pt x="133726" y="725816"/>
                </a:lnTo>
                <a:lnTo>
                  <a:pt x="133770" y="725361"/>
                </a:lnTo>
                <a:close/>
                <a:moveTo>
                  <a:pt x="135101" y="725082"/>
                </a:moveTo>
                <a:cubicBezTo>
                  <a:pt x="135101" y="726455"/>
                  <a:pt x="137847" y="727829"/>
                  <a:pt x="137847" y="733322"/>
                </a:cubicBezTo>
                <a:cubicBezTo>
                  <a:pt x="135101" y="738815"/>
                  <a:pt x="135101" y="741561"/>
                  <a:pt x="135101" y="745681"/>
                </a:cubicBezTo>
                <a:lnTo>
                  <a:pt x="135101" y="742934"/>
                </a:lnTo>
                <a:lnTo>
                  <a:pt x="135101" y="741561"/>
                </a:lnTo>
                <a:close/>
                <a:moveTo>
                  <a:pt x="135101" y="714100"/>
                </a:moveTo>
                <a:lnTo>
                  <a:pt x="136017" y="716193"/>
                </a:lnTo>
                <a:lnTo>
                  <a:pt x="136472" y="714281"/>
                </a:lnTo>
                <a:cubicBezTo>
                  <a:pt x="137845" y="721971"/>
                  <a:pt x="139219" y="721971"/>
                  <a:pt x="139219" y="721971"/>
                </a:cubicBezTo>
                <a:lnTo>
                  <a:pt x="137847" y="722824"/>
                </a:lnTo>
                <a:lnTo>
                  <a:pt x="137847" y="723517"/>
                </a:lnTo>
                <a:lnTo>
                  <a:pt x="137676" y="722931"/>
                </a:lnTo>
                <a:lnTo>
                  <a:pt x="133845" y="725314"/>
                </a:lnTo>
                <a:lnTo>
                  <a:pt x="135879" y="716770"/>
                </a:lnTo>
                <a:close/>
                <a:moveTo>
                  <a:pt x="137847" y="703110"/>
                </a:moveTo>
                <a:lnTo>
                  <a:pt x="137847" y="707506"/>
                </a:lnTo>
                <a:lnTo>
                  <a:pt x="135101" y="706407"/>
                </a:lnTo>
                <a:close/>
                <a:moveTo>
                  <a:pt x="130979" y="698901"/>
                </a:moveTo>
                <a:cubicBezTo>
                  <a:pt x="132353" y="697619"/>
                  <a:pt x="133726" y="715563"/>
                  <a:pt x="135099" y="711718"/>
                </a:cubicBezTo>
                <a:lnTo>
                  <a:pt x="133770" y="725361"/>
                </a:lnTo>
                <a:lnTo>
                  <a:pt x="130979" y="727098"/>
                </a:lnTo>
                <a:cubicBezTo>
                  <a:pt x="132353" y="718126"/>
                  <a:pt x="130979" y="709154"/>
                  <a:pt x="129606" y="709154"/>
                </a:cubicBezTo>
                <a:cubicBezTo>
                  <a:pt x="130979" y="705309"/>
                  <a:pt x="130979" y="710436"/>
                  <a:pt x="130979" y="709154"/>
                </a:cubicBezTo>
                <a:close/>
                <a:moveTo>
                  <a:pt x="129603" y="692124"/>
                </a:moveTo>
                <a:cubicBezTo>
                  <a:pt x="129603" y="693956"/>
                  <a:pt x="132351" y="696703"/>
                  <a:pt x="129603" y="695788"/>
                </a:cubicBezTo>
                <a:cubicBezTo>
                  <a:pt x="129603" y="694872"/>
                  <a:pt x="129603" y="693956"/>
                  <a:pt x="129603" y="692124"/>
                </a:cubicBezTo>
                <a:close/>
                <a:moveTo>
                  <a:pt x="129603" y="681138"/>
                </a:moveTo>
                <a:lnTo>
                  <a:pt x="132351" y="684435"/>
                </a:lnTo>
                <a:lnTo>
                  <a:pt x="129603" y="685534"/>
                </a:lnTo>
                <a:close/>
                <a:moveTo>
                  <a:pt x="136703" y="621479"/>
                </a:moveTo>
                <a:cubicBezTo>
                  <a:pt x="137389" y="624378"/>
                  <a:pt x="137847" y="628651"/>
                  <a:pt x="136931" y="626820"/>
                </a:cubicBezTo>
                <a:cubicBezTo>
                  <a:pt x="136931" y="625599"/>
                  <a:pt x="135101" y="626820"/>
                  <a:pt x="135101" y="624378"/>
                </a:cubicBezTo>
                <a:cubicBezTo>
                  <a:pt x="135101" y="617054"/>
                  <a:pt x="136016" y="618580"/>
                  <a:pt x="136703" y="621479"/>
                </a:cubicBezTo>
                <a:close/>
                <a:moveTo>
                  <a:pt x="121963" y="524258"/>
                </a:moveTo>
                <a:cubicBezTo>
                  <a:pt x="124447" y="516804"/>
                  <a:pt x="121963" y="536681"/>
                  <a:pt x="124447" y="527985"/>
                </a:cubicBezTo>
                <a:lnTo>
                  <a:pt x="124447" y="542893"/>
                </a:lnTo>
                <a:cubicBezTo>
                  <a:pt x="124447" y="536681"/>
                  <a:pt x="123205" y="524258"/>
                  <a:pt x="121963" y="524258"/>
                </a:cubicBezTo>
                <a:close/>
                <a:moveTo>
                  <a:pt x="137847" y="510855"/>
                </a:moveTo>
                <a:cubicBezTo>
                  <a:pt x="137847" y="516348"/>
                  <a:pt x="137847" y="521840"/>
                  <a:pt x="137847" y="525959"/>
                </a:cubicBezTo>
                <a:cubicBezTo>
                  <a:pt x="137847" y="521840"/>
                  <a:pt x="137847" y="517721"/>
                  <a:pt x="135101" y="513601"/>
                </a:cubicBezTo>
                <a:cubicBezTo>
                  <a:pt x="135101" y="512228"/>
                  <a:pt x="137847" y="512228"/>
                  <a:pt x="137847" y="510855"/>
                </a:cubicBezTo>
                <a:close/>
                <a:moveTo>
                  <a:pt x="119991" y="289759"/>
                </a:moveTo>
                <a:cubicBezTo>
                  <a:pt x="122738" y="285639"/>
                  <a:pt x="122738" y="289759"/>
                  <a:pt x="122738" y="297998"/>
                </a:cubicBezTo>
                <a:cubicBezTo>
                  <a:pt x="122738" y="293879"/>
                  <a:pt x="122738" y="306238"/>
                  <a:pt x="121365" y="303491"/>
                </a:cubicBezTo>
                <a:cubicBezTo>
                  <a:pt x="122738" y="292505"/>
                  <a:pt x="118617" y="302118"/>
                  <a:pt x="119991" y="289759"/>
                </a:cubicBezTo>
                <a:close/>
                <a:moveTo>
                  <a:pt x="136474" y="286741"/>
                </a:moveTo>
                <a:cubicBezTo>
                  <a:pt x="139219" y="285642"/>
                  <a:pt x="136474" y="291135"/>
                  <a:pt x="135101" y="295530"/>
                </a:cubicBezTo>
                <a:cubicBezTo>
                  <a:pt x="135101" y="294431"/>
                  <a:pt x="136474" y="291135"/>
                  <a:pt x="135101" y="287839"/>
                </a:cubicBezTo>
                <a:close/>
                <a:moveTo>
                  <a:pt x="22489" y="208739"/>
                </a:moveTo>
                <a:cubicBezTo>
                  <a:pt x="22489" y="210936"/>
                  <a:pt x="22489" y="214232"/>
                  <a:pt x="22489" y="217528"/>
                </a:cubicBezTo>
                <a:cubicBezTo>
                  <a:pt x="19742" y="218627"/>
                  <a:pt x="22489" y="214232"/>
                  <a:pt x="22489" y="208739"/>
                </a:cubicBezTo>
                <a:close/>
                <a:moveTo>
                  <a:pt x="120722" y="202497"/>
                </a:moveTo>
                <a:cubicBezTo>
                  <a:pt x="121963" y="214921"/>
                  <a:pt x="126931" y="204982"/>
                  <a:pt x="129415" y="208709"/>
                </a:cubicBezTo>
                <a:lnTo>
                  <a:pt x="131899" y="219890"/>
                </a:lnTo>
                <a:lnTo>
                  <a:pt x="130657" y="222375"/>
                </a:lnTo>
                <a:cubicBezTo>
                  <a:pt x="131899" y="227344"/>
                  <a:pt x="130657" y="231071"/>
                  <a:pt x="130657" y="236040"/>
                </a:cubicBezTo>
                <a:cubicBezTo>
                  <a:pt x="130657" y="234798"/>
                  <a:pt x="130657" y="234798"/>
                  <a:pt x="129415" y="236040"/>
                </a:cubicBezTo>
                <a:cubicBezTo>
                  <a:pt x="133141" y="238525"/>
                  <a:pt x="131899" y="257160"/>
                  <a:pt x="134382" y="260887"/>
                </a:cubicBezTo>
                <a:cubicBezTo>
                  <a:pt x="131899" y="264614"/>
                  <a:pt x="134382" y="273310"/>
                  <a:pt x="131899" y="277037"/>
                </a:cubicBezTo>
                <a:cubicBezTo>
                  <a:pt x="131899" y="278279"/>
                  <a:pt x="133141" y="279521"/>
                  <a:pt x="133141" y="282006"/>
                </a:cubicBezTo>
                <a:cubicBezTo>
                  <a:pt x="134382" y="279521"/>
                  <a:pt x="135624" y="279521"/>
                  <a:pt x="134382" y="283248"/>
                </a:cubicBezTo>
                <a:lnTo>
                  <a:pt x="134382" y="284491"/>
                </a:lnTo>
                <a:lnTo>
                  <a:pt x="133141" y="286975"/>
                </a:lnTo>
                <a:cubicBezTo>
                  <a:pt x="134382" y="290702"/>
                  <a:pt x="134382" y="295672"/>
                  <a:pt x="134382" y="298156"/>
                </a:cubicBezTo>
                <a:lnTo>
                  <a:pt x="134382" y="299399"/>
                </a:lnTo>
                <a:cubicBezTo>
                  <a:pt x="134382" y="300641"/>
                  <a:pt x="134382" y="300641"/>
                  <a:pt x="134382" y="300641"/>
                </a:cubicBezTo>
                <a:lnTo>
                  <a:pt x="134382" y="309337"/>
                </a:lnTo>
                <a:cubicBezTo>
                  <a:pt x="131899" y="325487"/>
                  <a:pt x="136866" y="344122"/>
                  <a:pt x="134382" y="360272"/>
                </a:cubicBezTo>
                <a:cubicBezTo>
                  <a:pt x="134382" y="357787"/>
                  <a:pt x="134382" y="354060"/>
                  <a:pt x="134382" y="354060"/>
                </a:cubicBezTo>
                <a:cubicBezTo>
                  <a:pt x="134382" y="367726"/>
                  <a:pt x="131899" y="381391"/>
                  <a:pt x="133141" y="391330"/>
                </a:cubicBezTo>
                <a:lnTo>
                  <a:pt x="134382" y="390088"/>
                </a:lnTo>
                <a:cubicBezTo>
                  <a:pt x="134382" y="400026"/>
                  <a:pt x="135624" y="408722"/>
                  <a:pt x="135624" y="417419"/>
                </a:cubicBezTo>
                <a:lnTo>
                  <a:pt x="136866" y="417419"/>
                </a:lnTo>
                <a:cubicBezTo>
                  <a:pt x="135624" y="429842"/>
                  <a:pt x="139350" y="455930"/>
                  <a:pt x="135624" y="463384"/>
                </a:cubicBezTo>
                <a:cubicBezTo>
                  <a:pt x="136866" y="467111"/>
                  <a:pt x="135624" y="480777"/>
                  <a:pt x="135624" y="488231"/>
                </a:cubicBezTo>
                <a:lnTo>
                  <a:pt x="134382" y="489473"/>
                </a:lnTo>
                <a:cubicBezTo>
                  <a:pt x="134382" y="498169"/>
                  <a:pt x="134382" y="504381"/>
                  <a:pt x="134382" y="509350"/>
                </a:cubicBezTo>
                <a:cubicBezTo>
                  <a:pt x="131899" y="527985"/>
                  <a:pt x="134382" y="545377"/>
                  <a:pt x="134382" y="561527"/>
                </a:cubicBezTo>
                <a:lnTo>
                  <a:pt x="135624" y="577677"/>
                </a:lnTo>
                <a:cubicBezTo>
                  <a:pt x="134382" y="572708"/>
                  <a:pt x="135624" y="581404"/>
                  <a:pt x="135624" y="586374"/>
                </a:cubicBezTo>
                <a:cubicBezTo>
                  <a:pt x="135624" y="591343"/>
                  <a:pt x="135624" y="600039"/>
                  <a:pt x="135624" y="606251"/>
                </a:cubicBezTo>
                <a:lnTo>
                  <a:pt x="135624" y="616189"/>
                </a:lnTo>
                <a:cubicBezTo>
                  <a:pt x="134382" y="605008"/>
                  <a:pt x="133141" y="616189"/>
                  <a:pt x="131899" y="617432"/>
                </a:cubicBezTo>
                <a:lnTo>
                  <a:pt x="133141" y="623643"/>
                </a:lnTo>
                <a:cubicBezTo>
                  <a:pt x="131899" y="627370"/>
                  <a:pt x="131899" y="619916"/>
                  <a:pt x="131899" y="624885"/>
                </a:cubicBezTo>
                <a:cubicBezTo>
                  <a:pt x="131899" y="629855"/>
                  <a:pt x="131899" y="642278"/>
                  <a:pt x="134382" y="647247"/>
                </a:cubicBezTo>
                <a:cubicBezTo>
                  <a:pt x="134382" y="646005"/>
                  <a:pt x="134382" y="644763"/>
                  <a:pt x="134382" y="642278"/>
                </a:cubicBezTo>
                <a:cubicBezTo>
                  <a:pt x="134382" y="643520"/>
                  <a:pt x="135624" y="643520"/>
                  <a:pt x="135624" y="643520"/>
                </a:cubicBezTo>
                <a:cubicBezTo>
                  <a:pt x="135624" y="652216"/>
                  <a:pt x="135624" y="649732"/>
                  <a:pt x="135624" y="649732"/>
                </a:cubicBezTo>
                <a:cubicBezTo>
                  <a:pt x="134382" y="658428"/>
                  <a:pt x="135624" y="663397"/>
                  <a:pt x="133141" y="670851"/>
                </a:cubicBezTo>
                <a:cubicBezTo>
                  <a:pt x="135624" y="660913"/>
                  <a:pt x="133141" y="691971"/>
                  <a:pt x="135624" y="685759"/>
                </a:cubicBezTo>
                <a:cubicBezTo>
                  <a:pt x="134382" y="693213"/>
                  <a:pt x="135624" y="690728"/>
                  <a:pt x="134382" y="695698"/>
                </a:cubicBezTo>
                <a:cubicBezTo>
                  <a:pt x="134382" y="685759"/>
                  <a:pt x="131899" y="675820"/>
                  <a:pt x="131899" y="668367"/>
                </a:cubicBezTo>
                <a:lnTo>
                  <a:pt x="129415" y="675820"/>
                </a:lnTo>
                <a:cubicBezTo>
                  <a:pt x="126931" y="670851"/>
                  <a:pt x="130657" y="658428"/>
                  <a:pt x="129415" y="653459"/>
                </a:cubicBezTo>
                <a:cubicBezTo>
                  <a:pt x="130657" y="657186"/>
                  <a:pt x="129415" y="663397"/>
                  <a:pt x="129415" y="664640"/>
                </a:cubicBezTo>
                <a:lnTo>
                  <a:pt x="131899" y="662155"/>
                </a:lnTo>
                <a:cubicBezTo>
                  <a:pt x="131899" y="650974"/>
                  <a:pt x="130657" y="642278"/>
                  <a:pt x="129415" y="633582"/>
                </a:cubicBezTo>
                <a:cubicBezTo>
                  <a:pt x="129415" y="641036"/>
                  <a:pt x="128173" y="624885"/>
                  <a:pt x="126931" y="629855"/>
                </a:cubicBezTo>
                <a:lnTo>
                  <a:pt x="126931" y="636066"/>
                </a:lnTo>
                <a:cubicBezTo>
                  <a:pt x="126931" y="639793"/>
                  <a:pt x="126931" y="633582"/>
                  <a:pt x="125689" y="629855"/>
                </a:cubicBezTo>
                <a:lnTo>
                  <a:pt x="126770" y="579038"/>
                </a:lnTo>
                <a:lnTo>
                  <a:pt x="125945" y="580893"/>
                </a:lnTo>
                <a:lnTo>
                  <a:pt x="124115" y="576775"/>
                </a:lnTo>
                <a:lnTo>
                  <a:pt x="126818" y="576775"/>
                </a:lnTo>
                <a:lnTo>
                  <a:pt x="126931" y="571466"/>
                </a:lnTo>
                <a:lnTo>
                  <a:pt x="127414" y="576775"/>
                </a:lnTo>
                <a:lnTo>
                  <a:pt x="127776" y="576775"/>
                </a:lnTo>
                <a:lnTo>
                  <a:pt x="127475" y="577452"/>
                </a:lnTo>
                <a:lnTo>
                  <a:pt x="128173" y="585131"/>
                </a:lnTo>
                <a:lnTo>
                  <a:pt x="128173" y="598797"/>
                </a:lnTo>
                <a:cubicBezTo>
                  <a:pt x="128173" y="597555"/>
                  <a:pt x="130657" y="605008"/>
                  <a:pt x="131899" y="596312"/>
                </a:cubicBezTo>
                <a:cubicBezTo>
                  <a:pt x="134382" y="576435"/>
                  <a:pt x="129415" y="581404"/>
                  <a:pt x="129415" y="556558"/>
                </a:cubicBezTo>
                <a:lnTo>
                  <a:pt x="130605" y="549414"/>
                </a:lnTo>
                <a:lnTo>
                  <a:pt x="129603" y="548212"/>
                </a:lnTo>
                <a:lnTo>
                  <a:pt x="130241" y="547191"/>
                </a:lnTo>
                <a:lnTo>
                  <a:pt x="124447" y="520531"/>
                </a:lnTo>
                <a:lnTo>
                  <a:pt x="124447" y="527985"/>
                </a:lnTo>
                <a:cubicBezTo>
                  <a:pt x="124447" y="523016"/>
                  <a:pt x="124447" y="520531"/>
                  <a:pt x="123205" y="518046"/>
                </a:cubicBezTo>
                <a:cubicBezTo>
                  <a:pt x="124447" y="521773"/>
                  <a:pt x="124447" y="514319"/>
                  <a:pt x="125689" y="513077"/>
                </a:cubicBezTo>
                <a:cubicBezTo>
                  <a:pt x="125689" y="496927"/>
                  <a:pt x="126931" y="489473"/>
                  <a:pt x="126931" y="472081"/>
                </a:cubicBezTo>
                <a:cubicBezTo>
                  <a:pt x="126931" y="470838"/>
                  <a:pt x="128173" y="469596"/>
                  <a:pt x="128173" y="469596"/>
                </a:cubicBezTo>
                <a:cubicBezTo>
                  <a:pt x="128173" y="462142"/>
                  <a:pt x="124447" y="449719"/>
                  <a:pt x="121963" y="453446"/>
                </a:cubicBezTo>
                <a:cubicBezTo>
                  <a:pt x="121963" y="443507"/>
                  <a:pt x="124447" y="443507"/>
                  <a:pt x="123205" y="434811"/>
                </a:cubicBezTo>
                <a:cubicBezTo>
                  <a:pt x="120722" y="448477"/>
                  <a:pt x="123205" y="432326"/>
                  <a:pt x="121963" y="431084"/>
                </a:cubicBezTo>
                <a:cubicBezTo>
                  <a:pt x="120722" y="422388"/>
                  <a:pt x="121963" y="428599"/>
                  <a:pt x="123205" y="424873"/>
                </a:cubicBezTo>
                <a:cubicBezTo>
                  <a:pt x="121963" y="422388"/>
                  <a:pt x="121963" y="419903"/>
                  <a:pt x="121963" y="419903"/>
                </a:cubicBezTo>
                <a:lnTo>
                  <a:pt x="124558" y="421461"/>
                </a:lnTo>
                <a:lnTo>
                  <a:pt x="128173" y="423630"/>
                </a:lnTo>
                <a:cubicBezTo>
                  <a:pt x="128173" y="418661"/>
                  <a:pt x="130657" y="401269"/>
                  <a:pt x="130657" y="400026"/>
                </a:cubicBezTo>
                <a:cubicBezTo>
                  <a:pt x="129415" y="396299"/>
                  <a:pt x="121963" y="397542"/>
                  <a:pt x="119480" y="402511"/>
                </a:cubicBezTo>
                <a:cubicBezTo>
                  <a:pt x="118238" y="402511"/>
                  <a:pt x="120722" y="395057"/>
                  <a:pt x="120722" y="391330"/>
                </a:cubicBezTo>
                <a:lnTo>
                  <a:pt x="120722" y="373938"/>
                </a:lnTo>
                <a:lnTo>
                  <a:pt x="120722" y="367726"/>
                </a:lnTo>
                <a:lnTo>
                  <a:pt x="120722" y="357787"/>
                </a:lnTo>
                <a:cubicBezTo>
                  <a:pt x="120722" y="357787"/>
                  <a:pt x="124447" y="363999"/>
                  <a:pt x="124447" y="360272"/>
                </a:cubicBezTo>
                <a:cubicBezTo>
                  <a:pt x="125689" y="344122"/>
                  <a:pt x="120722" y="329214"/>
                  <a:pt x="119480" y="330456"/>
                </a:cubicBezTo>
                <a:lnTo>
                  <a:pt x="120722" y="354060"/>
                </a:lnTo>
                <a:cubicBezTo>
                  <a:pt x="119480" y="355303"/>
                  <a:pt x="119480" y="337910"/>
                  <a:pt x="116996" y="337910"/>
                </a:cubicBezTo>
                <a:lnTo>
                  <a:pt x="118238" y="316791"/>
                </a:lnTo>
                <a:cubicBezTo>
                  <a:pt x="118238" y="319276"/>
                  <a:pt x="118238" y="327972"/>
                  <a:pt x="119480" y="324245"/>
                </a:cubicBezTo>
                <a:cubicBezTo>
                  <a:pt x="119480" y="314306"/>
                  <a:pt x="120722" y="319276"/>
                  <a:pt x="120722" y="313064"/>
                </a:cubicBezTo>
                <a:cubicBezTo>
                  <a:pt x="123205" y="324245"/>
                  <a:pt x="128173" y="344122"/>
                  <a:pt x="131899" y="350334"/>
                </a:cubicBezTo>
                <a:lnTo>
                  <a:pt x="129415" y="339153"/>
                </a:lnTo>
                <a:lnTo>
                  <a:pt x="131899" y="336668"/>
                </a:lnTo>
                <a:cubicBezTo>
                  <a:pt x="129415" y="321760"/>
                  <a:pt x="123205" y="308095"/>
                  <a:pt x="120722" y="304368"/>
                </a:cubicBezTo>
                <a:cubicBezTo>
                  <a:pt x="121963" y="295672"/>
                  <a:pt x="125689" y="299399"/>
                  <a:pt x="126931" y="300641"/>
                </a:cubicBezTo>
                <a:cubicBezTo>
                  <a:pt x="126931" y="283248"/>
                  <a:pt x="120722" y="284491"/>
                  <a:pt x="120722" y="267098"/>
                </a:cubicBezTo>
                <a:lnTo>
                  <a:pt x="120722" y="255917"/>
                </a:lnTo>
                <a:cubicBezTo>
                  <a:pt x="120722" y="253433"/>
                  <a:pt x="123205" y="249706"/>
                  <a:pt x="124447" y="254675"/>
                </a:cubicBezTo>
                <a:lnTo>
                  <a:pt x="120722" y="238525"/>
                </a:lnTo>
                <a:cubicBezTo>
                  <a:pt x="120722" y="241010"/>
                  <a:pt x="124447" y="239767"/>
                  <a:pt x="124447" y="241010"/>
                </a:cubicBezTo>
                <a:cubicBezTo>
                  <a:pt x="124447" y="234798"/>
                  <a:pt x="120722" y="231071"/>
                  <a:pt x="120722" y="234798"/>
                </a:cubicBezTo>
                <a:cubicBezTo>
                  <a:pt x="121963" y="222375"/>
                  <a:pt x="121963" y="224860"/>
                  <a:pt x="124447" y="214921"/>
                </a:cubicBezTo>
                <a:cubicBezTo>
                  <a:pt x="124447" y="212436"/>
                  <a:pt x="120722" y="216163"/>
                  <a:pt x="120722" y="218648"/>
                </a:cubicBezTo>
                <a:cubicBezTo>
                  <a:pt x="119480" y="211194"/>
                  <a:pt x="120722" y="206224"/>
                  <a:pt x="120722" y="202497"/>
                </a:cubicBezTo>
                <a:close/>
                <a:moveTo>
                  <a:pt x="118617" y="192262"/>
                </a:moveTo>
                <a:lnTo>
                  <a:pt x="123013" y="199253"/>
                </a:lnTo>
                <a:lnTo>
                  <a:pt x="119716" y="202249"/>
                </a:lnTo>
                <a:cubicBezTo>
                  <a:pt x="119716" y="199253"/>
                  <a:pt x="119716" y="197255"/>
                  <a:pt x="118617" y="192262"/>
                </a:cubicBezTo>
                <a:close/>
                <a:moveTo>
                  <a:pt x="23405" y="137332"/>
                </a:moveTo>
                <a:lnTo>
                  <a:pt x="23405" y="139162"/>
                </a:lnTo>
                <a:lnTo>
                  <a:pt x="19742" y="140992"/>
                </a:lnTo>
                <a:close/>
                <a:moveTo>
                  <a:pt x="19742" y="43945"/>
                </a:moveTo>
                <a:lnTo>
                  <a:pt x="22489" y="43945"/>
                </a:lnTo>
                <a:lnTo>
                  <a:pt x="19742" y="48524"/>
                </a:lnTo>
                <a:cubicBezTo>
                  <a:pt x="19742" y="44861"/>
                  <a:pt x="19742" y="43945"/>
                  <a:pt x="19742" y="43945"/>
                </a:cubicBezTo>
                <a:close/>
                <a:moveTo>
                  <a:pt x="134382" y="36027"/>
                </a:moveTo>
                <a:cubicBezTo>
                  <a:pt x="135624" y="34785"/>
                  <a:pt x="135624" y="38512"/>
                  <a:pt x="135624" y="40996"/>
                </a:cubicBezTo>
                <a:lnTo>
                  <a:pt x="134382" y="36647"/>
                </a:lnTo>
                <a:close/>
                <a:moveTo>
                  <a:pt x="257" y="31058"/>
                </a:moveTo>
                <a:lnTo>
                  <a:pt x="671" y="33542"/>
                </a:lnTo>
                <a:lnTo>
                  <a:pt x="257" y="34785"/>
                </a:lnTo>
                <a:cubicBezTo>
                  <a:pt x="257" y="37269"/>
                  <a:pt x="257" y="33542"/>
                  <a:pt x="257" y="31058"/>
                </a:cubicBezTo>
                <a:close/>
                <a:moveTo>
                  <a:pt x="41654" y="12147"/>
                </a:moveTo>
                <a:lnTo>
                  <a:pt x="41861" y="12268"/>
                </a:lnTo>
                <a:cubicBezTo>
                  <a:pt x="40619" y="12423"/>
                  <a:pt x="38756" y="12423"/>
                  <a:pt x="39998" y="12423"/>
                </a:cubicBezTo>
                <a:close/>
                <a:moveTo>
                  <a:pt x="26337" y="0"/>
                </a:moveTo>
                <a:cubicBezTo>
                  <a:pt x="46207" y="1242"/>
                  <a:pt x="33788" y="0"/>
                  <a:pt x="54901" y="1242"/>
                </a:cubicBezTo>
                <a:cubicBezTo>
                  <a:pt x="63594" y="1242"/>
                  <a:pt x="68562" y="3727"/>
                  <a:pt x="72287" y="1242"/>
                </a:cubicBezTo>
                <a:lnTo>
                  <a:pt x="69803" y="0"/>
                </a:lnTo>
                <a:cubicBezTo>
                  <a:pt x="80981" y="0"/>
                  <a:pt x="80981" y="0"/>
                  <a:pt x="92158" y="0"/>
                </a:cubicBezTo>
                <a:cubicBezTo>
                  <a:pt x="94642" y="0"/>
                  <a:pt x="99609" y="0"/>
                  <a:pt x="100851" y="0"/>
                </a:cubicBezTo>
                <a:cubicBezTo>
                  <a:pt x="100851" y="0"/>
                  <a:pt x="105819" y="0"/>
                  <a:pt x="110786" y="0"/>
                </a:cubicBezTo>
                <a:lnTo>
                  <a:pt x="130657" y="0"/>
                </a:lnTo>
                <a:cubicBezTo>
                  <a:pt x="130657" y="1242"/>
                  <a:pt x="129415" y="3727"/>
                  <a:pt x="129415" y="6211"/>
                </a:cubicBezTo>
                <a:cubicBezTo>
                  <a:pt x="130657" y="7454"/>
                  <a:pt x="130657" y="11181"/>
                  <a:pt x="131899" y="13665"/>
                </a:cubicBezTo>
                <a:cubicBezTo>
                  <a:pt x="131899" y="17392"/>
                  <a:pt x="130657" y="19877"/>
                  <a:pt x="130657" y="23604"/>
                </a:cubicBezTo>
                <a:lnTo>
                  <a:pt x="134382" y="36647"/>
                </a:lnTo>
                <a:lnTo>
                  <a:pt x="134382" y="42239"/>
                </a:lnTo>
                <a:cubicBezTo>
                  <a:pt x="134382" y="43481"/>
                  <a:pt x="134382" y="39754"/>
                  <a:pt x="133141" y="40996"/>
                </a:cubicBezTo>
                <a:cubicBezTo>
                  <a:pt x="135624" y="50935"/>
                  <a:pt x="133141" y="57146"/>
                  <a:pt x="134382" y="70812"/>
                </a:cubicBezTo>
                <a:cubicBezTo>
                  <a:pt x="133141" y="65843"/>
                  <a:pt x="133141" y="70812"/>
                  <a:pt x="131899" y="72054"/>
                </a:cubicBezTo>
                <a:cubicBezTo>
                  <a:pt x="134382" y="73296"/>
                  <a:pt x="129415" y="91931"/>
                  <a:pt x="133141" y="85720"/>
                </a:cubicBezTo>
                <a:cubicBezTo>
                  <a:pt x="130657" y="113051"/>
                  <a:pt x="133141" y="155289"/>
                  <a:pt x="130657" y="166470"/>
                </a:cubicBezTo>
                <a:cubicBezTo>
                  <a:pt x="129415" y="168955"/>
                  <a:pt x="131899" y="176409"/>
                  <a:pt x="131899" y="181378"/>
                </a:cubicBezTo>
                <a:lnTo>
                  <a:pt x="129415" y="180136"/>
                </a:lnTo>
                <a:cubicBezTo>
                  <a:pt x="131899" y="193801"/>
                  <a:pt x="130657" y="191317"/>
                  <a:pt x="133141" y="207467"/>
                </a:cubicBezTo>
                <a:cubicBezTo>
                  <a:pt x="131899" y="200013"/>
                  <a:pt x="130657" y="203740"/>
                  <a:pt x="129415" y="208709"/>
                </a:cubicBezTo>
                <a:lnTo>
                  <a:pt x="120722" y="180136"/>
                </a:lnTo>
                <a:cubicBezTo>
                  <a:pt x="120722" y="181378"/>
                  <a:pt x="124447" y="183863"/>
                  <a:pt x="124447" y="183863"/>
                </a:cubicBezTo>
                <a:cubicBezTo>
                  <a:pt x="121963" y="181378"/>
                  <a:pt x="120722" y="149078"/>
                  <a:pt x="121963" y="132928"/>
                </a:cubicBezTo>
                <a:lnTo>
                  <a:pt x="121963" y="119262"/>
                </a:lnTo>
                <a:cubicBezTo>
                  <a:pt x="123205" y="120504"/>
                  <a:pt x="121963" y="121747"/>
                  <a:pt x="123205" y="124231"/>
                </a:cubicBezTo>
                <a:cubicBezTo>
                  <a:pt x="124447" y="113051"/>
                  <a:pt x="118238" y="110566"/>
                  <a:pt x="120722" y="99385"/>
                </a:cubicBezTo>
                <a:cubicBezTo>
                  <a:pt x="120722" y="109324"/>
                  <a:pt x="121963" y="111808"/>
                  <a:pt x="123205" y="111808"/>
                </a:cubicBezTo>
                <a:cubicBezTo>
                  <a:pt x="121963" y="103112"/>
                  <a:pt x="123205" y="84477"/>
                  <a:pt x="120722" y="88204"/>
                </a:cubicBezTo>
                <a:cubicBezTo>
                  <a:pt x="120722" y="83235"/>
                  <a:pt x="120722" y="78266"/>
                  <a:pt x="121963" y="79508"/>
                </a:cubicBezTo>
                <a:lnTo>
                  <a:pt x="120722" y="59631"/>
                </a:lnTo>
                <a:cubicBezTo>
                  <a:pt x="120722" y="60873"/>
                  <a:pt x="120722" y="62116"/>
                  <a:pt x="121963" y="57146"/>
                </a:cubicBezTo>
                <a:cubicBezTo>
                  <a:pt x="120722" y="68327"/>
                  <a:pt x="124447" y="78266"/>
                  <a:pt x="121963" y="84477"/>
                </a:cubicBezTo>
                <a:cubicBezTo>
                  <a:pt x="124447" y="84477"/>
                  <a:pt x="124447" y="79508"/>
                  <a:pt x="126931" y="85720"/>
                </a:cubicBezTo>
                <a:cubicBezTo>
                  <a:pt x="125689" y="64600"/>
                  <a:pt x="121963" y="53419"/>
                  <a:pt x="120722" y="39754"/>
                </a:cubicBezTo>
                <a:lnTo>
                  <a:pt x="121963" y="21119"/>
                </a:lnTo>
                <a:lnTo>
                  <a:pt x="120722" y="19877"/>
                </a:lnTo>
                <a:lnTo>
                  <a:pt x="121963" y="17392"/>
                </a:lnTo>
                <a:cubicBezTo>
                  <a:pt x="121963" y="14908"/>
                  <a:pt x="121963" y="14908"/>
                  <a:pt x="121963" y="13665"/>
                </a:cubicBezTo>
                <a:cubicBezTo>
                  <a:pt x="121963" y="13665"/>
                  <a:pt x="121963" y="13665"/>
                  <a:pt x="123205" y="14908"/>
                </a:cubicBezTo>
                <a:cubicBezTo>
                  <a:pt x="121963" y="13665"/>
                  <a:pt x="121963" y="12423"/>
                  <a:pt x="121963" y="12423"/>
                </a:cubicBezTo>
                <a:lnTo>
                  <a:pt x="124115" y="13499"/>
                </a:lnTo>
                <a:lnTo>
                  <a:pt x="126931" y="14908"/>
                </a:lnTo>
                <a:lnTo>
                  <a:pt x="124447" y="19877"/>
                </a:lnTo>
                <a:cubicBezTo>
                  <a:pt x="126931" y="23604"/>
                  <a:pt x="126931" y="26088"/>
                  <a:pt x="128173" y="21119"/>
                </a:cubicBezTo>
                <a:cubicBezTo>
                  <a:pt x="128173" y="21119"/>
                  <a:pt x="128173" y="19877"/>
                  <a:pt x="126931" y="18635"/>
                </a:cubicBezTo>
                <a:cubicBezTo>
                  <a:pt x="128173" y="21119"/>
                  <a:pt x="129415" y="22361"/>
                  <a:pt x="129415" y="21119"/>
                </a:cubicBezTo>
                <a:lnTo>
                  <a:pt x="128173" y="6211"/>
                </a:lnTo>
                <a:cubicBezTo>
                  <a:pt x="128173" y="7454"/>
                  <a:pt x="126931" y="9938"/>
                  <a:pt x="126931" y="13665"/>
                </a:cubicBezTo>
                <a:cubicBezTo>
                  <a:pt x="126931" y="11181"/>
                  <a:pt x="125689" y="7454"/>
                  <a:pt x="124447" y="6211"/>
                </a:cubicBezTo>
                <a:cubicBezTo>
                  <a:pt x="119480" y="7454"/>
                  <a:pt x="118238" y="8696"/>
                  <a:pt x="120722" y="9938"/>
                </a:cubicBezTo>
                <a:cubicBezTo>
                  <a:pt x="118238" y="9938"/>
                  <a:pt x="115754" y="8696"/>
                  <a:pt x="113270" y="8696"/>
                </a:cubicBezTo>
                <a:cubicBezTo>
                  <a:pt x="100851" y="11181"/>
                  <a:pt x="103335" y="9938"/>
                  <a:pt x="87190" y="12423"/>
                </a:cubicBezTo>
                <a:cubicBezTo>
                  <a:pt x="85948" y="11181"/>
                  <a:pt x="90916" y="9938"/>
                  <a:pt x="88432" y="9938"/>
                </a:cubicBezTo>
                <a:cubicBezTo>
                  <a:pt x="77255" y="12423"/>
                  <a:pt x="61110" y="7454"/>
                  <a:pt x="57384" y="9938"/>
                </a:cubicBezTo>
                <a:cubicBezTo>
                  <a:pt x="48691" y="9938"/>
                  <a:pt x="53659" y="11181"/>
                  <a:pt x="48691" y="12423"/>
                </a:cubicBezTo>
                <a:cubicBezTo>
                  <a:pt x="48691" y="12423"/>
                  <a:pt x="49933" y="11181"/>
                  <a:pt x="47449" y="11181"/>
                </a:cubicBezTo>
                <a:lnTo>
                  <a:pt x="41654" y="12147"/>
                </a:lnTo>
                <a:lnTo>
                  <a:pt x="39998" y="11181"/>
                </a:lnTo>
                <a:cubicBezTo>
                  <a:pt x="32546" y="11181"/>
                  <a:pt x="27579" y="12423"/>
                  <a:pt x="22611" y="12423"/>
                </a:cubicBezTo>
                <a:cubicBezTo>
                  <a:pt x="21369" y="12423"/>
                  <a:pt x="20127" y="12423"/>
                  <a:pt x="18885" y="12423"/>
                </a:cubicBezTo>
                <a:lnTo>
                  <a:pt x="16402" y="12423"/>
                </a:lnTo>
                <a:cubicBezTo>
                  <a:pt x="16402" y="16150"/>
                  <a:pt x="16402" y="14908"/>
                  <a:pt x="17643" y="14908"/>
                </a:cubicBezTo>
                <a:cubicBezTo>
                  <a:pt x="18885" y="14908"/>
                  <a:pt x="18885" y="14908"/>
                  <a:pt x="18885" y="16150"/>
                </a:cubicBezTo>
                <a:cubicBezTo>
                  <a:pt x="18885" y="16150"/>
                  <a:pt x="17643" y="16150"/>
                  <a:pt x="16402" y="17392"/>
                </a:cubicBezTo>
                <a:cubicBezTo>
                  <a:pt x="16402" y="17392"/>
                  <a:pt x="16402" y="21119"/>
                  <a:pt x="16402" y="24846"/>
                </a:cubicBezTo>
                <a:cubicBezTo>
                  <a:pt x="16402" y="28573"/>
                  <a:pt x="17643" y="28573"/>
                  <a:pt x="18885" y="36027"/>
                </a:cubicBezTo>
                <a:lnTo>
                  <a:pt x="16402" y="34785"/>
                </a:lnTo>
                <a:cubicBezTo>
                  <a:pt x="16402" y="42239"/>
                  <a:pt x="16402" y="48450"/>
                  <a:pt x="15160" y="48450"/>
                </a:cubicBezTo>
                <a:cubicBezTo>
                  <a:pt x="16402" y="53419"/>
                  <a:pt x="16402" y="57146"/>
                  <a:pt x="15160" y="60873"/>
                </a:cubicBezTo>
                <a:cubicBezTo>
                  <a:pt x="16402" y="70812"/>
                  <a:pt x="20127" y="53419"/>
                  <a:pt x="20127" y="50935"/>
                </a:cubicBezTo>
                <a:cubicBezTo>
                  <a:pt x="18885" y="60873"/>
                  <a:pt x="20127" y="68327"/>
                  <a:pt x="17643" y="74539"/>
                </a:cubicBezTo>
                <a:lnTo>
                  <a:pt x="16402" y="64600"/>
                </a:lnTo>
                <a:cubicBezTo>
                  <a:pt x="13918" y="84477"/>
                  <a:pt x="20127" y="83235"/>
                  <a:pt x="15160" y="91931"/>
                </a:cubicBezTo>
                <a:cubicBezTo>
                  <a:pt x="15160" y="85720"/>
                  <a:pt x="13918" y="77023"/>
                  <a:pt x="12676" y="81993"/>
                </a:cubicBezTo>
                <a:lnTo>
                  <a:pt x="13918" y="90689"/>
                </a:lnTo>
                <a:cubicBezTo>
                  <a:pt x="13918" y="91931"/>
                  <a:pt x="13918" y="98143"/>
                  <a:pt x="15160" y="100627"/>
                </a:cubicBezTo>
                <a:lnTo>
                  <a:pt x="16402" y="118020"/>
                </a:lnTo>
                <a:cubicBezTo>
                  <a:pt x="16402" y="115535"/>
                  <a:pt x="15160" y="114293"/>
                  <a:pt x="15160" y="118020"/>
                </a:cubicBezTo>
                <a:lnTo>
                  <a:pt x="16402" y="129201"/>
                </a:lnTo>
                <a:cubicBezTo>
                  <a:pt x="15160" y="125474"/>
                  <a:pt x="15160" y="129201"/>
                  <a:pt x="13918" y="134170"/>
                </a:cubicBezTo>
                <a:cubicBezTo>
                  <a:pt x="13918" y="149078"/>
                  <a:pt x="18885" y="145351"/>
                  <a:pt x="16402" y="156532"/>
                </a:cubicBezTo>
                <a:lnTo>
                  <a:pt x="16402" y="159016"/>
                </a:lnTo>
                <a:cubicBezTo>
                  <a:pt x="20127" y="160259"/>
                  <a:pt x="16402" y="193801"/>
                  <a:pt x="20127" y="195043"/>
                </a:cubicBezTo>
                <a:cubicBezTo>
                  <a:pt x="18885" y="203740"/>
                  <a:pt x="20127" y="195043"/>
                  <a:pt x="17643" y="185105"/>
                </a:cubicBezTo>
                <a:lnTo>
                  <a:pt x="16733" y="191482"/>
                </a:lnTo>
                <a:lnTo>
                  <a:pt x="16402" y="183863"/>
                </a:lnTo>
                <a:cubicBezTo>
                  <a:pt x="16402" y="187590"/>
                  <a:pt x="16402" y="190074"/>
                  <a:pt x="16402" y="193801"/>
                </a:cubicBezTo>
                <a:lnTo>
                  <a:pt x="16733" y="191482"/>
                </a:lnTo>
                <a:lnTo>
                  <a:pt x="17643" y="212436"/>
                </a:lnTo>
                <a:cubicBezTo>
                  <a:pt x="17643" y="217406"/>
                  <a:pt x="13918" y="208709"/>
                  <a:pt x="15160" y="222375"/>
                </a:cubicBezTo>
                <a:cubicBezTo>
                  <a:pt x="16402" y="239767"/>
                  <a:pt x="18885" y="218648"/>
                  <a:pt x="18885" y="228587"/>
                </a:cubicBezTo>
                <a:lnTo>
                  <a:pt x="16402" y="237283"/>
                </a:lnTo>
                <a:cubicBezTo>
                  <a:pt x="18885" y="250948"/>
                  <a:pt x="16402" y="260887"/>
                  <a:pt x="16402" y="273310"/>
                </a:cubicBezTo>
                <a:cubicBezTo>
                  <a:pt x="16402" y="275795"/>
                  <a:pt x="16402" y="277037"/>
                  <a:pt x="17643" y="277037"/>
                </a:cubicBezTo>
                <a:cubicBezTo>
                  <a:pt x="16402" y="289460"/>
                  <a:pt x="18885" y="303125"/>
                  <a:pt x="18885" y="313064"/>
                </a:cubicBezTo>
                <a:cubicBezTo>
                  <a:pt x="18885" y="310579"/>
                  <a:pt x="17643" y="318033"/>
                  <a:pt x="16402" y="319276"/>
                </a:cubicBezTo>
                <a:lnTo>
                  <a:pt x="18885" y="335426"/>
                </a:lnTo>
                <a:cubicBezTo>
                  <a:pt x="17643" y="327972"/>
                  <a:pt x="16402" y="327972"/>
                  <a:pt x="15160" y="327972"/>
                </a:cubicBezTo>
                <a:cubicBezTo>
                  <a:pt x="15160" y="332941"/>
                  <a:pt x="16402" y="335426"/>
                  <a:pt x="16402" y="339153"/>
                </a:cubicBezTo>
                <a:cubicBezTo>
                  <a:pt x="15160" y="336668"/>
                  <a:pt x="15160" y="334183"/>
                  <a:pt x="13918" y="336668"/>
                </a:cubicBezTo>
                <a:lnTo>
                  <a:pt x="16402" y="355303"/>
                </a:lnTo>
                <a:lnTo>
                  <a:pt x="16402" y="370211"/>
                </a:lnTo>
                <a:cubicBezTo>
                  <a:pt x="16402" y="370211"/>
                  <a:pt x="16402" y="367726"/>
                  <a:pt x="15160" y="367726"/>
                </a:cubicBezTo>
                <a:cubicBezTo>
                  <a:pt x="16402" y="361514"/>
                  <a:pt x="15160" y="359030"/>
                  <a:pt x="13918" y="355303"/>
                </a:cubicBezTo>
                <a:cubicBezTo>
                  <a:pt x="13918" y="367726"/>
                  <a:pt x="13918" y="359030"/>
                  <a:pt x="12676" y="365241"/>
                </a:cubicBezTo>
                <a:cubicBezTo>
                  <a:pt x="13918" y="373938"/>
                  <a:pt x="15160" y="377664"/>
                  <a:pt x="16402" y="375180"/>
                </a:cubicBezTo>
                <a:cubicBezTo>
                  <a:pt x="16402" y="385118"/>
                  <a:pt x="15160" y="387603"/>
                  <a:pt x="16402" y="397542"/>
                </a:cubicBezTo>
                <a:lnTo>
                  <a:pt x="15160" y="396299"/>
                </a:lnTo>
                <a:lnTo>
                  <a:pt x="15160" y="404995"/>
                </a:lnTo>
                <a:lnTo>
                  <a:pt x="12676" y="397542"/>
                </a:lnTo>
                <a:cubicBezTo>
                  <a:pt x="12676" y="414934"/>
                  <a:pt x="16402" y="400026"/>
                  <a:pt x="15160" y="419903"/>
                </a:cubicBezTo>
                <a:lnTo>
                  <a:pt x="13918" y="419903"/>
                </a:lnTo>
                <a:cubicBezTo>
                  <a:pt x="13918" y="428599"/>
                  <a:pt x="16402" y="429842"/>
                  <a:pt x="15160" y="436053"/>
                </a:cubicBezTo>
                <a:cubicBezTo>
                  <a:pt x="16402" y="443507"/>
                  <a:pt x="17643" y="423630"/>
                  <a:pt x="17643" y="441023"/>
                </a:cubicBezTo>
                <a:cubicBezTo>
                  <a:pt x="16402" y="443507"/>
                  <a:pt x="16402" y="449719"/>
                  <a:pt x="16402" y="455930"/>
                </a:cubicBezTo>
                <a:cubicBezTo>
                  <a:pt x="16402" y="460900"/>
                  <a:pt x="17643" y="450961"/>
                  <a:pt x="17643" y="448477"/>
                </a:cubicBezTo>
                <a:cubicBezTo>
                  <a:pt x="18885" y="473323"/>
                  <a:pt x="12676" y="463384"/>
                  <a:pt x="13918" y="486988"/>
                </a:cubicBezTo>
                <a:cubicBezTo>
                  <a:pt x="15160" y="478292"/>
                  <a:pt x="17643" y="493200"/>
                  <a:pt x="17643" y="474565"/>
                </a:cubicBezTo>
                <a:cubicBezTo>
                  <a:pt x="18885" y="483261"/>
                  <a:pt x="15160" y="491958"/>
                  <a:pt x="16402" y="500654"/>
                </a:cubicBezTo>
                <a:lnTo>
                  <a:pt x="13918" y="494442"/>
                </a:lnTo>
                <a:cubicBezTo>
                  <a:pt x="13918" y="498169"/>
                  <a:pt x="15160" y="503138"/>
                  <a:pt x="15160" y="504381"/>
                </a:cubicBezTo>
                <a:lnTo>
                  <a:pt x="13918" y="503138"/>
                </a:lnTo>
                <a:cubicBezTo>
                  <a:pt x="16402" y="514319"/>
                  <a:pt x="12676" y="524258"/>
                  <a:pt x="16402" y="531712"/>
                </a:cubicBezTo>
                <a:cubicBezTo>
                  <a:pt x="13918" y="526742"/>
                  <a:pt x="16402" y="540408"/>
                  <a:pt x="15160" y="544135"/>
                </a:cubicBezTo>
                <a:cubicBezTo>
                  <a:pt x="13918" y="535439"/>
                  <a:pt x="15160" y="518046"/>
                  <a:pt x="12676" y="516804"/>
                </a:cubicBezTo>
                <a:cubicBezTo>
                  <a:pt x="12676" y="520531"/>
                  <a:pt x="13918" y="524258"/>
                  <a:pt x="12676" y="529227"/>
                </a:cubicBezTo>
                <a:cubicBezTo>
                  <a:pt x="12676" y="526742"/>
                  <a:pt x="11434" y="521773"/>
                  <a:pt x="11434" y="520531"/>
                </a:cubicBezTo>
                <a:cubicBezTo>
                  <a:pt x="10192" y="535439"/>
                  <a:pt x="12676" y="542893"/>
                  <a:pt x="12676" y="551589"/>
                </a:cubicBezTo>
                <a:lnTo>
                  <a:pt x="12676" y="536681"/>
                </a:lnTo>
                <a:cubicBezTo>
                  <a:pt x="15160" y="537923"/>
                  <a:pt x="12676" y="542893"/>
                  <a:pt x="15160" y="547862"/>
                </a:cubicBezTo>
                <a:cubicBezTo>
                  <a:pt x="13918" y="555316"/>
                  <a:pt x="16402" y="561527"/>
                  <a:pt x="15160" y="567739"/>
                </a:cubicBezTo>
                <a:cubicBezTo>
                  <a:pt x="15160" y="566497"/>
                  <a:pt x="13918" y="566497"/>
                  <a:pt x="13918" y="565254"/>
                </a:cubicBezTo>
                <a:cubicBezTo>
                  <a:pt x="13918" y="581404"/>
                  <a:pt x="11434" y="586374"/>
                  <a:pt x="11434" y="592585"/>
                </a:cubicBezTo>
                <a:cubicBezTo>
                  <a:pt x="10192" y="600039"/>
                  <a:pt x="11434" y="612462"/>
                  <a:pt x="12676" y="607493"/>
                </a:cubicBezTo>
                <a:cubicBezTo>
                  <a:pt x="13918" y="612462"/>
                  <a:pt x="12676" y="585131"/>
                  <a:pt x="15160" y="593828"/>
                </a:cubicBezTo>
                <a:cubicBezTo>
                  <a:pt x="11434" y="605008"/>
                  <a:pt x="16402" y="613705"/>
                  <a:pt x="13918" y="634824"/>
                </a:cubicBezTo>
                <a:cubicBezTo>
                  <a:pt x="12676" y="626128"/>
                  <a:pt x="12676" y="641036"/>
                  <a:pt x="11434" y="632339"/>
                </a:cubicBezTo>
                <a:cubicBezTo>
                  <a:pt x="11434" y="643520"/>
                  <a:pt x="11434" y="643520"/>
                  <a:pt x="12676" y="647247"/>
                </a:cubicBezTo>
                <a:lnTo>
                  <a:pt x="11434" y="650974"/>
                </a:lnTo>
                <a:cubicBezTo>
                  <a:pt x="13918" y="663397"/>
                  <a:pt x="13918" y="653459"/>
                  <a:pt x="15160" y="673336"/>
                </a:cubicBezTo>
                <a:cubicBezTo>
                  <a:pt x="13918" y="667124"/>
                  <a:pt x="13918" y="682032"/>
                  <a:pt x="12676" y="677063"/>
                </a:cubicBezTo>
                <a:cubicBezTo>
                  <a:pt x="12676" y="682032"/>
                  <a:pt x="12676" y="687001"/>
                  <a:pt x="13918" y="691971"/>
                </a:cubicBezTo>
                <a:lnTo>
                  <a:pt x="13918" y="724271"/>
                </a:lnTo>
                <a:cubicBezTo>
                  <a:pt x="16402" y="747875"/>
                  <a:pt x="15160" y="777690"/>
                  <a:pt x="16402" y="802537"/>
                </a:cubicBezTo>
                <a:lnTo>
                  <a:pt x="16402" y="812475"/>
                </a:lnTo>
                <a:cubicBezTo>
                  <a:pt x="15160" y="813718"/>
                  <a:pt x="13918" y="816202"/>
                  <a:pt x="13918" y="822414"/>
                </a:cubicBezTo>
                <a:lnTo>
                  <a:pt x="15160" y="824898"/>
                </a:lnTo>
                <a:lnTo>
                  <a:pt x="13918" y="827383"/>
                </a:lnTo>
                <a:cubicBezTo>
                  <a:pt x="13918" y="836079"/>
                  <a:pt x="16402" y="823656"/>
                  <a:pt x="16402" y="833595"/>
                </a:cubicBezTo>
                <a:cubicBezTo>
                  <a:pt x="12676" y="838564"/>
                  <a:pt x="15160" y="872106"/>
                  <a:pt x="12676" y="879560"/>
                </a:cubicBezTo>
                <a:cubicBezTo>
                  <a:pt x="15160" y="885772"/>
                  <a:pt x="12676" y="862168"/>
                  <a:pt x="15160" y="869622"/>
                </a:cubicBezTo>
                <a:cubicBezTo>
                  <a:pt x="13918" y="872106"/>
                  <a:pt x="13918" y="874591"/>
                  <a:pt x="13918" y="879560"/>
                </a:cubicBezTo>
                <a:lnTo>
                  <a:pt x="15160" y="878318"/>
                </a:lnTo>
                <a:cubicBezTo>
                  <a:pt x="13918" y="905649"/>
                  <a:pt x="12676" y="915588"/>
                  <a:pt x="13918" y="940434"/>
                </a:cubicBezTo>
                <a:lnTo>
                  <a:pt x="12676" y="939192"/>
                </a:lnTo>
                <a:cubicBezTo>
                  <a:pt x="12676" y="947888"/>
                  <a:pt x="12676" y="952857"/>
                  <a:pt x="13918" y="956584"/>
                </a:cubicBezTo>
                <a:cubicBezTo>
                  <a:pt x="13918" y="957826"/>
                  <a:pt x="12676" y="952857"/>
                  <a:pt x="12676" y="955342"/>
                </a:cubicBezTo>
                <a:cubicBezTo>
                  <a:pt x="16402" y="970250"/>
                  <a:pt x="10192" y="986400"/>
                  <a:pt x="12676" y="996338"/>
                </a:cubicBezTo>
                <a:cubicBezTo>
                  <a:pt x="8950" y="993854"/>
                  <a:pt x="6466" y="1014973"/>
                  <a:pt x="5224" y="1006277"/>
                </a:cubicBezTo>
                <a:lnTo>
                  <a:pt x="5224" y="1012488"/>
                </a:lnTo>
                <a:cubicBezTo>
                  <a:pt x="2741" y="1010004"/>
                  <a:pt x="5224" y="992611"/>
                  <a:pt x="2741" y="988884"/>
                </a:cubicBezTo>
                <a:lnTo>
                  <a:pt x="5224" y="969007"/>
                </a:lnTo>
                <a:cubicBezTo>
                  <a:pt x="3983" y="970250"/>
                  <a:pt x="2741" y="966523"/>
                  <a:pt x="2741" y="970250"/>
                </a:cubicBezTo>
                <a:cubicBezTo>
                  <a:pt x="2741" y="964038"/>
                  <a:pt x="2741" y="960311"/>
                  <a:pt x="257" y="966523"/>
                </a:cubicBezTo>
                <a:cubicBezTo>
                  <a:pt x="6466" y="919315"/>
                  <a:pt x="1499" y="870864"/>
                  <a:pt x="3983" y="823656"/>
                </a:cubicBezTo>
                <a:cubicBezTo>
                  <a:pt x="3983" y="821172"/>
                  <a:pt x="2741" y="822414"/>
                  <a:pt x="2741" y="823656"/>
                </a:cubicBezTo>
                <a:cubicBezTo>
                  <a:pt x="5224" y="814960"/>
                  <a:pt x="1499" y="814960"/>
                  <a:pt x="1499" y="811233"/>
                </a:cubicBezTo>
                <a:lnTo>
                  <a:pt x="3983" y="797567"/>
                </a:lnTo>
                <a:cubicBezTo>
                  <a:pt x="2741" y="792598"/>
                  <a:pt x="2741" y="797567"/>
                  <a:pt x="2741" y="796325"/>
                </a:cubicBezTo>
                <a:cubicBezTo>
                  <a:pt x="1499" y="772721"/>
                  <a:pt x="3983" y="749117"/>
                  <a:pt x="2741" y="730482"/>
                </a:cubicBezTo>
                <a:cubicBezTo>
                  <a:pt x="3983" y="724271"/>
                  <a:pt x="5224" y="731725"/>
                  <a:pt x="5224" y="724271"/>
                </a:cubicBezTo>
                <a:cubicBezTo>
                  <a:pt x="2741" y="735452"/>
                  <a:pt x="3983" y="699424"/>
                  <a:pt x="1499" y="706878"/>
                </a:cubicBezTo>
                <a:cubicBezTo>
                  <a:pt x="5224" y="699424"/>
                  <a:pt x="2741" y="678305"/>
                  <a:pt x="6466" y="682032"/>
                </a:cubicBezTo>
                <a:cubicBezTo>
                  <a:pt x="6466" y="672094"/>
                  <a:pt x="5224" y="673336"/>
                  <a:pt x="5224" y="677063"/>
                </a:cubicBezTo>
                <a:cubicBezTo>
                  <a:pt x="5224" y="664640"/>
                  <a:pt x="5224" y="655943"/>
                  <a:pt x="2741" y="647247"/>
                </a:cubicBezTo>
                <a:cubicBezTo>
                  <a:pt x="5224" y="641036"/>
                  <a:pt x="2741" y="595070"/>
                  <a:pt x="5224" y="585131"/>
                </a:cubicBezTo>
                <a:cubicBezTo>
                  <a:pt x="2741" y="592585"/>
                  <a:pt x="5224" y="585131"/>
                  <a:pt x="2741" y="577677"/>
                </a:cubicBezTo>
                <a:lnTo>
                  <a:pt x="1499" y="583889"/>
                </a:lnTo>
                <a:lnTo>
                  <a:pt x="1499" y="568981"/>
                </a:lnTo>
                <a:cubicBezTo>
                  <a:pt x="1499" y="566497"/>
                  <a:pt x="1499" y="565254"/>
                  <a:pt x="1499" y="565254"/>
                </a:cubicBezTo>
                <a:cubicBezTo>
                  <a:pt x="1499" y="562770"/>
                  <a:pt x="2741" y="565254"/>
                  <a:pt x="2741" y="559043"/>
                </a:cubicBezTo>
                <a:cubicBezTo>
                  <a:pt x="3983" y="549104"/>
                  <a:pt x="2741" y="549104"/>
                  <a:pt x="1499" y="542893"/>
                </a:cubicBezTo>
                <a:lnTo>
                  <a:pt x="1499" y="545377"/>
                </a:lnTo>
                <a:lnTo>
                  <a:pt x="257" y="537923"/>
                </a:lnTo>
                <a:cubicBezTo>
                  <a:pt x="257" y="532954"/>
                  <a:pt x="2741" y="555316"/>
                  <a:pt x="3983" y="540408"/>
                </a:cubicBezTo>
                <a:cubicBezTo>
                  <a:pt x="2741" y="539166"/>
                  <a:pt x="257" y="529227"/>
                  <a:pt x="2741" y="525500"/>
                </a:cubicBezTo>
                <a:cubicBezTo>
                  <a:pt x="2741" y="534196"/>
                  <a:pt x="2741" y="532954"/>
                  <a:pt x="3983" y="529227"/>
                </a:cubicBezTo>
                <a:lnTo>
                  <a:pt x="3983" y="518046"/>
                </a:lnTo>
                <a:lnTo>
                  <a:pt x="1499" y="521773"/>
                </a:lnTo>
                <a:cubicBezTo>
                  <a:pt x="1499" y="486988"/>
                  <a:pt x="3983" y="452203"/>
                  <a:pt x="2741" y="416176"/>
                </a:cubicBezTo>
                <a:cubicBezTo>
                  <a:pt x="5224" y="416176"/>
                  <a:pt x="3983" y="391330"/>
                  <a:pt x="6466" y="393815"/>
                </a:cubicBezTo>
                <a:lnTo>
                  <a:pt x="6466" y="395057"/>
                </a:lnTo>
                <a:cubicBezTo>
                  <a:pt x="6466" y="404995"/>
                  <a:pt x="8950" y="392572"/>
                  <a:pt x="8950" y="385118"/>
                </a:cubicBezTo>
                <a:cubicBezTo>
                  <a:pt x="7708" y="392572"/>
                  <a:pt x="5224" y="372695"/>
                  <a:pt x="5224" y="391330"/>
                </a:cubicBezTo>
                <a:lnTo>
                  <a:pt x="2741" y="376422"/>
                </a:lnTo>
                <a:cubicBezTo>
                  <a:pt x="257" y="372695"/>
                  <a:pt x="568" y="363067"/>
                  <a:pt x="1344" y="351731"/>
                </a:cubicBezTo>
                <a:lnTo>
                  <a:pt x="2741" y="316792"/>
                </a:lnTo>
                <a:lnTo>
                  <a:pt x="2741" y="316791"/>
                </a:lnTo>
                <a:lnTo>
                  <a:pt x="2741" y="290547"/>
                </a:lnTo>
                <a:cubicBezTo>
                  <a:pt x="3362" y="281696"/>
                  <a:pt x="3983" y="274552"/>
                  <a:pt x="2741" y="272068"/>
                </a:cubicBezTo>
                <a:lnTo>
                  <a:pt x="5224" y="270825"/>
                </a:lnTo>
                <a:cubicBezTo>
                  <a:pt x="2741" y="254675"/>
                  <a:pt x="2741" y="252191"/>
                  <a:pt x="2741" y="233556"/>
                </a:cubicBezTo>
                <a:cubicBezTo>
                  <a:pt x="3983" y="233556"/>
                  <a:pt x="3983" y="234798"/>
                  <a:pt x="5224" y="232313"/>
                </a:cubicBezTo>
                <a:cubicBezTo>
                  <a:pt x="2741" y="227344"/>
                  <a:pt x="2741" y="222375"/>
                  <a:pt x="2741" y="208709"/>
                </a:cubicBezTo>
                <a:lnTo>
                  <a:pt x="2741" y="190074"/>
                </a:lnTo>
                <a:cubicBezTo>
                  <a:pt x="7708" y="190074"/>
                  <a:pt x="-985" y="154047"/>
                  <a:pt x="5224" y="146593"/>
                </a:cubicBezTo>
                <a:cubicBezTo>
                  <a:pt x="2741" y="142866"/>
                  <a:pt x="2741" y="127958"/>
                  <a:pt x="2741" y="120504"/>
                </a:cubicBezTo>
                <a:cubicBezTo>
                  <a:pt x="2741" y="120504"/>
                  <a:pt x="2741" y="120504"/>
                  <a:pt x="2741" y="119262"/>
                </a:cubicBezTo>
                <a:cubicBezTo>
                  <a:pt x="257" y="111808"/>
                  <a:pt x="3983" y="96900"/>
                  <a:pt x="3983" y="88204"/>
                </a:cubicBezTo>
                <a:cubicBezTo>
                  <a:pt x="2741" y="81993"/>
                  <a:pt x="2741" y="84477"/>
                  <a:pt x="1499" y="86962"/>
                </a:cubicBezTo>
                <a:cubicBezTo>
                  <a:pt x="2741" y="75781"/>
                  <a:pt x="-985" y="54662"/>
                  <a:pt x="257" y="50935"/>
                </a:cubicBezTo>
                <a:cubicBezTo>
                  <a:pt x="257" y="42239"/>
                  <a:pt x="1499" y="48450"/>
                  <a:pt x="2741" y="45965"/>
                </a:cubicBezTo>
                <a:lnTo>
                  <a:pt x="671" y="33542"/>
                </a:lnTo>
                <a:lnTo>
                  <a:pt x="3983" y="23604"/>
                </a:lnTo>
                <a:cubicBezTo>
                  <a:pt x="5224" y="21119"/>
                  <a:pt x="5224" y="18635"/>
                  <a:pt x="5224" y="17392"/>
                </a:cubicBezTo>
                <a:cubicBezTo>
                  <a:pt x="6466" y="13665"/>
                  <a:pt x="6466" y="12423"/>
                  <a:pt x="6466" y="9938"/>
                </a:cubicBezTo>
                <a:lnTo>
                  <a:pt x="5224" y="14908"/>
                </a:lnTo>
                <a:cubicBezTo>
                  <a:pt x="5224" y="9938"/>
                  <a:pt x="5224" y="6211"/>
                  <a:pt x="5224" y="1242"/>
                </a:cubicBezTo>
                <a:cubicBezTo>
                  <a:pt x="11434" y="1242"/>
                  <a:pt x="16402" y="2484"/>
                  <a:pt x="20127" y="2484"/>
                </a:cubicBezTo>
                <a:cubicBezTo>
                  <a:pt x="25095" y="2484"/>
                  <a:pt x="26337" y="2484"/>
                  <a:pt x="27579" y="1242"/>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7" name="Freeform 146">
            <a:extLst>
              <a:ext uri="{FF2B5EF4-FFF2-40B4-BE49-F238E27FC236}">
                <a16:creationId xmlns:a16="http://schemas.microsoft.com/office/drawing/2014/main" id="{3A16ED70-CB1E-AC4A-9A34-764047C01FBD}"/>
              </a:ext>
            </a:extLst>
          </p:cNvPr>
          <p:cNvSpPr>
            <a:spLocks noChangeArrowheads="1"/>
          </p:cNvSpPr>
          <p:nvPr/>
        </p:nvSpPr>
        <p:spPr bwMode="auto">
          <a:xfrm>
            <a:off x="6852542" y="2348117"/>
            <a:ext cx="82978" cy="626926"/>
          </a:xfrm>
          <a:custGeom>
            <a:avLst/>
            <a:gdLst>
              <a:gd name="connsiteX0" fmla="*/ 5738 w 165956"/>
              <a:gd name="connsiteY0" fmla="*/ 1244434 h 1253851"/>
              <a:gd name="connsiteX1" fmla="*/ 5738 w 165956"/>
              <a:gd name="connsiteY1" fmla="*/ 1253851 h 1253851"/>
              <a:gd name="connsiteX2" fmla="*/ 2991 w 165956"/>
              <a:gd name="connsiteY2" fmla="*/ 1247573 h 1253851"/>
              <a:gd name="connsiteX3" fmla="*/ 151309 w 165956"/>
              <a:gd name="connsiteY3" fmla="*/ 1178517 h 1253851"/>
              <a:gd name="connsiteX4" fmla="*/ 154970 w 165956"/>
              <a:gd name="connsiteY4" fmla="*/ 1188283 h 1253851"/>
              <a:gd name="connsiteX5" fmla="*/ 153139 w 165956"/>
              <a:gd name="connsiteY5" fmla="*/ 1185841 h 1253851"/>
              <a:gd name="connsiteX6" fmla="*/ 151309 w 165956"/>
              <a:gd name="connsiteY6" fmla="*/ 1123587 h 1253851"/>
              <a:gd name="connsiteX7" fmla="*/ 151309 w 165956"/>
              <a:gd name="connsiteY7" fmla="*/ 1133575 h 1253851"/>
              <a:gd name="connsiteX8" fmla="*/ 151309 w 165956"/>
              <a:gd name="connsiteY8" fmla="*/ 1128581 h 1253851"/>
              <a:gd name="connsiteX9" fmla="*/ 154054 w 165956"/>
              <a:gd name="connsiteY9" fmla="*/ 1123584 h 1253851"/>
              <a:gd name="connsiteX10" fmla="*/ 155427 w 165956"/>
              <a:gd name="connsiteY10" fmla="*/ 1160869 h 1253851"/>
              <a:gd name="connsiteX11" fmla="*/ 152682 w 165956"/>
              <a:gd name="connsiteY11" fmla="*/ 1155043 h 1253851"/>
              <a:gd name="connsiteX12" fmla="*/ 152682 w 165956"/>
              <a:gd name="connsiteY12" fmla="*/ 1153878 h 1253851"/>
              <a:gd name="connsiteX13" fmla="*/ 154054 w 165956"/>
              <a:gd name="connsiteY13" fmla="*/ 1123584 h 1253851"/>
              <a:gd name="connsiteX14" fmla="*/ 159544 w 165956"/>
              <a:gd name="connsiteY14" fmla="*/ 1074150 h 1253851"/>
              <a:gd name="connsiteX15" fmla="*/ 159544 w 165956"/>
              <a:gd name="connsiteY15" fmla="*/ 1078270 h 1253851"/>
              <a:gd name="connsiteX16" fmla="*/ 159544 w 165956"/>
              <a:gd name="connsiteY16" fmla="*/ 1074150 h 1253851"/>
              <a:gd name="connsiteX17" fmla="*/ 162295 w 165956"/>
              <a:gd name="connsiteY17" fmla="*/ 1069501 h 1253851"/>
              <a:gd name="connsiteX18" fmla="*/ 165040 w 165956"/>
              <a:gd name="connsiteY18" fmla="*/ 1070769 h 1253851"/>
              <a:gd name="connsiteX19" fmla="*/ 162295 w 165956"/>
              <a:gd name="connsiteY19" fmla="*/ 1078375 h 1253851"/>
              <a:gd name="connsiteX20" fmla="*/ 156796 w 165956"/>
              <a:gd name="connsiteY20" fmla="*/ 1057667 h 1253851"/>
              <a:gd name="connsiteX21" fmla="*/ 159451 w 165956"/>
              <a:gd name="connsiteY21" fmla="*/ 1068813 h 1253851"/>
              <a:gd name="connsiteX22" fmla="*/ 159544 w 165956"/>
              <a:gd name="connsiteY22" fmla="*/ 1068657 h 1253851"/>
              <a:gd name="connsiteX23" fmla="*/ 159544 w 165956"/>
              <a:gd name="connsiteY23" fmla="*/ 1069204 h 1253851"/>
              <a:gd name="connsiteX24" fmla="*/ 160459 w 165956"/>
              <a:gd name="connsiteY24" fmla="*/ 1073046 h 1253851"/>
              <a:gd name="connsiteX25" fmla="*/ 159544 w 165956"/>
              <a:gd name="connsiteY25" fmla="*/ 1070027 h 1253851"/>
              <a:gd name="connsiteX26" fmla="*/ 159544 w 165956"/>
              <a:gd name="connsiteY26" fmla="*/ 1074150 h 1253851"/>
              <a:gd name="connsiteX27" fmla="*/ 158513 w 165956"/>
              <a:gd name="connsiteY27" fmla="*/ 1070374 h 1253851"/>
              <a:gd name="connsiteX28" fmla="*/ 159268 w 165956"/>
              <a:gd name="connsiteY28" fmla="*/ 1069117 h 1253851"/>
              <a:gd name="connsiteX29" fmla="*/ 156796 w 165956"/>
              <a:gd name="connsiteY29" fmla="*/ 1060963 h 1253851"/>
              <a:gd name="connsiteX30" fmla="*/ 159544 w 165956"/>
              <a:gd name="connsiteY30" fmla="*/ 1020438 h 1253851"/>
              <a:gd name="connsiteX31" fmla="*/ 159544 w 165956"/>
              <a:gd name="connsiteY31" fmla="*/ 1028983 h 1253851"/>
              <a:gd name="connsiteX32" fmla="*/ 156796 w 165956"/>
              <a:gd name="connsiteY32" fmla="*/ 1022879 h 1253851"/>
              <a:gd name="connsiteX33" fmla="*/ 159544 w 165956"/>
              <a:gd name="connsiteY33" fmla="*/ 1020438 h 1253851"/>
              <a:gd name="connsiteX34" fmla="*/ 151309 w 165956"/>
              <a:gd name="connsiteY34" fmla="*/ 1019457 h 1253851"/>
              <a:gd name="connsiteX35" fmla="*/ 152682 w 165956"/>
              <a:gd name="connsiteY35" fmla="*/ 1019457 h 1253851"/>
              <a:gd name="connsiteX36" fmla="*/ 152682 w 165956"/>
              <a:gd name="connsiteY36" fmla="*/ 1020652 h 1253851"/>
              <a:gd name="connsiteX37" fmla="*/ 151309 w 165956"/>
              <a:gd name="connsiteY37" fmla="*/ 1019457 h 1253851"/>
              <a:gd name="connsiteX38" fmla="*/ 155427 w 165956"/>
              <a:gd name="connsiteY38" fmla="*/ 1003934 h 1253851"/>
              <a:gd name="connsiteX39" fmla="*/ 152682 w 165956"/>
              <a:gd name="connsiteY39" fmla="*/ 1019457 h 1253851"/>
              <a:gd name="connsiteX40" fmla="*/ 152682 w 165956"/>
              <a:gd name="connsiteY40" fmla="*/ 1012293 h 1253851"/>
              <a:gd name="connsiteX41" fmla="*/ 155427 w 165956"/>
              <a:gd name="connsiteY41" fmla="*/ 1003934 h 1253851"/>
              <a:gd name="connsiteX42" fmla="*/ 156796 w 165956"/>
              <a:gd name="connsiteY42" fmla="*/ 1002740 h 1253851"/>
              <a:gd name="connsiteX43" fmla="*/ 159544 w 165956"/>
              <a:gd name="connsiteY43" fmla="*/ 1012506 h 1253851"/>
              <a:gd name="connsiteX44" fmla="*/ 156796 w 165956"/>
              <a:gd name="connsiteY44" fmla="*/ 1011285 h 1253851"/>
              <a:gd name="connsiteX45" fmla="*/ 159544 w 165956"/>
              <a:gd name="connsiteY45" fmla="*/ 991754 h 1253851"/>
              <a:gd name="connsiteX46" fmla="*/ 156796 w 165956"/>
              <a:gd name="connsiteY46" fmla="*/ 1001171 h 1253851"/>
              <a:gd name="connsiteX47" fmla="*/ 156796 w 165956"/>
              <a:gd name="connsiteY47" fmla="*/ 999990 h 1253851"/>
              <a:gd name="connsiteX48" fmla="*/ 156796 w 165956"/>
              <a:gd name="connsiteY48" fmla="*/ 999074 h 1253851"/>
              <a:gd name="connsiteX49" fmla="*/ 156796 w 165956"/>
              <a:gd name="connsiteY49" fmla="*/ 997242 h 1253851"/>
              <a:gd name="connsiteX50" fmla="*/ 156796 w 165956"/>
              <a:gd name="connsiteY50" fmla="*/ 996463 h 1253851"/>
              <a:gd name="connsiteX51" fmla="*/ 162295 w 165956"/>
              <a:gd name="connsiteY51" fmla="*/ 980768 h 1253851"/>
              <a:gd name="connsiteX52" fmla="*/ 165040 w 165956"/>
              <a:gd name="connsiteY52" fmla="*/ 990381 h 1253851"/>
              <a:gd name="connsiteX53" fmla="*/ 162295 w 165956"/>
              <a:gd name="connsiteY53" fmla="*/ 984888 h 1253851"/>
              <a:gd name="connsiteX54" fmla="*/ 156796 w 165956"/>
              <a:gd name="connsiteY54" fmla="*/ 964287 h 1253851"/>
              <a:gd name="connsiteX55" fmla="*/ 159544 w 165956"/>
              <a:gd name="connsiteY55" fmla="*/ 972134 h 1253851"/>
              <a:gd name="connsiteX56" fmla="*/ 159544 w 165956"/>
              <a:gd name="connsiteY56" fmla="*/ 973704 h 1253851"/>
              <a:gd name="connsiteX57" fmla="*/ 156796 w 165956"/>
              <a:gd name="connsiteY57" fmla="*/ 964287 h 1253851"/>
              <a:gd name="connsiteX58" fmla="*/ 154054 w 165956"/>
              <a:gd name="connsiteY58" fmla="*/ 960365 h 1253851"/>
              <a:gd name="connsiteX59" fmla="*/ 154054 w 165956"/>
              <a:gd name="connsiteY59" fmla="*/ 968605 h 1253851"/>
              <a:gd name="connsiteX60" fmla="*/ 154054 w 165956"/>
              <a:gd name="connsiteY60" fmla="*/ 960365 h 1253851"/>
              <a:gd name="connsiteX61" fmla="*/ 159544 w 165956"/>
              <a:gd name="connsiteY61" fmla="*/ 954522 h 1253851"/>
              <a:gd name="connsiteX62" fmla="*/ 159544 w 165956"/>
              <a:gd name="connsiteY62" fmla="*/ 963067 h 1253851"/>
              <a:gd name="connsiteX63" fmla="*/ 159544 w 165956"/>
              <a:gd name="connsiteY63" fmla="*/ 954522 h 1253851"/>
              <a:gd name="connsiteX64" fmla="*/ 154054 w 165956"/>
              <a:gd name="connsiteY64" fmla="*/ 953301 h 1253851"/>
              <a:gd name="connsiteX65" fmla="*/ 154054 w 165956"/>
              <a:gd name="connsiteY65" fmla="*/ 960365 h 1253851"/>
              <a:gd name="connsiteX66" fmla="*/ 151309 w 165956"/>
              <a:gd name="connsiteY66" fmla="*/ 961542 h 1253851"/>
              <a:gd name="connsiteX67" fmla="*/ 164125 w 165956"/>
              <a:gd name="connsiteY67" fmla="*/ 942311 h 1253851"/>
              <a:gd name="connsiteX68" fmla="*/ 164276 w 165956"/>
              <a:gd name="connsiteY68" fmla="*/ 943618 h 1253851"/>
              <a:gd name="connsiteX69" fmla="*/ 165956 w 165956"/>
              <a:gd name="connsiteY69" fmla="*/ 958180 h 1253851"/>
              <a:gd name="connsiteX70" fmla="*/ 162295 w 165956"/>
              <a:gd name="connsiteY70" fmla="*/ 959401 h 1253851"/>
              <a:gd name="connsiteX71" fmla="*/ 164063 w 165956"/>
              <a:gd name="connsiteY71" fmla="*/ 942889 h 1253851"/>
              <a:gd name="connsiteX72" fmla="*/ 159544 w 165956"/>
              <a:gd name="connsiteY72" fmla="*/ 936820 h 1253851"/>
              <a:gd name="connsiteX73" fmla="*/ 159544 w 165956"/>
              <a:gd name="connsiteY73" fmla="*/ 951468 h 1253851"/>
              <a:gd name="connsiteX74" fmla="*/ 156796 w 165956"/>
              <a:gd name="connsiteY74" fmla="*/ 953910 h 1253851"/>
              <a:gd name="connsiteX75" fmla="*/ 159544 w 165956"/>
              <a:gd name="connsiteY75" fmla="*/ 936820 h 1253851"/>
              <a:gd name="connsiteX76" fmla="*/ 151309 w 165956"/>
              <a:gd name="connsiteY76" fmla="*/ 920342 h 1253851"/>
              <a:gd name="connsiteX77" fmla="*/ 154604 w 165956"/>
              <a:gd name="connsiteY77" fmla="*/ 927666 h 1253851"/>
              <a:gd name="connsiteX78" fmla="*/ 153505 w 165956"/>
              <a:gd name="connsiteY78" fmla="*/ 934990 h 1253851"/>
              <a:gd name="connsiteX79" fmla="*/ 151309 w 165956"/>
              <a:gd name="connsiteY79" fmla="*/ 920342 h 1253851"/>
              <a:gd name="connsiteX80" fmla="*/ 154604 w 165956"/>
              <a:gd name="connsiteY80" fmla="*/ 909356 h 1253851"/>
              <a:gd name="connsiteX81" fmla="*/ 155702 w 165956"/>
              <a:gd name="connsiteY81" fmla="*/ 927666 h 1253851"/>
              <a:gd name="connsiteX82" fmla="*/ 155702 w 165956"/>
              <a:gd name="connsiteY82" fmla="*/ 936211 h 1253851"/>
              <a:gd name="connsiteX83" fmla="*/ 154604 w 165956"/>
              <a:gd name="connsiteY83" fmla="*/ 927666 h 1253851"/>
              <a:gd name="connsiteX84" fmla="*/ 154604 w 165956"/>
              <a:gd name="connsiteY84" fmla="*/ 909356 h 1253851"/>
              <a:gd name="connsiteX85" fmla="*/ 158628 w 165956"/>
              <a:gd name="connsiteY85" fmla="*/ 887381 h 1253851"/>
              <a:gd name="connsiteX86" fmla="*/ 158797 w 165956"/>
              <a:gd name="connsiteY86" fmla="*/ 888128 h 1253851"/>
              <a:gd name="connsiteX87" fmla="*/ 159544 w 165956"/>
              <a:gd name="connsiteY87" fmla="*/ 887381 h 1253851"/>
              <a:gd name="connsiteX88" fmla="*/ 159544 w 165956"/>
              <a:gd name="connsiteY88" fmla="*/ 890129 h 1253851"/>
              <a:gd name="connsiteX89" fmla="*/ 159249 w 165956"/>
              <a:gd name="connsiteY89" fmla="*/ 890129 h 1253851"/>
              <a:gd name="connsiteX90" fmla="*/ 160459 w 165956"/>
              <a:gd name="connsiteY90" fmla="*/ 895476 h 1253851"/>
              <a:gd name="connsiteX91" fmla="*/ 156796 w 165956"/>
              <a:gd name="connsiteY91" fmla="*/ 908197 h 1253851"/>
              <a:gd name="connsiteX92" fmla="*/ 156796 w 165956"/>
              <a:gd name="connsiteY92" fmla="*/ 905884 h 1253851"/>
              <a:gd name="connsiteX93" fmla="*/ 158356 w 165956"/>
              <a:gd name="connsiteY93" fmla="*/ 890129 h 1253851"/>
              <a:gd name="connsiteX94" fmla="*/ 156796 w 165956"/>
              <a:gd name="connsiteY94" fmla="*/ 890129 h 1253851"/>
              <a:gd name="connsiteX95" fmla="*/ 158527 w 165956"/>
              <a:gd name="connsiteY95" fmla="*/ 888398 h 1253851"/>
              <a:gd name="connsiteX96" fmla="*/ 156796 w 165956"/>
              <a:gd name="connsiteY96" fmla="*/ 876398 h 1253851"/>
              <a:gd name="connsiteX97" fmla="*/ 159544 w 165956"/>
              <a:gd name="connsiteY97" fmla="*/ 886011 h 1253851"/>
              <a:gd name="connsiteX98" fmla="*/ 156796 w 165956"/>
              <a:gd name="connsiteY98" fmla="*/ 884638 h 1253851"/>
              <a:gd name="connsiteX99" fmla="*/ 156796 w 165956"/>
              <a:gd name="connsiteY99" fmla="*/ 859921 h 1253851"/>
              <a:gd name="connsiteX100" fmla="*/ 159544 w 165956"/>
              <a:gd name="connsiteY100" fmla="*/ 864314 h 1253851"/>
              <a:gd name="connsiteX101" fmla="*/ 156796 w 165956"/>
              <a:gd name="connsiteY101" fmla="*/ 864314 h 1253851"/>
              <a:gd name="connsiteX102" fmla="*/ 147187 w 165956"/>
              <a:gd name="connsiteY102" fmla="*/ 857986 h 1253851"/>
              <a:gd name="connsiteX103" fmla="*/ 151307 w 165956"/>
              <a:gd name="connsiteY103" fmla="*/ 869863 h 1253851"/>
              <a:gd name="connsiteX104" fmla="*/ 149934 w 165956"/>
              <a:gd name="connsiteY104" fmla="*/ 885303 h 1253851"/>
              <a:gd name="connsiteX105" fmla="*/ 154054 w 165956"/>
              <a:gd name="connsiteY105" fmla="*/ 873426 h 1253851"/>
              <a:gd name="connsiteX106" fmla="*/ 155427 w 165956"/>
              <a:gd name="connsiteY106" fmla="*/ 882927 h 1253851"/>
              <a:gd name="connsiteX107" fmla="*/ 148560 w 165956"/>
              <a:gd name="connsiteY107" fmla="*/ 887678 h 1253851"/>
              <a:gd name="connsiteX108" fmla="*/ 145814 w 165956"/>
              <a:gd name="connsiteY108" fmla="*/ 867488 h 1253851"/>
              <a:gd name="connsiteX109" fmla="*/ 148560 w 165956"/>
              <a:gd name="connsiteY109" fmla="*/ 867488 h 1253851"/>
              <a:gd name="connsiteX110" fmla="*/ 151309 w 165956"/>
              <a:gd name="connsiteY110" fmla="*/ 848935 h 1253851"/>
              <a:gd name="connsiteX111" fmla="*/ 151309 w 165956"/>
              <a:gd name="connsiteY111" fmla="*/ 856782 h 1253851"/>
              <a:gd name="connsiteX112" fmla="*/ 151309 w 165956"/>
              <a:gd name="connsiteY112" fmla="*/ 848935 h 1253851"/>
              <a:gd name="connsiteX113" fmla="*/ 151309 w 165956"/>
              <a:gd name="connsiteY113" fmla="*/ 832450 h 1253851"/>
              <a:gd name="connsiteX114" fmla="*/ 154054 w 165956"/>
              <a:gd name="connsiteY114" fmla="*/ 835198 h 1253851"/>
              <a:gd name="connsiteX115" fmla="*/ 152153 w 165956"/>
              <a:gd name="connsiteY115" fmla="*/ 836466 h 1253851"/>
              <a:gd name="connsiteX116" fmla="*/ 153368 w 165956"/>
              <a:gd name="connsiteY116" fmla="*/ 842240 h 1253851"/>
              <a:gd name="connsiteX117" fmla="*/ 151309 w 165956"/>
              <a:gd name="connsiteY117" fmla="*/ 844815 h 1253851"/>
              <a:gd name="connsiteX118" fmla="*/ 151309 w 165956"/>
              <a:gd name="connsiteY118" fmla="*/ 837029 h 1253851"/>
              <a:gd name="connsiteX119" fmla="*/ 151309 w 165956"/>
              <a:gd name="connsiteY119" fmla="*/ 832454 h 1253851"/>
              <a:gd name="connsiteX120" fmla="*/ 159544 w 165956"/>
              <a:gd name="connsiteY120" fmla="*/ 815976 h 1253851"/>
              <a:gd name="connsiteX121" fmla="*/ 159544 w 165956"/>
              <a:gd name="connsiteY121" fmla="*/ 825742 h 1253851"/>
              <a:gd name="connsiteX122" fmla="*/ 156796 w 165956"/>
              <a:gd name="connsiteY122" fmla="*/ 823300 h 1253851"/>
              <a:gd name="connsiteX123" fmla="*/ 159544 w 165956"/>
              <a:gd name="connsiteY123" fmla="*/ 815976 h 1253851"/>
              <a:gd name="connsiteX124" fmla="*/ 152307 w 165956"/>
              <a:gd name="connsiteY124" fmla="*/ 802660 h 1253851"/>
              <a:gd name="connsiteX125" fmla="*/ 152307 w 165956"/>
              <a:gd name="connsiteY125" fmla="*/ 813860 h 1253851"/>
              <a:gd name="connsiteX126" fmla="*/ 151058 w 165956"/>
              <a:gd name="connsiteY126" fmla="*/ 815104 h 1253851"/>
              <a:gd name="connsiteX127" fmla="*/ 152307 w 165956"/>
              <a:gd name="connsiteY127" fmla="*/ 802660 h 1253851"/>
              <a:gd name="connsiteX128" fmla="*/ 145810 w 165956"/>
              <a:gd name="connsiteY128" fmla="*/ 706115 h 1253851"/>
              <a:gd name="connsiteX129" fmla="*/ 149473 w 165956"/>
              <a:gd name="connsiteY129" fmla="*/ 706115 h 1253851"/>
              <a:gd name="connsiteX130" fmla="*/ 147642 w 165956"/>
              <a:gd name="connsiteY130" fmla="*/ 710508 h 1253851"/>
              <a:gd name="connsiteX131" fmla="*/ 147527 w 165956"/>
              <a:gd name="connsiteY131" fmla="*/ 671575 h 1253851"/>
              <a:gd name="connsiteX132" fmla="*/ 148558 w 165956"/>
              <a:gd name="connsiteY132" fmla="*/ 675306 h 1253851"/>
              <a:gd name="connsiteX133" fmla="*/ 148558 w 165956"/>
              <a:gd name="connsiteY133" fmla="*/ 677694 h 1253851"/>
              <a:gd name="connsiteX134" fmla="*/ 147527 w 165956"/>
              <a:gd name="connsiteY134" fmla="*/ 671575 h 1253851"/>
              <a:gd name="connsiteX135" fmla="*/ 143568 w 165956"/>
              <a:gd name="connsiteY135" fmla="*/ 643373 h 1253851"/>
              <a:gd name="connsiteX136" fmla="*/ 146065 w 165956"/>
              <a:gd name="connsiteY136" fmla="*/ 648350 h 1253851"/>
              <a:gd name="connsiteX137" fmla="*/ 146065 w 165956"/>
              <a:gd name="connsiteY137" fmla="*/ 667017 h 1253851"/>
              <a:gd name="connsiteX138" fmla="*/ 143568 w 165956"/>
              <a:gd name="connsiteY138" fmla="*/ 643373 h 1253851"/>
              <a:gd name="connsiteX139" fmla="*/ 160459 w 165956"/>
              <a:gd name="connsiteY139" fmla="*/ 640195 h 1253851"/>
              <a:gd name="connsiteX140" fmla="*/ 160459 w 165956"/>
              <a:gd name="connsiteY140" fmla="*/ 655405 h 1253851"/>
              <a:gd name="connsiteX141" fmla="*/ 160459 w 165956"/>
              <a:gd name="connsiteY141" fmla="*/ 640195 h 1253851"/>
              <a:gd name="connsiteX142" fmla="*/ 141696 w 165956"/>
              <a:gd name="connsiteY142" fmla="*/ 352532 h 1253851"/>
              <a:gd name="connsiteX143" fmla="*/ 144441 w 165956"/>
              <a:gd name="connsiteY143" fmla="*/ 360626 h 1253851"/>
              <a:gd name="connsiteX144" fmla="*/ 141696 w 165956"/>
              <a:gd name="connsiteY144" fmla="*/ 367565 h 1253851"/>
              <a:gd name="connsiteX145" fmla="*/ 141696 w 165956"/>
              <a:gd name="connsiteY145" fmla="*/ 352532 h 1253851"/>
              <a:gd name="connsiteX146" fmla="*/ 23137 w 165956"/>
              <a:gd name="connsiteY146" fmla="*/ 255682 h 1253851"/>
              <a:gd name="connsiteX147" fmla="*/ 23137 w 165956"/>
              <a:gd name="connsiteY147" fmla="*/ 269413 h 1253851"/>
              <a:gd name="connsiteX148" fmla="*/ 23137 w 165956"/>
              <a:gd name="connsiteY148" fmla="*/ 255682 h 1253851"/>
              <a:gd name="connsiteX149" fmla="*/ 145810 w 165956"/>
              <a:gd name="connsiteY149" fmla="*/ 250187 h 1253851"/>
              <a:gd name="connsiteX150" fmla="*/ 148558 w 165956"/>
              <a:gd name="connsiteY150" fmla="*/ 250187 h 1253851"/>
              <a:gd name="connsiteX151" fmla="*/ 148558 w 165956"/>
              <a:gd name="connsiteY151" fmla="*/ 252934 h 1253851"/>
              <a:gd name="connsiteX152" fmla="*/ 145810 w 165956"/>
              <a:gd name="connsiteY152" fmla="*/ 250187 h 1253851"/>
              <a:gd name="connsiteX153" fmla="*/ 140323 w 165956"/>
              <a:gd name="connsiteY153" fmla="*/ 233710 h 1253851"/>
              <a:gd name="connsiteX154" fmla="*/ 144716 w 165956"/>
              <a:gd name="connsiteY154" fmla="*/ 243849 h 1253851"/>
              <a:gd name="connsiteX155" fmla="*/ 142519 w 165956"/>
              <a:gd name="connsiteY155" fmla="*/ 248919 h 1253851"/>
              <a:gd name="connsiteX156" fmla="*/ 140323 w 165956"/>
              <a:gd name="connsiteY156" fmla="*/ 233710 h 1253851"/>
              <a:gd name="connsiteX157" fmla="*/ 17478 w 165956"/>
              <a:gd name="connsiteY157" fmla="*/ 190398 h 1253851"/>
              <a:gd name="connsiteX158" fmla="*/ 17478 w 165956"/>
              <a:gd name="connsiteY158" fmla="*/ 194131 h 1253851"/>
              <a:gd name="connsiteX159" fmla="*/ 17264 w 165956"/>
              <a:gd name="connsiteY159" fmla="*/ 191678 h 1253851"/>
              <a:gd name="connsiteX160" fmla="*/ 23137 w 165956"/>
              <a:gd name="connsiteY160" fmla="*/ 167797 h 1253851"/>
              <a:gd name="connsiteX161" fmla="*/ 23137 w 165956"/>
              <a:gd name="connsiteY161" fmla="*/ 170542 h 1253851"/>
              <a:gd name="connsiteX162" fmla="*/ 19476 w 165956"/>
              <a:gd name="connsiteY162" fmla="*/ 171915 h 1253851"/>
              <a:gd name="connsiteX163" fmla="*/ 143568 w 165956"/>
              <a:gd name="connsiteY163" fmla="*/ 165509 h 1253851"/>
              <a:gd name="connsiteX164" fmla="*/ 143631 w 165956"/>
              <a:gd name="connsiteY164" fmla="*/ 167053 h 1253851"/>
              <a:gd name="connsiteX165" fmla="*/ 143568 w 165956"/>
              <a:gd name="connsiteY165" fmla="*/ 167998 h 1253851"/>
              <a:gd name="connsiteX166" fmla="*/ 143568 w 165956"/>
              <a:gd name="connsiteY166" fmla="*/ 72177 h 1253851"/>
              <a:gd name="connsiteX167" fmla="*/ 143568 w 165956"/>
              <a:gd name="connsiteY167" fmla="*/ 99554 h 1253851"/>
              <a:gd name="connsiteX168" fmla="*/ 142319 w 165956"/>
              <a:gd name="connsiteY168" fmla="*/ 75910 h 1253851"/>
              <a:gd name="connsiteX169" fmla="*/ 143568 w 165956"/>
              <a:gd name="connsiteY169" fmla="*/ 72177 h 1253851"/>
              <a:gd name="connsiteX170" fmla="*/ 19476 w 165956"/>
              <a:gd name="connsiteY170" fmla="*/ 52441 h 1253851"/>
              <a:gd name="connsiteX171" fmla="*/ 22222 w 165956"/>
              <a:gd name="connsiteY171" fmla="*/ 54010 h 1253851"/>
              <a:gd name="connsiteX172" fmla="*/ 19476 w 165956"/>
              <a:gd name="connsiteY172" fmla="*/ 61857 h 1253851"/>
              <a:gd name="connsiteX173" fmla="*/ 19476 w 165956"/>
              <a:gd name="connsiteY173" fmla="*/ 52441 h 1253851"/>
              <a:gd name="connsiteX174" fmla="*/ 157300 w 165956"/>
              <a:gd name="connsiteY174" fmla="*/ 47288 h 1253851"/>
              <a:gd name="connsiteX175" fmla="*/ 158549 w 165956"/>
              <a:gd name="connsiteY175" fmla="*/ 52266 h 1253851"/>
              <a:gd name="connsiteX176" fmla="*/ 157300 w 165956"/>
              <a:gd name="connsiteY176" fmla="*/ 48033 h 1253851"/>
              <a:gd name="connsiteX177" fmla="*/ 154804 w 165956"/>
              <a:gd name="connsiteY177" fmla="*/ 0 h 1253851"/>
              <a:gd name="connsiteX178" fmla="*/ 153555 w 165956"/>
              <a:gd name="connsiteY178" fmla="*/ 13688 h 1253851"/>
              <a:gd name="connsiteX179" fmla="*/ 152307 w 165956"/>
              <a:gd name="connsiteY179" fmla="*/ 9955 h 1253851"/>
              <a:gd name="connsiteX180" fmla="*/ 152307 w 165956"/>
              <a:gd name="connsiteY180" fmla="*/ 22906 h 1253851"/>
              <a:gd name="connsiteX181" fmla="*/ 154054 w 165956"/>
              <a:gd name="connsiteY181" fmla="*/ 28899 h 1253851"/>
              <a:gd name="connsiteX182" fmla="*/ 152307 w 165956"/>
              <a:gd name="connsiteY182" fmla="*/ 24904 h 1253851"/>
              <a:gd name="connsiteX183" fmla="*/ 152307 w 165956"/>
              <a:gd name="connsiteY183" fmla="*/ 31110 h 1253851"/>
              <a:gd name="connsiteX184" fmla="*/ 157300 w 165956"/>
              <a:gd name="connsiteY184" fmla="*/ 48033 h 1253851"/>
              <a:gd name="connsiteX185" fmla="*/ 157300 w 165956"/>
              <a:gd name="connsiteY185" fmla="*/ 53510 h 1253851"/>
              <a:gd name="connsiteX186" fmla="*/ 154804 w 165956"/>
              <a:gd name="connsiteY186" fmla="*/ 52266 h 1253851"/>
              <a:gd name="connsiteX187" fmla="*/ 157300 w 165956"/>
              <a:gd name="connsiteY187" fmla="*/ 89599 h 1253851"/>
              <a:gd name="connsiteX188" fmla="*/ 154804 w 165956"/>
              <a:gd name="connsiteY188" fmla="*/ 90843 h 1253851"/>
              <a:gd name="connsiteX189" fmla="*/ 154804 w 165956"/>
              <a:gd name="connsiteY189" fmla="*/ 107021 h 1253851"/>
              <a:gd name="connsiteX190" fmla="*/ 152307 w 165956"/>
              <a:gd name="connsiteY190" fmla="*/ 205331 h 1253851"/>
              <a:gd name="connsiteX191" fmla="*/ 153555 w 165956"/>
              <a:gd name="connsiteY191" fmla="*/ 223998 h 1253851"/>
              <a:gd name="connsiteX192" fmla="*/ 152307 w 165956"/>
              <a:gd name="connsiteY192" fmla="*/ 222753 h 1253851"/>
              <a:gd name="connsiteX193" fmla="*/ 154804 w 165956"/>
              <a:gd name="connsiteY193" fmla="*/ 255109 h 1253851"/>
              <a:gd name="connsiteX194" fmla="*/ 152307 w 165956"/>
              <a:gd name="connsiteY194" fmla="*/ 257598 h 1253851"/>
              <a:gd name="connsiteX195" fmla="*/ 154804 w 165956"/>
              <a:gd name="connsiteY195" fmla="*/ 271287 h 1253851"/>
              <a:gd name="connsiteX196" fmla="*/ 152307 w 165956"/>
              <a:gd name="connsiteY196" fmla="*/ 273776 h 1253851"/>
              <a:gd name="connsiteX197" fmla="*/ 152307 w 165956"/>
              <a:gd name="connsiteY197" fmla="*/ 289953 h 1253851"/>
              <a:gd name="connsiteX198" fmla="*/ 156052 w 165956"/>
              <a:gd name="connsiteY198" fmla="*/ 321064 h 1253851"/>
              <a:gd name="connsiteX199" fmla="*/ 154804 w 165956"/>
              <a:gd name="connsiteY199" fmla="*/ 340975 h 1253851"/>
              <a:gd name="connsiteX200" fmla="*/ 154804 w 165956"/>
              <a:gd name="connsiteY200" fmla="*/ 348442 h 1253851"/>
              <a:gd name="connsiteX201" fmla="*/ 157300 w 165956"/>
              <a:gd name="connsiteY201" fmla="*/ 349686 h 1253851"/>
              <a:gd name="connsiteX202" fmla="*/ 154804 w 165956"/>
              <a:gd name="connsiteY202" fmla="*/ 352175 h 1253851"/>
              <a:gd name="connsiteX203" fmla="*/ 156052 w 165956"/>
              <a:gd name="connsiteY203" fmla="*/ 367108 h 1253851"/>
              <a:gd name="connsiteX204" fmla="*/ 156796 w 165956"/>
              <a:gd name="connsiteY204" fmla="*/ 364141 h 1253851"/>
              <a:gd name="connsiteX205" fmla="*/ 156796 w 165956"/>
              <a:gd name="connsiteY205" fmla="*/ 351602 h 1253851"/>
              <a:gd name="connsiteX206" fmla="*/ 158628 w 165956"/>
              <a:gd name="connsiteY206" fmla="*/ 350334 h 1253851"/>
              <a:gd name="connsiteX207" fmla="*/ 156834 w 165956"/>
              <a:gd name="connsiteY207" fmla="*/ 363988 h 1253851"/>
              <a:gd name="connsiteX208" fmla="*/ 157300 w 165956"/>
              <a:gd name="connsiteY208" fmla="*/ 362130 h 1253851"/>
              <a:gd name="connsiteX209" fmla="*/ 156052 w 165956"/>
              <a:gd name="connsiteY209" fmla="*/ 368353 h 1253851"/>
              <a:gd name="connsiteX210" fmla="*/ 156052 w 165956"/>
              <a:gd name="connsiteY210" fmla="*/ 369597 h 1253851"/>
              <a:gd name="connsiteX211" fmla="*/ 156052 w 165956"/>
              <a:gd name="connsiteY211" fmla="*/ 380797 h 1253851"/>
              <a:gd name="connsiteX212" fmla="*/ 156052 w 165956"/>
              <a:gd name="connsiteY212" fmla="*/ 411441 h 1253851"/>
              <a:gd name="connsiteX213" fmla="*/ 156052 w 165956"/>
              <a:gd name="connsiteY213" fmla="*/ 434308 h 1253851"/>
              <a:gd name="connsiteX214" fmla="*/ 154804 w 165956"/>
              <a:gd name="connsiteY214" fmla="*/ 480352 h 1253851"/>
              <a:gd name="connsiteX215" fmla="*/ 157300 w 165956"/>
              <a:gd name="connsiteY215" fmla="*/ 479107 h 1253851"/>
              <a:gd name="connsiteX216" fmla="*/ 157300 w 165956"/>
              <a:gd name="connsiteY216" fmla="*/ 512707 h 1253851"/>
              <a:gd name="connsiteX217" fmla="*/ 158549 w 165956"/>
              <a:gd name="connsiteY217" fmla="*/ 512707 h 1253851"/>
              <a:gd name="connsiteX218" fmla="*/ 157300 w 165956"/>
              <a:gd name="connsiteY218" fmla="*/ 569951 h 1253851"/>
              <a:gd name="connsiteX219" fmla="*/ 157300 w 165956"/>
              <a:gd name="connsiteY219" fmla="*/ 599817 h 1253851"/>
              <a:gd name="connsiteX220" fmla="*/ 157300 w 165956"/>
              <a:gd name="connsiteY220" fmla="*/ 601062 h 1253851"/>
              <a:gd name="connsiteX221" fmla="*/ 157300 w 165956"/>
              <a:gd name="connsiteY221" fmla="*/ 625950 h 1253851"/>
              <a:gd name="connsiteX222" fmla="*/ 157300 w 165956"/>
              <a:gd name="connsiteY222" fmla="*/ 689417 h 1253851"/>
              <a:gd name="connsiteX223" fmla="*/ 157300 w 165956"/>
              <a:gd name="connsiteY223" fmla="*/ 708083 h 1253851"/>
              <a:gd name="connsiteX224" fmla="*/ 157300 w 165956"/>
              <a:gd name="connsiteY224" fmla="*/ 719283 h 1253851"/>
              <a:gd name="connsiteX225" fmla="*/ 157300 w 165956"/>
              <a:gd name="connsiteY225" fmla="*/ 732972 h 1253851"/>
              <a:gd name="connsiteX226" fmla="*/ 157300 w 165956"/>
              <a:gd name="connsiteY226" fmla="*/ 742927 h 1253851"/>
              <a:gd name="connsiteX227" fmla="*/ 157300 w 165956"/>
              <a:gd name="connsiteY227" fmla="*/ 749149 h 1253851"/>
              <a:gd name="connsiteX228" fmla="*/ 156052 w 165956"/>
              <a:gd name="connsiteY228" fmla="*/ 740438 h 1253851"/>
              <a:gd name="connsiteX229" fmla="*/ 156052 w 165956"/>
              <a:gd name="connsiteY229" fmla="*/ 747905 h 1253851"/>
              <a:gd name="connsiteX230" fmla="*/ 157300 w 165956"/>
              <a:gd name="connsiteY230" fmla="*/ 749149 h 1253851"/>
              <a:gd name="connsiteX231" fmla="*/ 157300 w 165956"/>
              <a:gd name="connsiteY231" fmla="*/ 756616 h 1253851"/>
              <a:gd name="connsiteX232" fmla="*/ 153555 w 165956"/>
              <a:gd name="connsiteY232" fmla="*/ 757860 h 1253851"/>
              <a:gd name="connsiteX233" fmla="*/ 154804 w 165956"/>
              <a:gd name="connsiteY233" fmla="*/ 765327 h 1253851"/>
              <a:gd name="connsiteX234" fmla="*/ 153555 w 165956"/>
              <a:gd name="connsiteY234" fmla="*/ 766572 h 1253851"/>
              <a:gd name="connsiteX235" fmla="*/ 156052 w 165956"/>
              <a:gd name="connsiteY235" fmla="*/ 792705 h 1253851"/>
              <a:gd name="connsiteX236" fmla="*/ 156796 w 165956"/>
              <a:gd name="connsiteY236" fmla="*/ 789737 h 1253851"/>
              <a:gd name="connsiteX237" fmla="*/ 156796 w 165956"/>
              <a:gd name="connsiteY237" fmla="*/ 788506 h 1253851"/>
              <a:gd name="connsiteX238" fmla="*/ 156967 w 165956"/>
              <a:gd name="connsiteY238" fmla="*/ 789054 h 1253851"/>
              <a:gd name="connsiteX239" fmla="*/ 157300 w 165956"/>
              <a:gd name="connsiteY239" fmla="*/ 787727 h 1253851"/>
              <a:gd name="connsiteX240" fmla="*/ 157300 w 165956"/>
              <a:gd name="connsiteY240" fmla="*/ 790119 h 1253851"/>
              <a:gd name="connsiteX241" fmla="*/ 157827 w 165956"/>
              <a:gd name="connsiteY241" fmla="*/ 791803 h 1253851"/>
              <a:gd name="connsiteX242" fmla="*/ 157619 w 165956"/>
              <a:gd name="connsiteY242" fmla="*/ 791803 h 1253851"/>
              <a:gd name="connsiteX243" fmla="*/ 158549 w 165956"/>
              <a:gd name="connsiteY243" fmla="*/ 796438 h 1253851"/>
              <a:gd name="connsiteX244" fmla="*/ 154804 w 165956"/>
              <a:gd name="connsiteY244" fmla="*/ 822571 h 1253851"/>
              <a:gd name="connsiteX245" fmla="*/ 158549 w 165956"/>
              <a:gd name="connsiteY245" fmla="*/ 842482 h 1253851"/>
              <a:gd name="connsiteX246" fmla="*/ 156052 w 165956"/>
              <a:gd name="connsiteY246" fmla="*/ 853682 h 1253851"/>
              <a:gd name="connsiteX247" fmla="*/ 153810 w 165956"/>
              <a:gd name="connsiteY247" fmla="*/ 823517 h 1253851"/>
              <a:gd name="connsiteX248" fmla="*/ 152954 w 165956"/>
              <a:gd name="connsiteY248" fmla="*/ 824279 h 1253851"/>
              <a:gd name="connsiteX249" fmla="*/ 152307 w 165956"/>
              <a:gd name="connsiteY249" fmla="*/ 828793 h 1253851"/>
              <a:gd name="connsiteX250" fmla="*/ 152307 w 165956"/>
              <a:gd name="connsiteY250" fmla="*/ 824854 h 1253851"/>
              <a:gd name="connsiteX251" fmla="*/ 151309 w 165956"/>
              <a:gd name="connsiteY251" fmla="*/ 825742 h 1253851"/>
              <a:gd name="connsiteX252" fmla="*/ 152307 w 165956"/>
              <a:gd name="connsiteY252" fmla="*/ 822191 h 1253851"/>
              <a:gd name="connsiteX253" fmla="*/ 152307 w 165956"/>
              <a:gd name="connsiteY253" fmla="*/ 813860 h 1253851"/>
              <a:gd name="connsiteX254" fmla="*/ 153555 w 165956"/>
              <a:gd name="connsiteY254" fmla="*/ 812616 h 1253851"/>
              <a:gd name="connsiteX255" fmla="*/ 153334 w 165956"/>
              <a:gd name="connsiteY255" fmla="*/ 806441 h 1253851"/>
              <a:gd name="connsiteX256" fmla="*/ 153025 w 165956"/>
              <a:gd name="connsiteY256" fmla="*/ 805382 h 1253851"/>
              <a:gd name="connsiteX257" fmla="*/ 153249 w 165956"/>
              <a:gd name="connsiteY257" fmla="*/ 804096 h 1253851"/>
              <a:gd name="connsiteX258" fmla="*/ 153208 w 165956"/>
              <a:gd name="connsiteY258" fmla="*/ 802941 h 1253851"/>
              <a:gd name="connsiteX259" fmla="*/ 151309 w 165956"/>
              <a:gd name="connsiteY259" fmla="*/ 801187 h 1253851"/>
              <a:gd name="connsiteX260" fmla="*/ 151309 w 165956"/>
              <a:gd name="connsiteY260" fmla="*/ 789777 h 1253851"/>
              <a:gd name="connsiteX261" fmla="*/ 153055 w 165956"/>
              <a:gd name="connsiteY261" fmla="*/ 798645 h 1253851"/>
              <a:gd name="connsiteX262" fmla="*/ 152307 w 165956"/>
              <a:gd name="connsiteY262" fmla="*/ 777771 h 1253851"/>
              <a:gd name="connsiteX263" fmla="*/ 149810 w 165956"/>
              <a:gd name="connsiteY263" fmla="*/ 772794 h 1253851"/>
              <a:gd name="connsiteX264" fmla="*/ 149810 w 165956"/>
              <a:gd name="connsiteY264" fmla="*/ 781505 h 1253851"/>
              <a:gd name="connsiteX265" fmla="*/ 147313 w 165956"/>
              <a:gd name="connsiteY265" fmla="*/ 772794 h 1253851"/>
              <a:gd name="connsiteX266" fmla="*/ 149810 w 165956"/>
              <a:gd name="connsiteY266" fmla="*/ 700617 h 1253851"/>
              <a:gd name="connsiteX267" fmla="*/ 149810 w 165956"/>
              <a:gd name="connsiteY267" fmla="*/ 718039 h 1253851"/>
              <a:gd name="connsiteX268" fmla="*/ 151058 w 165956"/>
              <a:gd name="connsiteY268" fmla="*/ 706839 h 1253851"/>
              <a:gd name="connsiteX269" fmla="*/ 149810 w 165956"/>
              <a:gd name="connsiteY269" fmla="*/ 735461 h 1253851"/>
              <a:gd name="connsiteX270" fmla="*/ 154804 w 165956"/>
              <a:gd name="connsiteY270" fmla="*/ 732972 h 1253851"/>
              <a:gd name="connsiteX271" fmla="*/ 151058 w 165956"/>
              <a:gd name="connsiteY271" fmla="*/ 683194 h 1253851"/>
              <a:gd name="connsiteX272" fmla="*/ 152307 w 165956"/>
              <a:gd name="connsiteY272" fmla="*/ 673239 h 1253851"/>
              <a:gd name="connsiteX273" fmla="*/ 151929 w 165956"/>
              <a:gd name="connsiteY273" fmla="*/ 671205 h 1253851"/>
              <a:gd name="connsiteX274" fmla="*/ 151309 w 165956"/>
              <a:gd name="connsiteY274" fmla="*/ 669773 h 1253851"/>
              <a:gd name="connsiteX275" fmla="*/ 151309 w 165956"/>
              <a:gd name="connsiteY275" fmla="*/ 667867 h 1253851"/>
              <a:gd name="connsiteX276" fmla="*/ 146065 w 165956"/>
              <a:gd name="connsiteY276" fmla="*/ 639639 h 1253851"/>
              <a:gd name="connsiteX277" fmla="*/ 146065 w 165956"/>
              <a:gd name="connsiteY277" fmla="*/ 648350 h 1253851"/>
              <a:gd name="connsiteX278" fmla="*/ 144816 w 165956"/>
              <a:gd name="connsiteY278" fmla="*/ 635906 h 1253851"/>
              <a:gd name="connsiteX279" fmla="*/ 147313 w 165956"/>
              <a:gd name="connsiteY279" fmla="*/ 629684 h 1253851"/>
              <a:gd name="connsiteX280" fmla="*/ 149810 w 165956"/>
              <a:gd name="connsiteY280" fmla="*/ 579906 h 1253851"/>
              <a:gd name="connsiteX281" fmla="*/ 151058 w 165956"/>
              <a:gd name="connsiteY281" fmla="*/ 577418 h 1253851"/>
              <a:gd name="connsiteX282" fmla="*/ 144816 w 165956"/>
              <a:gd name="connsiteY282" fmla="*/ 556262 h 1253851"/>
              <a:gd name="connsiteX283" fmla="*/ 144816 w 165956"/>
              <a:gd name="connsiteY283" fmla="*/ 535107 h 1253851"/>
              <a:gd name="connsiteX284" fmla="*/ 143568 w 165956"/>
              <a:gd name="connsiteY284" fmla="*/ 530129 h 1253851"/>
              <a:gd name="connsiteX285" fmla="*/ 144816 w 165956"/>
              <a:gd name="connsiteY285" fmla="*/ 521418 h 1253851"/>
              <a:gd name="connsiteX286" fmla="*/ 143568 w 165956"/>
              <a:gd name="connsiteY286" fmla="*/ 515196 h 1253851"/>
              <a:gd name="connsiteX287" fmla="*/ 145810 w 165956"/>
              <a:gd name="connsiteY287" fmla="*/ 516984 h 1253851"/>
              <a:gd name="connsiteX288" fmla="*/ 149810 w 165956"/>
              <a:gd name="connsiteY288" fmla="*/ 520174 h 1253851"/>
              <a:gd name="connsiteX289" fmla="*/ 151309 w 165956"/>
              <a:gd name="connsiteY289" fmla="*/ 502991 h 1253851"/>
              <a:gd name="connsiteX290" fmla="*/ 151309 w 165956"/>
              <a:gd name="connsiteY290" fmla="*/ 502868 h 1253851"/>
              <a:gd name="connsiteX291" fmla="*/ 151319 w 165956"/>
              <a:gd name="connsiteY291" fmla="*/ 502879 h 1253851"/>
              <a:gd name="connsiteX292" fmla="*/ 152307 w 165956"/>
              <a:gd name="connsiteY292" fmla="*/ 491552 h 1253851"/>
              <a:gd name="connsiteX293" fmla="*/ 141071 w 165956"/>
              <a:gd name="connsiteY293" fmla="*/ 495285 h 1253851"/>
              <a:gd name="connsiteX294" fmla="*/ 143568 w 165956"/>
              <a:gd name="connsiteY294" fmla="*/ 481596 h 1253851"/>
              <a:gd name="connsiteX295" fmla="*/ 142319 w 165956"/>
              <a:gd name="connsiteY295" fmla="*/ 451730 h 1253851"/>
              <a:gd name="connsiteX296" fmla="*/ 143568 w 165956"/>
              <a:gd name="connsiteY296" fmla="*/ 459196 h 1253851"/>
              <a:gd name="connsiteX297" fmla="*/ 142319 w 165956"/>
              <a:gd name="connsiteY297" fmla="*/ 439285 h 1253851"/>
              <a:gd name="connsiteX298" fmla="*/ 146065 w 165956"/>
              <a:gd name="connsiteY298" fmla="*/ 443019 h 1253851"/>
              <a:gd name="connsiteX299" fmla="*/ 141071 w 165956"/>
              <a:gd name="connsiteY299" fmla="*/ 406930 h 1253851"/>
              <a:gd name="connsiteX300" fmla="*/ 143568 w 165956"/>
              <a:gd name="connsiteY300" fmla="*/ 436796 h 1253851"/>
              <a:gd name="connsiteX301" fmla="*/ 138574 w 165956"/>
              <a:gd name="connsiteY301" fmla="*/ 416886 h 1253851"/>
              <a:gd name="connsiteX302" fmla="*/ 139822 w 165956"/>
              <a:gd name="connsiteY302" fmla="*/ 389508 h 1253851"/>
              <a:gd name="connsiteX303" fmla="*/ 141071 w 165956"/>
              <a:gd name="connsiteY303" fmla="*/ 399463 h 1253851"/>
              <a:gd name="connsiteX304" fmla="*/ 143568 w 165956"/>
              <a:gd name="connsiteY304" fmla="*/ 385775 h 1253851"/>
              <a:gd name="connsiteX305" fmla="*/ 153555 w 165956"/>
              <a:gd name="connsiteY305" fmla="*/ 431819 h 1253851"/>
              <a:gd name="connsiteX306" fmla="*/ 152307 w 165956"/>
              <a:gd name="connsiteY306" fmla="*/ 416886 h 1253851"/>
              <a:gd name="connsiteX307" fmla="*/ 153555 w 165956"/>
              <a:gd name="connsiteY307" fmla="*/ 414397 h 1253851"/>
              <a:gd name="connsiteX308" fmla="*/ 143568 w 165956"/>
              <a:gd name="connsiteY308" fmla="*/ 374575 h 1253851"/>
              <a:gd name="connsiteX309" fmla="*/ 148561 w 165956"/>
              <a:gd name="connsiteY309" fmla="*/ 369597 h 1253851"/>
              <a:gd name="connsiteX310" fmla="*/ 143568 w 165956"/>
              <a:gd name="connsiteY310" fmla="*/ 328531 h 1253851"/>
              <a:gd name="connsiteX311" fmla="*/ 142319 w 165956"/>
              <a:gd name="connsiteY311" fmla="*/ 335997 h 1253851"/>
              <a:gd name="connsiteX312" fmla="*/ 142319 w 165956"/>
              <a:gd name="connsiteY312" fmla="*/ 316086 h 1253851"/>
              <a:gd name="connsiteX313" fmla="*/ 146065 w 165956"/>
              <a:gd name="connsiteY313" fmla="*/ 313598 h 1253851"/>
              <a:gd name="connsiteX314" fmla="*/ 143568 w 165956"/>
              <a:gd name="connsiteY314" fmla="*/ 294931 h 1253851"/>
              <a:gd name="connsiteX315" fmla="*/ 146065 w 165956"/>
              <a:gd name="connsiteY315" fmla="*/ 296175 h 1253851"/>
              <a:gd name="connsiteX316" fmla="*/ 143568 w 165956"/>
              <a:gd name="connsiteY316" fmla="*/ 288709 h 1253851"/>
              <a:gd name="connsiteX317" fmla="*/ 146065 w 165956"/>
              <a:gd name="connsiteY317" fmla="*/ 266309 h 1253851"/>
              <a:gd name="connsiteX318" fmla="*/ 143568 w 165956"/>
              <a:gd name="connsiteY318" fmla="*/ 270042 h 1253851"/>
              <a:gd name="connsiteX319" fmla="*/ 143568 w 165956"/>
              <a:gd name="connsiteY319" fmla="*/ 250131 h 1253851"/>
              <a:gd name="connsiteX320" fmla="*/ 152307 w 165956"/>
              <a:gd name="connsiteY320" fmla="*/ 256354 h 1253851"/>
              <a:gd name="connsiteX321" fmla="*/ 143568 w 165956"/>
              <a:gd name="connsiteY321" fmla="*/ 222753 h 1253851"/>
              <a:gd name="connsiteX322" fmla="*/ 146065 w 165956"/>
              <a:gd name="connsiteY322" fmla="*/ 226487 h 1253851"/>
              <a:gd name="connsiteX323" fmla="*/ 143631 w 165956"/>
              <a:gd name="connsiteY323" fmla="*/ 167053 h 1253851"/>
              <a:gd name="connsiteX324" fmla="*/ 144645 w 165956"/>
              <a:gd name="connsiteY324" fmla="*/ 151894 h 1253851"/>
              <a:gd name="connsiteX325" fmla="*/ 144816 w 165956"/>
              <a:gd name="connsiteY325" fmla="*/ 154309 h 1253851"/>
              <a:gd name="connsiteX326" fmla="*/ 144816 w 165956"/>
              <a:gd name="connsiteY326" fmla="*/ 149332 h 1253851"/>
              <a:gd name="connsiteX327" fmla="*/ 144645 w 165956"/>
              <a:gd name="connsiteY327" fmla="*/ 151894 h 1253851"/>
              <a:gd name="connsiteX328" fmla="*/ 143724 w 165956"/>
              <a:gd name="connsiteY328" fmla="*/ 138910 h 1253851"/>
              <a:gd name="connsiteX329" fmla="*/ 143568 w 165956"/>
              <a:gd name="connsiteY329" fmla="*/ 124449 h 1253851"/>
              <a:gd name="connsiteX330" fmla="*/ 144816 w 165956"/>
              <a:gd name="connsiteY330" fmla="*/ 138132 h 1253851"/>
              <a:gd name="connsiteX331" fmla="*/ 143568 w 165956"/>
              <a:gd name="connsiteY331" fmla="*/ 124443 h 1253851"/>
              <a:gd name="connsiteX332" fmla="*/ 143568 w 165956"/>
              <a:gd name="connsiteY332" fmla="*/ 124449 h 1253851"/>
              <a:gd name="connsiteX333" fmla="*/ 142319 w 165956"/>
              <a:gd name="connsiteY333" fmla="*/ 110754 h 1253851"/>
              <a:gd name="connsiteX334" fmla="*/ 143568 w 165956"/>
              <a:gd name="connsiteY334" fmla="*/ 99554 h 1253851"/>
              <a:gd name="connsiteX335" fmla="*/ 143568 w 165956"/>
              <a:gd name="connsiteY335" fmla="*/ 105777 h 1253851"/>
              <a:gd name="connsiteX336" fmla="*/ 148561 w 165956"/>
              <a:gd name="connsiteY336" fmla="*/ 107021 h 1253851"/>
              <a:gd name="connsiteX337" fmla="*/ 142319 w 165956"/>
              <a:gd name="connsiteY337" fmla="*/ 49777 h 1253851"/>
              <a:gd name="connsiteX338" fmla="*/ 143568 w 165956"/>
              <a:gd name="connsiteY338" fmla="*/ 27377 h 1253851"/>
              <a:gd name="connsiteX339" fmla="*/ 144816 w 165956"/>
              <a:gd name="connsiteY339" fmla="*/ 22399 h 1253851"/>
              <a:gd name="connsiteX340" fmla="*/ 144816 w 165956"/>
              <a:gd name="connsiteY340" fmla="*/ 18666 h 1253851"/>
              <a:gd name="connsiteX341" fmla="*/ 144816 w 165956"/>
              <a:gd name="connsiteY341" fmla="*/ 17422 h 1253851"/>
              <a:gd name="connsiteX342" fmla="*/ 144816 w 165956"/>
              <a:gd name="connsiteY342" fmla="*/ 14933 h 1253851"/>
              <a:gd name="connsiteX343" fmla="*/ 145902 w 165956"/>
              <a:gd name="connsiteY343" fmla="*/ 16737 h 1253851"/>
              <a:gd name="connsiteX344" fmla="*/ 148561 w 165956"/>
              <a:gd name="connsiteY344" fmla="*/ 21155 h 1253851"/>
              <a:gd name="connsiteX345" fmla="*/ 146065 w 165956"/>
              <a:gd name="connsiteY345" fmla="*/ 27377 h 1253851"/>
              <a:gd name="connsiteX346" fmla="*/ 149810 w 165956"/>
              <a:gd name="connsiteY346" fmla="*/ 28622 h 1253851"/>
              <a:gd name="connsiteX347" fmla="*/ 149810 w 165956"/>
              <a:gd name="connsiteY347" fmla="*/ 26133 h 1253851"/>
              <a:gd name="connsiteX348" fmla="*/ 151058 w 165956"/>
              <a:gd name="connsiteY348" fmla="*/ 27377 h 1253851"/>
              <a:gd name="connsiteX349" fmla="*/ 151058 w 165956"/>
              <a:gd name="connsiteY349" fmla="*/ 9955 h 1253851"/>
              <a:gd name="connsiteX350" fmla="*/ 148561 w 165956"/>
              <a:gd name="connsiteY350" fmla="*/ 18666 h 1253851"/>
              <a:gd name="connsiteX351" fmla="*/ 148131 w 165956"/>
              <a:gd name="connsiteY351" fmla="*/ 16737 h 1253851"/>
              <a:gd name="connsiteX352" fmla="*/ 146065 w 165956"/>
              <a:gd name="connsiteY352" fmla="*/ 7466 h 1253851"/>
              <a:gd name="connsiteX353" fmla="*/ 143568 w 165956"/>
              <a:gd name="connsiteY353" fmla="*/ 9955 h 1253851"/>
              <a:gd name="connsiteX354" fmla="*/ 134829 w 165956"/>
              <a:gd name="connsiteY354" fmla="*/ 9955 h 1253851"/>
              <a:gd name="connsiteX355" fmla="*/ 103618 w 165956"/>
              <a:gd name="connsiteY355" fmla="*/ 12444 h 1253851"/>
              <a:gd name="connsiteX356" fmla="*/ 103618 w 165956"/>
              <a:gd name="connsiteY356" fmla="*/ 11200 h 1253851"/>
              <a:gd name="connsiteX357" fmla="*/ 67414 w 165956"/>
              <a:gd name="connsiteY357" fmla="*/ 9955 h 1253851"/>
              <a:gd name="connsiteX358" fmla="*/ 54930 w 165956"/>
              <a:gd name="connsiteY358" fmla="*/ 12444 h 1253851"/>
              <a:gd name="connsiteX359" fmla="*/ 46191 w 165956"/>
              <a:gd name="connsiteY359" fmla="*/ 13688 h 1253851"/>
              <a:gd name="connsiteX360" fmla="*/ 44943 w 165956"/>
              <a:gd name="connsiteY360" fmla="*/ 12444 h 1253851"/>
              <a:gd name="connsiteX361" fmla="*/ 24968 w 165956"/>
              <a:gd name="connsiteY361" fmla="*/ 12444 h 1253851"/>
              <a:gd name="connsiteX362" fmla="*/ 19974 w 165956"/>
              <a:gd name="connsiteY362" fmla="*/ 13688 h 1253851"/>
              <a:gd name="connsiteX363" fmla="*/ 16229 w 165956"/>
              <a:gd name="connsiteY363" fmla="*/ 13688 h 1253851"/>
              <a:gd name="connsiteX364" fmla="*/ 16229 w 165956"/>
              <a:gd name="connsiteY364" fmla="*/ 14933 h 1253851"/>
              <a:gd name="connsiteX365" fmla="*/ 17478 w 165956"/>
              <a:gd name="connsiteY365" fmla="*/ 17422 h 1253851"/>
              <a:gd name="connsiteX366" fmla="*/ 18726 w 165956"/>
              <a:gd name="connsiteY366" fmla="*/ 17422 h 1253851"/>
              <a:gd name="connsiteX367" fmla="*/ 16229 w 165956"/>
              <a:gd name="connsiteY367" fmla="*/ 32355 h 1253851"/>
              <a:gd name="connsiteX368" fmla="*/ 18726 w 165956"/>
              <a:gd name="connsiteY368" fmla="*/ 46044 h 1253851"/>
              <a:gd name="connsiteX369" fmla="*/ 16229 w 165956"/>
              <a:gd name="connsiteY369" fmla="*/ 46044 h 1253851"/>
              <a:gd name="connsiteX370" fmla="*/ 14981 w 165956"/>
              <a:gd name="connsiteY370" fmla="*/ 60977 h 1253851"/>
              <a:gd name="connsiteX371" fmla="*/ 16229 w 165956"/>
              <a:gd name="connsiteY371" fmla="*/ 75910 h 1253851"/>
              <a:gd name="connsiteX372" fmla="*/ 21223 w 165956"/>
              <a:gd name="connsiteY372" fmla="*/ 63466 h 1253851"/>
              <a:gd name="connsiteX373" fmla="*/ 17478 w 165956"/>
              <a:gd name="connsiteY373" fmla="*/ 92088 h 1253851"/>
              <a:gd name="connsiteX374" fmla="*/ 16229 w 165956"/>
              <a:gd name="connsiteY374" fmla="*/ 80888 h 1253851"/>
              <a:gd name="connsiteX375" fmla="*/ 14981 w 165956"/>
              <a:gd name="connsiteY375" fmla="*/ 114488 h 1253851"/>
              <a:gd name="connsiteX376" fmla="*/ 14856 w 165956"/>
              <a:gd name="connsiteY376" fmla="*/ 113119 h 1253851"/>
              <a:gd name="connsiteX377" fmla="*/ 14981 w 165956"/>
              <a:gd name="connsiteY377" fmla="*/ 113243 h 1253851"/>
              <a:gd name="connsiteX378" fmla="*/ 13732 w 165956"/>
              <a:gd name="connsiteY378" fmla="*/ 100799 h 1253851"/>
              <a:gd name="connsiteX379" fmla="*/ 14856 w 165956"/>
              <a:gd name="connsiteY379" fmla="*/ 113119 h 1253851"/>
              <a:gd name="connsiteX380" fmla="*/ 13732 w 165956"/>
              <a:gd name="connsiteY380" fmla="*/ 111999 h 1253851"/>
              <a:gd name="connsiteX381" fmla="*/ 16229 w 165956"/>
              <a:gd name="connsiteY381" fmla="*/ 125687 h 1253851"/>
              <a:gd name="connsiteX382" fmla="*/ 16229 w 165956"/>
              <a:gd name="connsiteY382" fmla="*/ 146843 h 1253851"/>
              <a:gd name="connsiteX383" fmla="*/ 14981 w 165956"/>
              <a:gd name="connsiteY383" fmla="*/ 145598 h 1253851"/>
              <a:gd name="connsiteX384" fmla="*/ 16229 w 165956"/>
              <a:gd name="connsiteY384" fmla="*/ 160532 h 1253851"/>
              <a:gd name="connsiteX385" fmla="*/ 14981 w 165956"/>
              <a:gd name="connsiteY385" fmla="*/ 165509 h 1253851"/>
              <a:gd name="connsiteX386" fmla="*/ 17264 w 165956"/>
              <a:gd name="connsiteY386" fmla="*/ 191678 h 1253851"/>
              <a:gd name="connsiteX387" fmla="*/ 16229 w 165956"/>
              <a:gd name="connsiteY387" fmla="*/ 197865 h 1253851"/>
              <a:gd name="connsiteX388" fmla="*/ 21223 w 165956"/>
              <a:gd name="connsiteY388" fmla="*/ 241420 h 1253851"/>
              <a:gd name="connsiteX389" fmla="*/ 18726 w 165956"/>
              <a:gd name="connsiteY389" fmla="*/ 228976 h 1253851"/>
              <a:gd name="connsiteX390" fmla="*/ 16904 w 165956"/>
              <a:gd name="connsiteY390" fmla="*/ 237148 h 1253851"/>
              <a:gd name="connsiteX391" fmla="*/ 16229 w 165956"/>
              <a:gd name="connsiteY391" fmla="*/ 227731 h 1253851"/>
              <a:gd name="connsiteX392" fmla="*/ 16229 w 165956"/>
              <a:gd name="connsiteY392" fmla="*/ 240175 h 1253851"/>
              <a:gd name="connsiteX393" fmla="*/ 16904 w 165956"/>
              <a:gd name="connsiteY393" fmla="*/ 237148 h 1253851"/>
              <a:gd name="connsiteX394" fmla="*/ 18726 w 165956"/>
              <a:gd name="connsiteY394" fmla="*/ 262576 h 1253851"/>
              <a:gd name="connsiteX395" fmla="*/ 14981 w 165956"/>
              <a:gd name="connsiteY395" fmla="*/ 273776 h 1253851"/>
              <a:gd name="connsiteX396" fmla="*/ 18726 w 165956"/>
              <a:gd name="connsiteY396" fmla="*/ 282487 h 1253851"/>
              <a:gd name="connsiteX397" fmla="*/ 16229 w 165956"/>
              <a:gd name="connsiteY397" fmla="*/ 292442 h 1253851"/>
              <a:gd name="connsiteX398" fmla="*/ 16229 w 165956"/>
              <a:gd name="connsiteY398" fmla="*/ 335997 h 1253851"/>
              <a:gd name="connsiteX399" fmla="*/ 17478 w 165956"/>
              <a:gd name="connsiteY399" fmla="*/ 342219 h 1253851"/>
              <a:gd name="connsiteX400" fmla="*/ 18726 w 165956"/>
              <a:gd name="connsiteY400" fmla="*/ 384530 h 1253851"/>
              <a:gd name="connsiteX401" fmla="*/ 16229 w 165956"/>
              <a:gd name="connsiteY401" fmla="*/ 393241 h 1253851"/>
              <a:gd name="connsiteX402" fmla="*/ 18726 w 165956"/>
              <a:gd name="connsiteY402" fmla="*/ 413152 h 1253851"/>
              <a:gd name="connsiteX403" fmla="*/ 14981 w 165956"/>
              <a:gd name="connsiteY403" fmla="*/ 403197 h 1253851"/>
              <a:gd name="connsiteX404" fmla="*/ 16229 w 165956"/>
              <a:gd name="connsiteY404" fmla="*/ 416886 h 1253851"/>
              <a:gd name="connsiteX405" fmla="*/ 14981 w 165956"/>
              <a:gd name="connsiteY405" fmla="*/ 414397 h 1253851"/>
              <a:gd name="connsiteX406" fmla="*/ 16229 w 165956"/>
              <a:gd name="connsiteY406" fmla="*/ 436796 h 1253851"/>
              <a:gd name="connsiteX407" fmla="*/ 17478 w 165956"/>
              <a:gd name="connsiteY407" fmla="*/ 430574 h 1253851"/>
              <a:gd name="connsiteX408" fmla="*/ 16229 w 165956"/>
              <a:gd name="connsiteY408" fmla="*/ 455463 h 1253851"/>
              <a:gd name="connsiteX409" fmla="*/ 14981 w 165956"/>
              <a:gd name="connsiteY409" fmla="*/ 451730 h 1253851"/>
              <a:gd name="connsiteX410" fmla="*/ 14981 w 165956"/>
              <a:gd name="connsiteY410" fmla="*/ 438041 h 1253851"/>
              <a:gd name="connsiteX411" fmla="*/ 13732 w 165956"/>
              <a:gd name="connsiteY411" fmla="*/ 447996 h 1253851"/>
              <a:gd name="connsiteX412" fmla="*/ 16229 w 165956"/>
              <a:gd name="connsiteY412" fmla="*/ 460441 h 1253851"/>
              <a:gd name="connsiteX413" fmla="*/ 16229 w 165956"/>
              <a:gd name="connsiteY413" fmla="*/ 489063 h 1253851"/>
              <a:gd name="connsiteX414" fmla="*/ 14981 w 165956"/>
              <a:gd name="connsiteY414" fmla="*/ 486574 h 1253851"/>
              <a:gd name="connsiteX415" fmla="*/ 16229 w 165956"/>
              <a:gd name="connsiteY415" fmla="*/ 497774 h 1253851"/>
              <a:gd name="connsiteX416" fmla="*/ 13732 w 165956"/>
              <a:gd name="connsiteY416" fmla="*/ 489063 h 1253851"/>
              <a:gd name="connsiteX417" fmla="*/ 14981 w 165956"/>
              <a:gd name="connsiteY417" fmla="*/ 516440 h 1253851"/>
              <a:gd name="connsiteX418" fmla="*/ 13732 w 165956"/>
              <a:gd name="connsiteY418" fmla="*/ 516440 h 1253851"/>
              <a:gd name="connsiteX419" fmla="*/ 14981 w 165956"/>
              <a:gd name="connsiteY419" fmla="*/ 536351 h 1253851"/>
              <a:gd name="connsiteX420" fmla="*/ 17478 w 165956"/>
              <a:gd name="connsiteY420" fmla="*/ 541329 h 1253851"/>
              <a:gd name="connsiteX421" fmla="*/ 16229 w 165956"/>
              <a:gd name="connsiteY421" fmla="*/ 558751 h 1253851"/>
              <a:gd name="connsiteX422" fmla="*/ 17478 w 165956"/>
              <a:gd name="connsiteY422" fmla="*/ 550040 h 1253851"/>
              <a:gd name="connsiteX423" fmla="*/ 14981 w 165956"/>
              <a:gd name="connsiteY423" fmla="*/ 597328 h 1253851"/>
              <a:gd name="connsiteX424" fmla="*/ 17478 w 165956"/>
              <a:gd name="connsiteY424" fmla="*/ 582395 h 1253851"/>
              <a:gd name="connsiteX425" fmla="*/ 16229 w 165956"/>
              <a:gd name="connsiteY425" fmla="*/ 614751 h 1253851"/>
              <a:gd name="connsiteX426" fmla="*/ 14981 w 165956"/>
              <a:gd name="connsiteY426" fmla="*/ 608528 h 1253851"/>
              <a:gd name="connsiteX427" fmla="*/ 16229 w 165956"/>
              <a:gd name="connsiteY427" fmla="*/ 619728 h 1253851"/>
              <a:gd name="connsiteX428" fmla="*/ 14981 w 165956"/>
              <a:gd name="connsiteY428" fmla="*/ 618484 h 1253851"/>
              <a:gd name="connsiteX429" fmla="*/ 16229 w 165956"/>
              <a:gd name="connsiteY429" fmla="*/ 652084 h 1253851"/>
              <a:gd name="connsiteX430" fmla="*/ 16229 w 165956"/>
              <a:gd name="connsiteY430" fmla="*/ 668261 h 1253851"/>
              <a:gd name="connsiteX431" fmla="*/ 13732 w 165956"/>
              <a:gd name="connsiteY431" fmla="*/ 634661 h 1253851"/>
              <a:gd name="connsiteX432" fmla="*/ 13732 w 165956"/>
              <a:gd name="connsiteY432" fmla="*/ 649595 h 1253851"/>
              <a:gd name="connsiteX433" fmla="*/ 11236 w 165956"/>
              <a:gd name="connsiteY433" fmla="*/ 638395 h 1253851"/>
              <a:gd name="connsiteX434" fmla="*/ 13732 w 165956"/>
              <a:gd name="connsiteY434" fmla="*/ 678217 h 1253851"/>
              <a:gd name="connsiteX435" fmla="*/ 13732 w 165956"/>
              <a:gd name="connsiteY435" fmla="*/ 658306 h 1253851"/>
              <a:gd name="connsiteX436" fmla="*/ 14981 w 165956"/>
              <a:gd name="connsiteY436" fmla="*/ 671995 h 1253851"/>
              <a:gd name="connsiteX437" fmla="*/ 14981 w 165956"/>
              <a:gd name="connsiteY437" fmla="*/ 693150 h 1253851"/>
              <a:gd name="connsiteX438" fmla="*/ 11236 w 165956"/>
              <a:gd name="connsiteY438" fmla="*/ 727994 h 1253851"/>
              <a:gd name="connsiteX439" fmla="*/ 13732 w 165956"/>
              <a:gd name="connsiteY439" fmla="*/ 745416 h 1253851"/>
              <a:gd name="connsiteX440" fmla="*/ 14981 w 165956"/>
              <a:gd name="connsiteY440" fmla="*/ 730483 h 1253851"/>
              <a:gd name="connsiteX441" fmla="*/ 14981 w 165956"/>
              <a:gd name="connsiteY441" fmla="*/ 780260 h 1253851"/>
              <a:gd name="connsiteX442" fmla="*/ 11236 w 165956"/>
              <a:gd name="connsiteY442" fmla="*/ 776527 h 1253851"/>
              <a:gd name="connsiteX443" fmla="*/ 13732 w 165956"/>
              <a:gd name="connsiteY443" fmla="*/ 795193 h 1253851"/>
              <a:gd name="connsiteX444" fmla="*/ 12484 w 165956"/>
              <a:gd name="connsiteY444" fmla="*/ 798927 h 1253851"/>
              <a:gd name="connsiteX445" fmla="*/ 16229 w 165956"/>
              <a:gd name="connsiteY445" fmla="*/ 826304 h 1253851"/>
              <a:gd name="connsiteX446" fmla="*/ 13732 w 165956"/>
              <a:gd name="connsiteY446" fmla="*/ 830038 h 1253851"/>
              <a:gd name="connsiteX447" fmla="*/ 13732 w 165956"/>
              <a:gd name="connsiteY447" fmla="*/ 847460 h 1253851"/>
              <a:gd name="connsiteX448" fmla="*/ 13732 w 165956"/>
              <a:gd name="connsiteY448" fmla="*/ 848704 h 1253851"/>
              <a:gd name="connsiteX449" fmla="*/ 13732 w 165956"/>
              <a:gd name="connsiteY449" fmla="*/ 889770 h 1253851"/>
              <a:gd name="connsiteX450" fmla="*/ 14981 w 165956"/>
              <a:gd name="connsiteY450" fmla="*/ 887282 h 1253851"/>
              <a:gd name="connsiteX451" fmla="*/ 16229 w 165956"/>
              <a:gd name="connsiteY451" fmla="*/ 984347 h 1253851"/>
              <a:gd name="connsiteX452" fmla="*/ 16229 w 165956"/>
              <a:gd name="connsiteY452" fmla="*/ 996792 h 1253851"/>
              <a:gd name="connsiteX453" fmla="*/ 14981 w 165956"/>
              <a:gd name="connsiteY453" fmla="*/ 1007992 h 1253851"/>
              <a:gd name="connsiteX454" fmla="*/ 14981 w 165956"/>
              <a:gd name="connsiteY454" fmla="*/ 1010481 h 1253851"/>
              <a:gd name="connsiteX455" fmla="*/ 14981 w 165956"/>
              <a:gd name="connsiteY455" fmla="*/ 1014214 h 1253851"/>
              <a:gd name="connsiteX456" fmla="*/ 16229 w 165956"/>
              <a:gd name="connsiteY456" fmla="*/ 1021681 h 1253851"/>
              <a:gd name="connsiteX457" fmla="*/ 13732 w 165956"/>
              <a:gd name="connsiteY457" fmla="*/ 1078924 h 1253851"/>
              <a:gd name="connsiteX458" fmla="*/ 14981 w 165956"/>
              <a:gd name="connsiteY458" fmla="*/ 1066480 h 1253851"/>
              <a:gd name="connsiteX459" fmla="*/ 14981 w 165956"/>
              <a:gd name="connsiteY459" fmla="*/ 1078924 h 1253851"/>
              <a:gd name="connsiteX460" fmla="*/ 16229 w 165956"/>
              <a:gd name="connsiteY460" fmla="*/ 1076436 h 1253851"/>
              <a:gd name="connsiteX461" fmla="*/ 13758 w 165956"/>
              <a:gd name="connsiteY461" fmla="*/ 1151547 h 1253851"/>
              <a:gd name="connsiteX462" fmla="*/ 13732 w 165956"/>
              <a:gd name="connsiteY462" fmla="*/ 1151102 h 1253851"/>
              <a:gd name="connsiteX463" fmla="*/ 13732 w 165956"/>
              <a:gd name="connsiteY463" fmla="*/ 1152346 h 1253851"/>
              <a:gd name="connsiteX464" fmla="*/ 13758 w 165956"/>
              <a:gd name="connsiteY464" fmla="*/ 1151547 h 1253851"/>
              <a:gd name="connsiteX465" fmla="*/ 14981 w 165956"/>
              <a:gd name="connsiteY465" fmla="*/ 1172257 h 1253851"/>
              <a:gd name="connsiteX466" fmla="*/ 13732 w 165956"/>
              <a:gd name="connsiteY466" fmla="*/ 1171013 h 1253851"/>
              <a:gd name="connsiteX467" fmla="*/ 13732 w 165956"/>
              <a:gd name="connsiteY467" fmla="*/ 1220790 h 1253851"/>
              <a:gd name="connsiteX468" fmla="*/ 5562 w 165956"/>
              <a:gd name="connsiteY468" fmla="*/ 1232426 h 1253851"/>
              <a:gd name="connsiteX469" fmla="*/ 4994 w 165956"/>
              <a:gd name="connsiteY469" fmla="*/ 1233561 h 1253851"/>
              <a:gd name="connsiteX470" fmla="*/ 4994 w 165956"/>
              <a:gd name="connsiteY470" fmla="*/ 1240701 h 1253851"/>
              <a:gd name="connsiteX471" fmla="*/ 4443 w 165956"/>
              <a:gd name="connsiteY471" fmla="*/ 1234662 h 1253851"/>
              <a:gd name="connsiteX472" fmla="*/ 2991 w 165956"/>
              <a:gd name="connsiteY472" fmla="*/ 1237566 h 1253851"/>
              <a:gd name="connsiteX473" fmla="*/ 4293 w 165956"/>
              <a:gd name="connsiteY473" fmla="*/ 1233011 h 1253851"/>
              <a:gd name="connsiteX474" fmla="*/ 2497 w 165956"/>
              <a:gd name="connsiteY474" fmla="*/ 1213323 h 1253851"/>
              <a:gd name="connsiteX475" fmla="*/ 4994 w 165956"/>
              <a:gd name="connsiteY475" fmla="*/ 1188435 h 1253851"/>
              <a:gd name="connsiteX476" fmla="*/ 2497 w 165956"/>
              <a:gd name="connsiteY476" fmla="*/ 1188435 h 1253851"/>
              <a:gd name="connsiteX477" fmla="*/ 1248 w 165956"/>
              <a:gd name="connsiteY477" fmla="*/ 1184701 h 1253851"/>
              <a:gd name="connsiteX478" fmla="*/ 4994 w 165956"/>
              <a:gd name="connsiteY478" fmla="*/ 1010481 h 1253851"/>
              <a:gd name="connsiteX479" fmla="*/ 2497 w 165956"/>
              <a:gd name="connsiteY479" fmla="*/ 1010481 h 1253851"/>
              <a:gd name="connsiteX480" fmla="*/ 1248 w 165956"/>
              <a:gd name="connsiteY480" fmla="*/ 994303 h 1253851"/>
              <a:gd name="connsiteX481" fmla="*/ 4994 w 165956"/>
              <a:gd name="connsiteY481" fmla="*/ 979370 h 1253851"/>
              <a:gd name="connsiteX482" fmla="*/ 2497 w 165956"/>
              <a:gd name="connsiteY482" fmla="*/ 978125 h 1253851"/>
              <a:gd name="connsiteX483" fmla="*/ 2497 w 165956"/>
              <a:gd name="connsiteY483" fmla="*/ 895993 h 1253851"/>
              <a:gd name="connsiteX484" fmla="*/ 6242 w 165956"/>
              <a:gd name="connsiteY484" fmla="*/ 887282 h 1253851"/>
              <a:gd name="connsiteX485" fmla="*/ 1248 w 165956"/>
              <a:gd name="connsiteY485" fmla="*/ 867371 h 1253851"/>
              <a:gd name="connsiteX486" fmla="*/ 7490 w 165956"/>
              <a:gd name="connsiteY486" fmla="*/ 836260 h 1253851"/>
              <a:gd name="connsiteX487" fmla="*/ 4994 w 165956"/>
              <a:gd name="connsiteY487" fmla="*/ 830038 h 1253851"/>
              <a:gd name="connsiteX488" fmla="*/ 3745 w 165956"/>
              <a:gd name="connsiteY488" fmla="*/ 792705 h 1253851"/>
              <a:gd name="connsiteX489" fmla="*/ 6242 w 165956"/>
              <a:gd name="connsiteY489" fmla="*/ 718039 h 1253851"/>
              <a:gd name="connsiteX490" fmla="*/ 3745 w 165956"/>
              <a:gd name="connsiteY490" fmla="*/ 709328 h 1253851"/>
              <a:gd name="connsiteX491" fmla="*/ 1248 w 165956"/>
              <a:gd name="connsiteY491" fmla="*/ 716794 h 1253851"/>
              <a:gd name="connsiteX492" fmla="*/ 2497 w 165956"/>
              <a:gd name="connsiteY492" fmla="*/ 699372 h 1253851"/>
              <a:gd name="connsiteX493" fmla="*/ 2497 w 165956"/>
              <a:gd name="connsiteY493" fmla="*/ 695639 h 1253851"/>
              <a:gd name="connsiteX494" fmla="*/ 2497 w 165956"/>
              <a:gd name="connsiteY494" fmla="*/ 693150 h 1253851"/>
              <a:gd name="connsiteX495" fmla="*/ 3745 w 165956"/>
              <a:gd name="connsiteY495" fmla="*/ 686928 h 1253851"/>
              <a:gd name="connsiteX496" fmla="*/ 1248 w 165956"/>
              <a:gd name="connsiteY496" fmla="*/ 667017 h 1253851"/>
              <a:gd name="connsiteX497" fmla="*/ 1248 w 165956"/>
              <a:gd name="connsiteY497" fmla="*/ 660795 h 1253851"/>
              <a:gd name="connsiteX498" fmla="*/ 3745 w 165956"/>
              <a:gd name="connsiteY498" fmla="*/ 662039 h 1253851"/>
              <a:gd name="connsiteX499" fmla="*/ 2497 w 165956"/>
              <a:gd name="connsiteY499" fmla="*/ 644617 h 1253851"/>
              <a:gd name="connsiteX500" fmla="*/ 3745 w 165956"/>
              <a:gd name="connsiteY500" fmla="*/ 649595 h 1253851"/>
              <a:gd name="connsiteX501" fmla="*/ 4994 w 165956"/>
              <a:gd name="connsiteY501" fmla="*/ 635906 h 1253851"/>
              <a:gd name="connsiteX502" fmla="*/ 2497 w 165956"/>
              <a:gd name="connsiteY502" fmla="*/ 640884 h 1253851"/>
              <a:gd name="connsiteX503" fmla="*/ 3745 w 165956"/>
              <a:gd name="connsiteY503" fmla="*/ 511463 h 1253851"/>
              <a:gd name="connsiteX504" fmla="*/ 7490 w 165956"/>
              <a:gd name="connsiteY504" fmla="*/ 484085 h 1253851"/>
              <a:gd name="connsiteX505" fmla="*/ 6242 w 165956"/>
              <a:gd name="connsiteY505" fmla="*/ 486574 h 1253851"/>
              <a:gd name="connsiteX506" fmla="*/ 8739 w 165956"/>
              <a:gd name="connsiteY506" fmla="*/ 474130 h 1253851"/>
              <a:gd name="connsiteX507" fmla="*/ 6242 w 165956"/>
              <a:gd name="connsiteY507" fmla="*/ 480352 h 1253851"/>
              <a:gd name="connsiteX508" fmla="*/ 3745 w 165956"/>
              <a:gd name="connsiteY508" fmla="*/ 462930 h 1253851"/>
              <a:gd name="connsiteX509" fmla="*/ 2497 w 165956"/>
              <a:gd name="connsiteY509" fmla="*/ 390752 h 1253851"/>
              <a:gd name="connsiteX510" fmla="*/ 2497 w 165956"/>
              <a:gd name="connsiteY510" fmla="*/ 393241 h 1253851"/>
              <a:gd name="connsiteX511" fmla="*/ 3745 w 165956"/>
              <a:gd name="connsiteY511" fmla="*/ 334753 h 1253851"/>
              <a:gd name="connsiteX512" fmla="*/ 6242 w 165956"/>
              <a:gd name="connsiteY512" fmla="*/ 333508 h 1253851"/>
              <a:gd name="connsiteX513" fmla="*/ 3745 w 165956"/>
              <a:gd name="connsiteY513" fmla="*/ 287464 h 1253851"/>
              <a:gd name="connsiteX514" fmla="*/ 4994 w 165956"/>
              <a:gd name="connsiteY514" fmla="*/ 286220 h 1253851"/>
              <a:gd name="connsiteX515" fmla="*/ 2497 w 165956"/>
              <a:gd name="connsiteY515" fmla="*/ 257598 h 1253851"/>
              <a:gd name="connsiteX516" fmla="*/ 2497 w 165956"/>
              <a:gd name="connsiteY516" fmla="*/ 233953 h 1253851"/>
              <a:gd name="connsiteX517" fmla="*/ 6242 w 165956"/>
              <a:gd name="connsiteY517" fmla="*/ 181687 h 1253851"/>
              <a:gd name="connsiteX518" fmla="*/ 2497 w 165956"/>
              <a:gd name="connsiteY518" fmla="*/ 150576 h 1253851"/>
              <a:gd name="connsiteX519" fmla="*/ 2497 w 165956"/>
              <a:gd name="connsiteY519" fmla="*/ 149332 h 1253851"/>
              <a:gd name="connsiteX520" fmla="*/ 3745 w 165956"/>
              <a:gd name="connsiteY520" fmla="*/ 109510 h 1253851"/>
              <a:gd name="connsiteX521" fmla="*/ 1248 w 165956"/>
              <a:gd name="connsiteY521" fmla="*/ 108265 h 1253851"/>
              <a:gd name="connsiteX522" fmla="*/ 0 w 165956"/>
              <a:gd name="connsiteY522" fmla="*/ 64710 h 1253851"/>
              <a:gd name="connsiteX523" fmla="*/ 2497 w 165956"/>
              <a:gd name="connsiteY523" fmla="*/ 58488 h 1253851"/>
              <a:gd name="connsiteX524" fmla="*/ 1248 w 165956"/>
              <a:gd name="connsiteY524" fmla="*/ 41066 h 1253851"/>
              <a:gd name="connsiteX525" fmla="*/ 1248 w 165956"/>
              <a:gd name="connsiteY525" fmla="*/ 44799 h 1253851"/>
              <a:gd name="connsiteX526" fmla="*/ 4213 w 165956"/>
              <a:gd name="connsiteY526" fmla="*/ 30333 h 1253851"/>
              <a:gd name="connsiteX527" fmla="*/ 5654 w 165956"/>
              <a:gd name="connsiteY527" fmla="*/ 19396 h 1253851"/>
              <a:gd name="connsiteX528" fmla="*/ 6242 w 165956"/>
              <a:gd name="connsiteY528" fmla="*/ 21155 h 1253851"/>
              <a:gd name="connsiteX529" fmla="*/ 6242 w 165956"/>
              <a:gd name="connsiteY529" fmla="*/ 14933 h 1253851"/>
              <a:gd name="connsiteX530" fmla="*/ 5654 w 165956"/>
              <a:gd name="connsiteY530" fmla="*/ 19396 h 1253851"/>
              <a:gd name="connsiteX531" fmla="*/ 4994 w 165956"/>
              <a:gd name="connsiteY531" fmla="*/ 17422 h 1253851"/>
              <a:gd name="connsiteX532" fmla="*/ 6242 w 165956"/>
              <a:gd name="connsiteY532" fmla="*/ 12444 h 1253851"/>
              <a:gd name="connsiteX533" fmla="*/ 6242 w 165956"/>
              <a:gd name="connsiteY533" fmla="*/ 1244 h 1253851"/>
              <a:gd name="connsiteX534" fmla="*/ 22471 w 165956"/>
              <a:gd name="connsiteY534" fmla="*/ 3733 h 1253851"/>
              <a:gd name="connsiteX535" fmla="*/ 28713 w 165956"/>
              <a:gd name="connsiteY535" fmla="*/ 2488 h 1253851"/>
              <a:gd name="connsiteX536" fmla="*/ 27465 w 165956"/>
              <a:gd name="connsiteY536" fmla="*/ 1244 h 1253851"/>
              <a:gd name="connsiteX537" fmla="*/ 63669 w 165956"/>
              <a:gd name="connsiteY537" fmla="*/ 1244 h 1253851"/>
              <a:gd name="connsiteX538" fmla="*/ 62421 w 165956"/>
              <a:gd name="connsiteY538" fmla="*/ 2488 h 1253851"/>
              <a:gd name="connsiteX539" fmla="*/ 84892 w 165956"/>
              <a:gd name="connsiteY539" fmla="*/ 1244 h 1253851"/>
              <a:gd name="connsiteX540" fmla="*/ 94880 w 165956"/>
              <a:gd name="connsiteY540" fmla="*/ 1244 h 1253851"/>
              <a:gd name="connsiteX541" fmla="*/ 108612 w 165956"/>
              <a:gd name="connsiteY541" fmla="*/ 1244 h 1253851"/>
              <a:gd name="connsiteX542" fmla="*/ 119848 w 165956"/>
              <a:gd name="connsiteY542" fmla="*/ 1244 h 1253851"/>
              <a:gd name="connsiteX543" fmla="*/ 154804 w 165956"/>
              <a:gd name="connsiteY543" fmla="*/ 0 h 12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5956" h="1253851">
                <a:moveTo>
                  <a:pt x="5738" y="1244434"/>
                </a:moveTo>
                <a:cubicBezTo>
                  <a:pt x="5738" y="1246004"/>
                  <a:pt x="5738" y="1250712"/>
                  <a:pt x="5738" y="1253851"/>
                </a:cubicBezTo>
                <a:lnTo>
                  <a:pt x="2991" y="1247573"/>
                </a:lnTo>
                <a:close/>
                <a:moveTo>
                  <a:pt x="151309" y="1178517"/>
                </a:moveTo>
                <a:lnTo>
                  <a:pt x="154970" y="1188283"/>
                </a:lnTo>
                <a:lnTo>
                  <a:pt x="153139" y="1185841"/>
                </a:lnTo>
                <a:close/>
                <a:moveTo>
                  <a:pt x="151309" y="1123587"/>
                </a:moveTo>
                <a:cubicBezTo>
                  <a:pt x="154054" y="1123587"/>
                  <a:pt x="151309" y="1130578"/>
                  <a:pt x="151309" y="1133575"/>
                </a:cubicBezTo>
                <a:lnTo>
                  <a:pt x="151309" y="1128581"/>
                </a:lnTo>
                <a:close/>
                <a:moveTo>
                  <a:pt x="154054" y="1123584"/>
                </a:moveTo>
                <a:cubicBezTo>
                  <a:pt x="152682" y="1132905"/>
                  <a:pt x="155427" y="1148052"/>
                  <a:pt x="155427" y="1160869"/>
                </a:cubicBezTo>
                <a:lnTo>
                  <a:pt x="152682" y="1155043"/>
                </a:lnTo>
                <a:lnTo>
                  <a:pt x="152682" y="1153878"/>
                </a:lnTo>
                <a:cubicBezTo>
                  <a:pt x="155427" y="1144557"/>
                  <a:pt x="151309" y="1129410"/>
                  <a:pt x="154054" y="1123584"/>
                </a:cubicBezTo>
                <a:close/>
                <a:moveTo>
                  <a:pt x="159544" y="1074150"/>
                </a:moveTo>
                <a:lnTo>
                  <a:pt x="159544" y="1078270"/>
                </a:lnTo>
                <a:cubicBezTo>
                  <a:pt x="159544" y="1074150"/>
                  <a:pt x="156796" y="1072777"/>
                  <a:pt x="159544" y="1074150"/>
                </a:cubicBezTo>
                <a:close/>
                <a:moveTo>
                  <a:pt x="162295" y="1069501"/>
                </a:moveTo>
                <a:cubicBezTo>
                  <a:pt x="162295" y="1064430"/>
                  <a:pt x="165040" y="1063162"/>
                  <a:pt x="165040" y="1070769"/>
                </a:cubicBezTo>
                <a:cubicBezTo>
                  <a:pt x="165040" y="1069501"/>
                  <a:pt x="162295" y="1077108"/>
                  <a:pt x="162295" y="1078375"/>
                </a:cubicBezTo>
                <a:close/>
                <a:moveTo>
                  <a:pt x="156796" y="1057667"/>
                </a:moveTo>
                <a:lnTo>
                  <a:pt x="159451" y="1068813"/>
                </a:lnTo>
                <a:lnTo>
                  <a:pt x="159544" y="1068657"/>
                </a:lnTo>
                <a:lnTo>
                  <a:pt x="159544" y="1069204"/>
                </a:lnTo>
                <a:lnTo>
                  <a:pt x="160459" y="1073046"/>
                </a:lnTo>
                <a:lnTo>
                  <a:pt x="159544" y="1070027"/>
                </a:lnTo>
                <a:lnTo>
                  <a:pt x="159544" y="1074150"/>
                </a:lnTo>
                <a:cubicBezTo>
                  <a:pt x="158170" y="1072090"/>
                  <a:pt x="158170" y="1071060"/>
                  <a:pt x="158513" y="1070374"/>
                </a:cubicBezTo>
                <a:lnTo>
                  <a:pt x="159268" y="1069117"/>
                </a:lnTo>
                <a:lnTo>
                  <a:pt x="156796" y="1060963"/>
                </a:lnTo>
                <a:close/>
                <a:moveTo>
                  <a:pt x="159544" y="1020438"/>
                </a:moveTo>
                <a:cubicBezTo>
                  <a:pt x="159544" y="1020438"/>
                  <a:pt x="159544" y="1025321"/>
                  <a:pt x="159544" y="1028983"/>
                </a:cubicBezTo>
                <a:lnTo>
                  <a:pt x="156796" y="1022879"/>
                </a:lnTo>
                <a:cubicBezTo>
                  <a:pt x="159544" y="1021659"/>
                  <a:pt x="159544" y="1019217"/>
                  <a:pt x="159544" y="1020438"/>
                </a:cubicBezTo>
                <a:close/>
                <a:moveTo>
                  <a:pt x="151309" y="1019457"/>
                </a:moveTo>
                <a:cubicBezTo>
                  <a:pt x="151309" y="1019457"/>
                  <a:pt x="152682" y="1023040"/>
                  <a:pt x="152682" y="1019457"/>
                </a:cubicBezTo>
                <a:lnTo>
                  <a:pt x="152682" y="1020652"/>
                </a:lnTo>
                <a:cubicBezTo>
                  <a:pt x="152682" y="1029010"/>
                  <a:pt x="151309" y="1021846"/>
                  <a:pt x="151309" y="1019457"/>
                </a:cubicBezTo>
                <a:close/>
                <a:moveTo>
                  <a:pt x="155427" y="1003934"/>
                </a:moveTo>
                <a:cubicBezTo>
                  <a:pt x="155427" y="1002740"/>
                  <a:pt x="152682" y="1012293"/>
                  <a:pt x="152682" y="1019457"/>
                </a:cubicBezTo>
                <a:cubicBezTo>
                  <a:pt x="152682" y="1014681"/>
                  <a:pt x="152682" y="1013487"/>
                  <a:pt x="152682" y="1012293"/>
                </a:cubicBezTo>
                <a:cubicBezTo>
                  <a:pt x="152682" y="1007517"/>
                  <a:pt x="154054" y="1006323"/>
                  <a:pt x="155427" y="1003934"/>
                </a:cubicBezTo>
                <a:close/>
                <a:moveTo>
                  <a:pt x="156796" y="1002740"/>
                </a:moveTo>
                <a:lnTo>
                  <a:pt x="159544" y="1012506"/>
                </a:lnTo>
                <a:cubicBezTo>
                  <a:pt x="159544" y="1010064"/>
                  <a:pt x="156796" y="1011285"/>
                  <a:pt x="156796" y="1011285"/>
                </a:cubicBezTo>
                <a:close/>
                <a:moveTo>
                  <a:pt x="159544" y="991754"/>
                </a:moveTo>
                <a:cubicBezTo>
                  <a:pt x="156796" y="998032"/>
                  <a:pt x="156796" y="1001171"/>
                  <a:pt x="156796" y="1001171"/>
                </a:cubicBezTo>
                <a:lnTo>
                  <a:pt x="156796" y="999990"/>
                </a:lnTo>
                <a:lnTo>
                  <a:pt x="156796" y="999074"/>
                </a:lnTo>
                <a:lnTo>
                  <a:pt x="156796" y="997242"/>
                </a:lnTo>
                <a:lnTo>
                  <a:pt x="156796" y="996463"/>
                </a:lnTo>
                <a:close/>
                <a:moveTo>
                  <a:pt x="162295" y="980768"/>
                </a:moveTo>
                <a:lnTo>
                  <a:pt x="165040" y="990381"/>
                </a:lnTo>
                <a:lnTo>
                  <a:pt x="162295" y="984888"/>
                </a:lnTo>
                <a:close/>
                <a:moveTo>
                  <a:pt x="156796" y="964287"/>
                </a:moveTo>
                <a:cubicBezTo>
                  <a:pt x="159544" y="967426"/>
                  <a:pt x="159544" y="968996"/>
                  <a:pt x="159544" y="972134"/>
                </a:cubicBezTo>
                <a:cubicBezTo>
                  <a:pt x="159544" y="972134"/>
                  <a:pt x="159544" y="972134"/>
                  <a:pt x="159544" y="973704"/>
                </a:cubicBezTo>
                <a:cubicBezTo>
                  <a:pt x="159544" y="970565"/>
                  <a:pt x="159544" y="967426"/>
                  <a:pt x="156796" y="964287"/>
                </a:cubicBezTo>
                <a:close/>
                <a:moveTo>
                  <a:pt x="154054" y="960365"/>
                </a:moveTo>
                <a:lnTo>
                  <a:pt x="154054" y="968605"/>
                </a:lnTo>
                <a:cubicBezTo>
                  <a:pt x="154054" y="967428"/>
                  <a:pt x="151309" y="968605"/>
                  <a:pt x="154054" y="960365"/>
                </a:cubicBezTo>
                <a:close/>
                <a:moveTo>
                  <a:pt x="159544" y="954522"/>
                </a:moveTo>
                <a:lnTo>
                  <a:pt x="159544" y="963067"/>
                </a:lnTo>
                <a:cubicBezTo>
                  <a:pt x="159544" y="960625"/>
                  <a:pt x="156796" y="958184"/>
                  <a:pt x="159544" y="954522"/>
                </a:cubicBezTo>
                <a:close/>
                <a:moveTo>
                  <a:pt x="154054" y="953301"/>
                </a:moveTo>
                <a:lnTo>
                  <a:pt x="154054" y="960365"/>
                </a:lnTo>
                <a:lnTo>
                  <a:pt x="151309" y="961542"/>
                </a:lnTo>
                <a:close/>
                <a:moveTo>
                  <a:pt x="164125" y="942311"/>
                </a:moveTo>
                <a:lnTo>
                  <a:pt x="164276" y="943618"/>
                </a:lnTo>
                <a:lnTo>
                  <a:pt x="165956" y="958180"/>
                </a:lnTo>
                <a:cubicBezTo>
                  <a:pt x="164125" y="954518"/>
                  <a:pt x="164125" y="963063"/>
                  <a:pt x="162295" y="959401"/>
                </a:cubicBezTo>
                <a:lnTo>
                  <a:pt x="164063" y="942889"/>
                </a:lnTo>
                <a:close/>
                <a:moveTo>
                  <a:pt x="159544" y="936820"/>
                </a:moveTo>
                <a:cubicBezTo>
                  <a:pt x="159544" y="942924"/>
                  <a:pt x="159544" y="946586"/>
                  <a:pt x="159544" y="951468"/>
                </a:cubicBezTo>
                <a:cubicBezTo>
                  <a:pt x="159544" y="957572"/>
                  <a:pt x="159544" y="955130"/>
                  <a:pt x="156796" y="953910"/>
                </a:cubicBezTo>
                <a:cubicBezTo>
                  <a:pt x="156796" y="949027"/>
                  <a:pt x="156796" y="942924"/>
                  <a:pt x="159544" y="936820"/>
                </a:cubicBezTo>
                <a:close/>
                <a:moveTo>
                  <a:pt x="151309" y="920342"/>
                </a:moveTo>
                <a:cubicBezTo>
                  <a:pt x="153505" y="914239"/>
                  <a:pt x="153505" y="924004"/>
                  <a:pt x="154604" y="927666"/>
                </a:cubicBezTo>
                <a:cubicBezTo>
                  <a:pt x="153505" y="941094"/>
                  <a:pt x="153505" y="916680"/>
                  <a:pt x="153505" y="934990"/>
                </a:cubicBezTo>
                <a:cubicBezTo>
                  <a:pt x="152407" y="928887"/>
                  <a:pt x="151309" y="931328"/>
                  <a:pt x="151309" y="920342"/>
                </a:cubicBezTo>
                <a:close/>
                <a:moveTo>
                  <a:pt x="154604" y="909356"/>
                </a:moveTo>
                <a:lnTo>
                  <a:pt x="155702" y="927666"/>
                </a:lnTo>
                <a:cubicBezTo>
                  <a:pt x="155702" y="930108"/>
                  <a:pt x="155702" y="933770"/>
                  <a:pt x="155702" y="936211"/>
                </a:cubicBezTo>
                <a:cubicBezTo>
                  <a:pt x="155702" y="933770"/>
                  <a:pt x="155702" y="930108"/>
                  <a:pt x="154604" y="927666"/>
                </a:cubicBezTo>
                <a:cubicBezTo>
                  <a:pt x="154604" y="917901"/>
                  <a:pt x="154604" y="914239"/>
                  <a:pt x="154604" y="909356"/>
                </a:cubicBezTo>
                <a:close/>
                <a:moveTo>
                  <a:pt x="158628" y="887381"/>
                </a:moveTo>
                <a:lnTo>
                  <a:pt x="158797" y="888128"/>
                </a:lnTo>
                <a:lnTo>
                  <a:pt x="159544" y="887381"/>
                </a:lnTo>
                <a:lnTo>
                  <a:pt x="159544" y="890129"/>
                </a:lnTo>
                <a:lnTo>
                  <a:pt x="159249" y="890129"/>
                </a:lnTo>
                <a:lnTo>
                  <a:pt x="160459" y="895476"/>
                </a:lnTo>
                <a:cubicBezTo>
                  <a:pt x="158628" y="901258"/>
                  <a:pt x="158628" y="903571"/>
                  <a:pt x="156796" y="908197"/>
                </a:cubicBezTo>
                <a:lnTo>
                  <a:pt x="156796" y="905884"/>
                </a:lnTo>
                <a:lnTo>
                  <a:pt x="158356" y="890129"/>
                </a:lnTo>
                <a:lnTo>
                  <a:pt x="156796" y="890129"/>
                </a:lnTo>
                <a:lnTo>
                  <a:pt x="158527" y="888398"/>
                </a:lnTo>
                <a:close/>
                <a:moveTo>
                  <a:pt x="156796" y="876398"/>
                </a:moveTo>
                <a:lnTo>
                  <a:pt x="159544" y="886011"/>
                </a:lnTo>
                <a:lnTo>
                  <a:pt x="156796" y="884638"/>
                </a:lnTo>
                <a:close/>
                <a:moveTo>
                  <a:pt x="156796" y="859921"/>
                </a:moveTo>
                <a:lnTo>
                  <a:pt x="159544" y="864314"/>
                </a:lnTo>
                <a:lnTo>
                  <a:pt x="156796" y="864314"/>
                </a:lnTo>
                <a:close/>
                <a:moveTo>
                  <a:pt x="147187" y="857986"/>
                </a:moveTo>
                <a:cubicBezTo>
                  <a:pt x="149934" y="854423"/>
                  <a:pt x="149934" y="874614"/>
                  <a:pt x="151307" y="869863"/>
                </a:cubicBezTo>
                <a:cubicBezTo>
                  <a:pt x="151307" y="875801"/>
                  <a:pt x="149934" y="873426"/>
                  <a:pt x="149934" y="885303"/>
                </a:cubicBezTo>
                <a:cubicBezTo>
                  <a:pt x="151307" y="893617"/>
                  <a:pt x="152680" y="876989"/>
                  <a:pt x="154054" y="873426"/>
                </a:cubicBezTo>
                <a:cubicBezTo>
                  <a:pt x="154054" y="881740"/>
                  <a:pt x="155427" y="881740"/>
                  <a:pt x="155427" y="882927"/>
                </a:cubicBezTo>
                <a:cubicBezTo>
                  <a:pt x="152680" y="891241"/>
                  <a:pt x="148560" y="897180"/>
                  <a:pt x="148560" y="887678"/>
                </a:cubicBezTo>
                <a:cubicBezTo>
                  <a:pt x="148560" y="878177"/>
                  <a:pt x="148560" y="867488"/>
                  <a:pt x="145814" y="867488"/>
                </a:cubicBezTo>
                <a:cubicBezTo>
                  <a:pt x="147187" y="863925"/>
                  <a:pt x="147187" y="868675"/>
                  <a:pt x="148560" y="867488"/>
                </a:cubicBezTo>
                <a:close/>
                <a:moveTo>
                  <a:pt x="151309" y="848935"/>
                </a:moveTo>
                <a:cubicBezTo>
                  <a:pt x="151309" y="853644"/>
                  <a:pt x="154054" y="858352"/>
                  <a:pt x="151309" y="856782"/>
                </a:cubicBezTo>
                <a:cubicBezTo>
                  <a:pt x="151309" y="855213"/>
                  <a:pt x="151309" y="852074"/>
                  <a:pt x="151309" y="848935"/>
                </a:cubicBezTo>
                <a:close/>
                <a:moveTo>
                  <a:pt x="151309" y="832450"/>
                </a:moveTo>
                <a:lnTo>
                  <a:pt x="154054" y="835198"/>
                </a:lnTo>
                <a:lnTo>
                  <a:pt x="152153" y="836466"/>
                </a:lnTo>
                <a:lnTo>
                  <a:pt x="153368" y="842240"/>
                </a:lnTo>
                <a:cubicBezTo>
                  <a:pt x="153597" y="844815"/>
                  <a:pt x="153140" y="846189"/>
                  <a:pt x="151309" y="844815"/>
                </a:cubicBezTo>
                <a:lnTo>
                  <a:pt x="151309" y="837029"/>
                </a:lnTo>
                <a:lnTo>
                  <a:pt x="151309" y="832454"/>
                </a:lnTo>
                <a:close/>
                <a:moveTo>
                  <a:pt x="159544" y="815976"/>
                </a:moveTo>
                <a:lnTo>
                  <a:pt x="159544" y="825742"/>
                </a:lnTo>
                <a:cubicBezTo>
                  <a:pt x="159544" y="822080"/>
                  <a:pt x="156796" y="823300"/>
                  <a:pt x="156796" y="823300"/>
                </a:cubicBezTo>
                <a:cubicBezTo>
                  <a:pt x="156796" y="822080"/>
                  <a:pt x="159544" y="820859"/>
                  <a:pt x="159544" y="815976"/>
                </a:cubicBezTo>
                <a:close/>
                <a:moveTo>
                  <a:pt x="152307" y="802660"/>
                </a:moveTo>
                <a:lnTo>
                  <a:pt x="152307" y="813860"/>
                </a:lnTo>
                <a:lnTo>
                  <a:pt x="151058" y="815104"/>
                </a:lnTo>
                <a:cubicBezTo>
                  <a:pt x="152307" y="815104"/>
                  <a:pt x="152307" y="806393"/>
                  <a:pt x="152307" y="802660"/>
                </a:cubicBezTo>
                <a:close/>
                <a:moveTo>
                  <a:pt x="145810" y="706115"/>
                </a:moveTo>
                <a:lnTo>
                  <a:pt x="149473" y="706115"/>
                </a:lnTo>
                <a:cubicBezTo>
                  <a:pt x="147642" y="708312"/>
                  <a:pt x="147642" y="708312"/>
                  <a:pt x="147642" y="710508"/>
                </a:cubicBezTo>
                <a:close/>
                <a:moveTo>
                  <a:pt x="147527" y="671575"/>
                </a:moveTo>
                <a:cubicBezTo>
                  <a:pt x="147184" y="669336"/>
                  <a:pt x="147184" y="668739"/>
                  <a:pt x="148558" y="675306"/>
                </a:cubicBezTo>
                <a:cubicBezTo>
                  <a:pt x="148558" y="677694"/>
                  <a:pt x="148558" y="688441"/>
                  <a:pt x="148558" y="677694"/>
                </a:cubicBezTo>
                <a:cubicBezTo>
                  <a:pt x="148558" y="677694"/>
                  <a:pt x="147871" y="673814"/>
                  <a:pt x="147527" y="671575"/>
                </a:cubicBezTo>
                <a:close/>
                <a:moveTo>
                  <a:pt x="143568" y="643373"/>
                </a:moveTo>
                <a:cubicBezTo>
                  <a:pt x="146065" y="634661"/>
                  <a:pt x="144816" y="659550"/>
                  <a:pt x="146065" y="648350"/>
                </a:cubicBezTo>
                <a:lnTo>
                  <a:pt x="146065" y="667017"/>
                </a:lnTo>
                <a:cubicBezTo>
                  <a:pt x="146065" y="658306"/>
                  <a:pt x="144816" y="643373"/>
                  <a:pt x="143568" y="643373"/>
                </a:cubicBezTo>
                <a:close/>
                <a:moveTo>
                  <a:pt x="160459" y="640195"/>
                </a:moveTo>
                <a:cubicBezTo>
                  <a:pt x="160459" y="643998"/>
                  <a:pt x="160459" y="649067"/>
                  <a:pt x="160459" y="655405"/>
                </a:cubicBezTo>
                <a:cubicBezTo>
                  <a:pt x="156796" y="652870"/>
                  <a:pt x="160459" y="646533"/>
                  <a:pt x="160459" y="640195"/>
                </a:cubicBezTo>
                <a:close/>
                <a:moveTo>
                  <a:pt x="141696" y="352532"/>
                </a:moveTo>
                <a:cubicBezTo>
                  <a:pt x="143068" y="349062"/>
                  <a:pt x="143068" y="353688"/>
                  <a:pt x="144441" y="360626"/>
                </a:cubicBezTo>
                <a:cubicBezTo>
                  <a:pt x="143068" y="358314"/>
                  <a:pt x="143068" y="369878"/>
                  <a:pt x="141696" y="367565"/>
                </a:cubicBezTo>
                <a:cubicBezTo>
                  <a:pt x="143068" y="356001"/>
                  <a:pt x="140323" y="365252"/>
                  <a:pt x="141696" y="352532"/>
                </a:cubicBezTo>
                <a:close/>
                <a:moveTo>
                  <a:pt x="23137" y="255682"/>
                </a:moveTo>
                <a:cubicBezTo>
                  <a:pt x="23137" y="259801"/>
                  <a:pt x="23137" y="265294"/>
                  <a:pt x="23137" y="269413"/>
                </a:cubicBezTo>
                <a:cubicBezTo>
                  <a:pt x="19476" y="270786"/>
                  <a:pt x="23137" y="265294"/>
                  <a:pt x="23137" y="255682"/>
                </a:cubicBezTo>
                <a:close/>
                <a:moveTo>
                  <a:pt x="145810" y="250187"/>
                </a:moveTo>
                <a:lnTo>
                  <a:pt x="148558" y="250187"/>
                </a:lnTo>
                <a:cubicBezTo>
                  <a:pt x="148558" y="250187"/>
                  <a:pt x="148558" y="250187"/>
                  <a:pt x="148558" y="252934"/>
                </a:cubicBezTo>
                <a:cubicBezTo>
                  <a:pt x="145810" y="250187"/>
                  <a:pt x="145810" y="250187"/>
                  <a:pt x="145810" y="250187"/>
                </a:cubicBezTo>
                <a:close/>
                <a:moveTo>
                  <a:pt x="140323" y="233710"/>
                </a:moveTo>
                <a:lnTo>
                  <a:pt x="144716" y="243849"/>
                </a:lnTo>
                <a:lnTo>
                  <a:pt x="142519" y="248919"/>
                </a:lnTo>
                <a:cubicBezTo>
                  <a:pt x="142519" y="243849"/>
                  <a:pt x="142519" y="240047"/>
                  <a:pt x="140323" y="233710"/>
                </a:cubicBezTo>
                <a:close/>
                <a:moveTo>
                  <a:pt x="17478" y="190398"/>
                </a:moveTo>
                <a:cubicBezTo>
                  <a:pt x="16229" y="191642"/>
                  <a:pt x="17478" y="192887"/>
                  <a:pt x="17478" y="194131"/>
                </a:cubicBezTo>
                <a:lnTo>
                  <a:pt x="17264" y="191678"/>
                </a:lnTo>
                <a:close/>
                <a:moveTo>
                  <a:pt x="23137" y="167797"/>
                </a:moveTo>
                <a:lnTo>
                  <a:pt x="23137" y="170542"/>
                </a:lnTo>
                <a:lnTo>
                  <a:pt x="19476" y="171915"/>
                </a:lnTo>
                <a:close/>
                <a:moveTo>
                  <a:pt x="143568" y="165509"/>
                </a:moveTo>
                <a:lnTo>
                  <a:pt x="143631" y="167053"/>
                </a:lnTo>
                <a:lnTo>
                  <a:pt x="143568" y="167998"/>
                </a:lnTo>
                <a:close/>
                <a:moveTo>
                  <a:pt x="143568" y="72177"/>
                </a:moveTo>
                <a:lnTo>
                  <a:pt x="143568" y="99554"/>
                </a:lnTo>
                <a:lnTo>
                  <a:pt x="142319" y="75910"/>
                </a:lnTo>
                <a:cubicBezTo>
                  <a:pt x="142319" y="77155"/>
                  <a:pt x="143568" y="78399"/>
                  <a:pt x="143568" y="72177"/>
                </a:cubicBezTo>
                <a:close/>
                <a:moveTo>
                  <a:pt x="19476" y="52441"/>
                </a:moveTo>
                <a:lnTo>
                  <a:pt x="22222" y="54010"/>
                </a:lnTo>
                <a:lnTo>
                  <a:pt x="19476" y="61857"/>
                </a:lnTo>
                <a:cubicBezTo>
                  <a:pt x="19476" y="57149"/>
                  <a:pt x="19476" y="54010"/>
                  <a:pt x="19476" y="52441"/>
                </a:cubicBezTo>
                <a:close/>
                <a:moveTo>
                  <a:pt x="157300" y="47288"/>
                </a:moveTo>
                <a:cubicBezTo>
                  <a:pt x="157300" y="44799"/>
                  <a:pt x="157300" y="48533"/>
                  <a:pt x="158549" y="52266"/>
                </a:cubicBezTo>
                <a:lnTo>
                  <a:pt x="157300" y="48033"/>
                </a:lnTo>
                <a:close/>
                <a:moveTo>
                  <a:pt x="154804" y="0"/>
                </a:moveTo>
                <a:cubicBezTo>
                  <a:pt x="154804" y="6222"/>
                  <a:pt x="153555" y="11200"/>
                  <a:pt x="153555" y="13688"/>
                </a:cubicBezTo>
                <a:cubicBezTo>
                  <a:pt x="153555" y="-2489"/>
                  <a:pt x="152307" y="6222"/>
                  <a:pt x="152307" y="9955"/>
                </a:cubicBezTo>
                <a:lnTo>
                  <a:pt x="152307" y="22906"/>
                </a:lnTo>
                <a:lnTo>
                  <a:pt x="154054" y="28899"/>
                </a:lnTo>
                <a:lnTo>
                  <a:pt x="152307" y="24904"/>
                </a:lnTo>
                <a:lnTo>
                  <a:pt x="152307" y="31110"/>
                </a:lnTo>
                <a:lnTo>
                  <a:pt x="157300" y="48033"/>
                </a:lnTo>
                <a:lnTo>
                  <a:pt x="157300" y="53510"/>
                </a:lnTo>
                <a:cubicBezTo>
                  <a:pt x="157300" y="55999"/>
                  <a:pt x="156052" y="49777"/>
                  <a:pt x="154804" y="52266"/>
                </a:cubicBezTo>
                <a:cubicBezTo>
                  <a:pt x="157300" y="63466"/>
                  <a:pt x="154804" y="72177"/>
                  <a:pt x="157300" y="89599"/>
                </a:cubicBezTo>
                <a:cubicBezTo>
                  <a:pt x="156052" y="84621"/>
                  <a:pt x="154804" y="88354"/>
                  <a:pt x="154804" y="90843"/>
                </a:cubicBezTo>
                <a:cubicBezTo>
                  <a:pt x="157300" y="92088"/>
                  <a:pt x="151058" y="113243"/>
                  <a:pt x="154804" y="107021"/>
                </a:cubicBezTo>
                <a:cubicBezTo>
                  <a:pt x="152307" y="140621"/>
                  <a:pt x="154804" y="191642"/>
                  <a:pt x="152307" y="205331"/>
                </a:cubicBezTo>
                <a:cubicBezTo>
                  <a:pt x="152307" y="209065"/>
                  <a:pt x="153555" y="217776"/>
                  <a:pt x="153555" y="223998"/>
                </a:cubicBezTo>
                <a:lnTo>
                  <a:pt x="152307" y="222753"/>
                </a:lnTo>
                <a:cubicBezTo>
                  <a:pt x="154804" y="238931"/>
                  <a:pt x="152307" y="236442"/>
                  <a:pt x="154804" y="255109"/>
                </a:cubicBezTo>
                <a:cubicBezTo>
                  <a:pt x="153555" y="246398"/>
                  <a:pt x="152307" y="250131"/>
                  <a:pt x="152307" y="257598"/>
                </a:cubicBezTo>
                <a:lnTo>
                  <a:pt x="154804" y="271287"/>
                </a:lnTo>
                <a:lnTo>
                  <a:pt x="152307" y="273776"/>
                </a:lnTo>
                <a:lnTo>
                  <a:pt x="152307" y="289953"/>
                </a:lnTo>
                <a:cubicBezTo>
                  <a:pt x="154804" y="293687"/>
                  <a:pt x="154804" y="317331"/>
                  <a:pt x="156052" y="321064"/>
                </a:cubicBezTo>
                <a:cubicBezTo>
                  <a:pt x="153555" y="327286"/>
                  <a:pt x="157300" y="335997"/>
                  <a:pt x="154804" y="340975"/>
                </a:cubicBezTo>
                <a:cubicBezTo>
                  <a:pt x="154804" y="342219"/>
                  <a:pt x="154804" y="344708"/>
                  <a:pt x="154804" y="348442"/>
                </a:cubicBezTo>
                <a:cubicBezTo>
                  <a:pt x="156052" y="344708"/>
                  <a:pt x="157300" y="344708"/>
                  <a:pt x="157300" y="349686"/>
                </a:cubicBezTo>
                <a:lnTo>
                  <a:pt x="154804" y="352175"/>
                </a:lnTo>
                <a:cubicBezTo>
                  <a:pt x="156052" y="358397"/>
                  <a:pt x="156052" y="364619"/>
                  <a:pt x="156052" y="367108"/>
                </a:cubicBezTo>
                <a:lnTo>
                  <a:pt x="156796" y="364141"/>
                </a:lnTo>
                <a:lnTo>
                  <a:pt x="156796" y="351602"/>
                </a:lnTo>
                <a:lnTo>
                  <a:pt x="158628" y="350334"/>
                </a:lnTo>
                <a:lnTo>
                  <a:pt x="156834" y="363988"/>
                </a:lnTo>
                <a:lnTo>
                  <a:pt x="157300" y="362130"/>
                </a:lnTo>
                <a:cubicBezTo>
                  <a:pt x="157300" y="364619"/>
                  <a:pt x="157300" y="365864"/>
                  <a:pt x="156052" y="368353"/>
                </a:cubicBezTo>
                <a:cubicBezTo>
                  <a:pt x="156052" y="369597"/>
                  <a:pt x="156052" y="369597"/>
                  <a:pt x="156052" y="369597"/>
                </a:cubicBezTo>
                <a:cubicBezTo>
                  <a:pt x="156052" y="372086"/>
                  <a:pt x="154804" y="375819"/>
                  <a:pt x="156052" y="380797"/>
                </a:cubicBezTo>
                <a:cubicBezTo>
                  <a:pt x="154804" y="390130"/>
                  <a:pt x="155428" y="400708"/>
                  <a:pt x="156052" y="411441"/>
                </a:cubicBezTo>
                <a:lnTo>
                  <a:pt x="156052" y="434308"/>
                </a:lnTo>
                <a:cubicBezTo>
                  <a:pt x="156052" y="451730"/>
                  <a:pt x="153555" y="470396"/>
                  <a:pt x="154804" y="480352"/>
                </a:cubicBezTo>
                <a:lnTo>
                  <a:pt x="157300" y="479107"/>
                </a:lnTo>
                <a:cubicBezTo>
                  <a:pt x="157300" y="492796"/>
                  <a:pt x="157300" y="502751"/>
                  <a:pt x="157300" y="512707"/>
                </a:cubicBezTo>
                <a:lnTo>
                  <a:pt x="158549" y="512707"/>
                </a:lnTo>
                <a:cubicBezTo>
                  <a:pt x="158549" y="528885"/>
                  <a:pt x="161046" y="559995"/>
                  <a:pt x="157300" y="569951"/>
                </a:cubicBezTo>
                <a:cubicBezTo>
                  <a:pt x="158549" y="573684"/>
                  <a:pt x="157300" y="591106"/>
                  <a:pt x="157300" y="599817"/>
                </a:cubicBezTo>
                <a:lnTo>
                  <a:pt x="157300" y="601062"/>
                </a:lnTo>
                <a:cubicBezTo>
                  <a:pt x="156052" y="612262"/>
                  <a:pt x="157300" y="619728"/>
                  <a:pt x="157300" y="625950"/>
                </a:cubicBezTo>
                <a:cubicBezTo>
                  <a:pt x="154804" y="648350"/>
                  <a:pt x="157300" y="669506"/>
                  <a:pt x="157300" y="689417"/>
                </a:cubicBezTo>
                <a:lnTo>
                  <a:pt x="157300" y="708083"/>
                </a:lnTo>
                <a:cubicBezTo>
                  <a:pt x="156052" y="704350"/>
                  <a:pt x="158549" y="713061"/>
                  <a:pt x="157300" y="719283"/>
                </a:cubicBezTo>
                <a:lnTo>
                  <a:pt x="157300" y="732972"/>
                </a:lnTo>
                <a:lnTo>
                  <a:pt x="157300" y="742927"/>
                </a:lnTo>
                <a:lnTo>
                  <a:pt x="157300" y="749149"/>
                </a:lnTo>
                <a:cubicBezTo>
                  <a:pt x="156052" y="747905"/>
                  <a:pt x="156052" y="744172"/>
                  <a:pt x="156052" y="740438"/>
                </a:cubicBezTo>
                <a:cubicBezTo>
                  <a:pt x="156052" y="741683"/>
                  <a:pt x="154804" y="744172"/>
                  <a:pt x="156052" y="747905"/>
                </a:cubicBezTo>
                <a:cubicBezTo>
                  <a:pt x="156052" y="750394"/>
                  <a:pt x="156052" y="749149"/>
                  <a:pt x="157300" y="749149"/>
                </a:cubicBezTo>
                <a:lnTo>
                  <a:pt x="157300" y="756616"/>
                </a:lnTo>
                <a:cubicBezTo>
                  <a:pt x="157300" y="741683"/>
                  <a:pt x="154804" y="756616"/>
                  <a:pt x="153555" y="757860"/>
                </a:cubicBezTo>
                <a:lnTo>
                  <a:pt x="154804" y="765327"/>
                </a:lnTo>
                <a:cubicBezTo>
                  <a:pt x="154804" y="769060"/>
                  <a:pt x="153555" y="760349"/>
                  <a:pt x="153555" y="766572"/>
                </a:cubicBezTo>
                <a:cubicBezTo>
                  <a:pt x="154804" y="771549"/>
                  <a:pt x="154804" y="787727"/>
                  <a:pt x="156052" y="792705"/>
                </a:cubicBezTo>
                <a:lnTo>
                  <a:pt x="156796" y="789737"/>
                </a:lnTo>
                <a:lnTo>
                  <a:pt x="156796" y="788506"/>
                </a:lnTo>
                <a:lnTo>
                  <a:pt x="156967" y="789054"/>
                </a:lnTo>
                <a:lnTo>
                  <a:pt x="157300" y="787727"/>
                </a:lnTo>
                <a:lnTo>
                  <a:pt x="157300" y="790119"/>
                </a:lnTo>
                <a:lnTo>
                  <a:pt x="157827" y="791803"/>
                </a:lnTo>
                <a:lnTo>
                  <a:pt x="157619" y="791803"/>
                </a:lnTo>
                <a:lnTo>
                  <a:pt x="158549" y="796438"/>
                </a:lnTo>
                <a:cubicBezTo>
                  <a:pt x="156052" y="807638"/>
                  <a:pt x="157300" y="815104"/>
                  <a:pt x="154804" y="822571"/>
                </a:cubicBezTo>
                <a:cubicBezTo>
                  <a:pt x="158549" y="811371"/>
                  <a:pt x="154804" y="849949"/>
                  <a:pt x="158549" y="842482"/>
                </a:cubicBezTo>
                <a:cubicBezTo>
                  <a:pt x="156052" y="849949"/>
                  <a:pt x="157300" y="848704"/>
                  <a:pt x="156052" y="853682"/>
                </a:cubicBezTo>
                <a:lnTo>
                  <a:pt x="153810" y="823517"/>
                </a:lnTo>
                <a:lnTo>
                  <a:pt x="152954" y="824279"/>
                </a:lnTo>
                <a:lnTo>
                  <a:pt x="152307" y="828793"/>
                </a:lnTo>
                <a:lnTo>
                  <a:pt x="152307" y="824854"/>
                </a:lnTo>
                <a:lnTo>
                  <a:pt x="151309" y="825742"/>
                </a:lnTo>
                <a:lnTo>
                  <a:pt x="152307" y="822191"/>
                </a:lnTo>
                <a:lnTo>
                  <a:pt x="152307" y="813860"/>
                </a:lnTo>
                <a:lnTo>
                  <a:pt x="153555" y="812616"/>
                </a:lnTo>
                <a:lnTo>
                  <a:pt x="153334" y="806441"/>
                </a:lnTo>
                <a:lnTo>
                  <a:pt x="153025" y="805382"/>
                </a:lnTo>
                <a:lnTo>
                  <a:pt x="153249" y="804096"/>
                </a:lnTo>
                <a:lnTo>
                  <a:pt x="153208" y="802941"/>
                </a:lnTo>
                <a:lnTo>
                  <a:pt x="151309" y="801187"/>
                </a:lnTo>
                <a:lnTo>
                  <a:pt x="151309" y="789777"/>
                </a:lnTo>
                <a:lnTo>
                  <a:pt x="153055" y="798645"/>
                </a:lnTo>
                <a:lnTo>
                  <a:pt x="152307" y="777771"/>
                </a:lnTo>
                <a:cubicBezTo>
                  <a:pt x="151058" y="786482"/>
                  <a:pt x="151058" y="766572"/>
                  <a:pt x="149810" y="772794"/>
                </a:cubicBezTo>
                <a:lnTo>
                  <a:pt x="149810" y="781505"/>
                </a:lnTo>
                <a:cubicBezTo>
                  <a:pt x="149810" y="783994"/>
                  <a:pt x="148561" y="777771"/>
                  <a:pt x="147313" y="772794"/>
                </a:cubicBezTo>
                <a:cubicBezTo>
                  <a:pt x="149810" y="750394"/>
                  <a:pt x="147313" y="708083"/>
                  <a:pt x="149810" y="700617"/>
                </a:cubicBezTo>
                <a:cubicBezTo>
                  <a:pt x="149810" y="705594"/>
                  <a:pt x="149810" y="713061"/>
                  <a:pt x="149810" y="718039"/>
                </a:cubicBezTo>
                <a:lnTo>
                  <a:pt x="151058" y="706839"/>
                </a:lnTo>
                <a:cubicBezTo>
                  <a:pt x="151058" y="715550"/>
                  <a:pt x="149810" y="723016"/>
                  <a:pt x="149810" y="735461"/>
                </a:cubicBezTo>
                <a:cubicBezTo>
                  <a:pt x="151058" y="732972"/>
                  <a:pt x="152307" y="742927"/>
                  <a:pt x="154804" y="732972"/>
                </a:cubicBezTo>
                <a:cubicBezTo>
                  <a:pt x="156052" y="708083"/>
                  <a:pt x="151058" y="713061"/>
                  <a:pt x="151058" y="683194"/>
                </a:cubicBezTo>
                <a:cubicBezTo>
                  <a:pt x="151058" y="680706"/>
                  <a:pt x="153555" y="689417"/>
                  <a:pt x="152307" y="673239"/>
                </a:cubicBezTo>
                <a:lnTo>
                  <a:pt x="151929" y="671205"/>
                </a:lnTo>
                <a:lnTo>
                  <a:pt x="151309" y="669773"/>
                </a:lnTo>
                <a:lnTo>
                  <a:pt x="151309" y="667867"/>
                </a:lnTo>
                <a:lnTo>
                  <a:pt x="146065" y="639639"/>
                </a:lnTo>
                <a:lnTo>
                  <a:pt x="146065" y="648350"/>
                </a:lnTo>
                <a:cubicBezTo>
                  <a:pt x="146065" y="642128"/>
                  <a:pt x="146065" y="639639"/>
                  <a:pt x="144816" y="635906"/>
                </a:cubicBezTo>
                <a:cubicBezTo>
                  <a:pt x="146065" y="640884"/>
                  <a:pt x="146065" y="630928"/>
                  <a:pt x="147313" y="629684"/>
                </a:cubicBezTo>
                <a:cubicBezTo>
                  <a:pt x="147313" y="611017"/>
                  <a:pt x="148561" y="599817"/>
                  <a:pt x="149810" y="579906"/>
                </a:cubicBezTo>
                <a:cubicBezTo>
                  <a:pt x="149810" y="578662"/>
                  <a:pt x="149810" y="576173"/>
                  <a:pt x="151058" y="577418"/>
                </a:cubicBezTo>
                <a:cubicBezTo>
                  <a:pt x="149810" y="567462"/>
                  <a:pt x="146065" y="552529"/>
                  <a:pt x="144816" y="556262"/>
                </a:cubicBezTo>
                <a:cubicBezTo>
                  <a:pt x="144816" y="545062"/>
                  <a:pt x="146065" y="543818"/>
                  <a:pt x="144816" y="535107"/>
                </a:cubicBezTo>
                <a:cubicBezTo>
                  <a:pt x="143568" y="550040"/>
                  <a:pt x="146065" y="531373"/>
                  <a:pt x="143568" y="530129"/>
                </a:cubicBezTo>
                <a:cubicBezTo>
                  <a:pt x="143568" y="518929"/>
                  <a:pt x="144816" y="526396"/>
                  <a:pt x="144816" y="521418"/>
                </a:cubicBezTo>
                <a:cubicBezTo>
                  <a:pt x="144816" y="520174"/>
                  <a:pt x="143568" y="515196"/>
                  <a:pt x="143568" y="515196"/>
                </a:cubicBezTo>
                <a:lnTo>
                  <a:pt x="145810" y="516984"/>
                </a:lnTo>
                <a:lnTo>
                  <a:pt x="149810" y="520174"/>
                </a:lnTo>
                <a:lnTo>
                  <a:pt x="151309" y="502991"/>
                </a:lnTo>
                <a:lnTo>
                  <a:pt x="151309" y="502868"/>
                </a:lnTo>
                <a:lnTo>
                  <a:pt x="151319" y="502879"/>
                </a:lnTo>
                <a:lnTo>
                  <a:pt x="152307" y="491552"/>
                </a:lnTo>
                <a:cubicBezTo>
                  <a:pt x="151058" y="486574"/>
                  <a:pt x="143568" y="487818"/>
                  <a:pt x="141071" y="495285"/>
                </a:cubicBezTo>
                <a:cubicBezTo>
                  <a:pt x="139822" y="495285"/>
                  <a:pt x="143568" y="485329"/>
                  <a:pt x="143568" y="481596"/>
                </a:cubicBezTo>
                <a:cubicBezTo>
                  <a:pt x="144816" y="469152"/>
                  <a:pt x="141071" y="462930"/>
                  <a:pt x="142319" y="451730"/>
                </a:cubicBezTo>
                <a:lnTo>
                  <a:pt x="143568" y="459196"/>
                </a:lnTo>
                <a:cubicBezTo>
                  <a:pt x="143568" y="457952"/>
                  <a:pt x="143568" y="441774"/>
                  <a:pt x="142319" y="439285"/>
                </a:cubicBezTo>
                <a:cubicBezTo>
                  <a:pt x="143568" y="439285"/>
                  <a:pt x="146065" y="447996"/>
                  <a:pt x="146065" y="443019"/>
                </a:cubicBezTo>
                <a:cubicBezTo>
                  <a:pt x="147313" y="423108"/>
                  <a:pt x="143568" y="405686"/>
                  <a:pt x="141071" y="406930"/>
                </a:cubicBezTo>
                <a:lnTo>
                  <a:pt x="143568" y="436796"/>
                </a:lnTo>
                <a:cubicBezTo>
                  <a:pt x="141071" y="436796"/>
                  <a:pt x="141071" y="414397"/>
                  <a:pt x="138574" y="416886"/>
                </a:cubicBezTo>
                <a:lnTo>
                  <a:pt x="139822" y="389508"/>
                </a:lnTo>
                <a:cubicBezTo>
                  <a:pt x="139822" y="391997"/>
                  <a:pt x="141071" y="403197"/>
                  <a:pt x="141071" y="399463"/>
                </a:cubicBezTo>
                <a:cubicBezTo>
                  <a:pt x="141071" y="387019"/>
                  <a:pt x="142319" y="393241"/>
                  <a:pt x="143568" y="385775"/>
                </a:cubicBezTo>
                <a:cubicBezTo>
                  <a:pt x="144816" y="398219"/>
                  <a:pt x="151058" y="423108"/>
                  <a:pt x="153555" y="431819"/>
                </a:cubicBezTo>
                <a:lnTo>
                  <a:pt x="152307" y="416886"/>
                </a:lnTo>
                <a:lnTo>
                  <a:pt x="153555" y="414397"/>
                </a:lnTo>
                <a:cubicBezTo>
                  <a:pt x="152307" y="395730"/>
                  <a:pt x="144816" y="379553"/>
                  <a:pt x="143568" y="374575"/>
                </a:cubicBezTo>
                <a:cubicBezTo>
                  <a:pt x="143568" y="364619"/>
                  <a:pt x="147313" y="368353"/>
                  <a:pt x="148561" y="369597"/>
                </a:cubicBezTo>
                <a:cubicBezTo>
                  <a:pt x="148561" y="349686"/>
                  <a:pt x="143568" y="349686"/>
                  <a:pt x="143568" y="328531"/>
                </a:cubicBezTo>
                <a:lnTo>
                  <a:pt x="142319" y="335997"/>
                </a:lnTo>
                <a:cubicBezTo>
                  <a:pt x="142319" y="332264"/>
                  <a:pt x="143568" y="314842"/>
                  <a:pt x="142319" y="316086"/>
                </a:cubicBezTo>
                <a:cubicBezTo>
                  <a:pt x="143568" y="312353"/>
                  <a:pt x="146065" y="308620"/>
                  <a:pt x="146065" y="313598"/>
                </a:cubicBezTo>
                <a:lnTo>
                  <a:pt x="143568" y="294931"/>
                </a:lnTo>
                <a:cubicBezTo>
                  <a:pt x="143568" y="297420"/>
                  <a:pt x="146065" y="294931"/>
                  <a:pt x="146065" y="296175"/>
                </a:cubicBezTo>
                <a:cubicBezTo>
                  <a:pt x="146065" y="289953"/>
                  <a:pt x="143568" y="283731"/>
                  <a:pt x="143568" y="288709"/>
                </a:cubicBezTo>
                <a:cubicBezTo>
                  <a:pt x="144816" y="273776"/>
                  <a:pt x="143568" y="277509"/>
                  <a:pt x="146065" y="266309"/>
                </a:cubicBezTo>
                <a:cubicBezTo>
                  <a:pt x="146065" y="262576"/>
                  <a:pt x="143568" y="266309"/>
                  <a:pt x="143568" y="270042"/>
                </a:cubicBezTo>
                <a:cubicBezTo>
                  <a:pt x="142319" y="260087"/>
                  <a:pt x="142319" y="255109"/>
                  <a:pt x="143568" y="250131"/>
                </a:cubicBezTo>
                <a:cubicBezTo>
                  <a:pt x="143568" y="266309"/>
                  <a:pt x="149810" y="253864"/>
                  <a:pt x="152307" y="256354"/>
                </a:cubicBezTo>
                <a:lnTo>
                  <a:pt x="143568" y="222753"/>
                </a:lnTo>
                <a:cubicBezTo>
                  <a:pt x="143568" y="223998"/>
                  <a:pt x="146065" y="226487"/>
                  <a:pt x="146065" y="226487"/>
                </a:cubicBezTo>
                <a:lnTo>
                  <a:pt x="143631" y="167053"/>
                </a:lnTo>
                <a:lnTo>
                  <a:pt x="144645" y="151894"/>
                </a:lnTo>
                <a:lnTo>
                  <a:pt x="144816" y="154309"/>
                </a:lnTo>
                <a:cubicBezTo>
                  <a:pt x="144816" y="150576"/>
                  <a:pt x="144816" y="149332"/>
                  <a:pt x="144816" y="149332"/>
                </a:cubicBezTo>
                <a:lnTo>
                  <a:pt x="144645" y="151894"/>
                </a:lnTo>
                <a:lnTo>
                  <a:pt x="143724" y="138910"/>
                </a:lnTo>
                <a:lnTo>
                  <a:pt x="143568" y="124449"/>
                </a:lnTo>
                <a:lnTo>
                  <a:pt x="144816" y="138132"/>
                </a:lnTo>
                <a:cubicBezTo>
                  <a:pt x="143568" y="139376"/>
                  <a:pt x="143568" y="136887"/>
                  <a:pt x="143568" y="124443"/>
                </a:cubicBezTo>
                <a:lnTo>
                  <a:pt x="143568" y="124449"/>
                </a:lnTo>
                <a:lnTo>
                  <a:pt x="142319" y="110754"/>
                </a:lnTo>
                <a:cubicBezTo>
                  <a:pt x="143568" y="104532"/>
                  <a:pt x="142319" y="98310"/>
                  <a:pt x="143568" y="99554"/>
                </a:cubicBezTo>
                <a:lnTo>
                  <a:pt x="143568" y="105777"/>
                </a:lnTo>
                <a:cubicBezTo>
                  <a:pt x="146065" y="105777"/>
                  <a:pt x="146065" y="99554"/>
                  <a:pt x="148561" y="107021"/>
                </a:cubicBezTo>
                <a:cubicBezTo>
                  <a:pt x="147313" y="80888"/>
                  <a:pt x="144816" y="65955"/>
                  <a:pt x="142319" y="49777"/>
                </a:cubicBezTo>
                <a:lnTo>
                  <a:pt x="143568" y="27377"/>
                </a:lnTo>
                <a:lnTo>
                  <a:pt x="144816" y="22399"/>
                </a:lnTo>
                <a:lnTo>
                  <a:pt x="144816" y="18666"/>
                </a:lnTo>
                <a:lnTo>
                  <a:pt x="144816" y="17422"/>
                </a:lnTo>
                <a:lnTo>
                  <a:pt x="144816" y="14933"/>
                </a:lnTo>
                <a:lnTo>
                  <a:pt x="145902" y="16737"/>
                </a:lnTo>
                <a:lnTo>
                  <a:pt x="148561" y="21155"/>
                </a:lnTo>
                <a:lnTo>
                  <a:pt x="146065" y="27377"/>
                </a:lnTo>
                <a:cubicBezTo>
                  <a:pt x="148561" y="31110"/>
                  <a:pt x="149810" y="34844"/>
                  <a:pt x="149810" y="28622"/>
                </a:cubicBezTo>
                <a:cubicBezTo>
                  <a:pt x="149810" y="27377"/>
                  <a:pt x="149810" y="26133"/>
                  <a:pt x="149810" y="26133"/>
                </a:cubicBezTo>
                <a:cubicBezTo>
                  <a:pt x="151058" y="27377"/>
                  <a:pt x="151058" y="29866"/>
                  <a:pt x="151058" y="27377"/>
                </a:cubicBezTo>
                <a:lnTo>
                  <a:pt x="151058" y="9955"/>
                </a:lnTo>
                <a:cubicBezTo>
                  <a:pt x="149810" y="12444"/>
                  <a:pt x="149810" y="14933"/>
                  <a:pt x="148561" y="18666"/>
                </a:cubicBezTo>
                <a:lnTo>
                  <a:pt x="148131" y="16737"/>
                </a:lnTo>
                <a:lnTo>
                  <a:pt x="146065" y="7466"/>
                </a:lnTo>
                <a:cubicBezTo>
                  <a:pt x="142319" y="8711"/>
                  <a:pt x="141071" y="9955"/>
                  <a:pt x="143568" y="9955"/>
                </a:cubicBezTo>
                <a:cubicBezTo>
                  <a:pt x="141071" y="9955"/>
                  <a:pt x="138574" y="9955"/>
                  <a:pt x="134829" y="9955"/>
                </a:cubicBezTo>
                <a:cubicBezTo>
                  <a:pt x="119848" y="12444"/>
                  <a:pt x="122345" y="11200"/>
                  <a:pt x="103618" y="12444"/>
                </a:cubicBezTo>
                <a:cubicBezTo>
                  <a:pt x="102370" y="12444"/>
                  <a:pt x="107364" y="11200"/>
                  <a:pt x="103618" y="11200"/>
                </a:cubicBezTo>
                <a:cubicBezTo>
                  <a:pt x="89886" y="13688"/>
                  <a:pt x="71160" y="7466"/>
                  <a:pt x="67414" y="9955"/>
                </a:cubicBezTo>
                <a:cubicBezTo>
                  <a:pt x="56179" y="9955"/>
                  <a:pt x="62421" y="12444"/>
                  <a:pt x="54930" y="12444"/>
                </a:cubicBezTo>
                <a:lnTo>
                  <a:pt x="46191" y="13688"/>
                </a:lnTo>
                <a:cubicBezTo>
                  <a:pt x="42446" y="12444"/>
                  <a:pt x="53682" y="12444"/>
                  <a:pt x="44943" y="12444"/>
                </a:cubicBezTo>
                <a:cubicBezTo>
                  <a:pt x="36204" y="12444"/>
                  <a:pt x="29962" y="12444"/>
                  <a:pt x="24968" y="12444"/>
                </a:cubicBezTo>
                <a:cubicBezTo>
                  <a:pt x="22471" y="12444"/>
                  <a:pt x="21223" y="13688"/>
                  <a:pt x="19974" y="13688"/>
                </a:cubicBezTo>
                <a:cubicBezTo>
                  <a:pt x="18726" y="13688"/>
                  <a:pt x="17478" y="13688"/>
                  <a:pt x="16229" y="13688"/>
                </a:cubicBezTo>
                <a:cubicBezTo>
                  <a:pt x="16229" y="13688"/>
                  <a:pt x="16229" y="13688"/>
                  <a:pt x="16229" y="14933"/>
                </a:cubicBezTo>
                <a:cubicBezTo>
                  <a:pt x="16229" y="18666"/>
                  <a:pt x="16229" y="17422"/>
                  <a:pt x="17478" y="17422"/>
                </a:cubicBezTo>
                <a:cubicBezTo>
                  <a:pt x="18726" y="16177"/>
                  <a:pt x="18726" y="16177"/>
                  <a:pt x="18726" y="17422"/>
                </a:cubicBezTo>
                <a:cubicBezTo>
                  <a:pt x="17478" y="19911"/>
                  <a:pt x="16229" y="22399"/>
                  <a:pt x="16229" y="32355"/>
                </a:cubicBezTo>
                <a:cubicBezTo>
                  <a:pt x="16229" y="37333"/>
                  <a:pt x="17478" y="36088"/>
                  <a:pt x="18726" y="46044"/>
                </a:cubicBezTo>
                <a:lnTo>
                  <a:pt x="16229" y="46044"/>
                </a:lnTo>
                <a:cubicBezTo>
                  <a:pt x="16229" y="54755"/>
                  <a:pt x="16229" y="60977"/>
                  <a:pt x="14981" y="60977"/>
                </a:cubicBezTo>
                <a:cubicBezTo>
                  <a:pt x="16229" y="68443"/>
                  <a:pt x="16229" y="72177"/>
                  <a:pt x="16229" y="75910"/>
                </a:cubicBezTo>
                <a:cubicBezTo>
                  <a:pt x="16229" y="89599"/>
                  <a:pt x="19974" y="65955"/>
                  <a:pt x="21223" y="63466"/>
                </a:cubicBezTo>
                <a:cubicBezTo>
                  <a:pt x="18726" y="75910"/>
                  <a:pt x="19974" y="85866"/>
                  <a:pt x="17478" y="92088"/>
                </a:cubicBezTo>
                <a:lnTo>
                  <a:pt x="16229" y="80888"/>
                </a:lnTo>
                <a:cubicBezTo>
                  <a:pt x="14981" y="105777"/>
                  <a:pt x="19974" y="103288"/>
                  <a:pt x="14981" y="114488"/>
                </a:cubicBezTo>
                <a:lnTo>
                  <a:pt x="14856" y="113119"/>
                </a:lnTo>
                <a:lnTo>
                  <a:pt x="14981" y="113243"/>
                </a:lnTo>
                <a:lnTo>
                  <a:pt x="13732" y="100799"/>
                </a:lnTo>
                <a:lnTo>
                  <a:pt x="14856" y="113119"/>
                </a:lnTo>
                <a:lnTo>
                  <a:pt x="13732" y="111999"/>
                </a:lnTo>
                <a:cubicBezTo>
                  <a:pt x="13732" y="114488"/>
                  <a:pt x="14981" y="123199"/>
                  <a:pt x="16229" y="125687"/>
                </a:cubicBezTo>
                <a:lnTo>
                  <a:pt x="16229" y="146843"/>
                </a:lnTo>
                <a:cubicBezTo>
                  <a:pt x="16229" y="143110"/>
                  <a:pt x="14981" y="141865"/>
                  <a:pt x="14981" y="145598"/>
                </a:cubicBezTo>
                <a:lnTo>
                  <a:pt x="16229" y="160532"/>
                </a:lnTo>
                <a:cubicBezTo>
                  <a:pt x="16229" y="155554"/>
                  <a:pt x="14981" y="160532"/>
                  <a:pt x="14981" y="165509"/>
                </a:cubicBezTo>
                <a:lnTo>
                  <a:pt x="17264" y="191678"/>
                </a:lnTo>
                <a:lnTo>
                  <a:pt x="16229" y="197865"/>
                </a:lnTo>
                <a:cubicBezTo>
                  <a:pt x="21223" y="199109"/>
                  <a:pt x="16229" y="240175"/>
                  <a:pt x="21223" y="241420"/>
                </a:cubicBezTo>
                <a:cubicBezTo>
                  <a:pt x="18726" y="251375"/>
                  <a:pt x="19974" y="242664"/>
                  <a:pt x="18726" y="228976"/>
                </a:cubicBezTo>
                <a:lnTo>
                  <a:pt x="16904" y="237148"/>
                </a:lnTo>
                <a:lnTo>
                  <a:pt x="16229" y="227731"/>
                </a:lnTo>
                <a:cubicBezTo>
                  <a:pt x="16229" y="231464"/>
                  <a:pt x="16229" y="235198"/>
                  <a:pt x="16229" y="240175"/>
                </a:cubicBezTo>
                <a:lnTo>
                  <a:pt x="16904" y="237148"/>
                </a:lnTo>
                <a:lnTo>
                  <a:pt x="18726" y="262576"/>
                </a:lnTo>
                <a:cubicBezTo>
                  <a:pt x="17478" y="268798"/>
                  <a:pt x="14981" y="257598"/>
                  <a:pt x="14981" y="273776"/>
                </a:cubicBezTo>
                <a:cubicBezTo>
                  <a:pt x="16229" y="294931"/>
                  <a:pt x="18726" y="270042"/>
                  <a:pt x="18726" y="282487"/>
                </a:cubicBezTo>
                <a:lnTo>
                  <a:pt x="16229" y="292442"/>
                </a:lnTo>
                <a:cubicBezTo>
                  <a:pt x="18726" y="308620"/>
                  <a:pt x="16229" y="321064"/>
                  <a:pt x="16229" y="335997"/>
                </a:cubicBezTo>
                <a:cubicBezTo>
                  <a:pt x="16229" y="338486"/>
                  <a:pt x="17478" y="340975"/>
                  <a:pt x="17478" y="342219"/>
                </a:cubicBezTo>
                <a:cubicBezTo>
                  <a:pt x="16229" y="355908"/>
                  <a:pt x="19974" y="373330"/>
                  <a:pt x="18726" y="384530"/>
                </a:cubicBezTo>
                <a:cubicBezTo>
                  <a:pt x="18726" y="382041"/>
                  <a:pt x="17478" y="391997"/>
                  <a:pt x="16229" y="393241"/>
                </a:cubicBezTo>
                <a:lnTo>
                  <a:pt x="18726" y="413152"/>
                </a:lnTo>
                <a:cubicBezTo>
                  <a:pt x="17478" y="404441"/>
                  <a:pt x="16229" y="404441"/>
                  <a:pt x="14981" y="403197"/>
                </a:cubicBezTo>
                <a:cubicBezTo>
                  <a:pt x="14981" y="409419"/>
                  <a:pt x="16229" y="413152"/>
                  <a:pt x="16229" y="416886"/>
                </a:cubicBezTo>
                <a:cubicBezTo>
                  <a:pt x="16229" y="414397"/>
                  <a:pt x="14981" y="411908"/>
                  <a:pt x="14981" y="414397"/>
                </a:cubicBezTo>
                <a:lnTo>
                  <a:pt x="16229" y="436796"/>
                </a:lnTo>
                <a:cubicBezTo>
                  <a:pt x="16229" y="435552"/>
                  <a:pt x="17478" y="433063"/>
                  <a:pt x="17478" y="430574"/>
                </a:cubicBezTo>
                <a:cubicBezTo>
                  <a:pt x="17478" y="436796"/>
                  <a:pt x="18726" y="447996"/>
                  <a:pt x="16229" y="455463"/>
                </a:cubicBezTo>
                <a:cubicBezTo>
                  <a:pt x="16229" y="454219"/>
                  <a:pt x="16229" y="451730"/>
                  <a:pt x="14981" y="451730"/>
                </a:cubicBezTo>
                <a:cubicBezTo>
                  <a:pt x="16229" y="444263"/>
                  <a:pt x="16229" y="441774"/>
                  <a:pt x="14981" y="438041"/>
                </a:cubicBezTo>
                <a:cubicBezTo>
                  <a:pt x="14981" y="452974"/>
                  <a:pt x="14981" y="441774"/>
                  <a:pt x="13732" y="447996"/>
                </a:cubicBezTo>
                <a:cubicBezTo>
                  <a:pt x="13732" y="459196"/>
                  <a:pt x="14981" y="464174"/>
                  <a:pt x="16229" y="460441"/>
                </a:cubicBezTo>
                <a:cubicBezTo>
                  <a:pt x="16229" y="472885"/>
                  <a:pt x="14981" y="476618"/>
                  <a:pt x="16229" y="489063"/>
                </a:cubicBezTo>
                <a:lnTo>
                  <a:pt x="14981" y="486574"/>
                </a:lnTo>
                <a:lnTo>
                  <a:pt x="16229" y="497774"/>
                </a:lnTo>
                <a:lnTo>
                  <a:pt x="13732" y="489063"/>
                </a:lnTo>
                <a:cubicBezTo>
                  <a:pt x="12484" y="510218"/>
                  <a:pt x="16229" y="492796"/>
                  <a:pt x="14981" y="516440"/>
                </a:cubicBezTo>
                <a:lnTo>
                  <a:pt x="13732" y="516440"/>
                </a:lnTo>
                <a:cubicBezTo>
                  <a:pt x="14981" y="525151"/>
                  <a:pt x="17478" y="528885"/>
                  <a:pt x="14981" y="536351"/>
                </a:cubicBezTo>
                <a:cubicBezTo>
                  <a:pt x="16229" y="543818"/>
                  <a:pt x="17478" y="521418"/>
                  <a:pt x="17478" y="541329"/>
                </a:cubicBezTo>
                <a:cubicBezTo>
                  <a:pt x="16229" y="545062"/>
                  <a:pt x="16229" y="552529"/>
                  <a:pt x="16229" y="558751"/>
                </a:cubicBezTo>
                <a:cubicBezTo>
                  <a:pt x="16229" y="564973"/>
                  <a:pt x="18726" y="555018"/>
                  <a:pt x="17478" y="550040"/>
                </a:cubicBezTo>
                <a:cubicBezTo>
                  <a:pt x="18726" y="581151"/>
                  <a:pt x="12484" y="569951"/>
                  <a:pt x="14981" y="597328"/>
                </a:cubicBezTo>
                <a:cubicBezTo>
                  <a:pt x="16229" y="587373"/>
                  <a:pt x="17478" y="606040"/>
                  <a:pt x="17478" y="582395"/>
                </a:cubicBezTo>
                <a:cubicBezTo>
                  <a:pt x="18726" y="593595"/>
                  <a:pt x="14981" y="603551"/>
                  <a:pt x="16229" y="614751"/>
                </a:cubicBezTo>
                <a:lnTo>
                  <a:pt x="14981" y="608528"/>
                </a:lnTo>
                <a:cubicBezTo>
                  <a:pt x="14981" y="612262"/>
                  <a:pt x="16229" y="615995"/>
                  <a:pt x="16229" y="619728"/>
                </a:cubicBezTo>
                <a:lnTo>
                  <a:pt x="14981" y="618484"/>
                </a:lnTo>
                <a:cubicBezTo>
                  <a:pt x="16229" y="632173"/>
                  <a:pt x="13732" y="643373"/>
                  <a:pt x="16229" y="652084"/>
                </a:cubicBezTo>
                <a:cubicBezTo>
                  <a:pt x="13732" y="645861"/>
                  <a:pt x="16229" y="663283"/>
                  <a:pt x="16229" y="668261"/>
                </a:cubicBezTo>
                <a:cubicBezTo>
                  <a:pt x="13732" y="657061"/>
                  <a:pt x="16229" y="635906"/>
                  <a:pt x="13732" y="634661"/>
                </a:cubicBezTo>
                <a:cubicBezTo>
                  <a:pt x="12484" y="639639"/>
                  <a:pt x="13732" y="643373"/>
                  <a:pt x="13732" y="649595"/>
                </a:cubicBezTo>
                <a:cubicBezTo>
                  <a:pt x="12484" y="645861"/>
                  <a:pt x="12484" y="640884"/>
                  <a:pt x="11236" y="638395"/>
                </a:cubicBezTo>
                <a:cubicBezTo>
                  <a:pt x="9987" y="657061"/>
                  <a:pt x="13732" y="667017"/>
                  <a:pt x="13732" y="678217"/>
                </a:cubicBezTo>
                <a:lnTo>
                  <a:pt x="13732" y="658306"/>
                </a:lnTo>
                <a:cubicBezTo>
                  <a:pt x="14981" y="659550"/>
                  <a:pt x="13732" y="667017"/>
                  <a:pt x="14981" y="671995"/>
                </a:cubicBezTo>
                <a:lnTo>
                  <a:pt x="14981" y="693150"/>
                </a:lnTo>
                <a:cubicBezTo>
                  <a:pt x="14981" y="713061"/>
                  <a:pt x="11236" y="719283"/>
                  <a:pt x="11236" y="727994"/>
                </a:cubicBezTo>
                <a:cubicBezTo>
                  <a:pt x="11236" y="735461"/>
                  <a:pt x="12484" y="751638"/>
                  <a:pt x="13732" y="745416"/>
                </a:cubicBezTo>
                <a:cubicBezTo>
                  <a:pt x="13732" y="751638"/>
                  <a:pt x="12484" y="718039"/>
                  <a:pt x="14981" y="730483"/>
                </a:cubicBezTo>
                <a:cubicBezTo>
                  <a:pt x="11236" y="741683"/>
                  <a:pt x="16229" y="754127"/>
                  <a:pt x="14981" y="780260"/>
                </a:cubicBezTo>
                <a:cubicBezTo>
                  <a:pt x="13732" y="769060"/>
                  <a:pt x="12484" y="786482"/>
                  <a:pt x="11236" y="776527"/>
                </a:cubicBezTo>
                <a:cubicBezTo>
                  <a:pt x="11236" y="788971"/>
                  <a:pt x="12484" y="788971"/>
                  <a:pt x="13732" y="795193"/>
                </a:cubicBezTo>
                <a:lnTo>
                  <a:pt x="12484" y="798927"/>
                </a:lnTo>
                <a:cubicBezTo>
                  <a:pt x="14981" y="815104"/>
                  <a:pt x="14981" y="802660"/>
                  <a:pt x="16229" y="826304"/>
                </a:cubicBezTo>
                <a:cubicBezTo>
                  <a:pt x="14981" y="818838"/>
                  <a:pt x="13732" y="836260"/>
                  <a:pt x="13732" y="830038"/>
                </a:cubicBezTo>
                <a:lnTo>
                  <a:pt x="13732" y="847460"/>
                </a:lnTo>
                <a:lnTo>
                  <a:pt x="13732" y="848704"/>
                </a:lnTo>
                <a:lnTo>
                  <a:pt x="13732" y="889770"/>
                </a:lnTo>
                <a:lnTo>
                  <a:pt x="14981" y="887282"/>
                </a:lnTo>
                <a:cubicBezTo>
                  <a:pt x="16229" y="917148"/>
                  <a:pt x="14981" y="954481"/>
                  <a:pt x="16229" y="984347"/>
                </a:cubicBezTo>
                <a:lnTo>
                  <a:pt x="16229" y="996792"/>
                </a:lnTo>
                <a:cubicBezTo>
                  <a:pt x="14981" y="996792"/>
                  <a:pt x="14981" y="1000525"/>
                  <a:pt x="14981" y="1007992"/>
                </a:cubicBezTo>
                <a:lnTo>
                  <a:pt x="14981" y="1010481"/>
                </a:lnTo>
                <a:lnTo>
                  <a:pt x="14981" y="1014214"/>
                </a:lnTo>
                <a:cubicBezTo>
                  <a:pt x="14981" y="1025414"/>
                  <a:pt x="16229" y="1010481"/>
                  <a:pt x="16229" y="1021681"/>
                </a:cubicBezTo>
                <a:cubicBezTo>
                  <a:pt x="13732" y="1027903"/>
                  <a:pt x="16229" y="1070213"/>
                  <a:pt x="13732" y="1078924"/>
                </a:cubicBezTo>
                <a:cubicBezTo>
                  <a:pt x="14981" y="1086391"/>
                  <a:pt x="13732" y="1057769"/>
                  <a:pt x="14981" y="1066480"/>
                </a:cubicBezTo>
                <a:cubicBezTo>
                  <a:pt x="14981" y="1070213"/>
                  <a:pt x="14981" y="1071458"/>
                  <a:pt x="14981" y="1078924"/>
                </a:cubicBezTo>
                <a:lnTo>
                  <a:pt x="16229" y="1076436"/>
                </a:lnTo>
                <a:lnTo>
                  <a:pt x="13758" y="1151547"/>
                </a:lnTo>
                <a:lnTo>
                  <a:pt x="13732" y="1151102"/>
                </a:lnTo>
                <a:lnTo>
                  <a:pt x="13732" y="1152346"/>
                </a:lnTo>
                <a:lnTo>
                  <a:pt x="13758" y="1151547"/>
                </a:lnTo>
                <a:lnTo>
                  <a:pt x="14981" y="1172257"/>
                </a:lnTo>
                <a:cubicBezTo>
                  <a:pt x="13732" y="1174746"/>
                  <a:pt x="13732" y="1167279"/>
                  <a:pt x="13732" y="1171013"/>
                </a:cubicBezTo>
                <a:cubicBezTo>
                  <a:pt x="16229" y="1189679"/>
                  <a:pt x="9987" y="1208346"/>
                  <a:pt x="13732" y="1220790"/>
                </a:cubicBezTo>
                <a:lnTo>
                  <a:pt x="5562" y="1232426"/>
                </a:lnTo>
                <a:lnTo>
                  <a:pt x="4994" y="1233561"/>
                </a:lnTo>
                <a:lnTo>
                  <a:pt x="4994" y="1240701"/>
                </a:lnTo>
                <a:lnTo>
                  <a:pt x="4443" y="1234662"/>
                </a:lnTo>
                <a:lnTo>
                  <a:pt x="2991" y="1237566"/>
                </a:lnTo>
                <a:lnTo>
                  <a:pt x="4293" y="1233011"/>
                </a:lnTo>
                <a:lnTo>
                  <a:pt x="2497" y="1213323"/>
                </a:lnTo>
                <a:lnTo>
                  <a:pt x="4994" y="1188435"/>
                </a:lnTo>
                <a:cubicBezTo>
                  <a:pt x="3745" y="1188435"/>
                  <a:pt x="2497" y="1184701"/>
                  <a:pt x="2497" y="1188435"/>
                </a:cubicBezTo>
                <a:cubicBezTo>
                  <a:pt x="2497" y="1183457"/>
                  <a:pt x="2497" y="1177235"/>
                  <a:pt x="1248" y="1184701"/>
                </a:cubicBezTo>
                <a:cubicBezTo>
                  <a:pt x="7490" y="1127457"/>
                  <a:pt x="1248" y="1067725"/>
                  <a:pt x="4994" y="1010481"/>
                </a:cubicBezTo>
                <a:cubicBezTo>
                  <a:pt x="3745" y="1006747"/>
                  <a:pt x="2497" y="1007992"/>
                  <a:pt x="2497" y="1010481"/>
                </a:cubicBezTo>
                <a:cubicBezTo>
                  <a:pt x="4994" y="999281"/>
                  <a:pt x="1248" y="1000525"/>
                  <a:pt x="1248" y="994303"/>
                </a:cubicBezTo>
                <a:lnTo>
                  <a:pt x="4994" y="979370"/>
                </a:lnTo>
                <a:cubicBezTo>
                  <a:pt x="3745" y="973148"/>
                  <a:pt x="2497" y="978125"/>
                  <a:pt x="2497" y="978125"/>
                </a:cubicBezTo>
                <a:cubicBezTo>
                  <a:pt x="1248" y="948259"/>
                  <a:pt x="4994" y="919637"/>
                  <a:pt x="2497" y="895993"/>
                </a:cubicBezTo>
                <a:cubicBezTo>
                  <a:pt x="3745" y="888526"/>
                  <a:pt x="4994" y="897237"/>
                  <a:pt x="6242" y="887282"/>
                </a:cubicBezTo>
                <a:cubicBezTo>
                  <a:pt x="2497" y="900970"/>
                  <a:pt x="3745" y="858660"/>
                  <a:pt x="1248" y="867371"/>
                </a:cubicBezTo>
                <a:cubicBezTo>
                  <a:pt x="6242" y="857415"/>
                  <a:pt x="2497" y="832527"/>
                  <a:pt x="7490" y="836260"/>
                </a:cubicBezTo>
                <a:cubicBezTo>
                  <a:pt x="7490" y="823815"/>
                  <a:pt x="6242" y="826304"/>
                  <a:pt x="4994" y="830038"/>
                </a:cubicBezTo>
                <a:cubicBezTo>
                  <a:pt x="4994" y="816349"/>
                  <a:pt x="4994" y="805149"/>
                  <a:pt x="3745" y="792705"/>
                </a:cubicBezTo>
                <a:cubicBezTo>
                  <a:pt x="4994" y="785238"/>
                  <a:pt x="2497" y="730483"/>
                  <a:pt x="6242" y="718039"/>
                </a:cubicBezTo>
                <a:cubicBezTo>
                  <a:pt x="3745" y="726750"/>
                  <a:pt x="4994" y="718039"/>
                  <a:pt x="3745" y="709328"/>
                </a:cubicBezTo>
                <a:lnTo>
                  <a:pt x="1248" y="716794"/>
                </a:lnTo>
                <a:lnTo>
                  <a:pt x="2497" y="699372"/>
                </a:lnTo>
                <a:lnTo>
                  <a:pt x="2497" y="695639"/>
                </a:lnTo>
                <a:cubicBezTo>
                  <a:pt x="2497" y="698128"/>
                  <a:pt x="3745" y="699372"/>
                  <a:pt x="2497" y="693150"/>
                </a:cubicBezTo>
                <a:cubicBezTo>
                  <a:pt x="2497" y="690661"/>
                  <a:pt x="2497" y="694394"/>
                  <a:pt x="3745" y="686928"/>
                </a:cubicBezTo>
                <a:cubicBezTo>
                  <a:pt x="3745" y="674483"/>
                  <a:pt x="2497" y="673239"/>
                  <a:pt x="1248" y="667017"/>
                </a:cubicBezTo>
                <a:lnTo>
                  <a:pt x="1248" y="660795"/>
                </a:lnTo>
                <a:cubicBezTo>
                  <a:pt x="1248" y="654572"/>
                  <a:pt x="2497" y="681950"/>
                  <a:pt x="3745" y="662039"/>
                </a:cubicBezTo>
                <a:cubicBezTo>
                  <a:pt x="3745" y="662039"/>
                  <a:pt x="1248" y="649595"/>
                  <a:pt x="2497" y="644617"/>
                </a:cubicBezTo>
                <a:cubicBezTo>
                  <a:pt x="2497" y="654572"/>
                  <a:pt x="3745" y="654572"/>
                  <a:pt x="3745" y="649595"/>
                </a:cubicBezTo>
                <a:lnTo>
                  <a:pt x="4994" y="635906"/>
                </a:lnTo>
                <a:lnTo>
                  <a:pt x="2497" y="640884"/>
                </a:lnTo>
                <a:cubicBezTo>
                  <a:pt x="2497" y="599817"/>
                  <a:pt x="3745" y="556262"/>
                  <a:pt x="3745" y="511463"/>
                </a:cubicBezTo>
                <a:cubicBezTo>
                  <a:pt x="6242" y="512707"/>
                  <a:pt x="3745" y="480352"/>
                  <a:pt x="7490" y="484085"/>
                </a:cubicBezTo>
                <a:lnTo>
                  <a:pt x="6242" y="486574"/>
                </a:lnTo>
                <a:cubicBezTo>
                  <a:pt x="7490" y="497774"/>
                  <a:pt x="8739" y="482841"/>
                  <a:pt x="8739" y="474130"/>
                </a:cubicBezTo>
                <a:cubicBezTo>
                  <a:pt x="7490" y="484085"/>
                  <a:pt x="6242" y="457952"/>
                  <a:pt x="6242" y="480352"/>
                </a:cubicBezTo>
                <a:lnTo>
                  <a:pt x="3745" y="462930"/>
                </a:lnTo>
                <a:cubicBezTo>
                  <a:pt x="-2497" y="452974"/>
                  <a:pt x="3745" y="416886"/>
                  <a:pt x="2497" y="390752"/>
                </a:cubicBezTo>
                <a:cubicBezTo>
                  <a:pt x="2497" y="391997"/>
                  <a:pt x="2497" y="393241"/>
                  <a:pt x="2497" y="393241"/>
                </a:cubicBezTo>
                <a:cubicBezTo>
                  <a:pt x="1248" y="369597"/>
                  <a:pt x="4994" y="340975"/>
                  <a:pt x="3745" y="334753"/>
                </a:cubicBezTo>
                <a:lnTo>
                  <a:pt x="6242" y="333508"/>
                </a:lnTo>
                <a:cubicBezTo>
                  <a:pt x="2497" y="313598"/>
                  <a:pt x="2497" y="311109"/>
                  <a:pt x="3745" y="287464"/>
                </a:cubicBezTo>
                <a:cubicBezTo>
                  <a:pt x="3745" y="287464"/>
                  <a:pt x="4994" y="289953"/>
                  <a:pt x="4994" y="286220"/>
                </a:cubicBezTo>
                <a:cubicBezTo>
                  <a:pt x="2497" y="279998"/>
                  <a:pt x="2497" y="275020"/>
                  <a:pt x="2497" y="257598"/>
                </a:cubicBezTo>
                <a:lnTo>
                  <a:pt x="2497" y="233953"/>
                </a:lnTo>
                <a:cubicBezTo>
                  <a:pt x="7490" y="233953"/>
                  <a:pt x="0" y="190398"/>
                  <a:pt x="6242" y="181687"/>
                </a:cubicBezTo>
                <a:cubicBezTo>
                  <a:pt x="3745" y="177954"/>
                  <a:pt x="2497" y="158043"/>
                  <a:pt x="2497" y="150576"/>
                </a:cubicBezTo>
                <a:cubicBezTo>
                  <a:pt x="2497" y="150576"/>
                  <a:pt x="2497" y="150576"/>
                  <a:pt x="2497" y="149332"/>
                </a:cubicBezTo>
                <a:cubicBezTo>
                  <a:pt x="1248" y="139376"/>
                  <a:pt x="3745" y="120710"/>
                  <a:pt x="3745" y="109510"/>
                </a:cubicBezTo>
                <a:cubicBezTo>
                  <a:pt x="2497" y="102043"/>
                  <a:pt x="2497" y="105777"/>
                  <a:pt x="1248" y="108265"/>
                </a:cubicBezTo>
                <a:cubicBezTo>
                  <a:pt x="3745" y="94577"/>
                  <a:pt x="0" y="70932"/>
                  <a:pt x="0" y="64710"/>
                </a:cubicBezTo>
                <a:cubicBezTo>
                  <a:pt x="0" y="54755"/>
                  <a:pt x="1248" y="60977"/>
                  <a:pt x="2497" y="58488"/>
                </a:cubicBezTo>
                <a:cubicBezTo>
                  <a:pt x="2497" y="42310"/>
                  <a:pt x="-1249" y="60977"/>
                  <a:pt x="1248" y="41066"/>
                </a:cubicBezTo>
                <a:cubicBezTo>
                  <a:pt x="1248" y="42310"/>
                  <a:pt x="1248" y="47288"/>
                  <a:pt x="1248" y="44799"/>
                </a:cubicBezTo>
                <a:cubicBezTo>
                  <a:pt x="1248" y="41066"/>
                  <a:pt x="2809" y="35777"/>
                  <a:pt x="4213" y="30333"/>
                </a:cubicBezTo>
                <a:lnTo>
                  <a:pt x="5654" y="19396"/>
                </a:lnTo>
                <a:lnTo>
                  <a:pt x="6242" y="21155"/>
                </a:lnTo>
                <a:lnTo>
                  <a:pt x="6242" y="14933"/>
                </a:lnTo>
                <a:lnTo>
                  <a:pt x="5654" y="19396"/>
                </a:lnTo>
                <a:lnTo>
                  <a:pt x="4994" y="17422"/>
                </a:lnTo>
                <a:cubicBezTo>
                  <a:pt x="4994" y="14933"/>
                  <a:pt x="6242" y="13688"/>
                  <a:pt x="6242" y="12444"/>
                </a:cubicBezTo>
                <a:cubicBezTo>
                  <a:pt x="6242" y="8711"/>
                  <a:pt x="6242" y="4977"/>
                  <a:pt x="6242" y="1244"/>
                </a:cubicBezTo>
                <a:cubicBezTo>
                  <a:pt x="11236" y="2488"/>
                  <a:pt x="17478" y="3733"/>
                  <a:pt x="22471" y="3733"/>
                </a:cubicBezTo>
                <a:cubicBezTo>
                  <a:pt x="26217" y="3733"/>
                  <a:pt x="28713" y="3733"/>
                  <a:pt x="28713" y="2488"/>
                </a:cubicBezTo>
                <a:lnTo>
                  <a:pt x="27465" y="1244"/>
                </a:lnTo>
                <a:cubicBezTo>
                  <a:pt x="52433" y="2488"/>
                  <a:pt x="38701" y="0"/>
                  <a:pt x="63669" y="1244"/>
                </a:cubicBezTo>
                <a:lnTo>
                  <a:pt x="62421" y="2488"/>
                </a:lnTo>
                <a:cubicBezTo>
                  <a:pt x="73656" y="1244"/>
                  <a:pt x="79898" y="3733"/>
                  <a:pt x="84892" y="1244"/>
                </a:cubicBezTo>
                <a:lnTo>
                  <a:pt x="94880" y="1244"/>
                </a:lnTo>
                <a:cubicBezTo>
                  <a:pt x="98313" y="1244"/>
                  <a:pt x="101746" y="1244"/>
                  <a:pt x="108612" y="1244"/>
                </a:cubicBezTo>
                <a:cubicBezTo>
                  <a:pt x="111109" y="1244"/>
                  <a:pt x="117351" y="0"/>
                  <a:pt x="119848" y="1244"/>
                </a:cubicBezTo>
                <a:cubicBezTo>
                  <a:pt x="121096" y="0"/>
                  <a:pt x="134829" y="0"/>
                  <a:pt x="15480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8" name="Freeform 147">
            <a:extLst>
              <a:ext uri="{FF2B5EF4-FFF2-40B4-BE49-F238E27FC236}">
                <a16:creationId xmlns:a16="http://schemas.microsoft.com/office/drawing/2014/main" id="{910CB139-E887-9348-A3B0-0169AD563326}"/>
              </a:ext>
            </a:extLst>
          </p:cNvPr>
          <p:cNvSpPr>
            <a:spLocks noChangeArrowheads="1"/>
          </p:cNvSpPr>
          <p:nvPr/>
        </p:nvSpPr>
        <p:spPr bwMode="auto">
          <a:xfrm>
            <a:off x="6106984" y="3066459"/>
            <a:ext cx="774064" cy="13047"/>
          </a:xfrm>
          <a:custGeom>
            <a:avLst/>
            <a:gdLst>
              <a:gd name="connsiteX0" fmla="*/ 596000 w 1548128"/>
              <a:gd name="connsiteY0" fmla="*/ 23690 h 26094"/>
              <a:gd name="connsiteX1" fmla="*/ 602866 w 1548128"/>
              <a:gd name="connsiteY1" fmla="*/ 24721 h 26094"/>
              <a:gd name="connsiteX2" fmla="*/ 593253 w 1548128"/>
              <a:gd name="connsiteY2" fmla="*/ 24721 h 26094"/>
              <a:gd name="connsiteX3" fmla="*/ 596000 w 1548128"/>
              <a:gd name="connsiteY3" fmla="*/ 23690 h 26094"/>
              <a:gd name="connsiteX4" fmla="*/ 640205 w 1548128"/>
              <a:gd name="connsiteY4" fmla="*/ 23050 h 26094"/>
              <a:gd name="connsiteX5" fmla="*/ 641013 w 1548128"/>
              <a:gd name="connsiteY5" fmla="*/ 23347 h 26094"/>
              <a:gd name="connsiteX6" fmla="*/ 638521 w 1548128"/>
              <a:gd name="connsiteY6" fmla="*/ 23347 h 26094"/>
              <a:gd name="connsiteX7" fmla="*/ 719595 w 1548128"/>
              <a:gd name="connsiteY7" fmla="*/ 21973 h 26094"/>
              <a:gd name="connsiteX8" fmla="*/ 723988 w 1548128"/>
              <a:gd name="connsiteY8" fmla="*/ 21973 h 26094"/>
              <a:gd name="connsiteX9" fmla="*/ 722890 w 1548128"/>
              <a:gd name="connsiteY9" fmla="*/ 24721 h 26094"/>
              <a:gd name="connsiteX10" fmla="*/ 934627 w 1548128"/>
              <a:gd name="connsiteY10" fmla="*/ 19170 h 26094"/>
              <a:gd name="connsiteX11" fmla="*/ 935094 w 1548128"/>
              <a:gd name="connsiteY11" fmla="*/ 19227 h 26094"/>
              <a:gd name="connsiteX12" fmla="*/ 933848 w 1548128"/>
              <a:gd name="connsiteY12" fmla="*/ 19227 h 26094"/>
              <a:gd name="connsiteX13" fmla="*/ 1051924 w 1548128"/>
              <a:gd name="connsiteY13" fmla="*/ 16485 h 26094"/>
              <a:gd name="connsiteX14" fmla="*/ 1052839 w 1548128"/>
              <a:gd name="connsiteY14" fmla="*/ 16790 h 26094"/>
              <a:gd name="connsiteX15" fmla="*/ 1057417 w 1548128"/>
              <a:gd name="connsiteY15" fmla="*/ 18315 h 26094"/>
              <a:gd name="connsiteX16" fmla="*/ 1046430 w 1548128"/>
              <a:gd name="connsiteY16" fmla="*/ 20145 h 26094"/>
              <a:gd name="connsiteX17" fmla="*/ 1051924 w 1548128"/>
              <a:gd name="connsiteY17" fmla="*/ 16485 h 26094"/>
              <a:gd name="connsiteX18" fmla="*/ 978378 w 1548128"/>
              <a:gd name="connsiteY18" fmla="*/ 16485 h 26094"/>
              <a:gd name="connsiteX19" fmla="*/ 982040 w 1548128"/>
              <a:gd name="connsiteY19" fmla="*/ 19779 h 26094"/>
              <a:gd name="connsiteX20" fmla="*/ 972275 w 1548128"/>
              <a:gd name="connsiteY20" fmla="*/ 20878 h 26094"/>
              <a:gd name="connsiteX21" fmla="*/ 1383336 w 1548128"/>
              <a:gd name="connsiteY21" fmla="*/ 10987 h 26094"/>
              <a:gd name="connsiteX22" fmla="*/ 1383336 w 1548128"/>
              <a:gd name="connsiteY22" fmla="*/ 13734 h 26094"/>
              <a:gd name="connsiteX23" fmla="*/ 1381506 w 1548128"/>
              <a:gd name="connsiteY23" fmla="*/ 13734 h 26094"/>
              <a:gd name="connsiteX24" fmla="*/ 1383336 w 1548128"/>
              <a:gd name="connsiteY24" fmla="*/ 10987 h 26094"/>
              <a:gd name="connsiteX25" fmla="*/ 1337012 w 1548128"/>
              <a:gd name="connsiteY25" fmla="*/ 10987 h 26094"/>
              <a:gd name="connsiteX26" fmla="*/ 1339209 w 1548128"/>
              <a:gd name="connsiteY26" fmla="*/ 14650 h 26094"/>
              <a:gd name="connsiteX27" fmla="*/ 1334816 w 1548128"/>
              <a:gd name="connsiteY27" fmla="*/ 14650 h 26094"/>
              <a:gd name="connsiteX28" fmla="*/ 1316766 w 1548128"/>
              <a:gd name="connsiteY28" fmla="*/ 10987 h 26094"/>
              <a:gd name="connsiteX29" fmla="*/ 1315196 w 1548128"/>
              <a:gd name="connsiteY29" fmla="*/ 13734 h 26094"/>
              <a:gd name="connsiteX30" fmla="*/ 1307349 w 1548128"/>
              <a:gd name="connsiteY30" fmla="*/ 13734 h 26094"/>
              <a:gd name="connsiteX31" fmla="*/ 1316766 w 1548128"/>
              <a:gd name="connsiteY31" fmla="*/ 10987 h 26094"/>
              <a:gd name="connsiteX32" fmla="*/ 1244180 w 1548128"/>
              <a:gd name="connsiteY32" fmla="*/ 10987 h 26094"/>
              <a:gd name="connsiteX33" fmla="*/ 1241434 w 1548128"/>
              <a:gd name="connsiteY33" fmla="*/ 14650 h 26094"/>
              <a:gd name="connsiteX34" fmla="*/ 1237314 w 1548128"/>
              <a:gd name="connsiteY34" fmla="*/ 12818 h 26094"/>
              <a:gd name="connsiteX35" fmla="*/ 1139812 w 1548128"/>
              <a:gd name="connsiteY35" fmla="*/ 10987 h 26094"/>
              <a:gd name="connsiteX36" fmla="*/ 1139812 w 1548128"/>
              <a:gd name="connsiteY36" fmla="*/ 14650 h 26094"/>
              <a:gd name="connsiteX37" fmla="*/ 1137066 w 1548128"/>
              <a:gd name="connsiteY37" fmla="*/ 14650 h 26094"/>
              <a:gd name="connsiteX38" fmla="*/ 1360844 w 1548128"/>
              <a:gd name="connsiteY38" fmla="*/ 9619 h 26094"/>
              <a:gd name="connsiteX39" fmla="*/ 1369801 w 1548128"/>
              <a:gd name="connsiteY39" fmla="*/ 9619 h 26094"/>
              <a:gd name="connsiteX40" fmla="*/ 1371592 w 1548128"/>
              <a:gd name="connsiteY40" fmla="*/ 13738 h 26094"/>
              <a:gd name="connsiteX41" fmla="*/ 1358455 w 1548128"/>
              <a:gd name="connsiteY41" fmla="*/ 15112 h 26094"/>
              <a:gd name="connsiteX42" fmla="*/ 1359650 w 1548128"/>
              <a:gd name="connsiteY42" fmla="*/ 13738 h 26094"/>
              <a:gd name="connsiteX43" fmla="*/ 1352484 w 1548128"/>
              <a:gd name="connsiteY43" fmla="*/ 13738 h 26094"/>
              <a:gd name="connsiteX44" fmla="*/ 1360844 w 1548128"/>
              <a:gd name="connsiteY44" fmla="*/ 9619 h 26094"/>
              <a:gd name="connsiteX45" fmla="*/ 1318895 w 1548128"/>
              <a:gd name="connsiteY45" fmla="*/ 9613 h 26094"/>
              <a:gd name="connsiteX46" fmla="*/ 1326168 w 1548128"/>
              <a:gd name="connsiteY46" fmla="*/ 10538 h 26094"/>
              <a:gd name="connsiteX47" fmla="*/ 1326372 w 1548128"/>
              <a:gd name="connsiteY47" fmla="*/ 10987 h 26094"/>
              <a:gd name="connsiteX48" fmla="*/ 1318895 w 1548128"/>
              <a:gd name="connsiteY48" fmla="*/ 9613 h 26094"/>
              <a:gd name="connsiteX49" fmla="*/ 1369746 w 1548128"/>
              <a:gd name="connsiteY49" fmla="*/ 9494 h 26094"/>
              <a:gd name="connsiteX50" fmla="*/ 1370397 w 1548128"/>
              <a:gd name="connsiteY50" fmla="*/ 9619 h 26094"/>
              <a:gd name="connsiteX51" fmla="*/ 1369801 w 1548128"/>
              <a:gd name="connsiteY51" fmla="*/ 9619 h 26094"/>
              <a:gd name="connsiteX52" fmla="*/ 11730 w 1548128"/>
              <a:gd name="connsiteY52" fmla="*/ 8240 h 26094"/>
              <a:gd name="connsiteX53" fmla="*/ 12093 w 1548128"/>
              <a:gd name="connsiteY53" fmla="*/ 8707 h 26094"/>
              <a:gd name="connsiteX54" fmla="*/ 6745 w 1548128"/>
              <a:gd name="connsiteY54" fmla="*/ 9613 h 26094"/>
              <a:gd name="connsiteX55" fmla="*/ 1514714 w 1548128"/>
              <a:gd name="connsiteY55" fmla="*/ 7215 h 26094"/>
              <a:gd name="connsiteX56" fmla="*/ 1520011 w 1548128"/>
              <a:gd name="connsiteY56" fmla="*/ 8244 h 26094"/>
              <a:gd name="connsiteX57" fmla="*/ 1515302 w 1548128"/>
              <a:gd name="connsiteY57" fmla="*/ 8244 h 26094"/>
              <a:gd name="connsiteX58" fmla="*/ 1510594 w 1548128"/>
              <a:gd name="connsiteY58" fmla="*/ 8244 h 26094"/>
              <a:gd name="connsiteX59" fmla="*/ 1514714 w 1548128"/>
              <a:gd name="connsiteY59" fmla="*/ 7215 h 26094"/>
              <a:gd name="connsiteX60" fmla="*/ 1348891 w 1548128"/>
              <a:gd name="connsiteY60" fmla="*/ 7215 h 26094"/>
              <a:gd name="connsiteX61" fmla="*/ 1349920 w 1548128"/>
              <a:gd name="connsiteY61" fmla="*/ 8244 h 26094"/>
              <a:gd name="connsiteX62" fmla="*/ 1345802 w 1548128"/>
              <a:gd name="connsiteY62" fmla="*/ 8244 h 26094"/>
              <a:gd name="connsiteX63" fmla="*/ 1348891 w 1548128"/>
              <a:gd name="connsiteY63" fmla="*/ 7215 h 26094"/>
              <a:gd name="connsiteX64" fmla="*/ 1547213 w 1548128"/>
              <a:gd name="connsiteY64" fmla="*/ 5499 h 26094"/>
              <a:gd name="connsiteX65" fmla="*/ 1548128 w 1548128"/>
              <a:gd name="connsiteY65" fmla="*/ 5499 h 26094"/>
              <a:gd name="connsiteX66" fmla="*/ 1543552 w 1548128"/>
              <a:gd name="connsiteY66" fmla="*/ 8244 h 26094"/>
              <a:gd name="connsiteX67" fmla="*/ 1538055 w 1548128"/>
              <a:gd name="connsiteY67" fmla="*/ 5499 h 26094"/>
              <a:gd name="connsiteX68" fmla="*/ 1542175 w 1548128"/>
              <a:gd name="connsiteY68" fmla="*/ 5499 h 26094"/>
              <a:gd name="connsiteX69" fmla="*/ 1538055 w 1548128"/>
              <a:gd name="connsiteY69" fmla="*/ 7329 h 26094"/>
              <a:gd name="connsiteX70" fmla="*/ 1516081 w 1548128"/>
              <a:gd name="connsiteY70" fmla="*/ 5499 h 26094"/>
              <a:gd name="connsiteX71" fmla="*/ 1538055 w 1548128"/>
              <a:gd name="connsiteY71" fmla="*/ 5499 h 26094"/>
              <a:gd name="connsiteX72" fmla="*/ 1516081 w 1548128"/>
              <a:gd name="connsiteY72" fmla="*/ 5499 h 26094"/>
              <a:gd name="connsiteX73" fmla="*/ 1482027 w 1548128"/>
              <a:gd name="connsiteY73" fmla="*/ 5499 h 26094"/>
              <a:gd name="connsiteX74" fmla="*/ 1473239 w 1548128"/>
              <a:gd name="connsiteY74" fmla="*/ 9159 h 26094"/>
              <a:gd name="connsiteX75" fmla="*/ 1472140 w 1548128"/>
              <a:gd name="connsiteY75" fmla="*/ 9159 h 26094"/>
              <a:gd name="connsiteX76" fmla="*/ 1439179 w 1548128"/>
              <a:gd name="connsiteY76" fmla="*/ 5499 h 26094"/>
              <a:gd name="connsiteX77" fmla="*/ 1440359 w 1548128"/>
              <a:gd name="connsiteY77" fmla="*/ 5499 h 26094"/>
              <a:gd name="connsiteX78" fmla="*/ 1442842 w 1548128"/>
              <a:gd name="connsiteY78" fmla="*/ 5499 h 26094"/>
              <a:gd name="connsiteX79" fmla="*/ 1442147 w 1548128"/>
              <a:gd name="connsiteY79" fmla="*/ 6020 h 26094"/>
              <a:gd name="connsiteX80" fmla="*/ 1442324 w 1548128"/>
              <a:gd name="connsiteY80" fmla="*/ 6072 h 26094"/>
              <a:gd name="connsiteX81" fmla="*/ 1443758 w 1548128"/>
              <a:gd name="connsiteY81" fmla="*/ 5499 h 26094"/>
              <a:gd name="connsiteX82" fmla="*/ 1443527 w 1548128"/>
              <a:gd name="connsiteY82" fmla="*/ 6422 h 26094"/>
              <a:gd name="connsiteX83" fmla="*/ 1449777 w 1548128"/>
              <a:gd name="connsiteY83" fmla="*/ 8244 h 26094"/>
              <a:gd name="connsiteX84" fmla="*/ 1445068 w 1548128"/>
              <a:gd name="connsiteY84" fmla="*/ 8244 h 26094"/>
              <a:gd name="connsiteX85" fmla="*/ 1443325 w 1548128"/>
              <a:gd name="connsiteY85" fmla="*/ 7228 h 26094"/>
              <a:gd name="connsiteX86" fmla="*/ 1442842 w 1548128"/>
              <a:gd name="connsiteY86" fmla="*/ 9159 h 26094"/>
              <a:gd name="connsiteX87" fmla="*/ 1439912 w 1548128"/>
              <a:gd name="connsiteY87" fmla="*/ 7695 h 26094"/>
              <a:gd name="connsiteX88" fmla="*/ 1439179 w 1548128"/>
              <a:gd name="connsiteY88" fmla="*/ 8244 h 26094"/>
              <a:gd name="connsiteX89" fmla="*/ 1439179 w 1548128"/>
              <a:gd name="connsiteY89" fmla="*/ 7329 h 26094"/>
              <a:gd name="connsiteX90" fmla="*/ 1416113 w 1548128"/>
              <a:gd name="connsiteY90" fmla="*/ 5499 h 26094"/>
              <a:gd name="connsiteX91" fmla="*/ 1420508 w 1548128"/>
              <a:gd name="connsiteY91" fmla="*/ 5499 h 26094"/>
              <a:gd name="connsiteX92" fmla="*/ 1416113 w 1548128"/>
              <a:gd name="connsiteY92" fmla="*/ 5499 h 26094"/>
              <a:gd name="connsiteX93" fmla="*/ 1411719 w 1548128"/>
              <a:gd name="connsiteY93" fmla="*/ 5499 h 26094"/>
              <a:gd name="connsiteX94" fmla="*/ 1416113 w 1548128"/>
              <a:gd name="connsiteY94" fmla="*/ 5499 h 26094"/>
              <a:gd name="connsiteX95" fmla="*/ 1416113 w 1548128"/>
              <a:gd name="connsiteY95" fmla="*/ 8244 h 26094"/>
              <a:gd name="connsiteX96" fmla="*/ 1368009 w 1548128"/>
              <a:gd name="connsiteY96" fmla="*/ 5499 h 26094"/>
              <a:gd name="connsiteX97" fmla="*/ 1369746 w 1548128"/>
              <a:gd name="connsiteY97" fmla="*/ 9494 h 26094"/>
              <a:gd name="connsiteX98" fmla="*/ 1363232 w 1548128"/>
              <a:gd name="connsiteY98" fmla="*/ 8245 h 26094"/>
              <a:gd name="connsiteX99" fmla="*/ 1368009 w 1548128"/>
              <a:gd name="connsiteY99" fmla="*/ 5499 h 26094"/>
              <a:gd name="connsiteX100" fmla="*/ 2198 w 1548128"/>
              <a:gd name="connsiteY100" fmla="*/ 5499 h 26094"/>
              <a:gd name="connsiteX101" fmla="*/ 4396 w 1548128"/>
              <a:gd name="connsiteY101" fmla="*/ 9159 h 26094"/>
              <a:gd name="connsiteX102" fmla="*/ 0 w 1548128"/>
              <a:gd name="connsiteY102" fmla="*/ 9159 h 26094"/>
              <a:gd name="connsiteX103" fmla="*/ 1162820 w 1548128"/>
              <a:gd name="connsiteY103" fmla="*/ 1888 h 26094"/>
              <a:gd name="connsiteX104" fmla="*/ 1179331 w 1548128"/>
              <a:gd name="connsiteY104" fmla="*/ 4120 h 26094"/>
              <a:gd name="connsiteX105" fmla="*/ 1196777 w 1548128"/>
              <a:gd name="connsiteY105" fmla="*/ 2746 h 26094"/>
              <a:gd name="connsiteX106" fmla="*/ 1198023 w 1548128"/>
              <a:gd name="connsiteY106" fmla="*/ 5493 h 26094"/>
              <a:gd name="connsiteX107" fmla="*/ 1212976 w 1548128"/>
              <a:gd name="connsiteY107" fmla="*/ 5493 h 26094"/>
              <a:gd name="connsiteX108" fmla="*/ 1250359 w 1548128"/>
              <a:gd name="connsiteY108" fmla="*/ 5493 h 26094"/>
              <a:gd name="connsiteX109" fmla="*/ 1262820 w 1548128"/>
              <a:gd name="connsiteY109" fmla="*/ 4120 h 26094"/>
              <a:gd name="connsiteX110" fmla="*/ 1269051 w 1548128"/>
              <a:gd name="connsiteY110" fmla="*/ 4120 h 26094"/>
              <a:gd name="connsiteX111" fmla="*/ 1282758 w 1548128"/>
              <a:gd name="connsiteY111" fmla="*/ 4120 h 26094"/>
              <a:gd name="connsiteX112" fmla="*/ 1291481 w 1548128"/>
              <a:gd name="connsiteY112" fmla="*/ 4120 h 26094"/>
              <a:gd name="connsiteX113" fmla="*/ 1292727 w 1548128"/>
              <a:gd name="connsiteY113" fmla="*/ 8240 h 26094"/>
              <a:gd name="connsiteX114" fmla="*/ 1296465 w 1548128"/>
              <a:gd name="connsiteY114" fmla="*/ 6867 h 26094"/>
              <a:gd name="connsiteX115" fmla="*/ 1297711 w 1548128"/>
              <a:gd name="connsiteY115" fmla="*/ 8240 h 26094"/>
              <a:gd name="connsiteX116" fmla="*/ 1313911 w 1548128"/>
              <a:gd name="connsiteY116" fmla="*/ 5493 h 26094"/>
              <a:gd name="connsiteX117" fmla="*/ 1310172 w 1548128"/>
              <a:gd name="connsiteY117" fmla="*/ 5493 h 26094"/>
              <a:gd name="connsiteX118" fmla="*/ 1312665 w 1548128"/>
              <a:gd name="connsiteY118" fmla="*/ 4120 h 26094"/>
              <a:gd name="connsiteX119" fmla="*/ 1315157 w 1548128"/>
              <a:gd name="connsiteY119" fmla="*/ 2746 h 26094"/>
              <a:gd name="connsiteX120" fmla="*/ 1331356 w 1548128"/>
              <a:gd name="connsiteY120" fmla="*/ 6867 h 26094"/>
              <a:gd name="connsiteX121" fmla="*/ 1343817 w 1548128"/>
              <a:gd name="connsiteY121" fmla="*/ 2746 h 26094"/>
              <a:gd name="connsiteX122" fmla="*/ 1350048 w 1548128"/>
              <a:gd name="connsiteY122" fmla="*/ 5493 h 26094"/>
              <a:gd name="connsiteX123" fmla="*/ 1330110 w 1548128"/>
              <a:gd name="connsiteY123" fmla="*/ 8240 h 26094"/>
              <a:gd name="connsiteX124" fmla="*/ 1335095 w 1548128"/>
              <a:gd name="connsiteY124" fmla="*/ 9613 h 26094"/>
              <a:gd name="connsiteX125" fmla="*/ 1326995 w 1548128"/>
              <a:gd name="connsiteY125" fmla="*/ 10643 h 26094"/>
              <a:gd name="connsiteX126" fmla="*/ 1326168 w 1548128"/>
              <a:gd name="connsiteY126" fmla="*/ 10538 h 26094"/>
              <a:gd name="connsiteX127" fmla="*/ 1325126 w 1548128"/>
              <a:gd name="connsiteY127" fmla="*/ 8240 h 26094"/>
              <a:gd name="connsiteX128" fmla="*/ 1303942 w 1548128"/>
              <a:gd name="connsiteY128" fmla="*/ 9613 h 26094"/>
              <a:gd name="connsiteX129" fmla="*/ 1301450 w 1548128"/>
              <a:gd name="connsiteY129" fmla="*/ 13733 h 26094"/>
              <a:gd name="connsiteX130" fmla="*/ 1306434 w 1548128"/>
              <a:gd name="connsiteY130" fmla="*/ 12360 h 26094"/>
              <a:gd name="connsiteX131" fmla="*/ 1301450 w 1548128"/>
              <a:gd name="connsiteY131" fmla="*/ 15107 h 26094"/>
              <a:gd name="connsiteX132" fmla="*/ 1259952 w 1548128"/>
              <a:gd name="connsiteY132" fmla="*/ 13800 h 26094"/>
              <a:gd name="connsiteX133" fmla="*/ 1257913 w 1548128"/>
              <a:gd name="connsiteY133" fmla="*/ 14650 h 26094"/>
              <a:gd name="connsiteX134" fmla="*/ 1258185 w 1548128"/>
              <a:gd name="connsiteY134" fmla="*/ 13744 h 26094"/>
              <a:gd name="connsiteX135" fmla="*/ 1257836 w 1548128"/>
              <a:gd name="connsiteY135" fmla="*/ 13733 h 26094"/>
              <a:gd name="connsiteX136" fmla="*/ 1258203 w 1548128"/>
              <a:gd name="connsiteY136" fmla="*/ 13683 h 26094"/>
              <a:gd name="connsiteX137" fmla="*/ 1259011 w 1548128"/>
              <a:gd name="connsiteY137" fmla="*/ 10987 h 26094"/>
              <a:gd name="connsiteX138" fmla="*/ 1262306 w 1548128"/>
              <a:gd name="connsiteY138" fmla="*/ 12818 h 26094"/>
              <a:gd name="connsiteX139" fmla="*/ 1261235 w 1548128"/>
              <a:gd name="connsiteY139" fmla="*/ 13265 h 26094"/>
              <a:gd name="connsiteX140" fmla="*/ 1267805 w 1548128"/>
              <a:gd name="connsiteY140" fmla="*/ 12360 h 26094"/>
              <a:gd name="connsiteX141" fmla="*/ 1261574 w 1548128"/>
              <a:gd name="connsiteY141" fmla="*/ 10987 h 26094"/>
              <a:gd name="connsiteX142" fmla="*/ 1279020 w 1548128"/>
              <a:gd name="connsiteY142" fmla="*/ 12360 h 26094"/>
              <a:gd name="connsiteX143" fmla="*/ 1277774 w 1548128"/>
              <a:gd name="connsiteY143" fmla="*/ 8240 h 26094"/>
              <a:gd name="connsiteX144" fmla="*/ 1247867 w 1548128"/>
              <a:gd name="connsiteY144" fmla="*/ 10987 h 26094"/>
              <a:gd name="connsiteX145" fmla="*/ 1241637 w 1548128"/>
              <a:gd name="connsiteY145" fmla="*/ 9613 h 26094"/>
              <a:gd name="connsiteX146" fmla="*/ 1220453 w 1548128"/>
              <a:gd name="connsiteY146" fmla="*/ 16480 h 26094"/>
              <a:gd name="connsiteX147" fmla="*/ 1237898 w 1548128"/>
              <a:gd name="connsiteY147" fmla="*/ 16480 h 26094"/>
              <a:gd name="connsiteX148" fmla="*/ 1222945 w 1548128"/>
              <a:gd name="connsiteY148" fmla="*/ 17853 h 26094"/>
              <a:gd name="connsiteX149" fmla="*/ 1226683 w 1548128"/>
              <a:gd name="connsiteY149" fmla="*/ 16480 h 26094"/>
              <a:gd name="connsiteX150" fmla="*/ 1219207 w 1548128"/>
              <a:gd name="connsiteY150" fmla="*/ 17853 h 26094"/>
              <a:gd name="connsiteX151" fmla="*/ 1214222 w 1548128"/>
              <a:gd name="connsiteY151" fmla="*/ 15107 h 26094"/>
              <a:gd name="connsiteX152" fmla="*/ 1185562 w 1548128"/>
              <a:gd name="connsiteY152" fmla="*/ 13733 h 26094"/>
              <a:gd name="connsiteX153" fmla="*/ 1183070 w 1548128"/>
              <a:gd name="connsiteY153" fmla="*/ 10987 h 26094"/>
              <a:gd name="connsiteX154" fmla="*/ 1170608 w 1548128"/>
              <a:gd name="connsiteY154" fmla="*/ 17853 h 26094"/>
              <a:gd name="connsiteX155" fmla="*/ 1156901 w 1548128"/>
              <a:gd name="connsiteY155" fmla="*/ 17853 h 26094"/>
              <a:gd name="connsiteX156" fmla="*/ 1154409 w 1548128"/>
              <a:gd name="connsiteY156" fmla="*/ 19227 h 26094"/>
              <a:gd name="connsiteX157" fmla="*/ 1149425 w 1548128"/>
              <a:gd name="connsiteY157" fmla="*/ 17853 h 26094"/>
              <a:gd name="connsiteX158" fmla="*/ 1146320 w 1548128"/>
              <a:gd name="connsiteY158" fmla="*/ 18994 h 26094"/>
              <a:gd name="connsiteX159" fmla="*/ 1145686 w 1548128"/>
              <a:gd name="connsiteY159" fmla="*/ 19227 h 26094"/>
              <a:gd name="connsiteX160" fmla="*/ 1145878 w 1548128"/>
              <a:gd name="connsiteY160" fmla="*/ 18699 h 26094"/>
              <a:gd name="connsiteX161" fmla="*/ 1148179 w 1548128"/>
              <a:gd name="connsiteY161" fmla="*/ 12360 h 26094"/>
              <a:gd name="connsiteX162" fmla="*/ 1131979 w 1548128"/>
              <a:gd name="connsiteY162" fmla="*/ 9613 h 26094"/>
              <a:gd name="connsiteX163" fmla="*/ 1134472 w 1548128"/>
              <a:gd name="connsiteY163" fmla="*/ 21974 h 26094"/>
              <a:gd name="connsiteX164" fmla="*/ 1125749 w 1548128"/>
              <a:gd name="connsiteY164" fmla="*/ 20600 h 26094"/>
              <a:gd name="connsiteX165" fmla="*/ 1107057 w 1548128"/>
              <a:gd name="connsiteY165" fmla="*/ 20600 h 26094"/>
              <a:gd name="connsiteX166" fmla="*/ 1099580 w 1548128"/>
              <a:gd name="connsiteY166" fmla="*/ 20600 h 26094"/>
              <a:gd name="connsiteX167" fmla="*/ 1102073 w 1548128"/>
              <a:gd name="connsiteY167" fmla="*/ 16480 h 26094"/>
              <a:gd name="connsiteX168" fmla="*/ 1079643 w 1548128"/>
              <a:gd name="connsiteY168" fmla="*/ 21974 h 26094"/>
              <a:gd name="connsiteX169" fmla="*/ 1098334 w 1548128"/>
              <a:gd name="connsiteY169" fmla="*/ 19227 h 26094"/>
              <a:gd name="connsiteX170" fmla="*/ 1085873 w 1548128"/>
              <a:gd name="connsiteY170" fmla="*/ 24721 h 26094"/>
              <a:gd name="connsiteX171" fmla="*/ 1069674 w 1548128"/>
              <a:gd name="connsiteY171" fmla="*/ 23347 h 26094"/>
              <a:gd name="connsiteX172" fmla="*/ 1074658 w 1548128"/>
              <a:gd name="connsiteY172" fmla="*/ 21974 h 26094"/>
              <a:gd name="connsiteX173" fmla="*/ 1067182 w 1548128"/>
              <a:gd name="connsiteY173" fmla="*/ 20600 h 26094"/>
              <a:gd name="connsiteX174" fmla="*/ 1094596 w 1548128"/>
              <a:gd name="connsiteY174" fmla="*/ 8240 h 26094"/>
              <a:gd name="connsiteX175" fmla="*/ 1087119 w 1548128"/>
              <a:gd name="connsiteY175" fmla="*/ 9613 h 26094"/>
              <a:gd name="connsiteX176" fmla="*/ 1084627 w 1548128"/>
              <a:gd name="connsiteY176" fmla="*/ 8240 h 26094"/>
              <a:gd name="connsiteX177" fmla="*/ 1060951 w 1548128"/>
              <a:gd name="connsiteY177" fmla="*/ 20600 h 26094"/>
              <a:gd name="connsiteX178" fmla="*/ 1057213 w 1548128"/>
              <a:gd name="connsiteY178" fmla="*/ 13733 h 26094"/>
              <a:gd name="connsiteX179" fmla="*/ 1033537 w 1548128"/>
              <a:gd name="connsiteY179" fmla="*/ 19227 h 26094"/>
              <a:gd name="connsiteX180" fmla="*/ 1037275 w 1548128"/>
              <a:gd name="connsiteY180" fmla="*/ 20600 h 26094"/>
              <a:gd name="connsiteX181" fmla="*/ 1026060 w 1548128"/>
              <a:gd name="connsiteY181" fmla="*/ 20600 h 26094"/>
              <a:gd name="connsiteX182" fmla="*/ 1023568 w 1548128"/>
              <a:gd name="connsiteY182" fmla="*/ 16480 h 26094"/>
              <a:gd name="connsiteX183" fmla="*/ 1012353 w 1548128"/>
              <a:gd name="connsiteY183" fmla="*/ 20600 h 26094"/>
              <a:gd name="connsiteX184" fmla="*/ 1013599 w 1548128"/>
              <a:gd name="connsiteY184" fmla="*/ 16480 h 26094"/>
              <a:gd name="connsiteX185" fmla="*/ 1008615 w 1548128"/>
              <a:gd name="connsiteY185" fmla="*/ 20600 h 26094"/>
              <a:gd name="connsiteX186" fmla="*/ 994908 w 1548128"/>
              <a:gd name="connsiteY186" fmla="*/ 16480 h 26094"/>
              <a:gd name="connsiteX187" fmla="*/ 997400 w 1548128"/>
              <a:gd name="connsiteY187" fmla="*/ 20600 h 26094"/>
              <a:gd name="connsiteX188" fmla="*/ 984939 w 1548128"/>
              <a:gd name="connsiteY188" fmla="*/ 20600 h 26094"/>
              <a:gd name="connsiteX189" fmla="*/ 989923 w 1548128"/>
              <a:gd name="connsiteY189" fmla="*/ 9613 h 26094"/>
              <a:gd name="connsiteX190" fmla="*/ 968739 w 1548128"/>
              <a:gd name="connsiteY190" fmla="*/ 20600 h 26094"/>
              <a:gd name="connsiteX191" fmla="*/ 971232 w 1548128"/>
              <a:gd name="connsiteY191" fmla="*/ 16480 h 26094"/>
              <a:gd name="connsiteX192" fmla="*/ 934627 w 1548128"/>
              <a:gd name="connsiteY192" fmla="*/ 19170 h 26094"/>
              <a:gd name="connsiteX193" fmla="*/ 926252 w 1548128"/>
              <a:gd name="connsiteY193" fmla="*/ 18144 h 26094"/>
              <a:gd name="connsiteX194" fmla="*/ 927618 w 1548128"/>
              <a:gd name="connsiteY194" fmla="*/ 17853 h 26094"/>
              <a:gd name="connsiteX195" fmla="*/ 923880 w 1548128"/>
              <a:gd name="connsiteY195" fmla="*/ 17853 h 26094"/>
              <a:gd name="connsiteX196" fmla="*/ 926252 w 1548128"/>
              <a:gd name="connsiteY196" fmla="*/ 18144 h 26094"/>
              <a:gd name="connsiteX197" fmla="*/ 918739 w 1548128"/>
              <a:gd name="connsiteY197" fmla="*/ 19742 h 26094"/>
              <a:gd name="connsiteX198" fmla="*/ 908926 w 1548128"/>
              <a:gd name="connsiteY198" fmla="*/ 20600 h 26094"/>
              <a:gd name="connsiteX199" fmla="*/ 917649 w 1548128"/>
              <a:gd name="connsiteY199" fmla="*/ 17853 h 26094"/>
              <a:gd name="connsiteX200" fmla="*/ 900203 w 1548128"/>
              <a:gd name="connsiteY200" fmla="*/ 20600 h 26094"/>
              <a:gd name="connsiteX201" fmla="*/ 893973 w 1548128"/>
              <a:gd name="connsiteY201" fmla="*/ 19227 h 26094"/>
              <a:gd name="connsiteX202" fmla="*/ 879020 w 1548128"/>
              <a:gd name="connsiteY202" fmla="*/ 20600 h 26094"/>
              <a:gd name="connsiteX203" fmla="*/ 877774 w 1548128"/>
              <a:gd name="connsiteY203" fmla="*/ 19227 h 26094"/>
              <a:gd name="connsiteX204" fmla="*/ 897711 w 1548128"/>
              <a:gd name="connsiteY204" fmla="*/ 19227 h 26094"/>
              <a:gd name="connsiteX205" fmla="*/ 898957 w 1548128"/>
              <a:gd name="connsiteY205" fmla="*/ 13733 h 26094"/>
              <a:gd name="connsiteX206" fmla="*/ 865312 w 1548128"/>
              <a:gd name="connsiteY206" fmla="*/ 20600 h 26094"/>
              <a:gd name="connsiteX207" fmla="*/ 851605 w 1548128"/>
              <a:gd name="connsiteY207" fmla="*/ 19227 h 26094"/>
              <a:gd name="connsiteX208" fmla="*/ 850359 w 1548128"/>
              <a:gd name="connsiteY208" fmla="*/ 20600 h 26094"/>
              <a:gd name="connsiteX209" fmla="*/ 847867 w 1548128"/>
              <a:gd name="connsiteY209" fmla="*/ 17853 h 26094"/>
              <a:gd name="connsiteX210" fmla="*/ 845375 w 1548128"/>
              <a:gd name="connsiteY210" fmla="*/ 17853 h 26094"/>
              <a:gd name="connsiteX211" fmla="*/ 841811 w 1548128"/>
              <a:gd name="connsiteY211" fmla="*/ 17853 h 26094"/>
              <a:gd name="connsiteX212" fmla="*/ 841636 w 1548128"/>
              <a:gd name="connsiteY212" fmla="*/ 17853 h 26094"/>
              <a:gd name="connsiteX213" fmla="*/ 841732 w 1548128"/>
              <a:gd name="connsiteY213" fmla="*/ 17774 h 26094"/>
              <a:gd name="connsiteX214" fmla="*/ 846620 w 1548128"/>
              <a:gd name="connsiteY214" fmla="*/ 13734 h 26094"/>
              <a:gd name="connsiteX215" fmla="*/ 845930 w 1548128"/>
              <a:gd name="connsiteY215" fmla="*/ 13734 h 26094"/>
              <a:gd name="connsiteX216" fmla="*/ 850051 w 1548128"/>
              <a:gd name="connsiteY216" fmla="*/ 10987 h 26094"/>
              <a:gd name="connsiteX217" fmla="*/ 847304 w 1548128"/>
              <a:gd name="connsiteY217" fmla="*/ 13734 h 26094"/>
              <a:gd name="connsiteX218" fmla="*/ 846622 w 1548128"/>
              <a:gd name="connsiteY218" fmla="*/ 13734 h 26094"/>
              <a:gd name="connsiteX219" fmla="*/ 850359 w 1548128"/>
              <a:gd name="connsiteY219" fmla="*/ 16480 h 26094"/>
              <a:gd name="connsiteX220" fmla="*/ 851605 w 1548128"/>
              <a:gd name="connsiteY220" fmla="*/ 12360 h 26094"/>
              <a:gd name="connsiteX221" fmla="*/ 849113 w 1548128"/>
              <a:gd name="connsiteY221" fmla="*/ 12360 h 26094"/>
              <a:gd name="connsiteX222" fmla="*/ 851605 w 1548128"/>
              <a:gd name="connsiteY222" fmla="*/ 10987 h 26094"/>
              <a:gd name="connsiteX223" fmla="*/ 850051 w 1548128"/>
              <a:gd name="connsiteY223" fmla="*/ 10987 h 26094"/>
              <a:gd name="connsiteX224" fmla="*/ 840390 w 1548128"/>
              <a:gd name="connsiteY224" fmla="*/ 10987 h 26094"/>
              <a:gd name="connsiteX225" fmla="*/ 845375 w 1548128"/>
              <a:gd name="connsiteY225" fmla="*/ 13733 h 26094"/>
              <a:gd name="connsiteX226" fmla="*/ 840660 w 1548128"/>
              <a:gd name="connsiteY226" fmla="*/ 16703 h 26094"/>
              <a:gd name="connsiteX227" fmla="*/ 836652 w 1548128"/>
              <a:gd name="connsiteY227" fmla="*/ 19227 h 26094"/>
              <a:gd name="connsiteX228" fmla="*/ 829175 w 1548128"/>
              <a:gd name="connsiteY228" fmla="*/ 17853 h 26094"/>
              <a:gd name="connsiteX229" fmla="*/ 809238 w 1548128"/>
              <a:gd name="connsiteY229" fmla="*/ 21974 h 26094"/>
              <a:gd name="connsiteX230" fmla="*/ 810484 w 1548128"/>
              <a:gd name="connsiteY230" fmla="*/ 19227 h 26094"/>
              <a:gd name="connsiteX231" fmla="*/ 788054 w 1548128"/>
              <a:gd name="connsiteY231" fmla="*/ 17853 h 26094"/>
              <a:gd name="connsiteX232" fmla="*/ 780577 w 1548128"/>
              <a:gd name="connsiteY232" fmla="*/ 20600 h 26094"/>
              <a:gd name="connsiteX233" fmla="*/ 775593 w 1548128"/>
              <a:gd name="connsiteY233" fmla="*/ 21974 h 26094"/>
              <a:gd name="connsiteX234" fmla="*/ 774347 w 1548128"/>
              <a:gd name="connsiteY234" fmla="*/ 20600 h 26094"/>
              <a:gd name="connsiteX235" fmla="*/ 750671 w 1548128"/>
              <a:gd name="connsiteY235" fmla="*/ 21974 h 26094"/>
              <a:gd name="connsiteX236" fmla="*/ 745686 w 1548128"/>
              <a:gd name="connsiteY236" fmla="*/ 24721 h 26094"/>
              <a:gd name="connsiteX237" fmla="*/ 736964 w 1548128"/>
              <a:gd name="connsiteY237" fmla="*/ 21974 h 26094"/>
              <a:gd name="connsiteX238" fmla="*/ 728241 w 1548128"/>
              <a:gd name="connsiteY238" fmla="*/ 24721 h 26094"/>
              <a:gd name="connsiteX239" fmla="*/ 728241 w 1548128"/>
              <a:gd name="connsiteY239" fmla="*/ 21974 h 26094"/>
              <a:gd name="connsiteX240" fmla="*/ 719518 w 1548128"/>
              <a:gd name="connsiteY240" fmla="*/ 20600 h 26094"/>
              <a:gd name="connsiteX241" fmla="*/ 709549 w 1548128"/>
              <a:gd name="connsiteY241" fmla="*/ 20600 h 26094"/>
              <a:gd name="connsiteX242" fmla="*/ 718272 w 1548128"/>
              <a:gd name="connsiteY242" fmla="*/ 26094 h 26094"/>
              <a:gd name="connsiteX243" fmla="*/ 699580 w 1548128"/>
              <a:gd name="connsiteY243" fmla="*/ 23347 h 26094"/>
              <a:gd name="connsiteX244" fmla="*/ 707057 w 1548128"/>
              <a:gd name="connsiteY244" fmla="*/ 23347 h 26094"/>
              <a:gd name="connsiteX245" fmla="*/ 687119 w 1548128"/>
              <a:gd name="connsiteY245" fmla="*/ 20600 h 26094"/>
              <a:gd name="connsiteX246" fmla="*/ 688365 w 1548128"/>
              <a:gd name="connsiteY246" fmla="*/ 20142 h 26094"/>
              <a:gd name="connsiteX247" fmla="*/ 688365 w 1548128"/>
              <a:gd name="connsiteY247" fmla="*/ 20600 h 26094"/>
              <a:gd name="connsiteX248" fmla="*/ 694596 w 1548128"/>
              <a:gd name="connsiteY248" fmla="*/ 17853 h 26094"/>
              <a:gd name="connsiteX249" fmla="*/ 688365 w 1548128"/>
              <a:gd name="connsiteY249" fmla="*/ 20142 h 26094"/>
              <a:gd name="connsiteX250" fmla="*/ 688365 w 1548128"/>
              <a:gd name="connsiteY250" fmla="*/ 17853 h 26094"/>
              <a:gd name="connsiteX251" fmla="*/ 679643 w 1548128"/>
              <a:gd name="connsiteY251" fmla="*/ 20600 h 26094"/>
              <a:gd name="connsiteX252" fmla="*/ 667182 w 1548128"/>
              <a:gd name="connsiteY252" fmla="*/ 21974 h 26094"/>
              <a:gd name="connsiteX253" fmla="*/ 668428 w 1548128"/>
              <a:gd name="connsiteY253" fmla="*/ 20600 h 26094"/>
              <a:gd name="connsiteX254" fmla="*/ 659705 w 1548128"/>
              <a:gd name="connsiteY254" fmla="*/ 21974 h 26094"/>
              <a:gd name="connsiteX255" fmla="*/ 655967 w 1548128"/>
              <a:gd name="connsiteY255" fmla="*/ 20600 h 26094"/>
              <a:gd name="connsiteX256" fmla="*/ 646310 w 1548128"/>
              <a:gd name="connsiteY256" fmla="*/ 21974 h 26094"/>
              <a:gd name="connsiteX257" fmla="*/ 640205 w 1548128"/>
              <a:gd name="connsiteY257" fmla="*/ 23050 h 26094"/>
              <a:gd name="connsiteX258" fmla="*/ 637275 w 1548128"/>
              <a:gd name="connsiteY258" fmla="*/ 21974 h 26094"/>
              <a:gd name="connsiteX259" fmla="*/ 609861 w 1548128"/>
              <a:gd name="connsiteY259" fmla="*/ 26094 h 26094"/>
              <a:gd name="connsiteX260" fmla="*/ 617337 w 1548128"/>
              <a:gd name="connsiteY260" fmla="*/ 23347 h 26094"/>
              <a:gd name="connsiteX261" fmla="*/ 612353 w 1548128"/>
              <a:gd name="connsiteY261" fmla="*/ 23347 h 26094"/>
              <a:gd name="connsiteX262" fmla="*/ 619830 w 1548128"/>
              <a:gd name="connsiteY262" fmla="*/ 21974 h 26094"/>
              <a:gd name="connsiteX263" fmla="*/ 598646 w 1548128"/>
              <a:gd name="connsiteY263" fmla="*/ 23347 h 26094"/>
              <a:gd name="connsiteX264" fmla="*/ 591169 w 1548128"/>
              <a:gd name="connsiteY264" fmla="*/ 20600 h 26094"/>
              <a:gd name="connsiteX265" fmla="*/ 584938 w 1548128"/>
              <a:gd name="connsiteY265" fmla="*/ 24721 h 26094"/>
              <a:gd name="connsiteX266" fmla="*/ 579954 w 1548128"/>
              <a:gd name="connsiteY266" fmla="*/ 23347 h 26094"/>
              <a:gd name="connsiteX267" fmla="*/ 552540 w 1548128"/>
              <a:gd name="connsiteY267" fmla="*/ 23347 h 26094"/>
              <a:gd name="connsiteX268" fmla="*/ 550048 w 1548128"/>
              <a:gd name="connsiteY268" fmla="*/ 23347 h 26094"/>
              <a:gd name="connsiteX269" fmla="*/ 522633 w 1548128"/>
              <a:gd name="connsiteY269" fmla="*/ 24721 h 26094"/>
              <a:gd name="connsiteX270" fmla="*/ 518895 w 1548128"/>
              <a:gd name="connsiteY270" fmla="*/ 23347 h 26094"/>
              <a:gd name="connsiteX271" fmla="*/ 506434 w 1548128"/>
              <a:gd name="connsiteY271" fmla="*/ 24721 h 26094"/>
              <a:gd name="connsiteX272" fmla="*/ 512664 w 1548128"/>
              <a:gd name="connsiteY272" fmla="*/ 20600 h 26094"/>
              <a:gd name="connsiteX273" fmla="*/ 503942 w 1548128"/>
              <a:gd name="connsiteY273" fmla="*/ 21974 h 26094"/>
              <a:gd name="connsiteX274" fmla="*/ 506434 w 1548128"/>
              <a:gd name="connsiteY274" fmla="*/ 20600 h 26094"/>
              <a:gd name="connsiteX275" fmla="*/ 492727 w 1548128"/>
              <a:gd name="connsiteY275" fmla="*/ 23347 h 26094"/>
              <a:gd name="connsiteX276" fmla="*/ 480266 w 1548128"/>
              <a:gd name="connsiteY276" fmla="*/ 23347 h 26094"/>
              <a:gd name="connsiteX277" fmla="*/ 484004 w 1548128"/>
              <a:gd name="connsiteY277" fmla="*/ 20600 h 26094"/>
              <a:gd name="connsiteX278" fmla="*/ 491481 w 1548128"/>
              <a:gd name="connsiteY278" fmla="*/ 20600 h 26094"/>
              <a:gd name="connsiteX279" fmla="*/ 485250 w 1548128"/>
              <a:gd name="connsiteY279" fmla="*/ 17853 h 26094"/>
              <a:gd name="connsiteX280" fmla="*/ 477773 w 1548128"/>
              <a:gd name="connsiteY280" fmla="*/ 21974 h 26094"/>
              <a:gd name="connsiteX281" fmla="*/ 461574 w 1548128"/>
              <a:gd name="connsiteY281" fmla="*/ 23347 h 26094"/>
              <a:gd name="connsiteX282" fmla="*/ 462820 w 1548128"/>
              <a:gd name="connsiteY282" fmla="*/ 20600 h 26094"/>
              <a:gd name="connsiteX283" fmla="*/ 455343 w 1548128"/>
              <a:gd name="connsiteY283" fmla="*/ 20600 h 26094"/>
              <a:gd name="connsiteX284" fmla="*/ 461574 w 1548128"/>
              <a:gd name="connsiteY284" fmla="*/ 17853 h 26094"/>
              <a:gd name="connsiteX285" fmla="*/ 444128 w 1548128"/>
              <a:gd name="connsiteY285" fmla="*/ 20600 h 26094"/>
              <a:gd name="connsiteX286" fmla="*/ 444128 w 1548128"/>
              <a:gd name="connsiteY286" fmla="*/ 19227 h 26094"/>
              <a:gd name="connsiteX287" fmla="*/ 432914 w 1548128"/>
              <a:gd name="connsiteY287" fmla="*/ 20600 h 26094"/>
              <a:gd name="connsiteX288" fmla="*/ 429175 w 1548128"/>
              <a:gd name="connsiteY288" fmla="*/ 23347 h 26094"/>
              <a:gd name="connsiteX289" fmla="*/ 417960 w 1548128"/>
              <a:gd name="connsiteY289" fmla="*/ 21974 h 26094"/>
              <a:gd name="connsiteX290" fmla="*/ 424191 w 1548128"/>
              <a:gd name="connsiteY290" fmla="*/ 23347 h 26094"/>
              <a:gd name="connsiteX291" fmla="*/ 395530 w 1548128"/>
              <a:gd name="connsiteY291" fmla="*/ 20600 h 26094"/>
              <a:gd name="connsiteX292" fmla="*/ 404253 w 1548128"/>
              <a:gd name="connsiteY292" fmla="*/ 23347 h 26094"/>
              <a:gd name="connsiteX293" fmla="*/ 384315 w 1548128"/>
              <a:gd name="connsiteY293" fmla="*/ 23347 h 26094"/>
              <a:gd name="connsiteX294" fmla="*/ 388054 w 1548128"/>
              <a:gd name="connsiteY294" fmla="*/ 20600 h 26094"/>
              <a:gd name="connsiteX295" fmla="*/ 383069 w 1548128"/>
              <a:gd name="connsiteY295" fmla="*/ 20600 h 26094"/>
              <a:gd name="connsiteX296" fmla="*/ 383069 w 1548128"/>
              <a:gd name="connsiteY296" fmla="*/ 19227 h 26094"/>
              <a:gd name="connsiteX297" fmla="*/ 361885 w 1548128"/>
              <a:gd name="connsiteY297" fmla="*/ 21974 h 26094"/>
              <a:gd name="connsiteX298" fmla="*/ 351917 w 1548128"/>
              <a:gd name="connsiteY298" fmla="*/ 20600 h 26094"/>
              <a:gd name="connsiteX299" fmla="*/ 373100 w 1548128"/>
              <a:gd name="connsiteY299" fmla="*/ 17853 h 26094"/>
              <a:gd name="connsiteX300" fmla="*/ 364378 w 1548128"/>
              <a:gd name="connsiteY300" fmla="*/ 17853 h 26094"/>
              <a:gd name="connsiteX301" fmla="*/ 370608 w 1548128"/>
              <a:gd name="connsiteY301" fmla="*/ 16480 h 26094"/>
              <a:gd name="connsiteX302" fmla="*/ 346932 w 1548128"/>
              <a:gd name="connsiteY302" fmla="*/ 17853 h 26094"/>
              <a:gd name="connsiteX303" fmla="*/ 358147 w 1548128"/>
              <a:gd name="connsiteY303" fmla="*/ 17853 h 26094"/>
              <a:gd name="connsiteX304" fmla="*/ 349424 w 1548128"/>
              <a:gd name="connsiteY304" fmla="*/ 20600 h 26094"/>
              <a:gd name="connsiteX305" fmla="*/ 336963 w 1548128"/>
              <a:gd name="connsiteY305" fmla="*/ 20600 h 26094"/>
              <a:gd name="connsiteX306" fmla="*/ 317026 w 1548128"/>
              <a:gd name="connsiteY306" fmla="*/ 16480 h 26094"/>
              <a:gd name="connsiteX307" fmla="*/ 305811 w 1548128"/>
              <a:gd name="connsiteY307" fmla="*/ 17853 h 26094"/>
              <a:gd name="connsiteX308" fmla="*/ 315780 w 1548128"/>
              <a:gd name="connsiteY308" fmla="*/ 20600 h 26094"/>
              <a:gd name="connsiteX309" fmla="*/ 284627 w 1548128"/>
              <a:gd name="connsiteY309" fmla="*/ 19227 h 26094"/>
              <a:gd name="connsiteX310" fmla="*/ 287119 w 1548128"/>
              <a:gd name="connsiteY310" fmla="*/ 16480 h 26094"/>
              <a:gd name="connsiteX311" fmla="*/ 275904 w 1548128"/>
              <a:gd name="connsiteY311" fmla="*/ 17853 h 26094"/>
              <a:gd name="connsiteX312" fmla="*/ 273412 w 1548128"/>
              <a:gd name="connsiteY312" fmla="*/ 16480 h 26094"/>
              <a:gd name="connsiteX313" fmla="*/ 257213 w 1548128"/>
              <a:gd name="connsiteY313" fmla="*/ 20600 h 26094"/>
              <a:gd name="connsiteX314" fmla="*/ 254720 w 1548128"/>
              <a:gd name="connsiteY314" fmla="*/ 17853 h 26094"/>
              <a:gd name="connsiteX315" fmla="*/ 243505 w 1548128"/>
              <a:gd name="connsiteY315" fmla="*/ 19227 h 26094"/>
              <a:gd name="connsiteX316" fmla="*/ 218583 w 1548128"/>
              <a:gd name="connsiteY316" fmla="*/ 19227 h 26094"/>
              <a:gd name="connsiteX317" fmla="*/ 219829 w 1548128"/>
              <a:gd name="connsiteY317" fmla="*/ 20600 h 26094"/>
              <a:gd name="connsiteX318" fmla="*/ 161262 w 1548128"/>
              <a:gd name="connsiteY318" fmla="*/ 21974 h 26094"/>
              <a:gd name="connsiteX319" fmla="*/ 153786 w 1548128"/>
              <a:gd name="connsiteY319" fmla="*/ 21974 h 26094"/>
              <a:gd name="connsiteX320" fmla="*/ 147555 w 1548128"/>
              <a:gd name="connsiteY320" fmla="*/ 19227 h 26094"/>
              <a:gd name="connsiteX321" fmla="*/ 145063 w 1548128"/>
              <a:gd name="connsiteY321" fmla="*/ 20600 h 26094"/>
              <a:gd name="connsiteX322" fmla="*/ 143817 w 1548128"/>
              <a:gd name="connsiteY322" fmla="*/ 20600 h 26094"/>
              <a:gd name="connsiteX323" fmla="*/ 138832 w 1548128"/>
              <a:gd name="connsiteY323" fmla="*/ 21974 h 26094"/>
              <a:gd name="connsiteX324" fmla="*/ 103941 w 1548128"/>
              <a:gd name="connsiteY324" fmla="*/ 17853 h 26094"/>
              <a:gd name="connsiteX325" fmla="*/ 111418 w 1548128"/>
              <a:gd name="connsiteY325" fmla="*/ 20600 h 26094"/>
              <a:gd name="connsiteX326" fmla="*/ 103941 w 1548128"/>
              <a:gd name="connsiteY326" fmla="*/ 19227 h 26094"/>
              <a:gd name="connsiteX327" fmla="*/ 105188 w 1548128"/>
              <a:gd name="connsiteY327" fmla="*/ 20600 h 26094"/>
              <a:gd name="connsiteX328" fmla="*/ 60328 w 1548128"/>
              <a:gd name="connsiteY328" fmla="*/ 19227 h 26094"/>
              <a:gd name="connsiteX329" fmla="*/ 60328 w 1548128"/>
              <a:gd name="connsiteY329" fmla="*/ 17853 h 26094"/>
              <a:gd name="connsiteX330" fmla="*/ 47867 w 1548128"/>
              <a:gd name="connsiteY330" fmla="*/ 20600 h 26094"/>
              <a:gd name="connsiteX331" fmla="*/ 49113 w 1548128"/>
              <a:gd name="connsiteY331" fmla="*/ 17853 h 26094"/>
              <a:gd name="connsiteX332" fmla="*/ 19206 w 1548128"/>
              <a:gd name="connsiteY332" fmla="*/ 17853 h 26094"/>
              <a:gd name="connsiteX333" fmla="*/ 12093 w 1548128"/>
              <a:gd name="connsiteY333" fmla="*/ 8707 h 26094"/>
              <a:gd name="connsiteX334" fmla="*/ 14845 w 1548128"/>
              <a:gd name="connsiteY334" fmla="*/ 8240 h 26094"/>
              <a:gd name="connsiteX335" fmla="*/ 22944 w 1548128"/>
              <a:gd name="connsiteY335" fmla="*/ 6867 h 26094"/>
              <a:gd name="connsiteX336" fmla="*/ 39144 w 1548128"/>
              <a:gd name="connsiteY336" fmla="*/ 9613 h 26094"/>
              <a:gd name="connsiteX337" fmla="*/ 37898 w 1548128"/>
              <a:gd name="connsiteY337" fmla="*/ 6867 h 26094"/>
              <a:gd name="connsiteX338" fmla="*/ 40390 w 1548128"/>
              <a:gd name="connsiteY338" fmla="*/ 5493 h 26094"/>
              <a:gd name="connsiteX339" fmla="*/ 145063 w 1548128"/>
              <a:gd name="connsiteY339" fmla="*/ 8240 h 26094"/>
              <a:gd name="connsiteX340" fmla="*/ 146309 w 1548128"/>
              <a:gd name="connsiteY340" fmla="*/ 6867 h 26094"/>
              <a:gd name="connsiteX341" fmla="*/ 155032 w 1548128"/>
              <a:gd name="connsiteY341" fmla="*/ 5493 h 26094"/>
              <a:gd name="connsiteX342" fmla="*/ 163755 w 1548128"/>
              <a:gd name="connsiteY342" fmla="*/ 8240 h 26094"/>
              <a:gd name="connsiteX343" fmla="*/ 166247 w 1548128"/>
              <a:gd name="connsiteY343" fmla="*/ 5493 h 26094"/>
              <a:gd name="connsiteX344" fmla="*/ 214845 w 1548128"/>
              <a:gd name="connsiteY344" fmla="*/ 6867 h 26094"/>
              <a:gd name="connsiteX345" fmla="*/ 219829 w 1548128"/>
              <a:gd name="connsiteY345" fmla="*/ 9613 h 26094"/>
              <a:gd name="connsiteX346" fmla="*/ 232290 w 1548128"/>
              <a:gd name="connsiteY346" fmla="*/ 5493 h 26094"/>
              <a:gd name="connsiteX347" fmla="*/ 250982 w 1548128"/>
              <a:gd name="connsiteY347" fmla="*/ 10987 h 26094"/>
              <a:gd name="connsiteX348" fmla="*/ 254720 w 1548128"/>
              <a:gd name="connsiteY348" fmla="*/ 9613 h 26094"/>
              <a:gd name="connsiteX349" fmla="*/ 277150 w 1548128"/>
              <a:gd name="connsiteY349" fmla="*/ 8240 h 26094"/>
              <a:gd name="connsiteX350" fmla="*/ 322010 w 1548128"/>
              <a:gd name="connsiteY350" fmla="*/ 9613 h 26094"/>
              <a:gd name="connsiteX351" fmla="*/ 326994 w 1548128"/>
              <a:gd name="connsiteY351" fmla="*/ 8240 h 26094"/>
              <a:gd name="connsiteX352" fmla="*/ 323256 w 1548128"/>
              <a:gd name="connsiteY352" fmla="*/ 5493 h 26094"/>
              <a:gd name="connsiteX353" fmla="*/ 334471 w 1548128"/>
              <a:gd name="connsiteY353" fmla="*/ 5493 h 26094"/>
              <a:gd name="connsiteX354" fmla="*/ 336963 w 1548128"/>
              <a:gd name="connsiteY354" fmla="*/ 5493 h 26094"/>
              <a:gd name="connsiteX355" fmla="*/ 340702 w 1548128"/>
              <a:gd name="connsiteY355" fmla="*/ 8240 h 26094"/>
              <a:gd name="connsiteX356" fmla="*/ 353163 w 1548128"/>
              <a:gd name="connsiteY356" fmla="*/ 5493 h 26094"/>
              <a:gd name="connsiteX357" fmla="*/ 356901 w 1548128"/>
              <a:gd name="connsiteY357" fmla="*/ 5493 h 26094"/>
              <a:gd name="connsiteX358" fmla="*/ 355655 w 1548128"/>
              <a:gd name="connsiteY358" fmla="*/ 8240 h 26094"/>
              <a:gd name="connsiteX359" fmla="*/ 366870 w 1548128"/>
              <a:gd name="connsiteY359" fmla="*/ 6867 h 26094"/>
              <a:gd name="connsiteX360" fmla="*/ 363132 w 1548128"/>
              <a:gd name="connsiteY360" fmla="*/ 8240 h 26094"/>
              <a:gd name="connsiteX361" fmla="*/ 371854 w 1548128"/>
              <a:gd name="connsiteY361" fmla="*/ 8240 h 26094"/>
              <a:gd name="connsiteX362" fmla="*/ 369362 w 1548128"/>
              <a:gd name="connsiteY362" fmla="*/ 5493 h 26094"/>
              <a:gd name="connsiteX363" fmla="*/ 447867 w 1548128"/>
              <a:gd name="connsiteY363" fmla="*/ 8240 h 26094"/>
              <a:gd name="connsiteX364" fmla="*/ 462820 w 1548128"/>
              <a:gd name="connsiteY364" fmla="*/ 10987 h 26094"/>
              <a:gd name="connsiteX365" fmla="*/ 469051 w 1548128"/>
              <a:gd name="connsiteY365" fmla="*/ 13733 h 26094"/>
              <a:gd name="connsiteX366" fmla="*/ 466558 w 1548128"/>
              <a:gd name="connsiteY366" fmla="*/ 9613 h 26094"/>
              <a:gd name="connsiteX367" fmla="*/ 476527 w 1548128"/>
              <a:gd name="connsiteY367" fmla="*/ 8240 h 26094"/>
              <a:gd name="connsiteX368" fmla="*/ 520141 w 1548128"/>
              <a:gd name="connsiteY368" fmla="*/ 6867 h 26094"/>
              <a:gd name="connsiteX369" fmla="*/ 518895 w 1548128"/>
              <a:gd name="connsiteY369" fmla="*/ 6867 h 26094"/>
              <a:gd name="connsiteX370" fmla="*/ 553786 w 1548128"/>
              <a:gd name="connsiteY370" fmla="*/ 8240 h 26094"/>
              <a:gd name="connsiteX371" fmla="*/ 555032 w 1548128"/>
              <a:gd name="connsiteY371" fmla="*/ 9613 h 26094"/>
              <a:gd name="connsiteX372" fmla="*/ 582446 w 1548128"/>
              <a:gd name="connsiteY372" fmla="*/ 8240 h 26094"/>
              <a:gd name="connsiteX373" fmla="*/ 583692 w 1548128"/>
              <a:gd name="connsiteY373" fmla="*/ 9613 h 26094"/>
              <a:gd name="connsiteX374" fmla="*/ 599892 w 1548128"/>
              <a:gd name="connsiteY374" fmla="*/ 6867 h 26094"/>
              <a:gd name="connsiteX375" fmla="*/ 599892 w 1548128"/>
              <a:gd name="connsiteY375" fmla="*/ 8240 h 26094"/>
              <a:gd name="connsiteX376" fmla="*/ 614845 w 1548128"/>
              <a:gd name="connsiteY376" fmla="*/ 6867 h 26094"/>
              <a:gd name="connsiteX377" fmla="*/ 645998 w 1548128"/>
              <a:gd name="connsiteY377" fmla="*/ 9613 h 26094"/>
              <a:gd name="connsiteX378" fmla="*/ 664689 w 1548128"/>
              <a:gd name="connsiteY378" fmla="*/ 6867 h 26094"/>
              <a:gd name="connsiteX379" fmla="*/ 665935 w 1548128"/>
              <a:gd name="connsiteY379" fmla="*/ 8240 h 26094"/>
              <a:gd name="connsiteX380" fmla="*/ 690858 w 1548128"/>
              <a:gd name="connsiteY380" fmla="*/ 8240 h 26094"/>
              <a:gd name="connsiteX381" fmla="*/ 690858 w 1548128"/>
              <a:gd name="connsiteY381" fmla="*/ 5493 h 26094"/>
              <a:gd name="connsiteX382" fmla="*/ 717026 w 1548128"/>
              <a:gd name="connsiteY382" fmla="*/ 4120 h 26094"/>
              <a:gd name="connsiteX383" fmla="*/ 720764 w 1548128"/>
              <a:gd name="connsiteY383" fmla="*/ 6867 h 26094"/>
              <a:gd name="connsiteX384" fmla="*/ 731979 w 1548128"/>
              <a:gd name="connsiteY384" fmla="*/ 4120 h 26094"/>
              <a:gd name="connsiteX385" fmla="*/ 729487 w 1548128"/>
              <a:gd name="connsiteY385" fmla="*/ 5493 h 26094"/>
              <a:gd name="connsiteX386" fmla="*/ 746932 w 1548128"/>
              <a:gd name="connsiteY386" fmla="*/ 9613 h 26094"/>
              <a:gd name="connsiteX387" fmla="*/ 743194 w 1548128"/>
              <a:gd name="connsiteY387" fmla="*/ 9613 h 26094"/>
              <a:gd name="connsiteX388" fmla="*/ 764378 w 1548128"/>
              <a:gd name="connsiteY388" fmla="*/ 9613 h 26094"/>
              <a:gd name="connsiteX389" fmla="*/ 764378 w 1548128"/>
              <a:gd name="connsiteY389" fmla="*/ 8240 h 26094"/>
              <a:gd name="connsiteX390" fmla="*/ 785562 w 1548128"/>
              <a:gd name="connsiteY390" fmla="*/ 9613 h 26094"/>
              <a:gd name="connsiteX391" fmla="*/ 796777 w 1548128"/>
              <a:gd name="connsiteY391" fmla="*/ 9613 h 26094"/>
              <a:gd name="connsiteX392" fmla="*/ 799269 w 1548128"/>
              <a:gd name="connsiteY392" fmla="*/ 9613 h 26094"/>
              <a:gd name="connsiteX393" fmla="*/ 814222 w 1548128"/>
              <a:gd name="connsiteY393" fmla="*/ 9613 h 26094"/>
              <a:gd name="connsiteX394" fmla="*/ 820453 w 1548128"/>
              <a:gd name="connsiteY394" fmla="*/ 9613 h 26094"/>
              <a:gd name="connsiteX395" fmla="*/ 842883 w 1548128"/>
              <a:gd name="connsiteY395" fmla="*/ 8240 h 26094"/>
              <a:gd name="connsiteX396" fmla="*/ 841636 w 1548128"/>
              <a:gd name="connsiteY396" fmla="*/ 9613 h 26094"/>
              <a:gd name="connsiteX397" fmla="*/ 852851 w 1548128"/>
              <a:gd name="connsiteY397" fmla="*/ 9613 h 26094"/>
              <a:gd name="connsiteX398" fmla="*/ 865312 w 1548128"/>
              <a:gd name="connsiteY398" fmla="*/ 2746 h 26094"/>
              <a:gd name="connsiteX399" fmla="*/ 862820 w 1548128"/>
              <a:gd name="connsiteY399" fmla="*/ 5493 h 26094"/>
              <a:gd name="connsiteX400" fmla="*/ 866559 w 1548128"/>
              <a:gd name="connsiteY400" fmla="*/ 4120 h 26094"/>
              <a:gd name="connsiteX401" fmla="*/ 865312 w 1548128"/>
              <a:gd name="connsiteY401" fmla="*/ 6867 h 26094"/>
              <a:gd name="connsiteX402" fmla="*/ 887742 w 1548128"/>
              <a:gd name="connsiteY402" fmla="*/ 5493 h 26094"/>
              <a:gd name="connsiteX403" fmla="*/ 888988 w 1548128"/>
              <a:gd name="connsiteY403" fmla="*/ 8240 h 26094"/>
              <a:gd name="connsiteX404" fmla="*/ 898957 w 1548128"/>
              <a:gd name="connsiteY404" fmla="*/ 6867 h 26094"/>
              <a:gd name="connsiteX405" fmla="*/ 958770 w 1548128"/>
              <a:gd name="connsiteY405" fmla="*/ 9613 h 26094"/>
              <a:gd name="connsiteX406" fmla="*/ 968739 w 1548128"/>
              <a:gd name="connsiteY406" fmla="*/ 8240 h 26094"/>
              <a:gd name="connsiteX407" fmla="*/ 968739 w 1548128"/>
              <a:gd name="connsiteY407" fmla="*/ 9613 h 26094"/>
              <a:gd name="connsiteX408" fmla="*/ 988677 w 1548128"/>
              <a:gd name="connsiteY408" fmla="*/ 6867 h 26094"/>
              <a:gd name="connsiteX409" fmla="*/ 991169 w 1548128"/>
              <a:gd name="connsiteY409" fmla="*/ 9613 h 26094"/>
              <a:gd name="connsiteX410" fmla="*/ 998646 w 1548128"/>
              <a:gd name="connsiteY410" fmla="*/ 8240 h 26094"/>
              <a:gd name="connsiteX411" fmla="*/ 999892 w 1548128"/>
              <a:gd name="connsiteY411" fmla="*/ 9613 h 26094"/>
              <a:gd name="connsiteX412" fmla="*/ 1009861 w 1548128"/>
              <a:gd name="connsiteY412" fmla="*/ 9613 h 26094"/>
              <a:gd name="connsiteX413" fmla="*/ 1028552 w 1548128"/>
              <a:gd name="connsiteY413" fmla="*/ 5493 h 26094"/>
              <a:gd name="connsiteX414" fmla="*/ 1039767 w 1548128"/>
              <a:gd name="connsiteY414" fmla="*/ 8240 h 26094"/>
              <a:gd name="connsiteX415" fmla="*/ 1044752 w 1548128"/>
              <a:gd name="connsiteY415" fmla="*/ 6867 h 26094"/>
              <a:gd name="connsiteX416" fmla="*/ 1044752 w 1548128"/>
              <a:gd name="connsiteY416" fmla="*/ 5493 h 26094"/>
              <a:gd name="connsiteX417" fmla="*/ 1045998 w 1548128"/>
              <a:gd name="connsiteY417" fmla="*/ 4120 h 26094"/>
              <a:gd name="connsiteX418" fmla="*/ 1047244 w 1548128"/>
              <a:gd name="connsiteY418" fmla="*/ 5493 h 26094"/>
              <a:gd name="connsiteX419" fmla="*/ 1053475 w 1548128"/>
              <a:gd name="connsiteY419" fmla="*/ 5493 h 26094"/>
              <a:gd name="connsiteX420" fmla="*/ 1055967 w 1548128"/>
              <a:gd name="connsiteY420" fmla="*/ 5493 h 26094"/>
              <a:gd name="connsiteX421" fmla="*/ 1057213 w 1548128"/>
              <a:gd name="connsiteY421" fmla="*/ 5493 h 26094"/>
              <a:gd name="connsiteX422" fmla="*/ 1064690 w 1548128"/>
              <a:gd name="connsiteY422" fmla="*/ 5493 h 26094"/>
              <a:gd name="connsiteX423" fmla="*/ 1102073 w 1548128"/>
              <a:gd name="connsiteY423" fmla="*/ 5493 h 26094"/>
              <a:gd name="connsiteX424" fmla="*/ 1097088 w 1548128"/>
              <a:gd name="connsiteY424" fmla="*/ 5493 h 26094"/>
              <a:gd name="connsiteX425" fmla="*/ 1124503 w 1548128"/>
              <a:gd name="connsiteY425" fmla="*/ 6867 h 26094"/>
              <a:gd name="connsiteX426" fmla="*/ 1123256 w 1548128"/>
              <a:gd name="connsiteY426" fmla="*/ 5493 h 26094"/>
              <a:gd name="connsiteX427" fmla="*/ 1144440 w 1548128"/>
              <a:gd name="connsiteY427" fmla="*/ 4120 h 26094"/>
              <a:gd name="connsiteX428" fmla="*/ 1144440 w 1548128"/>
              <a:gd name="connsiteY428" fmla="*/ 2746 h 26094"/>
              <a:gd name="connsiteX429" fmla="*/ 1162820 w 1548128"/>
              <a:gd name="connsiteY429" fmla="*/ 1888 h 26094"/>
              <a:gd name="connsiteX430" fmla="*/ 1298326 w 1548128"/>
              <a:gd name="connsiteY430" fmla="*/ 1831 h 26094"/>
              <a:gd name="connsiteX431" fmla="*/ 1295972 w 1548128"/>
              <a:gd name="connsiteY431" fmla="*/ 3663 h 26094"/>
              <a:gd name="connsiteX432" fmla="*/ 1298326 w 1548128"/>
              <a:gd name="connsiteY432" fmla="*/ 1831 h 26094"/>
              <a:gd name="connsiteX433" fmla="*/ 1208474 w 1548128"/>
              <a:gd name="connsiteY433" fmla="*/ 1831 h 26094"/>
              <a:gd name="connsiteX434" fmla="*/ 1218239 w 1548128"/>
              <a:gd name="connsiteY434" fmla="*/ 1831 h 26094"/>
              <a:gd name="connsiteX435" fmla="*/ 1210915 w 1548128"/>
              <a:gd name="connsiteY435" fmla="*/ 3663 h 26094"/>
              <a:gd name="connsiteX436" fmla="*/ 1208474 w 1548128"/>
              <a:gd name="connsiteY436" fmla="*/ 1831 h 26094"/>
              <a:gd name="connsiteX437" fmla="*/ 1310551 w 1548128"/>
              <a:gd name="connsiteY437" fmla="*/ 1717 h 26094"/>
              <a:gd name="connsiteX438" fmla="*/ 1311009 w 1548128"/>
              <a:gd name="connsiteY438" fmla="*/ 2747 h 26094"/>
              <a:gd name="connsiteX439" fmla="*/ 1307346 w 1548128"/>
              <a:gd name="connsiteY439" fmla="*/ 2747 h 26094"/>
              <a:gd name="connsiteX440" fmla="*/ 1310551 w 1548128"/>
              <a:gd name="connsiteY440" fmla="*/ 1717 h 26094"/>
              <a:gd name="connsiteX441" fmla="*/ 1044904 w 1548128"/>
              <a:gd name="connsiteY441" fmla="*/ 1374 h 26094"/>
              <a:gd name="connsiteX442" fmla="*/ 1053448 w 1548128"/>
              <a:gd name="connsiteY442" fmla="*/ 4121 h 26094"/>
              <a:gd name="connsiteX443" fmla="*/ 1046124 w 1548128"/>
              <a:gd name="connsiteY443" fmla="*/ 2747 h 26094"/>
              <a:gd name="connsiteX444" fmla="*/ 1395880 w 1548128"/>
              <a:gd name="connsiteY444" fmla="*/ 1099 h 26094"/>
              <a:gd name="connsiteX445" fmla="*/ 1401050 w 1548128"/>
              <a:gd name="connsiteY445" fmla="*/ 3297 h 26094"/>
              <a:gd name="connsiteX446" fmla="*/ 1392003 w 1548128"/>
              <a:gd name="connsiteY446" fmla="*/ 4396 h 26094"/>
              <a:gd name="connsiteX447" fmla="*/ 1395880 w 1548128"/>
              <a:gd name="connsiteY447" fmla="*/ 1099 h 26094"/>
              <a:gd name="connsiteX448" fmla="*/ 1492741 w 1548128"/>
              <a:gd name="connsiteY448" fmla="*/ 0 h 26094"/>
              <a:gd name="connsiteX449" fmla="*/ 1498230 w 1548128"/>
              <a:gd name="connsiteY449" fmla="*/ 0 h 26094"/>
              <a:gd name="connsiteX450" fmla="*/ 1498234 w 1548128"/>
              <a:gd name="connsiteY450" fmla="*/ 0 h 26094"/>
              <a:gd name="connsiteX451" fmla="*/ 1492741 w 1548128"/>
              <a:gd name="connsiteY451" fmla="*/ 0 h 26094"/>
              <a:gd name="connsiteX452" fmla="*/ 1483128 w 1548128"/>
              <a:gd name="connsiteY452" fmla="*/ 0 h 26094"/>
              <a:gd name="connsiteX453" fmla="*/ 1487248 w 1548128"/>
              <a:gd name="connsiteY453" fmla="*/ 2747 h 26094"/>
              <a:gd name="connsiteX454" fmla="*/ 1481755 w 1548128"/>
              <a:gd name="connsiteY454" fmla="*/ 2747 h 26094"/>
              <a:gd name="connsiteX455" fmla="*/ 1483128 w 1548128"/>
              <a:gd name="connsiteY455" fmla="*/ 0 h 26094"/>
              <a:gd name="connsiteX456" fmla="*/ 1482028 w 1548128"/>
              <a:gd name="connsiteY456" fmla="*/ 0 h 26094"/>
              <a:gd name="connsiteX457" fmla="*/ 1478733 w 1548128"/>
              <a:gd name="connsiteY457" fmla="*/ 2747 h 26094"/>
              <a:gd name="connsiteX458" fmla="*/ 1477635 w 1548128"/>
              <a:gd name="connsiteY458" fmla="*/ 2747 h 26094"/>
              <a:gd name="connsiteX459" fmla="*/ 1450165 w 1548128"/>
              <a:gd name="connsiteY459" fmla="*/ 0 h 26094"/>
              <a:gd name="connsiteX460" fmla="*/ 1454744 w 1548128"/>
              <a:gd name="connsiteY460" fmla="*/ 0 h 26094"/>
              <a:gd name="connsiteX461" fmla="*/ 1451081 w 1548128"/>
              <a:gd name="connsiteY461" fmla="*/ 2747 h 26094"/>
              <a:gd name="connsiteX462" fmla="*/ 1450165 w 1548128"/>
              <a:gd name="connsiteY462" fmla="*/ 0 h 26094"/>
              <a:gd name="connsiteX463" fmla="*/ 1433691 w 1548128"/>
              <a:gd name="connsiteY463" fmla="*/ 0 h 26094"/>
              <a:gd name="connsiteX464" fmla="*/ 1437809 w 1548128"/>
              <a:gd name="connsiteY464" fmla="*/ 3663 h 26094"/>
              <a:gd name="connsiteX465" fmla="*/ 1436436 w 1548128"/>
              <a:gd name="connsiteY465" fmla="*/ 3663 h 26094"/>
              <a:gd name="connsiteX466" fmla="*/ 1427098 w 1548128"/>
              <a:gd name="connsiteY466" fmla="*/ 0 h 26094"/>
              <a:gd name="connsiteX467" fmla="*/ 1424901 w 1548128"/>
              <a:gd name="connsiteY467" fmla="*/ 2747 h 26094"/>
              <a:gd name="connsiteX468" fmla="*/ 1422705 w 1548128"/>
              <a:gd name="connsiteY468" fmla="*/ 2747 h 26094"/>
              <a:gd name="connsiteX469" fmla="*/ 1420504 w 1548128"/>
              <a:gd name="connsiteY469" fmla="*/ 0 h 26094"/>
              <a:gd name="connsiteX470" fmla="*/ 1421603 w 1548128"/>
              <a:gd name="connsiteY470" fmla="*/ 2747 h 26094"/>
              <a:gd name="connsiteX471" fmla="*/ 1417207 w 1548128"/>
              <a:gd name="connsiteY471" fmla="*/ 2747 h 26094"/>
              <a:gd name="connsiteX472" fmla="*/ 1420504 w 1548128"/>
              <a:gd name="connsiteY472" fmla="*/ 0 h 26094"/>
              <a:gd name="connsiteX473" fmla="*/ 1407325 w 1548128"/>
              <a:gd name="connsiteY473" fmla="*/ 0 h 26094"/>
              <a:gd name="connsiteX474" fmla="*/ 1407442 w 1548128"/>
              <a:gd name="connsiteY474" fmla="*/ 293 h 26094"/>
              <a:gd name="connsiteX475" fmla="*/ 1408723 w 1548128"/>
              <a:gd name="connsiteY475" fmla="*/ 0 h 26094"/>
              <a:gd name="connsiteX476" fmla="*/ 1409722 w 1548128"/>
              <a:gd name="connsiteY476" fmla="*/ 3663 h 26094"/>
              <a:gd name="connsiteX477" fmla="*/ 1405227 w 1548128"/>
              <a:gd name="connsiteY477" fmla="*/ 2747 h 26094"/>
              <a:gd name="connsiteX478" fmla="*/ 1400733 w 1548128"/>
              <a:gd name="connsiteY478" fmla="*/ 2747 h 26094"/>
              <a:gd name="connsiteX479" fmla="*/ 1402209 w 1548128"/>
              <a:gd name="connsiteY479" fmla="*/ 2132 h 26094"/>
              <a:gd name="connsiteX480" fmla="*/ 1400733 w 1548128"/>
              <a:gd name="connsiteY480" fmla="*/ 1831 h 26094"/>
              <a:gd name="connsiteX481" fmla="*/ 1405617 w 1548128"/>
              <a:gd name="connsiteY481" fmla="*/ 712 h 26094"/>
              <a:gd name="connsiteX482" fmla="*/ 1397173 w 1548128"/>
              <a:gd name="connsiteY482" fmla="*/ 0 h 26094"/>
              <a:gd name="connsiteX483" fmla="*/ 1403635 w 1548128"/>
              <a:gd name="connsiteY483" fmla="*/ 1099 h 26094"/>
              <a:gd name="connsiteX484" fmla="*/ 1397173 w 1548128"/>
              <a:gd name="connsiteY484" fmla="*/ 1099 h 26094"/>
              <a:gd name="connsiteX485" fmla="*/ 1397173 w 1548128"/>
              <a:gd name="connsiteY485" fmla="*/ 0 h 26094"/>
              <a:gd name="connsiteX486" fmla="*/ 1371769 w 1548128"/>
              <a:gd name="connsiteY486" fmla="*/ 0 h 26094"/>
              <a:gd name="connsiteX487" fmla="*/ 1377761 w 1548128"/>
              <a:gd name="connsiteY487" fmla="*/ 3663 h 26094"/>
              <a:gd name="connsiteX488" fmla="*/ 1376763 w 1548128"/>
              <a:gd name="connsiteY488" fmla="*/ 3663 h 26094"/>
              <a:gd name="connsiteX489" fmla="*/ 1367774 w 1548128"/>
              <a:gd name="connsiteY489" fmla="*/ 3663 h 26094"/>
              <a:gd name="connsiteX490" fmla="*/ 1371769 w 1548128"/>
              <a:gd name="connsiteY490" fmla="*/ 0 h 26094"/>
              <a:gd name="connsiteX491" fmla="*/ 1366672 w 1548128"/>
              <a:gd name="connsiteY491" fmla="*/ 0 h 26094"/>
              <a:gd name="connsiteX492" fmla="*/ 1365573 w 1548128"/>
              <a:gd name="connsiteY492" fmla="*/ 1831 h 26094"/>
              <a:gd name="connsiteX493" fmla="*/ 1362276 w 1548128"/>
              <a:gd name="connsiteY493" fmla="*/ 3663 h 26094"/>
              <a:gd name="connsiteX494" fmla="*/ 1355411 w 1548128"/>
              <a:gd name="connsiteY494" fmla="*/ 0 h 26094"/>
              <a:gd name="connsiteX495" fmla="*/ 1355411 w 1548128"/>
              <a:gd name="connsiteY495" fmla="*/ 3663 h 26094"/>
              <a:gd name="connsiteX496" fmla="*/ 1351290 w 1548128"/>
              <a:gd name="connsiteY496" fmla="*/ 1831 h 26094"/>
              <a:gd name="connsiteX497" fmla="*/ 1329318 w 1548128"/>
              <a:gd name="connsiteY497" fmla="*/ 0 h 26094"/>
              <a:gd name="connsiteX498" fmla="*/ 1333897 w 1548128"/>
              <a:gd name="connsiteY498" fmla="*/ 0 h 26094"/>
              <a:gd name="connsiteX499" fmla="*/ 1332981 w 1548128"/>
              <a:gd name="connsiteY499" fmla="*/ 2747 h 26094"/>
              <a:gd name="connsiteX500" fmla="*/ 1329318 w 1548128"/>
              <a:gd name="connsiteY500" fmla="*/ 0 h 26094"/>
              <a:gd name="connsiteX501" fmla="*/ 5499 w 1548128"/>
              <a:gd name="connsiteY501" fmla="*/ 0 h 26094"/>
              <a:gd name="connsiteX502" fmla="*/ 9892 w 1548128"/>
              <a:gd name="connsiteY502" fmla="*/ 2747 h 26094"/>
              <a:gd name="connsiteX503" fmla="*/ 8794 w 1548128"/>
              <a:gd name="connsiteY503" fmla="*/ 2747 h 2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Lst>
            <a:rect l="l" t="t" r="r" b="b"/>
            <a:pathLst>
              <a:path w="1548128" h="26094">
                <a:moveTo>
                  <a:pt x="596000" y="23690"/>
                </a:moveTo>
                <a:cubicBezTo>
                  <a:pt x="597716" y="24034"/>
                  <a:pt x="600120" y="24721"/>
                  <a:pt x="602866" y="24721"/>
                </a:cubicBezTo>
                <a:cubicBezTo>
                  <a:pt x="600119" y="24721"/>
                  <a:pt x="597373" y="24721"/>
                  <a:pt x="593253" y="24721"/>
                </a:cubicBezTo>
                <a:cubicBezTo>
                  <a:pt x="593253" y="23347"/>
                  <a:pt x="594283" y="23347"/>
                  <a:pt x="596000" y="23690"/>
                </a:cubicBezTo>
                <a:close/>
                <a:moveTo>
                  <a:pt x="640205" y="23050"/>
                </a:moveTo>
                <a:lnTo>
                  <a:pt x="641013" y="23347"/>
                </a:lnTo>
                <a:cubicBezTo>
                  <a:pt x="639767" y="23347"/>
                  <a:pt x="639767" y="23347"/>
                  <a:pt x="638521" y="23347"/>
                </a:cubicBezTo>
                <a:close/>
                <a:moveTo>
                  <a:pt x="719595" y="21973"/>
                </a:moveTo>
                <a:cubicBezTo>
                  <a:pt x="721791" y="21973"/>
                  <a:pt x="722890" y="21973"/>
                  <a:pt x="723988" y="21973"/>
                </a:cubicBezTo>
                <a:lnTo>
                  <a:pt x="722890" y="24721"/>
                </a:lnTo>
                <a:close/>
                <a:moveTo>
                  <a:pt x="934627" y="19170"/>
                </a:moveTo>
                <a:lnTo>
                  <a:pt x="935094" y="19227"/>
                </a:lnTo>
                <a:lnTo>
                  <a:pt x="933848" y="19227"/>
                </a:lnTo>
                <a:close/>
                <a:moveTo>
                  <a:pt x="1051924" y="16485"/>
                </a:moveTo>
                <a:lnTo>
                  <a:pt x="1052839" y="16790"/>
                </a:lnTo>
                <a:lnTo>
                  <a:pt x="1057417" y="18315"/>
                </a:lnTo>
                <a:cubicBezTo>
                  <a:pt x="1049177" y="16485"/>
                  <a:pt x="1056044" y="20145"/>
                  <a:pt x="1046430" y="20145"/>
                </a:cubicBezTo>
                <a:cubicBezTo>
                  <a:pt x="1043683" y="16485"/>
                  <a:pt x="1047803" y="16485"/>
                  <a:pt x="1051924" y="16485"/>
                </a:cubicBezTo>
                <a:close/>
                <a:moveTo>
                  <a:pt x="978378" y="16485"/>
                </a:moveTo>
                <a:lnTo>
                  <a:pt x="982040" y="19779"/>
                </a:lnTo>
                <a:cubicBezTo>
                  <a:pt x="978378" y="19779"/>
                  <a:pt x="975937" y="19779"/>
                  <a:pt x="972275" y="20878"/>
                </a:cubicBezTo>
                <a:close/>
                <a:moveTo>
                  <a:pt x="1383336" y="10987"/>
                </a:moveTo>
                <a:lnTo>
                  <a:pt x="1383336" y="13734"/>
                </a:lnTo>
                <a:cubicBezTo>
                  <a:pt x="1382421" y="13734"/>
                  <a:pt x="1381506" y="13734"/>
                  <a:pt x="1381506" y="13734"/>
                </a:cubicBezTo>
                <a:cubicBezTo>
                  <a:pt x="1378760" y="13734"/>
                  <a:pt x="1380590" y="10987"/>
                  <a:pt x="1383336" y="10987"/>
                </a:cubicBezTo>
                <a:close/>
                <a:moveTo>
                  <a:pt x="1337012" y="10987"/>
                </a:moveTo>
                <a:lnTo>
                  <a:pt x="1339209" y="14650"/>
                </a:lnTo>
                <a:lnTo>
                  <a:pt x="1334816" y="14650"/>
                </a:lnTo>
                <a:close/>
                <a:moveTo>
                  <a:pt x="1316766" y="10987"/>
                </a:moveTo>
                <a:cubicBezTo>
                  <a:pt x="1316766" y="13734"/>
                  <a:pt x="1315196" y="13734"/>
                  <a:pt x="1315196" y="13734"/>
                </a:cubicBezTo>
                <a:lnTo>
                  <a:pt x="1307349" y="13734"/>
                </a:lnTo>
                <a:cubicBezTo>
                  <a:pt x="1307349" y="10987"/>
                  <a:pt x="1312057" y="10987"/>
                  <a:pt x="1316766" y="10987"/>
                </a:cubicBezTo>
                <a:close/>
                <a:moveTo>
                  <a:pt x="1244180" y="10987"/>
                </a:moveTo>
                <a:cubicBezTo>
                  <a:pt x="1245554" y="12818"/>
                  <a:pt x="1242807" y="12818"/>
                  <a:pt x="1241434" y="14650"/>
                </a:cubicBezTo>
                <a:cubicBezTo>
                  <a:pt x="1238688" y="14650"/>
                  <a:pt x="1235941" y="12818"/>
                  <a:pt x="1237314" y="12818"/>
                </a:cubicBezTo>
                <a:close/>
                <a:moveTo>
                  <a:pt x="1139812" y="10987"/>
                </a:moveTo>
                <a:lnTo>
                  <a:pt x="1139812" y="14650"/>
                </a:lnTo>
                <a:lnTo>
                  <a:pt x="1137066" y="14650"/>
                </a:lnTo>
                <a:close/>
                <a:moveTo>
                  <a:pt x="1360844" y="9619"/>
                </a:moveTo>
                <a:lnTo>
                  <a:pt x="1369801" y="9619"/>
                </a:lnTo>
                <a:lnTo>
                  <a:pt x="1371592" y="13738"/>
                </a:lnTo>
                <a:cubicBezTo>
                  <a:pt x="1365621" y="10992"/>
                  <a:pt x="1359650" y="13738"/>
                  <a:pt x="1358455" y="15112"/>
                </a:cubicBezTo>
                <a:cubicBezTo>
                  <a:pt x="1357261" y="13738"/>
                  <a:pt x="1359650" y="13738"/>
                  <a:pt x="1359650" y="13738"/>
                </a:cubicBezTo>
                <a:lnTo>
                  <a:pt x="1352484" y="13738"/>
                </a:lnTo>
                <a:cubicBezTo>
                  <a:pt x="1351290" y="10992"/>
                  <a:pt x="1364426" y="10992"/>
                  <a:pt x="1360844" y="9619"/>
                </a:cubicBezTo>
                <a:close/>
                <a:moveTo>
                  <a:pt x="1318895" y="9613"/>
                </a:moveTo>
                <a:lnTo>
                  <a:pt x="1326168" y="10538"/>
                </a:lnTo>
                <a:lnTo>
                  <a:pt x="1326372" y="10987"/>
                </a:lnTo>
                <a:cubicBezTo>
                  <a:pt x="1326372" y="9613"/>
                  <a:pt x="1321388" y="9613"/>
                  <a:pt x="1318895" y="9613"/>
                </a:cubicBezTo>
                <a:close/>
                <a:moveTo>
                  <a:pt x="1369746" y="9494"/>
                </a:moveTo>
                <a:lnTo>
                  <a:pt x="1370397" y="9619"/>
                </a:lnTo>
                <a:lnTo>
                  <a:pt x="1369801" y="9619"/>
                </a:lnTo>
                <a:close/>
                <a:moveTo>
                  <a:pt x="11730" y="8240"/>
                </a:moveTo>
                <a:lnTo>
                  <a:pt x="12093" y="8707"/>
                </a:lnTo>
                <a:lnTo>
                  <a:pt x="6745" y="9613"/>
                </a:lnTo>
                <a:close/>
                <a:moveTo>
                  <a:pt x="1514714" y="7215"/>
                </a:moveTo>
                <a:cubicBezTo>
                  <a:pt x="1516872" y="7558"/>
                  <a:pt x="1519226" y="8244"/>
                  <a:pt x="1520011" y="8244"/>
                </a:cubicBezTo>
                <a:lnTo>
                  <a:pt x="1515302" y="8244"/>
                </a:lnTo>
                <a:lnTo>
                  <a:pt x="1510594" y="8244"/>
                </a:lnTo>
                <a:cubicBezTo>
                  <a:pt x="1510594" y="6872"/>
                  <a:pt x="1512556" y="6872"/>
                  <a:pt x="1514714" y="7215"/>
                </a:cubicBezTo>
                <a:close/>
                <a:moveTo>
                  <a:pt x="1348891" y="7215"/>
                </a:moveTo>
                <a:cubicBezTo>
                  <a:pt x="1349577" y="6872"/>
                  <a:pt x="1349920" y="6872"/>
                  <a:pt x="1349920" y="8244"/>
                </a:cubicBezTo>
                <a:cubicBezTo>
                  <a:pt x="1348548" y="8244"/>
                  <a:pt x="1347175" y="8244"/>
                  <a:pt x="1345802" y="8244"/>
                </a:cubicBezTo>
                <a:cubicBezTo>
                  <a:pt x="1347175" y="8244"/>
                  <a:pt x="1348204" y="7558"/>
                  <a:pt x="1348891" y="7215"/>
                </a:cubicBezTo>
                <a:close/>
                <a:moveTo>
                  <a:pt x="1547213" y="5499"/>
                </a:moveTo>
                <a:lnTo>
                  <a:pt x="1548128" y="5499"/>
                </a:lnTo>
                <a:lnTo>
                  <a:pt x="1543552" y="8244"/>
                </a:lnTo>
                <a:close/>
                <a:moveTo>
                  <a:pt x="1538055" y="5499"/>
                </a:moveTo>
                <a:lnTo>
                  <a:pt x="1542175" y="5499"/>
                </a:lnTo>
                <a:lnTo>
                  <a:pt x="1538055" y="7329"/>
                </a:lnTo>
                <a:close/>
                <a:moveTo>
                  <a:pt x="1516081" y="5499"/>
                </a:moveTo>
                <a:lnTo>
                  <a:pt x="1538055" y="5499"/>
                </a:lnTo>
                <a:cubicBezTo>
                  <a:pt x="1529814" y="5499"/>
                  <a:pt x="1520201" y="9159"/>
                  <a:pt x="1516081" y="5499"/>
                </a:cubicBezTo>
                <a:close/>
                <a:moveTo>
                  <a:pt x="1482027" y="5499"/>
                </a:moveTo>
                <a:lnTo>
                  <a:pt x="1473239" y="9159"/>
                </a:lnTo>
                <a:lnTo>
                  <a:pt x="1472140" y="9159"/>
                </a:lnTo>
                <a:close/>
                <a:moveTo>
                  <a:pt x="1439179" y="5499"/>
                </a:moveTo>
                <a:lnTo>
                  <a:pt x="1440359" y="5499"/>
                </a:lnTo>
                <a:lnTo>
                  <a:pt x="1442842" y="5499"/>
                </a:lnTo>
                <a:lnTo>
                  <a:pt x="1442147" y="6020"/>
                </a:lnTo>
                <a:lnTo>
                  <a:pt x="1442324" y="6072"/>
                </a:lnTo>
                <a:lnTo>
                  <a:pt x="1443758" y="5499"/>
                </a:lnTo>
                <a:lnTo>
                  <a:pt x="1443527" y="6422"/>
                </a:lnTo>
                <a:lnTo>
                  <a:pt x="1449777" y="8244"/>
                </a:lnTo>
                <a:cubicBezTo>
                  <a:pt x="1446245" y="8244"/>
                  <a:pt x="1446245" y="8244"/>
                  <a:pt x="1445068" y="8244"/>
                </a:cubicBezTo>
                <a:lnTo>
                  <a:pt x="1443325" y="7228"/>
                </a:lnTo>
                <a:lnTo>
                  <a:pt x="1442842" y="9159"/>
                </a:lnTo>
                <a:lnTo>
                  <a:pt x="1439912" y="7695"/>
                </a:lnTo>
                <a:lnTo>
                  <a:pt x="1439179" y="8244"/>
                </a:lnTo>
                <a:lnTo>
                  <a:pt x="1439179" y="7329"/>
                </a:lnTo>
                <a:close/>
                <a:moveTo>
                  <a:pt x="1416113" y="5499"/>
                </a:moveTo>
                <a:lnTo>
                  <a:pt x="1420508" y="5499"/>
                </a:lnTo>
                <a:cubicBezTo>
                  <a:pt x="1419409" y="5499"/>
                  <a:pt x="1421606" y="8244"/>
                  <a:pt x="1416113" y="5499"/>
                </a:cubicBezTo>
                <a:close/>
                <a:moveTo>
                  <a:pt x="1411719" y="5499"/>
                </a:moveTo>
                <a:lnTo>
                  <a:pt x="1416113" y="5499"/>
                </a:lnTo>
                <a:lnTo>
                  <a:pt x="1416113" y="8244"/>
                </a:lnTo>
                <a:close/>
                <a:moveTo>
                  <a:pt x="1368009" y="5499"/>
                </a:moveTo>
                <a:lnTo>
                  <a:pt x="1369746" y="9494"/>
                </a:lnTo>
                <a:lnTo>
                  <a:pt x="1363232" y="8245"/>
                </a:lnTo>
                <a:cubicBezTo>
                  <a:pt x="1368009" y="6872"/>
                  <a:pt x="1368009" y="5499"/>
                  <a:pt x="1368009" y="5499"/>
                </a:cubicBezTo>
                <a:close/>
                <a:moveTo>
                  <a:pt x="2198" y="5499"/>
                </a:moveTo>
                <a:lnTo>
                  <a:pt x="4396" y="9159"/>
                </a:lnTo>
                <a:cubicBezTo>
                  <a:pt x="3297" y="7329"/>
                  <a:pt x="1099" y="9159"/>
                  <a:pt x="0" y="9159"/>
                </a:cubicBezTo>
                <a:close/>
                <a:moveTo>
                  <a:pt x="1162820" y="1888"/>
                </a:moveTo>
                <a:cubicBezTo>
                  <a:pt x="1169674" y="1716"/>
                  <a:pt x="1176216" y="2060"/>
                  <a:pt x="1179331" y="4120"/>
                </a:cubicBezTo>
                <a:cubicBezTo>
                  <a:pt x="1180577" y="2746"/>
                  <a:pt x="1190546" y="4120"/>
                  <a:pt x="1196777" y="2746"/>
                </a:cubicBezTo>
                <a:lnTo>
                  <a:pt x="1198023" y="5493"/>
                </a:lnTo>
                <a:cubicBezTo>
                  <a:pt x="1204253" y="5493"/>
                  <a:pt x="1207992" y="5493"/>
                  <a:pt x="1212976" y="5493"/>
                </a:cubicBezTo>
                <a:cubicBezTo>
                  <a:pt x="1226683" y="8240"/>
                  <a:pt x="1239144" y="5493"/>
                  <a:pt x="1250359" y="5493"/>
                </a:cubicBezTo>
                <a:lnTo>
                  <a:pt x="1262820" y="4120"/>
                </a:lnTo>
                <a:cubicBezTo>
                  <a:pt x="1259082" y="5493"/>
                  <a:pt x="1265313" y="2746"/>
                  <a:pt x="1269051" y="4120"/>
                </a:cubicBezTo>
                <a:cubicBezTo>
                  <a:pt x="1272789" y="2746"/>
                  <a:pt x="1279020" y="2746"/>
                  <a:pt x="1282758" y="4120"/>
                </a:cubicBezTo>
                <a:lnTo>
                  <a:pt x="1291481" y="4120"/>
                </a:lnTo>
                <a:cubicBezTo>
                  <a:pt x="1282758" y="5493"/>
                  <a:pt x="1291481" y="6867"/>
                  <a:pt x="1292727" y="8240"/>
                </a:cubicBezTo>
                <a:lnTo>
                  <a:pt x="1296465" y="6867"/>
                </a:lnTo>
                <a:cubicBezTo>
                  <a:pt x="1298958" y="8240"/>
                  <a:pt x="1293973" y="8240"/>
                  <a:pt x="1297711" y="8240"/>
                </a:cubicBezTo>
                <a:cubicBezTo>
                  <a:pt x="1300204" y="8240"/>
                  <a:pt x="1310172" y="8240"/>
                  <a:pt x="1313911" y="5493"/>
                </a:cubicBezTo>
                <a:cubicBezTo>
                  <a:pt x="1312665" y="5493"/>
                  <a:pt x="1312665" y="5493"/>
                  <a:pt x="1310172" y="5493"/>
                </a:cubicBezTo>
                <a:cubicBezTo>
                  <a:pt x="1310172" y="4120"/>
                  <a:pt x="1311419" y="4120"/>
                  <a:pt x="1312665" y="4120"/>
                </a:cubicBezTo>
                <a:cubicBezTo>
                  <a:pt x="1317649" y="4120"/>
                  <a:pt x="1316403" y="4120"/>
                  <a:pt x="1315157" y="2746"/>
                </a:cubicBezTo>
                <a:cubicBezTo>
                  <a:pt x="1322634" y="5493"/>
                  <a:pt x="1326372" y="4120"/>
                  <a:pt x="1331356" y="6867"/>
                </a:cubicBezTo>
                <a:cubicBezTo>
                  <a:pt x="1323880" y="2746"/>
                  <a:pt x="1347556" y="6867"/>
                  <a:pt x="1343817" y="2746"/>
                </a:cubicBezTo>
                <a:cubicBezTo>
                  <a:pt x="1347556" y="5493"/>
                  <a:pt x="1346310" y="4120"/>
                  <a:pt x="1350048" y="5493"/>
                </a:cubicBezTo>
                <a:cubicBezTo>
                  <a:pt x="1342571" y="5493"/>
                  <a:pt x="1335095" y="8240"/>
                  <a:pt x="1330110" y="8240"/>
                </a:cubicBezTo>
                <a:lnTo>
                  <a:pt x="1335095" y="9613"/>
                </a:lnTo>
                <a:cubicBezTo>
                  <a:pt x="1333225" y="10987"/>
                  <a:pt x="1330110" y="10987"/>
                  <a:pt x="1326995" y="10643"/>
                </a:cubicBezTo>
                <a:lnTo>
                  <a:pt x="1326168" y="10538"/>
                </a:lnTo>
                <a:lnTo>
                  <a:pt x="1325126" y="8240"/>
                </a:lnTo>
                <a:cubicBezTo>
                  <a:pt x="1316403" y="8240"/>
                  <a:pt x="1310172" y="9613"/>
                  <a:pt x="1303942" y="9613"/>
                </a:cubicBezTo>
                <a:cubicBezTo>
                  <a:pt x="1310172" y="10987"/>
                  <a:pt x="1297711" y="10987"/>
                  <a:pt x="1301450" y="13733"/>
                </a:cubicBezTo>
                <a:lnTo>
                  <a:pt x="1306434" y="12360"/>
                </a:lnTo>
                <a:cubicBezTo>
                  <a:pt x="1307680" y="13733"/>
                  <a:pt x="1303942" y="13733"/>
                  <a:pt x="1301450" y="15107"/>
                </a:cubicBezTo>
                <a:lnTo>
                  <a:pt x="1259952" y="13800"/>
                </a:lnTo>
                <a:lnTo>
                  <a:pt x="1257913" y="14650"/>
                </a:lnTo>
                <a:lnTo>
                  <a:pt x="1258185" y="13744"/>
                </a:lnTo>
                <a:lnTo>
                  <a:pt x="1257836" y="13733"/>
                </a:lnTo>
                <a:lnTo>
                  <a:pt x="1258203" y="13683"/>
                </a:lnTo>
                <a:lnTo>
                  <a:pt x="1259011" y="10987"/>
                </a:lnTo>
                <a:cubicBezTo>
                  <a:pt x="1260109" y="12818"/>
                  <a:pt x="1260109" y="12818"/>
                  <a:pt x="1262306" y="12818"/>
                </a:cubicBezTo>
                <a:lnTo>
                  <a:pt x="1261235" y="13265"/>
                </a:lnTo>
                <a:lnTo>
                  <a:pt x="1267805" y="12360"/>
                </a:lnTo>
                <a:lnTo>
                  <a:pt x="1261574" y="10987"/>
                </a:lnTo>
                <a:cubicBezTo>
                  <a:pt x="1266559" y="10987"/>
                  <a:pt x="1271543" y="13733"/>
                  <a:pt x="1279020" y="12360"/>
                </a:cubicBezTo>
                <a:cubicBezTo>
                  <a:pt x="1277774" y="10987"/>
                  <a:pt x="1282758" y="9613"/>
                  <a:pt x="1277774" y="8240"/>
                </a:cubicBezTo>
                <a:cubicBezTo>
                  <a:pt x="1261574" y="5493"/>
                  <a:pt x="1265313" y="10987"/>
                  <a:pt x="1247867" y="10987"/>
                </a:cubicBezTo>
                <a:cubicBezTo>
                  <a:pt x="1245375" y="10987"/>
                  <a:pt x="1250359" y="8240"/>
                  <a:pt x="1241637" y="9613"/>
                </a:cubicBezTo>
                <a:cubicBezTo>
                  <a:pt x="1229176" y="10987"/>
                  <a:pt x="1220453" y="13733"/>
                  <a:pt x="1220453" y="16480"/>
                </a:cubicBezTo>
                <a:cubicBezTo>
                  <a:pt x="1225437" y="16480"/>
                  <a:pt x="1235406" y="13733"/>
                  <a:pt x="1237898" y="16480"/>
                </a:cubicBezTo>
                <a:cubicBezTo>
                  <a:pt x="1231668" y="16480"/>
                  <a:pt x="1224191" y="17853"/>
                  <a:pt x="1222945" y="17853"/>
                </a:cubicBezTo>
                <a:cubicBezTo>
                  <a:pt x="1217961" y="16480"/>
                  <a:pt x="1232914" y="17853"/>
                  <a:pt x="1226683" y="16480"/>
                </a:cubicBezTo>
                <a:cubicBezTo>
                  <a:pt x="1221699" y="16480"/>
                  <a:pt x="1220453" y="16480"/>
                  <a:pt x="1219207" y="17853"/>
                </a:cubicBezTo>
                <a:cubicBezTo>
                  <a:pt x="1221699" y="16480"/>
                  <a:pt x="1215468" y="16480"/>
                  <a:pt x="1214222" y="15107"/>
                </a:cubicBezTo>
                <a:cubicBezTo>
                  <a:pt x="1203007" y="15107"/>
                  <a:pt x="1196777" y="13733"/>
                  <a:pt x="1185562" y="13733"/>
                </a:cubicBezTo>
                <a:cubicBezTo>
                  <a:pt x="1184316" y="13733"/>
                  <a:pt x="1183070" y="12360"/>
                  <a:pt x="1183070" y="10987"/>
                </a:cubicBezTo>
                <a:cubicBezTo>
                  <a:pt x="1176839" y="12360"/>
                  <a:pt x="1168116" y="16480"/>
                  <a:pt x="1170608" y="17853"/>
                </a:cubicBezTo>
                <a:cubicBezTo>
                  <a:pt x="1163132" y="17853"/>
                  <a:pt x="1163132" y="16480"/>
                  <a:pt x="1156901" y="17853"/>
                </a:cubicBezTo>
                <a:cubicBezTo>
                  <a:pt x="1166870" y="20600"/>
                  <a:pt x="1155655" y="16480"/>
                  <a:pt x="1154409" y="19227"/>
                </a:cubicBezTo>
                <a:cubicBezTo>
                  <a:pt x="1148179" y="20600"/>
                  <a:pt x="1151917" y="17853"/>
                  <a:pt x="1149425" y="17853"/>
                </a:cubicBezTo>
                <a:lnTo>
                  <a:pt x="1146320" y="18994"/>
                </a:lnTo>
                <a:lnTo>
                  <a:pt x="1145686" y="19227"/>
                </a:lnTo>
                <a:lnTo>
                  <a:pt x="1145878" y="18699"/>
                </a:lnTo>
                <a:lnTo>
                  <a:pt x="1148179" y="12360"/>
                </a:lnTo>
                <a:cubicBezTo>
                  <a:pt x="1145686" y="10987"/>
                  <a:pt x="1131979" y="9613"/>
                  <a:pt x="1131979" y="9613"/>
                </a:cubicBezTo>
                <a:cubicBezTo>
                  <a:pt x="1128241" y="10987"/>
                  <a:pt x="1129487" y="19227"/>
                  <a:pt x="1134472" y="21974"/>
                </a:cubicBezTo>
                <a:cubicBezTo>
                  <a:pt x="1133225" y="23347"/>
                  <a:pt x="1128241" y="20600"/>
                  <a:pt x="1125749" y="20600"/>
                </a:cubicBezTo>
                <a:cubicBezTo>
                  <a:pt x="1118272" y="17853"/>
                  <a:pt x="1113288" y="21974"/>
                  <a:pt x="1107057" y="20600"/>
                </a:cubicBezTo>
                <a:lnTo>
                  <a:pt x="1099580" y="20600"/>
                </a:lnTo>
                <a:cubicBezTo>
                  <a:pt x="1099580" y="20600"/>
                  <a:pt x="1104565" y="16480"/>
                  <a:pt x="1102073" y="16480"/>
                </a:cubicBezTo>
                <a:cubicBezTo>
                  <a:pt x="1090858" y="15107"/>
                  <a:pt x="1078397" y="19227"/>
                  <a:pt x="1079643" y="21974"/>
                </a:cubicBezTo>
                <a:lnTo>
                  <a:pt x="1098334" y="19227"/>
                </a:lnTo>
                <a:cubicBezTo>
                  <a:pt x="1098334" y="21974"/>
                  <a:pt x="1084627" y="21974"/>
                  <a:pt x="1085873" y="24721"/>
                </a:cubicBezTo>
                <a:lnTo>
                  <a:pt x="1069674" y="23347"/>
                </a:lnTo>
                <a:cubicBezTo>
                  <a:pt x="1070920" y="23347"/>
                  <a:pt x="1077151" y="23347"/>
                  <a:pt x="1074658" y="21974"/>
                </a:cubicBezTo>
                <a:cubicBezTo>
                  <a:pt x="1068428" y="21974"/>
                  <a:pt x="1070920" y="20600"/>
                  <a:pt x="1067182" y="20600"/>
                </a:cubicBezTo>
                <a:cubicBezTo>
                  <a:pt x="1074658" y="17853"/>
                  <a:pt x="1089612" y="10987"/>
                  <a:pt x="1094596" y="8240"/>
                </a:cubicBezTo>
                <a:lnTo>
                  <a:pt x="1087119" y="9613"/>
                </a:lnTo>
                <a:lnTo>
                  <a:pt x="1084627" y="8240"/>
                </a:lnTo>
                <a:cubicBezTo>
                  <a:pt x="1073412" y="9613"/>
                  <a:pt x="1063443" y="17853"/>
                  <a:pt x="1060951" y="20600"/>
                </a:cubicBezTo>
                <a:cubicBezTo>
                  <a:pt x="1054721" y="19227"/>
                  <a:pt x="1057213" y="15107"/>
                  <a:pt x="1057213" y="13733"/>
                </a:cubicBezTo>
                <a:cubicBezTo>
                  <a:pt x="1044752" y="13733"/>
                  <a:pt x="1044752" y="20600"/>
                  <a:pt x="1033537" y="19227"/>
                </a:cubicBezTo>
                <a:lnTo>
                  <a:pt x="1037275" y="20600"/>
                </a:lnTo>
                <a:cubicBezTo>
                  <a:pt x="1034783" y="20600"/>
                  <a:pt x="1023568" y="20600"/>
                  <a:pt x="1026060" y="20600"/>
                </a:cubicBezTo>
                <a:cubicBezTo>
                  <a:pt x="1022322" y="20600"/>
                  <a:pt x="1019830" y="16480"/>
                  <a:pt x="1023568" y="16480"/>
                </a:cubicBezTo>
                <a:lnTo>
                  <a:pt x="1012353" y="20600"/>
                </a:lnTo>
                <a:cubicBezTo>
                  <a:pt x="1013599" y="20600"/>
                  <a:pt x="1012353" y="16480"/>
                  <a:pt x="1013599" y="16480"/>
                </a:cubicBezTo>
                <a:cubicBezTo>
                  <a:pt x="1008615" y="16480"/>
                  <a:pt x="1006122" y="20600"/>
                  <a:pt x="1008615" y="20600"/>
                </a:cubicBezTo>
                <a:cubicBezTo>
                  <a:pt x="999892" y="17853"/>
                  <a:pt x="1002384" y="19227"/>
                  <a:pt x="994908" y="16480"/>
                </a:cubicBezTo>
                <a:cubicBezTo>
                  <a:pt x="992415" y="16480"/>
                  <a:pt x="994908" y="20600"/>
                  <a:pt x="997400" y="20600"/>
                </a:cubicBezTo>
                <a:cubicBezTo>
                  <a:pt x="991169" y="20600"/>
                  <a:pt x="987431" y="20600"/>
                  <a:pt x="984939" y="20600"/>
                </a:cubicBezTo>
                <a:cubicBezTo>
                  <a:pt x="993661" y="19227"/>
                  <a:pt x="987431" y="12360"/>
                  <a:pt x="989923" y="9613"/>
                </a:cubicBezTo>
                <a:lnTo>
                  <a:pt x="968739" y="20600"/>
                </a:lnTo>
                <a:lnTo>
                  <a:pt x="971232" y="16480"/>
                </a:lnTo>
                <a:lnTo>
                  <a:pt x="934627" y="19170"/>
                </a:lnTo>
                <a:lnTo>
                  <a:pt x="926252" y="18144"/>
                </a:lnTo>
                <a:lnTo>
                  <a:pt x="927618" y="17853"/>
                </a:lnTo>
                <a:cubicBezTo>
                  <a:pt x="926372" y="17853"/>
                  <a:pt x="925126" y="17853"/>
                  <a:pt x="923880" y="17853"/>
                </a:cubicBezTo>
                <a:lnTo>
                  <a:pt x="926252" y="18144"/>
                </a:lnTo>
                <a:lnTo>
                  <a:pt x="918739" y="19742"/>
                </a:lnTo>
                <a:cubicBezTo>
                  <a:pt x="916091" y="20943"/>
                  <a:pt x="913288" y="21974"/>
                  <a:pt x="908926" y="20600"/>
                </a:cubicBezTo>
                <a:cubicBezTo>
                  <a:pt x="916403" y="20600"/>
                  <a:pt x="917649" y="17853"/>
                  <a:pt x="917649" y="17853"/>
                </a:cubicBezTo>
                <a:cubicBezTo>
                  <a:pt x="912664" y="17853"/>
                  <a:pt x="898957" y="17853"/>
                  <a:pt x="900203" y="20600"/>
                </a:cubicBezTo>
                <a:cubicBezTo>
                  <a:pt x="896465" y="20600"/>
                  <a:pt x="893973" y="20600"/>
                  <a:pt x="893973" y="19227"/>
                </a:cubicBezTo>
                <a:lnTo>
                  <a:pt x="879020" y="20600"/>
                </a:lnTo>
                <a:cubicBezTo>
                  <a:pt x="880266" y="20600"/>
                  <a:pt x="881512" y="20600"/>
                  <a:pt x="877774" y="19227"/>
                </a:cubicBezTo>
                <a:cubicBezTo>
                  <a:pt x="885250" y="20600"/>
                  <a:pt x="892727" y="16480"/>
                  <a:pt x="897711" y="19227"/>
                </a:cubicBezTo>
                <a:cubicBezTo>
                  <a:pt x="897711" y="16480"/>
                  <a:pt x="893973" y="16480"/>
                  <a:pt x="898957" y="13733"/>
                </a:cubicBezTo>
                <a:cubicBezTo>
                  <a:pt x="882758" y="15107"/>
                  <a:pt x="874035" y="17853"/>
                  <a:pt x="865312" y="20600"/>
                </a:cubicBezTo>
                <a:lnTo>
                  <a:pt x="851605" y="19227"/>
                </a:lnTo>
                <a:lnTo>
                  <a:pt x="850359" y="20600"/>
                </a:lnTo>
                <a:lnTo>
                  <a:pt x="847867" y="17853"/>
                </a:lnTo>
                <a:cubicBezTo>
                  <a:pt x="846621" y="17853"/>
                  <a:pt x="845375" y="19227"/>
                  <a:pt x="845375" y="17853"/>
                </a:cubicBezTo>
                <a:lnTo>
                  <a:pt x="841811" y="17853"/>
                </a:lnTo>
                <a:lnTo>
                  <a:pt x="841636" y="17853"/>
                </a:lnTo>
                <a:lnTo>
                  <a:pt x="841732" y="17774"/>
                </a:lnTo>
                <a:lnTo>
                  <a:pt x="846620" y="13734"/>
                </a:lnTo>
                <a:lnTo>
                  <a:pt x="845930" y="13734"/>
                </a:lnTo>
                <a:cubicBezTo>
                  <a:pt x="847304" y="13734"/>
                  <a:pt x="848678" y="13734"/>
                  <a:pt x="850051" y="10987"/>
                </a:cubicBezTo>
                <a:cubicBezTo>
                  <a:pt x="850051" y="13734"/>
                  <a:pt x="848678" y="13734"/>
                  <a:pt x="847304" y="13734"/>
                </a:cubicBezTo>
                <a:lnTo>
                  <a:pt x="846622" y="13734"/>
                </a:lnTo>
                <a:lnTo>
                  <a:pt x="850359" y="16480"/>
                </a:lnTo>
                <a:cubicBezTo>
                  <a:pt x="852851" y="13733"/>
                  <a:pt x="855344" y="13733"/>
                  <a:pt x="851605" y="12360"/>
                </a:cubicBezTo>
                <a:cubicBezTo>
                  <a:pt x="851605" y="12360"/>
                  <a:pt x="850359" y="12360"/>
                  <a:pt x="849113" y="12360"/>
                </a:cubicBezTo>
                <a:cubicBezTo>
                  <a:pt x="851605" y="10987"/>
                  <a:pt x="851605" y="10987"/>
                  <a:pt x="851605" y="10987"/>
                </a:cubicBezTo>
                <a:lnTo>
                  <a:pt x="850051" y="10987"/>
                </a:lnTo>
                <a:lnTo>
                  <a:pt x="840390" y="10987"/>
                </a:lnTo>
                <a:cubicBezTo>
                  <a:pt x="841636" y="12360"/>
                  <a:pt x="842883" y="13733"/>
                  <a:pt x="845375" y="13733"/>
                </a:cubicBezTo>
                <a:lnTo>
                  <a:pt x="840660" y="16703"/>
                </a:lnTo>
                <a:lnTo>
                  <a:pt x="836652" y="19227"/>
                </a:lnTo>
                <a:lnTo>
                  <a:pt x="829175" y="17853"/>
                </a:lnTo>
                <a:cubicBezTo>
                  <a:pt x="820453" y="20600"/>
                  <a:pt x="821699" y="19227"/>
                  <a:pt x="809238" y="21974"/>
                </a:cubicBezTo>
                <a:cubicBezTo>
                  <a:pt x="809238" y="20600"/>
                  <a:pt x="812976" y="20600"/>
                  <a:pt x="810484" y="19227"/>
                </a:cubicBezTo>
                <a:cubicBezTo>
                  <a:pt x="801761" y="21974"/>
                  <a:pt x="790546" y="16480"/>
                  <a:pt x="788054" y="17853"/>
                </a:cubicBezTo>
                <a:cubicBezTo>
                  <a:pt x="781823" y="19227"/>
                  <a:pt x="785562" y="20600"/>
                  <a:pt x="780577" y="20600"/>
                </a:cubicBezTo>
                <a:lnTo>
                  <a:pt x="775593" y="21974"/>
                </a:lnTo>
                <a:cubicBezTo>
                  <a:pt x="773101" y="21974"/>
                  <a:pt x="780577" y="20600"/>
                  <a:pt x="774347" y="20600"/>
                </a:cubicBezTo>
                <a:cubicBezTo>
                  <a:pt x="764378" y="21974"/>
                  <a:pt x="758147" y="23347"/>
                  <a:pt x="750671" y="21974"/>
                </a:cubicBezTo>
                <a:cubicBezTo>
                  <a:pt x="739456" y="21974"/>
                  <a:pt x="755655" y="24721"/>
                  <a:pt x="745686" y="24721"/>
                </a:cubicBezTo>
                <a:cubicBezTo>
                  <a:pt x="744440" y="23347"/>
                  <a:pt x="743194" y="21974"/>
                  <a:pt x="736964" y="21974"/>
                </a:cubicBezTo>
                <a:cubicBezTo>
                  <a:pt x="734471" y="23347"/>
                  <a:pt x="734471" y="23347"/>
                  <a:pt x="728241" y="24721"/>
                </a:cubicBezTo>
                <a:lnTo>
                  <a:pt x="728241" y="21974"/>
                </a:lnTo>
                <a:cubicBezTo>
                  <a:pt x="723256" y="21974"/>
                  <a:pt x="719518" y="23347"/>
                  <a:pt x="719518" y="20600"/>
                </a:cubicBezTo>
                <a:cubicBezTo>
                  <a:pt x="715780" y="21974"/>
                  <a:pt x="712041" y="21974"/>
                  <a:pt x="709549" y="20600"/>
                </a:cubicBezTo>
                <a:cubicBezTo>
                  <a:pt x="702072" y="23347"/>
                  <a:pt x="715780" y="26094"/>
                  <a:pt x="718272" y="26094"/>
                </a:cubicBezTo>
                <a:cubicBezTo>
                  <a:pt x="709549" y="24721"/>
                  <a:pt x="704565" y="26094"/>
                  <a:pt x="699580" y="23347"/>
                </a:cubicBezTo>
                <a:lnTo>
                  <a:pt x="707057" y="23347"/>
                </a:lnTo>
                <a:cubicBezTo>
                  <a:pt x="692104" y="20600"/>
                  <a:pt x="693350" y="26094"/>
                  <a:pt x="687119" y="20600"/>
                </a:cubicBezTo>
                <a:lnTo>
                  <a:pt x="688365" y="20142"/>
                </a:lnTo>
                <a:lnTo>
                  <a:pt x="688365" y="20600"/>
                </a:lnTo>
                <a:lnTo>
                  <a:pt x="694596" y="17853"/>
                </a:lnTo>
                <a:lnTo>
                  <a:pt x="688365" y="20142"/>
                </a:lnTo>
                <a:lnTo>
                  <a:pt x="688365" y="17853"/>
                </a:lnTo>
                <a:cubicBezTo>
                  <a:pt x="685873" y="19227"/>
                  <a:pt x="682135" y="20600"/>
                  <a:pt x="679643" y="20600"/>
                </a:cubicBezTo>
                <a:lnTo>
                  <a:pt x="667182" y="21974"/>
                </a:lnTo>
                <a:cubicBezTo>
                  <a:pt x="670920" y="21974"/>
                  <a:pt x="670920" y="20600"/>
                  <a:pt x="668428" y="20600"/>
                </a:cubicBezTo>
                <a:lnTo>
                  <a:pt x="659705" y="21974"/>
                </a:lnTo>
                <a:cubicBezTo>
                  <a:pt x="662197" y="20600"/>
                  <a:pt x="659705" y="20600"/>
                  <a:pt x="655967" y="20600"/>
                </a:cubicBezTo>
                <a:cubicBezTo>
                  <a:pt x="650360" y="19913"/>
                  <a:pt x="648179" y="20943"/>
                  <a:pt x="646310" y="21974"/>
                </a:cubicBezTo>
                <a:lnTo>
                  <a:pt x="640205" y="23050"/>
                </a:lnTo>
                <a:lnTo>
                  <a:pt x="637275" y="21974"/>
                </a:lnTo>
                <a:cubicBezTo>
                  <a:pt x="636029" y="26094"/>
                  <a:pt x="612353" y="23347"/>
                  <a:pt x="609861" y="26094"/>
                </a:cubicBezTo>
                <a:cubicBezTo>
                  <a:pt x="604876" y="24721"/>
                  <a:pt x="609861" y="26094"/>
                  <a:pt x="617337" y="23347"/>
                </a:cubicBezTo>
                <a:lnTo>
                  <a:pt x="612353" y="23347"/>
                </a:lnTo>
                <a:cubicBezTo>
                  <a:pt x="613599" y="21974"/>
                  <a:pt x="616091" y="23347"/>
                  <a:pt x="619830" y="21974"/>
                </a:cubicBezTo>
                <a:cubicBezTo>
                  <a:pt x="609861" y="20600"/>
                  <a:pt x="602384" y="23347"/>
                  <a:pt x="598646" y="23347"/>
                </a:cubicBezTo>
                <a:cubicBezTo>
                  <a:pt x="593661" y="23347"/>
                  <a:pt x="599892" y="20600"/>
                  <a:pt x="591169" y="20600"/>
                </a:cubicBezTo>
                <a:cubicBezTo>
                  <a:pt x="577462" y="21974"/>
                  <a:pt x="593661" y="24721"/>
                  <a:pt x="584938" y="24721"/>
                </a:cubicBezTo>
                <a:lnTo>
                  <a:pt x="579954" y="23347"/>
                </a:lnTo>
                <a:cubicBezTo>
                  <a:pt x="568739" y="24721"/>
                  <a:pt x="561262" y="23347"/>
                  <a:pt x="552540" y="23347"/>
                </a:cubicBezTo>
                <a:cubicBezTo>
                  <a:pt x="551294" y="23347"/>
                  <a:pt x="550048" y="23347"/>
                  <a:pt x="550048" y="23347"/>
                </a:cubicBezTo>
                <a:cubicBezTo>
                  <a:pt x="541325" y="21974"/>
                  <a:pt x="530110" y="24721"/>
                  <a:pt x="522633" y="24721"/>
                </a:cubicBezTo>
                <a:cubicBezTo>
                  <a:pt x="526372" y="24721"/>
                  <a:pt x="520141" y="23347"/>
                  <a:pt x="518895" y="23347"/>
                </a:cubicBezTo>
                <a:lnTo>
                  <a:pt x="506434" y="24721"/>
                </a:lnTo>
                <a:cubicBezTo>
                  <a:pt x="512664" y="23347"/>
                  <a:pt x="512664" y="21974"/>
                  <a:pt x="512664" y="20600"/>
                </a:cubicBezTo>
                <a:cubicBezTo>
                  <a:pt x="508926" y="20600"/>
                  <a:pt x="507680" y="21974"/>
                  <a:pt x="503942" y="21974"/>
                </a:cubicBezTo>
                <a:cubicBezTo>
                  <a:pt x="506434" y="20600"/>
                  <a:pt x="507680" y="20600"/>
                  <a:pt x="506434" y="20600"/>
                </a:cubicBezTo>
                <a:lnTo>
                  <a:pt x="492727" y="23347"/>
                </a:lnTo>
                <a:lnTo>
                  <a:pt x="480266" y="23347"/>
                </a:lnTo>
                <a:cubicBezTo>
                  <a:pt x="481512" y="21974"/>
                  <a:pt x="482758" y="21974"/>
                  <a:pt x="484004" y="20600"/>
                </a:cubicBezTo>
                <a:cubicBezTo>
                  <a:pt x="487742" y="23347"/>
                  <a:pt x="490234" y="20600"/>
                  <a:pt x="491481" y="20600"/>
                </a:cubicBezTo>
                <a:cubicBezTo>
                  <a:pt x="482758" y="20600"/>
                  <a:pt x="488988" y="20600"/>
                  <a:pt x="485250" y="17853"/>
                </a:cubicBezTo>
                <a:cubicBezTo>
                  <a:pt x="477773" y="17853"/>
                  <a:pt x="476527" y="20600"/>
                  <a:pt x="477773" y="21974"/>
                </a:cubicBezTo>
                <a:cubicBezTo>
                  <a:pt x="470297" y="21974"/>
                  <a:pt x="469051" y="20600"/>
                  <a:pt x="461574" y="23347"/>
                </a:cubicBezTo>
                <a:lnTo>
                  <a:pt x="462820" y="20600"/>
                </a:lnTo>
                <a:lnTo>
                  <a:pt x="455343" y="20600"/>
                </a:lnTo>
                <a:lnTo>
                  <a:pt x="461574" y="17853"/>
                </a:lnTo>
                <a:cubicBezTo>
                  <a:pt x="447867" y="17853"/>
                  <a:pt x="457836" y="21974"/>
                  <a:pt x="444128" y="20600"/>
                </a:cubicBezTo>
                <a:lnTo>
                  <a:pt x="444128" y="19227"/>
                </a:lnTo>
                <a:cubicBezTo>
                  <a:pt x="439144" y="20600"/>
                  <a:pt x="436652" y="23347"/>
                  <a:pt x="432914" y="20600"/>
                </a:cubicBezTo>
                <a:cubicBezTo>
                  <a:pt x="427929" y="21974"/>
                  <a:pt x="441636" y="23347"/>
                  <a:pt x="429175" y="23347"/>
                </a:cubicBezTo>
                <a:cubicBezTo>
                  <a:pt x="426683" y="23347"/>
                  <a:pt x="421699" y="21974"/>
                  <a:pt x="417960" y="21974"/>
                </a:cubicBezTo>
                <a:cubicBezTo>
                  <a:pt x="414222" y="23347"/>
                  <a:pt x="421699" y="23347"/>
                  <a:pt x="424191" y="23347"/>
                </a:cubicBezTo>
                <a:cubicBezTo>
                  <a:pt x="405499" y="24721"/>
                  <a:pt x="411730" y="17853"/>
                  <a:pt x="395530" y="20600"/>
                </a:cubicBezTo>
                <a:cubicBezTo>
                  <a:pt x="400515" y="20600"/>
                  <a:pt x="390546" y="23347"/>
                  <a:pt x="404253" y="23347"/>
                </a:cubicBezTo>
                <a:cubicBezTo>
                  <a:pt x="398023" y="24721"/>
                  <a:pt x="391792" y="20600"/>
                  <a:pt x="384315" y="23347"/>
                </a:cubicBezTo>
                <a:lnTo>
                  <a:pt x="388054" y="20600"/>
                </a:lnTo>
                <a:cubicBezTo>
                  <a:pt x="385561" y="20600"/>
                  <a:pt x="384315" y="20600"/>
                  <a:pt x="383069" y="20600"/>
                </a:cubicBezTo>
                <a:lnTo>
                  <a:pt x="383069" y="19227"/>
                </a:lnTo>
                <a:cubicBezTo>
                  <a:pt x="374347" y="23347"/>
                  <a:pt x="366870" y="17853"/>
                  <a:pt x="361885" y="21974"/>
                </a:cubicBezTo>
                <a:cubicBezTo>
                  <a:pt x="365624" y="19227"/>
                  <a:pt x="355655" y="23347"/>
                  <a:pt x="351917" y="20600"/>
                </a:cubicBezTo>
                <a:cubicBezTo>
                  <a:pt x="359393" y="19227"/>
                  <a:pt x="371854" y="20600"/>
                  <a:pt x="373100" y="17853"/>
                </a:cubicBezTo>
                <a:cubicBezTo>
                  <a:pt x="370608" y="17853"/>
                  <a:pt x="366870" y="19227"/>
                  <a:pt x="364378" y="17853"/>
                </a:cubicBezTo>
                <a:cubicBezTo>
                  <a:pt x="366870" y="17853"/>
                  <a:pt x="369362" y="16480"/>
                  <a:pt x="370608" y="16480"/>
                </a:cubicBezTo>
                <a:cubicBezTo>
                  <a:pt x="359393" y="15107"/>
                  <a:pt x="353163" y="17853"/>
                  <a:pt x="346932" y="17853"/>
                </a:cubicBezTo>
                <a:lnTo>
                  <a:pt x="358147" y="17853"/>
                </a:lnTo>
                <a:cubicBezTo>
                  <a:pt x="356901" y="20600"/>
                  <a:pt x="353163" y="17853"/>
                  <a:pt x="349424" y="20600"/>
                </a:cubicBezTo>
                <a:lnTo>
                  <a:pt x="336963" y="20600"/>
                </a:lnTo>
                <a:cubicBezTo>
                  <a:pt x="325748" y="20600"/>
                  <a:pt x="320764" y="16480"/>
                  <a:pt x="317026" y="16480"/>
                </a:cubicBezTo>
                <a:cubicBezTo>
                  <a:pt x="312041" y="15107"/>
                  <a:pt x="302072" y="16480"/>
                  <a:pt x="305811" y="17853"/>
                </a:cubicBezTo>
                <a:cubicBezTo>
                  <a:pt x="302072" y="19227"/>
                  <a:pt x="322010" y="17853"/>
                  <a:pt x="315780" y="20600"/>
                </a:cubicBezTo>
                <a:cubicBezTo>
                  <a:pt x="307057" y="16480"/>
                  <a:pt x="300826" y="23347"/>
                  <a:pt x="284627" y="19227"/>
                </a:cubicBezTo>
                <a:cubicBezTo>
                  <a:pt x="292104" y="17853"/>
                  <a:pt x="280889" y="17853"/>
                  <a:pt x="287119" y="16480"/>
                </a:cubicBezTo>
                <a:cubicBezTo>
                  <a:pt x="279642" y="16480"/>
                  <a:pt x="279642" y="16480"/>
                  <a:pt x="275904" y="17853"/>
                </a:cubicBezTo>
                <a:lnTo>
                  <a:pt x="273412" y="16480"/>
                </a:lnTo>
                <a:cubicBezTo>
                  <a:pt x="264689" y="20600"/>
                  <a:pt x="270920" y="19227"/>
                  <a:pt x="257213" y="20600"/>
                </a:cubicBezTo>
                <a:cubicBezTo>
                  <a:pt x="262197" y="20600"/>
                  <a:pt x="250982" y="19227"/>
                  <a:pt x="254720" y="17853"/>
                </a:cubicBezTo>
                <a:cubicBezTo>
                  <a:pt x="250982" y="17853"/>
                  <a:pt x="247244" y="17853"/>
                  <a:pt x="243505" y="19227"/>
                </a:cubicBezTo>
                <a:lnTo>
                  <a:pt x="218583" y="19227"/>
                </a:lnTo>
                <a:lnTo>
                  <a:pt x="219829" y="20600"/>
                </a:lnTo>
                <a:cubicBezTo>
                  <a:pt x="201138" y="21974"/>
                  <a:pt x="179954" y="20600"/>
                  <a:pt x="161262" y="21974"/>
                </a:cubicBezTo>
                <a:lnTo>
                  <a:pt x="153786" y="21974"/>
                </a:lnTo>
                <a:cubicBezTo>
                  <a:pt x="153786" y="20600"/>
                  <a:pt x="151293" y="19227"/>
                  <a:pt x="147555" y="19227"/>
                </a:cubicBezTo>
                <a:lnTo>
                  <a:pt x="145063" y="20600"/>
                </a:lnTo>
                <a:lnTo>
                  <a:pt x="143817" y="20600"/>
                </a:lnTo>
                <a:cubicBezTo>
                  <a:pt x="136340" y="20600"/>
                  <a:pt x="145063" y="21974"/>
                  <a:pt x="138832" y="21974"/>
                </a:cubicBezTo>
                <a:cubicBezTo>
                  <a:pt x="135094" y="17853"/>
                  <a:pt x="110172" y="20600"/>
                  <a:pt x="103941" y="17853"/>
                </a:cubicBezTo>
                <a:cubicBezTo>
                  <a:pt x="100203" y="20600"/>
                  <a:pt x="116402" y="17853"/>
                  <a:pt x="111418" y="20600"/>
                </a:cubicBezTo>
                <a:cubicBezTo>
                  <a:pt x="110172" y="20600"/>
                  <a:pt x="108926" y="20600"/>
                  <a:pt x="103941" y="19227"/>
                </a:cubicBezTo>
                <a:lnTo>
                  <a:pt x="105188" y="20600"/>
                </a:lnTo>
                <a:cubicBezTo>
                  <a:pt x="85250" y="20600"/>
                  <a:pt x="77773" y="17853"/>
                  <a:pt x="60328" y="19227"/>
                </a:cubicBezTo>
                <a:lnTo>
                  <a:pt x="60328" y="17853"/>
                </a:lnTo>
                <a:cubicBezTo>
                  <a:pt x="54097" y="17853"/>
                  <a:pt x="50359" y="17853"/>
                  <a:pt x="47867" y="20600"/>
                </a:cubicBezTo>
                <a:cubicBezTo>
                  <a:pt x="46621" y="19227"/>
                  <a:pt x="50359" y="17853"/>
                  <a:pt x="49113" y="17853"/>
                </a:cubicBezTo>
                <a:cubicBezTo>
                  <a:pt x="36652" y="23347"/>
                  <a:pt x="25437" y="15107"/>
                  <a:pt x="19206" y="17853"/>
                </a:cubicBezTo>
                <a:lnTo>
                  <a:pt x="12093" y="8707"/>
                </a:lnTo>
                <a:lnTo>
                  <a:pt x="14845" y="8240"/>
                </a:lnTo>
                <a:cubicBezTo>
                  <a:pt x="18583" y="8240"/>
                  <a:pt x="22321" y="8240"/>
                  <a:pt x="22944" y="6867"/>
                </a:cubicBezTo>
                <a:lnTo>
                  <a:pt x="39144" y="9613"/>
                </a:lnTo>
                <a:cubicBezTo>
                  <a:pt x="37898" y="8240"/>
                  <a:pt x="40390" y="6867"/>
                  <a:pt x="37898" y="6867"/>
                </a:cubicBezTo>
                <a:cubicBezTo>
                  <a:pt x="41636" y="6867"/>
                  <a:pt x="44128" y="6867"/>
                  <a:pt x="40390" y="5493"/>
                </a:cubicBezTo>
                <a:cubicBezTo>
                  <a:pt x="75281" y="10987"/>
                  <a:pt x="111418" y="5493"/>
                  <a:pt x="145063" y="8240"/>
                </a:cubicBezTo>
                <a:cubicBezTo>
                  <a:pt x="147555" y="8240"/>
                  <a:pt x="147555" y="8240"/>
                  <a:pt x="146309" y="6867"/>
                </a:cubicBezTo>
                <a:cubicBezTo>
                  <a:pt x="152540" y="9613"/>
                  <a:pt x="151293" y="5493"/>
                  <a:pt x="155032" y="5493"/>
                </a:cubicBezTo>
                <a:lnTo>
                  <a:pt x="163755" y="8240"/>
                </a:lnTo>
                <a:cubicBezTo>
                  <a:pt x="168739" y="8240"/>
                  <a:pt x="165001" y="6867"/>
                  <a:pt x="166247" y="5493"/>
                </a:cubicBezTo>
                <a:cubicBezTo>
                  <a:pt x="183692" y="5493"/>
                  <a:pt x="199892" y="8240"/>
                  <a:pt x="214845" y="6867"/>
                </a:cubicBezTo>
                <a:cubicBezTo>
                  <a:pt x="219829" y="8240"/>
                  <a:pt x="213599" y="9613"/>
                  <a:pt x="219829" y="9613"/>
                </a:cubicBezTo>
                <a:cubicBezTo>
                  <a:pt x="212353" y="6867"/>
                  <a:pt x="237275" y="8240"/>
                  <a:pt x="232290" y="5493"/>
                </a:cubicBezTo>
                <a:cubicBezTo>
                  <a:pt x="237275" y="9613"/>
                  <a:pt x="253474" y="6867"/>
                  <a:pt x="250982" y="10987"/>
                </a:cubicBezTo>
                <a:cubicBezTo>
                  <a:pt x="258459" y="10987"/>
                  <a:pt x="257213" y="9613"/>
                  <a:pt x="254720" y="9613"/>
                </a:cubicBezTo>
                <a:cubicBezTo>
                  <a:pt x="263443" y="9613"/>
                  <a:pt x="269674" y="9613"/>
                  <a:pt x="277150" y="8240"/>
                </a:cubicBezTo>
                <a:cubicBezTo>
                  <a:pt x="280889" y="8240"/>
                  <a:pt x="314533" y="6867"/>
                  <a:pt x="322010" y="9613"/>
                </a:cubicBezTo>
                <a:cubicBezTo>
                  <a:pt x="317026" y="8240"/>
                  <a:pt x="323256" y="9613"/>
                  <a:pt x="326994" y="8240"/>
                </a:cubicBezTo>
                <a:lnTo>
                  <a:pt x="323256" y="5493"/>
                </a:lnTo>
                <a:lnTo>
                  <a:pt x="334471" y="5493"/>
                </a:lnTo>
                <a:cubicBezTo>
                  <a:pt x="336963" y="5493"/>
                  <a:pt x="336963" y="5493"/>
                  <a:pt x="336963" y="5493"/>
                </a:cubicBezTo>
                <a:cubicBezTo>
                  <a:pt x="339456" y="5493"/>
                  <a:pt x="336963" y="8240"/>
                  <a:pt x="340702" y="8240"/>
                </a:cubicBezTo>
                <a:cubicBezTo>
                  <a:pt x="349424" y="8240"/>
                  <a:pt x="349424" y="6867"/>
                  <a:pt x="353163" y="5493"/>
                </a:cubicBezTo>
                <a:lnTo>
                  <a:pt x="356901" y="5493"/>
                </a:lnTo>
                <a:cubicBezTo>
                  <a:pt x="360639" y="5493"/>
                  <a:pt x="344440" y="8240"/>
                  <a:pt x="355655" y="8240"/>
                </a:cubicBezTo>
                <a:cubicBezTo>
                  <a:pt x="356901" y="8240"/>
                  <a:pt x="363132" y="5493"/>
                  <a:pt x="366870" y="6867"/>
                </a:cubicBezTo>
                <a:cubicBezTo>
                  <a:pt x="360639" y="6867"/>
                  <a:pt x="360639" y="8240"/>
                  <a:pt x="363132" y="8240"/>
                </a:cubicBezTo>
                <a:lnTo>
                  <a:pt x="371854" y="8240"/>
                </a:lnTo>
                <a:lnTo>
                  <a:pt x="369362" y="5493"/>
                </a:lnTo>
                <a:cubicBezTo>
                  <a:pt x="394284" y="5493"/>
                  <a:pt x="420452" y="8240"/>
                  <a:pt x="447867" y="8240"/>
                </a:cubicBezTo>
                <a:cubicBezTo>
                  <a:pt x="446621" y="9613"/>
                  <a:pt x="466558" y="8240"/>
                  <a:pt x="462820" y="10987"/>
                </a:cubicBezTo>
                <a:cubicBezTo>
                  <a:pt x="455343" y="10987"/>
                  <a:pt x="464066" y="13733"/>
                  <a:pt x="469051" y="13733"/>
                </a:cubicBezTo>
                <a:cubicBezTo>
                  <a:pt x="464066" y="10987"/>
                  <a:pt x="480266" y="9613"/>
                  <a:pt x="466558" y="9613"/>
                </a:cubicBezTo>
                <a:lnTo>
                  <a:pt x="476527" y="8240"/>
                </a:lnTo>
                <a:cubicBezTo>
                  <a:pt x="482758" y="1373"/>
                  <a:pt x="503942" y="8240"/>
                  <a:pt x="520141" y="6867"/>
                </a:cubicBezTo>
                <a:lnTo>
                  <a:pt x="518895" y="6867"/>
                </a:lnTo>
                <a:cubicBezTo>
                  <a:pt x="533848" y="5493"/>
                  <a:pt x="551294" y="8240"/>
                  <a:pt x="553786" y="8240"/>
                </a:cubicBezTo>
                <a:lnTo>
                  <a:pt x="555032" y="9613"/>
                </a:lnTo>
                <a:cubicBezTo>
                  <a:pt x="566247" y="6867"/>
                  <a:pt x="568739" y="6867"/>
                  <a:pt x="582446" y="8240"/>
                </a:cubicBezTo>
                <a:cubicBezTo>
                  <a:pt x="582446" y="8240"/>
                  <a:pt x="581200" y="8240"/>
                  <a:pt x="583692" y="9613"/>
                </a:cubicBezTo>
                <a:cubicBezTo>
                  <a:pt x="586185" y="8240"/>
                  <a:pt x="591169" y="6867"/>
                  <a:pt x="599892" y="6867"/>
                </a:cubicBezTo>
                <a:lnTo>
                  <a:pt x="599892" y="8240"/>
                </a:lnTo>
                <a:lnTo>
                  <a:pt x="614845" y="6867"/>
                </a:lnTo>
                <a:cubicBezTo>
                  <a:pt x="614845" y="12360"/>
                  <a:pt x="641013" y="2746"/>
                  <a:pt x="645998" y="9613"/>
                </a:cubicBezTo>
                <a:cubicBezTo>
                  <a:pt x="649736" y="8240"/>
                  <a:pt x="660951" y="8240"/>
                  <a:pt x="664689" y="6867"/>
                </a:cubicBezTo>
                <a:cubicBezTo>
                  <a:pt x="664689" y="6867"/>
                  <a:pt x="665935" y="6867"/>
                  <a:pt x="665935" y="8240"/>
                </a:cubicBezTo>
                <a:cubicBezTo>
                  <a:pt x="672166" y="4120"/>
                  <a:pt x="683381" y="8240"/>
                  <a:pt x="690858" y="8240"/>
                </a:cubicBezTo>
                <a:cubicBezTo>
                  <a:pt x="693350" y="8240"/>
                  <a:pt x="692104" y="6867"/>
                  <a:pt x="690858" y="5493"/>
                </a:cubicBezTo>
                <a:cubicBezTo>
                  <a:pt x="699580" y="8240"/>
                  <a:pt x="714534" y="2746"/>
                  <a:pt x="717026" y="4120"/>
                </a:cubicBezTo>
                <a:cubicBezTo>
                  <a:pt x="723256" y="4120"/>
                  <a:pt x="719518" y="5493"/>
                  <a:pt x="720764" y="6867"/>
                </a:cubicBezTo>
                <a:cubicBezTo>
                  <a:pt x="730733" y="6867"/>
                  <a:pt x="719518" y="2746"/>
                  <a:pt x="731979" y="4120"/>
                </a:cubicBezTo>
                <a:cubicBezTo>
                  <a:pt x="730733" y="5493"/>
                  <a:pt x="728241" y="5493"/>
                  <a:pt x="729487" y="5493"/>
                </a:cubicBezTo>
                <a:cubicBezTo>
                  <a:pt x="734471" y="5493"/>
                  <a:pt x="741948" y="10987"/>
                  <a:pt x="746932" y="9613"/>
                </a:cubicBezTo>
                <a:lnTo>
                  <a:pt x="743194" y="9613"/>
                </a:lnTo>
                <a:cubicBezTo>
                  <a:pt x="751917" y="8240"/>
                  <a:pt x="764378" y="13733"/>
                  <a:pt x="764378" y="9613"/>
                </a:cubicBezTo>
                <a:lnTo>
                  <a:pt x="764378" y="8240"/>
                </a:lnTo>
                <a:cubicBezTo>
                  <a:pt x="779331" y="10987"/>
                  <a:pt x="770608" y="8240"/>
                  <a:pt x="785562" y="9613"/>
                </a:cubicBezTo>
                <a:lnTo>
                  <a:pt x="796777" y="9613"/>
                </a:lnTo>
                <a:lnTo>
                  <a:pt x="799269" y="9613"/>
                </a:lnTo>
                <a:lnTo>
                  <a:pt x="814222" y="9613"/>
                </a:lnTo>
                <a:cubicBezTo>
                  <a:pt x="814222" y="8240"/>
                  <a:pt x="819207" y="8240"/>
                  <a:pt x="820453" y="9613"/>
                </a:cubicBezTo>
                <a:cubicBezTo>
                  <a:pt x="820453" y="6867"/>
                  <a:pt x="839144" y="8240"/>
                  <a:pt x="842883" y="8240"/>
                </a:cubicBezTo>
                <a:cubicBezTo>
                  <a:pt x="836652" y="8240"/>
                  <a:pt x="839144" y="9613"/>
                  <a:pt x="841636" y="9613"/>
                </a:cubicBezTo>
                <a:cubicBezTo>
                  <a:pt x="845375" y="8240"/>
                  <a:pt x="847867" y="8240"/>
                  <a:pt x="852851" y="9613"/>
                </a:cubicBezTo>
                <a:cubicBezTo>
                  <a:pt x="854098" y="6867"/>
                  <a:pt x="855344" y="2746"/>
                  <a:pt x="865312" y="2746"/>
                </a:cubicBezTo>
                <a:cubicBezTo>
                  <a:pt x="864066" y="4120"/>
                  <a:pt x="861574" y="4120"/>
                  <a:pt x="862820" y="5493"/>
                </a:cubicBezTo>
                <a:cubicBezTo>
                  <a:pt x="862820" y="5493"/>
                  <a:pt x="865312" y="5493"/>
                  <a:pt x="866559" y="4120"/>
                </a:cubicBezTo>
                <a:cubicBezTo>
                  <a:pt x="867805" y="5493"/>
                  <a:pt x="864066" y="5493"/>
                  <a:pt x="865312" y="6867"/>
                </a:cubicBezTo>
                <a:cubicBezTo>
                  <a:pt x="872789" y="4120"/>
                  <a:pt x="877774" y="6867"/>
                  <a:pt x="887742" y="5493"/>
                </a:cubicBezTo>
                <a:cubicBezTo>
                  <a:pt x="885250" y="5493"/>
                  <a:pt x="887742" y="6867"/>
                  <a:pt x="888988" y="8240"/>
                </a:cubicBezTo>
                <a:cubicBezTo>
                  <a:pt x="890235" y="4120"/>
                  <a:pt x="902696" y="9613"/>
                  <a:pt x="898957" y="6867"/>
                </a:cubicBezTo>
                <a:cubicBezTo>
                  <a:pt x="920141" y="9613"/>
                  <a:pt x="950048" y="6867"/>
                  <a:pt x="958770" y="9613"/>
                </a:cubicBezTo>
                <a:cubicBezTo>
                  <a:pt x="960017" y="9613"/>
                  <a:pt x="966247" y="8240"/>
                  <a:pt x="968739" y="8240"/>
                </a:cubicBezTo>
                <a:lnTo>
                  <a:pt x="968739" y="9613"/>
                </a:lnTo>
                <a:cubicBezTo>
                  <a:pt x="978708" y="8240"/>
                  <a:pt x="977462" y="9613"/>
                  <a:pt x="988677" y="6867"/>
                </a:cubicBezTo>
                <a:cubicBezTo>
                  <a:pt x="983693" y="8240"/>
                  <a:pt x="984939" y="8240"/>
                  <a:pt x="991169" y="9613"/>
                </a:cubicBezTo>
                <a:lnTo>
                  <a:pt x="998646" y="8240"/>
                </a:lnTo>
                <a:lnTo>
                  <a:pt x="999892" y="9613"/>
                </a:lnTo>
                <a:cubicBezTo>
                  <a:pt x="1003630" y="8240"/>
                  <a:pt x="1006122" y="9613"/>
                  <a:pt x="1009861" y="9613"/>
                </a:cubicBezTo>
                <a:cubicBezTo>
                  <a:pt x="1011107" y="6867"/>
                  <a:pt x="1026060" y="8240"/>
                  <a:pt x="1028552" y="5493"/>
                </a:cubicBezTo>
                <a:cubicBezTo>
                  <a:pt x="1031045" y="8240"/>
                  <a:pt x="1037275" y="5493"/>
                  <a:pt x="1039767" y="8240"/>
                </a:cubicBezTo>
                <a:cubicBezTo>
                  <a:pt x="1041014" y="8240"/>
                  <a:pt x="1042260" y="6867"/>
                  <a:pt x="1044752" y="6867"/>
                </a:cubicBezTo>
                <a:cubicBezTo>
                  <a:pt x="1042260" y="5493"/>
                  <a:pt x="1042260" y="4120"/>
                  <a:pt x="1044752" y="5493"/>
                </a:cubicBezTo>
                <a:cubicBezTo>
                  <a:pt x="1044752" y="4120"/>
                  <a:pt x="1044752" y="5493"/>
                  <a:pt x="1045998" y="4120"/>
                </a:cubicBezTo>
                <a:lnTo>
                  <a:pt x="1047244" y="5493"/>
                </a:lnTo>
                <a:lnTo>
                  <a:pt x="1053475" y="5493"/>
                </a:lnTo>
                <a:lnTo>
                  <a:pt x="1055967" y="5493"/>
                </a:lnTo>
                <a:lnTo>
                  <a:pt x="1057213" y="5493"/>
                </a:lnTo>
                <a:cubicBezTo>
                  <a:pt x="1058459" y="5493"/>
                  <a:pt x="1060951" y="6867"/>
                  <a:pt x="1064690" y="5493"/>
                </a:cubicBezTo>
                <a:cubicBezTo>
                  <a:pt x="1075904" y="8240"/>
                  <a:pt x="1089612" y="2746"/>
                  <a:pt x="1102073" y="5493"/>
                </a:cubicBezTo>
                <a:cubicBezTo>
                  <a:pt x="1100827" y="5493"/>
                  <a:pt x="1098334" y="5493"/>
                  <a:pt x="1097088" y="5493"/>
                </a:cubicBezTo>
                <a:cubicBezTo>
                  <a:pt x="1107057" y="5493"/>
                  <a:pt x="1118272" y="8240"/>
                  <a:pt x="1124503" y="6867"/>
                </a:cubicBezTo>
                <a:lnTo>
                  <a:pt x="1123256" y="5493"/>
                </a:lnTo>
                <a:cubicBezTo>
                  <a:pt x="1131979" y="4120"/>
                  <a:pt x="1136964" y="4120"/>
                  <a:pt x="1144440" y="4120"/>
                </a:cubicBezTo>
                <a:lnTo>
                  <a:pt x="1144440" y="2746"/>
                </a:lnTo>
                <a:cubicBezTo>
                  <a:pt x="1148801" y="2746"/>
                  <a:pt x="1155967" y="2060"/>
                  <a:pt x="1162820" y="1888"/>
                </a:cubicBezTo>
                <a:close/>
                <a:moveTo>
                  <a:pt x="1298326" y="1831"/>
                </a:moveTo>
                <a:cubicBezTo>
                  <a:pt x="1297149" y="0"/>
                  <a:pt x="1297149" y="3663"/>
                  <a:pt x="1295972" y="3663"/>
                </a:cubicBezTo>
                <a:cubicBezTo>
                  <a:pt x="1285377" y="3663"/>
                  <a:pt x="1300681" y="0"/>
                  <a:pt x="1298326" y="1831"/>
                </a:cubicBezTo>
                <a:close/>
                <a:moveTo>
                  <a:pt x="1208474" y="1831"/>
                </a:moveTo>
                <a:cubicBezTo>
                  <a:pt x="1212136" y="0"/>
                  <a:pt x="1215798" y="0"/>
                  <a:pt x="1218239" y="1831"/>
                </a:cubicBezTo>
                <a:cubicBezTo>
                  <a:pt x="1215798" y="1831"/>
                  <a:pt x="1212136" y="1831"/>
                  <a:pt x="1210915" y="3663"/>
                </a:cubicBezTo>
                <a:cubicBezTo>
                  <a:pt x="1209695" y="1831"/>
                  <a:pt x="1209695" y="1831"/>
                  <a:pt x="1208474" y="1831"/>
                </a:cubicBezTo>
                <a:close/>
                <a:moveTo>
                  <a:pt x="1310551" y="1717"/>
                </a:moveTo>
                <a:cubicBezTo>
                  <a:pt x="1311009" y="2060"/>
                  <a:pt x="1311009" y="2747"/>
                  <a:pt x="1311009" y="2747"/>
                </a:cubicBezTo>
                <a:cubicBezTo>
                  <a:pt x="1309178" y="2747"/>
                  <a:pt x="1307346" y="2747"/>
                  <a:pt x="1307346" y="2747"/>
                </a:cubicBezTo>
                <a:cubicBezTo>
                  <a:pt x="1309177" y="1374"/>
                  <a:pt x="1310093" y="1374"/>
                  <a:pt x="1310551" y="1717"/>
                </a:cubicBezTo>
                <a:close/>
                <a:moveTo>
                  <a:pt x="1044904" y="1374"/>
                </a:moveTo>
                <a:cubicBezTo>
                  <a:pt x="1043683" y="0"/>
                  <a:pt x="1048566" y="1374"/>
                  <a:pt x="1053448" y="4121"/>
                </a:cubicBezTo>
                <a:cubicBezTo>
                  <a:pt x="1051007" y="2747"/>
                  <a:pt x="1048566" y="2747"/>
                  <a:pt x="1046124" y="2747"/>
                </a:cubicBezTo>
                <a:close/>
                <a:moveTo>
                  <a:pt x="1395880" y="1099"/>
                </a:moveTo>
                <a:cubicBezTo>
                  <a:pt x="1404928" y="2198"/>
                  <a:pt x="1389418" y="3297"/>
                  <a:pt x="1401050" y="3297"/>
                </a:cubicBezTo>
                <a:cubicBezTo>
                  <a:pt x="1397173" y="3297"/>
                  <a:pt x="1398465" y="4396"/>
                  <a:pt x="1392003" y="4396"/>
                </a:cubicBezTo>
                <a:cubicBezTo>
                  <a:pt x="1388125" y="3297"/>
                  <a:pt x="1394588" y="2198"/>
                  <a:pt x="1395880" y="1099"/>
                </a:cubicBezTo>
                <a:close/>
                <a:moveTo>
                  <a:pt x="1492741" y="0"/>
                </a:moveTo>
                <a:lnTo>
                  <a:pt x="1498230" y="0"/>
                </a:lnTo>
                <a:lnTo>
                  <a:pt x="1498234" y="0"/>
                </a:lnTo>
                <a:cubicBezTo>
                  <a:pt x="1488621" y="0"/>
                  <a:pt x="1494114" y="2747"/>
                  <a:pt x="1492741" y="0"/>
                </a:cubicBezTo>
                <a:close/>
                <a:moveTo>
                  <a:pt x="1483128" y="0"/>
                </a:moveTo>
                <a:cubicBezTo>
                  <a:pt x="1481755" y="0"/>
                  <a:pt x="1487248" y="0"/>
                  <a:pt x="1487248" y="2747"/>
                </a:cubicBezTo>
                <a:lnTo>
                  <a:pt x="1481755" y="2747"/>
                </a:lnTo>
                <a:cubicBezTo>
                  <a:pt x="1479008" y="2747"/>
                  <a:pt x="1477635" y="0"/>
                  <a:pt x="1483128" y="0"/>
                </a:cubicBezTo>
                <a:close/>
                <a:moveTo>
                  <a:pt x="1482028" y="0"/>
                </a:moveTo>
                <a:cubicBezTo>
                  <a:pt x="1479831" y="2747"/>
                  <a:pt x="1478733" y="2747"/>
                  <a:pt x="1478733" y="2747"/>
                </a:cubicBezTo>
                <a:cubicBezTo>
                  <a:pt x="1477635" y="2747"/>
                  <a:pt x="1477635" y="2747"/>
                  <a:pt x="1477635" y="2747"/>
                </a:cubicBezTo>
                <a:close/>
                <a:moveTo>
                  <a:pt x="1450165" y="0"/>
                </a:moveTo>
                <a:cubicBezTo>
                  <a:pt x="1450165" y="0"/>
                  <a:pt x="1452912" y="0"/>
                  <a:pt x="1454744" y="0"/>
                </a:cubicBezTo>
                <a:lnTo>
                  <a:pt x="1451081" y="2747"/>
                </a:lnTo>
                <a:cubicBezTo>
                  <a:pt x="1451081" y="0"/>
                  <a:pt x="1450165" y="0"/>
                  <a:pt x="1450165" y="0"/>
                </a:cubicBezTo>
                <a:close/>
                <a:moveTo>
                  <a:pt x="1433691" y="0"/>
                </a:moveTo>
                <a:cubicBezTo>
                  <a:pt x="1437809" y="1831"/>
                  <a:pt x="1437809" y="3663"/>
                  <a:pt x="1437809" y="3663"/>
                </a:cubicBezTo>
                <a:lnTo>
                  <a:pt x="1436436" y="3663"/>
                </a:lnTo>
                <a:close/>
                <a:moveTo>
                  <a:pt x="1427098" y="0"/>
                </a:moveTo>
                <a:lnTo>
                  <a:pt x="1424901" y="2747"/>
                </a:lnTo>
                <a:lnTo>
                  <a:pt x="1422705" y="2747"/>
                </a:lnTo>
                <a:close/>
                <a:moveTo>
                  <a:pt x="1420504" y="0"/>
                </a:moveTo>
                <a:cubicBezTo>
                  <a:pt x="1421603" y="2747"/>
                  <a:pt x="1421603" y="2747"/>
                  <a:pt x="1421603" y="2747"/>
                </a:cubicBezTo>
                <a:cubicBezTo>
                  <a:pt x="1420504" y="2747"/>
                  <a:pt x="1419405" y="2747"/>
                  <a:pt x="1417207" y="2747"/>
                </a:cubicBezTo>
                <a:cubicBezTo>
                  <a:pt x="1418306" y="2747"/>
                  <a:pt x="1419405" y="2747"/>
                  <a:pt x="1420504" y="0"/>
                </a:cubicBezTo>
                <a:close/>
                <a:moveTo>
                  <a:pt x="1407325" y="0"/>
                </a:moveTo>
                <a:lnTo>
                  <a:pt x="1407442" y="293"/>
                </a:lnTo>
                <a:lnTo>
                  <a:pt x="1408723" y="0"/>
                </a:lnTo>
                <a:cubicBezTo>
                  <a:pt x="1406725" y="1831"/>
                  <a:pt x="1410720" y="1831"/>
                  <a:pt x="1409722" y="3663"/>
                </a:cubicBezTo>
                <a:lnTo>
                  <a:pt x="1405227" y="2747"/>
                </a:lnTo>
                <a:lnTo>
                  <a:pt x="1400733" y="2747"/>
                </a:lnTo>
                <a:lnTo>
                  <a:pt x="1402209" y="2132"/>
                </a:lnTo>
                <a:lnTo>
                  <a:pt x="1400733" y="1831"/>
                </a:lnTo>
                <a:lnTo>
                  <a:pt x="1405617" y="712"/>
                </a:lnTo>
                <a:close/>
                <a:moveTo>
                  <a:pt x="1397173" y="0"/>
                </a:moveTo>
                <a:cubicBezTo>
                  <a:pt x="1398465" y="1099"/>
                  <a:pt x="1401050" y="1099"/>
                  <a:pt x="1403635" y="1099"/>
                </a:cubicBezTo>
                <a:lnTo>
                  <a:pt x="1397173" y="1099"/>
                </a:lnTo>
                <a:cubicBezTo>
                  <a:pt x="1397173" y="0"/>
                  <a:pt x="1397173" y="0"/>
                  <a:pt x="1397173" y="0"/>
                </a:cubicBezTo>
                <a:close/>
                <a:moveTo>
                  <a:pt x="1371769" y="0"/>
                </a:moveTo>
                <a:cubicBezTo>
                  <a:pt x="1374765" y="3663"/>
                  <a:pt x="1376763" y="3663"/>
                  <a:pt x="1377761" y="3663"/>
                </a:cubicBezTo>
                <a:lnTo>
                  <a:pt x="1376763" y="3663"/>
                </a:lnTo>
                <a:lnTo>
                  <a:pt x="1367774" y="3663"/>
                </a:lnTo>
                <a:cubicBezTo>
                  <a:pt x="1367774" y="3663"/>
                  <a:pt x="1368773" y="1831"/>
                  <a:pt x="1371769" y="0"/>
                </a:cubicBezTo>
                <a:close/>
                <a:moveTo>
                  <a:pt x="1366672" y="0"/>
                </a:moveTo>
                <a:lnTo>
                  <a:pt x="1365573" y="1831"/>
                </a:lnTo>
                <a:lnTo>
                  <a:pt x="1362276" y="3663"/>
                </a:lnTo>
                <a:close/>
                <a:moveTo>
                  <a:pt x="1355411" y="0"/>
                </a:moveTo>
                <a:lnTo>
                  <a:pt x="1355411" y="3663"/>
                </a:lnTo>
                <a:lnTo>
                  <a:pt x="1351290" y="1831"/>
                </a:lnTo>
                <a:close/>
                <a:moveTo>
                  <a:pt x="1329318" y="0"/>
                </a:moveTo>
                <a:lnTo>
                  <a:pt x="1333897" y="0"/>
                </a:lnTo>
                <a:cubicBezTo>
                  <a:pt x="1332066" y="0"/>
                  <a:pt x="1332981" y="2747"/>
                  <a:pt x="1332981" y="2747"/>
                </a:cubicBezTo>
                <a:cubicBezTo>
                  <a:pt x="1332066" y="2747"/>
                  <a:pt x="1331150" y="0"/>
                  <a:pt x="1329318" y="0"/>
                </a:cubicBezTo>
                <a:close/>
                <a:moveTo>
                  <a:pt x="5499" y="0"/>
                </a:moveTo>
                <a:lnTo>
                  <a:pt x="9892" y="2747"/>
                </a:lnTo>
                <a:lnTo>
                  <a:pt x="8794" y="2747"/>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9" name="Freeform 148">
            <a:extLst>
              <a:ext uri="{FF2B5EF4-FFF2-40B4-BE49-F238E27FC236}">
                <a16:creationId xmlns:a16="http://schemas.microsoft.com/office/drawing/2014/main" id="{9C904C04-5441-4E49-BEFD-5F544C24EE0F}"/>
              </a:ext>
            </a:extLst>
          </p:cNvPr>
          <p:cNvSpPr>
            <a:spLocks noChangeArrowheads="1"/>
          </p:cNvSpPr>
          <p:nvPr/>
        </p:nvSpPr>
        <p:spPr bwMode="auto">
          <a:xfrm>
            <a:off x="6106984" y="3151604"/>
            <a:ext cx="589817" cy="13046"/>
          </a:xfrm>
          <a:custGeom>
            <a:avLst/>
            <a:gdLst>
              <a:gd name="connsiteX0" fmla="*/ 451689 w 1179633"/>
              <a:gd name="connsiteY0" fmla="*/ 23688 h 26091"/>
              <a:gd name="connsiteX1" fmla="*/ 455009 w 1179633"/>
              <a:gd name="connsiteY1" fmla="*/ 24718 h 26091"/>
              <a:gd name="connsiteX2" fmla="*/ 450430 w 1179633"/>
              <a:gd name="connsiteY2" fmla="*/ 24718 h 26091"/>
              <a:gd name="connsiteX3" fmla="*/ 451689 w 1179633"/>
              <a:gd name="connsiteY3" fmla="*/ 23688 h 26091"/>
              <a:gd name="connsiteX4" fmla="*/ 549305 w 1179633"/>
              <a:gd name="connsiteY4" fmla="*/ 21972 h 26091"/>
              <a:gd name="connsiteX5" fmla="*/ 553426 w 1179633"/>
              <a:gd name="connsiteY5" fmla="*/ 21972 h 26091"/>
              <a:gd name="connsiteX6" fmla="*/ 553426 w 1179633"/>
              <a:gd name="connsiteY6" fmla="*/ 24718 h 26091"/>
              <a:gd name="connsiteX7" fmla="*/ 711335 w 1179633"/>
              <a:gd name="connsiteY7" fmla="*/ 19084 h 26091"/>
              <a:gd name="connsiteX8" fmla="*/ 712356 w 1179633"/>
              <a:gd name="connsiteY8" fmla="*/ 19225 h 26091"/>
              <a:gd name="connsiteX9" fmla="*/ 709867 w 1179633"/>
              <a:gd name="connsiteY9" fmla="*/ 19225 h 26091"/>
              <a:gd name="connsiteX10" fmla="*/ 797106 w 1179633"/>
              <a:gd name="connsiteY10" fmla="*/ 16474 h 26091"/>
              <a:gd name="connsiteX11" fmla="*/ 799548 w 1179633"/>
              <a:gd name="connsiteY11" fmla="*/ 18672 h 26091"/>
              <a:gd name="connsiteX12" fmla="*/ 793444 w 1179633"/>
              <a:gd name="connsiteY12" fmla="*/ 19771 h 26091"/>
              <a:gd name="connsiteX13" fmla="*/ 797106 w 1179633"/>
              <a:gd name="connsiteY13" fmla="*/ 16474 h 26091"/>
              <a:gd name="connsiteX14" fmla="*/ 941338 w 1179633"/>
              <a:gd name="connsiteY14" fmla="*/ 15105 h 26091"/>
              <a:gd name="connsiteX15" fmla="*/ 930138 w 1179633"/>
              <a:gd name="connsiteY15" fmla="*/ 19225 h 26091"/>
              <a:gd name="connsiteX16" fmla="*/ 931071 w 1179633"/>
              <a:gd name="connsiteY16" fmla="*/ 16135 h 26091"/>
              <a:gd name="connsiteX17" fmla="*/ 931382 w 1179633"/>
              <a:gd name="connsiteY17" fmla="*/ 15105 h 26091"/>
              <a:gd name="connsiteX18" fmla="*/ 931071 w 1179633"/>
              <a:gd name="connsiteY18" fmla="*/ 16135 h 26091"/>
              <a:gd name="connsiteX19" fmla="*/ 929810 w 1179633"/>
              <a:gd name="connsiteY19" fmla="*/ 16261 h 26091"/>
              <a:gd name="connsiteX20" fmla="*/ 1005233 w 1179633"/>
              <a:gd name="connsiteY20" fmla="*/ 10986 h 26091"/>
              <a:gd name="connsiteX21" fmla="*/ 1009626 w 1179633"/>
              <a:gd name="connsiteY21" fmla="*/ 13731 h 26091"/>
              <a:gd name="connsiteX22" fmla="*/ 1008528 w 1179633"/>
              <a:gd name="connsiteY22" fmla="*/ 13731 h 26091"/>
              <a:gd name="connsiteX23" fmla="*/ 1042418 w 1179633"/>
              <a:gd name="connsiteY23" fmla="*/ 10796 h 26091"/>
              <a:gd name="connsiteX24" fmla="*/ 1042712 w 1179633"/>
              <a:gd name="connsiteY24" fmla="*/ 10984 h 26091"/>
              <a:gd name="connsiteX25" fmla="*/ 1042445 w 1179633"/>
              <a:gd name="connsiteY25" fmla="*/ 10936 h 26091"/>
              <a:gd name="connsiteX26" fmla="*/ 1002317 w 1179633"/>
              <a:gd name="connsiteY26" fmla="*/ 9612 h 26091"/>
              <a:gd name="connsiteX27" fmla="*/ 1008327 w 1179633"/>
              <a:gd name="connsiteY27" fmla="*/ 10517 h 26091"/>
              <a:gd name="connsiteX28" fmla="*/ 1008539 w 1179633"/>
              <a:gd name="connsiteY28" fmla="*/ 10985 h 26091"/>
              <a:gd name="connsiteX29" fmla="*/ 1002317 w 1179633"/>
              <a:gd name="connsiteY29" fmla="*/ 9612 h 26091"/>
              <a:gd name="connsiteX30" fmla="*/ 1034957 w 1179633"/>
              <a:gd name="connsiteY30" fmla="*/ 9611 h 26091"/>
              <a:gd name="connsiteX31" fmla="*/ 1042445 w 1179633"/>
              <a:gd name="connsiteY31" fmla="*/ 10936 h 26091"/>
              <a:gd name="connsiteX32" fmla="*/ 1042712 w 1179633"/>
              <a:gd name="connsiteY32" fmla="*/ 12357 h 26091"/>
              <a:gd name="connsiteX33" fmla="*/ 1032372 w 1179633"/>
              <a:gd name="connsiteY33" fmla="*/ 15104 h 26091"/>
              <a:gd name="connsiteX34" fmla="*/ 1033664 w 1179633"/>
              <a:gd name="connsiteY34" fmla="*/ 12357 h 26091"/>
              <a:gd name="connsiteX35" fmla="*/ 1028494 w 1179633"/>
              <a:gd name="connsiteY35" fmla="*/ 13730 h 26091"/>
              <a:gd name="connsiteX36" fmla="*/ 1034957 w 1179633"/>
              <a:gd name="connsiteY36" fmla="*/ 9611 h 26091"/>
              <a:gd name="connsiteX37" fmla="*/ 1102731 w 1179633"/>
              <a:gd name="connsiteY37" fmla="*/ 8235 h 26091"/>
              <a:gd name="connsiteX38" fmla="*/ 1104104 w 1179633"/>
              <a:gd name="connsiteY38" fmla="*/ 8235 h 26091"/>
              <a:gd name="connsiteX39" fmla="*/ 1102731 w 1179633"/>
              <a:gd name="connsiteY39" fmla="*/ 9609 h 26091"/>
              <a:gd name="connsiteX40" fmla="*/ 1102731 w 1179633"/>
              <a:gd name="connsiteY40" fmla="*/ 8235 h 26091"/>
              <a:gd name="connsiteX41" fmla="*/ 1075858 w 1179633"/>
              <a:gd name="connsiteY41" fmla="*/ 7843 h 26091"/>
              <a:gd name="connsiteX42" fmla="*/ 1076643 w 1179633"/>
              <a:gd name="connsiteY42" fmla="*/ 8235 h 26091"/>
              <a:gd name="connsiteX43" fmla="*/ 1075270 w 1179633"/>
              <a:gd name="connsiteY43" fmla="*/ 8235 h 26091"/>
              <a:gd name="connsiteX44" fmla="*/ 1150111 w 1179633"/>
              <a:gd name="connsiteY44" fmla="*/ 7205 h 26091"/>
              <a:gd name="connsiteX45" fmla="*/ 1152628 w 1179633"/>
              <a:gd name="connsiteY45" fmla="*/ 8235 h 26091"/>
              <a:gd name="connsiteX46" fmla="*/ 1150798 w 1179633"/>
              <a:gd name="connsiteY46" fmla="*/ 8235 h 26091"/>
              <a:gd name="connsiteX47" fmla="*/ 1148967 w 1179633"/>
              <a:gd name="connsiteY47" fmla="*/ 8235 h 26091"/>
              <a:gd name="connsiteX48" fmla="*/ 1150111 w 1179633"/>
              <a:gd name="connsiteY48" fmla="*/ 7205 h 26091"/>
              <a:gd name="connsiteX49" fmla="*/ 1041419 w 1179633"/>
              <a:gd name="connsiteY49" fmla="*/ 5491 h 26091"/>
              <a:gd name="connsiteX50" fmla="*/ 1042418 w 1179633"/>
              <a:gd name="connsiteY50" fmla="*/ 10796 h 26091"/>
              <a:gd name="connsiteX51" fmla="*/ 1036249 w 1179633"/>
              <a:gd name="connsiteY51" fmla="*/ 6864 h 26091"/>
              <a:gd name="connsiteX52" fmla="*/ 1041419 w 1179633"/>
              <a:gd name="connsiteY52" fmla="*/ 5491 h 26091"/>
              <a:gd name="connsiteX53" fmla="*/ 1179633 w 1179633"/>
              <a:gd name="connsiteY53" fmla="*/ 5488 h 26091"/>
              <a:gd name="connsiteX54" fmla="*/ 1179633 w 1179633"/>
              <a:gd name="connsiteY54" fmla="*/ 7319 h 26091"/>
              <a:gd name="connsiteX55" fmla="*/ 1175512 w 1179633"/>
              <a:gd name="connsiteY55" fmla="*/ 9151 h 26091"/>
              <a:gd name="connsiteX56" fmla="*/ 1168648 w 1179633"/>
              <a:gd name="connsiteY56" fmla="*/ 5488 h 26091"/>
              <a:gd name="connsiteX57" fmla="*/ 1165901 w 1179633"/>
              <a:gd name="connsiteY57" fmla="*/ 8235 h 26091"/>
              <a:gd name="connsiteX58" fmla="*/ 1148049 w 1179633"/>
              <a:gd name="connsiteY58" fmla="*/ 6862 h 26091"/>
              <a:gd name="connsiteX59" fmla="*/ 1168648 w 1179633"/>
              <a:gd name="connsiteY59" fmla="*/ 5488 h 26091"/>
              <a:gd name="connsiteX60" fmla="*/ 1130198 w 1179633"/>
              <a:gd name="connsiteY60" fmla="*/ 5488 h 26091"/>
              <a:gd name="connsiteX61" fmla="*/ 1121958 w 1179633"/>
              <a:gd name="connsiteY61" fmla="*/ 8235 h 26091"/>
              <a:gd name="connsiteX62" fmla="*/ 1120585 w 1179633"/>
              <a:gd name="connsiteY62" fmla="*/ 8235 h 26091"/>
              <a:gd name="connsiteX63" fmla="*/ 1094492 w 1179633"/>
              <a:gd name="connsiteY63" fmla="*/ 5488 h 26091"/>
              <a:gd name="connsiteX64" fmla="*/ 1096553 w 1179633"/>
              <a:gd name="connsiteY64" fmla="*/ 6175 h 26091"/>
              <a:gd name="connsiteX65" fmla="*/ 1097698 w 1179633"/>
              <a:gd name="connsiteY65" fmla="*/ 5488 h 26091"/>
              <a:gd name="connsiteX66" fmla="*/ 1097378 w 1179633"/>
              <a:gd name="connsiteY66" fmla="*/ 6450 h 26091"/>
              <a:gd name="connsiteX67" fmla="*/ 1102731 w 1179633"/>
              <a:gd name="connsiteY67" fmla="*/ 8235 h 26091"/>
              <a:gd name="connsiteX68" fmla="*/ 1099984 w 1179633"/>
              <a:gd name="connsiteY68" fmla="*/ 9609 h 26091"/>
              <a:gd name="connsiteX69" fmla="*/ 1097057 w 1179633"/>
              <a:gd name="connsiteY69" fmla="*/ 7412 h 26091"/>
              <a:gd name="connsiteX70" fmla="*/ 1096783 w 1179633"/>
              <a:gd name="connsiteY70" fmla="*/ 8235 h 26091"/>
              <a:gd name="connsiteX71" fmla="*/ 1093122 w 1179633"/>
              <a:gd name="connsiteY71" fmla="*/ 8235 h 26091"/>
              <a:gd name="connsiteX72" fmla="*/ 1095917 w 1179633"/>
              <a:gd name="connsiteY72" fmla="*/ 6557 h 26091"/>
              <a:gd name="connsiteX73" fmla="*/ 1071150 w 1179633"/>
              <a:gd name="connsiteY73" fmla="*/ 5488 h 26091"/>
              <a:gd name="connsiteX74" fmla="*/ 1075543 w 1179633"/>
              <a:gd name="connsiteY74" fmla="*/ 5488 h 26091"/>
              <a:gd name="connsiteX75" fmla="*/ 1079390 w 1179633"/>
              <a:gd name="connsiteY75" fmla="*/ 5488 h 26091"/>
              <a:gd name="connsiteX76" fmla="*/ 1075858 w 1179633"/>
              <a:gd name="connsiteY76" fmla="*/ 7843 h 26091"/>
              <a:gd name="connsiteX77" fmla="*/ 2748 w 1179633"/>
              <a:gd name="connsiteY77" fmla="*/ 5488 h 26091"/>
              <a:gd name="connsiteX78" fmla="*/ 4121 w 1179633"/>
              <a:gd name="connsiteY78" fmla="*/ 8235 h 26091"/>
              <a:gd name="connsiteX79" fmla="*/ 0 w 1179633"/>
              <a:gd name="connsiteY79" fmla="*/ 8235 h 26091"/>
              <a:gd name="connsiteX80" fmla="*/ 554309 w 1179633"/>
              <a:gd name="connsiteY80" fmla="*/ 4119 h 26091"/>
              <a:gd name="connsiteX81" fmla="*/ 556798 w 1179633"/>
              <a:gd name="connsiteY81" fmla="*/ 4119 h 26091"/>
              <a:gd name="connsiteX82" fmla="*/ 554941 w 1179633"/>
              <a:gd name="connsiteY82" fmla="*/ 4461 h 26091"/>
              <a:gd name="connsiteX83" fmla="*/ 658844 w 1179633"/>
              <a:gd name="connsiteY83" fmla="*/ 2746 h 26091"/>
              <a:gd name="connsiteX84" fmla="*/ 656853 w 1179633"/>
              <a:gd name="connsiteY84" fmla="*/ 4119 h 26091"/>
              <a:gd name="connsiteX85" fmla="*/ 656355 w 1179633"/>
              <a:gd name="connsiteY85" fmla="*/ 4119 h 26091"/>
              <a:gd name="connsiteX86" fmla="*/ 658844 w 1179633"/>
              <a:gd name="connsiteY86" fmla="*/ 2746 h 26091"/>
              <a:gd name="connsiteX87" fmla="*/ 884404 w 1179633"/>
              <a:gd name="connsiteY87" fmla="*/ 1888 h 26091"/>
              <a:gd name="connsiteX88" fmla="*/ 896537 w 1179633"/>
              <a:gd name="connsiteY88" fmla="*/ 4119 h 26091"/>
              <a:gd name="connsiteX89" fmla="*/ 910226 w 1179633"/>
              <a:gd name="connsiteY89" fmla="*/ 4119 h 26091"/>
              <a:gd name="connsiteX90" fmla="*/ 921426 w 1179633"/>
              <a:gd name="connsiteY90" fmla="*/ 4119 h 26091"/>
              <a:gd name="connsiteX91" fmla="*/ 951294 w 1179633"/>
              <a:gd name="connsiteY91" fmla="*/ 4119 h 26091"/>
              <a:gd name="connsiteX92" fmla="*/ 951294 w 1179633"/>
              <a:gd name="connsiteY92" fmla="*/ 5493 h 26091"/>
              <a:gd name="connsiteX93" fmla="*/ 960005 w 1179633"/>
              <a:gd name="connsiteY93" fmla="*/ 4119 h 26091"/>
              <a:gd name="connsiteX94" fmla="*/ 964983 w 1179633"/>
              <a:gd name="connsiteY94" fmla="*/ 4119 h 26091"/>
              <a:gd name="connsiteX95" fmla="*/ 976183 w 1179633"/>
              <a:gd name="connsiteY95" fmla="*/ 4119 h 26091"/>
              <a:gd name="connsiteX96" fmla="*/ 982405 w 1179633"/>
              <a:gd name="connsiteY96" fmla="*/ 4119 h 26091"/>
              <a:gd name="connsiteX97" fmla="*/ 982405 w 1179633"/>
              <a:gd name="connsiteY97" fmla="*/ 8239 h 26091"/>
              <a:gd name="connsiteX98" fmla="*/ 986139 w 1179633"/>
              <a:gd name="connsiteY98" fmla="*/ 6866 h 26091"/>
              <a:gd name="connsiteX99" fmla="*/ 986139 w 1179633"/>
              <a:gd name="connsiteY99" fmla="*/ 8239 h 26091"/>
              <a:gd name="connsiteX100" fmla="*/ 998583 w 1179633"/>
              <a:gd name="connsiteY100" fmla="*/ 5493 h 26091"/>
              <a:gd name="connsiteX101" fmla="*/ 996094 w 1179633"/>
              <a:gd name="connsiteY101" fmla="*/ 4119 h 26091"/>
              <a:gd name="connsiteX102" fmla="*/ 997339 w 1179633"/>
              <a:gd name="connsiteY102" fmla="*/ 4119 h 26091"/>
              <a:gd name="connsiteX103" fmla="*/ 999828 w 1179633"/>
              <a:gd name="connsiteY103" fmla="*/ 2746 h 26091"/>
              <a:gd name="connsiteX104" fmla="*/ 1012272 w 1179633"/>
              <a:gd name="connsiteY104" fmla="*/ 6866 h 26091"/>
              <a:gd name="connsiteX105" fmla="*/ 1020984 w 1179633"/>
              <a:gd name="connsiteY105" fmla="*/ 4119 h 26091"/>
              <a:gd name="connsiteX106" fmla="*/ 1025962 w 1179633"/>
              <a:gd name="connsiteY106" fmla="*/ 5493 h 26091"/>
              <a:gd name="connsiteX107" fmla="*/ 1019880 w 1179633"/>
              <a:gd name="connsiteY107" fmla="*/ 6611 h 26091"/>
              <a:gd name="connsiteX108" fmla="*/ 1019880 w 1179633"/>
              <a:gd name="connsiteY108" fmla="*/ 7653 h 26091"/>
              <a:gd name="connsiteX109" fmla="*/ 1020795 w 1179633"/>
              <a:gd name="connsiteY109" fmla="*/ 9151 h 26091"/>
              <a:gd name="connsiteX110" fmla="*/ 1016219 w 1179633"/>
              <a:gd name="connsiteY110" fmla="*/ 9151 h 26091"/>
              <a:gd name="connsiteX111" fmla="*/ 1017693 w 1179633"/>
              <a:gd name="connsiteY111" fmla="*/ 8235 h 26091"/>
              <a:gd name="connsiteX112" fmla="*/ 1016219 w 1179633"/>
              <a:gd name="connsiteY112" fmla="*/ 8235 h 26091"/>
              <a:gd name="connsiteX113" fmla="*/ 1017897 w 1179633"/>
              <a:gd name="connsiteY113" fmla="*/ 6976 h 26091"/>
              <a:gd name="connsiteX114" fmla="*/ 1011028 w 1179633"/>
              <a:gd name="connsiteY114" fmla="*/ 8239 h 26091"/>
              <a:gd name="connsiteX115" fmla="*/ 1016006 w 1179633"/>
              <a:gd name="connsiteY115" fmla="*/ 9612 h 26091"/>
              <a:gd name="connsiteX116" fmla="*/ 1009161 w 1179633"/>
              <a:gd name="connsiteY116" fmla="*/ 10642 h 26091"/>
              <a:gd name="connsiteX117" fmla="*/ 1008327 w 1179633"/>
              <a:gd name="connsiteY117" fmla="*/ 10517 h 26091"/>
              <a:gd name="connsiteX118" fmla="*/ 1007295 w 1179633"/>
              <a:gd name="connsiteY118" fmla="*/ 8239 h 26091"/>
              <a:gd name="connsiteX119" fmla="*/ 992361 w 1179633"/>
              <a:gd name="connsiteY119" fmla="*/ 10985 h 26091"/>
              <a:gd name="connsiteX120" fmla="*/ 989872 w 1179633"/>
              <a:gd name="connsiteY120" fmla="*/ 12359 h 26091"/>
              <a:gd name="connsiteX121" fmla="*/ 993605 w 1179633"/>
              <a:gd name="connsiteY121" fmla="*/ 12359 h 26091"/>
              <a:gd name="connsiteX122" fmla="*/ 989872 w 1179633"/>
              <a:gd name="connsiteY122" fmla="*/ 15105 h 26091"/>
              <a:gd name="connsiteX123" fmla="*/ 970272 w 1179633"/>
              <a:gd name="connsiteY123" fmla="*/ 13732 h 26091"/>
              <a:gd name="connsiteX124" fmla="*/ 959735 w 1179633"/>
              <a:gd name="connsiteY124" fmla="*/ 12698 h 26091"/>
              <a:gd name="connsiteX125" fmla="*/ 959912 w 1179633"/>
              <a:gd name="connsiteY125" fmla="*/ 12816 h 26091"/>
              <a:gd name="connsiteX126" fmla="*/ 955791 w 1179633"/>
              <a:gd name="connsiteY126" fmla="*/ 14646 h 26091"/>
              <a:gd name="connsiteX127" fmla="*/ 956636 w 1179633"/>
              <a:gd name="connsiteY127" fmla="*/ 12395 h 26091"/>
              <a:gd name="connsiteX128" fmla="*/ 956271 w 1179633"/>
              <a:gd name="connsiteY128" fmla="*/ 12359 h 26091"/>
              <a:gd name="connsiteX129" fmla="*/ 956650 w 1179633"/>
              <a:gd name="connsiteY129" fmla="*/ 12359 h 26091"/>
              <a:gd name="connsiteX130" fmla="*/ 957165 w 1179633"/>
              <a:gd name="connsiteY130" fmla="*/ 10986 h 26091"/>
              <a:gd name="connsiteX131" fmla="*/ 959225 w 1179633"/>
              <a:gd name="connsiteY131" fmla="*/ 12359 h 26091"/>
              <a:gd name="connsiteX132" fmla="*/ 964983 w 1179633"/>
              <a:gd name="connsiteY132" fmla="*/ 12359 h 26091"/>
              <a:gd name="connsiteX133" fmla="*/ 958760 w 1179633"/>
              <a:gd name="connsiteY133" fmla="*/ 10985 h 26091"/>
              <a:gd name="connsiteX134" fmla="*/ 972450 w 1179633"/>
              <a:gd name="connsiteY134" fmla="*/ 12359 h 26091"/>
              <a:gd name="connsiteX135" fmla="*/ 971205 w 1179633"/>
              <a:gd name="connsiteY135" fmla="*/ 6866 h 26091"/>
              <a:gd name="connsiteX136" fmla="*/ 948805 w 1179633"/>
              <a:gd name="connsiteY136" fmla="*/ 10985 h 26091"/>
              <a:gd name="connsiteX137" fmla="*/ 943827 w 1179633"/>
              <a:gd name="connsiteY137" fmla="*/ 9612 h 26091"/>
              <a:gd name="connsiteX138" fmla="*/ 927649 w 1179633"/>
              <a:gd name="connsiteY138" fmla="*/ 16478 h 26091"/>
              <a:gd name="connsiteX139" fmla="*/ 929810 w 1179633"/>
              <a:gd name="connsiteY139" fmla="*/ 16261 h 26091"/>
              <a:gd name="connsiteX140" fmla="*/ 927649 w 1179633"/>
              <a:gd name="connsiteY140" fmla="*/ 17851 h 26091"/>
              <a:gd name="connsiteX141" fmla="*/ 923915 w 1179633"/>
              <a:gd name="connsiteY141" fmla="*/ 15105 h 26091"/>
              <a:gd name="connsiteX142" fmla="*/ 900270 w 1179633"/>
              <a:gd name="connsiteY142" fmla="*/ 13732 h 26091"/>
              <a:gd name="connsiteX143" fmla="*/ 900270 w 1179633"/>
              <a:gd name="connsiteY143" fmla="*/ 12359 h 26091"/>
              <a:gd name="connsiteX144" fmla="*/ 890315 w 1179633"/>
              <a:gd name="connsiteY144" fmla="*/ 17851 h 26091"/>
              <a:gd name="connsiteX145" fmla="*/ 880359 w 1179633"/>
              <a:gd name="connsiteY145" fmla="*/ 17851 h 26091"/>
              <a:gd name="connsiteX146" fmla="*/ 877870 w 1179633"/>
              <a:gd name="connsiteY146" fmla="*/ 19225 h 26091"/>
              <a:gd name="connsiteX147" fmla="*/ 876292 w 1179633"/>
              <a:gd name="connsiteY147" fmla="*/ 18644 h 26091"/>
              <a:gd name="connsiteX148" fmla="*/ 874137 w 1179633"/>
              <a:gd name="connsiteY148" fmla="*/ 17851 h 26091"/>
              <a:gd name="connsiteX149" fmla="*/ 871648 w 1179633"/>
              <a:gd name="connsiteY149" fmla="*/ 19225 h 26091"/>
              <a:gd name="connsiteX150" fmla="*/ 872892 w 1179633"/>
              <a:gd name="connsiteY150" fmla="*/ 12359 h 26091"/>
              <a:gd name="connsiteX151" fmla="*/ 860448 w 1179633"/>
              <a:gd name="connsiteY151" fmla="*/ 9612 h 26091"/>
              <a:gd name="connsiteX152" fmla="*/ 862936 w 1179633"/>
              <a:gd name="connsiteY152" fmla="*/ 21971 h 26091"/>
              <a:gd name="connsiteX153" fmla="*/ 855470 w 1179633"/>
              <a:gd name="connsiteY153" fmla="*/ 19225 h 26091"/>
              <a:gd name="connsiteX154" fmla="*/ 841780 w 1179633"/>
              <a:gd name="connsiteY154" fmla="*/ 20598 h 26091"/>
              <a:gd name="connsiteX155" fmla="*/ 845514 w 1179633"/>
              <a:gd name="connsiteY155" fmla="*/ 19225 h 26091"/>
              <a:gd name="connsiteX156" fmla="*/ 836803 w 1179633"/>
              <a:gd name="connsiteY156" fmla="*/ 20598 h 26091"/>
              <a:gd name="connsiteX157" fmla="*/ 838047 w 1179633"/>
              <a:gd name="connsiteY157" fmla="*/ 15105 h 26091"/>
              <a:gd name="connsiteX158" fmla="*/ 821869 w 1179633"/>
              <a:gd name="connsiteY158" fmla="*/ 21971 h 26091"/>
              <a:gd name="connsiteX159" fmla="*/ 835558 w 1179633"/>
              <a:gd name="connsiteY159" fmla="*/ 19225 h 26091"/>
              <a:gd name="connsiteX160" fmla="*/ 825602 w 1179633"/>
              <a:gd name="connsiteY160" fmla="*/ 24718 h 26091"/>
              <a:gd name="connsiteX161" fmla="*/ 813158 w 1179633"/>
              <a:gd name="connsiteY161" fmla="*/ 23345 h 26091"/>
              <a:gd name="connsiteX162" fmla="*/ 818136 w 1179633"/>
              <a:gd name="connsiteY162" fmla="*/ 21971 h 26091"/>
              <a:gd name="connsiteX163" fmla="*/ 811913 w 1179633"/>
              <a:gd name="connsiteY163" fmla="*/ 19225 h 26091"/>
              <a:gd name="connsiteX164" fmla="*/ 833069 w 1179633"/>
              <a:gd name="connsiteY164" fmla="*/ 8239 h 26091"/>
              <a:gd name="connsiteX165" fmla="*/ 826847 w 1179633"/>
              <a:gd name="connsiteY165" fmla="*/ 9612 h 26091"/>
              <a:gd name="connsiteX166" fmla="*/ 824358 w 1179633"/>
              <a:gd name="connsiteY166" fmla="*/ 8239 h 26091"/>
              <a:gd name="connsiteX167" fmla="*/ 806935 w 1179633"/>
              <a:gd name="connsiteY167" fmla="*/ 19225 h 26091"/>
              <a:gd name="connsiteX168" fmla="*/ 804446 w 1179633"/>
              <a:gd name="connsiteY168" fmla="*/ 13732 h 26091"/>
              <a:gd name="connsiteX169" fmla="*/ 785780 w 1179633"/>
              <a:gd name="connsiteY169" fmla="*/ 19225 h 26091"/>
              <a:gd name="connsiteX170" fmla="*/ 789513 w 1179633"/>
              <a:gd name="connsiteY170" fmla="*/ 20598 h 26091"/>
              <a:gd name="connsiteX171" fmla="*/ 779557 w 1179633"/>
              <a:gd name="connsiteY171" fmla="*/ 20598 h 26091"/>
              <a:gd name="connsiteX172" fmla="*/ 778313 w 1179633"/>
              <a:gd name="connsiteY172" fmla="*/ 16478 h 26091"/>
              <a:gd name="connsiteX173" fmla="*/ 769601 w 1179633"/>
              <a:gd name="connsiteY173" fmla="*/ 19225 h 26091"/>
              <a:gd name="connsiteX174" fmla="*/ 770846 w 1179633"/>
              <a:gd name="connsiteY174" fmla="*/ 15105 h 26091"/>
              <a:gd name="connsiteX175" fmla="*/ 767112 w 1179633"/>
              <a:gd name="connsiteY175" fmla="*/ 20598 h 26091"/>
              <a:gd name="connsiteX176" fmla="*/ 757157 w 1179633"/>
              <a:gd name="connsiteY176" fmla="*/ 16478 h 26091"/>
              <a:gd name="connsiteX177" fmla="*/ 758401 w 1179633"/>
              <a:gd name="connsiteY177" fmla="*/ 20598 h 26091"/>
              <a:gd name="connsiteX178" fmla="*/ 749690 w 1179633"/>
              <a:gd name="connsiteY178" fmla="*/ 20598 h 26091"/>
              <a:gd name="connsiteX179" fmla="*/ 753423 w 1179633"/>
              <a:gd name="connsiteY179" fmla="*/ 10985 h 26091"/>
              <a:gd name="connsiteX180" fmla="*/ 749728 w 1179633"/>
              <a:gd name="connsiteY180" fmla="*/ 13181 h 26091"/>
              <a:gd name="connsiteX181" fmla="*/ 750984 w 1179633"/>
              <a:gd name="connsiteY181" fmla="*/ 14646 h 26091"/>
              <a:gd name="connsiteX182" fmla="*/ 746533 w 1179633"/>
              <a:gd name="connsiteY182" fmla="*/ 15079 h 26091"/>
              <a:gd name="connsiteX183" fmla="*/ 737245 w 1179633"/>
              <a:gd name="connsiteY183" fmla="*/ 20598 h 26091"/>
              <a:gd name="connsiteX184" fmla="*/ 738490 w 1179633"/>
              <a:gd name="connsiteY184" fmla="*/ 16478 h 26091"/>
              <a:gd name="connsiteX185" fmla="*/ 711335 w 1179633"/>
              <a:gd name="connsiteY185" fmla="*/ 19084 h 26091"/>
              <a:gd name="connsiteX186" fmla="*/ 703972 w 1179633"/>
              <a:gd name="connsiteY186" fmla="*/ 18068 h 26091"/>
              <a:gd name="connsiteX187" fmla="*/ 706134 w 1179633"/>
              <a:gd name="connsiteY187" fmla="*/ 17851 h 26091"/>
              <a:gd name="connsiteX188" fmla="*/ 702400 w 1179633"/>
              <a:gd name="connsiteY188" fmla="*/ 17851 h 26091"/>
              <a:gd name="connsiteX189" fmla="*/ 703972 w 1179633"/>
              <a:gd name="connsiteY189" fmla="*/ 18068 h 26091"/>
              <a:gd name="connsiteX190" fmla="*/ 699289 w 1179633"/>
              <a:gd name="connsiteY190" fmla="*/ 18538 h 26091"/>
              <a:gd name="connsiteX191" fmla="*/ 692444 w 1179633"/>
              <a:gd name="connsiteY191" fmla="*/ 19225 h 26091"/>
              <a:gd name="connsiteX192" fmla="*/ 698667 w 1179633"/>
              <a:gd name="connsiteY192" fmla="*/ 17851 h 26091"/>
              <a:gd name="connsiteX193" fmla="*/ 684978 w 1179633"/>
              <a:gd name="connsiteY193" fmla="*/ 20598 h 26091"/>
              <a:gd name="connsiteX194" fmla="*/ 680000 w 1179633"/>
              <a:gd name="connsiteY194" fmla="*/ 19225 h 26091"/>
              <a:gd name="connsiteX195" fmla="*/ 670044 w 1179633"/>
              <a:gd name="connsiteY195" fmla="*/ 20598 h 26091"/>
              <a:gd name="connsiteX196" fmla="*/ 667555 w 1179633"/>
              <a:gd name="connsiteY196" fmla="*/ 19225 h 26091"/>
              <a:gd name="connsiteX197" fmla="*/ 682489 w 1179633"/>
              <a:gd name="connsiteY197" fmla="*/ 19225 h 26091"/>
              <a:gd name="connsiteX198" fmla="*/ 683733 w 1179633"/>
              <a:gd name="connsiteY198" fmla="*/ 13732 h 26091"/>
              <a:gd name="connsiteX199" fmla="*/ 657599 w 1179633"/>
              <a:gd name="connsiteY199" fmla="*/ 20598 h 26091"/>
              <a:gd name="connsiteX200" fmla="*/ 647644 w 1179633"/>
              <a:gd name="connsiteY200" fmla="*/ 19225 h 26091"/>
              <a:gd name="connsiteX201" fmla="*/ 647644 w 1179633"/>
              <a:gd name="connsiteY201" fmla="*/ 20598 h 26091"/>
              <a:gd name="connsiteX202" fmla="*/ 645155 w 1179633"/>
              <a:gd name="connsiteY202" fmla="*/ 17851 h 26091"/>
              <a:gd name="connsiteX203" fmla="*/ 642666 w 1179633"/>
              <a:gd name="connsiteY203" fmla="*/ 19225 h 26091"/>
              <a:gd name="connsiteX204" fmla="*/ 643910 w 1179633"/>
              <a:gd name="connsiteY204" fmla="*/ 17851 h 26091"/>
              <a:gd name="connsiteX205" fmla="*/ 641421 w 1179633"/>
              <a:gd name="connsiteY205" fmla="*/ 17851 h 26091"/>
              <a:gd name="connsiteX206" fmla="*/ 643910 w 1179633"/>
              <a:gd name="connsiteY206" fmla="*/ 13732 h 26091"/>
              <a:gd name="connsiteX207" fmla="*/ 647644 w 1179633"/>
              <a:gd name="connsiteY207" fmla="*/ 15105 h 26091"/>
              <a:gd name="connsiteX208" fmla="*/ 647644 w 1179633"/>
              <a:gd name="connsiteY208" fmla="*/ 12359 h 26091"/>
              <a:gd name="connsiteX209" fmla="*/ 646399 w 1179633"/>
              <a:gd name="connsiteY209" fmla="*/ 12359 h 26091"/>
              <a:gd name="connsiteX210" fmla="*/ 647644 w 1179633"/>
              <a:gd name="connsiteY210" fmla="*/ 10985 h 26091"/>
              <a:gd name="connsiteX211" fmla="*/ 640177 w 1179633"/>
              <a:gd name="connsiteY211" fmla="*/ 12359 h 26091"/>
              <a:gd name="connsiteX212" fmla="*/ 643910 w 1179633"/>
              <a:gd name="connsiteY212" fmla="*/ 13732 h 26091"/>
              <a:gd name="connsiteX213" fmla="*/ 639942 w 1179633"/>
              <a:gd name="connsiteY213" fmla="*/ 17235 h 26091"/>
              <a:gd name="connsiteX214" fmla="*/ 637688 w 1179633"/>
              <a:gd name="connsiteY214" fmla="*/ 19225 h 26091"/>
              <a:gd name="connsiteX215" fmla="*/ 631466 w 1179633"/>
              <a:gd name="connsiteY215" fmla="*/ 17851 h 26091"/>
              <a:gd name="connsiteX216" fmla="*/ 615288 w 1179633"/>
              <a:gd name="connsiteY216" fmla="*/ 21971 h 26091"/>
              <a:gd name="connsiteX217" fmla="*/ 616532 w 1179633"/>
              <a:gd name="connsiteY217" fmla="*/ 19225 h 26091"/>
              <a:gd name="connsiteX218" fmla="*/ 600354 w 1179633"/>
              <a:gd name="connsiteY218" fmla="*/ 17851 h 26091"/>
              <a:gd name="connsiteX219" fmla="*/ 594132 w 1179633"/>
              <a:gd name="connsiteY219" fmla="*/ 21971 h 26091"/>
              <a:gd name="connsiteX220" fmla="*/ 594132 w 1179633"/>
              <a:gd name="connsiteY220" fmla="*/ 20598 h 26091"/>
              <a:gd name="connsiteX221" fmla="*/ 590398 w 1179633"/>
              <a:gd name="connsiteY221" fmla="*/ 21971 h 26091"/>
              <a:gd name="connsiteX222" fmla="*/ 589154 w 1179633"/>
              <a:gd name="connsiteY222" fmla="*/ 19225 h 26091"/>
              <a:gd name="connsiteX223" fmla="*/ 571731 w 1179633"/>
              <a:gd name="connsiteY223" fmla="*/ 21971 h 26091"/>
              <a:gd name="connsiteX224" fmla="*/ 566753 w 1179633"/>
              <a:gd name="connsiteY224" fmla="*/ 24718 h 26091"/>
              <a:gd name="connsiteX225" fmla="*/ 560531 w 1179633"/>
              <a:gd name="connsiteY225" fmla="*/ 21971 h 26091"/>
              <a:gd name="connsiteX226" fmla="*/ 554309 w 1179633"/>
              <a:gd name="connsiteY226" fmla="*/ 24718 h 26091"/>
              <a:gd name="connsiteX227" fmla="*/ 554309 w 1179633"/>
              <a:gd name="connsiteY227" fmla="*/ 21971 h 26091"/>
              <a:gd name="connsiteX228" fmla="*/ 548086 w 1179633"/>
              <a:gd name="connsiteY228" fmla="*/ 20598 h 26091"/>
              <a:gd name="connsiteX229" fmla="*/ 540620 w 1179633"/>
              <a:gd name="connsiteY229" fmla="*/ 20598 h 26091"/>
              <a:gd name="connsiteX230" fmla="*/ 545597 w 1179633"/>
              <a:gd name="connsiteY230" fmla="*/ 26091 h 26091"/>
              <a:gd name="connsiteX231" fmla="*/ 533153 w 1179633"/>
              <a:gd name="connsiteY231" fmla="*/ 23345 h 26091"/>
              <a:gd name="connsiteX232" fmla="*/ 538131 w 1179633"/>
              <a:gd name="connsiteY232" fmla="*/ 21971 h 26091"/>
              <a:gd name="connsiteX233" fmla="*/ 523197 w 1179633"/>
              <a:gd name="connsiteY233" fmla="*/ 20598 h 26091"/>
              <a:gd name="connsiteX234" fmla="*/ 529419 w 1179633"/>
              <a:gd name="connsiteY234" fmla="*/ 19225 h 26091"/>
              <a:gd name="connsiteX235" fmla="*/ 523197 w 1179633"/>
              <a:gd name="connsiteY235" fmla="*/ 19225 h 26091"/>
              <a:gd name="connsiteX236" fmla="*/ 518219 w 1179633"/>
              <a:gd name="connsiteY236" fmla="*/ 21971 h 26091"/>
              <a:gd name="connsiteX237" fmla="*/ 518219 w 1179633"/>
              <a:gd name="connsiteY237" fmla="*/ 20598 h 26091"/>
              <a:gd name="connsiteX238" fmla="*/ 508263 w 1179633"/>
              <a:gd name="connsiteY238" fmla="*/ 21971 h 26091"/>
              <a:gd name="connsiteX239" fmla="*/ 508263 w 1179633"/>
              <a:gd name="connsiteY239" fmla="*/ 20598 h 26091"/>
              <a:gd name="connsiteX240" fmla="*/ 502041 w 1179633"/>
              <a:gd name="connsiteY240" fmla="*/ 21971 h 26091"/>
              <a:gd name="connsiteX241" fmla="*/ 499552 w 1179633"/>
              <a:gd name="connsiteY241" fmla="*/ 19225 h 26091"/>
              <a:gd name="connsiteX242" fmla="*/ 497099 w 1179633"/>
              <a:gd name="connsiteY242" fmla="*/ 20107 h 26091"/>
              <a:gd name="connsiteX243" fmla="*/ 497122 w 1179633"/>
              <a:gd name="connsiteY243" fmla="*/ 20137 h 26091"/>
              <a:gd name="connsiteX244" fmla="*/ 497016 w 1179633"/>
              <a:gd name="connsiteY244" fmla="*/ 20137 h 26091"/>
              <a:gd name="connsiteX245" fmla="*/ 492397 w 1179633"/>
              <a:gd name="connsiteY245" fmla="*/ 21799 h 26091"/>
              <a:gd name="connsiteX246" fmla="*/ 487108 w 1179633"/>
              <a:gd name="connsiteY246" fmla="*/ 23345 h 26091"/>
              <a:gd name="connsiteX247" fmla="*/ 488352 w 1179633"/>
              <a:gd name="connsiteY247" fmla="*/ 21971 h 26091"/>
              <a:gd name="connsiteX248" fmla="*/ 484619 w 1179633"/>
              <a:gd name="connsiteY248" fmla="*/ 21971 h 26091"/>
              <a:gd name="connsiteX249" fmla="*/ 464707 w 1179633"/>
              <a:gd name="connsiteY249" fmla="*/ 26091 h 26091"/>
              <a:gd name="connsiteX250" fmla="*/ 470929 w 1179633"/>
              <a:gd name="connsiteY250" fmla="*/ 23345 h 26091"/>
              <a:gd name="connsiteX251" fmla="*/ 464707 w 1179633"/>
              <a:gd name="connsiteY251" fmla="*/ 21971 h 26091"/>
              <a:gd name="connsiteX252" fmla="*/ 470929 w 1179633"/>
              <a:gd name="connsiteY252" fmla="*/ 21971 h 26091"/>
              <a:gd name="connsiteX253" fmla="*/ 455996 w 1179633"/>
              <a:gd name="connsiteY253" fmla="*/ 24718 h 26091"/>
              <a:gd name="connsiteX254" fmla="*/ 449774 w 1179633"/>
              <a:gd name="connsiteY254" fmla="*/ 20598 h 26091"/>
              <a:gd name="connsiteX255" fmla="*/ 446040 w 1179633"/>
              <a:gd name="connsiteY255" fmla="*/ 24718 h 26091"/>
              <a:gd name="connsiteX256" fmla="*/ 442307 w 1179633"/>
              <a:gd name="connsiteY256" fmla="*/ 21971 h 26091"/>
              <a:gd name="connsiteX257" fmla="*/ 421151 w 1179633"/>
              <a:gd name="connsiteY257" fmla="*/ 21971 h 26091"/>
              <a:gd name="connsiteX258" fmla="*/ 418662 w 1179633"/>
              <a:gd name="connsiteY258" fmla="*/ 23345 h 26091"/>
              <a:gd name="connsiteX259" fmla="*/ 398750 w 1179633"/>
              <a:gd name="connsiteY259" fmla="*/ 24718 h 26091"/>
              <a:gd name="connsiteX260" fmla="*/ 395017 w 1179633"/>
              <a:gd name="connsiteY260" fmla="*/ 21971 h 26091"/>
              <a:gd name="connsiteX261" fmla="*/ 385061 w 1179633"/>
              <a:gd name="connsiteY261" fmla="*/ 24718 h 26091"/>
              <a:gd name="connsiteX262" fmla="*/ 391284 w 1179633"/>
              <a:gd name="connsiteY262" fmla="*/ 20598 h 26091"/>
              <a:gd name="connsiteX263" fmla="*/ 383817 w 1179633"/>
              <a:gd name="connsiteY263" fmla="*/ 21971 h 26091"/>
              <a:gd name="connsiteX264" fmla="*/ 385061 w 1179633"/>
              <a:gd name="connsiteY264" fmla="*/ 19225 h 26091"/>
              <a:gd name="connsiteX265" fmla="*/ 375106 w 1179633"/>
              <a:gd name="connsiteY265" fmla="*/ 21971 h 26091"/>
              <a:gd name="connsiteX266" fmla="*/ 377594 w 1179633"/>
              <a:gd name="connsiteY266" fmla="*/ 21971 h 26091"/>
              <a:gd name="connsiteX267" fmla="*/ 366394 w 1179633"/>
              <a:gd name="connsiteY267" fmla="*/ 21971 h 26091"/>
              <a:gd name="connsiteX268" fmla="*/ 367639 w 1179633"/>
              <a:gd name="connsiteY268" fmla="*/ 20598 h 26091"/>
              <a:gd name="connsiteX269" fmla="*/ 375106 w 1179633"/>
              <a:gd name="connsiteY269" fmla="*/ 19225 h 26091"/>
              <a:gd name="connsiteX270" fmla="*/ 370128 w 1179633"/>
              <a:gd name="connsiteY270" fmla="*/ 19225 h 26091"/>
              <a:gd name="connsiteX271" fmla="*/ 363905 w 1179633"/>
              <a:gd name="connsiteY271" fmla="*/ 21971 h 26091"/>
              <a:gd name="connsiteX272" fmla="*/ 351461 w 1179633"/>
              <a:gd name="connsiteY272" fmla="*/ 21971 h 26091"/>
              <a:gd name="connsiteX273" fmla="*/ 351461 w 1179633"/>
              <a:gd name="connsiteY273" fmla="*/ 20598 h 26091"/>
              <a:gd name="connsiteX274" fmla="*/ 347727 w 1179633"/>
              <a:gd name="connsiteY274" fmla="*/ 20598 h 26091"/>
              <a:gd name="connsiteX275" fmla="*/ 351461 w 1179633"/>
              <a:gd name="connsiteY275" fmla="*/ 19225 h 26091"/>
              <a:gd name="connsiteX276" fmla="*/ 337772 w 1179633"/>
              <a:gd name="connsiteY276" fmla="*/ 20598 h 26091"/>
              <a:gd name="connsiteX277" fmla="*/ 337772 w 1179633"/>
              <a:gd name="connsiteY277" fmla="*/ 19225 h 26091"/>
              <a:gd name="connsiteX278" fmla="*/ 330305 w 1179633"/>
              <a:gd name="connsiteY278" fmla="*/ 20598 h 26091"/>
              <a:gd name="connsiteX279" fmla="*/ 326571 w 1179633"/>
              <a:gd name="connsiteY279" fmla="*/ 23345 h 26091"/>
              <a:gd name="connsiteX280" fmla="*/ 319105 w 1179633"/>
              <a:gd name="connsiteY280" fmla="*/ 21971 h 26091"/>
              <a:gd name="connsiteX281" fmla="*/ 322838 w 1179633"/>
              <a:gd name="connsiteY281" fmla="*/ 23345 h 26091"/>
              <a:gd name="connsiteX282" fmla="*/ 300438 w 1179633"/>
              <a:gd name="connsiteY282" fmla="*/ 19225 h 26091"/>
              <a:gd name="connsiteX283" fmla="*/ 307904 w 1179633"/>
              <a:gd name="connsiteY283" fmla="*/ 23345 h 26091"/>
              <a:gd name="connsiteX284" fmla="*/ 292971 w 1179633"/>
              <a:gd name="connsiteY284" fmla="*/ 21971 h 26091"/>
              <a:gd name="connsiteX285" fmla="*/ 296704 w 1179633"/>
              <a:gd name="connsiteY285" fmla="*/ 19225 h 26091"/>
              <a:gd name="connsiteX286" fmla="*/ 291726 w 1179633"/>
              <a:gd name="connsiteY286" fmla="*/ 21971 h 26091"/>
              <a:gd name="connsiteX287" fmla="*/ 291726 w 1179633"/>
              <a:gd name="connsiteY287" fmla="*/ 19225 h 26091"/>
              <a:gd name="connsiteX288" fmla="*/ 275548 w 1179633"/>
              <a:gd name="connsiteY288" fmla="*/ 21971 h 26091"/>
              <a:gd name="connsiteX289" fmla="*/ 269326 w 1179633"/>
              <a:gd name="connsiteY289" fmla="*/ 20598 h 26091"/>
              <a:gd name="connsiteX290" fmla="*/ 284260 w 1179633"/>
              <a:gd name="connsiteY290" fmla="*/ 17851 h 26091"/>
              <a:gd name="connsiteX291" fmla="*/ 278037 w 1179633"/>
              <a:gd name="connsiteY291" fmla="*/ 17851 h 26091"/>
              <a:gd name="connsiteX292" fmla="*/ 281771 w 1179633"/>
              <a:gd name="connsiteY292" fmla="*/ 16478 h 26091"/>
              <a:gd name="connsiteX293" fmla="*/ 273058 w 1179633"/>
              <a:gd name="connsiteY293" fmla="*/ 17852 h 26091"/>
              <a:gd name="connsiteX294" fmla="*/ 273059 w 1179633"/>
              <a:gd name="connsiteY294" fmla="*/ 17851 h 26091"/>
              <a:gd name="connsiteX295" fmla="*/ 264348 w 1179633"/>
              <a:gd name="connsiteY295" fmla="*/ 19225 h 26091"/>
              <a:gd name="connsiteX296" fmla="*/ 273058 w 1179633"/>
              <a:gd name="connsiteY296" fmla="*/ 17852 h 26091"/>
              <a:gd name="connsiteX297" fmla="*/ 270881 w 1179633"/>
              <a:gd name="connsiteY297" fmla="*/ 19224 h 26091"/>
              <a:gd name="connsiteX298" fmla="*/ 266837 w 1179633"/>
              <a:gd name="connsiteY298" fmla="*/ 20598 h 26091"/>
              <a:gd name="connsiteX299" fmla="*/ 255637 w 1179633"/>
              <a:gd name="connsiteY299" fmla="*/ 20598 h 26091"/>
              <a:gd name="connsiteX300" fmla="*/ 258126 w 1179633"/>
              <a:gd name="connsiteY300" fmla="*/ 19225 h 26091"/>
              <a:gd name="connsiteX301" fmla="*/ 241948 w 1179633"/>
              <a:gd name="connsiteY301" fmla="*/ 15105 h 26091"/>
              <a:gd name="connsiteX302" fmla="*/ 233236 w 1179633"/>
              <a:gd name="connsiteY302" fmla="*/ 17851 h 26091"/>
              <a:gd name="connsiteX303" fmla="*/ 240703 w 1179633"/>
              <a:gd name="connsiteY303" fmla="*/ 20598 h 26091"/>
              <a:gd name="connsiteX304" fmla="*/ 217058 w 1179633"/>
              <a:gd name="connsiteY304" fmla="*/ 19225 h 26091"/>
              <a:gd name="connsiteX305" fmla="*/ 218303 w 1179633"/>
              <a:gd name="connsiteY305" fmla="*/ 15105 h 26091"/>
              <a:gd name="connsiteX306" fmla="*/ 210836 w 1179633"/>
              <a:gd name="connsiteY306" fmla="*/ 17851 h 26091"/>
              <a:gd name="connsiteX307" fmla="*/ 208347 w 1179633"/>
              <a:gd name="connsiteY307" fmla="*/ 16478 h 26091"/>
              <a:gd name="connsiteX308" fmla="*/ 195902 w 1179633"/>
              <a:gd name="connsiteY308" fmla="*/ 20598 h 26091"/>
              <a:gd name="connsiteX309" fmla="*/ 194658 w 1179633"/>
              <a:gd name="connsiteY309" fmla="*/ 17851 h 26091"/>
              <a:gd name="connsiteX310" fmla="*/ 185947 w 1179633"/>
              <a:gd name="connsiteY310" fmla="*/ 19225 h 26091"/>
              <a:gd name="connsiteX311" fmla="*/ 167280 w 1179633"/>
              <a:gd name="connsiteY311" fmla="*/ 19225 h 26091"/>
              <a:gd name="connsiteX312" fmla="*/ 123723 w 1179633"/>
              <a:gd name="connsiteY312" fmla="*/ 21971 h 26091"/>
              <a:gd name="connsiteX313" fmla="*/ 118745 w 1179633"/>
              <a:gd name="connsiteY313" fmla="*/ 21971 h 26091"/>
              <a:gd name="connsiteX314" fmla="*/ 112523 w 1179633"/>
              <a:gd name="connsiteY314" fmla="*/ 19225 h 26091"/>
              <a:gd name="connsiteX315" fmla="*/ 111279 w 1179633"/>
              <a:gd name="connsiteY315" fmla="*/ 20598 h 26091"/>
              <a:gd name="connsiteX316" fmla="*/ 110034 w 1179633"/>
              <a:gd name="connsiteY316" fmla="*/ 19225 h 26091"/>
              <a:gd name="connsiteX317" fmla="*/ 106301 w 1179633"/>
              <a:gd name="connsiteY317" fmla="*/ 21971 h 26091"/>
              <a:gd name="connsiteX318" fmla="*/ 80167 w 1179633"/>
              <a:gd name="connsiteY318" fmla="*/ 17851 h 26091"/>
              <a:gd name="connsiteX319" fmla="*/ 86389 w 1179633"/>
              <a:gd name="connsiteY319" fmla="*/ 20598 h 26091"/>
              <a:gd name="connsiteX320" fmla="*/ 80167 w 1179633"/>
              <a:gd name="connsiteY320" fmla="*/ 19225 h 26091"/>
              <a:gd name="connsiteX321" fmla="*/ 81411 w 1179633"/>
              <a:gd name="connsiteY321" fmla="*/ 20598 h 26091"/>
              <a:gd name="connsiteX322" fmla="*/ 46566 w 1179633"/>
              <a:gd name="connsiteY322" fmla="*/ 19225 h 26091"/>
              <a:gd name="connsiteX323" fmla="*/ 37855 w 1179633"/>
              <a:gd name="connsiteY323" fmla="*/ 19225 h 26091"/>
              <a:gd name="connsiteX324" fmla="*/ 37855 w 1179633"/>
              <a:gd name="connsiteY324" fmla="*/ 17851 h 26091"/>
              <a:gd name="connsiteX325" fmla="*/ 15455 w 1179633"/>
              <a:gd name="connsiteY325" fmla="*/ 17851 h 26091"/>
              <a:gd name="connsiteX326" fmla="*/ 9232 w 1179633"/>
              <a:gd name="connsiteY326" fmla="*/ 9612 h 26091"/>
              <a:gd name="connsiteX327" fmla="*/ 5499 w 1179633"/>
              <a:gd name="connsiteY327" fmla="*/ 9612 h 26091"/>
              <a:gd name="connsiteX328" fmla="*/ 19188 w 1179633"/>
              <a:gd name="connsiteY328" fmla="*/ 6866 h 26091"/>
              <a:gd name="connsiteX329" fmla="*/ 30388 w 1179633"/>
              <a:gd name="connsiteY329" fmla="*/ 9612 h 26091"/>
              <a:gd name="connsiteX330" fmla="*/ 30388 w 1179633"/>
              <a:gd name="connsiteY330" fmla="*/ 6866 h 26091"/>
              <a:gd name="connsiteX331" fmla="*/ 31633 w 1179633"/>
              <a:gd name="connsiteY331" fmla="*/ 5493 h 26091"/>
              <a:gd name="connsiteX332" fmla="*/ 111279 w 1179633"/>
              <a:gd name="connsiteY332" fmla="*/ 8239 h 26091"/>
              <a:gd name="connsiteX333" fmla="*/ 111279 w 1179633"/>
              <a:gd name="connsiteY333" fmla="*/ 6866 h 26091"/>
              <a:gd name="connsiteX334" fmla="*/ 118745 w 1179633"/>
              <a:gd name="connsiteY334" fmla="*/ 5493 h 26091"/>
              <a:gd name="connsiteX335" fmla="*/ 126212 w 1179633"/>
              <a:gd name="connsiteY335" fmla="*/ 9612 h 26091"/>
              <a:gd name="connsiteX336" fmla="*/ 126212 w 1179633"/>
              <a:gd name="connsiteY336" fmla="*/ 6866 h 26091"/>
              <a:gd name="connsiteX337" fmla="*/ 163546 w 1179633"/>
              <a:gd name="connsiteY337" fmla="*/ 6866 h 26091"/>
              <a:gd name="connsiteX338" fmla="*/ 167280 w 1179633"/>
              <a:gd name="connsiteY338" fmla="*/ 9612 h 26091"/>
              <a:gd name="connsiteX339" fmla="*/ 177235 w 1179633"/>
              <a:gd name="connsiteY339" fmla="*/ 5493 h 26091"/>
              <a:gd name="connsiteX340" fmla="*/ 192169 w 1179633"/>
              <a:gd name="connsiteY340" fmla="*/ 10985 h 26091"/>
              <a:gd name="connsiteX341" fmla="*/ 194658 w 1179633"/>
              <a:gd name="connsiteY341" fmla="*/ 9612 h 26091"/>
              <a:gd name="connsiteX342" fmla="*/ 210836 w 1179633"/>
              <a:gd name="connsiteY342" fmla="*/ 6866 h 26091"/>
              <a:gd name="connsiteX343" fmla="*/ 245681 w 1179633"/>
              <a:gd name="connsiteY343" fmla="*/ 9612 h 26091"/>
              <a:gd name="connsiteX344" fmla="*/ 249414 w 1179633"/>
              <a:gd name="connsiteY344" fmla="*/ 8239 h 26091"/>
              <a:gd name="connsiteX345" fmla="*/ 245681 w 1179633"/>
              <a:gd name="connsiteY345" fmla="*/ 5493 h 26091"/>
              <a:gd name="connsiteX346" fmla="*/ 254392 w 1179633"/>
              <a:gd name="connsiteY346" fmla="*/ 5493 h 26091"/>
              <a:gd name="connsiteX347" fmla="*/ 256881 w 1179633"/>
              <a:gd name="connsiteY347" fmla="*/ 6866 h 26091"/>
              <a:gd name="connsiteX348" fmla="*/ 260615 w 1179633"/>
              <a:gd name="connsiteY348" fmla="*/ 8239 h 26091"/>
              <a:gd name="connsiteX349" fmla="*/ 269326 w 1179633"/>
              <a:gd name="connsiteY349" fmla="*/ 5493 h 26091"/>
              <a:gd name="connsiteX350" fmla="*/ 271815 w 1179633"/>
              <a:gd name="connsiteY350" fmla="*/ 5493 h 26091"/>
              <a:gd name="connsiteX351" fmla="*/ 271815 w 1179633"/>
              <a:gd name="connsiteY351" fmla="*/ 8239 h 26091"/>
              <a:gd name="connsiteX352" fmla="*/ 279282 w 1179633"/>
              <a:gd name="connsiteY352" fmla="*/ 6866 h 26091"/>
              <a:gd name="connsiteX353" fmla="*/ 278037 w 1179633"/>
              <a:gd name="connsiteY353" fmla="*/ 8239 h 26091"/>
              <a:gd name="connsiteX354" fmla="*/ 284260 w 1179633"/>
              <a:gd name="connsiteY354" fmla="*/ 8239 h 26091"/>
              <a:gd name="connsiteX355" fmla="*/ 281771 w 1179633"/>
              <a:gd name="connsiteY355" fmla="*/ 5493 h 26091"/>
              <a:gd name="connsiteX356" fmla="*/ 340260 w 1179633"/>
              <a:gd name="connsiteY356" fmla="*/ 8239 h 26091"/>
              <a:gd name="connsiteX357" fmla="*/ 353950 w 1179633"/>
              <a:gd name="connsiteY357" fmla="*/ 10985 h 26091"/>
              <a:gd name="connsiteX358" fmla="*/ 352705 w 1179633"/>
              <a:gd name="connsiteY358" fmla="*/ 10985 h 26091"/>
              <a:gd name="connsiteX359" fmla="*/ 357683 w 1179633"/>
              <a:gd name="connsiteY359" fmla="*/ 12359 h 26091"/>
              <a:gd name="connsiteX360" fmla="*/ 355194 w 1179633"/>
              <a:gd name="connsiteY360" fmla="*/ 9612 h 26091"/>
              <a:gd name="connsiteX361" fmla="*/ 363905 w 1179633"/>
              <a:gd name="connsiteY361" fmla="*/ 8239 h 26091"/>
              <a:gd name="connsiteX362" fmla="*/ 396261 w 1179633"/>
              <a:gd name="connsiteY362" fmla="*/ 6866 h 26091"/>
              <a:gd name="connsiteX363" fmla="*/ 395017 w 1179633"/>
              <a:gd name="connsiteY363" fmla="*/ 6866 h 26091"/>
              <a:gd name="connsiteX364" fmla="*/ 422395 w 1179633"/>
              <a:gd name="connsiteY364" fmla="*/ 8239 h 26091"/>
              <a:gd name="connsiteX365" fmla="*/ 422395 w 1179633"/>
              <a:gd name="connsiteY365" fmla="*/ 9612 h 26091"/>
              <a:gd name="connsiteX366" fmla="*/ 443551 w 1179633"/>
              <a:gd name="connsiteY366" fmla="*/ 6866 h 26091"/>
              <a:gd name="connsiteX367" fmla="*/ 443551 w 1179633"/>
              <a:gd name="connsiteY367" fmla="*/ 9612 h 26091"/>
              <a:gd name="connsiteX368" fmla="*/ 457240 w 1179633"/>
              <a:gd name="connsiteY368" fmla="*/ 6866 h 26091"/>
              <a:gd name="connsiteX369" fmla="*/ 468441 w 1179633"/>
              <a:gd name="connsiteY369" fmla="*/ 6866 h 26091"/>
              <a:gd name="connsiteX370" fmla="*/ 492085 w 1179633"/>
              <a:gd name="connsiteY370" fmla="*/ 9612 h 26091"/>
              <a:gd name="connsiteX371" fmla="*/ 507019 w 1179633"/>
              <a:gd name="connsiteY371" fmla="*/ 6866 h 26091"/>
              <a:gd name="connsiteX372" fmla="*/ 525686 w 1179633"/>
              <a:gd name="connsiteY372" fmla="*/ 8239 h 26091"/>
              <a:gd name="connsiteX373" fmla="*/ 525686 w 1179633"/>
              <a:gd name="connsiteY373" fmla="*/ 5493 h 26091"/>
              <a:gd name="connsiteX374" fmla="*/ 545597 w 1179633"/>
              <a:gd name="connsiteY374" fmla="*/ 4119 h 26091"/>
              <a:gd name="connsiteX375" fmla="*/ 549331 w 1179633"/>
              <a:gd name="connsiteY375" fmla="*/ 6866 h 26091"/>
              <a:gd name="connsiteX376" fmla="*/ 552131 w 1179633"/>
              <a:gd name="connsiteY376" fmla="*/ 4978 h 26091"/>
              <a:gd name="connsiteX377" fmla="*/ 554941 w 1179633"/>
              <a:gd name="connsiteY377" fmla="*/ 4461 h 26091"/>
              <a:gd name="connsiteX378" fmla="*/ 561620 w 1179633"/>
              <a:gd name="connsiteY378" fmla="*/ 8067 h 26091"/>
              <a:gd name="connsiteX379" fmla="*/ 567998 w 1179633"/>
              <a:gd name="connsiteY379" fmla="*/ 10985 h 26091"/>
              <a:gd name="connsiteX380" fmla="*/ 565509 w 1179633"/>
              <a:gd name="connsiteY380" fmla="*/ 9612 h 26091"/>
              <a:gd name="connsiteX381" fmla="*/ 582931 w 1179633"/>
              <a:gd name="connsiteY381" fmla="*/ 9612 h 26091"/>
              <a:gd name="connsiteX382" fmla="*/ 581687 w 1179633"/>
              <a:gd name="connsiteY382" fmla="*/ 8239 h 26091"/>
              <a:gd name="connsiteX383" fmla="*/ 597865 w 1179633"/>
              <a:gd name="connsiteY383" fmla="*/ 9612 h 26091"/>
              <a:gd name="connsiteX384" fmla="*/ 606576 w 1179633"/>
              <a:gd name="connsiteY384" fmla="*/ 9612 h 26091"/>
              <a:gd name="connsiteX385" fmla="*/ 607821 w 1179633"/>
              <a:gd name="connsiteY385" fmla="*/ 9612 h 26091"/>
              <a:gd name="connsiteX386" fmla="*/ 619021 w 1179633"/>
              <a:gd name="connsiteY386" fmla="*/ 9612 h 26091"/>
              <a:gd name="connsiteX387" fmla="*/ 623999 w 1179633"/>
              <a:gd name="connsiteY387" fmla="*/ 9612 h 26091"/>
              <a:gd name="connsiteX388" fmla="*/ 641421 w 1179633"/>
              <a:gd name="connsiteY388" fmla="*/ 8239 h 26091"/>
              <a:gd name="connsiteX389" fmla="*/ 640177 w 1179633"/>
              <a:gd name="connsiteY389" fmla="*/ 9612 h 26091"/>
              <a:gd name="connsiteX390" fmla="*/ 648888 w 1179633"/>
              <a:gd name="connsiteY390" fmla="*/ 9612 h 26091"/>
              <a:gd name="connsiteX391" fmla="*/ 656853 w 1179633"/>
              <a:gd name="connsiteY391" fmla="*/ 4119 h 26091"/>
              <a:gd name="connsiteX392" fmla="*/ 658844 w 1179633"/>
              <a:gd name="connsiteY392" fmla="*/ 4119 h 26091"/>
              <a:gd name="connsiteX393" fmla="*/ 658844 w 1179633"/>
              <a:gd name="connsiteY393" fmla="*/ 6866 h 26091"/>
              <a:gd name="connsiteX394" fmla="*/ 675022 w 1179633"/>
              <a:gd name="connsiteY394" fmla="*/ 5493 h 26091"/>
              <a:gd name="connsiteX395" fmla="*/ 676266 w 1179633"/>
              <a:gd name="connsiteY395" fmla="*/ 6866 h 26091"/>
              <a:gd name="connsiteX396" fmla="*/ 683733 w 1179633"/>
              <a:gd name="connsiteY396" fmla="*/ 6866 h 26091"/>
              <a:gd name="connsiteX397" fmla="*/ 728534 w 1179633"/>
              <a:gd name="connsiteY397" fmla="*/ 9612 h 26091"/>
              <a:gd name="connsiteX398" fmla="*/ 737245 w 1179633"/>
              <a:gd name="connsiteY398" fmla="*/ 8239 h 26091"/>
              <a:gd name="connsiteX399" fmla="*/ 737245 w 1179633"/>
              <a:gd name="connsiteY399" fmla="*/ 9612 h 26091"/>
              <a:gd name="connsiteX400" fmla="*/ 750934 w 1179633"/>
              <a:gd name="connsiteY400" fmla="*/ 6866 h 26091"/>
              <a:gd name="connsiteX401" fmla="*/ 753423 w 1179633"/>
              <a:gd name="connsiteY401" fmla="*/ 9612 h 26091"/>
              <a:gd name="connsiteX402" fmla="*/ 758401 w 1179633"/>
              <a:gd name="connsiteY402" fmla="*/ 6866 h 26091"/>
              <a:gd name="connsiteX403" fmla="*/ 760890 w 1179633"/>
              <a:gd name="connsiteY403" fmla="*/ 9612 h 26091"/>
              <a:gd name="connsiteX404" fmla="*/ 768357 w 1179633"/>
              <a:gd name="connsiteY404" fmla="*/ 9612 h 26091"/>
              <a:gd name="connsiteX405" fmla="*/ 782046 w 1179633"/>
              <a:gd name="connsiteY405" fmla="*/ 5493 h 26091"/>
              <a:gd name="connsiteX406" fmla="*/ 790757 w 1179633"/>
              <a:gd name="connsiteY406" fmla="*/ 6866 h 26091"/>
              <a:gd name="connsiteX407" fmla="*/ 794491 w 1179633"/>
              <a:gd name="connsiteY407" fmla="*/ 6866 h 26091"/>
              <a:gd name="connsiteX408" fmla="*/ 794491 w 1179633"/>
              <a:gd name="connsiteY408" fmla="*/ 4119 h 26091"/>
              <a:gd name="connsiteX409" fmla="*/ 795735 w 1179633"/>
              <a:gd name="connsiteY409" fmla="*/ 4119 h 26091"/>
              <a:gd name="connsiteX410" fmla="*/ 796980 w 1179633"/>
              <a:gd name="connsiteY410" fmla="*/ 6866 h 26091"/>
              <a:gd name="connsiteX411" fmla="*/ 803202 w 1179633"/>
              <a:gd name="connsiteY411" fmla="*/ 5493 h 26091"/>
              <a:gd name="connsiteX412" fmla="*/ 800713 w 1179633"/>
              <a:gd name="connsiteY412" fmla="*/ 4119 h 26091"/>
              <a:gd name="connsiteX413" fmla="*/ 804446 w 1179633"/>
              <a:gd name="connsiteY413" fmla="*/ 5493 h 26091"/>
              <a:gd name="connsiteX414" fmla="*/ 809424 w 1179633"/>
              <a:gd name="connsiteY414" fmla="*/ 5493 h 26091"/>
              <a:gd name="connsiteX415" fmla="*/ 838047 w 1179633"/>
              <a:gd name="connsiteY415" fmla="*/ 5493 h 26091"/>
              <a:gd name="connsiteX416" fmla="*/ 834314 w 1179633"/>
              <a:gd name="connsiteY416" fmla="*/ 5493 h 26091"/>
              <a:gd name="connsiteX417" fmla="*/ 855470 w 1179633"/>
              <a:gd name="connsiteY417" fmla="*/ 6866 h 26091"/>
              <a:gd name="connsiteX418" fmla="*/ 855470 w 1179633"/>
              <a:gd name="connsiteY418" fmla="*/ 4119 h 26091"/>
              <a:gd name="connsiteX419" fmla="*/ 870403 w 1179633"/>
              <a:gd name="connsiteY419" fmla="*/ 4119 h 26091"/>
              <a:gd name="connsiteX420" fmla="*/ 870403 w 1179633"/>
              <a:gd name="connsiteY420" fmla="*/ 2746 h 26091"/>
              <a:gd name="connsiteX421" fmla="*/ 884404 w 1179633"/>
              <a:gd name="connsiteY421" fmla="*/ 1888 h 26091"/>
              <a:gd name="connsiteX422" fmla="*/ 790999 w 1179633"/>
              <a:gd name="connsiteY422" fmla="*/ 1830 h 26091"/>
              <a:gd name="connsiteX423" fmla="*/ 795578 w 1179633"/>
              <a:gd name="connsiteY423" fmla="*/ 3660 h 26091"/>
              <a:gd name="connsiteX424" fmla="*/ 791915 w 1179633"/>
              <a:gd name="connsiteY424" fmla="*/ 3660 h 26091"/>
              <a:gd name="connsiteX425" fmla="*/ 923229 w 1179633"/>
              <a:gd name="connsiteY425" fmla="*/ 1716 h 26091"/>
              <a:gd name="connsiteX426" fmla="*/ 926761 w 1179633"/>
              <a:gd name="connsiteY426" fmla="*/ 2745 h 26091"/>
              <a:gd name="connsiteX427" fmla="*/ 918913 w 1179633"/>
              <a:gd name="connsiteY427" fmla="*/ 2745 h 26091"/>
              <a:gd name="connsiteX428" fmla="*/ 917344 w 1179633"/>
              <a:gd name="connsiteY428" fmla="*/ 2745 h 26091"/>
              <a:gd name="connsiteX429" fmla="*/ 923229 w 1179633"/>
              <a:gd name="connsiteY429" fmla="*/ 1716 h 26091"/>
              <a:gd name="connsiteX430" fmla="*/ 1056779 w 1179633"/>
              <a:gd name="connsiteY430" fmla="*/ 1098 h 26091"/>
              <a:gd name="connsiteX431" fmla="*/ 1060581 w 1179633"/>
              <a:gd name="connsiteY431" fmla="*/ 2196 h 26091"/>
              <a:gd name="connsiteX432" fmla="*/ 1054244 w 1179633"/>
              <a:gd name="connsiteY432" fmla="*/ 4393 h 26091"/>
              <a:gd name="connsiteX433" fmla="*/ 1055511 w 1179633"/>
              <a:gd name="connsiteY433" fmla="*/ 2745 h 26091"/>
              <a:gd name="connsiteX434" fmla="*/ 1054665 w 1179633"/>
              <a:gd name="connsiteY434" fmla="*/ 2745 h 26091"/>
              <a:gd name="connsiteX435" fmla="*/ 1055695 w 1179633"/>
              <a:gd name="connsiteY435" fmla="*/ 1716 h 26091"/>
              <a:gd name="connsiteX436" fmla="*/ 1056179 w 1179633"/>
              <a:gd name="connsiteY436" fmla="*/ 1877 h 26091"/>
              <a:gd name="connsiteX437" fmla="*/ 1126080 w 1179633"/>
              <a:gd name="connsiteY437" fmla="*/ 0 h 26091"/>
              <a:gd name="connsiteX438" fmla="*/ 1128276 w 1179633"/>
              <a:gd name="connsiteY438" fmla="*/ 0 h 26091"/>
              <a:gd name="connsiteX439" fmla="*/ 1126080 w 1179633"/>
              <a:gd name="connsiteY439" fmla="*/ 0 h 26091"/>
              <a:gd name="connsiteX440" fmla="*/ 1123330 w 1179633"/>
              <a:gd name="connsiteY440" fmla="*/ 0 h 26091"/>
              <a:gd name="connsiteX441" fmla="*/ 1123635 w 1179633"/>
              <a:gd name="connsiteY441" fmla="*/ 457 h 26091"/>
              <a:gd name="connsiteX442" fmla="*/ 1125161 w 1179633"/>
              <a:gd name="connsiteY442" fmla="*/ 2745 h 26091"/>
              <a:gd name="connsiteX443" fmla="*/ 1122414 w 1179633"/>
              <a:gd name="connsiteY443" fmla="*/ 2745 h 26091"/>
              <a:gd name="connsiteX444" fmla="*/ 1123025 w 1179633"/>
              <a:gd name="connsiteY444" fmla="*/ 914 h 26091"/>
              <a:gd name="connsiteX445" fmla="*/ 1104108 w 1179633"/>
              <a:gd name="connsiteY445" fmla="*/ 0 h 26091"/>
              <a:gd name="connsiteX446" fmla="*/ 1108501 w 1179633"/>
              <a:gd name="connsiteY446" fmla="*/ 2745 h 26091"/>
              <a:gd name="connsiteX447" fmla="*/ 1106304 w 1179633"/>
              <a:gd name="connsiteY447" fmla="*/ 2745 h 26091"/>
              <a:gd name="connsiteX448" fmla="*/ 1098610 w 1179633"/>
              <a:gd name="connsiteY448" fmla="*/ 0 h 26091"/>
              <a:gd name="connsiteX449" fmla="*/ 1103006 w 1179633"/>
              <a:gd name="connsiteY449" fmla="*/ 0 h 26091"/>
              <a:gd name="connsiteX450" fmla="*/ 1098610 w 1179633"/>
              <a:gd name="connsiteY450" fmla="*/ 0 h 26091"/>
              <a:gd name="connsiteX451" fmla="*/ 1087624 w 1179633"/>
              <a:gd name="connsiteY451" fmla="*/ 0 h 26091"/>
              <a:gd name="connsiteX452" fmla="*/ 1091287 w 1179633"/>
              <a:gd name="connsiteY452" fmla="*/ 2745 h 26091"/>
              <a:gd name="connsiteX453" fmla="*/ 1089456 w 1179633"/>
              <a:gd name="connsiteY453" fmla="*/ 2745 h 26091"/>
              <a:gd name="connsiteX454" fmla="*/ 1086254 w 1179633"/>
              <a:gd name="connsiteY454" fmla="*/ 0 h 26091"/>
              <a:gd name="connsiteX455" fmla="*/ 1084882 w 1179633"/>
              <a:gd name="connsiteY455" fmla="*/ 3660 h 26091"/>
              <a:gd name="connsiteX456" fmla="*/ 1082136 w 1179633"/>
              <a:gd name="connsiteY456" fmla="*/ 3660 h 26091"/>
              <a:gd name="connsiteX457" fmla="*/ 1079386 w 1179633"/>
              <a:gd name="connsiteY457" fmla="*/ 0 h 26091"/>
              <a:gd name="connsiteX458" fmla="*/ 1080759 w 1179633"/>
              <a:gd name="connsiteY458" fmla="*/ 0 h 26091"/>
              <a:gd name="connsiteX459" fmla="*/ 1076638 w 1179633"/>
              <a:gd name="connsiteY459" fmla="*/ 2745 h 26091"/>
              <a:gd name="connsiteX460" fmla="*/ 1079386 w 1179633"/>
              <a:gd name="connsiteY460" fmla="*/ 0 h 26091"/>
              <a:gd name="connsiteX461" fmla="*/ 1065655 w 1179633"/>
              <a:gd name="connsiteY461" fmla="*/ 0 h 26091"/>
              <a:gd name="connsiteX462" fmla="*/ 1071758 w 1179633"/>
              <a:gd name="connsiteY462" fmla="*/ 0 h 26091"/>
              <a:gd name="connsiteX463" fmla="*/ 1071880 w 1179633"/>
              <a:gd name="connsiteY463" fmla="*/ 274 h 26091"/>
              <a:gd name="connsiteX464" fmla="*/ 1072979 w 1179633"/>
              <a:gd name="connsiteY464" fmla="*/ 0 h 26091"/>
              <a:gd name="connsiteX465" fmla="*/ 1074200 w 1179633"/>
              <a:gd name="connsiteY465" fmla="*/ 3660 h 26091"/>
              <a:gd name="connsiteX466" fmla="*/ 1065655 w 1179633"/>
              <a:gd name="connsiteY466" fmla="*/ 1830 h 26091"/>
              <a:gd name="connsiteX467" fmla="*/ 1068585 w 1179633"/>
              <a:gd name="connsiteY467" fmla="*/ 1098 h 26091"/>
              <a:gd name="connsiteX468" fmla="*/ 1058046 w 1179633"/>
              <a:gd name="connsiteY468" fmla="*/ 0 h 26091"/>
              <a:gd name="connsiteX469" fmla="*/ 1061849 w 1179633"/>
              <a:gd name="connsiteY469" fmla="*/ 0 h 26091"/>
              <a:gd name="connsiteX470" fmla="*/ 1056779 w 1179633"/>
              <a:gd name="connsiteY470" fmla="*/ 1098 h 26091"/>
              <a:gd name="connsiteX471" fmla="*/ 1049174 w 1179633"/>
              <a:gd name="connsiteY471" fmla="*/ 1098 h 26091"/>
              <a:gd name="connsiteX472" fmla="*/ 1046124 w 1179633"/>
              <a:gd name="connsiteY472" fmla="*/ 0 h 26091"/>
              <a:gd name="connsiteX473" fmla="*/ 1053448 w 1179633"/>
              <a:gd name="connsiteY473" fmla="*/ 3660 h 26091"/>
              <a:gd name="connsiteX474" fmla="*/ 1052228 w 1179633"/>
              <a:gd name="connsiteY474" fmla="*/ 3660 h 26091"/>
              <a:gd name="connsiteX475" fmla="*/ 1043683 w 1179633"/>
              <a:gd name="connsiteY475" fmla="*/ 1830 h 26091"/>
              <a:gd name="connsiteX476" fmla="*/ 1046124 w 1179633"/>
              <a:gd name="connsiteY476" fmla="*/ 0 h 26091"/>
              <a:gd name="connsiteX477" fmla="*/ 1042585 w 1179633"/>
              <a:gd name="connsiteY477" fmla="*/ 0 h 26091"/>
              <a:gd name="connsiteX478" fmla="*/ 1040388 w 1179633"/>
              <a:gd name="connsiteY478" fmla="*/ 2745 h 26091"/>
              <a:gd name="connsiteX479" fmla="*/ 1038192 w 1179633"/>
              <a:gd name="connsiteY479" fmla="*/ 2745 h 26091"/>
              <a:gd name="connsiteX480" fmla="*/ 1030866 w 1179633"/>
              <a:gd name="connsiteY480" fmla="*/ 0 h 26091"/>
              <a:gd name="connsiteX481" fmla="*/ 1030866 w 1179633"/>
              <a:gd name="connsiteY481" fmla="*/ 2745 h 26091"/>
              <a:gd name="connsiteX482" fmla="*/ 1027205 w 1179633"/>
              <a:gd name="connsiteY482" fmla="*/ 2745 h 26091"/>
              <a:gd name="connsiteX483" fmla="*/ 1014842 w 1179633"/>
              <a:gd name="connsiteY483" fmla="*/ 0 h 26091"/>
              <a:gd name="connsiteX484" fmla="*/ 1014842 w 1179633"/>
              <a:gd name="connsiteY484" fmla="*/ 2745 h 26091"/>
              <a:gd name="connsiteX485" fmla="*/ 1010721 w 1179633"/>
              <a:gd name="connsiteY485" fmla="*/ 2745 h 26091"/>
              <a:gd name="connsiteX486" fmla="*/ 928331 w 1179633"/>
              <a:gd name="connsiteY486" fmla="*/ 0 h 26091"/>
              <a:gd name="connsiteX487" fmla="*/ 937748 w 1179633"/>
              <a:gd name="connsiteY487" fmla="*/ 0 h 26091"/>
              <a:gd name="connsiteX488" fmla="*/ 928331 w 1179633"/>
              <a:gd name="connsiteY488" fmla="*/ 0 h 26091"/>
              <a:gd name="connsiteX489" fmla="*/ 5499 w 1179633"/>
              <a:gd name="connsiteY489" fmla="*/ 0 h 26091"/>
              <a:gd name="connsiteX490" fmla="*/ 9617 w 1179633"/>
              <a:gd name="connsiteY490" fmla="*/ 0 h 26091"/>
              <a:gd name="connsiteX491" fmla="*/ 8244 w 1179633"/>
              <a:gd name="connsiteY491" fmla="*/ 2745 h 2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179633" h="26091">
                <a:moveTo>
                  <a:pt x="451689" y="23688"/>
                </a:moveTo>
                <a:cubicBezTo>
                  <a:pt x="452491" y="24031"/>
                  <a:pt x="453636" y="24718"/>
                  <a:pt x="455009" y="24718"/>
                </a:cubicBezTo>
                <a:cubicBezTo>
                  <a:pt x="454093" y="24718"/>
                  <a:pt x="452262" y="24718"/>
                  <a:pt x="450430" y="24718"/>
                </a:cubicBezTo>
                <a:cubicBezTo>
                  <a:pt x="450430" y="23345"/>
                  <a:pt x="450888" y="23345"/>
                  <a:pt x="451689" y="23688"/>
                </a:cubicBezTo>
                <a:close/>
                <a:moveTo>
                  <a:pt x="549305" y="21972"/>
                </a:moveTo>
                <a:cubicBezTo>
                  <a:pt x="552052" y="21972"/>
                  <a:pt x="553426" y="21972"/>
                  <a:pt x="553426" y="21972"/>
                </a:cubicBezTo>
                <a:lnTo>
                  <a:pt x="553426" y="24718"/>
                </a:lnTo>
                <a:close/>
                <a:moveTo>
                  <a:pt x="711335" y="19084"/>
                </a:moveTo>
                <a:lnTo>
                  <a:pt x="712356" y="19225"/>
                </a:lnTo>
                <a:lnTo>
                  <a:pt x="709867" y="19225"/>
                </a:lnTo>
                <a:close/>
                <a:moveTo>
                  <a:pt x="797106" y="16474"/>
                </a:moveTo>
                <a:cubicBezTo>
                  <a:pt x="794665" y="17573"/>
                  <a:pt x="800768" y="17573"/>
                  <a:pt x="799548" y="18672"/>
                </a:cubicBezTo>
                <a:cubicBezTo>
                  <a:pt x="793444" y="17573"/>
                  <a:pt x="798327" y="20870"/>
                  <a:pt x="793444" y="19771"/>
                </a:cubicBezTo>
                <a:cubicBezTo>
                  <a:pt x="791003" y="17573"/>
                  <a:pt x="793444" y="17573"/>
                  <a:pt x="797106" y="16474"/>
                </a:cubicBezTo>
                <a:close/>
                <a:moveTo>
                  <a:pt x="941338" y="15105"/>
                </a:moveTo>
                <a:cubicBezTo>
                  <a:pt x="937604" y="16478"/>
                  <a:pt x="930138" y="17851"/>
                  <a:pt x="930138" y="19225"/>
                </a:cubicBezTo>
                <a:lnTo>
                  <a:pt x="931071" y="16135"/>
                </a:lnTo>
                <a:close/>
                <a:moveTo>
                  <a:pt x="931382" y="15105"/>
                </a:moveTo>
                <a:lnTo>
                  <a:pt x="931071" y="16135"/>
                </a:lnTo>
                <a:lnTo>
                  <a:pt x="929810" y="16261"/>
                </a:lnTo>
                <a:close/>
                <a:moveTo>
                  <a:pt x="1005233" y="10986"/>
                </a:moveTo>
                <a:lnTo>
                  <a:pt x="1009626" y="13731"/>
                </a:lnTo>
                <a:lnTo>
                  <a:pt x="1008528" y="13731"/>
                </a:lnTo>
                <a:close/>
                <a:moveTo>
                  <a:pt x="1042418" y="10796"/>
                </a:moveTo>
                <a:lnTo>
                  <a:pt x="1042712" y="10984"/>
                </a:lnTo>
                <a:lnTo>
                  <a:pt x="1042445" y="10936"/>
                </a:lnTo>
                <a:close/>
                <a:moveTo>
                  <a:pt x="1002317" y="9612"/>
                </a:moveTo>
                <a:lnTo>
                  <a:pt x="1008327" y="10517"/>
                </a:lnTo>
                <a:lnTo>
                  <a:pt x="1008539" y="10985"/>
                </a:lnTo>
                <a:cubicBezTo>
                  <a:pt x="1008539" y="9612"/>
                  <a:pt x="1004806" y="9612"/>
                  <a:pt x="1002317" y="9612"/>
                </a:cubicBezTo>
                <a:close/>
                <a:moveTo>
                  <a:pt x="1034957" y="9611"/>
                </a:moveTo>
                <a:lnTo>
                  <a:pt x="1042445" y="10936"/>
                </a:lnTo>
                <a:lnTo>
                  <a:pt x="1042712" y="12357"/>
                </a:lnTo>
                <a:cubicBezTo>
                  <a:pt x="1038834" y="12357"/>
                  <a:pt x="1033664" y="12357"/>
                  <a:pt x="1032372" y="15104"/>
                </a:cubicBezTo>
                <a:cubicBezTo>
                  <a:pt x="1031079" y="13730"/>
                  <a:pt x="1033664" y="13730"/>
                  <a:pt x="1033664" y="12357"/>
                </a:cubicBezTo>
                <a:lnTo>
                  <a:pt x="1028494" y="13730"/>
                </a:lnTo>
                <a:cubicBezTo>
                  <a:pt x="1027202" y="10984"/>
                  <a:pt x="1036249" y="10984"/>
                  <a:pt x="1034957" y="9611"/>
                </a:cubicBezTo>
                <a:close/>
                <a:moveTo>
                  <a:pt x="1102731" y="8235"/>
                </a:moveTo>
                <a:lnTo>
                  <a:pt x="1104104" y="8235"/>
                </a:lnTo>
                <a:cubicBezTo>
                  <a:pt x="1108223" y="8235"/>
                  <a:pt x="1104104" y="9609"/>
                  <a:pt x="1102731" y="9609"/>
                </a:cubicBezTo>
                <a:cubicBezTo>
                  <a:pt x="1102731" y="9609"/>
                  <a:pt x="1104104" y="8235"/>
                  <a:pt x="1102731" y="8235"/>
                </a:cubicBezTo>
                <a:close/>
                <a:moveTo>
                  <a:pt x="1075858" y="7843"/>
                </a:moveTo>
                <a:lnTo>
                  <a:pt x="1076643" y="8235"/>
                </a:lnTo>
                <a:lnTo>
                  <a:pt x="1075270" y="8235"/>
                </a:lnTo>
                <a:close/>
                <a:moveTo>
                  <a:pt x="1150111" y="7205"/>
                </a:moveTo>
                <a:cubicBezTo>
                  <a:pt x="1151027" y="7548"/>
                  <a:pt x="1152171" y="8235"/>
                  <a:pt x="1152628" y="8235"/>
                </a:cubicBezTo>
                <a:lnTo>
                  <a:pt x="1150798" y="8235"/>
                </a:lnTo>
                <a:lnTo>
                  <a:pt x="1148967" y="8235"/>
                </a:lnTo>
                <a:cubicBezTo>
                  <a:pt x="1148509" y="6862"/>
                  <a:pt x="1149196" y="6862"/>
                  <a:pt x="1150111" y="7205"/>
                </a:cubicBezTo>
                <a:close/>
                <a:moveTo>
                  <a:pt x="1041419" y="5491"/>
                </a:moveTo>
                <a:lnTo>
                  <a:pt x="1042418" y="10796"/>
                </a:lnTo>
                <a:lnTo>
                  <a:pt x="1036249" y="6864"/>
                </a:lnTo>
                <a:cubicBezTo>
                  <a:pt x="1041419" y="6864"/>
                  <a:pt x="1041419" y="5491"/>
                  <a:pt x="1041419" y="5491"/>
                </a:cubicBezTo>
                <a:close/>
                <a:moveTo>
                  <a:pt x="1179633" y="5488"/>
                </a:moveTo>
                <a:lnTo>
                  <a:pt x="1179633" y="7319"/>
                </a:lnTo>
                <a:lnTo>
                  <a:pt x="1175512" y="9151"/>
                </a:lnTo>
                <a:close/>
                <a:moveTo>
                  <a:pt x="1168648" y="5488"/>
                </a:moveTo>
                <a:lnTo>
                  <a:pt x="1165901" y="8235"/>
                </a:lnTo>
                <a:cubicBezTo>
                  <a:pt x="1159035" y="6862"/>
                  <a:pt x="1152169" y="9609"/>
                  <a:pt x="1148049" y="6862"/>
                </a:cubicBezTo>
                <a:cubicBezTo>
                  <a:pt x="1153542" y="8235"/>
                  <a:pt x="1161782" y="5488"/>
                  <a:pt x="1168648" y="5488"/>
                </a:cubicBezTo>
                <a:close/>
                <a:moveTo>
                  <a:pt x="1130198" y="5488"/>
                </a:moveTo>
                <a:lnTo>
                  <a:pt x="1121958" y="8235"/>
                </a:lnTo>
                <a:lnTo>
                  <a:pt x="1120585" y="8235"/>
                </a:lnTo>
                <a:close/>
                <a:moveTo>
                  <a:pt x="1094492" y="5488"/>
                </a:moveTo>
                <a:lnTo>
                  <a:pt x="1096553" y="6175"/>
                </a:lnTo>
                <a:lnTo>
                  <a:pt x="1097698" y="5488"/>
                </a:lnTo>
                <a:lnTo>
                  <a:pt x="1097378" y="6450"/>
                </a:lnTo>
                <a:lnTo>
                  <a:pt x="1102731" y="8235"/>
                </a:lnTo>
                <a:cubicBezTo>
                  <a:pt x="1099984" y="8235"/>
                  <a:pt x="1099984" y="8235"/>
                  <a:pt x="1099984" y="9609"/>
                </a:cubicBezTo>
                <a:lnTo>
                  <a:pt x="1097057" y="7412"/>
                </a:lnTo>
                <a:lnTo>
                  <a:pt x="1096783" y="8235"/>
                </a:lnTo>
                <a:lnTo>
                  <a:pt x="1093122" y="8235"/>
                </a:lnTo>
                <a:lnTo>
                  <a:pt x="1095917" y="6557"/>
                </a:lnTo>
                <a:close/>
                <a:moveTo>
                  <a:pt x="1071150" y="5488"/>
                </a:moveTo>
                <a:cubicBezTo>
                  <a:pt x="1073346" y="5488"/>
                  <a:pt x="1074445" y="5488"/>
                  <a:pt x="1075543" y="5488"/>
                </a:cubicBezTo>
                <a:lnTo>
                  <a:pt x="1079390" y="5488"/>
                </a:lnTo>
                <a:lnTo>
                  <a:pt x="1075858" y="7843"/>
                </a:lnTo>
                <a:close/>
                <a:moveTo>
                  <a:pt x="2748" y="5488"/>
                </a:moveTo>
                <a:lnTo>
                  <a:pt x="4121" y="8235"/>
                </a:lnTo>
                <a:cubicBezTo>
                  <a:pt x="2748" y="8235"/>
                  <a:pt x="0" y="8235"/>
                  <a:pt x="0" y="8235"/>
                </a:cubicBezTo>
                <a:close/>
                <a:moveTo>
                  <a:pt x="554309" y="4119"/>
                </a:moveTo>
                <a:cubicBezTo>
                  <a:pt x="553064" y="4119"/>
                  <a:pt x="555553" y="4119"/>
                  <a:pt x="556798" y="4119"/>
                </a:cubicBezTo>
                <a:lnTo>
                  <a:pt x="554941" y="4461"/>
                </a:lnTo>
                <a:close/>
                <a:moveTo>
                  <a:pt x="658844" y="2746"/>
                </a:moveTo>
                <a:lnTo>
                  <a:pt x="656853" y="4119"/>
                </a:lnTo>
                <a:lnTo>
                  <a:pt x="656355" y="4119"/>
                </a:lnTo>
                <a:cubicBezTo>
                  <a:pt x="656355" y="4119"/>
                  <a:pt x="657599" y="4119"/>
                  <a:pt x="658844" y="2746"/>
                </a:cubicBezTo>
                <a:close/>
                <a:moveTo>
                  <a:pt x="884404" y="1888"/>
                </a:moveTo>
                <a:cubicBezTo>
                  <a:pt x="889693" y="1716"/>
                  <a:pt x="894670" y="2060"/>
                  <a:pt x="896537" y="4119"/>
                </a:cubicBezTo>
                <a:cubicBezTo>
                  <a:pt x="897782" y="2746"/>
                  <a:pt x="906493" y="4119"/>
                  <a:pt x="910226" y="4119"/>
                </a:cubicBezTo>
                <a:cubicBezTo>
                  <a:pt x="915204" y="5493"/>
                  <a:pt x="918937" y="4119"/>
                  <a:pt x="921426" y="4119"/>
                </a:cubicBezTo>
                <a:cubicBezTo>
                  <a:pt x="932627" y="6866"/>
                  <a:pt x="941338" y="4119"/>
                  <a:pt x="951294" y="4119"/>
                </a:cubicBezTo>
                <a:lnTo>
                  <a:pt x="951294" y="5493"/>
                </a:lnTo>
                <a:lnTo>
                  <a:pt x="960005" y="4119"/>
                </a:lnTo>
                <a:cubicBezTo>
                  <a:pt x="957516" y="5493"/>
                  <a:pt x="962494" y="2746"/>
                  <a:pt x="964983" y="4119"/>
                </a:cubicBezTo>
                <a:cubicBezTo>
                  <a:pt x="967472" y="2746"/>
                  <a:pt x="972450" y="2746"/>
                  <a:pt x="976183" y="4119"/>
                </a:cubicBezTo>
                <a:lnTo>
                  <a:pt x="982405" y="4119"/>
                </a:lnTo>
                <a:cubicBezTo>
                  <a:pt x="974938" y="5493"/>
                  <a:pt x="982405" y="6866"/>
                  <a:pt x="982405" y="8239"/>
                </a:cubicBezTo>
                <a:lnTo>
                  <a:pt x="986139" y="6866"/>
                </a:lnTo>
                <a:cubicBezTo>
                  <a:pt x="988628" y="6866"/>
                  <a:pt x="983650" y="8239"/>
                  <a:pt x="986139" y="8239"/>
                </a:cubicBezTo>
                <a:cubicBezTo>
                  <a:pt x="988628" y="6866"/>
                  <a:pt x="996094" y="6866"/>
                  <a:pt x="998583" y="5493"/>
                </a:cubicBezTo>
                <a:cubicBezTo>
                  <a:pt x="998583" y="5493"/>
                  <a:pt x="997339" y="4119"/>
                  <a:pt x="996094" y="4119"/>
                </a:cubicBezTo>
                <a:lnTo>
                  <a:pt x="997339" y="4119"/>
                </a:lnTo>
                <a:cubicBezTo>
                  <a:pt x="1002317" y="4119"/>
                  <a:pt x="999828" y="4119"/>
                  <a:pt x="999828" y="2746"/>
                </a:cubicBezTo>
                <a:cubicBezTo>
                  <a:pt x="1006050" y="5493"/>
                  <a:pt x="1008539" y="4119"/>
                  <a:pt x="1012272" y="6866"/>
                </a:cubicBezTo>
                <a:cubicBezTo>
                  <a:pt x="1007295" y="2746"/>
                  <a:pt x="1024717" y="6866"/>
                  <a:pt x="1020984" y="4119"/>
                </a:cubicBezTo>
                <a:cubicBezTo>
                  <a:pt x="1025962" y="6866"/>
                  <a:pt x="1023473" y="4119"/>
                  <a:pt x="1025962" y="5493"/>
                </a:cubicBezTo>
                <a:lnTo>
                  <a:pt x="1019880" y="6611"/>
                </a:lnTo>
                <a:lnTo>
                  <a:pt x="1019880" y="7653"/>
                </a:lnTo>
                <a:lnTo>
                  <a:pt x="1020795" y="9151"/>
                </a:lnTo>
                <a:cubicBezTo>
                  <a:pt x="1018964" y="9151"/>
                  <a:pt x="1016219" y="9151"/>
                  <a:pt x="1016219" y="9151"/>
                </a:cubicBezTo>
                <a:lnTo>
                  <a:pt x="1017693" y="8235"/>
                </a:lnTo>
                <a:lnTo>
                  <a:pt x="1016219" y="8235"/>
                </a:lnTo>
                <a:lnTo>
                  <a:pt x="1017897" y="6976"/>
                </a:lnTo>
                <a:lnTo>
                  <a:pt x="1011028" y="8239"/>
                </a:lnTo>
                <a:lnTo>
                  <a:pt x="1016006" y="9612"/>
                </a:lnTo>
                <a:cubicBezTo>
                  <a:pt x="1014139" y="10986"/>
                  <a:pt x="1011650" y="10986"/>
                  <a:pt x="1009161" y="10642"/>
                </a:cubicBezTo>
                <a:lnTo>
                  <a:pt x="1008327" y="10517"/>
                </a:lnTo>
                <a:lnTo>
                  <a:pt x="1007295" y="8239"/>
                </a:lnTo>
                <a:cubicBezTo>
                  <a:pt x="1001072" y="6866"/>
                  <a:pt x="996094" y="9612"/>
                  <a:pt x="992361" y="10985"/>
                </a:cubicBezTo>
                <a:cubicBezTo>
                  <a:pt x="996094" y="10985"/>
                  <a:pt x="986139" y="10985"/>
                  <a:pt x="989872" y="12359"/>
                </a:cubicBezTo>
                <a:lnTo>
                  <a:pt x="993605" y="12359"/>
                </a:lnTo>
                <a:cubicBezTo>
                  <a:pt x="994850" y="12359"/>
                  <a:pt x="991116" y="13732"/>
                  <a:pt x="989872" y="15105"/>
                </a:cubicBezTo>
                <a:cubicBezTo>
                  <a:pt x="984272" y="13732"/>
                  <a:pt x="976805" y="13732"/>
                  <a:pt x="970272" y="13732"/>
                </a:cubicBezTo>
                <a:lnTo>
                  <a:pt x="959735" y="12698"/>
                </a:lnTo>
                <a:lnTo>
                  <a:pt x="959912" y="12816"/>
                </a:lnTo>
                <a:lnTo>
                  <a:pt x="955791" y="14646"/>
                </a:lnTo>
                <a:lnTo>
                  <a:pt x="956636" y="12395"/>
                </a:lnTo>
                <a:lnTo>
                  <a:pt x="956271" y="12359"/>
                </a:lnTo>
                <a:lnTo>
                  <a:pt x="956650" y="12359"/>
                </a:lnTo>
                <a:lnTo>
                  <a:pt x="957165" y="10986"/>
                </a:lnTo>
                <a:lnTo>
                  <a:pt x="959225" y="12359"/>
                </a:lnTo>
                <a:lnTo>
                  <a:pt x="964983" y="12359"/>
                </a:lnTo>
                <a:lnTo>
                  <a:pt x="958760" y="10985"/>
                </a:lnTo>
                <a:cubicBezTo>
                  <a:pt x="963738" y="10985"/>
                  <a:pt x="966227" y="12359"/>
                  <a:pt x="972450" y="12359"/>
                </a:cubicBezTo>
                <a:cubicBezTo>
                  <a:pt x="971205" y="10985"/>
                  <a:pt x="974938" y="9612"/>
                  <a:pt x="971205" y="6866"/>
                </a:cubicBezTo>
                <a:cubicBezTo>
                  <a:pt x="960005" y="5493"/>
                  <a:pt x="961249" y="10985"/>
                  <a:pt x="948805" y="10985"/>
                </a:cubicBezTo>
                <a:cubicBezTo>
                  <a:pt x="947560" y="10985"/>
                  <a:pt x="951294" y="8239"/>
                  <a:pt x="943827" y="9612"/>
                </a:cubicBezTo>
                <a:cubicBezTo>
                  <a:pt x="935116" y="10985"/>
                  <a:pt x="927649" y="12359"/>
                  <a:pt x="927649" y="16478"/>
                </a:cubicBezTo>
                <a:lnTo>
                  <a:pt x="929810" y="16261"/>
                </a:lnTo>
                <a:lnTo>
                  <a:pt x="927649" y="17851"/>
                </a:lnTo>
                <a:cubicBezTo>
                  <a:pt x="928893" y="16478"/>
                  <a:pt x="925160" y="15105"/>
                  <a:pt x="923915" y="15105"/>
                </a:cubicBezTo>
                <a:cubicBezTo>
                  <a:pt x="915204" y="15105"/>
                  <a:pt x="910226" y="13732"/>
                  <a:pt x="900270" y="13732"/>
                </a:cubicBezTo>
                <a:cubicBezTo>
                  <a:pt x="900270" y="12359"/>
                  <a:pt x="899026" y="12359"/>
                  <a:pt x="900270" y="12359"/>
                </a:cubicBezTo>
                <a:cubicBezTo>
                  <a:pt x="895293" y="12359"/>
                  <a:pt x="887826" y="16478"/>
                  <a:pt x="890315" y="17851"/>
                </a:cubicBezTo>
                <a:cubicBezTo>
                  <a:pt x="885337" y="17851"/>
                  <a:pt x="885337" y="16478"/>
                  <a:pt x="880359" y="17851"/>
                </a:cubicBezTo>
                <a:cubicBezTo>
                  <a:pt x="886581" y="19225"/>
                  <a:pt x="879114" y="17851"/>
                  <a:pt x="877870" y="19225"/>
                </a:cubicBezTo>
                <a:lnTo>
                  <a:pt x="876292" y="18644"/>
                </a:lnTo>
                <a:lnTo>
                  <a:pt x="874137" y="17851"/>
                </a:lnTo>
                <a:cubicBezTo>
                  <a:pt x="872892" y="17851"/>
                  <a:pt x="871648" y="19225"/>
                  <a:pt x="871648" y="19225"/>
                </a:cubicBezTo>
                <a:cubicBezTo>
                  <a:pt x="869159" y="17851"/>
                  <a:pt x="876626" y="15105"/>
                  <a:pt x="872892" y="12359"/>
                </a:cubicBezTo>
                <a:cubicBezTo>
                  <a:pt x="871648" y="10985"/>
                  <a:pt x="861692" y="9612"/>
                  <a:pt x="860448" y="9612"/>
                </a:cubicBezTo>
                <a:cubicBezTo>
                  <a:pt x="857959" y="10985"/>
                  <a:pt x="859203" y="19225"/>
                  <a:pt x="862936" y="21971"/>
                </a:cubicBezTo>
                <a:cubicBezTo>
                  <a:pt x="861692" y="23345"/>
                  <a:pt x="857959" y="19225"/>
                  <a:pt x="855470" y="19225"/>
                </a:cubicBezTo>
                <a:cubicBezTo>
                  <a:pt x="849247" y="17851"/>
                  <a:pt x="846758" y="21971"/>
                  <a:pt x="841780" y="20598"/>
                </a:cubicBezTo>
                <a:lnTo>
                  <a:pt x="845514" y="19225"/>
                </a:lnTo>
                <a:cubicBezTo>
                  <a:pt x="845514" y="19225"/>
                  <a:pt x="836803" y="19225"/>
                  <a:pt x="836803" y="20598"/>
                </a:cubicBezTo>
                <a:cubicBezTo>
                  <a:pt x="835558" y="19225"/>
                  <a:pt x="840536" y="16478"/>
                  <a:pt x="838047" y="15105"/>
                </a:cubicBezTo>
                <a:cubicBezTo>
                  <a:pt x="829336" y="15105"/>
                  <a:pt x="820625" y="19225"/>
                  <a:pt x="821869" y="21971"/>
                </a:cubicBezTo>
                <a:lnTo>
                  <a:pt x="835558" y="19225"/>
                </a:lnTo>
                <a:cubicBezTo>
                  <a:pt x="835558" y="21971"/>
                  <a:pt x="825602" y="21971"/>
                  <a:pt x="825602" y="24718"/>
                </a:cubicBezTo>
                <a:lnTo>
                  <a:pt x="813158" y="23345"/>
                </a:lnTo>
                <a:cubicBezTo>
                  <a:pt x="814402" y="23345"/>
                  <a:pt x="820625" y="21971"/>
                  <a:pt x="818136" y="21971"/>
                </a:cubicBezTo>
                <a:cubicBezTo>
                  <a:pt x="813158" y="21971"/>
                  <a:pt x="815647" y="20598"/>
                  <a:pt x="811913" y="19225"/>
                </a:cubicBezTo>
                <a:cubicBezTo>
                  <a:pt x="818136" y="17851"/>
                  <a:pt x="829336" y="10985"/>
                  <a:pt x="833069" y="8239"/>
                </a:cubicBezTo>
                <a:lnTo>
                  <a:pt x="826847" y="9612"/>
                </a:lnTo>
                <a:lnTo>
                  <a:pt x="824358" y="8239"/>
                </a:lnTo>
                <a:cubicBezTo>
                  <a:pt x="815647" y="9612"/>
                  <a:pt x="808180" y="17851"/>
                  <a:pt x="806935" y="19225"/>
                </a:cubicBezTo>
                <a:cubicBezTo>
                  <a:pt x="801958" y="19225"/>
                  <a:pt x="803202" y="15105"/>
                  <a:pt x="804446" y="13732"/>
                </a:cubicBezTo>
                <a:cubicBezTo>
                  <a:pt x="795735" y="13732"/>
                  <a:pt x="795735" y="19225"/>
                  <a:pt x="785780" y="19225"/>
                </a:cubicBezTo>
                <a:lnTo>
                  <a:pt x="789513" y="20598"/>
                </a:lnTo>
                <a:cubicBezTo>
                  <a:pt x="787024" y="20598"/>
                  <a:pt x="778313" y="19225"/>
                  <a:pt x="779557" y="20598"/>
                </a:cubicBezTo>
                <a:cubicBezTo>
                  <a:pt x="778313" y="19225"/>
                  <a:pt x="777068" y="17851"/>
                  <a:pt x="778313" y="16478"/>
                </a:cubicBezTo>
                <a:lnTo>
                  <a:pt x="769601" y="19225"/>
                </a:lnTo>
                <a:cubicBezTo>
                  <a:pt x="770846" y="19225"/>
                  <a:pt x="770846" y="16478"/>
                  <a:pt x="770846" y="15105"/>
                </a:cubicBezTo>
                <a:cubicBezTo>
                  <a:pt x="767112" y="15105"/>
                  <a:pt x="764624" y="19225"/>
                  <a:pt x="767112" y="20598"/>
                </a:cubicBezTo>
                <a:cubicBezTo>
                  <a:pt x="760890" y="17851"/>
                  <a:pt x="762135" y="19225"/>
                  <a:pt x="757157" y="16478"/>
                </a:cubicBezTo>
                <a:cubicBezTo>
                  <a:pt x="754668" y="16478"/>
                  <a:pt x="757157" y="19225"/>
                  <a:pt x="758401" y="20598"/>
                </a:cubicBezTo>
                <a:cubicBezTo>
                  <a:pt x="753423" y="21971"/>
                  <a:pt x="750934" y="20598"/>
                  <a:pt x="749690" y="20598"/>
                </a:cubicBezTo>
                <a:cubicBezTo>
                  <a:pt x="757157" y="19225"/>
                  <a:pt x="750934" y="12359"/>
                  <a:pt x="753423" y="10985"/>
                </a:cubicBezTo>
                <a:lnTo>
                  <a:pt x="749728" y="13181"/>
                </a:lnTo>
                <a:lnTo>
                  <a:pt x="750984" y="14646"/>
                </a:lnTo>
                <a:lnTo>
                  <a:pt x="746533" y="15079"/>
                </a:lnTo>
                <a:lnTo>
                  <a:pt x="737245" y="20598"/>
                </a:lnTo>
                <a:cubicBezTo>
                  <a:pt x="737245" y="19225"/>
                  <a:pt x="738490" y="16478"/>
                  <a:pt x="738490" y="16478"/>
                </a:cubicBezTo>
                <a:lnTo>
                  <a:pt x="711335" y="19084"/>
                </a:lnTo>
                <a:lnTo>
                  <a:pt x="703972" y="18068"/>
                </a:lnTo>
                <a:lnTo>
                  <a:pt x="706134" y="17851"/>
                </a:lnTo>
                <a:cubicBezTo>
                  <a:pt x="704889" y="17851"/>
                  <a:pt x="703645" y="17851"/>
                  <a:pt x="702400" y="17851"/>
                </a:cubicBezTo>
                <a:lnTo>
                  <a:pt x="703972" y="18068"/>
                </a:lnTo>
                <a:lnTo>
                  <a:pt x="699289" y="18538"/>
                </a:lnTo>
                <a:cubicBezTo>
                  <a:pt x="697422" y="19568"/>
                  <a:pt x="695555" y="20598"/>
                  <a:pt x="692444" y="19225"/>
                </a:cubicBezTo>
                <a:cubicBezTo>
                  <a:pt x="697422" y="19225"/>
                  <a:pt x="698667" y="19225"/>
                  <a:pt x="698667" y="17851"/>
                </a:cubicBezTo>
                <a:cubicBezTo>
                  <a:pt x="693689" y="19225"/>
                  <a:pt x="682489" y="17851"/>
                  <a:pt x="684978" y="20598"/>
                </a:cubicBezTo>
                <a:cubicBezTo>
                  <a:pt x="682489" y="19225"/>
                  <a:pt x="680000" y="20598"/>
                  <a:pt x="680000" y="19225"/>
                </a:cubicBezTo>
                <a:lnTo>
                  <a:pt x="670044" y="20598"/>
                </a:lnTo>
                <a:cubicBezTo>
                  <a:pt x="670044" y="20598"/>
                  <a:pt x="671289" y="19225"/>
                  <a:pt x="667555" y="19225"/>
                </a:cubicBezTo>
                <a:cubicBezTo>
                  <a:pt x="673778" y="19225"/>
                  <a:pt x="680000" y="16478"/>
                  <a:pt x="682489" y="19225"/>
                </a:cubicBezTo>
                <a:cubicBezTo>
                  <a:pt x="682489" y="16478"/>
                  <a:pt x="680000" y="15105"/>
                  <a:pt x="683733" y="13732"/>
                </a:cubicBezTo>
                <a:cubicBezTo>
                  <a:pt x="671289" y="15105"/>
                  <a:pt x="665066" y="17851"/>
                  <a:pt x="657599" y="20598"/>
                </a:cubicBezTo>
                <a:lnTo>
                  <a:pt x="647644" y="19225"/>
                </a:lnTo>
                <a:lnTo>
                  <a:pt x="647644" y="20598"/>
                </a:lnTo>
                <a:lnTo>
                  <a:pt x="645155" y="17851"/>
                </a:lnTo>
                <a:cubicBezTo>
                  <a:pt x="643910" y="17851"/>
                  <a:pt x="642666" y="19225"/>
                  <a:pt x="642666" y="19225"/>
                </a:cubicBezTo>
                <a:cubicBezTo>
                  <a:pt x="642666" y="17851"/>
                  <a:pt x="642666" y="17851"/>
                  <a:pt x="643910" y="17851"/>
                </a:cubicBezTo>
                <a:cubicBezTo>
                  <a:pt x="641421" y="17851"/>
                  <a:pt x="641421" y="17851"/>
                  <a:pt x="641421" y="17851"/>
                </a:cubicBezTo>
                <a:cubicBezTo>
                  <a:pt x="640177" y="17851"/>
                  <a:pt x="641421" y="15105"/>
                  <a:pt x="643910" y="13732"/>
                </a:cubicBezTo>
                <a:cubicBezTo>
                  <a:pt x="645155" y="15105"/>
                  <a:pt x="645155" y="15105"/>
                  <a:pt x="647644" y="15105"/>
                </a:cubicBezTo>
                <a:cubicBezTo>
                  <a:pt x="648888" y="13732"/>
                  <a:pt x="650133" y="12359"/>
                  <a:pt x="647644" y="12359"/>
                </a:cubicBezTo>
                <a:lnTo>
                  <a:pt x="646399" y="12359"/>
                </a:lnTo>
                <a:cubicBezTo>
                  <a:pt x="647644" y="10985"/>
                  <a:pt x="647644" y="10985"/>
                  <a:pt x="647644" y="10985"/>
                </a:cubicBezTo>
                <a:lnTo>
                  <a:pt x="640177" y="12359"/>
                </a:lnTo>
                <a:cubicBezTo>
                  <a:pt x="640177" y="12359"/>
                  <a:pt x="641421" y="12359"/>
                  <a:pt x="643910" y="13732"/>
                </a:cubicBezTo>
                <a:lnTo>
                  <a:pt x="639942" y="17235"/>
                </a:lnTo>
                <a:lnTo>
                  <a:pt x="637688" y="19225"/>
                </a:lnTo>
                <a:lnTo>
                  <a:pt x="631466" y="17851"/>
                </a:lnTo>
                <a:cubicBezTo>
                  <a:pt x="623999" y="19225"/>
                  <a:pt x="625243" y="19225"/>
                  <a:pt x="615288" y="21971"/>
                </a:cubicBezTo>
                <a:cubicBezTo>
                  <a:pt x="615288" y="20598"/>
                  <a:pt x="617776" y="19225"/>
                  <a:pt x="616532" y="19225"/>
                </a:cubicBezTo>
                <a:cubicBezTo>
                  <a:pt x="610310" y="21971"/>
                  <a:pt x="600354" y="15105"/>
                  <a:pt x="600354" y="17851"/>
                </a:cubicBezTo>
                <a:cubicBezTo>
                  <a:pt x="594132" y="19225"/>
                  <a:pt x="597865" y="20598"/>
                  <a:pt x="594132" y="21971"/>
                </a:cubicBezTo>
                <a:cubicBezTo>
                  <a:pt x="594132" y="20598"/>
                  <a:pt x="594132" y="20598"/>
                  <a:pt x="594132" y="20598"/>
                </a:cubicBezTo>
                <a:lnTo>
                  <a:pt x="590398" y="21971"/>
                </a:lnTo>
                <a:cubicBezTo>
                  <a:pt x="589154" y="21971"/>
                  <a:pt x="594132" y="20598"/>
                  <a:pt x="589154" y="19225"/>
                </a:cubicBezTo>
                <a:cubicBezTo>
                  <a:pt x="581687" y="21971"/>
                  <a:pt x="577954" y="21971"/>
                  <a:pt x="571731" y="21971"/>
                </a:cubicBezTo>
                <a:cubicBezTo>
                  <a:pt x="561776" y="21971"/>
                  <a:pt x="575465" y="24718"/>
                  <a:pt x="566753" y="24718"/>
                </a:cubicBezTo>
                <a:cubicBezTo>
                  <a:pt x="566753" y="23345"/>
                  <a:pt x="565509" y="21971"/>
                  <a:pt x="560531" y="21971"/>
                </a:cubicBezTo>
                <a:cubicBezTo>
                  <a:pt x="558042" y="21971"/>
                  <a:pt x="558042" y="23345"/>
                  <a:pt x="554309" y="24718"/>
                </a:cubicBezTo>
                <a:lnTo>
                  <a:pt x="554309" y="21971"/>
                </a:lnTo>
                <a:cubicBezTo>
                  <a:pt x="550575" y="21971"/>
                  <a:pt x="548086" y="21971"/>
                  <a:pt x="548086" y="20598"/>
                </a:cubicBezTo>
                <a:cubicBezTo>
                  <a:pt x="544353" y="21971"/>
                  <a:pt x="541864" y="21971"/>
                  <a:pt x="540620" y="20598"/>
                </a:cubicBezTo>
                <a:cubicBezTo>
                  <a:pt x="534397" y="21971"/>
                  <a:pt x="545597" y="26091"/>
                  <a:pt x="545597" y="26091"/>
                </a:cubicBezTo>
                <a:cubicBezTo>
                  <a:pt x="540620" y="24718"/>
                  <a:pt x="536886" y="26091"/>
                  <a:pt x="533153" y="23345"/>
                </a:cubicBezTo>
                <a:lnTo>
                  <a:pt x="538131" y="21971"/>
                </a:lnTo>
                <a:cubicBezTo>
                  <a:pt x="528175" y="19225"/>
                  <a:pt x="528175" y="26091"/>
                  <a:pt x="523197" y="20598"/>
                </a:cubicBezTo>
                <a:cubicBezTo>
                  <a:pt x="526930" y="21971"/>
                  <a:pt x="530664" y="19225"/>
                  <a:pt x="529419" y="19225"/>
                </a:cubicBezTo>
                <a:lnTo>
                  <a:pt x="523197" y="19225"/>
                </a:lnTo>
                <a:cubicBezTo>
                  <a:pt x="521953" y="19225"/>
                  <a:pt x="519464" y="20598"/>
                  <a:pt x="518219" y="21971"/>
                </a:cubicBezTo>
                <a:lnTo>
                  <a:pt x="518219" y="20598"/>
                </a:lnTo>
                <a:lnTo>
                  <a:pt x="508263" y="21971"/>
                </a:lnTo>
                <a:cubicBezTo>
                  <a:pt x="510752" y="21971"/>
                  <a:pt x="510752" y="20598"/>
                  <a:pt x="508263" y="20598"/>
                </a:cubicBezTo>
                <a:lnTo>
                  <a:pt x="502041" y="21971"/>
                </a:lnTo>
                <a:cubicBezTo>
                  <a:pt x="504530" y="21971"/>
                  <a:pt x="502041" y="20598"/>
                  <a:pt x="499552" y="19225"/>
                </a:cubicBezTo>
                <a:lnTo>
                  <a:pt x="497099" y="20107"/>
                </a:lnTo>
                <a:lnTo>
                  <a:pt x="497122" y="20137"/>
                </a:lnTo>
                <a:lnTo>
                  <a:pt x="497016" y="20137"/>
                </a:lnTo>
                <a:lnTo>
                  <a:pt x="492397" y="21799"/>
                </a:lnTo>
                <a:cubicBezTo>
                  <a:pt x="491152" y="23001"/>
                  <a:pt x="490219" y="24031"/>
                  <a:pt x="487108" y="23345"/>
                </a:cubicBezTo>
                <a:cubicBezTo>
                  <a:pt x="487108" y="23345"/>
                  <a:pt x="487108" y="21971"/>
                  <a:pt x="488352" y="21971"/>
                </a:cubicBezTo>
                <a:lnTo>
                  <a:pt x="484619" y="21971"/>
                </a:lnTo>
                <a:cubicBezTo>
                  <a:pt x="484619" y="26091"/>
                  <a:pt x="464707" y="21971"/>
                  <a:pt x="464707" y="26091"/>
                </a:cubicBezTo>
                <a:cubicBezTo>
                  <a:pt x="459729" y="24718"/>
                  <a:pt x="464707" y="26091"/>
                  <a:pt x="470929" y="23345"/>
                </a:cubicBezTo>
                <a:lnTo>
                  <a:pt x="464707" y="21971"/>
                </a:lnTo>
                <a:cubicBezTo>
                  <a:pt x="467196" y="21971"/>
                  <a:pt x="469685" y="21971"/>
                  <a:pt x="470929" y="21971"/>
                </a:cubicBezTo>
                <a:cubicBezTo>
                  <a:pt x="464707" y="19225"/>
                  <a:pt x="458485" y="21971"/>
                  <a:pt x="455996" y="24718"/>
                </a:cubicBezTo>
                <a:cubicBezTo>
                  <a:pt x="452262" y="23345"/>
                  <a:pt x="457240" y="19225"/>
                  <a:pt x="449774" y="20598"/>
                </a:cubicBezTo>
                <a:cubicBezTo>
                  <a:pt x="439818" y="21971"/>
                  <a:pt x="451018" y="24718"/>
                  <a:pt x="446040" y="24718"/>
                </a:cubicBezTo>
                <a:lnTo>
                  <a:pt x="442307" y="21971"/>
                </a:lnTo>
                <a:cubicBezTo>
                  <a:pt x="433595" y="24718"/>
                  <a:pt x="428618" y="21971"/>
                  <a:pt x="421151" y="21971"/>
                </a:cubicBezTo>
                <a:cubicBezTo>
                  <a:pt x="419906" y="21971"/>
                  <a:pt x="418662" y="21971"/>
                  <a:pt x="418662" y="23345"/>
                </a:cubicBezTo>
                <a:cubicBezTo>
                  <a:pt x="412440" y="21971"/>
                  <a:pt x="404973" y="26091"/>
                  <a:pt x="398750" y="24718"/>
                </a:cubicBezTo>
                <a:cubicBezTo>
                  <a:pt x="399995" y="24718"/>
                  <a:pt x="396261" y="23345"/>
                  <a:pt x="395017" y="21971"/>
                </a:cubicBezTo>
                <a:lnTo>
                  <a:pt x="385061" y="24718"/>
                </a:lnTo>
                <a:cubicBezTo>
                  <a:pt x="390039" y="23345"/>
                  <a:pt x="390039" y="21971"/>
                  <a:pt x="391284" y="20598"/>
                </a:cubicBezTo>
                <a:cubicBezTo>
                  <a:pt x="387550" y="20598"/>
                  <a:pt x="386306" y="21971"/>
                  <a:pt x="383817" y="21971"/>
                </a:cubicBezTo>
                <a:cubicBezTo>
                  <a:pt x="385061" y="21971"/>
                  <a:pt x="386306" y="20598"/>
                  <a:pt x="385061" y="19225"/>
                </a:cubicBezTo>
                <a:lnTo>
                  <a:pt x="375106" y="21971"/>
                </a:lnTo>
                <a:lnTo>
                  <a:pt x="377594" y="21971"/>
                </a:lnTo>
                <a:cubicBezTo>
                  <a:pt x="375106" y="21971"/>
                  <a:pt x="370128" y="24718"/>
                  <a:pt x="366394" y="21971"/>
                </a:cubicBezTo>
                <a:cubicBezTo>
                  <a:pt x="366394" y="21971"/>
                  <a:pt x="367639" y="21971"/>
                  <a:pt x="367639" y="20598"/>
                </a:cubicBezTo>
                <a:cubicBezTo>
                  <a:pt x="371372" y="21971"/>
                  <a:pt x="372617" y="21971"/>
                  <a:pt x="375106" y="19225"/>
                </a:cubicBezTo>
                <a:cubicBezTo>
                  <a:pt x="367639" y="20598"/>
                  <a:pt x="372617" y="19225"/>
                  <a:pt x="370128" y="19225"/>
                </a:cubicBezTo>
                <a:cubicBezTo>
                  <a:pt x="365150" y="19225"/>
                  <a:pt x="362661" y="20598"/>
                  <a:pt x="363905" y="21971"/>
                </a:cubicBezTo>
                <a:cubicBezTo>
                  <a:pt x="358928" y="21971"/>
                  <a:pt x="356439" y="20598"/>
                  <a:pt x="351461" y="21971"/>
                </a:cubicBezTo>
                <a:lnTo>
                  <a:pt x="351461" y="20598"/>
                </a:lnTo>
                <a:lnTo>
                  <a:pt x="347727" y="20598"/>
                </a:lnTo>
                <a:lnTo>
                  <a:pt x="351461" y="19225"/>
                </a:lnTo>
                <a:cubicBezTo>
                  <a:pt x="341505" y="17851"/>
                  <a:pt x="350216" y="21971"/>
                  <a:pt x="337772" y="20598"/>
                </a:cubicBezTo>
                <a:lnTo>
                  <a:pt x="337772" y="19225"/>
                </a:lnTo>
                <a:cubicBezTo>
                  <a:pt x="334038" y="19225"/>
                  <a:pt x="332794" y="21971"/>
                  <a:pt x="330305" y="20598"/>
                </a:cubicBezTo>
                <a:cubicBezTo>
                  <a:pt x="325327" y="21971"/>
                  <a:pt x="336527" y="23345"/>
                  <a:pt x="326571" y="23345"/>
                </a:cubicBezTo>
                <a:cubicBezTo>
                  <a:pt x="325327" y="21971"/>
                  <a:pt x="321594" y="21971"/>
                  <a:pt x="319105" y="21971"/>
                </a:cubicBezTo>
                <a:cubicBezTo>
                  <a:pt x="316616" y="21971"/>
                  <a:pt x="321594" y="23345"/>
                  <a:pt x="322838" y="23345"/>
                </a:cubicBezTo>
                <a:cubicBezTo>
                  <a:pt x="307904" y="24718"/>
                  <a:pt x="314127" y="17851"/>
                  <a:pt x="300438" y="19225"/>
                </a:cubicBezTo>
                <a:cubicBezTo>
                  <a:pt x="305415" y="20598"/>
                  <a:pt x="297949" y="23345"/>
                  <a:pt x="307904" y="23345"/>
                </a:cubicBezTo>
                <a:cubicBezTo>
                  <a:pt x="302926" y="24718"/>
                  <a:pt x="297949" y="20598"/>
                  <a:pt x="292971" y="21971"/>
                </a:cubicBezTo>
                <a:lnTo>
                  <a:pt x="296704" y="19225"/>
                </a:lnTo>
                <a:cubicBezTo>
                  <a:pt x="294215" y="19225"/>
                  <a:pt x="292971" y="20598"/>
                  <a:pt x="291726" y="21971"/>
                </a:cubicBezTo>
                <a:lnTo>
                  <a:pt x="291726" y="19225"/>
                </a:lnTo>
                <a:cubicBezTo>
                  <a:pt x="285504" y="21971"/>
                  <a:pt x="279282" y="17851"/>
                  <a:pt x="275548" y="21971"/>
                </a:cubicBezTo>
                <a:cubicBezTo>
                  <a:pt x="279282" y="19225"/>
                  <a:pt x="271815" y="21971"/>
                  <a:pt x="269326" y="20598"/>
                </a:cubicBezTo>
                <a:cubicBezTo>
                  <a:pt x="274304" y="19225"/>
                  <a:pt x="284260" y="20598"/>
                  <a:pt x="284260" y="17851"/>
                </a:cubicBezTo>
                <a:cubicBezTo>
                  <a:pt x="281771" y="17851"/>
                  <a:pt x="279282" y="19225"/>
                  <a:pt x="278037" y="17851"/>
                </a:cubicBezTo>
                <a:cubicBezTo>
                  <a:pt x="279282" y="17851"/>
                  <a:pt x="281771" y="16478"/>
                  <a:pt x="281771" y="16478"/>
                </a:cubicBezTo>
                <a:lnTo>
                  <a:pt x="273058" y="17852"/>
                </a:lnTo>
                <a:lnTo>
                  <a:pt x="273059" y="17851"/>
                </a:lnTo>
                <a:lnTo>
                  <a:pt x="264348" y="19225"/>
                </a:lnTo>
                <a:lnTo>
                  <a:pt x="273058" y="17852"/>
                </a:lnTo>
                <a:lnTo>
                  <a:pt x="270881" y="19224"/>
                </a:lnTo>
                <a:cubicBezTo>
                  <a:pt x="269637" y="19224"/>
                  <a:pt x="268082" y="19224"/>
                  <a:pt x="266837" y="20598"/>
                </a:cubicBezTo>
                <a:cubicBezTo>
                  <a:pt x="261859" y="19225"/>
                  <a:pt x="259370" y="21971"/>
                  <a:pt x="255637" y="20598"/>
                </a:cubicBezTo>
                <a:cubicBezTo>
                  <a:pt x="256881" y="20598"/>
                  <a:pt x="256881" y="19225"/>
                  <a:pt x="258126" y="19225"/>
                </a:cubicBezTo>
                <a:cubicBezTo>
                  <a:pt x="248170" y="20598"/>
                  <a:pt x="245681" y="15105"/>
                  <a:pt x="241948" y="15105"/>
                </a:cubicBezTo>
                <a:cubicBezTo>
                  <a:pt x="238214" y="15105"/>
                  <a:pt x="230747" y="16478"/>
                  <a:pt x="233236" y="17851"/>
                </a:cubicBezTo>
                <a:cubicBezTo>
                  <a:pt x="229503" y="19225"/>
                  <a:pt x="245681" y="17851"/>
                  <a:pt x="240703" y="20598"/>
                </a:cubicBezTo>
                <a:cubicBezTo>
                  <a:pt x="234481" y="16478"/>
                  <a:pt x="229503" y="21971"/>
                  <a:pt x="217058" y="19225"/>
                </a:cubicBezTo>
                <a:cubicBezTo>
                  <a:pt x="222036" y="17851"/>
                  <a:pt x="214569" y="17851"/>
                  <a:pt x="218303" y="15105"/>
                </a:cubicBezTo>
                <a:cubicBezTo>
                  <a:pt x="213325" y="16478"/>
                  <a:pt x="213325" y="17851"/>
                  <a:pt x="210836" y="17851"/>
                </a:cubicBezTo>
                <a:lnTo>
                  <a:pt x="208347" y="16478"/>
                </a:lnTo>
                <a:cubicBezTo>
                  <a:pt x="202125" y="19225"/>
                  <a:pt x="207103" y="19225"/>
                  <a:pt x="195902" y="20598"/>
                </a:cubicBezTo>
                <a:cubicBezTo>
                  <a:pt x="199636" y="19225"/>
                  <a:pt x="190925" y="19225"/>
                  <a:pt x="194658" y="17851"/>
                </a:cubicBezTo>
                <a:cubicBezTo>
                  <a:pt x="190925" y="17851"/>
                  <a:pt x="188436" y="17851"/>
                  <a:pt x="185947" y="19225"/>
                </a:cubicBezTo>
                <a:lnTo>
                  <a:pt x="167280" y="19225"/>
                </a:lnTo>
                <a:cubicBezTo>
                  <a:pt x="154835" y="21971"/>
                  <a:pt x="137412" y="20598"/>
                  <a:pt x="123723" y="21971"/>
                </a:cubicBezTo>
                <a:lnTo>
                  <a:pt x="118745" y="21971"/>
                </a:lnTo>
                <a:cubicBezTo>
                  <a:pt x="117501" y="20598"/>
                  <a:pt x="116257" y="19225"/>
                  <a:pt x="112523" y="19225"/>
                </a:cubicBezTo>
                <a:lnTo>
                  <a:pt x="111279" y="20598"/>
                </a:lnTo>
                <a:lnTo>
                  <a:pt x="110034" y="19225"/>
                </a:lnTo>
                <a:cubicBezTo>
                  <a:pt x="105056" y="19225"/>
                  <a:pt x="111279" y="21971"/>
                  <a:pt x="106301" y="21971"/>
                </a:cubicBezTo>
                <a:cubicBezTo>
                  <a:pt x="103812" y="17851"/>
                  <a:pt x="85145" y="20598"/>
                  <a:pt x="80167" y="17851"/>
                </a:cubicBezTo>
                <a:cubicBezTo>
                  <a:pt x="76434" y="20598"/>
                  <a:pt x="90123" y="17851"/>
                  <a:pt x="86389" y="20598"/>
                </a:cubicBezTo>
                <a:cubicBezTo>
                  <a:pt x="83900" y="19225"/>
                  <a:pt x="83900" y="19225"/>
                  <a:pt x="80167" y="19225"/>
                </a:cubicBezTo>
                <a:lnTo>
                  <a:pt x="81411" y="20598"/>
                </a:lnTo>
                <a:cubicBezTo>
                  <a:pt x="65233" y="19225"/>
                  <a:pt x="60256" y="19225"/>
                  <a:pt x="46566" y="19225"/>
                </a:cubicBezTo>
                <a:cubicBezTo>
                  <a:pt x="42833" y="17851"/>
                  <a:pt x="39100" y="17851"/>
                  <a:pt x="37855" y="19225"/>
                </a:cubicBezTo>
                <a:cubicBezTo>
                  <a:pt x="36611" y="19225"/>
                  <a:pt x="40344" y="19225"/>
                  <a:pt x="37855" y="17851"/>
                </a:cubicBezTo>
                <a:cubicBezTo>
                  <a:pt x="29144" y="21971"/>
                  <a:pt x="20433" y="15105"/>
                  <a:pt x="15455" y="17851"/>
                </a:cubicBezTo>
                <a:cubicBezTo>
                  <a:pt x="16699" y="15105"/>
                  <a:pt x="5499" y="10985"/>
                  <a:pt x="9232" y="9612"/>
                </a:cubicBezTo>
                <a:lnTo>
                  <a:pt x="5499" y="9612"/>
                </a:lnTo>
                <a:cubicBezTo>
                  <a:pt x="6743" y="6866"/>
                  <a:pt x="16699" y="9612"/>
                  <a:pt x="19188" y="6866"/>
                </a:cubicBezTo>
                <a:lnTo>
                  <a:pt x="30388" y="9612"/>
                </a:lnTo>
                <a:cubicBezTo>
                  <a:pt x="30388" y="8239"/>
                  <a:pt x="31633" y="6866"/>
                  <a:pt x="30388" y="6866"/>
                </a:cubicBezTo>
                <a:cubicBezTo>
                  <a:pt x="32877" y="6866"/>
                  <a:pt x="35366" y="6866"/>
                  <a:pt x="31633" y="5493"/>
                </a:cubicBezTo>
                <a:cubicBezTo>
                  <a:pt x="57767" y="10985"/>
                  <a:pt x="85145" y="5493"/>
                  <a:pt x="111279" y="8239"/>
                </a:cubicBezTo>
                <a:cubicBezTo>
                  <a:pt x="113768" y="8239"/>
                  <a:pt x="112523" y="6866"/>
                  <a:pt x="111279" y="6866"/>
                </a:cubicBezTo>
                <a:cubicBezTo>
                  <a:pt x="116257" y="9612"/>
                  <a:pt x="116257" y="5493"/>
                  <a:pt x="118745" y="5493"/>
                </a:cubicBezTo>
                <a:lnTo>
                  <a:pt x="126212" y="9612"/>
                </a:lnTo>
                <a:cubicBezTo>
                  <a:pt x="128701" y="8239"/>
                  <a:pt x="126212" y="6866"/>
                  <a:pt x="126212" y="6866"/>
                </a:cubicBezTo>
                <a:cubicBezTo>
                  <a:pt x="139901" y="5493"/>
                  <a:pt x="153591" y="9612"/>
                  <a:pt x="163546" y="6866"/>
                </a:cubicBezTo>
                <a:cubicBezTo>
                  <a:pt x="167280" y="8239"/>
                  <a:pt x="163546" y="9612"/>
                  <a:pt x="167280" y="9612"/>
                </a:cubicBezTo>
                <a:cubicBezTo>
                  <a:pt x="162302" y="6866"/>
                  <a:pt x="180969" y="8239"/>
                  <a:pt x="177235" y="5493"/>
                </a:cubicBezTo>
                <a:cubicBezTo>
                  <a:pt x="180969" y="9612"/>
                  <a:pt x="193413" y="6866"/>
                  <a:pt x="192169" y="10985"/>
                </a:cubicBezTo>
                <a:cubicBezTo>
                  <a:pt x="197147" y="10985"/>
                  <a:pt x="195902" y="9612"/>
                  <a:pt x="194658" y="9612"/>
                </a:cubicBezTo>
                <a:cubicBezTo>
                  <a:pt x="200880" y="9612"/>
                  <a:pt x="205858" y="9612"/>
                  <a:pt x="210836" y="6866"/>
                </a:cubicBezTo>
                <a:cubicBezTo>
                  <a:pt x="214569" y="9612"/>
                  <a:pt x="240703" y="6866"/>
                  <a:pt x="245681" y="9612"/>
                </a:cubicBezTo>
                <a:cubicBezTo>
                  <a:pt x="241948" y="6866"/>
                  <a:pt x="245681" y="9612"/>
                  <a:pt x="249414" y="8239"/>
                </a:cubicBezTo>
                <a:lnTo>
                  <a:pt x="245681" y="5493"/>
                </a:lnTo>
                <a:lnTo>
                  <a:pt x="254392" y="5493"/>
                </a:lnTo>
                <a:cubicBezTo>
                  <a:pt x="256881" y="5493"/>
                  <a:pt x="256881" y="5493"/>
                  <a:pt x="256881" y="6866"/>
                </a:cubicBezTo>
                <a:cubicBezTo>
                  <a:pt x="258126" y="6866"/>
                  <a:pt x="256881" y="6866"/>
                  <a:pt x="260615" y="8239"/>
                </a:cubicBezTo>
                <a:cubicBezTo>
                  <a:pt x="265592" y="8239"/>
                  <a:pt x="265592" y="6866"/>
                  <a:pt x="269326" y="5493"/>
                </a:cubicBezTo>
                <a:lnTo>
                  <a:pt x="271815" y="5493"/>
                </a:lnTo>
                <a:cubicBezTo>
                  <a:pt x="275548" y="5493"/>
                  <a:pt x="261859" y="6866"/>
                  <a:pt x="271815" y="8239"/>
                </a:cubicBezTo>
                <a:cubicBezTo>
                  <a:pt x="271815" y="8239"/>
                  <a:pt x="278037" y="4119"/>
                  <a:pt x="279282" y="6866"/>
                </a:cubicBezTo>
                <a:cubicBezTo>
                  <a:pt x="275548" y="6866"/>
                  <a:pt x="275548" y="8239"/>
                  <a:pt x="278037" y="8239"/>
                </a:cubicBezTo>
                <a:lnTo>
                  <a:pt x="284260" y="8239"/>
                </a:lnTo>
                <a:lnTo>
                  <a:pt x="281771" y="5493"/>
                </a:lnTo>
                <a:cubicBezTo>
                  <a:pt x="300438" y="6866"/>
                  <a:pt x="320349" y="8239"/>
                  <a:pt x="340260" y="8239"/>
                </a:cubicBezTo>
                <a:cubicBezTo>
                  <a:pt x="340260" y="9612"/>
                  <a:pt x="355194" y="8239"/>
                  <a:pt x="353950" y="10985"/>
                </a:cubicBezTo>
                <a:lnTo>
                  <a:pt x="352705" y="10985"/>
                </a:lnTo>
                <a:cubicBezTo>
                  <a:pt x="347727" y="10985"/>
                  <a:pt x="353950" y="12359"/>
                  <a:pt x="357683" y="12359"/>
                </a:cubicBezTo>
                <a:cubicBezTo>
                  <a:pt x="353950" y="12359"/>
                  <a:pt x="365150" y="9612"/>
                  <a:pt x="355194" y="9612"/>
                </a:cubicBezTo>
                <a:lnTo>
                  <a:pt x="363905" y="8239"/>
                </a:lnTo>
                <a:cubicBezTo>
                  <a:pt x="367639" y="1373"/>
                  <a:pt x="385061" y="8239"/>
                  <a:pt x="396261" y="6866"/>
                </a:cubicBezTo>
                <a:cubicBezTo>
                  <a:pt x="395017" y="6866"/>
                  <a:pt x="395017" y="6866"/>
                  <a:pt x="395017" y="6866"/>
                </a:cubicBezTo>
                <a:cubicBezTo>
                  <a:pt x="406217" y="4119"/>
                  <a:pt x="418662" y="9612"/>
                  <a:pt x="422395" y="8239"/>
                </a:cubicBezTo>
                <a:lnTo>
                  <a:pt x="422395" y="9612"/>
                </a:lnTo>
                <a:cubicBezTo>
                  <a:pt x="432351" y="6866"/>
                  <a:pt x="432351" y="6866"/>
                  <a:pt x="443551" y="6866"/>
                </a:cubicBezTo>
                <a:cubicBezTo>
                  <a:pt x="443551" y="8239"/>
                  <a:pt x="442307" y="8239"/>
                  <a:pt x="443551" y="9612"/>
                </a:cubicBezTo>
                <a:cubicBezTo>
                  <a:pt x="447285" y="6866"/>
                  <a:pt x="449774" y="6866"/>
                  <a:pt x="457240" y="6866"/>
                </a:cubicBezTo>
                <a:lnTo>
                  <a:pt x="468441" y="6866"/>
                </a:lnTo>
                <a:cubicBezTo>
                  <a:pt x="468441" y="12359"/>
                  <a:pt x="488352" y="4119"/>
                  <a:pt x="492085" y="9612"/>
                </a:cubicBezTo>
                <a:cubicBezTo>
                  <a:pt x="494574" y="8239"/>
                  <a:pt x="502041" y="6866"/>
                  <a:pt x="507019" y="6866"/>
                </a:cubicBezTo>
                <a:cubicBezTo>
                  <a:pt x="511997" y="4119"/>
                  <a:pt x="520708" y="8239"/>
                  <a:pt x="525686" y="8239"/>
                </a:cubicBezTo>
                <a:cubicBezTo>
                  <a:pt x="528175" y="6866"/>
                  <a:pt x="526930" y="6866"/>
                  <a:pt x="525686" y="5493"/>
                </a:cubicBezTo>
                <a:cubicBezTo>
                  <a:pt x="531908" y="6866"/>
                  <a:pt x="543108" y="2746"/>
                  <a:pt x="545597" y="4119"/>
                </a:cubicBezTo>
                <a:cubicBezTo>
                  <a:pt x="550575" y="4119"/>
                  <a:pt x="548086" y="5493"/>
                  <a:pt x="549331" y="6866"/>
                </a:cubicBezTo>
                <a:cubicBezTo>
                  <a:pt x="552442" y="6866"/>
                  <a:pt x="552131" y="5836"/>
                  <a:pt x="552131" y="4978"/>
                </a:cubicBezTo>
                <a:lnTo>
                  <a:pt x="554941" y="4461"/>
                </a:lnTo>
                <a:lnTo>
                  <a:pt x="561620" y="8067"/>
                </a:lnTo>
                <a:cubicBezTo>
                  <a:pt x="564265" y="9612"/>
                  <a:pt x="566754" y="10985"/>
                  <a:pt x="567998" y="10985"/>
                </a:cubicBezTo>
                <a:lnTo>
                  <a:pt x="565509" y="9612"/>
                </a:lnTo>
                <a:cubicBezTo>
                  <a:pt x="572976" y="8239"/>
                  <a:pt x="580442" y="13732"/>
                  <a:pt x="582931" y="9612"/>
                </a:cubicBezTo>
                <a:lnTo>
                  <a:pt x="581687" y="8239"/>
                </a:lnTo>
                <a:cubicBezTo>
                  <a:pt x="592887" y="10985"/>
                  <a:pt x="586665" y="8239"/>
                  <a:pt x="597865" y="9612"/>
                </a:cubicBezTo>
                <a:lnTo>
                  <a:pt x="606576" y="9612"/>
                </a:lnTo>
                <a:lnTo>
                  <a:pt x="607821" y="9612"/>
                </a:lnTo>
                <a:lnTo>
                  <a:pt x="619021" y="9612"/>
                </a:lnTo>
                <a:cubicBezTo>
                  <a:pt x="620265" y="9612"/>
                  <a:pt x="622754" y="8239"/>
                  <a:pt x="623999" y="9612"/>
                </a:cubicBezTo>
                <a:cubicBezTo>
                  <a:pt x="623999" y="6866"/>
                  <a:pt x="638932" y="8239"/>
                  <a:pt x="641421" y="8239"/>
                </a:cubicBezTo>
                <a:cubicBezTo>
                  <a:pt x="636444" y="8239"/>
                  <a:pt x="638932" y="9612"/>
                  <a:pt x="640177" y="9612"/>
                </a:cubicBezTo>
                <a:cubicBezTo>
                  <a:pt x="642666" y="8239"/>
                  <a:pt x="645155" y="8239"/>
                  <a:pt x="648888" y="9612"/>
                </a:cubicBezTo>
                <a:lnTo>
                  <a:pt x="656853" y="4119"/>
                </a:lnTo>
                <a:lnTo>
                  <a:pt x="658844" y="4119"/>
                </a:lnTo>
                <a:cubicBezTo>
                  <a:pt x="660088" y="4119"/>
                  <a:pt x="657599" y="5493"/>
                  <a:pt x="658844" y="6866"/>
                </a:cubicBezTo>
                <a:cubicBezTo>
                  <a:pt x="663822" y="4119"/>
                  <a:pt x="667555" y="6866"/>
                  <a:pt x="675022" y="5493"/>
                </a:cubicBezTo>
                <a:cubicBezTo>
                  <a:pt x="672533" y="6866"/>
                  <a:pt x="675022" y="6866"/>
                  <a:pt x="676266" y="6866"/>
                </a:cubicBezTo>
                <a:cubicBezTo>
                  <a:pt x="677511" y="4119"/>
                  <a:pt x="686222" y="10985"/>
                  <a:pt x="683733" y="6866"/>
                </a:cubicBezTo>
                <a:cubicBezTo>
                  <a:pt x="699911" y="9612"/>
                  <a:pt x="723556" y="6866"/>
                  <a:pt x="728534" y="9612"/>
                </a:cubicBezTo>
                <a:cubicBezTo>
                  <a:pt x="731023" y="10985"/>
                  <a:pt x="734756" y="8239"/>
                  <a:pt x="737245" y="8239"/>
                </a:cubicBezTo>
                <a:lnTo>
                  <a:pt x="737245" y="9612"/>
                </a:lnTo>
                <a:cubicBezTo>
                  <a:pt x="744712" y="6866"/>
                  <a:pt x="743468" y="9612"/>
                  <a:pt x="750934" y="6866"/>
                </a:cubicBezTo>
                <a:cubicBezTo>
                  <a:pt x="748446" y="8239"/>
                  <a:pt x="749690" y="9612"/>
                  <a:pt x="753423" y="9612"/>
                </a:cubicBezTo>
                <a:lnTo>
                  <a:pt x="758401" y="6866"/>
                </a:lnTo>
                <a:lnTo>
                  <a:pt x="760890" y="9612"/>
                </a:lnTo>
                <a:cubicBezTo>
                  <a:pt x="763379" y="8239"/>
                  <a:pt x="765868" y="9612"/>
                  <a:pt x="768357" y="9612"/>
                </a:cubicBezTo>
                <a:cubicBezTo>
                  <a:pt x="769601" y="6866"/>
                  <a:pt x="780802" y="6866"/>
                  <a:pt x="782046" y="5493"/>
                </a:cubicBezTo>
                <a:cubicBezTo>
                  <a:pt x="784535" y="9612"/>
                  <a:pt x="788268" y="4119"/>
                  <a:pt x="790757" y="6866"/>
                </a:cubicBezTo>
                <a:cubicBezTo>
                  <a:pt x="792002" y="6866"/>
                  <a:pt x="793246" y="6866"/>
                  <a:pt x="794491" y="6866"/>
                </a:cubicBezTo>
                <a:cubicBezTo>
                  <a:pt x="793246" y="5493"/>
                  <a:pt x="793246" y="4119"/>
                  <a:pt x="794491" y="4119"/>
                </a:cubicBezTo>
                <a:lnTo>
                  <a:pt x="795735" y="4119"/>
                </a:lnTo>
                <a:lnTo>
                  <a:pt x="796980" y="6866"/>
                </a:lnTo>
                <a:cubicBezTo>
                  <a:pt x="799469" y="5493"/>
                  <a:pt x="801958" y="5493"/>
                  <a:pt x="803202" y="5493"/>
                </a:cubicBezTo>
                <a:cubicBezTo>
                  <a:pt x="801958" y="5493"/>
                  <a:pt x="801958" y="4119"/>
                  <a:pt x="800713" y="4119"/>
                </a:cubicBezTo>
                <a:cubicBezTo>
                  <a:pt x="801958" y="4119"/>
                  <a:pt x="803202" y="5493"/>
                  <a:pt x="804446" y="5493"/>
                </a:cubicBezTo>
                <a:cubicBezTo>
                  <a:pt x="805691" y="6866"/>
                  <a:pt x="806935" y="6866"/>
                  <a:pt x="809424" y="5493"/>
                </a:cubicBezTo>
                <a:cubicBezTo>
                  <a:pt x="818136" y="8239"/>
                  <a:pt x="829336" y="2746"/>
                  <a:pt x="838047" y="5493"/>
                </a:cubicBezTo>
                <a:cubicBezTo>
                  <a:pt x="836803" y="5493"/>
                  <a:pt x="835558" y="4119"/>
                  <a:pt x="834314" y="5493"/>
                </a:cubicBezTo>
                <a:cubicBezTo>
                  <a:pt x="841780" y="5493"/>
                  <a:pt x="850492" y="8239"/>
                  <a:pt x="855470" y="6866"/>
                </a:cubicBezTo>
                <a:lnTo>
                  <a:pt x="855470" y="4119"/>
                </a:lnTo>
                <a:cubicBezTo>
                  <a:pt x="861692" y="4119"/>
                  <a:pt x="865425" y="4119"/>
                  <a:pt x="870403" y="4119"/>
                </a:cubicBezTo>
                <a:lnTo>
                  <a:pt x="870403" y="2746"/>
                </a:lnTo>
                <a:cubicBezTo>
                  <a:pt x="873514" y="2746"/>
                  <a:pt x="879115" y="2060"/>
                  <a:pt x="884404" y="1888"/>
                </a:cubicBezTo>
                <a:close/>
                <a:moveTo>
                  <a:pt x="790999" y="1830"/>
                </a:moveTo>
                <a:cubicBezTo>
                  <a:pt x="790999" y="0"/>
                  <a:pt x="793746" y="1830"/>
                  <a:pt x="795578" y="3660"/>
                </a:cubicBezTo>
                <a:cubicBezTo>
                  <a:pt x="794662" y="3660"/>
                  <a:pt x="793746" y="3660"/>
                  <a:pt x="791915" y="3660"/>
                </a:cubicBezTo>
                <a:close/>
                <a:moveTo>
                  <a:pt x="923229" y="1716"/>
                </a:moveTo>
                <a:cubicBezTo>
                  <a:pt x="924799" y="2059"/>
                  <a:pt x="925976" y="2745"/>
                  <a:pt x="926761" y="2745"/>
                </a:cubicBezTo>
                <a:cubicBezTo>
                  <a:pt x="925191" y="2745"/>
                  <a:pt x="922052" y="2745"/>
                  <a:pt x="918913" y="2745"/>
                </a:cubicBezTo>
                <a:cubicBezTo>
                  <a:pt x="918913" y="2745"/>
                  <a:pt x="918913" y="2745"/>
                  <a:pt x="917344" y="2745"/>
                </a:cubicBezTo>
                <a:cubicBezTo>
                  <a:pt x="919698" y="1373"/>
                  <a:pt x="921660" y="1373"/>
                  <a:pt x="923229" y="1716"/>
                </a:cubicBezTo>
                <a:close/>
                <a:moveTo>
                  <a:pt x="1056779" y="1098"/>
                </a:moveTo>
                <a:cubicBezTo>
                  <a:pt x="1064384" y="2196"/>
                  <a:pt x="1052976" y="2196"/>
                  <a:pt x="1060581" y="2196"/>
                </a:cubicBezTo>
                <a:cubicBezTo>
                  <a:pt x="1058046" y="3294"/>
                  <a:pt x="1059314" y="4393"/>
                  <a:pt x="1054244" y="4393"/>
                </a:cubicBezTo>
                <a:lnTo>
                  <a:pt x="1055511" y="2745"/>
                </a:lnTo>
                <a:lnTo>
                  <a:pt x="1054665" y="2745"/>
                </a:lnTo>
                <a:cubicBezTo>
                  <a:pt x="1054665" y="1373"/>
                  <a:pt x="1055009" y="1373"/>
                  <a:pt x="1055695" y="1716"/>
                </a:cubicBezTo>
                <a:lnTo>
                  <a:pt x="1056179" y="1877"/>
                </a:lnTo>
                <a:close/>
                <a:moveTo>
                  <a:pt x="1126080" y="0"/>
                </a:moveTo>
                <a:lnTo>
                  <a:pt x="1128276" y="0"/>
                </a:lnTo>
                <a:cubicBezTo>
                  <a:pt x="1127178" y="3660"/>
                  <a:pt x="1127178" y="1830"/>
                  <a:pt x="1126080" y="0"/>
                </a:cubicBezTo>
                <a:close/>
                <a:moveTo>
                  <a:pt x="1123330" y="0"/>
                </a:moveTo>
                <a:lnTo>
                  <a:pt x="1123635" y="457"/>
                </a:lnTo>
                <a:lnTo>
                  <a:pt x="1125161" y="2745"/>
                </a:lnTo>
                <a:lnTo>
                  <a:pt x="1122414" y="2745"/>
                </a:lnTo>
                <a:lnTo>
                  <a:pt x="1123025" y="914"/>
                </a:lnTo>
                <a:close/>
                <a:moveTo>
                  <a:pt x="1104108" y="0"/>
                </a:moveTo>
                <a:cubicBezTo>
                  <a:pt x="1104108" y="0"/>
                  <a:pt x="1107403" y="0"/>
                  <a:pt x="1108501" y="2745"/>
                </a:cubicBezTo>
                <a:lnTo>
                  <a:pt x="1106304" y="2745"/>
                </a:lnTo>
                <a:close/>
                <a:moveTo>
                  <a:pt x="1098610" y="0"/>
                </a:moveTo>
                <a:lnTo>
                  <a:pt x="1103006" y="0"/>
                </a:lnTo>
                <a:cubicBezTo>
                  <a:pt x="1103006" y="0"/>
                  <a:pt x="1101907" y="2745"/>
                  <a:pt x="1098610" y="0"/>
                </a:cubicBezTo>
                <a:close/>
                <a:moveTo>
                  <a:pt x="1087624" y="0"/>
                </a:moveTo>
                <a:cubicBezTo>
                  <a:pt x="1091287" y="2745"/>
                  <a:pt x="1091287" y="2745"/>
                  <a:pt x="1091287" y="2745"/>
                </a:cubicBezTo>
                <a:lnTo>
                  <a:pt x="1089456" y="2745"/>
                </a:lnTo>
                <a:close/>
                <a:moveTo>
                  <a:pt x="1086254" y="0"/>
                </a:moveTo>
                <a:lnTo>
                  <a:pt x="1084882" y="3660"/>
                </a:lnTo>
                <a:lnTo>
                  <a:pt x="1082136" y="3660"/>
                </a:lnTo>
                <a:close/>
                <a:moveTo>
                  <a:pt x="1079386" y="0"/>
                </a:moveTo>
                <a:lnTo>
                  <a:pt x="1080759" y="0"/>
                </a:lnTo>
                <a:cubicBezTo>
                  <a:pt x="1079386" y="0"/>
                  <a:pt x="1078012" y="2745"/>
                  <a:pt x="1076638" y="2745"/>
                </a:cubicBezTo>
                <a:cubicBezTo>
                  <a:pt x="1078012" y="0"/>
                  <a:pt x="1078012" y="0"/>
                  <a:pt x="1079386" y="0"/>
                </a:cubicBezTo>
                <a:close/>
                <a:moveTo>
                  <a:pt x="1065655" y="0"/>
                </a:moveTo>
                <a:cubicBezTo>
                  <a:pt x="1068096" y="0"/>
                  <a:pt x="1070538" y="0"/>
                  <a:pt x="1071758" y="0"/>
                </a:cubicBezTo>
                <a:lnTo>
                  <a:pt x="1071880" y="274"/>
                </a:lnTo>
                <a:lnTo>
                  <a:pt x="1072979" y="0"/>
                </a:lnTo>
                <a:cubicBezTo>
                  <a:pt x="1070538" y="0"/>
                  <a:pt x="1075420" y="1830"/>
                  <a:pt x="1074200" y="3660"/>
                </a:cubicBezTo>
                <a:cubicBezTo>
                  <a:pt x="1070538" y="1830"/>
                  <a:pt x="1068096" y="1830"/>
                  <a:pt x="1065655" y="1830"/>
                </a:cubicBezTo>
                <a:lnTo>
                  <a:pt x="1068585" y="1098"/>
                </a:lnTo>
                <a:close/>
                <a:moveTo>
                  <a:pt x="1058046" y="0"/>
                </a:moveTo>
                <a:cubicBezTo>
                  <a:pt x="1059314" y="0"/>
                  <a:pt x="1060581" y="0"/>
                  <a:pt x="1061849" y="0"/>
                </a:cubicBezTo>
                <a:cubicBezTo>
                  <a:pt x="1060581" y="1098"/>
                  <a:pt x="1059314" y="1098"/>
                  <a:pt x="1056779" y="1098"/>
                </a:cubicBezTo>
                <a:cubicBezTo>
                  <a:pt x="1052976" y="1098"/>
                  <a:pt x="1050441" y="1098"/>
                  <a:pt x="1049174" y="1098"/>
                </a:cubicBezTo>
                <a:close/>
                <a:moveTo>
                  <a:pt x="1046124" y="0"/>
                </a:moveTo>
                <a:cubicBezTo>
                  <a:pt x="1049786" y="1830"/>
                  <a:pt x="1051007" y="1830"/>
                  <a:pt x="1053448" y="3660"/>
                </a:cubicBezTo>
                <a:lnTo>
                  <a:pt x="1052228" y="3660"/>
                </a:lnTo>
                <a:lnTo>
                  <a:pt x="1043683" y="1830"/>
                </a:lnTo>
                <a:cubicBezTo>
                  <a:pt x="1043683" y="1830"/>
                  <a:pt x="1043683" y="1830"/>
                  <a:pt x="1046124" y="0"/>
                </a:cubicBezTo>
                <a:close/>
                <a:moveTo>
                  <a:pt x="1042585" y="0"/>
                </a:moveTo>
                <a:lnTo>
                  <a:pt x="1040388" y="2745"/>
                </a:lnTo>
                <a:lnTo>
                  <a:pt x="1038192" y="2745"/>
                </a:lnTo>
                <a:close/>
                <a:moveTo>
                  <a:pt x="1030866" y="0"/>
                </a:moveTo>
                <a:lnTo>
                  <a:pt x="1030866" y="2745"/>
                </a:lnTo>
                <a:lnTo>
                  <a:pt x="1027205" y="2745"/>
                </a:lnTo>
                <a:close/>
                <a:moveTo>
                  <a:pt x="1014842" y="0"/>
                </a:moveTo>
                <a:cubicBezTo>
                  <a:pt x="1013468" y="0"/>
                  <a:pt x="1014842" y="2745"/>
                  <a:pt x="1014842" y="2745"/>
                </a:cubicBezTo>
                <a:cubicBezTo>
                  <a:pt x="1013468" y="2745"/>
                  <a:pt x="1013468" y="0"/>
                  <a:pt x="1010721" y="2745"/>
                </a:cubicBezTo>
                <a:close/>
                <a:moveTo>
                  <a:pt x="928331" y="0"/>
                </a:moveTo>
                <a:cubicBezTo>
                  <a:pt x="931470" y="0"/>
                  <a:pt x="934609" y="0"/>
                  <a:pt x="937748" y="0"/>
                </a:cubicBezTo>
                <a:cubicBezTo>
                  <a:pt x="936178" y="3660"/>
                  <a:pt x="933039" y="0"/>
                  <a:pt x="928331" y="0"/>
                </a:cubicBezTo>
                <a:close/>
                <a:moveTo>
                  <a:pt x="5499" y="0"/>
                </a:moveTo>
                <a:lnTo>
                  <a:pt x="9617" y="0"/>
                </a:lnTo>
                <a:lnTo>
                  <a:pt x="8244"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50" name="Line 2516">
            <a:extLst>
              <a:ext uri="{FF2B5EF4-FFF2-40B4-BE49-F238E27FC236}">
                <a16:creationId xmlns:a16="http://schemas.microsoft.com/office/drawing/2014/main" id="{9B1002C6-5350-9A48-872D-A640D31E9E2B}"/>
              </a:ext>
            </a:extLst>
          </p:cNvPr>
          <p:cNvSpPr>
            <a:spLocks noChangeShapeType="1"/>
          </p:cNvSpPr>
          <p:nvPr/>
        </p:nvSpPr>
        <p:spPr bwMode="auto">
          <a:xfrm>
            <a:off x="6106984" y="2547369"/>
            <a:ext cx="10986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1" name="Line 2517">
            <a:extLst>
              <a:ext uri="{FF2B5EF4-FFF2-40B4-BE49-F238E27FC236}">
                <a16:creationId xmlns:a16="http://schemas.microsoft.com/office/drawing/2014/main" id="{38590E34-357C-AB4D-89D4-5A8420DC776C}"/>
              </a:ext>
            </a:extLst>
          </p:cNvPr>
          <p:cNvSpPr>
            <a:spLocks noChangeShapeType="1"/>
          </p:cNvSpPr>
          <p:nvPr/>
        </p:nvSpPr>
        <p:spPr bwMode="auto">
          <a:xfrm>
            <a:off x="6266284" y="2695681"/>
            <a:ext cx="82396"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2" name="Line 2518">
            <a:extLst>
              <a:ext uri="{FF2B5EF4-FFF2-40B4-BE49-F238E27FC236}">
                <a16:creationId xmlns:a16="http://schemas.microsoft.com/office/drawing/2014/main" id="{996C115B-DBA8-A24C-8EC1-C040EE740831}"/>
              </a:ext>
            </a:extLst>
          </p:cNvPr>
          <p:cNvSpPr>
            <a:spLocks noChangeShapeType="1"/>
          </p:cNvSpPr>
          <p:nvPr/>
        </p:nvSpPr>
        <p:spPr bwMode="auto">
          <a:xfrm>
            <a:off x="6417344" y="2572085"/>
            <a:ext cx="82396"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3" name="Line 2519">
            <a:extLst>
              <a:ext uri="{FF2B5EF4-FFF2-40B4-BE49-F238E27FC236}">
                <a16:creationId xmlns:a16="http://schemas.microsoft.com/office/drawing/2014/main" id="{018A9B66-D45D-0A4E-83BF-E00F6C74F5D0}"/>
              </a:ext>
            </a:extLst>
          </p:cNvPr>
          <p:cNvSpPr>
            <a:spLocks noChangeShapeType="1"/>
          </p:cNvSpPr>
          <p:nvPr/>
        </p:nvSpPr>
        <p:spPr bwMode="auto">
          <a:xfrm>
            <a:off x="6565656" y="2805542"/>
            <a:ext cx="60424"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4" name="Line 2520">
            <a:extLst>
              <a:ext uri="{FF2B5EF4-FFF2-40B4-BE49-F238E27FC236}">
                <a16:creationId xmlns:a16="http://schemas.microsoft.com/office/drawing/2014/main" id="{D4B8869E-8B17-2D44-9E4F-538C9290B392}"/>
              </a:ext>
            </a:extLst>
          </p:cNvPr>
          <p:cNvSpPr>
            <a:spLocks noChangeShapeType="1"/>
          </p:cNvSpPr>
          <p:nvPr/>
        </p:nvSpPr>
        <p:spPr bwMode="auto">
          <a:xfrm>
            <a:off x="6711221" y="2588564"/>
            <a:ext cx="60424"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5" name="Line 2521">
            <a:extLst>
              <a:ext uri="{FF2B5EF4-FFF2-40B4-BE49-F238E27FC236}">
                <a16:creationId xmlns:a16="http://schemas.microsoft.com/office/drawing/2014/main" id="{BBD15B6B-6008-CD42-99F3-AEA4389EABF0}"/>
              </a:ext>
            </a:extLst>
          </p:cNvPr>
          <p:cNvSpPr>
            <a:spLocks noChangeShapeType="1"/>
          </p:cNvSpPr>
          <p:nvPr/>
        </p:nvSpPr>
        <p:spPr bwMode="auto">
          <a:xfrm>
            <a:off x="6856786" y="2662723"/>
            <a:ext cx="74156"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6" name="Freeform 2522">
            <a:extLst>
              <a:ext uri="{FF2B5EF4-FFF2-40B4-BE49-F238E27FC236}">
                <a16:creationId xmlns:a16="http://schemas.microsoft.com/office/drawing/2014/main" id="{B1A41E55-335C-FA4B-852E-EA06DF5399BA}"/>
              </a:ext>
            </a:extLst>
          </p:cNvPr>
          <p:cNvSpPr>
            <a:spLocks noChangeArrowheads="1"/>
          </p:cNvSpPr>
          <p:nvPr/>
        </p:nvSpPr>
        <p:spPr bwMode="auto">
          <a:xfrm>
            <a:off x="9707677" y="1756369"/>
            <a:ext cx="1183751" cy="865154"/>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bg2"/>
          </a:solidFill>
          <a:ln>
            <a:noFill/>
          </a:ln>
          <a:effectLst/>
        </p:spPr>
        <p:txBody>
          <a:bodyPr wrap="none" anchor="ctr"/>
          <a:lstStyle/>
          <a:p>
            <a:endParaRPr lang="en-US" dirty="0">
              <a:latin typeface="DM Sans" pitchFamily="2" charset="77"/>
            </a:endParaRPr>
          </a:p>
        </p:txBody>
      </p:sp>
      <p:sp>
        <p:nvSpPr>
          <p:cNvPr id="157" name="Freeform 2523">
            <a:extLst>
              <a:ext uri="{FF2B5EF4-FFF2-40B4-BE49-F238E27FC236}">
                <a16:creationId xmlns:a16="http://schemas.microsoft.com/office/drawing/2014/main" id="{E0463260-7469-4C4A-9D5E-CCADEFE40579}"/>
              </a:ext>
            </a:extLst>
          </p:cNvPr>
          <p:cNvSpPr>
            <a:spLocks noChangeArrowheads="1"/>
          </p:cNvSpPr>
          <p:nvPr/>
        </p:nvSpPr>
        <p:spPr bwMode="auto">
          <a:xfrm>
            <a:off x="9707677" y="1756369"/>
            <a:ext cx="1183751" cy="865154"/>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158" name="Freeform 157">
            <a:extLst>
              <a:ext uri="{FF2B5EF4-FFF2-40B4-BE49-F238E27FC236}">
                <a16:creationId xmlns:a16="http://schemas.microsoft.com/office/drawing/2014/main" id="{E2B720AF-F68A-2142-9996-670E2D1E21C1}"/>
              </a:ext>
            </a:extLst>
          </p:cNvPr>
          <p:cNvSpPr>
            <a:spLocks noChangeArrowheads="1"/>
          </p:cNvSpPr>
          <p:nvPr/>
        </p:nvSpPr>
        <p:spPr bwMode="auto">
          <a:xfrm>
            <a:off x="9798312" y="2014891"/>
            <a:ext cx="960598" cy="529274"/>
          </a:xfrm>
          <a:custGeom>
            <a:avLst/>
            <a:gdLst>
              <a:gd name="connsiteX0" fmla="*/ 0 w 1921196"/>
              <a:gd name="connsiteY0" fmla="*/ 1053971 h 1058547"/>
              <a:gd name="connsiteX1" fmla="*/ 3662 w 1921196"/>
              <a:gd name="connsiteY1" fmla="*/ 1053971 h 1058547"/>
              <a:gd name="connsiteX2" fmla="*/ 0 w 1921196"/>
              <a:gd name="connsiteY2" fmla="*/ 1058547 h 1058547"/>
              <a:gd name="connsiteX3" fmla="*/ 9236 w 1921196"/>
              <a:gd name="connsiteY3" fmla="*/ 1046975 h 1058547"/>
              <a:gd name="connsiteX4" fmla="*/ 9444 w 1921196"/>
              <a:gd name="connsiteY4" fmla="*/ 1047704 h 1058547"/>
              <a:gd name="connsiteX5" fmla="*/ 6742 w 1921196"/>
              <a:gd name="connsiteY5" fmla="*/ 1054467 h 1058547"/>
              <a:gd name="connsiteX6" fmla="*/ 9890 w 1921196"/>
              <a:gd name="connsiteY6" fmla="*/ 1037490 h 1058547"/>
              <a:gd name="connsiteX7" fmla="*/ 8792 w 1921196"/>
              <a:gd name="connsiteY7" fmla="*/ 1042199 h 1058547"/>
              <a:gd name="connsiteX8" fmla="*/ 5496 w 1921196"/>
              <a:gd name="connsiteY8" fmla="*/ 1046907 h 1058547"/>
              <a:gd name="connsiteX9" fmla="*/ 1917592 w 1921196"/>
              <a:gd name="connsiteY9" fmla="*/ 849159 h 1058547"/>
              <a:gd name="connsiteX10" fmla="*/ 1921196 w 1921196"/>
              <a:gd name="connsiteY10" fmla="*/ 853082 h 1058547"/>
              <a:gd name="connsiteX11" fmla="*/ 1917078 w 1921196"/>
              <a:gd name="connsiteY11" fmla="*/ 849944 h 1058547"/>
              <a:gd name="connsiteX12" fmla="*/ 1917592 w 1921196"/>
              <a:gd name="connsiteY12" fmla="*/ 849159 h 1058547"/>
              <a:gd name="connsiteX13" fmla="*/ 1873132 w 1921196"/>
              <a:gd name="connsiteY13" fmla="*/ 790305 h 1058547"/>
              <a:gd name="connsiteX14" fmla="*/ 1877708 w 1921196"/>
              <a:gd name="connsiteY14" fmla="*/ 799722 h 1058547"/>
              <a:gd name="connsiteX15" fmla="*/ 1876794 w 1921196"/>
              <a:gd name="connsiteY15" fmla="*/ 798152 h 1058547"/>
              <a:gd name="connsiteX16" fmla="*/ 1845664 w 1921196"/>
              <a:gd name="connsiteY16" fmla="*/ 740865 h 1058547"/>
              <a:gd name="connsiteX17" fmla="*/ 1871756 w 1921196"/>
              <a:gd name="connsiteY17" fmla="*/ 772646 h 1058547"/>
              <a:gd name="connsiteX18" fmla="*/ 1866264 w 1921196"/>
              <a:gd name="connsiteY18" fmla="*/ 769115 h 1058547"/>
              <a:gd name="connsiteX19" fmla="*/ 1866264 w 1921196"/>
              <a:gd name="connsiteY19" fmla="*/ 767938 h 1058547"/>
              <a:gd name="connsiteX20" fmla="*/ 1845664 w 1921196"/>
              <a:gd name="connsiteY20" fmla="*/ 740865 h 1058547"/>
              <a:gd name="connsiteX21" fmla="*/ 1840176 w 1921196"/>
              <a:gd name="connsiteY21" fmla="*/ 740865 h 1058547"/>
              <a:gd name="connsiteX22" fmla="*/ 1844750 w 1921196"/>
              <a:gd name="connsiteY22" fmla="*/ 750631 h 1058547"/>
              <a:gd name="connsiteX23" fmla="*/ 1842006 w 1921196"/>
              <a:gd name="connsiteY23" fmla="*/ 745748 h 1058547"/>
              <a:gd name="connsiteX24" fmla="*/ 1827642 w 1921196"/>
              <a:gd name="connsiteY24" fmla="*/ 711902 h 1058547"/>
              <a:gd name="connsiteX25" fmla="*/ 1829188 w 1921196"/>
              <a:gd name="connsiteY25" fmla="*/ 711902 h 1058547"/>
              <a:gd name="connsiteX26" fmla="*/ 1833306 w 1921196"/>
              <a:gd name="connsiteY26" fmla="*/ 715897 h 1058547"/>
              <a:gd name="connsiteX27" fmla="*/ 1833306 w 1921196"/>
              <a:gd name="connsiteY27" fmla="*/ 717895 h 1058547"/>
              <a:gd name="connsiteX28" fmla="*/ 1827642 w 1921196"/>
              <a:gd name="connsiteY28" fmla="*/ 711902 h 1058547"/>
              <a:gd name="connsiteX29" fmla="*/ 1818204 w 1921196"/>
              <a:gd name="connsiteY29" fmla="*/ 702412 h 1058547"/>
              <a:gd name="connsiteX30" fmla="*/ 1818204 w 1921196"/>
              <a:gd name="connsiteY30" fmla="*/ 705708 h 1058547"/>
              <a:gd name="connsiteX31" fmla="*/ 1818204 w 1921196"/>
              <a:gd name="connsiteY31" fmla="*/ 702412 h 1058547"/>
              <a:gd name="connsiteX32" fmla="*/ 1813884 w 1921196"/>
              <a:gd name="connsiteY32" fmla="*/ 687558 h 1058547"/>
              <a:gd name="connsiteX33" fmla="*/ 1818986 w 1921196"/>
              <a:gd name="connsiteY33" fmla="*/ 690929 h 1058547"/>
              <a:gd name="connsiteX34" fmla="*/ 1822124 w 1921196"/>
              <a:gd name="connsiteY34" fmla="*/ 695923 h 1058547"/>
              <a:gd name="connsiteX35" fmla="*/ 1815846 w 1921196"/>
              <a:gd name="connsiteY35" fmla="*/ 690929 h 1058547"/>
              <a:gd name="connsiteX36" fmla="*/ 1813884 w 1921196"/>
              <a:gd name="connsiteY36" fmla="*/ 687558 h 1058547"/>
              <a:gd name="connsiteX37" fmla="*/ 1812704 w 1921196"/>
              <a:gd name="connsiteY37" fmla="*/ 685935 h 1058547"/>
              <a:gd name="connsiteX38" fmla="*/ 1817284 w 1921196"/>
              <a:gd name="connsiteY38" fmla="*/ 695548 h 1058547"/>
              <a:gd name="connsiteX39" fmla="*/ 1814536 w 1921196"/>
              <a:gd name="connsiteY39" fmla="*/ 691428 h 1058547"/>
              <a:gd name="connsiteX40" fmla="*/ 1812704 w 1921196"/>
              <a:gd name="connsiteY40" fmla="*/ 685935 h 1058547"/>
              <a:gd name="connsiteX41" fmla="*/ 1801722 w 1921196"/>
              <a:gd name="connsiteY41" fmla="*/ 680440 h 1058547"/>
              <a:gd name="connsiteX42" fmla="*/ 1804468 w 1921196"/>
              <a:gd name="connsiteY42" fmla="*/ 682975 h 1058547"/>
              <a:gd name="connsiteX43" fmla="*/ 1816830 w 1921196"/>
              <a:gd name="connsiteY43" fmla="*/ 695650 h 1058547"/>
              <a:gd name="connsiteX44" fmla="*/ 1783150 w 1921196"/>
              <a:gd name="connsiteY44" fmla="*/ 659201 h 1058547"/>
              <a:gd name="connsiteX45" fmla="*/ 1789638 w 1921196"/>
              <a:gd name="connsiteY45" fmla="*/ 668085 h 1058547"/>
              <a:gd name="connsiteX46" fmla="*/ 1785244 w 1921196"/>
              <a:gd name="connsiteY46" fmla="*/ 663965 h 1058547"/>
              <a:gd name="connsiteX47" fmla="*/ 1783150 w 1921196"/>
              <a:gd name="connsiteY47" fmla="*/ 659201 h 1058547"/>
              <a:gd name="connsiteX48" fmla="*/ 1777638 w 1921196"/>
              <a:gd name="connsiteY48" fmla="*/ 653501 h 1058547"/>
              <a:gd name="connsiteX49" fmla="*/ 1778906 w 1921196"/>
              <a:gd name="connsiteY49" fmla="*/ 654809 h 1058547"/>
              <a:gd name="connsiteX50" fmla="*/ 1776370 w 1921196"/>
              <a:gd name="connsiteY50" fmla="*/ 654809 h 1058547"/>
              <a:gd name="connsiteX51" fmla="*/ 1777638 w 1921196"/>
              <a:gd name="connsiteY51" fmla="*/ 653501 h 1058547"/>
              <a:gd name="connsiteX52" fmla="*/ 1786160 w 1921196"/>
              <a:gd name="connsiteY52" fmla="*/ 647485 h 1058547"/>
              <a:gd name="connsiteX53" fmla="*/ 1789820 w 1921196"/>
              <a:gd name="connsiteY53" fmla="*/ 657251 h 1058547"/>
              <a:gd name="connsiteX54" fmla="*/ 1786160 w 1921196"/>
              <a:gd name="connsiteY54" fmla="*/ 651147 h 1058547"/>
              <a:gd name="connsiteX55" fmla="*/ 1786160 w 1921196"/>
              <a:gd name="connsiteY55" fmla="*/ 647485 h 1058547"/>
              <a:gd name="connsiteX56" fmla="*/ 1779746 w 1921196"/>
              <a:gd name="connsiteY56" fmla="*/ 641991 h 1058547"/>
              <a:gd name="connsiteX57" fmla="*/ 1784326 w 1921196"/>
              <a:gd name="connsiteY57" fmla="*/ 650231 h 1058547"/>
              <a:gd name="connsiteX58" fmla="*/ 1779746 w 1921196"/>
              <a:gd name="connsiteY58" fmla="*/ 641991 h 1058547"/>
              <a:gd name="connsiteX59" fmla="*/ 1768764 w 1921196"/>
              <a:gd name="connsiteY59" fmla="*/ 636499 h 1058547"/>
              <a:gd name="connsiteX60" fmla="*/ 1778180 w 1921196"/>
              <a:gd name="connsiteY60" fmla="*/ 646112 h 1058547"/>
              <a:gd name="connsiteX61" fmla="*/ 1776612 w 1921196"/>
              <a:gd name="connsiteY61" fmla="*/ 646112 h 1058547"/>
              <a:gd name="connsiteX62" fmla="*/ 1770214 w 1921196"/>
              <a:gd name="connsiteY62" fmla="*/ 638274 h 1058547"/>
              <a:gd name="connsiteX63" fmla="*/ 1771934 w 1921196"/>
              <a:gd name="connsiteY63" fmla="*/ 642711 h 1058547"/>
              <a:gd name="connsiteX64" fmla="*/ 1777638 w 1921196"/>
              <a:gd name="connsiteY64" fmla="*/ 653501 h 1058547"/>
              <a:gd name="connsiteX65" fmla="*/ 1773836 w 1921196"/>
              <a:gd name="connsiteY65" fmla="*/ 648270 h 1058547"/>
              <a:gd name="connsiteX66" fmla="*/ 1770192 w 1921196"/>
              <a:gd name="connsiteY66" fmla="*/ 638249 h 1058547"/>
              <a:gd name="connsiteX67" fmla="*/ 1768760 w 1921196"/>
              <a:gd name="connsiteY67" fmla="*/ 631001 h 1058547"/>
              <a:gd name="connsiteX68" fmla="*/ 1772882 w 1921196"/>
              <a:gd name="connsiteY68" fmla="*/ 635122 h 1058547"/>
              <a:gd name="connsiteX69" fmla="*/ 1770134 w 1921196"/>
              <a:gd name="connsiteY69" fmla="*/ 632375 h 1058547"/>
              <a:gd name="connsiteX70" fmla="*/ 1763272 w 1921196"/>
              <a:gd name="connsiteY70" fmla="*/ 620018 h 1058547"/>
              <a:gd name="connsiteX71" fmla="*/ 1766932 w 1921196"/>
              <a:gd name="connsiteY71" fmla="*/ 629435 h 1058547"/>
              <a:gd name="connsiteX72" fmla="*/ 1763272 w 1921196"/>
              <a:gd name="connsiteY72" fmla="*/ 624727 h 1058547"/>
              <a:gd name="connsiteX73" fmla="*/ 1757778 w 1921196"/>
              <a:gd name="connsiteY73" fmla="*/ 614527 h 1058547"/>
              <a:gd name="connsiteX74" fmla="*/ 1762486 w 1921196"/>
              <a:gd name="connsiteY74" fmla="*/ 616358 h 1058547"/>
              <a:gd name="connsiteX75" fmla="*/ 1767194 w 1921196"/>
              <a:gd name="connsiteY75" fmla="*/ 619103 h 1058547"/>
              <a:gd name="connsiteX76" fmla="*/ 1746788 w 1921196"/>
              <a:gd name="connsiteY76" fmla="*/ 603541 h 1058547"/>
              <a:gd name="connsiteX77" fmla="*/ 1750084 w 1921196"/>
              <a:gd name="connsiteY77" fmla="*/ 606287 h 1058547"/>
              <a:gd name="connsiteX78" fmla="*/ 1751184 w 1921196"/>
              <a:gd name="connsiteY78" fmla="*/ 608117 h 1058547"/>
              <a:gd name="connsiteX79" fmla="*/ 1746788 w 1921196"/>
              <a:gd name="connsiteY79" fmla="*/ 603541 h 1058547"/>
              <a:gd name="connsiteX80" fmla="*/ 1735804 w 1921196"/>
              <a:gd name="connsiteY80" fmla="*/ 592551 h 1058547"/>
              <a:gd name="connsiteX81" fmla="*/ 1745692 w 1921196"/>
              <a:gd name="connsiteY81" fmla="*/ 606493 h 1058547"/>
              <a:gd name="connsiteX82" fmla="*/ 1740200 w 1921196"/>
              <a:gd name="connsiteY82" fmla="*/ 600156 h 1058547"/>
              <a:gd name="connsiteX83" fmla="*/ 1730312 w 1921196"/>
              <a:gd name="connsiteY83" fmla="*/ 576074 h 1058547"/>
              <a:gd name="connsiteX84" fmla="*/ 1738082 w 1921196"/>
              <a:gd name="connsiteY84" fmla="*/ 583570 h 1058547"/>
              <a:gd name="connsiteX85" fmla="*/ 1749540 w 1921196"/>
              <a:gd name="connsiteY85" fmla="*/ 593648 h 1058547"/>
              <a:gd name="connsiteX86" fmla="*/ 1748166 w 1921196"/>
              <a:gd name="connsiteY86" fmla="*/ 595845 h 1058547"/>
              <a:gd name="connsiteX87" fmla="*/ 1743280 w 1921196"/>
              <a:gd name="connsiteY87" fmla="*/ 590201 h 1058547"/>
              <a:gd name="connsiteX88" fmla="*/ 1742668 w 1921196"/>
              <a:gd name="connsiteY88" fmla="*/ 590201 h 1058547"/>
              <a:gd name="connsiteX89" fmla="*/ 1730312 w 1921196"/>
              <a:gd name="connsiteY89" fmla="*/ 576074 h 1058547"/>
              <a:gd name="connsiteX90" fmla="*/ 1714962 w 1921196"/>
              <a:gd name="connsiteY90" fmla="*/ 564398 h 1058547"/>
              <a:gd name="connsiteX91" fmla="*/ 1721262 w 1921196"/>
              <a:gd name="connsiteY91" fmla="*/ 568429 h 1058547"/>
              <a:gd name="connsiteX92" fmla="*/ 1725140 w 1921196"/>
              <a:gd name="connsiteY92" fmla="*/ 575594 h 1058547"/>
              <a:gd name="connsiteX93" fmla="*/ 1713508 w 1921196"/>
              <a:gd name="connsiteY93" fmla="*/ 564846 h 1058547"/>
              <a:gd name="connsiteX94" fmla="*/ 1714962 w 1921196"/>
              <a:gd name="connsiteY94" fmla="*/ 564398 h 1058547"/>
              <a:gd name="connsiteX95" fmla="*/ 1704448 w 1921196"/>
              <a:gd name="connsiteY95" fmla="*/ 556849 h 1058547"/>
              <a:gd name="connsiteX96" fmla="*/ 1707424 w 1921196"/>
              <a:gd name="connsiteY96" fmla="*/ 562342 h 1058547"/>
              <a:gd name="connsiteX97" fmla="*/ 1707424 w 1921196"/>
              <a:gd name="connsiteY97" fmla="*/ 563715 h 1058547"/>
              <a:gd name="connsiteX98" fmla="*/ 1705592 w 1921196"/>
              <a:gd name="connsiteY98" fmla="*/ 559595 h 1058547"/>
              <a:gd name="connsiteX99" fmla="*/ 1704448 w 1921196"/>
              <a:gd name="connsiteY99" fmla="*/ 556849 h 1058547"/>
              <a:gd name="connsiteX100" fmla="*/ 1709710 w 1921196"/>
              <a:gd name="connsiteY100" fmla="*/ 554100 h 1058547"/>
              <a:gd name="connsiteX101" fmla="*/ 1710396 w 1921196"/>
              <a:gd name="connsiteY101" fmla="*/ 554788 h 1058547"/>
              <a:gd name="connsiteX102" fmla="*/ 1712456 w 1921196"/>
              <a:gd name="connsiteY102" fmla="*/ 558220 h 1058547"/>
              <a:gd name="connsiteX103" fmla="*/ 1708338 w 1921196"/>
              <a:gd name="connsiteY103" fmla="*/ 554098 h 1058547"/>
              <a:gd name="connsiteX104" fmla="*/ 1722556 w 1921196"/>
              <a:gd name="connsiteY104" fmla="*/ 568429 h 1058547"/>
              <a:gd name="connsiteX105" fmla="*/ 1722556 w 1921196"/>
              <a:gd name="connsiteY105" fmla="*/ 569623 h 1058547"/>
              <a:gd name="connsiteX106" fmla="*/ 1721262 w 1921196"/>
              <a:gd name="connsiteY106" fmla="*/ 568429 h 1058547"/>
              <a:gd name="connsiteX107" fmla="*/ 1708338 w 1921196"/>
              <a:gd name="connsiteY107" fmla="*/ 554098 h 1058547"/>
              <a:gd name="connsiteX108" fmla="*/ 1709838 w 1921196"/>
              <a:gd name="connsiteY108" fmla="*/ 553855 h 1058547"/>
              <a:gd name="connsiteX109" fmla="*/ 1711082 w 1921196"/>
              <a:gd name="connsiteY109" fmla="*/ 555473 h 1058547"/>
              <a:gd name="connsiteX110" fmla="*/ 1710396 w 1921196"/>
              <a:gd name="connsiteY110" fmla="*/ 554788 h 1058547"/>
              <a:gd name="connsiteX111" fmla="*/ 299812 w 1921196"/>
              <a:gd name="connsiteY111" fmla="*/ 552485 h 1058547"/>
              <a:gd name="connsiteX112" fmla="*/ 297318 w 1921196"/>
              <a:gd name="connsiteY112" fmla="*/ 554983 h 1058547"/>
              <a:gd name="connsiteX113" fmla="*/ 299812 w 1921196"/>
              <a:gd name="connsiteY113" fmla="*/ 552485 h 1058547"/>
              <a:gd name="connsiteX114" fmla="*/ 1697352 w 1921196"/>
              <a:gd name="connsiteY114" fmla="*/ 537621 h 1058547"/>
              <a:gd name="connsiteX115" fmla="*/ 1704218 w 1921196"/>
              <a:gd name="connsiteY115" fmla="*/ 544487 h 1058547"/>
              <a:gd name="connsiteX116" fmla="*/ 1709838 w 1921196"/>
              <a:gd name="connsiteY116" fmla="*/ 553855 h 1058547"/>
              <a:gd name="connsiteX117" fmla="*/ 314778 w 1921196"/>
              <a:gd name="connsiteY117" fmla="*/ 530009 h 1058547"/>
              <a:gd name="connsiteX118" fmla="*/ 314646 w 1921196"/>
              <a:gd name="connsiteY118" fmla="*/ 530215 h 1058547"/>
              <a:gd name="connsiteX119" fmla="*/ 314708 w 1921196"/>
              <a:gd name="connsiteY119" fmla="*/ 530043 h 1058547"/>
              <a:gd name="connsiteX120" fmla="*/ 1691860 w 1921196"/>
              <a:gd name="connsiteY120" fmla="*/ 526638 h 1058547"/>
              <a:gd name="connsiteX121" fmla="*/ 1699708 w 1921196"/>
              <a:gd name="connsiteY121" fmla="*/ 530299 h 1058547"/>
              <a:gd name="connsiteX122" fmla="*/ 1701278 w 1921196"/>
              <a:gd name="connsiteY122" fmla="*/ 531214 h 1058547"/>
              <a:gd name="connsiteX123" fmla="*/ 317668 w 1921196"/>
              <a:gd name="connsiteY123" fmla="*/ 524788 h 1058547"/>
              <a:gd name="connsiteX124" fmla="*/ 314778 w 1921196"/>
              <a:gd name="connsiteY124" fmla="*/ 529853 h 1058547"/>
              <a:gd name="connsiteX125" fmla="*/ 314708 w 1921196"/>
              <a:gd name="connsiteY125" fmla="*/ 530043 h 1058547"/>
              <a:gd name="connsiteX126" fmla="*/ 312284 w 1921196"/>
              <a:gd name="connsiteY126" fmla="*/ 531257 h 1058547"/>
              <a:gd name="connsiteX127" fmla="*/ 318520 w 1921196"/>
              <a:gd name="connsiteY127" fmla="*/ 523765 h 1058547"/>
              <a:gd name="connsiteX128" fmla="*/ 317668 w 1921196"/>
              <a:gd name="connsiteY128" fmla="*/ 524788 h 1058547"/>
              <a:gd name="connsiteX129" fmla="*/ 317818 w 1921196"/>
              <a:gd name="connsiteY129" fmla="*/ 524526 h 1058547"/>
              <a:gd name="connsiteX130" fmla="*/ 318520 w 1921196"/>
              <a:gd name="connsiteY130" fmla="*/ 523765 h 1058547"/>
              <a:gd name="connsiteX131" fmla="*/ 337826 w 1921196"/>
              <a:gd name="connsiteY131" fmla="*/ 521140 h 1058547"/>
              <a:gd name="connsiteX132" fmla="*/ 339198 w 1921196"/>
              <a:gd name="connsiteY132" fmla="*/ 521140 h 1058547"/>
              <a:gd name="connsiteX133" fmla="*/ 337826 w 1921196"/>
              <a:gd name="connsiteY133" fmla="*/ 521140 h 1058547"/>
              <a:gd name="connsiteX134" fmla="*/ 1671208 w 1921196"/>
              <a:gd name="connsiteY134" fmla="*/ 519494 h 1058547"/>
              <a:gd name="connsiteX135" fmla="*/ 1684390 w 1921196"/>
              <a:gd name="connsiteY135" fmla="*/ 527184 h 1058547"/>
              <a:gd name="connsiteX136" fmla="*/ 1696256 w 1921196"/>
              <a:gd name="connsiteY136" fmla="*/ 542564 h 1058547"/>
              <a:gd name="connsiteX137" fmla="*/ 1688346 w 1921196"/>
              <a:gd name="connsiteY137" fmla="*/ 529748 h 1058547"/>
              <a:gd name="connsiteX138" fmla="*/ 1696256 w 1921196"/>
              <a:gd name="connsiteY138" fmla="*/ 536156 h 1058547"/>
              <a:gd name="connsiteX139" fmla="*/ 1693618 w 1921196"/>
              <a:gd name="connsiteY139" fmla="*/ 545128 h 1058547"/>
              <a:gd name="connsiteX140" fmla="*/ 1677798 w 1921196"/>
              <a:gd name="connsiteY140" fmla="*/ 528466 h 1058547"/>
              <a:gd name="connsiteX141" fmla="*/ 1679118 w 1921196"/>
              <a:gd name="connsiteY141" fmla="*/ 528466 h 1058547"/>
              <a:gd name="connsiteX142" fmla="*/ 1680872 w 1921196"/>
              <a:gd name="connsiteY142" fmla="*/ 510154 h 1058547"/>
              <a:gd name="connsiteX143" fmla="*/ 1685268 w 1921196"/>
              <a:gd name="connsiteY143" fmla="*/ 513451 h 1058547"/>
              <a:gd name="connsiteX144" fmla="*/ 1684168 w 1921196"/>
              <a:gd name="connsiteY144" fmla="*/ 514550 h 1058547"/>
              <a:gd name="connsiteX145" fmla="*/ 1653412 w 1921196"/>
              <a:gd name="connsiteY145" fmla="*/ 499168 h 1058547"/>
              <a:gd name="connsiteX146" fmla="*/ 1657530 w 1921196"/>
              <a:gd name="connsiteY146" fmla="*/ 500542 h 1058547"/>
              <a:gd name="connsiteX147" fmla="*/ 1657530 w 1921196"/>
              <a:gd name="connsiteY147" fmla="*/ 503289 h 1058547"/>
              <a:gd name="connsiteX148" fmla="*/ 1642424 w 1921196"/>
              <a:gd name="connsiteY148" fmla="*/ 482694 h 1058547"/>
              <a:gd name="connsiteX149" fmla="*/ 1651842 w 1921196"/>
              <a:gd name="connsiteY149" fmla="*/ 492111 h 1058547"/>
              <a:gd name="connsiteX150" fmla="*/ 1648702 w 1921196"/>
              <a:gd name="connsiteY150" fmla="*/ 488972 h 1058547"/>
              <a:gd name="connsiteX151" fmla="*/ 1647916 w 1921196"/>
              <a:gd name="connsiteY151" fmla="*/ 477196 h 1058547"/>
              <a:gd name="connsiteX152" fmla="*/ 1657334 w 1921196"/>
              <a:gd name="connsiteY152" fmla="*/ 481775 h 1058547"/>
              <a:gd name="connsiteX153" fmla="*/ 1655764 w 1921196"/>
              <a:gd name="connsiteY153" fmla="*/ 481775 h 1058547"/>
              <a:gd name="connsiteX154" fmla="*/ 1647916 w 1921196"/>
              <a:gd name="connsiteY154" fmla="*/ 477196 h 1058547"/>
              <a:gd name="connsiteX155" fmla="*/ 1625944 w 1921196"/>
              <a:gd name="connsiteY155" fmla="*/ 460722 h 1058547"/>
              <a:gd name="connsiteX156" fmla="*/ 1635710 w 1921196"/>
              <a:gd name="connsiteY156" fmla="*/ 470610 h 1058547"/>
              <a:gd name="connsiteX157" fmla="*/ 1633268 w 1921196"/>
              <a:gd name="connsiteY157" fmla="*/ 469511 h 1058547"/>
              <a:gd name="connsiteX158" fmla="*/ 1620452 w 1921196"/>
              <a:gd name="connsiteY158" fmla="*/ 444238 h 1058547"/>
              <a:gd name="connsiteX159" fmla="*/ 1624846 w 1921196"/>
              <a:gd name="connsiteY159" fmla="*/ 447902 h 1058547"/>
              <a:gd name="connsiteX160" fmla="*/ 1624846 w 1921196"/>
              <a:gd name="connsiteY160" fmla="*/ 448817 h 1058547"/>
              <a:gd name="connsiteX161" fmla="*/ 1620452 w 1921196"/>
              <a:gd name="connsiteY161" fmla="*/ 444238 h 1058547"/>
              <a:gd name="connsiteX162" fmla="*/ 1612592 w 1921196"/>
              <a:gd name="connsiteY162" fmla="*/ 435226 h 1058547"/>
              <a:gd name="connsiteX163" fmla="*/ 1620772 w 1921196"/>
              <a:gd name="connsiteY163" fmla="*/ 440942 h 1058547"/>
              <a:gd name="connsiteX164" fmla="*/ 1616894 w 1921196"/>
              <a:gd name="connsiteY164" fmla="*/ 439843 h 1058547"/>
              <a:gd name="connsiteX165" fmla="*/ 1612592 w 1921196"/>
              <a:gd name="connsiteY165" fmla="*/ 435226 h 1058547"/>
              <a:gd name="connsiteX166" fmla="*/ 1595564 w 1921196"/>
              <a:gd name="connsiteY166" fmla="*/ 420122 h 1058547"/>
              <a:gd name="connsiteX167" fmla="*/ 1600554 w 1921196"/>
              <a:gd name="connsiteY167" fmla="*/ 426366 h 1058547"/>
              <a:gd name="connsiteX168" fmla="*/ 1601800 w 1921196"/>
              <a:gd name="connsiteY168" fmla="*/ 426366 h 1058547"/>
              <a:gd name="connsiteX169" fmla="*/ 1595564 w 1921196"/>
              <a:gd name="connsiteY169" fmla="*/ 420122 h 1058547"/>
              <a:gd name="connsiteX170" fmla="*/ 1568128 w 1921196"/>
              <a:gd name="connsiteY170" fmla="*/ 397645 h 1058547"/>
              <a:gd name="connsiteX171" fmla="*/ 1575610 w 1921196"/>
              <a:gd name="connsiteY171" fmla="*/ 406386 h 1058547"/>
              <a:gd name="connsiteX172" fmla="*/ 1574366 w 1921196"/>
              <a:gd name="connsiteY172" fmla="*/ 405140 h 1058547"/>
              <a:gd name="connsiteX173" fmla="*/ 1561398 w 1921196"/>
              <a:gd name="connsiteY173" fmla="*/ 394805 h 1058547"/>
              <a:gd name="connsiteX174" fmla="*/ 1564146 w 1921196"/>
              <a:gd name="connsiteY174" fmla="*/ 399198 h 1058547"/>
              <a:gd name="connsiteX175" fmla="*/ 1560024 w 1921196"/>
              <a:gd name="connsiteY175" fmla="*/ 395903 h 1058547"/>
              <a:gd name="connsiteX176" fmla="*/ 1533608 w 1921196"/>
              <a:gd name="connsiteY176" fmla="*/ 368569 h 1058547"/>
              <a:gd name="connsiteX177" fmla="*/ 1539272 w 1921196"/>
              <a:gd name="connsiteY177" fmla="*/ 373476 h 1058547"/>
              <a:gd name="connsiteX178" fmla="*/ 1538052 w 1921196"/>
              <a:gd name="connsiteY178" fmla="*/ 373476 h 1058547"/>
              <a:gd name="connsiteX179" fmla="*/ 1533608 w 1921196"/>
              <a:gd name="connsiteY179" fmla="*/ 368569 h 1058547"/>
              <a:gd name="connsiteX180" fmla="*/ 1533662 w 1921196"/>
              <a:gd name="connsiteY180" fmla="*/ 361847 h 1058547"/>
              <a:gd name="connsiteX181" fmla="*/ 1541352 w 1921196"/>
              <a:gd name="connsiteY181" fmla="*/ 370392 h 1058547"/>
              <a:gd name="connsiteX182" fmla="*/ 1536958 w 1921196"/>
              <a:gd name="connsiteY182" fmla="*/ 366730 h 1058547"/>
              <a:gd name="connsiteX183" fmla="*/ 1533662 w 1921196"/>
              <a:gd name="connsiteY183" fmla="*/ 361847 h 1058547"/>
              <a:gd name="connsiteX184" fmla="*/ 1516550 w 1921196"/>
              <a:gd name="connsiteY184" fmla="*/ 350615 h 1058547"/>
              <a:gd name="connsiteX185" fmla="*/ 1516622 w 1921196"/>
              <a:gd name="connsiteY185" fmla="*/ 350672 h 1058547"/>
              <a:gd name="connsiteX186" fmla="*/ 1519958 w 1921196"/>
              <a:gd name="connsiteY186" fmla="*/ 353784 h 1058547"/>
              <a:gd name="connsiteX187" fmla="*/ 1523134 w 1921196"/>
              <a:gd name="connsiteY187" fmla="*/ 356731 h 1058547"/>
              <a:gd name="connsiteX188" fmla="*/ 1522668 w 1921196"/>
              <a:gd name="connsiteY188" fmla="*/ 355601 h 1058547"/>
              <a:gd name="connsiteX189" fmla="*/ 1527908 w 1921196"/>
              <a:gd name="connsiteY189" fmla="*/ 359872 h 1058547"/>
              <a:gd name="connsiteX190" fmla="*/ 1535704 w 1921196"/>
              <a:gd name="connsiteY190" fmla="*/ 368925 h 1058547"/>
              <a:gd name="connsiteX191" fmla="*/ 1516996 w 1921196"/>
              <a:gd name="connsiteY191" fmla="*/ 352692 h 1058547"/>
              <a:gd name="connsiteX192" fmla="*/ 1514502 w 1921196"/>
              <a:gd name="connsiteY192" fmla="*/ 348945 h 1058547"/>
              <a:gd name="connsiteX193" fmla="*/ 1516148 w 1921196"/>
              <a:gd name="connsiteY193" fmla="*/ 349558 h 1058547"/>
              <a:gd name="connsiteX194" fmla="*/ 1521984 w 1921196"/>
              <a:gd name="connsiteY194" fmla="*/ 353940 h 1058547"/>
              <a:gd name="connsiteX195" fmla="*/ 1522668 w 1921196"/>
              <a:gd name="connsiteY195" fmla="*/ 355601 h 1058547"/>
              <a:gd name="connsiteX196" fmla="*/ 1516622 w 1921196"/>
              <a:gd name="connsiteY196" fmla="*/ 350672 h 1058547"/>
              <a:gd name="connsiteX197" fmla="*/ 1516548 w 1921196"/>
              <a:gd name="connsiteY197" fmla="*/ 350604 h 1058547"/>
              <a:gd name="connsiteX198" fmla="*/ 1516550 w 1921196"/>
              <a:gd name="connsiteY198" fmla="*/ 350615 h 1058547"/>
              <a:gd name="connsiteX199" fmla="*/ 543816 w 1921196"/>
              <a:gd name="connsiteY199" fmla="*/ 268460 h 1058547"/>
              <a:gd name="connsiteX200" fmla="*/ 546562 w 1921196"/>
              <a:gd name="connsiteY200" fmla="*/ 268460 h 1058547"/>
              <a:gd name="connsiteX201" fmla="*/ 543816 w 1921196"/>
              <a:gd name="connsiteY201" fmla="*/ 271208 h 1058547"/>
              <a:gd name="connsiteX202" fmla="*/ 543816 w 1921196"/>
              <a:gd name="connsiteY202" fmla="*/ 268460 h 1058547"/>
              <a:gd name="connsiteX203" fmla="*/ 1415836 w 1921196"/>
              <a:gd name="connsiteY203" fmla="*/ 246488 h 1058547"/>
              <a:gd name="connsiteX204" fmla="*/ 1414462 w 1921196"/>
              <a:gd name="connsiteY204" fmla="*/ 250609 h 1058547"/>
              <a:gd name="connsiteX205" fmla="*/ 1411716 w 1921196"/>
              <a:gd name="connsiteY205" fmla="*/ 247862 h 1058547"/>
              <a:gd name="connsiteX206" fmla="*/ 608634 w 1921196"/>
              <a:gd name="connsiteY206" fmla="*/ 208042 h 1058547"/>
              <a:gd name="connsiteX207" fmla="*/ 600944 w 1921196"/>
              <a:gd name="connsiteY207" fmla="*/ 217808 h 1058547"/>
              <a:gd name="connsiteX208" fmla="*/ 608634 w 1921196"/>
              <a:gd name="connsiteY208" fmla="*/ 208042 h 1058547"/>
              <a:gd name="connsiteX209" fmla="*/ 1282456 w 1921196"/>
              <a:gd name="connsiteY209" fmla="*/ 150191 h 1058547"/>
              <a:gd name="connsiteX210" fmla="*/ 1290868 w 1921196"/>
              <a:gd name="connsiteY210" fmla="*/ 155856 h 1058547"/>
              <a:gd name="connsiteX211" fmla="*/ 1296360 w 1921196"/>
              <a:gd name="connsiteY211" fmla="*/ 161350 h 1058547"/>
              <a:gd name="connsiteX212" fmla="*/ 1281254 w 1921196"/>
              <a:gd name="connsiteY212" fmla="*/ 151736 h 1058547"/>
              <a:gd name="connsiteX213" fmla="*/ 1282456 w 1921196"/>
              <a:gd name="connsiteY213" fmla="*/ 150191 h 1058547"/>
              <a:gd name="connsiteX214" fmla="*/ 674272 w 1921196"/>
              <a:gd name="connsiteY214" fmla="*/ 147613 h 1058547"/>
              <a:gd name="connsiteX215" fmla="*/ 672898 w 1921196"/>
              <a:gd name="connsiteY215" fmla="*/ 150360 h 1058547"/>
              <a:gd name="connsiteX216" fmla="*/ 670152 w 1921196"/>
              <a:gd name="connsiteY216" fmla="*/ 150360 h 1058547"/>
              <a:gd name="connsiteX217" fmla="*/ 1290870 w 1921196"/>
              <a:gd name="connsiteY217" fmla="*/ 133336 h 1058547"/>
              <a:gd name="connsiteX218" fmla="*/ 1300758 w 1921196"/>
              <a:gd name="connsiteY218" fmla="*/ 141026 h 1058547"/>
              <a:gd name="connsiteX219" fmla="*/ 1291968 w 1921196"/>
              <a:gd name="connsiteY219" fmla="*/ 134435 h 1058547"/>
              <a:gd name="connsiteX220" fmla="*/ 719724 w 1921196"/>
              <a:gd name="connsiteY220" fmla="*/ 107283 h 1058547"/>
              <a:gd name="connsiteX221" fmla="*/ 719780 w 1921196"/>
              <a:gd name="connsiteY221" fmla="*/ 107319 h 1058547"/>
              <a:gd name="connsiteX222" fmla="*/ 718844 w 1921196"/>
              <a:gd name="connsiteY222" fmla="*/ 107944 h 1058547"/>
              <a:gd name="connsiteX223" fmla="*/ 1181006 w 1921196"/>
              <a:gd name="connsiteY223" fmla="*/ 87195 h 1058547"/>
              <a:gd name="connsiteX224" fmla="*/ 1193680 w 1921196"/>
              <a:gd name="connsiteY224" fmla="*/ 87195 h 1058547"/>
              <a:gd name="connsiteX225" fmla="*/ 1196216 w 1921196"/>
              <a:gd name="connsiteY225" fmla="*/ 91771 h 1058547"/>
              <a:gd name="connsiteX226" fmla="*/ 1181006 w 1921196"/>
              <a:gd name="connsiteY226" fmla="*/ 87195 h 1058547"/>
              <a:gd name="connsiteX227" fmla="*/ 773606 w 1921196"/>
              <a:gd name="connsiteY227" fmla="*/ 76209 h 1058547"/>
              <a:gd name="connsiteX228" fmla="*/ 773606 w 1921196"/>
              <a:gd name="connsiteY228" fmla="*/ 78039 h 1058547"/>
              <a:gd name="connsiteX229" fmla="*/ 769026 w 1921196"/>
              <a:gd name="connsiteY229" fmla="*/ 79870 h 1058547"/>
              <a:gd name="connsiteX230" fmla="*/ 773606 w 1921196"/>
              <a:gd name="connsiteY230" fmla="*/ 76209 h 1058547"/>
              <a:gd name="connsiteX231" fmla="*/ 1046828 w 1921196"/>
              <a:gd name="connsiteY231" fmla="*/ 23030 h 1058547"/>
              <a:gd name="connsiteX232" fmla="*/ 1053070 w 1921196"/>
              <a:gd name="connsiteY232" fmla="*/ 24280 h 1058547"/>
              <a:gd name="connsiteX233" fmla="*/ 1053468 w 1921196"/>
              <a:gd name="connsiteY233" fmla="*/ 24507 h 1058547"/>
              <a:gd name="connsiteX234" fmla="*/ 1024386 w 1921196"/>
              <a:gd name="connsiteY234" fmla="*/ 18037 h 1058547"/>
              <a:gd name="connsiteX235" fmla="*/ 1046828 w 1921196"/>
              <a:gd name="connsiteY235" fmla="*/ 23030 h 1058547"/>
              <a:gd name="connsiteX236" fmla="*/ 1028128 w 1921196"/>
              <a:gd name="connsiteY236" fmla="*/ 19285 h 1058547"/>
              <a:gd name="connsiteX237" fmla="*/ 1024386 w 1921196"/>
              <a:gd name="connsiteY237" fmla="*/ 18037 h 1058547"/>
              <a:gd name="connsiteX238" fmla="*/ 976850 w 1921196"/>
              <a:gd name="connsiteY238" fmla="*/ 4794 h 1058547"/>
              <a:gd name="connsiteX239" fmla="*/ 974104 w 1921196"/>
              <a:gd name="connsiteY239" fmla="*/ 7541 h 1058547"/>
              <a:gd name="connsiteX240" fmla="*/ 972274 w 1921196"/>
              <a:gd name="connsiteY240" fmla="*/ 7541 h 1058547"/>
              <a:gd name="connsiteX241" fmla="*/ 976850 w 1921196"/>
              <a:gd name="connsiteY241" fmla="*/ 4794 h 1058547"/>
              <a:gd name="connsiteX242" fmla="*/ 964524 w 1921196"/>
              <a:gd name="connsiteY242" fmla="*/ 3052 h 1058547"/>
              <a:gd name="connsiteX243" fmla="*/ 962030 w 1921196"/>
              <a:gd name="connsiteY243" fmla="*/ 4301 h 1058547"/>
              <a:gd name="connsiteX244" fmla="*/ 979490 w 1921196"/>
              <a:gd name="connsiteY244" fmla="*/ 4301 h 1058547"/>
              <a:gd name="connsiteX245" fmla="*/ 960784 w 1921196"/>
              <a:gd name="connsiteY245" fmla="*/ 6798 h 1058547"/>
              <a:gd name="connsiteX246" fmla="*/ 969514 w 1921196"/>
              <a:gd name="connsiteY246" fmla="*/ 8047 h 1058547"/>
              <a:gd name="connsiteX247" fmla="*/ 955796 w 1921196"/>
              <a:gd name="connsiteY247" fmla="*/ 13042 h 1058547"/>
              <a:gd name="connsiteX248" fmla="*/ 940830 w 1921196"/>
              <a:gd name="connsiteY248" fmla="*/ 13042 h 1058547"/>
              <a:gd name="connsiteX249" fmla="*/ 909652 w 1921196"/>
              <a:gd name="connsiteY249" fmla="*/ 20534 h 1058547"/>
              <a:gd name="connsiteX250" fmla="*/ 909652 w 1921196"/>
              <a:gd name="connsiteY250" fmla="*/ 19285 h 1058547"/>
              <a:gd name="connsiteX251" fmla="*/ 887204 w 1921196"/>
              <a:gd name="connsiteY251" fmla="*/ 24280 h 1058547"/>
              <a:gd name="connsiteX252" fmla="*/ 872238 w 1921196"/>
              <a:gd name="connsiteY252" fmla="*/ 28026 h 1058547"/>
              <a:gd name="connsiteX253" fmla="*/ 861014 w 1921196"/>
              <a:gd name="connsiteY253" fmla="*/ 34270 h 1058547"/>
              <a:gd name="connsiteX254" fmla="*/ 859768 w 1921196"/>
              <a:gd name="connsiteY254" fmla="*/ 34270 h 1058547"/>
              <a:gd name="connsiteX255" fmla="*/ 852284 w 1921196"/>
              <a:gd name="connsiteY255" fmla="*/ 38016 h 1058547"/>
              <a:gd name="connsiteX256" fmla="*/ 849790 w 1921196"/>
              <a:gd name="connsiteY256" fmla="*/ 38016 h 1058547"/>
              <a:gd name="connsiteX257" fmla="*/ 813624 w 1921196"/>
              <a:gd name="connsiteY257" fmla="*/ 54249 h 1058547"/>
              <a:gd name="connsiteX258" fmla="*/ 806142 w 1921196"/>
              <a:gd name="connsiteY258" fmla="*/ 61741 h 1058547"/>
              <a:gd name="connsiteX259" fmla="*/ 791176 w 1921196"/>
              <a:gd name="connsiteY259" fmla="*/ 65488 h 1058547"/>
              <a:gd name="connsiteX260" fmla="*/ 779952 w 1921196"/>
              <a:gd name="connsiteY260" fmla="*/ 74229 h 1058547"/>
              <a:gd name="connsiteX261" fmla="*/ 779952 w 1921196"/>
              <a:gd name="connsiteY261" fmla="*/ 71731 h 1058547"/>
              <a:gd name="connsiteX262" fmla="*/ 764986 w 1921196"/>
              <a:gd name="connsiteY262" fmla="*/ 79223 h 1058547"/>
              <a:gd name="connsiteX263" fmla="*/ 751268 w 1921196"/>
              <a:gd name="connsiteY263" fmla="*/ 87964 h 1058547"/>
              <a:gd name="connsiteX264" fmla="*/ 764986 w 1921196"/>
              <a:gd name="connsiteY264" fmla="*/ 85467 h 1058547"/>
              <a:gd name="connsiteX265" fmla="*/ 738798 w 1921196"/>
              <a:gd name="connsiteY265" fmla="*/ 99203 h 1058547"/>
              <a:gd name="connsiteX266" fmla="*/ 748774 w 1921196"/>
              <a:gd name="connsiteY266" fmla="*/ 91711 h 1058547"/>
              <a:gd name="connsiteX267" fmla="*/ 717596 w 1921196"/>
              <a:gd name="connsiteY267" fmla="*/ 110441 h 1058547"/>
              <a:gd name="connsiteX268" fmla="*/ 728820 w 1921196"/>
              <a:gd name="connsiteY268" fmla="*/ 100451 h 1058547"/>
              <a:gd name="connsiteX269" fmla="*/ 719724 w 1921196"/>
              <a:gd name="connsiteY269" fmla="*/ 107283 h 1058547"/>
              <a:gd name="connsiteX270" fmla="*/ 718844 w 1921196"/>
              <a:gd name="connsiteY270" fmla="*/ 106695 h 1058547"/>
              <a:gd name="connsiteX271" fmla="*/ 708866 w 1921196"/>
              <a:gd name="connsiteY271" fmla="*/ 116685 h 1058547"/>
              <a:gd name="connsiteX272" fmla="*/ 691406 w 1921196"/>
              <a:gd name="connsiteY272" fmla="*/ 130421 h 1058547"/>
              <a:gd name="connsiteX273" fmla="*/ 691406 w 1921196"/>
              <a:gd name="connsiteY273" fmla="*/ 129172 h 1058547"/>
              <a:gd name="connsiteX274" fmla="*/ 680182 w 1921196"/>
              <a:gd name="connsiteY274" fmla="*/ 139162 h 1058547"/>
              <a:gd name="connsiteX275" fmla="*/ 673948 w 1921196"/>
              <a:gd name="connsiteY275" fmla="*/ 141659 h 1058547"/>
              <a:gd name="connsiteX276" fmla="*/ 652746 w 1921196"/>
              <a:gd name="connsiteY276" fmla="*/ 162887 h 1058547"/>
              <a:gd name="connsiteX277" fmla="*/ 656488 w 1921196"/>
              <a:gd name="connsiteY277" fmla="*/ 159141 h 1058547"/>
              <a:gd name="connsiteX278" fmla="*/ 650252 w 1921196"/>
              <a:gd name="connsiteY278" fmla="*/ 164136 h 1058547"/>
              <a:gd name="connsiteX279" fmla="*/ 634040 w 1921196"/>
              <a:gd name="connsiteY279" fmla="*/ 181618 h 1058547"/>
              <a:gd name="connsiteX280" fmla="*/ 617828 w 1921196"/>
              <a:gd name="connsiteY280" fmla="*/ 199100 h 1058547"/>
              <a:gd name="connsiteX281" fmla="*/ 626556 w 1921196"/>
              <a:gd name="connsiteY281" fmla="*/ 186612 h 1058547"/>
              <a:gd name="connsiteX282" fmla="*/ 616580 w 1921196"/>
              <a:gd name="connsiteY282" fmla="*/ 194105 h 1058547"/>
              <a:gd name="connsiteX283" fmla="*/ 626556 w 1921196"/>
              <a:gd name="connsiteY283" fmla="*/ 185364 h 1058547"/>
              <a:gd name="connsiteX284" fmla="*/ 600368 w 1921196"/>
              <a:gd name="connsiteY284" fmla="*/ 211587 h 1058547"/>
              <a:gd name="connsiteX285" fmla="*/ 589144 w 1921196"/>
              <a:gd name="connsiteY285" fmla="*/ 217831 h 1058547"/>
              <a:gd name="connsiteX286" fmla="*/ 585402 w 1921196"/>
              <a:gd name="connsiteY286" fmla="*/ 226572 h 1058547"/>
              <a:gd name="connsiteX287" fmla="*/ 576672 w 1921196"/>
              <a:gd name="connsiteY287" fmla="*/ 232815 h 1058547"/>
              <a:gd name="connsiteX288" fmla="*/ 544248 w 1921196"/>
              <a:gd name="connsiteY288" fmla="*/ 265282 h 1058547"/>
              <a:gd name="connsiteX289" fmla="*/ 540506 w 1921196"/>
              <a:gd name="connsiteY289" fmla="*/ 270277 h 1058547"/>
              <a:gd name="connsiteX290" fmla="*/ 539196 w 1921196"/>
              <a:gd name="connsiteY290" fmla="*/ 271856 h 1058547"/>
              <a:gd name="connsiteX291" fmla="*/ 538318 w 1921196"/>
              <a:gd name="connsiteY291" fmla="*/ 273039 h 1058547"/>
              <a:gd name="connsiteX292" fmla="*/ 538474 w 1921196"/>
              <a:gd name="connsiteY292" fmla="*/ 272725 h 1058547"/>
              <a:gd name="connsiteX293" fmla="*/ 525228 w 1921196"/>
              <a:gd name="connsiteY293" fmla="*/ 288695 h 1058547"/>
              <a:gd name="connsiteX294" fmla="*/ 511822 w 1921196"/>
              <a:gd name="connsiteY294" fmla="*/ 305241 h 1058547"/>
              <a:gd name="connsiteX295" fmla="*/ 504340 w 1921196"/>
              <a:gd name="connsiteY295" fmla="*/ 310235 h 1058547"/>
              <a:gd name="connsiteX296" fmla="*/ 490622 w 1921196"/>
              <a:gd name="connsiteY296" fmla="*/ 327717 h 1058547"/>
              <a:gd name="connsiteX297" fmla="*/ 495610 w 1921196"/>
              <a:gd name="connsiteY297" fmla="*/ 316479 h 1058547"/>
              <a:gd name="connsiteX298" fmla="*/ 486880 w 1921196"/>
              <a:gd name="connsiteY298" fmla="*/ 328966 h 1058547"/>
              <a:gd name="connsiteX299" fmla="*/ 486880 w 1921196"/>
              <a:gd name="connsiteY299" fmla="*/ 326469 h 1058547"/>
              <a:gd name="connsiteX300" fmla="*/ 474408 w 1921196"/>
              <a:gd name="connsiteY300" fmla="*/ 343951 h 1058547"/>
              <a:gd name="connsiteX301" fmla="*/ 478150 w 1921196"/>
              <a:gd name="connsiteY301" fmla="*/ 341453 h 1058547"/>
              <a:gd name="connsiteX302" fmla="*/ 461938 w 1921196"/>
              <a:gd name="connsiteY302" fmla="*/ 360184 h 1058547"/>
              <a:gd name="connsiteX303" fmla="*/ 463184 w 1921196"/>
              <a:gd name="connsiteY303" fmla="*/ 356438 h 1058547"/>
              <a:gd name="connsiteX304" fmla="*/ 471914 w 1921196"/>
              <a:gd name="connsiteY304" fmla="*/ 343951 h 1058547"/>
              <a:gd name="connsiteX305" fmla="*/ 463184 w 1921196"/>
              <a:gd name="connsiteY305" fmla="*/ 352692 h 1058547"/>
              <a:gd name="connsiteX306" fmla="*/ 458196 w 1921196"/>
              <a:gd name="connsiteY306" fmla="*/ 363930 h 1058547"/>
              <a:gd name="connsiteX307" fmla="*/ 439490 w 1921196"/>
              <a:gd name="connsiteY307" fmla="*/ 387655 h 1058547"/>
              <a:gd name="connsiteX308" fmla="*/ 439490 w 1921196"/>
              <a:gd name="connsiteY308" fmla="*/ 383909 h 1058547"/>
              <a:gd name="connsiteX309" fmla="*/ 432008 w 1921196"/>
              <a:gd name="connsiteY309" fmla="*/ 393899 h 1058547"/>
              <a:gd name="connsiteX310" fmla="*/ 435748 w 1921196"/>
              <a:gd name="connsiteY310" fmla="*/ 385158 h 1058547"/>
              <a:gd name="connsiteX311" fmla="*/ 420784 w 1921196"/>
              <a:gd name="connsiteY311" fmla="*/ 408884 h 1058547"/>
              <a:gd name="connsiteX312" fmla="*/ 418288 w 1921196"/>
              <a:gd name="connsiteY312" fmla="*/ 408884 h 1058547"/>
              <a:gd name="connsiteX313" fmla="*/ 407064 w 1921196"/>
              <a:gd name="connsiteY313" fmla="*/ 425117 h 1058547"/>
              <a:gd name="connsiteX314" fmla="*/ 405818 w 1921196"/>
              <a:gd name="connsiteY314" fmla="*/ 431360 h 1058547"/>
              <a:gd name="connsiteX315" fmla="*/ 393346 w 1921196"/>
              <a:gd name="connsiteY315" fmla="*/ 445096 h 1058547"/>
              <a:gd name="connsiteX316" fmla="*/ 400830 w 1921196"/>
              <a:gd name="connsiteY316" fmla="*/ 438853 h 1058547"/>
              <a:gd name="connsiteX317" fmla="*/ 367158 w 1921196"/>
              <a:gd name="connsiteY317" fmla="*/ 477563 h 1058547"/>
              <a:gd name="connsiteX318" fmla="*/ 379628 w 1921196"/>
              <a:gd name="connsiteY318" fmla="*/ 466324 h 1058547"/>
              <a:gd name="connsiteX319" fmla="*/ 358428 w 1921196"/>
              <a:gd name="connsiteY319" fmla="*/ 493796 h 1058547"/>
              <a:gd name="connsiteX320" fmla="*/ 360922 w 1921196"/>
              <a:gd name="connsiteY320" fmla="*/ 486304 h 1058547"/>
              <a:gd name="connsiteX321" fmla="*/ 355934 w 1921196"/>
              <a:gd name="connsiteY321" fmla="*/ 496293 h 1058547"/>
              <a:gd name="connsiteX322" fmla="*/ 354686 w 1921196"/>
              <a:gd name="connsiteY322" fmla="*/ 495045 h 1058547"/>
              <a:gd name="connsiteX323" fmla="*/ 334732 w 1921196"/>
              <a:gd name="connsiteY323" fmla="*/ 525014 h 1058547"/>
              <a:gd name="connsiteX324" fmla="*/ 324756 w 1921196"/>
              <a:gd name="connsiteY324" fmla="*/ 538750 h 1058547"/>
              <a:gd name="connsiteX325" fmla="*/ 343462 w 1921196"/>
              <a:gd name="connsiteY325" fmla="*/ 507532 h 1058547"/>
              <a:gd name="connsiteX326" fmla="*/ 334732 w 1921196"/>
              <a:gd name="connsiteY326" fmla="*/ 521268 h 1058547"/>
              <a:gd name="connsiteX327" fmla="*/ 339720 w 1921196"/>
              <a:gd name="connsiteY327" fmla="*/ 511278 h 1058547"/>
              <a:gd name="connsiteX328" fmla="*/ 317272 w 1921196"/>
              <a:gd name="connsiteY328" fmla="*/ 544993 h 1058547"/>
              <a:gd name="connsiteX329" fmla="*/ 328496 w 1921196"/>
              <a:gd name="connsiteY329" fmla="*/ 528760 h 1058547"/>
              <a:gd name="connsiteX330" fmla="*/ 322262 w 1921196"/>
              <a:gd name="connsiteY330" fmla="*/ 542496 h 1058547"/>
              <a:gd name="connsiteX331" fmla="*/ 307296 w 1921196"/>
              <a:gd name="connsiteY331" fmla="*/ 563724 h 1058547"/>
              <a:gd name="connsiteX332" fmla="*/ 309790 w 1921196"/>
              <a:gd name="connsiteY332" fmla="*/ 559978 h 1058547"/>
              <a:gd name="connsiteX333" fmla="*/ 284848 w 1921196"/>
              <a:gd name="connsiteY333" fmla="*/ 588698 h 1058547"/>
              <a:gd name="connsiteX334" fmla="*/ 277364 w 1921196"/>
              <a:gd name="connsiteY334" fmla="*/ 604931 h 1058547"/>
              <a:gd name="connsiteX335" fmla="*/ 287342 w 1921196"/>
              <a:gd name="connsiteY335" fmla="*/ 592444 h 1058547"/>
              <a:gd name="connsiteX336" fmla="*/ 257412 w 1921196"/>
              <a:gd name="connsiteY336" fmla="*/ 636149 h 1058547"/>
              <a:gd name="connsiteX337" fmla="*/ 257412 w 1921196"/>
              <a:gd name="connsiteY337" fmla="*/ 631154 h 1058547"/>
              <a:gd name="connsiteX338" fmla="*/ 248682 w 1921196"/>
              <a:gd name="connsiteY338" fmla="*/ 648636 h 1058547"/>
              <a:gd name="connsiteX339" fmla="*/ 244940 w 1921196"/>
              <a:gd name="connsiteY339" fmla="*/ 651134 h 1058547"/>
              <a:gd name="connsiteX340" fmla="*/ 232468 w 1921196"/>
              <a:gd name="connsiteY340" fmla="*/ 678605 h 1058547"/>
              <a:gd name="connsiteX341" fmla="*/ 228728 w 1921196"/>
              <a:gd name="connsiteY341" fmla="*/ 681103 h 1058547"/>
              <a:gd name="connsiteX342" fmla="*/ 218750 w 1921196"/>
              <a:gd name="connsiteY342" fmla="*/ 697336 h 1058547"/>
              <a:gd name="connsiteX343" fmla="*/ 219998 w 1921196"/>
              <a:gd name="connsiteY343" fmla="*/ 696087 h 1058547"/>
              <a:gd name="connsiteX344" fmla="*/ 196302 w 1921196"/>
              <a:gd name="connsiteY344" fmla="*/ 734797 h 1058547"/>
              <a:gd name="connsiteX345" fmla="*/ 197550 w 1921196"/>
              <a:gd name="connsiteY345" fmla="*/ 733549 h 1058547"/>
              <a:gd name="connsiteX346" fmla="*/ 149974 w 1921196"/>
              <a:gd name="connsiteY346" fmla="*/ 818105 h 1058547"/>
              <a:gd name="connsiteX347" fmla="*/ 152654 w 1921196"/>
              <a:gd name="connsiteY347" fmla="*/ 812217 h 1058547"/>
              <a:gd name="connsiteX348" fmla="*/ 147666 w 1921196"/>
              <a:gd name="connsiteY348" fmla="*/ 822207 h 1058547"/>
              <a:gd name="connsiteX349" fmla="*/ 149974 w 1921196"/>
              <a:gd name="connsiteY349" fmla="*/ 818105 h 1058547"/>
              <a:gd name="connsiteX350" fmla="*/ 147042 w 1921196"/>
              <a:gd name="connsiteY350" fmla="*/ 824548 h 1058547"/>
              <a:gd name="connsiteX351" fmla="*/ 137688 w 1921196"/>
              <a:gd name="connsiteY351" fmla="*/ 839689 h 1058547"/>
              <a:gd name="connsiteX352" fmla="*/ 141430 w 1921196"/>
              <a:gd name="connsiteY352" fmla="*/ 833445 h 1058547"/>
              <a:gd name="connsiteX353" fmla="*/ 133946 w 1921196"/>
              <a:gd name="connsiteY353" fmla="*/ 843435 h 1058547"/>
              <a:gd name="connsiteX354" fmla="*/ 132700 w 1921196"/>
              <a:gd name="connsiteY354" fmla="*/ 845933 h 1058547"/>
              <a:gd name="connsiteX355" fmla="*/ 130206 w 1921196"/>
              <a:gd name="connsiteY355" fmla="*/ 848430 h 1058547"/>
              <a:gd name="connsiteX356" fmla="*/ 127712 w 1921196"/>
              <a:gd name="connsiteY356" fmla="*/ 855922 h 1058547"/>
              <a:gd name="connsiteX357" fmla="*/ 112122 w 1921196"/>
              <a:gd name="connsiteY357" fmla="*/ 881209 h 1058547"/>
              <a:gd name="connsiteX358" fmla="*/ 103568 w 1921196"/>
              <a:gd name="connsiteY358" fmla="*/ 896961 h 1058547"/>
              <a:gd name="connsiteX359" fmla="*/ 103548 w 1921196"/>
              <a:gd name="connsiteY359" fmla="*/ 896954 h 1058547"/>
              <a:gd name="connsiteX360" fmla="*/ 103108 w 1921196"/>
              <a:gd name="connsiteY360" fmla="*/ 897795 h 1058547"/>
              <a:gd name="connsiteX361" fmla="*/ 96534 w 1921196"/>
              <a:gd name="connsiteY361" fmla="*/ 908368 h 1058547"/>
              <a:gd name="connsiteX362" fmla="*/ 100276 w 1921196"/>
              <a:gd name="connsiteY362" fmla="*/ 903217 h 1058547"/>
              <a:gd name="connsiteX363" fmla="*/ 103108 w 1921196"/>
              <a:gd name="connsiteY363" fmla="*/ 897795 h 1058547"/>
              <a:gd name="connsiteX364" fmla="*/ 103158 w 1921196"/>
              <a:gd name="connsiteY364" fmla="*/ 897715 h 1058547"/>
              <a:gd name="connsiteX365" fmla="*/ 103568 w 1921196"/>
              <a:gd name="connsiteY365" fmla="*/ 896961 h 1058547"/>
              <a:gd name="connsiteX366" fmla="*/ 104016 w 1921196"/>
              <a:gd name="connsiteY366" fmla="*/ 897130 h 1058547"/>
              <a:gd name="connsiteX367" fmla="*/ 97780 w 1921196"/>
              <a:gd name="connsiteY367" fmla="*/ 908368 h 1058547"/>
              <a:gd name="connsiteX368" fmla="*/ 100274 w 1921196"/>
              <a:gd name="connsiteY368" fmla="*/ 907119 h 1058547"/>
              <a:gd name="connsiteX369" fmla="*/ 59120 w 1921196"/>
              <a:gd name="connsiteY369" fmla="*/ 977047 h 1058547"/>
              <a:gd name="connsiteX370" fmla="*/ 59120 w 1921196"/>
              <a:gd name="connsiteY370" fmla="*/ 975799 h 1058547"/>
              <a:gd name="connsiteX371" fmla="*/ 49144 w 1921196"/>
              <a:gd name="connsiteY371" fmla="*/ 995778 h 1058547"/>
              <a:gd name="connsiteX372" fmla="*/ 49144 w 1921196"/>
              <a:gd name="connsiteY372" fmla="*/ 993281 h 1058547"/>
              <a:gd name="connsiteX373" fmla="*/ 22954 w 1921196"/>
              <a:gd name="connsiteY373" fmla="*/ 1039483 h 1058547"/>
              <a:gd name="connsiteX374" fmla="*/ 10152 w 1921196"/>
              <a:gd name="connsiteY374" fmla="*/ 1050194 h 1058547"/>
              <a:gd name="connsiteX375" fmla="*/ 9444 w 1921196"/>
              <a:gd name="connsiteY375" fmla="*/ 1047704 h 1058547"/>
              <a:gd name="connsiteX376" fmla="*/ 12042 w 1921196"/>
              <a:gd name="connsiteY376" fmla="*/ 1041200 h 1058547"/>
              <a:gd name="connsiteX377" fmla="*/ 19212 w 1921196"/>
              <a:gd name="connsiteY377" fmla="*/ 1026996 h 1058547"/>
              <a:gd name="connsiteX378" fmla="*/ 32930 w 1921196"/>
              <a:gd name="connsiteY378" fmla="*/ 1004519 h 1058547"/>
              <a:gd name="connsiteX379" fmla="*/ 31684 w 1921196"/>
              <a:gd name="connsiteY379" fmla="*/ 1004519 h 1058547"/>
              <a:gd name="connsiteX380" fmla="*/ 31684 w 1921196"/>
              <a:gd name="connsiteY380" fmla="*/ 1002021 h 1058547"/>
              <a:gd name="connsiteX381" fmla="*/ 79074 w 1921196"/>
              <a:gd name="connsiteY381" fmla="*/ 920855 h 1058547"/>
              <a:gd name="connsiteX382" fmla="*/ 123970 w 1921196"/>
              <a:gd name="connsiteY382" fmla="*/ 839689 h 1058547"/>
              <a:gd name="connsiteX383" fmla="*/ 121476 w 1921196"/>
              <a:gd name="connsiteY383" fmla="*/ 839689 h 1058547"/>
              <a:gd name="connsiteX384" fmla="*/ 130206 w 1921196"/>
              <a:gd name="connsiteY384" fmla="*/ 824704 h 1058547"/>
              <a:gd name="connsiteX385" fmla="*/ 138936 w 1921196"/>
              <a:gd name="connsiteY385" fmla="*/ 810969 h 1058547"/>
              <a:gd name="connsiteX386" fmla="*/ 138936 w 1921196"/>
              <a:gd name="connsiteY386" fmla="*/ 808471 h 1058547"/>
              <a:gd name="connsiteX387" fmla="*/ 182584 w 1921196"/>
              <a:gd name="connsiteY387" fmla="*/ 733549 h 1058547"/>
              <a:gd name="connsiteX388" fmla="*/ 190066 w 1921196"/>
              <a:gd name="connsiteY388" fmla="*/ 728554 h 1058547"/>
              <a:gd name="connsiteX389" fmla="*/ 198796 w 1921196"/>
              <a:gd name="connsiteY389" fmla="*/ 708574 h 1058547"/>
              <a:gd name="connsiteX390" fmla="*/ 219998 w 1921196"/>
              <a:gd name="connsiteY390" fmla="*/ 682351 h 1058547"/>
              <a:gd name="connsiteX391" fmla="*/ 221244 w 1921196"/>
              <a:gd name="connsiteY391" fmla="*/ 674859 h 1058547"/>
              <a:gd name="connsiteX392" fmla="*/ 241198 w 1921196"/>
              <a:gd name="connsiteY392" fmla="*/ 642393 h 1058547"/>
              <a:gd name="connsiteX393" fmla="*/ 287342 w 1921196"/>
              <a:gd name="connsiteY393" fmla="*/ 576211 h 1058547"/>
              <a:gd name="connsiteX394" fmla="*/ 289836 w 1921196"/>
              <a:gd name="connsiteY394" fmla="*/ 568719 h 1058547"/>
              <a:gd name="connsiteX395" fmla="*/ 284848 w 1921196"/>
              <a:gd name="connsiteY395" fmla="*/ 573713 h 1058547"/>
              <a:gd name="connsiteX396" fmla="*/ 294824 w 1921196"/>
              <a:gd name="connsiteY396" fmla="*/ 557480 h 1058547"/>
              <a:gd name="connsiteX397" fmla="*/ 298566 w 1921196"/>
              <a:gd name="connsiteY397" fmla="*/ 552485 h 1058547"/>
              <a:gd name="connsiteX398" fmla="*/ 303554 w 1921196"/>
              <a:gd name="connsiteY398" fmla="*/ 547491 h 1058547"/>
              <a:gd name="connsiteX399" fmla="*/ 310102 w 1921196"/>
              <a:gd name="connsiteY399" fmla="*/ 537345 h 1058547"/>
              <a:gd name="connsiteX400" fmla="*/ 314646 w 1921196"/>
              <a:gd name="connsiteY400" fmla="*/ 530215 h 1058547"/>
              <a:gd name="connsiteX401" fmla="*/ 313610 w 1921196"/>
              <a:gd name="connsiteY401" fmla="*/ 533072 h 1058547"/>
              <a:gd name="connsiteX402" fmla="*/ 318520 w 1921196"/>
              <a:gd name="connsiteY402" fmla="*/ 527511 h 1058547"/>
              <a:gd name="connsiteX403" fmla="*/ 328496 w 1921196"/>
              <a:gd name="connsiteY403" fmla="*/ 511278 h 1058547"/>
              <a:gd name="connsiteX404" fmla="*/ 326002 w 1921196"/>
              <a:gd name="connsiteY404" fmla="*/ 516273 h 1058547"/>
              <a:gd name="connsiteX405" fmla="*/ 335980 w 1921196"/>
              <a:gd name="connsiteY405" fmla="*/ 503786 h 1058547"/>
              <a:gd name="connsiteX406" fmla="*/ 330990 w 1921196"/>
              <a:gd name="connsiteY406" fmla="*/ 506283 h 1058547"/>
              <a:gd name="connsiteX407" fmla="*/ 413300 w 1921196"/>
              <a:gd name="connsiteY407" fmla="*/ 397645 h 1058547"/>
              <a:gd name="connsiteX408" fmla="*/ 434502 w 1921196"/>
              <a:gd name="connsiteY408" fmla="*/ 377666 h 1058547"/>
              <a:gd name="connsiteX409" fmla="*/ 432008 w 1921196"/>
              <a:gd name="connsiteY409" fmla="*/ 378915 h 1058547"/>
              <a:gd name="connsiteX410" fmla="*/ 441984 w 1921196"/>
              <a:gd name="connsiteY410" fmla="*/ 370174 h 1058547"/>
              <a:gd name="connsiteX411" fmla="*/ 435748 w 1921196"/>
              <a:gd name="connsiteY411" fmla="*/ 372671 h 1058547"/>
              <a:gd name="connsiteX412" fmla="*/ 445726 w 1921196"/>
              <a:gd name="connsiteY412" fmla="*/ 357686 h 1058547"/>
              <a:gd name="connsiteX413" fmla="*/ 494362 w 1921196"/>
              <a:gd name="connsiteY413" fmla="*/ 297748 h 1058547"/>
              <a:gd name="connsiteX414" fmla="*/ 493116 w 1921196"/>
              <a:gd name="connsiteY414" fmla="*/ 301494 h 1058547"/>
              <a:gd name="connsiteX415" fmla="*/ 535518 w 1921196"/>
              <a:gd name="connsiteY415" fmla="*/ 256541 h 1058547"/>
              <a:gd name="connsiteX416" fmla="*/ 538012 w 1921196"/>
              <a:gd name="connsiteY416" fmla="*/ 255292 h 1058547"/>
              <a:gd name="connsiteX417" fmla="*/ 571684 w 1921196"/>
              <a:gd name="connsiteY417" fmla="*/ 219079 h 1058547"/>
              <a:gd name="connsiteX418" fmla="*/ 572932 w 1921196"/>
              <a:gd name="connsiteY418" fmla="*/ 219079 h 1058547"/>
              <a:gd name="connsiteX419" fmla="*/ 592884 w 1921196"/>
              <a:gd name="connsiteY419" fmla="*/ 197851 h 1058547"/>
              <a:gd name="connsiteX420" fmla="*/ 611592 w 1921196"/>
              <a:gd name="connsiteY420" fmla="*/ 179120 h 1058547"/>
              <a:gd name="connsiteX421" fmla="*/ 653994 w 1921196"/>
              <a:gd name="connsiteY421" fmla="*/ 145405 h 1058547"/>
              <a:gd name="connsiteX422" fmla="*/ 680182 w 1921196"/>
              <a:gd name="connsiteY422" fmla="*/ 121680 h 1058547"/>
              <a:gd name="connsiteX423" fmla="*/ 681430 w 1921196"/>
              <a:gd name="connsiteY423" fmla="*/ 121680 h 1058547"/>
              <a:gd name="connsiteX424" fmla="*/ 715102 w 1921196"/>
              <a:gd name="connsiteY424" fmla="*/ 96705 h 1058547"/>
              <a:gd name="connsiteX425" fmla="*/ 715102 w 1921196"/>
              <a:gd name="connsiteY425" fmla="*/ 94208 h 1058547"/>
              <a:gd name="connsiteX426" fmla="*/ 753762 w 1921196"/>
              <a:gd name="connsiteY426" fmla="*/ 67985 h 1058547"/>
              <a:gd name="connsiteX427" fmla="*/ 761246 w 1921196"/>
              <a:gd name="connsiteY427" fmla="*/ 67985 h 1058547"/>
              <a:gd name="connsiteX428" fmla="*/ 776210 w 1921196"/>
              <a:gd name="connsiteY428" fmla="*/ 55498 h 1058547"/>
              <a:gd name="connsiteX429" fmla="*/ 772470 w 1921196"/>
              <a:gd name="connsiteY429" fmla="*/ 59244 h 1058547"/>
              <a:gd name="connsiteX430" fmla="*/ 802400 w 1921196"/>
              <a:gd name="connsiteY430" fmla="*/ 48006 h 1058547"/>
              <a:gd name="connsiteX431" fmla="*/ 797412 w 1921196"/>
              <a:gd name="connsiteY431" fmla="*/ 49254 h 1058547"/>
              <a:gd name="connsiteX432" fmla="*/ 818612 w 1921196"/>
              <a:gd name="connsiteY432" fmla="*/ 40513 h 1058547"/>
              <a:gd name="connsiteX433" fmla="*/ 832330 w 1921196"/>
              <a:gd name="connsiteY433" fmla="*/ 34270 h 1058547"/>
              <a:gd name="connsiteX434" fmla="*/ 831084 w 1921196"/>
              <a:gd name="connsiteY434" fmla="*/ 34270 h 1058547"/>
              <a:gd name="connsiteX435" fmla="*/ 866002 w 1921196"/>
              <a:gd name="connsiteY435" fmla="*/ 21783 h 1058547"/>
              <a:gd name="connsiteX436" fmla="*/ 888450 w 1921196"/>
              <a:gd name="connsiteY436" fmla="*/ 14290 h 1058547"/>
              <a:gd name="connsiteX437" fmla="*/ 883462 w 1921196"/>
              <a:gd name="connsiteY437" fmla="*/ 15539 h 1058547"/>
              <a:gd name="connsiteX438" fmla="*/ 913394 w 1921196"/>
              <a:gd name="connsiteY438" fmla="*/ 8047 h 1058547"/>
              <a:gd name="connsiteX439" fmla="*/ 924618 w 1921196"/>
              <a:gd name="connsiteY439" fmla="*/ 6798 h 1058547"/>
              <a:gd name="connsiteX440" fmla="*/ 964524 w 1921196"/>
              <a:gd name="connsiteY440" fmla="*/ 3052 h 1058547"/>
              <a:gd name="connsiteX441" fmla="*/ 988220 w 1921196"/>
              <a:gd name="connsiteY441" fmla="*/ 555 h 1058547"/>
              <a:gd name="connsiteX442" fmla="*/ 999444 w 1921196"/>
              <a:gd name="connsiteY442" fmla="*/ 555 h 1058547"/>
              <a:gd name="connsiteX443" fmla="*/ 1005680 w 1921196"/>
              <a:gd name="connsiteY443" fmla="*/ 555 h 1058547"/>
              <a:gd name="connsiteX444" fmla="*/ 1008174 w 1921196"/>
              <a:gd name="connsiteY444" fmla="*/ 555 h 1058547"/>
              <a:gd name="connsiteX445" fmla="*/ 1005680 w 1921196"/>
              <a:gd name="connsiteY445" fmla="*/ 3052 h 1058547"/>
              <a:gd name="connsiteX446" fmla="*/ 1045588 w 1921196"/>
              <a:gd name="connsiteY446" fmla="*/ 9296 h 1058547"/>
              <a:gd name="connsiteX447" fmla="*/ 1046834 w 1921196"/>
              <a:gd name="connsiteY447" fmla="*/ 11793 h 1058547"/>
              <a:gd name="connsiteX448" fmla="*/ 1058058 w 1921196"/>
              <a:gd name="connsiteY448" fmla="*/ 14290 h 1058547"/>
              <a:gd name="connsiteX449" fmla="*/ 1064294 w 1921196"/>
              <a:gd name="connsiteY449" fmla="*/ 15539 h 1058547"/>
              <a:gd name="connsiteX450" fmla="*/ 1119168 w 1921196"/>
              <a:gd name="connsiteY450" fmla="*/ 40513 h 1058547"/>
              <a:gd name="connsiteX451" fmla="*/ 1159074 w 1921196"/>
              <a:gd name="connsiteY451" fmla="*/ 60493 h 1058547"/>
              <a:gd name="connsiteX452" fmla="*/ 1176534 w 1921196"/>
              <a:gd name="connsiteY452" fmla="*/ 69234 h 1058547"/>
              <a:gd name="connsiteX453" fmla="*/ 1174040 w 1921196"/>
              <a:gd name="connsiteY453" fmla="*/ 70482 h 1058547"/>
              <a:gd name="connsiteX454" fmla="*/ 1205218 w 1921196"/>
              <a:gd name="connsiteY454" fmla="*/ 84218 h 1058547"/>
              <a:gd name="connsiteX455" fmla="*/ 1207712 w 1921196"/>
              <a:gd name="connsiteY455" fmla="*/ 89213 h 1058547"/>
              <a:gd name="connsiteX456" fmla="*/ 1220184 w 1921196"/>
              <a:gd name="connsiteY456" fmla="*/ 94208 h 1058547"/>
              <a:gd name="connsiteX457" fmla="*/ 1221430 w 1921196"/>
              <a:gd name="connsiteY457" fmla="*/ 96705 h 1058547"/>
              <a:gd name="connsiteX458" fmla="*/ 1237642 w 1921196"/>
              <a:gd name="connsiteY458" fmla="*/ 106695 h 1058547"/>
              <a:gd name="connsiteX459" fmla="*/ 1236396 w 1921196"/>
              <a:gd name="connsiteY459" fmla="*/ 106695 h 1058547"/>
              <a:gd name="connsiteX460" fmla="*/ 1265080 w 1921196"/>
              <a:gd name="connsiteY460" fmla="*/ 121680 h 1058547"/>
              <a:gd name="connsiteX461" fmla="*/ 1281292 w 1921196"/>
              <a:gd name="connsiteY461" fmla="*/ 135415 h 1058547"/>
              <a:gd name="connsiteX462" fmla="*/ 1288774 w 1921196"/>
              <a:gd name="connsiteY462" fmla="*/ 137913 h 1058547"/>
              <a:gd name="connsiteX463" fmla="*/ 1290022 w 1921196"/>
              <a:gd name="connsiteY463" fmla="*/ 137913 h 1058547"/>
              <a:gd name="connsiteX464" fmla="*/ 1291268 w 1921196"/>
              <a:gd name="connsiteY464" fmla="*/ 137913 h 1058547"/>
              <a:gd name="connsiteX465" fmla="*/ 1292516 w 1921196"/>
              <a:gd name="connsiteY465" fmla="*/ 141659 h 1058547"/>
              <a:gd name="connsiteX466" fmla="*/ 1304988 w 1921196"/>
              <a:gd name="connsiteY466" fmla="*/ 150400 h 1058547"/>
              <a:gd name="connsiteX467" fmla="*/ 1301246 w 1921196"/>
              <a:gd name="connsiteY467" fmla="*/ 145405 h 1058547"/>
              <a:gd name="connsiteX468" fmla="*/ 1306234 w 1921196"/>
              <a:gd name="connsiteY468" fmla="*/ 150400 h 1058547"/>
              <a:gd name="connsiteX469" fmla="*/ 1308728 w 1921196"/>
              <a:gd name="connsiteY469" fmla="*/ 151649 h 1058547"/>
              <a:gd name="connsiteX470" fmla="*/ 1307482 w 1921196"/>
              <a:gd name="connsiteY470" fmla="*/ 151649 h 1058547"/>
              <a:gd name="connsiteX471" fmla="*/ 1316212 w 1921196"/>
              <a:gd name="connsiteY471" fmla="*/ 159141 h 1058547"/>
              <a:gd name="connsiteX472" fmla="*/ 1368590 w 1921196"/>
              <a:gd name="connsiteY472" fmla="*/ 200348 h 1058547"/>
              <a:gd name="connsiteX473" fmla="*/ 1362354 w 1921196"/>
              <a:gd name="connsiteY473" fmla="*/ 194105 h 1058547"/>
              <a:gd name="connsiteX474" fmla="*/ 1398520 w 1921196"/>
              <a:gd name="connsiteY474" fmla="*/ 226572 h 1058547"/>
              <a:gd name="connsiteX475" fmla="*/ 1399768 w 1921196"/>
              <a:gd name="connsiteY475" fmla="*/ 224074 h 1058547"/>
              <a:gd name="connsiteX476" fmla="*/ 1425958 w 1921196"/>
              <a:gd name="connsiteY476" fmla="*/ 247800 h 1058547"/>
              <a:gd name="connsiteX477" fmla="*/ 1427204 w 1921196"/>
              <a:gd name="connsiteY477" fmla="*/ 246551 h 1058547"/>
              <a:gd name="connsiteX478" fmla="*/ 1470854 w 1921196"/>
              <a:gd name="connsiteY478" fmla="*/ 287759 h 1058547"/>
              <a:gd name="connsiteX479" fmla="*/ 1493302 w 1921196"/>
              <a:gd name="connsiteY479" fmla="*/ 310235 h 1058547"/>
              <a:gd name="connsiteX480" fmla="*/ 1494548 w 1921196"/>
              <a:gd name="connsiteY480" fmla="*/ 312733 h 1058547"/>
              <a:gd name="connsiteX481" fmla="*/ 1513256 w 1921196"/>
              <a:gd name="connsiteY481" fmla="*/ 330215 h 1058547"/>
              <a:gd name="connsiteX482" fmla="*/ 1559398 w 1921196"/>
              <a:gd name="connsiteY482" fmla="*/ 378915 h 1058547"/>
              <a:gd name="connsiteX483" fmla="*/ 1559398 w 1921196"/>
              <a:gd name="connsiteY483" fmla="*/ 380163 h 1058547"/>
              <a:gd name="connsiteX484" fmla="*/ 1574364 w 1921196"/>
              <a:gd name="connsiteY484" fmla="*/ 393899 h 1058547"/>
              <a:gd name="connsiteX485" fmla="*/ 1581846 w 1921196"/>
              <a:gd name="connsiteY485" fmla="*/ 401391 h 1058547"/>
              <a:gd name="connsiteX486" fmla="*/ 1598058 w 1921196"/>
              <a:gd name="connsiteY486" fmla="*/ 421371 h 1058547"/>
              <a:gd name="connsiteX487" fmla="*/ 1608036 w 1921196"/>
              <a:gd name="connsiteY487" fmla="*/ 431360 h 1058547"/>
              <a:gd name="connsiteX488" fmla="*/ 1605542 w 1921196"/>
              <a:gd name="connsiteY488" fmla="*/ 435107 h 1058547"/>
              <a:gd name="connsiteX489" fmla="*/ 1613024 w 1921196"/>
              <a:gd name="connsiteY489" fmla="*/ 441350 h 1058547"/>
              <a:gd name="connsiteX490" fmla="*/ 1611778 w 1921196"/>
              <a:gd name="connsiteY490" fmla="*/ 442599 h 1058547"/>
              <a:gd name="connsiteX491" fmla="*/ 1631732 w 1921196"/>
              <a:gd name="connsiteY491" fmla="*/ 462578 h 1058547"/>
              <a:gd name="connsiteX492" fmla="*/ 1630484 w 1921196"/>
              <a:gd name="connsiteY492" fmla="*/ 457583 h 1058547"/>
              <a:gd name="connsiteX493" fmla="*/ 1631732 w 1921196"/>
              <a:gd name="connsiteY493" fmla="*/ 458832 h 1058547"/>
              <a:gd name="connsiteX494" fmla="*/ 1636720 w 1921196"/>
              <a:gd name="connsiteY494" fmla="*/ 462578 h 1058547"/>
              <a:gd name="connsiteX495" fmla="*/ 1651684 w 1921196"/>
              <a:gd name="connsiteY495" fmla="*/ 486304 h 1058547"/>
              <a:gd name="connsiteX496" fmla="*/ 1667898 w 1921196"/>
              <a:gd name="connsiteY496" fmla="*/ 500040 h 1058547"/>
              <a:gd name="connsiteX497" fmla="*/ 1674132 w 1921196"/>
              <a:gd name="connsiteY497" fmla="*/ 511278 h 1058547"/>
              <a:gd name="connsiteX498" fmla="*/ 1649190 w 1921196"/>
              <a:gd name="connsiteY498" fmla="*/ 485055 h 1058547"/>
              <a:gd name="connsiteX499" fmla="*/ 1654180 w 1921196"/>
              <a:gd name="connsiteY499" fmla="*/ 493796 h 1058547"/>
              <a:gd name="connsiteX500" fmla="*/ 1635472 w 1921196"/>
              <a:gd name="connsiteY500" fmla="*/ 471319 h 1058547"/>
              <a:gd name="connsiteX501" fmla="*/ 1644202 w 1921196"/>
              <a:gd name="connsiteY501" fmla="*/ 481309 h 1058547"/>
              <a:gd name="connsiteX502" fmla="*/ 1644202 w 1921196"/>
              <a:gd name="connsiteY502" fmla="*/ 478811 h 1058547"/>
              <a:gd name="connsiteX503" fmla="*/ 1618012 w 1921196"/>
              <a:gd name="connsiteY503" fmla="*/ 452588 h 1058547"/>
              <a:gd name="connsiteX504" fmla="*/ 1614272 w 1921196"/>
              <a:gd name="connsiteY504" fmla="*/ 451340 h 1058547"/>
              <a:gd name="connsiteX505" fmla="*/ 1619260 w 1921196"/>
              <a:gd name="connsiteY505" fmla="*/ 456335 h 1058547"/>
              <a:gd name="connsiteX506" fmla="*/ 1611778 w 1921196"/>
              <a:gd name="connsiteY506" fmla="*/ 451340 h 1058547"/>
              <a:gd name="connsiteX507" fmla="*/ 1561892 w 1921196"/>
              <a:gd name="connsiteY507" fmla="*/ 392650 h 1058547"/>
              <a:gd name="connsiteX508" fmla="*/ 1574366 w 1921196"/>
              <a:gd name="connsiteY508" fmla="*/ 405140 h 1058547"/>
              <a:gd name="connsiteX509" fmla="*/ 1586834 w 1921196"/>
              <a:gd name="connsiteY509" fmla="*/ 420122 h 1058547"/>
              <a:gd name="connsiteX510" fmla="*/ 1589330 w 1921196"/>
              <a:gd name="connsiteY510" fmla="*/ 415127 h 1058547"/>
              <a:gd name="connsiteX511" fmla="*/ 1551916 w 1921196"/>
              <a:gd name="connsiteY511" fmla="*/ 378915 h 1058547"/>
              <a:gd name="connsiteX512" fmla="*/ 1545680 w 1921196"/>
              <a:gd name="connsiteY512" fmla="*/ 370174 h 1058547"/>
              <a:gd name="connsiteX513" fmla="*/ 1525414 w 1921196"/>
              <a:gd name="connsiteY513" fmla="*/ 353004 h 1058547"/>
              <a:gd name="connsiteX514" fmla="*/ 1516148 w 1921196"/>
              <a:gd name="connsiteY514" fmla="*/ 349558 h 1058547"/>
              <a:gd name="connsiteX515" fmla="*/ 1512008 w 1921196"/>
              <a:gd name="connsiteY515" fmla="*/ 346448 h 1058547"/>
              <a:gd name="connsiteX516" fmla="*/ 1509514 w 1921196"/>
              <a:gd name="connsiteY516" fmla="*/ 340204 h 1058547"/>
              <a:gd name="connsiteX517" fmla="*/ 1472100 w 1921196"/>
              <a:gd name="connsiteY517" fmla="*/ 301494 h 1058547"/>
              <a:gd name="connsiteX518" fmla="*/ 1470854 w 1921196"/>
              <a:gd name="connsiteY518" fmla="*/ 298997 h 1058547"/>
              <a:gd name="connsiteX519" fmla="*/ 1452146 w 1921196"/>
              <a:gd name="connsiteY519" fmla="*/ 287759 h 1058547"/>
              <a:gd name="connsiteX520" fmla="*/ 1434688 w 1921196"/>
              <a:gd name="connsiteY520" fmla="*/ 271525 h 1058547"/>
              <a:gd name="connsiteX521" fmla="*/ 1429698 w 1921196"/>
              <a:gd name="connsiteY521" fmla="*/ 270277 h 1058547"/>
              <a:gd name="connsiteX522" fmla="*/ 1424710 w 1921196"/>
              <a:gd name="connsiteY522" fmla="*/ 262784 h 1058547"/>
              <a:gd name="connsiteX523" fmla="*/ 1421494 w 1921196"/>
              <a:gd name="connsiteY523" fmla="*/ 261497 h 1058547"/>
              <a:gd name="connsiteX524" fmla="*/ 1418474 w 1921196"/>
              <a:gd name="connsiteY524" fmla="*/ 260287 h 1058547"/>
              <a:gd name="connsiteX525" fmla="*/ 1419950 w 1921196"/>
              <a:gd name="connsiteY525" fmla="*/ 260048 h 1058547"/>
              <a:gd name="connsiteX526" fmla="*/ 1423306 w 1921196"/>
              <a:gd name="connsiteY526" fmla="*/ 259506 h 1058547"/>
              <a:gd name="connsiteX527" fmla="*/ 1427204 w 1921196"/>
              <a:gd name="connsiteY527" fmla="*/ 257790 h 1058547"/>
              <a:gd name="connsiteX528" fmla="*/ 1406004 w 1921196"/>
              <a:gd name="connsiteY528" fmla="*/ 235313 h 1058547"/>
              <a:gd name="connsiteX529" fmla="*/ 1402262 w 1921196"/>
              <a:gd name="connsiteY529" fmla="*/ 246551 h 1058547"/>
              <a:gd name="connsiteX530" fmla="*/ 1392284 w 1921196"/>
              <a:gd name="connsiteY530" fmla="*/ 236561 h 1058547"/>
              <a:gd name="connsiteX531" fmla="*/ 1367342 w 1921196"/>
              <a:gd name="connsiteY531" fmla="*/ 216582 h 1058547"/>
              <a:gd name="connsiteX532" fmla="*/ 1374826 w 1921196"/>
              <a:gd name="connsiteY532" fmla="*/ 221577 h 1058547"/>
              <a:gd name="connsiteX533" fmla="*/ 1357366 w 1921196"/>
              <a:gd name="connsiteY533" fmla="*/ 207841 h 1058547"/>
              <a:gd name="connsiteX534" fmla="*/ 1362354 w 1921196"/>
              <a:gd name="connsiteY534" fmla="*/ 206592 h 1058547"/>
              <a:gd name="connsiteX535" fmla="*/ 1329930 w 1921196"/>
              <a:gd name="connsiteY535" fmla="*/ 186612 h 1058547"/>
              <a:gd name="connsiteX536" fmla="*/ 1354872 w 1921196"/>
              <a:gd name="connsiteY536" fmla="*/ 205343 h 1058547"/>
              <a:gd name="connsiteX537" fmla="*/ 1336164 w 1921196"/>
              <a:gd name="connsiteY537" fmla="*/ 195353 h 1058547"/>
              <a:gd name="connsiteX538" fmla="*/ 1313716 w 1921196"/>
              <a:gd name="connsiteY538" fmla="*/ 176623 h 1058547"/>
              <a:gd name="connsiteX539" fmla="*/ 1323694 w 1921196"/>
              <a:gd name="connsiteY539" fmla="*/ 181618 h 1058547"/>
              <a:gd name="connsiteX540" fmla="*/ 1312470 w 1921196"/>
              <a:gd name="connsiteY540" fmla="*/ 171628 h 1058547"/>
              <a:gd name="connsiteX541" fmla="*/ 1358612 w 1921196"/>
              <a:gd name="connsiteY541" fmla="*/ 194105 h 1058547"/>
              <a:gd name="connsiteX542" fmla="*/ 1344894 w 1921196"/>
              <a:gd name="connsiteY542" fmla="*/ 185364 h 1058547"/>
              <a:gd name="connsiteX543" fmla="*/ 1343648 w 1921196"/>
              <a:gd name="connsiteY543" fmla="*/ 182866 h 1058547"/>
              <a:gd name="connsiteX544" fmla="*/ 1303740 w 1921196"/>
              <a:gd name="connsiteY544" fmla="*/ 165384 h 1058547"/>
              <a:gd name="connsiteX545" fmla="*/ 1303740 w 1921196"/>
              <a:gd name="connsiteY545" fmla="*/ 157892 h 1058547"/>
              <a:gd name="connsiteX546" fmla="*/ 1265080 w 1921196"/>
              <a:gd name="connsiteY546" fmla="*/ 136664 h 1058547"/>
              <a:gd name="connsiteX547" fmla="*/ 1271316 w 1921196"/>
              <a:gd name="connsiteY547" fmla="*/ 141659 h 1058547"/>
              <a:gd name="connsiteX548" fmla="*/ 1252608 w 1921196"/>
              <a:gd name="connsiteY548" fmla="*/ 130421 h 1058547"/>
              <a:gd name="connsiteX549" fmla="*/ 1252608 w 1921196"/>
              <a:gd name="connsiteY549" fmla="*/ 124177 h 1058547"/>
              <a:gd name="connsiteX550" fmla="*/ 1235148 w 1921196"/>
              <a:gd name="connsiteY550" fmla="*/ 116685 h 1058547"/>
              <a:gd name="connsiteX551" fmla="*/ 1238890 w 1921196"/>
              <a:gd name="connsiteY551" fmla="*/ 114187 h 1058547"/>
              <a:gd name="connsiteX552" fmla="*/ 1230160 w 1921196"/>
              <a:gd name="connsiteY552" fmla="*/ 114187 h 1058547"/>
              <a:gd name="connsiteX553" fmla="*/ 1211454 w 1921196"/>
              <a:gd name="connsiteY553" fmla="*/ 97954 h 1058547"/>
              <a:gd name="connsiteX554" fmla="*/ 1211454 w 1921196"/>
              <a:gd name="connsiteY554" fmla="*/ 102949 h 1058547"/>
              <a:gd name="connsiteX555" fmla="*/ 1193994 w 1921196"/>
              <a:gd name="connsiteY555" fmla="*/ 92959 h 1058547"/>
              <a:gd name="connsiteX556" fmla="*/ 1205218 w 1921196"/>
              <a:gd name="connsiteY556" fmla="*/ 87964 h 1058547"/>
              <a:gd name="connsiteX557" fmla="*/ 1170298 w 1921196"/>
              <a:gd name="connsiteY557" fmla="*/ 77975 h 1058547"/>
              <a:gd name="connsiteX558" fmla="*/ 1174040 w 1921196"/>
              <a:gd name="connsiteY558" fmla="*/ 76726 h 1058547"/>
              <a:gd name="connsiteX559" fmla="*/ 1115426 w 1921196"/>
              <a:gd name="connsiteY559" fmla="*/ 49254 h 1058547"/>
              <a:gd name="connsiteX560" fmla="*/ 1119168 w 1921196"/>
              <a:gd name="connsiteY560" fmla="*/ 50503 h 1058547"/>
              <a:gd name="connsiteX561" fmla="*/ 1100460 w 1921196"/>
              <a:gd name="connsiteY561" fmla="*/ 41762 h 1058547"/>
              <a:gd name="connsiteX562" fmla="*/ 1105448 w 1921196"/>
              <a:gd name="connsiteY562" fmla="*/ 43011 h 1058547"/>
              <a:gd name="connsiteX563" fmla="*/ 1076766 w 1921196"/>
              <a:gd name="connsiteY563" fmla="*/ 33021 h 1058547"/>
              <a:gd name="connsiteX564" fmla="*/ 1090484 w 1921196"/>
              <a:gd name="connsiteY564" fmla="*/ 36767 h 1058547"/>
              <a:gd name="connsiteX565" fmla="*/ 1061800 w 1921196"/>
              <a:gd name="connsiteY565" fmla="*/ 29275 h 1058547"/>
              <a:gd name="connsiteX566" fmla="*/ 1053468 w 1921196"/>
              <a:gd name="connsiteY566" fmla="*/ 24507 h 1058547"/>
              <a:gd name="connsiteX567" fmla="*/ 1058058 w 1921196"/>
              <a:gd name="connsiteY567" fmla="*/ 25529 h 1058547"/>
              <a:gd name="connsiteX568" fmla="*/ 1060552 w 1921196"/>
              <a:gd name="connsiteY568" fmla="*/ 21783 h 1058547"/>
              <a:gd name="connsiteX569" fmla="*/ 1028128 w 1921196"/>
              <a:gd name="connsiteY569" fmla="*/ 15539 h 1058547"/>
              <a:gd name="connsiteX570" fmla="*/ 1015656 w 1921196"/>
              <a:gd name="connsiteY570" fmla="*/ 15539 h 1058547"/>
              <a:gd name="connsiteX571" fmla="*/ 1001938 w 1921196"/>
              <a:gd name="connsiteY571" fmla="*/ 15539 h 1058547"/>
              <a:gd name="connsiteX572" fmla="*/ 979490 w 1921196"/>
              <a:gd name="connsiteY572" fmla="*/ 13042 h 1058547"/>
              <a:gd name="connsiteX573" fmla="*/ 978244 w 1921196"/>
              <a:gd name="connsiteY573" fmla="*/ 14290 h 1058547"/>
              <a:gd name="connsiteX574" fmla="*/ 974502 w 1921196"/>
              <a:gd name="connsiteY574" fmla="*/ 10544 h 1058547"/>
              <a:gd name="connsiteX575" fmla="*/ 968266 w 1921196"/>
              <a:gd name="connsiteY575" fmla="*/ 13042 h 1058547"/>
              <a:gd name="connsiteX576" fmla="*/ 969514 w 1921196"/>
              <a:gd name="connsiteY576" fmla="*/ 10544 h 1058547"/>
              <a:gd name="connsiteX577" fmla="*/ 964756 w 1921196"/>
              <a:gd name="connsiteY577" fmla="*/ 11735 h 1058547"/>
              <a:gd name="connsiteX578" fmla="*/ 964524 w 1921196"/>
              <a:gd name="connsiteY578" fmla="*/ 11793 h 1058547"/>
              <a:gd name="connsiteX579" fmla="*/ 964732 w 1921196"/>
              <a:gd name="connsiteY579" fmla="*/ 11689 h 1058547"/>
              <a:gd name="connsiteX580" fmla="*/ 972008 w 1921196"/>
              <a:gd name="connsiteY580" fmla="*/ 8047 h 1058547"/>
              <a:gd name="connsiteX581" fmla="*/ 978244 w 1921196"/>
              <a:gd name="connsiteY581" fmla="*/ 9296 h 1058547"/>
              <a:gd name="connsiteX582" fmla="*/ 980738 w 1921196"/>
              <a:gd name="connsiteY582" fmla="*/ 6798 h 1058547"/>
              <a:gd name="connsiteX583" fmla="*/ 975748 w 1921196"/>
              <a:gd name="connsiteY583" fmla="*/ 6798 h 1058547"/>
              <a:gd name="connsiteX584" fmla="*/ 979490 w 1921196"/>
              <a:gd name="connsiteY584" fmla="*/ 4301 h 1058547"/>
              <a:gd name="connsiteX585" fmla="*/ 983232 w 1921196"/>
              <a:gd name="connsiteY585" fmla="*/ 4301 h 1058547"/>
              <a:gd name="connsiteX586" fmla="*/ 988220 w 1921196"/>
              <a:gd name="connsiteY586" fmla="*/ 555 h 105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1921196" h="1058547">
                <a:moveTo>
                  <a:pt x="0" y="1053971"/>
                </a:moveTo>
                <a:lnTo>
                  <a:pt x="3662" y="1053971"/>
                </a:lnTo>
                <a:cubicBezTo>
                  <a:pt x="3662" y="1054886"/>
                  <a:pt x="0" y="1056717"/>
                  <a:pt x="0" y="1058547"/>
                </a:cubicBezTo>
                <a:close/>
                <a:moveTo>
                  <a:pt x="9236" y="1046975"/>
                </a:moveTo>
                <a:lnTo>
                  <a:pt x="9444" y="1047704"/>
                </a:lnTo>
                <a:lnTo>
                  <a:pt x="6742" y="1054467"/>
                </a:lnTo>
                <a:close/>
                <a:moveTo>
                  <a:pt x="9890" y="1037490"/>
                </a:moveTo>
                <a:lnTo>
                  <a:pt x="8792" y="1042199"/>
                </a:lnTo>
                <a:lnTo>
                  <a:pt x="5496" y="1046907"/>
                </a:lnTo>
                <a:close/>
                <a:moveTo>
                  <a:pt x="1917592" y="849159"/>
                </a:moveTo>
                <a:cubicBezTo>
                  <a:pt x="1918108" y="848766"/>
                  <a:pt x="1919136" y="849159"/>
                  <a:pt x="1921196" y="853082"/>
                </a:cubicBezTo>
                <a:cubicBezTo>
                  <a:pt x="1919824" y="851513"/>
                  <a:pt x="1919824" y="854652"/>
                  <a:pt x="1917078" y="849944"/>
                </a:cubicBezTo>
                <a:cubicBezTo>
                  <a:pt x="1917078" y="850728"/>
                  <a:pt x="1917078" y="849551"/>
                  <a:pt x="1917592" y="849159"/>
                </a:cubicBezTo>
                <a:close/>
                <a:moveTo>
                  <a:pt x="1873132" y="790305"/>
                </a:moveTo>
                <a:lnTo>
                  <a:pt x="1877708" y="799722"/>
                </a:lnTo>
                <a:lnTo>
                  <a:pt x="1876794" y="798152"/>
                </a:lnTo>
                <a:close/>
                <a:moveTo>
                  <a:pt x="1845664" y="740865"/>
                </a:moveTo>
                <a:cubicBezTo>
                  <a:pt x="1851156" y="749105"/>
                  <a:pt x="1863516" y="762053"/>
                  <a:pt x="1871756" y="772646"/>
                </a:cubicBezTo>
                <a:lnTo>
                  <a:pt x="1866264" y="769115"/>
                </a:lnTo>
                <a:lnTo>
                  <a:pt x="1866264" y="767938"/>
                </a:lnTo>
                <a:cubicBezTo>
                  <a:pt x="1859396" y="758521"/>
                  <a:pt x="1847036" y="746751"/>
                  <a:pt x="1845664" y="740865"/>
                </a:cubicBezTo>
                <a:close/>
                <a:moveTo>
                  <a:pt x="1840176" y="740865"/>
                </a:moveTo>
                <a:cubicBezTo>
                  <a:pt x="1840176" y="740865"/>
                  <a:pt x="1843836" y="748189"/>
                  <a:pt x="1844750" y="750631"/>
                </a:cubicBezTo>
                <a:lnTo>
                  <a:pt x="1842006" y="745748"/>
                </a:lnTo>
                <a:close/>
                <a:moveTo>
                  <a:pt x="1827642" y="711902"/>
                </a:moveTo>
                <a:cubicBezTo>
                  <a:pt x="1827814" y="711902"/>
                  <a:pt x="1829188" y="712901"/>
                  <a:pt x="1829188" y="711902"/>
                </a:cubicBezTo>
                <a:cubicBezTo>
                  <a:pt x="1830560" y="714898"/>
                  <a:pt x="1831934" y="715897"/>
                  <a:pt x="1833306" y="715897"/>
                </a:cubicBezTo>
                <a:cubicBezTo>
                  <a:pt x="1833306" y="716896"/>
                  <a:pt x="1833306" y="716896"/>
                  <a:pt x="1833306" y="717895"/>
                </a:cubicBezTo>
                <a:cubicBezTo>
                  <a:pt x="1828500" y="712901"/>
                  <a:pt x="1827470" y="711902"/>
                  <a:pt x="1827642" y="711902"/>
                </a:cubicBezTo>
                <a:close/>
                <a:moveTo>
                  <a:pt x="1818204" y="702412"/>
                </a:moveTo>
                <a:cubicBezTo>
                  <a:pt x="1827968" y="714495"/>
                  <a:pt x="1827968" y="717791"/>
                  <a:pt x="1818204" y="705708"/>
                </a:cubicBezTo>
                <a:cubicBezTo>
                  <a:pt x="1824306" y="711200"/>
                  <a:pt x="1820644" y="706806"/>
                  <a:pt x="1818204" y="702412"/>
                </a:cubicBezTo>
                <a:close/>
                <a:moveTo>
                  <a:pt x="1813884" y="687558"/>
                </a:moveTo>
                <a:cubicBezTo>
                  <a:pt x="1814278" y="687433"/>
                  <a:pt x="1815846" y="688432"/>
                  <a:pt x="1818986" y="690929"/>
                </a:cubicBezTo>
                <a:cubicBezTo>
                  <a:pt x="1815846" y="688931"/>
                  <a:pt x="1822124" y="694924"/>
                  <a:pt x="1822124" y="695923"/>
                </a:cubicBezTo>
                <a:lnTo>
                  <a:pt x="1815846" y="690929"/>
                </a:lnTo>
                <a:cubicBezTo>
                  <a:pt x="1814278" y="688931"/>
                  <a:pt x="1813492" y="687683"/>
                  <a:pt x="1813884" y="687558"/>
                </a:cubicBezTo>
                <a:close/>
                <a:moveTo>
                  <a:pt x="1812704" y="685935"/>
                </a:moveTo>
                <a:lnTo>
                  <a:pt x="1817284" y="695548"/>
                </a:lnTo>
                <a:cubicBezTo>
                  <a:pt x="1815452" y="691428"/>
                  <a:pt x="1814536" y="690055"/>
                  <a:pt x="1814536" y="691428"/>
                </a:cubicBezTo>
                <a:cubicBezTo>
                  <a:pt x="1812704" y="688682"/>
                  <a:pt x="1813620" y="688682"/>
                  <a:pt x="1812704" y="685935"/>
                </a:cubicBezTo>
                <a:close/>
                <a:moveTo>
                  <a:pt x="1801722" y="680440"/>
                </a:moveTo>
                <a:lnTo>
                  <a:pt x="1804468" y="682975"/>
                </a:lnTo>
                <a:lnTo>
                  <a:pt x="1816830" y="695650"/>
                </a:lnTo>
                <a:close/>
                <a:moveTo>
                  <a:pt x="1783150" y="659201"/>
                </a:moveTo>
                <a:cubicBezTo>
                  <a:pt x="1782840" y="657527"/>
                  <a:pt x="1787166" y="663965"/>
                  <a:pt x="1789638" y="668085"/>
                </a:cubicBezTo>
                <a:cubicBezTo>
                  <a:pt x="1784144" y="659844"/>
                  <a:pt x="1787440" y="666711"/>
                  <a:pt x="1785244" y="663965"/>
                </a:cubicBezTo>
                <a:cubicBezTo>
                  <a:pt x="1783870" y="661218"/>
                  <a:pt x="1783252" y="659759"/>
                  <a:pt x="1783150" y="659201"/>
                </a:cubicBezTo>
                <a:close/>
                <a:moveTo>
                  <a:pt x="1777638" y="653501"/>
                </a:moveTo>
                <a:lnTo>
                  <a:pt x="1778906" y="654809"/>
                </a:lnTo>
                <a:cubicBezTo>
                  <a:pt x="1783978" y="662655"/>
                  <a:pt x="1778906" y="657424"/>
                  <a:pt x="1776370" y="654809"/>
                </a:cubicBezTo>
                <a:cubicBezTo>
                  <a:pt x="1776370" y="654809"/>
                  <a:pt x="1780174" y="657424"/>
                  <a:pt x="1777638" y="653501"/>
                </a:cubicBezTo>
                <a:close/>
                <a:moveTo>
                  <a:pt x="1786160" y="647485"/>
                </a:moveTo>
                <a:cubicBezTo>
                  <a:pt x="1785244" y="648706"/>
                  <a:pt x="1788906" y="653589"/>
                  <a:pt x="1789820" y="657251"/>
                </a:cubicBezTo>
                <a:lnTo>
                  <a:pt x="1786160" y="651147"/>
                </a:lnTo>
                <a:cubicBezTo>
                  <a:pt x="1786160" y="651147"/>
                  <a:pt x="1785244" y="647485"/>
                  <a:pt x="1786160" y="647485"/>
                </a:cubicBezTo>
                <a:close/>
                <a:moveTo>
                  <a:pt x="1779746" y="641991"/>
                </a:moveTo>
                <a:lnTo>
                  <a:pt x="1784326" y="650231"/>
                </a:lnTo>
                <a:cubicBezTo>
                  <a:pt x="1784326" y="651604"/>
                  <a:pt x="1783410" y="650231"/>
                  <a:pt x="1779746" y="641991"/>
                </a:cubicBezTo>
                <a:close/>
                <a:moveTo>
                  <a:pt x="1768764" y="636499"/>
                </a:moveTo>
                <a:lnTo>
                  <a:pt x="1778180" y="646112"/>
                </a:lnTo>
                <a:cubicBezTo>
                  <a:pt x="1775042" y="643365"/>
                  <a:pt x="1776612" y="646112"/>
                  <a:pt x="1776612" y="646112"/>
                </a:cubicBezTo>
                <a:lnTo>
                  <a:pt x="1770214" y="638274"/>
                </a:lnTo>
                <a:lnTo>
                  <a:pt x="1771934" y="642711"/>
                </a:lnTo>
                <a:cubicBezTo>
                  <a:pt x="1773518" y="645981"/>
                  <a:pt x="1775736" y="650231"/>
                  <a:pt x="1777638" y="653501"/>
                </a:cubicBezTo>
                <a:cubicBezTo>
                  <a:pt x="1775102" y="649577"/>
                  <a:pt x="1773836" y="649577"/>
                  <a:pt x="1773836" y="648270"/>
                </a:cubicBezTo>
                <a:lnTo>
                  <a:pt x="1770192" y="638249"/>
                </a:lnTo>
                <a:close/>
                <a:moveTo>
                  <a:pt x="1768760" y="631001"/>
                </a:moveTo>
                <a:lnTo>
                  <a:pt x="1772882" y="635122"/>
                </a:lnTo>
                <a:lnTo>
                  <a:pt x="1770134" y="632375"/>
                </a:lnTo>
                <a:close/>
                <a:moveTo>
                  <a:pt x="1763272" y="620018"/>
                </a:moveTo>
                <a:cubicBezTo>
                  <a:pt x="1766932" y="626296"/>
                  <a:pt x="1766932" y="627865"/>
                  <a:pt x="1766932" y="629435"/>
                </a:cubicBezTo>
                <a:cubicBezTo>
                  <a:pt x="1766932" y="627865"/>
                  <a:pt x="1765102" y="626296"/>
                  <a:pt x="1763272" y="624727"/>
                </a:cubicBezTo>
                <a:close/>
                <a:moveTo>
                  <a:pt x="1757778" y="614527"/>
                </a:moveTo>
                <a:lnTo>
                  <a:pt x="1762486" y="616358"/>
                </a:lnTo>
                <a:lnTo>
                  <a:pt x="1767194" y="619103"/>
                </a:lnTo>
                <a:close/>
                <a:moveTo>
                  <a:pt x="1746788" y="603541"/>
                </a:moveTo>
                <a:cubicBezTo>
                  <a:pt x="1747888" y="604456"/>
                  <a:pt x="1748986" y="605372"/>
                  <a:pt x="1750084" y="606287"/>
                </a:cubicBezTo>
                <a:cubicBezTo>
                  <a:pt x="1751184" y="607202"/>
                  <a:pt x="1751184" y="608117"/>
                  <a:pt x="1751184" y="608117"/>
                </a:cubicBezTo>
                <a:cubicBezTo>
                  <a:pt x="1748986" y="606287"/>
                  <a:pt x="1747888" y="605372"/>
                  <a:pt x="1746788" y="603541"/>
                </a:cubicBezTo>
                <a:close/>
                <a:moveTo>
                  <a:pt x="1735804" y="592551"/>
                </a:moveTo>
                <a:lnTo>
                  <a:pt x="1745692" y="606493"/>
                </a:lnTo>
                <a:cubicBezTo>
                  <a:pt x="1744594" y="605226"/>
                  <a:pt x="1744594" y="607761"/>
                  <a:pt x="1740200" y="600156"/>
                </a:cubicBezTo>
                <a:close/>
                <a:moveTo>
                  <a:pt x="1730312" y="576074"/>
                </a:moveTo>
                <a:lnTo>
                  <a:pt x="1738082" y="583570"/>
                </a:lnTo>
                <a:lnTo>
                  <a:pt x="1749540" y="593648"/>
                </a:lnTo>
                <a:cubicBezTo>
                  <a:pt x="1745418" y="590353"/>
                  <a:pt x="1750912" y="596944"/>
                  <a:pt x="1748166" y="595845"/>
                </a:cubicBezTo>
                <a:lnTo>
                  <a:pt x="1743280" y="590201"/>
                </a:lnTo>
                <a:lnTo>
                  <a:pt x="1742668" y="590201"/>
                </a:lnTo>
                <a:cubicBezTo>
                  <a:pt x="1737176" y="585492"/>
                  <a:pt x="1734430" y="580783"/>
                  <a:pt x="1730312" y="576074"/>
                </a:cubicBezTo>
                <a:close/>
                <a:moveTo>
                  <a:pt x="1714962" y="564398"/>
                </a:moveTo>
                <a:cubicBezTo>
                  <a:pt x="1716740" y="565742"/>
                  <a:pt x="1719324" y="567832"/>
                  <a:pt x="1721262" y="568429"/>
                </a:cubicBezTo>
                <a:cubicBezTo>
                  <a:pt x="1729018" y="580371"/>
                  <a:pt x="1712216" y="561264"/>
                  <a:pt x="1725140" y="575594"/>
                </a:cubicBezTo>
                <a:cubicBezTo>
                  <a:pt x="1719970" y="570817"/>
                  <a:pt x="1721262" y="574400"/>
                  <a:pt x="1713508" y="564846"/>
                </a:cubicBezTo>
                <a:cubicBezTo>
                  <a:pt x="1712216" y="562458"/>
                  <a:pt x="1713184" y="563055"/>
                  <a:pt x="1714962" y="564398"/>
                </a:cubicBezTo>
                <a:close/>
                <a:moveTo>
                  <a:pt x="1704448" y="556849"/>
                </a:moveTo>
                <a:cubicBezTo>
                  <a:pt x="1704904" y="557535"/>
                  <a:pt x="1706050" y="559595"/>
                  <a:pt x="1707424" y="562342"/>
                </a:cubicBezTo>
                <a:lnTo>
                  <a:pt x="1707424" y="563715"/>
                </a:lnTo>
                <a:cubicBezTo>
                  <a:pt x="1706508" y="562342"/>
                  <a:pt x="1705592" y="559595"/>
                  <a:pt x="1705592" y="559595"/>
                </a:cubicBezTo>
                <a:cubicBezTo>
                  <a:pt x="1704218" y="556849"/>
                  <a:pt x="1703990" y="556162"/>
                  <a:pt x="1704448" y="556849"/>
                </a:cubicBezTo>
                <a:close/>
                <a:moveTo>
                  <a:pt x="1709710" y="554100"/>
                </a:moveTo>
                <a:lnTo>
                  <a:pt x="1710396" y="554788"/>
                </a:lnTo>
                <a:lnTo>
                  <a:pt x="1712456" y="558220"/>
                </a:lnTo>
                <a:close/>
                <a:moveTo>
                  <a:pt x="1708338" y="554098"/>
                </a:moveTo>
                <a:lnTo>
                  <a:pt x="1722556" y="568429"/>
                </a:lnTo>
                <a:cubicBezTo>
                  <a:pt x="1722556" y="569623"/>
                  <a:pt x="1722556" y="569623"/>
                  <a:pt x="1722556" y="569623"/>
                </a:cubicBezTo>
                <a:lnTo>
                  <a:pt x="1721262" y="568429"/>
                </a:lnTo>
                <a:cubicBezTo>
                  <a:pt x="1714800" y="561264"/>
                  <a:pt x="1710922" y="557681"/>
                  <a:pt x="1708338" y="554098"/>
                </a:cubicBezTo>
                <a:close/>
                <a:moveTo>
                  <a:pt x="1709838" y="553855"/>
                </a:moveTo>
                <a:lnTo>
                  <a:pt x="1711082" y="555473"/>
                </a:lnTo>
                <a:lnTo>
                  <a:pt x="1710396" y="554788"/>
                </a:lnTo>
                <a:close/>
                <a:moveTo>
                  <a:pt x="299812" y="552485"/>
                </a:moveTo>
                <a:lnTo>
                  <a:pt x="297318" y="554983"/>
                </a:lnTo>
                <a:cubicBezTo>
                  <a:pt x="296072" y="557480"/>
                  <a:pt x="296072" y="558729"/>
                  <a:pt x="299812" y="552485"/>
                </a:cubicBezTo>
                <a:close/>
                <a:moveTo>
                  <a:pt x="1697352" y="537621"/>
                </a:moveTo>
                <a:cubicBezTo>
                  <a:pt x="1697352" y="537621"/>
                  <a:pt x="1698726" y="538994"/>
                  <a:pt x="1704218" y="544487"/>
                </a:cubicBezTo>
                <a:lnTo>
                  <a:pt x="1709838" y="553855"/>
                </a:lnTo>
                <a:close/>
                <a:moveTo>
                  <a:pt x="314778" y="530009"/>
                </a:moveTo>
                <a:lnTo>
                  <a:pt x="314646" y="530215"/>
                </a:lnTo>
                <a:lnTo>
                  <a:pt x="314708" y="530043"/>
                </a:lnTo>
                <a:close/>
                <a:moveTo>
                  <a:pt x="1691860" y="526638"/>
                </a:moveTo>
                <a:lnTo>
                  <a:pt x="1699708" y="530299"/>
                </a:lnTo>
                <a:lnTo>
                  <a:pt x="1701278" y="531214"/>
                </a:lnTo>
                <a:close/>
                <a:moveTo>
                  <a:pt x="317668" y="524788"/>
                </a:moveTo>
                <a:lnTo>
                  <a:pt x="314778" y="529853"/>
                </a:lnTo>
                <a:lnTo>
                  <a:pt x="314708" y="530043"/>
                </a:lnTo>
                <a:lnTo>
                  <a:pt x="312284" y="531257"/>
                </a:lnTo>
                <a:close/>
                <a:moveTo>
                  <a:pt x="318520" y="523765"/>
                </a:moveTo>
                <a:lnTo>
                  <a:pt x="317668" y="524788"/>
                </a:lnTo>
                <a:lnTo>
                  <a:pt x="317818" y="524526"/>
                </a:lnTo>
                <a:cubicBezTo>
                  <a:pt x="318676" y="523141"/>
                  <a:pt x="319144" y="522517"/>
                  <a:pt x="318520" y="523765"/>
                </a:cubicBezTo>
                <a:close/>
                <a:moveTo>
                  <a:pt x="337826" y="521140"/>
                </a:moveTo>
                <a:lnTo>
                  <a:pt x="339198" y="521140"/>
                </a:lnTo>
                <a:cubicBezTo>
                  <a:pt x="336452" y="523888"/>
                  <a:pt x="335080" y="525261"/>
                  <a:pt x="337826" y="521140"/>
                </a:cubicBezTo>
                <a:close/>
                <a:moveTo>
                  <a:pt x="1671208" y="519494"/>
                </a:moveTo>
                <a:cubicBezTo>
                  <a:pt x="1669888" y="515649"/>
                  <a:pt x="1687028" y="532311"/>
                  <a:pt x="1684390" y="527184"/>
                </a:cubicBezTo>
                <a:cubicBezTo>
                  <a:pt x="1688346" y="533593"/>
                  <a:pt x="1685708" y="532311"/>
                  <a:pt x="1696256" y="542564"/>
                </a:cubicBezTo>
                <a:cubicBezTo>
                  <a:pt x="1701528" y="548973"/>
                  <a:pt x="1689664" y="532311"/>
                  <a:pt x="1688346" y="529748"/>
                </a:cubicBezTo>
                <a:cubicBezTo>
                  <a:pt x="1696256" y="537438"/>
                  <a:pt x="1696256" y="536156"/>
                  <a:pt x="1696256" y="536156"/>
                </a:cubicBezTo>
                <a:cubicBezTo>
                  <a:pt x="1700210" y="545128"/>
                  <a:pt x="1701528" y="552818"/>
                  <a:pt x="1693618" y="545128"/>
                </a:cubicBezTo>
                <a:cubicBezTo>
                  <a:pt x="1688346" y="536156"/>
                  <a:pt x="1679118" y="528466"/>
                  <a:pt x="1677798" y="528466"/>
                </a:cubicBezTo>
                <a:cubicBezTo>
                  <a:pt x="1676480" y="525903"/>
                  <a:pt x="1679118" y="528466"/>
                  <a:pt x="1679118" y="528466"/>
                </a:cubicBezTo>
                <a:close/>
                <a:moveTo>
                  <a:pt x="1680872" y="510154"/>
                </a:moveTo>
                <a:lnTo>
                  <a:pt x="1685268" y="513451"/>
                </a:lnTo>
                <a:lnTo>
                  <a:pt x="1684168" y="514550"/>
                </a:lnTo>
                <a:close/>
                <a:moveTo>
                  <a:pt x="1653412" y="499168"/>
                </a:moveTo>
                <a:lnTo>
                  <a:pt x="1657530" y="500542"/>
                </a:lnTo>
                <a:lnTo>
                  <a:pt x="1657530" y="503289"/>
                </a:lnTo>
                <a:close/>
                <a:moveTo>
                  <a:pt x="1642424" y="482694"/>
                </a:moveTo>
                <a:lnTo>
                  <a:pt x="1651842" y="492111"/>
                </a:lnTo>
                <a:lnTo>
                  <a:pt x="1648702" y="488972"/>
                </a:lnTo>
                <a:close/>
                <a:moveTo>
                  <a:pt x="1647916" y="477196"/>
                </a:moveTo>
                <a:lnTo>
                  <a:pt x="1657334" y="481775"/>
                </a:lnTo>
                <a:cubicBezTo>
                  <a:pt x="1654194" y="480860"/>
                  <a:pt x="1655764" y="481775"/>
                  <a:pt x="1655764" y="481775"/>
                </a:cubicBezTo>
                <a:cubicBezTo>
                  <a:pt x="1654194" y="480860"/>
                  <a:pt x="1652626" y="479944"/>
                  <a:pt x="1647916" y="477196"/>
                </a:cubicBezTo>
                <a:close/>
                <a:moveTo>
                  <a:pt x="1625944" y="460722"/>
                </a:moveTo>
                <a:cubicBezTo>
                  <a:pt x="1625944" y="460722"/>
                  <a:pt x="1630826" y="465117"/>
                  <a:pt x="1635710" y="470610"/>
                </a:cubicBezTo>
                <a:cubicBezTo>
                  <a:pt x="1633268" y="469511"/>
                  <a:pt x="1633268" y="468412"/>
                  <a:pt x="1633268" y="469511"/>
                </a:cubicBezTo>
                <a:close/>
                <a:moveTo>
                  <a:pt x="1620452" y="444238"/>
                </a:moveTo>
                <a:cubicBezTo>
                  <a:pt x="1622650" y="446070"/>
                  <a:pt x="1623748" y="446986"/>
                  <a:pt x="1624846" y="447902"/>
                </a:cubicBezTo>
                <a:cubicBezTo>
                  <a:pt x="1623748" y="447902"/>
                  <a:pt x="1624846" y="447902"/>
                  <a:pt x="1624846" y="448817"/>
                </a:cubicBezTo>
                <a:cubicBezTo>
                  <a:pt x="1623748" y="446986"/>
                  <a:pt x="1621552" y="446070"/>
                  <a:pt x="1620452" y="444238"/>
                </a:cubicBezTo>
                <a:close/>
                <a:moveTo>
                  <a:pt x="1612592" y="435226"/>
                </a:moveTo>
                <a:cubicBezTo>
                  <a:pt x="1612774" y="434351"/>
                  <a:pt x="1623680" y="442590"/>
                  <a:pt x="1620772" y="440942"/>
                </a:cubicBezTo>
                <a:cubicBezTo>
                  <a:pt x="1619478" y="439843"/>
                  <a:pt x="1619478" y="440942"/>
                  <a:pt x="1616894" y="439843"/>
                </a:cubicBezTo>
                <a:cubicBezTo>
                  <a:pt x="1613662" y="436823"/>
                  <a:pt x="1612532" y="435518"/>
                  <a:pt x="1612592" y="435226"/>
                </a:cubicBezTo>
                <a:close/>
                <a:moveTo>
                  <a:pt x="1595564" y="420122"/>
                </a:moveTo>
                <a:cubicBezTo>
                  <a:pt x="1596812" y="421371"/>
                  <a:pt x="1596812" y="422619"/>
                  <a:pt x="1600554" y="426366"/>
                </a:cubicBezTo>
                <a:cubicBezTo>
                  <a:pt x="1601800" y="427614"/>
                  <a:pt x="1601800" y="427614"/>
                  <a:pt x="1601800" y="426366"/>
                </a:cubicBezTo>
                <a:cubicBezTo>
                  <a:pt x="1600554" y="425117"/>
                  <a:pt x="1598058" y="422619"/>
                  <a:pt x="1595564" y="420122"/>
                </a:cubicBezTo>
                <a:close/>
                <a:moveTo>
                  <a:pt x="1568128" y="397645"/>
                </a:moveTo>
                <a:lnTo>
                  <a:pt x="1575610" y="406386"/>
                </a:lnTo>
                <a:lnTo>
                  <a:pt x="1574366" y="405140"/>
                </a:lnTo>
                <a:close/>
                <a:moveTo>
                  <a:pt x="1561398" y="394805"/>
                </a:moveTo>
                <a:cubicBezTo>
                  <a:pt x="1562772" y="397002"/>
                  <a:pt x="1562772" y="397002"/>
                  <a:pt x="1564146" y="399198"/>
                </a:cubicBezTo>
                <a:lnTo>
                  <a:pt x="1560024" y="395903"/>
                </a:lnTo>
                <a:close/>
                <a:moveTo>
                  <a:pt x="1533608" y="368569"/>
                </a:moveTo>
                <a:cubicBezTo>
                  <a:pt x="1532406" y="366933"/>
                  <a:pt x="1539272" y="373476"/>
                  <a:pt x="1539272" y="373476"/>
                </a:cubicBezTo>
                <a:cubicBezTo>
                  <a:pt x="1547818" y="382524"/>
                  <a:pt x="1539272" y="373476"/>
                  <a:pt x="1538052" y="373476"/>
                </a:cubicBezTo>
                <a:cubicBezTo>
                  <a:pt x="1535306" y="370568"/>
                  <a:pt x="1534008" y="369114"/>
                  <a:pt x="1533608" y="368569"/>
                </a:cubicBezTo>
                <a:close/>
                <a:moveTo>
                  <a:pt x="1533662" y="361847"/>
                </a:moveTo>
                <a:lnTo>
                  <a:pt x="1541352" y="370392"/>
                </a:lnTo>
                <a:cubicBezTo>
                  <a:pt x="1542452" y="371613"/>
                  <a:pt x="1539156" y="369171"/>
                  <a:pt x="1536958" y="366730"/>
                </a:cubicBezTo>
                <a:cubicBezTo>
                  <a:pt x="1534762" y="364289"/>
                  <a:pt x="1532564" y="361847"/>
                  <a:pt x="1533662" y="361847"/>
                </a:cubicBezTo>
                <a:close/>
                <a:moveTo>
                  <a:pt x="1516550" y="350615"/>
                </a:moveTo>
                <a:lnTo>
                  <a:pt x="1516622" y="350672"/>
                </a:lnTo>
                <a:lnTo>
                  <a:pt x="1519958" y="353784"/>
                </a:lnTo>
                <a:cubicBezTo>
                  <a:pt x="1521282" y="355111"/>
                  <a:pt x="1522568" y="356399"/>
                  <a:pt x="1523134" y="356731"/>
                </a:cubicBezTo>
                <a:lnTo>
                  <a:pt x="1522668" y="355601"/>
                </a:lnTo>
                <a:lnTo>
                  <a:pt x="1527908" y="359872"/>
                </a:lnTo>
                <a:cubicBezTo>
                  <a:pt x="1532274" y="363930"/>
                  <a:pt x="1535704" y="367676"/>
                  <a:pt x="1535704" y="368925"/>
                </a:cubicBezTo>
                <a:cubicBezTo>
                  <a:pt x="1529468" y="362681"/>
                  <a:pt x="1518244" y="352692"/>
                  <a:pt x="1516996" y="352692"/>
                </a:cubicBezTo>
                <a:close/>
                <a:moveTo>
                  <a:pt x="1514502" y="348945"/>
                </a:moveTo>
                <a:lnTo>
                  <a:pt x="1516148" y="349558"/>
                </a:lnTo>
                <a:lnTo>
                  <a:pt x="1521984" y="353940"/>
                </a:lnTo>
                <a:lnTo>
                  <a:pt x="1522668" y="355601"/>
                </a:lnTo>
                <a:lnTo>
                  <a:pt x="1516622" y="350672"/>
                </a:lnTo>
                <a:lnTo>
                  <a:pt x="1516548" y="350604"/>
                </a:lnTo>
                <a:lnTo>
                  <a:pt x="1516550" y="350615"/>
                </a:lnTo>
                <a:close/>
                <a:moveTo>
                  <a:pt x="543816" y="268460"/>
                </a:moveTo>
                <a:lnTo>
                  <a:pt x="546562" y="268460"/>
                </a:lnTo>
                <a:lnTo>
                  <a:pt x="543816" y="271208"/>
                </a:lnTo>
                <a:cubicBezTo>
                  <a:pt x="543816" y="268460"/>
                  <a:pt x="543816" y="268460"/>
                  <a:pt x="543816" y="268460"/>
                </a:cubicBezTo>
                <a:close/>
                <a:moveTo>
                  <a:pt x="1415836" y="246488"/>
                </a:moveTo>
                <a:lnTo>
                  <a:pt x="1414462" y="250609"/>
                </a:lnTo>
                <a:lnTo>
                  <a:pt x="1411716" y="247862"/>
                </a:lnTo>
                <a:close/>
                <a:moveTo>
                  <a:pt x="608634" y="208042"/>
                </a:moveTo>
                <a:cubicBezTo>
                  <a:pt x="606436" y="211704"/>
                  <a:pt x="603140" y="215366"/>
                  <a:pt x="600944" y="217808"/>
                </a:cubicBezTo>
                <a:cubicBezTo>
                  <a:pt x="598746" y="216587"/>
                  <a:pt x="603140" y="215366"/>
                  <a:pt x="608634" y="208042"/>
                </a:cubicBezTo>
                <a:close/>
                <a:moveTo>
                  <a:pt x="1282456" y="150191"/>
                </a:moveTo>
                <a:cubicBezTo>
                  <a:pt x="1284000" y="151049"/>
                  <a:pt x="1286748" y="153110"/>
                  <a:pt x="1290868" y="155856"/>
                </a:cubicBezTo>
                <a:cubicBezTo>
                  <a:pt x="1288120" y="153110"/>
                  <a:pt x="1300480" y="162723"/>
                  <a:pt x="1296360" y="161350"/>
                </a:cubicBezTo>
                <a:cubicBezTo>
                  <a:pt x="1285374" y="151736"/>
                  <a:pt x="1293614" y="161350"/>
                  <a:pt x="1281254" y="151736"/>
                </a:cubicBezTo>
                <a:cubicBezTo>
                  <a:pt x="1280566" y="149676"/>
                  <a:pt x="1280910" y="149333"/>
                  <a:pt x="1282456" y="150191"/>
                </a:cubicBezTo>
                <a:close/>
                <a:moveTo>
                  <a:pt x="674272" y="147613"/>
                </a:moveTo>
                <a:lnTo>
                  <a:pt x="672898" y="150360"/>
                </a:lnTo>
                <a:lnTo>
                  <a:pt x="670152" y="150360"/>
                </a:lnTo>
                <a:close/>
                <a:moveTo>
                  <a:pt x="1290870" y="133336"/>
                </a:moveTo>
                <a:cubicBezTo>
                  <a:pt x="1290870" y="131139"/>
                  <a:pt x="1296364" y="136632"/>
                  <a:pt x="1300758" y="141026"/>
                </a:cubicBezTo>
                <a:cubicBezTo>
                  <a:pt x="1298560" y="139928"/>
                  <a:pt x="1296364" y="137730"/>
                  <a:pt x="1291968" y="134435"/>
                </a:cubicBezTo>
                <a:close/>
                <a:moveTo>
                  <a:pt x="719724" y="107283"/>
                </a:moveTo>
                <a:lnTo>
                  <a:pt x="719780" y="107319"/>
                </a:lnTo>
                <a:cubicBezTo>
                  <a:pt x="718844" y="107944"/>
                  <a:pt x="717598" y="108568"/>
                  <a:pt x="718844" y="107944"/>
                </a:cubicBezTo>
                <a:close/>
                <a:moveTo>
                  <a:pt x="1181006" y="87195"/>
                </a:moveTo>
                <a:lnTo>
                  <a:pt x="1193680" y="87195"/>
                </a:lnTo>
                <a:lnTo>
                  <a:pt x="1196216" y="91771"/>
                </a:lnTo>
                <a:cubicBezTo>
                  <a:pt x="1191146" y="89940"/>
                  <a:pt x="1188610" y="88110"/>
                  <a:pt x="1181006" y="87195"/>
                </a:cubicBezTo>
                <a:close/>
                <a:moveTo>
                  <a:pt x="773606" y="76209"/>
                </a:moveTo>
                <a:lnTo>
                  <a:pt x="773606" y="78039"/>
                </a:lnTo>
                <a:lnTo>
                  <a:pt x="769026" y="79870"/>
                </a:lnTo>
                <a:cubicBezTo>
                  <a:pt x="771774" y="78039"/>
                  <a:pt x="772690" y="76209"/>
                  <a:pt x="773606" y="76209"/>
                </a:cubicBezTo>
                <a:close/>
                <a:moveTo>
                  <a:pt x="1046828" y="23030"/>
                </a:moveTo>
                <a:lnTo>
                  <a:pt x="1053070" y="24280"/>
                </a:lnTo>
                <a:lnTo>
                  <a:pt x="1053468" y="24507"/>
                </a:lnTo>
                <a:close/>
                <a:moveTo>
                  <a:pt x="1024386" y="18037"/>
                </a:moveTo>
                <a:lnTo>
                  <a:pt x="1046828" y="23030"/>
                </a:lnTo>
                <a:lnTo>
                  <a:pt x="1028128" y="19285"/>
                </a:lnTo>
                <a:cubicBezTo>
                  <a:pt x="1029374" y="19285"/>
                  <a:pt x="1030622" y="19285"/>
                  <a:pt x="1024386" y="18037"/>
                </a:cubicBezTo>
                <a:close/>
                <a:moveTo>
                  <a:pt x="976850" y="4794"/>
                </a:moveTo>
                <a:cubicBezTo>
                  <a:pt x="975934" y="4794"/>
                  <a:pt x="975020" y="4794"/>
                  <a:pt x="974104" y="7541"/>
                </a:cubicBezTo>
                <a:cubicBezTo>
                  <a:pt x="973190" y="7541"/>
                  <a:pt x="972274" y="7541"/>
                  <a:pt x="972274" y="7541"/>
                </a:cubicBezTo>
                <a:cubicBezTo>
                  <a:pt x="974104" y="4794"/>
                  <a:pt x="975934" y="4794"/>
                  <a:pt x="976850" y="4794"/>
                </a:cubicBezTo>
                <a:close/>
                <a:moveTo>
                  <a:pt x="964524" y="3052"/>
                </a:moveTo>
                <a:cubicBezTo>
                  <a:pt x="953300" y="3052"/>
                  <a:pt x="958290" y="4301"/>
                  <a:pt x="962030" y="4301"/>
                </a:cubicBezTo>
                <a:lnTo>
                  <a:pt x="979490" y="4301"/>
                </a:lnTo>
                <a:cubicBezTo>
                  <a:pt x="973254" y="4301"/>
                  <a:pt x="967020" y="5549"/>
                  <a:pt x="960784" y="6798"/>
                </a:cubicBezTo>
                <a:cubicBezTo>
                  <a:pt x="962030" y="6798"/>
                  <a:pt x="965772" y="6798"/>
                  <a:pt x="969514" y="8047"/>
                </a:cubicBezTo>
                <a:cubicBezTo>
                  <a:pt x="958290" y="9296"/>
                  <a:pt x="944572" y="11793"/>
                  <a:pt x="955796" y="13042"/>
                </a:cubicBezTo>
                <a:cubicBezTo>
                  <a:pt x="950806" y="13042"/>
                  <a:pt x="945818" y="13042"/>
                  <a:pt x="940830" y="13042"/>
                </a:cubicBezTo>
                <a:cubicBezTo>
                  <a:pt x="925864" y="15539"/>
                  <a:pt x="928358" y="15539"/>
                  <a:pt x="909652" y="20534"/>
                </a:cubicBezTo>
                <a:cubicBezTo>
                  <a:pt x="908404" y="20534"/>
                  <a:pt x="913394" y="19285"/>
                  <a:pt x="909652" y="19285"/>
                </a:cubicBezTo>
                <a:cubicBezTo>
                  <a:pt x="903416" y="21783"/>
                  <a:pt x="893440" y="23031"/>
                  <a:pt x="887204" y="24280"/>
                </a:cubicBezTo>
                <a:cubicBezTo>
                  <a:pt x="879722" y="25529"/>
                  <a:pt x="873486" y="26778"/>
                  <a:pt x="872238" y="28026"/>
                </a:cubicBezTo>
                <a:cubicBezTo>
                  <a:pt x="861014" y="31772"/>
                  <a:pt x="867250" y="31772"/>
                  <a:pt x="861014" y="34270"/>
                </a:cubicBezTo>
                <a:cubicBezTo>
                  <a:pt x="862262" y="34270"/>
                  <a:pt x="862262" y="33021"/>
                  <a:pt x="859768" y="34270"/>
                </a:cubicBezTo>
                <a:lnTo>
                  <a:pt x="852284" y="38016"/>
                </a:lnTo>
                <a:cubicBezTo>
                  <a:pt x="848544" y="39265"/>
                  <a:pt x="859768" y="34270"/>
                  <a:pt x="849790" y="38016"/>
                </a:cubicBezTo>
                <a:cubicBezTo>
                  <a:pt x="834824" y="44259"/>
                  <a:pt x="826096" y="49254"/>
                  <a:pt x="813624" y="54249"/>
                </a:cubicBezTo>
                <a:cubicBezTo>
                  <a:pt x="794918" y="62990"/>
                  <a:pt x="822354" y="54249"/>
                  <a:pt x="806142" y="61741"/>
                </a:cubicBezTo>
                <a:cubicBezTo>
                  <a:pt x="803648" y="60493"/>
                  <a:pt x="801152" y="60493"/>
                  <a:pt x="791176" y="65488"/>
                </a:cubicBezTo>
                <a:cubicBezTo>
                  <a:pt x="787434" y="69234"/>
                  <a:pt x="787434" y="69234"/>
                  <a:pt x="779952" y="74229"/>
                </a:cubicBezTo>
                <a:lnTo>
                  <a:pt x="779952" y="71731"/>
                </a:lnTo>
                <a:cubicBezTo>
                  <a:pt x="772470" y="76726"/>
                  <a:pt x="766234" y="80472"/>
                  <a:pt x="764986" y="79223"/>
                </a:cubicBezTo>
                <a:cubicBezTo>
                  <a:pt x="758752" y="84218"/>
                  <a:pt x="755010" y="86716"/>
                  <a:pt x="751268" y="87964"/>
                </a:cubicBezTo>
                <a:cubicBezTo>
                  <a:pt x="740044" y="96705"/>
                  <a:pt x="761246" y="86716"/>
                  <a:pt x="764986" y="85467"/>
                </a:cubicBezTo>
                <a:cubicBezTo>
                  <a:pt x="753762" y="91711"/>
                  <a:pt x="746280" y="96705"/>
                  <a:pt x="738798" y="99203"/>
                </a:cubicBezTo>
                <a:lnTo>
                  <a:pt x="748774" y="91711"/>
                </a:lnTo>
                <a:cubicBezTo>
                  <a:pt x="725078" y="102949"/>
                  <a:pt x="730068" y="107944"/>
                  <a:pt x="717596" y="110441"/>
                </a:cubicBezTo>
                <a:cubicBezTo>
                  <a:pt x="725078" y="105446"/>
                  <a:pt x="732562" y="99203"/>
                  <a:pt x="728820" y="100451"/>
                </a:cubicBezTo>
                <a:lnTo>
                  <a:pt x="719724" y="107283"/>
                </a:lnTo>
                <a:lnTo>
                  <a:pt x="718844" y="106695"/>
                </a:lnTo>
                <a:cubicBezTo>
                  <a:pt x="716350" y="109192"/>
                  <a:pt x="710114" y="114187"/>
                  <a:pt x="708866" y="116685"/>
                </a:cubicBezTo>
                <a:cubicBezTo>
                  <a:pt x="702630" y="121680"/>
                  <a:pt x="696396" y="126674"/>
                  <a:pt x="691406" y="130421"/>
                </a:cubicBezTo>
                <a:cubicBezTo>
                  <a:pt x="695148" y="127923"/>
                  <a:pt x="695148" y="126674"/>
                  <a:pt x="691406" y="129172"/>
                </a:cubicBezTo>
                <a:lnTo>
                  <a:pt x="680182" y="139162"/>
                </a:lnTo>
                <a:cubicBezTo>
                  <a:pt x="683924" y="136664"/>
                  <a:pt x="680182" y="137913"/>
                  <a:pt x="673948" y="141659"/>
                </a:cubicBezTo>
                <a:cubicBezTo>
                  <a:pt x="658982" y="154146"/>
                  <a:pt x="665218" y="155395"/>
                  <a:pt x="652746" y="162887"/>
                </a:cubicBezTo>
                <a:cubicBezTo>
                  <a:pt x="653994" y="161638"/>
                  <a:pt x="653994" y="161638"/>
                  <a:pt x="656488" y="159141"/>
                </a:cubicBezTo>
                <a:lnTo>
                  <a:pt x="650252" y="164136"/>
                </a:lnTo>
                <a:cubicBezTo>
                  <a:pt x="650252" y="166633"/>
                  <a:pt x="642770" y="172877"/>
                  <a:pt x="634040" y="181618"/>
                </a:cubicBezTo>
                <a:cubicBezTo>
                  <a:pt x="625310" y="189110"/>
                  <a:pt x="617828" y="196602"/>
                  <a:pt x="617828" y="199100"/>
                </a:cubicBezTo>
                <a:cubicBezTo>
                  <a:pt x="609098" y="204094"/>
                  <a:pt x="616580" y="197851"/>
                  <a:pt x="626556" y="186612"/>
                </a:cubicBezTo>
                <a:lnTo>
                  <a:pt x="616580" y="194105"/>
                </a:lnTo>
                <a:cubicBezTo>
                  <a:pt x="620322" y="191607"/>
                  <a:pt x="622816" y="189110"/>
                  <a:pt x="626556" y="185364"/>
                </a:cubicBezTo>
                <a:cubicBezTo>
                  <a:pt x="614086" y="192856"/>
                  <a:pt x="605356" y="205343"/>
                  <a:pt x="600368" y="211587"/>
                </a:cubicBezTo>
                <a:cubicBezTo>
                  <a:pt x="595380" y="215333"/>
                  <a:pt x="601614" y="205343"/>
                  <a:pt x="589144" y="217831"/>
                </a:cubicBezTo>
                <a:cubicBezTo>
                  <a:pt x="574178" y="235313"/>
                  <a:pt x="595380" y="216582"/>
                  <a:pt x="585402" y="226572"/>
                </a:cubicBezTo>
                <a:lnTo>
                  <a:pt x="576672" y="232815"/>
                </a:lnTo>
                <a:cubicBezTo>
                  <a:pt x="565448" y="246551"/>
                  <a:pt x="555472" y="255292"/>
                  <a:pt x="544248" y="265282"/>
                </a:cubicBezTo>
                <a:cubicBezTo>
                  <a:pt x="543000" y="267779"/>
                  <a:pt x="541754" y="270277"/>
                  <a:pt x="540506" y="270277"/>
                </a:cubicBezTo>
                <a:lnTo>
                  <a:pt x="539196" y="271856"/>
                </a:lnTo>
                <a:lnTo>
                  <a:pt x="538318" y="273039"/>
                </a:lnTo>
                <a:lnTo>
                  <a:pt x="538474" y="272725"/>
                </a:lnTo>
                <a:lnTo>
                  <a:pt x="525228" y="288695"/>
                </a:lnTo>
                <a:cubicBezTo>
                  <a:pt x="520552" y="294939"/>
                  <a:pt x="516188" y="300870"/>
                  <a:pt x="511822" y="305241"/>
                </a:cubicBezTo>
                <a:cubicBezTo>
                  <a:pt x="513070" y="302743"/>
                  <a:pt x="505586" y="308987"/>
                  <a:pt x="504340" y="310235"/>
                </a:cubicBezTo>
                <a:lnTo>
                  <a:pt x="490622" y="327717"/>
                </a:lnTo>
                <a:cubicBezTo>
                  <a:pt x="496858" y="318976"/>
                  <a:pt x="495610" y="318976"/>
                  <a:pt x="495610" y="316479"/>
                </a:cubicBezTo>
                <a:cubicBezTo>
                  <a:pt x="491868" y="322722"/>
                  <a:pt x="490622" y="325220"/>
                  <a:pt x="486880" y="328966"/>
                </a:cubicBezTo>
                <a:cubicBezTo>
                  <a:pt x="489374" y="326469"/>
                  <a:pt x="490622" y="323971"/>
                  <a:pt x="486880" y="326469"/>
                </a:cubicBezTo>
                <a:lnTo>
                  <a:pt x="474408" y="343951"/>
                </a:lnTo>
                <a:cubicBezTo>
                  <a:pt x="474408" y="343951"/>
                  <a:pt x="476904" y="342702"/>
                  <a:pt x="478150" y="341453"/>
                </a:cubicBezTo>
                <a:cubicBezTo>
                  <a:pt x="474408" y="343951"/>
                  <a:pt x="466926" y="353940"/>
                  <a:pt x="461938" y="360184"/>
                </a:cubicBezTo>
                <a:lnTo>
                  <a:pt x="463184" y="356438"/>
                </a:lnTo>
                <a:cubicBezTo>
                  <a:pt x="468174" y="351443"/>
                  <a:pt x="469420" y="348945"/>
                  <a:pt x="471914" y="343951"/>
                </a:cubicBezTo>
                <a:cubicBezTo>
                  <a:pt x="461938" y="356438"/>
                  <a:pt x="469420" y="347697"/>
                  <a:pt x="463184" y="352692"/>
                </a:cubicBezTo>
                <a:cubicBezTo>
                  <a:pt x="455702" y="361433"/>
                  <a:pt x="454456" y="366427"/>
                  <a:pt x="458196" y="363930"/>
                </a:cubicBezTo>
                <a:cubicBezTo>
                  <a:pt x="449466" y="373920"/>
                  <a:pt x="445726" y="376417"/>
                  <a:pt x="439490" y="387655"/>
                </a:cubicBezTo>
                <a:lnTo>
                  <a:pt x="439490" y="383909"/>
                </a:lnTo>
                <a:lnTo>
                  <a:pt x="432008" y="393899"/>
                </a:lnTo>
                <a:lnTo>
                  <a:pt x="435748" y="385158"/>
                </a:lnTo>
                <a:cubicBezTo>
                  <a:pt x="422030" y="401391"/>
                  <a:pt x="435748" y="390153"/>
                  <a:pt x="420784" y="408884"/>
                </a:cubicBezTo>
                <a:lnTo>
                  <a:pt x="418288" y="408884"/>
                </a:lnTo>
                <a:cubicBezTo>
                  <a:pt x="413300" y="416376"/>
                  <a:pt x="413300" y="421371"/>
                  <a:pt x="407064" y="425117"/>
                </a:cubicBezTo>
                <a:cubicBezTo>
                  <a:pt x="402076" y="433858"/>
                  <a:pt x="418288" y="413878"/>
                  <a:pt x="405818" y="431360"/>
                </a:cubicBezTo>
                <a:cubicBezTo>
                  <a:pt x="402076" y="435107"/>
                  <a:pt x="397088" y="441350"/>
                  <a:pt x="393346" y="445096"/>
                </a:cubicBezTo>
                <a:cubicBezTo>
                  <a:pt x="388358" y="451340"/>
                  <a:pt x="397088" y="442599"/>
                  <a:pt x="400830" y="438853"/>
                </a:cubicBezTo>
                <a:cubicBezTo>
                  <a:pt x="380876" y="466324"/>
                  <a:pt x="383370" y="452588"/>
                  <a:pt x="367158" y="477563"/>
                </a:cubicBezTo>
                <a:cubicBezTo>
                  <a:pt x="374640" y="470070"/>
                  <a:pt x="364662" y="486304"/>
                  <a:pt x="379628" y="466324"/>
                </a:cubicBezTo>
                <a:cubicBezTo>
                  <a:pt x="373392" y="476314"/>
                  <a:pt x="363416" y="483806"/>
                  <a:pt x="358428" y="493796"/>
                </a:cubicBezTo>
                <a:lnTo>
                  <a:pt x="360922" y="486304"/>
                </a:lnTo>
                <a:cubicBezTo>
                  <a:pt x="358428" y="490050"/>
                  <a:pt x="355934" y="493796"/>
                  <a:pt x="355934" y="496293"/>
                </a:cubicBezTo>
                <a:lnTo>
                  <a:pt x="354686" y="495045"/>
                </a:lnTo>
                <a:cubicBezTo>
                  <a:pt x="348450" y="507532"/>
                  <a:pt x="337226" y="516273"/>
                  <a:pt x="334732" y="525014"/>
                </a:cubicBezTo>
                <a:cubicBezTo>
                  <a:pt x="335980" y="520019"/>
                  <a:pt x="328496" y="535003"/>
                  <a:pt x="324756" y="538750"/>
                </a:cubicBezTo>
                <a:cubicBezTo>
                  <a:pt x="329744" y="527511"/>
                  <a:pt x="344710" y="510029"/>
                  <a:pt x="343462" y="507532"/>
                </a:cubicBezTo>
                <a:cubicBezTo>
                  <a:pt x="339720" y="511278"/>
                  <a:pt x="337226" y="516273"/>
                  <a:pt x="334732" y="521268"/>
                </a:cubicBezTo>
                <a:cubicBezTo>
                  <a:pt x="335980" y="517521"/>
                  <a:pt x="338474" y="512527"/>
                  <a:pt x="339720" y="511278"/>
                </a:cubicBezTo>
                <a:cubicBezTo>
                  <a:pt x="327250" y="525014"/>
                  <a:pt x="323508" y="536252"/>
                  <a:pt x="317272" y="544993"/>
                </a:cubicBezTo>
                <a:lnTo>
                  <a:pt x="328496" y="528760"/>
                </a:lnTo>
                <a:cubicBezTo>
                  <a:pt x="329744" y="531257"/>
                  <a:pt x="323508" y="536252"/>
                  <a:pt x="322262" y="542496"/>
                </a:cubicBezTo>
                <a:cubicBezTo>
                  <a:pt x="314778" y="549988"/>
                  <a:pt x="312284" y="557480"/>
                  <a:pt x="307296" y="563724"/>
                </a:cubicBezTo>
                <a:cubicBezTo>
                  <a:pt x="308542" y="562475"/>
                  <a:pt x="308542" y="561226"/>
                  <a:pt x="309790" y="559978"/>
                </a:cubicBezTo>
                <a:cubicBezTo>
                  <a:pt x="296072" y="578708"/>
                  <a:pt x="291084" y="579957"/>
                  <a:pt x="284848" y="588698"/>
                </a:cubicBezTo>
                <a:cubicBezTo>
                  <a:pt x="279860" y="594942"/>
                  <a:pt x="272376" y="609926"/>
                  <a:pt x="277364" y="604931"/>
                </a:cubicBezTo>
                <a:cubicBezTo>
                  <a:pt x="273624" y="611175"/>
                  <a:pt x="292330" y="579957"/>
                  <a:pt x="287342" y="592444"/>
                </a:cubicBezTo>
                <a:cubicBezTo>
                  <a:pt x="277364" y="601185"/>
                  <a:pt x="274870" y="614921"/>
                  <a:pt x="257412" y="636149"/>
                </a:cubicBezTo>
                <a:cubicBezTo>
                  <a:pt x="263646" y="624911"/>
                  <a:pt x="252422" y="641144"/>
                  <a:pt x="257412" y="631154"/>
                </a:cubicBezTo>
                <a:cubicBezTo>
                  <a:pt x="249928" y="642393"/>
                  <a:pt x="251176" y="643641"/>
                  <a:pt x="248682" y="648636"/>
                </a:cubicBezTo>
                <a:lnTo>
                  <a:pt x="244940" y="651134"/>
                </a:lnTo>
                <a:cubicBezTo>
                  <a:pt x="237458" y="667367"/>
                  <a:pt x="244940" y="656128"/>
                  <a:pt x="232468" y="678605"/>
                </a:cubicBezTo>
                <a:cubicBezTo>
                  <a:pt x="236210" y="671113"/>
                  <a:pt x="226234" y="687346"/>
                  <a:pt x="228728" y="681103"/>
                </a:cubicBezTo>
                <a:cubicBezTo>
                  <a:pt x="223740" y="687346"/>
                  <a:pt x="221244" y="692341"/>
                  <a:pt x="218750" y="697336"/>
                </a:cubicBezTo>
                <a:lnTo>
                  <a:pt x="219998" y="696087"/>
                </a:lnTo>
                <a:cubicBezTo>
                  <a:pt x="206280" y="718564"/>
                  <a:pt x="206280" y="713569"/>
                  <a:pt x="196302" y="734797"/>
                </a:cubicBezTo>
                <a:lnTo>
                  <a:pt x="197550" y="733549"/>
                </a:lnTo>
                <a:lnTo>
                  <a:pt x="149974" y="818105"/>
                </a:lnTo>
                <a:lnTo>
                  <a:pt x="152654" y="812217"/>
                </a:lnTo>
                <a:lnTo>
                  <a:pt x="147666" y="822207"/>
                </a:lnTo>
                <a:lnTo>
                  <a:pt x="149974" y="818105"/>
                </a:lnTo>
                <a:lnTo>
                  <a:pt x="147042" y="824548"/>
                </a:lnTo>
                <a:cubicBezTo>
                  <a:pt x="144236" y="830012"/>
                  <a:pt x="140806" y="835943"/>
                  <a:pt x="137688" y="839689"/>
                </a:cubicBezTo>
                <a:cubicBezTo>
                  <a:pt x="138936" y="838440"/>
                  <a:pt x="138936" y="835943"/>
                  <a:pt x="141430" y="833445"/>
                </a:cubicBezTo>
                <a:cubicBezTo>
                  <a:pt x="140182" y="833445"/>
                  <a:pt x="137688" y="835943"/>
                  <a:pt x="133946" y="843435"/>
                </a:cubicBezTo>
                <a:lnTo>
                  <a:pt x="132700" y="845933"/>
                </a:lnTo>
                <a:lnTo>
                  <a:pt x="130206" y="848430"/>
                </a:lnTo>
                <a:cubicBezTo>
                  <a:pt x="123970" y="858420"/>
                  <a:pt x="133946" y="845933"/>
                  <a:pt x="127712" y="855922"/>
                </a:cubicBezTo>
                <a:cubicBezTo>
                  <a:pt x="124594" y="858420"/>
                  <a:pt x="118358" y="869658"/>
                  <a:pt x="112122" y="881209"/>
                </a:cubicBezTo>
                <a:lnTo>
                  <a:pt x="103568" y="896961"/>
                </a:lnTo>
                <a:lnTo>
                  <a:pt x="103548" y="896954"/>
                </a:lnTo>
                <a:lnTo>
                  <a:pt x="103108" y="897795"/>
                </a:lnTo>
                <a:lnTo>
                  <a:pt x="96534" y="908368"/>
                </a:lnTo>
                <a:cubicBezTo>
                  <a:pt x="95288" y="912739"/>
                  <a:pt x="97782" y="908056"/>
                  <a:pt x="100276" y="903217"/>
                </a:cubicBezTo>
                <a:lnTo>
                  <a:pt x="103108" y="897795"/>
                </a:lnTo>
                <a:lnTo>
                  <a:pt x="103158" y="897715"/>
                </a:lnTo>
                <a:lnTo>
                  <a:pt x="103568" y="896961"/>
                </a:lnTo>
                <a:lnTo>
                  <a:pt x="104016" y="897130"/>
                </a:lnTo>
                <a:cubicBezTo>
                  <a:pt x="101522" y="900876"/>
                  <a:pt x="101522" y="902125"/>
                  <a:pt x="97780" y="908368"/>
                </a:cubicBezTo>
                <a:lnTo>
                  <a:pt x="100274" y="907119"/>
                </a:lnTo>
                <a:cubicBezTo>
                  <a:pt x="82816" y="938337"/>
                  <a:pt x="74086" y="949576"/>
                  <a:pt x="59120" y="977047"/>
                </a:cubicBezTo>
                <a:lnTo>
                  <a:pt x="59120" y="975799"/>
                </a:lnTo>
                <a:cubicBezTo>
                  <a:pt x="52884" y="985788"/>
                  <a:pt x="51638" y="990783"/>
                  <a:pt x="49144" y="995778"/>
                </a:cubicBezTo>
                <a:cubicBezTo>
                  <a:pt x="47896" y="997027"/>
                  <a:pt x="51638" y="990783"/>
                  <a:pt x="49144" y="993281"/>
                </a:cubicBezTo>
                <a:cubicBezTo>
                  <a:pt x="42908" y="1013260"/>
                  <a:pt x="26694" y="1026996"/>
                  <a:pt x="22954" y="1039483"/>
                </a:cubicBezTo>
                <a:cubicBezTo>
                  <a:pt x="22018" y="1037610"/>
                  <a:pt x="13366" y="1049082"/>
                  <a:pt x="10152" y="1050194"/>
                </a:cubicBezTo>
                <a:lnTo>
                  <a:pt x="9444" y="1047704"/>
                </a:lnTo>
                <a:lnTo>
                  <a:pt x="12042" y="1041200"/>
                </a:lnTo>
                <a:cubicBezTo>
                  <a:pt x="15160" y="1035425"/>
                  <a:pt x="18590" y="1029493"/>
                  <a:pt x="19212" y="1026996"/>
                </a:cubicBezTo>
                <a:lnTo>
                  <a:pt x="32930" y="1004519"/>
                </a:lnTo>
                <a:cubicBezTo>
                  <a:pt x="31684" y="1005768"/>
                  <a:pt x="32930" y="1002021"/>
                  <a:pt x="31684" y="1004519"/>
                </a:cubicBezTo>
                <a:cubicBezTo>
                  <a:pt x="34178" y="999524"/>
                  <a:pt x="36672" y="994529"/>
                  <a:pt x="31684" y="1002021"/>
                </a:cubicBezTo>
                <a:cubicBezTo>
                  <a:pt x="49144" y="975799"/>
                  <a:pt x="64108" y="948327"/>
                  <a:pt x="79074" y="920855"/>
                </a:cubicBezTo>
                <a:cubicBezTo>
                  <a:pt x="92792" y="893384"/>
                  <a:pt x="107758" y="865912"/>
                  <a:pt x="123970" y="839689"/>
                </a:cubicBezTo>
                <a:cubicBezTo>
                  <a:pt x="125216" y="835943"/>
                  <a:pt x="123970" y="838440"/>
                  <a:pt x="121476" y="839689"/>
                </a:cubicBezTo>
                <a:cubicBezTo>
                  <a:pt x="130206" y="830948"/>
                  <a:pt x="126464" y="829699"/>
                  <a:pt x="130206" y="824704"/>
                </a:cubicBezTo>
                <a:lnTo>
                  <a:pt x="138936" y="810969"/>
                </a:lnTo>
                <a:cubicBezTo>
                  <a:pt x="142676" y="804725"/>
                  <a:pt x="138936" y="808471"/>
                  <a:pt x="138936" y="808471"/>
                </a:cubicBezTo>
                <a:cubicBezTo>
                  <a:pt x="153900" y="781000"/>
                  <a:pt x="171360" y="757274"/>
                  <a:pt x="182584" y="733549"/>
                </a:cubicBezTo>
                <a:cubicBezTo>
                  <a:pt x="187572" y="728554"/>
                  <a:pt x="183832" y="737295"/>
                  <a:pt x="190066" y="728554"/>
                </a:cubicBezTo>
                <a:cubicBezTo>
                  <a:pt x="180090" y="739792"/>
                  <a:pt x="205032" y="701082"/>
                  <a:pt x="198796" y="708574"/>
                </a:cubicBezTo>
                <a:cubicBezTo>
                  <a:pt x="206280" y="701082"/>
                  <a:pt x="217504" y="676108"/>
                  <a:pt x="219998" y="682351"/>
                </a:cubicBezTo>
                <a:cubicBezTo>
                  <a:pt x="226234" y="671113"/>
                  <a:pt x="223740" y="672362"/>
                  <a:pt x="221244" y="674859"/>
                </a:cubicBezTo>
                <a:cubicBezTo>
                  <a:pt x="229974" y="663621"/>
                  <a:pt x="236210" y="653631"/>
                  <a:pt x="241198" y="642393"/>
                </a:cubicBezTo>
                <a:cubicBezTo>
                  <a:pt x="246188" y="636149"/>
                  <a:pt x="277364" y="586201"/>
                  <a:pt x="287342" y="576211"/>
                </a:cubicBezTo>
                <a:cubicBezTo>
                  <a:pt x="279860" y="582454"/>
                  <a:pt x="286094" y="576211"/>
                  <a:pt x="289836" y="568719"/>
                </a:cubicBezTo>
                <a:lnTo>
                  <a:pt x="284848" y="573713"/>
                </a:lnTo>
                <a:lnTo>
                  <a:pt x="294824" y="557480"/>
                </a:lnTo>
                <a:cubicBezTo>
                  <a:pt x="297318" y="553734"/>
                  <a:pt x="298566" y="552485"/>
                  <a:pt x="298566" y="552485"/>
                </a:cubicBezTo>
                <a:cubicBezTo>
                  <a:pt x="299812" y="551237"/>
                  <a:pt x="298566" y="554983"/>
                  <a:pt x="303554" y="547491"/>
                </a:cubicBezTo>
                <a:cubicBezTo>
                  <a:pt x="307296" y="542496"/>
                  <a:pt x="308854" y="539686"/>
                  <a:pt x="310102" y="537345"/>
                </a:cubicBezTo>
                <a:lnTo>
                  <a:pt x="314646" y="530215"/>
                </a:lnTo>
                <a:lnTo>
                  <a:pt x="313610" y="533072"/>
                </a:lnTo>
                <a:cubicBezTo>
                  <a:pt x="313998" y="533052"/>
                  <a:pt x="315402" y="531569"/>
                  <a:pt x="318520" y="527511"/>
                </a:cubicBezTo>
                <a:cubicBezTo>
                  <a:pt x="318520" y="526262"/>
                  <a:pt x="323508" y="515024"/>
                  <a:pt x="328496" y="511278"/>
                </a:cubicBezTo>
                <a:cubicBezTo>
                  <a:pt x="322262" y="520019"/>
                  <a:pt x="323508" y="520019"/>
                  <a:pt x="326002" y="516273"/>
                </a:cubicBezTo>
                <a:lnTo>
                  <a:pt x="335980" y="503786"/>
                </a:lnTo>
                <a:lnTo>
                  <a:pt x="330990" y="506283"/>
                </a:lnTo>
                <a:cubicBezTo>
                  <a:pt x="355934" y="471319"/>
                  <a:pt x="384616" y="435107"/>
                  <a:pt x="413300" y="397645"/>
                </a:cubicBezTo>
                <a:cubicBezTo>
                  <a:pt x="414548" y="400143"/>
                  <a:pt x="434502" y="372671"/>
                  <a:pt x="434502" y="377666"/>
                </a:cubicBezTo>
                <a:lnTo>
                  <a:pt x="432008" y="378915"/>
                </a:lnTo>
                <a:cubicBezTo>
                  <a:pt x="425772" y="387655"/>
                  <a:pt x="435748" y="377666"/>
                  <a:pt x="441984" y="370174"/>
                </a:cubicBezTo>
                <a:cubicBezTo>
                  <a:pt x="435748" y="377666"/>
                  <a:pt x="450714" y="353940"/>
                  <a:pt x="435748" y="372671"/>
                </a:cubicBezTo>
                <a:lnTo>
                  <a:pt x="445726" y="357686"/>
                </a:lnTo>
                <a:cubicBezTo>
                  <a:pt x="448220" y="346448"/>
                  <a:pt x="478150" y="320225"/>
                  <a:pt x="494362" y="297748"/>
                </a:cubicBezTo>
                <a:cubicBezTo>
                  <a:pt x="494362" y="300246"/>
                  <a:pt x="493116" y="300246"/>
                  <a:pt x="493116" y="301494"/>
                </a:cubicBezTo>
                <a:cubicBezTo>
                  <a:pt x="509328" y="281515"/>
                  <a:pt x="531776" y="260287"/>
                  <a:pt x="535518" y="256541"/>
                </a:cubicBezTo>
                <a:lnTo>
                  <a:pt x="538012" y="255292"/>
                </a:lnTo>
                <a:cubicBezTo>
                  <a:pt x="551730" y="237810"/>
                  <a:pt x="552978" y="236561"/>
                  <a:pt x="571684" y="219079"/>
                </a:cubicBezTo>
                <a:cubicBezTo>
                  <a:pt x="571684" y="219079"/>
                  <a:pt x="569190" y="221577"/>
                  <a:pt x="572932" y="219079"/>
                </a:cubicBezTo>
                <a:cubicBezTo>
                  <a:pt x="576672" y="214085"/>
                  <a:pt x="579166" y="209090"/>
                  <a:pt x="592884" y="197851"/>
                </a:cubicBezTo>
                <a:cubicBezTo>
                  <a:pt x="599120" y="191607"/>
                  <a:pt x="605356" y="185364"/>
                  <a:pt x="611592" y="179120"/>
                </a:cubicBezTo>
                <a:cubicBezTo>
                  <a:pt x="615332" y="184115"/>
                  <a:pt x="644016" y="145405"/>
                  <a:pt x="653994" y="145405"/>
                </a:cubicBezTo>
                <a:cubicBezTo>
                  <a:pt x="657734" y="140410"/>
                  <a:pt x="672700" y="127923"/>
                  <a:pt x="680182" y="121680"/>
                </a:cubicBezTo>
                <a:cubicBezTo>
                  <a:pt x="680182" y="121680"/>
                  <a:pt x="680182" y="121680"/>
                  <a:pt x="681430" y="121680"/>
                </a:cubicBezTo>
                <a:cubicBezTo>
                  <a:pt x="688912" y="112939"/>
                  <a:pt x="706372" y="104198"/>
                  <a:pt x="715102" y="96705"/>
                </a:cubicBezTo>
                <a:cubicBezTo>
                  <a:pt x="721338" y="92959"/>
                  <a:pt x="718844" y="94208"/>
                  <a:pt x="715102" y="94208"/>
                </a:cubicBezTo>
                <a:cubicBezTo>
                  <a:pt x="728820" y="87964"/>
                  <a:pt x="748774" y="70482"/>
                  <a:pt x="753762" y="67985"/>
                </a:cubicBezTo>
                <a:cubicBezTo>
                  <a:pt x="763740" y="62990"/>
                  <a:pt x="758752" y="67985"/>
                  <a:pt x="761246" y="67985"/>
                </a:cubicBezTo>
                <a:cubicBezTo>
                  <a:pt x="774964" y="59244"/>
                  <a:pt x="756256" y="64239"/>
                  <a:pt x="776210" y="55498"/>
                </a:cubicBezTo>
                <a:cubicBezTo>
                  <a:pt x="773716" y="56747"/>
                  <a:pt x="769976" y="59244"/>
                  <a:pt x="772470" y="59244"/>
                </a:cubicBezTo>
                <a:cubicBezTo>
                  <a:pt x="779952" y="55498"/>
                  <a:pt x="794918" y="53000"/>
                  <a:pt x="802400" y="48006"/>
                </a:cubicBezTo>
                <a:lnTo>
                  <a:pt x="797412" y="49254"/>
                </a:lnTo>
                <a:cubicBezTo>
                  <a:pt x="803648" y="45508"/>
                  <a:pt x="812376" y="43011"/>
                  <a:pt x="818612" y="40513"/>
                </a:cubicBezTo>
                <a:cubicBezTo>
                  <a:pt x="826096" y="38016"/>
                  <a:pt x="831084" y="36767"/>
                  <a:pt x="832330" y="34270"/>
                </a:cubicBezTo>
                <a:lnTo>
                  <a:pt x="831084" y="34270"/>
                </a:lnTo>
                <a:cubicBezTo>
                  <a:pt x="854778" y="26778"/>
                  <a:pt x="839814" y="29275"/>
                  <a:pt x="866002" y="21783"/>
                </a:cubicBezTo>
                <a:cubicBezTo>
                  <a:pt x="875980" y="19285"/>
                  <a:pt x="883462" y="19285"/>
                  <a:pt x="888450" y="14290"/>
                </a:cubicBezTo>
                <a:cubicBezTo>
                  <a:pt x="887204" y="14290"/>
                  <a:pt x="885956" y="14290"/>
                  <a:pt x="883462" y="15539"/>
                </a:cubicBezTo>
                <a:cubicBezTo>
                  <a:pt x="897180" y="11793"/>
                  <a:pt x="899674" y="10544"/>
                  <a:pt x="913394" y="8047"/>
                </a:cubicBezTo>
                <a:cubicBezTo>
                  <a:pt x="915888" y="8047"/>
                  <a:pt x="922124" y="6798"/>
                  <a:pt x="924618" y="6798"/>
                </a:cubicBezTo>
                <a:cubicBezTo>
                  <a:pt x="924618" y="4301"/>
                  <a:pt x="958290" y="1803"/>
                  <a:pt x="964524" y="3052"/>
                </a:cubicBezTo>
                <a:close/>
                <a:moveTo>
                  <a:pt x="988220" y="555"/>
                </a:moveTo>
                <a:lnTo>
                  <a:pt x="999444" y="555"/>
                </a:lnTo>
                <a:cubicBezTo>
                  <a:pt x="996950" y="-694"/>
                  <a:pt x="1001938" y="555"/>
                  <a:pt x="1005680" y="555"/>
                </a:cubicBezTo>
                <a:lnTo>
                  <a:pt x="1008174" y="555"/>
                </a:lnTo>
                <a:cubicBezTo>
                  <a:pt x="1009420" y="1803"/>
                  <a:pt x="1003186" y="1803"/>
                  <a:pt x="1005680" y="3052"/>
                </a:cubicBezTo>
                <a:cubicBezTo>
                  <a:pt x="1018150" y="1803"/>
                  <a:pt x="1026880" y="5549"/>
                  <a:pt x="1045588" y="9296"/>
                </a:cubicBezTo>
                <a:cubicBezTo>
                  <a:pt x="1039352" y="8047"/>
                  <a:pt x="1044340" y="10544"/>
                  <a:pt x="1046834" y="11793"/>
                </a:cubicBezTo>
                <a:cubicBezTo>
                  <a:pt x="1046834" y="10544"/>
                  <a:pt x="1053070" y="13042"/>
                  <a:pt x="1058058" y="14290"/>
                </a:cubicBezTo>
                <a:cubicBezTo>
                  <a:pt x="1063046" y="15539"/>
                  <a:pt x="1066788" y="19285"/>
                  <a:pt x="1064294" y="15539"/>
                </a:cubicBezTo>
                <a:cubicBezTo>
                  <a:pt x="1080506" y="21783"/>
                  <a:pt x="1101708" y="31772"/>
                  <a:pt x="1119168" y="40513"/>
                </a:cubicBezTo>
                <a:cubicBezTo>
                  <a:pt x="1137874" y="48006"/>
                  <a:pt x="1152840" y="56747"/>
                  <a:pt x="1159074" y="60493"/>
                </a:cubicBezTo>
                <a:cubicBezTo>
                  <a:pt x="1161568" y="62990"/>
                  <a:pt x="1170298" y="66736"/>
                  <a:pt x="1176534" y="69234"/>
                </a:cubicBezTo>
                <a:lnTo>
                  <a:pt x="1174040" y="70482"/>
                </a:lnTo>
                <a:cubicBezTo>
                  <a:pt x="1191500" y="76726"/>
                  <a:pt x="1186512" y="75477"/>
                  <a:pt x="1205218" y="84218"/>
                </a:cubicBezTo>
                <a:cubicBezTo>
                  <a:pt x="1197736" y="80472"/>
                  <a:pt x="1200230" y="84218"/>
                  <a:pt x="1207712" y="89213"/>
                </a:cubicBezTo>
                <a:lnTo>
                  <a:pt x="1220184" y="94208"/>
                </a:lnTo>
                <a:lnTo>
                  <a:pt x="1221430" y="96705"/>
                </a:lnTo>
                <a:cubicBezTo>
                  <a:pt x="1227666" y="99203"/>
                  <a:pt x="1232654" y="102949"/>
                  <a:pt x="1237642" y="106695"/>
                </a:cubicBezTo>
                <a:cubicBezTo>
                  <a:pt x="1235148" y="105446"/>
                  <a:pt x="1236396" y="106695"/>
                  <a:pt x="1236396" y="106695"/>
                </a:cubicBezTo>
                <a:cubicBezTo>
                  <a:pt x="1240138" y="105446"/>
                  <a:pt x="1261338" y="120431"/>
                  <a:pt x="1265080" y="121680"/>
                </a:cubicBezTo>
                <a:cubicBezTo>
                  <a:pt x="1268820" y="126674"/>
                  <a:pt x="1278798" y="130421"/>
                  <a:pt x="1281292" y="135415"/>
                </a:cubicBezTo>
                <a:cubicBezTo>
                  <a:pt x="1283786" y="136664"/>
                  <a:pt x="1286280" y="136664"/>
                  <a:pt x="1288774" y="137913"/>
                </a:cubicBezTo>
                <a:cubicBezTo>
                  <a:pt x="1286280" y="136664"/>
                  <a:pt x="1286280" y="134167"/>
                  <a:pt x="1290022" y="137913"/>
                </a:cubicBezTo>
                <a:cubicBezTo>
                  <a:pt x="1291268" y="137913"/>
                  <a:pt x="1291268" y="137913"/>
                  <a:pt x="1291268" y="137913"/>
                </a:cubicBezTo>
                <a:lnTo>
                  <a:pt x="1292516" y="141659"/>
                </a:lnTo>
                <a:cubicBezTo>
                  <a:pt x="1297504" y="144156"/>
                  <a:pt x="1302492" y="147903"/>
                  <a:pt x="1304988" y="150400"/>
                </a:cubicBezTo>
                <a:cubicBezTo>
                  <a:pt x="1303740" y="149151"/>
                  <a:pt x="1302492" y="147903"/>
                  <a:pt x="1301246" y="145405"/>
                </a:cubicBezTo>
                <a:cubicBezTo>
                  <a:pt x="1302492" y="147903"/>
                  <a:pt x="1304988" y="149151"/>
                  <a:pt x="1306234" y="150400"/>
                </a:cubicBezTo>
                <a:cubicBezTo>
                  <a:pt x="1307482" y="151649"/>
                  <a:pt x="1307482" y="151649"/>
                  <a:pt x="1308728" y="151649"/>
                </a:cubicBezTo>
                <a:lnTo>
                  <a:pt x="1307482" y="151649"/>
                </a:lnTo>
                <a:cubicBezTo>
                  <a:pt x="1309976" y="154146"/>
                  <a:pt x="1312470" y="156644"/>
                  <a:pt x="1316212" y="159141"/>
                </a:cubicBezTo>
                <a:cubicBezTo>
                  <a:pt x="1331176" y="171628"/>
                  <a:pt x="1353624" y="184115"/>
                  <a:pt x="1368590" y="200348"/>
                </a:cubicBezTo>
                <a:cubicBezTo>
                  <a:pt x="1367342" y="197851"/>
                  <a:pt x="1363602" y="195353"/>
                  <a:pt x="1362354" y="194105"/>
                </a:cubicBezTo>
                <a:cubicBezTo>
                  <a:pt x="1376072" y="205343"/>
                  <a:pt x="1388544" y="219079"/>
                  <a:pt x="1398520" y="226572"/>
                </a:cubicBezTo>
                <a:lnTo>
                  <a:pt x="1399768" y="224074"/>
                </a:lnTo>
                <a:cubicBezTo>
                  <a:pt x="1409744" y="232815"/>
                  <a:pt x="1418474" y="240308"/>
                  <a:pt x="1425958" y="247800"/>
                </a:cubicBezTo>
                <a:lnTo>
                  <a:pt x="1427204" y="246551"/>
                </a:lnTo>
                <a:cubicBezTo>
                  <a:pt x="1439676" y="257790"/>
                  <a:pt x="1465864" y="279018"/>
                  <a:pt x="1470854" y="287759"/>
                </a:cubicBezTo>
                <a:cubicBezTo>
                  <a:pt x="1474594" y="289007"/>
                  <a:pt x="1487066" y="303992"/>
                  <a:pt x="1493302" y="310235"/>
                </a:cubicBezTo>
                <a:lnTo>
                  <a:pt x="1494548" y="312733"/>
                </a:lnTo>
                <a:cubicBezTo>
                  <a:pt x="1502032" y="321474"/>
                  <a:pt x="1508266" y="325220"/>
                  <a:pt x="1513256" y="330215"/>
                </a:cubicBezTo>
                <a:cubicBezTo>
                  <a:pt x="1526974" y="350194"/>
                  <a:pt x="1545680" y="363930"/>
                  <a:pt x="1559398" y="378915"/>
                </a:cubicBezTo>
                <a:lnTo>
                  <a:pt x="1559398" y="380163"/>
                </a:lnTo>
                <a:lnTo>
                  <a:pt x="1574364" y="393899"/>
                </a:lnTo>
                <a:cubicBezTo>
                  <a:pt x="1569376" y="391402"/>
                  <a:pt x="1576858" y="397645"/>
                  <a:pt x="1581846" y="401391"/>
                </a:cubicBezTo>
                <a:cubicBezTo>
                  <a:pt x="1586834" y="406386"/>
                  <a:pt x="1594318" y="415127"/>
                  <a:pt x="1598058" y="421371"/>
                </a:cubicBezTo>
                <a:lnTo>
                  <a:pt x="1608036" y="431360"/>
                </a:lnTo>
                <a:cubicBezTo>
                  <a:pt x="1596812" y="421371"/>
                  <a:pt x="1606788" y="432609"/>
                  <a:pt x="1605542" y="435107"/>
                </a:cubicBezTo>
                <a:lnTo>
                  <a:pt x="1613024" y="441350"/>
                </a:lnTo>
                <a:cubicBezTo>
                  <a:pt x="1614272" y="443848"/>
                  <a:pt x="1608036" y="437604"/>
                  <a:pt x="1611778" y="442599"/>
                </a:cubicBezTo>
                <a:cubicBezTo>
                  <a:pt x="1616766" y="446345"/>
                  <a:pt x="1627990" y="458832"/>
                  <a:pt x="1631732" y="462578"/>
                </a:cubicBezTo>
                <a:cubicBezTo>
                  <a:pt x="1631732" y="461329"/>
                  <a:pt x="1631732" y="460081"/>
                  <a:pt x="1630484" y="457583"/>
                </a:cubicBezTo>
                <a:lnTo>
                  <a:pt x="1631732" y="458832"/>
                </a:lnTo>
                <a:cubicBezTo>
                  <a:pt x="1637966" y="467573"/>
                  <a:pt x="1635472" y="463827"/>
                  <a:pt x="1636720" y="462578"/>
                </a:cubicBezTo>
                <a:cubicBezTo>
                  <a:pt x="1642956" y="473817"/>
                  <a:pt x="1647944" y="478811"/>
                  <a:pt x="1651684" y="486304"/>
                </a:cubicBezTo>
                <a:cubicBezTo>
                  <a:pt x="1646696" y="475065"/>
                  <a:pt x="1670392" y="507532"/>
                  <a:pt x="1667898" y="500040"/>
                </a:cubicBezTo>
                <a:cubicBezTo>
                  <a:pt x="1671638" y="508780"/>
                  <a:pt x="1670392" y="506283"/>
                  <a:pt x="1674132" y="511278"/>
                </a:cubicBezTo>
                <a:cubicBezTo>
                  <a:pt x="1665404" y="501288"/>
                  <a:pt x="1655426" y="492547"/>
                  <a:pt x="1649190" y="485055"/>
                </a:cubicBezTo>
                <a:lnTo>
                  <a:pt x="1654180" y="493796"/>
                </a:lnTo>
                <a:cubicBezTo>
                  <a:pt x="1647944" y="490050"/>
                  <a:pt x="1640460" y="476314"/>
                  <a:pt x="1635472" y="471319"/>
                </a:cubicBezTo>
                <a:cubicBezTo>
                  <a:pt x="1639214" y="473817"/>
                  <a:pt x="1644202" y="481309"/>
                  <a:pt x="1644202" y="481309"/>
                </a:cubicBezTo>
                <a:lnTo>
                  <a:pt x="1644202" y="478811"/>
                </a:lnTo>
                <a:cubicBezTo>
                  <a:pt x="1635472" y="467573"/>
                  <a:pt x="1625496" y="460081"/>
                  <a:pt x="1618012" y="452588"/>
                </a:cubicBezTo>
                <a:cubicBezTo>
                  <a:pt x="1624248" y="460081"/>
                  <a:pt x="1610530" y="445096"/>
                  <a:pt x="1614272" y="451340"/>
                </a:cubicBezTo>
                <a:lnTo>
                  <a:pt x="1619260" y="456335"/>
                </a:lnTo>
                <a:cubicBezTo>
                  <a:pt x="1620508" y="460081"/>
                  <a:pt x="1615518" y="455086"/>
                  <a:pt x="1611778" y="451340"/>
                </a:cubicBezTo>
                <a:cubicBezTo>
                  <a:pt x="1598058" y="432609"/>
                  <a:pt x="1566880" y="400143"/>
                  <a:pt x="1561892" y="392650"/>
                </a:cubicBezTo>
                <a:lnTo>
                  <a:pt x="1574366" y="405140"/>
                </a:lnTo>
                <a:lnTo>
                  <a:pt x="1586834" y="420122"/>
                </a:lnTo>
                <a:cubicBezTo>
                  <a:pt x="1586834" y="417625"/>
                  <a:pt x="1594318" y="423868"/>
                  <a:pt x="1589330" y="415127"/>
                </a:cubicBezTo>
                <a:cubicBezTo>
                  <a:pt x="1573116" y="393899"/>
                  <a:pt x="1571870" y="401391"/>
                  <a:pt x="1551916" y="378915"/>
                </a:cubicBezTo>
                <a:cubicBezTo>
                  <a:pt x="1549422" y="376417"/>
                  <a:pt x="1556904" y="381412"/>
                  <a:pt x="1545680" y="370174"/>
                </a:cubicBezTo>
                <a:cubicBezTo>
                  <a:pt x="1538196" y="362682"/>
                  <a:pt x="1531026" y="356750"/>
                  <a:pt x="1525414" y="353004"/>
                </a:cubicBezTo>
                <a:lnTo>
                  <a:pt x="1516148" y="349558"/>
                </a:lnTo>
                <a:lnTo>
                  <a:pt x="1512008" y="346448"/>
                </a:lnTo>
                <a:cubicBezTo>
                  <a:pt x="1516996" y="348945"/>
                  <a:pt x="1510760" y="341453"/>
                  <a:pt x="1509514" y="340204"/>
                </a:cubicBezTo>
                <a:cubicBezTo>
                  <a:pt x="1494548" y="325220"/>
                  <a:pt x="1487066" y="316479"/>
                  <a:pt x="1472100" y="301494"/>
                </a:cubicBezTo>
                <a:cubicBezTo>
                  <a:pt x="1470854" y="301494"/>
                  <a:pt x="1470854" y="298997"/>
                  <a:pt x="1470854" y="298997"/>
                </a:cubicBezTo>
                <a:cubicBezTo>
                  <a:pt x="1462124" y="291505"/>
                  <a:pt x="1449652" y="284012"/>
                  <a:pt x="1452146" y="287759"/>
                </a:cubicBezTo>
                <a:cubicBezTo>
                  <a:pt x="1443416" y="279018"/>
                  <a:pt x="1443416" y="277769"/>
                  <a:pt x="1434688" y="271525"/>
                </a:cubicBezTo>
                <a:cubicBezTo>
                  <a:pt x="1445912" y="284012"/>
                  <a:pt x="1433440" y="269028"/>
                  <a:pt x="1429698" y="270277"/>
                </a:cubicBezTo>
                <a:cubicBezTo>
                  <a:pt x="1422216" y="262784"/>
                  <a:pt x="1427204" y="265282"/>
                  <a:pt x="1424710" y="262784"/>
                </a:cubicBezTo>
                <a:lnTo>
                  <a:pt x="1421494" y="261497"/>
                </a:lnTo>
                <a:lnTo>
                  <a:pt x="1418474" y="260287"/>
                </a:lnTo>
                <a:lnTo>
                  <a:pt x="1419950" y="260048"/>
                </a:lnTo>
                <a:lnTo>
                  <a:pt x="1423306" y="259506"/>
                </a:lnTo>
                <a:cubicBezTo>
                  <a:pt x="1426580" y="260599"/>
                  <a:pt x="1429698" y="261536"/>
                  <a:pt x="1427204" y="257790"/>
                </a:cubicBezTo>
                <a:cubicBezTo>
                  <a:pt x="1423462" y="254043"/>
                  <a:pt x="1408498" y="236561"/>
                  <a:pt x="1406004" y="235313"/>
                </a:cubicBezTo>
                <a:cubicBezTo>
                  <a:pt x="1402262" y="232815"/>
                  <a:pt x="1398520" y="240308"/>
                  <a:pt x="1402262" y="246551"/>
                </a:cubicBezTo>
                <a:cubicBezTo>
                  <a:pt x="1399768" y="247800"/>
                  <a:pt x="1394780" y="239059"/>
                  <a:pt x="1392284" y="236561"/>
                </a:cubicBezTo>
                <a:cubicBezTo>
                  <a:pt x="1382308" y="226572"/>
                  <a:pt x="1374826" y="224074"/>
                  <a:pt x="1367342" y="216582"/>
                </a:cubicBezTo>
                <a:lnTo>
                  <a:pt x="1374826" y="221577"/>
                </a:lnTo>
                <a:cubicBezTo>
                  <a:pt x="1373578" y="219079"/>
                  <a:pt x="1359860" y="209090"/>
                  <a:pt x="1357366" y="207841"/>
                </a:cubicBezTo>
                <a:cubicBezTo>
                  <a:pt x="1357366" y="206592"/>
                  <a:pt x="1366096" y="211587"/>
                  <a:pt x="1362354" y="206592"/>
                </a:cubicBezTo>
                <a:cubicBezTo>
                  <a:pt x="1347388" y="192856"/>
                  <a:pt x="1329930" y="185364"/>
                  <a:pt x="1329930" y="186612"/>
                </a:cubicBezTo>
                <a:lnTo>
                  <a:pt x="1354872" y="205343"/>
                </a:lnTo>
                <a:cubicBezTo>
                  <a:pt x="1354872" y="206592"/>
                  <a:pt x="1337412" y="192856"/>
                  <a:pt x="1336164" y="195353"/>
                </a:cubicBezTo>
                <a:cubicBezTo>
                  <a:pt x="1329930" y="189110"/>
                  <a:pt x="1322446" y="182866"/>
                  <a:pt x="1313716" y="176623"/>
                </a:cubicBezTo>
                <a:cubicBezTo>
                  <a:pt x="1317458" y="179120"/>
                  <a:pt x="1326188" y="185364"/>
                  <a:pt x="1323694" y="181618"/>
                </a:cubicBezTo>
                <a:cubicBezTo>
                  <a:pt x="1313716" y="174125"/>
                  <a:pt x="1318706" y="177871"/>
                  <a:pt x="1312470" y="171628"/>
                </a:cubicBezTo>
                <a:cubicBezTo>
                  <a:pt x="1324940" y="179120"/>
                  <a:pt x="1348636" y="190359"/>
                  <a:pt x="1358612" y="194105"/>
                </a:cubicBezTo>
                <a:lnTo>
                  <a:pt x="1344894" y="185364"/>
                </a:lnTo>
                <a:lnTo>
                  <a:pt x="1343648" y="182866"/>
                </a:lnTo>
                <a:cubicBezTo>
                  <a:pt x="1327436" y="171628"/>
                  <a:pt x="1309976" y="166633"/>
                  <a:pt x="1303740" y="165384"/>
                </a:cubicBezTo>
                <a:cubicBezTo>
                  <a:pt x="1295010" y="157892"/>
                  <a:pt x="1299998" y="157892"/>
                  <a:pt x="1303740" y="157892"/>
                </a:cubicBezTo>
                <a:cubicBezTo>
                  <a:pt x="1286280" y="145405"/>
                  <a:pt x="1282540" y="150400"/>
                  <a:pt x="1265080" y="136664"/>
                </a:cubicBezTo>
                <a:lnTo>
                  <a:pt x="1271316" y="141659"/>
                </a:lnTo>
                <a:cubicBezTo>
                  <a:pt x="1266326" y="140410"/>
                  <a:pt x="1251362" y="127923"/>
                  <a:pt x="1252608" y="130421"/>
                </a:cubicBezTo>
                <a:cubicBezTo>
                  <a:pt x="1250114" y="126674"/>
                  <a:pt x="1248866" y="121680"/>
                  <a:pt x="1252608" y="124177"/>
                </a:cubicBezTo>
                <a:cubicBezTo>
                  <a:pt x="1246372" y="121680"/>
                  <a:pt x="1241384" y="119182"/>
                  <a:pt x="1235148" y="116685"/>
                </a:cubicBezTo>
                <a:cubicBezTo>
                  <a:pt x="1237642" y="119182"/>
                  <a:pt x="1237642" y="114187"/>
                  <a:pt x="1238890" y="114187"/>
                </a:cubicBezTo>
                <a:cubicBezTo>
                  <a:pt x="1231408" y="110441"/>
                  <a:pt x="1225172" y="110441"/>
                  <a:pt x="1230160" y="114187"/>
                </a:cubicBezTo>
                <a:cubicBezTo>
                  <a:pt x="1217690" y="104198"/>
                  <a:pt x="1220184" y="106695"/>
                  <a:pt x="1211454" y="97954"/>
                </a:cubicBezTo>
                <a:cubicBezTo>
                  <a:pt x="1207712" y="95457"/>
                  <a:pt x="1210206" y="100451"/>
                  <a:pt x="1211454" y="102949"/>
                </a:cubicBezTo>
                <a:cubicBezTo>
                  <a:pt x="1203970" y="99203"/>
                  <a:pt x="1197736" y="94208"/>
                  <a:pt x="1193994" y="92959"/>
                </a:cubicBezTo>
                <a:cubicBezTo>
                  <a:pt x="1210206" y="99203"/>
                  <a:pt x="1202724" y="89213"/>
                  <a:pt x="1205218" y="87964"/>
                </a:cubicBezTo>
                <a:lnTo>
                  <a:pt x="1170298" y="77975"/>
                </a:lnTo>
                <a:cubicBezTo>
                  <a:pt x="1170298" y="77975"/>
                  <a:pt x="1174040" y="77975"/>
                  <a:pt x="1174040" y="76726"/>
                </a:cubicBezTo>
                <a:cubicBezTo>
                  <a:pt x="1171546" y="77975"/>
                  <a:pt x="1134132" y="59244"/>
                  <a:pt x="1115426" y="49254"/>
                </a:cubicBezTo>
                <a:lnTo>
                  <a:pt x="1119168" y="50503"/>
                </a:lnTo>
                <a:cubicBezTo>
                  <a:pt x="1124156" y="51752"/>
                  <a:pt x="1107944" y="43011"/>
                  <a:pt x="1100460" y="41762"/>
                </a:cubicBezTo>
                <a:cubicBezTo>
                  <a:pt x="1101708" y="41762"/>
                  <a:pt x="1104202" y="43011"/>
                  <a:pt x="1105448" y="43011"/>
                </a:cubicBezTo>
                <a:cubicBezTo>
                  <a:pt x="1094224" y="36767"/>
                  <a:pt x="1087990" y="40513"/>
                  <a:pt x="1076766" y="33021"/>
                </a:cubicBezTo>
                <a:cubicBezTo>
                  <a:pt x="1087990" y="38016"/>
                  <a:pt x="1090484" y="38016"/>
                  <a:pt x="1090484" y="36767"/>
                </a:cubicBezTo>
                <a:cubicBezTo>
                  <a:pt x="1080506" y="33021"/>
                  <a:pt x="1059306" y="24280"/>
                  <a:pt x="1061800" y="29275"/>
                </a:cubicBezTo>
                <a:lnTo>
                  <a:pt x="1053468" y="24507"/>
                </a:lnTo>
                <a:lnTo>
                  <a:pt x="1058058" y="25529"/>
                </a:lnTo>
                <a:cubicBezTo>
                  <a:pt x="1059306" y="24280"/>
                  <a:pt x="1054318" y="20534"/>
                  <a:pt x="1060552" y="21783"/>
                </a:cubicBezTo>
                <a:cubicBezTo>
                  <a:pt x="1048082" y="18037"/>
                  <a:pt x="1036858" y="15539"/>
                  <a:pt x="1028128" y="15539"/>
                </a:cubicBezTo>
                <a:cubicBezTo>
                  <a:pt x="1023140" y="15539"/>
                  <a:pt x="1019398" y="15539"/>
                  <a:pt x="1015656" y="15539"/>
                </a:cubicBezTo>
                <a:cubicBezTo>
                  <a:pt x="1010668" y="15539"/>
                  <a:pt x="1006926" y="15539"/>
                  <a:pt x="1001938" y="15539"/>
                </a:cubicBezTo>
                <a:cubicBezTo>
                  <a:pt x="994456" y="14290"/>
                  <a:pt x="986972" y="13042"/>
                  <a:pt x="979490" y="13042"/>
                </a:cubicBezTo>
                <a:lnTo>
                  <a:pt x="978244" y="14290"/>
                </a:lnTo>
                <a:lnTo>
                  <a:pt x="974502" y="10544"/>
                </a:lnTo>
                <a:cubicBezTo>
                  <a:pt x="970760" y="11793"/>
                  <a:pt x="969514" y="13042"/>
                  <a:pt x="968266" y="13042"/>
                </a:cubicBezTo>
                <a:cubicBezTo>
                  <a:pt x="968266" y="11793"/>
                  <a:pt x="968266" y="11793"/>
                  <a:pt x="969514" y="10544"/>
                </a:cubicBezTo>
                <a:lnTo>
                  <a:pt x="964756" y="11735"/>
                </a:lnTo>
                <a:lnTo>
                  <a:pt x="964524" y="11793"/>
                </a:lnTo>
                <a:lnTo>
                  <a:pt x="964732" y="11689"/>
                </a:lnTo>
                <a:lnTo>
                  <a:pt x="972008" y="8047"/>
                </a:lnTo>
                <a:cubicBezTo>
                  <a:pt x="974502" y="8047"/>
                  <a:pt x="975748" y="8047"/>
                  <a:pt x="978244" y="9296"/>
                </a:cubicBezTo>
                <a:cubicBezTo>
                  <a:pt x="983232" y="8047"/>
                  <a:pt x="986972" y="6798"/>
                  <a:pt x="980738" y="6798"/>
                </a:cubicBezTo>
                <a:cubicBezTo>
                  <a:pt x="978244" y="6798"/>
                  <a:pt x="978244" y="6798"/>
                  <a:pt x="975748" y="6798"/>
                </a:cubicBezTo>
                <a:cubicBezTo>
                  <a:pt x="979490" y="5549"/>
                  <a:pt x="981984" y="5549"/>
                  <a:pt x="979490" y="4301"/>
                </a:cubicBezTo>
                <a:lnTo>
                  <a:pt x="983232" y="4301"/>
                </a:lnTo>
                <a:cubicBezTo>
                  <a:pt x="983232" y="3052"/>
                  <a:pt x="984478" y="555"/>
                  <a:pt x="988220" y="555"/>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59" name="Freeform 2605">
            <a:extLst>
              <a:ext uri="{FF2B5EF4-FFF2-40B4-BE49-F238E27FC236}">
                <a16:creationId xmlns:a16="http://schemas.microsoft.com/office/drawing/2014/main" id="{9266CB01-70F3-3149-AC96-7A9F129383B4}"/>
              </a:ext>
            </a:extLst>
          </p:cNvPr>
          <p:cNvSpPr>
            <a:spLocks noChangeArrowheads="1"/>
          </p:cNvSpPr>
          <p:nvPr/>
        </p:nvSpPr>
        <p:spPr bwMode="auto">
          <a:xfrm>
            <a:off x="9831271" y="2390817"/>
            <a:ext cx="71410" cy="71410"/>
          </a:xfrm>
          <a:custGeom>
            <a:avLst/>
            <a:gdLst>
              <a:gd name="T0" fmla="*/ 112 w 113"/>
              <a:gd name="T1" fmla="*/ 58 h 116"/>
              <a:gd name="T2" fmla="*/ 112 w 113"/>
              <a:gd name="T3" fmla="*/ 58 h 116"/>
              <a:gd name="T4" fmla="*/ 55 w 113"/>
              <a:gd name="T5" fmla="*/ 115 h 116"/>
              <a:gd name="T6" fmla="*/ 55 w 113"/>
              <a:gd name="T7" fmla="*/ 115 h 116"/>
              <a:gd name="T8" fmla="*/ 0 w 113"/>
              <a:gd name="T9" fmla="*/ 58 h 116"/>
              <a:gd name="T10" fmla="*/ 0 w 113"/>
              <a:gd name="T11" fmla="*/ 58 h 116"/>
              <a:gd name="T12" fmla="*/ 55 w 113"/>
              <a:gd name="T13" fmla="*/ 0 h 116"/>
              <a:gd name="T14" fmla="*/ 55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6" y="115"/>
                  <a:pt x="55" y="115"/>
                </a:cubicBezTo>
                <a:lnTo>
                  <a:pt x="55" y="115"/>
                </a:lnTo>
                <a:cubicBezTo>
                  <a:pt x="25" y="115"/>
                  <a:pt x="0" y="89"/>
                  <a:pt x="0" y="58"/>
                </a:cubicBezTo>
                <a:lnTo>
                  <a:pt x="0" y="58"/>
                </a:lnTo>
                <a:cubicBezTo>
                  <a:pt x="0" y="26"/>
                  <a:pt x="25" y="0"/>
                  <a:pt x="55" y="0"/>
                </a:cubicBezTo>
                <a:lnTo>
                  <a:pt x="55" y="0"/>
                </a:lnTo>
                <a:cubicBezTo>
                  <a:pt x="86"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0" name="Freeform 2606">
            <a:extLst>
              <a:ext uri="{FF2B5EF4-FFF2-40B4-BE49-F238E27FC236}">
                <a16:creationId xmlns:a16="http://schemas.microsoft.com/office/drawing/2014/main" id="{FD533521-C56F-4641-AEE0-F9723B0B0217}"/>
              </a:ext>
            </a:extLst>
          </p:cNvPr>
          <p:cNvSpPr>
            <a:spLocks noChangeArrowheads="1"/>
          </p:cNvSpPr>
          <p:nvPr/>
        </p:nvSpPr>
        <p:spPr bwMode="auto">
          <a:xfrm>
            <a:off x="10630511" y="2283703"/>
            <a:ext cx="71410" cy="71410"/>
          </a:xfrm>
          <a:custGeom>
            <a:avLst/>
            <a:gdLst>
              <a:gd name="T0" fmla="*/ 112 w 113"/>
              <a:gd name="T1" fmla="*/ 57 h 116"/>
              <a:gd name="T2" fmla="*/ 112 w 113"/>
              <a:gd name="T3" fmla="*/ 57 h 116"/>
              <a:gd name="T4" fmla="*/ 56 w 113"/>
              <a:gd name="T5" fmla="*/ 115 h 116"/>
              <a:gd name="T6" fmla="*/ 56 w 113"/>
              <a:gd name="T7" fmla="*/ 115 h 116"/>
              <a:gd name="T8" fmla="*/ 0 w 113"/>
              <a:gd name="T9" fmla="*/ 57 h 116"/>
              <a:gd name="T10" fmla="*/ 0 w 113"/>
              <a:gd name="T11" fmla="*/ 57 h 116"/>
              <a:gd name="T12" fmla="*/ 56 w 113"/>
              <a:gd name="T13" fmla="*/ 0 h 116"/>
              <a:gd name="T14" fmla="*/ 56 w 113"/>
              <a:gd name="T15" fmla="*/ 0 h 116"/>
              <a:gd name="T16" fmla="*/ 112 w 113"/>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7"/>
                </a:moveTo>
                <a:lnTo>
                  <a:pt x="112" y="57"/>
                </a:lnTo>
                <a:cubicBezTo>
                  <a:pt x="112" y="89"/>
                  <a:pt x="87" y="115"/>
                  <a:pt x="56" y="115"/>
                </a:cubicBezTo>
                <a:lnTo>
                  <a:pt x="56" y="115"/>
                </a:lnTo>
                <a:cubicBezTo>
                  <a:pt x="25" y="115"/>
                  <a:pt x="0" y="89"/>
                  <a:pt x="0" y="57"/>
                </a:cubicBezTo>
                <a:lnTo>
                  <a:pt x="0" y="57"/>
                </a:lnTo>
                <a:cubicBezTo>
                  <a:pt x="0" y="25"/>
                  <a:pt x="25" y="0"/>
                  <a:pt x="56" y="0"/>
                </a:cubicBezTo>
                <a:lnTo>
                  <a:pt x="56" y="0"/>
                </a:lnTo>
                <a:cubicBezTo>
                  <a:pt x="87" y="0"/>
                  <a:pt x="112" y="25"/>
                  <a:pt x="112" y="57"/>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1" name="Freeform 2607">
            <a:extLst>
              <a:ext uri="{FF2B5EF4-FFF2-40B4-BE49-F238E27FC236}">
                <a16:creationId xmlns:a16="http://schemas.microsoft.com/office/drawing/2014/main" id="{140D2025-7D60-C74A-982F-858380871936}"/>
              </a:ext>
            </a:extLst>
          </p:cNvPr>
          <p:cNvSpPr>
            <a:spLocks noChangeArrowheads="1"/>
          </p:cNvSpPr>
          <p:nvPr/>
        </p:nvSpPr>
        <p:spPr bwMode="auto">
          <a:xfrm>
            <a:off x="9998810" y="2154616"/>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7" y="115"/>
                  <a:pt x="56" y="115"/>
                </a:cubicBezTo>
                <a:lnTo>
                  <a:pt x="56" y="115"/>
                </a:lnTo>
                <a:cubicBezTo>
                  <a:pt x="25" y="115"/>
                  <a:pt x="0" y="90"/>
                  <a:pt x="0" y="58"/>
                </a:cubicBezTo>
                <a:lnTo>
                  <a:pt x="0" y="58"/>
                </a:lnTo>
                <a:cubicBezTo>
                  <a:pt x="0" y="27"/>
                  <a:pt x="25" y="0"/>
                  <a:pt x="56" y="0"/>
                </a:cubicBezTo>
                <a:lnTo>
                  <a:pt x="56" y="0"/>
                </a:lnTo>
                <a:cubicBezTo>
                  <a:pt x="87" y="0"/>
                  <a:pt x="112" y="27"/>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2" name="Freeform 2608">
            <a:extLst>
              <a:ext uri="{FF2B5EF4-FFF2-40B4-BE49-F238E27FC236}">
                <a16:creationId xmlns:a16="http://schemas.microsoft.com/office/drawing/2014/main" id="{D0497829-4504-8C48-BD85-64833B9BA649}"/>
              </a:ext>
            </a:extLst>
          </p:cNvPr>
          <p:cNvSpPr>
            <a:spLocks noChangeArrowheads="1"/>
          </p:cNvSpPr>
          <p:nvPr/>
        </p:nvSpPr>
        <p:spPr bwMode="auto">
          <a:xfrm>
            <a:off x="10240504" y="1973345"/>
            <a:ext cx="71410" cy="71410"/>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6" y="115"/>
                  <a:pt x="0" y="89"/>
                  <a:pt x="0" y="58"/>
                </a:cubicBezTo>
                <a:lnTo>
                  <a:pt x="0" y="58"/>
                </a:lnTo>
                <a:cubicBezTo>
                  <a:pt x="0" y="26"/>
                  <a:pt x="26" y="0"/>
                  <a:pt x="56" y="0"/>
                </a:cubicBezTo>
                <a:lnTo>
                  <a:pt x="56" y="0"/>
                </a:lnTo>
                <a:cubicBezTo>
                  <a:pt x="87"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3" name="Freeform 2609">
            <a:extLst>
              <a:ext uri="{FF2B5EF4-FFF2-40B4-BE49-F238E27FC236}">
                <a16:creationId xmlns:a16="http://schemas.microsoft.com/office/drawing/2014/main" id="{29094CE4-189F-3E4B-90A3-D528D5855747}"/>
              </a:ext>
            </a:extLst>
          </p:cNvPr>
          <p:cNvSpPr>
            <a:spLocks noChangeArrowheads="1"/>
          </p:cNvSpPr>
          <p:nvPr/>
        </p:nvSpPr>
        <p:spPr bwMode="auto">
          <a:xfrm>
            <a:off x="10471212" y="2118912"/>
            <a:ext cx="71410" cy="71410"/>
          </a:xfrm>
          <a:custGeom>
            <a:avLst/>
            <a:gdLst>
              <a:gd name="T0" fmla="*/ 113 w 114"/>
              <a:gd name="T1" fmla="*/ 57 h 116"/>
              <a:gd name="T2" fmla="*/ 113 w 114"/>
              <a:gd name="T3" fmla="*/ 57 h 116"/>
              <a:gd name="T4" fmla="*/ 56 w 114"/>
              <a:gd name="T5" fmla="*/ 115 h 116"/>
              <a:gd name="T6" fmla="*/ 56 w 114"/>
              <a:gd name="T7" fmla="*/ 115 h 116"/>
              <a:gd name="T8" fmla="*/ 0 w 114"/>
              <a:gd name="T9" fmla="*/ 57 h 116"/>
              <a:gd name="T10" fmla="*/ 0 w 114"/>
              <a:gd name="T11" fmla="*/ 57 h 116"/>
              <a:gd name="T12" fmla="*/ 56 w 114"/>
              <a:gd name="T13" fmla="*/ 0 h 116"/>
              <a:gd name="T14" fmla="*/ 56 w 114"/>
              <a:gd name="T15" fmla="*/ 0 h 116"/>
              <a:gd name="T16" fmla="*/ 113 w 114"/>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6">
                <a:moveTo>
                  <a:pt x="113" y="57"/>
                </a:moveTo>
                <a:lnTo>
                  <a:pt x="113" y="57"/>
                </a:lnTo>
                <a:cubicBezTo>
                  <a:pt x="113" y="89"/>
                  <a:pt x="87" y="115"/>
                  <a:pt x="56" y="115"/>
                </a:cubicBezTo>
                <a:lnTo>
                  <a:pt x="56" y="115"/>
                </a:lnTo>
                <a:cubicBezTo>
                  <a:pt x="25" y="115"/>
                  <a:pt x="0" y="89"/>
                  <a:pt x="0" y="57"/>
                </a:cubicBezTo>
                <a:lnTo>
                  <a:pt x="0" y="57"/>
                </a:lnTo>
                <a:cubicBezTo>
                  <a:pt x="0" y="26"/>
                  <a:pt x="25" y="0"/>
                  <a:pt x="56" y="0"/>
                </a:cubicBezTo>
                <a:lnTo>
                  <a:pt x="56" y="0"/>
                </a:lnTo>
                <a:cubicBezTo>
                  <a:pt x="87" y="0"/>
                  <a:pt x="113" y="26"/>
                  <a:pt x="113" y="57"/>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3" name="TextBox 2">
            <a:extLst>
              <a:ext uri="{FF2B5EF4-FFF2-40B4-BE49-F238E27FC236}">
                <a16:creationId xmlns:a16="http://schemas.microsoft.com/office/drawing/2014/main" id="{E8214A55-F05E-2644-AB22-3594854A9406}"/>
              </a:ext>
            </a:extLst>
          </p:cNvPr>
          <p:cNvSpPr txBox="1"/>
          <p:nvPr/>
        </p:nvSpPr>
        <p:spPr>
          <a:xfrm>
            <a:off x="708497" y="1194574"/>
            <a:ext cx="4866118" cy="1220847"/>
          </a:xfrm>
          <a:prstGeom prst="rect">
            <a:avLst/>
          </a:prstGeom>
          <a:noFill/>
        </p:spPr>
        <p:txBody>
          <a:bodyPr wrap="square" rtlCol="0" anchor="b">
            <a:spAutoFit/>
          </a:bodyPr>
          <a:lstStyle/>
          <a:p>
            <a:pPr>
              <a:lnSpc>
                <a:spcPts val="4440"/>
              </a:lnSpc>
            </a:pPr>
            <a:r>
              <a:rPr lang="en-US" sz="3700" b="1" spc="-145" dirty="0">
                <a:solidFill>
                  <a:schemeClr val="tx2"/>
                </a:solidFill>
                <a:latin typeface="DM Sans" pitchFamily="2" charset="77"/>
              </a:rPr>
              <a:t>A Success in Group Communication.</a:t>
            </a:r>
          </a:p>
        </p:txBody>
      </p:sp>
      <p:sp>
        <p:nvSpPr>
          <p:cNvPr id="4" name="TextBox 3">
            <a:extLst>
              <a:ext uri="{FF2B5EF4-FFF2-40B4-BE49-F238E27FC236}">
                <a16:creationId xmlns:a16="http://schemas.microsoft.com/office/drawing/2014/main" id="{1F7F6E25-0C57-0745-87D3-6F39302CCEDD}"/>
              </a:ext>
            </a:extLst>
          </p:cNvPr>
          <p:cNvSpPr txBox="1"/>
          <p:nvPr/>
        </p:nvSpPr>
        <p:spPr>
          <a:xfrm>
            <a:off x="708498" y="2559598"/>
            <a:ext cx="4317478" cy="1467261"/>
          </a:xfrm>
          <a:prstGeom prst="rect">
            <a:avLst/>
          </a:prstGeom>
          <a:noFill/>
        </p:spPr>
        <p:txBody>
          <a:bodyPr wrap="square" rtlCol="0">
            <a:spAutoFit/>
          </a:bodyPr>
          <a:lstStyle/>
          <a:p>
            <a:pPr>
              <a:lnSpc>
                <a:spcPts val="1800"/>
              </a:lnSpc>
            </a:pPr>
            <a:r>
              <a:rPr lang="en-US" sz="1300" spc="-15" dirty="0">
                <a:latin typeface="DM Sans" pitchFamily="2" charset="77"/>
              </a:rPr>
              <a:t>Communication is vital in the success of a group project. Effective and clear communication not only ensures all team members are working towards a shared goal but also fosters a healthy work dynamic which reduces misunderstandings and allows for more satisfying results. </a:t>
            </a:r>
          </a:p>
        </p:txBody>
      </p:sp>
      <p:sp>
        <p:nvSpPr>
          <p:cNvPr id="5" name="TextBox 4">
            <a:extLst>
              <a:ext uri="{FF2B5EF4-FFF2-40B4-BE49-F238E27FC236}">
                <a16:creationId xmlns:a16="http://schemas.microsoft.com/office/drawing/2014/main" id="{B4C6D27E-648E-1045-B0B3-F0A6445A69BE}"/>
              </a:ext>
            </a:extLst>
          </p:cNvPr>
          <p:cNvSpPr txBox="1"/>
          <p:nvPr/>
        </p:nvSpPr>
        <p:spPr>
          <a:xfrm>
            <a:off x="708497" y="4009149"/>
            <a:ext cx="680956" cy="661720"/>
          </a:xfrm>
          <a:prstGeom prst="rect">
            <a:avLst/>
          </a:prstGeom>
          <a:noFill/>
        </p:spPr>
        <p:txBody>
          <a:bodyPr wrap="none" rtlCol="0" anchor="b">
            <a:spAutoFit/>
          </a:bodyPr>
          <a:lstStyle/>
          <a:p>
            <a:r>
              <a:rPr lang="en-US" sz="3700" b="1" spc="-15" dirty="0">
                <a:solidFill>
                  <a:schemeClr val="accent1"/>
                </a:solidFill>
                <a:latin typeface="DM Sans" pitchFamily="2" charset="77"/>
              </a:rPr>
              <a:t>01</a:t>
            </a:r>
          </a:p>
        </p:txBody>
      </p:sp>
      <p:sp>
        <p:nvSpPr>
          <p:cNvPr id="6" name="TextBox 5">
            <a:extLst>
              <a:ext uri="{FF2B5EF4-FFF2-40B4-BE49-F238E27FC236}">
                <a16:creationId xmlns:a16="http://schemas.microsoft.com/office/drawing/2014/main" id="{EFE15E48-DE80-F24C-96F1-F23A71CF5342}"/>
              </a:ext>
            </a:extLst>
          </p:cNvPr>
          <p:cNvSpPr txBox="1"/>
          <p:nvPr/>
        </p:nvSpPr>
        <p:spPr>
          <a:xfrm>
            <a:off x="708497" y="4728913"/>
            <a:ext cx="1017907" cy="230832"/>
          </a:xfrm>
          <a:prstGeom prst="rect">
            <a:avLst/>
          </a:prstGeom>
          <a:noFill/>
        </p:spPr>
        <p:txBody>
          <a:bodyPr wrap="none" rtlCol="0" anchor="b">
            <a:spAutoFit/>
          </a:bodyPr>
          <a:lstStyle/>
          <a:p>
            <a:r>
              <a:rPr lang="en-US" sz="900" b="1" spc="-15" dirty="0">
                <a:solidFill>
                  <a:schemeClr val="tx2"/>
                </a:solidFill>
                <a:latin typeface="DM Sans" pitchFamily="2" charset="77"/>
              </a:rPr>
              <a:t>Active listening</a:t>
            </a:r>
          </a:p>
        </p:txBody>
      </p:sp>
      <p:sp>
        <p:nvSpPr>
          <p:cNvPr id="8" name="TextBox 7">
            <a:extLst>
              <a:ext uri="{FF2B5EF4-FFF2-40B4-BE49-F238E27FC236}">
                <a16:creationId xmlns:a16="http://schemas.microsoft.com/office/drawing/2014/main" id="{81801CC2-5733-C143-AB33-0A63FD872E70}"/>
              </a:ext>
            </a:extLst>
          </p:cNvPr>
          <p:cNvSpPr txBox="1"/>
          <p:nvPr/>
        </p:nvSpPr>
        <p:spPr>
          <a:xfrm>
            <a:off x="3377842" y="4009149"/>
            <a:ext cx="788357" cy="661720"/>
          </a:xfrm>
          <a:prstGeom prst="rect">
            <a:avLst/>
          </a:prstGeom>
          <a:noFill/>
        </p:spPr>
        <p:txBody>
          <a:bodyPr wrap="none" rtlCol="0" anchor="b">
            <a:spAutoFit/>
          </a:bodyPr>
          <a:lstStyle/>
          <a:p>
            <a:r>
              <a:rPr lang="en-US" sz="3700" b="1" spc="-15" dirty="0">
                <a:solidFill>
                  <a:schemeClr val="accent2"/>
                </a:solidFill>
                <a:latin typeface="DM Sans" pitchFamily="2" charset="77"/>
              </a:rPr>
              <a:t>02</a:t>
            </a:r>
          </a:p>
        </p:txBody>
      </p:sp>
      <p:sp>
        <p:nvSpPr>
          <p:cNvPr id="9" name="TextBox 8">
            <a:extLst>
              <a:ext uri="{FF2B5EF4-FFF2-40B4-BE49-F238E27FC236}">
                <a16:creationId xmlns:a16="http://schemas.microsoft.com/office/drawing/2014/main" id="{2D0DC44F-C54D-9648-AA2F-86002BB1CFFE}"/>
              </a:ext>
            </a:extLst>
          </p:cNvPr>
          <p:cNvSpPr txBox="1"/>
          <p:nvPr/>
        </p:nvSpPr>
        <p:spPr>
          <a:xfrm>
            <a:off x="3031234" y="4719808"/>
            <a:ext cx="1601721" cy="230832"/>
          </a:xfrm>
          <a:prstGeom prst="rect">
            <a:avLst/>
          </a:prstGeom>
          <a:noFill/>
        </p:spPr>
        <p:txBody>
          <a:bodyPr wrap="none" rtlCol="0" anchor="b">
            <a:spAutoFit/>
          </a:bodyPr>
          <a:lstStyle/>
          <a:p>
            <a:r>
              <a:rPr lang="en-US" sz="900" b="1" spc="-15" dirty="0">
                <a:solidFill>
                  <a:schemeClr val="tx2"/>
                </a:solidFill>
                <a:latin typeface="DM Sans" pitchFamily="2" charset="77"/>
              </a:rPr>
              <a:t>Clarity and understanding</a:t>
            </a:r>
          </a:p>
        </p:txBody>
      </p:sp>
      <p:pic>
        <p:nvPicPr>
          <p:cNvPr id="268" name="Picture 267">
            <a:extLst>
              <a:ext uri="{FF2B5EF4-FFF2-40B4-BE49-F238E27FC236}">
                <a16:creationId xmlns:a16="http://schemas.microsoft.com/office/drawing/2014/main" id="{0AAF59D1-6009-EFE0-5304-D2A704563814}"/>
              </a:ext>
            </a:extLst>
          </p:cNvPr>
          <p:cNvPicPr>
            <a:picLocks noChangeAspect="1"/>
          </p:cNvPicPr>
          <p:nvPr/>
        </p:nvPicPr>
        <p:blipFill>
          <a:blip r:embed="rId2"/>
          <a:stretch>
            <a:fillRect/>
          </a:stretch>
        </p:blipFill>
        <p:spPr>
          <a:xfrm>
            <a:off x="12400860" y="1973345"/>
            <a:ext cx="5294835" cy="3767655"/>
          </a:xfrm>
          <a:prstGeom prst="rect">
            <a:avLst/>
          </a:prstGeom>
        </p:spPr>
      </p:pic>
    </p:spTree>
    <p:extLst>
      <p:ext uri="{BB962C8B-B14F-4D97-AF65-F5344CB8AC3E}">
        <p14:creationId xmlns:p14="http://schemas.microsoft.com/office/powerpoint/2010/main" val="294118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214A55-F05E-2644-AB22-3594854A9406}"/>
              </a:ext>
            </a:extLst>
          </p:cNvPr>
          <p:cNvSpPr txBox="1"/>
          <p:nvPr/>
        </p:nvSpPr>
        <p:spPr>
          <a:xfrm>
            <a:off x="7131541" y="145379"/>
            <a:ext cx="4866118" cy="656590"/>
          </a:xfrm>
          <a:prstGeom prst="rect">
            <a:avLst/>
          </a:prstGeom>
          <a:noFill/>
        </p:spPr>
        <p:txBody>
          <a:bodyPr wrap="square" rtlCol="0" anchor="b">
            <a:spAutoFit/>
          </a:bodyPr>
          <a:lstStyle/>
          <a:p>
            <a:pPr>
              <a:lnSpc>
                <a:spcPts val="4440"/>
              </a:lnSpc>
            </a:pPr>
            <a:r>
              <a:rPr lang="en-US" sz="3700" b="1" spc="-145" dirty="0">
                <a:solidFill>
                  <a:schemeClr val="tx2"/>
                </a:solidFill>
                <a:latin typeface="DM Sans" pitchFamily="2" charset="77"/>
              </a:rPr>
              <a:t>Our team:</a:t>
            </a:r>
          </a:p>
        </p:txBody>
      </p:sp>
      <p:pic>
        <p:nvPicPr>
          <p:cNvPr id="266" name="Picture 265">
            <a:extLst>
              <a:ext uri="{FF2B5EF4-FFF2-40B4-BE49-F238E27FC236}">
                <a16:creationId xmlns:a16="http://schemas.microsoft.com/office/drawing/2014/main" id="{30059C2B-437E-1DD4-4945-851E15C94531}"/>
              </a:ext>
            </a:extLst>
          </p:cNvPr>
          <p:cNvPicPr>
            <a:picLocks noChangeAspect="1"/>
          </p:cNvPicPr>
          <p:nvPr/>
        </p:nvPicPr>
        <p:blipFill>
          <a:blip r:embed="rId2"/>
          <a:stretch>
            <a:fillRect/>
          </a:stretch>
        </p:blipFill>
        <p:spPr>
          <a:xfrm>
            <a:off x="969249" y="973824"/>
            <a:ext cx="5294835" cy="3767655"/>
          </a:xfrm>
          <a:prstGeom prst="rect">
            <a:avLst/>
          </a:prstGeom>
        </p:spPr>
      </p:pic>
      <p:sp>
        <p:nvSpPr>
          <p:cNvPr id="4" name="TextBox 3">
            <a:extLst>
              <a:ext uri="{FF2B5EF4-FFF2-40B4-BE49-F238E27FC236}">
                <a16:creationId xmlns:a16="http://schemas.microsoft.com/office/drawing/2014/main" id="{1F7F6E25-0C57-0745-87D3-6F39302CCEDD}"/>
              </a:ext>
            </a:extLst>
          </p:cNvPr>
          <p:cNvSpPr txBox="1"/>
          <p:nvPr/>
        </p:nvSpPr>
        <p:spPr>
          <a:xfrm>
            <a:off x="7026475" y="1059773"/>
            <a:ext cx="4317478" cy="1236429"/>
          </a:xfrm>
          <a:prstGeom prst="rect">
            <a:avLst/>
          </a:prstGeom>
          <a:noFill/>
        </p:spPr>
        <p:txBody>
          <a:bodyPr wrap="square" rtlCol="0">
            <a:spAutoFit/>
          </a:bodyPr>
          <a:lstStyle/>
          <a:p>
            <a:pPr>
              <a:lnSpc>
                <a:spcPts val="1800"/>
              </a:lnSpc>
            </a:pPr>
            <a:r>
              <a:rPr lang="en-US" sz="1300" spc="-15" dirty="0">
                <a:latin typeface="DM Sans" pitchFamily="2" charset="77"/>
              </a:rPr>
              <a:t>Each member of our team has vastly different strengths and weaknesses. A pivotal role in communication is understanding each members benefit to the team and what they can add to the overall success of the project. </a:t>
            </a:r>
          </a:p>
        </p:txBody>
      </p:sp>
      <p:grpSp>
        <p:nvGrpSpPr>
          <p:cNvPr id="175" name="Group 174">
            <a:extLst>
              <a:ext uri="{FF2B5EF4-FFF2-40B4-BE49-F238E27FC236}">
                <a16:creationId xmlns:a16="http://schemas.microsoft.com/office/drawing/2014/main" id="{2FA7F539-DC9B-309E-D982-A2819EAEA521}"/>
              </a:ext>
            </a:extLst>
          </p:cNvPr>
          <p:cNvGrpSpPr/>
          <p:nvPr/>
        </p:nvGrpSpPr>
        <p:grpSpPr>
          <a:xfrm>
            <a:off x="7266586" y="2663086"/>
            <a:ext cx="457066" cy="2609498"/>
            <a:chOff x="14259906" y="4170080"/>
            <a:chExt cx="1275789" cy="8754007"/>
          </a:xfrm>
          <a:solidFill>
            <a:schemeClr val="tx1"/>
          </a:solidFill>
        </p:grpSpPr>
        <p:pic>
          <p:nvPicPr>
            <p:cNvPr id="10" name="Graphic 9" descr="Man outline">
              <a:extLst>
                <a:ext uri="{FF2B5EF4-FFF2-40B4-BE49-F238E27FC236}">
                  <a16:creationId xmlns:a16="http://schemas.microsoft.com/office/drawing/2014/main" id="{E818DF33-E653-7376-F098-4A81AD1932C4}"/>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8337" y="4170080"/>
              <a:ext cx="1263939" cy="914400"/>
            </a:xfrm>
            <a:prstGeom prst="rect">
              <a:avLst/>
            </a:prstGeom>
          </p:spPr>
        </p:pic>
        <p:pic>
          <p:nvPicPr>
            <p:cNvPr id="59" name="Graphic 58" descr="Man outline">
              <a:extLst>
                <a:ext uri="{FF2B5EF4-FFF2-40B4-BE49-F238E27FC236}">
                  <a16:creationId xmlns:a16="http://schemas.microsoft.com/office/drawing/2014/main" id="{0B12522F-57D0-88B0-D53D-8BC70C817772}"/>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71756" y="9780362"/>
              <a:ext cx="1263939" cy="914400"/>
            </a:xfrm>
            <a:prstGeom prst="rect">
              <a:avLst/>
            </a:prstGeom>
          </p:spPr>
        </p:pic>
        <p:pic>
          <p:nvPicPr>
            <p:cNvPr id="164" name="Graphic 163" descr="Man outline">
              <a:extLst>
                <a:ext uri="{FF2B5EF4-FFF2-40B4-BE49-F238E27FC236}">
                  <a16:creationId xmlns:a16="http://schemas.microsoft.com/office/drawing/2014/main" id="{A12F1A88-5FF9-1EE5-FB64-087443C6F40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71756" y="8656712"/>
              <a:ext cx="1263939" cy="914400"/>
            </a:xfrm>
            <a:prstGeom prst="rect">
              <a:avLst/>
            </a:prstGeom>
          </p:spPr>
        </p:pic>
        <p:pic>
          <p:nvPicPr>
            <p:cNvPr id="165" name="Graphic 164" descr="Man outline">
              <a:extLst>
                <a:ext uri="{FF2B5EF4-FFF2-40B4-BE49-F238E27FC236}">
                  <a16:creationId xmlns:a16="http://schemas.microsoft.com/office/drawing/2014/main" id="{C3B84855-708D-EFE7-C472-5B3CCB1F072F}"/>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8338" y="5295086"/>
              <a:ext cx="1263939" cy="914400"/>
            </a:xfrm>
            <a:prstGeom prst="rect">
              <a:avLst/>
            </a:prstGeom>
          </p:spPr>
        </p:pic>
        <p:pic>
          <p:nvPicPr>
            <p:cNvPr id="166" name="Graphic 165" descr="Man outline">
              <a:extLst>
                <a:ext uri="{FF2B5EF4-FFF2-40B4-BE49-F238E27FC236}">
                  <a16:creationId xmlns:a16="http://schemas.microsoft.com/office/drawing/2014/main" id="{B65DE9E2-33F8-D368-ECA3-C98E4343AFAE}"/>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9906" y="6383588"/>
              <a:ext cx="1263939" cy="914400"/>
            </a:xfrm>
            <a:prstGeom prst="rect">
              <a:avLst/>
            </a:prstGeom>
          </p:spPr>
        </p:pic>
        <p:pic>
          <p:nvPicPr>
            <p:cNvPr id="167" name="Graphic 166" descr="Man outline">
              <a:extLst>
                <a:ext uri="{FF2B5EF4-FFF2-40B4-BE49-F238E27FC236}">
                  <a16:creationId xmlns:a16="http://schemas.microsoft.com/office/drawing/2014/main" id="{1AAF0E2E-09AD-6623-A7FE-B00BC9F7D2BB}"/>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9906" y="7490403"/>
              <a:ext cx="1263939" cy="914400"/>
            </a:xfrm>
            <a:prstGeom prst="rect">
              <a:avLst/>
            </a:prstGeom>
          </p:spPr>
        </p:pic>
        <p:pic>
          <p:nvPicPr>
            <p:cNvPr id="169" name="Graphic 168" descr="Man outline">
              <a:extLst>
                <a:ext uri="{FF2B5EF4-FFF2-40B4-BE49-F238E27FC236}">
                  <a16:creationId xmlns:a16="http://schemas.microsoft.com/office/drawing/2014/main" id="{9AF44F87-B73B-F1C2-E3D4-EE3966B925A0}"/>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71756" y="10904012"/>
              <a:ext cx="1263939" cy="914400"/>
            </a:xfrm>
            <a:prstGeom prst="rect">
              <a:avLst/>
            </a:prstGeom>
          </p:spPr>
        </p:pic>
        <p:pic>
          <p:nvPicPr>
            <p:cNvPr id="171" name="Graphic 170" descr="Woman outline">
              <a:extLst>
                <a:ext uri="{FF2B5EF4-FFF2-40B4-BE49-F238E27FC236}">
                  <a16:creationId xmlns:a16="http://schemas.microsoft.com/office/drawing/2014/main" id="{2B04E956-2635-59B3-89D2-489CE3334B6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47468" y="11818412"/>
              <a:ext cx="1105675" cy="1105675"/>
            </a:xfrm>
            <a:prstGeom prst="rect">
              <a:avLst/>
            </a:prstGeom>
          </p:spPr>
        </p:pic>
      </p:grpSp>
      <p:sp>
        <p:nvSpPr>
          <p:cNvPr id="174" name="TextBox 173">
            <a:extLst>
              <a:ext uri="{FF2B5EF4-FFF2-40B4-BE49-F238E27FC236}">
                <a16:creationId xmlns:a16="http://schemas.microsoft.com/office/drawing/2014/main" id="{32885558-38D5-66DC-323F-8218280AF5C2}"/>
              </a:ext>
            </a:extLst>
          </p:cNvPr>
          <p:cNvSpPr txBox="1"/>
          <p:nvPr/>
        </p:nvSpPr>
        <p:spPr>
          <a:xfrm>
            <a:off x="7746532" y="2758473"/>
            <a:ext cx="3624546" cy="2400657"/>
          </a:xfrm>
          <a:prstGeom prst="rect">
            <a:avLst/>
          </a:prstGeom>
          <a:noFill/>
        </p:spPr>
        <p:txBody>
          <a:bodyPr wrap="square" rtlCol="0">
            <a:spAutoFit/>
          </a:bodyPr>
          <a:lstStyle/>
          <a:p>
            <a:r>
              <a:rPr lang="en-GB" sz="1000" b="1" dirty="0">
                <a:latin typeface="Aharoni" panose="020B0604020202020204" pitchFamily="2" charset="-79"/>
                <a:cs typeface="Aharoni" panose="020B0604020202020204" pitchFamily="2" charset="-79"/>
              </a:rPr>
              <a:t>Kalam Hakim</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Mabroor Ahmed</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David Zhou</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Ovie G. Bazunu</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Will Harries</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Mustafa Moradi</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Aaron Sze</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Yarah Khalayla</a:t>
            </a:r>
          </a:p>
        </p:txBody>
      </p:sp>
    </p:spTree>
    <p:extLst>
      <p:ext uri="{BB962C8B-B14F-4D97-AF65-F5344CB8AC3E}">
        <p14:creationId xmlns:p14="http://schemas.microsoft.com/office/powerpoint/2010/main" val="291561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01AAAB-FF6C-6BCD-8679-B53F10503CB6}"/>
              </a:ext>
            </a:extLst>
          </p:cNvPr>
          <p:cNvGrpSpPr/>
          <p:nvPr/>
        </p:nvGrpSpPr>
        <p:grpSpPr>
          <a:xfrm>
            <a:off x="528430" y="3335339"/>
            <a:ext cx="5436155" cy="3264956"/>
            <a:chOff x="11815296" y="1886799"/>
            <a:chExt cx="11084969" cy="9968559"/>
          </a:xfrm>
        </p:grpSpPr>
        <p:sp>
          <p:nvSpPr>
            <p:cNvPr id="11" name="Freeform 2">
              <a:extLst>
                <a:ext uri="{FF2B5EF4-FFF2-40B4-BE49-F238E27FC236}">
                  <a16:creationId xmlns:a16="http://schemas.microsoft.com/office/drawing/2014/main" id="{F9DD0B8C-4C86-8C4F-92EB-827D46ED91DD}"/>
                </a:ext>
              </a:extLst>
            </p:cNvPr>
            <p:cNvSpPr>
              <a:spLocks noChangeArrowheads="1"/>
            </p:cNvSpPr>
            <p:nvPr/>
          </p:nvSpPr>
          <p:spPr bwMode="auto">
            <a:xfrm>
              <a:off x="12562351" y="3699504"/>
              <a:ext cx="10337914" cy="7629839"/>
            </a:xfrm>
            <a:custGeom>
              <a:avLst/>
              <a:gdLst>
                <a:gd name="T0" fmla="*/ 7202 w 8299"/>
                <a:gd name="T1" fmla="*/ 0 h 6125"/>
                <a:gd name="T2" fmla="*/ 2819 w 8299"/>
                <a:gd name="T3" fmla="*/ 3746 h 6125"/>
                <a:gd name="T4" fmla="*/ 1282 w 8299"/>
                <a:gd name="T5" fmla="*/ 1949 h 6125"/>
                <a:gd name="T6" fmla="*/ 0 w 8299"/>
                <a:gd name="T7" fmla="*/ 3044 h 6125"/>
                <a:gd name="T8" fmla="*/ 1537 w 8299"/>
                <a:gd name="T9" fmla="*/ 4842 h 6125"/>
                <a:gd name="T10" fmla="*/ 1537 w 8299"/>
                <a:gd name="T11" fmla="*/ 4842 h 6125"/>
                <a:gd name="T12" fmla="*/ 2633 w 8299"/>
                <a:gd name="T13" fmla="*/ 6124 h 6125"/>
                <a:gd name="T14" fmla="*/ 8298 w 8299"/>
                <a:gd name="T15" fmla="*/ 1282 h 6125"/>
                <a:gd name="T16" fmla="*/ 7202 w 8299"/>
                <a:gd name="T17" fmla="*/ 0 h 6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99" h="6125">
                  <a:moveTo>
                    <a:pt x="7202" y="0"/>
                  </a:moveTo>
                  <a:lnTo>
                    <a:pt x="2819" y="3746"/>
                  </a:lnTo>
                  <a:lnTo>
                    <a:pt x="1282" y="1949"/>
                  </a:lnTo>
                  <a:lnTo>
                    <a:pt x="0" y="3044"/>
                  </a:lnTo>
                  <a:lnTo>
                    <a:pt x="1537" y="4842"/>
                  </a:lnTo>
                  <a:lnTo>
                    <a:pt x="1537" y="4842"/>
                  </a:lnTo>
                  <a:lnTo>
                    <a:pt x="2633" y="6124"/>
                  </a:lnTo>
                  <a:lnTo>
                    <a:pt x="8298" y="1282"/>
                  </a:lnTo>
                  <a:lnTo>
                    <a:pt x="7202" y="0"/>
                  </a:lnTo>
                </a:path>
              </a:pathLst>
            </a:custGeom>
            <a:solidFill>
              <a:schemeClr val="accent6"/>
            </a:solidFill>
            <a:ln>
              <a:noFill/>
            </a:ln>
            <a:effectLst/>
          </p:spPr>
          <p:txBody>
            <a:bodyPr wrap="none" anchor="ctr"/>
            <a:lstStyle/>
            <a:p>
              <a:endParaRPr lang="en-US" dirty="0">
                <a:latin typeface="DM Sans" pitchFamily="2" charset="77"/>
              </a:endParaRPr>
            </a:p>
          </p:txBody>
        </p:sp>
        <p:sp>
          <p:nvSpPr>
            <p:cNvPr id="12" name="Freeform 3">
              <a:extLst>
                <a:ext uri="{FF2B5EF4-FFF2-40B4-BE49-F238E27FC236}">
                  <a16:creationId xmlns:a16="http://schemas.microsoft.com/office/drawing/2014/main" id="{DBF5F112-C194-064D-AE93-E2F4F102BB09}"/>
                </a:ext>
              </a:extLst>
            </p:cNvPr>
            <p:cNvSpPr>
              <a:spLocks noChangeArrowheads="1"/>
            </p:cNvSpPr>
            <p:nvPr/>
          </p:nvSpPr>
          <p:spPr bwMode="auto">
            <a:xfrm>
              <a:off x="19154003" y="1886799"/>
              <a:ext cx="3163995" cy="911846"/>
            </a:xfrm>
            <a:custGeom>
              <a:avLst/>
              <a:gdLst>
                <a:gd name="T0" fmla="*/ 2419 w 2542"/>
                <a:gd name="T1" fmla="*/ 0 h 730"/>
                <a:gd name="T2" fmla="*/ 122 w 2542"/>
                <a:gd name="T3" fmla="*/ 0 h 730"/>
                <a:gd name="T4" fmla="*/ 122 w 2542"/>
                <a:gd name="T5" fmla="*/ 0 h 730"/>
                <a:gd name="T6" fmla="*/ 0 w 2542"/>
                <a:gd name="T7" fmla="*/ 121 h 730"/>
                <a:gd name="T8" fmla="*/ 0 w 2542"/>
                <a:gd name="T9" fmla="*/ 121 h 730"/>
                <a:gd name="T10" fmla="*/ 122 w 2542"/>
                <a:gd name="T11" fmla="*/ 243 h 730"/>
                <a:gd name="T12" fmla="*/ 623 w 2542"/>
                <a:gd name="T13" fmla="*/ 243 h 730"/>
                <a:gd name="T14" fmla="*/ 623 w 2542"/>
                <a:gd name="T15" fmla="*/ 243 h 730"/>
                <a:gd name="T16" fmla="*/ 744 w 2542"/>
                <a:gd name="T17" fmla="*/ 365 h 730"/>
                <a:gd name="T18" fmla="*/ 744 w 2542"/>
                <a:gd name="T19" fmla="*/ 365 h 730"/>
                <a:gd name="T20" fmla="*/ 623 w 2542"/>
                <a:gd name="T21" fmla="*/ 486 h 730"/>
                <a:gd name="T22" fmla="*/ 406 w 2542"/>
                <a:gd name="T23" fmla="*/ 486 h 730"/>
                <a:gd name="T24" fmla="*/ 406 w 2542"/>
                <a:gd name="T25" fmla="*/ 486 h 730"/>
                <a:gd name="T26" fmla="*/ 284 w 2542"/>
                <a:gd name="T27" fmla="*/ 608 h 730"/>
                <a:gd name="T28" fmla="*/ 284 w 2542"/>
                <a:gd name="T29" fmla="*/ 608 h 730"/>
                <a:gd name="T30" fmla="*/ 406 w 2542"/>
                <a:gd name="T31" fmla="*/ 729 h 730"/>
                <a:gd name="T32" fmla="*/ 1453 w 2542"/>
                <a:gd name="T33" fmla="*/ 729 h 730"/>
                <a:gd name="T34" fmla="*/ 1453 w 2542"/>
                <a:gd name="T35" fmla="*/ 729 h 730"/>
                <a:gd name="T36" fmla="*/ 1574 w 2542"/>
                <a:gd name="T37" fmla="*/ 608 h 730"/>
                <a:gd name="T38" fmla="*/ 1574 w 2542"/>
                <a:gd name="T39" fmla="*/ 608 h 730"/>
                <a:gd name="T40" fmla="*/ 1453 w 2542"/>
                <a:gd name="T41" fmla="*/ 486 h 730"/>
                <a:gd name="T42" fmla="*/ 1279 w 2542"/>
                <a:gd name="T43" fmla="*/ 486 h 730"/>
                <a:gd name="T44" fmla="*/ 1279 w 2542"/>
                <a:gd name="T45" fmla="*/ 486 h 730"/>
                <a:gd name="T46" fmla="*/ 1158 w 2542"/>
                <a:gd name="T47" fmla="*/ 365 h 730"/>
                <a:gd name="T48" fmla="*/ 1158 w 2542"/>
                <a:gd name="T49" fmla="*/ 365 h 730"/>
                <a:gd name="T50" fmla="*/ 1279 w 2542"/>
                <a:gd name="T51" fmla="*/ 243 h 730"/>
                <a:gd name="T52" fmla="*/ 2419 w 2542"/>
                <a:gd name="T53" fmla="*/ 243 h 730"/>
                <a:gd name="T54" fmla="*/ 2419 w 2542"/>
                <a:gd name="T55" fmla="*/ 243 h 730"/>
                <a:gd name="T56" fmla="*/ 2541 w 2542"/>
                <a:gd name="T57" fmla="*/ 121 h 730"/>
                <a:gd name="T58" fmla="*/ 2541 w 2542"/>
                <a:gd name="T59" fmla="*/ 121 h 730"/>
                <a:gd name="T60" fmla="*/ 2419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2419" y="0"/>
                  </a:moveTo>
                  <a:lnTo>
                    <a:pt x="122" y="0"/>
                  </a:lnTo>
                  <a:lnTo>
                    <a:pt x="122" y="0"/>
                  </a:lnTo>
                  <a:cubicBezTo>
                    <a:pt x="55" y="0"/>
                    <a:pt x="0" y="54"/>
                    <a:pt x="0" y="121"/>
                  </a:cubicBezTo>
                  <a:lnTo>
                    <a:pt x="0" y="121"/>
                  </a:lnTo>
                  <a:cubicBezTo>
                    <a:pt x="0" y="188"/>
                    <a:pt x="55" y="243"/>
                    <a:pt x="122" y="243"/>
                  </a:cubicBezTo>
                  <a:lnTo>
                    <a:pt x="623" y="243"/>
                  </a:lnTo>
                  <a:lnTo>
                    <a:pt x="623" y="243"/>
                  </a:lnTo>
                  <a:cubicBezTo>
                    <a:pt x="690" y="243"/>
                    <a:pt x="744" y="297"/>
                    <a:pt x="744" y="365"/>
                  </a:cubicBezTo>
                  <a:lnTo>
                    <a:pt x="744" y="365"/>
                  </a:lnTo>
                  <a:cubicBezTo>
                    <a:pt x="744" y="432"/>
                    <a:pt x="690" y="486"/>
                    <a:pt x="623" y="486"/>
                  </a:cubicBezTo>
                  <a:lnTo>
                    <a:pt x="406" y="486"/>
                  </a:lnTo>
                  <a:lnTo>
                    <a:pt x="406" y="486"/>
                  </a:lnTo>
                  <a:cubicBezTo>
                    <a:pt x="338" y="486"/>
                    <a:pt x="284" y="540"/>
                    <a:pt x="284" y="608"/>
                  </a:cubicBezTo>
                  <a:lnTo>
                    <a:pt x="284" y="608"/>
                  </a:lnTo>
                  <a:cubicBezTo>
                    <a:pt x="284" y="675"/>
                    <a:pt x="338" y="729"/>
                    <a:pt x="406" y="729"/>
                  </a:cubicBezTo>
                  <a:lnTo>
                    <a:pt x="1453" y="729"/>
                  </a:lnTo>
                  <a:lnTo>
                    <a:pt x="1453" y="729"/>
                  </a:lnTo>
                  <a:cubicBezTo>
                    <a:pt x="1520" y="729"/>
                    <a:pt x="1574" y="675"/>
                    <a:pt x="1574" y="608"/>
                  </a:cubicBezTo>
                  <a:lnTo>
                    <a:pt x="1574" y="608"/>
                  </a:lnTo>
                  <a:cubicBezTo>
                    <a:pt x="1574" y="540"/>
                    <a:pt x="1520" y="486"/>
                    <a:pt x="1453" y="486"/>
                  </a:cubicBezTo>
                  <a:lnTo>
                    <a:pt x="1279" y="486"/>
                  </a:lnTo>
                  <a:lnTo>
                    <a:pt x="1279" y="486"/>
                  </a:lnTo>
                  <a:cubicBezTo>
                    <a:pt x="1212" y="486"/>
                    <a:pt x="1158" y="432"/>
                    <a:pt x="1158" y="365"/>
                  </a:cubicBezTo>
                  <a:lnTo>
                    <a:pt x="1158" y="365"/>
                  </a:lnTo>
                  <a:cubicBezTo>
                    <a:pt x="1158" y="297"/>
                    <a:pt x="1212" y="243"/>
                    <a:pt x="1279" y="243"/>
                  </a:cubicBezTo>
                  <a:lnTo>
                    <a:pt x="2419" y="243"/>
                  </a:lnTo>
                  <a:lnTo>
                    <a:pt x="2419" y="243"/>
                  </a:lnTo>
                  <a:cubicBezTo>
                    <a:pt x="2486" y="243"/>
                    <a:pt x="2541" y="188"/>
                    <a:pt x="2541" y="121"/>
                  </a:cubicBezTo>
                  <a:lnTo>
                    <a:pt x="2541" y="121"/>
                  </a:lnTo>
                  <a:cubicBezTo>
                    <a:pt x="2541" y="54"/>
                    <a:pt x="2486" y="0"/>
                    <a:pt x="2419"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3" name="Freeform 4">
              <a:extLst>
                <a:ext uri="{FF2B5EF4-FFF2-40B4-BE49-F238E27FC236}">
                  <a16:creationId xmlns:a16="http://schemas.microsoft.com/office/drawing/2014/main" id="{933DFC8A-CE67-A84F-AAD7-377E412B0EF1}"/>
                </a:ext>
              </a:extLst>
            </p:cNvPr>
            <p:cNvSpPr>
              <a:spLocks noChangeArrowheads="1"/>
            </p:cNvSpPr>
            <p:nvPr/>
          </p:nvSpPr>
          <p:spPr bwMode="auto">
            <a:xfrm>
              <a:off x="12523898" y="2491034"/>
              <a:ext cx="3163995" cy="911846"/>
            </a:xfrm>
            <a:custGeom>
              <a:avLst/>
              <a:gdLst>
                <a:gd name="T0" fmla="*/ 122 w 2542"/>
                <a:gd name="T1" fmla="*/ 0 h 730"/>
                <a:gd name="T2" fmla="*/ 2419 w 2542"/>
                <a:gd name="T3" fmla="*/ 0 h 730"/>
                <a:gd name="T4" fmla="*/ 2419 w 2542"/>
                <a:gd name="T5" fmla="*/ 0 h 730"/>
                <a:gd name="T6" fmla="*/ 2541 w 2542"/>
                <a:gd name="T7" fmla="*/ 122 h 730"/>
                <a:gd name="T8" fmla="*/ 2541 w 2542"/>
                <a:gd name="T9" fmla="*/ 122 h 730"/>
                <a:gd name="T10" fmla="*/ 2419 w 2542"/>
                <a:gd name="T11" fmla="*/ 243 h 730"/>
                <a:gd name="T12" fmla="*/ 1917 w 2542"/>
                <a:gd name="T13" fmla="*/ 243 h 730"/>
                <a:gd name="T14" fmla="*/ 1917 w 2542"/>
                <a:gd name="T15" fmla="*/ 243 h 730"/>
                <a:gd name="T16" fmla="*/ 1796 w 2542"/>
                <a:gd name="T17" fmla="*/ 365 h 730"/>
                <a:gd name="T18" fmla="*/ 1796 w 2542"/>
                <a:gd name="T19" fmla="*/ 365 h 730"/>
                <a:gd name="T20" fmla="*/ 1917 w 2542"/>
                <a:gd name="T21" fmla="*/ 486 h 730"/>
                <a:gd name="T22" fmla="*/ 2135 w 2542"/>
                <a:gd name="T23" fmla="*/ 486 h 730"/>
                <a:gd name="T24" fmla="*/ 2135 w 2542"/>
                <a:gd name="T25" fmla="*/ 486 h 730"/>
                <a:gd name="T26" fmla="*/ 2257 w 2542"/>
                <a:gd name="T27" fmla="*/ 608 h 730"/>
                <a:gd name="T28" fmla="*/ 2257 w 2542"/>
                <a:gd name="T29" fmla="*/ 608 h 730"/>
                <a:gd name="T30" fmla="*/ 2135 w 2542"/>
                <a:gd name="T31" fmla="*/ 729 h 730"/>
                <a:gd name="T32" fmla="*/ 1088 w 2542"/>
                <a:gd name="T33" fmla="*/ 729 h 730"/>
                <a:gd name="T34" fmla="*/ 1088 w 2542"/>
                <a:gd name="T35" fmla="*/ 729 h 730"/>
                <a:gd name="T36" fmla="*/ 967 w 2542"/>
                <a:gd name="T37" fmla="*/ 608 h 730"/>
                <a:gd name="T38" fmla="*/ 967 w 2542"/>
                <a:gd name="T39" fmla="*/ 608 h 730"/>
                <a:gd name="T40" fmla="*/ 1088 w 2542"/>
                <a:gd name="T41" fmla="*/ 486 h 730"/>
                <a:gd name="T42" fmla="*/ 1262 w 2542"/>
                <a:gd name="T43" fmla="*/ 486 h 730"/>
                <a:gd name="T44" fmla="*/ 1262 w 2542"/>
                <a:gd name="T45" fmla="*/ 486 h 730"/>
                <a:gd name="T46" fmla="*/ 1383 w 2542"/>
                <a:gd name="T47" fmla="*/ 365 h 730"/>
                <a:gd name="T48" fmla="*/ 1383 w 2542"/>
                <a:gd name="T49" fmla="*/ 365 h 730"/>
                <a:gd name="T50" fmla="*/ 1261 w 2542"/>
                <a:gd name="T51" fmla="*/ 243 h 730"/>
                <a:gd name="T52" fmla="*/ 122 w 2542"/>
                <a:gd name="T53" fmla="*/ 243 h 730"/>
                <a:gd name="T54" fmla="*/ 122 w 2542"/>
                <a:gd name="T55" fmla="*/ 243 h 730"/>
                <a:gd name="T56" fmla="*/ 0 w 2542"/>
                <a:gd name="T57" fmla="*/ 122 h 730"/>
                <a:gd name="T58" fmla="*/ 0 w 2542"/>
                <a:gd name="T59" fmla="*/ 122 h 730"/>
                <a:gd name="T60" fmla="*/ 122 w 2542"/>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2" h="730">
                  <a:moveTo>
                    <a:pt x="122" y="0"/>
                  </a:moveTo>
                  <a:lnTo>
                    <a:pt x="2419" y="0"/>
                  </a:lnTo>
                  <a:lnTo>
                    <a:pt x="2419" y="0"/>
                  </a:lnTo>
                  <a:cubicBezTo>
                    <a:pt x="2486" y="0"/>
                    <a:pt x="2541" y="54"/>
                    <a:pt x="2541" y="122"/>
                  </a:cubicBezTo>
                  <a:lnTo>
                    <a:pt x="2541" y="122"/>
                  </a:lnTo>
                  <a:cubicBezTo>
                    <a:pt x="2541" y="189"/>
                    <a:pt x="2486" y="243"/>
                    <a:pt x="2419" y="243"/>
                  </a:cubicBezTo>
                  <a:lnTo>
                    <a:pt x="1917" y="243"/>
                  </a:lnTo>
                  <a:lnTo>
                    <a:pt x="1917" y="243"/>
                  </a:lnTo>
                  <a:cubicBezTo>
                    <a:pt x="1850" y="243"/>
                    <a:pt x="1796" y="297"/>
                    <a:pt x="1796" y="365"/>
                  </a:cubicBezTo>
                  <a:lnTo>
                    <a:pt x="1796" y="365"/>
                  </a:lnTo>
                  <a:cubicBezTo>
                    <a:pt x="1796" y="432"/>
                    <a:pt x="1850" y="486"/>
                    <a:pt x="1917" y="486"/>
                  </a:cubicBezTo>
                  <a:lnTo>
                    <a:pt x="2135" y="486"/>
                  </a:lnTo>
                  <a:lnTo>
                    <a:pt x="2135" y="486"/>
                  </a:lnTo>
                  <a:cubicBezTo>
                    <a:pt x="2203" y="486"/>
                    <a:pt x="2257" y="541"/>
                    <a:pt x="2257" y="608"/>
                  </a:cubicBezTo>
                  <a:lnTo>
                    <a:pt x="2257" y="608"/>
                  </a:lnTo>
                  <a:cubicBezTo>
                    <a:pt x="2257" y="675"/>
                    <a:pt x="2203" y="729"/>
                    <a:pt x="2135" y="729"/>
                  </a:cubicBezTo>
                  <a:lnTo>
                    <a:pt x="1088" y="729"/>
                  </a:lnTo>
                  <a:lnTo>
                    <a:pt x="1088" y="729"/>
                  </a:lnTo>
                  <a:cubicBezTo>
                    <a:pt x="1021" y="729"/>
                    <a:pt x="967" y="675"/>
                    <a:pt x="967" y="608"/>
                  </a:cubicBezTo>
                  <a:lnTo>
                    <a:pt x="967" y="608"/>
                  </a:lnTo>
                  <a:cubicBezTo>
                    <a:pt x="967" y="541"/>
                    <a:pt x="1021" y="486"/>
                    <a:pt x="1088" y="486"/>
                  </a:cubicBezTo>
                  <a:lnTo>
                    <a:pt x="1262" y="486"/>
                  </a:lnTo>
                  <a:lnTo>
                    <a:pt x="1262" y="486"/>
                  </a:lnTo>
                  <a:cubicBezTo>
                    <a:pt x="1329" y="486"/>
                    <a:pt x="1383" y="432"/>
                    <a:pt x="1383" y="365"/>
                  </a:cubicBezTo>
                  <a:lnTo>
                    <a:pt x="1383" y="365"/>
                  </a:lnTo>
                  <a:cubicBezTo>
                    <a:pt x="1383" y="297"/>
                    <a:pt x="1329" y="243"/>
                    <a:pt x="1261" y="243"/>
                  </a:cubicBezTo>
                  <a:lnTo>
                    <a:pt x="122" y="243"/>
                  </a:lnTo>
                  <a:lnTo>
                    <a:pt x="122" y="243"/>
                  </a:lnTo>
                  <a:cubicBezTo>
                    <a:pt x="55" y="243"/>
                    <a:pt x="0" y="189"/>
                    <a:pt x="0" y="122"/>
                  </a:cubicBezTo>
                  <a:lnTo>
                    <a:pt x="0" y="122"/>
                  </a:lnTo>
                  <a:cubicBezTo>
                    <a:pt x="0" y="54"/>
                    <a:pt x="55" y="0"/>
                    <a:pt x="122"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 name="Freeform 5">
              <a:extLst>
                <a:ext uri="{FF2B5EF4-FFF2-40B4-BE49-F238E27FC236}">
                  <a16:creationId xmlns:a16="http://schemas.microsoft.com/office/drawing/2014/main" id="{F1EAA167-7CB0-2E4F-9DAA-15D1F9494899}"/>
                </a:ext>
              </a:extLst>
            </p:cNvPr>
            <p:cNvSpPr>
              <a:spLocks noChangeArrowheads="1"/>
            </p:cNvSpPr>
            <p:nvPr/>
          </p:nvSpPr>
          <p:spPr bwMode="auto">
            <a:xfrm>
              <a:off x="14506886" y="4045564"/>
              <a:ext cx="137328" cy="164791"/>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5" name="Freeform 6">
              <a:extLst>
                <a:ext uri="{FF2B5EF4-FFF2-40B4-BE49-F238E27FC236}">
                  <a16:creationId xmlns:a16="http://schemas.microsoft.com/office/drawing/2014/main" id="{C836705C-72F8-904B-9BB0-FF65EFEFF76A}"/>
                </a:ext>
              </a:extLst>
            </p:cNvPr>
            <p:cNvSpPr>
              <a:spLocks noChangeArrowheads="1"/>
            </p:cNvSpPr>
            <p:nvPr/>
          </p:nvSpPr>
          <p:spPr bwMode="auto">
            <a:xfrm>
              <a:off x="14814497" y="4045564"/>
              <a:ext cx="137328" cy="164791"/>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5" y="0"/>
                    <a:pt x="0" y="30"/>
                    <a:pt x="0" y="66"/>
                  </a:cubicBezTo>
                  <a:lnTo>
                    <a:pt x="0" y="66"/>
                  </a:lnTo>
                  <a:cubicBezTo>
                    <a:pt x="0" y="102"/>
                    <a:pt x="25" y="131"/>
                    <a:pt x="54" y="131"/>
                  </a:cubicBezTo>
                  <a:lnTo>
                    <a:pt x="54" y="131"/>
                  </a:lnTo>
                  <a:cubicBezTo>
                    <a:pt x="84" y="131"/>
                    <a:pt x="108" y="102"/>
                    <a:pt x="108" y="66"/>
                  </a:cubicBezTo>
                  <a:lnTo>
                    <a:pt x="108" y="66"/>
                  </a:lnTo>
                  <a:cubicBezTo>
                    <a:pt x="108" y="30"/>
                    <a:pt x="84"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6" name="Freeform 7">
              <a:extLst>
                <a:ext uri="{FF2B5EF4-FFF2-40B4-BE49-F238E27FC236}">
                  <a16:creationId xmlns:a16="http://schemas.microsoft.com/office/drawing/2014/main" id="{DE338278-F26C-9E4B-9F8E-19FA4F2ABDD6}"/>
                </a:ext>
              </a:extLst>
            </p:cNvPr>
            <p:cNvSpPr>
              <a:spLocks noChangeArrowheads="1"/>
            </p:cNvSpPr>
            <p:nvPr/>
          </p:nvSpPr>
          <p:spPr bwMode="auto">
            <a:xfrm>
              <a:off x="15138592" y="4045564"/>
              <a:ext cx="137324" cy="164791"/>
            </a:xfrm>
            <a:custGeom>
              <a:avLst/>
              <a:gdLst>
                <a:gd name="T0" fmla="*/ 54 w 109"/>
                <a:gd name="T1" fmla="*/ 0 h 132"/>
                <a:gd name="T2" fmla="*/ 54 w 109"/>
                <a:gd name="T3" fmla="*/ 0 h 132"/>
                <a:gd name="T4" fmla="*/ 0 w 109"/>
                <a:gd name="T5" fmla="*/ 66 h 132"/>
                <a:gd name="T6" fmla="*/ 0 w 109"/>
                <a:gd name="T7" fmla="*/ 66 h 132"/>
                <a:gd name="T8" fmla="*/ 54 w 109"/>
                <a:gd name="T9" fmla="*/ 131 h 132"/>
                <a:gd name="T10" fmla="*/ 54 w 109"/>
                <a:gd name="T11" fmla="*/ 131 h 132"/>
                <a:gd name="T12" fmla="*/ 108 w 109"/>
                <a:gd name="T13" fmla="*/ 66 h 132"/>
                <a:gd name="T14" fmla="*/ 108 w 109"/>
                <a:gd name="T15" fmla="*/ 66 h 132"/>
                <a:gd name="T16" fmla="*/ 54 w 109"/>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2">
                  <a:moveTo>
                    <a:pt x="54" y="0"/>
                  </a:moveTo>
                  <a:lnTo>
                    <a:pt x="54" y="0"/>
                  </a:lnTo>
                  <a:cubicBezTo>
                    <a:pt x="24" y="0"/>
                    <a:pt x="0" y="30"/>
                    <a:pt x="0" y="66"/>
                  </a:cubicBezTo>
                  <a:lnTo>
                    <a:pt x="0" y="66"/>
                  </a:lnTo>
                  <a:cubicBezTo>
                    <a:pt x="0" y="102"/>
                    <a:pt x="24" y="131"/>
                    <a:pt x="54" y="131"/>
                  </a:cubicBezTo>
                  <a:lnTo>
                    <a:pt x="54" y="131"/>
                  </a:lnTo>
                  <a:cubicBezTo>
                    <a:pt x="83" y="131"/>
                    <a:pt x="108" y="102"/>
                    <a:pt x="108" y="66"/>
                  </a:cubicBezTo>
                  <a:lnTo>
                    <a:pt x="108" y="66"/>
                  </a:lnTo>
                  <a:cubicBezTo>
                    <a:pt x="108" y="30"/>
                    <a:pt x="83" y="0"/>
                    <a:pt x="54"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7" name="Freeform 8">
              <a:extLst>
                <a:ext uri="{FF2B5EF4-FFF2-40B4-BE49-F238E27FC236}">
                  <a16:creationId xmlns:a16="http://schemas.microsoft.com/office/drawing/2014/main" id="{4F20611B-2FE4-8942-9C15-8252A43B6678}"/>
                </a:ext>
              </a:extLst>
            </p:cNvPr>
            <p:cNvSpPr>
              <a:spLocks noChangeArrowheads="1"/>
            </p:cNvSpPr>
            <p:nvPr/>
          </p:nvSpPr>
          <p:spPr bwMode="auto">
            <a:xfrm>
              <a:off x="14314635" y="3902742"/>
              <a:ext cx="5987421" cy="400994"/>
            </a:xfrm>
            <a:custGeom>
              <a:avLst/>
              <a:gdLst>
                <a:gd name="T0" fmla="*/ 716 w 4806"/>
                <a:gd name="T1" fmla="*/ 256 h 322"/>
                <a:gd name="T2" fmla="*/ 716 w 4806"/>
                <a:gd name="T3" fmla="*/ 256 h 322"/>
                <a:gd name="T4" fmla="*/ 651 w 4806"/>
                <a:gd name="T5" fmla="*/ 180 h 322"/>
                <a:gd name="T6" fmla="*/ 651 w 4806"/>
                <a:gd name="T7" fmla="*/ 180 h 322"/>
                <a:gd name="T8" fmla="*/ 716 w 4806"/>
                <a:gd name="T9" fmla="*/ 103 h 322"/>
                <a:gd name="T10" fmla="*/ 716 w 4806"/>
                <a:gd name="T11" fmla="*/ 103 h 322"/>
                <a:gd name="T12" fmla="*/ 781 w 4806"/>
                <a:gd name="T13" fmla="*/ 180 h 322"/>
                <a:gd name="T14" fmla="*/ 781 w 4806"/>
                <a:gd name="T15" fmla="*/ 180 h 322"/>
                <a:gd name="T16" fmla="*/ 716 w 4806"/>
                <a:gd name="T17" fmla="*/ 256 h 322"/>
                <a:gd name="T18" fmla="*/ 458 w 4806"/>
                <a:gd name="T19" fmla="*/ 256 h 322"/>
                <a:gd name="T20" fmla="*/ 458 w 4806"/>
                <a:gd name="T21" fmla="*/ 256 h 322"/>
                <a:gd name="T22" fmla="*/ 393 w 4806"/>
                <a:gd name="T23" fmla="*/ 180 h 322"/>
                <a:gd name="T24" fmla="*/ 393 w 4806"/>
                <a:gd name="T25" fmla="*/ 180 h 322"/>
                <a:gd name="T26" fmla="*/ 458 w 4806"/>
                <a:gd name="T27" fmla="*/ 103 h 322"/>
                <a:gd name="T28" fmla="*/ 458 w 4806"/>
                <a:gd name="T29" fmla="*/ 103 h 322"/>
                <a:gd name="T30" fmla="*/ 523 w 4806"/>
                <a:gd name="T31" fmla="*/ 180 h 322"/>
                <a:gd name="T32" fmla="*/ 523 w 4806"/>
                <a:gd name="T33" fmla="*/ 180 h 322"/>
                <a:gd name="T34" fmla="*/ 458 w 4806"/>
                <a:gd name="T35" fmla="*/ 256 h 322"/>
                <a:gd name="T36" fmla="*/ 212 w 4806"/>
                <a:gd name="T37" fmla="*/ 256 h 322"/>
                <a:gd name="T38" fmla="*/ 212 w 4806"/>
                <a:gd name="T39" fmla="*/ 256 h 322"/>
                <a:gd name="T40" fmla="*/ 147 w 4806"/>
                <a:gd name="T41" fmla="*/ 180 h 322"/>
                <a:gd name="T42" fmla="*/ 147 w 4806"/>
                <a:gd name="T43" fmla="*/ 180 h 322"/>
                <a:gd name="T44" fmla="*/ 212 w 4806"/>
                <a:gd name="T45" fmla="*/ 103 h 322"/>
                <a:gd name="T46" fmla="*/ 212 w 4806"/>
                <a:gd name="T47" fmla="*/ 103 h 322"/>
                <a:gd name="T48" fmla="*/ 277 w 4806"/>
                <a:gd name="T49" fmla="*/ 180 h 322"/>
                <a:gd name="T50" fmla="*/ 277 w 4806"/>
                <a:gd name="T51" fmla="*/ 180 h 322"/>
                <a:gd name="T52" fmla="*/ 212 w 4806"/>
                <a:gd name="T53" fmla="*/ 256 h 322"/>
                <a:gd name="T54" fmla="*/ 4805 w 4806"/>
                <a:gd name="T55" fmla="*/ 0 h 322"/>
                <a:gd name="T56" fmla="*/ 0 w 4806"/>
                <a:gd name="T57" fmla="*/ 0 h 322"/>
                <a:gd name="T58" fmla="*/ 0 w 4806"/>
                <a:gd name="T59" fmla="*/ 321 h 322"/>
                <a:gd name="T60" fmla="*/ 4805 w 4806"/>
                <a:gd name="T61" fmla="*/ 321 h 322"/>
                <a:gd name="T62" fmla="*/ 4805 w 4806"/>
                <a:gd name="T63"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6" h="322">
                  <a:moveTo>
                    <a:pt x="716" y="256"/>
                  </a:moveTo>
                  <a:lnTo>
                    <a:pt x="716" y="256"/>
                  </a:lnTo>
                  <a:cubicBezTo>
                    <a:pt x="680" y="256"/>
                    <a:pt x="651" y="222"/>
                    <a:pt x="651" y="180"/>
                  </a:cubicBezTo>
                  <a:lnTo>
                    <a:pt x="651" y="180"/>
                  </a:lnTo>
                  <a:cubicBezTo>
                    <a:pt x="651" y="137"/>
                    <a:pt x="680" y="103"/>
                    <a:pt x="716" y="103"/>
                  </a:cubicBezTo>
                  <a:lnTo>
                    <a:pt x="716" y="103"/>
                  </a:lnTo>
                  <a:cubicBezTo>
                    <a:pt x="751" y="103"/>
                    <a:pt x="781" y="137"/>
                    <a:pt x="781" y="180"/>
                  </a:cubicBezTo>
                  <a:lnTo>
                    <a:pt x="781" y="180"/>
                  </a:lnTo>
                  <a:cubicBezTo>
                    <a:pt x="781" y="222"/>
                    <a:pt x="751" y="256"/>
                    <a:pt x="716" y="256"/>
                  </a:cubicBezTo>
                  <a:close/>
                  <a:moveTo>
                    <a:pt x="458" y="256"/>
                  </a:moveTo>
                  <a:lnTo>
                    <a:pt x="458" y="256"/>
                  </a:lnTo>
                  <a:cubicBezTo>
                    <a:pt x="422" y="256"/>
                    <a:pt x="393" y="222"/>
                    <a:pt x="393" y="180"/>
                  </a:cubicBezTo>
                  <a:lnTo>
                    <a:pt x="393" y="180"/>
                  </a:lnTo>
                  <a:cubicBezTo>
                    <a:pt x="393" y="137"/>
                    <a:pt x="422" y="103"/>
                    <a:pt x="458" y="103"/>
                  </a:cubicBezTo>
                  <a:lnTo>
                    <a:pt x="458" y="103"/>
                  </a:lnTo>
                  <a:cubicBezTo>
                    <a:pt x="494" y="103"/>
                    <a:pt x="523" y="137"/>
                    <a:pt x="523" y="180"/>
                  </a:cubicBezTo>
                  <a:lnTo>
                    <a:pt x="523" y="180"/>
                  </a:lnTo>
                  <a:cubicBezTo>
                    <a:pt x="523" y="222"/>
                    <a:pt x="494" y="256"/>
                    <a:pt x="458" y="256"/>
                  </a:cubicBezTo>
                  <a:close/>
                  <a:moveTo>
                    <a:pt x="212" y="256"/>
                  </a:moveTo>
                  <a:lnTo>
                    <a:pt x="212" y="256"/>
                  </a:lnTo>
                  <a:cubicBezTo>
                    <a:pt x="177" y="256"/>
                    <a:pt x="147" y="222"/>
                    <a:pt x="147" y="180"/>
                  </a:cubicBezTo>
                  <a:lnTo>
                    <a:pt x="147" y="180"/>
                  </a:lnTo>
                  <a:cubicBezTo>
                    <a:pt x="147" y="137"/>
                    <a:pt x="177" y="103"/>
                    <a:pt x="212" y="103"/>
                  </a:cubicBezTo>
                  <a:lnTo>
                    <a:pt x="212" y="103"/>
                  </a:lnTo>
                  <a:cubicBezTo>
                    <a:pt x="248" y="103"/>
                    <a:pt x="277" y="137"/>
                    <a:pt x="277" y="180"/>
                  </a:cubicBezTo>
                  <a:lnTo>
                    <a:pt x="277" y="180"/>
                  </a:lnTo>
                  <a:cubicBezTo>
                    <a:pt x="277" y="222"/>
                    <a:pt x="248" y="256"/>
                    <a:pt x="212" y="256"/>
                  </a:cubicBezTo>
                  <a:close/>
                  <a:moveTo>
                    <a:pt x="4805" y="0"/>
                  </a:moveTo>
                  <a:lnTo>
                    <a:pt x="0" y="0"/>
                  </a:lnTo>
                  <a:lnTo>
                    <a:pt x="0" y="321"/>
                  </a:lnTo>
                  <a:lnTo>
                    <a:pt x="4805" y="321"/>
                  </a:lnTo>
                  <a:lnTo>
                    <a:pt x="4805" y="0"/>
                  </a:lnTo>
                  <a:close/>
                </a:path>
              </a:pathLst>
            </a:custGeom>
            <a:solidFill>
              <a:schemeClr val="accent2"/>
            </a:solidFill>
            <a:ln>
              <a:noFill/>
            </a:ln>
            <a:effectLst/>
          </p:spPr>
          <p:txBody>
            <a:bodyPr wrap="none" anchor="ctr"/>
            <a:lstStyle/>
            <a:p>
              <a:endParaRPr lang="en-US" dirty="0">
                <a:latin typeface="DM Sans" pitchFamily="2" charset="77"/>
              </a:endParaRPr>
            </a:p>
          </p:txBody>
        </p:sp>
        <p:sp>
          <p:nvSpPr>
            <p:cNvPr id="18" name="Freeform 10">
              <a:extLst>
                <a:ext uri="{FF2B5EF4-FFF2-40B4-BE49-F238E27FC236}">
                  <a16:creationId xmlns:a16="http://schemas.microsoft.com/office/drawing/2014/main" id="{23E41FEA-85C3-1E47-B2EF-AD5AC54EDBBE}"/>
                </a:ext>
              </a:extLst>
            </p:cNvPr>
            <p:cNvSpPr>
              <a:spLocks noChangeArrowheads="1"/>
            </p:cNvSpPr>
            <p:nvPr/>
          </p:nvSpPr>
          <p:spPr bwMode="auto">
            <a:xfrm>
              <a:off x="14314635" y="4314725"/>
              <a:ext cx="5987421" cy="4317534"/>
            </a:xfrm>
            <a:prstGeom prst="rect">
              <a:avLst/>
            </a:prstGeom>
            <a:solidFill>
              <a:schemeClr val="bg2"/>
            </a:solidFill>
            <a:ln w="12700" cap="flat">
              <a:solidFill>
                <a:schemeClr val="accent6"/>
              </a:solidFill>
              <a:bevel/>
              <a:headEnd/>
              <a:tailEnd/>
            </a:ln>
            <a:effectLst/>
          </p:spPr>
          <p:txBody>
            <a:bodyPr wrap="none" anchor="ctr"/>
            <a:lstStyle/>
            <a:p>
              <a:endParaRPr lang="en-US" dirty="0">
                <a:latin typeface="DM Sans" pitchFamily="2" charset="77"/>
              </a:endParaRPr>
            </a:p>
          </p:txBody>
        </p:sp>
        <p:sp>
          <p:nvSpPr>
            <p:cNvPr id="19" name="Freeform 11">
              <a:extLst>
                <a:ext uri="{FF2B5EF4-FFF2-40B4-BE49-F238E27FC236}">
                  <a16:creationId xmlns:a16="http://schemas.microsoft.com/office/drawing/2014/main" id="{9D03876D-60BC-594B-A5A5-384888119911}"/>
                </a:ext>
              </a:extLst>
            </p:cNvPr>
            <p:cNvSpPr>
              <a:spLocks noChangeArrowheads="1"/>
            </p:cNvSpPr>
            <p:nvPr/>
          </p:nvSpPr>
          <p:spPr bwMode="auto">
            <a:xfrm>
              <a:off x="18621180" y="7291953"/>
              <a:ext cx="390005" cy="346060"/>
            </a:xfrm>
            <a:custGeom>
              <a:avLst/>
              <a:gdLst>
                <a:gd name="T0" fmla="*/ 284 w 313"/>
                <a:gd name="T1" fmla="*/ 57 h 280"/>
                <a:gd name="T2" fmla="*/ 0 w 313"/>
                <a:gd name="T3" fmla="*/ 0 h 280"/>
                <a:gd name="T4" fmla="*/ 92 w 313"/>
                <a:gd name="T5" fmla="*/ 274 h 280"/>
                <a:gd name="T6" fmla="*/ 171 w 313"/>
                <a:gd name="T7" fmla="*/ 185 h 280"/>
                <a:gd name="T8" fmla="*/ 266 w 313"/>
                <a:gd name="T9" fmla="*/ 269 h 280"/>
                <a:gd name="T10" fmla="*/ 266 w 313"/>
                <a:gd name="T11" fmla="*/ 269 h 280"/>
                <a:gd name="T12" fmla="*/ 302 w 313"/>
                <a:gd name="T13" fmla="*/ 267 h 280"/>
                <a:gd name="T14" fmla="*/ 302 w 313"/>
                <a:gd name="T15" fmla="*/ 267 h 280"/>
                <a:gd name="T16" fmla="*/ 300 w 313"/>
                <a:gd name="T17" fmla="*/ 231 h 280"/>
                <a:gd name="T18" fmla="*/ 205 w 313"/>
                <a:gd name="T19" fmla="*/ 147 h 280"/>
                <a:gd name="T20" fmla="*/ 284 w 313"/>
                <a:gd name="T21" fmla="*/ 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80">
                  <a:moveTo>
                    <a:pt x="284" y="57"/>
                  </a:moveTo>
                  <a:lnTo>
                    <a:pt x="0" y="0"/>
                  </a:lnTo>
                  <a:lnTo>
                    <a:pt x="92" y="274"/>
                  </a:lnTo>
                  <a:lnTo>
                    <a:pt x="171" y="185"/>
                  </a:lnTo>
                  <a:lnTo>
                    <a:pt x="266" y="269"/>
                  </a:lnTo>
                  <a:lnTo>
                    <a:pt x="266" y="269"/>
                  </a:lnTo>
                  <a:cubicBezTo>
                    <a:pt x="277" y="279"/>
                    <a:pt x="293" y="277"/>
                    <a:pt x="302" y="267"/>
                  </a:cubicBezTo>
                  <a:lnTo>
                    <a:pt x="302" y="267"/>
                  </a:lnTo>
                  <a:cubicBezTo>
                    <a:pt x="312" y="257"/>
                    <a:pt x="311" y="241"/>
                    <a:pt x="300" y="231"/>
                  </a:cubicBezTo>
                  <a:lnTo>
                    <a:pt x="205" y="147"/>
                  </a:lnTo>
                  <a:lnTo>
                    <a:pt x="284" y="57"/>
                  </a:lnTo>
                </a:path>
              </a:pathLst>
            </a:custGeom>
            <a:solidFill>
              <a:schemeClr val="accent4"/>
            </a:solidFill>
            <a:ln>
              <a:noFill/>
            </a:ln>
            <a:effectLst/>
          </p:spPr>
          <p:txBody>
            <a:bodyPr wrap="none" anchor="ctr"/>
            <a:lstStyle/>
            <a:p>
              <a:endParaRPr lang="en-US" dirty="0">
                <a:latin typeface="DM Sans" pitchFamily="2" charset="77"/>
              </a:endParaRPr>
            </a:p>
          </p:txBody>
        </p:sp>
        <p:sp>
          <p:nvSpPr>
            <p:cNvPr id="20" name="Freeform 12">
              <a:extLst>
                <a:ext uri="{FF2B5EF4-FFF2-40B4-BE49-F238E27FC236}">
                  <a16:creationId xmlns:a16="http://schemas.microsoft.com/office/drawing/2014/main" id="{EC47AF90-5657-5A4F-9631-BDCE4952B0EB}"/>
                </a:ext>
              </a:extLst>
            </p:cNvPr>
            <p:cNvSpPr>
              <a:spLocks noChangeArrowheads="1"/>
            </p:cNvSpPr>
            <p:nvPr/>
          </p:nvSpPr>
          <p:spPr bwMode="auto">
            <a:xfrm>
              <a:off x="14633228" y="5611084"/>
              <a:ext cx="3581466" cy="2136793"/>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1" name="Freeform 13">
              <a:extLst>
                <a:ext uri="{FF2B5EF4-FFF2-40B4-BE49-F238E27FC236}">
                  <a16:creationId xmlns:a16="http://schemas.microsoft.com/office/drawing/2014/main" id="{C174D095-4948-184E-BD7C-232F619610D3}"/>
                </a:ext>
              </a:extLst>
            </p:cNvPr>
            <p:cNvSpPr>
              <a:spLocks noChangeArrowheads="1"/>
            </p:cNvSpPr>
            <p:nvPr/>
          </p:nvSpPr>
          <p:spPr bwMode="auto">
            <a:xfrm>
              <a:off x="14633228" y="5611084"/>
              <a:ext cx="3581466" cy="2136793"/>
            </a:xfrm>
            <a:custGeom>
              <a:avLst/>
              <a:gdLst>
                <a:gd name="T0" fmla="*/ 160 w 2877"/>
                <a:gd name="T1" fmla="*/ 1714 h 1715"/>
                <a:gd name="T2" fmla="*/ 2716 w 2877"/>
                <a:gd name="T3" fmla="*/ 1714 h 1715"/>
                <a:gd name="T4" fmla="*/ 2716 w 2877"/>
                <a:gd name="T5" fmla="*/ 1714 h 1715"/>
                <a:gd name="T6" fmla="*/ 2876 w 2877"/>
                <a:gd name="T7" fmla="*/ 1555 h 1715"/>
                <a:gd name="T8" fmla="*/ 2876 w 2877"/>
                <a:gd name="T9" fmla="*/ 159 h 1715"/>
                <a:gd name="T10" fmla="*/ 2876 w 2877"/>
                <a:gd name="T11" fmla="*/ 159 h 1715"/>
                <a:gd name="T12" fmla="*/ 2716 w 2877"/>
                <a:gd name="T13" fmla="*/ 0 h 1715"/>
                <a:gd name="T14" fmla="*/ 160 w 2877"/>
                <a:gd name="T15" fmla="*/ 0 h 1715"/>
                <a:gd name="T16" fmla="*/ 160 w 2877"/>
                <a:gd name="T17" fmla="*/ 0 h 1715"/>
                <a:gd name="T18" fmla="*/ 0 w 2877"/>
                <a:gd name="T19" fmla="*/ 159 h 1715"/>
                <a:gd name="T20" fmla="*/ 0 w 2877"/>
                <a:gd name="T21" fmla="*/ 1555 h 1715"/>
                <a:gd name="T22" fmla="*/ 0 w 2877"/>
                <a:gd name="T23" fmla="*/ 1555 h 1715"/>
                <a:gd name="T24" fmla="*/ 160 w 2877"/>
                <a:gd name="T25" fmla="*/ 1714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7" h="1715">
                  <a:moveTo>
                    <a:pt x="160" y="1714"/>
                  </a:moveTo>
                  <a:lnTo>
                    <a:pt x="2716" y="1714"/>
                  </a:lnTo>
                  <a:lnTo>
                    <a:pt x="2716" y="1714"/>
                  </a:lnTo>
                  <a:cubicBezTo>
                    <a:pt x="2805" y="1714"/>
                    <a:pt x="2876" y="1643"/>
                    <a:pt x="2876" y="1555"/>
                  </a:cubicBezTo>
                  <a:lnTo>
                    <a:pt x="2876" y="159"/>
                  </a:lnTo>
                  <a:lnTo>
                    <a:pt x="2876" y="159"/>
                  </a:lnTo>
                  <a:cubicBezTo>
                    <a:pt x="2876" y="71"/>
                    <a:pt x="2805" y="0"/>
                    <a:pt x="2716" y="0"/>
                  </a:cubicBezTo>
                  <a:lnTo>
                    <a:pt x="160" y="0"/>
                  </a:lnTo>
                  <a:lnTo>
                    <a:pt x="160" y="0"/>
                  </a:lnTo>
                  <a:cubicBezTo>
                    <a:pt x="72" y="0"/>
                    <a:pt x="0" y="71"/>
                    <a:pt x="0" y="159"/>
                  </a:cubicBezTo>
                  <a:lnTo>
                    <a:pt x="0" y="1555"/>
                  </a:lnTo>
                  <a:lnTo>
                    <a:pt x="0" y="1555"/>
                  </a:lnTo>
                  <a:cubicBezTo>
                    <a:pt x="0" y="1643"/>
                    <a:pt x="72" y="1714"/>
                    <a:pt x="160" y="1714"/>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22" name="Freeform 14">
              <a:extLst>
                <a:ext uri="{FF2B5EF4-FFF2-40B4-BE49-F238E27FC236}">
                  <a16:creationId xmlns:a16="http://schemas.microsoft.com/office/drawing/2014/main" id="{9E2B7A3A-5154-6543-B916-2BC400310A95}"/>
                </a:ext>
              </a:extLst>
            </p:cNvPr>
            <p:cNvSpPr>
              <a:spLocks noChangeArrowheads="1"/>
            </p:cNvSpPr>
            <p:nvPr/>
          </p:nvSpPr>
          <p:spPr bwMode="auto">
            <a:xfrm>
              <a:off x="15105630" y="5924186"/>
              <a:ext cx="1488614" cy="82397"/>
            </a:xfrm>
            <a:custGeom>
              <a:avLst/>
              <a:gdLst>
                <a:gd name="T0" fmla="*/ 15 w 1197"/>
                <a:gd name="T1" fmla="*/ 66 h 67"/>
                <a:gd name="T2" fmla="*/ 1180 w 1197"/>
                <a:gd name="T3" fmla="*/ 66 h 67"/>
                <a:gd name="T4" fmla="*/ 1180 w 1197"/>
                <a:gd name="T5" fmla="*/ 66 h 67"/>
                <a:gd name="T6" fmla="*/ 1196 w 1197"/>
                <a:gd name="T7" fmla="*/ 51 h 67"/>
                <a:gd name="T8" fmla="*/ 1196 w 1197"/>
                <a:gd name="T9" fmla="*/ 16 h 67"/>
                <a:gd name="T10" fmla="*/ 1196 w 1197"/>
                <a:gd name="T11" fmla="*/ 16 h 67"/>
                <a:gd name="T12" fmla="*/ 1180 w 1197"/>
                <a:gd name="T13" fmla="*/ 0 h 67"/>
                <a:gd name="T14" fmla="*/ 15 w 1197"/>
                <a:gd name="T15" fmla="*/ 0 h 67"/>
                <a:gd name="T16" fmla="*/ 15 w 1197"/>
                <a:gd name="T17" fmla="*/ 0 h 67"/>
                <a:gd name="T18" fmla="*/ 0 w 1197"/>
                <a:gd name="T19" fmla="*/ 16 h 67"/>
                <a:gd name="T20" fmla="*/ 0 w 1197"/>
                <a:gd name="T21" fmla="*/ 51 h 67"/>
                <a:gd name="T22" fmla="*/ 0 w 1197"/>
                <a:gd name="T23" fmla="*/ 51 h 67"/>
                <a:gd name="T24" fmla="*/ 15 w 1197"/>
                <a:gd name="T25"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7" h="67">
                  <a:moveTo>
                    <a:pt x="15" y="66"/>
                  </a:moveTo>
                  <a:lnTo>
                    <a:pt x="1180" y="66"/>
                  </a:lnTo>
                  <a:lnTo>
                    <a:pt x="1180" y="66"/>
                  </a:lnTo>
                  <a:cubicBezTo>
                    <a:pt x="1189" y="66"/>
                    <a:pt x="1196" y="59"/>
                    <a:pt x="1196" y="51"/>
                  </a:cubicBezTo>
                  <a:lnTo>
                    <a:pt x="1196" y="16"/>
                  </a:lnTo>
                  <a:lnTo>
                    <a:pt x="1196" y="16"/>
                  </a:lnTo>
                  <a:cubicBezTo>
                    <a:pt x="1196" y="7"/>
                    <a:pt x="1189" y="0"/>
                    <a:pt x="1180" y="0"/>
                  </a:cubicBezTo>
                  <a:lnTo>
                    <a:pt x="15" y="0"/>
                  </a:lnTo>
                  <a:lnTo>
                    <a:pt x="15" y="0"/>
                  </a:lnTo>
                  <a:cubicBezTo>
                    <a:pt x="7" y="0"/>
                    <a:pt x="0" y="7"/>
                    <a:pt x="0" y="16"/>
                  </a:cubicBezTo>
                  <a:lnTo>
                    <a:pt x="0" y="51"/>
                  </a:lnTo>
                  <a:lnTo>
                    <a:pt x="0" y="51"/>
                  </a:lnTo>
                  <a:cubicBezTo>
                    <a:pt x="0" y="59"/>
                    <a:pt x="7" y="66"/>
                    <a:pt x="15" y="66"/>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23" name="Freeform 15">
              <a:extLst>
                <a:ext uri="{FF2B5EF4-FFF2-40B4-BE49-F238E27FC236}">
                  <a16:creationId xmlns:a16="http://schemas.microsoft.com/office/drawing/2014/main" id="{6E064FD6-4C9E-1746-B7DA-8AE35A716DE3}"/>
                </a:ext>
              </a:extLst>
            </p:cNvPr>
            <p:cNvSpPr>
              <a:spLocks noChangeArrowheads="1"/>
            </p:cNvSpPr>
            <p:nvPr/>
          </p:nvSpPr>
          <p:spPr bwMode="auto">
            <a:xfrm>
              <a:off x="15105633" y="6138417"/>
              <a:ext cx="1741294" cy="384513"/>
            </a:xfrm>
            <a:custGeom>
              <a:avLst/>
              <a:gdLst>
                <a:gd name="T0" fmla="*/ 15 w 1399"/>
                <a:gd name="T1" fmla="*/ 307 h 308"/>
                <a:gd name="T2" fmla="*/ 1382 w 1399"/>
                <a:gd name="T3" fmla="*/ 307 h 308"/>
                <a:gd name="T4" fmla="*/ 1382 w 1399"/>
                <a:gd name="T5" fmla="*/ 307 h 308"/>
                <a:gd name="T6" fmla="*/ 1398 w 1399"/>
                <a:gd name="T7" fmla="*/ 291 h 308"/>
                <a:gd name="T8" fmla="*/ 1398 w 1399"/>
                <a:gd name="T9" fmla="*/ 16 h 308"/>
                <a:gd name="T10" fmla="*/ 1398 w 1399"/>
                <a:gd name="T11" fmla="*/ 16 h 308"/>
                <a:gd name="T12" fmla="*/ 1382 w 1399"/>
                <a:gd name="T13" fmla="*/ 0 h 308"/>
                <a:gd name="T14" fmla="*/ 15 w 1399"/>
                <a:gd name="T15" fmla="*/ 0 h 308"/>
                <a:gd name="T16" fmla="*/ 15 w 1399"/>
                <a:gd name="T17" fmla="*/ 0 h 308"/>
                <a:gd name="T18" fmla="*/ 0 w 1399"/>
                <a:gd name="T19" fmla="*/ 16 h 308"/>
                <a:gd name="T20" fmla="*/ 0 w 1399"/>
                <a:gd name="T21" fmla="*/ 291 h 308"/>
                <a:gd name="T22" fmla="*/ 0 w 1399"/>
                <a:gd name="T23" fmla="*/ 291 h 308"/>
                <a:gd name="T24" fmla="*/ 15 w 1399"/>
                <a:gd name="T25" fmla="*/ 3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9" h="308">
                  <a:moveTo>
                    <a:pt x="15" y="307"/>
                  </a:moveTo>
                  <a:lnTo>
                    <a:pt x="1382" y="307"/>
                  </a:lnTo>
                  <a:lnTo>
                    <a:pt x="1382" y="307"/>
                  </a:lnTo>
                  <a:cubicBezTo>
                    <a:pt x="1391" y="307"/>
                    <a:pt x="1398" y="301"/>
                    <a:pt x="1398" y="291"/>
                  </a:cubicBezTo>
                  <a:lnTo>
                    <a:pt x="1398" y="16"/>
                  </a:lnTo>
                  <a:lnTo>
                    <a:pt x="1398" y="16"/>
                  </a:lnTo>
                  <a:cubicBezTo>
                    <a:pt x="1398" y="8"/>
                    <a:pt x="1391" y="0"/>
                    <a:pt x="1382" y="0"/>
                  </a:cubicBezTo>
                  <a:lnTo>
                    <a:pt x="15" y="0"/>
                  </a:lnTo>
                  <a:lnTo>
                    <a:pt x="15" y="0"/>
                  </a:lnTo>
                  <a:cubicBezTo>
                    <a:pt x="7" y="0"/>
                    <a:pt x="0" y="8"/>
                    <a:pt x="0" y="16"/>
                  </a:cubicBezTo>
                  <a:lnTo>
                    <a:pt x="0" y="291"/>
                  </a:lnTo>
                  <a:lnTo>
                    <a:pt x="0" y="291"/>
                  </a:lnTo>
                  <a:cubicBezTo>
                    <a:pt x="0" y="301"/>
                    <a:pt x="7" y="307"/>
                    <a:pt x="15" y="307"/>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4" name="Freeform 16">
              <a:extLst>
                <a:ext uri="{FF2B5EF4-FFF2-40B4-BE49-F238E27FC236}">
                  <a16:creationId xmlns:a16="http://schemas.microsoft.com/office/drawing/2014/main" id="{95549F63-A203-E24A-8BE4-15737CAD7C22}"/>
                </a:ext>
              </a:extLst>
            </p:cNvPr>
            <p:cNvSpPr>
              <a:spLocks noChangeArrowheads="1"/>
            </p:cNvSpPr>
            <p:nvPr/>
          </p:nvSpPr>
          <p:spPr bwMode="auto">
            <a:xfrm>
              <a:off x="16890868" y="6660254"/>
              <a:ext cx="856915" cy="368036"/>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6 h 295"/>
                <a:gd name="T10" fmla="*/ 688 w 689"/>
                <a:gd name="T11" fmla="*/ 16 h 295"/>
                <a:gd name="T12" fmla="*/ 672 w 689"/>
                <a:gd name="T13" fmla="*/ 0 h 295"/>
                <a:gd name="T14" fmla="*/ 16 w 689"/>
                <a:gd name="T15" fmla="*/ 0 h 295"/>
                <a:gd name="T16" fmla="*/ 16 w 689"/>
                <a:gd name="T17" fmla="*/ 0 h 295"/>
                <a:gd name="T18" fmla="*/ 0 w 689"/>
                <a:gd name="T19" fmla="*/ 16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7"/>
                    <a:pt x="688" y="278"/>
                  </a:cubicBezTo>
                  <a:lnTo>
                    <a:pt x="688" y="16"/>
                  </a:lnTo>
                  <a:lnTo>
                    <a:pt x="688" y="16"/>
                  </a:lnTo>
                  <a:cubicBezTo>
                    <a:pt x="688" y="7"/>
                    <a:pt x="680" y="0"/>
                    <a:pt x="672" y="0"/>
                  </a:cubicBezTo>
                  <a:lnTo>
                    <a:pt x="16" y="0"/>
                  </a:lnTo>
                  <a:lnTo>
                    <a:pt x="16" y="0"/>
                  </a:lnTo>
                  <a:cubicBezTo>
                    <a:pt x="7" y="0"/>
                    <a:pt x="0" y="7"/>
                    <a:pt x="0" y="16"/>
                  </a:cubicBezTo>
                  <a:lnTo>
                    <a:pt x="0" y="278"/>
                  </a:lnTo>
                  <a:lnTo>
                    <a:pt x="0" y="278"/>
                  </a:lnTo>
                  <a:cubicBezTo>
                    <a:pt x="0" y="287"/>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5" name="Freeform 17">
              <a:extLst>
                <a:ext uri="{FF2B5EF4-FFF2-40B4-BE49-F238E27FC236}">
                  <a16:creationId xmlns:a16="http://schemas.microsoft.com/office/drawing/2014/main" id="{F8ABD539-F0D5-FC4F-8FEA-627EFF056DCF}"/>
                </a:ext>
              </a:extLst>
            </p:cNvPr>
            <p:cNvSpPr>
              <a:spLocks noChangeArrowheads="1"/>
            </p:cNvSpPr>
            <p:nvPr/>
          </p:nvSpPr>
          <p:spPr bwMode="auto">
            <a:xfrm>
              <a:off x="15995503" y="6660254"/>
              <a:ext cx="856915" cy="368036"/>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6 h 295"/>
                <a:gd name="T10" fmla="*/ 687 w 688"/>
                <a:gd name="T11" fmla="*/ 16 h 295"/>
                <a:gd name="T12" fmla="*/ 671 w 688"/>
                <a:gd name="T13" fmla="*/ 0 h 295"/>
                <a:gd name="T14" fmla="*/ 15 w 688"/>
                <a:gd name="T15" fmla="*/ 0 h 295"/>
                <a:gd name="T16" fmla="*/ 15 w 688"/>
                <a:gd name="T17" fmla="*/ 0 h 295"/>
                <a:gd name="T18" fmla="*/ 0 w 688"/>
                <a:gd name="T19" fmla="*/ 16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7"/>
                    <a:pt x="687" y="278"/>
                  </a:cubicBezTo>
                  <a:lnTo>
                    <a:pt x="687" y="16"/>
                  </a:lnTo>
                  <a:lnTo>
                    <a:pt x="687" y="16"/>
                  </a:lnTo>
                  <a:cubicBezTo>
                    <a:pt x="687" y="7"/>
                    <a:pt x="680" y="0"/>
                    <a:pt x="671" y="0"/>
                  </a:cubicBezTo>
                  <a:lnTo>
                    <a:pt x="15" y="0"/>
                  </a:lnTo>
                  <a:lnTo>
                    <a:pt x="15" y="0"/>
                  </a:lnTo>
                  <a:cubicBezTo>
                    <a:pt x="6" y="0"/>
                    <a:pt x="0" y="7"/>
                    <a:pt x="0" y="16"/>
                  </a:cubicBezTo>
                  <a:lnTo>
                    <a:pt x="0" y="278"/>
                  </a:lnTo>
                  <a:lnTo>
                    <a:pt x="0" y="278"/>
                  </a:lnTo>
                  <a:cubicBezTo>
                    <a:pt x="0" y="287"/>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6" name="Freeform 18">
              <a:extLst>
                <a:ext uri="{FF2B5EF4-FFF2-40B4-BE49-F238E27FC236}">
                  <a16:creationId xmlns:a16="http://schemas.microsoft.com/office/drawing/2014/main" id="{5C16AD71-0EFD-5342-8940-5997AA2C5631}"/>
                </a:ext>
              </a:extLst>
            </p:cNvPr>
            <p:cNvSpPr>
              <a:spLocks noChangeArrowheads="1"/>
            </p:cNvSpPr>
            <p:nvPr/>
          </p:nvSpPr>
          <p:spPr bwMode="auto">
            <a:xfrm>
              <a:off x="16890868" y="7099698"/>
              <a:ext cx="856915" cy="368036"/>
            </a:xfrm>
            <a:custGeom>
              <a:avLst/>
              <a:gdLst>
                <a:gd name="T0" fmla="*/ 16 w 689"/>
                <a:gd name="T1" fmla="*/ 294 h 295"/>
                <a:gd name="T2" fmla="*/ 672 w 689"/>
                <a:gd name="T3" fmla="*/ 294 h 295"/>
                <a:gd name="T4" fmla="*/ 672 w 689"/>
                <a:gd name="T5" fmla="*/ 294 h 295"/>
                <a:gd name="T6" fmla="*/ 688 w 689"/>
                <a:gd name="T7" fmla="*/ 278 h 295"/>
                <a:gd name="T8" fmla="*/ 688 w 689"/>
                <a:gd name="T9" fmla="*/ 15 h 295"/>
                <a:gd name="T10" fmla="*/ 688 w 689"/>
                <a:gd name="T11" fmla="*/ 15 h 295"/>
                <a:gd name="T12" fmla="*/ 672 w 689"/>
                <a:gd name="T13" fmla="*/ 0 h 295"/>
                <a:gd name="T14" fmla="*/ 16 w 689"/>
                <a:gd name="T15" fmla="*/ 0 h 295"/>
                <a:gd name="T16" fmla="*/ 16 w 689"/>
                <a:gd name="T17" fmla="*/ 0 h 295"/>
                <a:gd name="T18" fmla="*/ 0 w 689"/>
                <a:gd name="T19" fmla="*/ 15 h 295"/>
                <a:gd name="T20" fmla="*/ 0 w 689"/>
                <a:gd name="T21" fmla="*/ 278 h 295"/>
                <a:gd name="T22" fmla="*/ 0 w 689"/>
                <a:gd name="T23" fmla="*/ 278 h 295"/>
                <a:gd name="T24" fmla="*/ 16 w 689"/>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95">
                  <a:moveTo>
                    <a:pt x="16" y="294"/>
                  </a:moveTo>
                  <a:lnTo>
                    <a:pt x="672" y="294"/>
                  </a:lnTo>
                  <a:lnTo>
                    <a:pt x="672" y="294"/>
                  </a:lnTo>
                  <a:cubicBezTo>
                    <a:pt x="680" y="294"/>
                    <a:pt x="688" y="288"/>
                    <a:pt x="688" y="278"/>
                  </a:cubicBezTo>
                  <a:lnTo>
                    <a:pt x="688" y="15"/>
                  </a:lnTo>
                  <a:lnTo>
                    <a:pt x="688" y="15"/>
                  </a:lnTo>
                  <a:cubicBezTo>
                    <a:pt x="688" y="6"/>
                    <a:pt x="680" y="0"/>
                    <a:pt x="672" y="0"/>
                  </a:cubicBezTo>
                  <a:lnTo>
                    <a:pt x="16" y="0"/>
                  </a:lnTo>
                  <a:lnTo>
                    <a:pt x="16" y="0"/>
                  </a:lnTo>
                  <a:cubicBezTo>
                    <a:pt x="7" y="0"/>
                    <a:pt x="0" y="6"/>
                    <a:pt x="0" y="15"/>
                  </a:cubicBezTo>
                  <a:lnTo>
                    <a:pt x="0" y="278"/>
                  </a:lnTo>
                  <a:lnTo>
                    <a:pt x="0" y="278"/>
                  </a:lnTo>
                  <a:cubicBezTo>
                    <a:pt x="0" y="288"/>
                    <a:pt x="7" y="294"/>
                    <a:pt x="16"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7" name="Freeform 19">
              <a:extLst>
                <a:ext uri="{FF2B5EF4-FFF2-40B4-BE49-F238E27FC236}">
                  <a16:creationId xmlns:a16="http://schemas.microsoft.com/office/drawing/2014/main" id="{B1E9905B-FB81-E14A-8D15-90914A1935C0}"/>
                </a:ext>
              </a:extLst>
            </p:cNvPr>
            <p:cNvSpPr>
              <a:spLocks noChangeArrowheads="1"/>
            </p:cNvSpPr>
            <p:nvPr/>
          </p:nvSpPr>
          <p:spPr bwMode="auto">
            <a:xfrm>
              <a:off x="15995503" y="7099698"/>
              <a:ext cx="856915" cy="368036"/>
            </a:xfrm>
            <a:custGeom>
              <a:avLst/>
              <a:gdLst>
                <a:gd name="T0" fmla="*/ 15 w 688"/>
                <a:gd name="T1" fmla="*/ 294 h 295"/>
                <a:gd name="T2" fmla="*/ 671 w 688"/>
                <a:gd name="T3" fmla="*/ 294 h 295"/>
                <a:gd name="T4" fmla="*/ 671 w 688"/>
                <a:gd name="T5" fmla="*/ 294 h 295"/>
                <a:gd name="T6" fmla="*/ 687 w 688"/>
                <a:gd name="T7" fmla="*/ 278 h 295"/>
                <a:gd name="T8" fmla="*/ 687 w 688"/>
                <a:gd name="T9" fmla="*/ 15 h 295"/>
                <a:gd name="T10" fmla="*/ 687 w 688"/>
                <a:gd name="T11" fmla="*/ 15 h 295"/>
                <a:gd name="T12" fmla="*/ 671 w 688"/>
                <a:gd name="T13" fmla="*/ 0 h 295"/>
                <a:gd name="T14" fmla="*/ 15 w 688"/>
                <a:gd name="T15" fmla="*/ 0 h 295"/>
                <a:gd name="T16" fmla="*/ 15 w 688"/>
                <a:gd name="T17" fmla="*/ 0 h 295"/>
                <a:gd name="T18" fmla="*/ 0 w 688"/>
                <a:gd name="T19" fmla="*/ 15 h 295"/>
                <a:gd name="T20" fmla="*/ 0 w 688"/>
                <a:gd name="T21" fmla="*/ 278 h 295"/>
                <a:gd name="T22" fmla="*/ 0 w 688"/>
                <a:gd name="T23" fmla="*/ 278 h 295"/>
                <a:gd name="T24" fmla="*/ 15 w 688"/>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8" h="295">
                  <a:moveTo>
                    <a:pt x="15" y="294"/>
                  </a:moveTo>
                  <a:lnTo>
                    <a:pt x="671" y="294"/>
                  </a:lnTo>
                  <a:lnTo>
                    <a:pt x="671" y="294"/>
                  </a:lnTo>
                  <a:cubicBezTo>
                    <a:pt x="680" y="294"/>
                    <a:pt x="687" y="288"/>
                    <a:pt x="687" y="278"/>
                  </a:cubicBezTo>
                  <a:lnTo>
                    <a:pt x="687" y="15"/>
                  </a:lnTo>
                  <a:lnTo>
                    <a:pt x="687" y="15"/>
                  </a:lnTo>
                  <a:cubicBezTo>
                    <a:pt x="687" y="6"/>
                    <a:pt x="680" y="0"/>
                    <a:pt x="671" y="0"/>
                  </a:cubicBezTo>
                  <a:lnTo>
                    <a:pt x="15" y="0"/>
                  </a:lnTo>
                  <a:lnTo>
                    <a:pt x="15" y="0"/>
                  </a:lnTo>
                  <a:cubicBezTo>
                    <a:pt x="6" y="0"/>
                    <a:pt x="0" y="6"/>
                    <a:pt x="0" y="15"/>
                  </a:cubicBezTo>
                  <a:lnTo>
                    <a:pt x="0" y="278"/>
                  </a:lnTo>
                  <a:lnTo>
                    <a:pt x="0" y="278"/>
                  </a:lnTo>
                  <a:cubicBezTo>
                    <a:pt x="0" y="288"/>
                    <a:pt x="6" y="294"/>
                    <a:pt x="15" y="294"/>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28" name="Freeform 27">
              <a:extLst>
                <a:ext uri="{FF2B5EF4-FFF2-40B4-BE49-F238E27FC236}">
                  <a16:creationId xmlns:a16="http://schemas.microsoft.com/office/drawing/2014/main" id="{31C751CE-7FCF-A241-BA59-79E8EE4E040C}"/>
                </a:ext>
              </a:extLst>
            </p:cNvPr>
            <p:cNvSpPr>
              <a:spLocks noChangeArrowheads="1"/>
            </p:cNvSpPr>
            <p:nvPr/>
          </p:nvSpPr>
          <p:spPr bwMode="auto">
            <a:xfrm>
              <a:off x="14946332" y="6599833"/>
              <a:ext cx="838330" cy="954542"/>
            </a:xfrm>
            <a:custGeom>
              <a:avLst/>
              <a:gdLst>
                <a:gd name="connsiteX0" fmla="*/ 424434 w 838330"/>
                <a:gd name="connsiteY0" fmla="*/ 746165 h 954542"/>
                <a:gd name="connsiteX1" fmla="*/ 424894 w 838330"/>
                <a:gd name="connsiteY1" fmla="*/ 750671 h 954542"/>
                <a:gd name="connsiteX2" fmla="*/ 424434 w 838330"/>
                <a:gd name="connsiteY2" fmla="*/ 751156 h 954542"/>
                <a:gd name="connsiteX3" fmla="*/ 460501 w 838330"/>
                <a:gd name="connsiteY3" fmla="*/ 725078 h 954542"/>
                <a:gd name="connsiteX4" fmla="*/ 458671 w 838330"/>
                <a:gd name="connsiteY4" fmla="*/ 742425 h 954542"/>
                <a:gd name="connsiteX5" fmla="*/ 457755 w 838330"/>
                <a:gd name="connsiteY5" fmla="*/ 745894 h 954542"/>
                <a:gd name="connsiteX6" fmla="*/ 460501 w 838330"/>
                <a:gd name="connsiteY6" fmla="*/ 725078 h 954542"/>
                <a:gd name="connsiteX7" fmla="*/ 242156 w 838330"/>
                <a:gd name="connsiteY7" fmla="*/ 724953 h 954542"/>
                <a:gd name="connsiteX8" fmla="*/ 242865 w 838330"/>
                <a:gd name="connsiteY8" fmla="*/ 728162 h 954542"/>
                <a:gd name="connsiteX9" fmla="*/ 243396 w 838330"/>
                <a:gd name="connsiteY9" fmla="*/ 732440 h 954542"/>
                <a:gd name="connsiteX10" fmla="*/ 242156 w 838330"/>
                <a:gd name="connsiteY10" fmla="*/ 727449 h 954542"/>
                <a:gd name="connsiteX11" fmla="*/ 242156 w 838330"/>
                <a:gd name="connsiteY11" fmla="*/ 724953 h 954542"/>
                <a:gd name="connsiteX12" fmla="*/ 481658 w 838330"/>
                <a:gd name="connsiteY12" fmla="*/ 720100 h 954542"/>
                <a:gd name="connsiteX13" fmla="*/ 482473 w 838330"/>
                <a:gd name="connsiteY13" fmla="*/ 720294 h 954542"/>
                <a:gd name="connsiteX14" fmla="*/ 480643 w 838330"/>
                <a:gd name="connsiteY14" fmla="*/ 745100 h 954542"/>
                <a:gd name="connsiteX15" fmla="*/ 479727 w 838330"/>
                <a:gd name="connsiteY15" fmla="*/ 730216 h 954542"/>
                <a:gd name="connsiteX16" fmla="*/ 481658 w 838330"/>
                <a:gd name="connsiteY16" fmla="*/ 720100 h 954542"/>
                <a:gd name="connsiteX17" fmla="*/ 414514 w 838330"/>
                <a:gd name="connsiteY17" fmla="*/ 678786 h 954542"/>
                <a:gd name="connsiteX18" fmla="*/ 417467 w 838330"/>
                <a:gd name="connsiteY18" fmla="*/ 698595 h 954542"/>
                <a:gd name="connsiteX19" fmla="*/ 416994 w 838330"/>
                <a:gd name="connsiteY19" fmla="*/ 697970 h 954542"/>
                <a:gd name="connsiteX20" fmla="*/ 414514 w 838330"/>
                <a:gd name="connsiteY20" fmla="*/ 678786 h 954542"/>
                <a:gd name="connsiteX21" fmla="*/ 663168 w 838330"/>
                <a:gd name="connsiteY21" fmla="*/ 573269 h 954542"/>
                <a:gd name="connsiteX22" fmla="*/ 662825 w 838330"/>
                <a:gd name="connsiteY22" fmla="*/ 583257 h 954542"/>
                <a:gd name="connsiteX23" fmla="*/ 662825 w 838330"/>
                <a:gd name="connsiteY23" fmla="*/ 578263 h 954542"/>
                <a:gd name="connsiteX24" fmla="*/ 662825 w 838330"/>
                <a:gd name="connsiteY24" fmla="*/ 574518 h 954542"/>
                <a:gd name="connsiteX25" fmla="*/ 663168 w 838330"/>
                <a:gd name="connsiteY25" fmla="*/ 573269 h 954542"/>
                <a:gd name="connsiteX26" fmla="*/ 659162 w 838330"/>
                <a:gd name="connsiteY26" fmla="*/ 570772 h 954542"/>
                <a:gd name="connsiteX27" fmla="*/ 660994 w 838330"/>
                <a:gd name="connsiteY27" fmla="*/ 584506 h 954542"/>
                <a:gd name="connsiteX28" fmla="*/ 662825 w 838330"/>
                <a:gd name="connsiteY28" fmla="*/ 578263 h 954542"/>
                <a:gd name="connsiteX29" fmla="*/ 661909 w 838330"/>
                <a:gd name="connsiteY29" fmla="*/ 591997 h 954542"/>
                <a:gd name="connsiteX30" fmla="*/ 659162 w 838330"/>
                <a:gd name="connsiteY30" fmla="*/ 570772 h 954542"/>
                <a:gd name="connsiteX31" fmla="*/ 659162 w 838330"/>
                <a:gd name="connsiteY31" fmla="*/ 560290 h 954542"/>
                <a:gd name="connsiteX32" fmla="*/ 662825 w 838330"/>
                <a:gd name="connsiteY32" fmla="*/ 563429 h 954542"/>
                <a:gd name="connsiteX33" fmla="*/ 662825 w 838330"/>
                <a:gd name="connsiteY33" fmla="*/ 569707 h 954542"/>
                <a:gd name="connsiteX34" fmla="*/ 664661 w 838330"/>
                <a:gd name="connsiteY34" fmla="*/ 549301 h 954542"/>
                <a:gd name="connsiteX35" fmla="*/ 667407 w 838330"/>
                <a:gd name="connsiteY35" fmla="*/ 555186 h 954542"/>
                <a:gd name="connsiteX36" fmla="*/ 667407 w 838330"/>
                <a:gd name="connsiteY36" fmla="*/ 559894 h 954542"/>
                <a:gd name="connsiteX37" fmla="*/ 664661 w 838330"/>
                <a:gd name="connsiteY37" fmla="*/ 558717 h 954542"/>
                <a:gd name="connsiteX38" fmla="*/ 664661 w 838330"/>
                <a:gd name="connsiteY38" fmla="*/ 549301 h 954542"/>
                <a:gd name="connsiteX39" fmla="*/ 659162 w 838330"/>
                <a:gd name="connsiteY39" fmla="*/ 543809 h 954542"/>
                <a:gd name="connsiteX40" fmla="*/ 659173 w 838330"/>
                <a:gd name="connsiteY40" fmla="*/ 543824 h 954542"/>
                <a:gd name="connsiteX41" fmla="*/ 661566 w 838330"/>
                <a:gd name="connsiteY41" fmla="*/ 547144 h 954542"/>
                <a:gd name="connsiteX42" fmla="*/ 661909 w 838330"/>
                <a:gd name="connsiteY42" fmla="*/ 546948 h 954542"/>
                <a:gd name="connsiteX43" fmla="*/ 661909 w 838330"/>
                <a:gd name="connsiteY43" fmla="*/ 548385 h 954542"/>
                <a:gd name="connsiteX44" fmla="*/ 661909 w 838330"/>
                <a:gd name="connsiteY44" fmla="*/ 551656 h 954542"/>
                <a:gd name="connsiteX45" fmla="*/ 661909 w 838330"/>
                <a:gd name="connsiteY45" fmla="*/ 553226 h 954542"/>
                <a:gd name="connsiteX46" fmla="*/ 659162 w 838330"/>
                <a:gd name="connsiteY46" fmla="*/ 543809 h 954542"/>
                <a:gd name="connsiteX47" fmla="*/ 661909 w 838330"/>
                <a:gd name="connsiteY47" fmla="*/ 538318 h 954542"/>
                <a:gd name="connsiteX48" fmla="*/ 661909 w 838330"/>
                <a:gd name="connsiteY48" fmla="*/ 541064 h 954542"/>
                <a:gd name="connsiteX49" fmla="*/ 659162 w 838330"/>
                <a:gd name="connsiteY49" fmla="*/ 541064 h 954542"/>
                <a:gd name="connsiteX50" fmla="*/ 661909 w 838330"/>
                <a:gd name="connsiteY50" fmla="*/ 538318 h 954542"/>
                <a:gd name="connsiteX51" fmla="*/ 654017 w 838330"/>
                <a:gd name="connsiteY51" fmla="*/ 528934 h 954542"/>
                <a:gd name="connsiteX52" fmla="*/ 656419 w 838330"/>
                <a:gd name="connsiteY52" fmla="*/ 530993 h 954542"/>
                <a:gd name="connsiteX53" fmla="*/ 653674 w 838330"/>
                <a:gd name="connsiteY53" fmla="*/ 530993 h 954542"/>
                <a:gd name="connsiteX54" fmla="*/ 654017 w 838330"/>
                <a:gd name="connsiteY54" fmla="*/ 528934 h 954542"/>
                <a:gd name="connsiteX55" fmla="*/ 653674 w 838330"/>
                <a:gd name="connsiteY55" fmla="*/ 521837 h 954542"/>
                <a:gd name="connsiteX56" fmla="*/ 657792 w 838330"/>
                <a:gd name="connsiteY56" fmla="*/ 531725 h 954542"/>
                <a:gd name="connsiteX57" fmla="*/ 656419 w 838330"/>
                <a:gd name="connsiteY57" fmla="*/ 530626 h 954542"/>
                <a:gd name="connsiteX58" fmla="*/ 653674 w 838330"/>
                <a:gd name="connsiteY58" fmla="*/ 521837 h 954542"/>
                <a:gd name="connsiteX59" fmla="*/ 642688 w 838330"/>
                <a:gd name="connsiteY59" fmla="*/ 505360 h 954542"/>
                <a:gd name="connsiteX60" fmla="*/ 647264 w 838330"/>
                <a:gd name="connsiteY60" fmla="*/ 529242 h 954542"/>
                <a:gd name="connsiteX61" fmla="*/ 643603 w 838330"/>
                <a:gd name="connsiteY61" fmla="*/ 517301 h 954542"/>
                <a:gd name="connsiteX62" fmla="*/ 643603 w 838330"/>
                <a:gd name="connsiteY62" fmla="*/ 518495 h 954542"/>
                <a:gd name="connsiteX63" fmla="*/ 648176 w 838330"/>
                <a:gd name="connsiteY63" fmla="*/ 505356 h 954542"/>
                <a:gd name="connsiteX64" fmla="*/ 649275 w 838330"/>
                <a:gd name="connsiteY64" fmla="*/ 507710 h 954542"/>
                <a:gd name="connsiteX65" fmla="*/ 652572 w 838330"/>
                <a:gd name="connsiteY65" fmla="*/ 520656 h 954542"/>
                <a:gd name="connsiteX66" fmla="*/ 648176 w 838330"/>
                <a:gd name="connsiteY66" fmla="*/ 505356 h 954542"/>
                <a:gd name="connsiteX67" fmla="*/ 672107 w 838330"/>
                <a:gd name="connsiteY67" fmla="*/ 501938 h 954542"/>
                <a:gd name="connsiteX68" fmla="*/ 671980 w 838330"/>
                <a:gd name="connsiteY68" fmla="*/ 501975 h 954542"/>
                <a:gd name="connsiteX69" fmla="*/ 672039 w 838330"/>
                <a:gd name="connsiteY69" fmla="*/ 502589 h 954542"/>
                <a:gd name="connsiteX70" fmla="*/ 400994 w 838330"/>
                <a:gd name="connsiteY70" fmla="*/ 499865 h 954542"/>
                <a:gd name="connsiteX71" fmla="*/ 404655 w 838330"/>
                <a:gd name="connsiteY71" fmla="*/ 509753 h 954542"/>
                <a:gd name="connsiteX72" fmla="*/ 400994 w 838330"/>
                <a:gd name="connsiteY72" fmla="*/ 503161 h 954542"/>
                <a:gd name="connsiteX73" fmla="*/ 400994 w 838330"/>
                <a:gd name="connsiteY73" fmla="*/ 499865 h 954542"/>
                <a:gd name="connsiteX74" fmla="*/ 673811 w 838330"/>
                <a:gd name="connsiteY74" fmla="*/ 494370 h 954542"/>
                <a:gd name="connsiteX75" fmla="*/ 673582 w 838330"/>
                <a:gd name="connsiteY75" fmla="*/ 501500 h 954542"/>
                <a:gd name="connsiteX76" fmla="*/ 672242 w 838330"/>
                <a:gd name="connsiteY76" fmla="*/ 501898 h 954542"/>
                <a:gd name="connsiteX77" fmla="*/ 672114 w 838330"/>
                <a:gd name="connsiteY77" fmla="*/ 503368 h 954542"/>
                <a:gd name="connsiteX78" fmla="*/ 672438 w 838330"/>
                <a:gd name="connsiteY78" fmla="*/ 506728 h 954542"/>
                <a:gd name="connsiteX79" fmla="*/ 671748 w 838330"/>
                <a:gd name="connsiteY79" fmla="*/ 507587 h 954542"/>
                <a:gd name="connsiteX80" fmla="*/ 670148 w 838330"/>
                <a:gd name="connsiteY80" fmla="*/ 526014 h 954542"/>
                <a:gd name="connsiteX81" fmla="*/ 670148 w 838330"/>
                <a:gd name="connsiteY81" fmla="*/ 520741 h 954542"/>
                <a:gd name="connsiteX82" fmla="*/ 671484 w 838330"/>
                <a:gd name="connsiteY82" fmla="*/ 507915 h 954542"/>
                <a:gd name="connsiteX83" fmla="*/ 670148 w 838330"/>
                <a:gd name="connsiteY83" fmla="*/ 509580 h 954542"/>
                <a:gd name="connsiteX84" fmla="*/ 672197 w 838330"/>
                <a:gd name="connsiteY84" fmla="*/ 501070 h 954542"/>
                <a:gd name="connsiteX85" fmla="*/ 672895 w 838330"/>
                <a:gd name="connsiteY85" fmla="*/ 494374 h 954542"/>
                <a:gd name="connsiteX86" fmla="*/ 672379 w 838330"/>
                <a:gd name="connsiteY86" fmla="*/ 500316 h 954542"/>
                <a:gd name="connsiteX87" fmla="*/ 648180 w 838330"/>
                <a:gd name="connsiteY87" fmla="*/ 488879 h 954542"/>
                <a:gd name="connsiteX88" fmla="*/ 656725 w 838330"/>
                <a:gd name="connsiteY88" fmla="*/ 516725 h 954542"/>
                <a:gd name="connsiteX89" fmla="*/ 655504 w 838330"/>
                <a:gd name="connsiteY89" fmla="*/ 519376 h 954542"/>
                <a:gd name="connsiteX90" fmla="*/ 648180 w 838330"/>
                <a:gd name="connsiteY90" fmla="*/ 488879 h 954542"/>
                <a:gd name="connsiteX91" fmla="*/ 668779 w 838330"/>
                <a:gd name="connsiteY91" fmla="*/ 488875 h 954542"/>
                <a:gd name="connsiteX92" fmla="*/ 667407 w 838330"/>
                <a:gd name="connsiteY92" fmla="*/ 503263 h 954542"/>
                <a:gd name="connsiteX93" fmla="*/ 666034 w 838330"/>
                <a:gd name="connsiteY93" fmla="*/ 500647 h 954542"/>
                <a:gd name="connsiteX94" fmla="*/ 668779 w 838330"/>
                <a:gd name="connsiteY94" fmla="*/ 488875 h 954542"/>
                <a:gd name="connsiteX95" fmla="*/ 499869 w 838330"/>
                <a:gd name="connsiteY95" fmla="*/ 483388 h 954542"/>
                <a:gd name="connsiteX96" fmla="*/ 503530 w 838330"/>
                <a:gd name="connsiteY96" fmla="*/ 483388 h 954542"/>
                <a:gd name="connsiteX97" fmla="*/ 503530 w 838330"/>
                <a:gd name="connsiteY97" fmla="*/ 487781 h 954542"/>
                <a:gd name="connsiteX98" fmla="*/ 642688 w 838330"/>
                <a:gd name="connsiteY98" fmla="*/ 477893 h 954542"/>
                <a:gd name="connsiteX99" fmla="*/ 648791 w 838330"/>
                <a:gd name="connsiteY99" fmla="*/ 501086 h 954542"/>
                <a:gd name="connsiteX100" fmla="*/ 648791 w 838330"/>
                <a:gd name="connsiteY100" fmla="*/ 504748 h 954542"/>
                <a:gd name="connsiteX101" fmla="*/ 642688 w 838330"/>
                <a:gd name="connsiteY101" fmla="*/ 477893 h 954542"/>
                <a:gd name="connsiteX102" fmla="*/ 672895 w 838330"/>
                <a:gd name="connsiteY102" fmla="*/ 464820 h 954542"/>
                <a:gd name="connsiteX103" fmla="*/ 672346 w 838330"/>
                <a:gd name="connsiteY103" fmla="*/ 483606 h 954542"/>
                <a:gd name="connsiteX104" fmla="*/ 670148 w 838330"/>
                <a:gd name="connsiteY104" fmla="*/ 487561 h 954542"/>
                <a:gd name="connsiteX105" fmla="*/ 672895 w 838330"/>
                <a:gd name="connsiteY105" fmla="*/ 464820 h 954542"/>
                <a:gd name="connsiteX106" fmla="*/ 638383 w 838330"/>
                <a:gd name="connsiteY106" fmla="*/ 463241 h 954542"/>
                <a:gd name="connsiteX107" fmla="*/ 638693 w 838330"/>
                <a:gd name="connsiteY107" fmla="*/ 464029 h 954542"/>
                <a:gd name="connsiteX108" fmla="*/ 638693 w 838330"/>
                <a:gd name="connsiteY108" fmla="*/ 465337 h 954542"/>
                <a:gd name="connsiteX109" fmla="*/ 672237 w 838330"/>
                <a:gd name="connsiteY109" fmla="*/ 463163 h 954542"/>
                <a:gd name="connsiteX110" fmla="*/ 672209 w 838330"/>
                <a:gd name="connsiteY110" fmla="*/ 465959 h 954542"/>
                <a:gd name="connsiteX111" fmla="*/ 671980 w 838330"/>
                <a:gd name="connsiteY111" fmla="*/ 464815 h 954542"/>
                <a:gd name="connsiteX112" fmla="*/ 637944 w 838330"/>
                <a:gd name="connsiteY112" fmla="*/ 460269 h 954542"/>
                <a:gd name="connsiteX113" fmla="*/ 638693 w 838330"/>
                <a:gd name="connsiteY113" fmla="*/ 464029 h 954542"/>
                <a:gd name="connsiteX114" fmla="*/ 638151 w 838330"/>
                <a:gd name="connsiteY114" fmla="*/ 461672 h 954542"/>
                <a:gd name="connsiteX115" fmla="*/ 673811 w 838330"/>
                <a:gd name="connsiteY115" fmla="*/ 450429 h 954542"/>
                <a:gd name="connsiteX116" fmla="*/ 673811 w 838330"/>
                <a:gd name="connsiteY116" fmla="*/ 453045 h 954542"/>
                <a:gd name="connsiteX117" fmla="*/ 672237 w 838330"/>
                <a:gd name="connsiteY117" fmla="*/ 463163 h 954542"/>
                <a:gd name="connsiteX118" fmla="*/ 672237 w 838330"/>
                <a:gd name="connsiteY118" fmla="*/ 463160 h 954542"/>
                <a:gd name="connsiteX119" fmla="*/ 673811 w 838330"/>
                <a:gd name="connsiteY119" fmla="*/ 450429 h 954542"/>
                <a:gd name="connsiteX120" fmla="*/ 633216 w 838330"/>
                <a:gd name="connsiteY120" fmla="*/ 450051 h 954542"/>
                <a:gd name="connsiteX121" fmla="*/ 634324 w 838330"/>
                <a:gd name="connsiteY121" fmla="*/ 452912 h 954542"/>
                <a:gd name="connsiteX122" fmla="*/ 638021 w 838330"/>
                <a:gd name="connsiteY122" fmla="*/ 462318 h 954542"/>
                <a:gd name="connsiteX123" fmla="*/ 638693 w 838330"/>
                <a:gd name="connsiteY123" fmla="*/ 465337 h 954542"/>
                <a:gd name="connsiteX124" fmla="*/ 639692 w 838330"/>
                <a:gd name="connsiteY124" fmla="*/ 478415 h 954542"/>
                <a:gd name="connsiteX125" fmla="*/ 633699 w 838330"/>
                <a:gd name="connsiteY125" fmla="*/ 453566 h 954542"/>
                <a:gd name="connsiteX126" fmla="*/ 633216 w 838330"/>
                <a:gd name="connsiteY126" fmla="*/ 450051 h 954542"/>
                <a:gd name="connsiteX127" fmla="*/ 631702 w 838330"/>
                <a:gd name="connsiteY127" fmla="*/ 433948 h 954542"/>
                <a:gd name="connsiteX128" fmla="*/ 634448 w 838330"/>
                <a:gd name="connsiteY128" fmla="*/ 445556 h 954542"/>
                <a:gd name="connsiteX129" fmla="*/ 638151 w 838330"/>
                <a:gd name="connsiteY129" fmla="*/ 461672 h 954542"/>
                <a:gd name="connsiteX130" fmla="*/ 638383 w 838330"/>
                <a:gd name="connsiteY130" fmla="*/ 463241 h 954542"/>
                <a:gd name="connsiteX131" fmla="*/ 638021 w 838330"/>
                <a:gd name="connsiteY131" fmla="*/ 462318 h 954542"/>
                <a:gd name="connsiteX132" fmla="*/ 622363 w 838330"/>
                <a:gd name="connsiteY132" fmla="*/ 428260 h 954542"/>
                <a:gd name="connsiteX133" fmla="*/ 625109 w 838330"/>
                <a:gd name="connsiteY133" fmla="*/ 438266 h 954542"/>
                <a:gd name="connsiteX134" fmla="*/ 624011 w 838330"/>
                <a:gd name="connsiteY134" fmla="*/ 438266 h 954542"/>
                <a:gd name="connsiteX135" fmla="*/ 622912 w 838330"/>
                <a:gd name="connsiteY135" fmla="*/ 432380 h 954542"/>
                <a:gd name="connsiteX136" fmla="*/ 622363 w 838330"/>
                <a:gd name="connsiteY136" fmla="*/ 428260 h 954542"/>
                <a:gd name="connsiteX137" fmla="*/ 628955 w 838330"/>
                <a:gd name="connsiteY137" fmla="*/ 426255 h 954542"/>
                <a:gd name="connsiteX138" fmla="*/ 629556 w 838330"/>
                <a:gd name="connsiteY138" fmla="*/ 427377 h 954542"/>
                <a:gd name="connsiteX139" fmla="*/ 630329 w 838330"/>
                <a:gd name="connsiteY139" fmla="*/ 432664 h 954542"/>
                <a:gd name="connsiteX140" fmla="*/ 629190 w 838330"/>
                <a:gd name="connsiteY140" fmla="*/ 424870 h 954542"/>
                <a:gd name="connsiteX141" fmla="*/ 630329 w 838330"/>
                <a:gd name="connsiteY141" fmla="*/ 428819 h 954542"/>
                <a:gd name="connsiteX142" fmla="*/ 629556 w 838330"/>
                <a:gd name="connsiteY142" fmla="*/ 427377 h 954542"/>
                <a:gd name="connsiteX143" fmla="*/ 27464 w 838330"/>
                <a:gd name="connsiteY143" fmla="*/ 417471 h 954542"/>
                <a:gd name="connsiteX144" fmla="*/ 42568 w 838330"/>
                <a:gd name="connsiteY144" fmla="*/ 420217 h 954542"/>
                <a:gd name="connsiteX145" fmla="*/ 38449 w 838330"/>
                <a:gd name="connsiteY145" fmla="*/ 420217 h 954542"/>
                <a:gd name="connsiteX146" fmla="*/ 6991 w 838330"/>
                <a:gd name="connsiteY146" fmla="*/ 417471 h 954542"/>
                <a:gd name="connsiteX147" fmla="*/ 9987 w 838330"/>
                <a:gd name="connsiteY147" fmla="*/ 420217 h 954542"/>
                <a:gd name="connsiteX148" fmla="*/ 0 w 838330"/>
                <a:gd name="connsiteY148" fmla="*/ 420217 h 954542"/>
                <a:gd name="connsiteX149" fmla="*/ 690751 w 838330"/>
                <a:gd name="connsiteY149" fmla="*/ 395495 h 954542"/>
                <a:gd name="connsiteX150" fmla="*/ 690751 w 838330"/>
                <a:gd name="connsiteY150" fmla="*/ 404543 h 954542"/>
                <a:gd name="connsiteX151" fmla="*/ 688006 w 838330"/>
                <a:gd name="connsiteY151" fmla="*/ 416175 h 954542"/>
                <a:gd name="connsiteX152" fmla="*/ 690751 w 838330"/>
                <a:gd name="connsiteY152" fmla="*/ 395495 h 954542"/>
                <a:gd name="connsiteX153" fmla="*/ 303149 w 838330"/>
                <a:gd name="connsiteY153" fmla="*/ 394917 h 954542"/>
                <a:gd name="connsiteX154" fmla="*/ 302119 w 838330"/>
                <a:gd name="connsiteY154" fmla="*/ 405217 h 954542"/>
                <a:gd name="connsiteX155" fmla="*/ 302119 w 838330"/>
                <a:gd name="connsiteY155" fmla="*/ 398245 h 954542"/>
                <a:gd name="connsiteX156" fmla="*/ 302119 w 838330"/>
                <a:gd name="connsiteY156" fmla="*/ 395499 h 954542"/>
                <a:gd name="connsiteX157" fmla="*/ 302119 w 838330"/>
                <a:gd name="connsiteY157" fmla="*/ 395075 h 954542"/>
                <a:gd name="connsiteX158" fmla="*/ 303149 w 838330"/>
                <a:gd name="connsiteY158" fmla="*/ 394917 h 954542"/>
                <a:gd name="connsiteX159" fmla="*/ 615218 w 838330"/>
                <a:gd name="connsiteY159" fmla="*/ 379018 h 954542"/>
                <a:gd name="connsiteX160" fmla="*/ 619797 w 838330"/>
                <a:gd name="connsiteY160" fmla="*/ 394231 h 954542"/>
                <a:gd name="connsiteX161" fmla="*/ 617965 w 838330"/>
                <a:gd name="connsiteY161" fmla="*/ 390428 h 954542"/>
                <a:gd name="connsiteX162" fmla="*/ 838241 w 838330"/>
                <a:gd name="connsiteY162" fmla="*/ 358874 h 954542"/>
                <a:gd name="connsiteX163" fmla="*/ 833846 w 838330"/>
                <a:gd name="connsiteY163" fmla="*/ 360706 h 954542"/>
                <a:gd name="connsiteX164" fmla="*/ 838241 w 838330"/>
                <a:gd name="connsiteY164" fmla="*/ 358874 h 954542"/>
                <a:gd name="connsiteX165" fmla="*/ 604232 w 838330"/>
                <a:gd name="connsiteY165" fmla="*/ 355313 h 954542"/>
                <a:gd name="connsiteX166" fmla="*/ 614572 w 838330"/>
                <a:gd name="connsiteY166" fmla="*/ 376610 h 954542"/>
                <a:gd name="connsiteX167" fmla="*/ 621034 w 838330"/>
                <a:gd name="connsiteY167" fmla="*/ 404171 h 954542"/>
                <a:gd name="connsiteX168" fmla="*/ 617157 w 838330"/>
                <a:gd name="connsiteY168" fmla="*/ 381621 h 954542"/>
                <a:gd name="connsiteX169" fmla="*/ 623619 w 838330"/>
                <a:gd name="connsiteY169" fmla="*/ 397907 h 954542"/>
                <a:gd name="connsiteX170" fmla="*/ 623461 w 838330"/>
                <a:gd name="connsiteY170" fmla="*/ 401666 h 954542"/>
                <a:gd name="connsiteX171" fmla="*/ 626209 w 838330"/>
                <a:gd name="connsiteY171" fmla="*/ 409594 h 954542"/>
                <a:gd name="connsiteX172" fmla="*/ 628784 w 838330"/>
                <a:gd name="connsiteY172" fmla="*/ 422090 h 954542"/>
                <a:gd name="connsiteX173" fmla="*/ 629190 w 838330"/>
                <a:gd name="connsiteY173" fmla="*/ 424870 h 954542"/>
                <a:gd name="connsiteX174" fmla="*/ 623338 w 838330"/>
                <a:gd name="connsiteY174" fmla="*/ 404584 h 954542"/>
                <a:gd name="connsiteX175" fmla="*/ 622973 w 838330"/>
                <a:gd name="connsiteY175" fmla="*/ 413253 h 954542"/>
                <a:gd name="connsiteX176" fmla="*/ 618449 w 838330"/>
                <a:gd name="connsiteY176" fmla="*/ 407929 h 954542"/>
                <a:gd name="connsiteX177" fmla="*/ 608109 w 838330"/>
                <a:gd name="connsiteY177" fmla="*/ 372851 h 954542"/>
                <a:gd name="connsiteX178" fmla="*/ 609402 w 838330"/>
                <a:gd name="connsiteY178" fmla="*/ 374104 h 954542"/>
                <a:gd name="connsiteX179" fmla="*/ 609730 w 838330"/>
                <a:gd name="connsiteY179" fmla="*/ 351554 h 954542"/>
                <a:gd name="connsiteX180" fmla="*/ 613848 w 838330"/>
                <a:gd name="connsiteY180" fmla="*/ 361167 h 954542"/>
                <a:gd name="connsiteX181" fmla="*/ 612475 w 838330"/>
                <a:gd name="connsiteY181" fmla="*/ 359794 h 954542"/>
                <a:gd name="connsiteX182" fmla="*/ 714096 w 838330"/>
                <a:gd name="connsiteY182" fmla="*/ 340568 h 954542"/>
                <a:gd name="connsiteX183" fmla="*/ 729309 w 838330"/>
                <a:gd name="connsiteY183" fmla="*/ 344229 h 954542"/>
                <a:gd name="connsiteX184" fmla="*/ 728041 w 838330"/>
                <a:gd name="connsiteY184" fmla="*/ 344229 h 954542"/>
                <a:gd name="connsiteX185" fmla="*/ 694873 w 838330"/>
                <a:gd name="connsiteY185" fmla="*/ 340568 h 954542"/>
                <a:gd name="connsiteX186" fmla="*/ 696246 w 838330"/>
                <a:gd name="connsiteY186" fmla="*/ 354349 h 954542"/>
                <a:gd name="connsiteX187" fmla="*/ 693499 w 838330"/>
                <a:gd name="connsiteY187" fmla="*/ 356854 h 954542"/>
                <a:gd name="connsiteX188" fmla="*/ 686633 w 838330"/>
                <a:gd name="connsiteY188" fmla="*/ 410723 h 954542"/>
                <a:gd name="connsiteX189" fmla="*/ 690753 w 838330"/>
                <a:gd name="connsiteY189" fmla="*/ 380657 h 954542"/>
                <a:gd name="connsiteX190" fmla="*/ 694873 w 838330"/>
                <a:gd name="connsiteY190" fmla="*/ 340568 h 954542"/>
                <a:gd name="connsiteX191" fmla="*/ 604232 w 838330"/>
                <a:gd name="connsiteY191" fmla="*/ 340568 h 954542"/>
                <a:gd name="connsiteX192" fmla="*/ 605606 w 838330"/>
                <a:gd name="connsiteY192" fmla="*/ 349357 h 954542"/>
                <a:gd name="connsiteX193" fmla="*/ 604232 w 838330"/>
                <a:gd name="connsiteY193" fmla="*/ 340568 h 954542"/>
                <a:gd name="connsiteX194" fmla="*/ 596845 w 838330"/>
                <a:gd name="connsiteY194" fmla="*/ 324359 h 954542"/>
                <a:gd name="connsiteX195" fmla="*/ 597373 w 838330"/>
                <a:gd name="connsiteY195" fmla="*/ 326467 h 954542"/>
                <a:gd name="connsiteX196" fmla="*/ 597660 w 838330"/>
                <a:gd name="connsiteY196" fmla="*/ 326912 h 954542"/>
                <a:gd name="connsiteX197" fmla="*/ 363345 w 838330"/>
                <a:gd name="connsiteY197" fmla="*/ 310480 h 954542"/>
                <a:gd name="connsiteX198" fmla="*/ 363674 w 838330"/>
                <a:gd name="connsiteY198" fmla="*/ 310694 h 954542"/>
                <a:gd name="connsiteX199" fmla="*/ 364350 w 838330"/>
                <a:gd name="connsiteY199" fmla="*/ 314438 h 954542"/>
                <a:gd name="connsiteX200" fmla="*/ 363829 w 838330"/>
                <a:gd name="connsiteY200" fmla="*/ 313658 h 954542"/>
                <a:gd name="connsiteX201" fmla="*/ 363345 w 838330"/>
                <a:gd name="connsiteY201" fmla="*/ 310480 h 954542"/>
                <a:gd name="connsiteX202" fmla="*/ 593246 w 838330"/>
                <a:gd name="connsiteY202" fmla="*/ 285634 h 954542"/>
                <a:gd name="connsiteX203" fmla="*/ 597642 w 838330"/>
                <a:gd name="connsiteY203" fmla="*/ 300844 h 954542"/>
                <a:gd name="connsiteX204" fmla="*/ 595444 w 838330"/>
                <a:gd name="connsiteY204" fmla="*/ 299576 h 954542"/>
                <a:gd name="connsiteX205" fmla="*/ 593246 w 838330"/>
                <a:gd name="connsiteY205" fmla="*/ 285634 h 954542"/>
                <a:gd name="connsiteX206" fmla="*/ 582260 w 838330"/>
                <a:gd name="connsiteY206" fmla="*/ 285634 h 954542"/>
                <a:gd name="connsiteX207" fmla="*/ 586381 w 838330"/>
                <a:gd name="connsiteY207" fmla="*/ 300934 h 954542"/>
                <a:gd name="connsiteX208" fmla="*/ 585007 w 838330"/>
                <a:gd name="connsiteY208" fmla="*/ 297404 h 954542"/>
                <a:gd name="connsiteX209" fmla="*/ 322989 w 838330"/>
                <a:gd name="connsiteY209" fmla="*/ 258168 h 954542"/>
                <a:gd name="connsiteX210" fmla="*/ 320791 w 838330"/>
                <a:gd name="connsiteY210" fmla="*/ 277699 h 954542"/>
                <a:gd name="connsiteX211" fmla="*/ 322989 w 838330"/>
                <a:gd name="connsiteY211" fmla="*/ 258168 h 954542"/>
                <a:gd name="connsiteX212" fmla="*/ 576772 w 838330"/>
                <a:gd name="connsiteY212" fmla="*/ 219721 h 954542"/>
                <a:gd name="connsiteX213" fmla="*/ 580433 w 838330"/>
                <a:gd name="connsiteY213" fmla="*/ 228510 h 954542"/>
                <a:gd name="connsiteX214" fmla="*/ 580433 w 838330"/>
                <a:gd name="connsiteY214" fmla="*/ 229608 h 954542"/>
                <a:gd name="connsiteX215" fmla="*/ 576772 w 838330"/>
                <a:gd name="connsiteY215" fmla="*/ 219721 h 954542"/>
                <a:gd name="connsiteX216" fmla="*/ 534200 w 838330"/>
                <a:gd name="connsiteY216" fmla="*/ 205983 h 954542"/>
                <a:gd name="connsiteX217" fmla="*/ 534200 w 838330"/>
                <a:gd name="connsiteY217" fmla="*/ 216970 h 954542"/>
                <a:gd name="connsiteX218" fmla="*/ 532827 w 838330"/>
                <a:gd name="connsiteY218" fmla="*/ 227957 h 954542"/>
                <a:gd name="connsiteX219" fmla="*/ 541642 w 838330"/>
                <a:gd name="connsiteY219" fmla="*/ 197536 h 954542"/>
                <a:gd name="connsiteX220" fmla="*/ 541063 w 838330"/>
                <a:gd name="connsiteY220" fmla="*/ 208879 h 954542"/>
                <a:gd name="connsiteX221" fmla="*/ 541063 w 838330"/>
                <a:gd name="connsiteY221" fmla="*/ 204976 h 954542"/>
                <a:gd name="connsiteX222" fmla="*/ 541642 w 838330"/>
                <a:gd name="connsiteY222" fmla="*/ 197536 h 954542"/>
                <a:gd name="connsiteX223" fmla="*/ 571575 w 838330"/>
                <a:gd name="connsiteY223" fmla="*/ 192671 h 954542"/>
                <a:gd name="connsiteX224" fmla="*/ 578140 w 838330"/>
                <a:gd name="connsiteY224" fmla="*/ 208216 h 954542"/>
                <a:gd name="connsiteX225" fmla="*/ 574021 w 838330"/>
                <a:gd name="connsiteY225" fmla="*/ 202208 h 954542"/>
                <a:gd name="connsiteX226" fmla="*/ 571575 w 838330"/>
                <a:gd name="connsiteY226" fmla="*/ 192671 h 954542"/>
                <a:gd name="connsiteX227" fmla="*/ 546559 w 838330"/>
                <a:gd name="connsiteY227" fmla="*/ 164791 h 954542"/>
                <a:gd name="connsiteX228" fmla="*/ 546559 w 838330"/>
                <a:gd name="connsiteY228" fmla="*/ 174404 h 954542"/>
                <a:gd name="connsiteX229" fmla="*/ 543814 w 838330"/>
                <a:gd name="connsiteY229" fmla="*/ 167537 h 954542"/>
                <a:gd name="connsiteX230" fmla="*/ 546559 w 838330"/>
                <a:gd name="connsiteY230" fmla="*/ 164791 h 954542"/>
                <a:gd name="connsiteX231" fmla="*/ 550913 w 838330"/>
                <a:gd name="connsiteY231" fmla="*/ 148484 h 954542"/>
                <a:gd name="connsiteX232" fmla="*/ 555873 w 838330"/>
                <a:gd name="connsiteY232" fmla="*/ 168448 h 954542"/>
                <a:gd name="connsiteX233" fmla="*/ 557113 w 838330"/>
                <a:gd name="connsiteY233" fmla="*/ 168448 h 954542"/>
                <a:gd name="connsiteX234" fmla="*/ 550913 w 838330"/>
                <a:gd name="connsiteY234" fmla="*/ 148484 h 954542"/>
                <a:gd name="connsiteX235" fmla="*/ 539753 w 838330"/>
                <a:gd name="connsiteY235" fmla="*/ 134759 h 954542"/>
                <a:gd name="connsiteX236" fmla="*/ 539509 w 838330"/>
                <a:gd name="connsiteY236" fmla="*/ 138232 h 954542"/>
                <a:gd name="connsiteX237" fmla="*/ 537273 w 838330"/>
                <a:gd name="connsiteY237" fmla="*/ 150980 h 954542"/>
                <a:gd name="connsiteX238" fmla="*/ 338875 w 838330"/>
                <a:gd name="connsiteY238" fmla="*/ 128520 h 954542"/>
                <a:gd name="connsiteX239" fmla="*/ 341355 w 838330"/>
                <a:gd name="connsiteY239" fmla="*/ 136006 h 954542"/>
                <a:gd name="connsiteX240" fmla="*/ 338875 w 838330"/>
                <a:gd name="connsiteY240" fmla="*/ 137254 h 954542"/>
                <a:gd name="connsiteX241" fmla="*/ 337635 w 838330"/>
                <a:gd name="connsiteY241" fmla="*/ 138502 h 954542"/>
                <a:gd name="connsiteX242" fmla="*/ 337635 w 838330"/>
                <a:gd name="connsiteY242" fmla="*/ 140997 h 954542"/>
                <a:gd name="connsiteX243" fmla="*/ 338875 w 838330"/>
                <a:gd name="connsiteY243" fmla="*/ 147236 h 954542"/>
                <a:gd name="connsiteX244" fmla="*/ 338875 w 838330"/>
                <a:gd name="connsiteY244" fmla="*/ 154723 h 954542"/>
                <a:gd name="connsiteX245" fmla="*/ 336395 w 838330"/>
                <a:gd name="connsiteY245" fmla="*/ 140997 h 954542"/>
                <a:gd name="connsiteX246" fmla="*/ 336395 w 838330"/>
                <a:gd name="connsiteY246" fmla="*/ 137254 h 954542"/>
                <a:gd name="connsiteX247" fmla="*/ 337635 w 838330"/>
                <a:gd name="connsiteY247" fmla="*/ 129768 h 954542"/>
                <a:gd name="connsiteX248" fmla="*/ 338875 w 838330"/>
                <a:gd name="connsiteY248" fmla="*/ 133511 h 954542"/>
                <a:gd name="connsiteX249" fmla="*/ 335078 w 838330"/>
                <a:gd name="connsiteY249" fmla="*/ 126334 h 954542"/>
                <a:gd name="connsiteX250" fmla="*/ 337823 w 838330"/>
                <a:gd name="connsiteY250" fmla="*/ 128165 h 954542"/>
                <a:gd name="connsiteX251" fmla="*/ 337823 w 838330"/>
                <a:gd name="connsiteY251" fmla="*/ 129997 h 954542"/>
                <a:gd name="connsiteX252" fmla="*/ 335078 w 838330"/>
                <a:gd name="connsiteY252" fmla="*/ 126334 h 954542"/>
                <a:gd name="connsiteX253" fmla="*/ 545624 w 838330"/>
                <a:gd name="connsiteY253" fmla="*/ 122729 h 954542"/>
                <a:gd name="connsiteX254" fmla="*/ 547193 w 838330"/>
                <a:gd name="connsiteY254" fmla="*/ 128520 h 954542"/>
                <a:gd name="connsiteX255" fmla="*/ 545624 w 838330"/>
                <a:gd name="connsiteY255" fmla="*/ 122729 h 954542"/>
                <a:gd name="connsiteX256" fmla="*/ 334845 w 838330"/>
                <a:gd name="connsiteY256" fmla="*/ 108088 h 954542"/>
                <a:gd name="connsiteX257" fmla="*/ 333915 w 838330"/>
                <a:gd name="connsiteY257" fmla="*/ 112299 h 954542"/>
                <a:gd name="connsiteX258" fmla="*/ 334269 w 838330"/>
                <a:gd name="connsiteY258" fmla="*/ 108377 h 954542"/>
                <a:gd name="connsiteX259" fmla="*/ 537273 w 838330"/>
                <a:gd name="connsiteY259" fmla="*/ 86096 h 954542"/>
                <a:gd name="connsiteX260" fmla="*/ 553393 w 838330"/>
                <a:gd name="connsiteY260" fmla="*/ 152227 h 954542"/>
                <a:gd name="connsiteX261" fmla="*/ 563312 w 838330"/>
                <a:gd name="connsiteY261" fmla="*/ 187165 h 954542"/>
                <a:gd name="connsiteX262" fmla="*/ 558352 w 838330"/>
                <a:gd name="connsiteY262" fmla="*/ 175935 h 954542"/>
                <a:gd name="connsiteX263" fmla="*/ 562072 w 838330"/>
                <a:gd name="connsiteY263" fmla="*/ 193404 h 954542"/>
                <a:gd name="connsiteX264" fmla="*/ 563312 w 838330"/>
                <a:gd name="connsiteY264" fmla="*/ 200890 h 954542"/>
                <a:gd name="connsiteX265" fmla="*/ 565792 w 838330"/>
                <a:gd name="connsiteY265" fmla="*/ 207129 h 954542"/>
                <a:gd name="connsiteX266" fmla="*/ 564552 w 838330"/>
                <a:gd name="connsiteY266" fmla="*/ 208377 h 954542"/>
                <a:gd name="connsiteX267" fmla="*/ 578192 w 838330"/>
                <a:gd name="connsiteY267" fmla="*/ 252049 h 954542"/>
                <a:gd name="connsiteX268" fmla="*/ 576952 w 838330"/>
                <a:gd name="connsiteY268" fmla="*/ 243314 h 954542"/>
                <a:gd name="connsiteX269" fmla="*/ 578192 w 838330"/>
                <a:gd name="connsiteY269" fmla="*/ 245810 h 954542"/>
                <a:gd name="connsiteX270" fmla="*/ 581912 w 838330"/>
                <a:gd name="connsiteY270" fmla="*/ 255792 h 954542"/>
                <a:gd name="connsiteX271" fmla="*/ 589352 w 838330"/>
                <a:gd name="connsiteY271" fmla="*/ 298217 h 954542"/>
                <a:gd name="connsiteX272" fmla="*/ 593382 w 838330"/>
                <a:gd name="connsiteY272" fmla="*/ 310538 h 954542"/>
                <a:gd name="connsiteX273" fmla="*/ 594582 w 838330"/>
                <a:gd name="connsiteY273" fmla="*/ 315328 h 954542"/>
                <a:gd name="connsiteX274" fmla="*/ 596909 w 838330"/>
                <a:gd name="connsiteY274" fmla="*/ 319205 h 954542"/>
                <a:gd name="connsiteX275" fmla="*/ 596909 w 838330"/>
                <a:gd name="connsiteY275" fmla="*/ 321797 h 954542"/>
                <a:gd name="connsiteX276" fmla="*/ 599331 w 838330"/>
                <a:gd name="connsiteY276" fmla="*/ 327553 h 954542"/>
                <a:gd name="connsiteX277" fmla="*/ 599464 w 838330"/>
                <a:gd name="connsiteY277" fmla="*/ 330299 h 954542"/>
                <a:gd name="connsiteX278" fmla="*/ 601597 w 838330"/>
                <a:gd name="connsiteY278" fmla="*/ 340173 h 954542"/>
                <a:gd name="connsiteX279" fmla="*/ 602992 w 838330"/>
                <a:gd name="connsiteY279" fmla="*/ 348127 h 954542"/>
                <a:gd name="connsiteX280" fmla="*/ 585632 w 838330"/>
                <a:gd name="connsiteY280" fmla="*/ 293226 h 954542"/>
                <a:gd name="connsiteX281" fmla="*/ 589352 w 838330"/>
                <a:gd name="connsiteY281" fmla="*/ 308199 h 954542"/>
                <a:gd name="connsiteX282" fmla="*/ 578192 w 838330"/>
                <a:gd name="connsiteY282" fmla="*/ 265775 h 954542"/>
                <a:gd name="connsiteX283" fmla="*/ 583152 w 838330"/>
                <a:gd name="connsiteY283" fmla="*/ 285739 h 954542"/>
                <a:gd name="connsiteX284" fmla="*/ 583152 w 838330"/>
                <a:gd name="connsiteY284" fmla="*/ 280748 h 954542"/>
                <a:gd name="connsiteX285" fmla="*/ 571636 w 838330"/>
                <a:gd name="connsiteY285" fmla="*/ 243307 h 954542"/>
                <a:gd name="connsiteX286" fmla="*/ 572877 w 838330"/>
                <a:gd name="connsiteY286" fmla="*/ 248861 h 954542"/>
                <a:gd name="connsiteX287" fmla="*/ 575853 w 838330"/>
                <a:gd name="connsiteY287" fmla="*/ 262442 h 954542"/>
                <a:gd name="connsiteX288" fmla="*/ 574937 w 838330"/>
                <a:gd name="connsiteY288" fmla="*/ 258780 h 954542"/>
                <a:gd name="connsiteX289" fmla="*/ 571587 w 838330"/>
                <a:gd name="connsiteY289" fmla="*/ 243148 h 954542"/>
                <a:gd name="connsiteX290" fmla="*/ 567032 w 838330"/>
                <a:gd name="connsiteY290" fmla="*/ 228341 h 954542"/>
                <a:gd name="connsiteX291" fmla="*/ 563312 w 838330"/>
                <a:gd name="connsiteY291" fmla="*/ 220855 h 954542"/>
                <a:gd name="connsiteX292" fmla="*/ 567032 w 838330"/>
                <a:gd name="connsiteY292" fmla="*/ 233332 h 954542"/>
                <a:gd name="connsiteX293" fmla="*/ 562072 w 838330"/>
                <a:gd name="connsiteY293" fmla="*/ 220855 h 954542"/>
                <a:gd name="connsiteX294" fmla="*/ 557113 w 838330"/>
                <a:gd name="connsiteY294" fmla="*/ 200890 h 954542"/>
                <a:gd name="connsiteX295" fmla="*/ 552153 w 838330"/>
                <a:gd name="connsiteY295" fmla="*/ 179678 h 954542"/>
                <a:gd name="connsiteX296" fmla="*/ 540993 w 838330"/>
                <a:gd name="connsiteY296" fmla="*/ 137254 h 954542"/>
                <a:gd name="connsiteX297" fmla="*/ 537273 w 838330"/>
                <a:gd name="connsiteY297" fmla="*/ 167201 h 954542"/>
                <a:gd name="connsiteX298" fmla="*/ 538513 w 838330"/>
                <a:gd name="connsiteY298" fmla="*/ 152383 h 954542"/>
                <a:gd name="connsiteX299" fmla="*/ 539509 w 838330"/>
                <a:gd name="connsiteY299" fmla="*/ 138232 h 954542"/>
                <a:gd name="connsiteX300" fmla="*/ 540993 w 838330"/>
                <a:gd name="connsiteY300" fmla="*/ 129768 h 954542"/>
                <a:gd name="connsiteX301" fmla="*/ 547193 w 838330"/>
                <a:gd name="connsiteY301" fmla="*/ 157218 h 954542"/>
                <a:gd name="connsiteX302" fmla="*/ 548433 w 838330"/>
                <a:gd name="connsiteY302" fmla="*/ 152227 h 954542"/>
                <a:gd name="connsiteX303" fmla="*/ 545953 w 838330"/>
                <a:gd name="connsiteY303" fmla="*/ 134759 h 954542"/>
                <a:gd name="connsiteX304" fmla="*/ 539753 w 838330"/>
                <a:gd name="connsiteY304" fmla="*/ 103564 h 954542"/>
                <a:gd name="connsiteX305" fmla="*/ 536033 w 838330"/>
                <a:gd name="connsiteY305" fmla="*/ 144741 h 954542"/>
                <a:gd name="connsiteX306" fmla="*/ 531073 w 838330"/>
                <a:gd name="connsiteY306" fmla="*/ 195899 h 954542"/>
                <a:gd name="connsiteX307" fmla="*/ 529833 w 838330"/>
                <a:gd name="connsiteY307" fmla="*/ 195899 h 954542"/>
                <a:gd name="connsiteX308" fmla="*/ 529833 w 838330"/>
                <a:gd name="connsiteY308" fmla="*/ 199643 h 954542"/>
                <a:gd name="connsiteX309" fmla="*/ 527353 w 838330"/>
                <a:gd name="connsiteY309" fmla="*/ 212120 h 954542"/>
                <a:gd name="connsiteX310" fmla="*/ 527353 w 838330"/>
                <a:gd name="connsiteY310" fmla="*/ 268270 h 954542"/>
                <a:gd name="connsiteX311" fmla="*/ 532313 w 838330"/>
                <a:gd name="connsiteY311" fmla="*/ 223350 h 954542"/>
                <a:gd name="connsiteX312" fmla="*/ 529833 w 838330"/>
                <a:gd name="connsiteY312" fmla="*/ 262031 h 954542"/>
                <a:gd name="connsiteX313" fmla="*/ 528593 w 838330"/>
                <a:gd name="connsiteY313" fmla="*/ 255792 h 954542"/>
                <a:gd name="connsiteX314" fmla="*/ 527353 w 838330"/>
                <a:gd name="connsiteY314" fmla="*/ 273261 h 954542"/>
                <a:gd name="connsiteX315" fmla="*/ 523633 w 838330"/>
                <a:gd name="connsiteY315" fmla="*/ 284491 h 954542"/>
                <a:gd name="connsiteX316" fmla="*/ 513713 w 838330"/>
                <a:gd name="connsiteY316" fmla="*/ 368092 h 954542"/>
                <a:gd name="connsiteX317" fmla="*/ 511233 w 838330"/>
                <a:gd name="connsiteY317" fmla="*/ 371835 h 954542"/>
                <a:gd name="connsiteX318" fmla="*/ 512473 w 838330"/>
                <a:gd name="connsiteY318" fmla="*/ 406772 h 954542"/>
                <a:gd name="connsiteX319" fmla="*/ 507513 w 838330"/>
                <a:gd name="connsiteY319" fmla="*/ 442958 h 954542"/>
                <a:gd name="connsiteX320" fmla="*/ 507513 w 838330"/>
                <a:gd name="connsiteY320" fmla="*/ 451692 h 954542"/>
                <a:gd name="connsiteX321" fmla="*/ 505033 w 838330"/>
                <a:gd name="connsiteY321" fmla="*/ 464170 h 954542"/>
                <a:gd name="connsiteX322" fmla="*/ 506273 w 838330"/>
                <a:gd name="connsiteY322" fmla="*/ 474152 h 954542"/>
                <a:gd name="connsiteX323" fmla="*/ 500073 w 838330"/>
                <a:gd name="connsiteY323" fmla="*/ 466665 h 954542"/>
                <a:gd name="connsiteX324" fmla="*/ 491393 w 838330"/>
                <a:gd name="connsiteY324" fmla="*/ 512833 h 954542"/>
                <a:gd name="connsiteX325" fmla="*/ 503793 w 838330"/>
                <a:gd name="connsiteY325" fmla="*/ 507842 h 954542"/>
                <a:gd name="connsiteX326" fmla="*/ 500073 w 838330"/>
                <a:gd name="connsiteY326" fmla="*/ 530301 h 954542"/>
                <a:gd name="connsiteX327" fmla="*/ 493873 w 838330"/>
                <a:gd name="connsiteY327" fmla="*/ 581460 h 954542"/>
                <a:gd name="connsiteX328" fmla="*/ 493873 w 838330"/>
                <a:gd name="connsiteY328" fmla="*/ 567734 h 954542"/>
                <a:gd name="connsiteX329" fmla="*/ 491393 w 838330"/>
                <a:gd name="connsiteY329" fmla="*/ 601424 h 954542"/>
                <a:gd name="connsiteX330" fmla="*/ 487673 w 838330"/>
                <a:gd name="connsiteY330" fmla="*/ 595185 h 954542"/>
                <a:gd name="connsiteX331" fmla="*/ 486433 w 838330"/>
                <a:gd name="connsiteY331" fmla="*/ 656326 h 954542"/>
                <a:gd name="connsiteX332" fmla="*/ 490153 w 838330"/>
                <a:gd name="connsiteY332" fmla="*/ 607663 h 954542"/>
                <a:gd name="connsiteX333" fmla="*/ 490153 w 838330"/>
                <a:gd name="connsiteY333" fmla="*/ 640105 h 954542"/>
                <a:gd name="connsiteX334" fmla="*/ 483953 w 838330"/>
                <a:gd name="connsiteY334" fmla="*/ 685025 h 954542"/>
                <a:gd name="connsiteX335" fmla="*/ 485193 w 838330"/>
                <a:gd name="connsiteY335" fmla="*/ 667556 h 954542"/>
                <a:gd name="connsiteX336" fmla="*/ 481473 w 838330"/>
                <a:gd name="connsiteY336" fmla="*/ 691263 h 954542"/>
                <a:gd name="connsiteX337" fmla="*/ 478993 w 838330"/>
                <a:gd name="connsiteY337" fmla="*/ 612654 h 954542"/>
                <a:gd name="connsiteX338" fmla="*/ 477753 w 838330"/>
                <a:gd name="connsiteY338" fmla="*/ 636362 h 954542"/>
                <a:gd name="connsiteX339" fmla="*/ 475273 w 838330"/>
                <a:gd name="connsiteY339" fmla="*/ 641353 h 954542"/>
                <a:gd name="connsiteX340" fmla="*/ 477753 w 838330"/>
                <a:gd name="connsiteY340" fmla="*/ 708732 h 954542"/>
                <a:gd name="connsiteX341" fmla="*/ 472793 w 838330"/>
                <a:gd name="connsiteY341" fmla="*/ 716219 h 954542"/>
                <a:gd name="connsiteX342" fmla="*/ 469073 w 838330"/>
                <a:gd name="connsiteY342" fmla="*/ 784846 h 954542"/>
                <a:gd name="connsiteX343" fmla="*/ 471553 w 838330"/>
                <a:gd name="connsiteY343" fmla="*/ 771121 h 954542"/>
                <a:gd name="connsiteX344" fmla="*/ 467833 w 838330"/>
                <a:gd name="connsiteY344" fmla="*/ 806058 h 954542"/>
                <a:gd name="connsiteX345" fmla="*/ 462873 w 838330"/>
                <a:gd name="connsiteY345" fmla="*/ 812297 h 954542"/>
                <a:gd name="connsiteX346" fmla="*/ 460393 w 838330"/>
                <a:gd name="connsiteY346" fmla="*/ 860960 h 954542"/>
                <a:gd name="connsiteX347" fmla="*/ 457913 w 838330"/>
                <a:gd name="connsiteY347" fmla="*/ 843491 h 954542"/>
                <a:gd name="connsiteX348" fmla="*/ 457913 w 838330"/>
                <a:gd name="connsiteY348" fmla="*/ 868446 h 954542"/>
                <a:gd name="connsiteX349" fmla="*/ 459153 w 838330"/>
                <a:gd name="connsiteY349" fmla="*/ 874685 h 954542"/>
                <a:gd name="connsiteX350" fmla="*/ 454194 w 838330"/>
                <a:gd name="connsiteY350" fmla="*/ 897145 h 954542"/>
                <a:gd name="connsiteX351" fmla="*/ 451714 w 838330"/>
                <a:gd name="connsiteY351" fmla="*/ 907127 h 954542"/>
                <a:gd name="connsiteX352" fmla="*/ 451714 w 838330"/>
                <a:gd name="connsiteY352" fmla="*/ 922100 h 954542"/>
                <a:gd name="connsiteX353" fmla="*/ 452954 w 838330"/>
                <a:gd name="connsiteY353" fmla="*/ 923348 h 954542"/>
                <a:gd name="connsiteX354" fmla="*/ 449234 w 838330"/>
                <a:gd name="connsiteY354" fmla="*/ 954542 h 954542"/>
                <a:gd name="connsiteX355" fmla="*/ 446754 w 838330"/>
                <a:gd name="connsiteY355" fmla="*/ 929587 h 954542"/>
                <a:gd name="connsiteX356" fmla="*/ 448924 w 838330"/>
                <a:gd name="connsiteY356" fmla="*/ 935046 h 954542"/>
                <a:gd name="connsiteX357" fmla="*/ 449197 w 838330"/>
                <a:gd name="connsiteY357" fmla="*/ 919262 h 954542"/>
                <a:gd name="connsiteX358" fmla="*/ 444939 w 838330"/>
                <a:gd name="connsiteY358" fmla="*/ 888100 h 954542"/>
                <a:gd name="connsiteX359" fmla="*/ 448600 w 838330"/>
                <a:gd name="connsiteY359" fmla="*/ 884378 h 954542"/>
                <a:gd name="connsiteX360" fmla="*/ 449234 w 838330"/>
                <a:gd name="connsiteY360" fmla="*/ 910162 h 954542"/>
                <a:gd name="connsiteX361" fmla="*/ 449234 w 838330"/>
                <a:gd name="connsiteY361" fmla="*/ 893246 h 954542"/>
                <a:gd name="connsiteX362" fmla="*/ 449234 w 838330"/>
                <a:gd name="connsiteY362" fmla="*/ 875933 h 954542"/>
                <a:gd name="connsiteX363" fmla="*/ 450474 w 838330"/>
                <a:gd name="connsiteY363" fmla="*/ 843491 h 954542"/>
                <a:gd name="connsiteX364" fmla="*/ 451714 w 838330"/>
                <a:gd name="connsiteY364" fmla="*/ 853473 h 954542"/>
                <a:gd name="connsiteX365" fmla="*/ 454194 w 838330"/>
                <a:gd name="connsiteY365" fmla="*/ 832261 h 954542"/>
                <a:gd name="connsiteX366" fmla="*/ 454194 w 838330"/>
                <a:gd name="connsiteY366" fmla="*/ 813545 h 954542"/>
                <a:gd name="connsiteX367" fmla="*/ 454194 w 838330"/>
                <a:gd name="connsiteY367" fmla="*/ 806058 h 954542"/>
                <a:gd name="connsiteX368" fmla="*/ 454194 w 838330"/>
                <a:gd name="connsiteY368" fmla="*/ 801067 h 954542"/>
                <a:gd name="connsiteX369" fmla="*/ 454194 w 838330"/>
                <a:gd name="connsiteY369" fmla="*/ 797324 h 954542"/>
                <a:gd name="connsiteX370" fmla="*/ 460393 w 838330"/>
                <a:gd name="connsiteY370" fmla="*/ 763634 h 954542"/>
                <a:gd name="connsiteX371" fmla="*/ 461633 w 838330"/>
                <a:gd name="connsiteY371" fmla="*/ 752404 h 954542"/>
                <a:gd name="connsiteX372" fmla="*/ 459153 w 838330"/>
                <a:gd name="connsiteY372" fmla="*/ 748661 h 954542"/>
                <a:gd name="connsiteX373" fmla="*/ 459153 w 838330"/>
                <a:gd name="connsiteY373" fmla="*/ 747413 h 954542"/>
                <a:gd name="connsiteX374" fmla="*/ 461633 w 838330"/>
                <a:gd name="connsiteY374" fmla="*/ 743670 h 954542"/>
                <a:gd name="connsiteX375" fmla="*/ 464113 w 838330"/>
                <a:gd name="connsiteY375" fmla="*/ 719962 h 954542"/>
                <a:gd name="connsiteX376" fmla="*/ 461633 w 838330"/>
                <a:gd name="connsiteY376" fmla="*/ 728697 h 954542"/>
                <a:gd name="connsiteX377" fmla="*/ 464113 w 838330"/>
                <a:gd name="connsiteY377" fmla="*/ 717467 h 954542"/>
                <a:gd name="connsiteX378" fmla="*/ 464113 w 838330"/>
                <a:gd name="connsiteY378" fmla="*/ 716219 h 954542"/>
                <a:gd name="connsiteX379" fmla="*/ 466593 w 838330"/>
                <a:gd name="connsiteY379" fmla="*/ 697502 h 954542"/>
                <a:gd name="connsiteX380" fmla="*/ 478993 w 838330"/>
                <a:gd name="connsiteY380" fmla="*/ 592690 h 954542"/>
                <a:gd name="connsiteX381" fmla="*/ 477753 w 838330"/>
                <a:gd name="connsiteY381" fmla="*/ 607663 h 954542"/>
                <a:gd name="connsiteX382" fmla="*/ 487673 w 838330"/>
                <a:gd name="connsiteY382" fmla="*/ 530301 h 954542"/>
                <a:gd name="connsiteX383" fmla="*/ 485193 w 838330"/>
                <a:gd name="connsiteY383" fmla="*/ 532797 h 954542"/>
                <a:gd name="connsiteX384" fmla="*/ 491393 w 838330"/>
                <a:gd name="connsiteY384" fmla="*/ 477895 h 954542"/>
                <a:gd name="connsiteX385" fmla="*/ 490153 w 838330"/>
                <a:gd name="connsiteY385" fmla="*/ 475400 h 954542"/>
                <a:gd name="connsiteX386" fmla="*/ 502553 w 838330"/>
                <a:gd name="connsiteY386" fmla="*/ 383065 h 954542"/>
                <a:gd name="connsiteX387" fmla="*/ 507513 w 838330"/>
                <a:gd name="connsiteY387" fmla="*/ 334402 h 954542"/>
                <a:gd name="connsiteX388" fmla="*/ 509993 w 838330"/>
                <a:gd name="connsiteY388" fmla="*/ 330659 h 954542"/>
                <a:gd name="connsiteX389" fmla="*/ 513713 w 838330"/>
                <a:gd name="connsiteY389" fmla="*/ 289482 h 954542"/>
                <a:gd name="connsiteX390" fmla="*/ 521153 w 838330"/>
                <a:gd name="connsiteY390" fmla="*/ 237076 h 954542"/>
                <a:gd name="connsiteX391" fmla="*/ 523633 w 838330"/>
                <a:gd name="connsiteY391" fmla="*/ 210872 h 954542"/>
                <a:gd name="connsiteX392" fmla="*/ 526113 w 838330"/>
                <a:gd name="connsiteY392" fmla="*/ 198395 h 954542"/>
                <a:gd name="connsiteX393" fmla="*/ 527353 w 838330"/>
                <a:gd name="connsiteY393" fmla="*/ 178431 h 954542"/>
                <a:gd name="connsiteX394" fmla="*/ 528593 w 838330"/>
                <a:gd name="connsiteY394" fmla="*/ 178431 h 954542"/>
                <a:gd name="connsiteX395" fmla="*/ 533553 w 838330"/>
                <a:gd name="connsiteY395" fmla="*/ 121033 h 954542"/>
                <a:gd name="connsiteX396" fmla="*/ 537273 w 838330"/>
                <a:gd name="connsiteY396" fmla="*/ 91087 h 954542"/>
                <a:gd name="connsiteX397" fmla="*/ 537273 w 838330"/>
                <a:gd name="connsiteY397" fmla="*/ 86096 h 954542"/>
                <a:gd name="connsiteX398" fmla="*/ 335155 w 838330"/>
                <a:gd name="connsiteY398" fmla="*/ 0 h 954542"/>
                <a:gd name="connsiteX399" fmla="*/ 341355 w 838330"/>
                <a:gd name="connsiteY399" fmla="*/ 52406 h 954542"/>
                <a:gd name="connsiteX400" fmla="*/ 342595 w 838330"/>
                <a:gd name="connsiteY400" fmla="*/ 44919 h 954542"/>
                <a:gd name="connsiteX401" fmla="*/ 351275 w 838330"/>
                <a:gd name="connsiteY401" fmla="*/ 111051 h 954542"/>
                <a:gd name="connsiteX402" fmla="*/ 356235 w 838330"/>
                <a:gd name="connsiteY402" fmla="*/ 138502 h 954542"/>
                <a:gd name="connsiteX403" fmla="*/ 357475 w 838330"/>
                <a:gd name="connsiteY403" fmla="*/ 150980 h 954542"/>
                <a:gd name="connsiteX404" fmla="*/ 357475 w 838330"/>
                <a:gd name="connsiteY404" fmla="*/ 162210 h 954542"/>
                <a:gd name="connsiteX405" fmla="*/ 363674 w 838330"/>
                <a:gd name="connsiteY405" fmla="*/ 192156 h 954542"/>
                <a:gd name="connsiteX406" fmla="*/ 362351 w 838330"/>
                <a:gd name="connsiteY406" fmla="*/ 186034 h 954542"/>
                <a:gd name="connsiteX407" fmla="*/ 362434 w 838330"/>
                <a:gd name="connsiteY407" fmla="*/ 183422 h 954542"/>
                <a:gd name="connsiteX408" fmla="*/ 362124 w 838330"/>
                <a:gd name="connsiteY408" fmla="*/ 184981 h 954542"/>
                <a:gd name="connsiteX409" fmla="*/ 362351 w 838330"/>
                <a:gd name="connsiteY409" fmla="*/ 186034 h 954542"/>
                <a:gd name="connsiteX410" fmla="*/ 361659 w 838330"/>
                <a:gd name="connsiteY410" fmla="*/ 207909 h 954542"/>
                <a:gd name="connsiteX411" fmla="*/ 363674 w 838330"/>
                <a:gd name="connsiteY411" fmla="*/ 233332 h 954542"/>
                <a:gd name="connsiteX412" fmla="*/ 362434 w 838330"/>
                <a:gd name="connsiteY412" fmla="*/ 223350 h 954542"/>
                <a:gd name="connsiteX413" fmla="*/ 369874 w 838330"/>
                <a:gd name="connsiteY413" fmla="*/ 283243 h 954542"/>
                <a:gd name="connsiteX414" fmla="*/ 371114 w 838330"/>
                <a:gd name="connsiteY414" fmla="*/ 279500 h 954542"/>
                <a:gd name="connsiteX415" fmla="*/ 377314 w 838330"/>
                <a:gd name="connsiteY415" fmla="*/ 338145 h 954542"/>
                <a:gd name="connsiteX416" fmla="*/ 383514 w 838330"/>
                <a:gd name="connsiteY416" fmla="*/ 374331 h 954542"/>
                <a:gd name="connsiteX417" fmla="*/ 383514 w 838330"/>
                <a:gd name="connsiteY417" fmla="*/ 368092 h 954542"/>
                <a:gd name="connsiteX418" fmla="*/ 389714 w 838330"/>
                <a:gd name="connsiteY418" fmla="*/ 415507 h 954542"/>
                <a:gd name="connsiteX419" fmla="*/ 390954 w 838330"/>
                <a:gd name="connsiteY419" fmla="*/ 432976 h 954542"/>
                <a:gd name="connsiteX420" fmla="*/ 400874 w 838330"/>
                <a:gd name="connsiteY420" fmla="*/ 495364 h 954542"/>
                <a:gd name="connsiteX421" fmla="*/ 398394 w 838330"/>
                <a:gd name="connsiteY421" fmla="*/ 491621 h 954542"/>
                <a:gd name="connsiteX422" fmla="*/ 403354 w 838330"/>
                <a:gd name="connsiteY422" fmla="*/ 522815 h 954542"/>
                <a:gd name="connsiteX423" fmla="*/ 413274 w 838330"/>
                <a:gd name="connsiteY423" fmla="*/ 556505 h 954542"/>
                <a:gd name="connsiteX424" fmla="*/ 410794 w 838330"/>
                <a:gd name="connsiteY424" fmla="*/ 549018 h 954542"/>
                <a:gd name="connsiteX425" fmla="*/ 413274 w 838330"/>
                <a:gd name="connsiteY425" fmla="*/ 560248 h 954542"/>
                <a:gd name="connsiteX426" fmla="*/ 410794 w 838330"/>
                <a:gd name="connsiteY426" fmla="*/ 556505 h 954542"/>
                <a:gd name="connsiteX427" fmla="*/ 419474 w 838330"/>
                <a:gd name="connsiteY427" fmla="*/ 618893 h 954542"/>
                <a:gd name="connsiteX428" fmla="*/ 416994 w 838330"/>
                <a:gd name="connsiteY428" fmla="*/ 621388 h 954542"/>
                <a:gd name="connsiteX429" fmla="*/ 421954 w 838330"/>
                <a:gd name="connsiteY429" fmla="*/ 648839 h 954542"/>
                <a:gd name="connsiteX430" fmla="*/ 434354 w 838330"/>
                <a:gd name="connsiteY430" fmla="*/ 743670 h 954542"/>
                <a:gd name="connsiteX431" fmla="*/ 439314 w 838330"/>
                <a:gd name="connsiteY431" fmla="*/ 784846 h 954542"/>
                <a:gd name="connsiteX432" fmla="*/ 440554 w 838330"/>
                <a:gd name="connsiteY432" fmla="*/ 801067 h 954542"/>
                <a:gd name="connsiteX433" fmla="*/ 440554 w 838330"/>
                <a:gd name="connsiteY433" fmla="*/ 803563 h 954542"/>
                <a:gd name="connsiteX434" fmla="*/ 441794 w 838330"/>
                <a:gd name="connsiteY434" fmla="*/ 806058 h 954542"/>
                <a:gd name="connsiteX435" fmla="*/ 441794 w 838330"/>
                <a:gd name="connsiteY435" fmla="*/ 809801 h 954542"/>
                <a:gd name="connsiteX436" fmla="*/ 441794 w 838330"/>
                <a:gd name="connsiteY436" fmla="*/ 819784 h 954542"/>
                <a:gd name="connsiteX437" fmla="*/ 444274 w 838330"/>
                <a:gd name="connsiteY437" fmla="*/ 828518 h 954542"/>
                <a:gd name="connsiteX438" fmla="*/ 443034 w 838330"/>
                <a:gd name="connsiteY438" fmla="*/ 831013 h 954542"/>
                <a:gd name="connsiteX439" fmla="*/ 445514 w 838330"/>
                <a:gd name="connsiteY439" fmla="*/ 840996 h 954542"/>
                <a:gd name="connsiteX440" fmla="*/ 447994 w 838330"/>
                <a:gd name="connsiteY440" fmla="*/ 847234 h 954542"/>
                <a:gd name="connsiteX441" fmla="*/ 449234 w 838330"/>
                <a:gd name="connsiteY441" fmla="*/ 875933 h 954542"/>
                <a:gd name="connsiteX442" fmla="*/ 438074 w 838330"/>
                <a:gd name="connsiteY442" fmla="*/ 860960 h 954542"/>
                <a:gd name="connsiteX443" fmla="*/ 440554 w 838330"/>
                <a:gd name="connsiteY443" fmla="*/ 857217 h 954542"/>
                <a:gd name="connsiteX444" fmla="*/ 433114 w 838330"/>
                <a:gd name="connsiteY444" fmla="*/ 808554 h 954542"/>
                <a:gd name="connsiteX445" fmla="*/ 427379 w 838330"/>
                <a:gd name="connsiteY445" fmla="*/ 775020 h 954542"/>
                <a:gd name="connsiteX446" fmla="*/ 424894 w 838330"/>
                <a:gd name="connsiteY446" fmla="*/ 750671 h 954542"/>
                <a:gd name="connsiteX447" fmla="*/ 425248 w 838330"/>
                <a:gd name="connsiteY447" fmla="*/ 750298 h 954542"/>
                <a:gd name="connsiteX448" fmla="*/ 420714 w 838330"/>
                <a:gd name="connsiteY448" fmla="*/ 718714 h 954542"/>
                <a:gd name="connsiteX449" fmla="*/ 421954 w 838330"/>
                <a:gd name="connsiteY449" fmla="*/ 728697 h 954542"/>
                <a:gd name="connsiteX450" fmla="*/ 418234 w 838330"/>
                <a:gd name="connsiteY450" fmla="*/ 703741 h 954542"/>
                <a:gd name="connsiteX451" fmla="*/ 417467 w 838330"/>
                <a:gd name="connsiteY451" fmla="*/ 698595 h 954542"/>
                <a:gd name="connsiteX452" fmla="*/ 419474 w 838330"/>
                <a:gd name="connsiteY452" fmla="*/ 701246 h 954542"/>
                <a:gd name="connsiteX453" fmla="*/ 409554 w 838330"/>
                <a:gd name="connsiteY453" fmla="*/ 656326 h 954542"/>
                <a:gd name="connsiteX454" fmla="*/ 409554 w 838330"/>
                <a:gd name="connsiteY454" fmla="*/ 637609 h 954542"/>
                <a:gd name="connsiteX455" fmla="*/ 402114 w 838330"/>
                <a:gd name="connsiteY455" fmla="*/ 597681 h 954542"/>
                <a:gd name="connsiteX456" fmla="*/ 403354 w 838330"/>
                <a:gd name="connsiteY456" fmla="*/ 591442 h 954542"/>
                <a:gd name="connsiteX457" fmla="*/ 410794 w 838330"/>
                <a:gd name="connsiteY457" fmla="*/ 646344 h 954542"/>
                <a:gd name="connsiteX458" fmla="*/ 415754 w 838330"/>
                <a:gd name="connsiteY458" fmla="*/ 648839 h 954542"/>
                <a:gd name="connsiteX459" fmla="*/ 397154 w 838330"/>
                <a:gd name="connsiteY459" fmla="*/ 556505 h 954542"/>
                <a:gd name="connsiteX460" fmla="*/ 393434 w 838330"/>
                <a:gd name="connsiteY460" fmla="*/ 519072 h 954542"/>
                <a:gd name="connsiteX461" fmla="*/ 392194 w 838330"/>
                <a:gd name="connsiteY461" fmla="*/ 516576 h 954542"/>
                <a:gd name="connsiteX462" fmla="*/ 393434 w 838330"/>
                <a:gd name="connsiteY462" fmla="*/ 510337 h 954542"/>
                <a:gd name="connsiteX463" fmla="*/ 390954 w 838330"/>
                <a:gd name="connsiteY463" fmla="*/ 501603 h 954542"/>
                <a:gd name="connsiteX464" fmla="*/ 393434 w 838330"/>
                <a:gd name="connsiteY464" fmla="*/ 502851 h 954542"/>
                <a:gd name="connsiteX465" fmla="*/ 390954 w 838330"/>
                <a:gd name="connsiteY465" fmla="*/ 494116 h 954542"/>
                <a:gd name="connsiteX466" fmla="*/ 395914 w 838330"/>
                <a:gd name="connsiteY466" fmla="*/ 506594 h 954542"/>
                <a:gd name="connsiteX467" fmla="*/ 395914 w 838330"/>
                <a:gd name="connsiteY467" fmla="*/ 516576 h 954542"/>
                <a:gd name="connsiteX468" fmla="*/ 399634 w 838330"/>
                <a:gd name="connsiteY468" fmla="*/ 519072 h 954542"/>
                <a:gd name="connsiteX469" fmla="*/ 398394 w 838330"/>
                <a:gd name="connsiteY469" fmla="*/ 514080 h 954542"/>
                <a:gd name="connsiteX470" fmla="*/ 400874 w 838330"/>
                <a:gd name="connsiteY470" fmla="*/ 516576 h 954542"/>
                <a:gd name="connsiteX471" fmla="*/ 395914 w 838330"/>
                <a:gd name="connsiteY471" fmla="*/ 489125 h 954542"/>
                <a:gd name="connsiteX472" fmla="*/ 395914 w 838330"/>
                <a:gd name="connsiteY472" fmla="*/ 502851 h 954542"/>
                <a:gd name="connsiteX473" fmla="*/ 388474 w 838330"/>
                <a:gd name="connsiteY473" fmla="*/ 481639 h 954542"/>
                <a:gd name="connsiteX474" fmla="*/ 387234 w 838330"/>
                <a:gd name="connsiteY474" fmla="*/ 459179 h 954542"/>
                <a:gd name="connsiteX475" fmla="*/ 376074 w 838330"/>
                <a:gd name="connsiteY475" fmla="*/ 406772 h 954542"/>
                <a:gd name="connsiteX476" fmla="*/ 378554 w 838330"/>
                <a:gd name="connsiteY476" fmla="*/ 408020 h 954542"/>
                <a:gd name="connsiteX477" fmla="*/ 371114 w 838330"/>
                <a:gd name="connsiteY477" fmla="*/ 345632 h 954542"/>
                <a:gd name="connsiteX478" fmla="*/ 366154 w 838330"/>
                <a:gd name="connsiteY478" fmla="*/ 326915 h 954542"/>
                <a:gd name="connsiteX479" fmla="*/ 366154 w 838330"/>
                <a:gd name="connsiteY479" fmla="*/ 324420 h 954542"/>
                <a:gd name="connsiteX480" fmla="*/ 364350 w 838330"/>
                <a:gd name="connsiteY480" fmla="*/ 314438 h 954542"/>
                <a:gd name="connsiteX481" fmla="*/ 364546 w 838330"/>
                <a:gd name="connsiteY481" fmla="*/ 314730 h 954542"/>
                <a:gd name="connsiteX482" fmla="*/ 364914 w 838330"/>
                <a:gd name="connsiteY482" fmla="*/ 308199 h 954542"/>
                <a:gd name="connsiteX483" fmla="*/ 354995 w 838330"/>
                <a:gd name="connsiteY483" fmla="*/ 244562 h 954542"/>
                <a:gd name="connsiteX484" fmla="*/ 350035 w 838330"/>
                <a:gd name="connsiteY484" fmla="*/ 230837 h 954542"/>
                <a:gd name="connsiteX485" fmla="*/ 350035 w 838330"/>
                <a:gd name="connsiteY485" fmla="*/ 207129 h 954542"/>
                <a:gd name="connsiteX486" fmla="*/ 343835 w 838330"/>
                <a:gd name="connsiteY486" fmla="*/ 184669 h 954542"/>
                <a:gd name="connsiteX487" fmla="*/ 346315 w 838330"/>
                <a:gd name="connsiteY487" fmla="*/ 184669 h 954542"/>
                <a:gd name="connsiteX488" fmla="*/ 343835 w 838330"/>
                <a:gd name="connsiteY488" fmla="*/ 158466 h 954542"/>
                <a:gd name="connsiteX489" fmla="*/ 341355 w 838330"/>
                <a:gd name="connsiteY489" fmla="*/ 144741 h 954542"/>
                <a:gd name="connsiteX490" fmla="*/ 341355 w 838330"/>
                <a:gd name="connsiteY490" fmla="*/ 138502 h 954542"/>
                <a:gd name="connsiteX491" fmla="*/ 341355 w 838330"/>
                <a:gd name="connsiteY491" fmla="*/ 136006 h 954542"/>
                <a:gd name="connsiteX492" fmla="*/ 338875 w 838330"/>
                <a:gd name="connsiteY492" fmla="*/ 128520 h 954542"/>
                <a:gd name="connsiteX493" fmla="*/ 338875 w 838330"/>
                <a:gd name="connsiteY493" fmla="*/ 124777 h 954542"/>
                <a:gd name="connsiteX494" fmla="*/ 337635 w 838330"/>
                <a:gd name="connsiteY494" fmla="*/ 122281 h 954542"/>
                <a:gd name="connsiteX495" fmla="*/ 336395 w 838330"/>
                <a:gd name="connsiteY495" fmla="*/ 108556 h 954542"/>
                <a:gd name="connsiteX496" fmla="*/ 338875 w 838330"/>
                <a:gd name="connsiteY496" fmla="*/ 114794 h 954542"/>
                <a:gd name="connsiteX497" fmla="*/ 338875 w 838330"/>
                <a:gd name="connsiteY497" fmla="*/ 109803 h 954542"/>
                <a:gd name="connsiteX498" fmla="*/ 337635 w 838330"/>
                <a:gd name="connsiteY498" fmla="*/ 103564 h 954542"/>
                <a:gd name="connsiteX499" fmla="*/ 337635 w 838330"/>
                <a:gd name="connsiteY499" fmla="*/ 99821 h 954542"/>
                <a:gd name="connsiteX500" fmla="*/ 336395 w 838330"/>
                <a:gd name="connsiteY500" fmla="*/ 101069 h 954542"/>
                <a:gd name="connsiteX501" fmla="*/ 336395 w 838330"/>
                <a:gd name="connsiteY501" fmla="*/ 99821 h 954542"/>
                <a:gd name="connsiteX502" fmla="*/ 335155 w 838330"/>
                <a:gd name="connsiteY502" fmla="*/ 98573 h 954542"/>
                <a:gd name="connsiteX503" fmla="*/ 334269 w 838330"/>
                <a:gd name="connsiteY503" fmla="*/ 108377 h 954542"/>
                <a:gd name="connsiteX504" fmla="*/ 333915 w 838330"/>
                <a:gd name="connsiteY504" fmla="*/ 108556 h 954542"/>
                <a:gd name="connsiteX505" fmla="*/ 332675 w 838330"/>
                <a:gd name="connsiteY505" fmla="*/ 122281 h 954542"/>
                <a:gd name="connsiteX506" fmla="*/ 331435 w 838330"/>
                <a:gd name="connsiteY506" fmla="*/ 123529 h 954542"/>
                <a:gd name="connsiteX507" fmla="*/ 328955 w 838330"/>
                <a:gd name="connsiteY507" fmla="*/ 155971 h 954542"/>
                <a:gd name="connsiteX508" fmla="*/ 330195 w 838330"/>
                <a:gd name="connsiteY508" fmla="*/ 148484 h 954542"/>
                <a:gd name="connsiteX509" fmla="*/ 327715 w 838330"/>
                <a:gd name="connsiteY509" fmla="*/ 160962 h 954542"/>
                <a:gd name="connsiteX510" fmla="*/ 322755 w 838330"/>
                <a:gd name="connsiteY510" fmla="*/ 233332 h 954542"/>
                <a:gd name="connsiteX511" fmla="*/ 322755 w 838330"/>
                <a:gd name="connsiteY511" fmla="*/ 212120 h 954542"/>
                <a:gd name="connsiteX512" fmla="*/ 319035 w 838330"/>
                <a:gd name="connsiteY512" fmla="*/ 230837 h 954542"/>
                <a:gd name="connsiteX513" fmla="*/ 321515 w 838330"/>
                <a:gd name="connsiteY513" fmla="*/ 209625 h 954542"/>
                <a:gd name="connsiteX514" fmla="*/ 315315 w 838330"/>
                <a:gd name="connsiteY514" fmla="*/ 267023 h 954542"/>
                <a:gd name="connsiteX515" fmla="*/ 310355 w 838330"/>
                <a:gd name="connsiteY515" fmla="*/ 285739 h 954542"/>
                <a:gd name="connsiteX516" fmla="*/ 311595 w 838330"/>
                <a:gd name="connsiteY516" fmla="*/ 300712 h 954542"/>
                <a:gd name="connsiteX517" fmla="*/ 307875 w 838330"/>
                <a:gd name="connsiteY517" fmla="*/ 316933 h 954542"/>
                <a:gd name="connsiteX518" fmla="*/ 297955 w 838330"/>
                <a:gd name="connsiteY518" fmla="*/ 389304 h 954542"/>
                <a:gd name="connsiteX519" fmla="*/ 297955 w 838330"/>
                <a:gd name="connsiteY519" fmla="*/ 399286 h 954542"/>
                <a:gd name="connsiteX520" fmla="*/ 289275 w 838330"/>
                <a:gd name="connsiteY520" fmla="*/ 470409 h 954542"/>
                <a:gd name="connsiteX521" fmla="*/ 285555 w 838330"/>
                <a:gd name="connsiteY521" fmla="*/ 484134 h 954542"/>
                <a:gd name="connsiteX522" fmla="*/ 281835 w 838330"/>
                <a:gd name="connsiteY522" fmla="*/ 517824 h 954542"/>
                <a:gd name="connsiteX523" fmla="*/ 281835 w 838330"/>
                <a:gd name="connsiteY523" fmla="*/ 500355 h 954542"/>
                <a:gd name="connsiteX524" fmla="*/ 279355 w 838330"/>
                <a:gd name="connsiteY524" fmla="*/ 522815 h 954542"/>
                <a:gd name="connsiteX525" fmla="*/ 278115 w 838330"/>
                <a:gd name="connsiteY525" fmla="*/ 519072 h 954542"/>
                <a:gd name="connsiteX526" fmla="*/ 275635 w 838330"/>
                <a:gd name="connsiteY526" fmla="*/ 559000 h 954542"/>
                <a:gd name="connsiteX527" fmla="*/ 278115 w 838330"/>
                <a:gd name="connsiteY527" fmla="*/ 546522 h 954542"/>
                <a:gd name="connsiteX528" fmla="*/ 274395 w 838330"/>
                <a:gd name="connsiteY528" fmla="*/ 573973 h 954542"/>
                <a:gd name="connsiteX529" fmla="*/ 268195 w 838330"/>
                <a:gd name="connsiteY529" fmla="*/ 611406 h 954542"/>
                <a:gd name="connsiteX530" fmla="*/ 269435 w 838330"/>
                <a:gd name="connsiteY530" fmla="*/ 596433 h 954542"/>
                <a:gd name="connsiteX531" fmla="*/ 273155 w 838330"/>
                <a:gd name="connsiteY531" fmla="*/ 560248 h 954542"/>
                <a:gd name="connsiteX532" fmla="*/ 268195 w 838330"/>
                <a:gd name="connsiteY532" fmla="*/ 585203 h 954542"/>
                <a:gd name="connsiteX533" fmla="*/ 265715 w 838330"/>
                <a:gd name="connsiteY533" fmla="*/ 615150 h 954542"/>
                <a:gd name="connsiteX534" fmla="*/ 265715 w 838330"/>
                <a:gd name="connsiteY534" fmla="*/ 623884 h 954542"/>
                <a:gd name="connsiteX535" fmla="*/ 257036 w 838330"/>
                <a:gd name="connsiteY535" fmla="*/ 702493 h 954542"/>
                <a:gd name="connsiteX536" fmla="*/ 257036 w 838330"/>
                <a:gd name="connsiteY536" fmla="*/ 692511 h 954542"/>
                <a:gd name="connsiteX537" fmla="*/ 254556 w 838330"/>
                <a:gd name="connsiteY537" fmla="*/ 701246 h 954542"/>
                <a:gd name="connsiteX538" fmla="*/ 257036 w 838330"/>
                <a:gd name="connsiteY538" fmla="*/ 681281 h 954542"/>
                <a:gd name="connsiteX539" fmla="*/ 257036 w 838330"/>
                <a:gd name="connsiteY539" fmla="*/ 678786 h 954542"/>
                <a:gd name="connsiteX540" fmla="*/ 250836 w 838330"/>
                <a:gd name="connsiteY540" fmla="*/ 713723 h 954542"/>
                <a:gd name="connsiteX541" fmla="*/ 250836 w 838330"/>
                <a:gd name="connsiteY541" fmla="*/ 708732 h 954542"/>
                <a:gd name="connsiteX542" fmla="*/ 248356 w 838330"/>
                <a:gd name="connsiteY542" fmla="*/ 722458 h 954542"/>
                <a:gd name="connsiteX543" fmla="*/ 245876 w 838330"/>
                <a:gd name="connsiteY543" fmla="*/ 727449 h 954542"/>
                <a:gd name="connsiteX544" fmla="*/ 247116 w 838330"/>
                <a:gd name="connsiteY544" fmla="*/ 729944 h 954542"/>
                <a:gd name="connsiteX545" fmla="*/ 244636 w 838330"/>
                <a:gd name="connsiteY545" fmla="*/ 733688 h 954542"/>
                <a:gd name="connsiteX546" fmla="*/ 244636 w 838330"/>
                <a:gd name="connsiteY546" fmla="*/ 736183 h 954542"/>
                <a:gd name="connsiteX547" fmla="*/ 242865 w 838330"/>
                <a:gd name="connsiteY547" fmla="*/ 728162 h 954542"/>
                <a:gd name="connsiteX548" fmla="*/ 240916 w 838330"/>
                <a:gd name="connsiteY548" fmla="*/ 712476 h 954542"/>
                <a:gd name="connsiteX549" fmla="*/ 240916 w 838330"/>
                <a:gd name="connsiteY549" fmla="*/ 699998 h 954542"/>
                <a:gd name="connsiteX550" fmla="*/ 238436 w 838330"/>
                <a:gd name="connsiteY550" fmla="*/ 687520 h 954542"/>
                <a:gd name="connsiteX551" fmla="*/ 237196 w 838330"/>
                <a:gd name="connsiteY551" fmla="*/ 703741 h 954542"/>
                <a:gd name="connsiteX552" fmla="*/ 238436 w 838330"/>
                <a:gd name="connsiteY552" fmla="*/ 716219 h 954542"/>
                <a:gd name="connsiteX553" fmla="*/ 235956 w 838330"/>
                <a:gd name="connsiteY553" fmla="*/ 703741 h 954542"/>
                <a:gd name="connsiteX554" fmla="*/ 235956 w 838330"/>
                <a:gd name="connsiteY554" fmla="*/ 660069 h 954542"/>
                <a:gd name="connsiteX555" fmla="*/ 237196 w 838330"/>
                <a:gd name="connsiteY555" fmla="*/ 667556 h 954542"/>
                <a:gd name="connsiteX556" fmla="*/ 237196 w 838330"/>
                <a:gd name="connsiteY556" fmla="*/ 645096 h 954542"/>
                <a:gd name="connsiteX557" fmla="*/ 238436 w 838330"/>
                <a:gd name="connsiteY557" fmla="*/ 640105 h 954542"/>
                <a:gd name="connsiteX558" fmla="*/ 237196 w 838330"/>
                <a:gd name="connsiteY558" fmla="*/ 595185 h 954542"/>
                <a:gd name="connsiteX559" fmla="*/ 235956 w 838330"/>
                <a:gd name="connsiteY559" fmla="*/ 556505 h 954542"/>
                <a:gd name="connsiteX560" fmla="*/ 237196 w 838330"/>
                <a:gd name="connsiteY560" fmla="*/ 559000 h 954542"/>
                <a:gd name="connsiteX561" fmla="*/ 237196 w 838330"/>
                <a:gd name="connsiteY561" fmla="*/ 554009 h 954542"/>
                <a:gd name="connsiteX562" fmla="*/ 237196 w 838330"/>
                <a:gd name="connsiteY562" fmla="*/ 547770 h 954542"/>
                <a:gd name="connsiteX563" fmla="*/ 237196 w 838330"/>
                <a:gd name="connsiteY563" fmla="*/ 527806 h 954542"/>
                <a:gd name="connsiteX564" fmla="*/ 238436 w 838330"/>
                <a:gd name="connsiteY564" fmla="*/ 568982 h 954542"/>
                <a:gd name="connsiteX565" fmla="*/ 239676 w 838330"/>
                <a:gd name="connsiteY565" fmla="*/ 597681 h 954542"/>
                <a:gd name="connsiteX566" fmla="*/ 239676 w 838330"/>
                <a:gd name="connsiteY566" fmla="*/ 580212 h 954542"/>
                <a:gd name="connsiteX567" fmla="*/ 239676 w 838330"/>
                <a:gd name="connsiteY567" fmla="*/ 562743 h 954542"/>
                <a:gd name="connsiteX568" fmla="*/ 240916 w 838330"/>
                <a:gd name="connsiteY568" fmla="*/ 582708 h 954542"/>
                <a:gd name="connsiteX569" fmla="*/ 238436 w 838330"/>
                <a:gd name="connsiteY569" fmla="*/ 512833 h 954542"/>
                <a:gd name="connsiteX570" fmla="*/ 239676 w 838330"/>
                <a:gd name="connsiteY570" fmla="*/ 544027 h 954542"/>
                <a:gd name="connsiteX571" fmla="*/ 237196 w 838330"/>
                <a:gd name="connsiteY571" fmla="*/ 521567 h 954542"/>
                <a:gd name="connsiteX572" fmla="*/ 237196 w 838330"/>
                <a:gd name="connsiteY572" fmla="*/ 486630 h 954542"/>
                <a:gd name="connsiteX573" fmla="*/ 242156 w 838330"/>
                <a:gd name="connsiteY573" fmla="*/ 429232 h 954542"/>
                <a:gd name="connsiteX574" fmla="*/ 239676 w 838330"/>
                <a:gd name="connsiteY574" fmla="*/ 399286 h 954542"/>
                <a:gd name="connsiteX575" fmla="*/ 237196 w 838330"/>
                <a:gd name="connsiteY575" fmla="*/ 424241 h 954542"/>
                <a:gd name="connsiteX576" fmla="*/ 238436 w 838330"/>
                <a:gd name="connsiteY576" fmla="*/ 340641 h 954542"/>
                <a:gd name="connsiteX577" fmla="*/ 240916 w 838330"/>
                <a:gd name="connsiteY577" fmla="*/ 346880 h 954542"/>
                <a:gd name="connsiteX578" fmla="*/ 239676 w 838330"/>
                <a:gd name="connsiteY578" fmla="*/ 316933 h 954542"/>
                <a:gd name="connsiteX579" fmla="*/ 240916 w 838330"/>
                <a:gd name="connsiteY579" fmla="*/ 310694 h 954542"/>
                <a:gd name="connsiteX580" fmla="*/ 237196 w 838330"/>
                <a:gd name="connsiteY580" fmla="*/ 263279 h 954542"/>
                <a:gd name="connsiteX581" fmla="*/ 239676 w 838330"/>
                <a:gd name="connsiteY581" fmla="*/ 258288 h 954542"/>
                <a:gd name="connsiteX582" fmla="*/ 238436 w 838330"/>
                <a:gd name="connsiteY582" fmla="*/ 228341 h 954542"/>
                <a:gd name="connsiteX583" fmla="*/ 238436 w 838330"/>
                <a:gd name="connsiteY583" fmla="*/ 207129 h 954542"/>
                <a:gd name="connsiteX584" fmla="*/ 238436 w 838330"/>
                <a:gd name="connsiteY584" fmla="*/ 197147 h 954542"/>
                <a:gd name="connsiteX585" fmla="*/ 238436 w 838330"/>
                <a:gd name="connsiteY585" fmla="*/ 182174 h 954542"/>
                <a:gd name="connsiteX586" fmla="*/ 237196 w 838330"/>
                <a:gd name="connsiteY586" fmla="*/ 174687 h 954542"/>
                <a:gd name="connsiteX587" fmla="*/ 237196 w 838330"/>
                <a:gd name="connsiteY587" fmla="*/ 150980 h 954542"/>
                <a:gd name="connsiteX588" fmla="*/ 232236 w 838330"/>
                <a:gd name="connsiteY588" fmla="*/ 178431 h 954542"/>
                <a:gd name="connsiteX589" fmla="*/ 229756 w 838330"/>
                <a:gd name="connsiteY589" fmla="*/ 187165 h 954542"/>
                <a:gd name="connsiteX590" fmla="*/ 230996 w 838330"/>
                <a:gd name="connsiteY590" fmla="*/ 183422 h 954542"/>
                <a:gd name="connsiteX591" fmla="*/ 230996 w 838330"/>
                <a:gd name="connsiteY591" fmla="*/ 192156 h 954542"/>
                <a:gd name="connsiteX592" fmla="*/ 228516 w 838330"/>
                <a:gd name="connsiteY592" fmla="*/ 200890 h 954542"/>
                <a:gd name="connsiteX593" fmla="*/ 228516 w 838330"/>
                <a:gd name="connsiteY593" fmla="*/ 195899 h 954542"/>
                <a:gd name="connsiteX594" fmla="*/ 224796 w 838330"/>
                <a:gd name="connsiteY594" fmla="*/ 202138 h 954542"/>
                <a:gd name="connsiteX595" fmla="*/ 224796 w 838330"/>
                <a:gd name="connsiteY595" fmla="*/ 203386 h 954542"/>
                <a:gd name="connsiteX596" fmla="*/ 226036 w 838330"/>
                <a:gd name="connsiteY596" fmla="*/ 207129 h 954542"/>
                <a:gd name="connsiteX597" fmla="*/ 223556 w 838330"/>
                <a:gd name="connsiteY597" fmla="*/ 210872 h 954542"/>
                <a:gd name="connsiteX598" fmla="*/ 223556 w 838330"/>
                <a:gd name="connsiteY598" fmla="*/ 224598 h 954542"/>
                <a:gd name="connsiteX599" fmla="*/ 212396 w 838330"/>
                <a:gd name="connsiteY599" fmla="*/ 268894 h 954542"/>
                <a:gd name="connsiteX600" fmla="*/ 206794 w 838330"/>
                <a:gd name="connsiteY600" fmla="*/ 296012 h 954542"/>
                <a:gd name="connsiteX601" fmla="*/ 206467 w 838330"/>
                <a:gd name="connsiteY601" fmla="*/ 295526 h 954542"/>
                <a:gd name="connsiteX602" fmla="*/ 204779 w 838330"/>
                <a:gd name="connsiteY602" fmla="*/ 303833 h 954542"/>
                <a:gd name="connsiteX603" fmla="*/ 201236 w 838330"/>
                <a:gd name="connsiteY603" fmla="*/ 316933 h 954542"/>
                <a:gd name="connsiteX604" fmla="*/ 204336 w 838330"/>
                <a:gd name="connsiteY604" fmla="*/ 306015 h 954542"/>
                <a:gd name="connsiteX605" fmla="*/ 204779 w 838330"/>
                <a:gd name="connsiteY605" fmla="*/ 303833 h 954542"/>
                <a:gd name="connsiteX606" fmla="*/ 206467 w 838330"/>
                <a:gd name="connsiteY606" fmla="*/ 297593 h 954542"/>
                <a:gd name="connsiteX607" fmla="*/ 206794 w 838330"/>
                <a:gd name="connsiteY607" fmla="*/ 296012 h 954542"/>
                <a:gd name="connsiteX608" fmla="*/ 207436 w 838330"/>
                <a:gd name="connsiteY608" fmla="*/ 296969 h 954542"/>
                <a:gd name="connsiteX609" fmla="*/ 202476 w 838330"/>
                <a:gd name="connsiteY609" fmla="*/ 316933 h 954542"/>
                <a:gd name="connsiteX610" fmla="*/ 204956 w 838330"/>
                <a:gd name="connsiteY610" fmla="*/ 313190 h 954542"/>
                <a:gd name="connsiteX611" fmla="*/ 191316 w 838330"/>
                <a:gd name="connsiteY611" fmla="*/ 373083 h 954542"/>
                <a:gd name="connsiteX612" fmla="*/ 185116 w 838330"/>
                <a:gd name="connsiteY612" fmla="*/ 400534 h 954542"/>
                <a:gd name="connsiteX613" fmla="*/ 178916 w 838330"/>
                <a:gd name="connsiteY613" fmla="*/ 434223 h 954542"/>
                <a:gd name="connsiteX614" fmla="*/ 170236 w 838330"/>
                <a:gd name="connsiteY614" fmla="*/ 434223 h 954542"/>
                <a:gd name="connsiteX615" fmla="*/ 156597 w 838330"/>
                <a:gd name="connsiteY615" fmla="*/ 432976 h 954542"/>
                <a:gd name="connsiteX616" fmla="*/ 147917 w 838330"/>
                <a:gd name="connsiteY616" fmla="*/ 434223 h 954542"/>
                <a:gd name="connsiteX617" fmla="*/ 134277 w 838330"/>
                <a:gd name="connsiteY617" fmla="*/ 435471 h 954542"/>
                <a:gd name="connsiteX618" fmla="*/ 135517 w 838330"/>
                <a:gd name="connsiteY618" fmla="*/ 432976 h 954542"/>
                <a:gd name="connsiteX619" fmla="*/ 53678 w 838330"/>
                <a:gd name="connsiteY619" fmla="*/ 432976 h 954542"/>
                <a:gd name="connsiteX620" fmla="*/ 32598 w 838330"/>
                <a:gd name="connsiteY620" fmla="*/ 424241 h 954542"/>
                <a:gd name="connsiteX621" fmla="*/ 20198 w 838330"/>
                <a:gd name="connsiteY621" fmla="*/ 424241 h 954542"/>
                <a:gd name="connsiteX622" fmla="*/ 67317 w 838330"/>
                <a:gd name="connsiteY622" fmla="*/ 422993 h 954542"/>
                <a:gd name="connsiteX623" fmla="*/ 108237 w 838330"/>
                <a:gd name="connsiteY623" fmla="*/ 424241 h 954542"/>
                <a:gd name="connsiteX624" fmla="*/ 106997 w 838330"/>
                <a:gd name="connsiteY624" fmla="*/ 422993 h 954542"/>
                <a:gd name="connsiteX625" fmla="*/ 111957 w 838330"/>
                <a:gd name="connsiteY625" fmla="*/ 421746 h 954542"/>
                <a:gd name="connsiteX626" fmla="*/ 142957 w 838330"/>
                <a:gd name="connsiteY626" fmla="*/ 422993 h 954542"/>
                <a:gd name="connsiteX627" fmla="*/ 170236 w 838330"/>
                <a:gd name="connsiteY627" fmla="*/ 424241 h 954542"/>
                <a:gd name="connsiteX628" fmla="*/ 175196 w 838330"/>
                <a:gd name="connsiteY628" fmla="*/ 399286 h 954542"/>
                <a:gd name="connsiteX629" fmla="*/ 180156 w 838330"/>
                <a:gd name="connsiteY629" fmla="*/ 371835 h 954542"/>
                <a:gd name="connsiteX630" fmla="*/ 192556 w 838330"/>
                <a:gd name="connsiteY630" fmla="*/ 314438 h 954542"/>
                <a:gd name="connsiteX631" fmla="*/ 214876 w 838330"/>
                <a:gd name="connsiteY631" fmla="*/ 203386 h 954542"/>
                <a:gd name="connsiteX632" fmla="*/ 214876 w 838330"/>
                <a:gd name="connsiteY632" fmla="*/ 198395 h 954542"/>
                <a:gd name="connsiteX633" fmla="*/ 213636 w 838330"/>
                <a:gd name="connsiteY633" fmla="*/ 202138 h 954542"/>
                <a:gd name="connsiteX634" fmla="*/ 221076 w 838330"/>
                <a:gd name="connsiteY634" fmla="*/ 162210 h 954542"/>
                <a:gd name="connsiteX635" fmla="*/ 228516 w 838330"/>
                <a:gd name="connsiteY635" fmla="*/ 133511 h 954542"/>
                <a:gd name="connsiteX636" fmla="*/ 229756 w 838330"/>
                <a:gd name="connsiteY636" fmla="*/ 119785 h 954542"/>
                <a:gd name="connsiteX637" fmla="*/ 232236 w 838330"/>
                <a:gd name="connsiteY637" fmla="*/ 108556 h 954542"/>
                <a:gd name="connsiteX638" fmla="*/ 244636 w 838330"/>
                <a:gd name="connsiteY638" fmla="*/ 81105 h 954542"/>
                <a:gd name="connsiteX639" fmla="*/ 249596 w 838330"/>
                <a:gd name="connsiteY639" fmla="*/ 114794 h 954542"/>
                <a:gd name="connsiteX640" fmla="*/ 250836 w 838330"/>
                <a:gd name="connsiteY640" fmla="*/ 119785 h 954542"/>
                <a:gd name="connsiteX641" fmla="*/ 248356 w 838330"/>
                <a:gd name="connsiteY641" fmla="*/ 134759 h 954542"/>
                <a:gd name="connsiteX642" fmla="*/ 247116 w 838330"/>
                <a:gd name="connsiteY642" fmla="*/ 149732 h 954542"/>
                <a:gd name="connsiteX643" fmla="*/ 250836 w 838330"/>
                <a:gd name="connsiteY643" fmla="*/ 190908 h 954542"/>
                <a:gd name="connsiteX644" fmla="*/ 249596 w 838330"/>
                <a:gd name="connsiteY644" fmla="*/ 202138 h 954542"/>
                <a:gd name="connsiteX645" fmla="*/ 249596 w 838330"/>
                <a:gd name="connsiteY645" fmla="*/ 212120 h 954542"/>
                <a:gd name="connsiteX646" fmla="*/ 248356 w 838330"/>
                <a:gd name="connsiteY646" fmla="*/ 230837 h 954542"/>
                <a:gd name="connsiteX647" fmla="*/ 245876 w 838330"/>
                <a:gd name="connsiteY647" fmla="*/ 248306 h 954542"/>
                <a:gd name="connsiteX648" fmla="*/ 248356 w 838330"/>
                <a:gd name="connsiteY648" fmla="*/ 259536 h 954542"/>
                <a:gd name="connsiteX649" fmla="*/ 249596 w 838330"/>
                <a:gd name="connsiteY649" fmla="*/ 318181 h 954542"/>
                <a:gd name="connsiteX650" fmla="*/ 247116 w 838330"/>
                <a:gd name="connsiteY650" fmla="*/ 444206 h 954542"/>
                <a:gd name="connsiteX651" fmla="*/ 248356 w 838330"/>
                <a:gd name="connsiteY651" fmla="*/ 459179 h 954542"/>
                <a:gd name="connsiteX652" fmla="*/ 250836 w 838330"/>
                <a:gd name="connsiteY652" fmla="*/ 446701 h 954542"/>
                <a:gd name="connsiteX653" fmla="*/ 250836 w 838330"/>
                <a:gd name="connsiteY653" fmla="*/ 477895 h 954542"/>
                <a:gd name="connsiteX654" fmla="*/ 250836 w 838330"/>
                <a:gd name="connsiteY654" fmla="*/ 481639 h 954542"/>
                <a:gd name="connsiteX655" fmla="*/ 249596 w 838330"/>
                <a:gd name="connsiteY655" fmla="*/ 487877 h 954542"/>
                <a:gd name="connsiteX656" fmla="*/ 250836 w 838330"/>
                <a:gd name="connsiteY656" fmla="*/ 481639 h 954542"/>
                <a:gd name="connsiteX657" fmla="*/ 250836 w 838330"/>
                <a:gd name="connsiteY657" fmla="*/ 485382 h 954542"/>
                <a:gd name="connsiteX658" fmla="*/ 248356 w 838330"/>
                <a:gd name="connsiteY658" fmla="*/ 496612 h 954542"/>
                <a:gd name="connsiteX659" fmla="*/ 250836 w 838330"/>
                <a:gd name="connsiteY659" fmla="*/ 530301 h 954542"/>
                <a:gd name="connsiteX660" fmla="*/ 250836 w 838330"/>
                <a:gd name="connsiteY660" fmla="*/ 540284 h 954542"/>
                <a:gd name="connsiteX661" fmla="*/ 248356 w 838330"/>
                <a:gd name="connsiteY661" fmla="*/ 537788 h 954542"/>
                <a:gd name="connsiteX662" fmla="*/ 250836 w 838330"/>
                <a:gd name="connsiteY662" fmla="*/ 549018 h 954542"/>
                <a:gd name="connsiteX663" fmla="*/ 250836 w 838330"/>
                <a:gd name="connsiteY663" fmla="*/ 559000 h 954542"/>
                <a:gd name="connsiteX664" fmla="*/ 248356 w 838330"/>
                <a:gd name="connsiteY664" fmla="*/ 555257 h 954542"/>
                <a:gd name="connsiteX665" fmla="*/ 248356 w 838330"/>
                <a:gd name="connsiteY665" fmla="*/ 570230 h 954542"/>
                <a:gd name="connsiteX666" fmla="*/ 250836 w 838330"/>
                <a:gd name="connsiteY666" fmla="*/ 561496 h 954542"/>
                <a:gd name="connsiteX667" fmla="*/ 250836 w 838330"/>
                <a:gd name="connsiteY667" fmla="*/ 595185 h 954542"/>
                <a:gd name="connsiteX668" fmla="*/ 249596 w 838330"/>
                <a:gd name="connsiteY668" fmla="*/ 655078 h 954542"/>
                <a:gd name="connsiteX669" fmla="*/ 253316 w 838330"/>
                <a:gd name="connsiteY669" fmla="*/ 625132 h 954542"/>
                <a:gd name="connsiteX670" fmla="*/ 257036 w 838330"/>
                <a:gd name="connsiteY670" fmla="*/ 615150 h 954542"/>
                <a:gd name="connsiteX671" fmla="*/ 257036 w 838330"/>
                <a:gd name="connsiteY671" fmla="*/ 620141 h 954542"/>
                <a:gd name="connsiteX672" fmla="*/ 257036 w 838330"/>
                <a:gd name="connsiteY672" fmla="*/ 621388 h 954542"/>
                <a:gd name="connsiteX673" fmla="*/ 257036 w 838330"/>
                <a:gd name="connsiteY673" fmla="*/ 627627 h 954542"/>
                <a:gd name="connsiteX674" fmla="*/ 257036 w 838330"/>
                <a:gd name="connsiteY674" fmla="*/ 631371 h 954542"/>
                <a:gd name="connsiteX675" fmla="*/ 259516 w 838330"/>
                <a:gd name="connsiteY675" fmla="*/ 615150 h 954542"/>
                <a:gd name="connsiteX676" fmla="*/ 259516 w 838330"/>
                <a:gd name="connsiteY676" fmla="*/ 602672 h 954542"/>
                <a:gd name="connsiteX677" fmla="*/ 258276 w 838330"/>
                <a:gd name="connsiteY677" fmla="*/ 603920 h 954542"/>
                <a:gd name="connsiteX678" fmla="*/ 259516 w 838330"/>
                <a:gd name="connsiteY678" fmla="*/ 578964 h 954542"/>
                <a:gd name="connsiteX679" fmla="*/ 259516 w 838330"/>
                <a:gd name="connsiteY679" fmla="*/ 561496 h 954542"/>
                <a:gd name="connsiteX680" fmla="*/ 260755 w 838330"/>
                <a:gd name="connsiteY680" fmla="*/ 556505 h 954542"/>
                <a:gd name="connsiteX681" fmla="*/ 261995 w 838330"/>
                <a:gd name="connsiteY681" fmla="*/ 547770 h 954542"/>
                <a:gd name="connsiteX682" fmla="*/ 271915 w 838330"/>
                <a:gd name="connsiteY682" fmla="*/ 477895 h 954542"/>
                <a:gd name="connsiteX683" fmla="*/ 271915 w 838330"/>
                <a:gd name="connsiteY683" fmla="*/ 481639 h 954542"/>
                <a:gd name="connsiteX684" fmla="*/ 285555 w 838330"/>
                <a:gd name="connsiteY684" fmla="*/ 385560 h 954542"/>
                <a:gd name="connsiteX685" fmla="*/ 286795 w 838330"/>
                <a:gd name="connsiteY685" fmla="*/ 383065 h 954542"/>
                <a:gd name="connsiteX686" fmla="*/ 295475 w 838330"/>
                <a:gd name="connsiteY686" fmla="*/ 306951 h 954542"/>
                <a:gd name="connsiteX687" fmla="*/ 296715 w 838330"/>
                <a:gd name="connsiteY687" fmla="*/ 305703 h 954542"/>
                <a:gd name="connsiteX688" fmla="*/ 301675 w 838330"/>
                <a:gd name="connsiteY688" fmla="*/ 259536 h 954542"/>
                <a:gd name="connsiteX689" fmla="*/ 301675 w 838330"/>
                <a:gd name="connsiteY689" fmla="*/ 260784 h 954542"/>
                <a:gd name="connsiteX690" fmla="*/ 306635 w 838330"/>
                <a:gd name="connsiteY690" fmla="*/ 219607 h 954542"/>
                <a:gd name="connsiteX691" fmla="*/ 320275 w 838330"/>
                <a:gd name="connsiteY691" fmla="*/ 133511 h 954542"/>
                <a:gd name="connsiteX692" fmla="*/ 328955 w 838330"/>
                <a:gd name="connsiteY692" fmla="*/ 52406 h 954542"/>
                <a:gd name="connsiteX693" fmla="*/ 328955 w 838330"/>
                <a:gd name="connsiteY693" fmla="*/ 51158 h 954542"/>
                <a:gd name="connsiteX694" fmla="*/ 329580 w 838330"/>
                <a:gd name="connsiteY694" fmla="*/ 46001 h 954542"/>
                <a:gd name="connsiteX695" fmla="*/ 329580 w 838330"/>
                <a:gd name="connsiteY695" fmla="*/ 38449 h 954542"/>
                <a:gd name="connsiteX696" fmla="*/ 330180 w 838330"/>
                <a:gd name="connsiteY696" fmla="*/ 41049 h 95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Lst>
              <a:rect l="l" t="t" r="r" b="b"/>
              <a:pathLst>
                <a:path w="838330" h="954542">
                  <a:moveTo>
                    <a:pt x="424434" y="746165"/>
                  </a:moveTo>
                  <a:lnTo>
                    <a:pt x="424894" y="750671"/>
                  </a:lnTo>
                  <a:lnTo>
                    <a:pt x="424434" y="751156"/>
                  </a:lnTo>
                  <a:close/>
                  <a:moveTo>
                    <a:pt x="460501" y="725078"/>
                  </a:moveTo>
                  <a:cubicBezTo>
                    <a:pt x="460501" y="728548"/>
                    <a:pt x="459586" y="734330"/>
                    <a:pt x="458671" y="742425"/>
                  </a:cubicBezTo>
                  <a:lnTo>
                    <a:pt x="457755" y="745894"/>
                  </a:lnTo>
                  <a:cubicBezTo>
                    <a:pt x="455925" y="745894"/>
                    <a:pt x="458671" y="734330"/>
                    <a:pt x="460501" y="725078"/>
                  </a:cubicBezTo>
                  <a:close/>
                  <a:moveTo>
                    <a:pt x="242156" y="724953"/>
                  </a:moveTo>
                  <a:lnTo>
                    <a:pt x="242865" y="728162"/>
                  </a:lnTo>
                  <a:lnTo>
                    <a:pt x="243396" y="732440"/>
                  </a:lnTo>
                  <a:cubicBezTo>
                    <a:pt x="243396" y="732440"/>
                    <a:pt x="242156" y="729944"/>
                    <a:pt x="242156" y="727449"/>
                  </a:cubicBezTo>
                  <a:cubicBezTo>
                    <a:pt x="240916" y="726201"/>
                    <a:pt x="240916" y="723705"/>
                    <a:pt x="242156" y="724953"/>
                  </a:cubicBezTo>
                  <a:close/>
                  <a:moveTo>
                    <a:pt x="481658" y="720100"/>
                  </a:moveTo>
                  <a:cubicBezTo>
                    <a:pt x="481958" y="718976"/>
                    <a:pt x="482244" y="718743"/>
                    <a:pt x="482473" y="720294"/>
                  </a:cubicBezTo>
                  <a:cubicBezTo>
                    <a:pt x="479727" y="740139"/>
                    <a:pt x="482473" y="722775"/>
                    <a:pt x="480643" y="745100"/>
                  </a:cubicBezTo>
                  <a:cubicBezTo>
                    <a:pt x="477897" y="751302"/>
                    <a:pt x="479727" y="743860"/>
                    <a:pt x="479727" y="730216"/>
                  </a:cubicBezTo>
                  <a:cubicBezTo>
                    <a:pt x="479727" y="734868"/>
                    <a:pt x="480757" y="723472"/>
                    <a:pt x="481658" y="720100"/>
                  </a:cubicBezTo>
                  <a:close/>
                  <a:moveTo>
                    <a:pt x="414514" y="678786"/>
                  </a:moveTo>
                  <a:lnTo>
                    <a:pt x="417467" y="698595"/>
                  </a:lnTo>
                  <a:lnTo>
                    <a:pt x="416994" y="697970"/>
                  </a:lnTo>
                  <a:cubicBezTo>
                    <a:pt x="416064" y="694695"/>
                    <a:pt x="415134" y="688768"/>
                    <a:pt x="414514" y="678786"/>
                  </a:cubicBezTo>
                  <a:close/>
                  <a:moveTo>
                    <a:pt x="663168" y="573269"/>
                  </a:moveTo>
                  <a:cubicBezTo>
                    <a:pt x="663054" y="575766"/>
                    <a:pt x="662825" y="580136"/>
                    <a:pt x="662825" y="583257"/>
                  </a:cubicBezTo>
                  <a:cubicBezTo>
                    <a:pt x="662825" y="582009"/>
                    <a:pt x="662825" y="574518"/>
                    <a:pt x="662825" y="578263"/>
                  </a:cubicBezTo>
                  <a:lnTo>
                    <a:pt x="662825" y="574518"/>
                  </a:lnTo>
                  <a:cubicBezTo>
                    <a:pt x="663283" y="570148"/>
                    <a:pt x="663283" y="570772"/>
                    <a:pt x="663168" y="573269"/>
                  </a:cubicBezTo>
                  <a:close/>
                  <a:moveTo>
                    <a:pt x="659162" y="570772"/>
                  </a:moveTo>
                  <a:cubicBezTo>
                    <a:pt x="659162" y="570772"/>
                    <a:pt x="660078" y="577015"/>
                    <a:pt x="660994" y="584506"/>
                  </a:cubicBezTo>
                  <a:cubicBezTo>
                    <a:pt x="661909" y="584506"/>
                    <a:pt x="661909" y="580760"/>
                    <a:pt x="662825" y="578263"/>
                  </a:cubicBezTo>
                  <a:cubicBezTo>
                    <a:pt x="661909" y="584506"/>
                    <a:pt x="661909" y="588251"/>
                    <a:pt x="661909" y="591997"/>
                  </a:cubicBezTo>
                  <a:cubicBezTo>
                    <a:pt x="660078" y="582009"/>
                    <a:pt x="660078" y="577015"/>
                    <a:pt x="659162" y="570772"/>
                  </a:cubicBezTo>
                  <a:close/>
                  <a:moveTo>
                    <a:pt x="659162" y="560290"/>
                  </a:moveTo>
                  <a:cubicBezTo>
                    <a:pt x="660994" y="561860"/>
                    <a:pt x="662825" y="561860"/>
                    <a:pt x="662825" y="563429"/>
                  </a:cubicBezTo>
                  <a:lnTo>
                    <a:pt x="662825" y="569707"/>
                  </a:lnTo>
                  <a:close/>
                  <a:moveTo>
                    <a:pt x="664661" y="549301"/>
                  </a:moveTo>
                  <a:cubicBezTo>
                    <a:pt x="664661" y="552832"/>
                    <a:pt x="667407" y="555186"/>
                    <a:pt x="667407" y="555186"/>
                  </a:cubicBezTo>
                  <a:cubicBezTo>
                    <a:pt x="667407" y="556363"/>
                    <a:pt x="667407" y="557540"/>
                    <a:pt x="667407" y="559894"/>
                  </a:cubicBezTo>
                  <a:cubicBezTo>
                    <a:pt x="664661" y="564601"/>
                    <a:pt x="664661" y="563424"/>
                    <a:pt x="664661" y="558717"/>
                  </a:cubicBezTo>
                  <a:cubicBezTo>
                    <a:pt x="664661" y="557540"/>
                    <a:pt x="664661" y="551655"/>
                    <a:pt x="664661" y="549301"/>
                  </a:cubicBezTo>
                  <a:close/>
                  <a:moveTo>
                    <a:pt x="659162" y="543809"/>
                  </a:moveTo>
                  <a:lnTo>
                    <a:pt x="659173" y="543824"/>
                  </a:lnTo>
                  <a:lnTo>
                    <a:pt x="661566" y="547144"/>
                  </a:lnTo>
                  <a:cubicBezTo>
                    <a:pt x="661909" y="547341"/>
                    <a:pt x="661909" y="546948"/>
                    <a:pt x="661909" y="546948"/>
                  </a:cubicBezTo>
                  <a:lnTo>
                    <a:pt x="661909" y="548385"/>
                  </a:lnTo>
                  <a:lnTo>
                    <a:pt x="661909" y="551656"/>
                  </a:lnTo>
                  <a:lnTo>
                    <a:pt x="661909" y="553226"/>
                  </a:lnTo>
                  <a:cubicBezTo>
                    <a:pt x="661909" y="550087"/>
                    <a:pt x="661909" y="546948"/>
                    <a:pt x="659162" y="543809"/>
                  </a:cubicBezTo>
                  <a:close/>
                  <a:moveTo>
                    <a:pt x="661909" y="538318"/>
                  </a:moveTo>
                  <a:lnTo>
                    <a:pt x="661909" y="541064"/>
                  </a:lnTo>
                  <a:cubicBezTo>
                    <a:pt x="659162" y="541064"/>
                    <a:pt x="659162" y="541064"/>
                    <a:pt x="659162" y="541064"/>
                  </a:cubicBezTo>
                  <a:cubicBezTo>
                    <a:pt x="659162" y="541064"/>
                    <a:pt x="661909" y="541064"/>
                    <a:pt x="661909" y="538318"/>
                  </a:cubicBezTo>
                  <a:close/>
                  <a:moveTo>
                    <a:pt x="654017" y="528934"/>
                  </a:moveTo>
                  <a:cubicBezTo>
                    <a:pt x="654360" y="528705"/>
                    <a:pt x="655046" y="529162"/>
                    <a:pt x="656419" y="530993"/>
                  </a:cubicBezTo>
                  <a:lnTo>
                    <a:pt x="653674" y="530993"/>
                  </a:lnTo>
                  <a:cubicBezTo>
                    <a:pt x="653674" y="530078"/>
                    <a:pt x="653674" y="529163"/>
                    <a:pt x="654017" y="528934"/>
                  </a:cubicBezTo>
                  <a:close/>
                  <a:moveTo>
                    <a:pt x="653674" y="521837"/>
                  </a:moveTo>
                  <a:cubicBezTo>
                    <a:pt x="655047" y="526232"/>
                    <a:pt x="655047" y="529527"/>
                    <a:pt x="657792" y="531725"/>
                  </a:cubicBezTo>
                  <a:cubicBezTo>
                    <a:pt x="656419" y="531725"/>
                    <a:pt x="656419" y="530626"/>
                    <a:pt x="656419" y="530626"/>
                  </a:cubicBezTo>
                  <a:cubicBezTo>
                    <a:pt x="655047" y="526232"/>
                    <a:pt x="653674" y="525133"/>
                    <a:pt x="653674" y="521837"/>
                  </a:cubicBezTo>
                  <a:close/>
                  <a:moveTo>
                    <a:pt x="642688" y="505360"/>
                  </a:moveTo>
                  <a:lnTo>
                    <a:pt x="647264" y="529242"/>
                  </a:lnTo>
                  <a:cubicBezTo>
                    <a:pt x="647264" y="528048"/>
                    <a:pt x="647264" y="531630"/>
                    <a:pt x="643603" y="517301"/>
                  </a:cubicBezTo>
                  <a:lnTo>
                    <a:pt x="643603" y="518495"/>
                  </a:lnTo>
                  <a:close/>
                  <a:moveTo>
                    <a:pt x="648176" y="505356"/>
                  </a:moveTo>
                  <a:cubicBezTo>
                    <a:pt x="648176" y="505356"/>
                    <a:pt x="648176" y="505356"/>
                    <a:pt x="649275" y="507710"/>
                  </a:cubicBezTo>
                  <a:cubicBezTo>
                    <a:pt x="650374" y="513595"/>
                    <a:pt x="651473" y="517126"/>
                    <a:pt x="652572" y="520656"/>
                  </a:cubicBezTo>
                  <a:cubicBezTo>
                    <a:pt x="651473" y="517126"/>
                    <a:pt x="649275" y="511241"/>
                    <a:pt x="648176" y="505356"/>
                  </a:cubicBezTo>
                  <a:close/>
                  <a:moveTo>
                    <a:pt x="672107" y="501938"/>
                  </a:moveTo>
                  <a:lnTo>
                    <a:pt x="671980" y="501975"/>
                  </a:lnTo>
                  <a:lnTo>
                    <a:pt x="672039" y="502589"/>
                  </a:lnTo>
                  <a:close/>
                  <a:moveTo>
                    <a:pt x="400994" y="499865"/>
                  </a:moveTo>
                  <a:cubicBezTo>
                    <a:pt x="402824" y="503161"/>
                    <a:pt x="402824" y="506457"/>
                    <a:pt x="404655" y="509753"/>
                  </a:cubicBezTo>
                  <a:cubicBezTo>
                    <a:pt x="402824" y="507555"/>
                    <a:pt x="402824" y="505358"/>
                    <a:pt x="400994" y="503161"/>
                  </a:cubicBezTo>
                  <a:cubicBezTo>
                    <a:pt x="400994" y="502062"/>
                    <a:pt x="400994" y="500964"/>
                    <a:pt x="400994" y="499865"/>
                  </a:cubicBezTo>
                  <a:close/>
                  <a:moveTo>
                    <a:pt x="673811" y="494370"/>
                  </a:moveTo>
                  <a:cubicBezTo>
                    <a:pt x="673811" y="497539"/>
                    <a:pt x="673811" y="500074"/>
                    <a:pt x="673582" y="501500"/>
                  </a:cubicBezTo>
                  <a:lnTo>
                    <a:pt x="672242" y="501898"/>
                  </a:lnTo>
                  <a:lnTo>
                    <a:pt x="672114" y="503368"/>
                  </a:lnTo>
                  <a:lnTo>
                    <a:pt x="672438" y="506728"/>
                  </a:lnTo>
                  <a:lnTo>
                    <a:pt x="671748" y="507587"/>
                  </a:lnTo>
                  <a:lnTo>
                    <a:pt x="670148" y="526014"/>
                  </a:lnTo>
                  <a:lnTo>
                    <a:pt x="670148" y="520741"/>
                  </a:lnTo>
                  <a:lnTo>
                    <a:pt x="671484" y="507915"/>
                  </a:lnTo>
                  <a:lnTo>
                    <a:pt x="670148" y="509580"/>
                  </a:lnTo>
                  <a:lnTo>
                    <a:pt x="672197" y="501070"/>
                  </a:lnTo>
                  <a:lnTo>
                    <a:pt x="672895" y="494374"/>
                  </a:lnTo>
                  <a:lnTo>
                    <a:pt x="672379" y="500316"/>
                  </a:lnTo>
                  <a:close/>
                  <a:moveTo>
                    <a:pt x="648180" y="488879"/>
                  </a:moveTo>
                  <a:cubicBezTo>
                    <a:pt x="650621" y="496835"/>
                    <a:pt x="654283" y="506117"/>
                    <a:pt x="656725" y="516725"/>
                  </a:cubicBezTo>
                  <a:cubicBezTo>
                    <a:pt x="654283" y="510095"/>
                    <a:pt x="657945" y="526006"/>
                    <a:pt x="655504" y="519376"/>
                  </a:cubicBezTo>
                  <a:cubicBezTo>
                    <a:pt x="653063" y="507443"/>
                    <a:pt x="650621" y="498161"/>
                    <a:pt x="648180" y="488879"/>
                  </a:cubicBezTo>
                  <a:close/>
                  <a:moveTo>
                    <a:pt x="668779" y="488875"/>
                  </a:moveTo>
                  <a:lnTo>
                    <a:pt x="667407" y="503263"/>
                  </a:lnTo>
                  <a:cubicBezTo>
                    <a:pt x="666034" y="511110"/>
                    <a:pt x="664661" y="515034"/>
                    <a:pt x="666034" y="500647"/>
                  </a:cubicBezTo>
                  <a:cubicBezTo>
                    <a:pt x="666034" y="504571"/>
                    <a:pt x="667407" y="491491"/>
                    <a:pt x="668779" y="488875"/>
                  </a:cubicBezTo>
                  <a:close/>
                  <a:moveTo>
                    <a:pt x="499869" y="483388"/>
                  </a:moveTo>
                  <a:lnTo>
                    <a:pt x="503530" y="483388"/>
                  </a:lnTo>
                  <a:lnTo>
                    <a:pt x="503530" y="487781"/>
                  </a:lnTo>
                  <a:close/>
                  <a:moveTo>
                    <a:pt x="642688" y="477893"/>
                  </a:moveTo>
                  <a:cubicBezTo>
                    <a:pt x="645129" y="486438"/>
                    <a:pt x="646350" y="493762"/>
                    <a:pt x="648791" y="501086"/>
                  </a:cubicBezTo>
                  <a:cubicBezTo>
                    <a:pt x="652453" y="509631"/>
                    <a:pt x="650012" y="507189"/>
                    <a:pt x="648791" y="504748"/>
                  </a:cubicBezTo>
                  <a:cubicBezTo>
                    <a:pt x="646350" y="496203"/>
                    <a:pt x="645129" y="487659"/>
                    <a:pt x="642688" y="477893"/>
                  </a:cubicBezTo>
                  <a:close/>
                  <a:moveTo>
                    <a:pt x="672895" y="464820"/>
                  </a:moveTo>
                  <a:cubicBezTo>
                    <a:pt x="673445" y="463831"/>
                    <a:pt x="673445" y="469763"/>
                    <a:pt x="672346" y="483606"/>
                  </a:cubicBezTo>
                  <a:cubicBezTo>
                    <a:pt x="672346" y="469104"/>
                    <a:pt x="671247" y="479651"/>
                    <a:pt x="670148" y="487561"/>
                  </a:cubicBezTo>
                  <a:cubicBezTo>
                    <a:pt x="671247" y="473719"/>
                    <a:pt x="672346" y="465809"/>
                    <a:pt x="672895" y="464820"/>
                  </a:cubicBezTo>
                  <a:close/>
                  <a:moveTo>
                    <a:pt x="638383" y="463241"/>
                  </a:moveTo>
                  <a:lnTo>
                    <a:pt x="638693" y="464029"/>
                  </a:lnTo>
                  <a:cubicBezTo>
                    <a:pt x="638693" y="465337"/>
                    <a:pt x="638693" y="465337"/>
                    <a:pt x="638693" y="465337"/>
                  </a:cubicBezTo>
                  <a:close/>
                  <a:moveTo>
                    <a:pt x="672237" y="463163"/>
                  </a:moveTo>
                  <a:lnTo>
                    <a:pt x="672209" y="465959"/>
                  </a:lnTo>
                  <a:cubicBezTo>
                    <a:pt x="672438" y="465796"/>
                    <a:pt x="672896" y="462854"/>
                    <a:pt x="671980" y="464815"/>
                  </a:cubicBezTo>
                  <a:close/>
                  <a:moveTo>
                    <a:pt x="637944" y="460269"/>
                  </a:moveTo>
                  <a:cubicBezTo>
                    <a:pt x="637694" y="459124"/>
                    <a:pt x="637694" y="459451"/>
                    <a:pt x="638693" y="464029"/>
                  </a:cubicBezTo>
                  <a:lnTo>
                    <a:pt x="638151" y="461672"/>
                  </a:lnTo>
                  <a:close/>
                  <a:moveTo>
                    <a:pt x="673811" y="450429"/>
                  </a:moveTo>
                  <a:cubicBezTo>
                    <a:pt x="673811" y="451737"/>
                    <a:pt x="673811" y="451737"/>
                    <a:pt x="673811" y="453045"/>
                  </a:cubicBezTo>
                  <a:lnTo>
                    <a:pt x="672237" y="463163"/>
                  </a:lnTo>
                  <a:lnTo>
                    <a:pt x="672237" y="463160"/>
                  </a:lnTo>
                  <a:cubicBezTo>
                    <a:pt x="672437" y="460892"/>
                    <a:pt x="672895" y="456968"/>
                    <a:pt x="673811" y="450429"/>
                  </a:cubicBezTo>
                  <a:close/>
                  <a:moveTo>
                    <a:pt x="633216" y="450051"/>
                  </a:moveTo>
                  <a:cubicBezTo>
                    <a:pt x="633356" y="450133"/>
                    <a:pt x="633762" y="451277"/>
                    <a:pt x="634324" y="452912"/>
                  </a:cubicBezTo>
                  <a:lnTo>
                    <a:pt x="638021" y="462318"/>
                  </a:lnTo>
                  <a:lnTo>
                    <a:pt x="638693" y="465337"/>
                  </a:lnTo>
                  <a:cubicBezTo>
                    <a:pt x="641689" y="487570"/>
                    <a:pt x="633699" y="447027"/>
                    <a:pt x="639692" y="478415"/>
                  </a:cubicBezTo>
                  <a:cubicBezTo>
                    <a:pt x="636696" y="466645"/>
                    <a:pt x="636696" y="473184"/>
                    <a:pt x="633699" y="453566"/>
                  </a:cubicBezTo>
                  <a:cubicBezTo>
                    <a:pt x="633200" y="450950"/>
                    <a:pt x="633075" y="449970"/>
                    <a:pt x="633216" y="450051"/>
                  </a:cubicBezTo>
                  <a:close/>
                  <a:moveTo>
                    <a:pt x="631702" y="433948"/>
                  </a:moveTo>
                  <a:cubicBezTo>
                    <a:pt x="632701" y="437218"/>
                    <a:pt x="633450" y="440815"/>
                    <a:pt x="634448" y="445556"/>
                  </a:cubicBezTo>
                  <a:lnTo>
                    <a:pt x="638151" y="461672"/>
                  </a:lnTo>
                  <a:lnTo>
                    <a:pt x="638383" y="463241"/>
                  </a:lnTo>
                  <a:lnTo>
                    <a:pt x="638021" y="462318"/>
                  </a:lnTo>
                  <a:close/>
                  <a:moveTo>
                    <a:pt x="622363" y="428260"/>
                  </a:moveTo>
                  <a:cubicBezTo>
                    <a:pt x="622912" y="429731"/>
                    <a:pt x="624010" y="433557"/>
                    <a:pt x="625109" y="438266"/>
                  </a:cubicBezTo>
                  <a:lnTo>
                    <a:pt x="624011" y="438266"/>
                  </a:lnTo>
                  <a:lnTo>
                    <a:pt x="622912" y="432380"/>
                  </a:lnTo>
                  <a:cubicBezTo>
                    <a:pt x="621814" y="427671"/>
                    <a:pt x="621814" y="426788"/>
                    <a:pt x="622363" y="428260"/>
                  </a:cubicBezTo>
                  <a:close/>
                  <a:moveTo>
                    <a:pt x="628955" y="426255"/>
                  </a:moveTo>
                  <a:lnTo>
                    <a:pt x="629556" y="427377"/>
                  </a:lnTo>
                  <a:lnTo>
                    <a:pt x="630329" y="432664"/>
                  </a:lnTo>
                  <a:close/>
                  <a:moveTo>
                    <a:pt x="629190" y="424870"/>
                  </a:moveTo>
                  <a:lnTo>
                    <a:pt x="630329" y="428819"/>
                  </a:lnTo>
                  <a:lnTo>
                    <a:pt x="629556" y="427377"/>
                  </a:lnTo>
                  <a:close/>
                  <a:moveTo>
                    <a:pt x="27464" y="417471"/>
                  </a:moveTo>
                  <a:lnTo>
                    <a:pt x="42568" y="420217"/>
                  </a:lnTo>
                  <a:lnTo>
                    <a:pt x="38449" y="420217"/>
                  </a:lnTo>
                  <a:close/>
                  <a:moveTo>
                    <a:pt x="6991" y="417471"/>
                  </a:moveTo>
                  <a:lnTo>
                    <a:pt x="9987" y="420217"/>
                  </a:lnTo>
                  <a:cubicBezTo>
                    <a:pt x="7990" y="420217"/>
                    <a:pt x="2996" y="420217"/>
                    <a:pt x="0" y="420217"/>
                  </a:cubicBezTo>
                  <a:close/>
                  <a:moveTo>
                    <a:pt x="690751" y="395495"/>
                  </a:moveTo>
                  <a:lnTo>
                    <a:pt x="690751" y="404543"/>
                  </a:lnTo>
                  <a:lnTo>
                    <a:pt x="688006" y="416175"/>
                  </a:lnTo>
                  <a:cubicBezTo>
                    <a:pt x="686633" y="416175"/>
                    <a:pt x="690751" y="399373"/>
                    <a:pt x="690751" y="395495"/>
                  </a:cubicBezTo>
                  <a:close/>
                  <a:moveTo>
                    <a:pt x="303149" y="394917"/>
                  </a:moveTo>
                  <a:cubicBezTo>
                    <a:pt x="303492" y="395392"/>
                    <a:pt x="303492" y="397611"/>
                    <a:pt x="302119" y="405217"/>
                  </a:cubicBezTo>
                  <a:lnTo>
                    <a:pt x="302119" y="398245"/>
                  </a:lnTo>
                  <a:lnTo>
                    <a:pt x="302119" y="395499"/>
                  </a:lnTo>
                  <a:lnTo>
                    <a:pt x="302119" y="395075"/>
                  </a:lnTo>
                  <a:cubicBezTo>
                    <a:pt x="302119" y="395709"/>
                    <a:pt x="302806" y="394442"/>
                    <a:pt x="303149" y="394917"/>
                  </a:cubicBezTo>
                  <a:close/>
                  <a:moveTo>
                    <a:pt x="615218" y="379018"/>
                  </a:moveTo>
                  <a:lnTo>
                    <a:pt x="619797" y="394231"/>
                  </a:lnTo>
                  <a:lnTo>
                    <a:pt x="617965" y="390428"/>
                  </a:lnTo>
                  <a:close/>
                  <a:moveTo>
                    <a:pt x="838241" y="358874"/>
                  </a:moveTo>
                  <a:cubicBezTo>
                    <a:pt x="838241" y="358874"/>
                    <a:pt x="839339" y="360706"/>
                    <a:pt x="833846" y="360706"/>
                  </a:cubicBezTo>
                  <a:cubicBezTo>
                    <a:pt x="833846" y="360706"/>
                    <a:pt x="829452" y="357042"/>
                    <a:pt x="838241" y="358874"/>
                  </a:cubicBezTo>
                  <a:close/>
                  <a:moveTo>
                    <a:pt x="604232" y="355313"/>
                  </a:moveTo>
                  <a:cubicBezTo>
                    <a:pt x="604232" y="351554"/>
                    <a:pt x="614572" y="385379"/>
                    <a:pt x="614572" y="376610"/>
                  </a:cubicBezTo>
                  <a:cubicBezTo>
                    <a:pt x="617157" y="386632"/>
                    <a:pt x="614572" y="382874"/>
                    <a:pt x="621034" y="404171"/>
                  </a:cubicBezTo>
                  <a:cubicBezTo>
                    <a:pt x="624912" y="416698"/>
                    <a:pt x="618449" y="387885"/>
                    <a:pt x="617157" y="381621"/>
                  </a:cubicBezTo>
                  <a:cubicBezTo>
                    <a:pt x="622327" y="396654"/>
                    <a:pt x="622327" y="396654"/>
                    <a:pt x="623619" y="397907"/>
                  </a:cubicBezTo>
                  <a:lnTo>
                    <a:pt x="623461" y="401666"/>
                  </a:lnTo>
                  <a:lnTo>
                    <a:pt x="626209" y="409594"/>
                  </a:lnTo>
                  <a:cubicBezTo>
                    <a:pt x="627582" y="414720"/>
                    <a:pt x="628269" y="418565"/>
                    <a:pt x="628784" y="422090"/>
                  </a:cubicBezTo>
                  <a:lnTo>
                    <a:pt x="629190" y="424870"/>
                  </a:lnTo>
                  <a:lnTo>
                    <a:pt x="623338" y="404584"/>
                  </a:lnTo>
                  <a:lnTo>
                    <a:pt x="622973" y="413253"/>
                  </a:lnTo>
                  <a:cubicBezTo>
                    <a:pt x="622004" y="415759"/>
                    <a:pt x="620388" y="414819"/>
                    <a:pt x="618449" y="407929"/>
                  </a:cubicBezTo>
                  <a:cubicBezTo>
                    <a:pt x="615864" y="391643"/>
                    <a:pt x="609402" y="374104"/>
                    <a:pt x="608109" y="372851"/>
                  </a:cubicBezTo>
                  <a:cubicBezTo>
                    <a:pt x="606817" y="367840"/>
                    <a:pt x="609402" y="374104"/>
                    <a:pt x="609402" y="374104"/>
                  </a:cubicBezTo>
                  <a:close/>
                  <a:moveTo>
                    <a:pt x="609730" y="351554"/>
                  </a:moveTo>
                  <a:lnTo>
                    <a:pt x="613848" y="361167"/>
                  </a:lnTo>
                  <a:lnTo>
                    <a:pt x="612475" y="359794"/>
                  </a:lnTo>
                  <a:close/>
                  <a:moveTo>
                    <a:pt x="714096" y="340568"/>
                  </a:moveTo>
                  <a:lnTo>
                    <a:pt x="729309" y="344229"/>
                  </a:lnTo>
                  <a:lnTo>
                    <a:pt x="728041" y="344229"/>
                  </a:lnTo>
                  <a:close/>
                  <a:moveTo>
                    <a:pt x="694873" y="340568"/>
                  </a:moveTo>
                  <a:lnTo>
                    <a:pt x="696246" y="354349"/>
                  </a:lnTo>
                  <a:lnTo>
                    <a:pt x="693499" y="356854"/>
                  </a:lnTo>
                  <a:cubicBezTo>
                    <a:pt x="690753" y="374393"/>
                    <a:pt x="690753" y="401954"/>
                    <a:pt x="686633" y="410723"/>
                  </a:cubicBezTo>
                  <a:cubicBezTo>
                    <a:pt x="688006" y="403207"/>
                    <a:pt x="689379" y="393185"/>
                    <a:pt x="690753" y="380657"/>
                  </a:cubicBezTo>
                  <a:cubicBezTo>
                    <a:pt x="692126" y="368129"/>
                    <a:pt x="693499" y="354349"/>
                    <a:pt x="694873" y="340568"/>
                  </a:cubicBezTo>
                  <a:close/>
                  <a:moveTo>
                    <a:pt x="604232" y="340568"/>
                  </a:moveTo>
                  <a:cubicBezTo>
                    <a:pt x="605606" y="346061"/>
                    <a:pt x="608353" y="350456"/>
                    <a:pt x="605606" y="349357"/>
                  </a:cubicBezTo>
                  <a:cubicBezTo>
                    <a:pt x="605606" y="347160"/>
                    <a:pt x="604232" y="343864"/>
                    <a:pt x="604232" y="340568"/>
                  </a:cubicBezTo>
                  <a:close/>
                  <a:moveTo>
                    <a:pt x="596845" y="324359"/>
                  </a:moveTo>
                  <a:lnTo>
                    <a:pt x="597373" y="326467"/>
                  </a:lnTo>
                  <a:lnTo>
                    <a:pt x="597660" y="326912"/>
                  </a:lnTo>
                  <a:close/>
                  <a:moveTo>
                    <a:pt x="363345" y="310480"/>
                  </a:moveTo>
                  <a:cubicBezTo>
                    <a:pt x="363287" y="309680"/>
                    <a:pt x="363364" y="309447"/>
                    <a:pt x="363674" y="310694"/>
                  </a:cubicBezTo>
                  <a:lnTo>
                    <a:pt x="364350" y="314438"/>
                  </a:lnTo>
                  <a:lnTo>
                    <a:pt x="363829" y="313658"/>
                  </a:lnTo>
                  <a:cubicBezTo>
                    <a:pt x="363597" y="312644"/>
                    <a:pt x="363403" y="311279"/>
                    <a:pt x="363345" y="310480"/>
                  </a:cubicBezTo>
                  <a:close/>
                  <a:moveTo>
                    <a:pt x="593246" y="285634"/>
                  </a:moveTo>
                  <a:lnTo>
                    <a:pt x="597642" y="300844"/>
                  </a:lnTo>
                  <a:cubicBezTo>
                    <a:pt x="595444" y="295774"/>
                    <a:pt x="595444" y="299576"/>
                    <a:pt x="595444" y="299576"/>
                  </a:cubicBezTo>
                  <a:cubicBezTo>
                    <a:pt x="595444" y="295774"/>
                    <a:pt x="594345" y="293239"/>
                    <a:pt x="593246" y="285634"/>
                  </a:cubicBezTo>
                  <a:close/>
                  <a:moveTo>
                    <a:pt x="582260" y="285634"/>
                  </a:moveTo>
                  <a:lnTo>
                    <a:pt x="586381" y="300934"/>
                  </a:lnTo>
                  <a:lnTo>
                    <a:pt x="585007" y="297404"/>
                  </a:lnTo>
                  <a:close/>
                  <a:moveTo>
                    <a:pt x="322989" y="258168"/>
                  </a:moveTo>
                  <a:cubicBezTo>
                    <a:pt x="321890" y="263051"/>
                    <a:pt x="320791" y="270375"/>
                    <a:pt x="320791" y="277699"/>
                  </a:cubicBezTo>
                  <a:cubicBezTo>
                    <a:pt x="318593" y="278920"/>
                    <a:pt x="320791" y="270375"/>
                    <a:pt x="322989" y="258168"/>
                  </a:cubicBezTo>
                  <a:close/>
                  <a:moveTo>
                    <a:pt x="576772" y="219721"/>
                  </a:moveTo>
                  <a:cubicBezTo>
                    <a:pt x="578602" y="224115"/>
                    <a:pt x="578602" y="226312"/>
                    <a:pt x="580433" y="228510"/>
                  </a:cubicBezTo>
                  <a:cubicBezTo>
                    <a:pt x="580433" y="228510"/>
                    <a:pt x="580433" y="228510"/>
                    <a:pt x="580433" y="229608"/>
                  </a:cubicBezTo>
                  <a:cubicBezTo>
                    <a:pt x="578602" y="226312"/>
                    <a:pt x="576772" y="223017"/>
                    <a:pt x="576772" y="219721"/>
                  </a:cubicBezTo>
                  <a:close/>
                  <a:moveTo>
                    <a:pt x="534200" y="205983"/>
                  </a:moveTo>
                  <a:cubicBezTo>
                    <a:pt x="536945" y="203237"/>
                    <a:pt x="535573" y="211477"/>
                    <a:pt x="534200" y="216970"/>
                  </a:cubicBezTo>
                  <a:cubicBezTo>
                    <a:pt x="534200" y="223837"/>
                    <a:pt x="532827" y="229330"/>
                    <a:pt x="532827" y="227957"/>
                  </a:cubicBezTo>
                  <a:close/>
                  <a:moveTo>
                    <a:pt x="541642" y="197536"/>
                  </a:moveTo>
                  <a:cubicBezTo>
                    <a:pt x="541835" y="195463"/>
                    <a:pt x="541063" y="206927"/>
                    <a:pt x="541063" y="208879"/>
                  </a:cubicBezTo>
                  <a:cubicBezTo>
                    <a:pt x="538315" y="234898"/>
                    <a:pt x="541063" y="207578"/>
                    <a:pt x="541063" y="204976"/>
                  </a:cubicBezTo>
                  <a:cubicBezTo>
                    <a:pt x="541406" y="200423"/>
                    <a:pt x="541578" y="198227"/>
                    <a:pt x="541642" y="197536"/>
                  </a:cubicBezTo>
                  <a:close/>
                  <a:moveTo>
                    <a:pt x="571575" y="192671"/>
                  </a:moveTo>
                  <a:cubicBezTo>
                    <a:pt x="572218" y="191770"/>
                    <a:pt x="580199" y="211821"/>
                    <a:pt x="578140" y="208216"/>
                  </a:cubicBezTo>
                  <a:cubicBezTo>
                    <a:pt x="576767" y="204611"/>
                    <a:pt x="575394" y="207014"/>
                    <a:pt x="574021" y="202208"/>
                  </a:cubicBezTo>
                  <a:cubicBezTo>
                    <a:pt x="571961" y="195600"/>
                    <a:pt x="571360" y="192971"/>
                    <a:pt x="571575" y="192671"/>
                  </a:cubicBezTo>
                  <a:close/>
                  <a:moveTo>
                    <a:pt x="546559" y="164791"/>
                  </a:moveTo>
                  <a:lnTo>
                    <a:pt x="546559" y="174404"/>
                  </a:lnTo>
                  <a:lnTo>
                    <a:pt x="543814" y="167537"/>
                  </a:lnTo>
                  <a:cubicBezTo>
                    <a:pt x="546559" y="166164"/>
                    <a:pt x="546559" y="167537"/>
                    <a:pt x="546559" y="164791"/>
                  </a:cubicBezTo>
                  <a:close/>
                  <a:moveTo>
                    <a:pt x="550913" y="148484"/>
                  </a:moveTo>
                  <a:cubicBezTo>
                    <a:pt x="552153" y="152227"/>
                    <a:pt x="553393" y="157218"/>
                    <a:pt x="555873" y="168448"/>
                  </a:cubicBezTo>
                  <a:cubicBezTo>
                    <a:pt x="557113" y="170944"/>
                    <a:pt x="557113" y="170944"/>
                    <a:pt x="557113" y="168448"/>
                  </a:cubicBezTo>
                  <a:cubicBezTo>
                    <a:pt x="555873" y="167201"/>
                    <a:pt x="554633" y="158466"/>
                    <a:pt x="550913" y="148484"/>
                  </a:cubicBezTo>
                  <a:close/>
                  <a:moveTo>
                    <a:pt x="539753" y="134759"/>
                  </a:moveTo>
                  <a:lnTo>
                    <a:pt x="539509" y="138232"/>
                  </a:lnTo>
                  <a:lnTo>
                    <a:pt x="537273" y="150980"/>
                  </a:lnTo>
                  <a:close/>
                  <a:moveTo>
                    <a:pt x="338875" y="128520"/>
                  </a:moveTo>
                  <a:cubicBezTo>
                    <a:pt x="338875" y="131015"/>
                    <a:pt x="340115" y="133511"/>
                    <a:pt x="341355" y="136006"/>
                  </a:cubicBezTo>
                  <a:cubicBezTo>
                    <a:pt x="340115" y="131015"/>
                    <a:pt x="338875" y="136006"/>
                    <a:pt x="338875" y="137254"/>
                  </a:cubicBezTo>
                  <a:lnTo>
                    <a:pt x="337635" y="138502"/>
                  </a:lnTo>
                  <a:cubicBezTo>
                    <a:pt x="337635" y="138502"/>
                    <a:pt x="337635" y="139750"/>
                    <a:pt x="337635" y="140997"/>
                  </a:cubicBezTo>
                  <a:cubicBezTo>
                    <a:pt x="337635" y="143493"/>
                    <a:pt x="338875" y="144741"/>
                    <a:pt x="338875" y="147236"/>
                  </a:cubicBezTo>
                  <a:cubicBezTo>
                    <a:pt x="338875" y="150980"/>
                    <a:pt x="338875" y="153475"/>
                    <a:pt x="338875" y="154723"/>
                  </a:cubicBezTo>
                  <a:cubicBezTo>
                    <a:pt x="337635" y="149732"/>
                    <a:pt x="337635" y="144741"/>
                    <a:pt x="336395" y="140997"/>
                  </a:cubicBezTo>
                  <a:cubicBezTo>
                    <a:pt x="336395" y="137254"/>
                    <a:pt x="336395" y="138502"/>
                    <a:pt x="336395" y="137254"/>
                  </a:cubicBezTo>
                  <a:cubicBezTo>
                    <a:pt x="337635" y="134759"/>
                    <a:pt x="337635" y="132263"/>
                    <a:pt x="337635" y="129768"/>
                  </a:cubicBezTo>
                  <a:lnTo>
                    <a:pt x="338875" y="133511"/>
                  </a:lnTo>
                  <a:close/>
                  <a:moveTo>
                    <a:pt x="335078" y="126334"/>
                  </a:moveTo>
                  <a:cubicBezTo>
                    <a:pt x="335078" y="126334"/>
                    <a:pt x="335078" y="126334"/>
                    <a:pt x="337823" y="128165"/>
                  </a:cubicBezTo>
                  <a:lnTo>
                    <a:pt x="337823" y="129997"/>
                  </a:lnTo>
                  <a:cubicBezTo>
                    <a:pt x="335078" y="128165"/>
                    <a:pt x="335078" y="126334"/>
                    <a:pt x="335078" y="126334"/>
                  </a:cubicBezTo>
                  <a:close/>
                  <a:moveTo>
                    <a:pt x="545624" y="122729"/>
                  </a:moveTo>
                  <a:cubicBezTo>
                    <a:pt x="545100" y="120799"/>
                    <a:pt x="547193" y="128520"/>
                    <a:pt x="547193" y="128520"/>
                  </a:cubicBezTo>
                  <a:cubicBezTo>
                    <a:pt x="546263" y="125088"/>
                    <a:pt x="545798" y="123373"/>
                    <a:pt x="545624" y="122729"/>
                  </a:cubicBezTo>
                  <a:close/>
                  <a:moveTo>
                    <a:pt x="334845" y="108088"/>
                  </a:moveTo>
                  <a:cubicBezTo>
                    <a:pt x="334845" y="109179"/>
                    <a:pt x="334535" y="111051"/>
                    <a:pt x="333915" y="112299"/>
                  </a:cubicBezTo>
                  <a:lnTo>
                    <a:pt x="334269" y="108377"/>
                  </a:lnTo>
                  <a:close/>
                  <a:moveTo>
                    <a:pt x="537273" y="86096"/>
                  </a:moveTo>
                  <a:cubicBezTo>
                    <a:pt x="542233" y="102317"/>
                    <a:pt x="549673" y="131015"/>
                    <a:pt x="553393" y="152227"/>
                  </a:cubicBezTo>
                  <a:lnTo>
                    <a:pt x="563312" y="187165"/>
                  </a:lnTo>
                  <a:cubicBezTo>
                    <a:pt x="557113" y="168448"/>
                    <a:pt x="557113" y="169696"/>
                    <a:pt x="558352" y="175935"/>
                  </a:cubicBezTo>
                  <a:cubicBezTo>
                    <a:pt x="559592" y="182174"/>
                    <a:pt x="562072" y="192156"/>
                    <a:pt x="562072" y="193404"/>
                  </a:cubicBezTo>
                  <a:lnTo>
                    <a:pt x="563312" y="200890"/>
                  </a:lnTo>
                  <a:lnTo>
                    <a:pt x="565792" y="207129"/>
                  </a:lnTo>
                  <a:cubicBezTo>
                    <a:pt x="567032" y="212120"/>
                    <a:pt x="563312" y="198395"/>
                    <a:pt x="564552" y="208377"/>
                  </a:cubicBezTo>
                  <a:cubicBezTo>
                    <a:pt x="567032" y="217111"/>
                    <a:pt x="574472" y="243314"/>
                    <a:pt x="578192" y="252049"/>
                  </a:cubicBezTo>
                  <a:cubicBezTo>
                    <a:pt x="578192" y="249553"/>
                    <a:pt x="576952" y="247058"/>
                    <a:pt x="576952" y="243314"/>
                  </a:cubicBezTo>
                  <a:lnTo>
                    <a:pt x="578192" y="245810"/>
                  </a:lnTo>
                  <a:cubicBezTo>
                    <a:pt x="581912" y="262031"/>
                    <a:pt x="580672" y="257040"/>
                    <a:pt x="581912" y="255792"/>
                  </a:cubicBezTo>
                  <a:cubicBezTo>
                    <a:pt x="584392" y="273261"/>
                    <a:pt x="588112" y="283243"/>
                    <a:pt x="589352" y="298217"/>
                  </a:cubicBezTo>
                  <a:cubicBezTo>
                    <a:pt x="588112" y="288235"/>
                    <a:pt x="590592" y="298841"/>
                    <a:pt x="593382" y="310538"/>
                  </a:cubicBezTo>
                  <a:lnTo>
                    <a:pt x="594582" y="315328"/>
                  </a:lnTo>
                  <a:lnTo>
                    <a:pt x="596909" y="319205"/>
                  </a:lnTo>
                  <a:lnTo>
                    <a:pt x="596909" y="321797"/>
                  </a:lnTo>
                  <a:lnTo>
                    <a:pt x="599331" y="327553"/>
                  </a:lnTo>
                  <a:lnTo>
                    <a:pt x="599464" y="330299"/>
                  </a:lnTo>
                  <a:lnTo>
                    <a:pt x="601597" y="340173"/>
                  </a:lnTo>
                  <a:cubicBezTo>
                    <a:pt x="602062" y="341889"/>
                    <a:pt x="602372" y="343136"/>
                    <a:pt x="602992" y="348127"/>
                  </a:cubicBezTo>
                  <a:cubicBezTo>
                    <a:pt x="598032" y="328163"/>
                    <a:pt x="591832" y="308199"/>
                    <a:pt x="585632" y="293226"/>
                  </a:cubicBezTo>
                  <a:lnTo>
                    <a:pt x="589352" y="308199"/>
                  </a:lnTo>
                  <a:cubicBezTo>
                    <a:pt x="584392" y="299464"/>
                    <a:pt x="580672" y="273261"/>
                    <a:pt x="578192" y="265775"/>
                  </a:cubicBezTo>
                  <a:cubicBezTo>
                    <a:pt x="580672" y="272014"/>
                    <a:pt x="583152" y="285739"/>
                    <a:pt x="583152" y="285739"/>
                  </a:cubicBezTo>
                  <a:lnTo>
                    <a:pt x="583152" y="280748"/>
                  </a:lnTo>
                  <a:lnTo>
                    <a:pt x="571636" y="243307"/>
                  </a:lnTo>
                  <a:lnTo>
                    <a:pt x="572877" y="248861"/>
                  </a:lnTo>
                  <a:cubicBezTo>
                    <a:pt x="573564" y="252981"/>
                    <a:pt x="574480" y="258169"/>
                    <a:pt x="575853" y="262442"/>
                  </a:cubicBezTo>
                  <a:cubicBezTo>
                    <a:pt x="574937" y="260000"/>
                    <a:pt x="574937" y="258780"/>
                    <a:pt x="574937" y="258780"/>
                  </a:cubicBezTo>
                  <a:lnTo>
                    <a:pt x="571587" y="243148"/>
                  </a:lnTo>
                  <a:lnTo>
                    <a:pt x="567032" y="228341"/>
                  </a:lnTo>
                  <a:cubicBezTo>
                    <a:pt x="570752" y="243314"/>
                    <a:pt x="562072" y="209625"/>
                    <a:pt x="563312" y="220855"/>
                  </a:cubicBezTo>
                  <a:lnTo>
                    <a:pt x="567032" y="233332"/>
                  </a:lnTo>
                  <a:cubicBezTo>
                    <a:pt x="567032" y="238323"/>
                    <a:pt x="563312" y="227093"/>
                    <a:pt x="562072" y="220855"/>
                  </a:cubicBezTo>
                  <a:cubicBezTo>
                    <a:pt x="560832" y="214616"/>
                    <a:pt x="558352" y="208377"/>
                    <a:pt x="557113" y="200890"/>
                  </a:cubicBezTo>
                  <a:cubicBezTo>
                    <a:pt x="555873" y="194652"/>
                    <a:pt x="553393" y="187165"/>
                    <a:pt x="552153" y="179678"/>
                  </a:cubicBezTo>
                  <a:cubicBezTo>
                    <a:pt x="548433" y="164705"/>
                    <a:pt x="544713" y="149732"/>
                    <a:pt x="540993" y="137254"/>
                  </a:cubicBezTo>
                  <a:cubicBezTo>
                    <a:pt x="539753" y="150980"/>
                    <a:pt x="537273" y="163457"/>
                    <a:pt x="537273" y="167201"/>
                  </a:cubicBezTo>
                  <a:cubicBezTo>
                    <a:pt x="537273" y="164081"/>
                    <a:pt x="537893" y="158466"/>
                    <a:pt x="538513" y="152383"/>
                  </a:cubicBezTo>
                  <a:lnTo>
                    <a:pt x="539509" y="138232"/>
                  </a:lnTo>
                  <a:lnTo>
                    <a:pt x="540993" y="129768"/>
                  </a:lnTo>
                  <a:cubicBezTo>
                    <a:pt x="542233" y="138502"/>
                    <a:pt x="544713" y="147236"/>
                    <a:pt x="547193" y="157218"/>
                  </a:cubicBezTo>
                  <a:cubicBezTo>
                    <a:pt x="547193" y="152227"/>
                    <a:pt x="547193" y="152227"/>
                    <a:pt x="548433" y="152227"/>
                  </a:cubicBezTo>
                  <a:cubicBezTo>
                    <a:pt x="549673" y="150980"/>
                    <a:pt x="549673" y="149732"/>
                    <a:pt x="545953" y="134759"/>
                  </a:cubicBezTo>
                  <a:cubicBezTo>
                    <a:pt x="543473" y="121033"/>
                    <a:pt x="540993" y="111051"/>
                    <a:pt x="539753" y="103564"/>
                  </a:cubicBezTo>
                  <a:cubicBezTo>
                    <a:pt x="537273" y="119785"/>
                    <a:pt x="537273" y="131015"/>
                    <a:pt x="536033" y="144741"/>
                  </a:cubicBezTo>
                  <a:cubicBezTo>
                    <a:pt x="534793" y="158466"/>
                    <a:pt x="533553" y="172192"/>
                    <a:pt x="531073" y="195899"/>
                  </a:cubicBezTo>
                  <a:cubicBezTo>
                    <a:pt x="531073" y="198395"/>
                    <a:pt x="531073" y="195899"/>
                    <a:pt x="529833" y="195899"/>
                  </a:cubicBezTo>
                  <a:cubicBezTo>
                    <a:pt x="529833" y="195899"/>
                    <a:pt x="529833" y="195899"/>
                    <a:pt x="529833" y="199643"/>
                  </a:cubicBezTo>
                  <a:cubicBezTo>
                    <a:pt x="528593" y="202138"/>
                    <a:pt x="528593" y="205881"/>
                    <a:pt x="527353" y="212120"/>
                  </a:cubicBezTo>
                  <a:cubicBezTo>
                    <a:pt x="524873" y="245810"/>
                    <a:pt x="524873" y="268270"/>
                    <a:pt x="527353" y="268270"/>
                  </a:cubicBezTo>
                  <a:cubicBezTo>
                    <a:pt x="528593" y="255792"/>
                    <a:pt x="529833" y="228341"/>
                    <a:pt x="532313" y="223350"/>
                  </a:cubicBezTo>
                  <a:cubicBezTo>
                    <a:pt x="532313" y="238323"/>
                    <a:pt x="529833" y="262031"/>
                    <a:pt x="529833" y="262031"/>
                  </a:cubicBezTo>
                  <a:cubicBezTo>
                    <a:pt x="526113" y="275757"/>
                    <a:pt x="533553" y="237076"/>
                    <a:pt x="528593" y="255792"/>
                  </a:cubicBezTo>
                  <a:cubicBezTo>
                    <a:pt x="527353" y="264527"/>
                    <a:pt x="527353" y="268270"/>
                    <a:pt x="527353" y="273261"/>
                  </a:cubicBezTo>
                  <a:cubicBezTo>
                    <a:pt x="527353" y="265775"/>
                    <a:pt x="524873" y="280748"/>
                    <a:pt x="523633" y="284491"/>
                  </a:cubicBezTo>
                  <a:cubicBezTo>
                    <a:pt x="519913" y="315685"/>
                    <a:pt x="518673" y="334402"/>
                    <a:pt x="513713" y="368092"/>
                  </a:cubicBezTo>
                  <a:cubicBezTo>
                    <a:pt x="512473" y="369339"/>
                    <a:pt x="511233" y="373083"/>
                    <a:pt x="511233" y="371835"/>
                  </a:cubicBezTo>
                  <a:cubicBezTo>
                    <a:pt x="509993" y="388056"/>
                    <a:pt x="509993" y="411764"/>
                    <a:pt x="512473" y="406772"/>
                  </a:cubicBezTo>
                  <a:cubicBezTo>
                    <a:pt x="509993" y="425489"/>
                    <a:pt x="508753" y="426737"/>
                    <a:pt x="507513" y="442958"/>
                  </a:cubicBezTo>
                  <a:cubicBezTo>
                    <a:pt x="512473" y="416755"/>
                    <a:pt x="506273" y="449197"/>
                    <a:pt x="507513" y="451692"/>
                  </a:cubicBezTo>
                  <a:cubicBezTo>
                    <a:pt x="506273" y="467913"/>
                    <a:pt x="506273" y="456683"/>
                    <a:pt x="505033" y="464170"/>
                  </a:cubicBezTo>
                  <a:cubicBezTo>
                    <a:pt x="505033" y="467913"/>
                    <a:pt x="505033" y="474152"/>
                    <a:pt x="506273" y="474152"/>
                  </a:cubicBezTo>
                  <a:cubicBezTo>
                    <a:pt x="502553" y="485382"/>
                    <a:pt x="503793" y="454188"/>
                    <a:pt x="500073" y="466665"/>
                  </a:cubicBezTo>
                  <a:cubicBezTo>
                    <a:pt x="498833" y="474152"/>
                    <a:pt x="491393" y="510337"/>
                    <a:pt x="491393" y="512833"/>
                  </a:cubicBezTo>
                  <a:cubicBezTo>
                    <a:pt x="492633" y="521567"/>
                    <a:pt x="500073" y="519072"/>
                    <a:pt x="503793" y="507842"/>
                  </a:cubicBezTo>
                  <a:cubicBezTo>
                    <a:pt x="505033" y="509089"/>
                    <a:pt x="500073" y="522815"/>
                    <a:pt x="500073" y="530301"/>
                  </a:cubicBezTo>
                  <a:cubicBezTo>
                    <a:pt x="495113" y="552761"/>
                    <a:pt x="497593" y="563991"/>
                    <a:pt x="493873" y="581460"/>
                  </a:cubicBezTo>
                  <a:lnTo>
                    <a:pt x="493873" y="567734"/>
                  </a:lnTo>
                  <a:cubicBezTo>
                    <a:pt x="493873" y="570230"/>
                    <a:pt x="491393" y="596433"/>
                    <a:pt x="491393" y="601424"/>
                  </a:cubicBezTo>
                  <a:cubicBezTo>
                    <a:pt x="491393" y="601424"/>
                    <a:pt x="490153" y="587699"/>
                    <a:pt x="487673" y="595185"/>
                  </a:cubicBezTo>
                  <a:cubicBezTo>
                    <a:pt x="483953" y="627627"/>
                    <a:pt x="483953" y="657574"/>
                    <a:pt x="486433" y="656326"/>
                  </a:cubicBezTo>
                  <a:lnTo>
                    <a:pt x="490153" y="607663"/>
                  </a:lnTo>
                  <a:cubicBezTo>
                    <a:pt x="492633" y="606415"/>
                    <a:pt x="487673" y="641353"/>
                    <a:pt x="490153" y="640105"/>
                  </a:cubicBezTo>
                  <a:lnTo>
                    <a:pt x="483953" y="685025"/>
                  </a:lnTo>
                  <a:cubicBezTo>
                    <a:pt x="485193" y="678786"/>
                    <a:pt x="486433" y="662565"/>
                    <a:pt x="485193" y="667556"/>
                  </a:cubicBezTo>
                  <a:cubicBezTo>
                    <a:pt x="482713" y="687520"/>
                    <a:pt x="483953" y="678786"/>
                    <a:pt x="481473" y="691263"/>
                  </a:cubicBezTo>
                  <a:cubicBezTo>
                    <a:pt x="481473" y="668804"/>
                    <a:pt x="480233" y="627627"/>
                    <a:pt x="478993" y="612654"/>
                  </a:cubicBezTo>
                  <a:lnTo>
                    <a:pt x="477753" y="636362"/>
                  </a:lnTo>
                  <a:lnTo>
                    <a:pt x="475273" y="641353"/>
                  </a:lnTo>
                  <a:cubicBezTo>
                    <a:pt x="472793" y="672547"/>
                    <a:pt x="477753" y="699998"/>
                    <a:pt x="477753" y="708732"/>
                  </a:cubicBezTo>
                  <a:cubicBezTo>
                    <a:pt x="475273" y="726201"/>
                    <a:pt x="472793" y="719962"/>
                    <a:pt x="472793" y="716219"/>
                  </a:cubicBezTo>
                  <a:cubicBezTo>
                    <a:pt x="467833" y="749909"/>
                    <a:pt x="472793" y="749909"/>
                    <a:pt x="469073" y="784846"/>
                  </a:cubicBezTo>
                  <a:lnTo>
                    <a:pt x="471553" y="771121"/>
                  </a:lnTo>
                  <a:cubicBezTo>
                    <a:pt x="470313" y="779855"/>
                    <a:pt x="466593" y="808554"/>
                    <a:pt x="467833" y="806058"/>
                  </a:cubicBezTo>
                  <a:cubicBezTo>
                    <a:pt x="465353" y="817288"/>
                    <a:pt x="461633" y="822279"/>
                    <a:pt x="462873" y="812297"/>
                  </a:cubicBezTo>
                  <a:cubicBezTo>
                    <a:pt x="461633" y="824775"/>
                    <a:pt x="461633" y="840996"/>
                    <a:pt x="460393" y="860960"/>
                  </a:cubicBezTo>
                  <a:cubicBezTo>
                    <a:pt x="461633" y="853473"/>
                    <a:pt x="457913" y="848482"/>
                    <a:pt x="457913" y="843491"/>
                  </a:cubicBezTo>
                  <a:cubicBezTo>
                    <a:pt x="457913" y="850978"/>
                    <a:pt x="457913" y="860960"/>
                    <a:pt x="457913" y="868446"/>
                  </a:cubicBezTo>
                  <a:cubicBezTo>
                    <a:pt x="457913" y="874685"/>
                    <a:pt x="457913" y="880924"/>
                    <a:pt x="459153" y="874685"/>
                  </a:cubicBezTo>
                  <a:cubicBezTo>
                    <a:pt x="455434" y="888411"/>
                    <a:pt x="455434" y="892154"/>
                    <a:pt x="454194" y="897145"/>
                  </a:cubicBezTo>
                  <a:cubicBezTo>
                    <a:pt x="454194" y="900888"/>
                    <a:pt x="452954" y="904632"/>
                    <a:pt x="451714" y="907127"/>
                  </a:cubicBezTo>
                  <a:cubicBezTo>
                    <a:pt x="450474" y="912118"/>
                    <a:pt x="450474" y="918357"/>
                    <a:pt x="451714" y="922100"/>
                  </a:cubicBezTo>
                  <a:cubicBezTo>
                    <a:pt x="451714" y="924596"/>
                    <a:pt x="451714" y="925844"/>
                    <a:pt x="452954" y="923348"/>
                  </a:cubicBezTo>
                  <a:cubicBezTo>
                    <a:pt x="451714" y="937074"/>
                    <a:pt x="450474" y="947056"/>
                    <a:pt x="449234" y="954542"/>
                  </a:cubicBezTo>
                  <a:cubicBezTo>
                    <a:pt x="447994" y="944560"/>
                    <a:pt x="447994" y="935826"/>
                    <a:pt x="446754" y="929587"/>
                  </a:cubicBezTo>
                  <a:cubicBezTo>
                    <a:pt x="447994" y="937074"/>
                    <a:pt x="448614" y="938010"/>
                    <a:pt x="448924" y="935046"/>
                  </a:cubicBezTo>
                  <a:lnTo>
                    <a:pt x="449197" y="919262"/>
                  </a:lnTo>
                  <a:lnTo>
                    <a:pt x="444939" y="888100"/>
                  </a:lnTo>
                  <a:cubicBezTo>
                    <a:pt x="446769" y="889340"/>
                    <a:pt x="447685" y="889340"/>
                    <a:pt x="448600" y="884378"/>
                  </a:cubicBezTo>
                  <a:lnTo>
                    <a:pt x="449234" y="910162"/>
                  </a:lnTo>
                  <a:lnTo>
                    <a:pt x="449234" y="893246"/>
                  </a:lnTo>
                  <a:cubicBezTo>
                    <a:pt x="449234" y="885915"/>
                    <a:pt x="449234" y="879676"/>
                    <a:pt x="449234" y="875933"/>
                  </a:cubicBezTo>
                  <a:lnTo>
                    <a:pt x="450474" y="843491"/>
                  </a:lnTo>
                  <a:lnTo>
                    <a:pt x="451714" y="853473"/>
                  </a:lnTo>
                  <a:cubicBezTo>
                    <a:pt x="451714" y="842243"/>
                    <a:pt x="452954" y="838500"/>
                    <a:pt x="454194" y="832261"/>
                  </a:cubicBezTo>
                  <a:lnTo>
                    <a:pt x="454194" y="813545"/>
                  </a:lnTo>
                  <a:cubicBezTo>
                    <a:pt x="454194" y="811049"/>
                    <a:pt x="454194" y="808554"/>
                    <a:pt x="454194" y="806058"/>
                  </a:cubicBezTo>
                  <a:cubicBezTo>
                    <a:pt x="454194" y="803563"/>
                    <a:pt x="454194" y="802315"/>
                    <a:pt x="454194" y="801067"/>
                  </a:cubicBezTo>
                  <a:cubicBezTo>
                    <a:pt x="454194" y="799819"/>
                    <a:pt x="454194" y="797324"/>
                    <a:pt x="454194" y="797324"/>
                  </a:cubicBezTo>
                  <a:cubicBezTo>
                    <a:pt x="457913" y="787342"/>
                    <a:pt x="457913" y="771121"/>
                    <a:pt x="460393" y="763634"/>
                  </a:cubicBezTo>
                  <a:cubicBezTo>
                    <a:pt x="460393" y="761138"/>
                    <a:pt x="460393" y="757395"/>
                    <a:pt x="461633" y="752404"/>
                  </a:cubicBezTo>
                  <a:cubicBezTo>
                    <a:pt x="459153" y="757395"/>
                    <a:pt x="457913" y="758643"/>
                    <a:pt x="459153" y="748661"/>
                  </a:cubicBezTo>
                  <a:cubicBezTo>
                    <a:pt x="459153" y="748661"/>
                    <a:pt x="459153" y="748661"/>
                    <a:pt x="459153" y="747413"/>
                  </a:cubicBezTo>
                  <a:lnTo>
                    <a:pt x="461633" y="743670"/>
                  </a:lnTo>
                  <a:cubicBezTo>
                    <a:pt x="461633" y="734935"/>
                    <a:pt x="462873" y="724953"/>
                    <a:pt x="464113" y="719962"/>
                  </a:cubicBezTo>
                  <a:cubicBezTo>
                    <a:pt x="462873" y="722458"/>
                    <a:pt x="462873" y="724953"/>
                    <a:pt x="461633" y="728697"/>
                  </a:cubicBezTo>
                  <a:cubicBezTo>
                    <a:pt x="462873" y="724953"/>
                    <a:pt x="462873" y="721210"/>
                    <a:pt x="464113" y="717467"/>
                  </a:cubicBezTo>
                  <a:lnTo>
                    <a:pt x="464113" y="716219"/>
                  </a:lnTo>
                  <a:cubicBezTo>
                    <a:pt x="465353" y="711228"/>
                    <a:pt x="466593" y="704989"/>
                    <a:pt x="466593" y="697502"/>
                  </a:cubicBezTo>
                  <a:cubicBezTo>
                    <a:pt x="472793" y="666308"/>
                    <a:pt x="471553" y="627627"/>
                    <a:pt x="478993" y="592690"/>
                  </a:cubicBezTo>
                  <a:cubicBezTo>
                    <a:pt x="477753" y="597681"/>
                    <a:pt x="477753" y="605168"/>
                    <a:pt x="477753" y="607663"/>
                  </a:cubicBezTo>
                  <a:cubicBezTo>
                    <a:pt x="481473" y="578964"/>
                    <a:pt x="486433" y="550266"/>
                    <a:pt x="487673" y="530301"/>
                  </a:cubicBezTo>
                  <a:lnTo>
                    <a:pt x="485193" y="532797"/>
                  </a:lnTo>
                  <a:cubicBezTo>
                    <a:pt x="487673" y="511585"/>
                    <a:pt x="488913" y="494116"/>
                    <a:pt x="491393" y="477895"/>
                  </a:cubicBezTo>
                  <a:lnTo>
                    <a:pt x="490153" y="475400"/>
                  </a:lnTo>
                  <a:cubicBezTo>
                    <a:pt x="493873" y="451692"/>
                    <a:pt x="497593" y="398038"/>
                    <a:pt x="502553" y="383065"/>
                  </a:cubicBezTo>
                  <a:cubicBezTo>
                    <a:pt x="502553" y="376826"/>
                    <a:pt x="506273" y="348127"/>
                    <a:pt x="507513" y="334402"/>
                  </a:cubicBezTo>
                  <a:lnTo>
                    <a:pt x="509993" y="330659"/>
                  </a:lnTo>
                  <a:cubicBezTo>
                    <a:pt x="512473" y="311942"/>
                    <a:pt x="513713" y="300712"/>
                    <a:pt x="513713" y="289482"/>
                  </a:cubicBezTo>
                  <a:cubicBezTo>
                    <a:pt x="518673" y="272014"/>
                    <a:pt x="519913" y="254544"/>
                    <a:pt x="521153" y="237076"/>
                  </a:cubicBezTo>
                  <a:cubicBezTo>
                    <a:pt x="522393" y="228341"/>
                    <a:pt x="523633" y="219607"/>
                    <a:pt x="523633" y="210872"/>
                  </a:cubicBezTo>
                  <a:cubicBezTo>
                    <a:pt x="524873" y="207129"/>
                    <a:pt x="524873" y="202138"/>
                    <a:pt x="526113" y="198395"/>
                  </a:cubicBezTo>
                  <a:cubicBezTo>
                    <a:pt x="526113" y="192156"/>
                    <a:pt x="527353" y="184669"/>
                    <a:pt x="527353" y="178431"/>
                  </a:cubicBezTo>
                  <a:lnTo>
                    <a:pt x="528593" y="178431"/>
                  </a:lnTo>
                  <a:lnTo>
                    <a:pt x="533553" y="121033"/>
                  </a:lnTo>
                  <a:cubicBezTo>
                    <a:pt x="533553" y="139750"/>
                    <a:pt x="536033" y="107308"/>
                    <a:pt x="537273" y="91087"/>
                  </a:cubicBezTo>
                  <a:cubicBezTo>
                    <a:pt x="537273" y="89839"/>
                    <a:pt x="537273" y="88591"/>
                    <a:pt x="537273" y="86096"/>
                  </a:cubicBezTo>
                  <a:close/>
                  <a:moveTo>
                    <a:pt x="335155" y="0"/>
                  </a:moveTo>
                  <a:cubicBezTo>
                    <a:pt x="337635" y="21212"/>
                    <a:pt x="340115" y="41176"/>
                    <a:pt x="341355" y="52406"/>
                  </a:cubicBezTo>
                  <a:cubicBezTo>
                    <a:pt x="343835" y="66131"/>
                    <a:pt x="343835" y="57397"/>
                    <a:pt x="342595" y="44919"/>
                  </a:cubicBezTo>
                  <a:cubicBezTo>
                    <a:pt x="345075" y="67379"/>
                    <a:pt x="348795" y="88591"/>
                    <a:pt x="351275" y="111051"/>
                  </a:cubicBezTo>
                  <a:cubicBezTo>
                    <a:pt x="353755" y="121033"/>
                    <a:pt x="354995" y="131015"/>
                    <a:pt x="356235" y="138502"/>
                  </a:cubicBezTo>
                  <a:cubicBezTo>
                    <a:pt x="357475" y="144741"/>
                    <a:pt x="357475" y="148484"/>
                    <a:pt x="357475" y="150980"/>
                  </a:cubicBezTo>
                  <a:cubicBezTo>
                    <a:pt x="359955" y="168448"/>
                    <a:pt x="357475" y="157218"/>
                    <a:pt x="357475" y="162210"/>
                  </a:cubicBezTo>
                  <a:cubicBezTo>
                    <a:pt x="361194" y="187165"/>
                    <a:pt x="359955" y="157218"/>
                    <a:pt x="363674" y="192156"/>
                  </a:cubicBezTo>
                  <a:lnTo>
                    <a:pt x="362351" y="186034"/>
                  </a:lnTo>
                  <a:lnTo>
                    <a:pt x="362434" y="183422"/>
                  </a:lnTo>
                  <a:cubicBezTo>
                    <a:pt x="361814" y="182174"/>
                    <a:pt x="361814" y="183110"/>
                    <a:pt x="362124" y="184981"/>
                  </a:cubicBezTo>
                  <a:lnTo>
                    <a:pt x="362351" y="186034"/>
                  </a:lnTo>
                  <a:lnTo>
                    <a:pt x="361659" y="207909"/>
                  </a:lnTo>
                  <a:cubicBezTo>
                    <a:pt x="361505" y="217111"/>
                    <a:pt x="361815" y="226470"/>
                    <a:pt x="363674" y="233332"/>
                  </a:cubicBezTo>
                  <a:lnTo>
                    <a:pt x="362434" y="223350"/>
                  </a:lnTo>
                  <a:cubicBezTo>
                    <a:pt x="367394" y="247058"/>
                    <a:pt x="366154" y="279500"/>
                    <a:pt x="369874" y="283243"/>
                  </a:cubicBezTo>
                  <a:lnTo>
                    <a:pt x="371114" y="279500"/>
                  </a:lnTo>
                  <a:cubicBezTo>
                    <a:pt x="374834" y="320677"/>
                    <a:pt x="373594" y="296969"/>
                    <a:pt x="377314" y="338145"/>
                  </a:cubicBezTo>
                  <a:cubicBezTo>
                    <a:pt x="379794" y="356862"/>
                    <a:pt x="379794" y="365596"/>
                    <a:pt x="383514" y="374331"/>
                  </a:cubicBezTo>
                  <a:lnTo>
                    <a:pt x="383514" y="368092"/>
                  </a:lnTo>
                  <a:cubicBezTo>
                    <a:pt x="385994" y="390552"/>
                    <a:pt x="385994" y="393047"/>
                    <a:pt x="389714" y="415507"/>
                  </a:cubicBezTo>
                  <a:cubicBezTo>
                    <a:pt x="389714" y="418002"/>
                    <a:pt x="390954" y="429232"/>
                    <a:pt x="390954" y="432976"/>
                  </a:cubicBezTo>
                  <a:cubicBezTo>
                    <a:pt x="393434" y="432976"/>
                    <a:pt x="399634" y="485382"/>
                    <a:pt x="400874" y="495364"/>
                  </a:cubicBezTo>
                  <a:cubicBezTo>
                    <a:pt x="397154" y="476647"/>
                    <a:pt x="398394" y="486630"/>
                    <a:pt x="398394" y="491621"/>
                  </a:cubicBezTo>
                  <a:cubicBezTo>
                    <a:pt x="400874" y="501603"/>
                    <a:pt x="402114" y="509089"/>
                    <a:pt x="403354" y="522815"/>
                  </a:cubicBezTo>
                  <a:cubicBezTo>
                    <a:pt x="405834" y="525310"/>
                    <a:pt x="408314" y="527806"/>
                    <a:pt x="413274" y="556505"/>
                  </a:cubicBezTo>
                  <a:cubicBezTo>
                    <a:pt x="412034" y="552761"/>
                    <a:pt x="410794" y="545275"/>
                    <a:pt x="410794" y="549018"/>
                  </a:cubicBezTo>
                  <a:cubicBezTo>
                    <a:pt x="410794" y="551514"/>
                    <a:pt x="412034" y="557752"/>
                    <a:pt x="413274" y="560248"/>
                  </a:cubicBezTo>
                  <a:cubicBezTo>
                    <a:pt x="412034" y="562743"/>
                    <a:pt x="410794" y="554009"/>
                    <a:pt x="410794" y="556505"/>
                  </a:cubicBezTo>
                  <a:cubicBezTo>
                    <a:pt x="414514" y="576469"/>
                    <a:pt x="414514" y="591442"/>
                    <a:pt x="419474" y="618893"/>
                  </a:cubicBezTo>
                  <a:cubicBezTo>
                    <a:pt x="416994" y="610159"/>
                    <a:pt x="418234" y="617645"/>
                    <a:pt x="416994" y="621388"/>
                  </a:cubicBezTo>
                  <a:cubicBezTo>
                    <a:pt x="420714" y="623884"/>
                    <a:pt x="420714" y="660069"/>
                    <a:pt x="421954" y="648839"/>
                  </a:cubicBezTo>
                  <a:cubicBezTo>
                    <a:pt x="424434" y="677538"/>
                    <a:pt x="429394" y="712476"/>
                    <a:pt x="434354" y="743670"/>
                  </a:cubicBezTo>
                  <a:cubicBezTo>
                    <a:pt x="435594" y="758643"/>
                    <a:pt x="438074" y="773616"/>
                    <a:pt x="439314" y="784846"/>
                  </a:cubicBezTo>
                  <a:cubicBezTo>
                    <a:pt x="440554" y="791085"/>
                    <a:pt x="440554" y="796076"/>
                    <a:pt x="440554" y="801067"/>
                  </a:cubicBezTo>
                  <a:cubicBezTo>
                    <a:pt x="440554" y="802315"/>
                    <a:pt x="440554" y="803563"/>
                    <a:pt x="440554" y="803563"/>
                  </a:cubicBezTo>
                  <a:cubicBezTo>
                    <a:pt x="440554" y="804810"/>
                    <a:pt x="440554" y="806058"/>
                    <a:pt x="441794" y="806058"/>
                  </a:cubicBezTo>
                  <a:cubicBezTo>
                    <a:pt x="441794" y="808554"/>
                    <a:pt x="441794" y="808554"/>
                    <a:pt x="441794" y="809801"/>
                  </a:cubicBezTo>
                  <a:cubicBezTo>
                    <a:pt x="440554" y="811049"/>
                    <a:pt x="441794" y="816040"/>
                    <a:pt x="441794" y="819784"/>
                  </a:cubicBezTo>
                  <a:cubicBezTo>
                    <a:pt x="443034" y="823527"/>
                    <a:pt x="443034" y="824775"/>
                    <a:pt x="444274" y="828518"/>
                  </a:cubicBezTo>
                  <a:lnTo>
                    <a:pt x="443034" y="831013"/>
                  </a:lnTo>
                  <a:cubicBezTo>
                    <a:pt x="445514" y="837252"/>
                    <a:pt x="445514" y="838500"/>
                    <a:pt x="445514" y="840996"/>
                  </a:cubicBezTo>
                  <a:cubicBezTo>
                    <a:pt x="446754" y="843491"/>
                    <a:pt x="447994" y="847234"/>
                    <a:pt x="447994" y="847234"/>
                  </a:cubicBezTo>
                  <a:cubicBezTo>
                    <a:pt x="447994" y="850978"/>
                    <a:pt x="447994" y="857217"/>
                    <a:pt x="449234" y="875933"/>
                  </a:cubicBezTo>
                  <a:cubicBezTo>
                    <a:pt x="446754" y="885915"/>
                    <a:pt x="443034" y="880924"/>
                    <a:pt x="438074" y="860960"/>
                  </a:cubicBezTo>
                  <a:cubicBezTo>
                    <a:pt x="438074" y="863455"/>
                    <a:pt x="440554" y="858464"/>
                    <a:pt x="440554" y="857217"/>
                  </a:cubicBezTo>
                  <a:cubicBezTo>
                    <a:pt x="440554" y="859712"/>
                    <a:pt x="435594" y="837252"/>
                    <a:pt x="433114" y="808554"/>
                  </a:cubicBezTo>
                  <a:cubicBezTo>
                    <a:pt x="430634" y="797324"/>
                    <a:pt x="428774" y="785782"/>
                    <a:pt x="427379" y="775020"/>
                  </a:cubicBezTo>
                  <a:lnTo>
                    <a:pt x="424894" y="750671"/>
                  </a:lnTo>
                  <a:lnTo>
                    <a:pt x="425248" y="750298"/>
                  </a:lnTo>
                  <a:cubicBezTo>
                    <a:pt x="425132" y="744684"/>
                    <a:pt x="422574" y="727137"/>
                    <a:pt x="420714" y="718714"/>
                  </a:cubicBezTo>
                  <a:cubicBezTo>
                    <a:pt x="421954" y="721210"/>
                    <a:pt x="421954" y="723705"/>
                    <a:pt x="421954" y="728697"/>
                  </a:cubicBezTo>
                  <a:cubicBezTo>
                    <a:pt x="421954" y="717467"/>
                    <a:pt x="420094" y="710604"/>
                    <a:pt x="418234" y="703741"/>
                  </a:cubicBezTo>
                  <a:lnTo>
                    <a:pt x="417467" y="698595"/>
                  </a:lnTo>
                  <a:lnTo>
                    <a:pt x="419474" y="701246"/>
                  </a:lnTo>
                  <a:cubicBezTo>
                    <a:pt x="415754" y="685025"/>
                    <a:pt x="412034" y="647592"/>
                    <a:pt x="409554" y="656326"/>
                  </a:cubicBezTo>
                  <a:cubicBezTo>
                    <a:pt x="408314" y="645096"/>
                    <a:pt x="407074" y="636362"/>
                    <a:pt x="409554" y="637609"/>
                  </a:cubicBezTo>
                  <a:lnTo>
                    <a:pt x="402114" y="597681"/>
                  </a:lnTo>
                  <a:cubicBezTo>
                    <a:pt x="403354" y="600176"/>
                    <a:pt x="404594" y="603920"/>
                    <a:pt x="403354" y="591442"/>
                  </a:cubicBezTo>
                  <a:cubicBezTo>
                    <a:pt x="404594" y="613902"/>
                    <a:pt x="410794" y="635114"/>
                    <a:pt x="410794" y="646344"/>
                  </a:cubicBezTo>
                  <a:cubicBezTo>
                    <a:pt x="413274" y="646344"/>
                    <a:pt x="413274" y="638857"/>
                    <a:pt x="415754" y="648839"/>
                  </a:cubicBezTo>
                  <a:cubicBezTo>
                    <a:pt x="408314" y="606415"/>
                    <a:pt x="403354" y="583955"/>
                    <a:pt x="397154" y="556505"/>
                  </a:cubicBezTo>
                  <a:lnTo>
                    <a:pt x="393434" y="519072"/>
                  </a:lnTo>
                  <a:lnTo>
                    <a:pt x="392194" y="516576"/>
                  </a:lnTo>
                  <a:lnTo>
                    <a:pt x="393434" y="510337"/>
                  </a:lnTo>
                  <a:cubicBezTo>
                    <a:pt x="392194" y="505346"/>
                    <a:pt x="390954" y="502851"/>
                    <a:pt x="390954" y="501603"/>
                  </a:cubicBezTo>
                  <a:cubicBezTo>
                    <a:pt x="390954" y="501603"/>
                    <a:pt x="392194" y="501603"/>
                    <a:pt x="393434" y="502851"/>
                  </a:cubicBezTo>
                  <a:cubicBezTo>
                    <a:pt x="392194" y="500355"/>
                    <a:pt x="390954" y="496612"/>
                    <a:pt x="390954" y="494116"/>
                  </a:cubicBezTo>
                  <a:cubicBezTo>
                    <a:pt x="390954" y="492868"/>
                    <a:pt x="393434" y="500355"/>
                    <a:pt x="395914" y="506594"/>
                  </a:cubicBezTo>
                  <a:cubicBezTo>
                    <a:pt x="395914" y="509089"/>
                    <a:pt x="395914" y="514080"/>
                    <a:pt x="395914" y="516576"/>
                  </a:cubicBezTo>
                  <a:cubicBezTo>
                    <a:pt x="398394" y="524063"/>
                    <a:pt x="400874" y="529054"/>
                    <a:pt x="399634" y="519072"/>
                  </a:cubicBezTo>
                  <a:cubicBezTo>
                    <a:pt x="399634" y="516576"/>
                    <a:pt x="399634" y="515328"/>
                    <a:pt x="398394" y="514080"/>
                  </a:cubicBezTo>
                  <a:cubicBezTo>
                    <a:pt x="399634" y="517824"/>
                    <a:pt x="400874" y="521567"/>
                    <a:pt x="400874" y="516576"/>
                  </a:cubicBezTo>
                  <a:lnTo>
                    <a:pt x="395914" y="489125"/>
                  </a:lnTo>
                  <a:cubicBezTo>
                    <a:pt x="395914" y="491621"/>
                    <a:pt x="395914" y="497860"/>
                    <a:pt x="395914" y="502851"/>
                  </a:cubicBezTo>
                  <a:cubicBezTo>
                    <a:pt x="392194" y="485382"/>
                    <a:pt x="387234" y="464170"/>
                    <a:pt x="388474" y="481639"/>
                  </a:cubicBezTo>
                  <a:lnTo>
                    <a:pt x="387234" y="459179"/>
                  </a:lnTo>
                  <a:cubicBezTo>
                    <a:pt x="381034" y="432976"/>
                    <a:pt x="382274" y="437967"/>
                    <a:pt x="376074" y="406772"/>
                  </a:cubicBezTo>
                  <a:cubicBezTo>
                    <a:pt x="377314" y="405525"/>
                    <a:pt x="378554" y="413011"/>
                    <a:pt x="378554" y="408020"/>
                  </a:cubicBezTo>
                  <a:cubicBezTo>
                    <a:pt x="373594" y="384313"/>
                    <a:pt x="373594" y="350623"/>
                    <a:pt x="371114" y="345632"/>
                  </a:cubicBezTo>
                  <a:cubicBezTo>
                    <a:pt x="367394" y="328163"/>
                    <a:pt x="367394" y="338145"/>
                    <a:pt x="366154" y="326915"/>
                  </a:cubicBezTo>
                  <a:cubicBezTo>
                    <a:pt x="366154" y="328163"/>
                    <a:pt x="367394" y="329411"/>
                    <a:pt x="366154" y="324420"/>
                  </a:cubicBezTo>
                  <a:lnTo>
                    <a:pt x="364350" y="314438"/>
                  </a:lnTo>
                  <a:lnTo>
                    <a:pt x="364546" y="314730"/>
                  </a:lnTo>
                  <a:cubicBezTo>
                    <a:pt x="364759" y="314126"/>
                    <a:pt x="364914" y="312254"/>
                    <a:pt x="364914" y="308199"/>
                  </a:cubicBezTo>
                  <a:cubicBezTo>
                    <a:pt x="359955" y="280748"/>
                    <a:pt x="356235" y="265775"/>
                    <a:pt x="354995" y="244562"/>
                  </a:cubicBezTo>
                  <a:cubicBezTo>
                    <a:pt x="350035" y="212120"/>
                    <a:pt x="353755" y="259536"/>
                    <a:pt x="350035" y="230837"/>
                  </a:cubicBezTo>
                  <a:cubicBezTo>
                    <a:pt x="350035" y="228341"/>
                    <a:pt x="351275" y="223350"/>
                    <a:pt x="350035" y="207129"/>
                  </a:cubicBezTo>
                  <a:cubicBezTo>
                    <a:pt x="347555" y="198395"/>
                    <a:pt x="346315" y="199643"/>
                    <a:pt x="343835" y="184669"/>
                  </a:cubicBezTo>
                  <a:lnTo>
                    <a:pt x="346315" y="184669"/>
                  </a:lnTo>
                  <a:cubicBezTo>
                    <a:pt x="343835" y="170944"/>
                    <a:pt x="342595" y="159714"/>
                    <a:pt x="343835" y="158466"/>
                  </a:cubicBezTo>
                  <a:cubicBezTo>
                    <a:pt x="342595" y="153475"/>
                    <a:pt x="342595" y="149732"/>
                    <a:pt x="341355" y="144741"/>
                  </a:cubicBezTo>
                  <a:cubicBezTo>
                    <a:pt x="341355" y="143493"/>
                    <a:pt x="341355" y="140997"/>
                    <a:pt x="341355" y="138502"/>
                  </a:cubicBezTo>
                  <a:cubicBezTo>
                    <a:pt x="341355" y="137254"/>
                    <a:pt x="341355" y="137254"/>
                    <a:pt x="341355" y="136006"/>
                  </a:cubicBezTo>
                  <a:cubicBezTo>
                    <a:pt x="341355" y="132263"/>
                    <a:pt x="341355" y="127272"/>
                    <a:pt x="338875" y="128520"/>
                  </a:cubicBezTo>
                  <a:lnTo>
                    <a:pt x="338875" y="124777"/>
                  </a:lnTo>
                  <a:cubicBezTo>
                    <a:pt x="338875" y="122281"/>
                    <a:pt x="337635" y="122281"/>
                    <a:pt x="337635" y="122281"/>
                  </a:cubicBezTo>
                  <a:cubicBezTo>
                    <a:pt x="336395" y="122281"/>
                    <a:pt x="336395" y="123529"/>
                    <a:pt x="336395" y="108556"/>
                  </a:cubicBezTo>
                  <a:cubicBezTo>
                    <a:pt x="337635" y="111051"/>
                    <a:pt x="337635" y="113547"/>
                    <a:pt x="338875" y="114794"/>
                  </a:cubicBezTo>
                  <a:cubicBezTo>
                    <a:pt x="338875" y="114794"/>
                    <a:pt x="338875" y="114794"/>
                    <a:pt x="338875" y="109803"/>
                  </a:cubicBezTo>
                  <a:cubicBezTo>
                    <a:pt x="338875" y="107308"/>
                    <a:pt x="337635" y="104812"/>
                    <a:pt x="337635" y="103564"/>
                  </a:cubicBezTo>
                  <a:cubicBezTo>
                    <a:pt x="337635" y="98573"/>
                    <a:pt x="338875" y="108556"/>
                    <a:pt x="337635" y="99821"/>
                  </a:cubicBezTo>
                  <a:cubicBezTo>
                    <a:pt x="337635" y="98573"/>
                    <a:pt x="336395" y="98573"/>
                    <a:pt x="336395" y="101069"/>
                  </a:cubicBezTo>
                  <a:lnTo>
                    <a:pt x="336395" y="99821"/>
                  </a:lnTo>
                  <a:lnTo>
                    <a:pt x="335155" y="98573"/>
                  </a:lnTo>
                  <a:lnTo>
                    <a:pt x="334269" y="108377"/>
                  </a:lnTo>
                  <a:lnTo>
                    <a:pt x="333915" y="108556"/>
                  </a:lnTo>
                  <a:lnTo>
                    <a:pt x="332675" y="122281"/>
                  </a:lnTo>
                  <a:cubicBezTo>
                    <a:pt x="332675" y="117290"/>
                    <a:pt x="332675" y="118538"/>
                    <a:pt x="331435" y="123529"/>
                  </a:cubicBezTo>
                  <a:cubicBezTo>
                    <a:pt x="328955" y="139750"/>
                    <a:pt x="335155" y="131015"/>
                    <a:pt x="328955" y="155971"/>
                  </a:cubicBezTo>
                  <a:cubicBezTo>
                    <a:pt x="330195" y="152227"/>
                    <a:pt x="330195" y="152227"/>
                    <a:pt x="330195" y="148484"/>
                  </a:cubicBezTo>
                  <a:lnTo>
                    <a:pt x="327715" y="160962"/>
                  </a:lnTo>
                  <a:cubicBezTo>
                    <a:pt x="331435" y="163457"/>
                    <a:pt x="319035" y="230837"/>
                    <a:pt x="322755" y="233332"/>
                  </a:cubicBezTo>
                  <a:cubicBezTo>
                    <a:pt x="319035" y="250801"/>
                    <a:pt x="321515" y="234580"/>
                    <a:pt x="322755" y="212120"/>
                  </a:cubicBezTo>
                  <a:lnTo>
                    <a:pt x="319035" y="230837"/>
                  </a:lnTo>
                  <a:cubicBezTo>
                    <a:pt x="320275" y="223350"/>
                    <a:pt x="321515" y="217111"/>
                    <a:pt x="321515" y="209625"/>
                  </a:cubicBezTo>
                  <a:cubicBezTo>
                    <a:pt x="316555" y="233332"/>
                    <a:pt x="315315" y="255792"/>
                    <a:pt x="315315" y="267023"/>
                  </a:cubicBezTo>
                  <a:cubicBezTo>
                    <a:pt x="312835" y="275757"/>
                    <a:pt x="312835" y="260784"/>
                    <a:pt x="310355" y="285739"/>
                  </a:cubicBezTo>
                  <a:cubicBezTo>
                    <a:pt x="306635" y="323172"/>
                    <a:pt x="314075" y="279500"/>
                    <a:pt x="311595" y="300712"/>
                  </a:cubicBezTo>
                  <a:lnTo>
                    <a:pt x="307875" y="316933"/>
                  </a:lnTo>
                  <a:cubicBezTo>
                    <a:pt x="305395" y="344384"/>
                    <a:pt x="301675" y="365596"/>
                    <a:pt x="297955" y="389304"/>
                  </a:cubicBezTo>
                  <a:cubicBezTo>
                    <a:pt x="297955" y="394295"/>
                    <a:pt x="297955" y="398038"/>
                    <a:pt x="297955" y="399286"/>
                  </a:cubicBezTo>
                  <a:cubicBezTo>
                    <a:pt x="292995" y="424241"/>
                    <a:pt x="292995" y="451692"/>
                    <a:pt x="289275" y="470409"/>
                  </a:cubicBezTo>
                  <a:cubicBezTo>
                    <a:pt x="289275" y="466665"/>
                    <a:pt x="286795" y="481639"/>
                    <a:pt x="285555" y="484134"/>
                  </a:cubicBezTo>
                  <a:lnTo>
                    <a:pt x="281835" y="517824"/>
                  </a:lnTo>
                  <a:cubicBezTo>
                    <a:pt x="284315" y="502851"/>
                    <a:pt x="281835" y="502851"/>
                    <a:pt x="281835" y="500355"/>
                  </a:cubicBezTo>
                  <a:cubicBezTo>
                    <a:pt x="280595" y="511585"/>
                    <a:pt x="280595" y="515328"/>
                    <a:pt x="279355" y="522815"/>
                  </a:cubicBezTo>
                  <a:cubicBezTo>
                    <a:pt x="279355" y="519072"/>
                    <a:pt x="279355" y="514080"/>
                    <a:pt x="278115" y="519072"/>
                  </a:cubicBezTo>
                  <a:lnTo>
                    <a:pt x="275635" y="559000"/>
                  </a:lnTo>
                  <a:cubicBezTo>
                    <a:pt x="276875" y="555257"/>
                    <a:pt x="276875" y="550266"/>
                    <a:pt x="278115" y="546522"/>
                  </a:cubicBezTo>
                  <a:cubicBezTo>
                    <a:pt x="276875" y="552761"/>
                    <a:pt x="275635" y="563991"/>
                    <a:pt x="274395" y="573973"/>
                  </a:cubicBezTo>
                  <a:cubicBezTo>
                    <a:pt x="271915" y="587699"/>
                    <a:pt x="270675" y="601424"/>
                    <a:pt x="268195" y="611406"/>
                  </a:cubicBezTo>
                  <a:cubicBezTo>
                    <a:pt x="268195" y="607663"/>
                    <a:pt x="269435" y="600176"/>
                    <a:pt x="269435" y="596433"/>
                  </a:cubicBezTo>
                  <a:cubicBezTo>
                    <a:pt x="271915" y="581460"/>
                    <a:pt x="273155" y="568982"/>
                    <a:pt x="273155" y="560248"/>
                  </a:cubicBezTo>
                  <a:cubicBezTo>
                    <a:pt x="268195" y="597681"/>
                    <a:pt x="271915" y="570230"/>
                    <a:pt x="268195" y="585203"/>
                  </a:cubicBezTo>
                  <a:cubicBezTo>
                    <a:pt x="266955" y="597681"/>
                    <a:pt x="265715" y="607663"/>
                    <a:pt x="265715" y="615150"/>
                  </a:cubicBezTo>
                  <a:cubicBezTo>
                    <a:pt x="265715" y="621388"/>
                    <a:pt x="265715" y="625132"/>
                    <a:pt x="265715" y="623884"/>
                  </a:cubicBezTo>
                  <a:cubicBezTo>
                    <a:pt x="261995" y="655078"/>
                    <a:pt x="260755" y="660069"/>
                    <a:pt x="257036" y="702493"/>
                  </a:cubicBezTo>
                  <a:lnTo>
                    <a:pt x="257036" y="692511"/>
                  </a:lnTo>
                  <a:lnTo>
                    <a:pt x="254556" y="701246"/>
                  </a:lnTo>
                  <a:lnTo>
                    <a:pt x="257036" y="681281"/>
                  </a:lnTo>
                  <a:lnTo>
                    <a:pt x="257036" y="678786"/>
                  </a:lnTo>
                  <a:cubicBezTo>
                    <a:pt x="252076" y="692511"/>
                    <a:pt x="255796" y="702493"/>
                    <a:pt x="250836" y="713723"/>
                  </a:cubicBezTo>
                  <a:lnTo>
                    <a:pt x="250836" y="708732"/>
                  </a:lnTo>
                  <a:cubicBezTo>
                    <a:pt x="249596" y="713723"/>
                    <a:pt x="248356" y="718714"/>
                    <a:pt x="248356" y="722458"/>
                  </a:cubicBezTo>
                  <a:cubicBezTo>
                    <a:pt x="247116" y="724953"/>
                    <a:pt x="247116" y="727449"/>
                    <a:pt x="245876" y="727449"/>
                  </a:cubicBezTo>
                  <a:cubicBezTo>
                    <a:pt x="244636" y="732440"/>
                    <a:pt x="245876" y="729944"/>
                    <a:pt x="247116" y="729944"/>
                  </a:cubicBezTo>
                  <a:cubicBezTo>
                    <a:pt x="247116" y="728697"/>
                    <a:pt x="247116" y="729944"/>
                    <a:pt x="244636" y="733688"/>
                  </a:cubicBezTo>
                  <a:cubicBezTo>
                    <a:pt x="244636" y="733688"/>
                    <a:pt x="244636" y="734935"/>
                    <a:pt x="244636" y="736183"/>
                  </a:cubicBezTo>
                  <a:lnTo>
                    <a:pt x="242865" y="728162"/>
                  </a:lnTo>
                  <a:lnTo>
                    <a:pt x="240916" y="712476"/>
                  </a:lnTo>
                  <a:cubicBezTo>
                    <a:pt x="240916" y="708732"/>
                    <a:pt x="240916" y="704989"/>
                    <a:pt x="240916" y="699998"/>
                  </a:cubicBezTo>
                  <a:cubicBezTo>
                    <a:pt x="239676" y="696255"/>
                    <a:pt x="239676" y="691263"/>
                    <a:pt x="238436" y="687520"/>
                  </a:cubicBezTo>
                  <a:cubicBezTo>
                    <a:pt x="238436" y="696255"/>
                    <a:pt x="237196" y="699998"/>
                    <a:pt x="237196" y="703741"/>
                  </a:cubicBezTo>
                  <a:cubicBezTo>
                    <a:pt x="237196" y="707484"/>
                    <a:pt x="235956" y="711228"/>
                    <a:pt x="238436" y="716219"/>
                  </a:cubicBezTo>
                  <a:cubicBezTo>
                    <a:pt x="237196" y="716219"/>
                    <a:pt x="235956" y="709980"/>
                    <a:pt x="235956" y="703741"/>
                  </a:cubicBezTo>
                  <a:cubicBezTo>
                    <a:pt x="237196" y="686272"/>
                    <a:pt x="237196" y="671299"/>
                    <a:pt x="235956" y="660069"/>
                  </a:cubicBezTo>
                  <a:cubicBezTo>
                    <a:pt x="237196" y="663813"/>
                    <a:pt x="237196" y="666308"/>
                    <a:pt x="237196" y="667556"/>
                  </a:cubicBezTo>
                  <a:cubicBezTo>
                    <a:pt x="237196" y="658822"/>
                    <a:pt x="237196" y="650087"/>
                    <a:pt x="237196" y="645096"/>
                  </a:cubicBezTo>
                  <a:lnTo>
                    <a:pt x="238436" y="640105"/>
                  </a:lnTo>
                  <a:cubicBezTo>
                    <a:pt x="237196" y="630123"/>
                    <a:pt x="237196" y="610159"/>
                    <a:pt x="237196" y="595185"/>
                  </a:cubicBezTo>
                  <a:cubicBezTo>
                    <a:pt x="237196" y="580212"/>
                    <a:pt x="238436" y="567734"/>
                    <a:pt x="235956" y="556505"/>
                  </a:cubicBezTo>
                  <a:cubicBezTo>
                    <a:pt x="237196" y="560248"/>
                    <a:pt x="237196" y="560248"/>
                    <a:pt x="237196" y="559000"/>
                  </a:cubicBezTo>
                  <a:cubicBezTo>
                    <a:pt x="237196" y="557752"/>
                    <a:pt x="237196" y="556505"/>
                    <a:pt x="237196" y="554009"/>
                  </a:cubicBezTo>
                  <a:cubicBezTo>
                    <a:pt x="237196" y="552761"/>
                    <a:pt x="237196" y="550266"/>
                    <a:pt x="237196" y="547770"/>
                  </a:cubicBezTo>
                  <a:cubicBezTo>
                    <a:pt x="237196" y="541531"/>
                    <a:pt x="237196" y="532797"/>
                    <a:pt x="237196" y="527806"/>
                  </a:cubicBezTo>
                  <a:cubicBezTo>
                    <a:pt x="238436" y="537788"/>
                    <a:pt x="238436" y="549018"/>
                    <a:pt x="238436" y="568982"/>
                  </a:cubicBezTo>
                  <a:cubicBezTo>
                    <a:pt x="238436" y="586451"/>
                    <a:pt x="238436" y="600176"/>
                    <a:pt x="239676" y="597681"/>
                  </a:cubicBezTo>
                  <a:cubicBezTo>
                    <a:pt x="239676" y="591442"/>
                    <a:pt x="239676" y="586451"/>
                    <a:pt x="239676" y="580212"/>
                  </a:cubicBezTo>
                  <a:cubicBezTo>
                    <a:pt x="239676" y="575221"/>
                    <a:pt x="239676" y="568982"/>
                    <a:pt x="239676" y="562743"/>
                  </a:cubicBezTo>
                  <a:cubicBezTo>
                    <a:pt x="240916" y="570230"/>
                    <a:pt x="240916" y="581460"/>
                    <a:pt x="240916" y="582708"/>
                  </a:cubicBezTo>
                  <a:cubicBezTo>
                    <a:pt x="243396" y="544027"/>
                    <a:pt x="239676" y="530301"/>
                    <a:pt x="238436" y="512833"/>
                  </a:cubicBezTo>
                  <a:lnTo>
                    <a:pt x="239676" y="544027"/>
                  </a:lnTo>
                  <a:cubicBezTo>
                    <a:pt x="237196" y="541531"/>
                    <a:pt x="238436" y="530301"/>
                    <a:pt x="237196" y="521567"/>
                  </a:cubicBezTo>
                  <a:lnTo>
                    <a:pt x="237196" y="486630"/>
                  </a:lnTo>
                  <a:cubicBezTo>
                    <a:pt x="237196" y="451692"/>
                    <a:pt x="242156" y="442958"/>
                    <a:pt x="242156" y="429232"/>
                  </a:cubicBezTo>
                  <a:cubicBezTo>
                    <a:pt x="242156" y="415507"/>
                    <a:pt x="240916" y="389304"/>
                    <a:pt x="239676" y="399286"/>
                  </a:cubicBezTo>
                  <a:cubicBezTo>
                    <a:pt x="238436" y="388056"/>
                    <a:pt x="240916" y="444206"/>
                    <a:pt x="237196" y="424241"/>
                  </a:cubicBezTo>
                  <a:cubicBezTo>
                    <a:pt x="240916" y="405525"/>
                    <a:pt x="235956" y="384313"/>
                    <a:pt x="238436" y="340641"/>
                  </a:cubicBezTo>
                  <a:cubicBezTo>
                    <a:pt x="239676" y="359357"/>
                    <a:pt x="240916" y="330659"/>
                    <a:pt x="240916" y="346880"/>
                  </a:cubicBezTo>
                  <a:cubicBezTo>
                    <a:pt x="240916" y="326915"/>
                    <a:pt x="240916" y="325668"/>
                    <a:pt x="239676" y="316933"/>
                  </a:cubicBezTo>
                  <a:lnTo>
                    <a:pt x="240916" y="310694"/>
                  </a:lnTo>
                  <a:cubicBezTo>
                    <a:pt x="238436" y="283243"/>
                    <a:pt x="238436" y="303208"/>
                    <a:pt x="237196" y="263279"/>
                  </a:cubicBezTo>
                  <a:cubicBezTo>
                    <a:pt x="238436" y="277005"/>
                    <a:pt x="238436" y="248306"/>
                    <a:pt x="239676" y="258288"/>
                  </a:cubicBezTo>
                  <a:cubicBezTo>
                    <a:pt x="239676" y="247058"/>
                    <a:pt x="238436" y="235828"/>
                    <a:pt x="238436" y="228341"/>
                  </a:cubicBezTo>
                  <a:lnTo>
                    <a:pt x="238436" y="207129"/>
                  </a:lnTo>
                  <a:cubicBezTo>
                    <a:pt x="238436" y="202138"/>
                    <a:pt x="238436" y="200890"/>
                    <a:pt x="238436" y="197147"/>
                  </a:cubicBezTo>
                  <a:lnTo>
                    <a:pt x="238436" y="182174"/>
                  </a:lnTo>
                  <a:cubicBezTo>
                    <a:pt x="238436" y="179678"/>
                    <a:pt x="238436" y="177183"/>
                    <a:pt x="237196" y="174687"/>
                  </a:cubicBezTo>
                  <a:cubicBezTo>
                    <a:pt x="237196" y="168448"/>
                    <a:pt x="237196" y="159714"/>
                    <a:pt x="237196" y="150980"/>
                  </a:cubicBezTo>
                  <a:cubicBezTo>
                    <a:pt x="234716" y="160962"/>
                    <a:pt x="233476" y="169696"/>
                    <a:pt x="232236" y="178431"/>
                  </a:cubicBezTo>
                  <a:cubicBezTo>
                    <a:pt x="230996" y="180926"/>
                    <a:pt x="230996" y="184669"/>
                    <a:pt x="229756" y="187165"/>
                  </a:cubicBezTo>
                  <a:lnTo>
                    <a:pt x="230996" y="183422"/>
                  </a:lnTo>
                  <a:cubicBezTo>
                    <a:pt x="230996" y="183422"/>
                    <a:pt x="230996" y="188413"/>
                    <a:pt x="230996" y="192156"/>
                  </a:cubicBezTo>
                  <a:cubicBezTo>
                    <a:pt x="229756" y="195899"/>
                    <a:pt x="228516" y="198395"/>
                    <a:pt x="228516" y="200890"/>
                  </a:cubicBezTo>
                  <a:cubicBezTo>
                    <a:pt x="228516" y="200890"/>
                    <a:pt x="228516" y="197147"/>
                    <a:pt x="228516" y="195899"/>
                  </a:cubicBezTo>
                  <a:cubicBezTo>
                    <a:pt x="228516" y="194652"/>
                    <a:pt x="227276" y="195899"/>
                    <a:pt x="224796" y="202138"/>
                  </a:cubicBezTo>
                  <a:lnTo>
                    <a:pt x="224796" y="203386"/>
                  </a:lnTo>
                  <a:lnTo>
                    <a:pt x="226036" y="207129"/>
                  </a:lnTo>
                  <a:lnTo>
                    <a:pt x="223556" y="210872"/>
                  </a:lnTo>
                  <a:cubicBezTo>
                    <a:pt x="219836" y="229589"/>
                    <a:pt x="227276" y="207129"/>
                    <a:pt x="223556" y="224598"/>
                  </a:cubicBezTo>
                  <a:cubicBezTo>
                    <a:pt x="220456" y="229589"/>
                    <a:pt x="216426" y="248930"/>
                    <a:pt x="212396" y="268894"/>
                  </a:cubicBezTo>
                  <a:lnTo>
                    <a:pt x="206794" y="296012"/>
                  </a:lnTo>
                  <a:lnTo>
                    <a:pt x="206467" y="295526"/>
                  </a:lnTo>
                  <a:lnTo>
                    <a:pt x="204779" y="303833"/>
                  </a:lnTo>
                  <a:lnTo>
                    <a:pt x="201236" y="316933"/>
                  </a:lnTo>
                  <a:cubicBezTo>
                    <a:pt x="201236" y="323172"/>
                    <a:pt x="202786" y="314438"/>
                    <a:pt x="204336" y="306015"/>
                  </a:cubicBezTo>
                  <a:lnTo>
                    <a:pt x="204779" y="303833"/>
                  </a:lnTo>
                  <a:lnTo>
                    <a:pt x="206467" y="297593"/>
                  </a:lnTo>
                  <a:lnTo>
                    <a:pt x="206794" y="296012"/>
                  </a:lnTo>
                  <a:lnTo>
                    <a:pt x="207436" y="296969"/>
                  </a:lnTo>
                  <a:cubicBezTo>
                    <a:pt x="206196" y="301960"/>
                    <a:pt x="204956" y="304456"/>
                    <a:pt x="202476" y="316933"/>
                  </a:cubicBezTo>
                  <a:lnTo>
                    <a:pt x="204956" y="313190"/>
                  </a:lnTo>
                  <a:cubicBezTo>
                    <a:pt x="198756" y="338145"/>
                    <a:pt x="195036" y="356862"/>
                    <a:pt x="191316" y="373083"/>
                  </a:cubicBezTo>
                  <a:cubicBezTo>
                    <a:pt x="188836" y="383065"/>
                    <a:pt x="187596" y="391799"/>
                    <a:pt x="185116" y="400534"/>
                  </a:cubicBezTo>
                  <a:cubicBezTo>
                    <a:pt x="183876" y="410516"/>
                    <a:pt x="181396" y="421746"/>
                    <a:pt x="178916" y="434223"/>
                  </a:cubicBezTo>
                  <a:lnTo>
                    <a:pt x="170236" y="434223"/>
                  </a:lnTo>
                  <a:cubicBezTo>
                    <a:pt x="165276" y="434223"/>
                    <a:pt x="160317" y="434223"/>
                    <a:pt x="156597" y="432976"/>
                  </a:cubicBezTo>
                  <a:cubicBezTo>
                    <a:pt x="152877" y="432976"/>
                    <a:pt x="150397" y="432976"/>
                    <a:pt x="147917" y="434223"/>
                  </a:cubicBezTo>
                  <a:cubicBezTo>
                    <a:pt x="141717" y="434223"/>
                    <a:pt x="136757" y="434223"/>
                    <a:pt x="134277" y="435471"/>
                  </a:cubicBezTo>
                  <a:cubicBezTo>
                    <a:pt x="129317" y="434223"/>
                    <a:pt x="142957" y="434223"/>
                    <a:pt x="135517" y="432976"/>
                  </a:cubicBezTo>
                  <a:cubicBezTo>
                    <a:pt x="104517" y="436719"/>
                    <a:pt x="73517" y="430480"/>
                    <a:pt x="53678" y="432976"/>
                  </a:cubicBezTo>
                  <a:cubicBezTo>
                    <a:pt x="57398" y="430480"/>
                    <a:pt x="16478" y="426737"/>
                    <a:pt x="32598" y="424241"/>
                  </a:cubicBezTo>
                  <a:lnTo>
                    <a:pt x="20198" y="424241"/>
                  </a:lnTo>
                  <a:cubicBezTo>
                    <a:pt x="23918" y="422993"/>
                    <a:pt x="59878" y="424241"/>
                    <a:pt x="67317" y="422993"/>
                  </a:cubicBezTo>
                  <a:lnTo>
                    <a:pt x="108237" y="424241"/>
                  </a:lnTo>
                  <a:cubicBezTo>
                    <a:pt x="106997" y="424241"/>
                    <a:pt x="114437" y="422993"/>
                    <a:pt x="106997" y="422993"/>
                  </a:cubicBezTo>
                  <a:cubicBezTo>
                    <a:pt x="116917" y="422993"/>
                    <a:pt x="125597" y="422993"/>
                    <a:pt x="111957" y="421746"/>
                  </a:cubicBezTo>
                  <a:cubicBezTo>
                    <a:pt x="123117" y="421746"/>
                    <a:pt x="134277" y="422993"/>
                    <a:pt x="142957" y="422993"/>
                  </a:cubicBezTo>
                  <a:lnTo>
                    <a:pt x="170236" y="424241"/>
                  </a:lnTo>
                  <a:lnTo>
                    <a:pt x="175196" y="399286"/>
                  </a:lnTo>
                  <a:lnTo>
                    <a:pt x="180156" y="371835"/>
                  </a:lnTo>
                  <a:cubicBezTo>
                    <a:pt x="185116" y="351871"/>
                    <a:pt x="187596" y="333154"/>
                    <a:pt x="192556" y="314438"/>
                  </a:cubicBezTo>
                  <a:cubicBezTo>
                    <a:pt x="199996" y="277005"/>
                    <a:pt x="206196" y="239571"/>
                    <a:pt x="214876" y="203386"/>
                  </a:cubicBezTo>
                  <a:cubicBezTo>
                    <a:pt x="214876" y="200890"/>
                    <a:pt x="214876" y="198395"/>
                    <a:pt x="214876" y="198395"/>
                  </a:cubicBezTo>
                  <a:cubicBezTo>
                    <a:pt x="214876" y="199643"/>
                    <a:pt x="213636" y="202138"/>
                    <a:pt x="213636" y="202138"/>
                  </a:cubicBezTo>
                  <a:cubicBezTo>
                    <a:pt x="219836" y="180926"/>
                    <a:pt x="217356" y="178431"/>
                    <a:pt x="221076" y="162210"/>
                  </a:cubicBezTo>
                  <a:cubicBezTo>
                    <a:pt x="223556" y="150980"/>
                    <a:pt x="227276" y="140997"/>
                    <a:pt x="228516" y="133511"/>
                  </a:cubicBezTo>
                  <a:cubicBezTo>
                    <a:pt x="232236" y="116042"/>
                    <a:pt x="229756" y="123529"/>
                    <a:pt x="229756" y="119785"/>
                  </a:cubicBezTo>
                  <a:cubicBezTo>
                    <a:pt x="230996" y="116042"/>
                    <a:pt x="230996" y="112299"/>
                    <a:pt x="232236" y="108556"/>
                  </a:cubicBezTo>
                  <a:cubicBezTo>
                    <a:pt x="235956" y="98573"/>
                    <a:pt x="240916" y="91087"/>
                    <a:pt x="244636" y="81105"/>
                  </a:cubicBezTo>
                  <a:cubicBezTo>
                    <a:pt x="245876" y="92335"/>
                    <a:pt x="247116" y="106060"/>
                    <a:pt x="249596" y="114794"/>
                  </a:cubicBezTo>
                  <a:cubicBezTo>
                    <a:pt x="249596" y="116042"/>
                    <a:pt x="249596" y="117290"/>
                    <a:pt x="250836" y="119785"/>
                  </a:cubicBezTo>
                  <a:cubicBezTo>
                    <a:pt x="249596" y="131015"/>
                    <a:pt x="248356" y="132263"/>
                    <a:pt x="248356" y="134759"/>
                  </a:cubicBezTo>
                  <a:cubicBezTo>
                    <a:pt x="248356" y="136006"/>
                    <a:pt x="247116" y="138502"/>
                    <a:pt x="247116" y="149732"/>
                  </a:cubicBezTo>
                  <a:cubicBezTo>
                    <a:pt x="250836" y="107308"/>
                    <a:pt x="248356" y="213368"/>
                    <a:pt x="250836" y="190908"/>
                  </a:cubicBezTo>
                  <a:cubicBezTo>
                    <a:pt x="250836" y="194652"/>
                    <a:pt x="250836" y="198395"/>
                    <a:pt x="249596" y="202138"/>
                  </a:cubicBezTo>
                  <a:cubicBezTo>
                    <a:pt x="249596" y="204634"/>
                    <a:pt x="249596" y="208377"/>
                    <a:pt x="249596" y="212120"/>
                  </a:cubicBezTo>
                  <a:cubicBezTo>
                    <a:pt x="248356" y="217111"/>
                    <a:pt x="248356" y="224598"/>
                    <a:pt x="248356" y="230837"/>
                  </a:cubicBezTo>
                  <a:cubicBezTo>
                    <a:pt x="248356" y="243314"/>
                    <a:pt x="248356" y="252049"/>
                    <a:pt x="245876" y="248306"/>
                  </a:cubicBezTo>
                  <a:cubicBezTo>
                    <a:pt x="245876" y="267023"/>
                    <a:pt x="247116" y="264527"/>
                    <a:pt x="248356" y="259536"/>
                  </a:cubicBezTo>
                  <a:cubicBezTo>
                    <a:pt x="248356" y="280748"/>
                    <a:pt x="248356" y="299464"/>
                    <a:pt x="249596" y="318181"/>
                  </a:cubicBezTo>
                  <a:cubicBezTo>
                    <a:pt x="248356" y="330659"/>
                    <a:pt x="250836" y="424241"/>
                    <a:pt x="247116" y="444206"/>
                  </a:cubicBezTo>
                  <a:cubicBezTo>
                    <a:pt x="248356" y="430480"/>
                    <a:pt x="248356" y="445453"/>
                    <a:pt x="248356" y="459179"/>
                  </a:cubicBezTo>
                  <a:lnTo>
                    <a:pt x="250836" y="446701"/>
                  </a:lnTo>
                  <a:lnTo>
                    <a:pt x="250836" y="477895"/>
                  </a:lnTo>
                  <a:lnTo>
                    <a:pt x="250836" y="481639"/>
                  </a:lnTo>
                  <a:cubicBezTo>
                    <a:pt x="249596" y="479143"/>
                    <a:pt x="249596" y="475400"/>
                    <a:pt x="249596" y="487877"/>
                  </a:cubicBezTo>
                  <a:lnTo>
                    <a:pt x="250836" y="481639"/>
                  </a:lnTo>
                  <a:lnTo>
                    <a:pt x="250836" y="485382"/>
                  </a:lnTo>
                  <a:cubicBezTo>
                    <a:pt x="250836" y="490373"/>
                    <a:pt x="249596" y="484134"/>
                    <a:pt x="248356" y="496612"/>
                  </a:cubicBezTo>
                  <a:cubicBezTo>
                    <a:pt x="248356" y="517824"/>
                    <a:pt x="250836" y="519072"/>
                    <a:pt x="250836" y="530301"/>
                  </a:cubicBezTo>
                  <a:lnTo>
                    <a:pt x="250836" y="540284"/>
                  </a:lnTo>
                  <a:cubicBezTo>
                    <a:pt x="250836" y="551514"/>
                    <a:pt x="249596" y="504098"/>
                    <a:pt x="248356" y="537788"/>
                  </a:cubicBezTo>
                  <a:cubicBezTo>
                    <a:pt x="248356" y="539036"/>
                    <a:pt x="249596" y="542779"/>
                    <a:pt x="250836" y="549018"/>
                  </a:cubicBezTo>
                  <a:cubicBezTo>
                    <a:pt x="250836" y="552761"/>
                    <a:pt x="250836" y="555257"/>
                    <a:pt x="250836" y="559000"/>
                  </a:cubicBezTo>
                  <a:cubicBezTo>
                    <a:pt x="250836" y="550266"/>
                    <a:pt x="248356" y="550266"/>
                    <a:pt x="248356" y="555257"/>
                  </a:cubicBezTo>
                  <a:lnTo>
                    <a:pt x="248356" y="570230"/>
                  </a:lnTo>
                  <a:cubicBezTo>
                    <a:pt x="248356" y="567734"/>
                    <a:pt x="249596" y="563991"/>
                    <a:pt x="250836" y="561496"/>
                  </a:cubicBezTo>
                  <a:cubicBezTo>
                    <a:pt x="250836" y="572726"/>
                    <a:pt x="250836" y="583955"/>
                    <a:pt x="250836" y="595185"/>
                  </a:cubicBezTo>
                  <a:cubicBezTo>
                    <a:pt x="249596" y="615150"/>
                    <a:pt x="249596" y="635114"/>
                    <a:pt x="249596" y="655078"/>
                  </a:cubicBezTo>
                  <a:cubicBezTo>
                    <a:pt x="250836" y="645096"/>
                    <a:pt x="252076" y="635114"/>
                    <a:pt x="253316" y="625132"/>
                  </a:cubicBezTo>
                  <a:cubicBezTo>
                    <a:pt x="252076" y="641353"/>
                    <a:pt x="254556" y="620141"/>
                    <a:pt x="257036" y="615150"/>
                  </a:cubicBezTo>
                  <a:lnTo>
                    <a:pt x="257036" y="620141"/>
                  </a:lnTo>
                  <a:lnTo>
                    <a:pt x="257036" y="621388"/>
                  </a:lnTo>
                  <a:cubicBezTo>
                    <a:pt x="257036" y="623884"/>
                    <a:pt x="257036" y="626380"/>
                    <a:pt x="257036" y="627627"/>
                  </a:cubicBezTo>
                  <a:cubicBezTo>
                    <a:pt x="255796" y="630123"/>
                    <a:pt x="255796" y="631371"/>
                    <a:pt x="257036" y="631371"/>
                  </a:cubicBezTo>
                  <a:cubicBezTo>
                    <a:pt x="257036" y="633866"/>
                    <a:pt x="258276" y="627627"/>
                    <a:pt x="259516" y="615150"/>
                  </a:cubicBezTo>
                  <a:cubicBezTo>
                    <a:pt x="258276" y="620141"/>
                    <a:pt x="258276" y="608911"/>
                    <a:pt x="259516" y="602672"/>
                  </a:cubicBezTo>
                  <a:cubicBezTo>
                    <a:pt x="259516" y="595185"/>
                    <a:pt x="259516" y="592690"/>
                    <a:pt x="258276" y="603920"/>
                  </a:cubicBezTo>
                  <a:lnTo>
                    <a:pt x="259516" y="578964"/>
                  </a:lnTo>
                  <a:cubicBezTo>
                    <a:pt x="259516" y="570230"/>
                    <a:pt x="259516" y="565239"/>
                    <a:pt x="259516" y="561496"/>
                  </a:cubicBezTo>
                  <a:cubicBezTo>
                    <a:pt x="259516" y="559000"/>
                    <a:pt x="259516" y="557752"/>
                    <a:pt x="260755" y="556505"/>
                  </a:cubicBezTo>
                  <a:cubicBezTo>
                    <a:pt x="260755" y="552761"/>
                    <a:pt x="260755" y="550266"/>
                    <a:pt x="261995" y="547770"/>
                  </a:cubicBezTo>
                  <a:cubicBezTo>
                    <a:pt x="264475" y="525310"/>
                    <a:pt x="269435" y="500355"/>
                    <a:pt x="271915" y="477895"/>
                  </a:cubicBezTo>
                  <a:cubicBezTo>
                    <a:pt x="271915" y="480391"/>
                    <a:pt x="271915" y="481639"/>
                    <a:pt x="271915" y="481639"/>
                  </a:cubicBezTo>
                  <a:cubicBezTo>
                    <a:pt x="275635" y="442958"/>
                    <a:pt x="284315" y="395543"/>
                    <a:pt x="285555" y="385560"/>
                  </a:cubicBezTo>
                  <a:lnTo>
                    <a:pt x="286795" y="383065"/>
                  </a:lnTo>
                  <a:cubicBezTo>
                    <a:pt x="289275" y="349375"/>
                    <a:pt x="289275" y="345632"/>
                    <a:pt x="295475" y="306951"/>
                  </a:cubicBezTo>
                  <a:cubicBezTo>
                    <a:pt x="295475" y="306951"/>
                    <a:pt x="295475" y="310694"/>
                    <a:pt x="296715" y="305703"/>
                  </a:cubicBezTo>
                  <a:cubicBezTo>
                    <a:pt x="296715" y="295721"/>
                    <a:pt x="296715" y="285739"/>
                    <a:pt x="301675" y="259536"/>
                  </a:cubicBezTo>
                  <a:lnTo>
                    <a:pt x="301675" y="260784"/>
                  </a:lnTo>
                  <a:lnTo>
                    <a:pt x="306635" y="219607"/>
                  </a:lnTo>
                  <a:cubicBezTo>
                    <a:pt x="311595" y="219607"/>
                    <a:pt x="312835" y="147236"/>
                    <a:pt x="320275" y="133511"/>
                  </a:cubicBezTo>
                  <a:cubicBezTo>
                    <a:pt x="320275" y="122281"/>
                    <a:pt x="326475" y="76114"/>
                    <a:pt x="328955" y="52406"/>
                  </a:cubicBezTo>
                  <a:cubicBezTo>
                    <a:pt x="328955" y="53654"/>
                    <a:pt x="328955" y="53654"/>
                    <a:pt x="328955" y="51158"/>
                  </a:cubicBezTo>
                  <a:lnTo>
                    <a:pt x="329580" y="46001"/>
                  </a:lnTo>
                  <a:lnTo>
                    <a:pt x="329580" y="38449"/>
                  </a:lnTo>
                  <a:lnTo>
                    <a:pt x="330180" y="41049"/>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29" name="Freeform 101">
              <a:extLst>
                <a:ext uri="{FF2B5EF4-FFF2-40B4-BE49-F238E27FC236}">
                  <a16:creationId xmlns:a16="http://schemas.microsoft.com/office/drawing/2014/main" id="{D3E47154-8373-B04C-8A02-8BC39B39E176}"/>
                </a:ext>
              </a:extLst>
            </p:cNvPr>
            <p:cNvSpPr>
              <a:spLocks noChangeArrowheads="1"/>
            </p:cNvSpPr>
            <p:nvPr/>
          </p:nvSpPr>
          <p:spPr bwMode="auto">
            <a:xfrm>
              <a:off x="17077632" y="4710221"/>
              <a:ext cx="2905823" cy="1730308"/>
            </a:xfrm>
            <a:custGeom>
              <a:avLst/>
              <a:gdLst>
                <a:gd name="T0" fmla="*/ 130 w 2332"/>
                <a:gd name="T1" fmla="*/ 1390 h 1391"/>
                <a:gd name="T2" fmla="*/ 2201 w 2332"/>
                <a:gd name="T3" fmla="*/ 1390 h 1391"/>
                <a:gd name="T4" fmla="*/ 2201 w 2332"/>
                <a:gd name="T5" fmla="*/ 1390 h 1391"/>
                <a:gd name="T6" fmla="*/ 2331 w 2332"/>
                <a:gd name="T7" fmla="*/ 1260 h 1391"/>
                <a:gd name="T8" fmla="*/ 2331 w 2332"/>
                <a:gd name="T9" fmla="*/ 129 h 1391"/>
                <a:gd name="T10" fmla="*/ 2331 w 2332"/>
                <a:gd name="T11" fmla="*/ 129 h 1391"/>
                <a:gd name="T12" fmla="*/ 2201 w 2332"/>
                <a:gd name="T13" fmla="*/ 0 h 1391"/>
                <a:gd name="T14" fmla="*/ 130 w 2332"/>
                <a:gd name="T15" fmla="*/ 0 h 1391"/>
                <a:gd name="T16" fmla="*/ 130 w 2332"/>
                <a:gd name="T17" fmla="*/ 0 h 1391"/>
                <a:gd name="T18" fmla="*/ 0 w 2332"/>
                <a:gd name="T19" fmla="*/ 129 h 1391"/>
                <a:gd name="T20" fmla="*/ 0 w 2332"/>
                <a:gd name="T21" fmla="*/ 1260 h 1391"/>
                <a:gd name="T22" fmla="*/ 0 w 2332"/>
                <a:gd name="T23" fmla="*/ 1260 h 1391"/>
                <a:gd name="T24" fmla="*/ 130 w 2332"/>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2" h="1391">
                  <a:moveTo>
                    <a:pt x="130" y="1390"/>
                  </a:moveTo>
                  <a:lnTo>
                    <a:pt x="2201" y="1390"/>
                  </a:lnTo>
                  <a:lnTo>
                    <a:pt x="2201" y="1390"/>
                  </a:lnTo>
                  <a:cubicBezTo>
                    <a:pt x="2272" y="1390"/>
                    <a:pt x="2331" y="1332"/>
                    <a:pt x="2331" y="1260"/>
                  </a:cubicBezTo>
                  <a:lnTo>
                    <a:pt x="2331" y="129"/>
                  </a:lnTo>
                  <a:lnTo>
                    <a:pt x="2331" y="129"/>
                  </a:lnTo>
                  <a:cubicBezTo>
                    <a:pt x="2331" y="58"/>
                    <a:pt x="2272" y="0"/>
                    <a:pt x="2201" y="0"/>
                  </a:cubicBezTo>
                  <a:lnTo>
                    <a:pt x="130" y="0"/>
                  </a:lnTo>
                  <a:lnTo>
                    <a:pt x="130" y="0"/>
                  </a:lnTo>
                  <a:cubicBezTo>
                    <a:pt x="58" y="0"/>
                    <a:pt x="0" y="58"/>
                    <a:pt x="0" y="129"/>
                  </a:cubicBezTo>
                  <a:lnTo>
                    <a:pt x="0" y="1260"/>
                  </a:lnTo>
                  <a:lnTo>
                    <a:pt x="0" y="1260"/>
                  </a:lnTo>
                  <a:cubicBezTo>
                    <a:pt x="0" y="1332"/>
                    <a:pt x="58" y="1390"/>
                    <a:pt x="130" y="139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0" name="Freeform 102">
              <a:extLst>
                <a:ext uri="{FF2B5EF4-FFF2-40B4-BE49-F238E27FC236}">
                  <a16:creationId xmlns:a16="http://schemas.microsoft.com/office/drawing/2014/main" id="{4A4067C6-7ADC-2744-ACC2-AC0D700F1047}"/>
                </a:ext>
              </a:extLst>
            </p:cNvPr>
            <p:cNvSpPr>
              <a:spLocks noChangeArrowheads="1"/>
            </p:cNvSpPr>
            <p:nvPr/>
          </p:nvSpPr>
          <p:spPr bwMode="auto">
            <a:xfrm>
              <a:off x="17714825" y="4984877"/>
              <a:ext cx="1411715" cy="313102"/>
            </a:xfrm>
            <a:custGeom>
              <a:avLst/>
              <a:gdLst>
                <a:gd name="T0" fmla="*/ 13 w 1133"/>
                <a:gd name="T1" fmla="*/ 249 h 250"/>
                <a:gd name="T2" fmla="*/ 1120 w 1133"/>
                <a:gd name="T3" fmla="*/ 249 h 250"/>
                <a:gd name="T4" fmla="*/ 1120 w 1133"/>
                <a:gd name="T5" fmla="*/ 249 h 250"/>
                <a:gd name="T6" fmla="*/ 1132 w 1133"/>
                <a:gd name="T7" fmla="*/ 236 h 250"/>
                <a:gd name="T8" fmla="*/ 1132 w 1133"/>
                <a:gd name="T9" fmla="*/ 13 h 250"/>
                <a:gd name="T10" fmla="*/ 1132 w 1133"/>
                <a:gd name="T11" fmla="*/ 13 h 250"/>
                <a:gd name="T12" fmla="*/ 1120 w 1133"/>
                <a:gd name="T13" fmla="*/ 0 h 250"/>
                <a:gd name="T14" fmla="*/ 13 w 1133"/>
                <a:gd name="T15" fmla="*/ 0 h 250"/>
                <a:gd name="T16" fmla="*/ 13 w 1133"/>
                <a:gd name="T17" fmla="*/ 0 h 250"/>
                <a:gd name="T18" fmla="*/ 0 w 1133"/>
                <a:gd name="T19" fmla="*/ 13 h 250"/>
                <a:gd name="T20" fmla="*/ 0 w 1133"/>
                <a:gd name="T21" fmla="*/ 236 h 250"/>
                <a:gd name="T22" fmla="*/ 0 w 1133"/>
                <a:gd name="T23" fmla="*/ 236 h 250"/>
                <a:gd name="T24" fmla="*/ 13 w 1133"/>
                <a:gd name="T25" fmla="*/ 24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3" h="250">
                  <a:moveTo>
                    <a:pt x="13" y="249"/>
                  </a:moveTo>
                  <a:lnTo>
                    <a:pt x="1120" y="249"/>
                  </a:lnTo>
                  <a:lnTo>
                    <a:pt x="1120" y="249"/>
                  </a:lnTo>
                  <a:cubicBezTo>
                    <a:pt x="1126" y="249"/>
                    <a:pt x="1132" y="243"/>
                    <a:pt x="1132" y="236"/>
                  </a:cubicBezTo>
                  <a:lnTo>
                    <a:pt x="1132" y="13"/>
                  </a:lnTo>
                  <a:lnTo>
                    <a:pt x="1132" y="13"/>
                  </a:lnTo>
                  <a:cubicBezTo>
                    <a:pt x="1132" y="5"/>
                    <a:pt x="1126" y="0"/>
                    <a:pt x="1120" y="0"/>
                  </a:cubicBezTo>
                  <a:lnTo>
                    <a:pt x="13" y="0"/>
                  </a:lnTo>
                  <a:lnTo>
                    <a:pt x="13" y="0"/>
                  </a:lnTo>
                  <a:cubicBezTo>
                    <a:pt x="5" y="0"/>
                    <a:pt x="0" y="5"/>
                    <a:pt x="0" y="13"/>
                  </a:cubicBezTo>
                  <a:lnTo>
                    <a:pt x="0" y="236"/>
                  </a:lnTo>
                  <a:lnTo>
                    <a:pt x="0" y="236"/>
                  </a:lnTo>
                  <a:cubicBezTo>
                    <a:pt x="0" y="243"/>
                    <a:pt x="5" y="249"/>
                    <a:pt x="13" y="24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1" name="Freeform 103">
              <a:extLst>
                <a:ext uri="{FF2B5EF4-FFF2-40B4-BE49-F238E27FC236}">
                  <a16:creationId xmlns:a16="http://schemas.microsoft.com/office/drawing/2014/main" id="{E3A55515-C736-5047-BAC8-DF905C0EDBE9}"/>
                </a:ext>
              </a:extLst>
            </p:cNvPr>
            <p:cNvSpPr>
              <a:spLocks noChangeArrowheads="1"/>
            </p:cNvSpPr>
            <p:nvPr/>
          </p:nvSpPr>
          <p:spPr bwMode="auto">
            <a:xfrm>
              <a:off x="18434416" y="5407840"/>
              <a:ext cx="697615" cy="296624"/>
            </a:xfrm>
            <a:custGeom>
              <a:avLst/>
              <a:gdLst>
                <a:gd name="T0" fmla="*/ 13 w 558"/>
                <a:gd name="T1" fmla="*/ 239 h 240"/>
                <a:gd name="T2" fmla="*/ 544 w 558"/>
                <a:gd name="T3" fmla="*/ 239 h 240"/>
                <a:gd name="T4" fmla="*/ 544 w 558"/>
                <a:gd name="T5" fmla="*/ 239 h 240"/>
                <a:gd name="T6" fmla="*/ 557 w 558"/>
                <a:gd name="T7" fmla="*/ 227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7 h 240"/>
                <a:gd name="T22" fmla="*/ 0 w 558"/>
                <a:gd name="T23" fmla="*/ 227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7"/>
                  </a:cubicBezTo>
                  <a:lnTo>
                    <a:pt x="557" y="13"/>
                  </a:lnTo>
                  <a:lnTo>
                    <a:pt x="557" y="13"/>
                  </a:lnTo>
                  <a:cubicBezTo>
                    <a:pt x="557" y="6"/>
                    <a:pt x="551" y="0"/>
                    <a:pt x="544" y="0"/>
                  </a:cubicBezTo>
                  <a:lnTo>
                    <a:pt x="13" y="0"/>
                  </a:lnTo>
                  <a:lnTo>
                    <a:pt x="13" y="0"/>
                  </a:lnTo>
                  <a:cubicBezTo>
                    <a:pt x="6" y="0"/>
                    <a:pt x="0" y="6"/>
                    <a:pt x="0" y="13"/>
                  </a:cubicBezTo>
                  <a:lnTo>
                    <a:pt x="0" y="227"/>
                  </a:lnTo>
                  <a:lnTo>
                    <a:pt x="0" y="227"/>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2" name="Freeform 104">
              <a:extLst>
                <a:ext uri="{FF2B5EF4-FFF2-40B4-BE49-F238E27FC236}">
                  <a16:creationId xmlns:a16="http://schemas.microsoft.com/office/drawing/2014/main" id="{060128C8-F47C-DF4E-A763-AA56DF0EDA9A}"/>
                </a:ext>
              </a:extLst>
            </p:cNvPr>
            <p:cNvSpPr>
              <a:spLocks noChangeArrowheads="1"/>
            </p:cNvSpPr>
            <p:nvPr/>
          </p:nvSpPr>
          <p:spPr bwMode="auto">
            <a:xfrm>
              <a:off x="18434416" y="5759395"/>
              <a:ext cx="697615" cy="296624"/>
            </a:xfrm>
            <a:custGeom>
              <a:avLst/>
              <a:gdLst>
                <a:gd name="T0" fmla="*/ 13 w 558"/>
                <a:gd name="T1" fmla="*/ 239 h 240"/>
                <a:gd name="T2" fmla="*/ 544 w 558"/>
                <a:gd name="T3" fmla="*/ 239 h 240"/>
                <a:gd name="T4" fmla="*/ 544 w 558"/>
                <a:gd name="T5" fmla="*/ 239 h 240"/>
                <a:gd name="T6" fmla="*/ 557 w 558"/>
                <a:gd name="T7" fmla="*/ 226 h 240"/>
                <a:gd name="T8" fmla="*/ 557 w 558"/>
                <a:gd name="T9" fmla="*/ 13 h 240"/>
                <a:gd name="T10" fmla="*/ 557 w 558"/>
                <a:gd name="T11" fmla="*/ 13 h 240"/>
                <a:gd name="T12" fmla="*/ 544 w 558"/>
                <a:gd name="T13" fmla="*/ 0 h 240"/>
                <a:gd name="T14" fmla="*/ 13 w 558"/>
                <a:gd name="T15" fmla="*/ 0 h 240"/>
                <a:gd name="T16" fmla="*/ 13 w 558"/>
                <a:gd name="T17" fmla="*/ 0 h 240"/>
                <a:gd name="T18" fmla="*/ 0 w 558"/>
                <a:gd name="T19" fmla="*/ 13 h 240"/>
                <a:gd name="T20" fmla="*/ 0 w 558"/>
                <a:gd name="T21" fmla="*/ 226 h 240"/>
                <a:gd name="T22" fmla="*/ 0 w 558"/>
                <a:gd name="T23" fmla="*/ 226 h 240"/>
                <a:gd name="T24" fmla="*/ 13 w 558"/>
                <a:gd name="T25"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240">
                  <a:moveTo>
                    <a:pt x="13" y="239"/>
                  </a:moveTo>
                  <a:lnTo>
                    <a:pt x="544" y="239"/>
                  </a:lnTo>
                  <a:lnTo>
                    <a:pt x="544" y="239"/>
                  </a:lnTo>
                  <a:cubicBezTo>
                    <a:pt x="551" y="239"/>
                    <a:pt x="557" y="234"/>
                    <a:pt x="557" y="226"/>
                  </a:cubicBezTo>
                  <a:lnTo>
                    <a:pt x="557" y="13"/>
                  </a:lnTo>
                  <a:lnTo>
                    <a:pt x="557" y="13"/>
                  </a:lnTo>
                  <a:cubicBezTo>
                    <a:pt x="557" y="6"/>
                    <a:pt x="551" y="0"/>
                    <a:pt x="544" y="0"/>
                  </a:cubicBezTo>
                  <a:lnTo>
                    <a:pt x="13" y="0"/>
                  </a:lnTo>
                  <a:lnTo>
                    <a:pt x="13" y="0"/>
                  </a:lnTo>
                  <a:cubicBezTo>
                    <a:pt x="6" y="0"/>
                    <a:pt x="0" y="6"/>
                    <a:pt x="0" y="13"/>
                  </a:cubicBezTo>
                  <a:lnTo>
                    <a:pt x="0" y="226"/>
                  </a:lnTo>
                  <a:lnTo>
                    <a:pt x="0" y="226"/>
                  </a:lnTo>
                  <a:cubicBezTo>
                    <a:pt x="0" y="234"/>
                    <a:pt x="6" y="239"/>
                    <a:pt x="13" y="239"/>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3" name="Freeform 32">
              <a:extLst>
                <a:ext uri="{FF2B5EF4-FFF2-40B4-BE49-F238E27FC236}">
                  <a16:creationId xmlns:a16="http://schemas.microsoft.com/office/drawing/2014/main" id="{FB174E72-4739-4843-83CD-D48ED304A0E6}"/>
                </a:ext>
              </a:extLst>
            </p:cNvPr>
            <p:cNvSpPr>
              <a:spLocks noChangeArrowheads="1"/>
            </p:cNvSpPr>
            <p:nvPr/>
          </p:nvSpPr>
          <p:spPr bwMode="auto">
            <a:xfrm>
              <a:off x="17286371" y="5374877"/>
              <a:ext cx="766280" cy="760960"/>
            </a:xfrm>
            <a:custGeom>
              <a:avLst/>
              <a:gdLst>
                <a:gd name="connsiteX0" fmla="*/ 438668 w 766280"/>
                <a:gd name="connsiteY0" fmla="*/ 756041 h 760960"/>
                <a:gd name="connsiteX1" fmla="*/ 440758 w 766280"/>
                <a:gd name="connsiteY1" fmla="*/ 756041 h 760960"/>
                <a:gd name="connsiteX2" fmla="*/ 438668 w 766280"/>
                <a:gd name="connsiteY2" fmla="*/ 756549 h 760960"/>
                <a:gd name="connsiteX3" fmla="*/ 438668 w 766280"/>
                <a:gd name="connsiteY3" fmla="*/ 756041 h 760960"/>
                <a:gd name="connsiteX4" fmla="*/ 469580 w 766280"/>
                <a:gd name="connsiteY4" fmla="*/ 748856 h 760960"/>
                <a:gd name="connsiteX5" fmla="*/ 466008 w 766280"/>
                <a:gd name="connsiteY5" fmla="*/ 749793 h 760960"/>
                <a:gd name="connsiteX6" fmla="*/ 468492 w 766280"/>
                <a:gd name="connsiteY6" fmla="*/ 749793 h 760960"/>
                <a:gd name="connsiteX7" fmla="*/ 469580 w 766280"/>
                <a:gd name="connsiteY7" fmla="*/ 748856 h 760960"/>
                <a:gd name="connsiteX8" fmla="*/ 71410 w 766280"/>
                <a:gd name="connsiteY8" fmla="*/ 571277 h 760960"/>
                <a:gd name="connsiteX9" fmla="*/ 74156 w 766280"/>
                <a:gd name="connsiteY9" fmla="*/ 574024 h 760960"/>
                <a:gd name="connsiteX10" fmla="*/ 71410 w 766280"/>
                <a:gd name="connsiteY10" fmla="*/ 575398 h 760960"/>
                <a:gd name="connsiteX11" fmla="*/ 761700 w 766280"/>
                <a:gd name="connsiteY11" fmla="*/ 395503 h 760960"/>
                <a:gd name="connsiteX12" fmla="*/ 759868 w 766280"/>
                <a:gd name="connsiteY12" fmla="*/ 405116 h 760960"/>
                <a:gd name="connsiteX13" fmla="*/ 758036 w 766280"/>
                <a:gd name="connsiteY13" fmla="*/ 402369 h 760960"/>
                <a:gd name="connsiteX14" fmla="*/ 456920 w 766280"/>
                <a:gd name="connsiteY14" fmla="*/ 381824 h 760960"/>
                <a:gd name="connsiteX15" fmla="*/ 452050 w 766280"/>
                <a:gd name="connsiteY15" fmla="*/ 383766 h 760960"/>
                <a:gd name="connsiteX16" fmla="*/ 452050 w 766280"/>
                <a:gd name="connsiteY16" fmla="*/ 382518 h 760960"/>
                <a:gd name="connsiteX17" fmla="*/ 458312 w 766280"/>
                <a:gd name="connsiteY17" fmla="*/ 381269 h 760960"/>
                <a:gd name="connsiteX18" fmla="*/ 459064 w 766280"/>
                <a:gd name="connsiteY18" fmla="*/ 381519 h 760960"/>
                <a:gd name="connsiteX19" fmla="*/ 456920 w 766280"/>
                <a:gd name="connsiteY19" fmla="*/ 381824 h 760960"/>
                <a:gd name="connsiteX20" fmla="*/ 758036 w 766280"/>
                <a:gd name="connsiteY20" fmla="*/ 379025 h 760960"/>
                <a:gd name="connsiteX21" fmla="*/ 760784 w 766280"/>
                <a:gd name="connsiteY21" fmla="*/ 385303 h 760960"/>
                <a:gd name="connsiteX22" fmla="*/ 758036 w 766280"/>
                <a:gd name="connsiteY22" fmla="*/ 388442 h 760960"/>
                <a:gd name="connsiteX23" fmla="*/ 758036 w 766280"/>
                <a:gd name="connsiteY23" fmla="*/ 379025 h 760960"/>
                <a:gd name="connsiteX24" fmla="*/ 763878 w 766280"/>
                <a:gd name="connsiteY24" fmla="*/ 377455 h 760960"/>
                <a:gd name="connsiteX25" fmla="*/ 766280 w 766280"/>
                <a:gd name="connsiteY25" fmla="*/ 381378 h 760960"/>
                <a:gd name="connsiteX26" fmla="*/ 763534 w 766280"/>
                <a:gd name="connsiteY26" fmla="*/ 378240 h 760960"/>
                <a:gd name="connsiteX27" fmla="*/ 763878 w 766280"/>
                <a:gd name="connsiteY27" fmla="*/ 377455 h 760960"/>
                <a:gd name="connsiteX28" fmla="*/ 524586 w 766280"/>
                <a:gd name="connsiteY28" fmla="*/ 373527 h 760960"/>
                <a:gd name="connsiteX29" fmla="*/ 525500 w 766280"/>
                <a:gd name="connsiteY29" fmla="*/ 373527 h 760960"/>
                <a:gd name="connsiteX30" fmla="*/ 522756 w 766280"/>
                <a:gd name="connsiteY30" fmla="*/ 376275 h 760960"/>
                <a:gd name="connsiteX31" fmla="*/ 524586 w 766280"/>
                <a:gd name="connsiteY31" fmla="*/ 373527 h 760960"/>
                <a:gd name="connsiteX32" fmla="*/ 495744 w 766280"/>
                <a:gd name="connsiteY32" fmla="*/ 373527 h 760960"/>
                <a:gd name="connsiteX33" fmla="*/ 498492 w 766280"/>
                <a:gd name="connsiteY33" fmla="*/ 376824 h 760960"/>
                <a:gd name="connsiteX34" fmla="*/ 494370 w 766280"/>
                <a:gd name="connsiteY34" fmla="*/ 377923 h 760960"/>
                <a:gd name="connsiteX35" fmla="*/ 444536 w 766280"/>
                <a:gd name="connsiteY35" fmla="*/ 370033 h 760960"/>
                <a:gd name="connsiteX36" fmla="*/ 443596 w 766280"/>
                <a:gd name="connsiteY36" fmla="*/ 371282 h 760960"/>
                <a:gd name="connsiteX37" fmla="*/ 443284 w 766280"/>
                <a:gd name="connsiteY37" fmla="*/ 371282 h 760960"/>
                <a:gd name="connsiteX38" fmla="*/ 522848 w 766280"/>
                <a:gd name="connsiteY38" fmla="*/ 360714 h 760960"/>
                <a:gd name="connsiteX39" fmla="*/ 523430 w 766280"/>
                <a:gd name="connsiteY39" fmla="*/ 361294 h 760960"/>
                <a:gd name="connsiteX40" fmla="*/ 525178 w 766280"/>
                <a:gd name="connsiteY40" fmla="*/ 360714 h 760960"/>
                <a:gd name="connsiteX41" fmla="*/ 601074 w 766280"/>
                <a:gd name="connsiteY41" fmla="*/ 358798 h 760960"/>
                <a:gd name="connsiteX42" fmla="*/ 601020 w 766280"/>
                <a:gd name="connsiteY42" fmla="*/ 359232 h 760960"/>
                <a:gd name="connsiteX43" fmla="*/ 598568 w 766280"/>
                <a:gd name="connsiteY43" fmla="*/ 360046 h 760960"/>
                <a:gd name="connsiteX44" fmla="*/ 601074 w 766280"/>
                <a:gd name="connsiteY44" fmla="*/ 358798 h 760960"/>
                <a:gd name="connsiteX45" fmla="*/ 606082 w 766280"/>
                <a:gd name="connsiteY45" fmla="*/ 357549 h 760960"/>
                <a:gd name="connsiteX46" fmla="*/ 599822 w 766280"/>
                <a:gd name="connsiteY46" fmla="*/ 361294 h 760960"/>
                <a:gd name="connsiteX47" fmla="*/ 600916 w 766280"/>
                <a:gd name="connsiteY47" fmla="*/ 360046 h 760960"/>
                <a:gd name="connsiteX48" fmla="*/ 601020 w 766280"/>
                <a:gd name="connsiteY48" fmla="*/ 359232 h 760960"/>
                <a:gd name="connsiteX49" fmla="*/ 606978 w 766280"/>
                <a:gd name="connsiteY49" fmla="*/ 357053 h 760960"/>
                <a:gd name="connsiteX50" fmla="*/ 606978 w 766280"/>
                <a:gd name="connsiteY50" fmla="*/ 358884 h 760960"/>
                <a:gd name="connsiteX51" fmla="*/ 606978 w 766280"/>
                <a:gd name="connsiteY51" fmla="*/ 357053 h 760960"/>
                <a:gd name="connsiteX52" fmla="*/ 668320 w 766280"/>
                <a:gd name="connsiteY52" fmla="*/ 346067 h 760960"/>
                <a:gd name="connsiteX53" fmla="*/ 668320 w 766280"/>
                <a:gd name="connsiteY53" fmla="*/ 348813 h 760960"/>
                <a:gd name="connsiteX54" fmla="*/ 666490 w 766280"/>
                <a:gd name="connsiteY54" fmla="*/ 348813 h 760960"/>
                <a:gd name="connsiteX55" fmla="*/ 668320 w 766280"/>
                <a:gd name="connsiteY55" fmla="*/ 346067 h 760960"/>
                <a:gd name="connsiteX56" fmla="*/ 650006 w 766280"/>
                <a:gd name="connsiteY56" fmla="*/ 346067 h 760960"/>
                <a:gd name="connsiteX57" fmla="*/ 651838 w 766280"/>
                <a:gd name="connsiteY57" fmla="*/ 349728 h 760960"/>
                <a:gd name="connsiteX58" fmla="*/ 648176 w 766280"/>
                <a:gd name="connsiteY58" fmla="*/ 349728 h 760960"/>
                <a:gd name="connsiteX59" fmla="*/ 698990 w 766280"/>
                <a:gd name="connsiteY59" fmla="*/ 342401 h 760960"/>
                <a:gd name="connsiteX60" fmla="*/ 698990 w 766280"/>
                <a:gd name="connsiteY60" fmla="*/ 344233 h 760960"/>
                <a:gd name="connsiteX61" fmla="*/ 698990 w 766280"/>
                <a:gd name="connsiteY61" fmla="*/ 342401 h 760960"/>
                <a:gd name="connsiteX62" fmla="*/ 629866 w 766280"/>
                <a:gd name="connsiteY62" fmla="*/ 341943 h 760960"/>
                <a:gd name="connsiteX63" fmla="*/ 629866 w 766280"/>
                <a:gd name="connsiteY63" fmla="*/ 343317 h 760960"/>
                <a:gd name="connsiteX64" fmla="*/ 629866 w 766280"/>
                <a:gd name="connsiteY64" fmla="*/ 341943 h 760960"/>
                <a:gd name="connsiteX65" fmla="*/ 659666 w 766280"/>
                <a:gd name="connsiteY65" fmla="*/ 340572 h 760960"/>
                <a:gd name="connsiteX66" fmla="*/ 661662 w 766280"/>
                <a:gd name="connsiteY66" fmla="*/ 347438 h 760960"/>
                <a:gd name="connsiteX67" fmla="*/ 657668 w 766280"/>
                <a:gd name="connsiteY67" fmla="*/ 350185 h 760960"/>
                <a:gd name="connsiteX68" fmla="*/ 657668 w 766280"/>
                <a:gd name="connsiteY68" fmla="*/ 348812 h 760960"/>
                <a:gd name="connsiteX69" fmla="*/ 655670 w 766280"/>
                <a:gd name="connsiteY69" fmla="*/ 350185 h 760960"/>
                <a:gd name="connsiteX70" fmla="*/ 657668 w 766280"/>
                <a:gd name="connsiteY70" fmla="*/ 344692 h 760960"/>
                <a:gd name="connsiteX71" fmla="*/ 660664 w 766280"/>
                <a:gd name="connsiteY71" fmla="*/ 344692 h 760960"/>
                <a:gd name="connsiteX72" fmla="*/ 657668 w 766280"/>
                <a:gd name="connsiteY72" fmla="*/ 343319 h 760960"/>
                <a:gd name="connsiteX73" fmla="*/ 659666 w 766280"/>
                <a:gd name="connsiteY73" fmla="*/ 340572 h 760960"/>
                <a:gd name="connsiteX74" fmla="*/ 693496 w 766280"/>
                <a:gd name="connsiteY74" fmla="*/ 340569 h 760960"/>
                <a:gd name="connsiteX75" fmla="*/ 698990 w 766280"/>
                <a:gd name="connsiteY75" fmla="*/ 342401 h 760960"/>
                <a:gd name="connsiteX76" fmla="*/ 696242 w 766280"/>
                <a:gd name="connsiteY76" fmla="*/ 344233 h 760960"/>
                <a:gd name="connsiteX77" fmla="*/ 693496 w 766280"/>
                <a:gd name="connsiteY77" fmla="*/ 340569 h 760960"/>
                <a:gd name="connsiteX78" fmla="*/ 679764 w 766280"/>
                <a:gd name="connsiteY78" fmla="*/ 340569 h 760960"/>
                <a:gd name="connsiteX79" fmla="*/ 677018 w 766280"/>
                <a:gd name="connsiteY79" fmla="*/ 342401 h 760960"/>
                <a:gd name="connsiteX80" fmla="*/ 677018 w 766280"/>
                <a:gd name="connsiteY80" fmla="*/ 344233 h 760960"/>
                <a:gd name="connsiteX81" fmla="*/ 675646 w 766280"/>
                <a:gd name="connsiteY81" fmla="*/ 342401 h 760960"/>
                <a:gd name="connsiteX82" fmla="*/ 656418 w 766280"/>
                <a:gd name="connsiteY82" fmla="*/ 340569 h 760960"/>
                <a:gd name="connsiteX83" fmla="*/ 656418 w 766280"/>
                <a:gd name="connsiteY83" fmla="*/ 343317 h 760960"/>
                <a:gd name="connsiteX84" fmla="*/ 653672 w 766280"/>
                <a:gd name="connsiteY84" fmla="*/ 343317 h 760960"/>
                <a:gd name="connsiteX85" fmla="*/ 646348 w 766280"/>
                <a:gd name="connsiteY85" fmla="*/ 340569 h 760960"/>
                <a:gd name="connsiteX86" fmla="*/ 644518 w 766280"/>
                <a:gd name="connsiteY86" fmla="*/ 343317 h 760960"/>
                <a:gd name="connsiteX87" fmla="*/ 642688 w 766280"/>
                <a:gd name="connsiteY87" fmla="*/ 343317 h 760960"/>
                <a:gd name="connsiteX88" fmla="*/ 723250 w 766280"/>
                <a:gd name="connsiteY88" fmla="*/ 335081 h 760960"/>
                <a:gd name="connsiteX89" fmla="*/ 721420 w 766280"/>
                <a:gd name="connsiteY89" fmla="*/ 337827 h 760960"/>
                <a:gd name="connsiteX90" fmla="*/ 719590 w 766280"/>
                <a:gd name="connsiteY90" fmla="*/ 337827 h 760960"/>
                <a:gd name="connsiteX91" fmla="*/ 723250 w 766280"/>
                <a:gd name="connsiteY91" fmla="*/ 335081 h 760960"/>
                <a:gd name="connsiteX92" fmla="*/ 707502 w 766280"/>
                <a:gd name="connsiteY92" fmla="*/ 335081 h 760960"/>
                <a:gd name="connsiteX93" fmla="*/ 704204 w 766280"/>
                <a:gd name="connsiteY93" fmla="*/ 338742 h 760960"/>
                <a:gd name="connsiteX94" fmla="*/ 703106 w 766280"/>
                <a:gd name="connsiteY94" fmla="*/ 338742 h 760960"/>
                <a:gd name="connsiteX95" fmla="*/ 695782 w 766280"/>
                <a:gd name="connsiteY95" fmla="*/ 335081 h 760960"/>
                <a:gd name="connsiteX96" fmla="*/ 695782 w 766280"/>
                <a:gd name="connsiteY96" fmla="*/ 335769 h 760960"/>
                <a:gd name="connsiteX97" fmla="*/ 696516 w 766280"/>
                <a:gd name="connsiteY97" fmla="*/ 335081 h 760960"/>
                <a:gd name="connsiteX98" fmla="*/ 695416 w 766280"/>
                <a:gd name="connsiteY98" fmla="*/ 339199 h 760960"/>
                <a:gd name="connsiteX99" fmla="*/ 694684 w 766280"/>
                <a:gd name="connsiteY99" fmla="*/ 337827 h 760960"/>
                <a:gd name="connsiteX100" fmla="*/ 692120 w 766280"/>
                <a:gd name="connsiteY100" fmla="*/ 337827 h 760960"/>
                <a:gd name="connsiteX101" fmla="*/ 679306 w 766280"/>
                <a:gd name="connsiteY101" fmla="*/ 335081 h 760960"/>
                <a:gd name="connsiteX102" fmla="*/ 677476 w 766280"/>
                <a:gd name="connsiteY102" fmla="*/ 337827 h 760960"/>
                <a:gd name="connsiteX103" fmla="*/ 675646 w 766280"/>
                <a:gd name="connsiteY103" fmla="*/ 337827 h 760960"/>
                <a:gd name="connsiteX104" fmla="*/ 679306 w 766280"/>
                <a:gd name="connsiteY104" fmla="*/ 335081 h 760960"/>
                <a:gd name="connsiteX105" fmla="*/ 672894 w 766280"/>
                <a:gd name="connsiteY105" fmla="*/ 335081 h 760960"/>
                <a:gd name="connsiteX106" fmla="*/ 673810 w 766280"/>
                <a:gd name="connsiteY106" fmla="*/ 337827 h 760960"/>
                <a:gd name="connsiteX107" fmla="*/ 671918 w 766280"/>
                <a:gd name="connsiteY107" fmla="*/ 337827 h 760960"/>
                <a:gd name="connsiteX108" fmla="*/ 671328 w 766280"/>
                <a:gd name="connsiteY108" fmla="*/ 338376 h 760960"/>
                <a:gd name="connsiteX109" fmla="*/ 667798 w 766280"/>
                <a:gd name="connsiteY109" fmla="*/ 339474 h 760960"/>
                <a:gd name="connsiteX110" fmla="*/ 670936 w 766280"/>
                <a:gd name="connsiteY110" fmla="*/ 336179 h 760960"/>
                <a:gd name="connsiteX111" fmla="*/ 671082 w 766280"/>
                <a:gd name="connsiteY111" fmla="*/ 336893 h 760960"/>
                <a:gd name="connsiteX112" fmla="*/ 671718 w 766280"/>
                <a:gd name="connsiteY112" fmla="*/ 336258 h 760960"/>
                <a:gd name="connsiteX113" fmla="*/ 670936 w 766280"/>
                <a:gd name="connsiteY113" fmla="*/ 335081 h 760960"/>
                <a:gd name="connsiteX114" fmla="*/ 670936 w 766280"/>
                <a:gd name="connsiteY114" fmla="*/ 336179 h 760960"/>
                <a:gd name="connsiteX115" fmla="*/ 664660 w 766280"/>
                <a:gd name="connsiteY115" fmla="*/ 336179 h 760960"/>
                <a:gd name="connsiteX116" fmla="*/ 670936 w 766280"/>
                <a:gd name="connsiteY116" fmla="*/ 335081 h 760960"/>
                <a:gd name="connsiteX117" fmla="*/ 672506 w 766280"/>
                <a:gd name="connsiteY117" fmla="*/ 335081 h 760960"/>
                <a:gd name="connsiteX118" fmla="*/ 670936 w 766280"/>
                <a:gd name="connsiteY118" fmla="*/ 336179 h 760960"/>
                <a:gd name="connsiteX119" fmla="*/ 670936 w 766280"/>
                <a:gd name="connsiteY119" fmla="*/ 335081 h 760960"/>
                <a:gd name="connsiteX120" fmla="*/ 660992 w 766280"/>
                <a:gd name="connsiteY120" fmla="*/ 335081 h 760960"/>
                <a:gd name="connsiteX121" fmla="*/ 662092 w 766280"/>
                <a:gd name="connsiteY121" fmla="*/ 335813 h 760960"/>
                <a:gd name="connsiteX122" fmla="*/ 663740 w 766280"/>
                <a:gd name="connsiteY122" fmla="*/ 336912 h 760960"/>
                <a:gd name="connsiteX123" fmla="*/ 662824 w 766280"/>
                <a:gd name="connsiteY123" fmla="*/ 336912 h 760960"/>
                <a:gd name="connsiteX124" fmla="*/ 659160 w 766280"/>
                <a:gd name="connsiteY124" fmla="*/ 338742 h 760960"/>
                <a:gd name="connsiteX125" fmla="*/ 660992 w 766280"/>
                <a:gd name="connsiteY125" fmla="*/ 335081 h 760960"/>
                <a:gd name="connsiteX126" fmla="*/ 738812 w 766280"/>
                <a:gd name="connsiteY126" fmla="*/ 329583 h 760960"/>
                <a:gd name="connsiteX127" fmla="*/ 738812 w 766280"/>
                <a:gd name="connsiteY127" fmla="*/ 331415 h 760960"/>
                <a:gd name="connsiteX128" fmla="*/ 736064 w 766280"/>
                <a:gd name="connsiteY128" fmla="*/ 333247 h 760960"/>
                <a:gd name="connsiteX129" fmla="*/ 729356 w 766280"/>
                <a:gd name="connsiteY129" fmla="*/ 329583 h 760960"/>
                <a:gd name="connsiteX130" fmla="*/ 728134 w 766280"/>
                <a:gd name="connsiteY130" fmla="*/ 330957 h 760960"/>
                <a:gd name="connsiteX131" fmla="*/ 719590 w 766280"/>
                <a:gd name="connsiteY131" fmla="*/ 332331 h 760960"/>
                <a:gd name="connsiteX132" fmla="*/ 729356 w 766280"/>
                <a:gd name="connsiteY132" fmla="*/ 329583 h 760960"/>
                <a:gd name="connsiteX133" fmla="*/ 703106 w 766280"/>
                <a:gd name="connsiteY133" fmla="*/ 329583 h 760960"/>
                <a:gd name="connsiteX134" fmla="*/ 705854 w 766280"/>
                <a:gd name="connsiteY134" fmla="*/ 329583 h 760960"/>
                <a:gd name="connsiteX135" fmla="*/ 706770 w 766280"/>
                <a:gd name="connsiteY135" fmla="*/ 329583 h 760960"/>
                <a:gd name="connsiteX136" fmla="*/ 707228 w 766280"/>
                <a:gd name="connsiteY136" fmla="*/ 329583 h 760960"/>
                <a:gd name="connsiteX137" fmla="*/ 704480 w 766280"/>
                <a:gd name="connsiteY137" fmla="*/ 332331 h 760960"/>
                <a:gd name="connsiteX138" fmla="*/ 705496 w 766280"/>
                <a:gd name="connsiteY138" fmla="*/ 330300 h 760960"/>
                <a:gd name="connsiteX139" fmla="*/ 704938 w 766280"/>
                <a:gd name="connsiteY139" fmla="*/ 330614 h 760960"/>
                <a:gd name="connsiteX140" fmla="*/ 703106 w 766280"/>
                <a:gd name="connsiteY140" fmla="*/ 329583 h 760960"/>
                <a:gd name="connsiteX141" fmla="*/ 692120 w 766280"/>
                <a:gd name="connsiteY141" fmla="*/ 329583 h 760960"/>
                <a:gd name="connsiteX142" fmla="*/ 695782 w 766280"/>
                <a:gd name="connsiteY142" fmla="*/ 329583 h 760960"/>
                <a:gd name="connsiteX143" fmla="*/ 693950 w 766280"/>
                <a:gd name="connsiteY143" fmla="*/ 332331 h 760960"/>
                <a:gd name="connsiteX144" fmla="*/ 692120 w 766280"/>
                <a:gd name="connsiteY144" fmla="*/ 329583 h 760960"/>
                <a:gd name="connsiteX145" fmla="*/ 684796 w 766280"/>
                <a:gd name="connsiteY145" fmla="*/ 329583 h 760960"/>
                <a:gd name="connsiteX146" fmla="*/ 681132 w 766280"/>
                <a:gd name="connsiteY146" fmla="*/ 333247 h 760960"/>
                <a:gd name="connsiteX147" fmla="*/ 682964 w 766280"/>
                <a:gd name="connsiteY147" fmla="*/ 331415 h 760960"/>
                <a:gd name="connsiteX148" fmla="*/ 679306 w 766280"/>
                <a:gd name="connsiteY148" fmla="*/ 329583 h 760960"/>
                <a:gd name="connsiteX149" fmla="*/ 679306 w 766280"/>
                <a:gd name="connsiteY149" fmla="*/ 333247 h 760960"/>
                <a:gd name="connsiteX150" fmla="*/ 675646 w 766280"/>
                <a:gd name="connsiteY150" fmla="*/ 333247 h 760960"/>
                <a:gd name="connsiteX151" fmla="*/ 679306 w 766280"/>
                <a:gd name="connsiteY151" fmla="*/ 329583 h 760960"/>
                <a:gd name="connsiteX152" fmla="*/ 756208 w 766280"/>
                <a:gd name="connsiteY152" fmla="*/ 324095 h 760960"/>
                <a:gd name="connsiteX153" fmla="*/ 754378 w 766280"/>
                <a:gd name="connsiteY153" fmla="*/ 325926 h 760960"/>
                <a:gd name="connsiteX154" fmla="*/ 756208 w 766280"/>
                <a:gd name="connsiteY154" fmla="*/ 324095 h 760960"/>
                <a:gd name="connsiteX155" fmla="*/ 752548 w 766280"/>
                <a:gd name="connsiteY155" fmla="*/ 313109 h 760960"/>
                <a:gd name="connsiteX156" fmla="*/ 756208 w 766280"/>
                <a:gd name="connsiteY156" fmla="*/ 321349 h 760960"/>
                <a:gd name="connsiteX157" fmla="*/ 756208 w 766280"/>
                <a:gd name="connsiteY157" fmla="*/ 322722 h 760960"/>
                <a:gd name="connsiteX158" fmla="*/ 411980 w 766280"/>
                <a:gd name="connsiteY158" fmla="*/ 313109 h 760960"/>
                <a:gd name="connsiteX159" fmla="*/ 414724 w 766280"/>
                <a:gd name="connsiteY159" fmla="*/ 313109 h 760960"/>
                <a:gd name="connsiteX160" fmla="*/ 411980 w 766280"/>
                <a:gd name="connsiteY160" fmla="*/ 315855 h 760960"/>
                <a:gd name="connsiteX161" fmla="*/ 742782 w 766280"/>
                <a:gd name="connsiteY161" fmla="*/ 269165 h 760960"/>
                <a:gd name="connsiteX162" fmla="*/ 751328 w 766280"/>
                <a:gd name="connsiteY162" fmla="*/ 300946 h 760960"/>
                <a:gd name="connsiteX163" fmla="*/ 748886 w 766280"/>
                <a:gd name="connsiteY163" fmla="*/ 297415 h 760960"/>
                <a:gd name="connsiteX164" fmla="*/ 748886 w 766280"/>
                <a:gd name="connsiteY164" fmla="*/ 295061 h 760960"/>
                <a:gd name="connsiteX165" fmla="*/ 742782 w 766280"/>
                <a:gd name="connsiteY165" fmla="*/ 269165 h 760960"/>
                <a:gd name="connsiteX166" fmla="*/ 741562 w 766280"/>
                <a:gd name="connsiteY166" fmla="*/ 263670 h 760960"/>
                <a:gd name="connsiteX167" fmla="*/ 745680 w 766280"/>
                <a:gd name="connsiteY167" fmla="*/ 273435 h 760960"/>
                <a:gd name="connsiteX168" fmla="*/ 742934 w 766280"/>
                <a:gd name="connsiteY168" fmla="*/ 268552 h 760960"/>
                <a:gd name="connsiteX169" fmla="*/ 741562 w 766280"/>
                <a:gd name="connsiteY169" fmla="*/ 263670 h 760960"/>
                <a:gd name="connsiteX170" fmla="*/ 34722 w 766280"/>
                <a:gd name="connsiteY170" fmla="*/ 246470 h 760960"/>
                <a:gd name="connsiteX171" fmla="*/ 31066 w 766280"/>
                <a:gd name="connsiteY171" fmla="*/ 261180 h 760960"/>
                <a:gd name="connsiteX172" fmla="*/ 28580 w 766280"/>
                <a:gd name="connsiteY172" fmla="*/ 263680 h 760960"/>
                <a:gd name="connsiteX173" fmla="*/ 34174 w 766280"/>
                <a:gd name="connsiteY173" fmla="*/ 247590 h 760960"/>
                <a:gd name="connsiteX174" fmla="*/ 416986 w 766280"/>
                <a:gd name="connsiteY174" fmla="*/ 238949 h 760960"/>
                <a:gd name="connsiteX175" fmla="*/ 416986 w 766280"/>
                <a:gd name="connsiteY175" fmla="*/ 243942 h 760960"/>
                <a:gd name="connsiteX176" fmla="*/ 418238 w 766280"/>
                <a:gd name="connsiteY176" fmla="*/ 240197 h 760960"/>
                <a:gd name="connsiteX177" fmla="*/ 39766 w 766280"/>
                <a:gd name="connsiteY177" fmla="*/ 236187 h 760960"/>
                <a:gd name="connsiteX178" fmla="*/ 34722 w 766280"/>
                <a:gd name="connsiteY178" fmla="*/ 246470 h 760960"/>
                <a:gd name="connsiteX179" fmla="*/ 36036 w 766280"/>
                <a:gd name="connsiteY179" fmla="*/ 241186 h 760960"/>
                <a:gd name="connsiteX180" fmla="*/ 39560 w 766280"/>
                <a:gd name="connsiteY180" fmla="*/ 236225 h 760960"/>
                <a:gd name="connsiteX181" fmla="*/ 732772 w 766280"/>
                <a:gd name="connsiteY181" fmla="*/ 234706 h 760960"/>
                <a:gd name="connsiteX182" fmla="*/ 733870 w 766280"/>
                <a:gd name="connsiteY182" fmla="*/ 234706 h 760960"/>
                <a:gd name="connsiteX183" fmla="*/ 734968 w 766280"/>
                <a:gd name="connsiteY183" fmla="*/ 239699 h 760960"/>
                <a:gd name="connsiteX184" fmla="*/ 734968 w 766280"/>
                <a:gd name="connsiteY184" fmla="*/ 240698 h 760960"/>
                <a:gd name="connsiteX185" fmla="*/ 732772 w 766280"/>
                <a:gd name="connsiteY185" fmla="*/ 234706 h 760960"/>
                <a:gd name="connsiteX186" fmla="*/ 730576 w 766280"/>
                <a:gd name="connsiteY186" fmla="*/ 231979 h 760960"/>
                <a:gd name="connsiteX187" fmla="*/ 731542 w 766280"/>
                <a:gd name="connsiteY187" fmla="*/ 234029 h 760960"/>
                <a:gd name="connsiteX188" fmla="*/ 733664 w 766280"/>
                <a:gd name="connsiteY188" fmla="*/ 241328 h 760960"/>
                <a:gd name="connsiteX189" fmla="*/ 730576 w 766280"/>
                <a:gd name="connsiteY189" fmla="*/ 231979 h 760960"/>
                <a:gd name="connsiteX190" fmla="*/ 730576 w 766280"/>
                <a:gd name="connsiteY190" fmla="*/ 230711 h 760960"/>
                <a:gd name="connsiteX191" fmla="*/ 732292 w 766280"/>
                <a:gd name="connsiteY191" fmla="*/ 235624 h 760960"/>
                <a:gd name="connsiteX192" fmla="*/ 731542 w 766280"/>
                <a:gd name="connsiteY192" fmla="*/ 234029 h 760960"/>
                <a:gd name="connsiteX193" fmla="*/ 725078 w 766280"/>
                <a:gd name="connsiteY193" fmla="*/ 214234 h 760960"/>
                <a:gd name="connsiteX194" fmla="*/ 729474 w 766280"/>
                <a:gd name="connsiteY194" fmla="*/ 223650 h 760960"/>
                <a:gd name="connsiteX195" fmla="*/ 727276 w 766280"/>
                <a:gd name="connsiteY195" fmla="*/ 218942 h 760960"/>
                <a:gd name="connsiteX196" fmla="*/ 725078 w 766280"/>
                <a:gd name="connsiteY196" fmla="*/ 214234 h 760960"/>
                <a:gd name="connsiteX197" fmla="*/ 51164 w 766280"/>
                <a:gd name="connsiteY197" fmla="*/ 211702 h 760960"/>
                <a:gd name="connsiteX198" fmla="*/ 51260 w 766280"/>
                <a:gd name="connsiteY198" fmla="*/ 211819 h 760960"/>
                <a:gd name="connsiteX199" fmla="*/ 47222 w 766280"/>
                <a:gd name="connsiteY199" fmla="*/ 221191 h 760960"/>
                <a:gd name="connsiteX200" fmla="*/ 719590 w 766280"/>
                <a:gd name="connsiteY200" fmla="*/ 208739 h 760960"/>
                <a:gd name="connsiteX201" fmla="*/ 728132 w 766280"/>
                <a:gd name="connsiteY201" fmla="*/ 222165 h 760960"/>
                <a:gd name="connsiteX202" fmla="*/ 728376 w 766280"/>
                <a:gd name="connsiteY202" fmla="*/ 222469 h 760960"/>
                <a:gd name="connsiteX203" fmla="*/ 728392 w 766280"/>
                <a:gd name="connsiteY203" fmla="*/ 222574 h 760960"/>
                <a:gd name="connsiteX204" fmla="*/ 729202 w 766280"/>
                <a:gd name="connsiteY204" fmla="*/ 223846 h 760960"/>
                <a:gd name="connsiteX205" fmla="*/ 728404 w 766280"/>
                <a:gd name="connsiteY205" fmla="*/ 222650 h 760960"/>
                <a:gd name="connsiteX206" fmla="*/ 729474 w 766280"/>
                <a:gd name="connsiteY206" fmla="*/ 229335 h 760960"/>
                <a:gd name="connsiteX207" fmla="*/ 727276 w 766280"/>
                <a:gd name="connsiteY207" fmla="*/ 221096 h 760960"/>
                <a:gd name="connsiteX208" fmla="*/ 727830 w 766280"/>
                <a:gd name="connsiteY208" fmla="*/ 221788 h 760960"/>
                <a:gd name="connsiteX209" fmla="*/ 720964 w 766280"/>
                <a:gd name="connsiteY209" fmla="*/ 211486 h 760960"/>
                <a:gd name="connsiteX210" fmla="*/ 707076 w 766280"/>
                <a:gd name="connsiteY210" fmla="*/ 185945 h 760960"/>
                <a:gd name="connsiteX211" fmla="*/ 712874 w 766280"/>
                <a:gd name="connsiteY211" fmla="*/ 191163 h 760960"/>
                <a:gd name="connsiteX212" fmla="*/ 706772 w 766280"/>
                <a:gd name="connsiteY212" fmla="*/ 188966 h 760960"/>
                <a:gd name="connsiteX213" fmla="*/ 707076 w 766280"/>
                <a:gd name="connsiteY213" fmla="*/ 185945 h 760960"/>
                <a:gd name="connsiteX214" fmla="*/ 429468 w 766280"/>
                <a:gd name="connsiteY214" fmla="*/ 183861 h 760960"/>
                <a:gd name="connsiteX215" fmla="*/ 429508 w 766280"/>
                <a:gd name="connsiteY215" fmla="*/ 183904 h 760960"/>
                <a:gd name="connsiteX216" fmla="*/ 429508 w 766280"/>
                <a:gd name="connsiteY216" fmla="*/ 184017 h 760960"/>
                <a:gd name="connsiteX217" fmla="*/ 429508 w 766280"/>
                <a:gd name="connsiteY217" fmla="*/ 182769 h 760960"/>
                <a:gd name="connsiteX218" fmla="*/ 430760 w 766280"/>
                <a:gd name="connsiteY218" fmla="*/ 185266 h 760960"/>
                <a:gd name="connsiteX219" fmla="*/ 429508 w 766280"/>
                <a:gd name="connsiteY219" fmla="*/ 183904 h 760960"/>
                <a:gd name="connsiteX220" fmla="*/ 703106 w 766280"/>
                <a:gd name="connsiteY220" fmla="*/ 175781 h 760960"/>
                <a:gd name="connsiteX221" fmla="*/ 707228 w 766280"/>
                <a:gd name="connsiteY221" fmla="*/ 185197 h 760960"/>
                <a:gd name="connsiteX222" fmla="*/ 703106 w 766280"/>
                <a:gd name="connsiteY222" fmla="*/ 180489 h 760960"/>
                <a:gd name="connsiteX223" fmla="*/ 703106 w 766280"/>
                <a:gd name="connsiteY223" fmla="*/ 175781 h 760960"/>
                <a:gd name="connsiteX224" fmla="*/ 692120 w 766280"/>
                <a:gd name="connsiteY224" fmla="*/ 170290 h 760960"/>
                <a:gd name="connsiteX225" fmla="*/ 693352 w 766280"/>
                <a:gd name="connsiteY225" fmla="*/ 172402 h 760960"/>
                <a:gd name="connsiteX226" fmla="*/ 693222 w 766280"/>
                <a:gd name="connsiteY226" fmla="*/ 171442 h 760960"/>
                <a:gd name="connsiteX227" fmla="*/ 693654 w 766280"/>
                <a:gd name="connsiteY227" fmla="*/ 172918 h 760960"/>
                <a:gd name="connsiteX228" fmla="*/ 696698 w 766280"/>
                <a:gd name="connsiteY228" fmla="*/ 178137 h 760960"/>
                <a:gd name="connsiteX229" fmla="*/ 696188 w 766280"/>
                <a:gd name="connsiteY229" fmla="*/ 179010 h 760960"/>
                <a:gd name="connsiteX230" fmla="*/ 698714 w 766280"/>
                <a:gd name="connsiteY230" fmla="*/ 184163 h 760960"/>
                <a:gd name="connsiteX231" fmla="*/ 699814 w 766280"/>
                <a:gd name="connsiteY231" fmla="*/ 185319 h 760960"/>
                <a:gd name="connsiteX232" fmla="*/ 697616 w 766280"/>
                <a:gd name="connsiteY232" fmla="*/ 185319 h 760960"/>
                <a:gd name="connsiteX233" fmla="*/ 697616 w 766280"/>
                <a:gd name="connsiteY233" fmla="*/ 184163 h 760960"/>
                <a:gd name="connsiteX234" fmla="*/ 694320 w 766280"/>
                <a:gd name="connsiteY234" fmla="*/ 179537 h 760960"/>
                <a:gd name="connsiteX235" fmla="*/ 693572 w 766280"/>
                <a:gd name="connsiteY235" fmla="*/ 174024 h 760960"/>
                <a:gd name="connsiteX236" fmla="*/ 692120 w 766280"/>
                <a:gd name="connsiteY236" fmla="*/ 164791 h 760960"/>
                <a:gd name="connsiteX237" fmla="*/ 693950 w 766280"/>
                <a:gd name="connsiteY237" fmla="*/ 164791 h 760960"/>
                <a:gd name="connsiteX238" fmla="*/ 695782 w 766280"/>
                <a:gd name="connsiteY238" fmla="*/ 168912 h 760960"/>
                <a:gd name="connsiteX239" fmla="*/ 692120 w 766280"/>
                <a:gd name="connsiteY239" fmla="*/ 153805 h 760960"/>
                <a:gd name="connsiteX240" fmla="*/ 694866 w 766280"/>
                <a:gd name="connsiteY240" fmla="*/ 156003 h 760960"/>
                <a:gd name="connsiteX241" fmla="*/ 696240 w 766280"/>
                <a:gd name="connsiteY241" fmla="*/ 158201 h 760960"/>
                <a:gd name="connsiteX242" fmla="*/ 692120 w 766280"/>
                <a:gd name="connsiteY242" fmla="*/ 153805 h 760960"/>
                <a:gd name="connsiteX243" fmla="*/ 686632 w 766280"/>
                <a:gd name="connsiteY243" fmla="*/ 148317 h 760960"/>
                <a:gd name="connsiteX244" fmla="*/ 691340 w 766280"/>
                <a:gd name="connsiteY244" fmla="*/ 150147 h 760960"/>
                <a:gd name="connsiteX245" fmla="*/ 696048 w 766280"/>
                <a:gd name="connsiteY245" fmla="*/ 152893 h 760960"/>
                <a:gd name="connsiteX246" fmla="*/ 675646 w 766280"/>
                <a:gd name="connsiteY246" fmla="*/ 137331 h 760960"/>
                <a:gd name="connsiteX247" fmla="*/ 679764 w 766280"/>
                <a:gd name="connsiteY247" fmla="*/ 140625 h 760960"/>
                <a:gd name="connsiteX248" fmla="*/ 679764 w 766280"/>
                <a:gd name="connsiteY248" fmla="*/ 141724 h 760960"/>
                <a:gd name="connsiteX249" fmla="*/ 675646 w 766280"/>
                <a:gd name="connsiteY249" fmla="*/ 137331 h 760960"/>
                <a:gd name="connsiteX250" fmla="*/ 664660 w 766280"/>
                <a:gd name="connsiteY250" fmla="*/ 131837 h 760960"/>
                <a:gd name="connsiteX251" fmla="*/ 669542 w 766280"/>
                <a:gd name="connsiteY251" fmla="*/ 136231 h 760960"/>
                <a:gd name="connsiteX252" fmla="*/ 668320 w 766280"/>
                <a:gd name="connsiteY252" fmla="*/ 137330 h 760960"/>
                <a:gd name="connsiteX253" fmla="*/ 113982 w 766280"/>
                <a:gd name="connsiteY253" fmla="*/ 131837 h 760960"/>
                <a:gd name="connsiteX254" fmla="*/ 104368 w 766280"/>
                <a:gd name="connsiteY254" fmla="*/ 141724 h 760960"/>
                <a:gd name="connsiteX255" fmla="*/ 107116 w 766280"/>
                <a:gd name="connsiteY255" fmla="*/ 132935 h 760960"/>
                <a:gd name="connsiteX256" fmla="*/ 670148 w 766280"/>
                <a:gd name="connsiteY256" fmla="*/ 131833 h 760960"/>
                <a:gd name="connsiteX257" fmla="*/ 674726 w 766280"/>
                <a:gd name="connsiteY257" fmla="*/ 136412 h 760960"/>
                <a:gd name="connsiteX258" fmla="*/ 670148 w 766280"/>
                <a:gd name="connsiteY258" fmla="*/ 132749 h 760960"/>
                <a:gd name="connsiteX259" fmla="*/ 670148 w 766280"/>
                <a:gd name="connsiteY259" fmla="*/ 131833 h 760960"/>
                <a:gd name="connsiteX260" fmla="*/ 664656 w 766280"/>
                <a:gd name="connsiteY260" fmla="*/ 120851 h 760960"/>
                <a:gd name="connsiteX261" fmla="*/ 677014 w 766280"/>
                <a:gd name="connsiteY261" fmla="*/ 132261 h 760960"/>
                <a:gd name="connsiteX262" fmla="*/ 675640 w 766280"/>
                <a:gd name="connsiteY262" fmla="*/ 133528 h 760960"/>
                <a:gd name="connsiteX263" fmla="*/ 664656 w 766280"/>
                <a:gd name="connsiteY263" fmla="*/ 120851 h 760960"/>
                <a:gd name="connsiteX264" fmla="*/ 659164 w 766280"/>
                <a:gd name="connsiteY264" fmla="*/ 120851 h 760960"/>
                <a:gd name="connsiteX265" fmla="*/ 666156 w 766280"/>
                <a:gd name="connsiteY265" fmla="*/ 127842 h 760960"/>
                <a:gd name="connsiteX266" fmla="*/ 667154 w 766280"/>
                <a:gd name="connsiteY266" fmla="*/ 129839 h 760960"/>
                <a:gd name="connsiteX267" fmla="*/ 659164 w 766280"/>
                <a:gd name="connsiteY267" fmla="*/ 120851 h 760960"/>
                <a:gd name="connsiteX268" fmla="*/ 106870 w 766280"/>
                <a:gd name="connsiteY268" fmla="*/ 119970 h 760960"/>
                <a:gd name="connsiteX269" fmla="*/ 107472 w 766280"/>
                <a:gd name="connsiteY269" fmla="*/ 120345 h 760960"/>
                <a:gd name="connsiteX270" fmla="*/ 106390 w 766280"/>
                <a:gd name="connsiteY270" fmla="*/ 120980 h 760960"/>
                <a:gd name="connsiteX271" fmla="*/ 104384 w 766280"/>
                <a:gd name="connsiteY271" fmla="*/ 119970 h 760960"/>
                <a:gd name="connsiteX272" fmla="*/ 102520 w 766280"/>
                <a:gd name="connsiteY272" fmla="*/ 123250 h 760960"/>
                <a:gd name="connsiteX273" fmla="*/ 106390 w 766280"/>
                <a:gd name="connsiteY273" fmla="*/ 120980 h 760960"/>
                <a:gd name="connsiteX274" fmla="*/ 93200 w 766280"/>
                <a:gd name="connsiteY274" fmla="*/ 148712 h 760960"/>
                <a:gd name="connsiteX275" fmla="*/ 93200 w 766280"/>
                <a:gd name="connsiteY275" fmla="*/ 143713 h 760960"/>
                <a:gd name="connsiteX276" fmla="*/ 82016 w 766280"/>
                <a:gd name="connsiteY276" fmla="*/ 162458 h 760960"/>
                <a:gd name="connsiteX277" fmla="*/ 72074 w 766280"/>
                <a:gd name="connsiteY277" fmla="*/ 176204 h 760960"/>
                <a:gd name="connsiteX278" fmla="*/ 63376 w 766280"/>
                <a:gd name="connsiteY278" fmla="*/ 189950 h 760960"/>
                <a:gd name="connsiteX279" fmla="*/ 64618 w 766280"/>
                <a:gd name="connsiteY279" fmla="*/ 187451 h 760960"/>
                <a:gd name="connsiteX280" fmla="*/ 55920 w 766280"/>
                <a:gd name="connsiteY280" fmla="*/ 201197 h 760960"/>
                <a:gd name="connsiteX281" fmla="*/ 58406 w 766280"/>
                <a:gd name="connsiteY281" fmla="*/ 197448 h 760960"/>
                <a:gd name="connsiteX282" fmla="*/ 52348 w 766280"/>
                <a:gd name="connsiteY282" fmla="*/ 208851 h 760960"/>
                <a:gd name="connsiteX283" fmla="*/ 51164 w 766280"/>
                <a:gd name="connsiteY283" fmla="*/ 211702 h 760960"/>
                <a:gd name="connsiteX284" fmla="*/ 49706 w 766280"/>
                <a:gd name="connsiteY284" fmla="*/ 209945 h 760960"/>
                <a:gd name="connsiteX285" fmla="*/ 42250 w 766280"/>
                <a:gd name="connsiteY285" fmla="*/ 232438 h 760960"/>
                <a:gd name="connsiteX286" fmla="*/ 39560 w 766280"/>
                <a:gd name="connsiteY286" fmla="*/ 236225 h 760960"/>
                <a:gd name="connsiteX287" fmla="*/ 36348 w 766280"/>
                <a:gd name="connsiteY287" fmla="*/ 236812 h 760960"/>
                <a:gd name="connsiteX288" fmla="*/ 34794 w 766280"/>
                <a:gd name="connsiteY288" fmla="*/ 233688 h 760960"/>
                <a:gd name="connsiteX289" fmla="*/ 27338 w 766280"/>
                <a:gd name="connsiteY289" fmla="*/ 259931 h 760960"/>
                <a:gd name="connsiteX290" fmla="*/ 26096 w 766280"/>
                <a:gd name="connsiteY290" fmla="*/ 271177 h 760960"/>
                <a:gd name="connsiteX291" fmla="*/ 24852 w 766280"/>
                <a:gd name="connsiteY291" fmla="*/ 282424 h 760960"/>
                <a:gd name="connsiteX292" fmla="*/ 18640 w 766280"/>
                <a:gd name="connsiteY292" fmla="*/ 301169 h 760960"/>
                <a:gd name="connsiteX293" fmla="*/ 18640 w 766280"/>
                <a:gd name="connsiteY293" fmla="*/ 302419 h 760960"/>
                <a:gd name="connsiteX294" fmla="*/ 16154 w 766280"/>
                <a:gd name="connsiteY294" fmla="*/ 304918 h 760960"/>
                <a:gd name="connsiteX295" fmla="*/ 16154 w 766280"/>
                <a:gd name="connsiteY295" fmla="*/ 309917 h 760960"/>
                <a:gd name="connsiteX296" fmla="*/ 14912 w 766280"/>
                <a:gd name="connsiteY296" fmla="*/ 308667 h 760960"/>
                <a:gd name="connsiteX297" fmla="*/ 14912 w 766280"/>
                <a:gd name="connsiteY297" fmla="*/ 313666 h 760960"/>
                <a:gd name="connsiteX298" fmla="*/ 12426 w 766280"/>
                <a:gd name="connsiteY298" fmla="*/ 306168 h 760960"/>
                <a:gd name="connsiteX299" fmla="*/ 12746 w 766280"/>
                <a:gd name="connsiteY299" fmla="*/ 305523 h 760960"/>
                <a:gd name="connsiteX300" fmla="*/ 10982 w 766280"/>
                <a:gd name="connsiteY300" fmla="*/ 306699 h 760960"/>
                <a:gd name="connsiteX301" fmla="*/ 13730 w 766280"/>
                <a:gd name="connsiteY301" fmla="*/ 302123 h 760960"/>
                <a:gd name="connsiteX302" fmla="*/ 13730 w 766280"/>
                <a:gd name="connsiteY302" fmla="*/ 303546 h 760960"/>
                <a:gd name="connsiteX303" fmla="*/ 14912 w 766280"/>
                <a:gd name="connsiteY303" fmla="*/ 301169 h 760960"/>
                <a:gd name="connsiteX304" fmla="*/ 12426 w 766280"/>
                <a:gd name="connsiteY304" fmla="*/ 298670 h 760960"/>
                <a:gd name="connsiteX305" fmla="*/ 12426 w 766280"/>
                <a:gd name="connsiteY305" fmla="*/ 302419 h 760960"/>
                <a:gd name="connsiteX306" fmla="*/ 11184 w 766280"/>
                <a:gd name="connsiteY306" fmla="*/ 299920 h 760960"/>
                <a:gd name="connsiteX307" fmla="*/ 9940 w 766280"/>
                <a:gd name="connsiteY307" fmla="*/ 314916 h 760960"/>
                <a:gd name="connsiteX308" fmla="*/ 11184 w 766280"/>
                <a:gd name="connsiteY308" fmla="*/ 308667 h 760960"/>
                <a:gd name="connsiteX309" fmla="*/ 14912 w 766280"/>
                <a:gd name="connsiteY309" fmla="*/ 319914 h 760960"/>
                <a:gd name="connsiteX310" fmla="*/ 11184 w 766280"/>
                <a:gd name="connsiteY310" fmla="*/ 331161 h 760960"/>
                <a:gd name="connsiteX311" fmla="*/ 12426 w 766280"/>
                <a:gd name="connsiteY311" fmla="*/ 359903 h 760960"/>
                <a:gd name="connsiteX312" fmla="*/ 9940 w 766280"/>
                <a:gd name="connsiteY312" fmla="*/ 359903 h 760960"/>
                <a:gd name="connsiteX313" fmla="*/ 9940 w 766280"/>
                <a:gd name="connsiteY313" fmla="*/ 379897 h 760960"/>
                <a:gd name="connsiteX314" fmla="*/ 9940 w 766280"/>
                <a:gd name="connsiteY314" fmla="*/ 392394 h 760960"/>
                <a:gd name="connsiteX315" fmla="*/ 11184 w 766280"/>
                <a:gd name="connsiteY315" fmla="*/ 402391 h 760960"/>
                <a:gd name="connsiteX316" fmla="*/ 13668 w 766280"/>
                <a:gd name="connsiteY316" fmla="*/ 409889 h 760960"/>
                <a:gd name="connsiteX317" fmla="*/ 11184 w 766280"/>
                <a:gd name="connsiteY317" fmla="*/ 412388 h 760960"/>
                <a:gd name="connsiteX318" fmla="*/ 17396 w 766280"/>
                <a:gd name="connsiteY318" fmla="*/ 446129 h 760960"/>
                <a:gd name="connsiteX319" fmla="*/ 21124 w 766280"/>
                <a:gd name="connsiteY319" fmla="*/ 452377 h 760960"/>
                <a:gd name="connsiteX320" fmla="*/ 21124 w 766280"/>
                <a:gd name="connsiteY320" fmla="*/ 466123 h 760960"/>
                <a:gd name="connsiteX321" fmla="*/ 26096 w 766280"/>
                <a:gd name="connsiteY321" fmla="*/ 477370 h 760960"/>
                <a:gd name="connsiteX322" fmla="*/ 24852 w 766280"/>
                <a:gd name="connsiteY322" fmla="*/ 477370 h 760960"/>
                <a:gd name="connsiteX323" fmla="*/ 27338 w 766280"/>
                <a:gd name="connsiteY323" fmla="*/ 489866 h 760960"/>
                <a:gd name="connsiteX324" fmla="*/ 31066 w 766280"/>
                <a:gd name="connsiteY324" fmla="*/ 503612 h 760960"/>
                <a:gd name="connsiteX325" fmla="*/ 32308 w 766280"/>
                <a:gd name="connsiteY325" fmla="*/ 491116 h 760960"/>
                <a:gd name="connsiteX326" fmla="*/ 38522 w 766280"/>
                <a:gd name="connsiteY326" fmla="*/ 514859 h 760960"/>
                <a:gd name="connsiteX327" fmla="*/ 34794 w 766280"/>
                <a:gd name="connsiteY327" fmla="*/ 506112 h 760960"/>
                <a:gd name="connsiteX328" fmla="*/ 41008 w 766280"/>
                <a:gd name="connsiteY328" fmla="*/ 524856 h 760960"/>
                <a:gd name="connsiteX329" fmla="*/ 44736 w 766280"/>
                <a:gd name="connsiteY329" fmla="*/ 534854 h 760960"/>
                <a:gd name="connsiteX330" fmla="*/ 37280 w 766280"/>
                <a:gd name="connsiteY330" fmla="*/ 524856 h 760960"/>
                <a:gd name="connsiteX331" fmla="*/ 42250 w 766280"/>
                <a:gd name="connsiteY331" fmla="*/ 533604 h 760960"/>
                <a:gd name="connsiteX332" fmla="*/ 41008 w 766280"/>
                <a:gd name="connsiteY332" fmla="*/ 532354 h 760960"/>
                <a:gd name="connsiteX333" fmla="*/ 48464 w 766280"/>
                <a:gd name="connsiteY333" fmla="*/ 542352 h 760960"/>
                <a:gd name="connsiteX334" fmla="*/ 55920 w 766280"/>
                <a:gd name="connsiteY334" fmla="*/ 558597 h 760960"/>
                <a:gd name="connsiteX335" fmla="*/ 63376 w 766280"/>
                <a:gd name="connsiteY335" fmla="*/ 568594 h 760960"/>
                <a:gd name="connsiteX336" fmla="*/ 64618 w 766280"/>
                <a:gd name="connsiteY336" fmla="*/ 573593 h 760960"/>
                <a:gd name="connsiteX337" fmla="*/ 79532 w 766280"/>
                <a:gd name="connsiteY337" fmla="*/ 593587 h 760960"/>
                <a:gd name="connsiteX338" fmla="*/ 77046 w 766280"/>
                <a:gd name="connsiteY338" fmla="*/ 591088 h 760960"/>
                <a:gd name="connsiteX339" fmla="*/ 80774 w 766280"/>
                <a:gd name="connsiteY339" fmla="*/ 596086 h 760960"/>
                <a:gd name="connsiteX340" fmla="*/ 94444 w 766280"/>
                <a:gd name="connsiteY340" fmla="*/ 609833 h 760960"/>
                <a:gd name="connsiteX341" fmla="*/ 108112 w 766280"/>
                <a:gd name="connsiteY341" fmla="*/ 623579 h 760960"/>
                <a:gd name="connsiteX342" fmla="*/ 99414 w 766280"/>
                <a:gd name="connsiteY342" fmla="*/ 617330 h 760960"/>
                <a:gd name="connsiteX343" fmla="*/ 103638 w 766280"/>
                <a:gd name="connsiteY343" fmla="*/ 623702 h 760960"/>
                <a:gd name="connsiteX344" fmla="*/ 96928 w 766280"/>
                <a:gd name="connsiteY344" fmla="*/ 617330 h 760960"/>
                <a:gd name="connsiteX345" fmla="*/ 104384 w 766280"/>
                <a:gd name="connsiteY345" fmla="*/ 624828 h 760960"/>
                <a:gd name="connsiteX346" fmla="*/ 103638 w 766280"/>
                <a:gd name="connsiteY346" fmla="*/ 623702 h 760960"/>
                <a:gd name="connsiteX347" fmla="*/ 119298 w 766280"/>
                <a:gd name="connsiteY347" fmla="*/ 638574 h 760960"/>
                <a:gd name="connsiteX348" fmla="*/ 124268 w 766280"/>
                <a:gd name="connsiteY348" fmla="*/ 646072 h 760960"/>
                <a:gd name="connsiteX349" fmla="*/ 132966 w 766280"/>
                <a:gd name="connsiteY349" fmla="*/ 649821 h 760960"/>
                <a:gd name="connsiteX350" fmla="*/ 136694 w 766280"/>
                <a:gd name="connsiteY350" fmla="*/ 656069 h 760960"/>
                <a:gd name="connsiteX351" fmla="*/ 145394 w 766280"/>
                <a:gd name="connsiteY351" fmla="*/ 663567 h 760960"/>
                <a:gd name="connsiteX352" fmla="*/ 152850 w 766280"/>
                <a:gd name="connsiteY352" fmla="*/ 668566 h 760960"/>
                <a:gd name="connsiteX353" fmla="*/ 167762 w 766280"/>
                <a:gd name="connsiteY353" fmla="*/ 681062 h 760960"/>
                <a:gd name="connsiteX354" fmla="*/ 171342 w 766280"/>
                <a:gd name="connsiteY354" fmla="*/ 683462 h 760960"/>
                <a:gd name="connsiteX355" fmla="*/ 171658 w 766280"/>
                <a:gd name="connsiteY355" fmla="*/ 682512 h 760960"/>
                <a:gd name="connsiteX356" fmla="*/ 174860 w 766280"/>
                <a:gd name="connsiteY356" fmla="*/ 685259 h 760960"/>
                <a:gd name="connsiteX357" fmla="*/ 173648 w 766280"/>
                <a:gd name="connsiteY357" fmla="*/ 684805 h 760960"/>
                <a:gd name="connsiteX358" fmla="*/ 188578 w 766280"/>
                <a:gd name="connsiteY358" fmla="*/ 693403 h 760960"/>
                <a:gd name="connsiteX359" fmla="*/ 203800 w 766280"/>
                <a:gd name="connsiteY359" fmla="*/ 702306 h 760960"/>
                <a:gd name="connsiteX360" fmla="*/ 208770 w 766280"/>
                <a:gd name="connsiteY360" fmla="*/ 706055 h 760960"/>
                <a:gd name="connsiteX361" fmla="*/ 226168 w 766280"/>
                <a:gd name="connsiteY361" fmla="*/ 713553 h 760960"/>
                <a:gd name="connsiteX362" fmla="*/ 217470 w 766280"/>
                <a:gd name="connsiteY362" fmla="*/ 711054 h 760960"/>
                <a:gd name="connsiteX363" fmla="*/ 228654 w 766280"/>
                <a:gd name="connsiteY363" fmla="*/ 716053 h 760960"/>
                <a:gd name="connsiteX364" fmla="*/ 226168 w 766280"/>
                <a:gd name="connsiteY364" fmla="*/ 716053 h 760960"/>
                <a:gd name="connsiteX365" fmla="*/ 234868 w 766280"/>
                <a:gd name="connsiteY365" fmla="*/ 719802 h 760960"/>
                <a:gd name="connsiteX366" fmla="*/ 243566 w 766280"/>
                <a:gd name="connsiteY366" fmla="*/ 722301 h 760960"/>
                <a:gd name="connsiteX367" fmla="*/ 239838 w 766280"/>
                <a:gd name="connsiteY367" fmla="*/ 719802 h 760960"/>
                <a:gd name="connsiteX368" fmla="*/ 259720 w 766280"/>
                <a:gd name="connsiteY368" fmla="*/ 727299 h 760960"/>
                <a:gd name="connsiteX369" fmla="*/ 255992 w 766280"/>
                <a:gd name="connsiteY369" fmla="*/ 727299 h 760960"/>
                <a:gd name="connsiteX370" fmla="*/ 243566 w 766280"/>
                <a:gd name="connsiteY370" fmla="*/ 724800 h 760960"/>
                <a:gd name="connsiteX371" fmla="*/ 253508 w 766280"/>
                <a:gd name="connsiteY371" fmla="*/ 728549 h 760960"/>
                <a:gd name="connsiteX372" fmla="*/ 263448 w 766280"/>
                <a:gd name="connsiteY372" fmla="*/ 729799 h 760960"/>
                <a:gd name="connsiteX373" fmla="*/ 287060 w 766280"/>
                <a:gd name="connsiteY373" fmla="*/ 736047 h 760960"/>
                <a:gd name="connsiteX374" fmla="*/ 284574 w 766280"/>
                <a:gd name="connsiteY374" fmla="*/ 737297 h 760960"/>
                <a:gd name="connsiteX375" fmla="*/ 294516 w 766280"/>
                <a:gd name="connsiteY375" fmla="*/ 739796 h 760960"/>
                <a:gd name="connsiteX376" fmla="*/ 287060 w 766280"/>
                <a:gd name="connsiteY376" fmla="*/ 739796 h 760960"/>
                <a:gd name="connsiteX377" fmla="*/ 310672 w 766280"/>
                <a:gd name="connsiteY377" fmla="*/ 742295 h 760960"/>
                <a:gd name="connsiteX378" fmla="*/ 310672 w 766280"/>
                <a:gd name="connsiteY378" fmla="*/ 743545 h 760960"/>
                <a:gd name="connsiteX379" fmla="*/ 326826 w 766280"/>
                <a:gd name="connsiteY379" fmla="*/ 744794 h 760960"/>
                <a:gd name="connsiteX380" fmla="*/ 333040 w 766280"/>
                <a:gd name="connsiteY380" fmla="*/ 743545 h 760960"/>
                <a:gd name="connsiteX381" fmla="*/ 347952 w 766280"/>
                <a:gd name="connsiteY381" fmla="*/ 747294 h 760960"/>
                <a:gd name="connsiteX382" fmla="*/ 339252 w 766280"/>
                <a:gd name="connsiteY382" fmla="*/ 744794 h 760960"/>
                <a:gd name="connsiteX383" fmla="*/ 381504 w 766280"/>
                <a:gd name="connsiteY383" fmla="*/ 749793 h 760960"/>
                <a:gd name="connsiteX384" fmla="*/ 367834 w 766280"/>
                <a:gd name="connsiteY384" fmla="*/ 747294 h 760960"/>
                <a:gd name="connsiteX385" fmla="*/ 396416 w 766280"/>
                <a:gd name="connsiteY385" fmla="*/ 747294 h 760960"/>
                <a:gd name="connsiteX386" fmla="*/ 390204 w 766280"/>
                <a:gd name="connsiteY386" fmla="*/ 748543 h 760960"/>
                <a:gd name="connsiteX387" fmla="*/ 400144 w 766280"/>
                <a:gd name="connsiteY387" fmla="*/ 747294 h 760960"/>
                <a:gd name="connsiteX388" fmla="*/ 398902 w 766280"/>
                <a:gd name="connsiteY388" fmla="*/ 748543 h 760960"/>
                <a:gd name="connsiteX389" fmla="*/ 416300 w 766280"/>
                <a:gd name="connsiteY389" fmla="*/ 747294 h 760960"/>
                <a:gd name="connsiteX390" fmla="*/ 428726 w 766280"/>
                <a:gd name="connsiteY390" fmla="*/ 744794 h 760960"/>
                <a:gd name="connsiteX391" fmla="*/ 442396 w 766280"/>
                <a:gd name="connsiteY391" fmla="*/ 743545 h 760960"/>
                <a:gd name="connsiteX392" fmla="*/ 412572 w 766280"/>
                <a:gd name="connsiteY392" fmla="*/ 748543 h 760960"/>
                <a:gd name="connsiteX393" fmla="*/ 426242 w 766280"/>
                <a:gd name="connsiteY393" fmla="*/ 748543 h 760960"/>
                <a:gd name="connsiteX394" fmla="*/ 417542 w 766280"/>
                <a:gd name="connsiteY394" fmla="*/ 751043 h 760960"/>
                <a:gd name="connsiteX395" fmla="*/ 451094 w 766280"/>
                <a:gd name="connsiteY395" fmla="*/ 743545 h 760960"/>
                <a:gd name="connsiteX396" fmla="*/ 433698 w 766280"/>
                <a:gd name="connsiteY396" fmla="*/ 747294 h 760960"/>
                <a:gd name="connsiteX397" fmla="*/ 446124 w 766280"/>
                <a:gd name="connsiteY397" fmla="*/ 743545 h 760960"/>
                <a:gd name="connsiteX398" fmla="*/ 467250 w 766280"/>
                <a:gd name="connsiteY398" fmla="*/ 738546 h 760960"/>
                <a:gd name="connsiteX399" fmla="*/ 463522 w 766280"/>
                <a:gd name="connsiteY399" fmla="*/ 739796 h 760960"/>
                <a:gd name="connsiteX400" fmla="*/ 494590 w 766280"/>
                <a:gd name="connsiteY400" fmla="*/ 734797 h 760960"/>
                <a:gd name="connsiteX401" fmla="*/ 508258 w 766280"/>
                <a:gd name="connsiteY401" fmla="*/ 727299 h 760960"/>
                <a:gd name="connsiteX402" fmla="*/ 494590 w 766280"/>
                <a:gd name="connsiteY402" fmla="*/ 729799 h 760960"/>
                <a:gd name="connsiteX403" fmla="*/ 510744 w 766280"/>
                <a:gd name="connsiteY403" fmla="*/ 724800 h 760960"/>
                <a:gd name="connsiteX404" fmla="*/ 521928 w 766280"/>
                <a:gd name="connsiteY404" fmla="*/ 719802 h 760960"/>
                <a:gd name="connsiteX405" fmla="*/ 535598 w 766280"/>
                <a:gd name="connsiteY405" fmla="*/ 714803 h 760960"/>
                <a:gd name="connsiteX406" fmla="*/ 534356 w 766280"/>
                <a:gd name="connsiteY406" fmla="*/ 718552 h 760960"/>
                <a:gd name="connsiteX407" fmla="*/ 548024 w 766280"/>
                <a:gd name="connsiteY407" fmla="*/ 709804 h 760960"/>
                <a:gd name="connsiteX408" fmla="*/ 551752 w 766280"/>
                <a:gd name="connsiteY408" fmla="*/ 709804 h 760960"/>
                <a:gd name="connsiteX409" fmla="*/ 570394 w 766280"/>
                <a:gd name="connsiteY409" fmla="*/ 694809 h 760960"/>
                <a:gd name="connsiteX410" fmla="*/ 575364 w 766280"/>
                <a:gd name="connsiteY410" fmla="*/ 694809 h 760960"/>
                <a:gd name="connsiteX411" fmla="*/ 587790 w 766280"/>
                <a:gd name="connsiteY411" fmla="*/ 684811 h 760960"/>
                <a:gd name="connsiteX412" fmla="*/ 586548 w 766280"/>
                <a:gd name="connsiteY412" fmla="*/ 686061 h 760960"/>
                <a:gd name="connsiteX413" fmla="*/ 616372 w 766280"/>
                <a:gd name="connsiteY413" fmla="*/ 662318 h 760960"/>
                <a:gd name="connsiteX414" fmla="*/ 615130 w 766280"/>
                <a:gd name="connsiteY414" fmla="*/ 663567 h 760960"/>
                <a:gd name="connsiteX415" fmla="*/ 672294 w 766280"/>
                <a:gd name="connsiteY415" fmla="*/ 601085 h 760960"/>
                <a:gd name="connsiteX416" fmla="*/ 666080 w 766280"/>
                <a:gd name="connsiteY416" fmla="*/ 607333 h 760960"/>
                <a:gd name="connsiteX417" fmla="*/ 680992 w 766280"/>
                <a:gd name="connsiteY417" fmla="*/ 587339 h 760960"/>
                <a:gd name="connsiteX418" fmla="*/ 678506 w 766280"/>
                <a:gd name="connsiteY418" fmla="*/ 591088 h 760960"/>
                <a:gd name="connsiteX419" fmla="*/ 685964 w 766280"/>
                <a:gd name="connsiteY419" fmla="*/ 584840 h 760960"/>
                <a:gd name="connsiteX420" fmla="*/ 685964 w 766280"/>
                <a:gd name="connsiteY420" fmla="*/ 582340 h 760960"/>
                <a:gd name="connsiteX421" fmla="*/ 688448 w 766280"/>
                <a:gd name="connsiteY421" fmla="*/ 579841 h 760960"/>
                <a:gd name="connsiteX422" fmla="*/ 689692 w 766280"/>
                <a:gd name="connsiteY422" fmla="*/ 573593 h 760960"/>
                <a:gd name="connsiteX423" fmla="*/ 704604 w 766280"/>
                <a:gd name="connsiteY423" fmla="*/ 553598 h 760960"/>
                <a:gd name="connsiteX424" fmla="*/ 717030 w 766280"/>
                <a:gd name="connsiteY424" fmla="*/ 531105 h 760960"/>
                <a:gd name="connsiteX425" fmla="*/ 709574 w 766280"/>
                <a:gd name="connsiteY425" fmla="*/ 539852 h 760960"/>
                <a:gd name="connsiteX426" fmla="*/ 715788 w 766280"/>
                <a:gd name="connsiteY426" fmla="*/ 531105 h 760960"/>
                <a:gd name="connsiteX427" fmla="*/ 713302 w 766280"/>
                <a:gd name="connsiteY427" fmla="*/ 532354 h 760960"/>
                <a:gd name="connsiteX428" fmla="*/ 720758 w 766280"/>
                <a:gd name="connsiteY428" fmla="*/ 514859 h 760960"/>
                <a:gd name="connsiteX429" fmla="*/ 726972 w 766280"/>
                <a:gd name="connsiteY429" fmla="*/ 499863 h 760960"/>
                <a:gd name="connsiteX430" fmla="*/ 735670 w 766280"/>
                <a:gd name="connsiteY430" fmla="*/ 468622 h 760960"/>
                <a:gd name="connsiteX431" fmla="*/ 735670 w 766280"/>
                <a:gd name="connsiteY431" fmla="*/ 469872 h 760960"/>
                <a:gd name="connsiteX432" fmla="*/ 739398 w 766280"/>
                <a:gd name="connsiteY432" fmla="*/ 452377 h 760960"/>
                <a:gd name="connsiteX433" fmla="*/ 740642 w 766280"/>
                <a:gd name="connsiteY433" fmla="*/ 453627 h 760960"/>
                <a:gd name="connsiteX434" fmla="*/ 746854 w 766280"/>
                <a:gd name="connsiteY434" fmla="*/ 409889 h 760960"/>
                <a:gd name="connsiteX435" fmla="*/ 754310 w 766280"/>
                <a:gd name="connsiteY435" fmla="*/ 398642 h 760960"/>
                <a:gd name="connsiteX436" fmla="*/ 754310 w 766280"/>
                <a:gd name="connsiteY436" fmla="*/ 392394 h 760960"/>
                <a:gd name="connsiteX437" fmla="*/ 755554 w 766280"/>
                <a:gd name="connsiteY437" fmla="*/ 418636 h 760960"/>
                <a:gd name="connsiteX438" fmla="*/ 750582 w 766280"/>
                <a:gd name="connsiteY438" fmla="*/ 439880 h 760960"/>
                <a:gd name="connsiteX439" fmla="*/ 753068 w 766280"/>
                <a:gd name="connsiteY439" fmla="*/ 439880 h 760960"/>
                <a:gd name="connsiteX440" fmla="*/ 753068 w 766280"/>
                <a:gd name="connsiteY440" fmla="*/ 442380 h 760960"/>
                <a:gd name="connsiteX441" fmla="*/ 694662 w 766280"/>
                <a:gd name="connsiteY441" fmla="*/ 588588 h 760960"/>
                <a:gd name="connsiteX442" fmla="*/ 694662 w 766280"/>
                <a:gd name="connsiteY442" fmla="*/ 589838 h 760960"/>
                <a:gd name="connsiteX443" fmla="*/ 688448 w 766280"/>
                <a:gd name="connsiteY443" fmla="*/ 602335 h 760960"/>
                <a:gd name="connsiteX444" fmla="*/ 677264 w 766280"/>
                <a:gd name="connsiteY444" fmla="*/ 611082 h 760960"/>
                <a:gd name="connsiteX445" fmla="*/ 678506 w 766280"/>
                <a:gd name="connsiteY445" fmla="*/ 613581 h 760960"/>
                <a:gd name="connsiteX446" fmla="*/ 627556 w 766280"/>
                <a:gd name="connsiteY446" fmla="*/ 666067 h 760960"/>
                <a:gd name="connsiteX447" fmla="*/ 620100 w 766280"/>
                <a:gd name="connsiteY447" fmla="*/ 669816 h 760960"/>
                <a:gd name="connsiteX448" fmla="*/ 616372 w 766280"/>
                <a:gd name="connsiteY448" fmla="*/ 676064 h 760960"/>
                <a:gd name="connsiteX449" fmla="*/ 607674 w 766280"/>
                <a:gd name="connsiteY449" fmla="*/ 683562 h 760960"/>
                <a:gd name="connsiteX450" fmla="*/ 591518 w 766280"/>
                <a:gd name="connsiteY450" fmla="*/ 693559 h 760960"/>
                <a:gd name="connsiteX451" fmla="*/ 582820 w 766280"/>
                <a:gd name="connsiteY451" fmla="*/ 696058 h 760960"/>
                <a:gd name="connsiteX452" fmla="*/ 577850 w 766280"/>
                <a:gd name="connsiteY452" fmla="*/ 701057 h 760960"/>
                <a:gd name="connsiteX453" fmla="*/ 551752 w 766280"/>
                <a:gd name="connsiteY453" fmla="*/ 718552 h 760960"/>
                <a:gd name="connsiteX454" fmla="*/ 521928 w 766280"/>
                <a:gd name="connsiteY454" fmla="*/ 731048 h 760960"/>
                <a:gd name="connsiteX455" fmla="*/ 487132 w 766280"/>
                <a:gd name="connsiteY455" fmla="*/ 742295 h 760960"/>
                <a:gd name="connsiteX456" fmla="*/ 480920 w 766280"/>
                <a:gd name="connsiteY456" fmla="*/ 744794 h 760960"/>
                <a:gd name="connsiteX457" fmla="*/ 487132 w 766280"/>
                <a:gd name="connsiteY457" fmla="*/ 744794 h 760960"/>
                <a:gd name="connsiteX458" fmla="*/ 470978 w 766280"/>
                <a:gd name="connsiteY458" fmla="*/ 749793 h 760960"/>
                <a:gd name="connsiteX459" fmla="*/ 467250 w 766280"/>
                <a:gd name="connsiteY459" fmla="*/ 751043 h 760960"/>
                <a:gd name="connsiteX460" fmla="*/ 461036 w 766280"/>
                <a:gd name="connsiteY460" fmla="*/ 751043 h 760960"/>
                <a:gd name="connsiteX461" fmla="*/ 443638 w 766280"/>
                <a:gd name="connsiteY461" fmla="*/ 756041 h 760960"/>
                <a:gd name="connsiteX462" fmla="*/ 440758 w 766280"/>
                <a:gd name="connsiteY462" fmla="*/ 756041 h 760960"/>
                <a:gd name="connsiteX463" fmla="*/ 443328 w 766280"/>
                <a:gd name="connsiteY463" fmla="*/ 755416 h 760960"/>
                <a:gd name="connsiteX464" fmla="*/ 438668 w 766280"/>
                <a:gd name="connsiteY464" fmla="*/ 754792 h 760960"/>
                <a:gd name="connsiteX465" fmla="*/ 423756 w 766280"/>
                <a:gd name="connsiteY465" fmla="*/ 758541 h 760960"/>
                <a:gd name="connsiteX466" fmla="*/ 427484 w 766280"/>
                <a:gd name="connsiteY466" fmla="*/ 756041 h 760960"/>
                <a:gd name="connsiteX467" fmla="*/ 415056 w 766280"/>
                <a:gd name="connsiteY467" fmla="*/ 757291 h 760960"/>
                <a:gd name="connsiteX468" fmla="*/ 420028 w 766280"/>
                <a:gd name="connsiteY468" fmla="*/ 759790 h 760960"/>
                <a:gd name="connsiteX469" fmla="*/ 304458 w 766280"/>
                <a:gd name="connsiteY469" fmla="*/ 753542 h 760960"/>
                <a:gd name="connsiteX470" fmla="*/ 282090 w 766280"/>
                <a:gd name="connsiteY470" fmla="*/ 744794 h 760960"/>
                <a:gd name="connsiteX471" fmla="*/ 283332 w 766280"/>
                <a:gd name="connsiteY471" fmla="*/ 744794 h 760960"/>
                <a:gd name="connsiteX472" fmla="*/ 273390 w 766280"/>
                <a:gd name="connsiteY472" fmla="*/ 741046 h 760960"/>
                <a:gd name="connsiteX473" fmla="*/ 277118 w 766280"/>
                <a:gd name="connsiteY473" fmla="*/ 744794 h 760960"/>
                <a:gd name="connsiteX474" fmla="*/ 262206 w 766280"/>
                <a:gd name="connsiteY474" fmla="*/ 741046 h 760960"/>
                <a:gd name="connsiteX475" fmla="*/ 236110 w 766280"/>
                <a:gd name="connsiteY475" fmla="*/ 734797 h 760960"/>
                <a:gd name="connsiteX476" fmla="*/ 201314 w 766280"/>
                <a:gd name="connsiteY476" fmla="*/ 717302 h 760960"/>
                <a:gd name="connsiteX477" fmla="*/ 203800 w 766280"/>
                <a:gd name="connsiteY477" fmla="*/ 717302 h 760960"/>
                <a:gd name="connsiteX478" fmla="*/ 176460 w 766280"/>
                <a:gd name="connsiteY478" fmla="*/ 702306 h 760960"/>
                <a:gd name="connsiteX479" fmla="*/ 160306 w 766280"/>
                <a:gd name="connsiteY479" fmla="*/ 689810 h 760960"/>
                <a:gd name="connsiteX480" fmla="*/ 159064 w 766280"/>
                <a:gd name="connsiteY480" fmla="*/ 688560 h 760960"/>
                <a:gd name="connsiteX481" fmla="*/ 125510 w 766280"/>
                <a:gd name="connsiteY481" fmla="*/ 663567 h 760960"/>
                <a:gd name="connsiteX482" fmla="*/ 125510 w 766280"/>
                <a:gd name="connsiteY482" fmla="*/ 662318 h 760960"/>
                <a:gd name="connsiteX483" fmla="*/ 106870 w 766280"/>
                <a:gd name="connsiteY483" fmla="*/ 646072 h 760960"/>
                <a:gd name="connsiteX484" fmla="*/ 91958 w 766280"/>
                <a:gd name="connsiteY484" fmla="*/ 628577 h 760960"/>
                <a:gd name="connsiteX485" fmla="*/ 64618 w 766280"/>
                <a:gd name="connsiteY485" fmla="*/ 591088 h 760960"/>
                <a:gd name="connsiteX486" fmla="*/ 48464 w 766280"/>
                <a:gd name="connsiteY486" fmla="*/ 567344 h 760960"/>
                <a:gd name="connsiteX487" fmla="*/ 47222 w 766280"/>
                <a:gd name="connsiteY487" fmla="*/ 566095 h 760960"/>
                <a:gd name="connsiteX488" fmla="*/ 32308 w 766280"/>
                <a:gd name="connsiteY488" fmla="*/ 534854 h 760960"/>
                <a:gd name="connsiteX489" fmla="*/ 29824 w 766280"/>
                <a:gd name="connsiteY489" fmla="*/ 534854 h 760960"/>
                <a:gd name="connsiteX490" fmla="*/ 14912 w 766280"/>
                <a:gd name="connsiteY490" fmla="*/ 497364 h 760960"/>
                <a:gd name="connsiteX491" fmla="*/ 14912 w 766280"/>
                <a:gd name="connsiteY491" fmla="*/ 491116 h 760960"/>
                <a:gd name="connsiteX492" fmla="*/ 9940 w 766280"/>
                <a:gd name="connsiteY492" fmla="*/ 476120 h 760960"/>
                <a:gd name="connsiteX493" fmla="*/ 11184 w 766280"/>
                <a:gd name="connsiteY493" fmla="*/ 479869 h 760960"/>
                <a:gd name="connsiteX494" fmla="*/ 8698 w 766280"/>
                <a:gd name="connsiteY494" fmla="*/ 453627 h 760960"/>
                <a:gd name="connsiteX495" fmla="*/ 8698 w 766280"/>
                <a:gd name="connsiteY495" fmla="*/ 458625 h 760960"/>
                <a:gd name="connsiteX496" fmla="*/ 4970 w 766280"/>
                <a:gd name="connsiteY496" fmla="*/ 426134 h 760960"/>
                <a:gd name="connsiteX497" fmla="*/ 3728 w 766280"/>
                <a:gd name="connsiteY497" fmla="*/ 427384 h 760960"/>
                <a:gd name="connsiteX498" fmla="*/ 1242 w 766280"/>
                <a:gd name="connsiteY498" fmla="*/ 396143 h 760960"/>
                <a:gd name="connsiteX499" fmla="*/ 2484 w 766280"/>
                <a:gd name="connsiteY499" fmla="*/ 396143 h 760960"/>
                <a:gd name="connsiteX500" fmla="*/ 1242 w 766280"/>
                <a:gd name="connsiteY500" fmla="*/ 376148 h 760960"/>
                <a:gd name="connsiteX501" fmla="*/ 0 w 766280"/>
                <a:gd name="connsiteY501" fmla="*/ 379897 h 760960"/>
                <a:gd name="connsiteX502" fmla="*/ 1242 w 766280"/>
                <a:gd name="connsiteY502" fmla="*/ 353655 h 760960"/>
                <a:gd name="connsiteX503" fmla="*/ 2484 w 766280"/>
                <a:gd name="connsiteY503" fmla="*/ 344907 h 760960"/>
                <a:gd name="connsiteX504" fmla="*/ 6212 w 766280"/>
                <a:gd name="connsiteY504" fmla="*/ 311167 h 760960"/>
                <a:gd name="connsiteX505" fmla="*/ 7456 w 766280"/>
                <a:gd name="connsiteY505" fmla="*/ 313666 h 760960"/>
                <a:gd name="connsiteX506" fmla="*/ 11184 w 766280"/>
                <a:gd name="connsiteY506" fmla="*/ 296171 h 760960"/>
                <a:gd name="connsiteX507" fmla="*/ 11184 w 766280"/>
                <a:gd name="connsiteY507" fmla="*/ 277426 h 760960"/>
                <a:gd name="connsiteX508" fmla="*/ 11184 w 766280"/>
                <a:gd name="connsiteY508" fmla="*/ 281175 h 760960"/>
                <a:gd name="connsiteX509" fmla="*/ 12426 w 766280"/>
                <a:gd name="connsiteY509" fmla="*/ 274926 h 760960"/>
                <a:gd name="connsiteX510" fmla="*/ 13668 w 766280"/>
                <a:gd name="connsiteY510" fmla="*/ 277426 h 760960"/>
                <a:gd name="connsiteX511" fmla="*/ 22368 w 766280"/>
                <a:gd name="connsiteY511" fmla="*/ 244935 h 760960"/>
                <a:gd name="connsiteX512" fmla="*/ 24852 w 766280"/>
                <a:gd name="connsiteY512" fmla="*/ 244935 h 760960"/>
                <a:gd name="connsiteX513" fmla="*/ 28580 w 766280"/>
                <a:gd name="connsiteY513" fmla="*/ 234938 h 760960"/>
                <a:gd name="connsiteX514" fmla="*/ 29824 w 766280"/>
                <a:gd name="connsiteY514" fmla="*/ 229939 h 760960"/>
                <a:gd name="connsiteX515" fmla="*/ 77046 w 766280"/>
                <a:gd name="connsiteY515" fmla="*/ 154960 h 760960"/>
                <a:gd name="connsiteX516" fmla="*/ 85744 w 766280"/>
                <a:gd name="connsiteY516" fmla="*/ 141214 h 760960"/>
                <a:gd name="connsiteX517" fmla="*/ 86988 w 766280"/>
                <a:gd name="connsiteY517" fmla="*/ 142464 h 760960"/>
                <a:gd name="connsiteX518" fmla="*/ 104384 w 766280"/>
                <a:gd name="connsiteY518" fmla="*/ 119970 h 760960"/>
                <a:gd name="connsiteX519" fmla="*/ 644298 w 766280"/>
                <a:gd name="connsiteY519" fmla="*/ 111479 h 760960"/>
                <a:gd name="connsiteX520" fmla="*/ 650114 w 766280"/>
                <a:gd name="connsiteY520" fmla="*/ 114710 h 760960"/>
                <a:gd name="connsiteX521" fmla="*/ 653992 w 766280"/>
                <a:gd name="connsiteY521" fmla="*/ 122464 h 760960"/>
                <a:gd name="connsiteX522" fmla="*/ 642358 w 766280"/>
                <a:gd name="connsiteY522" fmla="*/ 112125 h 760960"/>
                <a:gd name="connsiteX523" fmla="*/ 644298 w 766280"/>
                <a:gd name="connsiteY523" fmla="*/ 111479 h 760960"/>
                <a:gd name="connsiteX524" fmla="*/ 633302 w 766280"/>
                <a:gd name="connsiteY524" fmla="*/ 106157 h 760960"/>
                <a:gd name="connsiteX525" fmla="*/ 636276 w 766280"/>
                <a:gd name="connsiteY525" fmla="*/ 108766 h 760960"/>
                <a:gd name="connsiteX526" fmla="*/ 634446 w 766280"/>
                <a:gd name="connsiteY526" fmla="*/ 107667 h 760960"/>
                <a:gd name="connsiteX527" fmla="*/ 633302 w 766280"/>
                <a:gd name="connsiteY527" fmla="*/ 106157 h 760960"/>
                <a:gd name="connsiteX528" fmla="*/ 638884 w 766280"/>
                <a:gd name="connsiteY528" fmla="*/ 100253 h 760960"/>
                <a:gd name="connsiteX529" fmla="*/ 639518 w 766280"/>
                <a:gd name="connsiteY529" fmla="*/ 100253 h 760960"/>
                <a:gd name="connsiteX530" fmla="*/ 641420 w 766280"/>
                <a:gd name="connsiteY530" fmla="*/ 102999 h 760960"/>
                <a:gd name="connsiteX531" fmla="*/ 638512 w 766280"/>
                <a:gd name="connsiteY531" fmla="*/ 98799 h 760960"/>
                <a:gd name="connsiteX532" fmla="*/ 640152 w 766280"/>
                <a:gd name="connsiteY532" fmla="*/ 100253 h 760960"/>
                <a:gd name="connsiteX533" fmla="*/ 639518 w 766280"/>
                <a:gd name="connsiteY533" fmla="*/ 100253 h 760960"/>
                <a:gd name="connsiteX534" fmla="*/ 626206 w 766280"/>
                <a:gd name="connsiteY534" fmla="*/ 87892 h 760960"/>
                <a:gd name="connsiteX535" fmla="*/ 633812 w 766280"/>
                <a:gd name="connsiteY535" fmla="*/ 92012 h 760960"/>
                <a:gd name="connsiteX536" fmla="*/ 638512 w 766280"/>
                <a:gd name="connsiteY536" fmla="*/ 98799 h 760960"/>
                <a:gd name="connsiteX537" fmla="*/ 620716 w 766280"/>
                <a:gd name="connsiteY537" fmla="*/ 82401 h 760960"/>
                <a:gd name="connsiteX538" fmla="*/ 630132 w 766280"/>
                <a:gd name="connsiteY538" fmla="*/ 86519 h 760960"/>
                <a:gd name="connsiteX539" fmla="*/ 626992 w 766280"/>
                <a:gd name="connsiteY539" fmla="*/ 86519 h 760960"/>
                <a:gd name="connsiteX540" fmla="*/ 600010 w 766280"/>
                <a:gd name="connsiteY540" fmla="*/ 79519 h 760960"/>
                <a:gd name="connsiteX541" fmla="*/ 612686 w 766280"/>
                <a:gd name="connsiteY541" fmla="*/ 84750 h 760960"/>
                <a:gd name="connsiteX542" fmla="*/ 624096 w 766280"/>
                <a:gd name="connsiteY542" fmla="*/ 95214 h 760960"/>
                <a:gd name="connsiteX543" fmla="*/ 616490 w 766280"/>
                <a:gd name="connsiteY543" fmla="*/ 84750 h 760960"/>
                <a:gd name="connsiteX544" fmla="*/ 624096 w 766280"/>
                <a:gd name="connsiteY544" fmla="*/ 89982 h 760960"/>
                <a:gd name="connsiteX545" fmla="*/ 622828 w 766280"/>
                <a:gd name="connsiteY545" fmla="*/ 97830 h 760960"/>
                <a:gd name="connsiteX546" fmla="*/ 607616 w 766280"/>
                <a:gd name="connsiteY546" fmla="*/ 86058 h 760960"/>
                <a:gd name="connsiteX547" fmla="*/ 608884 w 766280"/>
                <a:gd name="connsiteY547" fmla="*/ 86058 h 760960"/>
                <a:gd name="connsiteX548" fmla="*/ 604232 w 766280"/>
                <a:gd name="connsiteY548" fmla="*/ 71415 h 760960"/>
                <a:gd name="connsiteX549" fmla="*/ 608352 w 766280"/>
                <a:gd name="connsiteY549" fmla="*/ 75075 h 760960"/>
                <a:gd name="connsiteX550" fmla="*/ 606978 w 766280"/>
                <a:gd name="connsiteY550" fmla="*/ 75075 h 760960"/>
                <a:gd name="connsiteX551" fmla="*/ 190060 w 766280"/>
                <a:gd name="connsiteY551" fmla="*/ 68361 h 760960"/>
                <a:gd name="connsiteX552" fmla="*/ 179074 w 766280"/>
                <a:gd name="connsiteY552" fmla="*/ 75685 h 760960"/>
                <a:gd name="connsiteX553" fmla="*/ 184566 w 766280"/>
                <a:gd name="connsiteY553" fmla="*/ 70802 h 760960"/>
                <a:gd name="connsiteX554" fmla="*/ 186902 w 766280"/>
                <a:gd name="connsiteY554" fmla="*/ 69124 h 760960"/>
                <a:gd name="connsiteX555" fmla="*/ 187316 w 766280"/>
                <a:gd name="connsiteY555" fmla="*/ 69024 h 760960"/>
                <a:gd name="connsiteX556" fmla="*/ 582260 w 766280"/>
                <a:gd name="connsiteY556" fmla="*/ 65917 h 760960"/>
                <a:gd name="connsiteX557" fmla="*/ 585556 w 766280"/>
                <a:gd name="connsiteY557" fmla="*/ 67291 h 760960"/>
                <a:gd name="connsiteX558" fmla="*/ 586656 w 766280"/>
                <a:gd name="connsiteY558" fmla="*/ 70038 h 760960"/>
                <a:gd name="connsiteX559" fmla="*/ 571276 w 766280"/>
                <a:gd name="connsiteY559" fmla="*/ 60429 h 760960"/>
                <a:gd name="connsiteX560" fmla="*/ 580692 w 766280"/>
                <a:gd name="connsiteY560" fmla="*/ 64822 h 760960"/>
                <a:gd name="connsiteX561" fmla="*/ 577554 w 766280"/>
                <a:gd name="connsiteY561" fmla="*/ 63723 h 760960"/>
                <a:gd name="connsiteX562" fmla="*/ 180272 w 766280"/>
                <a:gd name="connsiteY562" fmla="*/ 54931 h 760960"/>
                <a:gd name="connsiteX563" fmla="*/ 173282 w 766280"/>
                <a:gd name="connsiteY563" fmla="*/ 59327 h 760960"/>
                <a:gd name="connsiteX564" fmla="*/ 171284 w 766280"/>
                <a:gd name="connsiteY564" fmla="*/ 59327 h 760960"/>
                <a:gd name="connsiteX565" fmla="*/ 180272 w 766280"/>
                <a:gd name="connsiteY565" fmla="*/ 54931 h 760960"/>
                <a:gd name="connsiteX566" fmla="*/ 571276 w 766280"/>
                <a:gd name="connsiteY566" fmla="*/ 49443 h 760960"/>
                <a:gd name="connsiteX567" fmla="*/ 580692 w 766280"/>
                <a:gd name="connsiteY567" fmla="*/ 53561 h 760960"/>
                <a:gd name="connsiteX568" fmla="*/ 579124 w 766280"/>
                <a:gd name="connsiteY568" fmla="*/ 53561 h 760960"/>
                <a:gd name="connsiteX569" fmla="*/ 571276 w 766280"/>
                <a:gd name="connsiteY569" fmla="*/ 49443 h 760960"/>
                <a:gd name="connsiteX570" fmla="*/ 427540 w 766280"/>
                <a:gd name="connsiteY570" fmla="*/ 35608 h 760960"/>
                <a:gd name="connsiteX571" fmla="*/ 428256 w 766280"/>
                <a:gd name="connsiteY571" fmla="*/ 37483 h 760960"/>
                <a:gd name="connsiteX572" fmla="*/ 429508 w 766280"/>
                <a:gd name="connsiteY572" fmla="*/ 41697 h 760960"/>
                <a:gd name="connsiteX573" fmla="*/ 427004 w 766280"/>
                <a:gd name="connsiteY573" fmla="*/ 47939 h 760960"/>
                <a:gd name="connsiteX574" fmla="*/ 429508 w 766280"/>
                <a:gd name="connsiteY574" fmla="*/ 46690 h 760960"/>
                <a:gd name="connsiteX575" fmla="*/ 429508 w 766280"/>
                <a:gd name="connsiteY575" fmla="*/ 49187 h 760960"/>
                <a:gd name="connsiteX576" fmla="*/ 428256 w 766280"/>
                <a:gd name="connsiteY576" fmla="*/ 94131 h 760960"/>
                <a:gd name="connsiteX577" fmla="*/ 429508 w 766280"/>
                <a:gd name="connsiteY577" fmla="*/ 94131 h 760960"/>
                <a:gd name="connsiteX578" fmla="*/ 429508 w 766280"/>
                <a:gd name="connsiteY578" fmla="*/ 97876 h 760960"/>
                <a:gd name="connsiteX579" fmla="*/ 428256 w 766280"/>
                <a:gd name="connsiteY579" fmla="*/ 101621 h 760960"/>
                <a:gd name="connsiteX580" fmla="*/ 429508 w 766280"/>
                <a:gd name="connsiteY580" fmla="*/ 102870 h 760960"/>
                <a:gd name="connsiteX581" fmla="*/ 429508 w 766280"/>
                <a:gd name="connsiteY581" fmla="*/ 124093 h 760960"/>
                <a:gd name="connsiteX582" fmla="*/ 427004 w 766280"/>
                <a:gd name="connsiteY582" fmla="*/ 125341 h 760960"/>
                <a:gd name="connsiteX583" fmla="*/ 429508 w 766280"/>
                <a:gd name="connsiteY583" fmla="*/ 131583 h 760960"/>
                <a:gd name="connsiteX584" fmla="*/ 425752 w 766280"/>
                <a:gd name="connsiteY584" fmla="*/ 139074 h 760960"/>
                <a:gd name="connsiteX585" fmla="*/ 427004 w 766280"/>
                <a:gd name="connsiteY585" fmla="*/ 141571 h 760960"/>
                <a:gd name="connsiteX586" fmla="*/ 428256 w 766280"/>
                <a:gd name="connsiteY586" fmla="*/ 150310 h 760960"/>
                <a:gd name="connsiteX587" fmla="*/ 425752 w 766280"/>
                <a:gd name="connsiteY587" fmla="*/ 170285 h 760960"/>
                <a:gd name="connsiteX588" fmla="*/ 428256 w 766280"/>
                <a:gd name="connsiteY588" fmla="*/ 172782 h 760960"/>
                <a:gd name="connsiteX589" fmla="*/ 429508 w 766280"/>
                <a:gd name="connsiteY589" fmla="*/ 171533 h 760960"/>
                <a:gd name="connsiteX590" fmla="*/ 429508 w 766280"/>
                <a:gd name="connsiteY590" fmla="*/ 175278 h 760960"/>
                <a:gd name="connsiteX591" fmla="*/ 429508 w 766280"/>
                <a:gd name="connsiteY591" fmla="*/ 176527 h 760960"/>
                <a:gd name="connsiteX592" fmla="*/ 428256 w 766280"/>
                <a:gd name="connsiteY592" fmla="*/ 179024 h 760960"/>
                <a:gd name="connsiteX593" fmla="*/ 429468 w 766280"/>
                <a:gd name="connsiteY593" fmla="*/ 183861 h 760960"/>
                <a:gd name="connsiteX594" fmla="*/ 429038 w 766280"/>
                <a:gd name="connsiteY594" fmla="*/ 183393 h 760960"/>
                <a:gd name="connsiteX595" fmla="*/ 428256 w 766280"/>
                <a:gd name="connsiteY595" fmla="*/ 185266 h 760960"/>
                <a:gd name="connsiteX596" fmla="*/ 429508 w 766280"/>
                <a:gd name="connsiteY596" fmla="*/ 189011 h 760960"/>
                <a:gd name="connsiteX597" fmla="*/ 428256 w 766280"/>
                <a:gd name="connsiteY597" fmla="*/ 187763 h 760960"/>
                <a:gd name="connsiteX598" fmla="*/ 428256 w 766280"/>
                <a:gd name="connsiteY598" fmla="*/ 191508 h 760960"/>
                <a:gd name="connsiteX599" fmla="*/ 429508 w 766280"/>
                <a:gd name="connsiteY599" fmla="*/ 190260 h 760960"/>
                <a:gd name="connsiteX600" fmla="*/ 428256 w 766280"/>
                <a:gd name="connsiteY600" fmla="*/ 223967 h 760960"/>
                <a:gd name="connsiteX601" fmla="*/ 425752 w 766280"/>
                <a:gd name="connsiteY601" fmla="*/ 231458 h 760960"/>
                <a:gd name="connsiteX602" fmla="*/ 425752 w 766280"/>
                <a:gd name="connsiteY602" fmla="*/ 230209 h 760960"/>
                <a:gd name="connsiteX603" fmla="*/ 423246 w 766280"/>
                <a:gd name="connsiteY603" fmla="*/ 233954 h 760960"/>
                <a:gd name="connsiteX604" fmla="*/ 427004 w 766280"/>
                <a:gd name="connsiteY604" fmla="*/ 232706 h 760960"/>
                <a:gd name="connsiteX605" fmla="*/ 428256 w 766280"/>
                <a:gd name="connsiteY605" fmla="*/ 236451 h 760960"/>
                <a:gd name="connsiteX606" fmla="*/ 429508 w 766280"/>
                <a:gd name="connsiteY606" fmla="*/ 255178 h 760960"/>
                <a:gd name="connsiteX607" fmla="*/ 428256 w 766280"/>
                <a:gd name="connsiteY607" fmla="*/ 270159 h 760960"/>
                <a:gd name="connsiteX608" fmla="*/ 427004 w 766280"/>
                <a:gd name="connsiteY608" fmla="*/ 271407 h 760960"/>
                <a:gd name="connsiteX609" fmla="*/ 428256 w 766280"/>
                <a:gd name="connsiteY609" fmla="*/ 282643 h 760960"/>
                <a:gd name="connsiteX610" fmla="*/ 429508 w 766280"/>
                <a:gd name="connsiteY610" fmla="*/ 290134 h 760960"/>
                <a:gd name="connsiteX611" fmla="*/ 428256 w 766280"/>
                <a:gd name="connsiteY611" fmla="*/ 290134 h 760960"/>
                <a:gd name="connsiteX612" fmla="*/ 429508 w 766280"/>
                <a:gd name="connsiteY612" fmla="*/ 296376 h 760960"/>
                <a:gd name="connsiteX613" fmla="*/ 427004 w 766280"/>
                <a:gd name="connsiteY613" fmla="*/ 310109 h 760960"/>
                <a:gd name="connsiteX614" fmla="*/ 429508 w 766280"/>
                <a:gd name="connsiteY614" fmla="*/ 317599 h 760960"/>
                <a:gd name="connsiteX615" fmla="*/ 428256 w 766280"/>
                <a:gd name="connsiteY615" fmla="*/ 318848 h 760960"/>
                <a:gd name="connsiteX616" fmla="*/ 428256 w 766280"/>
                <a:gd name="connsiteY616" fmla="*/ 328835 h 760960"/>
                <a:gd name="connsiteX617" fmla="*/ 429508 w 766280"/>
                <a:gd name="connsiteY617" fmla="*/ 330084 h 760960"/>
                <a:gd name="connsiteX618" fmla="*/ 430760 w 766280"/>
                <a:gd name="connsiteY618" fmla="*/ 341320 h 760960"/>
                <a:gd name="connsiteX619" fmla="*/ 429508 w 766280"/>
                <a:gd name="connsiteY619" fmla="*/ 342568 h 760960"/>
                <a:gd name="connsiteX620" fmla="*/ 430760 w 766280"/>
                <a:gd name="connsiteY620" fmla="*/ 347562 h 760960"/>
                <a:gd name="connsiteX621" fmla="*/ 430760 w 766280"/>
                <a:gd name="connsiteY621" fmla="*/ 345065 h 760960"/>
                <a:gd name="connsiteX622" fmla="*/ 425752 w 766280"/>
                <a:gd name="connsiteY622" fmla="*/ 353804 h 760960"/>
                <a:gd name="connsiteX623" fmla="*/ 427004 w 766280"/>
                <a:gd name="connsiteY623" fmla="*/ 352555 h 760960"/>
                <a:gd name="connsiteX624" fmla="*/ 425752 w 766280"/>
                <a:gd name="connsiteY624" fmla="*/ 361294 h 760960"/>
                <a:gd name="connsiteX625" fmla="*/ 428256 w 766280"/>
                <a:gd name="connsiteY625" fmla="*/ 361294 h 760960"/>
                <a:gd name="connsiteX626" fmla="*/ 425752 w 766280"/>
                <a:gd name="connsiteY626" fmla="*/ 370033 h 760960"/>
                <a:gd name="connsiteX627" fmla="*/ 427004 w 766280"/>
                <a:gd name="connsiteY627" fmla="*/ 373779 h 760960"/>
                <a:gd name="connsiteX628" fmla="*/ 428256 w 766280"/>
                <a:gd name="connsiteY628" fmla="*/ 372530 h 760960"/>
                <a:gd name="connsiteX629" fmla="*/ 427004 w 766280"/>
                <a:gd name="connsiteY629" fmla="*/ 377524 h 760960"/>
                <a:gd name="connsiteX630" fmla="*/ 428256 w 766280"/>
                <a:gd name="connsiteY630" fmla="*/ 377524 h 760960"/>
                <a:gd name="connsiteX631" fmla="*/ 429508 w 766280"/>
                <a:gd name="connsiteY631" fmla="*/ 377524 h 760960"/>
                <a:gd name="connsiteX632" fmla="*/ 435770 w 766280"/>
                <a:gd name="connsiteY632" fmla="*/ 375027 h 760960"/>
                <a:gd name="connsiteX633" fmla="*/ 435770 w 766280"/>
                <a:gd name="connsiteY633" fmla="*/ 377524 h 760960"/>
                <a:gd name="connsiteX634" fmla="*/ 440778 w 766280"/>
                <a:gd name="connsiteY634" fmla="*/ 375027 h 760960"/>
                <a:gd name="connsiteX635" fmla="*/ 443596 w 766280"/>
                <a:gd name="connsiteY635" fmla="*/ 371282 h 760960"/>
                <a:gd name="connsiteX636" fmla="*/ 445788 w 766280"/>
                <a:gd name="connsiteY636" fmla="*/ 371282 h 760960"/>
                <a:gd name="connsiteX637" fmla="*/ 444536 w 766280"/>
                <a:gd name="connsiteY637" fmla="*/ 372530 h 760960"/>
                <a:gd name="connsiteX638" fmla="*/ 454554 w 766280"/>
                <a:gd name="connsiteY638" fmla="*/ 370033 h 760960"/>
                <a:gd name="connsiteX639" fmla="*/ 454554 w 766280"/>
                <a:gd name="connsiteY639" fmla="*/ 372530 h 760960"/>
                <a:gd name="connsiteX640" fmla="*/ 459564 w 766280"/>
                <a:gd name="connsiteY640" fmla="*/ 370033 h 760960"/>
                <a:gd name="connsiteX641" fmla="*/ 485862 w 766280"/>
                <a:gd name="connsiteY641" fmla="*/ 368785 h 760960"/>
                <a:gd name="connsiteX642" fmla="*/ 490870 w 766280"/>
                <a:gd name="connsiteY642" fmla="*/ 367537 h 760960"/>
                <a:gd name="connsiteX643" fmla="*/ 490870 w 766280"/>
                <a:gd name="connsiteY643" fmla="*/ 368785 h 760960"/>
                <a:gd name="connsiteX644" fmla="*/ 498384 w 766280"/>
                <a:gd name="connsiteY644" fmla="*/ 365040 h 760960"/>
                <a:gd name="connsiteX645" fmla="*/ 499638 w 766280"/>
                <a:gd name="connsiteY645" fmla="*/ 367537 h 760960"/>
                <a:gd name="connsiteX646" fmla="*/ 502142 w 766280"/>
                <a:gd name="connsiteY646" fmla="*/ 365040 h 760960"/>
                <a:gd name="connsiteX647" fmla="*/ 503394 w 766280"/>
                <a:gd name="connsiteY647" fmla="*/ 367537 h 760960"/>
                <a:gd name="connsiteX648" fmla="*/ 508404 w 766280"/>
                <a:gd name="connsiteY648" fmla="*/ 366288 h 760960"/>
                <a:gd name="connsiteX649" fmla="*/ 507150 w 766280"/>
                <a:gd name="connsiteY649" fmla="*/ 366288 h 760960"/>
                <a:gd name="connsiteX650" fmla="*/ 514664 w 766280"/>
                <a:gd name="connsiteY650" fmla="*/ 361294 h 760960"/>
                <a:gd name="connsiteX651" fmla="*/ 519674 w 766280"/>
                <a:gd name="connsiteY651" fmla="*/ 363791 h 760960"/>
                <a:gd name="connsiteX652" fmla="*/ 522178 w 766280"/>
                <a:gd name="connsiteY652" fmla="*/ 361294 h 760960"/>
                <a:gd name="connsiteX653" fmla="*/ 522178 w 766280"/>
                <a:gd name="connsiteY653" fmla="*/ 360714 h 760960"/>
                <a:gd name="connsiteX654" fmla="*/ 521840 w 766280"/>
                <a:gd name="connsiteY654" fmla="*/ 360714 h 760960"/>
                <a:gd name="connsiteX655" fmla="*/ 521840 w 766280"/>
                <a:gd name="connsiteY655" fmla="*/ 358884 h 760960"/>
                <a:gd name="connsiteX656" fmla="*/ 525624 w 766280"/>
                <a:gd name="connsiteY656" fmla="*/ 360566 h 760960"/>
                <a:gd name="connsiteX657" fmla="*/ 527188 w 766280"/>
                <a:gd name="connsiteY657" fmla="*/ 360046 h 760960"/>
                <a:gd name="connsiteX658" fmla="*/ 528440 w 766280"/>
                <a:gd name="connsiteY658" fmla="*/ 360046 h 760960"/>
                <a:gd name="connsiteX659" fmla="*/ 529692 w 766280"/>
                <a:gd name="connsiteY659" fmla="*/ 360046 h 760960"/>
                <a:gd name="connsiteX660" fmla="*/ 547224 w 766280"/>
                <a:gd name="connsiteY660" fmla="*/ 357549 h 760960"/>
                <a:gd name="connsiteX661" fmla="*/ 555990 w 766280"/>
                <a:gd name="connsiteY661" fmla="*/ 357549 h 760960"/>
                <a:gd name="connsiteX662" fmla="*/ 555990 w 766280"/>
                <a:gd name="connsiteY662" fmla="*/ 355052 h 760960"/>
                <a:gd name="connsiteX663" fmla="*/ 564756 w 766280"/>
                <a:gd name="connsiteY663" fmla="*/ 353804 h 760960"/>
                <a:gd name="connsiteX664" fmla="*/ 564756 w 766280"/>
                <a:gd name="connsiteY664" fmla="*/ 351307 h 760960"/>
                <a:gd name="connsiteX665" fmla="*/ 579784 w 766280"/>
                <a:gd name="connsiteY665" fmla="*/ 351307 h 760960"/>
                <a:gd name="connsiteX666" fmla="*/ 587298 w 766280"/>
                <a:gd name="connsiteY666" fmla="*/ 350059 h 760960"/>
                <a:gd name="connsiteX667" fmla="*/ 587298 w 766280"/>
                <a:gd name="connsiteY667" fmla="*/ 351307 h 760960"/>
                <a:gd name="connsiteX668" fmla="*/ 593560 w 766280"/>
                <a:gd name="connsiteY668" fmla="*/ 350059 h 760960"/>
                <a:gd name="connsiteX669" fmla="*/ 611092 w 766280"/>
                <a:gd name="connsiteY669" fmla="*/ 347562 h 760960"/>
                <a:gd name="connsiteX670" fmla="*/ 614848 w 766280"/>
                <a:gd name="connsiteY670" fmla="*/ 346313 h 760960"/>
                <a:gd name="connsiteX671" fmla="*/ 618606 w 766280"/>
                <a:gd name="connsiteY671" fmla="*/ 345065 h 760960"/>
                <a:gd name="connsiteX672" fmla="*/ 624868 w 766280"/>
                <a:gd name="connsiteY672" fmla="*/ 345065 h 760960"/>
                <a:gd name="connsiteX673" fmla="*/ 626120 w 766280"/>
                <a:gd name="connsiteY673" fmla="*/ 345065 h 760960"/>
                <a:gd name="connsiteX674" fmla="*/ 623614 w 766280"/>
                <a:gd name="connsiteY674" fmla="*/ 346313 h 760960"/>
                <a:gd name="connsiteX675" fmla="*/ 626120 w 766280"/>
                <a:gd name="connsiteY675" fmla="*/ 346313 h 760960"/>
                <a:gd name="connsiteX676" fmla="*/ 626120 w 766280"/>
                <a:gd name="connsiteY676" fmla="*/ 345065 h 760960"/>
                <a:gd name="connsiteX677" fmla="*/ 627372 w 766280"/>
                <a:gd name="connsiteY677" fmla="*/ 345065 h 760960"/>
                <a:gd name="connsiteX678" fmla="*/ 628624 w 766280"/>
                <a:gd name="connsiteY678" fmla="*/ 347562 h 760960"/>
                <a:gd name="connsiteX679" fmla="*/ 631128 w 766280"/>
                <a:gd name="connsiteY679" fmla="*/ 346313 h 760960"/>
                <a:gd name="connsiteX680" fmla="*/ 631128 w 766280"/>
                <a:gd name="connsiteY680" fmla="*/ 347562 h 760960"/>
                <a:gd name="connsiteX681" fmla="*/ 637390 w 766280"/>
                <a:gd name="connsiteY681" fmla="*/ 345065 h 760960"/>
                <a:gd name="connsiteX682" fmla="*/ 636138 w 766280"/>
                <a:gd name="connsiteY682" fmla="*/ 343816 h 760960"/>
                <a:gd name="connsiteX683" fmla="*/ 638642 w 766280"/>
                <a:gd name="connsiteY683" fmla="*/ 342568 h 760960"/>
                <a:gd name="connsiteX684" fmla="*/ 644904 w 766280"/>
                <a:gd name="connsiteY684" fmla="*/ 343816 h 760960"/>
                <a:gd name="connsiteX685" fmla="*/ 647410 w 766280"/>
                <a:gd name="connsiteY685" fmla="*/ 343036 h 760960"/>
                <a:gd name="connsiteX686" fmla="*/ 649004 w 766280"/>
                <a:gd name="connsiteY686" fmla="*/ 341943 h 760960"/>
                <a:gd name="connsiteX687" fmla="*/ 649914 w 766280"/>
                <a:gd name="connsiteY687" fmla="*/ 341320 h 760960"/>
                <a:gd name="connsiteX688" fmla="*/ 651164 w 766280"/>
                <a:gd name="connsiteY688" fmla="*/ 341943 h 760960"/>
                <a:gd name="connsiteX689" fmla="*/ 652418 w 766280"/>
                <a:gd name="connsiteY689" fmla="*/ 342568 h 760960"/>
                <a:gd name="connsiteX690" fmla="*/ 645398 w 766280"/>
                <a:gd name="connsiteY690" fmla="*/ 346067 h 760960"/>
                <a:gd name="connsiteX691" fmla="*/ 644904 w 766280"/>
                <a:gd name="connsiteY691" fmla="*/ 346313 h 760960"/>
                <a:gd name="connsiteX692" fmla="*/ 647408 w 766280"/>
                <a:gd name="connsiteY692" fmla="*/ 347562 h 760960"/>
                <a:gd name="connsiteX693" fmla="*/ 643652 w 766280"/>
                <a:gd name="connsiteY693" fmla="*/ 347562 h 760960"/>
                <a:gd name="connsiteX694" fmla="*/ 642400 w 766280"/>
                <a:gd name="connsiteY694" fmla="*/ 346313 h 760960"/>
                <a:gd name="connsiteX695" fmla="*/ 639896 w 766280"/>
                <a:gd name="connsiteY695" fmla="*/ 347562 h 760960"/>
                <a:gd name="connsiteX696" fmla="*/ 634886 w 766280"/>
                <a:gd name="connsiteY696" fmla="*/ 350059 h 760960"/>
                <a:gd name="connsiteX697" fmla="*/ 633634 w 766280"/>
                <a:gd name="connsiteY697" fmla="*/ 351307 h 760960"/>
                <a:gd name="connsiteX698" fmla="*/ 634886 w 766280"/>
                <a:gd name="connsiteY698" fmla="*/ 351307 h 760960"/>
                <a:gd name="connsiteX699" fmla="*/ 633634 w 766280"/>
                <a:gd name="connsiteY699" fmla="*/ 353804 h 760960"/>
                <a:gd name="connsiteX700" fmla="*/ 622362 w 766280"/>
                <a:gd name="connsiteY700" fmla="*/ 353804 h 760960"/>
                <a:gd name="connsiteX701" fmla="*/ 618606 w 766280"/>
                <a:gd name="connsiteY701" fmla="*/ 353804 h 760960"/>
                <a:gd name="connsiteX702" fmla="*/ 616100 w 766280"/>
                <a:gd name="connsiteY702" fmla="*/ 352555 h 760960"/>
                <a:gd name="connsiteX703" fmla="*/ 623614 w 766280"/>
                <a:gd name="connsiteY703" fmla="*/ 352555 h 760960"/>
                <a:gd name="connsiteX704" fmla="*/ 622362 w 766280"/>
                <a:gd name="connsiteY704" fmla="*/ 348810 h 760960"/>
                <a:gd name="connsiteX705" fmla="*/ 609840 w 766280"/>
                <a:gd name="connsiteY705" fmla="*/ 352555 h 760960"/>
                <a:gd name="connsiteX706" fmla="*/ 607334 w 766280"/>
                <a:gd name="connsiteY706" fmla="*/ 351307 h 760960"/>
                <a:gd name="connsiteX707" fmla="*/ 606872 w 766280"/>
                <a:gd name="connsiteY707" fmla="*/ 351768 h 760960"/>
                <a:gd name="connsiteX708" fmla="*/ 605604 w 766280"/>
                <a:gd name="connsiteY708" fmla="*/ 354303 h 760960"/>
                <a:gd name="connsiteX709" fmla="*/ 604330 w 766280"/>
                <a:gd name="connsiteY709" fmla="*/ 354303 h 760960"/>
                <a:gd name="connsiteX710" fmla="*/ 598568 w 766280"/>
                <a:gd name="connsiteY710" fmla="*/ 360046 h 760960"/>
                <a:gd name="connsiteX711" fmla="*/ 596064 w 766280"/>
                <a:gd name="connsiteY711" fmla="*/ 358798 h 760960"/>
                <a:gd name="connsiteX712" fmla="*/ 582288 w 766280"/>
                <a:gd name="connsiteY712" fmla="*/ 360046 h 760960"/>
                <a:gd name="connsiteX713" fmla="*/ 582288 w 766280"/>
                <a:gd name="connsiteY713" fmla="*/ 357549 h 760960"/>
                <a:gd name="connsiteX714" fmla="*/ 577280 w 766280"/>
                <a:gd name="connsiteY714" fmla="*/ 363791 h 760960"/>
                <a:gd name="connsiteX715" fmla="*/ 572270 w 766280"/>
                <a:gd name="connsiteY715" fmla="*/ 363791 h 760960"/>
                <a:gd name="connsiteX716" fmla="*/ 571018 w 766280"/>
                <a:gd name="connsiteY716" fmla="*/ 366288 h 760960"/>
                <a:gd name="connsiteX717" fmla="*/ 568514 w 766280"/>
                <a:gd name="connsiteY717" fmla="*/ 365040 h 760960"/>
                <a:gd name="connsiteX718" fmla="*/ 568398 w 766280"/>
                <a:gd name="connsiteY718" fmla="*/ 365156 h 760960"/>
                <a:gd name="connsiteX719" fmla="*/ 567262 w 766280"/>
                <a:gd name="connsiteY719" fmla="*/ 366288 h 760960"/>
                <a:gd name="connsiteX720" fmla="*/ 567688 w 766280"/>
                <a:gd name="connsiteY720" fmla="*/ 364446 h 760960"/>
                <a:gd name="connsiteX721" fmla="*/ 567730 w 766280"/>
                <a:gd name="connsiteY721" fmla="*/ 364259 h 760960"/>
                <a:gd name="connsiteX722" fmla="*/ 567262 w 766280"/>
                <a:gd name="connsiteY722" fmla="*/ 361294 h 760960"/>
                <a:gd name="connsiteX723" fmla="*/ 563034 w 766280"/>
                <a:gd name="connsiteY723" fmla="*/ 359578 h 760960"/>
                <a:gd name="connsiteX724" fmla="*/ 560286 w 766280"/>
                <a:gd name="connsiteY724" fmla="*/ 358925 h 760960"/>
                <a:gd name="connsiteX725" fmla="*/ 559748 w 766280"/>
                <a:gd name="connsiteY725" fmla="*/ 358798 h 760960"/>
                <a:gd name="connsiteX726" fmla="*/ 562252 w 766280"/>
                <a:gd name="connsiteY726" fmla="*/ 368785 h 760960"/>
                <a:gd name="connsiteX727" fmla="*/ 558496 w 766280"/>
                <a:gd name="connsiteY727" fmla="*/ 368785 h 760960"/>
                <a:gd name="connsiteX728" fmla="*/ 550982 w 766280"/>
                <a:gd name="connsiteY728" fmla="*/ 370033 h 760960"/>
                <a:gd name="connsiteX729" fmla="*/ 552234 w 766280"/>
                <a:gd name="connsiteY729" fmla="*/ 368785 h 760960"/>
                <a:gd name="connsiteX730" fmla="*/ 547224 w 766280"/>
                <a:gd name="connsiteY730" fmla="*/ 370033 h 760960"/>
                <a:gd name="connsiteX731" fmla="*/ 547224 w 766280"/>
                <a:gd name="connsiteY731" fmla="*/ 366288 h 760960"/>
                <a:gd name="connsiteX732" fmla="*/ 539710 w 766280"/>
                <a:gd name="connsiteY732" fmla="*/ 372530 h 760960"/>
                <a:gd name="connsiteX733" fmla="*/ 545972 w 766280"/>
                <a:gd name="connsiteY733" fmla="*/ 368785 h 760960"/>
                <a:gd name="connsiteX734" fmla="*/ 542216 w 766280"/>
                <a:gd name="connsiteY734" fmla="*/ 373779 h 760960"/>
                <a:gd name="connsiteX735" fmla="*/ 534702 w 766280"/>
                <a:gd name="connsiteY735" fmla="*/ 375027 h 760960"/>
                <a:gd name="connsiteX736" fmla="*/ 537206 w 766280"/>
                <a:gd name="connsiteY736" fmla="*/ 372530 h 760960"/>
                <a:gd name="connsiteX737" fmla="*/ 533450 w 766280"/>
                <a:gd name="connsiteY737" fmla="*/ 372530 h 760960"/>
                <a:gd name="connsiteX738" fmla="*/ 543468 w 766280"/>
                <a:gd name="connsiteY738" fmla="*/ 360046 h 760960"/>
                <a:gd name="connsiteX739" fmla="*/ 540962 w 766280"/>
                <a:gd name="connsiteY739" fmla="*/ 361294 h 760960"/>
                <a:gd name="connsiteX740" fmla="*/ 539710 w 766280"/>
                <a:gd name="connsiteY740" fmla="*/ 361294 h 760960"/>
                <a:gd name="connsiteX741" fmla="*/ 530944 w 766280"/>
                <a:gd name="connsiteY741" fmla="*/ 371282 h 760960"/>
                <a:gd name="connsiteX742" fmla="*/ 529296 w 766280"/>
                <a:gd name="connsiteY742" fmla="*/ 368818 h 760960"/>
                <a:gd name="connsiteX743" fmla="*/ 528440 w 766280"/>
                <a:gd name="connsiteY743" fmla="*/ 367537 h 760960"/>
                <a:gd name="connsiteX744" fmla="*/ 518422 w 766280"/>
                <a:gd name="connsiteY744" fmla="*/ 373779 h 760960"/>
                <a:gd name="connsiteX745" fmla="*/ 520926 w 766280"/>
                <a:gd name="connsiteY745" fmla="*/ 373779 h 760960"/>
                <a:gd name="connsiteX746" fmla="*/ 515916 w 766280"/>
                <a:gd name="connsiteY746" fmla="*/ 375027 h 760960"/>
                <a:gd name="connsiteX747" fmla="*/ 514664 w 766280"/>
                <a:gd name="connsiteY747" fmla="*/ 371282 h 760960"/>
                <a:gd name="connsiteX748" fmla="*/ 509656 w 766280"/>
                <a:gd name="connsiteY748" fmla="*/ 375027 h 760960"/>
                <a:gd name="connsiteX749" fmla="*/ 509656 w 766280"/>
                <a:gd name="connsiteY749" fmla="*/ 371282 h 760960"/>
                <a:gd name="connsiteX750" fmla="*/ 508404 w 766280"/>
                <a:gd name="connsiteY750" fmla="*/ 375027 h 760960"/>
                <a:gd name="connsiteX751" fmla="*/ 502142 w 766280"/>
                <a:gd name="connsiteY751" fmla="*/ 373779 h 760960"/>
                <a:gd name="connsiteX752" fmla="*/ 503394 w 766280"/>
                <a:gd name="connsiteY752" fmla="*/ 376276 h 760960"/>
                <a:gd name="connsiteX753" fmla="*/ 498384 w 766280"/>
                <a:gd name="connsiteY753" fmla="*/ 377524 h 760960"/>
                <a:gd name="connsiteX754" fmla="*/ 498384 w 766280"/>
                <a:gd name="connsiteY754" fmla="*/ 368785 h 760960"/>
                <a:gd name="connsiteX755" fmla="*/ 490870 w 766280"/>
                <a:gd name="connsiteY755" fmla="*/ 377524 h 760960"/>
                <a:gd name="connsiteX756" fmla="*/ 492124 w 766280"/>
                <a:gd name="connsiteY756" fmla="*/ 375027 h 760960"/>
                <a:gd name="connsiteX757" fmla="*/ 477096 w 766280"/>
                <a:gd name="connsiteY757" fmla="*/ 380021 h 760960"/>
                <a:gd name="connsiteX758" fmla="*/ 472086 w 766280"/>
                <a:gd name="connsiteY758" fmla="*/ 380021 h 760960"/>
                <a:gd name="connsiteX759" fmla="*/ 473338 w 766280"/>
                <a:gd name="connsiteY759" fmla="*/ 378772 h 760960"/>
                <a:gd name="connsiteX760" fmla="*/ 465824 w 766280"/>
                <a:gd name="connsiteY760" fmla="*/ 381269 h 760960"/>
                <a:gd name="connsiteX761" fmla="*/ 468330 w 766280"/>
                <a:gd name="connsiteY761" fmla="*/ 378772 h 760960"/>
                <a:gd name="connsiteX762" fmla="*/ 462068 w 766280"/>
                <a:gd name="connsiteY762" fmla="*/ 382518 h 760960"/>
                <a:gd name="connsiteX763" fmla="*/ 459064 w 766280"/>
                <a:gd name="connsiteY763" fmla="*/ 381519 h 760960"/>
                <a:gd name="connsiteX764" fmla="*/ 460816 w 766280"/>
                <a:gd name="connsiteY764" fmla="*/ 381269 h 760960"/>
                <a:gd name="connsiteX765" fmla="*/ 460816 w 766280"/>
                <a:gd name="connsiteY765" fmla="*/ 377524 h 760960"/>
                <a:gd name="connsiteX766" fmla="*/ 447040 w 766280"/>
                <a:gd name="connsiteY766" fmla="*/ 385015 h 760960"/>
                <a:gd name="connsiteX767" fmla="*/ 440778 w 766280"/>
                <a:gd name="connsiteY767" fmla="*/ 385015 h 760960"/>
                <a:gd name="connsiteX768" fmla="*/ 438274 w 766280"/>
                <a:gd name="connsiteY768" fmla="*/ 382518 h 760960"/>
                <a:gd name="connsiteX769" fmla="*/ 437022 w 766280"/>
                <a:gd name="connsiteY769" fmla="*/ 383766 h 760960"/>
                <a:gd name="connsiteX770" fmla="*/ 438274 w 766280"/>
                <a:gd name="connsiteY770" fmla="*/ 380021 h 760960"/>
                <a:gd name="connsiteX771" fmla="*/ 439526 w 766280"/>
                <a:gd name="connsiteY771" fmla="*/ 381269 h 760960"/>
                <a:gd name="connsiteX772" fmla="*/ 439526 w 766280"/>
                <a:gd name="connsiteY772" fmla="*/ 378772 h 760960"/>
                <a:gd name="connsiteX773" fmla="*/ 438274 w 766280"/>
                <a:gd name="connsiteY773" fmla="*/ 378772 h 760960"/>
                <a:gd name="connsiteX774" fmla="*/ 439526 w 766280"/>
                <a:gd name="connsiteY774" fmla="*/ 377524 h 760960"/>
                <a:gd name="connsiteX775" fmla="*/ 435770 w 766280"/>
                <a:gd name="connsiteY775" fmla="*/ 378772 h 760960"/>
                <a:gd name="connsiteX776" fmla="*/ 437022 w 766280"/>
                <a:gd name="connsiteY776" fmla="*/ 380021 h 760960"/>
                <a:gd name="connsiteX777" fmla="*/ 433266 w 766280"/>
                <a:gd name="connsiteY777" fmla="*/ 385015 h 760960"/>
                <a:gd name="connsiteX778" fmla="*/ 429508 w 766280"/>
                <a:gd name="connsiteY778" fmla="*/ 385015 h 760960"/>
                <a:gd name="connsiteX779" fmla="*/ 416986 w 766280"/>
                <a:gd name="connsiteY779" fmla="*/ 388760 h 760960"/>
                <a:gd name="connsiteX780" fmla="*/ 415732 w 766280"/>
                <a:gd name="connsiteY780" fmla="*/ 388760 h 760960"/>
                <a:gd name="connsiteX781" fmla="*/ 418238 w 766280"/>
                <a:gd name="connsiteY781" fmla="*/ 386263 h 760960"/>
                <a:gd name="connsiteX782" fmla="*/ 418238 w 766280"/>
                <a:gd name="connsiteY782" fmla="*/ 377524 h 760960"/>
                <a:gd name="connsiteX783" fmla="*/ 419490 w 766280"/>
                <a:gd name="connsiteY783" fmla="*/ 372530 h 760960"/>
                <a:gd name="connsiteX784" fmla="*/ 416986 w 766280"/>
                <a:gd name="connsiteY784" fmla="*/ 368785 h 760960"/>
                <a:gd name="connsiteX785" fmla="*/ 416986 w 766280"/>
                <a:gd name="connsiteY785" fmla="*/ 367537 h 760960"/>
                <a:gd name="connsiteX786" fmla="*/ 415732 w 766280"/>
                <a:gd name="connsiteY786" fmla="*/ 366288 h 760960"/>
                <a:gd name="connsiteX787" fmla="*/ 416986 w 766280"/>
                <a:gd name="connsiteY787" fmla="*/ 366288 h 760960"/>
                <a:gd name="connsiteX788" fmla="*/ 415732 w 766280"/>
                <a:gd name="connsiteY788" fmla="*/ 355052 h 760960"/>
                <a:gd name="connsiteX789" fmla="*/ 414480 w 766280"/>
                <a:gd name="connsiteY789" fmla="*/ 353804 h 760960"/>
                <a:gd name="connsiteX790" fmla="*/ 415732 w 766280"/>
                <a:gd name="connsiteY790" fmla="*/ 350059 h 760960"/>
                <a:gd name="connsiteX791" fmla="*/ 414480 w 766280"/>
                <a:gd name="connsiteY791" fmla="*/ 345065 h 760960"/>
                <a:gd name="connsiteX792" fmla="*/ 415732 w 766280"/>
                <a:gd name="connsiteY792" fmla="*/ 345065 h 760960"/>
                <a:gd name="connsiteX793" fmla="*/ 416986 w 766280"/>
                <a:gd name="connsiteY793" fmla="*/ 342568 h 760960"/>
                <a:gd name="connsiteX794" fmla="*/ 416986 w 766280"/>
                <a:gd name="connsiteY794" fmla="*/ 337574 h 760960"/>
                <a:gd name="connsiteX795" fmla="*/ 411976 w 766280"/>
                <a:gd name="connsiteY795" fmla="*/ 341320 h 760960"/>
                <a:gd name="connsiteX796" fmla="*/ 414480 w 766280"/>
                <a:gd name="connsiteY796" fmla="*/ 333829 h 760960"/>
                <a:gd name="connsiteX797" fmla="*/ 415732 w 766280"/>
                <a:gd name="connsiteY797" fmla="*/ 336326 h 760960"/>
                <a:gd name="connsiteX798" fmla="*/ 416986 w 766280"/>
                <a:gd name="connsiteY798" fmla="*/ 327587 h 760960"/>
                <a:gd name="connsiteX799" fmla="*/ 417404 w 766280"/>
                <a:gd name="connsiteY799" fmla="*/ 328835 h 760960"/>
                <a:gd name="connsiteX800" fmla="*/ 416986 w 766280"/>
                <a:gd name="connsiteY800" fmla="*/ 328835 h 760960"/>
                <a:gd name="connsiteX801" fmla="*/ 418238 w 766280"/>
                <a:gd name="connsiteY801" fmla="*/ 331332 h 760960"/>
                <a:gd name="connsiteX802" fmla="*/ 417404 w 766280"/>
                <a:gd name="connsiteY802" fmla="*/ 328835 h 760960"/>
                <a:gd name="connsiteX803" fmla="*/ 418238 w 766280"/>
                <a:gd name="connsiteY803" fmla="*/ 328835 h 760960"/>
                <a:gd name="connsiteX804" fmla="*/ 416986 w 766280"/>
                <a:gd name="connsiteY804" fmla="*/ 325090 h 760960"/>
                <a:gd name="connsiteX805" fmla="*/ 415732 w 766280"/>
                <a:gd name="connsiteY805" fmla="*/ 320096 h 760960"/>
                <a:gd name="connsiteX806" fmla="*/ 416986 w 766280"/>
                <a:gd name="connsiteY806" fmla="*/ 320096 h 760960"/>
                <a:gd name="connsiteX807" fmla="*/ 415732 w 766280"/>
                <a:gd name="connsiteY807" fmla="*/ 316351 h 760960"/>
                <a:gd name="connsiteX808" fmla="*/ 416986 w 766280"/>
                <a:gd name="connsiteY808" fmla="*/ 315103 h 760960"/>
                <a:gd name="connsiteX809" fmla="*/ 415732 w 766280"/>
                <a:gd name="connsiteY809" fmla="*/ 306364 h 760960"/>
                <a:gd name="connsiteX810" fmla="*/ 411976 w 766280"/>
                <a:gd name="connsiteY810" fmla="*/ 295128 h 760960"/>
                <a:gd name="connsiteX811" fmla="*/ 414480 w 766280"/>
                <a:gd name="connsiteY811" fmla="*/ 297625 h 760960"/>
                <a:gd name="connsiteX812" fmla="*/ 415356 w 766280"/>
                <a:gd name="connsiteY812" fmla="*/ 295877 h 760960"/>
                <a:gd name="connsiteX813" fmla="*/ 415732 w 766280"/>
                <a:gd name="connsiteY813" fmla="*/ 298873 h 760960"/>
                <a:gd name="connsiteX814" fmla="*/ 415732 w 766280"/>
                <a:gd name="connsiteY814" fmla="*/ 295128 h 760960"/>
                <a:gd name="connsiteX815" fmla="*/ 415356 w 766280"/>
                <a:gd name="connsiteY815" fmla="*/ 295877 h 760960"/>
                <a:gd name="connsiteX816" fmla="*/ 414480 w 766280"/>
                <a:gd name="connsiteY816" fmla="*/ 288886 h 760960"/>
                <a:gd name="connsiteX817" fmla="*/ 416986 w 766280"/>
                <a:gd name="connsiteY817" fmla="*/ 286389 h 760960"/>
                <a:gd name="connsiteX818" fmla="*/ 413228 w 766280"/>
                <a:gd name="connsiteY818" fmla="*/ 283891 h 760960"/>
                <a:gd name="connsiteX819" fmla="*/ 415732 w 766280"/>
                <a:gd name="connsiteY819" fmla="*/ 281395 h 760960"/>
                <a:gd name="connsiteX820" fmla="*/ 415732 w 766280"/>
                <a:gd name="connsiteY820" fmla="*/ 270159 h 760960"/>
                <a:gd name="connsiteX821" fmla="*/ 414480 w 766280"/>
                <a:gd name="connsiteY821" fmla="*/ 268910 h 760960"/>
                <a:gd name="connsiteX822" fmla="*/ 414480 w 766280"/>
                <a:gd name="connsiteY822" fmla="*/ 257675 h 760960"/>
                <a:gd name="connsiteX823" fmla="*/ 415732 w 766280"/>
                <a:gd name="connsiteY823" fmla="*/ 255178 h 760960"/>
                <a:gd name="connsiteX824" fmla="*/ 414480 w 766280"/>
                <a:gd name="connsiteY824" fmla="*/ 250184 h 760960"/>
                <a:gd name="connsiteX825" fmla="*/ 416986 w 766280"/>
                <a:gd name="connsiteY825" fmla="*/ 252681 h 760960"/>
                <a:gd name="connsiteX826" fmla="*/ 415732 w 766280"/>
                <a:gd name="connsiteY826" fmla="*/ 248936 h 760960"/>
                <a:gd name="connsiteX827" fmla="*/ 416986 w 766280"/>
                <a:gd name="connsiteY827" fmla="*/ 250184 h 760960"/>
                <a:gd name="connsiteX828" fmla="*/ 415732 w 766280"/>
                <a:gd name="connsiteY828" fmla="*/ 243942 h 760960"/>
                <a:gd name="connsiteX829" fmla="*/ 415732 w 766280"/>
                <a:gd name="connsiteY829" fmla="*/ 238948 h 760960"/>
                <a:gd name="connsiteX830" fmla="*/ 416986 w 766280"/>
                <a:gd name="connsiteY830" fmla="*/ 238948 h 760960"/>
                <a:gd name="connsiteX831" fmla="*/ 415732 w 766280"/>
                <a:gd name="connsiteY831" fmla="*/ 237700 h 760960"/>
                <a:gd name="connsiteX832" fmla="*/ 415732 w 766280"/>
                <a:gd name="connsiteY832" fmla="*/ 230209 h 760960"/>
                <a:gd name="connsiteX833" fmla="*/ 416986 w 766280"/>
                <a:gd name="connsiteY833" fmla="*/ 230209 h 760960"/>
                <a:gd name="connsiteX834" fmla="*/ 416986 w 766280"/>
                <a:gd name="connsiteY834" fmla="*/ 227712 h 760960"/>
                <a:gd name="connsiteX835" fmla="*/ 418238 w 766280"/>
                <a:gd name="connsiteY835" fmla="*/ 230209 h 760960"/>
                <a:gd name="connsiteX836" fmla="*/ 416986 w 766280"/>
                <a:gd name="connsiteY836" fmla="*/ 222719 h 760960"/>
                <a:gd name="connsiteX837" fmla="*/ 418238 w 766280"/>
                <a:gd name="connsiteY837" fmla="*/ 222719 h 760960"/>
                <a:gd name="connsiteX838" fmla="*/ 416986 w 766280"/>
                <a:gd name="connsiteY838" fmla="*/ 217725 h 760960"/>
                <a:gd name="connsiteX839" fmla="*/ 414480 w 766280"/>
                <a:gd name="connsiteY839" fmla="*/ 216476 h 760960"/>
                <a:gd name="connsiteX840" fmla="*/ 415732 w 766280"/>
                <a:gd name="connsiteY840" fmla="*/ 211483 h 760960"/>
                <a:gd name="connsiteX841" fmla="*/ 414480 w 766280"/>
                <a:gd name="connsiteY841" fmla="*/ 213980 h 760960"/>
                <a:gd name="connsiteX842" fmla="*/ 416986 w 766280"/>
                <a:gd name="connsiteY842" fmla="*/ 201495 h 760960"/>
                <a:gd name="connsiteX843" fmla="*/ 414480 w 766280"/>
                <a:gd name="connsiteY843" fmla="*/ 206489 h 760960"/>
                <a:gd name="connsiteX844" fmla="*/ 415732 w 766280"/>
                <a:gd name="connsiteY844" fmla="*/ 196502 h 760960"/>
                <a:gd name="connsiteX845" fmla="*/ 416986 w 766280"/>
                <a:gd name="connsiteY845" fmla="*/ 196502 h 760960"/>
                <a:gd name="connsiteX846" fmla="*/ 415732 w 766280"/>
                <a:gd name="connsiteY846" fmla="*/ 187763 h 760960"/>
                <a:gd name="connsiteX847" fmla="*/ 416986 w 766280"/>
                <a:gd name="connsiteY847" fmla="*/ 182769 h 760960"/>
                <a:gd name="connsiteX848" fmla="*/ 419490 w 766280"/>
                <a:gd name="connsiteY848" fmla="*/ 192756 h 760960"/>
                <a:gd name="connsiteX849" fmla="*/ 419490 w 766280"/>
                <a:gd name="connsiteY849" fmla="*/ 187763 h 760960"/>
                <a:gd name="connsiteX850" fmla="*/ 420742 w 766280"/>
                <a:gd name="connsiteY850" fmla="*/ 190260 h 760960"/>
                <a:gd name="connsiteX851" fmla="*/ 418238 w 766280"/>
                <a:gd name="connsiteY851" fmla="*/ 180272 h 760960"/>
                <a:gd name="connsiteX852" fmla="*/ 419490 w 766280"/>
                <a:gd name="connsiteY852" fmla="*/ 186514 h 760960"/>
                <a:gd name="connsiteX853" fmla="*/ 416986 w 766280"/>
                <a:gd name="connsiteY853" fmla="*/ 182769 h 760960"/>
                <a:gd name="connsiteX854" fmla="*/ 416986 w 766280"/>
                <a:gd name="connsiteY854" fmla="*/ 176527 h 760960"/>
                <a:gd name="connsiteX855" fmla="*/ 421994 w 766280"/>
                <a:gd name="connsiteY855" fmla="*/ 167788 h 760960"/>
                <a:gd name="connsiteX856" fmla="*/ 419490 w 766280"/>
                <a:gd name="connsiteY856" fmla="*/ 162794 h 760960"/>
                <a:gd name="connsiteX857" fmla="*/ 416986 w 766280"/>
                <a:gd name="connsiteY857" fmla="*/ 166539 h 760960"/>
                <a:gd name="connsiteX858" fmla="*/ 416986 w 766280"/>
                <a:gd name="connsiteY858" fmla="*/ 154055 h 760960"/>
                <a:gd name="connsiteX859" fmla="*/ 420742 w 766280"/>
                <a:gd name="connsiteY859" fmla="*/ 155304 h 760960"/>
                <a:gd name="connsiteX860" fmla="*/ 419490 w 766280"/>
                <a:gd name="connsiteY860" fmla="*/ 150310 h 760960"/>
                <a:gd name="connsiteX861" fmla="*/ 419490 w 766280"/>
                <a:gd name="connsiteY861" fmla="*/ 149061 h 760960"/>
                <a:gd name="connsiteX862" fmla="*/ 416986 w 766280"/>
                <a:gd name="connsiteY862" fmla="*/ 141571 h 760960"/>
                <a:gd name="connsiteX863" fmla="*/ 419490 w 766280"/>
                <a:gd name="connsiteY863" fmla="*/ 141571 h 760960"/>
                <a:gd name="connsiteX864" fmla="*/ 418238 w 766280"/>
                <a:gd name="connsiteY864" fmla="*/ 136577 h 760960"/>
                <a:gd name="connsiteX865" fmla="*/ 418238 w 766280"/>
                <a:gd name="connsiteY865" fmla="*/ 125341 h 760960"/>
                <a:gd name="connsiteX866" fmla="*/ 416986 w 766280"/>
                <a:gd name="connsiteY866" fmla="*/ 125341 h 760960"/>
                <a:gd name="connsiteX867" fmla="*/ 415732 w 766280"/>
                <a:gd name="connsiteY867" fmla="*/ 100373 h 760960"/>
                <a:gd name="connsiteX868" fmla="*/ 415732 w 766280"/>
                <a:gd name="connsiteY868" fmla="*/ 97876 h 760960"/>
                <a:gd name="connsiteX869" fmla="*/ 418238 w 766280"/>
                <a:gd name="connsiteY869" fmla="*/ 94131 h 760960"/>
                <a:gd name="connsiteX870" fmla="*/ 416986 w 766280"/>
                <a:gd name="connsiteY870" fmla="*/ 94131 h 760960"/>
                <a:gd name="connsiteX871" fmla="*/ 416986 w 766280"/>
                <a:gd name="connsiteY871" fmla="*/ 92882 h 760960"/>
                <a:gd name="connsiteX872" fmla="*/ 415732 w 766280"/>
                <a:gd name="connsiteY872" fmla="*/ 90385 h 760960"/>
                <a:gd name="connsiteX873" fmla="*/ 419490 w 766280"/>
                <a:gd name="connsiteY873" fmla="*/ 76653 h 760960"/>
                <a:gd name="connsiteX874" fmla="*/ 416986 w 766280"/>
                <a:gd name="connsiteY874" fmla="*/ 79150 h 760960"/>
                <a:gd name="connsiteX875" fmla="*/ 418238 w 766280"/>
                <a:gd name="connsiteY875" fmla="*/ 76653 h 760960"/>
                <a:gd name="connsiteX876" fmla="*/ 416986 w 766280"/>
                <a:gd name="connsiteY876" fmla="*/ 76653 h 760960"/>
                <a:gd name="connsiteX877" fmla="*/ 418238 w 766280"/>
                <a:gd name="connsiteY877" fmla="*/ 56678 h 760960"/>
                <a:gd name="connsiteX878" fmla="*/ 416986 w 766280"/>
                <a:gd name="connsiteY878" fmla="*/ 51684 h 760960"/>
                <a:gd name="connsiteX879" fmla="*/ 419490 w 766280"/>
                <a:gd name="connsiteY879" fmla="*/ 51684 h 760960"/>
                <a:gd name="connsiteX880" fmla="*/ 419490 w 766280"/>
                <a:gd name="connsiteY880" fmla="*/ 39200 h 760960"/>
                <a:gd name="connsiteX881" fmla="*/ 423874 w 766280"/>
                <a:gd name="connsiteY881" fmla="*/ 36391 h 760960"/>
                <a:gd name="connsiteX882" fmla="*/ 427004 w 766280"/>
                <a:gd name="connsiteY882" fmla="*/ 34206 h 760960"/>
                <a:gd name="connsiteX883" fmla="*/ 428256 w 766280"/>
                <a:gd name="connsiteY883" fmla="*/ 35455 h 760960"/>
                <a:gd name="connsiteX884" fmla="*/ 427540 w 766280"/>
                <a:gd name="connsiteY884" fmla="*/ 35608 h 760960"/>
                <a:gd name="connsiteX885" fmla="*/ 538314 w 766280"/>
                <a:gd name="connsiteY885" fmla="*/ 32958 h 760960"/>
                <a:gd name="connsiteX886" fmla="*/ 542894 w 766280"/>
                <a:gd name="connsiteY886" fmla="*/ 36621 h 760960"/>
                <a:gd name="connsiteX887" fmla="*/ 541978 w 766280"/>
                <a:gd name="connsiteY887" fmla="*/ 36621 h 760960"/>
                <a:gd name="connsiteX888" fmla="*/ 538314 w 766280"/>
                <a:gd name="connsiteY888" fmla="*/ 32958 h 760960"/>
                <a:gd name="connsiteX889" fmla="*/ 431200 w 766280"/>
                <a:gd name="connsiteY889" fmla="*/ 32958 h 760960"/>
                <a:gd name="connsiteX890" fmla="*/ 431200 w 766280"/>
                <a:gd name="connsiteY890" fmla="*/ 35706 h 760960"/>
                <a:gd name="connsiteX891" fmla="*/ 428452 w 766280"/>
                <a:gd name="connsiteY891" fmla="*/ 35706 h 760960"/>
                <a:gd name="connsiteX892" fmla="*/ 262206 w 766280"/>
                <a:gd name="connsiteY892" fmla="*/ 32495 h 760960"/>
                <a:gd name="connsiteX893" fmla="*/ 255992 w 766280"/>
                <a:gd name="connsiteY893" fmla="*/ 34994 h 760960"/>
                <a:gd name="connsiteX894" fmla="*/ 261776 w 766280"/>
                <a:gd name="connsiteY894" fmla="*/ 32636 h 760960"/>
                <a:gd name="connsiteX895" fmla="*/ 525192 w 766280"/>
                <a:gd name="connsiteY895" fmla="*/ 29586 h 760960"/>
                <a:gd name="connsiteX896" fmla="*/ 533432 w 766280"/>
                <a:gd name="connsiteY896" fmla="*/ 31130 h 760960"/>
                <a:gd name="connsiteX897" fmla="*/ 529770 w 766280"/>
                <a:gd name="connsiteY897" fmla="*/ 31130 h 760960"/>
                <a:gd name="connsiteX898" fmla="*/ 525192 w 766280"/>
                <a:gd name="connsiteY898" fmla="*/ 29586 h 760960"/>
                <a:gd name="connsiteX899" fmla="*/ 428452 w 766280"/>
                <a:gd name="connsiteY899" fmla="*/ 27470 h 760960"/>
                <a:gd name="connsiteX900" fmla="*/ 432116 w 766280"/>
                <a:gd name="connsiteY900" fmla="*/ 29301 h 760960"/>
                <a:gd name="connsiteX901" fmla="*/ 428452 w 766280"/>
                <a:gd name="connsiteY901" fmla="*/ 31131 h 760960"/>
                <a:gd name="connsiteX902" fmla="*/ 428452 w 766280"/>
                <a:gd name="connsiteY902" fmla="*/ 27470 h 760960"/>
                <a:gd name="connsiteX903" fmla="*/ 508258 w 766280"/>
                <a:gd name="connsiteY903" fmla="*/ 24997 h 760960"/>
                <a:gd name="connsiteX904" fmla="*/ 513230 w 766280"/>
                <a:gd name="connsiteY904" fmla="*/ 27496 h 760960"/>
                <a:gd name="connsiteX905" fmla="*/ 514472 w 766280"/>
                <a:gd name="connsiteY905" fmla="*/ 27496 h 760960"/>
                <a:gd name="connsiteX906" fmla="*/ 508258 w 766280"/>
                <a:gd name="connsiteY906" fmla="*/ 24997 h 760960"/>
                <a:gd name="connsiteX907" fmla="*/ 477192 w 766280"/>
                <a:gd name="connsiteY907" fmla="*/ 19998 h 760960"/>
                <a:gd name="connsiteX908" fmla="*/ 487132 w 766280"/>
                <a:gd name="connsiteY908" fmla="*/ 22497 h 760960"/>
                <a:gd name="connsiteX909" fmla="*/ 482518 w 766280"/>
                <a:gd name="connsiteY909" fmla="*/ 21783 h 760960"/>
                <a:gd name="connsiteX910" fmla="*/ 455134 w 766280"/>
                <a:gd name="connsiteY910" fmla="*/ 17857 h 760960"/>
                <a:gd name="connsiteX911" fmla="*/ 452518 w 766280"/>
                <a:gd name="connsiteY911" fmla="*/ 20602 h 760960"/>
                <a:gd name="connsiteX912" fmla="*/ 455134 w 766280"/>
                <a:gd name="connsiteY912" fmla="*/ 17857 h 760960"/>
                <a:gd name="connsiteX913" fmla="*/ 440442 w 766280"/>
                <a:gd name="connsiteY913" fmla="*/ 10986 h 760960"/>
                <a:gd name="connsiteX914" fmla="*/ 447432 w 766280"/>
                <a:gd name="connsiteY914" fmla="*/ 13733 h 760960"/>
                <a:gd name="connsiteX915" fmla="*/ 444436 w 766280"/>
                <a:gd name="connsiteY915" fmla="*/ 13733 h 760960"/>
                <a:gd name="connsiteX916" fmla="*/ 440442 w 766280"/>
                <a:gd name="connsiteY916" fmla="*/ 10986 h 760960"/>
                <a:gd name="connsiteX917" fmla="*/ 382748 w 766280"/>
                <a:gd name="connsiteY917" fmla="*/ 4 h 760960"/>
                <a:gd name="connsiteX918" fmla="*/ 385232 w 766280"/>
                <a:gd name="connsiteY918" fmla="*/ 1253 h 760960"/>
                <a:gd name="connsiteX919" fmla="*/ 406358 w 766280"/>
                <a:gd name="connsiteY919" fmla="*/ 1253 h 760960"/>
                <a:gd name="connsiteX920" fmla="*/ 434940 w 766280"/>
                <a:gd name="connsiteY920" fmla="*/ 6252 h 760960"/>
                <a:gd name="connsiteX921" fmla="*/ 463522 w 766280"/>
                <a:gd name="connsiteY921" fmla="*/ 11251 h 760960"/>
                <a:gd name="connsiteX922" fmla="*/ 480920 w 766280"/>
                <a:gd name="connsiteY922" fmla="*/ 15000 h 760960"/>
                <a:gd name="connsiteX923" fmla="*/ 489618 w 766280"/>
                <a:gd name="connsiteY923" fmla="*/ 16249 h 760960"/>
                <a:gd name="connsiteX924" fmla="*/ 510744 w 766280"/>
                <a:gd name="connsiteY924" fmla="*/ 24997 h 760960"/>
                <a:gd name="connsiteX925" fmla="*/ 521928 w 766280"/>
                <a:gd name="connsiteY925" fmla="*/ 28746 h 760960"/>
                <a:gd name="connsiteX926" fmla="*/ 521928 w 766280"/>
                <a:gd name="connsiteY926" fmla="*/ 31245 h 760960"/>
                <a:gd name="connsiteX927" fmla="*/ 529384 w 766280"/>
                <a:gd name="connsiteY927" fmla="*/ 33744 h 760960"/>
                <a:gd name="connsiteX928" fmla="*/ 529384 w 766280"/>
                <a:gd name="connsiteY928" fmla="*/ 34994 h 760960"/>
                <a:gd name="connsiteX929" fmla="*/ 551752 w 766280"/>
                <a:gd name="connsiteY929" fmla="*/ 43741 h 760960"/>
                <a:gd name="connsiteX930" fmla="*/ 548024 w 766280"/>
                <a:gd name="connsiteY930" fmla="*/ 41242 h 760960"/>
                <a:gd name="connsiteX931" fmla="*/ 549268 w 766280"/>
                <a:gd name="connsiteY931" fmla="*/ 41242 h 760960"/>
                <a:gd name="connsiteX932" fmla="*/ 555480 w 766280"/>
                <a:gd name="connsiteY932" fmla="*/ 42492 h 760960"/>
                <a:gd name="connsiteX933" fmla="*/ 575364 w 766280"/>
                <a:gd name="connsiteY933" fmla="*/ 57488 h 760960"/>
                <a:gd name="connsiteX934" fmla="*/ 590276 w 766280"/>
                <a:gd name="connsiteY934" fmla="*/ 64985 h 760960"/>
                <a:gd name="connsiteX935" fmla="*/ 594118 w 766280"/>
                <a:gd name="connsiteY935" fmla="*/ 68076 h 760960"/>
                <a:gd name="connsiteX936" fmla="*/ 594166 w 766280"/>
                <a:gd name="connsiteY936" fmla="*/ 68092 h 760960"/>
                <a:gd name="connsiteX937" fmla="*/ 594192 w 766280"/>
                <a:gd name="connsiteY937" fmla="*/ 68136 h 760960"/>
                <a:gd name="connsiteX938" fmla="*/ 594936 w 766280"/>
                <a:gd name="connsiteY938" fmla="*/ 68734 h 760960"/>
                <a:gd name="connsiteX939" fmla="*/ 596184 w 766280"/>
                <a:gd name="connsiteY939" fmla="*/ 70407 h 760960"/>
                <a:gd name="connsiteX940" fmla="*/ 596302 w 766280"/>
                <a:gd name="connsiteY940" fmla="*/ 70496 h 760960"/>
                <a:gd name="connsiteX941" fmla="*/ 596216 w 766280"/>
                <a:gd name="connsiteY941" fmla="*/ 70449 h 760960"/>
                <a:gd name="connsiteX942" fmla="*/ 597732 w 766280"/>
                <a:gd name="connsiteY942" fmla="*/ 72483 h 760960"/>
                <a:gd name="connsiteX943" fmla="*/ 570394 w 766280"/>
                <a:gd name="connsiteY943" fmla="*/ 57488 h 760960"/>
                <a:gd name="connsiteX944" fmla="*/ 577850 w 766280"/>
                <a:gd name="connsiteY944" fmla="*/ 62486 h 760960"/>
                <a:gd name="connsiteX945" fmla="*/ 556724 w 766280"/>
                <a:gd name="connsiteY945" fmla="*/ 49990 h 760960"/>
                <a:gd name="connsiteX946" fmla="*/ 566664 w 766280"/>
                <a:gd name="connsiteY946" fmla="*/ 56238 h 760960"/>
                <a:gd name="connsiteX947" fmla="*/ 565422 w 766280"/>
                <a:gd name="connsiteY947" fmla="*/ 53739 h 760960"/>
                <a:gd name="connsiteX948" fmla="*/ 564610 w 766280"/>
                <a:gd name="connsiteY948" fmla="*/ 53330 h 760960"/>
                <a:gd name="connsiteX949" fmla="*/ 550510 w 766280"/>
                <a:gd name="connsiteY949" fmla="*/ 46241 h 760960"/>
                <a:gd name="connsiteX950" fmla="*/ 538084 w 766280"/>
                <a:gd name="connsiteY950" fmla="*/ 41242 h 760960"/>
                <a:gd name="connsiteX951" fmla="*/ 533112 w 766280"/>
                <a:gd name="connsiteY951" fmla="*/ 41242 h 760960"/>
                <a:gd name="connsiteX952" fmla="*/ 539326 w 766280"/>
                <a:gd name="connsiteY952" fmla="*/ 43741 h 760960"/>
                <a:gd name="connsiteX953" fmla="*/ 531870 w 766280"/>
                <a:gd name="connsiteY953" fmla="*/ 42492 h 760960"/>
                <a:gd name="connsiteX954" fmla="*/ 481016 w 766280"/>
                <a:gd name="connsiteY954" fmla="*/ 23161 h 760960"/>
                <a:gd name="connsiteX955" fmla="*/ 479686 w 766280"/>
                <a:gd name="connsiteY955" fmla="*/ 22742 h 760960"/>
                <a:gd name="connsiteX956" fmla="*/ 482288 w 766280"/>
                <a:gd name="connsiteY956" fmla="*/ 25635 h 760960"/>
                <a:gd name="connsiteX957" fmla="*/ 477896 w 766280"/>
                <a:gd name="connsiteY957" fmla="*/ 25635 h 760960"/>
                <a:gd name="connsiteX958" fmla="*/ 478842 w 766280"/>
                <a:gd name="connsiteY958" fmla="*/ 22476 h 760960"/>
                <a:gd name="connsiteX959" fmla="*/ 470978 w 766280"/>
                <a:gd name="connsiteY959" fmla="*/ 19998 h 760960"/>
                <a:gd name="connsiteX960" fmla="*/ 482518 w 766280"/>
                <a:gd name="connsiteY960" fmla="*/ 21783 h 760960"/>
                <a:gd name="connsiteX961" fmla="*/ 488376 w 766280"/>
                <a:gd name="connsiteY961" fmla="*/ 23747 h 760960"/>
                <a:gd name="connsiteX962" fmla="*/ 500802 w 766280"/>
                <a:gd name="connsiteY962" fmla="*/ 28746 h 760960"/>
                <a:gd name="connsiteX963" fmla="*/ 499560 w 766280"/>
                <a:gd name="connsiteY963" fmla="*/ 23747 h 760960"/>
                <a:gd name="connsiteX964" fmla="*/ 480920 w 766280"/>
                <a:gd name="connsiteY964" fmla="*/ 18748 h 760960"/>
                <a:gd name="connsiteX965" fmla="*/ 457308 w 766280"/>
                <a:gd name="connsiteY965" fmla="*/ 13750 h 760960"/>
                <a:gd name="connsiteX966" fmla="*/ 448610 w 766280"/>
                <a:gd name="connsiteY966" fmla="*/ 11251 h 760960"/>
                <a:gd name="connsiteX967" fmla="*/ 418786 w 766280"/>
                <a:gd name="connsiteY967" fmla="*/ 12500 h 760960"/>
                <a:gd name="connsiteX968" fmla="*/ 441154 w 766280"/>
                <a:gd name="connsiteY968" fmla="*/ 16249 h 760960"/>
                <a:gd name="connsiteX969" fmla="*/ 421270 w 766280"/>
                <a:gd name="connsiteY969" fmla="*/ 15000 h 760960"/>
                <a:gd name="connsiteX970" fmla="*/ 420248 w 766280"/>
                <a:gd name="connsiteY970" fmla="*/ 13750 h 760960"/>
                <a:gd name="connsiteX971" fmla="*/ 422198 w 766280"/>
                <a:gd name="connsiteY971" fmla="*/ 13750 h 760960"/>
                <a:gd name="connsiteX972" fmla="*/ 424066 w 766280"/>
                <a:gd name="connsiteY972" fmla="*/ 13906 h 760960"/>
                <a:gd name="connsiteX973" fmla="*/ 424998 w 766280"/>
                <a:gd name="connsiteY973" fmla="*/ 13750 h 760960"/>
                <a:gd name="connsiteX974" fmla="*/ 422198 w 766280"/>
                <a:gd name="connsiteY974" fmla="*/ 13750 h 760960"/>
                <a:gd name="connsiteX975" fmla="*/ 420106 w 766280"/>
                <a:gd name="connsiteY975" fmla="*/ 13574 h 760960"/>
                <a:gd name="connsiteX976" fmla="*/ 420248 w 766280"/>
                <a:gd name="connsiteY976" fmla="*/ 13750 h 760960"/>
                <a:gd name="connsiteX977" fmla="*/ 416300 w 766280"/>
                <a:gd name="connsiteY977" fmla="*/ 13750 h 760960"/>
                <a:gd name="connsiteX978" fmla="*/ 410086 w 766280"/>
                <a:gd name="connsiteY978" fmla="*/ 11251 h 760960"/>
                <a:gd name="connsiteX979" fmla="*/ 387718 w 766280"/>
                <a:gd name="connsiteY979" fmla="*/ 8751 h 760960"/>
                <a:gd name="connsiteX980" fmla="*/ 376534 w 766280"/>
                <a:gd name="connsiteY980" fmla="*/ 8751 h 760960"/>
                <a:gd name="connsiteX981" fmla="*/ 365350 w 766280"/>
                <a:gd name="connsiteY981" fmla="*/ 8751 h 760960"/>
                <a:gd name="connsiteX982" fmla="*/ 362864 w 766280"/>
                <a:gd name="connsiteY982" fmla="*/ 7502 h 760960"/>
                <a:gd name="connsiteX983" fmla="*/ 345466 w 766280"/>
                <a:gd name="connsiteY983" fmla="*/ 13750 h 760960"/>
                <a:gd name="connsiteX984" fmla="*/ 325584 w 766280"/>
                <a:gd name="connsiteY984" fmla="*/ 15000 h 760960"/>
                <a:gd name="connsiteX985" fmla="*/ 321856 w 766280"/>
                <a:gd name="connsiteY985" fmla="*/ 17499 h 760960"/>
                <a:gd name="connsiteX986" fmla="*/ 314400 w 766280"/>
                <a:gd name="connsiteY986" fmla="*/ 17499 h 760960"/>
                <a:gd name="connsiteX987" fmla="*/ 309428 w 766280"/>
                <a:gd name="connsiteY987" fmla="*/ 19998 h 760960"/>
                <a:gd name="connsiteX988" fmla="*/ 311914 w 766280"/>
                <a:gd name="connsiteY988" fmla="*/ 13750 h 760960"/>
                <a:gd name="connsiteX989" fmla="*/ 305732 w 766280"/>
                <a:gd name="connsiteY989" fmla="*/ 13750 h 760960"/>
                <a:gd name="connsiteX990" fmla="*/ 302118 w 766280"/>
                <a:gd name="connsiteY990" fmla="*/ 15107 h 760960"/>
                <a:gd name="connsiteX991" fmla="*/ 302720 w 766280"/>
                <a:gd name="connsiteY991" fmla="*/ 13750 h 760960"/>
                <a:gd name="connsiteX992" fmla="*/ 298244 w 766280"/>
                <a:gd name="connsiteY992" fmla="*/ 13750 h 760960"/>
                <a:gd name="connsiteX993" fmla="*/ 287060 w 766280"/>
                <a:gd name="connsiteY993" fmla="*/ 15000 h 760960"/>
                <a:gd name="connsiteX994" fmla="*/ 292030 w 766280"/>
                <a:gd name="connsiteY994" fmla="*/ 24997 h 760960"/>
                <a:gd name="connsiteX995" fmla="*/ 280846 w 766280"/>
                <a:gd name="connsiteY995" fmla="*/ 27496 h 760960"/>
                <a:gd name="connsiteX996" fmla="*/ 267488 w 766280"/>
                <a:gd name="connsiteY996" fmla="*/ 30308 h 760960"/>
                <a:gd name="connsiteX997" fmla="*/ 261776 w 766280"/>
                <a:gd name="connsiteY997" fmla="*/ 32636 h 760960"/>
                <a:gd name="connsiteX998" fmla="*/ 254128 w 766280"/>
                <a:gd name="connsiteY998" fmla="*/ 35150 h 760960"/>
                <a:gd name="connsiteX999" fmla="*/ 246052 w 766280"/>
                <a:gd name="connsiteY999" fmla="*/ 38743 h 760960"/>
                <a:gd name="connsiteX1000" fmla="*/ 247294 w 766280"/>
                <a:gd name="connsiteY1000" fmla="*/ 33744 h 760960"/>
                <a:gd name="connsiteX1001" fmla="*/ 219954 w 766280"/>
                <a:gd name="connsiteY1001" fmla="*/ 51239 h 760960"/>
                <a:gd name="connsiteX1002" fmla="*/ 242324 w 766280"/>
                <a:gd name="connsiteY1002" fmla="*/ 38743 h 760960"/>
                <a:gd name="connsiteX1003" fmla="*/ 234868 w 766280"/>
                <a:gd name="connsiteY1003" fmla="*/ 43741 h 760960"/>
                <a:gd name="connsiteX1004" fmla="*/ 228654 w 766280"/>
                <a:gd name="connsiteY1004" fmla="*/ 48740 h 760960"/>
                <a:gd name="connsiteX1005" fmla="*/ 206286 w 766280"/>
                <a:gd name="connsiteY1005" fmla="*/ 58737 h 760960"/>
                <a:gd name="connsiteX1006" fmla="*/ 213742 w 766280"/>
                <a:gd name="connsiteY1006" fmla="*/ 53739 h 760960"/>
                <a:gd name="connsiteX1007" fmla="*/ 202558 w 766280"/>
                <a:gd name="connsiteY1007" fmla="*/ 58737 h 760960"/>
                <a:gd name="connsiteX1008" fmla="*/ 236110 w 766280"/>
                <a:gd name="connsiteY1008" fmla="*/ 31245 h 760960"/>
                <a:gd name="connsiteX1009" fmla="*/ 224926 w 766280"/>
                <a:gd name="connsiteY1009" fmla="*/ 37493 h 760960"/>
                <a:gd name="connsiteX1010" fmla="*/ 221198 w 766280"/>
                <a:gd name="connsiteY1010" fmla="*/ 38743 h 760960"/>
                <a:gd name="connsiteX1011" fmla="*/ 203800 w 766280"/>
                <a:gd name="connsiteY1011" fmla="*/ 52489 h 760960"/>
                <a:gd name="connsiteX1012" fmla="*/ 193858 w 766280"/>
                <a:gd name="connsiteY1012" fmla="*/ 62486 h 760960"/>
                <a:gd name="connsiteX1013" fmla="*/ 188888 w 766280"/>
                <a:gd name="connsiteY1013" fmla="*/ 59987 h 760960"/>
                <a:gd name="connsiteX1014" fmla="*/ 160306 w 766280"/>
                <a:gd name="connsiteY1014" fmla="*/ 84980 h 760960"/>
                <a:gd name="connsiteX1015" fmla="*/ 166520 w 766280"/>
                <a:gd name="connsiteY1015" fmla="*/ 79981 h 760960"/>
                <a:gd name="connsiteX1016" fmla="*/ 152850 w 766280"/>
                <a:gd name="connsiteY1016" fmla="*/ 92478 h 760960"/>
                <a:gd name="connsiteX1017" fmla="*/ 147878 w 766280"/>
                <a:gd name="connsiteY1017" fmla="*/ 89978 h 760960"/>
                <a:gd name="connsiteX1018" fmla="*/ 136694 w 766280"/>
                <a:gd name="connsiteY1018" fmla="*/ 103725 h 760960"/>
                <a:gd name="connsiteX1019" fmla="*/ 136694 w 766280"/>
                <a:gd name="connsiteY1019" fmla="*/ 99976 h 760960"/>
                <a:gd name="connsiteX1020" fmla="*/ 134210 w 766280"/>
                <a:gd name="connsiteY1020" fmla="*/ 107473 h 760960"/>
                <a:gd name="connsiteX1021" fmla="*/ 116812 w 766280"/>
                <a:gd name="connsiteY1021" fmla="*/ 117471 h 760960"/>
                <a:gd name="connsiteX1022" fmla="*/ 120540 w 766280"/>
                <a:gd name="connsiteY1022" fmla="*/ 118720 h 760960"/>
                <a:gd name="connsiteX1023" fmla="*/ 109356 w 766280"/>
                <a:gd name="connsiteY1023" fmla="*/ 131217 h 760960"/>
                <a:gd name="connsiteX1024" fmla="*/ 111374 w 766280"/>
                <a:gd name="connsiteY1024" fmla="*/ 122782 h 760960"/>
                <a:gd name="connsiteX1025" fmla="*/ 107472 w 766280"/>
                <a:gd name="connsiteY1025" fmla="*/ 120345 h 760960"/>
                <a:gd name="connsiteX1026" fmla="*/ 108112 w 766280"/>
                <a:gd name="connsiteY1026" fmla="*/ 119970 h 760960"/>
                <a:gd name="connsiteX1027" fmla="*/ 114326 w 766280"/>
                <a:gd name="connsiteY1027" fmla="*/ 108723 h 760960"/>
                <a:gd name="connsiteX1028" fmla="*/ 118054 w 766280"/>
                <a:gd name="connsiteY1028" fmla="*/ 108723 h 760960"/>
                <a:gd name="connsiteX1029" fmla="*/ 129238 w 766280"/>
                <a:gd name="connsiteY1029" fmla="*/ 97476 h 760960"/>
                <a:gd name="connsiteX1030" fmla="*/ 127996 w 766280"/>
                <a:gd name="connsiteY1030" fmla="*/ 99976 h 760960"/>
                <a:gd name="connsiteX1031" fmla="*/ 137938 w 766280"/>
                <a:gd name="connsiteY1031" fmla="*/ 88729 h 760960"/>
                <a:gd name="connsiteX1032" fmla="*/ 147878 w 766280"/>
                <a:gd name="connsiteY1032" fmla="*/ 79981 h 760960"/>
                <a:gd name="connsiteX1033" fmla="*/ 164034 w 766280"/>
                <a:gd name="connsiteY1033" fmla="*/ 69984 h 760960"/>
                <a:gd name="connsiteX1034" fmla="*/ 167762 w 766280"/>
                <a:gd name="connsiteY1034" fmla="*/ 66235 h 760960"/>
                <a:gd name="connsiteX1035" fmla="*/ 167762 w 766280"/>
                <a:gd name="connsiteY1035" fmla="*/ 63736 h 760960"/>
                <a:gd name="connsiteX1036" fmla="*/ 169004 w 766280"/>
                <a:gd name="connsiteY1036" fmla="*/ 62486 h 760960"/>
                <a:gd name="connsiteX1037" fmla="*/ 171490 w 766280"/>
                <a:gd name="connsiteY1037" fmla="*/ 62486 h 760960"/>
                <a:gd name="connsiteX1038" fmla="*/ 182674 w 766280"/>
                <a:gd name="connsiteY1038" fmla="*/ 56238 h 760960"/>
                <a:gd name="connsiteX1039" fmla="*/ 177704 w 766280"/>
                <a:gd name="connsiteY1039" fmla="*/ 57488 h 760960"/>
                <a:gd name="connsiteX1040" fmla="*/ 183916 w 766280"/>
                <a:gd name="connsiteY1040" fmla="*/ 54988 h 760960"/>
                <a:gd name="connsiteX1041" fmla="*/ 192616 w 766280"/>
                <a:gd name="connsiteY1041" fmla="*/ 49990 h 760960"/>
                <a:gd name="connsiteX1042" fmla="*/ 217470 w 766280"/>
                <a:gd name="connsiteY1042" fmla="*/ 36244 h 760960"/>
                <a:gd name="connsiteX1043" fmla="*/ 231140 w 766280"/>
                <a:gd name="connsiteY1043" fmla="*/ 29995 h 760960"/>
                <a:gd name="connsiteX1044" fmla="*/ 244808 w 766280"/>
                <a:gd name="connsiteY1044" fmla="*/ 26246 h 760960"/>
                <a:gd name="connsiteX1045" fmla="*/ 237352 w 766280"/>
                <a:gd name="connsiteY1045" fmla="*/ 28746 h 760960"/>
                <a:gd name="connsiteX1046" fmla="*/ 277118 w 766280"/>
                <a:gd name="connsiteY1046" fmla="*/ 16249 h 760960"/>
                <a:gd name="connsiteX1047" fmla="*/ 275876 w 766280"/>
                <a:gd name="connsiteY1047" fmla="*/ 15000 h 760960"/>
                <a:gd name="connsiteX1048" fmla="*/ 304458 w 766280"/>
                <a:gd name="connsiteY1048" fmla="*/ 7502 h 760960"/>
                <a:gd name="connsiteX1049" fmla="*/ 304458 w 766280"/>
                <a:gd name="connsiteY1049" fmla="*/ 6252 h 760960"/>
                <a:gd name="connsiteX1050" fmla="*/ 333040 w 766280"/>
                <a:gd name="connsiteY1050" fmla="*/ 1253 h 760960"/>
                <a:gd name="connsiteX1051" fmla="*/ 355408 w 766280"/>
                <a:gd name="connsiteY1051" fmla="*/ 1253 h 760960"/>
                <a:gd name="connsiteX1052" fmla="*/ 382748 w 766280"/>
                <a:gd name="connsiteY1052" fmla="*/ 4 h 760960"/>
                <a:gd name="connsiteX1053" fmla="*/ 406484 w 766280"/>
                <a:gd name="connsiteY1053" fmla="*/ 0 h 760960"/>
                <a:gd name="connsiteX1054" fmla="*/ 409020 w 766280"/>
                <a:gd name="connsiteY1054" fmla="*/ 0 h 760960"/>
                <a:gd name="connsiteX1055" fmla="*/ 421698 w 766280"/>
                <a:gd name="connsiteY1055" fmla="*/ 2747 h 760960"/>
                <a:gd name="connsiteX1056" fmla="*/ 406484 w 766280"/>
                <a:gd name="connsiteY1056" fmla="*/ 0 h 7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Lst>
              <a:rect l="l" t="t" r="r" b="b"/>
              <a:pathLst>
                <a:path w="766280" h="760960">
                  <a:moveTo>
                    <a:pt x="438668" y="756041"/>
                  </a:moveTo>
                  <a:lnTo>
                    <a:pt x="440758" y="756041"/>
                  </a:lnTo>
                  <a:lnTo>
                    <a:pt x="438668" y="756549"/>
                  </a:lnTo>
                  <a:cubicBezTo>
                    <a:pt x="437502" y="756744"/>
                    <a:pt x="437114" y="756666"/>
                    <a:pt x="438668" y="756041"/>
                  </a:cubicBezTo>
                  <a:close/>
                  <a:moveTo>
                    <a:pt x="469580" y="748856"/>
                  </a:moveTo>
                  <a:cubicBezTo>
                    <a:pt x="469426" y="748856"/>
                    <a:pt x="468494" y="749168"/>
                    <a:pt x="466008" y="749793"/>
                  </a:cubicBezTo>
                  <a:lnTo>
                    <a:pt x="468492" y="749793"/>
                  </a:lnTo>
                  <a:cubicBezTo>
                    <a:pt x="469114" y="749168"/>
                    <a:pt x="469736" y="748856"/>
                    <a:pt x="469580" y="748856"/>
                  </a:cubicBezTo>
                  <a:close/>
                  <a:moveTo>
                    <a:pt x="71410" y="571277"/>
                  </a:moveTo>
                  <a:lnTo>
                    <a:pt x="74156" y="574024"/>
                  </a:lnTo>
                  <a:lnTo>
                    <a:pt x="71410" y="575398"/>
                  </a:lnTo>
                  <a:close/>
                  <a:moveTo>
                    <a:pt x="761700" y="395503"/>
                  </a:moveTo>
                  <a:lnTo>
                    <a:pt x="759868" y="405116"/>
                  </a:lnTo>
                  <a:lnTo>
                    <a:pt x="758036" y="402369"/>
                  </a:lnTo>
                  <a:close/>
                  <a:moveTo>
                    <a:pt x="456920" y="381824"/>
                  </a:moveTo>
                  <a:lnTo>
                    <a:pt x="452050" y="383766"/>
                  </a:lnTo>
                  <a:cubicBezTo>
                    <a:pt x="453302" y="383766"/>
                    <a:pt x="453302" y="382518"/>
                    <a:pt x="452050" y="382518"/>
                  </a:cubicBezTo>
                  <a:close/>
                  <a:moveTo>
                    <a:pt x="458312" y="381269"/>
                  </a:moveTo>
                  <a:lnTo>
                    <a:pt x="459064" y="381519"/>
                  </a:lnTo>
                  <a:lnTo>
                    <a:pt x="456920" y="381824"/>
                  </a:lnTo>
                  <a:close/>
                  <a:moveTo>
                    <a:pt x="758036" y="379025"/>
                  </a:moveTo>
                  <a:lnTo>
                    <a:pt x="760784" y="385303"/>
                  </a:lnTo>
                  <a:lnTo>
                    <a:pt x="758036" y="388442"/>
                  </a:lnTo>
                  <a:cubicBezTo>
                    <a:pt x="758036" y="386872"/>
                    <a:pt x="758036" y="380595"/>
                    <a:pt x="758036" y="379025"/>
                  </a:cubicBezTo>
                  <a:close/>
                  <a:moveTo>
                    <a:pt x="763878" y="377455"/>
                  </a:moveTo>
                  <a:cubicBezTo>
                    <a:pt x="764220" y="377062"/>
                    <a:pt x="764906" y="377455"/>
                    <a:pt x="766280" y="381378"/>
                  </a:cubicBezTo>
                  <a:cubicBezTo>
                    <a:pt x="766280" y="381378"/>
                    <a:pt x="763534" y="382948"/>
                    <a:pt x="763534" y="378240"/>
                  </a:cubicBezTo>
                  <a:cubicBezTo>
                    <a:pt x="763534" y="379024"/>
                    <a:pt x="763534" y="377847"/>
                    <a:pt x="763878" y="377455"/>
                  </a:cubicBezTo>
                  <a:close/>
                  <a:moveTo>
                    <a:pt x="524586" y="373527"/>
                  </a:moveTo>
                  <a:cubicBezTo>
                    <a:pt x="523670" y="373527"/>
                    <a:pt x="526416" y="373527"/>
                    <a:pt x="525500" y="373527"/>
                  </a:cubicBezTo>
                  <a:cubicBezTo>
                    <a:pt x="523670" y="373527"/>
                    <a:pt x="525500" y="376275"/>
                    <a:pt x="522756" y="376275"/>
                  </a:cubicBezTo>
                  <a:cubicBezTo>
                    <a:pt x="521840" y="373527"/>
                    <a:pt x="522756" y="373527"/>
                    <a:pt x="524586" y="373527"/>
                  </a:cubicBezTo>
                  <a:close/>
                  <a:moveTo>
                    <a:pt x="495744" y="373527"/>
                  </a:moveTo>
                  <a:lnTo>
                    <a:pt x="498492" y="376824"/>
                  </a:lnTo>
                  <a:cubicBezTo>
                    <a:pt x="495744" y="376824"/>
                    <a:pt x="495744" y="376824"/>
                    <a:pt x="494370" y="377923"/>
                  </a:cubicBezTo>
                  <a:close/>
                  <a:moveTo>
                    <a:pt x="444536" y="370033"/>
                  </a:moveTo>
                  <a:lnTo>
                    <a:pt x="443596" y="371282"/>
                  </a:lnTo>
                  <a:lnTo>
                    <a:pt x="443284" y="371282"/>
                  </a:lnTo>
                  <a:close/>
                  <a:moveTo>
                    <a:pt x="522848" y="360714"/>
                  </a:moveTo>
                  <a:lnTo>
                    <a:pt x="523430" y="361294"/>
                  </a:lnTo>
                  <a:lnTo>
                    <a:pt x="525178" y="360714"/>
                  </a:lnTo>
                  <a:close/>
                  <a:moveTo>
                    <a:pt x="601074" y="358798"/>
                  </a:moveTo>
                  <a:lnTo>
                    <a:pt x="601020" y="359232"/>
                  </a:lnTo>
                  <a:lnTo>
                    <a:pt x="598568" y="360046"/>
                  </a:lnTo>
                  <a:cubicBezTo>
                    <a:pt x="598568" y="360046"/>
                    <a:pt x="598568" y="360046"/>
                    <a:pt x="601074" y="358798"/>
                  </a:cubicBezTo>
                  <a:close/>
                  <a:moveTo>
                    <a:pt x="606082" y="357549"/>
                  </a:moveTo>
                  <a:cubicBezTo>
                    <a:pt x="603578" y="360046"/>
                    <a:pt x="599822" y="360046"/>
                    <a:pt x="599822" y="361294"/>
                  </a:cubicBezTo>
                  <a:cubicBezTo>
                    <a:pt x="598568" y="360670"/>
                    <a:pt x="599820" y="360358"/>
                    <a:pt x="600916" y="360046"/>
                  </a:cubicBezTo>
                  <a:lnTo>
                    <a:pt x="601020" y="359232"/>
                  </a:lnTo>
                  <a:close/>
                  <a:moveTo>
                    <a:pt x="606978" y="357053"/>
                  </a:moveTo>
                  <a:cubicBezTo>
                    <a:pt x="608810" y="357053"/>
                    <a:pt x="606978" y="358884"/>
                    <a:pt x="606978" y="358884"/>
                  </a:cubicBezTo>
                  <a:cubicBezTo>
                    <a:pt x="604232" y="360714"/>
                    <a:pt x="606978" y="358884"/>
                    <a:pt x="606978" y="357053"/>
                  </a:cubicBezTo>
                  <a:close/>
                  <a:moveTo>
                    <a:pt x="668320" y="346067"/>
                  </a:moveTo>
                  <a:lnTo>
                    <a:pt x="668320" y="348813"/>
                  </a:lnTo>
                  <a:lnTo>
                    <a:pt x="666490" y="348813"/>
                  </a:lnTo>
                  <a:cubicBezTo>
                    <a:pt x="664660" y="348813"/>
                    <a:pt x="666490" y="346067"/>
                    <a:pt x="668320" y="346067"/>
                  </a:cubicBezTo>
                  <a:close/>
                  <a:moveTo>
                    <a:pt x="650006" y="346067"/>
                  </a:moveTo>
                  <a:lnTo>
                    <a:pt x="651838" y="349728"/>
                  </a:lnTo>
                  <a:lnTo>
                    <a:pt x="648176" y="349728"/>
                  </a:lnTo>
                  <a:close/>
                  <a:moveTo>
                    <a:pt x="698990" y="342401"/>
                  </a:moveTo>
                  <a:cubicBezTo>
                    <a:pt x="701736" y="342401"/>
                    <a:pt x="698990" y="344233"/>
                    <a:pt x="698990" y="344233"/>
                  </a:cubicBezTo>
                  <a:cubicBezTo>
                    <a:pt x="698990" y="344233"/>
                    <a:pt x="698990" y="344233"/>
                    <a:pt x="698990" y="342401"/>
                  </a:cubicBezTo>
                  <a:close/>
                  <a:moveTo>
                    <a:pt x="629866" y="341943"/>
                  </a:moveTo>
                  <a:lnTo>
                    <a:pt x="629866" y="343317"/>
                  </a:lnTo>
                  <a:cubicBezTo>
                    <a:pt x="626204" y="344690"/>
                    <a:pt x="630782" y="340569"/>
                    <a:pt x="629866" y="341943"/>
                  </a:cubicBezTo>
                  <a:close/>
                  <a:moveTo>
                    <a:pt x="659666" y="340572"/>
                  </a:moveTo>
                  <a:cubicBezTo>
                    <a:pt x="661662" y="341945"/>
                    <a:pt x="663660" y="346065"/>
                    <a:pt x="661662" y="347438"/>
                  </a:cubicBezTo>
                  <a:cubicBezTo>
                    <a:pt x="659666" y="347438"/>
                    <a:pt x="657668" y="348812"/>
                    <a:pt x="657668" y="350185"/>
                  </a:cubicBezTo>
                  <a:cubicBezTo>
                    <a:pt x="656670" y="350185"/>
                    <a:pt x="657668" y="348812"/>
                    <a:pt x="657668" y="348812"/>
                  </a:cubicBezTo>
                  <a:lnTo>
                    <a:pt x="655670" y="350185"/>
                  </a:lnTo>
                  <a:cubicBezTo>
                    <a:pt x="653672" y="347438"/>
                    <a:pt x="658666" y="346065"/>
                    <a:pt x="657668" y="344692"/>
                  </a:cubicBezTo>
                  <a:cubicBezTo>
                    <a:pt x="658666" y="344692"/>
                    <a:pt x="658666" y="346065"/>
                    <a:pt x="660664" y="344692"/>
                  </a:cubicBezTo>
                  <a:cubicBezTo>
                    <a:pt x="662662" y="343319"/>
                    <a:pt x="658666" y="343319"/>
                    <a:pt x="657668" y="343319"/>
                  </a:cubicBezTo>
                  <a:cubicBezTo>
                    <a:pt x="659666" y="341945"/>
                    <a:pt x="659666" y="341945"/>
                    <a:pt x="659666" y="340572"/>
                  </a:cubicBezTo>
                  <a:close/>
                  <a:moveTo>
                    <a:pt x="693496" y="340569"/>
                  </a:moveTo>
                  <a:cubicBezTo>
                    <a:pt x="692124" y="340569"/>
                    <a:pt x="696242" y="342401"/>
                    <a:pt x="698990" y="342401"/>
                  </a:cubicBezTo>
                  <a:cubicBezTo>
                    <a:pt x="696242" y="342401"/>
                    <a:pt x="696242" y="344233"/>
                    <a:pt x="696242" y="344233"/>
                  </a:cubicBezTo>
                  <a:cubicBezTo>
                    <a:pt x="694870" y="342401"/>
                    <a:pt x="694870" y="340569"/>
                    <a:pt x="693496" y="340569"/>
                  </a:cubicBezTo>
                  <a:close/>
                  <a:moveTo>
                    <a:pt x="679764" y="340569"/>
                  </a:moveTo>
                  <a:cubicBezTo>
                    <a:pt x="679764" y="342401"/>
                    <a:pt x="679764" y="342401"/>
                    <a:pt x="677018" y="342401"/>
                  </a:cubicBezTo>
                  <a:lnTo>
                    <a:pt x="677018" y="344233"/>
                  </a:lnTo>
                  <a:lnTo>
                    <a:pt x="675646" y="342401"/>
                  </a:lnTo>
                  <a:close/>
                  <a:moveTo>
                    <a:pt x="656418" y="340569"/>
                  </a:moveTo>
                  <a:lnTo>
                    <a:pt x="656418" y="343317"/>
                  </a:lnTo>
                  <a:lnTo>
                    <a:pt x="653672" y="343317"/>
                  </a:lnTo>
                  <a:close/>
                  <a:moveTo>
                    <a:pt x="646348" y="340569"/>
                  </a:moveTo>
                  <a:cubicBezTo>
                    <a:pt x="644518" y="343317"/>
                    <a:pt x="644518" y="343317"/>
                    <a:pt x="644518" y="343317"/>
                  </a:cubicBezTo>
                  <a:cubicBezTo>
                    <a:pt x="644518" y="343317"/>
                    <a:pt x="644518" y="343317"/>
                    <a:pt x="642688" y="343317"/>
                  </a:cubicBezTo>
                  <a:close/>
                  <a:moveTo>
                    <a:pt x="723250" y="335081"/>
                  </a:moveTo>
                  <a:lnTo>
                    <a:pt x="721420" y="337827"/>
                  </a:lnTo>
                  <a:lnTo>
                    <a:pt x="719590" y="337827"/>
                  </a:lnTo>
                  <a:cubicBezTo>
                    <a:pt x="719590" y="335081"/>
                    <a:pt x="721420" y="337827"/>
                    <a:pt x="723250" y="335081"/>
                  </a:cubicBezTo>
                  <a:close/>
                  <a:moveTo>
                    <a:pt x="707502" y="335081"/>
                  </a:moveTo>
                  <a:lnTo>
                    <a:pt x="704204" y="338742"/>
                  </a:lnTo>
                  <a:lnTo>
                    <a:pt x="703106" y="338742"/>
                  </a:lnTo>
                  <a:close/>
                  <a:moveTo>
                    <a:pt x="695782" y="335081"/>
                  </a:moveTo>
                  <a:lnTo>
                    <a:pt x="695782" y="335769"/>
                  </a:lnTo>
                  <a:lnTo>
                    <a:pt x="696516" y="335081"/>
                  </a:lnTo>
                  <a:cubicBezTo>
                    <a:pt x="694316" y="336454"/>
                    <a:pt x="695416" y="337827"/>
                    <a:pt x="695416" y="339199"/>
                  </a:cubicBezTo>
                  <a:lnTo>
                    <a:pt x="694684" y="337827"/>
                  </a:lnTo>
                  <a:lnTo>
                    <a:pt x="692120" y="337827"/>
                  </a:lnTo>
                  <a:close/>
                  <a:moveTo>
                    <a:pt x="679306" y="335081"/>
                  </a:moveTo>
                  <a:cubicBezTo>
                    <a:pt x="679306" y="337827"/>
                    <a:pt x="677476" y="337827"/>
                    <a:pt x="677476" y="337827"/>
                  </a:cubicBezTo>
                  <a:cubicBezTo>
                    <a:pt x="675646" y="337827"/>
                    <a:pt x="675646" y="337827"/>
                    <a:pt x="675646" y="337827"/>
                  </a:cubicBezTo>
                  <a:cubicBezTo>
                    <a:pt x="677476" y="337827"/>
                    <a:pt x="679306" y="337827"/>
                    <a:pt x="679306" y="335081"/>
                  </a:cubicBezTo>
                  <a:close/>
                  <a:moveTo>
                    <a:pt x="672894" y="335081"/>
                  </a:moveTo>
                  <a:cubicBezTo>
                    <a:pt x="674726" y="335081"/>
                    <a:pt x="673810" y="335081"/>
                    <a:pt x="673810" y="337827"/>
                  </a:cubicBezTo>
                  <a:lnTo>
                    <a:pt x="671918" y="337827"/>
                  </a:lnTo>
                  <a:lnTo>
                    <a:pt x="671328" y="338376"/>
                  </a:lnTo>
                  <a:cubicBezTo>
                    <a:pt x="670936" y="338650"/>
                    <a:pt x="670152" y="338925"/>
                    <a:pt x="667798" y="339474"/>
                  </a:cubicBezTo>
                  <a:cubicBezTo>
                    <a:pt x="666228" y="338376"/>
                    <a:pt x="669368" y="337278"/>
                    <a:pt x="670936" y="336179"/>
                  </a:cubicBezTo>
                  <a:lnTo>
                    <a:pt x="671082" y="336893"/>
                  </a:lnTo>
                  <a:lnTo>
                    <a:pt x="671718" y="336258"/>
                  </a:lnTo>
                  <a:close/>
                  <a:moveTo>
                    <a:pt x="670936" y="335081"/>
                  </a:moveTo>
                  <a:cubicBezTo>
                    <a:pt x="670936" y="336179"/>
                    <a:pt x="667798" y="336179"/>
                    <a:pt x="670936" y="336179"/>
                  </a:cubicBezTo>
                  <a:cubicBezTo>
                    <a:pt x="667798" y="336179"/>
                    <a:pt x="664660" y="336179"/>
                    <a:pt x="664660" y="336179"/>
                  </a:cubicBezTo>
                  <a:close/>
                  <a:moveTo>
                    <a:pt x="670936" y="335081"/>
                  </a:moveTo>
                  <a:lnTo>
                    <a:pt x="672506" y="335081"/>
                  </a:lnTo>
                  <a:cubicBezTo>
                    <a:pt x="672506" y="336179"/>
                    <a:pt x="670936" y="336179"/>
                    <a:pt x="670936" y="336179"/>
                  </a:cubicBezTo>
                  <a:cubicBezTo>
                    <a:pt x="670936" y="336179"/>
                    <a:pt x="670936" y="336179"/>
                    <a:pt x="670936" y="335081"/>
                  </a:cubicBezTo>
                  <a:close/>
                  <a:moveTo>
                    <a:pt x="660992" y="335081"/>
                  </a:moveTo>
                  <a:lnTo>
                    <a:pt x="662092" y="335813"/>
                  </a:lnTo>
                  <a:lnTo>
                    <a:pt x="663740" y="336912"/>
                  </a:lnTo>
                  <a:lnTo>
                    <a:pt x="662824" y="336912"/>
                  </a:lnTo>
                  <a:lnTo>
                    <a:pt x="659160" y="338742"/>
                  </a:lnTo>
                  <a:cubicBezTo>
                    <a:pt x="659160" y="336912"/>
                    <a:pt x="659160" y="336912"/>
                    <a:pt x="660992" y="335081"/>
                  </a:cubicBezTo>
                  <a:close/>
                  <a:moveTo>
                    <a:pt x="738812" y="329583"/>
                  </a:moveTo>
                  <a:lnTo>
                    <a:pt x="738812" y="331415"/>
                  </a:lnTo>
                  <a:lnTo>
                    <a:pt x="736064" y="333247"/>
                  </a:lnTo>
                  <a:close/>
                  <a:moveTo>
                    <a:pt x="729356" y="329583"/>
                  </a:moveTo>
                  <a:lnTo>
                    <a:pt x="728134" y="330957"/>
                  </a:lnTo>
                  <a:cubicBezTo>
                    <a:pt x="725694" y="330957"/>
                    <a:pt x="720810" y="333704"/>
                    <a:pt x="719590" y="332331"/>
                  </a:cubicBezTo>
                  <a:cubicBezTo>
                    <a:pt x="722032" y="332331"/>
                    <a:pt x="726914" y="330957"/>
                    <a:pt x="729356" y="329583"/>
                  </a:cubicBezTo>
                  <a:close/>
                  <a:moveTo>
                    <a:pt x="703106" y="329583"/>
                  </a:moveTo>
                  <a:lnTo>
                    <a:pt x="705854" y="329583"/>
                  </a:lnTo>
                  <a:lnTo>
                    <a:pt x="706770" y="329583"/>
                  </a:lnTo>
                  <a:lnTo>
                    <a:pt x="707228" y="329583"/>
                  </a:lnTo>
                  <a:lnTo>
                    <a:pt x="704480" y="332331"/>
                  </a:lnTo>
                  <a:lnTo>
                    <a:pt x="705496" y="330300"/>
                  </a:lnTo>
                  <a:lnTo>
                    <a:pt x="704938" y="330614"/>
                  </a:lnTo>
                  <a:cubicBezTo>
                    <a:pt x="704480" y="330270"/>
                    <a:pt x="704022" y="329583"/>
                    <a:pt x="703106" y="329583"/>
                  </a:cubicBezTo>
                  <a:close/>
                  <a:moveTo>
                    <a:pt x="692120" y="329583"/>
                  </a:moveTo>
                  <a:lnTo>
                    <a:pt x="695782" y="329583"/>
                  </a:lnTo>
                  <a:lnTo>
                    <a:pt x="693950" y="332331"/>
                  </a:lnTo>
                  <a:cubicBezTo>
                    <a:pt x="693950" y="329583"/>
                    <a:pt x="692120" y="329583"/>
                    <a:pt x="692120" y="329583"/>
                  </a:cubicBezTo>
                  <a:close/>
                  <a:moveTo>
                    <a:pt x="684796" y="329583"/>
                  </a:moveTo>
                  <a:lnTo>
                    <a:pt x="681132" y="333247"/>
                  </a:lnTo>
                  <a:lnTo>
                    <a:pt x="682964" y="331415"/>
                  </a:lnTo>
                  <a:close/>
                  <a:moveTo>
                    <a:pt x="679306" y="329583"/>
                  </a:moveTo>
                  <a:cubicBezTo>
                    <a:pt x="678392" y="329583"/>
                    <a:pt x="680222" y="331415"/>
                    <a:pt x="679306" y="333247"/>
                  </a:cubicBezTo>
                  <a:cubicBezTo>
                    <a:pt x="677476" y="331415"/>
                    <a:pt x="676562" y="333247"/>
                    <a:pt x="675646" y="333247"/>
                  </a:cubicBezTo>
                  <a:cubicBezTo>
                    <a:pt x="676562" y="331415"/>
                    <a:pt x="677476" y="329583"/>
                    <a:pt x="679306" y="329583"/>
                  </a:cubicBezTo>
                  <a:close/>
                  <a:moveTo>
                    <a:pt x="756208" y="324095"/>
                  </a:moveTo>
                  <a:cubicBezTo>
                    <a:pt x="756208" y="324095"/>
                    <a:pt x="756208" y="325926"/>
                    <a:pt x="754378" y="325926"/>
                  </a:cubicBezTo>
                  <a:cubicBezTo>
                    <a:pt x="754378" y="327756"/>
                    <a:pt x="752548" y="324095"/>
                    <a:pt x="756208" y="324095"/>
                  </a:cubicBezTo>
                  <a:close/>
                  <a:moveTo>
                    <a:pt x="752548" y="313109"/>
                  </a:moveTo>
                  <a:lnTo>
                    <a:pt x="756208" y="321349"/>
                  </a:lnTo>
                  <a:lnTo>
                    <a:pt x="756208" y="322722"/>
                  </a:lnTo>
                  <a:close/>
                  <a:moveTo>
                    <a:pt x="411980" y="313109"/>
                  </a:moveTo>
                  <a:lnTo>
                    <a:pt x="414724" y="313109"/>
                  </a:lnTo>
                  <a:lnTo>
                    <a:pt x="411980" y="315855"/>
                  </a:lnTo>
                  <a:close/>
                  <a:moveTo>
                    <a:pt x="742782" y="269165"/>
                  </a:moveTo>
                  <a:cubicBezTo>
                    <a:pt x="744004" y="276227"/>
                    <a:pt x="748886" y="289175"/>
                    <a:pt x="751328" y="300946"/>
                  </a:cubicBezTo>
                  <a:lnTo>
                    <a:pt x="748886" y="297415"/>
                  </a:lnTo>
                  <a:lnTo>
                    <a:pt x="748886" y="295061"/>
                  </a:lnTo>
                  <a:cubicBezTo>
                    <a:pt x="747666" y="286821"/>
                    <a:pt x="741562" y="273873"/>
                    <a:pt x="742782" y="269165"/>
                  </a:cubicBezTo>
                  <a:close/>
                  <a:moveTo>
                    <a:pt x="741562" y="263670"/>
                  </a:moveTo>
                  <a:cubicBezTo>
                    <a:pt x="742934" y="263670"/>
                    <a:pt x="744308" y="270994"/>
                    <a:pt x="745680" y="273435"/>
                  </a:cubicBezTo>
                  <a:lnTo>
                    <a:pt x="742934" y="268552"/>
                  </a:lnTo>
                  <a:cubicBezTo>
                    <a:pt x="742934" y="267332"/>
                    <a:pt x="741562" y="266111"/>
                    <a:pt x="741562" y="263670"/>
                  </a:cubicBezTo>
                  <a:close/>
                  <a:moveTo>
                    <a:pt x="34722" y="246470"/>
                  </a:moveTo>
                  <a:lnTo>
                    <a:pt x="31066" y="261180"/>
                  </a:lnTo>
                  <a:cubicBezTo>
                    <a:pt x="31066" y="259931"/>
                    <a:pt x="31066" y="258681"/>
                    <a:pt x="28580" y="263680"/>
                  </a:cubicBezTo>
                  <a:cubicBezTo>
                    <a:pt x="31066" y="258056"/>
                    <a:pt x="32620" y="252433"/>
                    <a:pt x="34174" y="247590"/>
                  </a:cubicBezTo>
                  <a:close/>
                  <a:moveTo>
                    <a:pt x="416986" y="238949"/>
                  </a:moveTo>
                  <a:lnTo>
                    <a:pt x="416986" y="243942"/>
                  </a:lnTo>
                  <a:cubicBezTo>
                    <a:pt x="416986" y="238948"/>
                    <a:pt x="416986" y="242693"/>
                    <a:pt x="418238" y="240197"/>
                  </a:cubicBezTo>
                  <a:close/>
                  <a:moveTo>
                    <a:pt x="39766" y="236187"/>
                  </a:moveTo>
                  <a:lnTo>
                    <a:pt x="34722" y="246470"/>
                  </a:lnTo>
                  <a:lnTo>
                    <a:pt x="36036" y="241186"/>
                  </a:lnTo>
                  <a:lnTo>
                    <a:pt x="39560" y="236225"/>
                  </a:lnTo>
                  <a:close/>
                  <a:moveTo>
                    <a:pt x="732772" y="234706"/>
                  </a:moveTo>
                  <a:cubicBezTo>
                    <a:pt x="733046" y="234706"/>
                    <a:pt x="733870" y="235705"/>
                    <a:pt x="733870" y="234706"/>
                  </a:cubicBezTo>
                  <a:cubicBezTo>
                    <a:pt x="733870" y="236703"/>
                    <a:pt x="734968" y="238701"/>
                    <a:pt x="734968" y="239699"/>
                  </a:cubicBezTo>
                  <a:cubicBezTo>
                    <a:pt x="734968" y="239699"/>
                    <a:pt x="734968" y="239699"/>
                    <a:pt x="734968" y="240698"/>
                  </a:cubicBezTo>
                  <a:cubicBezTo>
                    <a:pt x="732772" y="235705"/>
                    <a:pt x="732498" y="234706"/>
                    <a:pt x="732772" y="234706"/>
                  </a:cubicBezTo>
                  <a:close/>
                  <a:moveTo>
                    <a:pt x="730576" y="231979"/>
                  </a:moveTo>
                  <a:lnTo>
                    <a:pt x="731542" y="234029"/>
                  </a:lnTo>
                  <a:lnTo>
                    <a:pt x="733664" y="241328"/>
                  </a:lnTo>
                  <a:cubicBezTo>
                    <a:pt x="733550" y="241804"/>
                    <a:pt x="732406" y="238951"/>
                    <a:pt x="730576" y="231979"/>
                  </a:cubicBezTo>
                  <a:close/>
                  <a:moveTo>
                    <a:pt x="730576" y="230711"/>
                  </a:moveTo>
                  <a:cubicBezTo>
                    <a:pt x="731492" y="232613"/>
                    <a:pt x="732178" y="234831"/>
                    <a:pt x="732292" y="235624"/>
                  </a:cubicBezTo>
                  <a:lnTo>
                    <a:pt x="731542" y="234029"/>
                  </a:lnTo>
                  <a:close/>
                  <a:moveTo>
                    <a:pt x="725078" y="214234"/>
                  </a:moveTo>
                  <a:lnTo>
                    <a:pt x="729474" y="223650"/>
                  </a:lnTo>
                  <a:cubicBezTo>
                    <a:pt x="728376" y="220511"/>
                    <a:pt x="726176" y="218942"/>
                    <a:pt x="727276" y="218942"/>
                  </a:cubicBezTo>
                  <a:cubicBezTo>
                    <a:pt x="725078" y="217373"/>
                    <a:pt x="725078" y="215803"/>
                    <a:pt x="725078" y="214234"/>
                  </a:cubicBezTo>
                  <a:close/>
                  <a:moveTo>
                    <a:pt x="51164" y="211702"/>
                  </a:moveTo>
                  <a:lnTo>
                    <a:pt x="51260" y="211819"/>
                  </a:lnTo>
                  <a:cubicBezTo>
                    <a:pt x="50950" y="213381"/>
                    <a:pt x="49708" y="216193"/>
                    <a:pt x="47222" y="221191"/>
                  </a:cubicBezTo>
                  <a:close/>
                  <a:moveTo>
                    <a:pt x="719590" y="208739"/>
                  </a:moveTo>
                  <a:lnTo>
                    <a:pt x="728132" y="222165"/>
                  </a:lnTo>
                  <a:lnTo>
                    <a:pt x="728376" y="222469"/>
                  </a:lnTo>
                  <a:lnTo>
                    <a:pt x="728392" y="222574"/>
                  </a:lnTo>
                  <a:lnTo>
                    <a:pt x="729202" y="223846"/>
                  </a:lnTo>
                  <a:lnTo>
                    <a:pt x="728404" y="222650"/>
                  </a:lnTo>
                  <a:lnTo>
                    <a:pt x="729474" y="229335"/>
                  </a:lnTo>
                  <a:lnTo>
                    <a:pt x="727276" y="221096"/>
                  </a:lnTo>
                  <a:lnTo>
                    <a:pt x="727830" y="221788"/>
                  </a:lnTo>
                  <a:lnTo>
                    <a:pt x="720964" y="211486"/>
                  </a:lnTo>
                  <a:close/>
                  <a:moveTo>
                    <a:pt x="707076" y="185945"/>
                  </a:moveTo>
                  <a:cubicBezTo>
                    <a:pt x="708602" y="187043"/>
                    <a:pt x="711044" y="189515"/>
                    <a:pt x="712874" y="191163"/>
                  </a:cubicBezTo>
                  <a:cubicBezTo>
                    <a:pt x="707992" y="186769"/>
                    <a:pt x="710432" y="191163"/>
                    <a:pt x="706772" y="188966"/>
                  </a:cubicBezTo>
                  <a:cubicBezTo>
                    <a:pt x="704940" y="185121"/>
                    <a:pt x="705550" y="184846"/>
                    <a:pt x="707076" y="185945"/>
                  </a:cubicBezTo>
                  <a:close/>
                  <a:moveTo>
                    <a:pt x="429468" y="183861"/>
                  </a:moveTo>
                  <a:lnTo>
                    <a:pt x="429508" y="183904"/>
                  </a:lnTo>
                  <a:lnTo>
                    <a:pt x="429508" y="184017"/>
                  </a:lnTo>
                  <a:close/>
                  <a:moveTo>
                    <a:pt x="429508" y="182769"/>
                  </a:moveTo>
                  <a:lnTo>
                    <a:pt x="430760" y="185266"/>
                  </a:lnTo>
                  <a:lnTo>
                    <a:pt x="429508" y="183904"/>
                  </a:lnTo>
                  <a:close/>
                  <a:moveTo>
                    <a:pt x="703106" y="175781"/>
                  </a:moveTo>
                  <a:cubicBezTo>
                    <a:pt x="703106" y="175781"/>
                    <a:pt x="705854" y="182058"/>
                    <a:pt x="707228" y="185197"/>
                  </a:cubicBezTo>
                  <a:lnTo>
                    <a:pt x="703106" y="180489"/>
                  </a:lnTo>
                  <a:cubicBezTo>
                    <a:pt x="703106" y="178920"/>
                    <a:pt x="703106" y="175781"/>
                    <a:pt x="703106" y="175781"/>
                  </a:cubicBezTo>
                  <a:close/>
                  <a:moveTo>
                    <a:pt x="692120" y="170290"/>
                  </a:moveTo>
                  <a:lnTo>
                    <a:pt x="693352" y="172402"/>
                  </a:lnTo>
                  <a:lnTo>
                    <a:pt x="693222" y="171442"/>
                  </a:lnTo>
                  <a:lnTo>
                    <a:pt x="693654" y="172918"/>
                  </a:lnTo>
                  <a:lnTo>
                    <a:pt x="696698" y="178137"/>
                  </a:lnTo>
                  <a:lnTo>
                    <a:pt x="696188" y="179010"/>
                  </a:lnTo>
                  <a:lnTo>
                    <a:pt x="698714" y="184163"/>
                  </a:lnTo>
                  <a:lnTo>
                    <a:pt x="699814" y="185319"/>
                  </a:lnTo>
                  <a:cubicBezTo>
                    <a:pt x="702010" y="191101"/>
                    <a:pt x="698714" y="186476"/>
                    <a:pt x="697616" y="185319"/>
                  </a:cubicBezTo>
                  <a:cubicBezTo>
                    <a:pt x="697616" y="185319"/>
                    <a:pt x="699814" y="186476"/>
                    <a:pt x="697616" y="184163"/>
                  </a:cubicBezTo>
                  <a:cubicBezTo>
                    <a:pt x="696518" y="180694"/>
                    <a:pt x="695418" y="180694"/>
                    <a:pt x="694320" y="179537"/>
                  </a:cubicBezTo>
                  <a:lnTo>
                    <a:pt x="693572" y="174024"/>
                  </a:lnTo>
                  <a:close/>
                  <a:moveTo>
                    <a:pt x="692120" y="164791"/>
                  </a:moveTo>
                  <a:lnTo>
                    <a:pt x="693950" y="164791"/>
                  </a:lnTo>
                  <a:lnTo>
                    <a:pt x="695782" y="168912"/>
                  </a:lnTo>
                  <a:close/>
                  <a:moveTo>
                    <a:pt x="692120" y="153805"/>
                  </a:moveTo>
                  <a:lnTo>
                    <a:pt x="694866" y="156003"/>
                  </a:lnTo>
                  <a:cubicBezTo>
                    <a:pt x="694866" y="157102"/>
                    <a:pt x="694866" y="158201"/>
                    <a:pt x="696240" y="158201"/>
                  </a:cubicBezTo>
                  <a:cubicBezTo>
                    <a:pt x="696240" y="158201"/>
                    <a:pt x="696240" y="157102"/>
                    <a:pt x="692120" y="153805"/>
                  </a:cubicBezTo>
                  <a:close/>
                  <a:moveTo>
                    <a:pt x="686632" y="148317"/>
                  </a:moveTo>
                  <a:lnTo>
                    <a:pt x="691340" y="150147"/>
                  </a:lnTo>
                  <a:lnTo>
                    <a:pt x="696048" y="152893"/>
                  </a:lnTo>
                  <a:close/>
                  <a:moveTo>
                    <a:pt x="675646" y="137331"/>
                  </a:moveTo>
                  <a:cubicBezTo>
                    <a:pt x="677018" y="138429"/>
                    <a:pt x="678392" y="139527"/>
                    <a:pt x="679764" y="140625"/>
                  </a:cubicBezTo>
                  <a:cubicBezTo>
                    <a:pt x="679764" y="141724"/>
                    <a:pt x="679764" y="141724"/>
                    <a:pt x="679764" y="141724"/>
                  </a:cubicBezTo>
                  <a:cubicBezTo>
                    <a:pt x="679764" y="140625"/>
                    <a:pt x="677018" y="139527"/>
                    <a:pt x="675646" y="137331"/>
                  </a:cubicBezTo>
                  <a:close/>
                  <a:moveTo>
                    <a:pt x="664660" y="131837"/>
                  </a:moveTo>
                  <a:lnTo>
                    <a:pt x="669542" y="136231"/>
                  </a:lnTo>
                  <a:lnTo>
                    <a:pt x="668320" y="137330"/>
                  </a:lnTo>
                  <a:close/>
                  <a:moveTo>
                    <a:pt x="113982" y="131837"/>
                  </a:moveTo>
                  <a:cubicBezTo>
                    <a:pt x="109862" y="135133"/>
                    <a:pt x="107116" y="137330"/>
                    <a:pt x="104368" y="141724"/>
                  </a:cubicBezTo>
                  <a:lnTo>
                    <a:pt x="107116" y="132935"/>
                  </a:lnTo>
                  <a:close/>
                  <a:moveTo>
                    <a:pt x="670148" y="131833"/>
                  </a:moveTo>
                  <a:cubicBezTo>
                    <a:pt x="671978" y="133664"/>
                    <a:pt x="672894" y="135496"/>
                    <a:pt x="674726" y="136412"/>
                  </a:cubicBezTo>
                  <a:cubicBezTo>
                    <a:pt x="672894" y="135496"/>
                    <a:pt x="671978" y="134580"/>
                    <a:pt x="670148" y="132749"/>
                  </a:cubicBezTo>
                  <a:cubicBezTo>
                    <a:pt x="670148" y="131833"/>
                    <a:pt x="670148" y="131833"/>
                    <a:pt x="670148" y="131833"/>
                  </a:cubicBezTo>
                  <a:close/>
                  <a:moveTo>
                    <a:pt x="664656" y="120851"/>
                  </a:moveTo>
                  <a:cubicBezTo>
                    <a:pt x="668776" y="123386"/>
                    <a:pt x="672894" y="127190"/>
                    <a:pt x="677014" y="132261"/>
                  </a:cubicBezTo>
                  <a:cubicBezTo>
                    <a:pt x="674268" y="129725"/>
                    <a:pt x="679760" y="136064"/>
                    <a:pt x="675640" y="133528"/>
                  </a:cubicBezTo>
                  <a:cubicBezTo>
                    <a:pt x="672894" y="128457"/>
                    <a:pt x="668776" y="124654"/>
                    <a:pt x="664656" y="120851"/>
                  </a:cubicBezTo>
                  <a:close/>
                  <a:moveTo>
                    <a:pt x="659164" y="120851"/>
                  </a:moveTo>
                  <a:cubicBezTo>
                    <a:pt x="662162" y="123847"/>
                    <a:pt x="664158" y="125844"/>
                    <a:pt x="666156" y="127842"/>
                  </a:cubicBezTo>
                  <a:cubicBezTo>
                    <a:pt x="669152" y="130838"/>
                    <a:pt x="668154" y="130838"/>
                    <a:pt x="667154" y="129839"/>
                  </a:cubicBezTo>
                  <a:cubicBezTo>
                    <a:pt x="664158" y="126843"/>
                    <a:pt x="662162" y="123847"/>
                    <a:pt x="659164" y="120851"/>
                  </a:cubicBezTo>
                  <a:close/>
                  <a:moveTo>
                    <a:pt x="106870" y="119970"/>
                  </a:moveTo>
                  <a:lnTo>
                    <a:pt x="107472" y="120345"/>
                  </a:lnTo>
                  <a:lnTo>
                    <a:pt x="106390" y="120980"/>
                  </a:lnTo>
                  <a:close/>
                  <a:moveTo>
                    <a:pt x="104384" y="119970"/>
                  </a:moveTo>
                  <a:cubicBezTo>
                    <a:pt x="101900" y="122469"/>
                    <a:pt x="101588" y="123407"/>
                    <a:pt x="102520" y="123250"/>
                  </a:cubicBezTo>
                  <a:lnTo>
                    <a:pt x="106390" y="120980"/>
                  </a:lnTo>
                  <a:lnTo>
                    <a:pt x="93200" y="148712"/>
                  </a:lnTo>
                  <a:cubicBezTo>
                    <a:pt x="93200" y="147462"/>
                    <a:pt x="93200" y="143713"/>
                    <a:pt x="93200" y="143713"/>
                  </a:cubicBezTo>
                  <a:cubicBezTo>
                    <a:pt x="93200" y="144963"/>
                    <a:pt x="88230" y="153710"/>
                    <a:pt x="82016" y="162458"/>
                  </a:cubicBezTo>
                  <a:cubicBezTo>
                    <a:pt x="78288" y="166207"/>
                    <a:pt x="74560" y="172455"/>
                    <a:pt x="72074" y="176204"/>
                  </a:cubicBezTo>
                  <a:cubicBezTo>
                    <a:pt x="68346" y="181203"/>
                    <a:pt x="65862" y="186201"/>
                    <a:pt x="63376" y="189950"/>
                  </a:cubicBezTo>
                  <a:lnTo>
                    <a:pt x="64618" y="187451"/>
                  </a:lnTo>
                  <a:cubicBezTo>
                    <a:pt x="65862" y="183702"/>
                    <a:pt x="58406" y="196199"/>
                    <a:pt x="55920" y="201197"/>
                  </a:cubicBezTo>
                  <a:cubicBezTo>
                    <a:pt x="55920" y="199947"/>
                    <a:pt x="55920" y="199947"/>
                    <a:pt x="58406" y="197448"/>
                  </a:cubicBezTo>
                  <a:cubicBezTo>
                    <a:pt x="54056" y="201822"/>
                    <a:pt x="53124" y="205259"/>
                    <a:pt x="52348" y="208851"/>
                  </a:cubicBezTo>
                  <a:lnTo>
                    <a:pt x="51164" y="211702"/>
                  </a:lnTo>
                  <a:lnTo>
                    <a:pt x="49706" y="209945"/>
                  </a:lnTo>
                  <a:cubicBezTo>
                    <a:pt x="47222" y="217443"/>
                    <a:pt x="38522" y="234938"/>
                    <a:pt x="42250" y="232438"/>
                  </a:cubicBezTo>
                  <a:lnTo>
                    <a:pt x="39560" y="236225"/>
                  </a:lnTo>
                  <a:lnTo>
                    <a:pt x="36348" y="236812"/>
                  </a:lnTo>
                  <a:cubicBezTo>
                    <a:pt x="35416" y="236812"/>
                    <a:pt x="34794" y="236187"/>
                    <a:pt x="34794" y="233688"/>
                  </a:cubicBezTo>
                  <a:cubicBezTo>
                    <a:pt x="31066" y="243685"/>
                    <a:pt x="29824" y="252433"/>
                    <a:pt x="27338" y="259931"/>
                  </a:cubicBezTo>
                  <a:cubicBezTo>
                    <a:pt x="27338" y="263680"/>
                    <a:pt x="26096" y="267428"/>
                    <a:pt x="26096" y="271177"/>
                  </a:cubicBezTo>
                  <a:cubicBezTo>
                    <a:pt x="24852" y="274926"/>
                    <a:pt x="24852" y="278675"/>
                    <a:pt x="24852" y="282424"/>
                  </a:cubicBezTo>
                  <a:lnTo>
                    <a:pt x="18640" y="301169"/>
                  </a:lnTo>
                  <a:lnTo>
                    <a:pt x="18640" y="302419"/>
                  </a:lnTo>
                  <a:lnTo>
                    <a:pt x="16154" y="304918"/>
                  </a:lnTo>
                  <a:cubicBezTo>
                    <a:pt x="16154" y="307418"/>
                    <a:pt x="16154" y="308667"/>
                    <a:pt x="16154" y="309917"/>
                  </a:cubicBezTo>
                  <a:cubicBezTo>
                    <a:pt x="14912" y="309917"/>
                    <a:pt x="14912" y="309917"/>
                    <a:pt x="14912" y="308667"/>
                  </a:cubicBezTo>
                  <a:cubicBezTo>
                    <a:pt x="14912" y="309917"/>
                    <a:pt x="14912" y="312416"/>
                    <a:pt x="14912" y="313666"/>
                  </a:cubicBezTo>
                  <a:cubicBezTo>
                    <a:pt x="13668" y="314916"/>
                    <a:pt x="13668" y="309917"/>
                    <a:pt x="12426" y="306168"/>
                  </a:cubicBezTo>
                  <a:lnTo>
                    <a:pt x="12746" y="305523"/>
                  </a:lnTo>
                  <a:lnTo>
                    <a:pt x="10982" y="306699"/>
                  </a:lnTo>
                  <a:cubicBezTo>
                    <a:pt x="10982" y="304868"/>
                    <a:pt x="13730" y="303038"/>
                    <a:pt x="13730" y="302123"/>
                  </a:cubicBezTo>
                  <a:lnTo>
                    <a:pt x="13730" y="303546"/>
                  </a:lnTo>
                  <a:lnTo>
                    <a:pt x="14912" y="301169"/>
                  </a:lnTo>
                  <a:cubicBezTo>
                    <a:pt x="14912" y="297420"/>
                    <a:pt x="14912" y="294921"/>
                    <a:pt x="12426" y="298670"/>
                  </a:cubicBezTo>
                  <a:cubicBezTo>
                    <a:pt x="12426" y="299920"/>
                    <a:pt x="12426" y="301169"/>
                    <a:pt x="12426" y="302419"/>
                  </a:cubicBezTo>
                  <a:cubicBezTo>
                    <a:pt x="12426" y="299920"/>
                    <a:pt x="12426" y="297420"/>
                    <a:pt x="11184" y="299920"/>
                  </a:cubicBezTo>
                  <a:cubicBezTo>
                    <a:pt x="9940" y="303669"/>
                    <a:pt x="9940" y="309917"/>
                    <a:pt x="9940" y="314916"/>
                  </a:cubicBezTo>
                  <a:cubicBezTo>
                    <a:pt x="9940" y="313666"/>
                    <a:pt x="11184" y="311167"/>
                    <a:pt x="11184" y="308667"/>
                  </a:cubicBezTo>
                  <a:cubicBezTo>
                    <a:pt x="11184" y="317415"/>
                    <a:pt x="11184" y="328662"/>
                    <a:pt x="14912" y="319914"/>
                  </a:cubicBezTo>
                  <a:lnTo>
                    <a:pt x="11184" y="331161"/>
                  </a:lnTo>
                  <a:cubicBezTo>
                    <a:pt x="11184" y="344907"/>
                    <a:pt x="11184" y="343657"/>
                    <a:pt x="12426" y="359903"/>
                  </a:cubicBezTo>
                  <a:cubicBezTo>
                    <a:pt x="11184" y="361153"/>
                    <a:pt x="11184" y="357404"/>
                    <a:pt x="9940" y="359903"/>
                  </a:cubicBezTo>
                  <a:cubicBezTo>
                    <a:pt x="11184" y="366151"/>
                    <a:pt x="9940" y="373649"/>
                    <a:pt x="9940" y="379897"/>
                  </a:cubicBezTo>
                  <a:cubicBezTo>
                    <a:pt x="7456" y="384896"/>
                    <a:pt x="7456" y="391144"/>
                    <a:pt x="9940" y="392394"/>
                  </a:cubicBezTo>
                  <a:cubicBezTo>
                    <a:pt x="9940" y="402391"/>
                    <a:pt x="11184" y="396143"/>
                    <a:pt x="11184" y="402391"/>
                  </a:cubicBezTo>
                  <a:lnTo>
                    <a:pt x="13668" y="409889"/>
                  </a:lnTo>
                  <a:cubicBezTo>
                    <a:pt x="12426" y="413638"/>
                    <a:pt x="11184" y="403641"/>
                    <a:pt x="11184" y="412388"/>
                  </a:cubicBezTo>
                  <a:cubicBezTo>
                    <a:pt x="13668" y="426134"/>
                    <a:pt x="16154" y="433632"/>
                    <a:pt x="17396" y="446129"/>
                  </a:cubicBezTo>
                  <a:cubicBezTo>
                    <a:pt x="19882" y="463624"/>
                    <a:pt x="18640" y="438631"/>
                    <a:pt x="21124" y="452377"/>
                  </a:cubicBezTo>
                  <a:cubicBezTo>
                    <a:pt x="19882" y="454876"/>
                    <a:pt x="18640" y="457375"/>
                    <a:pt x="21124" y="466123"/>
                  </a:cubicBezTo>
                  <a:cubicBezTo>
                    <a:pt x="22368" y="469872"/>
                    <a:pt x="23610" y="469872"/>
                    <a:pt x="26096" y="477370"/>
                  </a:cubicBezTo>
                  <a:lnTo>
                    <a:pt x="24852" y="477370"/>
                  </a:lnTo>
                  <a:cubicBezTo>
                    <a:pt x="26096" y="483618"/>
                    <a:pt x="28580" y="489866"/>
                    <a:pt x="27338" y="489866"/>
                  </a:cubicBezTo>
                  <a:cubicBezTo>
                    <a:pt x="28580" y="494865"/>
                    <a:pt x="31066" y="499863"/>
                    <a:pt x="31066" y="503612"/>
                  </a:cubicBezTo>
                  <a:cubicBezTo>
                    <a:pt x="36036" y="512360"/>
                    <a:pt x="32308" y="493615"/>
                    <a:pt x="32308" y="491116"/>
                  </a:cubicBezTo>
                  <a:cubicBezTo>
                    <a:pt x="34794" y="501113"/>
                    <a:pt x="38522" y="508611"/>
                    <a:pt x="38522" y="514859"/>
                  </a:cubicBezTo>
                  <a:lnTo>
                    <a:pt x="34794" y="506112"/>
                  </a:lnTo>
                  <a:cubicBezTo>
                    <a:pt x="36036" y="517359"/>
                    <a:pt x="39766" y="521107"/>
                    <a:pt x="41008" y="524856"/>
                  </a:cubicBezTo>
                  <a:cubicBezTo>
                    <a:pt x="42250" y="527356"/>
                    <a:pt x="43494" y="528605"/>
                    <a:pt x="44736" y="534854"/>
                  </a:cubicBezTo>
                  <a:cubicBezTo>
                    <a:pt x="41008" y="527356"/>
                    <a:pt x="36036" y="519858"/>
                    <a:pt x="37280" y="524856"/>
                  </a:cubicBezTo>
                  <a:cubicBezTo>
                    <a:pt x="39766" y="527356"/>
                    <a:pt x="41008" y="531105"/>
                    <a:pt x="42250" y="533604"/>
                  </a:cubicBezTo>
                  <a:cubicBezTo>
                    <a:pt x="42250" y="534854"/>
                    <a:pt x="39766" y="528605"/>
                    <a:pt x="41008" y="532354"/>
                  </a:cubicBezTo>
                  <a:cubicBezTo>
                    <a:pt x="42250" y="534854"/>
                    <a:pt x="47222" y="539852"/>
                    <a:pt x="48464" y="542352"/>
                  </a:cubicBezTo>
                  <a:cubicBezTo>
                    <a:pt x="50950" y="547350"/>
                    <a:pt x="53434" y="553598"/>
                    <a:pt x="55920" y="558597"/>
                  </a:cubicBezTo>
                  <a:lnTo>
                    <a:pt x="63376" y="568594"/>
                  </a:lnTo>
                  <a:cubicBezTo>
                    <a:pt x="60890" y="566095"/>
                    <a:pt x="62134" y="569844"/>
                    <a:pt x="64618" y="573593"/>
                  </a:cubicBezTo>
                  <a:cubicBezTo>
                    <a:pt x="72074" y="587339"/>
                    <a:pt x="74560" y="582340"/>
                    <a:pt x="79532" y="593587"/>
                  </a:cubicBezTo>
                  <a:cubicBezTo>
                    <a:pt x="79532" y="592337"/>
                    <a:pt x="79532" y="591088"/>
                    <a:pt x="77046" y="591088"/>
                  </a:cubicBezTo>
                  <a:lnTo>
                    <a:pt x="80774" y="596086"/>
                  </a:lnTo>
                  <a:cubicBezTo>
                    <a:pt x="83260" y="596086"/>
                    <a:pt x="88230" y="603584"/>
                    <a:pt x="94444" y="609833"/>
                  </a:cubicBezTo>
                  <a:cubicBezTo>
                    <a:pt x="99414" y="617330"/>
                    <a:pt x="106870" y="623579"/>
                    <a:pt x="108112" y="623579"/>
                  </a:cubicBezTo>
                  <a:cubicBezTo>
                    <a:pt x="113084" y="631077"/>
                    <a:pt x="108112" y="624828"/>
                    <a:pt x="99414" y="617330"/>
                  </a:cubicBezTo>
                  <a:lnTo>
                    <a:pt x="103638" y="623702"/>
                  </a:lnTo>
                  <a:lnTo>
                    <a:pt x="96928" y="617330"/>
                  </a:lnTo>
                  <a:cubicBezTo>
                    <a:pt x="99414" y="618580"/>
                    <a:pt x="101900" y="622329"/>
                    <a:pt x="104384" y="624828"/>
                  </a:cubicBezTo>
                  <a:lnTo>
                    <a:pt x="103638" y="623702"/>
                  </a:lnTo>
                  <a:lnTo>
                    <a:pt x="119298" y="638574"/>
                  </a:lnTo>
                  <a:cubicBezTo>
                    <a:pt x="121782" y="642323"/>
                    <a:pt x="113084" y="638574"/>
                    <a:pt x="124268" y="646072"/>
                  </a:cubicBezTo>
                  <a:cubicBezTo>
                    <a:pt x="139180" y="659818"/>
                    <a:pt x="123026" y="642323"/>
                    <a:pt x="132966" y="649821"/>
                  </a:cubicBezTo>
                  <a:lnTo>
                    <a:pt x="136694" y="656069"/>
                  </a:lnTo>
                  <a:cubicBezTo>
                    <a:pt x="140422" y="658569"/>
                    <a:pt x="142908" y="661068"/>
                    <a:pt x="145394" y="663567"/>
                  </a:cubicBezTo>
                  <a:cubicBezTo>
                    <a:pt x="147878" y="664817"/>
                    <a:pt x="150364" y="667316"/>
                    <a:pt x="152850" y="668566"/>
                  </a:cubicBezTo>
                  <a:cubicBezTo>
                    <a:pt x="157820" y="673565"/>
                    <a:pt x="161548" y="676064"/>
                    <a:pt x="167762" y="681062"/>
                  </a:cubicBezTo>
                  <a:lnTo>
                    <a:pt x="171342" y="683462"/>
                  </a:lnTo>
                  <a:lnTo>
                    <a:pt x="171658" y="682512"/>
                  </a:lnTo>
                  <a:cubicBezTo>
                    <a:pt x="171886" y="682512"/>
                    <a:pt x="172572" y="683199"/>
                    <a:pt x="174860" y="685259"/>
                  </a:cubicBezTo>
                  <a:lnTo>
                    <a:pt x="173648" y="684805"/>
                  </a:lnTo>
                  <a:lnTo>
                    <a:pt x="188578" y="693403"/>
                  </a:lnTo>
                  <a:cubicBezTo>
                    <a:pt x="194480" y="696371"/>
                    <a:pt x="200072" y="699182"/>
                    <a:pt x="203800" y="702306"/>
                  </a:cubicBezTo>
                  <a:cubicBezTo>
                    <a:pt x="201314" y="701057"/>
                    <a:pt x="208770" y="704806"/>
                    <a:pt x="208770" y="706055"/>
                  </a:cubicBezTo>
                  <a:lnTo>
                    <a:pt x="226168" y="713553"/>
                  </a:lnTo>
                  <a:cubicBezTo>
                    <a:pt x="218712" y="709804"/>
                    <a:pt x="218712" y="711054"/>
                    <a:pt x="217470" y="711054"/>
                  </a:cubicBezTo>
                  <a:cubicBezTo>
                    <a:pt x="222440" y="713553"/>
                    <a:pt x="224926" y="714803"/>
                    <a:pt x="228654" y="716053"/>
                  </a:cubicBezTo>
                  <a:cubicBezTo>
                    <a:pt x="226168" y="716053"/>
                    <a:pt x="223682" y="714803"/>
                    <a:pt x="226168" y="716053"/>
                  </a:cubicBezTo>
                  <a:lnTo>
                    <a:pt x="234868" y="719802"/>
                  </a:lnTo>
                  <a:lnTo>
                    <a:pt x="243566" y="722301"/>
                  </a:lnTo>
                  <a:cubicBezTo>
                    <a:pt x="242324" y="721051"/>
                    <a:pt x="241080" y="721051"/>
                    <a:pt x="239838" y="719802"/>
                  </a:cubicBezTo>
                  <a:cubicBezTo>
                    <a:pt x="243566" y="721051"/>
                    <a:pt x="253508" y="724800"/>
                    <a:pt x="259720" y="727299"/>
                  </a:cubicBezTo>
                  <a:cubicBezTo>
                    <a:pt x="258478" y="727299"/>
                    <a:pt x="255992" y="727299"/>
                    <a:pt x="255992" y="727299"/>
                  </a:cubicBezTo>
                  <a:cubicBezTo>
                    <a:pt x="251022" y="724800"/>
                    <a:pt x="247294" y="724800"/>
                    <a:pt x="243566" y="724800"/>
                  </a:cubicBezTo>
                  <a:cubicBezTo>
                    <a:pt x="257236" y="728549"/>
                    <a:pt x="247294" y="724800"/>
                    <a:pt x="253508" y="728549"/>
                  </a:cubicBezTo>
                  <a:cubicBezTo>
                    <a:pt x="262206" y="731048"/>
                    <a:pt x="265934" y="731048"/>
                    <a:pt x="263448" y="729799"/>
                  </a:cubicBezTo>
                  <a:cubicBezTo>
                    <a:pt x="273390" y="733548"/>
                    <a:pt x="277118" y="734797"/>
                    <a:pt x="287060" y="736047"/>
                  </a:cubicBezTo>
                  <a:lnTo>
                    <a:pt x="284574" y="737297"/>
                  </a:lnTo>
                  <a:lnTo>
                    <a:pt x="294516" y="739796"/>
                  </a:lnTo>
                  <a:lnTo>
                    <a:pt x="287060" y="739796"/>
                  </a:lnTo>
                  <a:cubicBezTo>
                    <a:pt x="304458" y="744794"/>
                    <a:pt x="290788" y="737297"/>
                    <a:pt x="310672" y="742295"/>
                  </a:cubicBezTo>
                  <a:lnTo>
                    <a:pt x="310672" y="743545"/>
                  </a:lnTo>
                  <a:cubicBezTo>
                    <a:pt x="318128" y="744794"/>
                    <a:pt x="321856" y="743545"/>
                    <a:pt x="326826" y="744794"/>
                  </a:cubicBezTo>
                  <a:cubicBezTo>
                    <a:pt x="335524" y="744794"/>
                    <a:pt x="314400" y="741046"/>
                    <a:pt x="333040" y="743545"/>
                  </a:cubicBezTo>
                  <a:cubicBezTo>
                    <a:pt x="335524" y="744794"/>
                    <a:pt x="341738" y="747294"/>
                    <a:pt x="347952" y="747294"/>
                  </a:cubicBezTo>
                  <a:cubicBezTo>
                    <a:pt x="354166" y="747294"/>
                    <a:pt x="342982" y="744794"/>
                    <a:pt x="339252" y="744794"/>
                  </a:cubicBezTo>
                  <a:cubicBezTo>
                    <a:pt x="366592" y="746044"/>
                    <a:pt x="355408" y="751043"/>
                    <a:pt x="381504" y="749793"/>
                  </a:cubicBezTo>
                  <a:cubicBezTo>
                    <a:pt x="372806" y="748543"/>
                    <a:pt x="387718" y="747294"/>
                    <a:pt x="367834" y="747294"/>
                  </a:cubicBezTo>
                  <a:cubicBezTo>
                    <a:pt x="376534" y="747294"/>
                    <a:pt x="386476" y="748543"/>
                    <a:pt x="396416" y="747294"/>
                  </a:cubicBezTo>
                  <a:lnTo>
                    <a:pt x="390204" y="748543"/>
                  </a:lnTo>
                  <a:cubicBezTo>
                    <a:pt x="393932" y="748543"/>
                    <a:pt x="397660" y="748543"/>
                    <a:pt x="400144" y="747294"/>
                  </a:cubicBezTo>
                  <a:lnTo>
                    <a:pt x="398902" y="748543"/>
                  </a:lnTo>
                  <a:cubicBezTo>
                    <a:pt x="405116" y="747294"/>
                    <a:pt x="411328" y="747294"/>
                    <a:pt x="416300" y="747294"/>
                  </a:cubicBezTo>
                  <a:cubicBezTo>
                    <a:pt x="421270" y="747294"/>
                    <a:pt x="424998" y="746044"/>
                    <a:pt x="428726" y="744794"/>
                  </a:cubicBezTo>
                  <a:cubicBezTo>
                    <a:pt x="424998" y="747294"/>
                    <a:pt x="438668" y="743545"/>
                    <a:pt x="442396" y="743545"/>
                  </a:cubicBezTo>
                  <a:cubicBezTo>
                    <a:pt x="432454" y="746044"/>
                    <a:pt x="413814" y="747294"/>
                    <a:pt x="412572" y="748543"/>
                  </a:cubicBezTo>
                  <a:cubicBezTo>
                    <a:pt x="417542" y="749793"/>
                    <a:pt x="422514" y="747294"/>
                    <a:pt x="426242" y="748543"/>
                  </a:cubicBezTo>
                  <a:cubicBezTo>
                    <a:pt x="423756" y="748543"/>
                    <a:pt x="418786" y="749793"/>
                    <a:pt x="417542" y="751043"/>
                  </a:cubicBezTo>
                  <a:cubicBezTo>
                    <a:pt x="433698" y="749793"/>
                    <a:pt x="441154" y="744794"/>
                    <a:pt x="451094" y="743545"/>
                  </a:cubicBezTo>
                  <a:lnTo>
                    <a:pt x="433698" y="747294"/>
                  </a:lnTo>
                  <a:cubicBezTo>
                    <a:pt x="434940" y="744794"/>
                    <a:pt x="441154" y="744794"/>
                    <a:pt x="446124" y="743545"/>
                  </a:cubicBezTo>
                  <a:cubicBezTo>
                    <a:pt x="454824" y="743545"/>
                    <a:pt x="461036" y="738546"/>
                    <a:pt x="467250" y="738546"/>
                  </a:cubicBezTo>
                  <a:cubicBezTo>
                    <a:pt x="464764" y="738546"/>
                    <a:pt x="464764" y="738546"/>
                    <a:pt x="463522" y="739796"/>
                  </a:cubicBezTo>
                  <a:cubicBezTo>
                    <a:pt x="480920" y="734797"/>
                    <a:pt x="487132" y="737297"/>
                    <a:pt x="494590" y="734797"/>
                  </a:cubicBezTo>
                  <a:cubicBezTo>
                    <a:pt x="500802" y="732298"/>
                    <a:pt x="513230" y="727299"/>
                    <a:pt x="508258" y="727299"/>
                  </a:cubicBezTo>
                  <a:cubicBezTo>
                    <a:pt x="513230" y="724800"/>
                    <a:pt x="485890" y="736047"/>
                    <a:pt x="494590" y="729799"/>
                  </a:cubicBezTo>
                  <a:cubicBezTo>
                    <a:pt x="499560" y="729799"/>
                    <a:pt x="504530" y="727299"/>
                    <a:pt x="510744" y="724800"/>
                  </a:cubicBezTo>
                  <a:cubicBezTo>
                    <a:pt x="514472" y="723550"/>
                    <a:pt x="518200" y="722301"/>
                    <a:pt x="521928" y="719802"/>
                  </a:cubicBezTo>
                  <a:cubicBezTo>
                    <a:pt x="525656" y="718552"/>
                    <a:pt x="529384" y="716053"/>
                    <a:pt x="535598" y="714803"/>
                  </a:cubicBezTo>
                  <a:cubicBezTo>
                    <a:pt x="526898" y="719802"/>
                    <a:pt x="541812" y="713553"/>
                    <a:pt x="534356" y="718552"/>
                  </a:cubicBezTo>
                  <a:cubicBezTo>
                    <a:pt x="543054" y="713553"/>
                    <a:pt x="543054" y="712304"/>
                    <a:pt x="548024" y="709804"/>
                  </a:cubicBezTo>
                  <a:lnTo>
                    <a:pt x="551752" y="709804"/>
                  </a:lnTo>
                  <a:cubicBezTo>
                    <a:pt x="562936" y="699807"/>
                    <a:pt x="552996" y="704806"/>
                    <a:pt x="570394" y="694809"/>
                  </a:cubicBezTo>
                  <a:cubicBezTo>
                    <a:pt x="565422" y="698558"/>
                    <a:pt x="579092" y="691060"/>
                    <a:pt x="575364" y="694809"/>
                  </a:cubicBezTo>
                  <a:cubicBezTo>
                    <a:pt x="580334" y="691060"/>
                    <a:pt x="584062" y="688560"/>
                    <a:pt x="587790" y="684811"/>
                  </a:cubicBezTo>
                  <a:lnTo>
                    <a:pt x="586548" y="686061"/>
                  </a:lnTo>
                  <a:cubicBezTo>
                    <a:pt x="603946" y="672315"/>
                    <a:pt x="602702" y="676064"/>
                    <a:pt x="616372" y="662318"/>
                  </a:cubicBezTo>
                  <a:lnTo>
                    <a:pt x="615130" y="663567"/>
                  </a:lnTo>
                  <a:cubicBezTo>
                    <a:pt x="633770" y="644823"/>
                    <a:pt x="657382" y="623579"/>
                    <a:pt x="672294" y="601085"/>
                  </a:cubicBezTo>
                  <a:lnTo>
                    <a:pt x="666080" y="607333"/>
                  </a:lnTo>
                  <a:cubicBezTo>
                    <a:pt x="667322" y="606084"/>
                    <a:pt x="676022" y="593587"/>
                    <a:pt x="680992" y="587339"/>
                  </a:cubicBezTo>
                  <a:cubicBezTo>
                    <a:pt x="680992" y="588588"/>
                    <a:pt x="678506" y="591088"/>
                    <a:pt x="678506" y="591088"/>
                  </a:cubicBezTo>
                  <a:cubicBezTo>
                    <a:pt x="678506" y="592337"/>
                    <a:pt x="682236" y="589838"/>
                    <a:pt x="685964" y="584840"/>
                  </a:cubicBezTo>
                  <a:lnTo>
                    <a:pt x="685964" y="582340"/>
                  </a:lnTo>
                  <a:lnTo>
                    <a:pt x="688448" y="579841"/>
                  </a:lnTo>
                  <a:cubicBezTo>
                    <a:pt x="692176" y="572343"/>
                    <a:pt x="684720" y="582340"/>
                    <a:pt x="689692" y="573593"/>
                  </a:cubicBezTo>
                  <a:cubicBezTo>
                    <a:pt x="692176" y="572343"/>
                    <a:pt x="698390" y="563596"/>
                    <a:pt x="704604" y="553598"/>
                  </a:cubicBezTo>
                  <a:cubicBezTo>
                    <a:pt x="708332" y="544851"/>
                    <a:pt x="713302" y="533604"/>
                    <a:pt x="717030" y="531105"/>
                  </a:cubicBezTo>
                  <a:cubicBezTo>
                    <a:pt x="718272" y="523607"/>
                    <a:pt x="708332" y="547350"/>
                    <a:pt x="709574" y="539852"/>
                  </a:cubicBezTo>
                  <a:cubicBezTo>
                    <a:pt x="710816" y="537353"/>
                    <a:pt x="712060" y="536103"/>
                    <a:pt x="715788" y="531105"/>
                  </a:cubicBezTo>
                  <a:lnTo>
                    <a:pt x="713302" y="532354"/>
                  </a:lnTo>
                  <a:cubicBezTo>
                    <a:pt x="715788" y="524856"/>
                    <a:pt x="718272" y="519858"/>
                    <a:pt x="720758" y="514859"/>
                  </a:cubicBezTo>
                  <a:cubicBezTo>
                    <a:pt x="723244" y="508611"/>
                    <a:pt x="724486" y="504862"/>
                    <a:pt x="726972" y="499863"/>
                  </a:cubicBezTo>
                  <a:cubicBezTo>
                    <a:pt x="730700" y="491116"/>
                    <a:pt x="733186" y="481119"/>
                    <a:pt x="735670" y="468622"/>
                  </a:cubicBezTo>
                  <a:lnTo>
                    <a:pt x="735670" y="469872"/>
                  </a:lnTo>
                  <a:cubicBezTo>
                    <a:pt x="739398" y="461124"/>
                    <a:pt x="740642" y="456126"/>
                    <a:pt x="739398" y="452377"/>
                  </a:cubicBezTo>
                  <a:cubicBezTo>
                    <a:pt x="740642" y="449878"/>
                    <a:pt x="739398" y="456126"/>
                    <a:pt x="740642" y="453627"/>
                  </a:cubicBezTo>
                  <a:cubicBezTo>
                    <a:pt x="739398" y="436131"/>
                    <a:pt x="749340" y="419886"/>
                    <a:pt x="746854" y="409889"/>
                  </a:cubicBezTo>
                  <a:cubicBezTo>
                    <a:pt x="749340" y="412388"/>
                    <a:pt x="753068" y="389894"/>
                    <a:pt x="754310" y="398642"/>
                  </a:cubicBezTo>
                  <a:lnTo>
                    <a:pt x="754310" y="392394"/>
                  </a:lnTo>
                  <a:cubicBezTo>
                    <a:pt x="756796" y="394893"/>
                    <a:pt x="753068" y="414887"/>
                    <a:pt x="755554" y="418636"/>
                  </a:cubicBezTo>
                  <a:cubicBezTo>
                    <a:pt x="754310" y="424885"/>
                    <a:pt x="751826" y="432382"/>
                    <a:pt x="750582" y="439880"/>
                  </a:cubicBezTo>
                  <a:cubicBezTo>
                    <a:pt x="750582" y="438631"/>
                    <a:pt x="751826" y="442380"/>
                    <a:pt x="753068" y="439880"/>
                  </a:cubicBezTo>
                  <a:cubicBezTo>
                    <a:pt x="751826" y="444879"/>
                    <a:pt x="750582" y="449878"/>
                    <a:pt x="753068" y="442380"/>
                  </a:cubicBezTo>
                  <a:cubicBezTo>
                    <a:pt x="740642" y="493615"/>
                    <a:pt x="724486" y="546100"/>
                    <a:pt x="694662" y="588588"/>
                  </a:cubicBezTo>
                  <a:cubicBezTo>
                    <a:pt x="692176" y="591088"/>
                    <a:pt x="694662" y="589838"/>
                    <a:pt x="694662" y="589838"/>
                  </a:cubicBezTo>
                  <a:cubicBezTo>
                    <a:pt x="688448" y="596086"/>
                    <a:pt x="689692" y="597336"/>
                    <a:pt x="688448" y="602335"/>
                  </a:cubicBezTo>
                  <a:lnTo>
                    <a:pt x="677264" y="611082"/>
                  </a:lnTo>
                  <a:cubicBezTo>
                    <a:pt x="674778" y="616081"/>
                    <a:pt x="678506" y="612332"/>
                    <a:pt x="678506" y="613581"/>
                  </a:cubicBezTo>
                  <a:cubicBezTo>
                    <a:pt x="662352" y="634825"/>
                    <a:pt x="642468" y="652321"/>
                    <a:pt x="627556" y="666067"/>
                  </a:cubicBezTo>
                  <a:cubicBezTo>
                    <a:pt x="621344" y="671065"/>
                    <a:pt x="627556" y="664817"/>
                    <a:pt x="620100" y="669816"/>
                  </a:cubicBezTo>
                  <a:cubicBezTo>
                    <a:pt x="626314" y="666067"/>
                    <a:pt x="621344" y="672315"/>
                    <a:pt x="616372" y="676064"/>
                  </a:cubicBezTo>
                  <a:cubicBezTo>
                    <a:pt x="610160" y="681062"/>
                    <a:pt x="603946" y="684811"/>
                    <a:pt x="607674" y="683562"/>
                  </a:cubicBezTo>
                  <a:cubicBezTo>
                    <a:pt x="603946" y="684811"/>
                    <a:pt x="596490" y="689810"/>
                    <a:pt x="591518" y="693559"/>
                  </a:cubicBezTo>
                  <a:cubicBezTo>
                    <a:pt x="586548" y="697308"/>
                    <a:pt x="581578" y="698558"/>
                    <a:pt x="582820" y="696058"/>
                  </a:cubicBezTo>
                  <a:cubicBezTo>
                    <a:pt x="572878" y="702306"/>
                    <a:pt x="575364" y="702306"/>
                    <a:pt x="577850" y="701057"/>
                  </a:cubicBezTo>
                  <a:cubicBezTo>
                    <a:pt x="567908" y="707305"/>
                    <a:pt x="559208" y="713553"/>
                    <a:pt x="551752" y="718552"/>
                  </a:cubicBezTo>
                  <a:cubicBezTo>
                    <a:pt x="548024" y="719802"/>
                    <a:pt x="535598" y="726050"/>
                    <a:pt x="521928" y="731048"/>
                  </a:cubicBezTo>
                  <a:cubicBezTo>
                    <a:pt x="508258" y="737297"/>
                    <a:pt x="493346" y="742295"/>
                    <a:pt x="487132" y="742295"/>
                  </a:cubicBezTo>
                  <a:cubicBezTo>
                    <a:pt x="495832" y="741046"/>
                    <a:pt x="487132" y="743545"/>
                    <a:pt x="480920" y="744794"/>
                  </a:cubicBezTo>
                  <a:lnTo>
                    <a:pt x="487132" y="744794"/>
                  </a:lnTo>
                  <a:lnTo>
                    <a:pt x="470978" y="749793"/>
                  </a:lnTo>
                  <a:cubicBezTo>
                    <a:pt x="468492" y="751043"/>
                    <a:pt x="467250" y="751043"/>
                    <a:pt x="467250" y="751043"/>
                  </a:cubicBezTo>
                  <a:cubicBezTo>
                    <a:pt x="464764" y="751043"/>
                    <a:pt x="467250" y="748543"/>
                    <a:pt x="461036" y="751043"/>
                  </a:cubicBezTo>
                  <a:cubicBezTo>
                    <a:pt x="449852" y="753542"/>
                    <a:pt x="448610" y="753542"/>
                    <a:pt x="443638" y="756041"/>
                  </a:cubicBezTo>
                  <a:lnTo>
                    <a:pt x="440758" y="756041"/>
                  </a:lnTo>
                  <a:lnTo>
                    <a:pt x="443328" y="755416"/>
                  </a:lnTo>
                  <a:cubicBezTo>
                    <a:pt x="446434" y="754479"/>
                    <a:pt x="447988" y="753542"/>
                    <a:pt x="438668" y="754792"/>
                  </a:cubicBezTo>
                  <a:cubicBezTo>
                    <a:pt x="438668" y="754792"/>
                    <a:pt x="428726" y="759790"/>
                    <a:pt x="423756" y="758541"/>
                  </a:cubicBezTo>
                  <a:cubicBezTo>
                    <a:pt x="432454" y="756041"/>
                    <a:pt x="431212" y="756041"/>
                    <a:pt x="427484" y="756041"/>
                  </a:cubicBezTo>
                  <a:cubicBezTo>
                    <a:pt x="423756" y="756041"/>
                    <a:pt x="420028" y="757291"/>
                    <a:pt x="415056" y="757291"/>
                  </a:cubicBezTo>
                  <a:cubicBezTo>
                    <a:pt x="416300" y="758541"/>
                    <a:pt x="418786" y="759790"/>
                    <a:pt x="420028" y="759790"/>
                  </a:cubicBezTo>
                  <a:cubicBezTo>
                    <a:pt x="382748" y="762290"/>
                    <a:pt x="344224" y="761040"/>
                    <a:pt x="304458" y="753542"/>
                  </a:cubicBezTo>
                  <a:cubicBezTo>
                    <a:pt x="304458" y="751043"/>
                    <a:pt x="277118" y="746044"/>
                    <a:pt x="282090" y="744794"/>
                  </a:cubicBezTo>
                  <a:lnTo>
                    <a:pt x="283332" y="744794"/>
                  </a:lnTo>
                  <a:cubicBezTo>
                    <a:pt x="292030" y="747294"/>
                    <a:pt x="280846" y="742295"/>
                    <a:pt x="273390" y="741046"/>
                  </a:cubicBezTo>
                  <a:cubicBezTo>
                    <a:pt x="280846" y="743545"/>
                    <a:pt x="257236" y="739796"/>
                    <a:pt x="277118" y="744794"/>
                  </a:cubicBezTo>
                  <a:cubicBezTo>
                    <a:pt x="272148" y="743545"/>
                    <a:pt x="267178" y="743545"/>
                    <a:pt x="262206" y="741046"/>
                  </a:cubicBezTo>
                  <a:cubicBezTo>
                    <a:pt x="257236" y="743545"/>
                    <a:pt x="247294" y="739796"/>
                    <a:pt x="236110" y="734797"/>
                  </a:cubicBezTo>
                  <a:cubicBezTo>
                    <a:pt x="224926" y="729799"/>
                    <a:pt x="212498" y="721051"/>
                    <a:pt x="201314" y="717302"/>
                  </a:cubicBezTo>
                  <a:cubicBezTo>
                    <a:pt x="202558" y="717302"/>
                    <a:pt x="203800" y="717302"/>
                    <a:pt x="203800" y="717302"/>
                  </a:cubicBezTo>
                  <a:cubicBezTo>
                    <a:pt x="192616" y="714803"/>
                    <a:pt x="183916" y="707305"/>
                    <a:pt x="176460" y="702306"/>
                  </a:cubicBezTo>
                  <a:cubicBezTo>
                    <a:pt x="167762" y="696058"/>
                    <a:pt x="161548" y="691060"/>
                    <a:pt x="160306" y="689810"/>
                  </a:cubicBezTo>
                  <a:lnTo>
                    <a:pt x="159064" y="688560"/>
                  </a:lnTo>
                  <a:cubicBezTo>
                    <a:pt x="142908" y="678563"/>
                    <a:pt x="140422" y="678563"/>
                    <a:pt x="125510" y="663567"/>
                  </a:cubicBezTo>
                  <a:cubicBezTo>
                    <a:pt x="125510" y="663567"/>
                    <a:pt x="127996" y="664817"/>
                    <a:pt x="125510" y="662318"/>
                  </a:cubicBezTo>
                  <a:cubicBezTo>
                    <a:pt x="120540" y="658569"/>
                    <a:pt x="116812" y="656069"/>
                    <a:pt x="106870" y="646072"/>
                  </a:cubicBezTo>
                  <a:lnTo>
                    <a:pt x="91958" y="628577"/>
                  </a:lnTo>
                  <a:cubicBezTo>
                    <a:pt x="93200" y="627328"/>
                    <a:pt x="64618" y="599835"/>
                    <a:pt x="64618" y="591088"/>
                  </a:cubicBezTo>
                  <a:cubicBezTo>
                    <a:pt x="60890" y="588588"/>
                    <a:pt x="52192" y="573593"/>
                    <a:pt x="48464" y="567344"/>
                  </a:cubicBezTo>
                  <a:cubicBezTo>
                    <a:pt x="48464" y="567344"/>
                    <a:pt x="48464" y="567344"/>
                    <a:pt x="47222" y="566095"/>
                  </a:cubicBezTo>
                  <a:cubicBezTo>
                    <a:pt x="41008" y="559847"/>
                    <a:pt x="36036" y="542352"/>
                    <a:pt x="32308" y="534854"/>
                  </a:cubicBezTo>
                  <a:cubicBezTo>
                    <a:pt x="28580" y="528605"/>
                    <a:pt x="28580" y="531105"/>
                    <a:pt x="29824" y="534854"/>
                  </a:cubicBezTo>
                  <a:cubicBezTo>
                    <a:pt x="26096" y="522357"/>
                    <a:pt x="14912" y="502363"/>
                    <a:pt x="14912" y="497364"/>
                  </a:cubicBezTo>
                  <a:cubicBezTo>
                    <a:pt x="11184" y="488617"/>
                    <a:pt x="14912" y="493615"/>
                    <a:pt x="14912" y="491116"/>
                  </a:cubicBezTo>
                  <a:cubicBezTo>
                    <a:pt x="11184" y="477370"/>
                    <a:pt x="11184" y="494865"/>
                    <a:pt x="9940" y="476120"/>
                  </a:cubicBezTo>
                  <a:cubicBezTo>
                    <a:pt x="9940" y="477370"/>
                    <a:pt x="11184" y="481119"/>
                    <a:pt x="11184" y="479869"/>
                  </a:cubicBezTo>
                  <a:cubicBezTo>
                    <a:pt x="9940" y="473621"/>
                    <a:pt x="11184" y="459875"/>
                    <a:pt x="8698" y="453627"/>
                  </a:cubicBezTo>
                  <a:cubicBezTo>
                    <a:pt x="8698" y="454876"/>
                    <a:pt x="8698" y="456126"/>
                    <a:pt x="8698" y="458625"/>
                  </a:cubicBezTo>
                  <a:cubicBezTo>
                    <a:pt x="4970" y="446129"/>
                    <a:pt x="7456" y="427384"/>
                    <a:pt x="4970" y="426134"/>
                  </a:cubicBezTo>
                  <a:lnTo>
                    <a:pt x="3728" y="427384"/>
                  </a:lnTo>
                  <a:cubicBezTo>
                    <a:pt x="2484" y="404890"/>
                    <a:pt x="1242" y="418636"/>
                    <a:pt x="1242" y="396143"/>
                  </a:cubicBezTo>
                  <a:lnTo>
                    <a:pt x="2484" y="396143"/>
                  </a:lnTo>
                  <a:cubicBezTo>
                    <a:pt x="1242" y="386146"/>
                    <a:pt x="2484" y="381147"/>
                    <a:pt x="1242" y="376148"/>
                  </a:cubicBezTo>
                  <a:lnTo>
                    <a:pt x="0" y="379897"/>
                  </a:lnTo>
                  <a:cubicBezTo>
                    <a:pt x="1242" y="367401"/>
                    <a:pt x="1242" y="366151"/>
                    <a:pt x="1242" y="353655"/>
                  </a:cubicBezTo>
                  <a:cubicBezTo>
                    <a:pt x="1242" y="352405"/>
                    <a:pt x="1242" y="346157"/>
                    <a:pt x="2484" y="344907"/>
                  </a:cubicBezTo>
                  <a:cubicBezTo>
                    <a:pt x="0" y="343657"/>
                    <a:pt x="4970" y="316165"/>
                    <a:pt x="6212" y="311167"/>
                  </a:cubicBezTo>
                  <a:cubicBezTo>
                    <a:pt x="4970" y="319914"/>
                    <a:pt x="7456" y="316165"/>
                    <a:pt x="7456" y="313666"/>
                  </a:cubicBezTo>
                  <a:cubicBezTo>
                    <a:pt x="7456" y="307418"/>
                    <a:pt x="7456" y="303669"/>
                    <a:pt x="11184" y="296171"/>
                  </a:cubicBezTo>
                  <a:cubicBezTo>
                    <a:pt x="9940" y="294921"/>
                    <a:pt x="7456" y="292422"/>
                    <a:pt x="11184" y="277426"/>
                  </a:cubicBezTo>
                  <a:cubicBezTo>
                    <a:pt x="11184" y="278675"/>
                    <a:pt x="9940" y="282424"/>
                    <a:pt x="11184" y="281175"/>
                  </a:cubicBezTo>
                  <a:cubicBezTo>
                    <a:pt x="11184" y="281175"/>
                    <a:pt x="12426" y="277426"/>
                    <a:pt x="12426" y="274926"/>
                  </a:cubicBezTo>
                  <a:cubicBezTo>
                    <a:pt x="13668" y="273677"/>
                    <a:pt x="12426" y="278675"/>
                    <a:pt x="13668" y="277426"/>
                  </a:cubicBezTo>
                  <a:cubicBezTo>
                    <a:pt x="13668" y="266179"/>
                    <a:pt x="18640" y="259931"/>
                    <a:pt x="22368" y="244935"/>
                  </a:cubicBezTo>
                  <a:cubicBezTo>
                    <a:pt x="22368" y="249933"/>
                    <a:pt x="23610" y="246184"/>
                    <a:pt x="24852" y="244935"/>
                  </a:cubicBezTo>
                  <a:cubicBezTo>
                    <a:pt x="24852" y="243685"/>
                    <a:pt x="27338" y="238687"/>
                    <a:pt x="28580" y="234938"/>
                  </a:cubicBezTo>
                  <a:cubicBezTo>
                    <a:pt x="31066" y="231189"/>
                    <a:pt x="33552" y="227440"/>
                    <a:pt x="29824" y="229939"/>
                  </a:cubicBezTo>
                  <a:cubicBezTo>
                    <a:pt x="43494" y="202447"/>
                    <a:pt x="67104" y="162458"/>
                    <a:pt x="77046" y="154960"/>
                  </a:cubicBezTo>
                  <a:cubicBezTo>
                    <a:pt x="79532" y="152461"/>
                    <a:pt x="83260" y="144963"/>
                    <a:pt x="85744" y="141214"/>
                  </a:cubicBezTo>
                  <a:lnTo>
                    <a:pt x="86988" y="142464"/>
                  </a:lnTo>
                  <a:cubicBezTo>
                    <a:pt x="95686" y="129967"/>
                    <a:pt x="93200" y="133716"/>
                    <a:pt x="104384" y="119970"/>
                  </a:cubicBezTo>
                  <a:close/>
                  <a:moveTo>
                    <a:pt x="644298" y="111479"/>
                  </a:moveTo>
                  <a:cubicBezTo>
                    <a:pt x="646236" y="112448"/>
                    <a:pt x="648822" y="114064"/>
                    <a:pt x="650114" y="114710"/>
                  </a:cubicBezTo>
                  <a:cubicBezTo>
                    <a:pt x="657868" y="125049"/>
                    <a:pt x="642358" y="109540"/>
                    <a:pt x="653992" y="122464"/>
                  </a:cubicBezTo>
                  <a:cubicBezTo>
                    <a:pt x="648822" y="117294"/>
                    <a:pt x="650114" y="121172"/>
                    <a:pt x="642358" y="112125"/>
                  </a:cubicBezTo>
                  <a:cubicBezTo>
                    <a:pt x="641066" y="110186"/>
                    <a:pt x="642358" y="110509"/>
                    <a:pt x="644298" y="111479"/>
                  </a:cubicBezTo>
                  <a:close/>
                  <a:moveTo>
                    <a:pt x="633302" y="106157"/>
                  </a:moveTo>
                  <a:cubicBezTo>
                    <a:pt x="633760" y="106569"/>
                    <a:pt x="634904" y="107668"/>
                    <a:pt x="636276" y="108766"/>
                  </a:cubicBezTo>
                  <a:lnTo>
                    <a:pt x="634446" y="107667"/>
                  </a:lnTo>
                  <a:cubicBezTo>
                    <a:pt x="633074" y="106020"/>
                    <a:pt x="632844" y="105746"/>
                    <a:pt x="633302" y="106157"/>
                  </a:cubicBezTo>
                  <a:close/>
                  <a:moveTo>
                    <a:pt x="638884" y="100253"/>
                  </a:moveTo>
                  <a:lnTo>
                    <a:pt x="639518" y="100253"/>
                  </a:lnTo>
                  <a:lnTo>
                    <a:pt x="641420" y="102999"/>
                  </a:lnTo>
                  <a:close/>
                  <a:moveTo>
                    <a:pt x="638512" y="98799"/>
                  </a:moveTo>
                  <a:lnTo>
                    <a:pt x="640152" y="100253"/>
                  </a:lnTo>
                  <a:lnTo>
                    <a:pt x="639518" y="100253"/>
                  </a:lnTo>
                  <a:close/>
                  <a:moveTo>
                    <a:pt x="626206" y="87892"/>
                  </a:moveTo>
                  <a:cubicBezTo>
                    <a:pt x="627474" y="87892"/>
                    <a:pt x="628742" y="87892"/>
                    <a:pt x="633812" y="92012"/>
                  </a:cubicBezTo>
                  <a:lnTo>
                    <a:pt x="638512" y="98799"/>
                  </a:lnTo>
                  <a:close/>
                  <a:moveTo>
                    <a:pt x="620716" y="82401"/>
                  </a:moveTo>
                  <a:cubicBezTo>
                    <a:pt x="623854" y="83774"/>
                    <a:pt x="626992" y="85146"/>
                    <a:pt x="630132" y="86519"/>
                  </a:cubicBezTo>
                  <a:lnTo>
                    <a:pt x="626992" y="86519"/>
                  </a:lnTo>
                  <a:close/>
                  <a:moveTo>
                    <a:pt x="600010" y="79519"/>
                  </a:moveTo>
                  <a:cubicBezTo>
                    <a:pt x="598744" y="76903"/>
                    <a:pt x="615222" y="88674"/>
                    <a:pt x="612686" y="84750"/>
                  </a:cubicBezTo>
                  <a:cubicBezTo>
                    <a:pt x="616490" y="88674"/>
                    <a:pt x="613954" y="87366"/>
                    <a:pt x="624096" y="95214"/>
                  </a:cubicBezTo>
                  <a:cubicBezTo>
                    <a:pt x="630434" y="99138"/>
                    <a:pt x="619024" y="87366"/>
                    <a:pt x="616490" y="84750"/>
                  </a:cubicBezTo>
                  <a:cubicBezTo>
                    <a:pt x="624096" y="89982"/>
                    <a:pt x="624096" y="89982"/>
                    <a:pt x="624096" y="89982"/>
                  </a:cubicBezTo>
                  <a:cubicBezTo>
                    <a:pt x="629166" y="96522"/>
                    <a:pt x="630434" y="103062"/>
                    <a:pt x="622828" y="97830"/>
                  </a:cubicBezTo>
                  <a:cubicBezTo>
                    <a:pt x="617758" y="89982"/>
                    <a:pt x="608884" y="86058"/>
                    <a:pt x="607616" y="86058"/>
                  </a:cubicBezTo>
                  <a:cubicBezTo>
                    <a:pt x="605082" y="84750"/>
                    <a:pt x="608884" y="86058"/>
                    <a:pt x="608884" y="86058"/>
                  </a:cubicBezTo>
                  <a:close/>
                  <a:moveTo>
                    <a:pt x="604232" y="71415"/>
                  </a:moveTo>
                  <a:lnTo>
                    <a:pt x="608352" y="75075"/>
                  </a:lnTo>
                  <a:lnTo>
                    <a:pt x="606978" y="75075"/>
                  </a:lnTo>
                  <a:close/>
                  <a:moveTo>
                    <a:pt x="190060" y="68361"/>
                  </a:moveTo>
                  <a:cubicBezTo>
                    <a:pt x="180172" y="73244"/>
                    <a:pt x="188962" y="70802"/>
                    <a:pt x="179074" y="75685"/>
                  </a:cubicBezTo>
                  <a:cubicBezTo>
                    <a:pt x="175776" y="75685"/>
                    <a:pt x="179074" y="74464"/>
                    <a:pt x="184566" y="70802"/>
                  </a:cubicBezTo>
                  <a:cubicBezTo>
                    <a:pt x="183468" y="71413"/>
                    <a:pt x="185116" y="70192"/>
                    <a:pt x="186902" y="69124"/>
                  </a:cubicBezTo>
                  <a:lnTo>
                    <a:pt x="187316" y="69024"/>
                  </a:lnTo>
                  <a:close/>
                  <a:moveTo>
                    <a:pt x="582260" y="65917"/>
                  </a:moveTo>
                  <a:lnTo>
                    <a:pt x="585556" y="67291"/>
                  </a:lnTo>
                  <a:lnTo>
                    <a:pt x="586656" y="70038"/>
                  </a:lnTo>
                  <a:close/>
                  <a:moveTo>
                    <a:pt x="571276" y="60429"/>
                  </a:moveTo>
                  <a:lnTo>
                    <a:pt x="580692" y="64822"/>
                  </a:lnTo>
                  <a:lnTo>
                    <a:pt x="577554" y="63723"/>
                  </a:lnTo>
                  <a:close/>
                  <a:moveTo>
                    <a:pt x="180272" y="54931"/>
                  </a:moveTo>
                  <a:cubicBezTo>
                    <a:pt x="179274" y="56030"/>
                    <a:pt x="176278" y="57129"/>
                    <a:pt x="173282" y="59327"/>
                  </a:cubicBezTo>
                  <a:lnTo>
                    <a:pt x="171284" y="59327"/>
                  </a:lnTo>
                  <a:cubicBezTo>
                    <a:pt x="170284" y="59327"/>
                    <a:pt x="176278" y="57129"/>
                    <a:pt x="180272" y="54931"/>
                  </a:cubicBezTo>
                  <a:close/>
                  <a:moveTo>
                    <a:pt x="571276" y="49443"/>
                  </a:moveTo>
                  <a:lnTo>
                    <a:pt x="580692" y="53561"/>
                  </a:lnTo>
                  <a:cubicBezTo>
                    <a:pt x="577554" y="52188"/>
                    <a:pt x="579124" y="53561"/>
                    <a:pt x="579124" y="53561"/>
                  </a:cubicBezTo>
                  <a:cubicBezTo>
                    <a:pt x="577554" y="52188"/>
                    <a:pt x="575984" y="52188"/>
                    <a:pt x="571276" y="49443"/>
                  </a:cubicBezTo>
                  <a:close/>
                  <a:moveTo>
                    <a:pt x="427540" y="35608"/>
                  </a:moveTo>
                  <a:lnTo>
                    <a:pt x="428256" y="37483"/>
                  </a:lnTo>
                  <a:cubicBezTo>
                    <a:pt x="428256" y="39200"/>
                    <a:pt x="428256" y="41073"/>
                    <a:pt x="429508" y="41697"/>
                  </a:cubicBezTo>
                  <a:lnTo>
                    <a:pt x="427004" y="47939"/>
                  </a:lnTo>
                  <a:cubicBezTo>
                    <a:pt x="428256" y="46690"/>
                    <a:pt x="429508" y="49187"/>
                    <a:pt x="429508" y="46690"/>
                  </a:cubicBezTo>
                  <a:cubicBezTo>
                    <a:pt x="429508" y="49187"/>
                    <a:pt x="429508" y="50436"/>
                    <a:pt x="429508" y="49187"/>
                  </a:cubicBezTo>
                  <a:cubicBezTo>
                    <a:pt x="425752" y="62920"/>
                    <a:pt x="429508" y="79150"/>
                    <a:pt x="428256" y="94131"/>
                  </a:cubicBezTo>
                  <a:cubicBezTo>
                    <a:pt x="428256" y="95379"/>
                    <a:pt x="428256" y="94131"/>
                    <a:pt x="429508" y="94131"/>
                  </a:cubicBezTo>
                  <a:cubicBezTo>
                    <a:pt x="427004" y="96628"/>
                    <a:pt x="429508" y="96628"/>
                    <a:pt x="429508" y="97876"/>
                  </a:cubicBezTo>
                  <a:lnTo>
                    <a:pt x="428256" y="101621"/>
                  </a:lnTo>
                  <a:cubicBezTo>
                    <a:pt x="428256" y="104118"/>
                    <a:pt x="429508" y="102870"/>
                    <a:pt x="429508" y="102870"/>
                  </a:cubicBezTo>
                  <a:cubicBezTo>
                    <a:pt x="429508" y="110360"/>
                    <a:pt x="428256" y="117851"/>
                    <a:pt x="429508" y="124093"/>
                  </a:cubicBezTo>
                  <a:cubicBezTo>
                    <a:pt x="428256" y="125341"/>
                    <a:pt x="427004" y="124093"/>
                    <a:pt x="427004" y="125341"/>
                  </a:cubicBezTo>
                  <a:cubicBezTo>
                    <a:pt x="429508" y="122844"/>
                    <a:pt x="428256" y="134080"/>
                    <a:pt x="429508" y="131583"/>
                  </a:cubicBezTo>
                  <a:cubicBezTo>
                    <a:pt x="427004" y="134080"/>
                    <a:pt x="429508" y="140322"/>
                    <a:pt x="425752" y="139074"/>
                  </a:cubicBezTo>
                  <a:cubicBezTo>
                    <a:pt x="424500" y="142819"/>
                    <a:pt x="427004" y="141571"/>
                    <a:pt x="427004" y="141571"/>
                  </a:cubicBezTo>
                  <a:cubicBezTo>
                    <a:pt x="427004" y="145316"/>
                    <a:pt x="427004" y="147813"/>
                    <a:pt x="428256" y="150310"/>
                  </a:cubicBezTo>
                  <a:cubicBezTo>
                    <a:pt x="428256" y="152807"/>
                    <a:pt x="429508" y="166539"/>
                    <a:pt x="425752" y="170285"/>
                  </a:cubicBezTo>
                  <a:cubicBezTo>
                    <a:pt x="428256" y="167788"/>
                    <a:pt x="428256" y="170285"/>
                    <a:pt x="428256" y="172782"/>
                  </a:cubicBezTo>
                  <a:lnTo>
                    <a:pt x="429508" y="171533"/>
                  </a:lnTo>
                  <a:lnTo>
                    <a:pt x="429508" y="175278"/>
                  </a:lnTo>
                  <a:cubicBezTo>
                    <a:pt x="429508" y="176527"/>
                    <a:pt x="429508" y="176527"/>
                    <a:pt x="429508" y="176527"/>
                  </a:cubicBezTo>
                  <a:cubicBezTo>
                    <a:pt x="429508" y="177775"/>
                    <a:pt x="428256" y="176527"/>
                    <a:pt x="428256" y="179024"/>
                  </a:cubicBezTo>
                  <a:lnTo>
                    <a:pt x="429468" y="183861"/>
                  </a:lnTo>
                  <a:lnTo>
                    <a:pt x="429038" y="183393"/>
                  </a:lnTo>
                  <a:cubicBezTo>
                    <a:pt x="428570" y="182457"/>
                    <a:pt x="428256" y="182145"/>
                    <a:pt x="428256" y="185266"/>
                  </a:cubicBezTo>
                  <a:cubicBezTo>
                    <a:pt x="428256" y="185266"/>
                    <a:pt x="430760" y="187763"/>
                    <a:pt x="429508" y="189011"/>
                  </a:cubicBezTo>
                  <a:cubicBezTo>
                    <a:pt x="429508" y="186514"/>
                    <a:pt x="428256" y="186514"/>
                    <a:pt x="428256" y="187763"/>
                  </a:cubicBezTo>
                  <a:lnTo>
                    <a:pt x="428256" y="191508"/>
                  </a:lnTo>
                  <a:lnTo>
                    <a:pt x="429508" y="190260"/>
                  </a:lnTo>
                  <a:cubicBezTo>
                    <a:pt x="429508" y="201495"/>
                    <a:pt x="428256" y="212731"/>
                    <a:pt x="428256" y="223967"/>
                  </a:cubicBezTo>
                  <a:cubicBezTo>
                    <a:pt x="425752" y="223967"/>
                    <a:pt x="428256" y="231458"/>
                    <a:pt x="425752" y="231458"/>
                  </a:cubicBezTo>
                  <a:lnTo>
                    <a:pt x="425752" y="230209"/>
                  </a:lnTo>
                  <a:cubicBezTo>
                    <a:pt x="425752" y="227712"/>
                    <a:pt x="423246" y="231458"/>
                    <a:pt x="423246" y="233954"/>
                  </a:cubicBezTo>
                  <a:cubicBezTo>
                    <a:pt x="424500" y="231458"/>
                    <a:pt x="425752" y="237700"/>
                    <a:pt x="427004" y="232706"/>
                  </a:cubicBezTo>
                  <a:lnTo>
                    <a:pt x="428256" y="236451"/>
                  </a:lnTo>
                  <a:cubicBezTo>
                    <a:pt x="433266" y="238948"/>
                    <a:pt x="428256" y="248936"/>
                    <a:pt x="429508" y="255178"/>
                  </a:cubicBezTo>
                  <a:cubicBezTo>
                    <a:pt x="430760" y="261420"/>
                    <a:pt x="428256" y="268910"/>
                    <a:pt x="428256" y="270159"/>
                  </a:cubicBezTo>
                  <a:lnTo>
                    <a:pt x="427004" y="271407"/>
                  </a:lnTo>
                  <a:cubicBezTo>
                    <a:pt x="429508" y="276401"/>
                    <a:pt x="429508" y="276401"/>
                    <a:pt x="428256" y="282643"/>
                  </a:cubicBezTo>
                  <a:cubicBezTo>
                    <a:pt x="428256" y="285140"/>
                    <a:pt x="429508" y="286389"/>
                    <a:pt x="429508" y="290134"/>
                  </a:cubicBezTo>
                  <a:lnTo>
                    <a:pt x="428256" y="290134"/>
                  </a:lnTo>
                  <a:lnTo>
                    <a:pt x="429508" y="296376"/>
                  </a:lnTo>
                  <a:cubicBezTo>
                    <a:pt x="424500" y="296376"/>
                    <a:pt x="430760" y="308861"/>
                    <a:pt x="427004" y="310109"/>
                  </a:cubicBezTo>
                  <a:cubicBezTo>
                    <a:pt x="428256" y="311357"/>
                    <a:pt x="428256" y="316351"/>
                    <a:pt x="429508" y="317599"/>
                  </a:cubicBezTo>
                  <a:cubicBezTo>
                    <a:pt x="429508" y="317599"/>
                    <a:pt x="429508" y="317599"/>
                    <a:pt x="428256" y="318848"/>
                  </a:cubicBezTo>
                  <a:cubicBezTo>
                    <a:pt x="430760" y="321345"/>
                    <a:pt x="428256" y="326338"/>
                    <a:pt x="428256" y="328835"/>
                  </a:cubicBezTo>
                  <a:cubicBezTo>
                    <a:pt x="428256" y="331332"/>
                    <a:pt x="429508" y="330084"/>
                    <a:pt x="429508" y="330084"/>
                  </a:cubicBezTo>
                  <a:cubicBezTo>
                    <a:pt x="428256" y="332581"/>
                    <a:pt x="432012" y="340071"/>
                    <a:pt x="430760" y="341320"/>
                  </a:cubicBezTo>
                  <a:cubicBezTo>
                    <a:pt x="430760" y="343816"/>
                    <a:pt x="429508" y="342568"/>
                    <a:pt x="429508" y="342568"/>
                  </a:cubicBezTo>
                  <a:cubicBezTo>
                    <a:pt x="429508" y="346313"/>
                    <a:pt x="433266" y="342568"/>
                    <a:pt x="430760" y="347562"/>
                  </a:cubicBezTo>
                  <a:cubicBezTo>
                    <a:pt x="430760" y="346313"/>
                    <a:pt x="430760" y="345065"/>
                    <a:pt x="430760" y="345065"/>
                  </a:cubicBezTo>
                  <a:cubicBezTo>
                    <a:pt x="429508" y="347562"/>
                    <a:pt x="424500" y="351307"/>
                    <a:pt x="425752" y="353804"/>
                  </a:cubicBezTo>
                  <a:lnTo>
                    <a:pt x="427004" y="352555"/>
                  </a:lnTo>
                  <a:cubicBezTo>
                    <a:pt x="428256" y="355052"/>
                    <a:pt x="423246" y="361294"/>
                    <a:pt x="425752" y="361294"/>
                  </a:cubicBezTo>
                  <a:lnTo>
                    <a:pt x="428256" y="361294"/>
                  </a:lnTo>
                  <a:cubicBezTo>
                    <a:pt x="425752" y="367537"/>
                    <a:pt x="428256" y="365040"/>
                    <a:pt x="425752" y="370033"/>
                  </a:cubicBezTo>
                  <a:cubicBezTo>
                    <a:pt x="425752" y="371282"/>
                    <a:pt x="424500" y="373779"/>
                    <a:pt x="427004" y="373779"/>
                  </a:cubicBezTo>
                  <a:lnTo>
                    <a:pt x="428256" y="372530"/>
                  </a:lnTo>
                  <a:cubicBezTo>
                    <a:pt x="428256" y="375027"/>
                    <a:pt x="428256" y="375027"/>
                    <a:pt x="427004" y="377524"/>
                  </a:cubicBezTo>
                  <a:lnTo>
                    <a:pt x="428256" y="377524"/>
                  </a:lnTo>
                  <a:cubicBezTo>
                    <a:pt x="428256" y="377524"/>
                    <a:pt x="429508" y="376276"/>
                    <a:pt x="429508" y="377524"/>
                  </a:cubicBezTo>
                  <a:cubicBezTo>
                    <a:pt x="430760" y="375027"/>
                    <a:pt x="434518" y="375027"/>
                    <a:pt x="435770" y="375027"/>
                  </a:cubicBezTo>
                  <a:cubicBezTo>
                    <a:pt x="434518" y="375027"/>
                    <a:pt x="434518" y="376276"/>
                    <a:pt x="435770" y="377524"/>
                  </a:cubicBezTo>
                  <a:cubicBezTo>
                    <a:pt x="437022" y="375027"/>
                    <a:pt x="438274" y="375027"/>
                    <a:pt x="440778" y="375027"/>
                  </a:cubicBezTo>
                  <a:lnTo>
                    <a:pt x="443596" y="371282"/>
                  </a:lnTo>
                  <a:lnTo>
                    <a:pt x="445788" y="371282"/>
                  </a:lnTo>
                  <a:cubicBezTo>
                    <a:pt x="445788" y="371282"/>
                    <a:pt x="444536" y="371282"/>
                    <a:pt x="444536" y="372530"/>
                  </a:cubicBezTo>
                  <a:cubicBezTo>
                    <a:pt x="448292" y="370033"/>
                    <a:pt x="450798" y="371282"/>
                    <a:pt x="454554" y="370033"/>
                  </a:cubicBezTo>
                  <a:cubicBezTo>
                    <a:pt x="453302" y="371282"/>
                    <a:pt x="454554" y="371282"/>
                    <a:pt x="454554" y="372530"/>
                  </a:cubicBezTo>
                  <a:cubicBezTo>
                    <a:pt x="454554" y="368785"/>
                    <a:pt x="462068" y="373779"/>
                    <a:pt x="459564" y="370033"/>
                  </a:cubicBezTo>
                  <a:cubicBezTo>
                    <a:pt x="468330" y="371282"/>
                    <a:pt x="482104" y="367537"/>
                    <a:pt x="485862" y="368785"/>
                  </a:cubicBezTo>
                  <a:cubicBezTo>
                    <a:pt x="487114" y="370033"/>
                    <a:pt x="488366" y="367537"/>
                    <a:pt x="490870" y="367537"/>
                  </a:cubicBezTo>
                  <a:lnTo>
                    <a:pt x="490870" y="368785"/>
                  </a:lnTo>
                  <a:cubicBezTo>
                    <a:pt x="494628" y="366288"/>
                    <a:pt x="493376" y="367537"/>
                    <a:pt x="498384" y="365040"/>
                  </a:cubicBezTo>
                  <a:cubicBezTo>
                    <a:pt x="495880" y="366288"/>
                    <a:pt x="497132" y="367537"/>
                    <a:pt x="499638" y="367537"/>
                  </a:cubicBezTo>
                  <a:lnTo>
                    <a:pt x="502142" y="365040"/>
                  </a:lnTo>
                  <a:lnTo>
                    <a:pt x="503394" y="367537"/>
                  </a:lnTo>
                  <a:cubicBezTo>
                    <a:pt x="504646" y="366288"/>
                    <a:pt x="507150" y="366288"/>
                    <a:pt x="508404" y="366288"/>
                  </a:cubicBezTo>
                  <a:cubicBezTo>
                    <a:pt x="507150" y="366288"/>
                    <a:pt x="507150" y="366288"/>
                    <a:pt x="507150" y="366288"/>
                  </a:cubicBezTo>
                  <a:cubicBezTo>
                    <a:pt x="508404" y="363791"/>
                    <a:pt x="514664" y="363791"/>
                    <a:pt x="514664" y="361294"/>
                  </a:cubicBezTo>
                  <a:cubicBezTo>
                    <a:pt x="515916" y="363791"/>
                    <a:pt x="518422" y="361294"/>
                    <a:pt x="519674" y="363791"/>
                  </a:cubicBezTo>
                  <a:cubicBezTo>
                    <a:pt x="520926" y="362543"/>
                    <a:pt x="522178" y="362543"/>
                    <a:pt x="522178" y="361294"/>
                  </a:cubicBezTo>
                  <a:lnTo>
                    <a:pt x="522178" y="360714"/>
                  </a:lnTo>
                  <a:lnTo>
                    <a:pt x="521840" y="360714"/>
                  </a:lnTo>
                  <a:lnTo>
                    <a:pt x="521840" y="358884"/>
                  </a:lnTo>
                  <a:lnTo>
                    <a:pt x="525624" y="360566"/>
                  </a:lnTo>
                  <a:lnTo>
                    <a:pt x="527188" y="360046"/>
                  </a:lnTo>
                  <a:lnTo>
                    <a:pt x="528440" y="360046"/>
                  </a:lnTo>
                  <a:lnTo>
                    <a:pt x="529692" y="360046"/>
                  </a:lnTo>
                  <a:cubicBezTo>
                    <a:pt x="535954" y="361294"/>
                    <a:pt x="540962" y="355052"/>
                    <a:pt x="547224" y="357549"/>
                  </a:cubicBezTo>
                  <a:lnTo>
                    <a:pt x="555990" y="357549"/>
                  </a:lnTo>
                  <a:lnTo>
                    <a:pt x="555990" y="355052"/>
                  </a:lnTo>
                  <a:cubicBezTo>
                    <a:pt x="559748" y="355052"/>
                    <a:pt x="561000" y="353804"/>
                    <a:pt x="564756" y="353804"/>
                  </a:cubicBezTo>
                  <a:lnTo>
                    <a:pt x="564756" y="351307"/>
                  </a:lnTo>
                  <a:cubicBezTo>
                    <a:pt x="568514" y="351307"/>
                    <a:pt x="576028" y="348810"/>
                    <a:pt x="579784" y="351307"/>
                  </a:cubicBezTo>
                  <a:cubicBezTo>
                    <a:pt x="579784" y="350059"/>
                    <a:pt x="584794" y="351307"/>
                    <a:pt x="587298" y="350059"/>
                  </a:cubicBezTo>
                  <a:lnTo>
                    <a:pt x="587298" y="351307"/>
                  </a:lnTo>
                  <a:cubicBezTo>
                    <a:pt x="591054" y="351307"/>
                    <a:pt x="592308" y="350059"/>
                    <a:pt x="593560" y="350059"/>
                  </a:cubicBezTo>
                  <a:cubicBezTo>
                    <a:pt x="599822" y="351307"/>
                    <a:pt x="604830" y="348810"/>
                    <a:pt x="611092" y="347562"/>
                  </a:cubicBezTo>
                  <a:lnTo>
                    <a:pt x="614848" y="346313"/>
                  </a:lnTo>
                  <a:cubicBezTo>
                    <a:pt x="614848" y="347562"/>
                    <a:pt x="616100" y="345065"/>
                    <a:pt x="618606" y="345065"/>
                  </a:cubicBezTo>
                  <a:cubicBezTo>
                    <a:pt x="619858" y="345065"/>
                    <a:pt x="622362" y="345065"/>
                    <a:pt x="624868" y="345065"/>
                  </a:cubicBezTo>
                  <a:lnTo>
                    <a:pt x="626120" y="345065"/>
                  </a:lnTo>
                  <a:cubicBezTo>
                    <a:pt x="626120" y="346313"/>
                    <a:pt x="624868" y="346313"/>
                    <a:pt x="623614" y="346313"/>
                  </a:cubicBezTo>
                  <a:cubicBezTo>
                    <a:pt x="624868" y="347562"/>
                    <a:pt x="624868" y="347562"/>
                    <a:pt x="626120" y="346313"/>
                  </a:cubicBezTo>
                  <a:cubicBezTo>
                    <a:pt x="626120" y="346313"/>
                    <a:pt x="626120" y="346313"/>
                    <a:pt x="626120" y="345065"/>
                  </a:cubicBezTo>
                  <a:lnTo>
                    <a:pt x="627372" y="345065"/>
                  </a:lnTo>
                  <a:cubicBezTo>
                    <a:pt x="624868" y="346313"/>
                    <a:pt x="628624" y="346313"/>
                    <a:pt x="628624" y="347562"/>
                  </a:cubicBezTo>
                  <a:lnTo>
                    <a:pt x="631128" y="346313"/>
                  </a:lnTo>
                  <a:cubicBezTo>
                    <a:pt x="631128" y="347562"/>
                    <a:pt x="628624" y="347562"/>
                    <a:pt x="631128" y="347562"/>
                  </a:cubicBezTo>
                  <a:cubicBezTo>
                    <a:pt x="632380" y="347562"/>
                    <a:pt x="636138" y="346313"/>
                    <a:pt x="637390" y="345065"/>
                  </a:cubicBezTo>
                  <a:cubicBezTo>
                    <a:pt x="637390" y="343816"/>
                    <a:pt x="636138" y="343816"/>
                    <a:pt x="636138" y="343816"/>
                  </a:cubicBezTo>
                  <a:cubicBezTo>
                    <a:pt x="638642" y="343816"/>
                    <a:pt x="638642" y="342568"/>
                    <a:pt x="638642" y="342568"/>
                  </a:cubicBezTo>
                  <a:cubicBezTo>
                    <a:pt x="641148" y="343816"/>
                    <a:pt x="642400" y="342568"/>
                    <a:pt x="644904" y="343816"/>
                  </a:cubicBezTo>
                  <a:cubicBezTo>
                    <a:pt x="643652" y="343192"/>
                    <a:pt x="645530" y="343192"/>
                    <a:pt x="647410" y="343036"/>
                  </a:cubicBezTo>
                  <a:lnTo>
                    <a:pt x="649004" y="341943"/>
                  </a:lnTo>
                  <a:lnTo>
                    <a:pt x="649914" y="341320"/>
                  </a:lnTo>
                  <a:lnTo>
                    <a:pt x="651164" y="341943"/>
                  </a:lnTo>
                  <a:lnTo>
                    <a:pt x="652418" y="342568"/>
                  </a:lnTo>
                  <a:lnTo>
                    <a:pt x="645398" y="346067"/>
                  </a:lnTo>
                  <a:lnTo>
                    <a:pt x="644904" y="346313"/>
                  </a:lnTo>
                  <a:lnTo>
                    <a:pt x="647408" y="347562"/>
                  </a:lnTo>
                  <a:lnTo>
                    <a:pt x="643652" y="347562"/>
                  </a:lnTo>
                  <a:lnTo>
                    <a:pt x="642400" y="346313"/>
                  </a:lnTo>
                  <a:lnTo>
                    <a:pt x="639896" y="347562"/>
                  </a:lnTo>
                  <a:lnTo>
                    <a:pt x="634886" y="350059"/>
                  </a:lnTo>
                  <a:cubicBezTo>
                    <a:pt x="636138" y="350059"/>
                    <a:pt x="631128" y="351307"/>
                    <a:pt x="633634" y="351307"/>
                  </a:cubicBezTo>
                  <a:lnTo>
                    <a:pt x="634886" y="351307"/>
                  </a:lnTo>
                  <a:cubicBezTo>
                    <a:pt x="636138" y="351307"/>
                    <a:pt x="634886" y="352555"/>
                    <a:pt x="633634" y="353804"/>
                  </a:cubicBezTo>
                  <a:cubicBezTo>
                    <a:pt x="630502" y="353180"/>
                    <a:pt x="626120" y="353492"/>
                    <a:pt x="622362" y="353804"/>
                  </a:cubicBezTo>
                  <a:lnTo>
                    <a:pt x="618606" y="353804"/>
                  </a:lnTo>
                  <a:lnTo>
                    <a:pt x="616100" y="352555"/>
                  </a:lnTo>
                  <a:cubicBezTo>
                    <a:pt x="618606" y="352555"/>
                    <a:pt x="619858" y="353804"/>
                    <a:pt x="623614" y="352555"/>
                  </a:cubicBezTo>
                  <a:cubicBezTo>
                    <a:pt x="622362" y="351307"/>
                    <a:pt x="624868" y="350059"/>
                    <a:pt x="622362" y="348810"/>
                  </a:cubicBezTo>
                  <a:cubicBezTo>
                    <a:pt x="614848" y="347562"/>
                    <a:pt x="617354" y="352555"/>
                    <a:pt x="609840" y="352555"/>
                  </a:cubicBezTo>
                  <a:cubicBezTo>
                    <a:pt x="608588" y="353804"/>
                    <a:pt x="611092" y="351307"/>
                    <a:pt x="607334" y="351307"/>
                  </a:cubicBezTo>
                  <a:lnTo>
                    <a:pt x="606872" y="351768"/>
                  </a:lnTo>
                  <a:lnTo>
                    <a:pt x="605604" y="354303"/>
                  </a:lnTo>
                  <a:lnTo>
                    <a:pt x="604330" y="354303"/>
                  </a:lnTo>
                  <a:lnTo>
                    <a:pt x="598568" y="360046"/>
                  </a:lnTo>
                  <a:cubicBezTo>
                    <a:pt x="598568" y="360046"/>
                    <a:pt x="596064" y="360046"/>
                    <a:pt x="596064" y="358798"/>
                  </a:cubicBezTo>
                  <a:cubicBezTo>
                    <a:pt x="591054" y="360046"/>
                    <a:pt x="588550" y="358798"/>
                    <a:pt x="582288" y="360046"/>
                  </a:cubicBezTo>
                  <a:cubicBezTo>
                    <a:pt x="582288" y="360046"/>
                    <a:pt x="582288" y="358798"/>
                    <a:pt x="582288" y="357549"/>
                  </a:cubicBezTo>
                  <a:cubicBezTo>
                    <a:pt x="579784" y="358798"/>
                    <a:pt x="576028" y="362543"/>
                    <a:pt x="577280" y="363791"/>
                  </a:cubicBezTo>
                  <a:cubicBezTo>
                    <a:pt x="574776" y="363791"/>
                    <a:pt x="574776" y="363791"/>
                    <a:pt x="572270" y="363791"/>
                  </a:cubicBezTo>
                  <a:cubicBezTo>
                    <a:pt x="576028" y="366288"/>
                    <a:pt x="571018" y="363791"/>
                    <a:pt x="571018" y="366288"/>
                  </a:cubicBezTo>
                  <a:cubicBezTo>
                    <a:pt x="568514" y="367537"/>
                    <a:pt x="569766" y="366288"/>
                    <a:pt x="568514" y="365040"/>
                  </a:cubicBezTo>
                  <a:lnTo>
                    <a:pt x="568398" y="365156"/>
                  </a:lnTo>
                  <a:lnTo>
                    <a:pt x="567262" y="366288"/>
                  </a:lnTo>
                  <a:lnTo>
                    <a:pt x="567688" y="364446"/>
                  </a:lnTo>
                  <a:lnTo>
                    <a:pt x="567730" y="364259"/>
                  </a:lnTo>
                  <a:cubicBezTo>
                    <a:pt x="568200" y="363167"/>
                    <a:pt x="568514" y="361919"/>
                    <a:pt x="567262" y="361294"/>
                  </a:cubicBezTo>
                  <a:cubicBezTo>
                    <a:pt x="566636" y="360670"/>
                    <a:pt x="564756" y="360046"/>
                    <a:pt x="563034" y="359578"/>
                  </a:cubicBezTo>
                  <a:lnTo>
                    <a:pt x="560286" y="358925"/>
                  </a:lnTo>
                  <a:lnTo>
                    <a:pt x="559748" y="358798"/>
                  </a:lnTo>
                  <a:cubicBezTo>
                    <a:pt x="558496" y="360046"/>
                    <a:pt x="559748" y="367537"/>
                    <a:pt x="562252" y="368785"/>
                  </a:cubicBezTo>
                  <a:cubicBezTo>
                    <a:pt x="562252" y="371282"/>
                    <a:pt x="559748" y="368785"/>
                    <a:pt x="558496" y="368785"/>
                  </a:cubicBezTo>
                  <a:cubicBezTo>
                    <a:pt x="554738" y="367537"/>
                    <a:pt x="553486" y="371282"/>
                    <a:pt x="550982" y="370033"/>
                  </a:cubicBezTo>
                  <a:lnTo>
                    <a:pt x="552234" y="368785"/>
                  </a:lnTo>
                  <a:cubicBezTo>
                    <a:pt x="552234" y="368785"/>
                    <a:pt x="547224" y="368785"/>
                    <a:pt x="547224" y="370033"/>
                  </a:cubicBezTo>
                  <a:cubicBezTo>
                    <a:pt x="547224" y="370033"/>
                    <a:pt x="549730" y="367537"/>
                    <a:pt x="547224" y="366288"/>
                  </a:cubicBezTo>
                  <a:cubicBezTo>
                    <a:pt x="542216" y="366288"/>
                    <a:pt x="538458" y="371282"/>
                    <a:pt x="539710" y="372530"/>
                  </a:cubicBezTo>
                  <a:lnTo>
                    <a:pt x="545972" y="368785"/>
                  </a:lnTo>
                  <a:cubicBezTo>
                    <a:pt x="547224" y="371282"/>
                    <a:pt x="542216" y="372530"/>
                    <a:pt x="542216" y="373779"/>
                  </a:cubicBezTo>
                  <a:lnTo>
                    <a:pt x="534702" y="375027"/>
                  </a:lnTo>
                  <a:cubicBezTo>
                    <a:pt x="535954" y="373779"/>
                    <a:pt x="538458" y="373779"/>
                    <a:pt x="537206" y="372530"/>
                  </a:cubicBezTo>
                  <a:cubicBezTo>
                    <a:pt x="533450" y="373779"/>
                    <a:pt x="535954" y="372530"/>
                    <a:pt x="533450" y="372530"/>
                  </a:cubicBezTo>
                  <a:cubicBezTo>
                    <a:pt x="535954" y="368785"/>
                    <a:pt x="542216" y="363791"/>
                    <a:pt x="543468" y="360046"/>
                  </a:cubicBezTo>
                  <a:lnTo>
                    <a:pt x="540962" y="361294"/>
                  </a:lnTo>
                  <a:lnTo>
                    <a:pt x="539710" y="361294"/>
                  </a:lnTo>
                  <a:cubicBezTo>
                    <a:pt x="534702" y="363791"/>
                    <a:pt x="530944" y="370033"/>
                    <a:pt x="530944" y="371282"/>
                  </a:cubicBezTo>
                  <a:lnTo>
                    <a:pt x="529296" y="368818"/>
                  </a:lnTo>
                  <a:lnTo>
                    <a:pt x="528440" y="367537"/>
                  </a:lnTo>
                  <a:cubicBezTo>
                    <a:pt x="523430" y="367537"/>
                    <a:pt x="523430" y="373779"/>
                    <a:pt x="518422" y="373779"/>
                  </a:cubicBezTo>
                  <a:lnTo>
                    <a:pt x="520926" y="373779"/>
                  </a:lnTo>
                  <a:cubicBezTo>
                    <a:pt x="519674" y="375027"/>
                    <a:pt x="514664" y="375027"/>
                    <a:pt x="515916" y="375027"/>
                  </a:cubicBezTo>
                  <a:cubicBezTo>
                    <a:pt x="514664" y="373779"/>
                    <a:pt x="513412" y="372530"/>
                    <a:pt x="514664" y="371282"/>
                  </a:cubicBezTo>
                  <a:lnTo>
                    <a:pt x="509656" y="375027"/>
                  </a:lnTo>
                  <a:cubicBezTo>
                    <a:pt x="509656" y="375027"/>
                    <a:pt x="509656" y="372530"/>
                    <a:pt x="509656" y="371282"/>
                  </a:cubicBezTo>
                  <a:cubicBezTo>
                    <a:pt x="508404" y="371282"/>
                    <a:pt x="507150" y="375027"/>
                    <a:pt x="508404" y="375027"/>
                  </a:cubicBezTo>
                  <a:cubicBezTo>
                    <a:pt x="503394" y="373779"/>
                    <a:pt x="505898" y="375027"/>
                    <a:pt x="502142" y="373779"/>
                  </a:cubicBezTo>
                  <a:cubicBezTo>
                    <a:pt x="500890" y="373779"/>
                    <a:pt x="502142" y="376276"/>
                    <a:pt x="503394" y="376276"/>
                  </a:cubicBezTo>
                  <a:cubicBezTo>
                    <a:pt x="500890" y="377524"/>
                    <a:pt x="499638" y="377524"/>
                    <a:pt x="498384" y="377524"/>
                  </a:cubicBezTo>
                  <a:cubicBezTo>
                    <a:pt x="502142" y="375027"/>
                    <a:pt x="498384" y="371282"/>
                    <a:pt x="498384" y="368785"/>
                  </a:cubicBezTo>
                  <a:lnTo>
                    <a:pt x="490870" y="377524"/>
                  </a:lnTo>
                  <a:cubicBezTo>
                    <a:pt x="492124" y="377524"/>
                    <a:pt x="492124" y="375027"/>
                    <a:pt x="492124" y="375027"/>
                  </a:cubicBezTo>
                  <a:cubicBezTo>
                    <a:pt x="490870" y="377524"/>
                    <a:pt x="480852" y="378772"/>
                    <a:pt x="477096" y="380021"/>
                  </a:cubicBezTo>
                  <a:cubicBezTo>
                    <a:pt x="478348" y="377524"/>
                    <a:pt x="473338" y="377524"/>
                    <a:pt x="472086" y="380021"/>
                  </a:cubicBezTo>
                  <a:cubicBezTo>
                    <a:pt x="472086" y="378772"/>
                    <a:pt x="473338" y="378772"/>
                    <a:pt x="473338" y="378772"/>
                  </a:cubicBezTo>
                  <a:cubicBezTo>
                    <a:pt x="469582" y="377524"/>
                    <a:pt x="469582" y="382518"/>
                    <a:pt x="465824" y="381269"/>
                  </a:cubicBezTo>
                  <a:cubicBezTo>
                    <a:pt x="468330" y="381269"/>
                    <a:pt x="469582" y="380021"/>
                    <a:pt x="468330" y="378772"/>
                  </a:cubicBezTo>
                  <a:cubicBezTo>
                    <a:pt x="467078" y="380021"/>
                    <a:pt x="460816" y="380021"/>
                    <a:pt x="462068" y="382518"/>
                  </a:cubicBezTo>
                  <a:lnTo>
                    <a:pt x="459064" y="381519"/>
                  </a:lnTo>
                  <a:lnTo>
                    <a:pt x="460816" y="381269"/>
                  </a:lnTo>
                  <a:cubicBezTo>
                    <a:pt x="460816" y="380021"/>
                    <a:pt x="458312" y="378772"/>
                    <a:pt x="460816" y="377524"/>
                  </a:cubicBezTo>
                  <a:cubicBezTo>
                    <a:pt x="453302" y="378772"/>
                    <a:pt x="450798" y="382518"/>
                    <a:pt x="447040" y="385015"/>
                  </a:cubicBezTo>
                  <a:lnTo>
                    <a:pt x="440778" y="385015"/>
                  </a:lnTo>
                  <a:lnTo>
                    <a:pt x="438274" y="382518"/>
                  </a:lnTo>
                  <a:cubicBezTo>
                    <a:pt x="437022" y="383766"/>
                    <a:pt x="437022" y="383766"/>
                    <a:pt x="437022" y="383766"/>
                  </a:cubicBezTo>
                  <a:cubicBezTo>
                    <a:pt x="435770" y="382518"/>
                    <a:pt x="437022" y="381269"/>
                    <a:pt x="438274" y="380021"/>
                  </a:cubicBezTo>
                  <a:cubicBezTo>
                    <a:pt x="438274" y="381269"/>
                    <a:pt x="438274" y="381269"/>
                    <a:pt x="439526" y="381269"/>
                  </a:cubicBezTo>
                  <a:cubicBezTo>
                    <a:pt x="442032" y="380021"/>
                    <a:pt x="442032" y="378772"/>
                    <a:pt x="439526" y="378772"/>
                  </a:cubicBezTo>
                  <a:lnTo>
                    <a:pt x="438274" y="378772"/>
                  </a:lnTo>
                  <a:cubicBezTo>
                    <a:pt x="439526" y="377524"/>
                    <a:pt x="439526" y="377524"/>
                    <a:pt x="439526" y="377524"/>
                  </a:cubicBezTo>
                  <a:lnTo>
                    <a:pt x="435770" y="378772"/>
                  </a:lnTo>
                  <a:cubicBezTo>
                    <a:pt x="435770" y="380021"/>
                    <a:pt x="437022" y="380021"/>
                    <a:pt x="437022" y="380021"/>
                  </a:cubicBezTo>
                  <a:cubicBezTo>
                    <a:pt x="435770" y="381269"/>
                    <a:pt x="430760" y="383766"/>
                    <a:pt x="433266" y="385015"/>
                  </a:cubicBezTo>
                  <a:lnTo>
                    <a:pt x="429508" y="385015"/>
                  </a:lnTo>
                  <a:cubicBezTo>
                    <a:pt x="423246" y="387511"/>
                    <a:pt x="423246" y="387511"/>
                    <a:pt x="416986" y="388760"/>
                  </a:cubicBezTo>
                  <a:lnTo>
                    <a:pt x="415732" y="388760"/>
                  </a:lnTo>
                  <a:cubicBezTo>
                    <a:pt x="416986" y="387511"/>
                    <a:pt x="416986" y="388760"/>
                    <a:pt x="418238" y="386263"/>
                  </a:cubicBezTo>
                  <a:cubicBezTo>
                    <a:pt x="416986" y="385015"/>
                    <a:pt x="416986" y="381269"/>
                    <a:pt x="418238" y="377524"/>
                  </a:cubicBezTo>
                  <a:cubicBezTo>
                    <a:pt x="419490" y="375027"/>
                    <a:pt x="419490" y="373779"/>
                    <a:pt x="419490" y="372530"/>
                  </a:cubicBezTo>
                  <a:cubicBezTo>
                    <a:pt x="418238" y="368785"/>
                    <a:pt x="416986" y="371282"/>
                    <a:pt x="416986" y="368785"/>
                  </a:cubicBezTo>
                  <a:cubicBezTo>
                    <a:pt x="416986" y="368785"/>
                    <a:pt x="416986" y="368785"/>
                    <a:pt x="416986" y="367537"/>
                  </a:cubicBezTo>
                  <a:lnTo>
                    <a:pt x="415732" y="366288"/>
                  </a:lnTo>
                  <a:cubicBezTo>
                    <a:pt x="415732" y="365040"/>
                    <a:pt x="416986" y="367537"/>
                    <a:pt x="416986" y="366288"/>
                  </a:cubicBezTo>
                  <a:cubicBezTo>
                    <a:pt x="415732" y="361294"/>
                    <a:pt x="415732" y="358798"/>
                    <a:pt x="415732" y="355052"/>
                  </a:cubicBezTo>
                  <a:cubicBezTo>
                    <a:pt x="415732" y="350059"/>
                    <a:pt x="413228" y="357549"/>
                    <a:pt x="414480" y="353804"/>
                  </a:cubicBezTo>
                  <a:cubicBezTo>
                    <a:pt x="414480" y="352555"/>
                    <a:pt x="415732" y="351307"/>
                    <a:pt x="415732" y="350059"/>
                  </a:cubicBezTo>
                  <a:cubicBezTo>
                    <a:pt x="415732" y="347562"/>
                    <a:pt x="414480" y="347562"/>
                    <a:pt x="414480" y="345065"/>
                  </a:cubicBezTo>
                  <a:lnTo>
                    <a:pt x="415732" y="345065"/>
                  </a:lnTo>
                  <a:cubicBezTo>
                    <a:pt x="415732" y="343816"/>
                    <a:pt x="415732" y="342568"/>
                    <a:pt x="416986" y="342568"/>
                  </a:cubicBezTo>
                  <a:cubicBezTo>
                    <a:pt x="415732" y="340071"/>
                    <a:pt x="415732" y="338823"/>
                    <a:pt x="416986" y="337574"/>
                  </a:cubicBezTo>
                  <a:cubicBezTo>
                    <a:pt x="415732" y="333829"/>
                    <a:pt x="413228" y="340071"/>
                    <a:pt x="411976" y="341320"/>
                  </a:cubicBezTo>
                  <a:cubicBezTo>
                    <a:pt x="413228" y="337574"/>
                    <a:pt x="411976" y="336326"/>
                    <a:pt x="414480" y="333829"/>
                  </a:cubicBezTo>
                  <a:lnTo>
                    <a:pt x="415732" y="336326"/>
                  </a:lnTo>
                  <a:cubicBezTo>
                    <a:pt x="416986" y="330084"/>
                    <a:pt x="411976" y="330084"/>
                    <a:pt x="416986" y="327587"/>
                  </a:cubicBezTo>
                  <a:lnTo>
                    <a:pt x="417404" y="328835"/>
                  </a:lnTo>
                  <a:lnTo>
                    <a:pt x="416986" y="328835"/>
                  </a:lnTo>
                  <a:lnTo>
                    <a:pt x="418238" y="331332"/>
                  </a:lnTo>
                  <a:lnTo>
                    <a:pt x="417404" y="328835"/>
                  </a:lnTo>
                  <a:lnTo>
                    <a:pt x="418238" y="328835"/>
                  </a:lnTo>
                  <a:cubicBezTo>
                    <a:pt x="418238" y="327587"/>
                    <a:pt x="416986" y="326338"/>
                    <a:pt x="416986" y="325090"/>
                  </a:cubicBezTo>
                  <a:lnTo>
                    <a:pt x="415732" y="320096"/>
                  </a:lnTo>
                  <a:lnTo>
                    <a:pt x="416986" y="320096"/>
                  </a:lnTo>
                  <a:lnTo>
                    <a:pt x="415732" y="316351"/>
                  </a:lnTo>
                  <a:cubicBezTo>
                    <a:pt x="416986" y="317599"/>
                    <a:pt x="416986" y="316351"/>
                    <a:pt x="416986" y="315103"/>
                  </a:cubicBezTo>
                  <a:cubicBezTo>
                    <a:pt x="418238" y="310109"/>
                    <a:pt x="413228" y="310109"/>
                    <a:pt x="415732" y="306364"/>
                  </a:cubicBezTo>
                  <a:cubicBezTo>
                    <a:pt x="411976" y="306364"/>
                    <a:pt x="415732" y="295128"/>
                    <a:pt x="411976" y="295128"/>
                  </a:cubicBezTo>
                  <a:cubicBezTo>
                    <a:pt x="413228" y="292631"/>
                    <a:pt x="411976" y="295128"/>
                    <a:pt x="414480" y="297625"/>
                  </a:cubicBezTo>
                  <a:lnTo>
                    <a:pt x="415356" y="295877"/>
                  </a:lnTo>
                  <a:lnTo>
                    <a:pt x="415732" y="298873"/>
                  </a:lnTo>
                  <a:cubicBezTo>
                    <a:pt x="415732" y="297625"/>
                    <a:pt x="415732" y="296376"/>
                    <a:pt x="415732" y="295128"/>
                  </a:cubicBezTo>
                  <a:lnTo>
                    <a:pt x="415356" y="295877"/>
                  </a:lnTo>
                  <a:lnTo>
                    <a:pt x="414480" y="288886"/>
                  </a:lnTo>
                  <a:cubicBezTo>
                    <a:pt x="415732" y="287637"/>
                    <a:pt x="416986" y="290134"/>
                    <a:pt x="416986" y="286389"/>
                  </a:cubicBezTo>
                  <a:cubicBezTo>
                    <a:pt x="415732" y="281395"/>
                    <a:pt x="414480" y="287637"/>
                    <a:pt x="413228" y="283891"/>
                  </a:cubicBezTo>
                  <a:lnTo>
                    <a:pt x="415732" y="281395"/>
                  </a:lnTo>
                  <a:cubicBezTo>
                    <a:pt x="414480" y="277649"/>
                    <a:pt x="415732" y="273904"/>
                    <a:pt x="415732" y="270159"/>
                  </a:cubicBezTo>
                  <a:cubicBezTo>
                    <a:pt x="415732" y="268910"/>
                    <a:pt x="415732" y="268910"/>
                    <a:pt x="414480" y="268910"/>
                  </a:cubicBezTo>
                  <a:cubicBezTo>
                    <a:pt x="415732" y="265165"/>
                    <a:pt x="413228" y="260171"/>
                    <a:pt x="414480" y="257675"/>
                  </a:cubicBezTo>
                  <a:cubicBezTo>
                    <a:pt x="414480" y="257675"/>
                    <a:pt x="414480" y="255178"/>
                    <a:pt x="415732" y="255178"/>
                  </a:cubicBezTo>
                  <a:lnTo>
                    <a:pt x="414480" y="250184"/>
                  </a:lnTo>
                  <a:cubicBezTo>
                    <a:pt x="414480" y="252681"/>
                    <a:pt x="415732" y="251432"/>
                    <a:pt x="416986" y="252681"/>
                  </a:cubicBezTo>
                  <a:cubicBezTo>
                    <a:pt x="416986" y="251432"/>
                    <a:pt x="415732" y="250184"/>
                    <a:pt x="415732" y="248936"/>
                  </a:cubicBezTo>
                  <a:cubicBezTo>
                    <a:pt x="416986" y="250184"/>
                    <a:pt x="416986" y="250184"/>
                    <a:pt x="416986" y="250184"/>
                  </a:cubicBezTo>
                  <a:lnTo>
                    <a:pt x="415732" y="243942"/>
                  </a:lnTo>
                  <a:lnTo>
                    <a:pt x="415732" y="238948"/>
                  </a:lnTo>
                  <a:lnTo>
                    <a:pt x="416986" y="238948"/>
                  </a:lnTo>
                  <a:lnTo>
                    <a:pt x="415732" y="237700"/>
                  </a:lnTo>
                  <a:cubicBezTo>
                    <a:pt x="415732" y="233954"/>
                    <a:pt x="416986" y="233954"/>
                    <a:pt x="415732" y="230209"/>
                  </a:cubicBezTo>
                  <a:lnTo>
                    <a:pt x="416986" y="230209"/>
                  </a:lnTo>
                  <a:lnTo>
                    <a:pt x="416986" y="227712"/>
                  </a:lnTo>
                  <a:lnTo>
                    <a:pt x="418238" y="230209"/>
                  </a:lnTo>
                  <a:cubicBezTo>
                    <a:pt x="419490" y="223967"/>
                    <a:pt x="415732" y="228961"/>
                    <a:pt x="416986" y="222719"/>
                  </a:cubicBezTo>
                  <a:lnTo>
                    <a:pt x="418238" y="222719"/>
                  </a:lnTo>
                  <a:cubicBezTo>
                    <a:pt x="416986" y="220222"/>
                    <a:pt x="415732" y="220222"/>
                    <a:pt x="416986" y="217725"/>
                  </a:cubicBezTo>
                  <a:cubicBezTo>
                    <a:pt x="415732" y="216476"/>
                    <a:pt x="414480" y="222719"/>
                    <a:pt x="414480" y="216476"/>
                  </a:cubicBezTo>
                  <a:cubicBezTo>
                    <a:pt x="415732" y="215228"/>
                    <a:pt x="415732" y="213980"/>
                    <a:pt x="415732" y="211483"/>
                  </a:cubicBezTo>
                  <a:cubicBezTo>
                    <a:pt x="415732" y="210234"/>
                    <a:pt x="414480" y="212731"/>
                    <a:pt x="414480" y="213980"/>
                  </a:cubicBezTo>
                  <a:cubicBezTo>
                    <a:pt x="414480" y="206489"/>
                    <a:pt x="419490" y="208986"/>
                    <a:pt x="416986" y="201495"/>
                  </a:cubicBezTo>
                  <a:cubicBezTo>
                    <a:pt x="416986" y="203992"/>
                    <a:pt x="414480" y="200247"/>
                    <a:pt x="414480" y="206489"/>
                  </a:cubicBezTo>
                  <a:cubicBezTo>
                    <a:pt x="414480" y="202744"/>
                    <a:pt x="416986" y="200247"/>
                    <a:pt x="415732" y="196502"/>
                  </a:cubicBezTo>
                  <a:lnTo>
                    <a:pt x="416986" y="196502"/>
                  </a:lnTo>
                  <a:cubicBezTo>
                    <a:pt x="415732" y="192756"/>
                    <a:pt x="419490" y="190260"/>
                    <a:pt x="415732" y="187763"/>
                  </a:cubicBezTo>
                  <a:cubicBezTo>
                    <a:pt x="418238" y="189011"/>
                    <a:pt x="415732" y="185266"/>
                    <a:pt x="416986" y="182769"/>
                  </a:cubicBezTo>
                  <a:cubicBezTo>
                    <a:pt x="418238" y="186514"/>
                    <a:pt x="416986" y="191508"/>
                    <a:pt x="419490" y="192756"/>
                  </a:cubicBezTo>
                  <a:cubicBezTo>
                    <a:pt x="419490" y="190260"/>
                    <a:pt x="418238" y="190260"/>
                    <a:pt x="419490" y="187763"/>
                  </a:cubicBezTo>
                  <a:cubicBezTo>
                    <a:pt x="419490" y="189011"/>
                    <a:pt x="419490" y="190260"/>
                    <a:pt x="420742" y="190260"/>
                  </a:cubicBezTo>
                  <a:cubicBezTo>
                    <a:pt x="421994" y="186514"/>
                    <a:pt x="419490" y="184017"/>
                    <a:pt x="418238" y="180272"/>
                  </a:cubicBezTo>
                  <a:lnTo>
                    <a:pt x="419490" y="186514"/>
                  </a:lnTo>
                  <a:cubicBezTo>
                    <a:pt x="416986" y="185266"/>
                    <a:pt x="419490" y="184017"/>
                    <a:pt x="416986" y="182769"/>
                  </a:cubicBezTo>
                  <a:lnTo>
                    <a:pt x="416986" y="176527"/>
                  </a:lnTo>
                  <a:cubicBezTo>
                    <a:pt x="416986" y="171533"/>
                    <a:pt x="421994" y="170285"/>
                    <a:pt x="421994" y="167788"/>
                  </a:cubicBezTo>
                  <a:cubicBezTo>
                    <a:pt x="421994" y="165291"/>
                    <a:pt x="419490" y="161546"/>
                    <a:pt x="419490" y="162794"/>
                  </a:cubicBezTo>
                  <a:cubicBezTo>
                    <a:pt x="418238" y="161546"/>
                    <a:pt x="419490" y="170285"/>
                    <a:pt x="416986" y="166539"/>
                  </a:cubicBezTo>
                  <a:cubicBezTo>
                    <a:pt x="420742" y="164043"/>
                    <a:pt x="415732" y="160297"/>
                    <a:pt x="416986" y="154055"/>
                  </a:cubicBezTo>
                  <a:cubicBezTo>
                    <a:pt x="419490" y="157800"/>
                    <a:pt x="419490" y="152807"/>
                    <a:pt x="420742" y="155304"/>
                  </a:cubicBezTo>
                  <a:cubicBezTo>
                    <a:pt x="420742" y="151558"/>
                    <a:pt x="419490" y="151558"/>
                    <a:pt x="419490" y="150310"/>
                  </a:cubicBezTo>
                  <a:lnTo>
                    <a:pt x="419490" y="149061"/>
                  </a:lnTo>
                  <a:cubicBezTo>
                    <a:pt x="416986" y="145316"/>
                    <a:pt x="416986" y="147813"/>
                    <a:pt x="416986" y="141571"/>
                  </a:cubicBezTo>
                  <a:cubicBezTo>
                    <a:pt x="416986" y="144068"/>
                    <a:pt x="418238" y="139074"/>
                    <a:pt x="419490" y="141571"/>
                  </a:cubicBezTo>
                  <a:cubicBezTo>
                    <a:pt x="419490" y="139074"/>
                    <a:pt x="419490" y="137826"/>
                    <a:pt x="418238" y="136577"/>
                  </a:cubicBezTo>
                  <a:cubicBezTo>
                    <a:pt x="416986" y="130335"/>
                    <a:pt x="419490" y="131583"/>
                    <a:pt x="418238" y="125341"/>
                  </a:cubicBezTo>
                  <a:lnTo>
                    <a:pt x="416986" y="125341"/>
                  </a:lnTo>
                  <a:cubicBezTo>
                    <a:pt x="415732" y="117851"/>
                    <a:pt x="416986" y="109112"/>
                    <a:pt x="415732" y="100373"/>
                  </a:cubicBezTo>
                  <a:lnTo>
                    <a:pt x="415732" y="97876"/>
                  </a:lnTo>
                  <a:cubicBezTo>
                    <a:pt x="416986" y="97876"/>
                    <a:pt x="416986" y="96628"/>
                    <a:pt x="418238" y="94131"/>
                  </a:cubicBezTo>
                  <a:lnTo>
                    <a:pt x="416986" y="94131"/>
                  </a:lnTo>
                  <a:lnTo>
                    <a:pt x="416986" y="92882"/>
                  </a:lnTo>
                  <a:cubicBezTo>
                    <a:pt x="416986" y="90385"/>
                    <a:pt x="415732" y="94131"/>
                    <a:pt x="415732" y="90385"/>
                  </a:cubicBezTo>
                  <a:cubicBezTo>
                    <a:pt x="419490" y="89137"/>
                    <a:pt x="416986" y="79150"/>
                    <a:pt x="419490" y="76653"/>
                  </a:cubicBezTo>
                  <a:cubicBezTo>
                    <a:pt x="416986" y="74156"/>
                    <a:pt x="419490" y="81646"/>
                    <a:pt x="416986" y="79150"/>
                  </a:cubicBezTo>
                  <a:cubicBezTo>
                    <a:pt x="416986" y="79150"/>
                    <a:pt x="416986" y="77901"/>
                    <a:pt x="418238" y="76653"/>
                  </a:cubicBezTo>
                  <a:lnTo>
                    <a:pt x="416986" y="76653"/>
                  </a:lnTo>
                  <a:cubicBezTo>
                    <a:pt x="416986" y="67914"/>
                    <a:pt x="418238" y="65417"/>
                    <a:pt x="418238" y="56678"/>
                  </a:cubicBezTo>
                  <a:cubicBezTo>
                    <a:pt x="419490" y="54181"/>
                    <a:pt x="419490" y="52933"/>
                    <a:pt x="416986" y="51684"/>
                  </a:cubicBezTo>
                  <a:cubicBezTo>
                    <a:pt x="418238" y="50436"/>
                    <a:pt x="418238" y="52933"/>
                    <a:pt x="419490" y="51684"/>
                  </a:cubicBezTo>
                  <a:cubicBezTo>
                    <a:pt x="415732" y="46690"/>
                    <a:pt x="421994" y="41697"/>
                    <a:pt x="419490" y="39200"/>
                  </a:cubicBezTo>
                  <a:cubicBezTo>
                    <a:pt x="420742" y="39200"/>
                    <a:pt x="422308" y="37639"/>
                    <a:pt x="423874" y="36391"/>
                  </a:cubicBezTo>
                  <a:close/>
                  <a:moveTo>
                    <a:pt x="427004" y="34206"/>
                  </a:moveTo>
                  <a:lnTo>
                    <a:pt x="428256" y="35455"/>
                  </a:lnTo>
                  <a:lnTo>
                    <a:pt x="427540" y="35608"/>
                  </a:lnTo>
                  <a:close/>
                  <a:moveTo>
                    <a:pt x="538314" y="32958"/>
                  </a:moveTo>
                  <a:cubicBezTo>
                    <a:pt x="540146" y="34789"/>
                    <a:pt x="541062" y="34789"/>
                    <a:pt x="542894" y="36621"/>
                  </a:cubicBezTo>
                  <a:cubicBezTo>
                    <a:pt x="541978" y="36621"/>
                    <a:pt x="541978" y="36621"/>
                    <a:pt x="541978" y="36621"/>
                  </a:cubicBezTo>
                  <a:cubicBezTo>
                    <a:pt x="541062" y="34789"/>
                    <a:pt x="540146" y="34789"/>
                    <a:pt x="538314" y="32958"/>
                  </a:cubicBezTo>
                  <a:close/>
                  <a:moveTo>
                    <a:pt x="431200" y="32958"/>
                  </a:moveTo>
                  <a:lnTo>
                    <a:pt x="431200" y="35706"/>
                  </a:lnTo>
                  <a:lnTo>
                    <a:pt x="428452" y="35706"/>
                  </a:lnTo>
                  <a:close/>
                  <a:moveTo>
                    <a:pt x="262206" y="32495"/>
                  </a:moveTo>
                  <a:lnTo>
                    <a:pt x="255992" y="34994"/>
                  </a:lnTo>
                  <a:lnTo>
                    <a:pt x="261776" y="32636"/>
                  </a:lnTo>
                  <a:close/>
                  <a:moveTo>
                    <a:pt x="525192" y="29586"/>
                  </a:moveTo>
                  <a:cubicBezTo>
                    <a:pt x="525192" y="29071"/>
                    <a:pt x="536178" y="31130"/>
                    <a:pt x="533432" y="31130"/>
                  </a:cubicBezTo>
                  <a:cubicBezTo>
                    <a:pt x="532210" y="31130"/>
                    <a:pt x="532210" y="32046"/>
                    <a:pt x="529770" y="31130"/>
                  </a:cubicBezTo>
                  <a:cubicBezTo>
                    <a:pt x="526412" y="30215"/>
                    <a:pt x="525192" y="29758"/>
                    <a:pt x="525192" y="29586"/>
                  </a:cubicBezTo>
                  <a:close/>
                  <a:moveTo>
                    <a:pt x="428452" y="27470"/>
                  </a:moveTo>
                  <a:lnTo>
                    <a:pt x="432116" y="29301"/>
                  </a:lnTo>
                  <a:lnTo>
                    <a:pt x="428452" y="31131"/>
                  </a:lnTo>
                  <a:cubicBezTo>
                    <a:pt x="430284" y="31131"/>
                    <a:pt x="428452" y="27470"/>
                    <a:pt x="428452" y="27470"/>
                  </a:cubicBezTo>
                  <a:close/>
                  <a:moveTo>
                    <a:pt x="508258" y="24997"/>
                  </a:moveTo>
                  <a:cubicBezTo>
                    <a:pt x="508258" y="24997"/>
                    <a:pt x="510744" y="26246"/>
                    <a:pt x="513230" y="27496"/>
                  </a:cubicBezTo>
                  <a:cubicBezTo>
                    <a:pt x="515714" y="27496"/>
                    <a:pt x="515714" y="27496"/>
                    <a:pt x="514472" y="27496"/>
                  </a:cubicBezTo>
                  <a:cubicBezTo>
                    <a:pt x="513230" y="27496"/>
                    <a:pt x="510744" y="26246"/>
                    <a:pt x="508258" y="24997"/>
                  </a:cubicBezTo>
                  <a:close/>
                  <a:moveTo>
                    <a:pt x="477192" y="19998"/>
                  </a:moveTo>
                  <a:lnTo>
                    <a:pt x="487132" y="22497"/>
                  </a:lnTo>
                  <a:lnTo>
                    <a:pt x="482518" y="21783"/>
                  </a:lnTo>
                  <a:close/>
                  <a:moveTo>
                    <a:pt x="455134" y="17857"/>
                  </a:moveTo>
                  <a:cubicBezTo>
                    <a:pt x="465598" y="20602"/>
                    <a:pt x="453826" y="19229"/>
                    <a:pt x="452518" y="20602"/>
                  </a:cubicBezTo>
                  <a:cubicBezTo>
                    <a:pt x="439440" y="16484"/>
                    <a:pt x="453826" y="19229"/>
                    <a:pt x="455134" y="17857"/>
                  </a:cubicBezTo>
                  <a:close/>
                  <a:moveTo>
                    <a:pt x="440442" y="10986"/>
                  </a:moveTo>
                  <a:lnTo>
                    <a:pt x="447432" y="13733"/>
                  </a:lnTo>
                  <a:cubicBezTo>
                    <a:pt x="449430" y="13733"/>
                    <a:pt x="446434" y="13733"/>
                    <a:pt x="444436" y="13733"/>
                  </a:cubicBezTo>
                  <a:cubicBezTo>
                    <a:pt x="441440" y="13733"/>
                    <a:pt x="439444" y="10986"/>
                    <a:pt x="440442" y="10986"/>
                  </a:cubicBezTo>
                  <a:close/>
                  <a:moveTo>
                    <a:pt x="382748" y="4"/>
                  </a:moveTo>
                  <a:lnTo>
                    <a:pt x="385232" y="1253"/>
                  </a:lnTo>
                  <a:cubicBezTo>
                    <a:pt x="395174" y="1253"/>
                    <a:pt x="400144" y="1253"/>
                    <a:pt x="406358" y="1253"/>
                  </a:cubicBezTo>
                  <a:cubicBezTo>
                    <a:pt x="416300" y="3753"/>
                    <a:pt x="426242" y="6252"/>
                    <a:pt x="434940" y="6252"/>
                  </a:cubicBezTo>
                  <a:cubicBezTo>
                    <a:pt x="446124" y="7502"/>
                    <a:pt x="454824" y="7502"/>
                    <a:pt x="463522" y="11251"/>
                  </a:cubicBezTo>
                  <a:lnTo>
                    <a:pt x="480920" y="15000"/>
                  </a:lnTo>
                  <a:cubicBezTo>
                    <a:pt x="475948" y="15000"/>
                    <a:pt x="484648" y="15000"/>
                    <a:pt x="489618" y="16249"/>
                  </a:cubicBezTo>
                  <a:cubicBezTo>
                    <a:pt x="495832" y="17499"/>
                    <a:pt x="504530" y="21248"/>
                    <a:pt x="510744" y="24997"/>
                  </a:cubicBezTo>
                  <a:lnTo>
                    <a:pt x="521928" y="28746"/>
                  </a:lnTo>
                  <a:cubicBezTo>
                    <a:pt x="508258" y="24997"/>
                    <a:pt x="521928" y="29995"/>
                    <a:pt x="521928" y="31245"/>
                  </a:cubicBezTo>
                  <a:cubicBezTo>
                    <a:pt x="524414" y="32495"/>
                    <a:pt x="525656" y="32495"/>
                    <a:pt x="529384" y="33744"/>
                  </a:cubicBezTo>
                  <a:cubicBezTo>
                    <a:pt x="531870" y="34994"/>
                    <a:pt x="524414" y="32495"/>
                    <a:pt x="529384" y="34994"/>
                  </a:cubicBezTo>
                  <a:cubicBezTo>
                    <a:pt x="533112" y="36244"/>
                    <a:pt x="546782" y="42492"/>
                    <a:pt x="551752" y="43741"/>
                  </a:cubicBezTo>
                  <a:cubicBezTo>
                    <a:pt x="551752" y="42492"/>
                    <a:pt x="549268" y="42492"/>
                    <a:pt x="548024" y="41242"/>
                  </a:cubicBezTo>
                  <a:lnTo>
                    <a:pt x="549268" y="41242"/>
                  </a:lnTo>
                  <a:cubicBezTo>
                    <a:pt x="557966" y="44991"/>
                    <a:pt x="555480" y="43741"/>
                    <a:pt x="555480" y="42492"/>
                  </a:cubicBezTo>
                  <a:cubicBezTo>
                    <a:pt x="562936" y="48740"/>
                    <a:pt x="569150" y="51239"/>
                    <a:pt x="575364" y="57488"/>
                  </a:cubicBezTo>
                  <a:cubicBezTo>
                    <a:pt x="566664" y="49990"/>
                    <a:pt x="594004" y="69984"/>
                    <a:pt x="590276" y="64985"/>
                  </a:cubicBezTo>
                  <a:lnTo>
                    <a:pt x="594118" y="68076"/>
                  </a:lnTo>
                  <a:lnTo>
                    <a:pt x="594166" y="68092"/>
                  </a:lnTo>
                  <a:lnTo>
                    <a:pt x="594192" y="68136"/>
                  </a:lnTo>
                  <a:lnTo>
                    <a:pt x="594936" y="68734"/>
                  </a:lnTo>
                  <a:lnTo>
                    <a:pt x="596184" y="70407"/>
                  </a:lnTo>
                  <a:lnTo>
                    <a:pt x="596302" y="70496"/>
                  </a:lnTo>
                  <a:lnTo>
                    <a:pt x="596216" y="70449"/>
                  </a:lnTo>
                  <a:lnTo>
                    <a:pt x="597732" y="72483"/>
                  </a:lnTo>
                  <a:cubicBezTo>
                    <a:pt x="589034" y="64985"/>
                    <a:pt x="577850" y="61237"/>
                    <a:pt x="570394" y="57488"/>
                  </a:cubicBezTo>
                  <a:lnTo>
                    <a:pt x="577850" y="62486"/>
                  </a:lnTo>
                  <a:cubicBezTo>
                    <a:pt x="571636" y="62486"/>
                    <a:pt x="561694" y="52489"/>
                    <a:pt x="556724" y="49990"/>
                  </a:cubicBezTo>
                  <a:cubicBezTo>
                    <a:pt x="560452" y="51239"/>
                    <a:pt x="566664" y="56238"/>
                    <a:pt x="566664" y="56238"/>
                  </a:cubicBezTo>
                  <a:lnTo>
                    <a:pt x="565422" y="53739"/>
                  </a:lnTo>
                  <a:lnTo>
                    <a:pt x="564610" y="53330"/>
                  </a:lnTo>
                  <a:lnTo>
                    <a:pt x="550510" y="46241"/>
                  </a:lnTo>
                  <a:cubicBezTo>
                    <a:pt x="545540" y="44991"/>
                    <a:pt x="541812" y="42492"/>
                    <a:pt x="538084" y="41242"/>
                  </a:cubicBezTo>
                  <a:cubicBezTo>
                    <a:pt x="544296" y="44991"/>
                    <a:pt x="526898" y="37493"/>
                    <a:pt x="533112" y="41242"/>
                  </a:cubicBezTo>
                  <a:lnTo>
                    <a:pt x="539326" y="43741"/>
                  </a:lnTo>
                  <a:cubicBezTo>
                    <a:pt x="541812" y="46241"/>
                    <a:pt x="535598" y="43741"/>
                    <a:pt x="531870" y="42492"/>
                  </a:cubicBezTo>
                  <a:cubicBezTo>
                    <a:pt x="517890" y="34994"/>
                    <a:pt x="494822" y="27496"/>
                    <a:pt x="481016" y="23161"/>
                  </a:cubicBezTo>
                  <a:lnTo>
                    <a:pt x="479686" y="22742"/>
                  </a:lnTo>
                  <a:lnTo>
                    <a:pt x="482288" y="25635"/>
                  </a:lnTo>
                  <a:lnTo>
                    <a:pt x="477896" y="25635"/>
                  </a:lnTo>
                  <a:lnTo>
                    <a:pt x="478842" y="22476"/>
                  </a:lnTo>
                  <a:lnTo>
                    <a:pt x="470978" y="19998"/>
                  </a:lnTo>
                  <a:lnTo>
                    <a:pt x="482518" y="21783"/>
                  </a:lnTo>
                  <a:lnTo>
                    <a:pt x="488376" y="23747"/>
                  </a:lnTo>
                  <a:cubicBezTo>
                    <a:pt x="492104" y="24997"/>
                    <a:pt x="495832" y="27496"/>
                    <a:pt x="500802" y="28746"/>
                  </a:cubicBezTo>
                  <a:cubicBezTo>
                    <a:pt x="499560" y="27496"/>
                    <a:pt x="508258" y="28746"/>
                    <a:pt x="499560" y="23747"/>
                  </a:cubicBezTo>
                  <a:cubicBezTo>
                    <a:pt x="490860" y="18748"/>
                    <a:pt x="485890" y="18748"/>
                    <a:pt x="480920" y="18748"/>
                  </a:cubicBezTo>
                  <a:cubicBezTo>
                    <a:pt x="474706" y="17499"/>
                    <a:pt x="469736" y="17499"/>
                    <a:pt x="457308" y="13750"/>
                  </a:cubicBezTo>
                  <a:cubicBezTo>
                    <a:pt x="454824" y="13750"/>
                    <a:pt x="463522" y="13750"/>
                    <a:pt x="448610" y="11251"/>
                  </a:cubicBezTo>
                  <a:cubicBezTo>
                    <a:pt x="431212" y="8751"/>
                    <a:pt x="418786" y="10001"/>
                    <a:pt x="418786" y="12500"/>
                  </a:cubicBezTo>
                  <a:cubicBezTo>
                    <a:pt x="424998" y="13750"/>
                    <a:pt x="439910" y="13750"/>
                    <a:pt x="441154" y="16249"/>
                  </a:cubicBezTo>
                  <a:cubicBezTo>
                    <a:pt x="433698" y="15000"/>
                    <a:pt x="422514" y="13750"/>
                    <a:pt x="421270" y="15000"/>
                  </a:cubicBezTo>
                  <a:lnTo>
                    <a:pt x="420248" y="13750"/>
                  </a:lnTo>
                  <a:lnTo>
                    <a:pt x="422198" y="13750"/>
                  </a:lnTo>
                  <a:lnTo>
                    <a:pt x="424066" y="13906"/>
                  </a:lnTo>
                  <a:cubicBezTo>
                    <a:pt x="427174" y="14375"/>
                    <a:pt x="429968" y="15000"/>
                    <a:pt x="424998" y="13750"/>
                  </a:cubicBezTo>
                  <a:lnTo>
                    <a:pt x="422198" y="13750"/>
                  </a:lnTo>
                  <a:lnTo>
                    <a:pt x="420106" y="13574"/>
                  </a:lnTo>
                  <a:lnTo>
                    <a:pt x="420248" y="13750"/>
                  </a:lnTo>
                  <a:lnTo>
                    <a:pt x="416300" y="13750"/>
                  </a:lnTo>
                  <a:cubicBezTo>
                    <a:pt x="418786" y="12500"/>
                    <a:pt x="411328" y="11251"/>
                    <a:pt x="410086" y="11251"/>
                  </a:cubicBezTo>
                  <a:cubicBezTo>
                    <a:pt x="401388" y="10001"/>
                    <a:pt x="395174" y="10001"/>
                    <a:pt x="387718" y="8751"/>
                  </a:cubicBezTo>
                  <a:cubicBezTo>
                    <a:pt x="385232" y="8751"/>
                    <a:pt x="381504" y="8751"/>
                    <a:pt x="376534" y="8751"/>
                  </a:cubicBezTo>
                  <a:cubicBezTo>
                    <a:pt x="374048" y="8751"/>
                    <a:pt x="369078" y="8751"/>
                    <a:pt x="365350" y="8751"/>
                  </a:cubicBezTo>
                  <a:cubicBezTo>
                    <a:pt x="364106" y="8751"/>
                    <a:pt x="361622" y="7502"/>
                    <a:pt x="362864" y="7502"/>
                  </a:cubicBezTo>
                  <a:cubicBezTo>
                    <a:pt x="354166" y="8751"/>
                    <a:pt x="341738" y="12500"/>
                    <a:pt x="345466" y="13750"/>
                  </a:cubicBezTo>
                  <a:cubicBezTo>
                    <a:pt x="334282" y="13750"/>
                    <a:pt x="334282" y="13750"/>
                    <a:pt x="325584" y="15000"/>
                  </a:cubicBezTo>
                  <a:cubicBezTo>
                    <a:pt x="340496" y="15000"/>
                    <a:pt x="323098" y="15000"/>
                    <a:pt x="321856" y="17499"/>
                  </a:cubicBezTo>
                  <a:cubicBezTo>
                    <a:pt x="313156" y="19998"/>
                    <a:pt x="318128" y="16249"/>
                    <a:pt x="314400" y="17499"/>
                  </a:cubicBezTo>
                  <a:cubicBezTo>
                    <a:pt x="313156" y="17499"/>
                    <a:pt x="309428" y="19998"/>
                    <a:pt x="309428" y="19998"/>
                  </a:cubicBezTo>
                  <a:cubicBezTo>
                    <a:pt x="303216" y="19998"/>
                    <a:pt x="319370" y="13750"/>
                    <a:pt x="311914" y="13750"/>
                  </a:cubicBezTo>
                  <a:lnTo>
                    <a:pt x="305732" y="13750"/>
                  </a:lnTo>
                  <a:lnTo>
                    <a:pt x="302118" y="15107"/>
                  </a:lnTo>
                  <a:lnTo>
                    <a:pt x="302720" y="13750"/>
                  </a:lnTo>
                  <a:lnTo>
                    <a:pt x="298244" y="13750"/>
                  </a:lnTo>
                  <a:cubicBezTo>
                    <a:pt x="292030" y="15000"/>
                    <a:pt x="287060" y="15000"/>
                    <a:pt x="287060" y="15000"/>
                  </a:cubicBezTo>
                  <a:cubicBezTo>
                    <a:pt x="283332" y="18748"/>
                    <a:pt x="285818" y="24997"/>
                    <a:pt x="292030" y="24997"/>
                  </a:cubicBezTo>
                  <a:cubicBezTo>
                    <a:pt x="292030" y="26246"/>
                    <a:pt x="284574" y="26246"/>
                    <a:pt x="280846" y="27496"/>
                  </a:cubicBezTo>
                  <a:cubicBezTo>
                    <a:pt x="275254" y="27496"/>
                    <a:pt x="271216" y="28746"/>
                    <a:pt x="267488" y="30308"/>
                  </a:cubicBezTo>
                  <a:lnTo>
                    <a:pt x="261776" y="32636"/>
                  </a:lnTo>
                  <a:lnTo>
                    <a:pt x="254128" y="35150"/>
                  </a:lnTo>
                  <a:cubicBezTo>
                    <a:pt x="250712" y="36556"/>
                    <a:pt x="247294" y="38118"/>
                    <a:pt x="246052" y="38743"/>
                  </a:cubicBezTo>
                  <a:cubicBezTo>
                    <a:pt x="244808" y="38743"/>
                    <a:pt x="252264" y="32495"/>
                    <a:pt x="247294" y="33744"/>
                  </a:cubicBezTo>
                  <a:cubicBezTo>
                    <a:pt x="231140" y="38743"/>
                    <a:pt x="218712" y="49990"/>
                    <a:pt x="219954" y="51239"/>
                  </a:cubicBezTo>
                  <a:cubicBezTo>
                    <a:pt x="227412" y="46241"/>
                    <a:pt x="233624" y="42492"/>
                    <a:pt x="242324" y="38743"/>
                  </a:cubicBezTo>
                  <a:cubicBezTo>
                    <a:pt x="243566" y="39992"/>
                    <a:pt x="238596" y="41242"/>
                    <a:pt x="234868" y="43741"/>
                  </a:cubicBezTo>
                  <a:cubicBezTo>
                    <a:pt x="231140" y="46241"/>
                    <a:pt x="227412" y="48740"/>
                    <a:pt x="228654" y="48740"/>
                  </a:cubicBezTo>
                  <a:lnTo>
                    <a:pt x="206286" y="58737"/>
                  </a:lnTo>
                  <a:cubicBezTo>
                    <a:pt x="208770" y="57488"/>
                    <a:pt x="217470" y="52489"/>
                    <a:pt x="213742" y="53739"/>
                  </a:cubicBezTo>
                  <a:cubicBezTo>
                    <a:pt x="205042" y="58737"/>
                    <a:pt x="208770" y="56238"/>
                    <a:pt x="202558" y="58737"/>
                  </a:cubicBezTo>
                  <a:cubicBezTo>
                    <a:pt x="212498" y="51239"/>
                    <a:pt x="228654" y="36244"/>
                    <a:pt x="236110" y="31245"/>
                  </a:cubicBezTo>
                  <a:cubicBezTo>
                    <a:pt x="232382" y="32495"/>
                    <a:pt x="228654" y="34994"/>
                    <a:pt x="224926" y="37493"/>
                  </a:cubicBezTo>
                  <a:lnTo>
                    <a:pt x="221198" y="38743"/>
                  </a:lnTo>
                  <a:cubicBezTo>
                    <a:pt x="213742" y="42492"/>
                    <a:pt x="207528" y="47490"/>
                    <a:pt x="203800" y="52489"/>
                  </a:cubicBezTo>
                  <a:cubicBezTo>
                    <a:pt x="198830" y="56238"/>
                    <a:pt x="195102" y="59987"/>
                    <a:pt x="193858" y="62486"/>
                  </a:cubicBezTo>
                  <a:cubicBezTo>
                    <a:pt x="186402" y="66235"/>
                    <a:pt x="187644" y="62486"/>
                    <a:pt x="188888" y="59987"/>
                  </a:cubicBezTo>
                  <a:cubicBezTo>
                    <a:pt x="172732" y="69984"/>
                    <a:pt x="176460" y="73733"/>
                    <a:pt x="160306" y="84980"/>
                  </a:cubicBezTo>
                  <a:lnTo>
                    <a:pt x="166520" y="79981"/>
                  </a:lnTo>
                  <a:cubicBezTo>
                    <a:pt x="164034" y="83730"/>
                    <a:pt x="150364" y="92478"/>
                    <a:pt x="152850" y="92478"/>
                  </a:cubicBezTo>
                  <a:cubicBezTo>
                    <a:pt x="149122" y="93727"/>
                    <a:pt x="144150" y="93727"/>
                    <a:pt x="147878" y="89978"/>
                  </a:cubicBezTo>
                  <a:cubicBezTo>
                    <a:pt x="144150" y="94977"/>
                    <a:pt x="140422" y="98726"/>
                    <a:pt x="136694" y="103725"/>
                  </a:cubicBezTo>
                  <a:cubicBezTo>
                    <a:pt x="139180" y="101225"/>
                    <a:pt x="136694" y="101225"/>
                    <a:pt x="136694" y="99976"/>
                  </a:cubicBezTo>
                  <a:cubicBezTo>
                    <a:pt x="131724" y="103725"/>
                    <a:pt x="130482" y="108723"/>
                    <a:pt x="134210" y="107473"/>
                  </a:cubicBezTo>
                  <a:cubicBezTo>
                    <a:pt x="123026" y="113722"/>
                    <a:pt x="125510" y="112472"/>
                    <a:pt x="116812" y="117471"/>
                  </a:cubicBezTo>
                  <a:cubicBezTo>
                    <a:pt x="114326" y="121220"/>
                    <a:pt x="119298" y="119970"/>
                    <a:pt x="120540" y="118720"/>
                  </a:cubicBezTo>
                  <a:cubicBezTo>
                    <a:pt x="115570" y="124969"/>
                    <a:pt x="113084" y="128718"/>
                    <a:pt x="109356" y="131217"/>
                  </a:cubicBezTo>
                  <a:cubicBezTo>
                    <a:pt x="113706" y="125593"/>
                    <a:pt x="113084" y="123719"/>
                    <a:pt x="111374" y="122782"/>
                  </a:cubicBezTo>
                  <a:lnTo>
                    <a:pt x="107472" y="120345"/>
                  </a:lnTo>
                  <a:lnTo>
                    <a:pt x="108112" y="119970"/>
                  </a:lnTo>
                  <a:cubicBezTo>
                    <a:pt x="110598" y="114971"/>
                    <a:pt x="113084" y="112472"/>
                    <a:pt x="114326" y="108723"/>
                  </a:cubicBezTo>
                  <a:lnTo>
                    <a:pt x="118054" y="108723"/>
                  </a:lnTo>
                  <a:cubicBezTo>
                    <a:pt x="120540" y="104974"/>
                    <a:pt x="125510" y="101225"/>
                    <a:pt x="129238" y="97476"/>
                  </a:cubicBezTo>
                  <a:cubicBezTo>
                    <a:pt x="126754" y="99976"/>
                    <a:pt x="127996" y="99976"/>
                    <a:pt x="127996" y="99976"/>
                  </a:cubicBezTo>
                  <a:cubicBezTo>
                    <a:pt x="129238" y="97476"/>
                    <a:pt x="132966" y="92478"/>
                    <a:pt x="137938" y="88729"/>
                  </a:cubicBezTo>
                  <a:cubicBezTo>
                    <a:pt x="141666" y="84980"/>
                    <a:pt x="146636" y="81231"/>
                    <a:pt x="147878" y="79981"/>
                  </a:cubicBezTo>
                  <a:cubicBezTo>
                    <a:pt x="154092" y="78732"/>
                    <a:pt x="159064" y="69984"/>
                    <a:pt x="164034" y="69984"/>
                  </a:cubicBezTo>
                  <a:cubicBezTo>
                    <a:pt x="164034" y="68734"/>
                    <a:pt x="165276" y="66235"/>
                    <a:pt x="167762" y="66235"/>
                  </a:cubicBezTo>
                  <a:cubicBezTo>
                    <a:pt x="165276" y="66235"/>
                    <a:pt x="164034" y="66235"/>
                    <a:pt x="167762" y="63736"/>
                  </a:cubicBezTo>
                  <a:cubicBezTo>
                    <a:pt x="169004" y="63736"/>
                    <a:pt x="169004" y="62486"/>
                    <a:pt x="169004" y="62486"/>
                  </a:cubicBezTo>
                  <a:lnTo>
                    <a:pt x="171490" y="62486"/>
                  </a:lnTo>
                  <a:cubicBezTo>
                    <a:pt x="176460" y="59987"/>
                    <a:pt x="180188" y="57488"/>
                    <a:pt x="182674" y="56238"/>
                  </a:cubicBezTo>
                  <a:cubicBezTo>
                    <a:pt x="181432" y="56238"/>
                    <a:pt x="178946" y="56238"/>
                    <a:pt x="177704" y="57488"/>
                  </a:cubicBezTo>
                  <a:cubicBezTo>
                    <a:pt x="180188" y="56238"/>
                    <a:pt x="181432" y="56238"/>
                    <a:pt x="183916" y="54988"/>
                  </a:cubicBezTo>
                  <a:cubicBezTo>
                    <a:pt x="187644" y="53739"/>
                    <a:pt x="190130" y="52489"/>
                    <a:pt x="192616" y="49990"/>
                  </a:cubicBezTo>
                  <a:cubicBezTo>
                    <a:pt x="201314" y="46241"/>
                    <a:pt x="208770" y="41242"/>
                    <a:pt x="217470" y="36244"/>
                  </a:cubicBezTo>
                  <a:cubicBezTo>
                    <a:pt x="222440" y="34994"/>
                    <a:pt x="226168" y="31245"/>
                    <a:pt x="231140" y="29995"/>
                  </a:cubicBezTo>
                  <a:cubicBezTo>
                    <a:pt x="236110" y="28746"/>
                    <a:pt x="239838" y="27496"/>
                    <a:pt x="244808" y="26246"/>
                  </a:cubicBezTo>
                  <a:cubicBezTo>
                    <a:pt x="242324" y="27496"/>
                    <a:pt x="238596" y="27496"/>
                    <a:pt x="237352" y="28746"/>
                  </a:cubicBezTo>
                  <a:cubicBezTo>
                    <a:pt x="252264" y="22497"/>
                    <a:pt x="268420" y="19998"/>
                    <a:pt x="277118" y="16249"/>
                  </a:cubicBezTo>
                  <a:lnTo>
                    <a:pt x="275876" y="15000"/>
                  </a:lnTo>
                  <a:cubicBezTo>
                    <a:pt x="287060" y="11251"/>
                    <a:pt x="295758" y="8751"/>
                    <a:pt x="304458" y="7502"/>
                  </a:cubicBezTo>
                  <a:lnTo>
                    <a:pt x="304458" y="6252"/>
                  </a:lnTo>
                  <a:cubicBezTo>
                    <a:pt x="311914" y="5002"/>
                    <a:pt x="321856" y="2503"/>
                    <a:pt x="333040" y="1253"/>
                  </a:cubicBezTo>
                  <a:cubicBezTo>
                    <a:pt x="341738" y="4"/>
                    <a:pt x="351680" y="4"/>
                    <a:pt x="355408" y="1253"/>
                  </a:cubicBezTo>
                  <a:cubicBezTo>
                    <a:pt x="359136" y="4"/>
                    <a:pt x="375290" y="4"/>
                    <a:pt x="382748" y="4"/>
                  </a:cubicBezTo>
                  <a:close/>
                  <a:moveTo>
                    <a:pt x="406484" y="0"/>
                  </a:moveTo>
                  <a:cubicBezTo>
                    <a:pt x="407752" y="0"/>
                    <a:pt x="409020" y="0"/>
                    <a:pt x="409020" y="0"/>
                  </a:cubicBezTo>
                  <a:cubicBezTo>
                    <a:pt x="414092" y="0"/>
                    <a:pt x="416628" y="0"/>
                    <a:pt x="421698" y="2747"/>
                  </a:cubicBezTo>
                  <a:cubicBezTo>
                    <a:pt x="416628" y="0"/>
                    <a:pt x="411556" y="0"/>
                    <a:pt x="406484"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34" name="Freeform 267">
              <a:extLst>
                <a:ext uri="{FF2B5EF4-FFF2-40B4-BE49-F238E27FC236}">
                  <a16:creationId xmlns:a16="http://schemas.microsoft.com/office/drawing/2014/main" id="{A9DDB77D-C2C5-E84D-9C85-3FB606EC20F9}"/>
                </a:ext>
              </a:extLst>
            </p:cNvPr>
            <p:cNvSpPr>
              <a:spLocks noChangeArrowheads="1"/>
            </p:cNvSpPr>
            <p:nvPr/>
          </p:nvSpPr>
          <p:spPr bwMode="auto">
            <a:xfrm>
              <a:off x="14451956" y="9472690"/>
              <a:ext cx="1126076" cy="1889608"/>
            </a:xfrm>
            <a:custGeom>
              <a:avLst/>
              <a:gdLst>
                <a:gd name="T0" fmla="*/ 274 w 905"/>
                <a:gd name="T1" fmla="*/ 180 h 1516"/>
                <a:gd name="T2" fmla="*/ 274 w 905"/>
                <a:gd name="T3" fmla="*/ 180 h 1516"/>
                <a:gd name="T4" fmla="*/ 519 w 905"/>
                <a:gd name="T5" fmla="*/ 1479 h 1516"/>
                <a:gd name="T6" fmla="*/ 519 w 905"/>
                <a:gd name="T7" fmla="*/ 1479 h 1516"/>
                <a:gd name="T8" fmla="*/ 724 w 905"/>
                <a:gd name="T9" fmla="*/ 1513 h 1516"/>
                <a:gd name="T10" fmla="*/ 724 w 905"/>
                <a:gd name="T11" fmla="*/ 1513 h 1516"/>
                <a:gd name="T12" fmla="*/ 881 w 905"/>
                <a:gd name="T13" fmla="*/ 1468 h 1516"/>
                <a:gd name="T14" fmla="*/ 881 w 905"/>
                <a:gd name="T15" fmla="*/ 1468 h 1516"/>
                <a:gd name="T16" fmla="*/ 899 w 905"/>
                <a:gd name="T17" fmla="*/ 1417 h 1516"/>
                <a:gd name="T18" fmla="*/ 852 w 905"/>
                <a:gd name="T19" fmla="*/ 945 h 1516"/>
                <a:gd name="T20" fmla="*/ 852 w 905"/>
                <a:gd name="T21" fmla="*/ 945 h 1516"/>
                <a:gd name="T22" fmla="*/ 581 w 905"/>
                <a:gd name="T23" fmla="*/ 164 h 1516"/>
                <a:gd name="T24" fmla="*/ 581 w 905"/>
                <a:gd name="T25" fmla="*/ 164 h 1516"/>
                <a:gd name="T26" fmla="*/ 357 w 905"/>
                <a:gd name="T27" fmla="*/ 0 h 1516"/>
                <a:gd name="T28" fmla="*/ 0 w 905"/>
                <a:gd name="T29" fmla="*/ 0 h 1516"/>
                <a:gd name="T30" fmla="*/ 0 w 905"/>
                <a:gd name="T31" fmla="*/ 0 h 1516"/>
                <a:gd name="T32" fmla="*/ 274 w 905"/>
                <a:gd name="T33" fmla="*/ 18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5" h="1516">
                  <a:moveTo>
                    <a:pt x="274" y="180"/>
                  </a:moveTo>
                  <a:lnTo>
                    <a:pt x="274" y="180"/>
                  </a:lnTo>
                  <a:cubicBezTo>
                    <a:pt x="619" y="581"/>
                    <a:pt x="524" y="1436"/>
                    <a:pt x="519" y="1479"/>
                  </a:cubicBezTo>
                  <a:lnTo>
                    <a:pt x="519" y="1479"/>
                  </a:lnTo>
                  <a:cubicBezTo>
                    <a:pt x="523" y="1484"/>
                    <a:pt x="554" y="1510"/>
                    <a:pt x="724" y="1513"/>
                  </a:cubicBezTo>
                  <a:lnTo>
                    <a:pt x="724" y="1513"/>
                  </a:lnTo>
                  <a:cubicBezTo>
                    <a:pt x="801" y="1515"/>
                    <a:pt x="855" y="1499"/>
                    <a:pt x="881" y="1468"/>
                  </a:cubicBezTo>
                  <a:lnTo>
                    <a:pt x="881" y="1468"/>
                  </a:lnTo>
                  <a:cubicBezTo>
                    <a:pt x="904" y="1444"/>
                    <a:pt x="900" y="1418"/>
                    <a:pt x="899" y="1417"/>
                  </a:cubicBezTo>
                  <a:lnTo>
                    <a:pt x="852" y="945"/>
                  </a:lnTo>
                  <a:lnTo>
                    <a:pt x="852" y="945"/>
                  </a:lnTo>
                  <a:cubicBezTo>
                    <a:pt x="820" y="520"/>
                    <a:pt x="687" y="286"/>
                    <a:pt x="581" y="164"/>
                  </a:cubicBezTo>
                  <a:lnTo>
                    <a:pt x="581" y="164"/>
                  </a:lnTo>
                  <a:cubicBezTo>
                    <a:pt x="471" y="37"/>
                    <a:pt x="365" y="2"/>
                    <a:pt x="357" y="0"/>
                  </a:cubicBezTo>
                  <a:lnTo>
                    <a:pt x="0" y="0"/>
                  </a:lnTo>
                  <a:lnTo>
                    <a:pt x="0" y="0"/>
                  </a:lnTo>
                  <a:cubicBezTo>
                    <a:pt x="107" y="32"/>
                    <a:pt x="198" y="92"/>
                    <a:pt x="274" y="18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35" name="Freeform 268">
              <a:extLst>
                <a:ext uri="{FF2B5EF4-FFF2-40B4-BE49-F238E27FC236}">
                  <a16:creationId xmlns:a16="http://schemas.microsoft.com/office/drawing/2014/main" id="{CC84A3F8-32FA-F846-95D7-FB4E7D7D3274}"/>
                </a:ext>
              </a:extLst>
            </p:cNvPr>
            <p:cNvSpPr>
              <a:spLocks noChangeArrowheads="1"/>
            </p:cNvSpPr>
            <p:nvPr/>
          </p:nvSpPr>
          <p:spPr bwMode="auto">
            <a:xfrm>
              <a:off x="15089149" y="11312866"/>
              <a:ext cx="928327" cy="318597"/>
            </a:xfrm>
            <a:custGeom>
              <a:avLst/>
              <a:gdLst>
                <a:gd name="T0" fmla="*/ 0 w 746"/>
                <a:gd name="T1" fmla="*/ 17 h 257"/>
                <a:gd name="T2" fmla="*/ 308 w 746"/>
                <a:gd name="T3" fmla="*/ 256 h 257"/>
                <a:gd name="T4" fmla="*/ 745 w 746"/>
                <a:gd name="T5" fmla="*/ 256 h 257"/>
                <a:gd name="T6" fmla="*/ 380 w 746"/>
                <a:gd name="T7" fmla="*/ 0 h 257"/>
                <a:gd name="T8" fmla="*/ 380 w 746"/>
                <a:gd name="T9" fmla="*/ 0 h 257"/>
                <a:gd name="T10" fmla="*/ 223 w 746"/>
                <a:gd name="T11" fmla="*/ 48 h 257"/>
                <a:gd name="T12" fmla="*/ 223 w 746"/>
                <a:gd name="T13" fmla="*/ 48 h 257"/>
                <a:gd name="T14" fmla="*/ 214 w 746"/>
                <a:gd name="T15" fmla="*/ 48 h 257"/>
                <a:gd name="T16" fmla="*/ 214 w 746"/>
                <a:gd name="T17" fmla="*/ 48 h 257"/>
                <a:gd name="T18" fmla="*/ 4 w 746"/>
                <a:gd name="T19" fmla="*/ 14 h 257"/>
                <a:gd name="T20" fmla="*/ 4 w 746"/>
                <a:gd name="T21" fmla="*/ 14 h 257"/>
                <a:gd name="T22" fmla="*/ 0 w 746"/>
                <a:gd name="T23" fmla="*/ 1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257">
                  <a:moveTo>
                    <a:pt x="0" y="17"/>
                  </a:moveTo>
                  <a:lnTo>
                    <a:pt x="308" y="256"/>
                  </a:lnTo>
                  <a:lnTo>
                    <a:pt x="745" y="256"/>
                  </a:lnTo>
                  <a:lnTo>
                    <a:pt x="380" y="0"/>
                  </a:lnTo>
                  <a:lnTo>
                    <a:pt x="380" y="0"/>
                  </a:lnTo>
                  <a:cubicBezTo>
                    <a:pt x="352" y="32"/>
                    <a:pt x="299" y="48"/>
                    <a:pt x="223" y="48"/>
                  </a:cubicBezTo>
                  <a:lnTo>
                    <a:pt x="223" y="48"/>
                  </a:lnTo>
                  <a:cubicBezTo>
                    <a:pt x="221" y="48"/>
                    <a:pt x="217" y="48"/>
                    <a:pt x="214" y="48"/>
                  </a:cubicBezTo>
                  <a:lnTo>
                    <a:pt x="214" y="48"/>
                  </a:lnTo>
                  <a:cubicBezTo>
                    <a:pt x="61" y="46"/>
                    <a:pt x="17" y="25"/>
                    <a:pt x="4" y="14"/>
                  </a:cubicBezTo>
                  <a:lnTo>
                    <a:pt x="4" y="14"/>
                  </a:lnTo>
                  <a:cubicBezTo>
                    <a:pt x="3" y="15"/>
                    <a:pt x="2" y="16"/>
                    <a:pt x="0" y="1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36" name="Freeform 269">
              <a:extLst>
                <a:ext uri="{FF2B5EF4-FFF2-40B4-BE49-F238E27FC236}">
                  <a16:creationId xmlns:a16="http://schemas.microsoft.com/office/drawing/2014/main" id="{A9130625-0020-7B4D-A096-FA0BF95CA437}"/>
                </a:ext>
              </a:extLst>
            </p:cNvPr>
            <p:cNvSpPr>
              <a:spLocks noChangeArrowheads="1"/>
            </p:cNvSpPr>
            <p:nvPr/>
          </p:nvSpPr>
          <p:spPr bwMode="auto">
            <a:xfrm>
              <a:off x="13254475" y="8648734"/>
              <a:ext cx="390008" cy="483388"/>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7" name="Freeform 271">
              <a:extLst>
                <a:ext uri="{FF2B5EF4-FFF2-40B4-BE49-F238E27FC236}">
                  <a16:creationId xmlns:a16="http://schemas.microsoft.com/office/drawing/2014/main" id="{E42B33AC-A290-1D41-9A4E-3DC25BCFC38C}"/>
                </a:ext>
              </a:extLst>
            </p:cNvPr>
            <p:cNvSpPr>
              <a:spLocks noChangeArrowheads="1"/>
            </p:cNvSpPr>
            <p:nvPr/>
          </p:nvSpPr>
          <p:spPr bwMode="auto">
            <a:xfrm>
              <a:off x="12414037" y="9115648"/>
              <a:ext cx="697615" cy="1219456"/>
            </a:xfrm>
            <a:custGeom>
              <a:avLst/>
              <a:gdLst>
                <a:gd name="T0" fmla="*/ 404 w 559"/>
                <a:gd name="T1" fmla="*/ 0 h 980"/>
                <a:gd name="T2" fmla="*/ 0 w 559"/>
                <a:gd name="T3" fmla="*/ 0 h 980"/>
                <a:gd name="T4" fmla="*/ 94 w 559"/>
                <a:gd name="T5" fmla="*/ 968 h 980"/>
                <a:gd name="T6" fmla="*/ 558 w 559"/>
                <a:gd name="T7" fmla="*/ 979 h 980"/>
                <a:gd name="T8" fmla="*/ 558 w 559"/>
                <a:gd name="T9" fmla="*/ 979 h 980"/>
                <a:gd name="T10" fmla="*/ 432 w 559"/>
                <a:gd name="T11" fmla="*/ 876 h 980"/>
                <a:gd name="T12" fmla="*/ 432 w 559"/>
                <a:gd name="T13" fmla="*/ 876 h 980"/>
                <a:gd name="T14" fmla="*/ 356 w 559"/>
                <a:gd name="T15" fmla="*/ 263 h 980"/>
                <a:gd name="T16" fmla="*/ 357 w 559"/>
                <a:gd name="T17" fmla="*/ 259 h 980"/>
                <a:gd name="T18" fmla="*/ 373 w 559"/>
                <a:gd name="T19" fmla="*/ 259 h 980"/>
                <a:gd name="T20" fmla="*/ 373 w 559"/>
                <a:gd name="T21" fmla="*/ 259 h 980"/>
                <a:gd name="T22" fmla="*/ 404 w 559"/>
                <a:gd name="T23" fmla="*/ 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9" h="980">
                  <a:moveTo>
                    <a:pt x="404" y="0"/>
                  </a:moveTo>
                  <a:lnTo>
                    <a:pt x="0" y="0"/>
                  </a:lnTo>
                  <a:lnTo>
                    <a:pt x="94" y="968"/>
                  </a:lnTo>
                  <a:lnTo>
                    <a:pt x="558" y="979"/>
                  </a:lnTo>
                  <a:lnTo>
                    <a:pt x="558" y="979"/>
                  </a:lnTo>
                  <a:cubicBezTo>
                    <a:pt x="508" y="954"/>
                    <a:pt x="466" y="920"/>
                    <a:pt x="432" y="876"/>
                  </a:cubicBezTo>
                  <a:lnTo>
                    <a:pt x="432" y="876"/>
                  </a:lnTo>
                  <a:cubicBezTo>
                    <a:pt x="260" y="655"/>
                    <a:pt x="355" y="266"/>
                    <a:pt x="356" y="263"/>
                  </a:cubicBezTo>
                  <a:lnTo>
                    <a:pt x="357" y="259"/>
                  </a:lnTo>
                  <a:lnTo>
                    <a:pt x="373" y="259"/>
                  </a:lnTo>
                  <a:lnTo>
                    <a:pt x="373" y="259"/>
                  </a:lnTo>
                  <a:cubicBezTo>
                    <a:pt x="357" y="219"/>
                    <a:pt x="377" y="112"/>
                    <a:pt x="404"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38" name="Freeform 272">
              <a:extLst>
                <a:ext uri="{FF2B5EF4-FFF2-40B4-BE49-F238E27FC236}">
                  <a16:creationId xmlns:a16="http://schemas.microsoft.com/office/drawing/2014/main" id="{39D4D6E4-5177-E142-91D8-070E5A13A74C}"/>
                </a:ext>
              </a:extLst>
            </p:cNvPr>
            <p:cNvSpPr>
              <a:spLocks noChangeArrowheads="1"/>
            </p:cNvSpPr>
            <p:nvPr/>
          </p:nvSpPr>
          <p:spPr bwMode="auto">
            <a:xfrm>
              <a:off x="12842498" y="8352112"/>
              <a:ext cx="1900594" cy="1109595"/>
            </a:xfrm>
            <a:custGeom>
              <a:avLst/>
              <a:gdLst>
                <a:gd name="T0" fmla="*/ 1439 w 1524"/>
                <a:gd name="T1" fmla="*/ 512 h 890"/>
                <a:gd name="T2" fmla="*/ 1388 w 1524"/>
                <a:gd name="T3" fmla="*/ 357 h 890"/>
                <a:gd name="T4" fmla="*/ 1423 w 1524"/>
                <a:gd name="T5" fmla="*/ 244 h 890"/>
                <a:gd name="T6" fmla="*/ 1523 w 1524"/>
                <a:gd name="T7" fmla="*/ 245 h 890"/>
                <a:gd name="T8" fmla="*/ 1211 w 1524"/>
                <a:gd name="T9" fmla="*/ 10 h 890"/>
                <a:gd name="T10" fmla="*/ 1163 w 1524"/>
                <a:gd name="T11" fmla="*/ 130 h 890"/>
                <a:gd name="T12" fmla="*/ 1063 w 1524"/>
                <a:gd name="T13" fmla="*/ 167 h 890"/>
                <a:gd name="T14" fmla="*/ 1033 w 1524"/>
                <a:gd name="T15" fmla="*/ 169 h 890"/>
                <a:gd name="T16" fmla="*/ 873 w 1524"/>
                <a:gd name="T17" fmla="*/ 114 h 890"/>
                <a:gd name="T18" fmla="*/ 509 w 1524"/>
                <a:gd name="T19" fmla="*/ 4 h 890"/>
                <a:gd name="T20" fmla="*/ 493 w 1524"/>
                <a:gd name="T21" fmla="*/ 4 h 890"/>
                <a:gd name="T22" fmla="*/ 158 w 1524"/>
                <a:gd name="T23" fmla="*/ 303 h 890"/>
                <a:gd name="T24" fmla="*/ 36 w 1524"/>
                <a:gd name="T25" fmla="*/ 871 h 890"/>
                <a:gd name="T26" fmla="*/ 396 w 1524"/>
                <a:gd name="T27" fmla="*/ 871 h 890"/>
                <a:gd name="T28" fmla="*/ 684 w 1524"/>
                <a:gd name="T29" fmla="*/ 871 h 890"/>
                <a:gd name="T30" fmla="*/ 360 w 1524"/>
                <a:gd name="T31" fmla="*/ 490 h 890"/>
                <a:gd name="T32" fmla="*/ 355 w 1524"/>
                <a:gd name="T33" fmla="*/ 477 h 890"/>
                <a:gd name="T34" fmla="*/ 317 w 1524"/>
                <a:gd name="T35" fmla="*/ 356 h 890"/>
                <a:gd name="T36" fmla="*/ 317 w 1524"/>
                <a:gd name="T37" fmla="*/ 356 h 890"/>
                <a:gd name="T38" fmla="*/ 317 w 1524"/>
                <a:gd name="T39" fmla="*/ 356 h 890"/>
                <a:gd name="T40" fmla="*/ 304 w 1524"/>
                <a:gd name="T41" fmla="*/ 243 h 890"/>
                <a:gd name="T42" fmla="*/ 321 w 1524"/>
                <a:gd name="T43" fmla="*/ 332 h 890"/>
                <a:gd name="T44" fmla="*/ 379 w 1524"/>
                <a:gd name="T45" fmla="*/ 243 h 890"/>
                <a:gd name="T46" fmla="*/ 492 w 1524"/>
                <a:gd name="T47" fmla="*/ 260 h 890"/>
                <a:gd name="T48" fmla="*/ 493 w 1524"/>
                <a:gd name="T49" fmla="*/ 261 h 890"/>
                <a:gd name="T50" fmla="*/ 629 w 1524"/>
                <a:gd name="T51" fmla="*/ 528 h 890"/>
                <a:gd name="T52" fmla="*/ 545 w 1524"/>
                <a:gd name="T53" fmla="*/ 613 h 890"/>
                <a:gd name="T54" fmla="*/ 524 w 1524"/>
                <a:gd name="T55" fmla="*/ 614 h 890"/>
                <a:gd name="T56" fmla="*/ 396 w 1524"/>
                <a:gd name="T57" fmla="*/ 549 h 890"/>
                <a:gd name="T58" fmla="*/ 1110 w 1524"/>
                <a:gd name="T59" fmla="*/ 871 h 890"/>
                <a:gd name="T60" fmla="*/ 1250 w 1524"/>
                <a:gd name="T61" fmla="*/ 889 h 890"/>
                <a:gd name="T62" fmla="*/ 1379 w 1524"/>
                <a:gd name="T63" fmla="*/ 649 h 890"/>
                <a:gd name="T64" fmla="*/ 1054 w 1524"/>
                <a:gd name="T65" fmla="*/ 596 h 890"/>
                <a:gd name="T66" fmla="*/ 1085 w 1524"/>
                <a:gd name="T67" fmla="*/ 727 h 890"/>
                <a:gd name="T68" fmla="*/ 991 w 1524"/>
                <a:gd name="T69" fmla="*/ 785 h 890"/>
                <a:gd name="T70" fmla="*/ 971 w 1524"/>
                <a:gd name="T71" fmla="*/ 783 h 890"/>
                <a:gd name="T72" fmla="*/ 743 w 1524"/>
                <a:gd name="T73" fmla="*/ 564 h 890"/>
                <a:gd name="T74" fmla="*/ 770 w 1524"/>
                <a:gd name="T75" fmla="*/ 445 h 890"/>
                <a:gd name="T76" fmla="*/ 870 w 1524"/>
                <a:gd name="T77" fmla="*/ 428 h 890"/>
                <a:gd name="T78" fmla="*/ 629 w 1524"/>
                <a:gd name="T79" fmla="*/ 136 h 890"/>
                <a:gd name="T80" fmla="*/ 635 w 1524"/>
                <a:gd name="T81" fmla="*/ 128 h 890"/>
                <a:gd name="T82" fmla="*/ 956 w 1524"/>
                <a:gd name="T83" fmla="*/ 579 h 890"/>
                <a:gd name="T84" fmla="*/ 1386 w 1524"/>
                <a:gd name="T85" fmla="*/ 640 h 890"/>
                <a:gd name="T86" fmla="*/ 1408 w 1524"/>
                <a:gd name="T87" fmla="*/ 584 h 890"/>
                <a:gd name="T88" fmla="*/ 1229 w 1524"/>
                <a:gd name="T89" fmla="*/ 247 h 890"/>
                <a:gd name="T90" fmla="*/ 1237 w 1524"/>
                <a:gd name="T91" fmla="*/ 241 h 890"/>
                <a:gd name="T92" fmla="*/ 1454 w 1524"/>
                <a:gd name="T93" fmla="*/ 516 h 890"/>
                <a:gd name="T94" fmla="*/ 1454 w 1524"/>
                <a:gd name="T95" fmla="*/ 516 h 890"/>
                <a:gd name="T96" fmla="*/ 1439 w 1524"/>
                <a:gd name="T97" fmla="*/ 51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4" h="890">
                  <a:moveTo>
                    <a:pt x="1439" y="512"/>
                  </a:moveTo>
                  <a:lnTo>
                    <a:pt x="1439" y="512"/>
                  </a:lnTo>
                  <a:cubicBezTo>
                    <a:pt x="1412" y="497"/>
                    <a:pt x="1394" y="445"/>
                    <a:pt x="1388" y="357"/>
                  </a:cubicBezTo>
                  <a:lnTo>
                    <a:pt x="1388" y="357"/>
                  </a:lnTo>
                  <a:cubicBezTo>
                    <a:pt x="1383" y="300"/>
                    <a:pt x="1395" y="262"/>
                    <a:pt x="1423" y="244"/>
                  </a:cubicBezTo>
                  <a:lnTo>
                    <a:pt x="1423" y="244"/>
                  </a:lnTo>
                  <a:cubicBezTo>
                    <a:pt x="1455" y="223"/>
                    <a:pt x="1499" y="235"/>
                    <a:pt x="1523" y="245"/>
                  </a:cubicBezTo>
                  <a:lnTo>
                    <a:pt x="1523" y="245"/>
                  </a:lnTo>
                  <a:cubicBezTo>
                    <a:pt x="1438" y="113"/>
                    <a:pt x="1285" y="39"/>
                    <a:pt x="1211" y="10"/>
                  </a:cubicBezTo>
                  <a:lnTo>
                    <a:pt x="1211" y="10"/>
                  </a:lnTo>
                  <a:cubicBezTo>
                    <a:pt x="1208" y="62"/>
                    <a:pt x="1193" y="103"/>
                    <a:pt x="1163" y="130"/>
                  </a:cubicBezTo>
                  <a:lnTo>
                    <a:pt x="1163" y="130"/>
                  </a:lnTo>
                  <a:cubicBezTo>
                    <a:pt x="1120" y="170"/>
                    <a:pt x="1065" y="167"/>
                    <a:pt x="1063" y="167"/>
                  </a:cubicBezTo>
                  <a:lnTo>
                    <a:pt x="1063" y="167"/>
                  </a:lnTo>
                  <a:cubicBezTo>
                    <a:pt x="1053" y="168"/>
                    <a:pt x="1043" y="169"/>
                    <a:pt x="1033" y="169"/>
                  </a:cubicBezTo>
                  <a:lnTo>
                    <a:pt x="1033" y="169"/>
                  </a:lnTo>
                  <a:cubicBezTo>
                    <a:pt x="965" y="169"/>
                    <a:pt x="911" y="150"/>
                    <a:pt x="873" y="114"/>
                  </a:cubicBezTo>
                  <a:lnTo>
                    <a:pt x="873" y="114"/>
                  </a:lnTo>
                  <a:cubicBezTo>
                    <a:pt x="832" y="75"/>
                    <a:pt x="821" y="25"/>
                    <a:pt x="817" y="0"/>
                  </a:cubicBezTo>
                  <a:lnTo>
                    <a:pt x="509" y="4"/>
                  </a:lnTo>
                  <a:lnTo>
                    <a:pt x="509" y="4"/>
                  </a:lnTo>
                  <a:cubicBezTo>
                    <a:pt x="509" y="4"/>
                    <a:pt x="503" y="4"/>
                    <a:pt x="493" y="4"/>
                  </a:cubicBezTo>
                  <a:lnTo>
                    <a:pt x="493" y="4"/>
                  </a:lnTo>
                  <a:cubicBezTo>
                    <a:pt x="441" y="4"/>
                    <a:pt x="260" y="25"/>
                    <a:pt x="158" y="303"/>
                  </a:cubicBezTo>
                  <a:lnTo>
                    <a:pt x="158" y="303"/>
                  </a:lnTo>
                  <a:cubicBezTo>
                    <a:pt x="110" y="443"/>
                    <a:pt x="0" y="812"/>
                    <a:pt x="36" y="871"/>
                  </a:cubicBezTo>
                  <a:lnTo>
                    <a:pt x="383" y="871"/>
                  </a:lnTo>
                  <a:lnTo>
                    <a:pt x="396" y="871"/>
                  </a:lnTo>
                  <a:lnTo>
                    <a:pt x="684" y="871"/>
                  </a:lnTo>
                  <a:lnTo>
                    <a:pt x="684" y="871"/>
                  </a:lnTo>
                  <a:cubicBezTo>
                    <a:pt x="513" y="798"/>
                    <a:pt x="414" y="632"/>
                    <a:pt x="360" y="490"/>
                  </a:cubicBezTo>
                  <a:lnTo>
                    <a:pt x="360" y="490"/>
                  </a:lnTo>
                  <a:cubicBezTo>
                    <a:pt x="358" y="486"/>
                    <a:pt x="356" y="482"/>
                    <a:pt x="354" y="477"/>
                  </a:cubicBezTo>
                  <a:lnTo>
                    <a:pt x="355" y="477"/>
                  </a:lnTo>
                  <a:lnTo>
                    <a:pt x="355" y="477"/>
                  </a:lnTo>
                  <a:cubicBezTo>
                    <a:pt x="338" y="433"/>
                    <a:pt x="326" y="392"/>
                    <a:pt x="317" y="356"/>
                  </a:cubicBezTo>
                  <a:lnTo>
                    <a:pt x="317" y="356"/>
                  </a:lnTo>
                  <a:lnTo>
                    <a:pt x="317" y="356"/>
                  </a:lnTo>
                  <a:lnTo>
                    <a:pt x="317" y="356"/>
                  </a:lnTo>
                  <a:lnTo>
                    <a:pt x="317" y="356"/>
                  </a:lnTo>
                  <a:cubicBezTo>
                    <a:pt x="300" y="291"/>
                    <a:pt x="294" y="246"/>
                    <a:pt x="293" y="245"/>
                  </a:cubicBezTo>
                  <a:lnTo>
                    <a:pt x="304" y="243"/>
                  </a:lnTo>
                  <a:lnTo>
                    <a:pt x="304" y="243"/>
                  </a:lnTo>
                  <a:cubicBezTo>
                    <a:pt x="304" y="245"/>
                    <a:pt x="308" y="279"/>
                    <a:pt x="321" y="332"/>
                  </a:cubicBezTo>
                  <a:lnTo>
                    <a:pt x="321" y="332"/>
                  </a:lnTo>
                  <a:cubicBezTo>
                    <a:pt x="328" y="304"/>
                    <a:pt x="343" y="262"/>
                    <a:pt x="379" y="243"/>
                  </a:cubicBezTo>
                  <a:lnTo>
                    <a:pt x="379" y="243"/>
                  </a:lnTo>
                  <a:cubicBezTo>
                    <a:pt x="409" y="228"/>
                    <a:pt x="447" y="234"/>
                    <a:pt x="492" y="260"/>
                  </a:cubicBezTo>
                  <a:lnTo>
                    <a:pt x="493" y="261"/>
                  </a:lnTo>
                  <a:lnTo>
                    <a:pt x="493" y="261"/>
                  </a:lnTo>
                  <a:cubicBezTo>
                    <a:pt x="499" y="267"/>
                    <a:pt x="652" y="418"/>
                    <a:pt x="629" y="528"/>
                  </a:cubicBezTo>
                  <a:lnTo>
                    <a:pt x="629" y="528"/>
                  </a:lnTo>
                  <a:cubicBezTo>
                    <a:pt x="621" y="566"/>
                    <a:pt x="592" y="595"/>
                    <a:pt x="545" y="613"/>
                  </a:cubicBezTo>
                  <a:lnTo>
                    <a:pt x="545" y="613"/>
                  </a:lnTo>
                  <a:cubicBezTo>
                    <a:pt x="545" y="613"/>
                    <a:pt x="537" y="614"/>
                    <a:pt x="524" y="614"/>
                  </a:cubicBezTo>
                  <a:lnTo>
                    <a:pt x="524" y="614"/>
                  </a:lnTo>
                  <a:cubicBezTo>
                    <a:pt x="495" y="614"/>
                    <a:pt x="442" y="605"/>
                    <a:pt x="396" y="549"/>
                  </a:cubicBezTo>
                  <a:lnTo>
                    <a:pt x="396" y="549"/>
                  </a:lnTo>
                  <a:cubicBezTo>
                    <a:pt x="456" y="679"/>
                    <a:pt x="555" y="814"/>
                    <a:pt x="711" y="871"/>
                  </a:cubicBezTo>
                  <a:lnTo>
                    <a:pt x="1110" y="871"/>
                  </a:lnTo>
                  <a:lnTo>
                    <a:pt x="1110" y="871"/>
                  </a:lnTo>
                  <a:cubicBezTo>
                    <a:pt x="1159" y="873"/>
                    <a:pt x="1206" y="879"/>
                    <a:pt x="1250" y="889"/>
                  </a:cubicBezTo>
                  <a:lnTo>
                    <a:pt x="1381" y="649"/>
                  </a:lnTo>
                  <a:lnTo>
                    <a:pt x="1379" y="649"/>
                  </a:lnTo>
                  <a:lnTo>
                    <a:pt x="1379" y="649"/>
                  </a:lnTo>
                  <a:cubicBezTo>
                    <a:pt x="1300" y="621"/>
                    <a:pt x="1153" y="604"/>
                    <a:pt x="1054" y="596"/>
                  </a:cubicBezTo>
                  <a:lnTo>
                    <a:pt x="1054" y="596"/>
                  </a:lnTo>
                  <a:cubicBezTo>
                    <a:pt x="1117" y="644"/>
                    <a:pt x="1085" y="726"/>
                    <a:pt x="1085" y="727"/>
                  </a:cubicBezTo>
                  <a:lnTo>
                    <a:pt x="1085" y="727"/>
                  </a:lnTo>
                  <a:cubicBezTo>
                    <a:pt x="1069" y="764"/>
                    <a:pt x="1036" y="785"/>
                    <a:pt x="991" y="785"/>
                  </a:cubicBezTo>
                  <a:lnTo>
                    <a:pt x="991" y="785"/>
                  </a:lnTo>
                  <a:cubicBezTo>
                    <a:pt x="984" y="785"/>
                    <a:pt x="978" y="784"/>
                    <a:pt x="971" y="783"/>
                  </a:cubicBezTo>
                  <a:lnTo>
                    <a:pt x="971" y="783"/>
                  </a:lnTo>
                  <a:cubicBezTo>
                    <a:pt x="875" y="772"/>
                    <a:pt x="760" y="681"/>
                    <a:pt x="743" y="564"/>
                  </a:cubicBezTo>
                  <a:lnTo>
                    <a:pt x="743" y="564"/>
                  </a:lnTo>
                  <a:cubicBezTo>
                    <a:pt x="734" y="508"/>
                    <a:pt x="744" y="467"/>
                    <a:pt x="770" y="445"/>
                  </a:cubicBezTo>
                  <a:lnTo>
                    <a:pt x="770" y="445"/>
                  </a:lnTo>
                  <a:cubicBezTo>
                    <a:pt x="802" y="418"/>
                    <a:pt x="848" y="424"/>
                    <a:pt x="870" y="428"/>
                  </a:cubicBezTo>
                  <a:lnTo>
                    <a:pt x="870" y="428"/>
                  </a:lnTo>
                  <a:cubicBezTo>
                    <a:pt x="761" y="246"/>
                    <a:pt x="630" y="137"/>
                    <a:pt x="629" y="136"/>
                  </a:cubicBezTo>
                  <a:lnTo>
                    <a:pt x="635" y="128"/>
                  </a:lnTo>
                  <a:lnTo>
                    <a:pt x="635" y="128"/>
                  </a:lnTo>
                  <a:cubicBezTo>
                    <a:pt x="637" y="130"/>
                    <a:pt x="846" y="304"/>
                    <a:pt x="956" y="579"/>
                  </a:cubicBezTo>
                  <a:lnTo>
                    <a:pt x="956" y="579"/>
                  </a:lnTo>
                  <a:cubicBezTo>
                    <a:pt x="989" y="581"/>
                    <a:pt x="1263" y="597"/>
                    <a:pt x="1383" y="639"/>
                  </a:cubicBezTo>
                  <a:lnTo>
                    <a:pt x="1386" y="640"/>
                  </a:lnTo>
                  <a:lnTo>
                    <a:pt x="1417" y="584"/>
                  </a:lnTo>
                  <a:lnTo>
                    <a:pt x="1408" y="584"/>
                  </a:lnTo>
                  <a:lnTo>
                    <a:pt x="1408" y="584"/>
                  </a:lnTo>
                  <a:cubicBezTo>
                    <a:pt x="1409" y="485"/>
                    <a:pt x="1230" y="250"/>
                    <a:pt x="1229" y="247"/>
                  </a:cubicBezTo>
                  <a:lnTo>
                    <a:pt x="1237" y="241"/>
                  </a:lnTo>
                  <a:lnTo>
                    <a:pt x="1237" y="241"/>
                  </a:lnTo>
                  <a:cubicBezTo>
                    <a:pt x="1245" y="251"/>
                    <a:pt x="1416" y="477"/>
                    <a:pt x="1419" y="581"/>
                  </a:cubicBezTo>
                  <a:lnTo>
                    <a:pt x="1454" y="516"/>
                  </a:lnTo>
                  <a:lnTo>
                    <a:pt x="1454" y="516"/>
                  </a:lnTo>
                  <a:lnTo>
                    <a:pt x="1454" y="516"/>
                  </a:lnTo>
                  <a:lnTo>
                    <a:pt x="1454" y="516"/>
                  </a:lnTo>
                  <a:cubicBezTo>
                    <a:pt x="1450" y="516"/>
                    <a:pt x="1444" y="515"/>
                    <a:pt x="1439" y="512"/>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9" name="Freeform 273">
              <a:extLst>
                <a:ext uri="{FF2B5EF4-FFF2-40B4-BE49-F238E27FC236}">
                  <a16:creationId xmlns:a16="http://schemas.microsoft.com/office/drawing/2014/main" id="{1D40F592-22BC-8344-997B-BF23EE44873A}"/>
                </a:ext>
              </a:extLst>
            </p:cNvPr>
            <p:cNvSpPr>
              <a:spLocks noChangeArrowheads="1"/>
            </p:cNvSpPr>
            <p:nvPr/>
          </p:nvSpPr>
          <p:spPr bwMode="auto">
            <a:xfrm>
              <a:off x="13776313" y="8879441"/>
              <a:ext cx="455921" cy="439444"/>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0" name="Freeform 274">
              <a:extLst>
                <a:ext uri="{FF2B5EF4-FFF2-40B4-BE49-F238E27FC236}">
                  <a16:creationId xmlns:a16="http://schemas.microsoft.com/office/drawing/2014/main" id="{7885C55A-C588-4C4C-BC17-74B4468AABF0}"/>
                </a:ext>
              </a:extLst>
            </p:cNvPr>
            <p:cNvSpPr>
              <a:spLocks noChangeArrowheads="1"/>
            </p:cNvSpPr>
            <p:nvPr/>
          </p:nvSpPr>
          <p:spPr bwMode="auto">
            <a:xfrm>
              <a:off x="14583792" y="8637751"/>
              <a:ext cx="214231" cy="346064"/>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1" name="Freeform 275">
              <a:extLst>
                <a:ext uri="{FF2B5EF4-FFF2-40B4-BE49-F238E27FC236}">
                  <a16:creationId xmlns:a16="http://schemas.microsoft.com/office/drawing/2014/main" id="{A4A66914-0C3D-AB4E-9E6F-1273E62384BB}"/>
                </a:ext>
              </a:extLst>
            </p:cNvPr>
            <p:cNvSpPr>
              <a:spLocks noChangeArrowheads="1"/>
            </p:cNvSpPr>
            <p:nvPr/>
          </p:nvSpPr>
          <p:spPr bwMode="auto">
            <a:xfrm>
              <a:off x="13216022" y="9450722"/>
              <a:ext cx="1999469" cy="1944538"/>
            </a:xfrm>
            <a:custGeom>
              <a:avLst/>
              <a:gdLst>
                <a:gd name="T0" fmla="*/ 1502 w 1605"/>
                <a:gd name="T1" fmla="*/ 1497 h 1563"/>
                <a:gd name="T2" fmla="*/ 1259 w 1605"/>
                <a:gd name="T3" fmla="*/ 205 h 1563"/>
                <a:gd name="T4" fmla="*/ 947 w 1605"/>
                <a:gd name="T5" fmla="*/ 18 h 1563"/>
                <a:gd name="T6" fmla="*/ 948 w 1605"/>
                <a:gd name="T7" fmla="*/ 16 h 1563"/>
                <a:gd name="T8" fmla="*/ 89 w 1605"/>
                <a:gd name="T9" fmla="*/ 0 h 1563"/>
                <a:gd name="T10" fmla="*/ 6 w 1605"/>
                <a:gd name="T11" fmla="*/ 158 h 1563"/>
                <a:gd name="T12" fmla="*/ 26 w 1605"/>
                <a:gd name="T13" fmla="*/ 194 h 1563"/>
                <a:gd name="T14" fmla="*/ 28 w 1605"/>
                <a:gd name="T15" fmla="*/ 198 h 1563"/>
                <a:gd name="T16" fmla="*/ 58 w 1605"/>
                <a:gd name="T17" fmla="*/ 203 h 1563"/>
                <a:gd name="T18" fmla="*/ 145 w 1605"/>
                <a:gd name="T19" fmla="*/ 194 h 1563"/>
                <a:gd name="T20" fmla="*/ 198 w 1605"/>
                <a:gd name="T21" fmla="*/ 209 h 1563"/>
                <a:gd name="T22" fmla="*/ 137 w 1605"/>
                <a:gd name="T23" fmla="*/ 392 h 1563"/>
                <a:gd name="T24" fmla="*/ 139 w 1605"/>
                <a:gd name="T25" fmla="*/ 428 h 1563"/>
                <a:gd name="T26" fmla="*/ 154 w 1605"/>
                <a:gd name="T27" fmla="*/ 434 h 1563"/>
                <a:gd name="T28" fmla="*/ 330 w 1605"/>
                <a:gd name="T29" fmla="*/ 322 h 1563"/>
                <a:gd name="T30" fmla="*/ 358 w 1605"/>
                <a:gd name="T31" fmla="*/ 312 h 1563"/>
                <a:gd name="T32" fmla="*/ 413 w 1605"/>
                <a:gd name="T33" fmla="*/ 439 h 1563"/>
                <a:gd name="T34" fmla="*/ 435 w 1605"/>
                <a:gd name="T35" fmla="*/ 495 h 1563"/>
                <a:gd name="T36" fmla="*/ 562 w 1605"/>
                <a:gd name="T37" fmla="*/ 358 h 1563"/>
                <a:gd name="T38" fmla="*/ 579 w 1605"/>
                <a:gd name="T39" fmla="*/ 333 h 1563"/>
                <a:gd name="T40" fmla="*/ 635 w 1605"/>
                <a:gd name="T41" fmla="*/ 302 h 1563"/>
                <a:gd name="T42" fmla="*/ 724 w 1605"/>
                <a:gd name="T43" fmla="*/ 440 h 1563"/>
                <a:gd name="T44" fmla="*/ 752 w 1605"/>
                <a:gd name="T45" fmla="*/ 464 h 1563"/>
                <a:gd name="T46" fmla="*/ 787 w 1605"/>
                <a:gd name="T47" fmla="*/ 449 h 1563"/>
                <a:gd name="T48" fmla="*/ 897 w 1605"/>
                <a:gd name="T49" fmla="*/ 406 h 1563"/>
                <a:gd name="T50" fmla="*/ 953 w 1605"/>
                <a:gd name="T51" fmla="*/ 430 h 1563"/>
                <a:gd name="T52" fmla="*/ 976 w 1605"/>
                <a:gd name="T53" fmla="*/ 599 h 1563"/>
                <a:gd name="T54" fmla="*/ 979 w 1605"/>
                <a:gd name="T55" fmla="*/ 629 h 1563"/>
                <a:gd name="T56" fmla="*/ 1037 w 1605"/>
                <a:gd name="T57" fmla="*/ 641 h 1563"/>
                <a:gd name="T58" fmla="*/ 1042 w 1605"/>
                <a:gd name="T59" fmla="*/ 641 h 1563"/>
                <a:gd name="T60" fmla="*/ 1145 w 1605"/>
                <a:gd name="T61" fmla="*/ 676 h 1563"/>
                <a:gd name="T62" fmla="*/ 1127 w 1605"/>
                <a:gd name="T63" fmla="*/ 744 h 1563"/>
                <a:gd name="T64" fmla="*/ 1080 w 1605"/>
                <a:gd name="T65" fmla="*/ 868 h 1563"/>
                <a:gd name="T66" fmla="*/ 1101 w 1605"/>
                <a:gd name="T67" fmla="*/ 893 h 1563"/>
                <a:gd name="T68" fmla="*/ 1119 w 1605"/>
                <a:gd name="T69" fmla="*/ 900 h 1563"/>
                <a:gd name="T70" fmla="*/ 1218 w 1605"/>
                <a:gd name="T71" fmla="*/ 975 h 1563"/>
                <a:gd name="T72" fmla="*/ 1170 w 1605"/>
                <a:gd name="T73" fmla="*/ 1058 h 1563"/>
                <a:gd name="T74" fmla="*/ 1097 w 1605"/>
                <a:gd name="T75" fmla="*/ 1166 h 1563"/>
                <a:gd name="T76" fmla="*/ 1112 w 1605"/>
                <a:gd name="T77" fmla="*/ 1196 h 1563"/>
                <a:gd name="T78" fmla="*/ 1193 w 1605"/>
                <a:gd name="T79" fmla="*/ 1299 h 1563"/>
                <a:gd name="T80" fmla="*/ 1151 w 1605"/>
                <a:gd name="T81" fmla="*/ 1363 h 1563"/>
                <a:gd name="T82" fmla="*/ 1100 w 1605"/>
                <a:gd name="T83" fmla="*/ 1420 h 1563"/>
                <a:gd name="T84" fmla="*/ 1091 w 1605"/>
                <a:gd name="T85" fmla="*/ 1477 h 1563"/>
                <a:gd name="T86" fmla="*/ 1182 w 1605"/>
                <a:gd name="T87" fmla="*/ 156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5" h="1563">
                  <a:moveTo>
                    <a:pt x="1502" y="1497"/>
                  </a:moveTo>
                  <a:lnTo>
                    <a:pt x="1502" y="1497"/>
                  </a:lnTo>
                  <a:cubicBezTo>
                    <a:pt x="1506" y="1465"/>
                    <a:pt x="1604" y="605"/>
                    <a:pt x="1259" y="205"/>
                  </a:cubicBezTo>
                  <a:lnTo>
                    <a:pt x="1259" y="205"/>
                  </a:lnTo>
                  <a:cubicBezTo>
                    <a:pt x="1177" y="109"/>
                    <a:pt x="1075" y="46"/>
                    <a:pt x="954" y="18"/>
                  </a:cubicBezTo>
                  <a:lnTo>
                    <a:pt x="947" y="18"/>
                  </a:lnTo>
                  <a:lnTo>
                    <a:pt x="948" y="16"/>
                  </a:lnTo>
                  <a:lnTo>
                    <a:pt x="948" y="16"/>
                  </a:lnTo>
                  <a:cubicBezTo>
                    <a:pt x="905" y="7"/>
                    <a:pt x="861" y="1"/>
                    <a:pt x="813" y="0"/>
                  </a:cubicBezTo>
                  <a:lnTo>
                    <a:pt x="89" y="0"/>
                  </a:lnTo>
                  <a:lnTo>
                    <a:pt x="89" y="0"/>
                  </a:lnTo>
                  <a:cubicBezTo>
                    <a:pt x="77" y="13"/>
                    <a:pt x="0" y="99"/>
                    <a:pt x="6" y="158"/>
                  </a:cubicBezTo>
                  <a:lnTo>
                    <a:pt x="6" y="158"/>
                  </a:lnTo>
                  <a:cubicBezTo>
                    <a:pt x="7" y="173"/>
                    <a:pt x="14" y="186"/>
                    <a:pt x="26" y="194"/>
                  </a:cubicBezTo>
                  <a:lnTo>
                    <a:pt x="28" y="196"/>
                  </a:lnTo>
                  <a:lnTo>
                    <a:pt x="28" y="198"/>
                  </a:lnTo>
                  <a:lnTo>
                    <a:pt x="28" y="198"/>
                  </a:lnTo>
                  <a:cubicBezTo>
                    <a:pt x="29" y="199"/>
                    <a:pt x="34" y="203"/>
                    <a:pt x="58" y="203"/>
                  </a:cubicBezTo>
                  <a:lnTo>
                    <a:pt x="58" y="203"/>
                  </a:lnTo>
                  <a:cubicBezTo>
                    <a:pt x="79" y="203"/>
                    <a:pt x="108" y="200"/>
                    <a:pt x="145" y="194"/>
                  </a:cubicBezTo>
                  <a:lnTo>
                    <a:pt x="145" y="194"/>
                  </a:lnTo>
                  <a:cubicBezTo>
                    <a:pt x="171" y="189"/>
                    <a:pt x="189" y="194"/>
                    <a:pt x="198" y="209"/>
                  </a:cubicBezTo>
                  <a:lnTo>
                    <a:pt x="198" y="209"/>
                  </a:lnTo>
                  <a:cubicBezTo>
                    <a:pt x="223" y="255"/>
                    <a:pt x="145" y="381"/>
                    <a:pt x="137" y="392"/>
                  </a:cubicBezTo>
                  <a:lnTo>
                    <a:pt x="137" y="392"/>
                  </a:lnTo>
                  <a:cubicBezTo>
                    <a:pt x="135" y="399"/>
                    <a:pt x="132" y="418"/>
                    <a:pt x="139" y="428"/>
                  </a:cubicBezTo>
                  <a:lnTo>
                    <a:pt x="139" y="428"/>
                  </a:lnTo>
                  <a:cubicBezTo>
                    <a:pt x="142" y="432"/>
                    <a:pt x="147" y="434"/>
                    <a:pt x="154" y="434"/>
                  </a:cubicBezTo>
                  <a:lnTo>
                    <a:pt x="154" y="434"/>
                  </a:lnTo>
                  <a:cubicBezTo>
                    <a:pt x="175" y="434"/>
                    <a:pt x="223" y="414"/>
                    <a:pt x="330" y="322"/>
                  </a:cubicBezTo>
                  <a:lnTo>
                    <a:pt x="330" y="322"/>
                  </a:lnTo>
                  <a:cubicBezTo>
                    <a:pt x="331" y="322"/>
                    <a:pt x="343" y="312"/>
                    <a:pt x="358" y="312"/>
                  </a:cubicBezTo>
                  <a:lnTo>
                    <a:pt x="358" y="312"/>
                  </a:lnTo>
                  <a:cubicBezTo>
                    <a:pt x="382" y="312"/>
                    <a:pt x="410" y="334"/>
                    <a:pt x="413" y="439"/>
                  </a:cubicBezTo>
                  <a:lnTo>
                    <a:pt x="413" y="439"/>
                  </a:lnTo>
                  <a:cubicBezTo>
                    <a:pt x="414" y="465"/>
                    <a:pt x="418" y="495"/>
                    <a:pt x="435" y="495"/>
                  </a:cubicBezTo>
                  <a:lnTo>
                    <a:pt x="435" y="495"/>
                  </a:lnTo>
                  <a:cubicBezTo>
                    <a:pt x="468" y="495"/>
                    <a:pt x="531" y="402"/>
                    <a:pt x="562" y="358"/>
                  </a:cubicBezTo>
                  <a:lnTo>
                    <a:pt x="562" y="358"/>
                  </a:lnTo>
                  <a:cubicBezTo>
                    <a:pt x="570" y="347"/>
                    <a:pt x="576" y="339"/>
                    <a:pt x="579" y="333"/>
                  </a:cubicBezTo>
                  <a:lnTo>
                    <a:pt x="579" y="333"/>
                  </a:lnTo>
                  <a:cubicBezTo>
                    <a:pt x="594" y="313"/>
                    <a:pt x="615" y="302"/>
                    <a:pt x="635" y="302"/>
                  </a:cubicBezTo>
                  <a:lnTo>
                    <a:pt x="635" y="302"/>
                  </a:lnTo>
                  <a:cubicBezTo>
                    <a:pt x="659" y="302"/>
                    <a:pt x="703" y="320"/>
                    <a:pt x="724" y="440"/>
                  </a:cubicBezTo>
                  <a:lnTo>
                    <a:pt x="724" y="440"/>
                  </a:lnTo>
                  <a:cubicBezTo>
                    <a:pt x="724" y="440"/>
                    <a:pt x="731" y="464"/>
                    <a:pt x="752" y="464"/>
                  </a:cubicBezTo>
                  <a:lnTo>
                    <a:pt x="752" y="464"/>
                  </a:lnTo>
                  <a:cubicBezTo>
                    <a:pt x="762" y="464"/>
                    <a:pt x="774" y="459"/>
                    <a:pt x="787" y="449"/>
                  </a:cubicBezTo>
                  <a:lnTo>
                    <a:pt x="787" y="449"/>
                  </a:lnTo>
                  <a:cubicBezTo>
                    <a:pt x="816" y="428"/>
                    <a:pt x="860" y="406"/>
                    <a:pt x="897" y="406"/>
                  </a:cubicBezTo>
                  <a:lnTo>
                    <a:pt x="897" y="406"/>
                  </a:lnTo>
                  <a:cubicBezTo>
                    <a:pt x="921" y="406"/>
                    <a:pt x="939" y="414"/>
                    <a:pt x="953" y="430"/>
                  </a:cubicBezTo>
                  <a:lnTo>
                    <a:pt x="953" y="430"/>
                  </a:lnTo>
                  <a:cubicBezTo>
                    <a:pt x="979" y="459"/>
                    <a:pt x="987" y="517"/>
                    <a:pt x="976" y="599"/>
                  </a:cubicBezTo>
                  <a:lnTo>
                    <a:pt x="976" y="599"/>
                  </a:lnTo>
                  <a:cubicBezTo>
                    <a:pt x="974" y="615"/>
                    <a:pt x="975" y="623"/>
                    <a:pt x="979" y="629"/>
                  </a:cubicBezTo>
                  <a:lnTo>
                    <a:pt x="979" y="629"/>
                  </a:lnTo>
                  <a:cubicBezTo>
                    <a:pt x="987" y="638"/>
                    <a:pt x="1006" y="639"/>
                    <a:pt x="1037" y="641"/>
                  </a:cubicBezTo>
                  <a:lnTo>
                    <a:pt x="1042" y="641"/>
                  </a:lnTo>
                  <a:lnTo>
                    <a:pt x="1042" y="641"/>
                  </a:lnTo>
                  <a:cubicBezTo>
                    <a:pt x="1078" y="643"/>
                    <a:pt x="1132" y="646"/>
                    <a:pt x="1145" y="676"/>
                  </a:cubicBezTo>
                  <a:lnTo>
                    <a:pt x="1145" y="676"/>
                  </a:lnTo>
                  <a:cubicBezTo>
                    <a:pt x="1154" y="693"/>
                    <a:pt x="1148" y="715"/>
                    <a:pt x="1127" y="744"/>
                  </a:cubicBezTo>
                  <a:lnTo>
                    <a:pt x="1127" y="744"/>
                  </a:lnTo>
                  <a:cubicBezTo>
                    <a:pt x="1089" y="797"/>
                    <a:pt x="1073" y="841"/>
                    <a:pt x="1080" y="868"/>
                  </a:cubicBezTo>
                  <a:lnTo>
                    <a:pt x="1080" y="868"/>
                  </a:lnTo>
                  <a:cubicBezTo>
                    <a:pt x="1083" y="880"/>
                    <a:pt x="1091" y="888"/>
                    <a:pt x="1101" y="893"/>
                  </a:cubicBezTo>
                  <a:lnTo>
                    <a:pt x="1101" y="893"/>
                  </a:lnTo>
                  <a:cubicBezTo>
                    <a:pt x="1106" y="895"/>
                    <a:pt x="1112" y="898"/>
                    <a:pt x="1119" y="900"/>
                  </a:cubicBezTo>
                  <a:lnTo>
                    <a:pt x="1119" y="900"/>
                  </a:lnTo>
                  <a:cubicBezTo>
                    <a:pt x="1154" y="914"/>
                    <a:pt x="1212" y="935"/>
                    <a:pt x="1218" y="975"/>
                  </a:cubicBezTo>
                  <a:lnTo>
                    <a:pt x="1218" y="975"/>
                  </a:lnTo>
                  <a:cubicBezTo>
                    <a:pt x="1222" y="1000"/>
                    <a:pt x="1206" y="1028"/>
                    <a:pt x="1170" y="1058"/>
                  </a:cubicBezTo>
                  <a:lnTo>
                    <a:pt x="1170" y="1058"/>
                  </a:lnTo>
                  <a:cubicBezTo>
                    <a:pt x="1108" y="1109"/>
                    <a:pt x="1097" y="1145"/>
                    <a:pt x="1097" y="1166"/>
                  </a:cubicBezTo>
                  <a:lnTo>
                    <a:pt x="1097" y="1166"/>
                  </a:lnTo>
                  <a:cubicBezTo>
                    <a:pt x="1098" y="1186"/>
                    <a:pt x="1112" y="1195"/>
                    <a:pt x="1112" y="1196"/>
                  </a:cubicBezTo>
                  <a:lnTo>
                    <a:pt x="1112" y="1196"/>
                  </a:lnTo>
                  <a:cubicBezTo>
                    <a:pt x="1168" y="1240"/>
                    <a:pt x="1192" y="1272"/>
                    <a:pt x="1193" y="1299"/>
                  </a:cubicBezTo>
                  <a:lnTo>
                    <a:pt x="1193" y="1299"/>
                  </a:lnTo>
                  <a:cubicBezTo>
                    <a:pt x="1194" y="1324"/>
                    <a:pt x="1174" y="1342"/>
                    <a:pt x="1151" y="1363"/>
                  </a:cubicBezTo>
                  <a:lnTo>
                    <a:pt x="1151" y="1363"/>
                  </a:lnTo>
                  <a:cubicBezTo>
                    <a:pt x="1134" y="1379"/>
                    <a:pt x="1115" y="1397"/>
                    <a:pt x="1100" y="1420"/>
                  </a:cubicBezTo>
                  <a:lnTo>
                    <a:pt x="1100" y="1420"/>
                  </a:lnTo>
                  <a:cubicBezTo>
                    <a:pt x="1088" y="1439"/>
                    <a:pt x="1085" y="1458"/>
                    <a:pt x="1091" y="1477"/>
                  </a:cubicBezTo>
                  <a:lnTo>
                    <a:pt x="1091" y="1477"/>
                  </a:lnTo>
                  <a:cubicBezTo>
                    <a:pt x="1106" y="1525"/>
                    <a:pt x="1173" y="1558"/>
                    <a:pt x="1182" y="1562"/>
                  </a:cubicBezTo>
                  <a:lnTo>
                    <a:pt x="1182" y="1562"/>
                  </a:lnTo>
                  <a:cubicBezTo>
                    <a:pt x="1459" y="1553"/>
                    <a:pt x="1499" y="1502"/>
                    <a:pt x="1502" y="149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2" name="Freeform 276">
              <a:extLst>
                <a:ext uri="{FF2B5EF4-FFF2-40B4-BE49-F238E27FC236}">
                  <a16:creationId xmlns:a16="http://schemas.microsoft.com/office/drawing/2014/main" id="{425546DD-1D7B-F843-84E2-427276F8E14B}"/>
                </a:ext>
              </a:extLst>
            </p:cNvPr>
            <p:cNvSpPr>
              <a:spLocks noChangeArrowheads="1"/>
            </p:cNvSpPr>
            <p:nvPr/>
          </p:nvSpPr>
          <p:spPr bwMode="auto">
            <a:xfrm>
              <a:off x="12760101" y="9450718"/>
              <a:ext cx="1966511" cy="1955524"/>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43" name="Freeform 277">
              <a:extLst>
                <a:ext uri="{FF2B5EF4-FFF2-40B4-BE49-F238E27FC236}">
                  <a16:creationId xmlns:a16="http://schemas.microsoft.com/office/drawing/2014/main" id="{E358123C-6464-B14B-BA08-362D78A1AA5A}"/>
                </a:ext>
              </a:extLst>
            </p:cNvPr>
            <p:cNvSpPr>
              <a:spLocks noChangeArrowheads="1"/>
            </p:cNvSpPr>
            <p:nvPr/>
          </p:nvSpPr>
          <p:spPr bwMode="auto">
            <a:xfrm>
              <a:off x="12760101" y="9450718"/>
              <a:ext cx="1966511" cy="1955524"/>
            </a:xfrm>
            <a:custGeom>
              <a:avLst/>
              <a:gdLst>
                <a:gd name="T0" fmla="*/ 1528 w 1578"/>
                <a:gd name="T1" fmla="*/ 1564 h 1571"/>
                <a:gd name="T2" fmla="*/ 1446 w 1578"/>
                <a:gd name="T3" fmla="*/ 1480 h 1571"/>
                <a:gd name="T4" fmla="*/ 1456 w 1578"/>
                <a:gd name="T5" fmla="*/ 1415 h 1571"/>
                <a:gd name="T6" fmla="*/ 1509 w 1578"/>
                <a:gd name="T7" fmla="*/ 1356 h 1571"/>
                <a:gd name="T8" fmla="*/ 1548 w 1578"/>
                <a:gd name="T9" fmla="*/ 1299 h 1571"/>
                <a:gd name="T10" fmla="*/ 1471 w 1578"/>
                <a:gd name="T11" fmla="*/ 1204 h 1571"/>
                <a:gd name="T12" fmla="*/ 1452 w 1578"/>
                <a:gd name="T13" fmla="*/ 1166 h 1571"/>
                <a:gd name="T14" fmla="*/ 1529 w 1578"/>
                <a:gd name="T15" fmla="*/ 1050 h 1571"/>
                <a:gd name="T16" fmla="*/ 1573 w 1578"/>
                <a:gd name="T17" fmla="*/ 977 h 1571"/>
                <a:gd name="T18" fmla="*/ 1481 w 1578"/>
                <a:gd name="T19" fmla="*/ 910 h 1571"/>
                <a:gd name="T20" fmla="*/ 1462 w 1578"/>
                <a:gd name="T21" fmla="*/ 903 h 1571"/>
                <a:gd name="T22" fmla="*/ 1435 w 1578"/>
                <a:gd name="T23" fmla="*/ 871 h 1571"/>
                <a:gd name="T24" fmla="*/ 1484 w 1578"/>
                <a:gd name="T25" fmla="*/ 738 h 1571"/>
                <a:gd name="T26" fmla="*/ 1501 w 1578"/>
                <a:gd name="T27" fmla="*/ 680 h 1571"/>
                <a:gd name="T28" fmla="*/ 1402 w 1578"/>
                <a:gd name="T29" fmla="*/ 651 h 1571"/>
                <a:gd name="T30" fmla="*/ 1337 w 1578"/>
                <a:gd name="T31" fmla="*/ 636 h 1571"/>
                <a:gd name="T32" fmla="*/ 1331 w 1578"/>
                <a:gd name="T33" fmla="*/ 598 h 1571"/>
                <a:gd name="T34" fmla="*/ 1310 w 1578"/>
                <a:gd name="T35" fmla="*/ 437 h 1571"/>
                <a:gd name="T36" fmla="*/ 1262 w 1578"/>
                <a:gd name="T37" fmla="*/ 416 h 1571"/>
                <a:gd name="T38" fmla="*/ 1158 w 1578"/>
                <a:gd name="T39" fmla="*/ 458 h 1571"/>
                <a:gd name="T40" fmla="*/ 1117 w 1578"/>
                <a:gd name="T41" fmla="*/ 474 h 1571"/>
                <a:gd name="T42" fmla="*/ 1079 w 1578"/>
                <a:gd name="T43" fmla="*/ 442 h 1571"/>
                <a:gd name="T44" fmla="*/ 1000 w 1578"/>
                <a:gd name="T45" fmla="*/ 312 h 1571"/>
                <a:gd name="T46" fmla="*/ 953 w 1578"/>
                <a:gd name="T47" fmla="*/ 339 h 1571"/>
                <a:gd name="T48" fmla="*/ 936 w 1578"/>
                <a:gd name="T49" fmla="*/ 364 h 1571"/>
                <a:gd name="T50" fmla="*/ 800 w 1578"/>
                <a:gd name="T51" fmla="*/ 506 h 1571"/>
                <a:gd name="T52" fmla="*/ 768 w 1578"/>
                <a:gd name="T53" fmla="*/ 439 h 1571"/>
                <a:gd name="T54" fmla="*/ 723 w 1578"/>
                <a:gd name="T55" fmla="*/ 322 h 1571"/>
                <a:gd name="T56" fmla="*/ 702 w 1578"/>
                <a:gd name="T57" fmla="*/ 330 h 1571"/>
                <a:gd name="T58" fmla="*/ 519 w 1578"/>
                <a:gd name="T59" fmla="*/ 444 h 1571"/>
                <a:gd name="T60" fmla="*/ 496 w 1578"/>
                <a:gd name="T61" fmla="*/ 434 h 1571"/>
                <a:gd name="T62" fmla="*/ 492 w 1578"/>
                <a:gd name="T63" fmla="*/ 388 h 1571"/>
                <a:gd name="T64" fmla="*/ 493 w 1578"/>
                <a:gd name="T65" fmla="*/ 387 h 1571"/>
                <a:gd name="T66" fmla="*/ 553 w 1578"/>
                <a:gd name="T67" fmla="*/ 214 h 1571"/>
                <a:gd name="T68" fmla="*/ 511 w 1578"/>
                <a:gd name="T69" fmla="*/ 203 h 1571"/>
                <a:gd name="T70" fmla="*/ 385 w 1578"/>
                <a:gd name="T71" fmla="*/ 205 h 1571"/>
                <a:gd name="T72" fmla="*/ 384 w 1578"/>
                <a:gd name="T73" fmla="*/ 202 h 1571"/>
                <a:gd name="T74" fmla="*/ 360 w 1578"/>
                <a:gd name="T75" fmla="*/ 159 h 1571"/>
                <a:gd name="T76" fmla="*/ 85 w 1578"/>
                <a:gd name="T77" fmla="*/ 0 h 1571"/>
                <a:gd name="T78" fmla="*/ 160 w 1578"/>
                <a:gd name="T79" fmla="*/ 601 h 1571"/>
                <a:gd name="T80" fmla="*/ 557 w 1578"/>
                <a:gd name="T81" fmla="*/ 750 h 1571"/>
                <a:gd name="T82" fmla="*/ 1058 w 1578"/>
                <a:gd name="T83" fmla="*/ 1312 h 1571"/>
                <a:gd name="T84" fmla="*/ 1424 w 1578"/>
                <a:gd name="T85" fmla="*/ 1570 h 1571"/>
                <a:gd name="T86" fmla="*/ 1528 w 1578"/>
                <a:gd name="T87" fmla="*/ 1564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8" h="1571">
                  <a:moveTo>
                    <a:pt x="1528" y="1564"/>
                  </a:moveTo>
                  <a:lnTo>
                    <a:pt x="1528" y="1564"/>
                  </a:lnTo>
                  <a:cubicBezTo>
                    <a:pt x="1504" y="1551"/>
                    <a:pt x="1459" y="1521"/>
                    <a:pt x="1446" y="1480"/>
                  </a:cubicBezTo>
                  <a:lnTo>
                    <a:pt x="1446" y="1480"/>
                  </a:lnTo>
                  <a:cubicBezTo>
                    <a:pt x="1440" y="1459"/>
                    <a:pt x="1443" y="1436"/>
                    <a:pt x="1456" y="1415"/>
                  </a:cubicBezTo>
                  <a:lnTo>
                    <a:pt x="1456" y="1415"/>
                  </a:lnTo>
                  <a:cubicBezTo>
                    <a:pt x="1471" y="1390"/>
                    <a:pt x="1492" y="1372"/>
                    <a:pt x="1509" y="1356"/>
                  </a:cubicBezTo>
                  <a:lnTo>
                    <a:pt x="1509" y="1356"/>
                  </a:lnTo>
                  <a:cubicBezTo>
                    <a:pt x="1531" y="1335"/>
                    <a:pt x="1549" y="1320"/>
                    <a:pt x="1548" y="1299"/>
                  </a:cubicBezTo>
                  <a:lnTo>
                    <a:pt x="1548" y="1299"/>
                  </a:lnTo>
                  <a:cubicBezTo>
                    <a:pt x="1547" y="1276"/>
                    <a:pt x="1523" y="1246"/>
                    <a:pt x="1471" y="1204"/>
                  </a:cubicBezTo>
                  <a:lnTo>
                    <a:pt x="1471" y="1204"/>
                  </a:lnTo>
                  <a:cubicBezTo>
                    <a:pt x="1471" y="1204"/>
                    <a:pt x="1454" y="1192"/>
                    <a:pt x="1452" y="1166"/>
                  </a:cubicBezTo>
                  <a:lnTo>
                    <a:pt x="1452" y="1166"/>
                  </a:lnTo>
                  <a:cubicBezTo>
                    <a:pt x="1451" y="1133"/>
                    <a:pt x="1476" y="1094"/>
                    <a:pt x="1529" y="1050"/>
                  </a:cubicBezTo>
                  <a:lnTo>
                    <a:pt x="1529" y="1050"/>
                  </a:lnTo>
                  <a:cubicBezTo>
                    <a:pt x="1562" y="1023"/>
                    <a:pt x="1577" y="998"/>
                    <a:pt x="1573" y="977"/>
                  </a:cubicBezTo>
                  <a:lnTo>
                    <a:pt x="1573" y="977"/>
                  </a:lnTo>
                  <a:cubicBezTo>
                    <a:pt x="1567" y="942"/>
                    <a:pt x="1513" y="922"/>
                    <a:pt x="1481" y="910"/>
                  </a:cubicBezTo>
                  <a:lnTo>
                    <a:pt x="1481" y="910"/>
                  </a:lnTo>
                  <a:cubicBezTo>
                    <a:pt x="1473" y="907"/>
                    <a:pt x="1467" y="904"/>
                    <a:pt x="1462" y="903"/>
                  </a:cubicBezTo>
                  <a:lnTo>
                    <a:pt x="1462" y="903"/>
                  </a:lnTo>
                  <a:cubicBezTo>
                    <a:pt x="1448" y="896"/>
                    <a:pt x="1439" y="885"/>
                    <a:pt x="1435" y="871"/>
                  </a:cubicBezTo>
                  <a:lnTo>
                    <a:pt x="1435" y="871"/>
                  </a:lnTo>
                  <a:cubicBezTo>
                    <a:pt x="1428" y="840"/>
                    <a:pt x="1444" y="794"/>
                    <a:pt x="1484" y="738"/>
                  </a:cubicBezTo>
                  <a:lnTo>
                    <a:pt x="1484" y="738"/>
                  </a:lnTo>
                  <a:cubicBezTo>
                    <a:pt x="1502" y="714"/>
                    <a:pt x="1508" y="694"/>
                    <a:pt x="1501" y="680"/>
                  </a:cubicBezTo>
                  <a:lnTo>
                    <a:pt x="1501" y="680"/>
                  </a:lnTo>
                  <a:cubicBezTo>
                    <a:pt x="1490" y="656"/>
                    <a:pt x="1437" y="653"/>
                    <a:pt x="1406" y="651"/>
                  </a:cubicBezTo>
                  <a:lnTo>
                    <a:pt x="1402" y="651"/>
                  </a:lnTo>
                  <a:lnTo>
                    <a:pt x="1402" y="651"/>
                  </a:lnTo>
                  <a:cubicBezTo>
                    <a:pt x="1366" y="649"/>
                    <a:pt x="1347" y="648"/>
                    <a:pt x="1337" y="636"/>
                  </a:cubicBezTo>
                  <a:lnTo>
                    <a:pt x="1337" y="636"/>
                  </a:lnTo>
                  <a:cubicBezTo>
                    <a:pt x="1330" y="628"/>
                    <a:pt x="1328" y="617"/>
                    <a:pt x="1331" y="598"/>
                  </a:cubicBezTo>
                  <a:lnTo>
                    <a:pt x="1331" y="598"/>
                  </a:lnTo>
                  <a:cubicBezTo>
                    <a:pt x="1341" y="518"/>
                    <a:pt x="1334" y="463"/>
                    <a:pt x="1310" y="437"/>
                  </a:cubicBezTo>
                  <a:lnTo>
                    <a:pt x="1310" y="437"/>
                  </a:lnTo>
                  <a:cubicBezTo>
                    <a:pt x="1298" y="423"/>
                    <a:pt x="1282" y="416"/>
                    <a:pt x="1262" y="416"/>
                  </a:cubicBezTo>
                  <a:lnTo>
                    <a:pt x="1262" y="416"/>
                  </a:lnTo>
                  <a:cubicBezTo>
                    <a:pt x="1227" y="416"/>
                    <a:pt x="1185" y="438"/>
                    <a:pt x="1158" y="458"/>
                  </a:cubicBezTo>
                  <a:lnTo>
                    <a:pt x="1158" y="458"/>
                  </a:lnTo>
                  <a:cubicBezTo>
                    <a:pt x="1143" y="468"/>
                    <a:pt x="1130" y="474"/>
                    <a:pt x="1117" y="474"/>
                  </a:cubicBezTo>
                  <a:lnTo>
                    <a:pt x="1117" y="474"/>
                  </a:lnTo>
                  <a:cubicBezTo>
                    <a:pt x="1094" y="474"/>
                    <a:pt x="1082" y="453"/>
                    <a:pt x="1079" y="442"/>
                  </a:cubicBezTo>
                  <a:lnTo>
                    <a:pt x="1079" y="442"/>
                  </a:lnTo>
                  <a:cubicBezTo>
                    <a:pt x="1060" y="329"/>
                    <a:pt x="1021" y="312"/>
                    <a:pt x="1000" y="312"/>
                  </a:cubicBezTo>
                  <a:lnTo>
                    <a:pt x="1000" y="312"/>
                  </a:lnTo>
                  <a:cubicBezTo>
                    <a:pt x="980" y="312"/>
                    <a:pt x="963" y="326"/>
                    <a:pt x="953" y="339"/>
                  </a:cubicBezTo>
                  <a:lnTo>
                    <a:pt x="953" y="339"/>
                  </a:lnTo>
                  <a:cubicBezTo>
                    <a:pt x="948" y="345"/>
                    <a:pt x="943" y="353"/>
                    <a:pt x="936" y="364"/>
                  </a:cubicBezTo>
                  <a:lnTo>
                    <a:pt x="936" y="364"/>
                  </a:lnTo>
                  <a:cubicBezTo>
                    <a:pt x="889" y="432"/>
                    <a:pt x="836" y="506"/>
                    <a:pt x="800" y="506"/>
                  </a:cubicBezTo>
                  <a:lnTo>
                    <a:pt x="800" y="506"/>
                  </a:lnTo>
                  <a:cubicBezTo>
                    <a:pt x="769" y="506"/>
                    <a:pt x="768" y="455"/>
                    <a:pt x="768" y="439"/>
                  </a:cubicBezTo>
                  <a:lnTo>
                    <a:pt x="768" y="439"/>
                  </a:lnTo>
                  <a:cubicBezTo>
                    <a:pt x="765" y="364"/>
                    <a:pt x="750" y="322"/>
                    <a:pt x="723" y="322"/>
                  </a:cubicBezTo>
                  <a:lnTo>
                    <a:pt x="723" y="322"/>
                  </a:lnTo>
                  <a:cubicBezTo>
                    <a:pt x="712" y="322"/>
                    <a:pt x="702" y="330"/>
                    <a:pt x="702" y="330"/>
                  </a:cubicBezTo>
                  <a:lnTo>
                    <a:pt x="702" y="330"/>
                  </a:lnTo>
                  <a:cubicBezTo>
                    <a:pt x="613" y="406"/>
                    <a:pt x="552" y="444"/>
                    <a:pt x="519" y="444"/>
                  </a:cubicBezTo>
                  <a:lnTo>
                    <a:pt x="519" y="444"/>
                  </a:lnTo>
                  <a:cubicBezTo>
                    <a:pt x="509" y="444"/>
                    <a:pt x="501" y="441"/>
                    <a:pt x="496" y="434"/>
                  </a:cubicBezTo>
                  <a:lnTo>
                    <a:pt x="496" y="434"/>
                  </a:lnTo>
                  <a:cubicBezTo>
                    <a:pt x="484" y="418"/>
                    <a:pt x="492" y="389"/>
                    <a:pt x="492" y="388"/>
                  </a:cubicBezTo>
                  <a:lnTo>
                    <a:pt x="493" y="387"/>
                  </a:lnTo>
                  <a:lnTo>
                    <a:pt x="493" y="387"/>
                  </a:lnTo>
                  <a:cubicBezTo>
                    <a:pt x="517" y="351"/>
                    <a:pt x="573" y="249"/>
                    <a:pt x="553" y="214"/>
                  </a:cubicBezTo>
                  <a:lnTo>
                    <a:pt x="553" y="214"/>
                  </a:lnTo>
                  <a:cubicBezTo>
                    <a:pt x="547" y="203"/>
                    <a:pt x="533" y="200"/>
                    <a:pt x="511" y="203"/>
                  </a:cubicBezTo>
                  <a:lnTo>
                    <a:pt x="511" y="203"/>
                  </a:lnTo>
                  <a:cubicBezTo>
                    <a:pt x="439" y="217"/>
                    <a:pt x="396" y="218"/>
                    <a:pt x="385" y="205"/>
                  </a:cubicBezTo>
                  <a:lnTo>
                    <a:pt x="385" y="205"/>
                  </a:lnTo>
                  <a:cubicBezTo>
                    <a:pt x="385" y="204"/>
                    <a:pt x="384" y="203"/>
                    <a:pt x="384" y="202"/>
                  </a:cubicBezTo>
                  <a:lnTo>
                    <a:pt x="384" y="202"/>
                  </a:lnTo>
                  <a:cubicBezTo>
                    <a:pt x="369" y="191"/>
                    <a:pt x="362" y="177"/>
                    <a:pt x="360" y="159"/>
                  </a:cubicBezTo>
                  <a:lnTo>
                    <a:pt x="360" y="159"/>
                  </a:lnTo>
                  <a:cubicBezTo>
                    <a:pt x="355" y="102"/>
                    <a:pt x="418" y="25"/>
                    <a:pt x="440" y="0"/>
                  </a:cubicBezTo>
                  <a:lnTo>
                    <a:pt x="85" y="0"/>
                  </a:lnTo>
                  <a:lnTo>
                    <a:pt x="85" y="0"/>
                  </a:lnTo>
                  <a:cubicBezTo>
                    <a:pt x="76" y="41"/>
                    <a:pt x="0" y="396"/>
                    <a:pt x="160" y="601"/>
                  </a:cubicBezTo>
                  <a:lnTo>
                    <a:pt x="160" y="601"/>
                  </a:lnTo>
                  <a:cubicBezTo>
                    <a:pt x="243" y="708"/>
                    <a:pt x="377" y="758"/>
                    <a:pt x="557" y="750"/>
                  </a:cubicBezTo>
                  <a:lnTo>
                    <a:pt x="1058" y="736"/>
                  </a:lnTo>
                  <a:lnTo>
                    <a:pt x="1058" y="1312"/>
                  </a:lnTo>
                  <a:lnTo>
                    <a:pt x="1058" y="1312"/>
                  </a:lnTo>
                  <a:cubicBezTo>
                    <a:pt x="1059" y="1323"/>
                    <a:pt x="1068" y="1570"/>
                    <a:pt x="1424" y="1570"/>
                  </a:cubicBezTo>
                  <a:lnTo>
                    <a:pt x="1424" y="1570"/>
                  </a:lnTo>
                  <a:cubicBezTo>
                    <a:pt x="1456" y="1570"/>
                    <a:pt x="1492" y="1569"/>
                    <a:pt x="1528" y="1564"/>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44" name="Freeform 278">
              <a:extLst>
                <a:ext uri="{FF2B5EF4-FFF2-40B4-BE49-F238E27FC236}">
                  <a16:creationId xmlns:a16="http://schemas.microsoft.com/office/drawing/2014/main" id="{7A8E5068-46E3-4747-944F-F592C89DE8F6}"/>
                </a:ext>
              </a:extLst>
            </p:cNvPr>
            <p:cNvSpPr>
              <a:spLocks noChangeArrowheads="1"/>
            </p:cNvSpPr>
            <p:nvPr/>
          </p:nvSpPr>
          <p:spPr bwMode="auto">
            <a:xfrm>
              <a:off x="13875191" y="8346618"/>
              <a:ext cx="466907" cy="214227"/>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5" name="Freeform 279">
              <a:extLst>
                <a:ext uri="{FF2B5EF4-FFF2-40B4-BE49-F238E27FC236}">
                  <a16:creationId xmlns:a16="http://schemas.microsoft.com/office/drawing/2014/main" id="{F1BFBDDE-12D1-2B41-BBC6-0954392D2401}"/>
                </a:ext>
              </a:extLst>
            </p:cNvPr>
            <p:cNvSpPr>
              <a:spLocks noChangeArrowheads="1"/>
            </p:cNvSpPr>
            <p:nvPr/>
          </p:nvSpPr>
          <p:spPr bwMode="auto">
            <a:xfrm>
              <a:off x="13254475" y="8648734"/>
              <a:ext cx="390008" cy="483388"/>
            </a:xfrm>
            <a:custGeom>
              <a:avLst/>
              <a:gdLst>
                <a:gd name="T0" fmla="*/ 215 w 314"/>
                <a:gd name="T1" fmla="*/ 364 h 389"/>
                <a:gd name="T2" fmla="*/ 215 w 314"/>
                <a:gd name="T3" fmla="*/ 364 h 389"/>
                <a:gd name="T4" fmla="*/ 292 w 314"/>
                <a:gd name="T5" fmla="*/ 287 h 389"/>
                <a:gd name="T6" fmla="*/ 292 w 314"/>
                <a:gd name="T7" fmla="*/ 287 h 389"/>
                <a:gd name="T8" fmla="*/ 159 w 314"/>
                <a:gd name="T9" fmla="*/ 29 h 389"/>
                <a:gd name="T10" fmla="*/ 159 w 314"/>
                <a:gd name="T11" fmla="*/ 29 h 389"/>
                <a:gd name="T12" fmla="*/ 57 w 314"/>
                <a:gd name="T13" fmla="*/ 13 h 389"/>
                <a:gd name="T14" fmla="*/ 57 w 314"/>
                <a:gd name="T15" fmla="*/ 13 h 389"/>
                <a:gd name="T16" fmla="*/ 0 w 314"/>
                <a:gd name="T17" fmla="*/ 117 h 389"/>
                <a:gd name="T18" fmla="*/ 0 w 314"/>
                <a:gd name="T19" fmla="*/ 117 h 389"/>
                <a:gd name="T20" fmla="*/ 41 w 314"/>
                <a:gd name="T21" fmla="*/ 245 h 389"/>
                <a:gd name="T22" fmla="*/ 41 w 314"/>
                <a:gd name="T23" fmla="*/ 245 h 389"/>
                <a:gd name="T24" fmla="*/ 215 w 314"/>
                <a:gd name="T25" fmla="*/ 36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89">
                  <a:moveTo>
                    <a:pt x="215" y="364"/>
                  </a:moveTo>
                  <a:lnTo>
                    <a:pt x="215" y="364"/>
                  </a:lnTo>
                  <a:cubicBezTo>
                    <a:pt x="259" y="347"/>
                    <a:pt x="284" y="322"/>
                    <a:pt x="292" y="287"/>
                  </a:cubicBezTo>
                  <a:lnTo>
                    <a:pt x="292" y="287"/>
                  </a:lnTo>
                  <a:cubicBezTo>
                    <a:pt x="313" y="185"/>
                    <a:pt x="168" y="39"/>
                    <a:pt x="159" y="29"/>
                  </a:cubicBezTo>
                  <a:lnTo>
                    <a:pt x="159" y="29"/>
                  </a:lnTo>
                  <a:cubicBezTo>
                    <a:pt x="117" y="6"/>
                    <a:pt x="83" y="0"/>
                    <a:pt x="57" y="13"/>
                  </a:cubicBezTo>
                  <a:lnTo>
                    <a:pt x="57" y="13"/>
                  </a:lnTo>
                  <a:cubicBezTo>
                    <a:pt x="12" y="36"/>
                    <a:pt x="1" y="105"/>
                    <a:pt x="0" y="117"/>
                  </a:cubicBezTo>
                  <a:lnTo>
                    <a:pt x="0" y="117"/>
                  </a:lnTo>
                  <a:cubicBezTo>
                    <a:pt x="9" y="154"/>
                    <a:pt x="23" y="198"/>
                    <a:pt x="41" y="245"/>
                  </a:cubicBezTo>
                  <a:lnTo>
                    <a:pt x="41" y="245"/>
                  </a:lnTo>
                  <a:cubicBezTo>
                    <a:pt x="106" y="388"/>
                    <a:pt x="214" y="364"/>
                    <a:pt x="215" y="364"/>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6" name="Freeform 280">
              <a:extLst>
                <a:ext uri="{FF2B5EF4-FFF2-40B4-BE49-F238E27FC236}">
                  <a16:creationId xmlns:a16="http://schemas.microsoft.com/office/drawing/2014/main" id="{DF6B9538-43A0-9049-9A53-DE1141EB5CB9}"/>
                </a:ext>
              </a:extLst>
            </p:cNvPr>
            <p:cNvSpPr>
              <a:spLocks noChangeArrowheads="1"/>
            </p:cNvSpPr>
            <p:nvPr/>
          </p:nvSpPr>
          <p:spPr bwMode="auto">
            <a:xfrm>
              <a:off x="13776313" y="8879441"/>
              <a:ext cx="455921" cy="439444"/>
            </a:xfrm>
            <a:custGeom>
              <a:avLst/>
              <a:gdLst>
                <a:gd name="T0" fmla="*/ 31 w 364"/>
                <a:gd name="T1" fmla="*/ 29 h 354"/>
                <a:gd name="T2" fmla="*/ 31 w 364"/>
                <a:gd name="T3" fmla="*/ 29 h 354"/>
                <a:gd name="T4" fmla="*/ 7 w 364"/>
                <a:gd name="T5" fmla="*/ 139 h 354"/>
                <a:gd name="T6" fmla="*/ 7 w 364"/>
                <a:gd name="T7" fmla="*/ 139 h 354"/>
                <a:gd name="T8" fmla="*/ 226 w 364"/>
                <a:gd name="T9" fmla="*/ 350 h 354"/>
                <a:gd name="T10" fmla="*/ 226 w 364"/>
                <a:gd name="T11" fmla="*/ 350 h 354"/>
                <a:gd name="T12" fmla="*/ 330 w 364"/>
                <a:gd name="T13" fmla="*/ 299 h 354"/>
                <a:gd name="T14" fmla="*/ 330 w 364"/>
                <a:gd name="T15" fmla="*/ 299 h 354"/>
                <a:gd name="T16" fmla="*/ 287 w 364"/>
                <a:gd name="T17" fmla="*/ 170 h 354"/>
                <a:gd name="T18" fmla="*/ 287 w 364"/>
                <a:gd name="T19" fmla="*/ 170 h 354"/>
                <a:gd name="T20" fmla="*/ 207 w 364"/>
                <a:gd name="T21" fmla="*/ 165 h 354"/>
                <a:gd name="T22" fmla="*/ 203 w 364"/>
                <a:gd name="T23" fmla="*/ 165 h 354"/>
                <a:gd name="T24" fmla="*/ 202 w 364"/>
                <a:gd name="T25" fmla="*/ 162 h 354"/>
                <a:gd name="T26" fmla="*/ 202 w 364"/>
                <a:gd name="T27" fmla="*/ 162 h 354"/>
                <a:gd name="T28" fmla="*/ 132 w 364"/>
                <a:gd name="T29" fmla="*/ 17 h 354"/>
                <a:gd name="T30" fmla="*/ 132 w 364"/>
                <a:gd name="T31" fmla="*/ 17 h 354"/>
                <a:gd name="T32" fmla="*/ 31 w 364"/>
                <a:gd name="T33" fmla="*/ 2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354">
                  <a:moveTo>
                    <a:pt x="31" y="29"/>
                  </a:moveTo>
                  <a:lnTo>
                    <a:pt x="31" y="29"/>
                  </a:lnTo>
                  <a:cubicBezTo>
                    <a:pt x="7" y="49"/>
                    <a:pt x="0" y="86"/>
                    <a:pt x="7" y="139"/>
                  </a:cubicBezTo>
                  <a:lnTo>
                    <a:pt x="7" y="139"/>
                  </a:lnTo>
                  <a:cubicBezTo>
                    <a:pt x="24" y="251"/>
                    <a:pt x="134" y="339"/>
                    <a:pt x="226" y="350"/>
                  </a:cubicBezTo>
                  <a:lnTo>
                    <a:pt x="226" y="350"/>
                  </a:lnTo>
                  <a:cubicBezTo>
                    <a:pt x="256" y="353"/>
                    <a:pt x="308" y="352"/>
                    <a:pt x="330" y="299"/>
                  </a:cubicBezTo>
                  <a:lnTo>
                    <a:pt x="330" y="299"/>
                  </a:lnTo>
                  <a:cubicBezTo>
                    <a:pt x="331" y="296"/>
                    <a:pt x="363" y="213"/>
                    <a:pt x="287" y="170"/>
                  </a:cubicBezTo>
                  <a:lnTo>
                    <a:pt x="287" y="170"/>
                  </a:lnTo>
                  <a:cubicBezTo>
                    <a:pt x="240" y="167"/>
                    <a:pt x="207" y="165"/>
                    <a:pt x="207" y="165"/>
                  </a:cubicBezTo>
                  <a:lnTo>
                    <a:pt x="203" y="165"/>
                  </a:lnTo>
                  <a:lnTo>
                    <a:pt x="202" y="162"/>
                  </a:lnTo>
                  <a:lnTo>
                    <a:pt x="202" y="162"/>
                  </a:lnTo>
                  <a:cubicBezTo>
                    <a:pt x="182" y="110"/>
                    <a:pt x="157" y="62"/>
                    <a:pt x="132" y="17"/>
                  </a:cubicBezTo>
                  <a:lnTo>
                    <a:pt x="132" y="17"/>
                  </a:lnTo>
                  <a:cubicBezTo>
                    <a:pt x="121" y="14"/>
                    <a:pt x="65" y="0"/>
                    <a:pt x="31" y="29"/>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7" name="Freeform 281">
              <a:extLst>
                <a:ext uri="{FF2B5EF4-FFF2-40B4-BE49-F238E27FC236}">
                  <a16:creationId xmlns:a16="http://schemas.microsoft.com/office/drawing/2014/main" id="{EDA5853C-D9A7-5240-B04D-9F9476EBCB96}"/>
                </a:ext>
              </a:extLst>
            </p:cNvPr>
            <p:cNvSpPr>
              <a:spLocks noChangeArrowheads="1"/>
            </p:cNvSpPr>
            <p:nvPr/>
          </p:nvSpPr>
          <p:spPr bwMode="auto">
            <a:xfrm>
              <a:off x="14583792" y="8637751"/>
              <a:ext cx="214231" cy="346064"/>
            </a:xfrm>
            <a:custGeom>
              <a:avLst/>
              <a:gdLst>
                <a:gd name="T0" fmla="*/ 138 w 174"/>
                <a:gd name="T1" fmla="*/ 31 h 280"/>
                <a:gd name="T2" fmla="*/ 138 w 174"/>
                <a:gd name="T3" fmla="*/ 31 h 280"/>
                <a:gd name="T4" fmla="*/ 35 w 174"/>
                <a:gd name="T5" fmla="*/ 23 h 280"/>
                <a:gd name="T6" fmla="*/ 35 w 174"/>
                <a:gd name="T7" fmla="*/ 23 h 280"/>
                <a:gd name="T8" fmla="*/ 4 w 174"/>
                <a:gd name="T9" fmla="*/ 127 h 280"/>
                <a:gd name="T10" fmla="*/ 4 w 174"/>
                <a:gd name="T11" fmla="*/ 127 h 280"/>
                <a:gd name="T12" fmla="*/ 50 w 174"/>
                <a:gd name="T13" fmla="*/ 274 h 280"/>
                <a:gd name="T14" fmla="*/ 50 w 174"/>
                <a:gd name="T15" fmla="*/ 274 h 280"/>
                <a:gd name="T16" fmla="*/ 66 w 174"/>
                <a:gd name="T17" fmla="*/ 276 h 280"/>
                <a:gd name="T18" fmla="*/ 173 w 174"/>
                <a:gd name="T19" fmla="*/ 81 h 280"/>
                <a:gd name="T20" fmla="*/ 164 w 174"/>
                <a:gd name="T21" fmla="*/ 85 h 280"/>
                <a:gd name="T22" fmla="*/ 164 w 174"/>
                <a:gd name="T23" fmla="*/ 85 h 280"/>
                <a:gd name="T24" fmla="*/ 138 w 174"/>
                <a:gd name="T25" fmla="*/ 3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280">
                  <a:moveTo>
                    <a:pt x="138" y="31"/>
                  </a:moveTo>
                  <a:lnTo>
                    <a:pt x="138" y="31"/>
                  </a:lnTo>
                  <a:cubicBezTo>
                    <a:pt x="128" y="26"/>
                    <a:pt x="71" y="0"/>
                    <a:pt x="35" y="23"/>
                  </a:cubicBezTo>
                  <a:lnTo>
                    <a:pt x="35" y="23"/>
                  </a:lnTo>
                  <a:cubicBezTo>
                    <a:pt x="10" y="39"/>
                    <a:pt x="0" y="74"/>
                    <a:pt x="4" y="127"/>
                  </a:cubicBezTo>
                  <a:lnTo>
                    <a:pt x="4" y="127"/>
                  </a:lnTo>
                  <a:cubicBezTo>
                    <a:pt x="12" y="238"/>
                    <a:pt x="36" y="267"/>
                    <a:pt x="50" y="274"/>
                  </a:cubicBezTo>
                  <a:lnTo>
                    <a:pt x="50" y="274"/>
                  </a:lnTo>
                  <a:cubicBezTo>
                    <a:pt x="58" y="279"/>
                    <a:pt x="64" y="277"/>
                    <a:pt x="66" y="276"/>
                  </a:cubicBezTo>
                  <a:lnTo>
                    <a:pt x="173" y="81"/>
                  </a:lnTo>
                  <a:lnTo>
                    <a:pt x="164" y="85"/>
                  </a:lnTo>
                  <a:lnTo>
                    <a:pt x="164" y="85"/>
                  </a:lnTo>
                  <a:cubicBezTo>
                    <a:pt x="157" y="66"/>
                    <a:pt x="148" y="48"/>
                    <a:pt x="138" y="31"/>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8" name="Freeform 282">
              <a:extLst>
                <a:ext uri="{FF2B5EF4-FFF2-40B4-BE49-F238E27FC236}">
                  <a16:creationId xmlns:a16="http://schemas.microsoft.com/office/drawing/2014/main" id="{302C727F-51B4-834E-918E-009CECCCBF91}"/>
                </a:ext>
              </a:extLst>
            </p:cNvPr>
            <p:cNvSpPr>
              <a:spLocks noChangeArrowheads="1"/>
            </p:cNvSpPr>
            <p:nvPr/>
          </p:nvSpPr>
          <p:spPr bwMode="auto">
            <a:xfrm>
              <a:off x="13875191" y="8346618"/>
              <a:ext cx="466907" cy="214227"/>
            </a:xfrm>
            <a:custGeom>
              <a:avLst/>
              <a:gdLst>
                <a:gd name="T0" fmla="*/ 235 w 373"/>
                <a:gd name="T1" fmla="*/ 163 h 170"/>
                <a:gd name="T2" fmla="*/ 235 w 373"/>
                <a:gd name="T3" fmla="*/ 163 h 170"/>
                <a:gd name="T4" fmla="*/ 328 w 373"/>
                <a:gd name="T5" fmla="*/ 128 h 170"/>
                <a:gd name="T6" fmla="*/ 328 w 373"/>
                <a:gd name="T7" fmla="*/ 128 h 170"/>
                <a:gd name="T8" fmla="*/ 372 w 373"/>
                <a:gd name="T9" fmla="*/ 11 h 170"/>
                <a:gd name="T10" fmla="*/ 372 w 373"/>
                <a:gd name="T11" fmla="*/ 11 h 170"/>
                <a:gd name="T12" fmla="*/ 340 w 373"/>
                <a:gd name="T13" fmla="*/ 0 h 170"/>
                <a:gd name="T14" fmla="*/ 0 w 373"/>
                <a:gd name="T15" fmla="*/ 5 h 170"/>
                <a:gd name="T16" fmla="*/ 0 w 373"/>
                <a:gd name="T17" fmla="*/ 5 h 170"/>
                <a:gd name="T18" fmla="*/ 52 w 373"/>
                <a:gd name="T19" fmla="*/ 113 h 170"/>
                <a:gd name="T20" fmla="*/ 52 w 373"/>
                <a:gd name="T21" fmla="*/ 113 h 170"/>
                <a:gd name="T22" fmla="*/ 235 w 373"/>
                <a:gd name="T23" fmla="*/ 1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70">
                  <a:moveTo>
                    <a:pt x="235" y="163"/>
                  </a:moveTo>
                  <a:lnTo>
                    <a:pt x="235" y="163"/>
                  </a:lnTo>
                  <a:cubicBezTo>
                    <a:pt x="236" y="163"/>
                    <a:pt x="289" y="166"/>
                    <a:pt x="328" y="128"/>
                  </a:cubicBezTo>
                  <a:lnTo>
                    <a:pt x="328" y="128"/>
                  </a:lnTo>
                  <a:cubicBezTo>
                    <a:pt x="356" y="102"/>
                    <a:pt x="371" y="63"/>
                    <a:pt x="372" y="11"/>
                  </a:cubicBezTo>
                  <a:lnTo>
                    <a:pt x="372" y="11"/>
                  </a:lnTo>
                  <a:cubicBezTo>
                    <a:pt x="354" y="5"/>
                    <a:pt x="343" y="1"/>
                    <a:pt x="340" y="0"/>
                  </a:cubicBezTo>
                  <a:lnTo>
                    <a:pt x="0" y="5"/>
                  </a:lnTo>
                  <a:lnTo>
                    <a:pt x="0" y="5"/>
                  </a:lnTo>
                  <a:cubicBezTo>
                    <a:pt x="3" y="30"/>
                    <a:pt x="14" y="77"/>
                    <a:pt x="52" y="113"/>
                  </a:cubicBezTo>
                  <a:lnTo>
                    <a:pt x="52" y="113"/>
                  </a:lnTo>
                  <a:cubicBezTo>
                    <a:pt x="93" y="152"/>
                    <a:pt x="155" y="169"/>
                    <a:pt x="235" y="163"/>
                  </a:cubicBezTo>
                </a:path>
              </a:pathLst>
            </a:custGeom>
            <a:solidFill>
              <a:schemeClr val="tx2">
                <a:alpha val="30000"/>
              </a:schemeClr>
            </a:solidFill>
            <a:ln>
              <a:noFill/>
            </a:ln>
            <a:effectLst/>
          </p:spPr>
          <p:txBody>
            <a:bodyPr wrap="none" anchor="ctr"/>
            <a:lstStyle/>
            <a:p>
              <a:endParaRPr lang="en-US" dirty="0">
                <a:latin typeface="DM Sans" pitchFamily="2" charset="77"/>
              </a:endParaRPr>
            </a:p>
          </p:txBody>
        </p:sp>
        <p:sp>
          <p:nvSpPr>
            <p:cNvPr id="49" name="Freeform 283">
              <a:extLst>
                <a:ext uri="{FF2B5EF4-FFF2-40B4-BE49-F238E27FC236}">
                  <a16:creationId xmlns:a16="http://schemas.microsoft.com/office/drawing/2014/main" id="{F7E4B550-CA90-E54E-9B35-45FD4B966498}"/>
                </a:ext>
              </a:extLst>
            </p:cNvPr>
            <p:cNvSpPr>
              <a:spLocks noChangeArrowheads="1"/>
            </p:cNvSpPr>
            <p:nvPr/>
          </p:nvSpPr>
          <p:spPr bwMode="auto">
            <a:xfrm>
              <a:off x="14210265" y="11334838"/>
              <a:ext cx="1241429" cy="296624"/>
            </a:xfrm>
            <a:custGeom>
              <a:avLst/>
              <a:gdLst>
                <a:gd name="T0" fmla="*/ 261 w 997"/>
                <a:gd name="T1" fmla="*/ 70 h 239"/>
                <a:gd name="T2" fmla="*/ 261 w 997"/>
                <a:gd name="T3" fmla="*/ 70 h 239"/>
                <a:gd name="T4" fmla="*/ 0 w 997"/>
                <a:gd name="T5" fmla="*/ 0 h 239"/>
                <a:gd name="T6" fmla="*/ 50 w 997"/>
                <a:gd name="T7" fmla="*/ 238 h 239"/>
                <a:gd name="T8" fmla="*/ 996 w 997"/>
                <a:gd name="T9" fmla="*/ 238 h 239"/>
                <a:gd name="T10" fmla="*/ 697 w 997"/>
                <a:gd name="T11" fmla="*/ 6 h 239"/>
                <a:gd name="T12" fmla="*/ 697 w 997"/>
                <a:gd name="T13" fmla="*/ 6 h 239"/>
                <a:gd name="T14" fmla="*/ 383 w 997"/>
                <a:gd name="T15" fmla="*/ 61 h 239"/>
                <a:gd name="T16" fmla="*/ 383 w 997"/>
                <a:gd name="T17" fmla="*/ 61 h 239"/>
                <a:gd name="T18" fmla="*/ 261 w 997"/>
                <a:gd name="T19" fmla="*/ 7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7" h="239">
                  <a:moveTo>
                    <a:pt x="261" y="70"/>
                  </a:moveTo>
                  <a:lnTo>
                    <a:pt x="261" y="70"/>
                  </a:lnTo>
                  <a:cubicBezTo>
                    <a:pt x="138" y="70"/>
                    <a:pt x="56" y="40"/>
                    <a:pt x="0" y="0"/>
                  </a:cubicBezTo>
                  <a:lnTo>
                    <a:pt x="50" y="238"/>
                  </a:lnTo>
                  <a:lnTo>
                    <a:pt x="996" y="238"/>
                  </a:lnTo>
                  <a:lnTo>
                    <a:pt x="697" y="6"/>
                  </a:lnTo>
                  <a:lnTo>
                    <a:pt x="697" y="6"/>
                  </a:lnTo>
                  <a:cubicBezTo>
                    <a:pt x="668" y="24"/>
                    <a:pt x="590" y="54"/>
                    <a:pt x="383" y="61"/>
                  </a:cubicBezTo>
                  <a:lnTo>
                    <a:pt x="383" y="61"/>
                  </a:lnTo>
                  <a:cubicBezTo>
                    <a:pt x="340" y="67"/>
                    <a:pt x="299" y="70"/>
                    <a:pt x="261" y="7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0" name="Freeform 284">
              <a:extLst>
                <a:ext uri="{FF2B5EF4-FFF2-40B4-BE49-F238E27FC236}">
                  <a16:creationId xmlns:a16="http://schemas.microsoft.com/office/drawing/2014/main" id="{60A713D4-EE9F-7F48-B1DD-3659F63151B3}"/>
                </a:ext>
              </a:extLst>
            </p:cNvPr>
            <p:cNvSpPr>
              <a:spLocks noChangeArrowheads="1"/>
            </p:cNvSpPr>
            <p:nvPr/>
          </p:nvSpPr>
          <p:spPr bwMode="auto">
            <a:xfrm>
              <a:off x="15220982" y="8780567"/>
              <a:ext cx="269161" cy="269161"/>
            </a:xfrm>
            <a:custGeom>
              <a:avLst/>
              <a:gdLst>
                <a:gd name="T0" fmla="*/ 107 w 215"/>
                <a:gd name="T1" fmla="*/ 216 h 217"/>
                <a:gd name="T2" fmla="*/ 107 w 215"/>
                <a:gd name="T3" fmla="*/ 216 h 217"/>
                <a:gd name="T4" fmla="*/ 214 w 215"/>
                <a:gd name="T5" fmla="*/ 108 h 217"/>
                <a:gd name="T6" fmla="*/ 214 w 215"/>
                <a:gd name="T7" fmla="*/ 108 h 217"/>
                <a:gd name="T8" fmla="*/ 107 w 215"/>
                <a:gd name="T9" fmla="*/ 0 h 217"/>
                <a:gd name="T10" fmla="*/ 107 w 215"/>
                <a:gd name="T11" fmla="*/ 0 h 217"/>
                <a:gd name="T12" fmla="*/ 0 w 215"/>
                <a:gd name="T13" fmla="*/ 108 h 217"/>
                <a:gd name="T14" fmla="*/ 0 w 215"/>
                <a:gd name="T15" fmla="*/ 108 h 217"/>
                <a:gd name="T16" fmla="*/ 107 w 215"/>
                <a:gd name="T17"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17">
                  <a:moveTo>
                    <a:pt x="107" y="216"/>
                  </a:moveTo>
                  <a:lnTo>
                    <a:pt x="107" y="216"/>
                  </a:lnTo>
                  <a:cubicBezTo>
                    <a:pt x="167" y="216"/>
                    <a:pt x="214" y="168"/>
                    <a:pt x="214" y="108"/>
                  </a:cubicBezTo>
                  <a:lnTo>
                    <a:pt x="214" y="108"/>
                  </a:lnTo>
                  <a:cubicBezTo>
                    <a:pt x="214" y="48"/>
                    <a:pt x="167" y="0"/>
                    <a:pt x="107" y="0"/>
                  </a:cubicBezTo>
                  <a:lnTo>
                    <a:pt x="107" y="0"/>
                  </a:lnTo>
                  <a:cubicBezTo>
                    <a:pt x="49" y="0"/>
                    <a:pt x="0" y="48"/>
                    <a:pt x="0" y="108"/>
                  </a:cubicBezTo>
                  <a:lnTo>
                    <a:pt x="0" y="108"/>
                  </a:lnTo>
                  <a:cubicBezTo>
                    <a:pt x="0" y="168"/>
                    <a:pt x="49" y="216"/>
                    <a:pt x="107" y="21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1" name="Freeform 285">
              <a:extLst>
                <a:ext uri="{FF2B5EF4-FFF2-40B4-BE49-F238E27FC236}">
                  <a16:creationId xmlns:a16="http://schemas.microsoft.com/office/drawing/2014/main" id="{155BDECB-AAE2-4C43-B2C0-ADFDD883BE54}"/>
                </a:ext>
              </a:extLst>
            </p:cNvPr>
            <p:cNvSpPr>
              <a:spLocks noChangeArrowheads="1"/>
            </p:cNvSpPr>
            <p:nvPr/>
          </p:nvSpPr>
          <p:spPr bwMode="auto">
            <a:xfrm>
              <a:off x="14413506" y="8379579"/>
              <a:ext cx="1867636" cy="1082128"/>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52" name="Freeform 286">
              <a:extLst>
                <a:ext uri="{FF2B5EF4-FFF2-40B4-BE49-F238E27FC236}">
                  <a16:creationId xmlns:a16="http://schemas.microsoft.com/office/drawing/2014/main" id="{D45557CE-3E1E-DD42-A03A-3A9D5E19B9DD}"/>
                </a:ext>
              </a:extLst>
            </p:cNvPr>
            <p:cNvSpPr>
              <a:spLocks noChangeArrowheads="1"/>
            </p:cNvSpPr>
            <p:nvPr/>
          </p:nvSpPr>
          <p:spPr bwMode="auto">
            <a:xfrm>
              <a:off x="14413506" y="8379579"/>
              <a:ext cx="1867636" cy="1082128"/>
            </a:xfrm>
            <a:custGeom>
              <a:avLst/>
              <a:gdLst>
                <a:gd name="T0" fmla="*/ 753 w 1500"/>
                <a:gd name="T1" fmla="*/ 548 h 870"/>
                <a:gd name="T2" fmla="*/ 753 w 1500"/>
                <a:gd name="T3" fmla="*/ 548 h 870"/>
                <a:gd name="T4" fmla="*/ 636 w 1500"/>
                <a:gd name="T5" fmla="*/ 429 h 870"/>
                <a:gd name="T6" fmla="*/ 636 w 1500"/>
                <a:gd name="T7" fmla="*/ 429 h 870"/>
                <a:gd name="T8" fmla="*/ 753 w 1500"/>
                <a:gd name="T9" fmla="*/ 310 h 870"/>
                <a:gd name="T10" fmla="*/ 753 w 1500"/>
                <a:gd name="T11" fmla="*/ 310 h 870"/>
                <a:gd name="T12" fmla="*/ 871 w 1500"/>
                <a:gd name="T13" fmla="*/ 429 h 870"/>
                <a:gd name="T14" fmla="*/ 871 w 1500"/>
                <a:gd name="T15" fmla="*/ 429 h 870"/>
                <a:gd name="T16" fmla="*/ 753 w 1500"/>
                <a:gd name="T17" fmla="*/ 548 h 870"/>
                <a:gd name="T18" fmla="*/ 476 w 1500"/>
                <a:gd name="T19" fmla="*/ 0 h 870"/>
                <a:gd name="T20" fmla="*/ 135 w 1500"/>
                <a:gd name="T21" fmla="*/ 623 h 870"/>
                <a:gd name="T22" fmla="*/ 130 w 1500"/>
                <a:gd name="T23" fmla="*/ 632 h 870"/>
                <a:gd name="T24" fmla="*/ 0 w 1500"/>
                <a:gd name="T25" fmla="*/ 869 h 870"/>
                <a:gd name="T26" fmla="*/ 1021 w 1500"/>
                <a:gd name="T27" fmla="*/ 869 h 870"/>
                <a:gd name="T28" fmla="*/ 1499 w 1500"/>
                <a:gd name="T29" fmla="*/ 0 h 870"/>
                <a:gd name="T30" fmla="*/ 476 w 1500"/>
                <a:gd name="T31"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0" h="870">
                  <a:moveTo>
                    <a:pt x="753" y="548"/>
                  </a:moveTo>
                  <a:lnTo>
                    <a:pt x="753" y="548"/>
                  </a:lnTo>
                  <a:cubicBezTo>
                    <a:pt x="689" y="548"/>
                    <a:pt x="636" y="494"/>
                    <a:pt x="636" y="429"/>
                  </a:cubicBezTo>
                  <a:lnTo>
                    <a:pt x="636" y="429"/>
                  </a:lnTo>
                  <a:cubicBezTo>
                    <a:pt x="636" y="363"/>
                    <a:pt x="689" y="310"/>
                    <a:pt x="753" y="310"/>
                  </a:cubicBezTo>
                  <a:lnTo>
                    <a:pt x="753" y="310"/>
                  </a:lnTo>
                  <a:cubicBezTo>
                    <a:pt x="818" y="310"/>
                    <a:pt x="871" y="363"/>
                    <a:pt x="871" y="429"/>
                  </a:cubicBezTo>
                  <a:lnTo>
                    <a:pt x="871" y="429"/>
                  </a:lnTo>
                  <a:cubicBezTo>
                    <a:pt x="871" y="494"/>
                    <a:pt x="818" y="548"/>
                    <a:pt x="753" y="548"/>
                  </a:cubicBezTo>
                  <a:close/>
                  <a:moveTo>
                    <a:pt x="476" y="0"/>
                  </a:moveTo>
                  <a:lnTo>
                    <a:pt x="135" y="623"/>
                  </a:lnTo>
                  <a:lnTo>
                    <a:pt x="130" y="632"/>
                  </a:lnTo>
                  <a:lnTo>
                    <a:pt x="0" y="869"/>
                  </a:lnTo>
                  <a:lnTo>
                    <a:pt x="1021" y="869"/>
                  </a:lnTo>
                  <a:lnTo>
                    <a:pt x="1499" y="0"/>
                  </a:lnTo>
                  <a:lnTo>
                    <a:pt x="476" y="0"/>
                  </a:lnTo>
                  <a:close/>
                </a:path>
              </a:pathLst>
            </a:custGeom>
            <a:solidFill>
              <a:schemeClr val="accent6"/>
            </a:solidFill>
            <a:ln>
              <a:noFill/>
            </a:ln>
            <a:effectLst/>
          </p:spPr>
          <p:txBody>
            <a:bodyPr wrap="none" anchor="ctr"/>
            <a:lstStyle/>
            <a:p>
              <a:endParaRPr lang="en-US" dirty="0">
                <a:latin typeface="DM Sans" pitchFamily="2" charset="77"/>
              </a:endParaRPr>
            </a:p>
          </p:txBody>
        </p:sp>
        <p:sp>
          <p:nvSpPr>
            <p:cNvPr id="53" name="Freeform 287">
              <a:extLst>
                <a:ext uri="{FF2B5EF4-FFF2-40B4-BE49-F238E27FC236}">
                  <a16:creationId xmlns:a16="http://schemas.microsoft.com/office/drawing/2014/main" id="{E6474468-ED54-4A4B-8616-7D9BFC6BA50E}"/>
                </a:ext>
              </a:extLst>
            </p:cNvPr>
            <p:cNvSpPr>
              <a:spLocks noChangeArrowheads="1"/>
            </p:cNvSpPr>
            <p:nvPr/>
          </p:nvSpPr>
          <p:spPr bwMode="auto">
            <a:xfrm>
              <a:off x="13765330" y="7555623"/>
              <a:ext cx="626207" cy="488879"/>
            </a:xfrm>
            <a:custGeom>
              <a:avLst/>
              <a:gdLst>
                <a:gd name="T0" fmla="*/ 453 w 503"/>
                <a:gd name="T1" fmla="*/ 24 h 393"/>
                <a:gd name="T2" fmla="*/ 453 w 503"/>
                <a:gd name="T3" fmla="*/ 24 h 393"/>
                <a:gd name="T4" fmla="*/ 434 w 503"/>
                <a:gd name="T5" fmla="*/ 9 h 393"/>
                <a:gd name="T6" fmla="*/ 434 w 503"/>
                <a:gd name="T7" fmla="*/ 7 h 393"/>
                <a:gd name="T8" fmla="*/ 434 w 503"/>
                <a:gd name="T9" fmla="*/ 7 h 393"/>
                <a:gd name="T10" fmla="*/ 425 w 503"/>
                <a:gd name="T11" fmla="*/ 3 h 393"/>
                <a:gd name="T12" fmla="*/ 425 w 503"/>
                <a:gd name="T13" fmla="*/ 4 h 393"/>
                <a:gd name="T14" fmla="*/ 425 w 503"/>
                <a:gd name="T15" fmla="*/ 4 h 393"/>
                <a:gd name="T16" fmla="*/ 400 w 503"/>
                <a:gd name="T17" fmla="*/ 0 h 393"/>
                <a:gd name="T18" fmla="*/ 400 w 503"/>
                <a:gd name="T19" fmla="*/ 0 h 393"/>
                <a:gd name="T20" fmla="*/ 360 w 503"/>
                <a:gd name="T21" fmla="*/ 19 h 393"/>
                <a:gd name="T22" fmla="*/ 341 w 503"/>
                <a:gd name="T23" fmla="*/ 35 h 393"/>
                <a:gd name="T24" fmla="*/ 341 w 503"/>
                <a:gd name="T25" fmla="*/ 35 h 393"/>
                <a:gd name="T26" fmla="*/ 162 w 503"/>
                <a:gd name="T27" fmla="*/ 147 h 393"/>
                <a:gd name="T28" fmla="*/ 162 w 503"/>
                <a:gd name="T29" fmla="*/ 147 h 393"/>
                <a:gd name="T30" fmla="*/ 85 w 503"/>
                <a:gd name="T31" fmla="*/ 142 h 393"/>
                <a:gd name="T32" fmla="*/ 85 w 503"/>
                <a:gd name="T33" fmla="*/ 142 h 393"/>
                <a:gd name="T34" fmla="*/ 4 w 503"/>
                <a:gd name="T35" fmla="*/ 172 h 393"/>
                <a:gd name="T36" fmla="*/ 4 w 503"/>
                <a:gd name="T37" fmla="*/ 172 h 393"/>
                <a:gd name="T38" fmla="*/ 15 w 503"/>
                <a:gd name="T39" fmla="*/ 276 h 393"/>
                <a:gd name="T40" fmla="*/ 15 w 503"/>
                <a:gd name="T41" fmla="*/ 276 h 393"/>
                <a:gd name="T42" fmla="*/ 94 w 503"/>
                <a:gd name="T43" fmla="*/ 392 h 393"/>
                <a:gd name="T44" fmla="*/ 103 w 503"/>
                <a:gd name="T45" fmla="*/ 385 h 393"/>
                <a:gd name="T46" fmla="*/ 103 w 503"/>
                <a:gd name="T47" fmla="*/ 385 h 393"/>
                <a:gd name="T48" fmla="*/ 96 w 503"/>
                <a:gd name="T49" fmla="*/ 310 h 393"/>
                <a:gd name="T50" fmla="*/ 96 w 503"/>
                <a:gd name="T51" fmla="*/ 310 h 393"/>
                <a:gd name="T52" fmla="*/ 120 w 503"/>
                <a:gd name="T53" fmla="*/ 304 h 393"/>
                <a:gd name="T54" fmla="*/ 120 w 503"/>
                <a:gd name="T55" fmla="*/ 304 h 393"/>
                <a:gd name="T56" fmla="*/ 122 w 503"/>
                <a:gd name="T57" fmla="*/ 304 h 393"/>
                <a:gd name="T58" fmla="*/ 122 w 503"/>
                <a:gd name="T59" fmla="*/ 304 h 393"/>
                <a:gd name="T60" fmla="*/ 152 w 503"/>
                <a:gd name="T61" fmla="*/ 343 h 393"/>
                <a:gd name="T62" fmla="*/ 163 w 503"/>
                <a:gd name="T63" fmla="*/ 343 h 393"/>
                <a:gd name="T64" fmla="*/ 163 w 503"/>
                <a:gd name="T65" fmla="*/ 343 h 393"/>
                <a:gd name="T66" fmla="*/ 182 w 503"/>
                <a:gd name="T67" fmla="*/ 276 h 393"/>
                <a:gd name="T68" fmla="*/ 182 w 503"/>
                <a:gd name="T69" fmla="*/ 276 h 393"/>
                <a:gd name="T70" fmla="*/ 241 w 503"/>
                <a:gd name="T71" fmla="*/ 229 h 393"/>
                <a:gd name="T72" fmla="*/ 241 w 503"/>
                <a:gd name="T73" fmla="*/ 229 h 393"/>
                <a:gd name="T74" fmla="*/ 278 w 503"/>
                <a:gd name="T75" fmla="*/ 238 h 393"/>
                <a:gd name="T76" fmla="*/ 278 w 503"/>
                <a:gd name="T77" fmla="*/ 238 h 393"/>
                <a:gd name="T78" fmla="*/ 378 w 503"/>
                <a:gd name="T79" fmla="*/ 263 h 393"/>
                <a:gd name="T80" fmla="*/ 378 w 503"/>
                <a:gd name="T81" fmla="*/ 263 h 393"/>
                <a:gd name="T82" fmla="*/ 417 w 503"/>
                <a:gd name="T83" fmla="*/ 259 h 393"/>
                <a:gd name="T84" fmla="*/ 458 w 503"/>
                <a:gd name="T85" fmla="*/ 241 h 393"/>
                <a:gd name="T86" fmla="*/ 458 w 503"/>
                <a:gd name="T87" fmla="*/ 241 h 393"/>
                <a:gd name="T88" fmla="*/ 498 w 503"/>
                <a:gd name="T89" fmla="*/ 173 h 393"/>
                <a:gd name="T90" fmla="*/ 498 w 503"/>
                <a:gd name="T91" fmla="*/ 173 h 393"/>
                <a:gd name="T92" fmla="*/ 453 w 503"/>
                <a:gd name="T93" fmla="*/ 2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3" h="393">
                  <a:moveTo>
                    <a:pt x="453" y="24"/>
                  </a:moveTo>
                  <a:lnTo>
                    <a:pt x="453" y="24"/>
                  </a:lnTo>
                  <a:cubicBezTo>
                    <a:pt x="447" y="18"/>
                    <a:pt x="441" y="13"/>
                    <a:pt x="434" y="9"/>
                  </a:cubicBezTo>
                  <a:lnTo>
                    <a:pt x="434" y="7"/>
                  </a:lnTo>
                  <a:lnTo>
                    <a:pt x="434" y="7"/>
                  </a:lnTo>
                  <a:cubicBezTo>
                    <a:pt x="432" y="5"/>
                    <a:pt x="428" y="4"/>
                    <a:pt x="425" y="3"/>
                  </a:cubicBezTo>
                  <a:lnTo>
                    <a:pt x="425" y="4"/>
                  </a:lnTo>
                  <a:lnTo>
                    <a:pt x="425" y="4"/>
                  </a:lnTo>
                  <a:cubicBezTo>
                    <a:pt x="417" y="0"/>
                    <a:pt x="408" y="0"/>
                    <a:pt x="400" y="0"/>
                  </a:cubicBezTo>
                  <a:lnTo>
                    <a:pt x="400" y="0"/>
                  </a:lnTo>
                  <a:cubicBezTo>
                    <a:pt x="387" y="2"/>
                    <a:pt x="373" y="8"/>
                    <a:pt x="360" y="19"/>
                  </a:cubicBezTo>
                  <a:lnTo>
                    <a:pt x="341" y="35"/>
                  </a:lnTo>
                  <a:lnTo>
                    <a:pt x="341" y="35"/>
                  </a:lnTo>
                  <a:cubicBezTo>
                    <a:pt x="271" y="96"/>
                    <a:pt x="204" y="153"/>
                    <a:pt x="162" y="147"/>
                  </a:cubicBezTo>
                  <a:lnTo>
                    <a:pt x="162" y="147"/>
                  </a:lnTo>
                  <a:cubicBezTo>
                    <a:pt x="152" y="146"/>
                    <a:pt x="120" y="142"/>
                    <a:pt x="85" y="142"/>
                  </a:cubicBezTo>
                  <a:lnTo>
                    <a:pt x="85" y="142"/>
                  </a:lnTo>
                  <a:cubicBezTo>
                    <a:pt x="31" y="142"/>
                    <a:pt x="4" y="152"/>
                    <a:pt x="4" y="172"/>
                  </a:cubicBezTo>
                  <a:lnTo>
                    <a:pt x="4" y="172"/>
                  </a:lnTo>
                  <a:cubicBezTo>
                    <a:pt x="4" y="173"/>
                    <a:pt x="0" y="221"/>
                    <a:pt x="15" y="276"/>
                  </a:cubicBezTo>
                  <a:lnTo>
                    <a:pt x="15" y="276"/>
                  </a:lnTo>
                  <a:cubicBezTo>
                    <a:pt x="27" y="317"/>
                    <a:pt x="50" y="361"/>
                    <a:pt x="94" y="392"/>
                  </a:cubicBezTo>
                  <a:lnTo>
                    <a:pt x="103" y="385"/>
                  </a:lnTo>
                  <a:lnTo>
                    <a:pt x="103" y="385"/>
                  </a:lnTo>
                  <a:cubicBezTo>
                    <a:pt x="97" y="367"/>
                    <a:pt x="85" y="326"/>
                    <a:pt x="96" y="310"/>
                  </a:cubicBezTo>
                  <a:lnTo>
                    <a:pt x="96" y="310"/>
                  </a:lnTo>
                  <a:cubicBezTo>
                    <a:pt x="100" y="304"/>
                    <a:pt x="108" y="301"/>
                    <a:pt x="120" y="304"/>
                  </a:cubicBezTo>
                  <a:lnTo>
                    <a:pt x="120" y="304"/>
                  </a:lnTo>
                  <a:lnTo>
                    <a:pt x="122" y="304"/>
                  </a:lnTo>
                  <a:lnTo>
                    <a:pt x="122" y="304"/>
                  </a:lnTo>
                  <a:cubicBezTo>
                    <a:pt x="129" y="304"/>
                    <a:pt x="152" y="306"/>
                    <a:pt x="152" y="343"/>
                  </a:cubicBezTo>
                  <a:lnTo>
                    <a:pt x="163" y="343"/>
                  </a:lnTo>
                  <a:lnTo>
                    <a:pt x="163" y="343"/>
                  </a:lnTo>
                  <a:cubicBezTo>
                    <a:pt x="163" y="342"/>
                    <a:pt x="167" y="307"/>
                    <a:pt x="182" y="276"/>
                  </a:cubicBezTo>
                  <a:lnTo>
                    <a:pt x="182" y="276"/>
                  </a:lnTo>
                  <a:cubicBezTo>
                    <a:pt x="194" y="251"/>
                    <a:pt x="213" y="229"/>
                    <a:pt x="241" y="229"/>
                  </a:cubicBezTo>
                  <a:lnTo>
                    <a:pt x="241" y="229"/>
                  </a:lnTo>
                  <a:cubicBezTo>
                    <a:pt x="252" y="229"/>
                    <a:pt x="265" y="232"/>
                    <a:pt x="278" y="238"/>
                  </a:cubicBezTo>
                  <a:lnTo>
                    <a:pt x="278" y="238"/>
                  </a:lnTo>
                  <a:cubicBezTo>
                    <a:pt x="311" y="255"/>
                    <a:pt x="346" y="263"/>
                    <a:pt x="378" y="263"/>
                  </a:cubicBezTo>
                  <a:lnTo>
                    <a:pt x="378" y="263"/>
                  </a:lnTo>
                  <a:cubicBezTo>
                    <a:pt x="392" y="263"/>
                    <a:pt x="404" y="262"/>
                    <a:pt x="417" y="259"/>
                  </a:cubicBezTo>
                  <a:lnTo>
                    <a:pt x="458" y="241"/>
                  </a:lnTo>
                  <a:lnTo>
                    <a:pt x="458" y="241"/>
                  </a:lnTo>
                  <a:cubicBezTo>
                    <a:pt x="481" y="225"/>
                    <a:pt x="496" y="202"/>
                    <a:pt x="498" y="173"/>
                  </a:cubicBezTo>
                  <a:lnTo>
                    <a:pt x="498" y="173"/>
                  </a:lnTo>
                  <a:cubicBezTo>
                    <a:pt x="502" y="130"/>
                    <a:pt x="486" y="62"/>
                    <a:pt x="453" y="2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54" name="Freeform 53">
              <a:extLst>
                <a:ext uri="{FF2B5EF4-FFF2-40B4-BE49-F238E27FC236}">
                  <a16:creationId xmlns:a16="http://schemas.microsoft.com/office/drawing/2014/main" id="{67A2C075-66DD-FE45-9C89-FD3F30076976}"/>
                </a:ext>
              </a:extLst>
            </p:cNvPr>
            <p:cNvSpPr>
              <a:spLocks noChangeArrowheads="1"/>
            </p:cNvSpPr>
            <p:nvPr/>
          </p:nvSpPr>
          <p:spPr bwMode="auto">
            <a:xfrm>
              <a:off x="14891403" y="11422726"/>
              <a:ext cx="438195" cy="168452"/>
            </a:xfrm>
            <a:custGeom>
              <a:avLst/>
              <a:gdLst>
                <a:gd name="connsiteX0" fmla="*/ 208732 w 438195"/>
                <a:gd name="connsiteY0" fmla="*/ 164791 h 168452"/>
                <a:gd name="connsiteX1" fmla="*/ 211321 w 438195"/>
                <a:gd name="connsiteY1" fmla="*/ 164791 h 168452"/>
                <a:gd name="connsiteX2" fmla="*/ 211479 w 438195"/>
                <a:gd name="connsiteY2" fmla="*/ 164791 h 168452"/>
                <a:gd name="connsiteX3" fmla="*/ 211575 w 438195"/>
                <a:gd name="connsiteY3" fmla="*/ 164919 h 168452"/>
                <a:gd name="connsiteX4" fmla="*/ 212853 w 438195"/>
                <a:gd name="connsiteY4" fmla="*/ 166621 h 168452"/>
                <a:gd name="connsiteX5" fmla="*/ 208732 w 438195"/>
                <a:gd name="connsiteY5" fmla="*/ 164791 h 168452"/>
                <a:gd name="connsiteX6" fmla="*/ 76899 w 438195"/>
                <a:gd name="connsiteY6" fmla="*/ 164791 h 168452"/>
                <a:gd name="connsiteX7" fmla="*/ 79647 w 438195"/>
                <a:gd name="connsiteY7" fmla="*/ 164791 h 168452"/>
                <a:gd name="connsiteX8" fmla="*/ 76899 w 438195"/>
                <a:gd name="connsiteY8" fmla="*/ 167537 h 168452"/>
                <a:gd name="connsiteX9" fmla="*/ 60425 w 438195"/>
                <a:gd name="connsiteY9" fmla="*/ 164791 h 168452"/>
                <a:gd name="connsiteX10" fmla="*/ 64086 w 438195"/>
                <a:gd name="connsiteY10" fmla="*/ 164791 h 168452"/>
                <a:gd name="connsiteX11" fmla="*/ 60425 w 438195"/>
                <a:gd name="connsiteY11" fmla="*/ 164791 h 168452"/>
                <a:gd name="connsiteX12" fmla="*/ 50354 w 438195"/>
                <a:gd name="connsiteY12" fmla="*/ 164791 h 168452"/>
                <a:gd name="connsiteX13" fmla="*/ 54015 w 438195"/>
                <a:gd name="connsiteY13" fmla="*/ 164791 h 168452"/>
                <a:gd name="connsiteX14" fmla="*/ 50354 w 438195"/>
                <a:gd name="connsiteY14" fmla="*/ 167537 h 168452"/>
                <a:gd name="connsiteX15" fmla="*/ 50354 w 438195"/>
                <a:gd name="connsiteY15" fmla="*/ 164791 h 168452"/>
                <a:gd name="connsiteX16" fmla="*/ 47604 w 438195"/>
                <a:gd name="connsiteY16" fmla="*/ 164791 h 168452"/>
                <a:gd name="connsiteX17" fmla="*/ 47604 w 438195"/>
                <a:gd name="connsiteY17" fmla="*/ 167537 h 168452"/>
                <a:gd name="connsiteX18" fmla="*/ 43941 w 438195"/>
                <a:gd name="connsiteY18" fmla="*/ 167537 h 168452"/>
                <a:gd name="connsiteX19" fmla="*/ 32955 w 438195"/>
                <a:gd name="connsiteY19" fmla="*/ 164791 h 168452"/>
                <a:gd name="connsiteX20" fmla="*/ 34787 w 438195"/>
                <a:gd name="connsiteY20" fmla="*/ 164791 h 168452"/>
                <a:gd name="connsiteX21" fmla="*/ 36618 w 438195"/>
                <a:gd name="connsiteY21" fmla="*/ 168452 h 168452"/>
                <a:gd name="connsiteX22" fmla="*/ 32955 w 438195"/>
                <a:gd name="connsiteY22" fmla="*/ 164791 h 168452"/>
                <a:gd name="connsiteX23" fmla="*/ 24715 w 438195"/>
                <a:gd name="connsiteY23" fmla="*/ 164791 h 168452"/>
                <a:gd name="connsiteX24" fmla="*/ 23342 w 438195"/>
                <a:gd name="connsiteY24" fmla="*/ 168452 h 168452"/>
                <a:gd name="connsiteX25" fmla="*/ 21968 w 438195"/>
                <a:gd name="connsiteY25" fmla="*/ 166621 h 168452"/>
                <a:gd name="connsiteX26" fmla="*/ 60425 w 438195"/>
                <a:gd name="connsiteY26" fmla="*/ 162041 h 168452"/>
                <a:gd name="connsiteX27" fmla="*/ 63564 w 438195"/>
                <a:gd name="connsiteY27" fmla="*/ 162041 h 168452"/>
                <a:gd name="connsiteX28" fmla="*/ 68661 w 438195"/>
                <a:gd name="connsiteY28" fmla="*/ 162041 h 168452"/>
                <a:gd name="connsiteX29" fmla="*/ 69842 w 438195"/>
                <a:gd name="connsiteY29" fmla="*/ 162041 h 168452"/>
                <a:gd name="connsiteX30" fmla="*/ 63564 w 438195"/>
                <a:gd name="connsiteY30" fmla="*/ 163414 h 168452"/>
                <a:gd name="connsiteX31" fmla="*/ 60425 w 438195"/>
                <a:gd name="connsiteY31" fmla="*/ 162041 h 168452"/>
                <a:gd name="connsiteX32" fmla="*/ 65913 w 438195"/>
                <a:gd name="connsiteY32" fmla="*/ 159293 h 168452"/>
                <a:gd name="connsiteX33" fmla="*/ 66703 w 438195"/>
                <a:gd name="connsiteY33" fmla="*/ 159293 h 168452"/>
                <a:gd name="connsiteX34" fmla="*/ 66829 w 438195"/>
                <a:gd name="connsiteY34" fmla="*/ 159293 h 168452"/>
                <a:gd name="connsiteX35" fmla="*/ 70492 w 438195"/>
                <a:gd name="connsiteY35" fmla="*/ 159293 h 168452"/>
                <a:gd name="connsiteX36" fmla="*/ 68661 w 438195"/>
                <a:gd name="connsiteY36" fmla="*/ 162041 h 168452"/>
                <a:gd name="connsiteX37" fmla="*/ 66282 w 438195"/>
                <a:gd name="connsiteY37" fmla="*/ 159662 h 168452"/>
                <a:gd name="connsiteX38" fmla="*/ 63564 w 438195"/>
                <a:gd name="connsiteY38" fmla="*/ 162041 h 168452"/>
                <a:gd name="connsiteX39" fmla="*/ 60425 w 438195"/>
                <a:gd name="connsiteY39" fmla="*/ 160667 h 168452"/>
                <a:gd name="connsiteX40" fmla="*/ 66055 w 438195"/>
                <a:gd name="connsiteY40" fmla="*/ 159435 h 168452"/>
                <a:gd name="connsiteX41" fmla="*/ 56026 w 438195"/>
                <a:gd name="connsiteY41" fmla="*/ 159293 h 168452"/>
                <a:gd name="connsiteX42" fmla="*/ 59323 w 438195"/>
                <a:gd name="connsiteY42" fmla="*/ 159293 h 168452"/>
                <a:gd name="connsiteX43" fmla="*/ 56026 w 438195"/>
                <a:gd name="connsiteY43" fmla="*/ 162041 h 168452"/>
                <a:gd name="connsiteX44" fmla="*/ 56026 w 438195"/>
                <a:gd name="connsiteY44" fmla="*/ 159293 h 168452"/>
                <a:gd name="connsiteX45" fmla="*/ 43941 w 438195"/>
                <a:gd name="connsiteY45" fmla="*/ 159293 h 168452"/>
                <a:gd name="connsiteX46" fmla="*/ 46689 w 438195"/>
                <a:gd name="connsiteY46" fmla="*/ 159293 h 168452"/>
                <a:gd name="connsiteX47" fmla="*/ 46689 w 438195"/>
                <a:gd name="connsiteY47" fmla="*/ 162041 h 168452"/>
                <a:gd name="connsiteX48" fmla="*/ 38453 w 438195"/>
                <a:gd name="connsiteY48" fmla="*/ 159293 h 168452"/>
                <a:gd name="connsiteX49" fmla="*/ 42114 w 438195"/>
                <a:gd name="connsiteY49" fmla="*/ 159293 h 168452"/>
                <a:gd name="connsiteX50" fmla="*/ 38453 w 438195"/>
                <a:gd name="connsiteY50" fmla="*/ 162041 h 168452"/>
                <a:gd name="connsiteX51" fmla="*/ 25265 w 438195"/>
                <a:gd name="connsiteY51" fmla="*/ 159293 h 168452"/>
                <a:gd name="connsiteX52" fmla="*/ 26364 w 438195"/>
                <a:gd name="connsiteY52" fmla="*/ 159293 h 168452"/>
                <a:gd name="connsiteX53" fmla="*/ 23488 w 438195"/>
                <a:gd name="connsiteY53" fmla="*/ 161690 h 168452"/>
                <a:gd name="connsiteX54" fmla="*/ 23800 w 438195"/>
                <a:gd name="connsiteY54" fmla="*/ 162041 h 168452"/>
                <a:gd name="connsiteX55" fmla="*/ 23066 w 438195"/>
                <a:gd name="connsiteY55" fmla="*/ 162041 h 168452"/>
                <a:gd name="connsiteX56" fmla="*/ 21968 w 438195"/>
                <a:gd name="connsiteY56" fmla="*/ 162956 h 168452"/>
                <a:gd name="connsiteX57" fmla="*/ 22792 w 438195"/>
                <a:gd name="connsiteY57" fmla="*/ 162041 h 168452"/>
                <a:gd name="connsiteX58" fmla="*/ 21968 w 438195"/>
                <a:gd name="connsiteY58" fmla="*/ 162041 h 168452"/>
                <a:gd name="connsiteX59" fmla="*/ 22884 w 438195"/>
                <a:gd name="connsiteY59" fmla="*/ 161011 h 168452"/>
                <a:gd name="connsiteX60" fmla="*/ 23299 w 438195"/>
                <a:gd name="connsiteY60" fmla="*/ 161477 h 168452"/>
                <a:gd name="connsiteX61" fmla="*/ 93633 w 438195"/>
                <a:gd name="connsiteY61" fmla="*/ 158960 h 168452"/>
                <a:gd name="connsiteX62" fmla="*/ 96130 w 438195"/>
                <a:gd name="connsiteY62" fmla="*/ 160218 h 168452"/>
                <a:gd name="connsiteX63" fmla="*/ 93633 w 438195"/>
                <a:gd name="connsiteY63" fmla="*/ 159841 h 168452"/>
                <a:gd name="connsiteX64" fmla="*/ 1221 w 438195"/>
                <a:gd name="connsiteY64" fmla="*/ 155178 h 168452"/>
                <a:gd name="connsiteX65" fmla="*/ 2441 w 438195"/>
                <a:gd name="connsiteY65" fmla="*/ 156551 h 168452"/>
                <a:gd name="connsiteX66" fmla="*/ 9765 w 438195"/>
                <a:gd name="connsiteY66" fmla="*/ 156551 h 168452"/>
                <a:gd name="connsiteX67" fmla="*/ 0 w 438195"/>
                <a:gd name="connsiteY67" fmla="*/ 157923 h 168452"/>
                <a:gd name="connsiteX68" fmla="*/ 93383 w 438195"/>
                <a:gd name="connsiteY68" fmla="*/ 153805 h 168452"/>
                <a:gd name="connsiteX69" fmla="*/ 94481 w 438195"/>
                <a:gd name="connsiteY69" fmla="*/ 153805 h 168452"/>
                <a:gd name="connsiteX70" fmla="*/ 96129 w 438195"/>
                <a:gd name="connsiteY70" fmla="*/ 153805 h 168452"/>
                <a:gd name="connsiteX71" fmla="*/ 97776 w 438195"/>
                <a:gd name="connsiteY71" fmla="*/ 153805 h 168452"/>
                <a:gd name="connsiteX72" fmla="*/ 93383 w 438195"/>
                <a:gd name="connsiteY72" fmla="*/ 153805 h 168452"/>
                <a:gd name="connsiteX73" fmla="*/ 82397 w 438195"/>
                <a:gd name="connsiteY73" fmla="*/ 153805 h 168452"/>
                <a:gd name="connsiteX74" fmla="*/ 85143 w 438195"/>
                <a:gd name="connsiteY74" fmla="*/ 155635 h 168452"/>
                <a:gd name="connsiteX75" fmla="*/ 82397 w 438195"/>
                <a:gd name="connsiteY75" fmla="*/ 157466 h 168452"/>
                <a:gd name="connsiteX76" fmla="*/ 72510 w 438195"/>
                <a:gd name="connsiteY76" fmla="*/ 153805 h 168452"/>
                <a:gd name="connsiteX77" fmla="*/ 78003 w 438195"/>
                <a:gd name="connsiteY77" fmla="*/ 153805 h 168452"/>
                <a:gd name="connsiteX78" fmla="*/ 78003 w 438195"/>
                <a:gd name="connsiteY78" fmla="*/ 155374 h 168452"/>
                <a:gd name="connsiteX79" fmla="*/ 80200 w 438195"/>
                <a:gd name="connsiteY79" fmla="*/ 153805 h 168452"/>
                <a:gd name="connsiteX80" fmla="*/ 78003 w 438195"/>
                <a:gd name="connsiteY80" fmla="*/ 160083 h 168452"/>
                <a:gd name="connsiteX81" fmla="*/ 73608 w 438195"/>
                <a:gd name="connsiteY81" fmla="*/ 156944 h 168452"/>
                <a:gd name="connsiteX82" fmla="*/ 75805 w 438195"/>
                <a:gd name="connsiteY82" fmla="*/ 161652 h 168452"/>
                <a:gd name="connsiteX83" fmla="*/ 74707 w 438195"/>
                <a:gd name="connsiteY83" fmla="*/ 163222 h 168452"/>
                <a:gd name="connsiteX84" fmla="*/ 73877 w 438195"/>
                <a:gd name="connsiteY84" fmla="*/ 159666 h 168452"/>
                <a:gd name="connsiteX85" fmla="*/ 71411 w 438195"/>
                <a:gd name="connsiteY85" fmla="*/ 162956 h 168452"/>
                <a:gd name="connsiteX86" fmla="*/ 71411 w 438195"/>
                <a:gd name="connsiteY86" fmla="*/ 161125 h 168452"/>
                <a:gd name="connsiteX87" fmla="*/ 73840 w 438195"/>
                <a:gd name="connsiteY87" fmla="*/ 159505 h 168452"/>
                <a:gd name="connsiteX88" fmla="*/ 67287 w 438195"/>
                <a:gd name="connsiteY88" fmla="*/ 153805 h 168452"/>
                <a:gd name="connsiteX89" fmla="*/ 67287 w 438195"/>
                <a:gd name="connsiteY89" fmla="*/ 156551 h 168452"/>
                <a:gd name="connsiteX90" fmla="*/ 65913 w 438195"/>
                <a:gd name="connsiteY90" fmla="*/ 156551 h 168452"/>
                <a:gd name="connsiteX91" fmla="*/ 67287 w 438195"/>
                <a:gd name="connsiteY91" fmla="*/ 153805 h 168452"/>
                <a:gd name="connsiteX92" fmla="*/ 51635 w 438195"/>
                <a:gd name="connsiteY92" fmla="*/ 153805 h 168452"/>
                <a:gd name="connsiteX93" fmla="*/ 53832 w 438195"/>
                <a:gd name="connsiteY93" fmla="*/ 155635 h 168452"/>
                <a:gd name="connsiteX94" fmla="*/ 49439 w 438195"/>
                <a:gd name="connsiteY94" fmla="*/ 157466 h 168452"/>
                <a:gd name="connsiteX95" fmla="*/ 51635 w 438195"/>
                <a:gd name="connsiteY95" fmla="*/ 153805 h 168452"/>
                <a:gd name="connsiteX96" fmla="*/ 35703 w 438195"/>
                <a:gd name="connsiteY96" fmla="*/ 153805 h 168452"/>
                <a:gd name="connsiteX97" fmla="*/ 37534 w 438195"/>
                <a:gd name="connsiteY97" fmla="*/ 157923 h 168452"/>
                <a:gd name="connsiteX98" fmla="*/ 33871 w 438195"/>
                <a:gd name="connsiteY98" fmla="*/ 155178 h 168452"/>
                <a:gd name="connsiteX99" fmla="*/ 35703 w 438195"/>
                <a:gd name="connsiteY99" fmla="*/ 153805 h 168452"/>
                <a:gd name="connsiteX100" fmla="*/ 5494 w 438195"/>
                <a:gd name="connsiteY100" fmla="*/ 153805 h 168452"/>
                <a:gd name="connsiteX101" fmla="*/ 7324 w 438195"/>
                <a:gd name="connsiteY101" fmla="*/ 153805 h 168452"/>
                <a:gd name="connsiteX102" fmla="*/ 9155 w 438195"/>
                <a:gd name="connsiteY102" fmla="*/ 153805 h 168452"/>
                <a:gd name="connsiteX103" fmla="*/ 5494 w 438195"/>
                <a:gd name="connsiteY103" fmla="*/ 153805 h 168452"/>
                <a:gd name="connsiteX104" fmla="*/ 137327 w 438195"/>
                <a:gd name="connsiteY104" fmla="*/ 151413 h 168452"/>
                <a:gd name="connsiteX105" fmla="*/ 137327 w 438195"/>
                <a:gd name="connsiteY105" fmla="*/ 153929 h 168452"/>
                <a:gd name="connsiteX106" fmla="*/ 131085 w 438195"/>
                <a:gd name="connsiteY106" fmla="*/ 153929 h 168452"/>
                <a:gd name="connsiteX107" fmla="*/ 137327 w 438195"/>
                <a:gd name="connsiteY107" fmla="*/ 151413 h 168452"/>
                <a:gd name="connsiteX108" fmla="*/ 241690 w 438195"/>
                <a:gd name="connsiteY108" fmla="*/ 148307 h 168452"/>
                <a:gd name="connsiteX109" fmla="*/ 245811 w 438195"/>
                <a:gd name="connsiteY109" fmla="*/ 148307 h 168452"/>
                <a:gd name="connsiteX110" fmla="*/ 243064 w 438195"/>
                <a:gd name="connsiteY110" fmla="*/ 152428 h 168452"/>
                <a:gd name="connsiteX111" fmla="*/ 123591 w 438195"/>
                <a:gd name="connsiteY111" fmla="*/ 148307 h 168452"/>
                <a:gd name="connsiteX112" fmla="*/ 123591 w 438195"/>
                <a:gd name="connsiteY112" fmla="*/ 151970 h 168452"/>
                <a:gd name="connsiteX113" fmla="*/ 120843 w 438195"/>
                <a:gd name="connsiteY113" fmla="*/ 150139 h 168452"/>
                <a:gd name="connsiteX114" fmla="*/ 353383 w 438195"/>
                <a:gd name="connsiteY114" fmla="*/ 142819 h 168452"/>
                <a:gd name="connsiteX115" fmla="*/ 355214 w 438195"/>
                <a:gd name="connsiteY115" fmla="*/ 145565 h 168452"/>
                <a:gd name="connsiteX116" fmla="*/ 351551 w 438195"/>
                <a:gd name="connsiteY116" fmla="*/ 145565 h 168452"/>
                <a:gd name="connsiteX117" fmla="*/ 212395 w 438195"/>
                <a:gd name="connsiteY117" fmla="*/ 142819 h 168452"/>
                <a:gd name="connsiteX118" fmla="*/ 210564 w 438195"/>
                <a:gd name="connsiteY118" fmla="*/ 146480 h 168452"/>
                <a:gd name="connsiteX119" fmla="*/ 208732 w 438195"/>
                <a:gd name="connsiteY119" fmla="*/ 146480 h 168452"/>
                <a:gd name="connsiteX120" fmla="*/ 212395 w 438195"/>
                <a:gd name="connsiteY120" fmla="*/ 142819 h 168452"/>
                <a:gd name="connsiteX121" fmla="*/ 364307 w 438195"/>
                <a:gd name="connsiteY121" fmla="*/ 124321 h 168452"/>
                <a:gd name="connsiteX122" fmla="*/ 365787 w 438195"/>
                <a:gd name="connsiteY122" fmla="*/ 126254 h 168452"/>
                <a:gd name="connsiteX123" fmla="*/ 364226 w 438195"/>
                <a:gd name="connsiteY123" fmla="*/ 124524 h 168452"/>
                <a:gd name="connsiteX124" fmla="*/ 352991 w 438195"/>
                <a:gd name="connsiteY124" fmla="*/ 97635 h 168452"/>
                <a:gd name="connsiteX125" fmla="*/ 354551 w 438195"/>
                <a:gd name="connsiteY125" fmla="*/ 98579 h 168452"/>
                <a:gd name="connsiteX126" fmla="*/ 353147 w 438195"/>
                <a:gd name="connsiteY126" fmla="*/ 98107 h 168452"/>
                <a:gd name="connsiteX127" fmla="*/ 228461 w 438195"/>
                <a:gd name="connsiteY127" fmla="*/ 5491 h 168452"/>
                <a:gd name="connsiteX128" fmla="*/ 235952 w 438195"/>
                <a:gd name="connsiteY128" fmla="*/ 8007 h 168452"/>
                <a:gd name="connsiteX129" fmla="*/ 239697 w 438195"/>
                <a:gd name="connsiteY129" fmla="*/ 14297 h 168452"/>
                <a:gd name="connsiteX130" fmla="*/ 240945 w 438195"/>
                <a:gd name="connsiteY130" fmla="*/ 13039 h 168452"/>
                <a:gd name="connsiteX131" fmla="*/ 242194 w 438195"/>
                <a:gd name="connsiteY131" fmla="*/ 11781 h 168452"/>
                <a:gd name="connsiteX132" fmla="*/ 277149 w 438195"/>
                <a:gd name="connsiteY132" fmla="*/ 41971 h 168452"/>
                <a:gd name="connsiteX133" fmla="*/ 278398 w 438195"/>
                <a:gd name="connsiteY133" fmla="*/ 40714 h 168452"/>
                <a:gd name="connsiteX134" fmla="*/ 282143 w 438195"/>
                <a:gd name="connsiteY134" fmla="*/ 43229 h 168452"/>
                <a:gd name="connsiteX135" fmla="*/ 283391 w 438195"/>
                <a:gd name="connsiteY135" fmla="*/ 47003 h 168452"/>
                <a:gd name="connsiteX136" fmla="*/ 284640 w 438195"/>
                <a:gd name="connsiteY136" fmla="*/ 45745 h 168452"/>
                <a:gd name="connsiteX137" fmla="*/ 302118 w 438195"/>
                <a:gd name="connsiteY137" fmla="*/ 58325 h 168452"/>
                <a:gd name="connsiteX138" fmla="*/ 302118 w 438195"/>
                <a:gd name="connsiteY138" fmla="*/ 63357 h 168452"/>
                <a:gd name="connsiteX139" fmla="*/ 308360 w 438195"/>
                <a:gd name="connsiteY139" fmla="*/ 63357 h 168452"/>
                <a:gd name="connsiteX140" fmla="*/ 312105 w 438195"/>
                <a:gd name="connsiteY140" fmla="*/ 72162 h 168452"/>
                <a:gd name="connsiteX141" fmla="*/ 314602 w 438195"/>
                <a:gd name="connsiteY141" fmla="*/ 70904 h 168452"/>
                <a:gd name="connsiteX142" fmla="*/ 323341 w 438195"/>
                <a:gd name="connsiteY142" fmla="*/ 75936 h 168452"/>
                <a:gd name="connsiteX143" fmla="*/ 338322 w 438195"/>
                <a:gd name="connsiteY143" fmla="*/ 89773 h 168452"/>
                <a:gd name="connsiteX144" fmla="*/ 340818 w 438195"/>
                <a:gd name="connsiteY144" fmla="*/ 89773 h 168452"/>
                <a:gd name="connsiteX145" fmla="*/ 339570 w 438195"/>
                <a:gd name="connsiteY145" fmla="*/ 86000 h 168452"/>
                <a:gd name="connsiteX146" fmla="*/ 344564 w 438195"/>
                <a:gd name="connsiteY146" fmla="*/ 89773 h 168452"/>
                <a:gd name="connsiteX147" fmla="*/ 345812 w 438195"/>
                <a:gd name="connsiteY147" fmla="*/ 92289 h 168452"/>
                <a:gd name="connsiteX148" fmla="*/ 350806 w 438195"/>
                <a:gd name="connsiteY148" fmla="*/ 93547 h 168452"/>
                <a:gd name="connsiteX149" fmla="*/ 352054 w 438195"/>
                <a:gd name="connsiteY149" fmla="*/ 94805 h 168452"/>
                <a:gd name="connsiteX150" fmla="*/ 350806 w 438195"/>
                <a:gd name="connsiteY150" fmla="*/ 97321 h 168452"/>
                <a:gd name="connsiteX151" fmla="*/ 353147 w 438195"/>
                <a:gd name="connsiteY151" fmla="*/ 98107 h 168452"/>
                <a:gd name="connsiteX152" fmla="*/ 353303 w 438195"/>
                <a:gd name="connsiteY152" fmla="*/ 98579 h 168452"/>
                <a:gd name="connsiteX153" fmla="*/ 355799 w 438195"/>
                <a:gd name="connsiteY153" fmla="*/ 101095 h 168452"/>
                <a:gd name="connsiteX154" fmla="*/ 355799 w 438195"/>
                <a:gd name="connsiteY154" fmla="*/ 98579 h 168452"/>
                <a:gd name="connsiteX155" fmla="*/ 382016 w 438195"/>
                <a:gd name="connsiteY155" fmla="*/ 119964 h 168452"/>
                <a:gd name="connsiteX156" fmla="*/ 385761 w 438195"/>
                <a:gd name="connsiteY156" fmla="*/ 127512 h 168452"/>
                <a:gd name="connsiteX157" fmla="*/ 385761 w 438195"/>
                <a:gd name="connsiteY157" fmla="*/ 126254 h 168452"/>
                <a:gd name="connsiteX158" fmla="*/ 387010 w 438195"/>
                <a:gd name="connsiteY158" fmla="*/ 130028 h 168452"/>
                <a:gd name="connsiteX159" fmla="*/ 388258 w 438195"/>
                <a:gd name="connsiteY159" fmla="*/ 126254 h 168452"/>
                <a:gd name="connsiteX160" fmla="*/ 392003 w 438195"/>
                <a:gd name="connsiteY160" fmla="*/ 128770 h 168452"/>
                <a:gd name="connsiteX161" fmla="*/ 396997 w 438195"/>
                <a:gd name="connsiteY161" fmla="*/ 128770 h 168452"/>
                <a:gd name="connsiteX162" fmla="*/ 401991 w 438195"/>
                <a:gd name="connsiteY162" fmla="*/ 132544 h 168452"/>
                <a:gd name="connsiteX163" fmla="*/ 415723 w 438195"/>
                <a:gd name="connsiteY163" fmla="*/ 143865 h 168452"/>
                <a:gd name="connsiteX164" fmla="*/ 413226 w 438195"/>
                <a:gd name="connsiteY164" fmla="*/ 143865 h 168452"/>
                <a:gd name="connsiteX165" fmla="*/ 424462 w 438195"/>
                <a:gd name="connsiteY165" fmla="*/ 151413 h 168452"/>
                <a:gd name="connsiteX166" fmla="*/ 429456 w 438195"/>
                <a:gd name="connsiteY166" fmla="*/ 156445 h 168452"/>
                <a:gd name="connsiteX167" fmla="*/ 425710 w 438195"/>
                <a:gd name="connsiteY167" fmla="*/ 156445 h 168452"/>
                <a:gd name="connsiteX168" fmla="*/ 438195 w 438195"/>
                <a:gd name="connsiteY168" fmla="*/ 162734 h 168452"/>
                <a:gd name="connsiteX169" fmla="*/ 429456 w 438195"/>
                <a:gd name="connsiteY169" fmla="*/ 161476 h 168452"/>
                <a:gd name="connsiteX170" fmla="*/ 425710 w 438195"/>
                <a:gd name="connsiteY170" fmla="*/ 161476 h 168452"/>
                <a:gd name="connsiteX171" fmla="*/ 420717 w 438195"/>
                <a:gd name="connsiteY171" fmla="*/ 163992 h 168452"/>
                <a:gd name="connsiteX172" fmla="*/ 419468 w 438195"/>
                <a:gd name="connsiteY172" fmla="*/ 162734 h 168452"/>
                <a:gd name="connsiteX173" fmla="*/ 410729 w 438195"/>
                <a:gd name="connsiteY173" fmla="*/ 162734 h 168452"/>
                <a:gd name="connsiteX174" fmla="*/ 400742 w 438195"/>
                <a:gd name="connsiteY174" fmla="*/ 161476 h 168452"/>
                <a:gd name="connsiteX175" fmla="*/ 389507 w 438195"/>
                <a:gd name="connsiteY175" fmla="*/ 160218 h 168452"/>
                <a:gd name="connsiteX176" fmla="*/ 384513 w 438195"/>
                <a:gd name="connsiteY176" fmla="*/ 161476 h 168452"/>
                <a:gd name="connsiteX177" fmla="*/ 379519 w 438195"/>
                <a:gd name="connsiteY177" fmla="*/ 163992 h 168452"/>
                <a:gd name="connsiteX178" fmla="*/ 379519 w 438195"/>
                <a:gd name="connsiteY178" fmla="*/ 162734 h 168452"/>
                <a:gd name="connsiteX179" fmla="*/ 369532 w 438195"/>
                <a:gd name="connsiteY179" fmla="*/ 161476 h 168452"/>
                <a:gd name="connsiteX180" fmla="*/ 369532 w 438195"/>
                <a:gd name="connsiteY180" fmla="*/ 163992 h 168452"/>
                <a:gd name="connsiteX181" fmla="*/ 358296 w 438195"/>
                <a:gd name="connsiteY181" fmla="*/ 165250 h 168452"/>
                <a:gd name="connsiteX182" fmla="*/ 355799 w 438195"/>
                <a:gd name="connsiteY182" fmla="*/ 162734 h 168452"/>
                <a:gd name="connsiteX183" fmla="*/ 352054 w 438195"/>
                <a:gd name="connsiteY183" fmla="*/ 165250 h 168452"/>
                <a:gd name="connsiteX184" fmla="*/ 352054 w 438195"/>
                <a:gd name="connsiteY184" fmla="*/ 163992 h 168452"/>
                <a:gd name="connsiteX185" fmla="*/ 344564 w 438195"/>
                <a:gd name="connsiteY185" fmla="*/ 158960 h 168452"/>
                <a:gd name="connsiteX186" fmla="*/ 345812 w 438195"/>
                <a:gd name="connsiteY186" fmla="*/ 160218 h 168452"/>
                <a:gd name="connsiteX187" fmla="*/ 337073 w 438195"/>
                <a:gd name="connsiteY187" fmla="*/ 158960 h 168452"/>
                <a:gd name="connsiteX188" fmla="*/ 337073 w 438195"/>
                <a:gd name="connsiteY188" fmla="*/ 161476 h 168452"/>
                <a:gd name="connsiteX189" fmla="*/ 328334 w 438195"/>
                <a:gd name="connsiteY189" fmla="*/ 160218 h 168452"/>
                <a:gd name="connsiteX190" fmla="*/ 328334 w 438195"/>
                <a:gd name="connsiteY190" fmla="*/ 158960 h 168452"/>
                <a:gd name="connsiteX191" fmla="*/ 322092 w 438195"/>
                <a:gd name="connsiteY191" fmla="*/ 161476 h 168452"/>
                <a:gd name="connsiteX192" fmla="*/ 315850 w 438195"/>
                <a:gd name="connsiteY192" fmla="*/ 161476 h 168452"/>
                <a:gd name="connsiteX193" fmla="*/ 312105 w 438195"/>
                <a:gd name="connsiteY193" fmla="*/ 161476 h 168452"/>
                <a:gd name="connsiteX194" fmla="*/ 303366 w 438195"/>
                <a:gd name="connsiteY194" fmla="*/ 161476 h 168452"/>
                <a:gd name="connsiteX195" fmla="*/ 303366 w 438195"/>
                <a:gd name="connsiteY195" fmla="*/ 158960 h 168452"/>
                <a:gd name="connsiteX196" fmla="*/ 298372 w 438195"/>
                <a:gd name="connsiteY196" fmla="*/ 160218 h 168452"/>
                <a:gd name="connsiteX197" fmla="*/ 293379 w 438195"/>
                <a:gd name="connsiteY197" fmla="*/ 165250 h 168452"/>
                <a:gd name="connsiteX198" fmla="*/ 293379 w 438195"/>
                <a:gd name="connsiteY198" fmla="*/ 163992 h 168452"/>
                <a:gd name="connsiteX199" fmla="*/ 283391 w 438195"/>
                <a:gd name="connsiteY199" fmla="*/ 163992 h 168452"/>
                <a:gd name="connsiteX200" fmla="*/ 283391 w 438195"/>
                <a:gd name="connsiteY200" fmla="*/ 161476 h 168452"/>
                <a:gd name="connsiteX201" fmla="*/ 279646 w 438195"/>
                <a:gd name="connsiteY201" fmla="*/ 163992 h 168452"/>
                <a:gd name="connsiteX202" fmla="*/ 253430 w 438195"/>
                <a:gd name="connsiteY202" fmla="*/ 161476 h 168452"/>
                <a:gd name="connsiteX203" fmla="*/ 247187 w 438195"/>
                <a:gd name="connsiteY203" fmla="*/ 161476 h 168452"/>
                <a:gd name="connsiteX204" fmla="*/ 248436 w 438195"/>
                <a:gd name="connsiteY204" fmla="*/ 160218 h 168452"/>
                <a:gd name="connsiteX205" fmla="*/ 239697 w 438195"/>
                <a:gd name="connsiteY205" fmla="*/ 163992 h 168452"/>
                <a:gd name="connsiteX206" fmla="*/ 239697 w 438195"/>
                <a:gd name="connsiteY206" fmla="*/ 160218 h 168452"/>
                <a:gd name="connsiteX207" fmla="*/ 235952 w 438195"/>
                <a:gd name="connsiteY207" fmla="*/ 162734 h 168452"/>
                <a:gd name="connsiteX208" fmla="*/ 234703 w 438195"/>
                <a:gd name="connsiteY208" fmla="*/ 160218 h 168452"/>
                <a:gd name="connsiteX209" fmla="*/ 229710 w 438195"/>
                <a:gd name="connsiteY209" fmla="*/ 161476 h 168452"/>
                <a:gd name="connsiteX210" fmla="*/ 230958 w 438195"/>
                <a:gd name="connsiteY210" fmla="*/ 160218 h 168452"/>
                <a:gd name="connsiteX211" fmla="*/ 222219 w 438195"/>
                <a:gd name="connsiteY211" fmla="*/ 163992 h 168452"/>
                <a:gd name="connsiteX212" fmla="*/ 217226 w 438195"/>
                <a:gd name="connsiteY212" fmla="*/ 161476 h 168452"/>
                <a:gd name="connsiteX213" fmla="*/ 215977 w 438195"/>
                <a:gd name="connsiteY213" fmla="*/ 163992 h 168452"/>
                <a:gd name="connsiteX214" fmla="*/ 214729 w 438195"/>
                <a:gd name="connsiteY214" fmla="*/ 165250 h 168452"/>
                <a:gd name="connsiteX215" fmla="*/ 214729 w 438195"/>
                <a:gd name="connsiteY215" fmla="*/ 163992 h 168452"/>
                <a:gd name="connsiteX216" fmla="*/ 209735 w 438195"/>
                <a:gd name="connsiteY216" fmla="*/ 163992 h 168452"/>
                <a:gd name="connsiteX217" fmla="*/ 207238 w 438195"/>
                <a:gd name="connsiteY217" fmla="*/ 163992 h 168452"/>
                <a:gd name="connsiteX218" fmla="*/ 191009 w 438195"/>
                <a:gd name="connsiteY218" fmla="*/ 163992 h 168452"/>
                <a:gd name="connsiteX219" fmla="*/ 193506 w 438195"/>
                <a:gd name="connsiteY219" fmla="*/ 163992 h 168452"/>
                <a:gd name="connsiteX220" fmla="*/ 181022 w 438195"/>
                <a:gd name="connsiteY220" fmla="*/ 162734 h 168452"/>
                <a:gd name="connsiteX221" fmla="*/ 181022 w 438195"/>
                <a:gd name="connsiteY221" fmla="*/ 163992 h 168452"/>
                <a:gd name="connsiteX222" fmla="*/ 172283 w 438195"/>
                <a:gd name="connsiteY222" fmla="*/ 165250 h 168452"/>
                <a:gd name="connsiteX223" fmla="*/ 172283 w 438195"/>
                <a:gd name="connsiteY223" fmla="*/ 167766 h 168452"/>
                <a:gd name="connsiteX224" fmla="*/ 157302 w 438195"/>
                <a:gd name="connsiteY224" fmla="*/ 165250 h 168452"/>
                <a:gd name="connsiteX225" fmla="*/ 149811 w 438195"/>
                <a:gd name="connsiteY225" fmla="*/ 165250 h 168452"/>
                <a:gd name="connsiteX226" fmla="*/ 142321 w 438195"/>
                <a:gd name="connsiteY226" fmla="*/ 165250 h 168452"/>
                <a:gd name="connsiteX227" fmla="*/ 140866 w 438195"/>
                <a:gd name="connsiteY227" fmla="*/ 165081 h 168452"/>
                <a:gd name="connsiteX228" fmla="*/ 139387 w 438195"/>
                <a:gd name="connsiteY228" fmla="*/ 165821 h 168452"/>
                <a:gd name="connsiteX229" fmla="*/ 137328 w 438195"/>
                <a:gd name="connsiteY229" fmla="*/ 164791 h 168452"/>
                <a:gd name="connsiteX230" fmla="*/ 138373 w 438195"/>
                <a:gd name="connsiteY230" fmla="*/ 164791 h 168452"/>
                <a:gd name="connsiteX231" fmla="*/ 134206 w 438195"/>
                <a:gd name="connsiteY231" fmla="*/ 164307 h 168452"/>
                <a:gd name="connsiteX232" fmla="*/ 126091 w 438195"/>
                <a:gd name="connsiteY232" fmla="*/ 165250 h 168452"/>
                <a:gd name="connsiteX233" fmla="*/ 126091 w 438195"/>
                <a:gd name="connsiteY233" fmla="*/ 163992 h 168452"/>
                <a:gd name="connsiteX234" fmla="*/ 121098 w 438195"/>
                <a:gd name="connsiteY234" fmla="*/ 165250 h 168452"/>
                <a:gd name="connsiteX235" fmla="*/ 117353 w 438195"/>
                <a:gd name="connsiteY235" fmla="*/ 165250 h 168452"/>
                <a:gd name="connsiteX236" fmla="*/ 112359 w 438195"/>
                <a:gd name="connsiteY236" fmla="*/ 165250 h 168452"/>
                <a:gd name="connsiteX237" fmla="*/ 108614 w 438195"/>
                <a:gd name="connsiteY237" fmla="*/ 165250 h 168452"/>
                <a:gd name="connsiteX238" fmla="*/ 108614 w 438195"/>
                <a:gd name="connsiteY238" fmla="*/ 161476 h 168452"/>
                <a:gd name="connsiteX239" fmla="*/ 106117 w 438195"/>
                <a:gd name="connsiteY239" fmla="*/ 163992 h 168452"/>
                <a:gd name="connsiteX240" fmla="*/ 106117 w 438195"/>
                <a:gd name="connsiteY240" fmla="*/ 161476 h 168452"/>
                <a:gd name="connsiteX241" fmla="*/ 98626 w 438195"/>
                <a:gd name="connsiteY241" fmla="*/ 163992 h 168452"/>
                <a:gd name="connsiteX242" fmla="*/ 101123 w 438195"/>
                <a:gd name="connsiteY242" fmla="*/ 165250 h 168452"/>
                <a:gd name="connsiteX243" fmla="*/ 99875 w 438195"/>
                <a:gd name="connsiteY243" fmla="*/ 165250 h 168452"/>
                <a:gd name="connsiteX244" fmla="*/ 98626 w 438195"/>
                <a:gd name="connsiteY244" fmla="*/ 166508 h 168452"/>
                <a:gd name="connsiteX245" fmla="*/ 91136 w 438195"/>
                <a:gd name="connsiteY245" fmla="*/ 162734 h 168452"/>
                <a:gd name="connsiteX246" fmla="*/ 89575 w 438195"/>
                <a:gd name="connsiteY246" fmla="*/ 164464 h 168452"/>
                <a:gd name="connsiteX247" fmla="*/ 88146 w 438195"/>
                <a:gd name="connsiteY247" fmla="*/ 164791 h 168452"/>
                <a:gd name="connsiteX248" fmla="*/ 91548 w 438195"/>
                <a:gd name="connsiteY248" fmla="*/ 164791 h 168452"/>
                <a:gd name="connsiteX249" fmla="*/ 87885 w 438195"/>
                <a:gd name="connsiteY249" fmla="*/ 167537 h 168452"/>
                <a:gd name="connsiteX250" fmla="*/ 87885 w 438195"/>
                <a:gd name="connsiteY250" fmla="*/ 164851 h 168452"/>
                <a:gd name="connsiteX251" fmla="*/ 86142 w 438195"/>
                <a:gd name="connsiteY251" fmla="*/ 165250 h 168452"/>
                <a:gd name="connsiteX252" fmla="*/ 82397 w 438195"/>
                <a:gd name="connsiteY252" fmla="*/ 163992 h 168452"/>
                <a:gd name="connsiteX253" fmla="*/ 92384 w 438195"/>
                <a:gd name="connsiteY253" fmla="*/ 161476 h 168452"/>
                <a:gd name="connsiteX254" fmla="*/ 89887 w 438195"/>
                <a:gd name="connsiteY254" fmla="*/ 160218 h 168452"/>
                <a:gd name="connsiteX255" fmla="*/ 93009 w 438195"/>
                <a:gd name="connsiteY255" fmla="*/ 159747 h 168452"/>
                <a:gd name="connsiteX256" fmla="*/ 93633 w 438195"/>
                <a:gd name="connsiteY256" fmla="*/ 159841 h 168452"/>
                <a:gd name="connsiteX257" fmla="*/ 93633 w 438195"/>
                <a:gd name="connsiteY257" fmla="*/ 161476 h 168452"/>
                <a:gd name="connsiteX258" fmla="*/ 100581 w 438195"/>
                <a:gd name="connsiteY258" fmla="*/ 159476 h 168452"/>
                <a:gd name="connsiteX259" fmla="*/ 100703 w 438195"/>
                <a:gd name="connsiteY259" fmla="*/ 159293 h 168452"/>
                <a:gd name="connsiteX260" fmla="*/ 100722 w 438195"/>
                <a:gd name="connsiteY260" fmla="*/ 159435 h 168452"/>
                <a:gd name="connsiteX261" fmla="*/ 102372 w 438195"/>
                <a:gd name="connsiteY261" fmla="*/ 158960 h 168452"/>
                <a:gd name="connsiteX262" fmla="*/ 103620 w 438195"/>
                <a:gd name="connsiteY262" fmla="*/ 157703 h 168452"/>
                <a:gd name="connsiteX263" fmla="*/ 102372 w 438195"/>
                <a:gd name="connsiteY263" fmla="*/ 157703 h 168452"/>
                <a:gd name="connsiteX264" fmla="*/ 103620 w 438195"/>
                <a:gd name="connsiteY264" fmla="*/ 156445 h 168452"/>
                <a:gd name="connsiteX265" fmla="*/ 123595 w 438195"/>
                <a:gd name="connsiteY265" fmla="*/ 157703 h 168452"/>
                <a:gd name="connsiteX266" fmla="*/ 118601 w 438195"/>
                <a:gd name="connsiteY266" fmla="*/ 157703 h 168452"/>
                <a:gd name="connsiteX267" fmla="*/ 122346 w 438195"/>
                <a:gd name="connsiteY267" fmla="*/ 158960 h 168452"/>
                <a:gd name="connsiteX268" fmla="*/ 114856 w 438195"/>
                <a:gd name="connsiteY268" fmla="*/ 157703 h 168452"/>
                <a:gd name="connsiteX269" fmla="*/ 114856 w 438195"/>
                <a:gd name="connsiteY269" fmla="*/ 161476 h 168452"/>
                <a:gd name="connsiteX270" fmla="*/ 128588 w 438195"/>
                <a:gd name="connsiteY270" fmla="*/ 158960 h 168452"/>
                <a:gd name="connsiteX271" fmla="*/ 129837 w 438195"/>
                <a:gd name="connsiteY271" fmla="*/ 161476 h 168452"/>
                <a:gd name="connsiteX272" fmla="*/ 139824 w 438195"/>
                <a:gd name="connsiteY272" fmla="*/ 153929 h 168452"/>
                <a:gd name="connsiteX273" fmla="*/ 137327 w 438195"/>
                <a:gd name="connsiteY273" fmla="*/ 153929 h 168452"/>
                <a:gd name="connsiteX274" fmla="*/ 139824 w 438195"/>
                <a:gd name="connsiteY274" fmla="*/ 152671 h 168452"/>
                <a:gd name="connsiteX275" fmla="*/ 141072 w 438195"/>
                <a:gd name="connsiteY275" fmla="*/ 156445 h 168452"/>
                <a:gd name="connsiteX276" fmla="*/ 154805 w 438195"/>
                <a:gd name="connsiteY276" fmla="*/ 156445 h 168452"/>
                <a:gd name="connsiteX277" fmla="*/ 154805 w 438195"/>
                <a:gd name="connsiteY277" fmla="*/ 157703 h 168452"/>
                <a:gd name="connsiteX278" fmla="*/ 161047 w 438195"/>
                <a:gd name="connsiteY278" fmla="*/ 152671 h 168452"/>
                <a:gd name="connsiteX279" fmla="*/ 167289 w 438195"/>
                <a:gd name="connsiteY279" fmla="*/ 152671 h 168452"/>
                <a:gd name="connsiteX280" fmla="*/ 167289 w 438195"/>
                <a:gd name="connsiteY280" fmla="*/ 151413 h 168452"/>
                <a:gd name="connsiteX281" fmla="*/ 169786 w 438195"/>
                <a:gd name="connsiteY281" fmla="*/ 152671 h 168452"/>
                <a:gd name="connsiteX282" fmla="*/ 171034 w 438195"/>
                <a:gd name="connsiteY282" fmla="*/ 151413 h 168452"/>
                <a:gd name="connsiteX283" fmla="*/ 171034 w 438195"/>
                <a:gd name="connsiteY283" fmla="*/ 153805 h 168452"/>
                <a:gd name="connsiteX284" fmla="*/ 173031 w 438195"/>
                <a:gd name="connsiteY284" fmla="*/ 153805 h 168452"/>
                <a:gd name="connsiteX285" fmla="*/ 173031 w 438195"/>
                <a:gd name="connsiteY285" fmla="*/ 157466 h 168452"/>
                <a:gd name="connsiteX286" fmla="*/ 171034 w 438195"/>
                <a:gd name="connsiteY286" fmla="*/ 154803 h 168452"/>
                <a:gd name="connsiteX287" fmla="*/ 171034 w 438195"/>
                <a:gd name="connsiteY287" fmla="*/ 157703 h 168452"/>
                <a:gd name="connsiteX288" fmla="*/ 177276 w 438195"/>
                <a:gd name="connsiteY288" fmla="*/ 161476 h 168452"/>
                <a:gd name="connsiteX289" fmla="*/ 177276 w 438195"/>
                <a:gd name="connsiteY289" fmla="*/ 150155 h 168452"/>
                <a:gd name="connsiteX290" fmla="*/ 181022 w 438195"/>
                <a:gd name="connsiteY290" fmla="*/ 151413 h 168452"/>
                <a:gd name="connsiteX291" fmla="*/ 188512 w 438195"/>
                <a:gd name="connsiteY291" fmla="*/ 150155 h 168452"/>
                <a:gd name="connsiteX292" fmla="*/ 187264 w 438195"/>
                <a:gd name="connsiteY292" fmla="*/ 151413 h 168452"/>
                <a:gd name="connsiteX293" fmla="*/ 191009 w 438195"/>
                <a:gd name="connsiteY293" fmla="*/ 150155 h 168452"/>
                <a:gd name="connsiteX294" fmla="*/ 191009 w 438195"/>
                <a:gd name="connsiteY294" fmla="*/ 155187 h 168452"/>
                <a:gd name="connsiteX295" fmla="*/ 200996 w 438195"/>
                <a:gd name="connsiteY295" fmla="*/ 148897 h 168452"/>
                <a:gd name="connsiteX296" fmla="*/ 193506 w 438195"/>
                <a:gd name="connsiteY296" fmla="*/ 151413 h 168452"/>
                <a:gd name="connsiteX297" fmla="*/ 197251 w 438195"/>
                <a:gd name="connsiteY297" fmla="*/ 147639 h 168452"/>
                <a:gd name="connsiteX298" fmla="*/ 204741 w 438195"/>
                <a:gd name="connsiteY298" fmla="*/ 147639 h 168452"/>
                <a:gd name="connsiteX299" fmla="*/ 202245 w 438195"/>
                <a:gd name="connsiteY299" fmla="*/ 150155 h 168452"/>
                <a:gd name="connsiteX300" fmla="*/ 205990 w 438195"/>
                <a:gd name="connsiteY300" fmla="*/ 150155 h 168452"/>
                <a:gd name="connsiteX301" fmla="*/ 193506 w 438195"/>
                <a:gd name="connsiteY301" fmla="*/ 161476 h 168452"/>
                <a:gd name="connsiteX302" fmla="*/ 197251 w 438195"/>
                <a:gd name="connsiteY302" fmla="*/ 160218 h 168452"/>
                <a:gd name="connsiteX303" fmla="*/ 198499 w 438195"/>
                <a:gd name="connsiteY303" fmla="*/ 161476 h 168452"/>
                <a:gd name="connsiteX304" fmla="*/ 208487 w 438195"/>
                <a:gd name="connsiteY304" fmla="*/ 151413 h 168452"/>
                <a:gd name="connsiteX305" fmla="*/ 209735 w 438195"/>
                <a:gd name="connsiteY305" fmla="*/ 156445 h 168452"/>
                <a:gd name="connsiteX306" fmla="*/ 219722 w 438195"/>
                <a:gd name="connsiteY306" fmla="*/ 151413 h 168452"/>
                <a:gd name="connsiteX307" fmla="*/ 218474 w 438195"/>
                <a:gd name="connsiteY307" fmla="*/ 150155 h 168452"/>
                <a:gd name="connsiteX308" fmla="*/ 224716 w 438195"/>
                <a:gd name="connsiteY308" fmla="*/ 150155 h 168452"/>
                <a:gd name="connsiteX309" fmla="*/ 224716 w 438195"/>
                <a:gd name="connsiteY309" fmla="*/ 153929 h 168452"/>
                <a:gd name="connsiteX310" fmla="*/ 229710 w 438195"/>
                <a:gd name="connsiteY310" fmla="*/ 150155 h 168452"/>
                <a:gd name="connsiteX311" fmla="*/ 229710 w 438195"/>
                <a:gd name="connsiteY311" fmla="*/ 155187 h 168452"/>
                <a:gd name="connsiteX312" fmla="*/ 230958 w 438195"/>
                <a:gd name="connsiteY312" fmla="*/ 150155 h 168452"/>
                <a:gd name="connsiteX313" fmla="*/ 237200 w 438195"/>
                <a:gd name="connsiteY313" fmla="*/ 153929 h 168452"/>
                <a:gd name="connsiteX314" fmla="*/ 235952 w 438195"/>
                <a:gd name="connsiteY314" fmla="*/ 150155 h 168452"/>
                <a:gd name="connsiteX315" fmla="*/ 242194 w 438195"/>
                <a:gd name="connsiteY315" fmla="*/ 150155 h 168452"/>
                <a:gd name="connsiteX316" fmla="*/ 239697 w 438195"/>
                <a:gd name="connsiteY316" fmla="*/ 158960 h 168452"/>
                <a:gd name="connsiteX317" fmla="*/ 248436 w 438195"/>
                <a:gd name="connsiteY317" fmla="*/ 150155 h 168452"/>
                <a:gd name="connsiteX318" fmla="*/ 247187 w 438195"/>
                <a:gd name="connsiteY318" fmla="*/ 153929 h 168452"/>
                <a:gd name="connsiteX319" fmla="*/ 263417 w 438195"/>
                <a:gd name="connsiteY319" fmla="*/ 151413 h 168452"/>
                <a:gd name="connsiteX320" fmla="*/ 266788 w 438195"/>
                <a:gd name="connsiteY320" fmla="*/ 152545 h 168452"/>
                <a:gd name="connsiteX321" fmla="*/ 265914 w 438195"/>
                <a:gd name="connsiteY321" fmla="*/ 152671 h 168452"/>
                <a:gd name="connsiteX322" fmla="*/ 267162 w 438195"/>
                <a:gd name="connsiteY322" fmla="*/ 152671 h 168452"/>
                <a:gd name="connsiteX323" fmla="*/ 266788 w 438195"/>
                <a:gd name="connsiteY323" fmla="*/ 152545 h 168452"/>
                <a:gd name="connsiteX324" fmla="*/ 270283 w 438195"/>
                <a:gd name="connsiteY324" fmla="*/ 152042 h 168452"/>
                <a:gd name="connsiteX325" fmla="*/ 273681 w 438195"/>
                <a:gd name="connsiteY325" fmla="*/ 151553 h 168452"/>
                <a:gd name="connsiteX326" fmla="*/ 270907 w 438195"/>
                <a:gd name="connsiteY326" fmla="*/ 152671 h 168452"/>
                <a:gd name="connsiteX327" fmla="*/ 274653 w 438195"/>
                <a:gd name="connsiteY327" fmla="*/ 151413 h 168452"/>
                <a:gd name="connsiteX328" fmla="*/ 273681 w 438195"/>
                <a:gd name="connsiteY328" fmla="*/ 151553 h 168452"/>
                <a:gd name="connsiteX329" fmla="*/ 277149 w 438195"/>
                <a:gd name="connsiteY329" fmla="*/ 150155 h 168452"/>
                <a:gd name="connsiteX330" fmla="*/ 280895 w 438195"/>
                <a:gd name="connsiteY330" fmla="*/ 151413 h 168452"/>
                <a:gd name="connsiteX331" fmla="*/ 287137 w 438195"/>
                <a:gd name="connsiteY331" fmla="*/ 150155 h 168452"/>
                <a:gd name="connsiteX332" fmla="*/ 288385 w 438195"/>
                <a:gd name="connsiteY332" fmla="*/ 151413 h 168452"/>
                <a:gd name="connsiteX333" fmla="*/ 279646 w 438195"/>
                <a:gd name="connsiteY333" fmla="*/ 151413 h 168452"/>
                <a:gd name="connsiteX334" fmla="*/ 279646 w 438195"/>
                <a:gd name="connsiteY334" fmla="*/ 156445 h 168452"/>
                <a:gd name="connsiteX335" fmla="*/ 293379 w 438195"/>
                <a:gd name="connsiteY335" fmla="*/ 150155 h 168452"/>
                <a:gd name="connsiteX336" fmla="*/ 299621 w 438195"/>
                <a:gd name="connsiteY336" fmla="*/ 151413 h 168452"/>
                <a:gd name="connsiteX337" fmla="*/ 299621 w 438195"/>
                <a:gd name="connsiteY337" fmla="*/ 150155 h 168452"/>
                <a:gd name="connsiteX338" fmla="*/ 300869 w 438195"/>
                <a:gd name="connsiteY338" fmla="*/ 152671 h 168452"/>
                <a:gd name="connsiteX339" fmla="*/ 302118 w 438195"/>
                <a:gd name="connsiteY339" fmla="*/ 151413 h 168452"/>
                <a:gd name="connsiteX340" fmla="*/ 302118 w 438195"/>
                <a:gd name="connsiteY340" fmla="*/ 152671 h 168452"/>
                <a:gd name="connsiteX341" fmla="*/ 303366 w 438195"/>
                <a:gd name="connsiteY341" fmla="*/ 152671 h 168452"/>
                <a:gd name="connsiteX342" fmla="*/ 300869 w 438195"/>
                <a:gd name="connsiteY342" fmla="*/ 156445 h 168452"/>
                <a:gd name="connsiteX343" fmla="*/ 299621 w 438195"/>
                <a:gd name="connsiteY343" fmla="*/ 155187 h 168452"/>
                <a:gd name="connsiteX344" fmla="*/ 299621 w 438195"/>
                <a:gd name="connsiteY344" fmla="*/ 157703 h 168452"/>
                <a:gd name="connsiteX345" fmla="*/ 300869 w 438195"/>
                <a:gd name="connsiteY345" fmla="*/ 157703 h 168452"/>
                <a:gd name="connsiteX346" fmla="*/ 299621 w 438195"/>
                <a:gd name="connsiteY346" fmla="*/ 158960 h 168452"/>
                <a:gd name="connsiteX347" fmla="*/ 304614 w 438195"/>
                <a:gd name="connsiteY347" fmla="*/ 157703 h 168452"/>
                <a:gd name="connsiteX348" fmla="*/ 302118 w 438195"/>
                <a:gd name="connsiteY348" fmla="*/ 156445 h 168452"/>
                <a:gd name="connsiteX349" fmla="*/ 305863 w 438195"/>
                <a:gd name="connsiteY349" fmla="*/ 151413 h 168452"/>
                <a:gd name="connsiteX350" fmla="*/ 308360 w 438195"/>
                <a:gd name="connsiteY350" fmla="*/ 152671 h 168452"/>
                <a:gd name="connsiteX351" fmla="*/ 317099 w 438195"/>
                <a:gd name="connsiteY351" fmla="*/ 150155 h 168452"/>
                <a:gd name="connsiteX352" fmla="*/ 317099 w 438195"/>
                <a:gd name="connsiteY352" fmla="*/ 151413 h 168452"/>
                <a:gd name="connsiteX353" fmla="*/ 327086 w 438195"/>
                <a:gd name="connsiteY353" fmla="*/ 152671 h 168452"/>
                <a:gd name="connsiteX354" fmla="*/ 330831 w 438195"/>
                <a:gd name="connsiteY354" fmla="*/ 150155 h 168452"/>
                <a:gd name="connsiteX355" fmla="*/ 332080 w 438195"/>
                <a:gd name="connsiteY355" fmla="*/ 148897 h 168452"/>
                <a:gd name="connsiteX356" fmla="*/ 332080 w 438195"/>
                <a:gd name="connsiteY356" fmla="*/ 150155 h 168452"/>
                <a:gd name="connsiteX357" fmla="*/ 343315 w 438195"/>
                <a:gd name="connsiteY357" fmla="*/ 150155 h 168452"/>
                <a:gd name="connsiteX358" fmla="*/ 345812 w 438195"/>
                <a:gd name="connsiteY358" fmla="*/ 146381 h 168452"/>
                <a:gd name="connsiteX359" fmla="*/ 349557 w 438195"/>
                <a:gd name="connsiteY359" fmla="*/ 150155 h 168452"/>
                <a:gd name="connsiteX360" fmla="*/ 353303 w 438195"/>
                <a:gd name="connsiteY360" fmla="*/ 147639 h 168452"/>
                <a:gd name="connsiteX361" fmla="*/ 352054 w 438195"/>
                <a:gd name="connsiteY361" fmla="*/ 148897 h 168452"/>
                <a:gd name="connsiteX362" fmla="*/ 357048 w 438195"/>
                <a:gd name="connsiteY362" fmla="*/ 150155 h 168452"/>
                <a:gd name="connsiteX363" fmla="*/ 360793 w 438195"/>
                <a:gd name="connsiteY363" fmla="*/ 150155 h 168452"/>
                <a:gd name="connsiteX364" fmla="*/ 358296 w 438195"/>
                <a:gd name="connsiteY364" fmla="*/ 145123 h 168452"/>
                <a:gd name="connsiteX365" fmla="*/ 364538 w 438195"/>
                <a:gd name="connsiteY365" fmla="*/ 147639 h 168452"/>
                <a:gd name="connsiteX366" fmla="*/ 362041 w 438195"/>
                <a:gd name="connsiteY366" fmla="*/ 148897 h 168452"/>
                <a:gd name="connsiteX367" fmla="*/ 370780 w 438195"/>
                <a:gd name="connsiteY367" fmla="*/ 150155 h 168452"/>
                <a:gd name="connsiteX368" fmla="*/ 367035 w 438195"/>
                <a:gd name="connsiteY368" fmla="*/ 151413 h 168452"/>
                <a:gd name="connsiteX369" fmla="*/ 369532 w 438195"/>
                <a:gd name="connsiteY369" fmla="*/ 151413 h 168452"/>
                <a:gd name="connsiteX370" fmla="*/ 373277 w 438195"/>
                <a:gd name="connsiteY370" fmla="*/ 150155 h 168452"/>
                <a:gd name="connsiteX371" fmla="*/ 379519 w 438195"/>
                <a:gd name="connsiteY371" fmla="*/ 150155 h 168452"/>
                <a:gd name="connsiteX372" fmla="*/ 382016 w 438195"/>
                <a:gd name="connsiteY372" fmla="*/ 150155 h 168452"/>
                <a:gd name="connsiteX373" fmla="*/ 384513 w 438195"/>
                <a:gd name="connsiteY373" fmla="*/ 150155 h 168452"/>
                <a:gd name="connsiteX374" fmla="*/ 387010 w 438195"/>
                <a:gd name="connsiteY374" fmla="*/ 147639 h 168452"/>
                <a:gd name="connsiteX375" fmla="*/ 384513 w 438195"/>
                <a:gd name="connsiteY375" fmla="*/ 143865 h 168452"/>
                <a:gd name="connsiteX376" fmla="*/ 389507 w 438195"/>
                <a:gd name="connsiteY376" fmla="*/ 147639 h 168452"/>
                <a:gd name="connsiteX377" fmla="*/ 390755 w 438195"/>
                <a:gd name="connsiteY377" fmla="*/ 148897 h 168452"/>
                <a:gd name="connsiteX378" fmla="*/ 390755 w 438195"/>
                <a:gd name="connsiteY378" fmla="*/ 147639 h 168452"/>
                <a:gd name="connsiteX379" fmla="*/ 396997 w 438195"/>
                <a:gd name="connsiteY379" fmla="*/ 150155 h 168452"/>
                <a:gd name="connsiteX380" fmla="*/ 389507 w 438195"/>
                <a:gd name="connsiteY380" fmla="*/ 146381 h 168452"/>
                <a:gd name="connsiteX381" fmla="*/ 395749 w 438195"/>
                <a:gd name="connsiteY381" fmla="*/ 148897 h 168452"/>
                <a:gd name="connsiteX382" fmla="*/ 394500 w 438195"/>
                <a:gd name="connsiteY382" fmla="*/ 147639 h 168452"/>
                <a:gd name="connsiteX383" fmla="*/ 395749 w 438195"/>
                <a:gd name="connsiteY383" fmla="*/ 147639 h 168452"/>
                <a:gd name="connsiteX384" fmla="*/ 393252 w 438195"/>
                <a:gd name="connsiteY384" fmla="*/ 146381 h 168452"/>
                <a:gd name="connsiteX385" fmla="*/ 388258 w 438195"/>
                <a:gd name="connsiteY385" fmla="*/ 143865 h 168452"/>
                <a:gd name="connsiteX386" fmla="*/ 390755 w 438195"/>
                <a:gd name="connsiteY386" fmla="*/ 143865 h 168452"/>
                <a:gd name="connsiteX387" fmla="*/ 393252 w 438195"/>
                <a:gd name="connsiteY387" fmla="*/ 143865 h 168452"/>
                <a:gd name="connsiteX388" fmla="*/ 390755 w 438195"/>
                <a:gd name="connsiteY388" fmla="*/ 142607 h 168452"/>
                <a:gd name="connsiteX389" fmla="*/ 388258 w 438195"/>
                <a:gd name="connsiteY389" fmla="*/ 142607 h 168452"/>
                <a:gd name="connsiteX390" fmla="*/ 387010 w 438195"/>
                <a:gd name="connsiteY390" fmla="*/ 142607 h 168452"/>
                <a:gd name="connsiteX391" fmla="*/ 385761 w 438195"/>
                <a:gd name="connsiteY391" fmla="*/ 140091 h 168452"/>
                <a:gd name="connsiteX392" fmla="*/ 387010 w 438195"/>
                <a:gd name="connsiteY392" fmla="*/ 140091 h 168452"/>
                <a:gd name="connsiteX393" fmla="*/ 389507 w 438195"/>
                <a:gd name="connsiteY393" fmla="*/ 140091 h 168452"/>
                <a:gd name="connsiteX394" fmla="*/ 389507 w 438195"/>
                <a:gd name="connsiteY394" fmla="*/ 138833 h 168452"/>
                <a:gd name="connsiteX395" fmla="*/ 385761 w 438195"/>
                <a:gd name="connsiteY395" fmla="*/ 138833 h 168452"/>
                <a:gd name="connsiteX396" fmla="*/ 379519 w 438195"/>
                <a:gd name="connsiteY396" fmla="*/ 135059 h 168452"/>
                <a:gd name="connsiteX397" fmla="*/ 380768 w 438195"/>
                <a:gd name="connsiteY397" fmla="*/ 133802 h 168452"/>
                <a:gd name="connsiteX398" fmla="*/ 377022 w 438195"/>
                <a:gd name="connsiteY398" fmla="*/ 132544 h 168452"/>
                <a:gd name="connsiteX399" fmla="*/ 382016 w 438195"/>
                <a:gd name="connsiteY399" fmla="*/ 131286 h 168452"/>
                <a:gd name="connsiteX400" fmla="*/ 373277 w 438195"/>
                <a:gd name="connsiteY400" fmla="*/ 130028 h 168452"/>
                <a:gd name="connsiteX401" fmla="*/ 375774 w 438195"/>
                <a:gd name="connsiteY401" fmla="*/ 128770 h 168452"/>
                <a:gd name="connsiteX402" fmla="*/ 369532 w 438195"/>
                <a:gd name="connsiteY402" fmla="*/ 126254 h 168452"/>
                <a:gd name="connsiteX403" fmla="*/ 367035 w 438195"/>
                <a:gd name="connsiteY403" fmla="*/ 127512 h 168452"/>
                <a:gd name="connsiteX404" fmla="*/ 364538 w 438195"/>
                <a:gd name="connsiteY404" fmla="*/ 123738 h 168452"/>
                <a:gd name="connsiteX405" fmla="*/ 364307 w 438195"/>
                <a:gd name="connsiteY405" fmla="*/ 124321 h 168452"/>
                <a:gd name="connsiteX406" fmla="*/ 361573 w 438195"/>
                <a:gd name="connsiteY406" fmla="*/ 120750 h 168452"/>
                <a:gd name="connsiteX407" fmla="*/ 358296 w 438195"/>
                <a:gd name="connsiteY407" fmla="*/ 116190 h 168452"/>
                <a:gd name="connsiteX408" fmla="*/ 359545 w 438195"/>
                <a:gd name="connsiteY408" fmla="*/ 119964 h 168452"/>
                <a:gd name="connsiteX409" fmla="*/ 352054 w 438195"/>
                <a:gd name="connsiteY409" fmla="*/ 114932 h 168452"/>
                <a:gd name="connsiteX410" fmla="*/ 355799 w 438195"/>
                <a:gd name="connsiteY410" fmla="*/ 113674 h 168452"/>
                <a:gd name="connsiteX411" fmla="*/ 352054 w 438195"/>
                <a:gd name="connsiteY411" fmla="*/ 113674 h 168452"/>
                <a:gd name="connsiteX412" fmla="*/ 353303 w 438195"/>
                <a:gd name="connsiteY412" fmla="*/ 112416 h 168452"/>
                <a:gd name="connsiteX413" fmla="*/ 344564 w 438195"/>
                <a:gd name="connsiteY413" fmla="*/ 108643 h 168452"/>
                <a:gd name="connsiteX414" fmla="*/ 342067 w 438195"/>
                <a:gd name="connsiteY414" fmla="*/ 106127 h 168452"/>
                <a:gd name="connsiteX415" fmla="*/ 350806 w 438195"/>
                <a:gd name="connsiteY415" fmla="*/ 108643 h 168452"/>
                <a:gd name="connsiteX416" fmla="*/ 347060 w 438195"/>
                <a:gd name="connsiteY416" fmla="*/ 106127 h 168452"/>
                <a:gd name="connsiteX417" fmla="*/ 350806 w 438195"/>
                <a:gd name="connsiteY417" fmla="*/ 106127 h 168452"/>
                <a:gd name="connsiteX418" fmla="*/ 342067 w 438195"/>
                <a:gd name="connsiteY418" fmla="*/ 102353 h 168452"/>
                <a:gd name="connsiteX419" fmla="*/ 345812 w 438195"/>
                <a:gd name="connsiteY419" fmla="*/ 104869 h 168452"/>
                <a:gd name="connsiteX420" fmla="*/ 342067 w 438195"/>
                <a:gd name="connsiteY420" fmla="*/ 103611 h 168452"/>
                <a:gd name="connsiteX421" fmla="*/ 337073 w 438195"/>
                <a:gd name="connsiteY421" fmla="*/ 99837 h 168452"/>
                <a:gd name="connsiteX422" fmla="*/ 337073 w 438195"/>
                <a:gd name="connsiteY422" fmla="*/ 101095 h 168452"/>
                <a:gd name="connsiteX423" fmla="*/ 332080 w 438195"/>
                <a:gd name="connsiteY423" fmla="*/ 92289 h 168452"/>
                <a:gd name="connsiteX424" fmla="*/ 327086 w 438195"/>
                <a:gd name="connsiteY424" fmla="*/ 91031 h 168452"/>
                <a:gd name="connsiteX425" fmla="*/ 329583 w 438195"/>
                <a:gd name="connsiteY425" fmla="*/ 96063 h 168452"/>
                <a:gd name="connsiteX426" fmla="*/ 319595 w 438195"/>
                <a:gd name="connsiteY426" fmla="*/ 86000 h 168452"/>
                <a:gd name="connsiteX427" fmla="*/ 322092 w 438195"/>
                <a:gd name="connsiteY427" fmla="*/ 84742 h 168452"/>
                <a:gd name="connsiteX428" fmla="*/ 317099 w 438195"/>
                <a:gd name="connsiteY428" fmla="*/ 83484 h 168452"/>
                <a:gd name="connsiteX429" fmla="*/ 317099 w 438195"/>
                <a:gd name="connsiteY429" fmla="*/ 82226 h 168452"/>
                <a:gd name="connsiteX430" fmla="*/ 308360 w 438195"/>
                <a:gd name="connsiteY430" fmla="*/ 79710 h 168452"/>
                <a:gd name="connsiteX431" fmla="*/ 309608 w 438195"/>
                <a:gd name="connsiteY431" fmla="*/ 78452 h 168452"/>
                <a:gd name="connsiteX432" fmla="*/ 304614 w 438195"/>
                <a:gd name="connsiteY432" fmla="*/ 75936 h 168452"/>
                <a:gd name="connsiteX433" fmla="*/ 305863 w 438195"/>
                <a:gd name="connsiteY433" fmla="*/ 75936 h 168452"/>
                <a:gd name="connsiteX434" fmla="*/ 297124 w 438195"/>
                <a:gd name="connsiteY434" fmla="*/ 68388 h 168452"/>
                <a:gd name="connsiteX435" fmla="*/ 297124 w 438195"/>
                <a:gd name="connsiteY435" fmla="*/ 69646 h 168452"/>
                <a:gd name="connsiteX436" fmla="*/ 274653 w 438195"/>
                <a:gd name="connsiteY436" fmla="*/ 55809 h 168452"/>
                <a:gd name="connsiteX437" fmla="*/ 277149 w 438195"/>
                <a:gd name="connsiteY437" fmla="*/ 58325 h 168452"/>
                <a:gd name="connsiteX438" fmla="*/ 273404 w 438195"/>
                <a:gd name="connsiteY438" fmla="*/ 54551 h 168452"/>
                <a:gd name="connsiteX439" fmla="*/ 272156 w 438195"/>
                <a:gd name="connsiteY439" fmla="*/ 50777 h 168452"/>
                <a:gd name="connsiteX440" fmla="*/ 270907 w 438195"/>
                <a:gd name="connsiteY440" fmla="*/ 50777 h 168452"/>
                <a:gd name="connsiteX441" fmla="*/ 270907 w 438195"/>
                <a:gd name="connsiteY441" fmla="*/ 49519 h 168452"/>
                <a:gd name="connsiteX442" fmla="*/ 267162 w 438195"/>
                <a:gd name="connsiteY442" fmla="*/ 49519 h 168452"/>
                <a:gd name="connsiteX443" fmla="*/ 258423 w 438195"/>
                <a:gd name="connsiteY443" fmla="*/ 38198 h 168452"/>
                <a:gd name="connsiteX444" fmla="*/ 258423 w 438195"/>
                <a:gd name="connsiteY444" fmla="*/ 41971 h 168452"/>
                <a:gd name="connsiteX445" fmla="*/ 257175 w 438195"/>
                <a:gd name="connsiteY445" fmla="*/ 39456 h 168452"/>
                <a:gd name="connsiteX446" fmla="*/ 255926 w 438195"/>
                <a:gd name="connsiteY446" fmla="*/ 40714 h 168452"/>
                <a:gd name="connsiteX447" fmla="*/ 242194 w 438195"/>
                <a:gd name="connsiteY447" fmla="*/ 26876 h 168452"/>
                <a:gd name="connsiteX448" fmla="*/ 237200 w 438195"/>
                <a:gd name="connsiteY448" fmla="*/ 24360 h 168452"/>
                <a:gd name="connsiteX449" fmla="*/ 238449 w 438195"/>
                <a:gd name="connsiteY449" fmla="*/ 23102 h 168452"/>
                <a:gd name="connsiteX450" fmla="*/ 228461 w 438195"/>
                <a:gd name="connsiteY450" fmla="*/ 15555 h 168452"/>
                <a:gd name="connsiteX451" fmla="*/ 229710 w 438195"/>
                <a:gd name="connsiteY451" fmla="*/ 6749 h 168452"/>
                <a:gd name="connsiteX452" fmla="*/ 230704 w 438195"/>
                <a:gd name="connsiteY452" fmla="*/ 0 h 168452"/>
                <a:gd name="connsiteX453" fmla="*/ 233451 w 438195"/>
                <a:gd name="connsiteY453" fmla="*/ 3661 h 168452"/>
                <a:gd name="connsiteX454" fmla="*/ 230704 w 438195"/>
                <a:gd name="connsiteY454" fmla="*/ 3661 h 168452"/>
                <a:gd name="connsiteX455" fmla="*/ 228877 w 438195"/>
                <a:gd name="connsiteY455" fmla="*/ 0 h 168452"/>
                <a:gd name="connsiteX456" fmla="*/ 227046 w 438195"/>
                <a:gd name="connsiteY456" fmla="*/ 3661 h 168452"/>
                <a:gd name="connsiteX457" fmla="*/ 225216 w 438195"/>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38195" h="168452">
                  <a:moveTo>
                    <a:pt x="208732" y="164791"/>
                  </a:moveTo>
                  <a:lnTo>
                    <a:pt x="211321" y="164791"/>
                  </a:lnTo>
                  <a:lnTo>
                    <a:pt x="211479" y="164791"/>
                  </a:lnTo>
                  <a:lnTo>
                    <a:pt x="211575" y="164919"/>
                  </a:lnTo>
                  <a:lnTo>
                    <a:pt x="212853" y="166621"/>
                  </a:lnTo>
                  <a:cubicBezTo>
                    <a:pt x="212853" y="168452"/>
                    <a:pt x="210106" y="164791"/>
                    <a:pt x="208732" y="164791"/>
                  </a:cubicBezTo>
                  <a:close/>
                  <a:moveTo>
                    <a:pt x="76899" y="164791"/>
                  </a:moveTo>
                  <a:lnTo>
                    <a:pt x="79647" y="164791"/>
                  </a:lnTo>
                  <a:lnTo>
                    <a:pt x="76899" y="167537"/>
                  </a:lnTo>
                  <a:close/>
                  <a:moveTo>
                    <a:pt x="60425" y="164791"/>
                  </a:moveTo>
                  <a:cubicBezTo>
                    <a:pt x="62255" y="164791"/>
                    <a:pt x="62255" y="164791"/>
                    <a:pt x="64086" y="164791"/>
                  </a:cubicBezTo>
                  <a:cubicBezTo>
                    <a:pt x="62255" y="167537"/>
                    <a:pt x="62255" y="164791"/>
                    <a:pt x="60425" y="164791"/>
                  </a:cubicBezTo>
                  <a:close/>
                  <a:moveTo>
                    <a:pt x="50354" y="164791"/>
                  </a:moveTo>
                  <a:cubicBezTo>
                    <a:pt x="52185" y="164791"/>
                    <a:pt x="53100" y="164791"/>
                    <a:pt x="54015" y="164791"/>
                  </a:cubicBezTo>
                  <a:cubicBezTo>
                    <a:pt x="53100" y="164791"/>
                    <a:pt x="52185" y="167537"/>
                    <a:pt x="50354" y="167537"/>
                  </a:cubicBezTo>
                  <a:cubicBezTo>
                    <a:pt x="52185" y="167537"/>
                    <a:pt x="49439" y="164791"/>
                    <a:pt x="50354" y="164791"/>
                  </a:cubicBezTo>
                  <a:close/>
                  <a:moveTo>
                    <a:pt x="47604" y="164791"/>
                  </a:moveTo>
                  <a:lnTo>
                    <a:pt x="47604" y="167537"/>
                  </a:lnTo>
                  <a:lnTo>
                    <a:pt x="43941" y="167537"/>
                  </a:lnTo>
                  <a:close/>
                  <a:moveTo>
                    <a:pt x="32955" y="164791"/>
                  </a:moveTo>
                  <a:lnTo>
                    <a:pt x="34787" y="164791"/>
                  </a:lnTo>
                  <a:cubicBezTo>
                    <a:pt x="34787" y="164791"/>
                    <a:pt x="36618" y="166621"/>
                    <a:pt x="36618" y="168452"/>
                  </a:cubicBezTo>
                  <a:cubicBezTo>
                    <a:pt x="34787" y="166621"/>
                    <a:pt x="32955" y="166621"/>
                    <a:pt x="32955" y="164791"/>
                  </a:cubicBezTo>
                  <a:close/>
                  <a:moveTo>
                    <a:pt x="24715" y="164791"/>
                  </a:moveTo>
                  <a:cubicBezTo>
                    <a:pt x="26089" y="166621"/>
                    <a:pt x="26089" y="168452"/>
                    <a:pt x="23342" y="168452"/>
                  </a:cubicBezTo>
                  <a:cubicBezTo>
                    <a:pt x="24715" y="168452"/>
                    <a:pt x="23342" y="168452"/>
                    <a:pt x="21968" y="166621"/>
                  </a:cubicBezTo>
                  <a:close/>
                  <a:moveTo>
                    <a:pt x="60425" y="162041"/>
                  </a:moveTo>
                  <a:cubicBezTo>
                    <a:pt x="61994" y="162041"/>
                    <a:pt x="63564" y="162041"/>
                    <a:pt x="63564" y="162041"/>
                  </a:cubicBezTo>
                  <a:lnTo>
                    <a:pt x="68661" y="162041"/>
                  </a:lnTo>
                  <a:lnTo>
                    <a:pt x="69842" y="162041"/>
                  </a:lnTo>
                  <a:lnTo>
                    <a:pt x="63564" y="163414"/>
                  </a:lnTo>
                  <a:cubicBezTo>
                    <a:pt x="63564" y="163414"/>
                    <a:pt x="61994" y="163414"/>
                    <a:pt x="60425" y="162041"/>
                  </a:cubicBezTo>
                  <a:close/>
                  <a:moveTo>
                    <a:pt x="65913" y="159293"/>
                  </a:moveTo>
                  <a:lnTo>
                    <a:pt x="66703" y="159293"/>
                  </a:lnTo>
                  <a:lnTo>
                    <a:pt x="66829" y="159293"/>
                  </a:lnTo>
                  <a:lnTo>
                    <a:pt x="70492" y="159293"/>
                  </a:lnTo>
                  <a:cubicBezTo>
                    <a:pt x="70492" y="162041"/>
                    <a:pt x="69576" y="162041"/>
                    <a:pt x="68661" y="162041"/>
                  </a:cubicBezTo>
                  <a:lnTo>
                    <a:pt x="66282" y="159662"/>
                  </a:lnTo>
                  <a:lnTo>
                    <a:pt x="63564" y="162041"/>
                  </a:lnTo>
                  <a:cubicBezTo>
                    <a:pt x="60425" y="162041"/>
                    <a:pt x="68272" y="159293"/>
                    <a:pt x="60425" y="160667"/>
                  </a:cubicBezTo>
                  <a:lnTo>
                    <a:pt x="66055" y="159435"/>
                  </a:lnTo>
                  <a:close/>
                  <a:moveTo>
                    <a:pt x="56026" y="159293"/>
                  </a:moveTo>
                  <a:cubicBezTo>
                    <a:pt x="57125" y="159293"/>
                    <a:pt x="58224" y="159293"/>
                    <a:pt x="59323" y="159293"/>
                  </a:cubicBezTo>
                  <a:cubicBezTo>
                    <a:pt x="58224" y="159293"/>
                    <a:pt x="57125" y="162041"/>
                    <a:pt x="56026" y="162041"/>
                  </a:cubicBezTo>
                  <a:cubicBezTo>
                    <a:pt x="54927" y="162041"/>
                    <a:pt x="56026" y="159293"/>
                    <a:pt x="56026" y="159293"/>
                  </a:cubicBezTo>
                  <a:close/>
                  <a:moveTo>
                    <a:pt x="43941" y="159293"/>
                  </a:moveTo>
                  <a:lnTo>
                    <a:pt x="46689" y="159293"/>
                  </a:lnTo>
                  <a:lnTo>
                    <a:pt x="46689" y="162041"/>
                  </a:lnTo>
                  <a:close/>
                  <a:moveTo>
                    <a:pt x="38453" y="159293"/>
                  </a:moveTo>
                  <a:lnTo>
                    <a:pt x="42114" y="159293"/>
                  </a:lnTo>
                  <a:lnTo>
                    <a:pt x="38453" y="162041"/>
                  </a:lnTo>
                  <a:close/>
                  <a:moveTo>
                    <a:pt x="25265" y="159293"/>
                  </a:moveTo>
                  <a:lnTo>
                    <a:pt x="26364" y="159293"/>
                  </a:lnTo>
                  <a:lnTo>
                    <a:pt x="23488" y="161690"/>
                  </a:lnTo>
                  <a:lnTo>
                    <a:pt x="23800" y="162041"/>
                  </a:lnTo>
                  <a:lnTo>
                    <a:pt x="23066" y="162041"/>
                  </a:lnTo>
                  <a:lnTo>
                    <a:pt x="21968" y="162956"/>
                  </a:lnTo>
                  <a:lnTo>
                    <a:pt x="22792" y="162041"/>
                  </a:lnTo>
                  <a:lnTo>
                    <a:pt x="21968" y="162041"/>
                  </a:lnTo>
                  <a:cubicBezTo>
                    <a:pt x="21968" y="162041"/>
                    <a:pt x="22426" y="161354"/>
                    <a:pt x="22884" y="161011"/>
                  </a:cubicBezTo>
                  <a:lnTo>
                    <a:pt x="23299" y="161477"/>
                  </a:lnTo>
                  <a:close/>
                  <a:moveTo>
                    <a:pt x="93633" y="158960"/>
                  </a:moveTo>
                  <a:cubicBezTo>
                    <a:pt x="93633" y="160218"/>
                    <a:pt x="96130" y="160218"/>
                    <a:pt x="96130" y="160218"/>
                  </a:cubicBezTo>
                  <a:lnTo>
                    <a:pt x="93633" y="159841"/>
                  </a:lnTo>
                  <a:close/>
                  <a:moveTo>
                    <a:pt x="1221" y="155178"/>
                  </a:moveTo>
                  <a:lnTo>
                    <a:pt x="2441" y="156551"/>
                  </a:lnTo>
                  <a:cubicBezTo>
                    <a:pt x="4883" y="156551"/>
                    <a:pt x="8545" y="153805"/>
                    <a:pt x="9765" y="156551"/>
                  </a:cubicBezTo>
                  <a:cubicBezTo>
                    <a:pt x="8545" y="156551"/>
                    <a:pt x="3662" y="156551"/>
                    <a:pt x="0" y="157923"/>
                  </a:cubicBezTo>
                  <a:close/>
                  <a:moveTo>
                    <a:pt x="93383" y="153805"/>
                  </a:moveTo>
                  <a:cubicBezTo>
                    <a:pt x="94481" y="153805"/>
                    <a:pt x="94481" y="153805"/>
                    <a:pt x="94481" y="153805"/>
                  </a:cubicBezTo>
                  <a:lnTo>
                    <a:pt x="96129" y="153805"/>
                  </a:lnTo>
                  <a:lnTo>
                    <a:pt x="97776" y="153805"/>
                  </a:lnTo>
                  <a:cubicBezTo>
                    <a:pt x="97776" y="156551"/>
                    <a:pt x="95579" y="153805"/>
                    <a:pt x="93383" y="153805"/>
                  </a:cubicBezTo>
                  <a:close/>
                  <a:moveTo>
                    <a:pt x="82397" y="153805"/>
                  </a:moveTo>
                  <a:lnTo>
                    <a:pt x="85143" y="155635"/>
                  </a:lnTo>
                  <a:lnTo>
                    <a:pt x="82397" y="157466"/>
                  </a:lnTo>
                  <a:close/>
                  <a:moveTo>
                    <a:pt x="72510" y="153805"/>
                  </a:moveTo>
                  <a:cubicBezTo>
                    <a:pt x="75805" y="155374"/>
                    <a:pt x="78003" y="155374"/>
                    <a:pt x="78003" y="153805"/>
                  </a:cubicBezTo>
                  <a:cubicBezTo>
                    <a:pt x="79101" y="153805"/>
                    <a:pt x="78003" y="153805"/>
                    <a:pt x="78003" y="155374"/>
                  </a:cubicBezTo>
                  <a:lnTo>
                    <a:pt x="80200" y="153805"/>
                  </a:lnTo>
                  <a:cubicBezTo>
                    <a:pt x="81298" y="156944"/>
                    <a:pt x="75805" y="156944"/>
                    <a:pt x="78003" y="160083"/>
                  </a:cubicBezTo>
                  <a:cubicBezTo>
                    <a:pt x="75805" y="158513"/>
                    <a:pt x="75805" y="156944"/>
                    <a:pt x="73608" y="156944"/>
                  </a:cubicBezTo>
                  <a:cubicBezTo>
                    <a:pt x="71411" y="160083"/>
                    <a:pt x="75805" y="160083"/>
                    <a:pt x="75805" y="161652"/>
                  </a:cubicBezTo>
                  <a:cubicBezTo>
                    <a:pt x="74707" y="163222"/>
                    <a:pt x="74707" y="163222"/>
                    <a:pt x="74707" y="163222"/>
                  </a:cubicBezTo>
                  <a:lnTo>
                    <a:pt x="73877" y="159666"/>
                  </a:lnTo>
                  <a:lnTo>
                    <a:pt x="71411" y="162956"/>
                  </a:lnTo>
                  <a:lnTo>
                    <a:pt x="71411" y="161125"/>
                  </a:lnTo>
                  <a:lnTo>
                    <a:pt x="73840" y="159505"/>
                  </a:lnTo>
                  <a:close/>
                  <a:moveTo>
                    <a:pt x="67287" y="153805"/>
                  </a:moveTo>
                  <a:cubicBezTo>
                    <a:pt x="70034" y="156551"/>
                    <a:pt x="68661" y="156551"/>
                    <a:pt x="67287" y="156551"/>
                  </a:cubicBezTo>
                  <a:lnTo>
                    <a:pt x="65913" y="156551"/>
                  </a:lnTo>
                  <a:cubicBezTo>
                    <a:pt x="67287" y="153805"/>
                    <a:pt x="67287" y="156551"/>
                    <a:pt x="67287" y="153805"/>
                  </a:cubicBezTo>
                  <a:close/>
                  <a:moveTo>
                    <a:pt x="51635" y="153805"/>
                  </a:moveTo>
                  <a:lnTo>
                    <a:pt x="53832" y="155635"/>
                  </a:lnTo>
                  <a:lnTo>
                    <a:pt x="49439" y="157466"/>
                  </a:lnTo>
                  <a:cubicBezTo>
                    <a:pt x="49439" y="155635"/>
                    <a:pt x="49439" y="153805"/>
                    <a:pt x="51635" y="153805"/>
                  </a:cubicBezTo>
                  <a:close/>
                  <a:moveTo>
                    <a:pt x="35703" y="153805"/>
                  </a:moveTo>
                  <a:cubicBezTo>
                    <a:pt x="36618" y="155178"/>
                    <a:pt x="37534" y="156551"/>
                    <a:pt x="37534" y="157923"/>
                  </a:cubicBezTo>
                  <a:cubicBezTo>
                    <a:pt x="37534" y="157923"/>
                    <a:pt x="35703" y="155178"/>
                    <a:pt x="33871" y="155178"/>
                  </a:cubicBezTo>
                  <a:cubicBezTo>
                    <a:pt x="35703" y="155178"/>
                    <a:pt x="35703" y="153805"/>
                    <a:pt x="35703" y="153805"/>
                  </a:cubicBezTo>
                  <a:close/>
                  <a:moveTo>
                    <a:pt x="5494" y="153805"/>
                  </a:moveTo>
                  <a:lnTo>
                    <a:pt x="7324" y="153805"/>
                  </a:lnTo>
                  <a:lnTo>
                    <a:pt x="9155" y="153805"/>
                  </a:lnTo>
                  <a:cubicBezTo>
                    <a:pt x="9155" y="156551"/>
                    <a:pt x="5494" y="153805"/>
                    <a:pt x="5494" y="153805"/>
                  </a:cubicBezTo>
                  <a:close/>
                  <a:moveTo>
                    <a:pt x="137327" y="151413"/>
                  </a:moveTo>
                  <a:cubicBezTo>
                    <a:pt x="139824" y="153929"/>
                    <a:pt x="133582" y="152671"/>
                    <a:pt x="137327" y="153929"/>
                  </a:cubicBezTo>
                  <a:lnTo>
                    <a:pt x="131085" y="153929"/>
                  </a:lnTo>
                  <a:cubicBezTo>
                    <a:pt x="133582" y="152671"/>
                    <a:pt x="137327" y="152671"/>
                    <a:pt x="137327" y="151413"/>
                  </a:cubicBezTo>
                  <a:close/>
                  <a:moveTo>
                    <a:pt x="241690" y="148307"/>
                  </a:moveTo>
                  <a:cubicBezTo>
                    <a:pt x="243064" y="149681"/>
                    <a:pt x="244437" y="149681"/>
                    <a:pt x="245811" y="148307"/>
                  </a:cubicBezTo>
                  <a:lnTo>
                    <a:pt x="243064" y="152428"/>
                  </a:lnTo>
                  <a:close/>
                  <a:moveTo>
                    <a:pt x="123591" y="148307"/>
                  </a:moveTo>
                  <a:lnTo>
                    <a:pt x="123591" y="151970"/>
                  </a:lnTo>
                  <a:cubicBezTo>
                    <a:pt x="123591" y="151970"/>
                    <a:pt x="123591" y="150139"/>
                    <a:pt x="120843" y="150139"/>
                  </a:cubicBezTo>
                  <a:close/>
                  <a:moveTo>
                    <a:pt x="353383" y="142819"/>
                  </a:moveTo>
                  <a:lnTo>
                    <a:pt x="355214" y="145565"/>
                  </a:lnTo>
                  <a:cubicBezTo>
                    <a:pt x="355214" y="145565"/>
                    <a:pt x="353383" y="145565"/>
                    <a:pt x="351551" y="145565"/>
                  </a:cubicBezTo>
                  <a:close/>
                  <a:moveTo>
                    <a:pt x="212395" y="142819"/>
                  </a:moveTo>
                  <a:cubicBezTo>
                    <a:pt x="213311" y="146480"/>
                    <a:pt x="212395" y="146480"/>
                    <a:pt x="210564" y="146480"/>
                  </a:cubicBezTo>
                  <a:cubicBezTo>
                    <a:pt x="211479" y="146480"/>
                    <a:pt x="208732" y="146480"/>
                    <a:pt x="208732" y="146480"/>
                  </a:cubicBezTo>
                  <a:cubicBezTo>
                    <a:pt x="212395" y="146480"/>
                    <a:pt x="209648" y="142819"/>
                    <a:pt x="212395" y="142819"/>
                  </a:cubicBezTo>
                  <a:close/>
                  <a:moveTo>
                    <a:pt x="364307" y="124321"/>
                  </a:moveTo>
                  <a:lnTo>
                    <a:pt x="365787" y="126254"/>
                  </a:lnTo>
                  <a:cubicBezTo>
                    <a:pt x="365163" y="126254"/>
                    <a:pt x="364538" y="125310"/>
                    <a:pt x="364226" y="124524"/>
                  </a:cubicBezTo>
                  <a:close/>
                  <a:moveTo>
                    <a:pt x="352991" y="97635"/>
                  </a:moveTo>
                  <a:cubicBezTo>
                    <a:pt x="353303" y="97321"/>
                    <a:pt x="353927" y="97321"/>
                    <a:pt x="354551" y="98579"/>
                  </a:cubicBezTo>
                  <a:lnTo>
                    <a:pt x="353147" y="98107"/>
                  </a:lnTo>
                  <a:close/>
                  <a:moveTo>
                    <a:pt x="228461" y="5491"/>
                  </a:moveTo>
                  <a:cubicBezTo>
                    <a:pt x="229710" y="5491"/>
                    <a:pt x="233455" y="9265"/>
                    <a:pt x="235952" y="8007"/>
                  </a:cubicBezTo>
                  <a:lnTo>
                    <a:pt x="239697" y="14297"/>
                  </a:lnTo>
                  <a:cubicBezTo>
                    <a:pt x="239697" y="13039"/>
                    <a:pt x="242194" y="13039"/>
                    <a:pt x="240945" y="13039"/>
                  </a:cubicBezTo>
                  <a:cubicBezTo>
                    <a:pt x="242194" y="13039"/>
                    <a:pt x="243442" y="14297"/>
                    <a:pt x="242194" y="11781"/>
                  </a:cubicBezTo>
                  <a:cubicBezTo>
                    <a:pt x="252181" y="24360"/>
                    <a:pt x="267162" y="30650"/>
                    <a:pt x="277149" y="41971"/>
                  </a:cubicBezTo>
                  <a:cubicBezTo>
                    <a:pt x="278398" y="43229"/>
                    <a:pt x="278398" y="41971"/>
                    <a:pt x="278398" y="40714"/>
                  </a:cubicBezTo>
                  <a:cubicBezTo>
                    <a:pt x="279646" y="44487"/>
                    <a:pt x="280895" y="41971"/>
                    <a:pt x="282143" y="43229"/>
                  </a:cubicBezTo>
                  <a:lnTo>
                    <a:pt x="283391" y="47003"/>
                  </a:lnTo>
                  <a:cubicBezTo>
                    <a:pt x="284640" y="47003"/>
                    <a:pt x="284640" y="45745"/>
                    <a:pt x="284640" y="45745"/>
                  </a:cubicBezTo>
                  <a:cubicBezTo>
                    <a:pt x="292130" y="49519"/>
                    <a:pt x="295876" y="57067"/>
                    <a:pt x="302118" y="58325"/>
                  </a:cubicBezTo>
                  <a:cubicBezTo>
                    <a:pt x="303366" y="60841"/>
                    <a:pt x="300869" y="60841"/>
                    <a:pt x="302118" y="63357"/>
                  </a:cubicBezTo>
                  <a:cubicBezTo>
                    <a:pt x="300869" y="58325"/>
                    <a:pt x="308360" y="65872"/>
                    <a:pt x="308360" y="63357"/>
                  </a:cubicBezTo>
                  <a:cubicBezTo>
                    <a:pt x="308360" y="65872"/>
                    <a:pt x="315850" y="68388"/>
                    <a:pt x="312105" y="72162"/>
                  </a:cubicBezTo>
                  <a:cubicBezTo>
                    <a:pt x="314602" y="73420"/>
                    <a:pt x="314602" y="72162"/>
                    <a:pt x="314602" y="70904"/>
                  </a:cubicBezTo>
                  <a:cubicBezTo>
                    <a:pt x="318347" y="73420"/>
                    <a:pt x="320844" y="74678"/>
                    <a:pt x="323341" y="75936"/>
                  </a:cubicBezTo>
                  <a:cubicBezTo>
                    <a:pt x="324589" y="78452"/>
                    <a:pt x="337073" y="84742"/>
                    <a:pt x="338322" y="89773"/>
                  </a:cubicBezTo>
                  <a:cubicBezTo>
                    <a:pt x="337073" y="86000"/>
                    <a:pt x="338322" y="88515"/>
                    <a:pt x="340818" y="89773"/>
                  </a:cubicBezTo>
                  <a:lnTo>
                    <a:pt x="339570" y="86000"/>
                  </a:lnTo>
                  <a:lnTo>
                    <a:pt x="344564" y="89773"/>
                  </a:lnTo>
                  <a:cubicBezTo>
                    <a:pt x="345812" y="91031"/>
                    <a:pt x="344564" y="91031"/>
                    <a:pt x="345812" y="92289"/>
                  </a:cubicBezTo>
                  <a:cubicBezTo>
                    <a:pt x="347060" y="94805"/>
                    <a:pt x="348309" y="93547"/>
                    <a:pt x="350806" y="93547"/>
                  </a:cubicBezTo>
                  <a:lnTo>
                    <a:pt x="352054" y="94805"/>
                  </a:lnTo>
                  <a:cubicBezTo>
                    <a:pt x="353303" y="96063"/>
                    <a:pt x="347060" y="93547"/>
                    <a:pt x="350806" y="97321"/>
                  </a:cubicBezTo>
                  <a:lnTo>
                    <a:pt x="353147" y="98107"/>
                  </a:lnTo>
                  <a:lnTo>
                    <a:pt x="353303" y="98579"/>
                  </a:lnTo>
                  <a:lnTo>
                    <a:pt x="355799" y="101095"/>
                  </a:lnTo>
                  <a:lnTo>
                    <a:pt x="355799" y="98579"/>
                  </a:lnTo>
                  <a:cubicBezTo>
                    <a:pt x="364538" y="106127"/>
                    <a:pt x="373277" y="113674"/>
                    <a:pt x="382016" y="119964"/>
                  </a:cubicBezTo>
                  <a:cubicBezTo>
                    <a:pt x="380768" y="122480"/>
                    <a:pt x="388258" y="126254"/>
                    <a:pt x="385761" y="127512"/>
                  </a:cubicBezTo>
                  <a:lnTo>
                    <a:pt x="385761" y="126254"/>
                  </a:lnTo>
                  <a:cubicBezTo>
                    <a:pt x="383264" y="126254"/>
                    <a:pt x="385761" y="130028"/>
                    <a:pt x="387010" y="130028"/>
                  </a:cubicBezTo>
                  <a:cubicBezTo>
                    <a:pt x="385761" y="128770"/>
                    <a:pt x="392003" y="130028"/>
                    <a:pt x="388258" y="126254"/>
                  </a:cubicBezTo>
                  <a:lnTo>
                    <a:pt x="392003" y="128770"/>
                  </a:lnTo>
                  <a:cubicBezTo>
                    <a:pt x="393252" y="127512"/>
                    <a:pt x="395749" y="127512"/>
                    <a:pt x="396997" y="128770"/>
                  </a:cubicBezTo>
                  <a:cubicBezTo>
                    <a:pt x="396997" y="128770"/>
                    <a:pt x="400742" y="131286"/>
                    <a:pt x="401991" y="132544"/>
                  </a:cubicBezTo>
                  <a:cubicBezTo>
                    <a:pt x="406984" y="136317"/>
                    <a:pt x="409481" y="140091"/>
                    <a:pt x="415723" y="143865"/>
                  </a:cubicBezTo>
                  <a:cubicBezTo>
                    <a:pt x="414475" y="143865"/>
                    <a:pt x="413226" y="143865"/>
                    <a:pt x="413226" y="143865"/>
                  </a:cubicBezTo>
                  <a:cubicBezTo>
                    <a:pt x="418220" y="145123"/>
                    <a:pt x="421965" y="148897"/>
                    <a:pt x="424462" y="151413"/>
                  </a:cubicBezTo>
                  <a:cubicBezTo>
                    <a:pt x="425710" y="152671"/>
                    <a:pt x="426959" y="155187"/>
                    <a:pt x="429456" y="156445"/>
                  </a:cubicBezTo>
                  <a:lnTo>
                    <a:pt x="425710" y="156445"/>
                  </a:lnTo>
                  <a:cubicBezTo>
                    <a:pt x="431953" y="158960"/>
                    <a:pt x="436946" y="161476"/>
                    <a:pt x="438195" y="162734"/>
                  </a:cubicBezTo>
                  <a:cubicBezTo>
                    <a:pt x="436946" y="162734"/>
                    <a:pt x="434449" y="162734"/>
                    <a:pt x="429456" y="161476"/>
                  </a:cubicBezTo>
                  <a:cubicBezTo>
                    <a:pt x="428207" y="161476"/>
                    <a:pt x="428207" y="161476"/>
                    <a:pt x="425710" y="161476"/>
                  </a:cubicBezTo>
                  <a:cubicBezTo>
                    <a:pt x="426959" y="162734"/>
                    <a:pt x="428207" y="163992"/>
                    <a:pt x="420717" y="163992"/>
                  </a:cubicBezTo>
                  <a:lnTo>
                    <a:pt x="419468" y="162734"/>
                  </a:lnTo>
                  <a:lnTo>
                    <a:pt x="410729" y="162734"/>
                  </a:lnTo>
                  <a:cubicBezTo>
                    <a:pt x="406984" y="160218"/>
                    <a:pt x="404487" y="161476"/>
                    <a:pt x="400742" y="161476"/>
                  </a:cubicBezTo>
                  <a:cubicBezTo>
                    <a:pt x="396997" y="162734"/>
                    <a:pt x="390755" y="163992"/>
                    <a:pt x="389507" y="160218"/>
                  </a:cubicBezTo>
                  <a:cubicBezTo>
                    <a:pt x="389507" y="161476"/>
                    <a:pt x="387010" y="161476"/>
                    <a:pt x="384513" y="161476"/>
                  </a:cubicBezTo>
                  <a:cubicBezTo>
                    <a:pt x="383264" y="162734"/>
                    <a:pt x="382016" y="162734"/>
                    <a:pt x="379519" y="163992"/>
                  </a:cubicBezTo>
                  <a:cubicBezTo>
                    <a:pt x="379519" y="162734"/>
                    <a:pt x="379519" y="162734"/>
                    <a:pt x="379519" y="162734"/>
                  </a:cubicBezTo>
                  <a:cubicBezTo>
                    <a:pt x="377022" y="165250"/>
                    <a:pt x="372029" y="161476"/>
                    <a:pt x="369532" y="161476"/>
                  </a:cubicBezTo>
                  <a:cubicBezTo>
                    <a:pt x="367035" y="162734"/>
                    <a:pt x="368283" y="163992"/>
                    <a:pt x="369532" y="163992"/>
                  </a:cubicBezTo>
                  <a:cubicBezTo>
                    <a:pt x="365787" y="161476"/>
                    <a:pt x="359545" y="166508"/>
                    <a:pt x="358296" y="165250"/>
                  </a:cubicBezTo>
                  <a:cubicBezTo>
                    <a:pt x="354551" y="165250"/>
                    <a:pt x="357048" y="163992"/>
                    <a:pt x="355799" y="162734"/>
                  </a:cubicBezTo>
                  <a:cubicBezTo>
                    <a:pt x="352054" y="163992"/>
                    <a:pt x="357048" y="167766"/>
                    <a:pt x="352054" y="165250"/>
                  </a:cubicBezTo>
                  <a:cubicBezTo>
                    <a:pt x="352054" y="165250"/>
                    <a:pt x="353303" y="165250"/>
                    <a:pt x="352054" y="163992"/>
                  </a:cubicBezTo>
                  <a:cubicBezTo>
                    <a:pt x="350806" y="163992"/>
                    <a:pt x="347060" y="158960"/>
                    <a:pt x="344564" y="158960"/>
                  </a:cubicBezTo>
                  <a:lnTo>
                    <a:pt x="345812" y="160218"/>
                  </a:lnTo>
                  <a:cubicBezTo>
                    <a:pt x="342067" y="161476"/>
                    <a:pt x="337073" y="156445"/>
                    <a:pt x="337073" y="158960"/>
                  </a:cubicBezTo>
                  <a:lnTo>
                    <a:pt x="337073" y="161476"/>
                  </a:lnTo>
                  <a:cubicBezTo>
                    <a:pt x="330831" y="158960"/>
                    <a:pt x="334576" y="161476"/>
                    <a:pt x="328334" y="160218"/>
                  </a:cubicBezTo>
                  <a:lnTo>
                    <a:pt x="328334" y="158960"/>
                  </a:lnTo>
                  <a:cubicBezTo>
                    <a:pt x="324589" y="160218"/>
                    <a:pt x="323341" y="157703"/>
                    <a:pt x="322092" y="161476"/>
                  </a:cubicBezTo>
                  <a:lnTo>
                    <a:pt x="315850" y="161476"/>
                  </a:lnTo>
                  <a:cubicBezTo>
                    <a:pt x="314602" y="161476"/>
                    <a:pt x="313353" y="161476"/>
                    <a:pt x="312105" y="161476"/>
                  </a:cubicBezTo>
                  <a:cubicBezTo>
                    <a:pt x="312105" y="163992"/>
                    <a:pt x="304614" y="161476"/>
                    <a:pt x="303366" y="161476"/>
                  </a:cubicBezTo>
                  <a:cubicBezTo>
                    <a:pt x="305863" y="161476"/>
                    <a:pt x="304614" y="161476"/>
                    <a:pt x="303366" y="158960"/>
                  </a:cubicBezTo>
                  <a:cubicBezTo>
                    <a:pt x="302118" y="161476"/>
                    <a:pt x="300869" y="161476"/>
                    <a:pt x="298372" y="160218"/>
                  </a:cubicBezTo>
                  <a:cubicBezTo>
                    <a:pt x="298372" y="163992"/>
                    <a:pt x="298372" y="165250"/>
                    <a:pt x="293379" y="165250"/>
                  </a:cubicBezTo>
                  <a:cubicBezTo>
                    <a:pt x="292130" y="163992"/>
                    <a:pt x="293379" y="163992"/>
                    <a:pt x="293379" y="163992"/>
                  </a:cubicBezTo>
                  <a:cubicBezTo>
                    <a:pt x="290882" y="165250"/>
                    <a:pt x="288385" y="163992"/>
                    <a:pt x="283391" y="163992"/>
                  </a:cubicBezTo>
                  <a:cubicBezTo>
                    <a:pt x="284640" y="163992"/>
                    <a:pt x="283391" y="162734"/>
                    <a:pt x="283391" y="161476"/>
                  </a:cubicBezTo>
                  <a:cubicBezTo>
                    <a:pt x="283391" y="165250"/>
                    <a:pt x="277149" y="158960"/>
                    <a:pt x="279646" y="163992"/>
                  </a:cubicBezTo>
                  <a:cubicBezTo>
                    <a:pt x="269659" y="161476"/>
                    <a:pt x="255926" y="163992"/>
                    <a:pt x="253430" y="161476"/>
                  </a:cubicBezTo>
                  <a:cubicBezTo>
                    <a:pt x="252181" y="158960"/>
                    <a:pt x="249684" y="161476"/>
                    <a:pt x="247187" y="161476"/>
                  </a:cubicBezTo>
                  <a:lnTo>
                    <a:pt x="248436" y="160218"/>
                  </a:lnTo>
                  <a:cubicBezTo>
                    <a:pt x="244691" y="162734"/>
                    <a:pt x="244691" y="161476"/>
                    <a:pt x="239697" y="163992"/>
                  </a:cubicBezTo>
                  <a:cubicBezTo>
                    <a:pt x="242194" y="161476"/>
                    <a:pt x="240945" y="161476"/>
                    <a:pt x="239697" y="160218"/>
                  </a:cubicBezTo>
                  <a:lnTo>
                    <a:pt x="235952" y="162734"/>
                  </a:lnTo>
                  <a:lnTo>
                    <a:pt x="234703" y="160218"/>
                  </a:lnTo>
                  <a:cubicBezTo>
                    <a:pt x="233455" y="161476"/>
                    <a:pt x="232207" y="161476"/>
                    <a:pt x="229710" y="161476"/>
                  </a:cubicBezTo>
                  <a:cubicBezTo>
                    <a:pt x="230958" y="161476"/>
                    <a:pt x="230958" y="160218"/>
                    <a:pt x="230958" y="160218"/>
                  </a:cubicBezTo>
                  <a:cubicBezTo>
                    <a:pt x="229710" y="162734"/>
                    <a:pt x="224716" y="162734"/>
                    <a:pt x="222219" y="163992"/>
                  </a:cubicBezTo>
                  <a:cubicBezTo>
                    <a:pt x="220971" y="161476"/>
                    <a:pt x="218474" y="165250"/>
                    <a:pt x="217226" y="161476"/>
                  </a:cubicBezTo>
                  <a:cubicBezTo>
                    <a:pt x="217226" y="162734"/>
                    <a:pt x="215977" y="162734"/>
                    <a:pt x="215977" y="163992"/>
                  </a:cubicBezTo>
                  <a:cubicBezTo>
                    <a:pt x="215977" y="163992"/>
                    <a:pt x="215977" y="165250"/>
                    <a:pt x="214729" y="165250"/>
                  </a:cubicBezTo>
                  <a:lnTo>
                    <a:pt x="214729" y="163992"/>
                  </a:lnTo>
                  <a:cubicBezTo>
                    <a:pt x="212232" y="163992"/>
                    <a:pt x="210983" y="163992"/>
                    <a:pt x="209735" y="163992"/>
                  </a:cubicBezTo>
                  <a:cubicBezTo>
                    <a:pt x="208487" y="163992"/>
                    <a:pt x="208487" y="163992"/>
                    <a:pt x="207238" y="163992"/>
                  </a:cubicBezTo>
                  <a:cubicBezTo>
                    <a:pt x="202245" y="161476"/>
                    <a:pt x="196003" y="167766"/>
                    <a:pt x="191009" y="163992"/>
                  </a:cubicBezTo>
                  <a:lnTo>
                    <a:pt x="193506" y="163992"/>
                  </a:lnTo>
                  <a:cubicBezTo>
                    <a:pt x="188512" y="163992"/>
                    <a:pt x="183518" y="161476"/>
                    <a:pt x="181022" y="162734"/>
                  </a:cubicBezTo>
                  <a:lnTo>
                    <a:pt x="181022" y="163992"/>
                  </a:lnTo>
                  <a:cubicBezTo>
                    <a:pt x="177276" y="165250"/>
                    <a:pt x="174780" y="165250"/>
                    <a:pt x="172283" y="165250"/>
                  </a:cubicBezTo>
                  <a:lnTo>
                    <a:pt x="172283" y="167766"/>
                  </a:lnTo>
                  <a:cubicBezTo>
                    <a:pt x="168537" y="166508"/>
                    <a:pt x="159799" y="169024"/>
                    <a:pt x="157302" y="165250"/>
                  </a:cubicBezTo>
                  <a:cubicBezTo>
                    <a:pt x="156053" y="167766"/>
                    <a:pt x="152308" y="165250"/>
                    <a:pt x="149811" y="165250"/>
                  </a:cubicBezTo>
                  <a:cubicBezTo>
                    <a:pt x="146066" y="163992"/>
                    <a:pt x="144818" y="165250"/>
                    <a:pt x="142321" y="165250"/>
                  </a:cubicBezTo>
                  <a:lnTo>
                    <a:pt x="140866" y="165081"/>
                  </a:lnTo>
                  <a:lnTo>
                    <a:pt x="139387" y="165821"/>
                  </a:lnTo>
                  <a:cubicBezTo>
                    <a:pt x="138701" y="165477"/>
                    <a:pt x="138015" y="164791"/>
                    <a:pt x="137328" y="164791"/>
                  </a:cubicBezTo>
                  <a:lnTo>
                    <a:pt x="138373" y="164791"/>
                  </a:lnTo>
                  <a:lnTo>
                    <a:pt x="134206" y="164307"/>
                  </a:lnTo>
                  <a:cubicBezTo>
                    <a:pt x="131397" y="164621"/>
                    <a:pt x="128588" y="165250"/>
                    <a:pt x="126091" y="165250"/>
                  </a:cubicBezTo>
                  <a:lnTo>
                    <a:pt x="126091" y="163992"/>
                  </a:lnTo>
                  <a:lnTo>
                    <a:pt x="121098" y="165250"/>
                  </a:lnTo>
                  <a:cubicBezTo>
                    <a:pt x="122346" y="163992"/>
                    <a:pt x="119849" y="165250"/>
                    <a:pt x="117353" y="165250"/>
                  </a:cubicBezTo>
                  <a:cubicBezTo>
                    <a:pt x="116104" y="166508"/>
                    <a:pt x="114856" y="165250"/>
                    <a:pt x="112359" y="165250"/>
                  </a:cubicBezTo>
                  <a:lnTo>
                    <a:pt x="108614" y="165250"/>
                  </a:lnTo>
                  <a:cubicBezTo>
                    <a:pt x="112359" y="163992"/>
                    <a:pt x="108614" y="163992"/>
                    <a:pt x="108614" y="161476"/>
                  </a:cubicBezTo>
                  <a:lnTo>
                    <a:pt x="106117" y="163992"/>
                  </a:lnTo>
                  <a:cubicBezTo>
                    <a:pt x="104868" y="162734"/>
                    <a:pt x="107365" y="161476"/>
                    <a:pt x="106117" y="161476"/>
                  </a:cubicBezTo>
                  <a:cubicBezTo>
                    <a:pt x="103620" y="162734"/>
                    <a:pt x="101123" y="162734"/>
                    <a:pt x="98626" y="163992"/>
                  </a:cubicBezTo>
                  <a:cubicBezTo>
                    <a:pt x="98626" y="163992"/>
                    <a:pt x="99875" y="163992"/>
                    <a:pt x="101123" y="165250"/>
                  </a:cubicBezTo>
                  <a:cubicBezTo>
                    <a:pt x="99875" y="165250"/>
                    <a:pt x="99875" y="165250"/>
                    <a:pt x="99875" y="165250"/>
                  </a:cubicBezTo>
                  <a:cubicBezTo>
                    <a:pt x="96130" y="165250"/>
                    <a:pt x="98626" y="165250"/>
                    <a:pt x="98626" y="166508"/>
                  </a:cubicBezTo>
                  <a:cubicBezTo>
                    <a:pt x="94881" y="163992"/>
                    <a:pt x="93633" y="165250"/>
                    <a:pt x="91136" y="162734"/>
                  </a:cubicBezTo>
                  <a:cubicBezTo>
                    <a:pt x="93009" y="163992"/>
                    <a:pt x="91448" y="164307"/>
                    <a:pt x="89575" y="164464"/>
                  </a:cubicBezTo>
                  <a:lnTo>
                    <a:pt x="88146" y="164791"/>
                  </a:lnTo>
                  <a:lnTo>
                    <a:pt x="91548" y="164791"/>
                  </a:lnTo>
                  <a:lnTo>
                    <a:pt x="87885" y="167537"/>
                  </a:lnTo>
                  <a:lnTo>
                    <a:pt x="87885" y="164851"/>
                  </a:lnTo>
                  <a:lnTo>
                    <a:pt x="86142" y="165250"/>
                  </a:lnTo>
                  <a:cubicBezTo>
                    <a:pt x="83645" y="163992"/>
                    <a:pt x="84894" y="165250"/>
                    <a:pt x="82397" y="163992"/>
                  </a:cubicBezTo>
                  <a:cubicBezTo>
                    <a:pt x="86142" y="163992"/>
                    <a:pt x="89887" y="162734"/>
                    <a:pt x="92384" y="161476"/>
                  </a:cubicBezTo>
                  <a:lnTo>
                    <a:pt x="89887" y="160218"/>
                  </a:lnTo>
                  <a:cubicBezTo>
                    <a:pt x="90512" y="158961"/>
                    <a:pt x="91760" y="159275"/>
                    <a:pt x="93009" y="159747"/>
                  </a:cubicBezTo>
                  <a:lnTo>
                    <a:pt x="93633" y="159841"/>
                  </a:lnTo>
                  <a:lnTo>
                    <a:pt x="93633" y="161476"/>
                  </a:lnTo>
                  <a:lnTo>
                    <a:pt x="100581" y="159476"/>
                  </a:lnTo>
                  <a:lnTo>
                    <a:pt x="100703" y="159293"/>
                  </a:lnTo>
                  <a:lnTo>
                    <a:pt x="100722" y="159435"/>
                  </a:lnTo>
                  <a:lnTo>
                    <a:pt x="102372" y="158960"/>
                  </a:lnTo>
                  <a:cubicBezTo>
                    <a:pt x="101123" y="158960"/>
                    <a:pt x="106117" y="158960"/>
                    <a:pt x="103620" y="157703"/>
                  </a:cubicBezTo>
                  <a:lnTo>
                    <a:pt x="102372" y="157703"/>
                  </a:lnTo>
                  <a:cubicBezTo>
                    <a:pt x="101123" y="156445"/>
                    <a:pt x="102372" y="156445"/>
                    <a:pt x="103620" y="156445"/>
                  </a:cubicBezTo>
                  <a:cubicBezTo>
                    <a:pt x="109862" y="157703"/>
                    <a:pt x="121098" y="156445"/>
                    <a:pt x="123595" y="157703"/>
                  </a:cubicBezTo>
                  <a:cubicBezTo>
                    <a:pt x="122346" y="156445"/>
                    <a:pt x="119849" y="157703"/>
                    <a:pt x="118601" y="157703"/>
                  </a:cubicBezTo>
                  <a:lnTo>
                    <a:pt x="122346" y="158960"/>
                  </a:lnTo>
                  <a:cubicBezTo>
                    <a:pt x="119849" y="158960"/>
                    <a:pt x="117353" y="157703"/>
                    <a:pt x="114856" y="157703"/>
                  </a:cubicBezTo>
                  <a:cubicBezTo>
                    <a:pt x="114856" y="158960"/>
                    <a:pt x="112359" y="160218"/>
                    <a:pt x="114856" y="161476"/>
                  </a:cubicBezTo>
                  <a:cubicBezTo>
                    <a:pt x="121098" y="163992"/>
                    <a:pt x="119849" y="158960"/>
                    <a:pt x="128588" y="158960"/>
                  </a:cubicBezTo>
                  <a:cubicBezTo>
                    <a:pt x="128588" y="158960"/>
                    <a:pt x="126091" y="161476"/>
                    <a:pt x="129837" y="161476"/>
                  </a:cubicBezTo>
                  <a:cubicBezTo>
                    <a:pt x="136079" y="158960"/>
                    <a:pt x="139824" y="156445"/>
                    <a:pt x="139824" y="153929"/>
                  </a:cubicBezTo>
                  <a:lnTo>
                    <a:pt x="137327" y="153929"/>
                  </a:lnTo>
                  <a:cubicBezTo>
                    <a:pt x="138576" y="153929"/>
                    <a:pt x="139824" y="152671"/>
                    <a:pt x="139824" y="152671"/>
                  </a:cubicBezTo>
                  <a:cubicBezTo>
                    <a:pt x="138576" y="153929"/>
                    <a:pt x="141072" y="155187"/>
                    <a:pt x="141072" y="156445"/>
                  </a:cubicBezTo>
                  <a:cubicBezTo>
                    <a:pt x="147314" y="156445"/>
                    <a:pt x="149811" y="156445"/>
                    <a:pt x="154805" y="156445"/>
                  </a:cubicBezTo>
                  <a:cubicBezTo>
                    <a:pt x="154805" y="157703"/>
                    <a:pt x="154805" y="157703"/>
                    <a:pt x="154805" y="157703"/>
                  </a:cubicBezTo>
                  <a:cubicBezTo>
                    <a:pt x="158550" y="157703"/>
                    <a:pt x="161047" y="153929"/>
                    <a:pt x="161047" y="152671"/>
                  </a:cubicBezTo>
                  <a:cubicBezTo>
                    <a:pt x="163544" y="152671"/>
                    <a:pt x="163544" y="152671"/>
                    <a:pt x="167289" y="152671"/>
                  </a:cubicBezTo>
                  <a:cubicBezTo>
                    <a:pt x="162295" y="151413"/>
                    <a:pt x="167289" y="152671"/>
                    <a:pt x="167289" y="151413"/>
                  </a:cubicBezTo>
                  <a:cubicBezTo>
                    <a:pt x="171034" y="151413"/>
                    <a:pt x="168537" y="152671"/>
                    <a:pt x="169786" y="152671"/>
                  </a:cubicBezTo>
                  <a:cubicBezTo>
                    <a:pt x="171034" y="152671"/>
                    <a:pt x="171034" y="151413"/>
                    <a:pt x="171034" y="151413"/>
                  </a:cubicBezTo>
                  <a:lnTo>
                    <a:pt x="171034" y="153805"/>
                  </a:lnTo>
                  <a:lnTo>
                    <a:pt x="173031" y="153805"/>
                  </a:lnTo>
                  <a:lnTo>
                    <a:pt x="173031" y="157466"/>
                  </a:lnTo>
                  <a:lnTo>
                    <a:pt x="171034" y="154803"/>
                  </a:lnTo>
                  <a:lnTo>
                    <a:pt x="171034" y="157703"/>
                  </a:lnTo>
                  <a:cubicBezTo>
                    <a:pt x="171034" y="158960"/>
                    <a:pt x="177276" y="161476"/>
                    <a:pt x="177276" y="161476"/>
                  </a:cubicBezTo>
                  <a:cubicBezTo>
                    <a:pt x="179773" y="158960"/>
                    <a:pt x="179773" y="151413"/>
                    <a:pt x="177276" y="150155"/>
                  </a:cubicBezTo>
                  <a:cubicBezTo>
                    <a:pt x="177276" y="147639"/>
                    <a:pt x="179773" y="150155"/>
                    <a:pt x="181022" y="151413"/>
                  </a:cubicBezTo>
                  <a:cubicBezTo>
                    <a:pt x="183518" y="152671"/>
                    <a:pt x="186015" y="148897"/>
                    <a:pt x="188512" y="150155"/>
                  </a:cubicBezTo>
                  <a:lnTo>
                    <a:pt x="187264" y="151413"/>
                  </a:lnTo>
                  <a:cubicBezTo>
                    <a:pt x="187264" y="151413"/>
                    <a:pt x="191009" y="151413"/>
                    <a:pt x="191009" y="150155"/>
                  </a:cubicBezTo>
                  <a:cubicBezTo>
                    <a:pt x="192257" y="151413"/>
                    <a:pt x="189760" y="153929"/>
                    <a:pt x="191009" y="155187"/>
                  </a:cubicBezTo>
                  <a:cubicBezTo>
                    <a:pt x="196003" y="155187"/>
                    <a:pt x="200996" y="151413"/>
                    <a:pt x="200996" y="148897"/>
                  </a:cubicBezTo>
                  <a:lnTo>
                    <a:pt x="193506" y="151413"/>
                  </a:lnTo>
                  <a:cubicBezTo>
                    <a:pt x="192257" y="150155"/>
                    <a:pt x="198499" y="150155"/>
                    <a:pt x="197251" y="147639"/>
                  </a:cubicBezTo>
                  <a:lnTo>
                    <a:pt x="204741" y="147639"/>
                  </a:lnTo>
                  <a:cubicBezTo>
                    <a:pt x="204741" y="147639"/>
                    <a:pt x="200996" y="148897"/>
                    <a:pt x="202245" y="150155"/>
                  </a:cubicBezTo>
                  <a:cubicBezTo>
                    <a:pt x="204741" y="150155"/>
                    <a:pt x="203493" y="150155"/>
                    <a:pt x="205990" y="150155"/>
                  </a:cubicBezTo>
                  <a:cubicBezTo>
                    <a:pt x="202245" y="152671"/>
                    <a:pt x="196003" y="158960"/>
                    <a:pt x="193506" y="161476"/>
                  </a:cubicBezTo>
                  <a:lnTo>
                    <a:pt x="197251" y="160218"/>
                  </a:lnTo>
                  <a:lnTo>
                    <a:pt x="198499" y="161476"/>
                  </a:lnTo>
                  <a:cubicBezTo>
                    <a:pt x="202245" y="160218"/>
                    <a:pt x="207238" y="152671"/>
                    <a:pt x="208487" y="151413"/>
                  </a:cubicBezTo>
                  <a:cubicBezTo>
                    <a:pt x="210983" y="151413"/>
                    <a:pt x="209735" y="156445"/>
                    <a:pt x="209735" y="156445"/>
                  </a:cubicBezTo>
                  <a:cubicBezTo>
                    <a:pt x="214729" y="156445"/>
                    <a:pt x="214729" y="150155"/>
                    <a:pt x="219722" y="151413"/>
                  </a:cubicBezTo>
                  <a:lnTo>
                    <a:pt x="218474" y="150155"/>
                  </a:lnTo>
                  <a:cubicBezTo>
                    <a:pt x="219722" y="150155"/>
                    <a:pt x="224716" y="151413"/>
                    <a:pt x="224716" y="150155"/>
                  </a:cubicBezTo>
                  <a:cubicBezTo>
                    <a:pt x="224716" y="151413"/>
                    <a:pt x="225964" y="152671"/>
                    <a:pt x="224716" y="153929"/>
                  </a:cubicBezTo>
                  <a:lnTo>
                    <a:pt x="229710" y="150155"/>
                  </a:lnTo>
                  <a:cubicBezTo>
                    <a:pt x="228461" y="151413"/>
                    <a:pt x="229710" y="153929"/>
                    <a:pt x="229710" y="155187"/>
                  </a:cubicBezTo>
                  <a:cubicBezTo>
                    <a:pt x="230958" y="155187"/>
                    <a:pt x="232207" y="151413"/>
                    <a:pt x="230958" y="150155"/>
                  </a:cubicBezTo>
                  <a:cubicBezTo>
                    <a:pt x="234703" y="152671"/>
                    <a:pt x="233455" y="151413"/>
                    <a:pt x="237200" y="153929"/>
                  </a:cubicBezTo>
                  <a:cubicBezTo>
                    <a:pt x="238449" y="153929"/>
                    <a:pt x="237200" y="151413"/>
                    <a:pt x="235952" y="150155"/>
                  </a:cubicBezTo>
                  <a:cubicBezTo>
                    <a:pt x="238449" y="150155"/>
                    <a:pt x="239697" y="150155"/>
                    <a:pt x="242194" y="150155"/>
                  </a:cubicBezTo>
                  <a:cubicBezTo>
                    <a:pt x="237200" y="151413"/>
                    <a:pt x="239697" y="157703"/>
                    <a:pt x="239697" y="158960"/>
                  </a:cubicBezTo>
                  <a:lnTo>
                    <a:pt x="248436" y="150155"/>
                  </a:lnTo>
                  <a:cubicBezTo>
                    <a:pt x="247187" y="151413"/>
                    <a:pt x="247187" y="153929"/>
                    <a:pt x="247187" y="153929"/>
                  </a:cubicBezTo>
                  <a:cubicBezTo>
                    <a:pt x="248436" y="151413"/>
                    <a:pt x="258423" y="151413"/>
                    <a:pt x="263417" y="151413"/>
                  </a:cubicBezTo>
                  <a:lnTo>
                    <a:pt x="266788" y="152545"/>
                  </a:lnTo>
                  <a:lnTo>
                    <a:pt x="265914" y="152671"/>
                  </a:lnTo>
                  <a:cubicBezTo>
                    <a:pt x="267162" y="152671"/>
                    <a:pt x="267162" y="152671"/>
                    <a:pt x="267162" y="152671"/>
                  </a:cubicBezTo>
                  <a:lnTo>
                    <a:pt x="266788" y="152545"/>
                  </a:lnTo>
                  <a:lnTo>
                    <a:pt x="270283" y="152042"/>
                  </a:lnTo>
                  <a:lnTo>
                    <a:pt x="273681" y="151553"/>
                  </a:lnTo>
                  <a:lnTo>
                    <a:pt x="270907" y="152671"/>
                  </a:lnTo>
                  <a:cubicBezTo>
                    <a:pt x="270907" y="151413"/>
                    <a:pt x="272156" y="151413"/>
                    <a:pt x="274653" y="151413"/>
                  </a:cubicBezTo>
                  <a:lnTo>
                    <a:pt x="273681" y="151553"/>
                  </a:lnTo>
                  <a:lnTo>
                    <a:pt x="277149" y="150155"/>
                  </a:lnTo>
                  <a:cubicBezTo>
                    <a:pt x="279646" y="150155"/>
                    <a:pt x="280895" y="150155"/>
                    <a:pt x="280895" y="151413"/>
                  </a:cubicBezTo>
                  <a:lnTo>
                    <a:pt x="287137" y="150155"/>
                  </a:lnTo>
                  <a:cubicBezTo>
                    <a:pt x="287137" y="150155"/>
                    <a:pt x="285888" y="151413"/>
                    <a:pt x="288385" y="151413"/>
                  </a:cubicBezTo>
                  <a:cubicBezTo>
                    <a:pt x="284640" y="151413"/>
                    <a:pt x="280895" y="153929"/>
                    <a:pt x="279646" y="151413"/>
                  </a:cubicBezTo>
                  <a:cubicBezTo>
                    <a:pt x="279646" y="153929"/>
                    <a:pt x="280895" y="155187"/>
                    <a:pt x="279646" y="156445"/>
                  </a:cubicBezTo>
                  <a:cubicBezTo>
                    <a:pt x="285888" y="156445"/>
                    <a:pt x="288385" y="151413"/>
                    <a:pt x="293379" y="150155"/>
                  </a:cubicBezTo>
                  <a:lnTo>
                    <a:pt x="299621" y="151413"/>
                  </a:lnTo>
                  <a:lnTo>
                    <a:pt x="299621" y="150155"/>
                  </a:lnTo>
                  <a:lnTo>
                    <a:pt x="300869" y="152671"/>
                  </a:lnTo>
                  <a:cubicBezTo>
                    <a:pt x="302118" y="151413"/>
                    <a:pt x="302118" y="151413"/>
                    <a:pt x="302118" y="151413"/>
                  </a:cubicBezTo>
                  <a:cubicBezTo>
                    <a:pt x="303366" y="151413"/>
                    <a:pt x="302118" y="152671"/>
                    <a:pt x="302118" y="152671"/>
                  </a:cubicBezTo>
                  <a:cubicBezTo>
                    <a:pt x="303366" y="152671"/>
                    <a:pt x="303366" y="152671"/>
                    <a:pt x="303366" y="152671"/>
                  </a:cubicBezTo>
                  <a:cubicBezTo>
                    <a:pt x="303366" y="152671"/>
                    <a:pt x="303366" y="155187"/>
                    <a:pt x="300869" y="156445"/>
                  </a:cubicBezTo>
                  <a:lnTo>
                    <a:pt x="299621" y="155187"/>
                  </a:lnTo>
                  <a:cubicBezTo>
                    <a:pt x="298372" y="156445"/>
                    <a:pt x="298372" y="157703"/>
                    <a:pt x="299621" y="157703"/>
                  </a:cubicBezTo>
                  <a:lnTo>
                    <a:pt x="300869" y="157703"/>
                  </a:lnTo>
                  <a:cubicBezTo>
                    <a:pt x="299621" y="157703"/>
                    <a:pt x="298372" y="158960"/>
                    <a:pt x="299621" y="158960"/>
                  </a:cubicBezTo>
                  <a:lnTo>
                    <a:pt x="304614" y="157703"/>
                  </a:lnTo>
                  <a:cubicBezTo>
                    <a:pt x="303366" y="157703"/>
                    <a:pt x="303366" y="157703"/>
                    <a:pt x="302118" y="156445"/>
                  </a:cubicBezTo>
                  <a:cubicBezTo>
                    <a:pt x="304614" y="155187"/>
                    <a:pt x="308360" y="152671"/>
                    <a:pt x="305863" y="151413"/>
                  </a:cubicBezTo>
                  <a:lnTo>
                    <a:pt x="308360" y="152671"/>
                  </a:lnTo>
                  <a:cubicBezTo>
                    <a:pt x="313353" y="151413"/>
                    <a:pt x="312105" y="151413"/>
                    <a:pt x="317099" y="150155"/>
                  </a:cubicBezTo>
                  <a:lnTo>
                    <a:pt x="317099" y="151413"/>
                  </a:lnTo>
                  <a:cubicBezTo>
                    <a:pt x="320844" y="148897"/>
                    <a:pt x="325837" y="153929"/>
                    <a:pt x="327086" y="152671"/>
                  </a:cubicBezTo>
                  <a:cubicBezTo>
                    <a:pt x="329583" y="151413"/>
                    <a:pt x="328334" y="150155"/>
                    <a:pt x="330831" y="150155"/>
                  </a:cubicBezTo>
                  <a:lnTo>
                    <a:pt x="332080" y="148897"/>
                  </a:lnTo>
                  <a:cubicBezTo>
                    <a:pt x="333328" y="150155"/>
                    <a:pt x="330831" y="150155"/>
                    <a:pt x="332080" y="150155"/>
                  </a:cubicBezTo>
                  <a:cubicBezTo>
                    <a:pt x="337073" y="150155"/>
                    <a:pt x="339570" y="148897"/>
                    <a:pt x="343315" y="150155"/>
                  </a:cubicBezTo>
                  <a:cubicBezTo>
                    <a:pt x="348309" y="148897"/>
                    <a:pt x="340818" y="146381"/>
                    <a:pt x="345812" y="146381"/>
                  </a:cubicBezTo>
                  <a:cubicBezTo>
                    <a:pt x="345812" y="147639"/>
                    <a:pt x="345812" y="150155"/>
                    <a:pt x="349557" y="150155"/>
                  </a:cubicBezTo>
                  <a:cubicBezTo>
                    <a:pt x="350806" y="148897"/>
                    <a:pt x="350806" y="147639"/>
                    <a:pt x="353303" y="147639"/>
                  </a:cubicBezTo>
                  <a:lnTo>
                    <a:pt x="352054" y="148897"/>
                  </a:lnTo>
                  <a:cubicBezTo>
                    <a:pt x="354551" y="148897"/>
                    <a:pt x="357048" y="148897"/>
                    <a:pt x="357048" y="150155"/>
                  </a:cubicBezTo>
                  <a:cubicBezTo>
                    <a:pt x="358296" y="150155"/>
                    <a:pt x="359545" y="150155"/>
                    <a:pt x="360793" y="150155"/>
                  </a:cubicBezTo>
                  <a:cubicBezTo>
                    <a:pt x="363290" y="148897"/>
                    <a:pt x="358296" y="145123"/>
                    <a:pt x="358296" y="145123"/>
                  </a:cubicBezTo>
                  <a:cubicBezTo>
                    <a:pt x="360793" y="146381"/>
                    <a:pt x="363290" y="145123"/>
                    <a:pt x="364538" y="147639"/>
                  </a:cubicBezTo>
                  <a:lnTo>
                    <a:pt x="362041" y="148897"/>
                  </a:lnTo>
                  <a:cubicBezTo>
                    <a:pt x="368283" y="151413"/>
                    <a:pt x="367035" y="145123"/>
                    <a:pt x="370780" y="150155"/>
                  </a:cubicBezTo>
                  <a:cubicBezTo>
                    <a:pt x="368283" y="150155"/>
                    <a:pt x="365787" y="151413"/>
                    <a:pt x="367035" y="151413"/>
                  </a:cubicBezTo>
                  <a:lnTo>
                    <a:pt x="369532" y="151413"/>
                  </a:lnTo>
                  <a:cubicBezTo>
                    <a:pt x="370780" y="151413"/>
                    <a:pt x="373277" y="150155"/>
                    <a:pt x="373277" y="150155"/>
                  </a:cubicBezTo>
                  <a:lnTo>
                    <a:pt x="379519" y="150155"/>
                  </a:lnTo>
                  <a:lnTo>
                    <a:pt x="382016" y="150155"/>
                  </a:lnTo>
                  <a:cubicBezTo>
                    <a:pt x="382016" y="150155"/>
                    <a:pt x="383264" y="150155"/>
                    <a:pt x="384513" y="150155"/>
                  </a:cubicBezTo>
                  <a:cubicBezTo>
                    <a:pt x="387010" y="151413"/>
                    <a:pt x="385761" y="145123"/>
                    <a:pt x="387010" y="147639"/>
                  </a:cubicBezTo>
                  <a:cubicBezTo>
                    <a:pt x="387010" y="146381"/>
                    <a:pt x="388258" y="146381"/>
                    <a:pt x="384513" y="143865"/>
                  </a:cubicBezTo>
                  <a:cubicBezTo>
                    <a:pt x="387010" y="146381"/>
                    <a:pt x="387010" y="145123"/>
                    <a:pt x="389507" y="147639"/>
                  </a:cubicBezTo>
                  <a:lnTo>
                    <a:pt x="390755" y="148897"/>
                  </a:lnTo>
                  <a:cubicBezTo>
                    <a:pt x="394500" y="151413"/>
                    <a:pt x="393252" y="148897"/>
                    <a:pt x="390755" y="147639"/>
                  </a:cubicBezTo>
                  <a:cubicBezTo>
                    <a:pt x="393252" y="147639"/>
                    <a:pt x="396997" y="151413"/>
                    <a:pt x="396997" y="150155"/>
                  </a:cubicBezTo>
                  <a:cubicBezTo>
                    <a:pt x="396997" y="148897"/>
                    <a:pt x="389507" y="146381"/>
                    <a:pt x="389507" y="146381"/>
                  </a:cubicBezTo>
                  <a:lnTo>
                    <a:pt x="395749" y="148897"/>
                  </a:lnTo>
                  <a:cubicBezTo>
                    <a:pt x="394500" y="147639"/>
                    <a:pt x="394500" y="147639"/>
                    <a:pt x="394500" y="147639"/>
                  </a:cubicBezTo>
                  <a:lnTo>
                    <a:pt x="395749" y="147639"/>
                  </a:lnTo>
                  <a:cubicBezTo>
                    <a:pt x="394500" y="147639"/>
                    <a:pt x="394500" y="146381"/>
                    <a:pt x="393252" y="146381"/>
                  </a:cubicBezTo>
                  <a:cubicBezTo>
                    <a:pt x="394500" y="145123"/>
                    <a:pt x="387010" y="143865"/>
                    <a:pt x="388258" y="143865"/>
                  </a:cubicBezTo>
                  <a:cubicBezTo>
                    <a:pt x="389507" y="145123"/>
                    <a:pt x="390755" y="143865"/>
                    <a:pt x="390755" y="143865"/>
                  </a:cubicBezTo>
                  <a:lnTo>
                    <a:pt x="393252" y="143865"/>
                  </a:lnTo>
                  <a:cubicBezTo>
                    <a:pt x="392003" y="142607"/>
                    <a:pt x="390755" y="142607"/>
                    <a:pt x="390755" y="142607"/>
                  </a:cubicBezTo>
                  <a:lnTo>
                    <a:pt x="388258" y="142607"/>
                  </a:lnTo>
                  <a:lnTo>
                    <a:pt x="387010" y="142607"/>
                  </a:lnTo>
                  <a:cubicBezTo>
                    <a:pt x="387010" y="141349"/>
                    <a:pt x="385761" y="141349"/>
                    <a:pt x="385761" y="140091"/>
                  </a:cubicBezTo>
                  <a:lnTo>
                    <a:pt x="387010" y="140091"/>
                  </a:lnTo>
                  <a:cubicBezTo>
                    <a:pt x="387010" y="142607"/>
                    <a:pt x="388258" y="140091"/>
                    <a:pt x="389507" y="140091"/>
                  </a:cubicBezTo>
                  <a:cubicBezTo>
                    <a:pt x="388258" y="140091"/>
                    <a:pt x="389507" y="140091"/>
                    <a:pt x="389507" y="138833"/>
                  </a:cubicBezTo>
                  <a:cubicBezTo>
                    <a:pt x="387010" y="137575"/>
                    <a:pt x="385761" y="137575"/>
                    <a:pt x="385761" y="138833"/>
                  </a:cubicBezTo>
                  <a:cubicBezTo>
                    <a:pt x="383264" y="136317"/>
                    <a:pt x="382016" y="136317"/>
                    <a:pt x="379519" y="135059"/>
                  </a:cubicBezTo>
                  <a:lnTo>
                    <a:pt x="380768" y="133802"/>
                  </a:lnTo>
                  <a:lnTo>
                    <a:pt x="377022" y="132544"/>
                  </a:lnTo>
                  <a:lnTo>
                    <a:pt x="382016" y="131286"/>
                  </a:lnTo>
                  <a:cubicBezTo>
                    <a:pt x="377022" y="128770"/>
                    <a:pt x="378271" y="133802"/>
                    <a:pt x="373277" y="130028"/>
                  </a:cubicBezTo>
                  <a:lnTo>
                    <a:pt x="375774" y="128770"/>
                  </a:lnTo>
                  <a:cubicBezTo>
                    <a:pt x="373277" y="127512"/>
                    <a:pt x="370780" y="128770"/>
                    <a:pt x="369532" y="126254"/>
                  </a:cubicBezTo>
                  <a:cubicBezTo>
                    <a:pt x="367035" y="126254"/>
                    <a:pt x="372029" y="130028"/>
                    <a:pt x="367035" y="127512"/>
                  </a:cubicBezTo>
                  <a:cubicBezTo>
                    <a:pt x="367035" y="126254"/>
                    <a:pt x="365787" y="123738"/>
                    <a:pt x="364538" y="123738"/>
                  </a:cubicBezTo>
                  <a:lnTo>
                    <a:pt x="364307" y="124321"/>
                  </a:lnTo>
                  <a:lnTo>
                    <a:pt x="361573" y="120750"/>
                  </a:lnTo>
                  <a:cubicBezTo>
                    <a:pt x="361417" y="119020"/>
                    <a:pt x="361417" y="117448"/>
                    <a:pt x="358296" y="116190"/>
                  </a:cubicBezTo>
                  <a:cubicBezTo>
                    <a:pt x="359545" y="117448"/>
                    <a:pt x="353303" y="117448"/>
                    <a:pt x="359545" y="119964"/>
                  </a:cubicBezTo>
                  <a:cubicBezTo>
                    <a:pt x="355799" y="119964"/>
                    <a:pt x="355799" y="114932"/>
                    <a:pt x="352054" y="114932"/>
                  </a:cubicBezTo>
                  <a:lnTo>
                    <a:pt x="355799" y="113674"/>
                  </a:lnTo>
                  <a:cubicBezTo>
                    <a:pt x="354551" y="113674"/>
                    <a:pt x="353303" y="113674"/>
                    <a:pt x="352054" y="113674"/>
                  </a:cubicBezTo>
                  <a:lnTo>
                    <a:pt x="353303" y="112416"/>
                  </a:lnTo>
                  <a:cubicBezTo>
                    <a:pt x="348309" y="112416"/>
                    <a:pt x="348309" y="107385"/>
                    <a:pt x="344564" y="108643"/>
                  </a:cubicBezTo>
                  <a:cubicBezTo>
                    <a:pt x="347060" y="107385"/>
                    <a:pt x="342067" y="107385"/>
                    <a:pt x="342067" y="106127"/>
                  </a:cubicBezTo>
                  <a:cubicBezTo>
                    <a:pt x="345812" y="106127"/>
                    <a:pt x="348309" y="109901"/>
                    <a:pt x="350806" y="108643"/>
                  </a:cubicBezTo>
                  <a:cubicBezTo>
                    <a:pt x="350806" y="107385"/>
                    <a:pt x="348309" y="108643"/>
                    <a:pt x="347060" y="106127"/>
                  </a:cubicBezTo>
                  <a:cubicBezTo>
                    <a:pt x="348309" y="106127"/>
                    <a:pt x="350806" y="106127"/>
                    <a:pt x="350806" y="106127"/>
                  </a:cubicBezTo>
                  <a:cubicBezTo>
                    <a:pt x="347060" y="102353"/>
                    <a:pt x="344564" y="103611"/>
                    <a:pt x="342067" y="102353"/>
                  </a:cubicBezTo>
                  <a:lnTo>
                    <a:pt x="345812" y="104869"/>
                  </a:lnTo>
                  <a:cubicBezTo>
                    <a:pt x="344564" y="106127"/>
                    <a:pt x="344564" y="103611"/>
                    <a:pt x="342067" y="103611"/>
                  </a:cubicBezTo>
                  <a:cubicBezTo>
                    <a:pt x="339570" y="102353"/>
                    <a:pt x="337073" y="102353"/>
                    <a:pt x="337073" y="99837"/>
                  </a:cubicBezTo>
                  <a:cubicBezTo>
                    <a:pt x="337073" y="101095"/>
                    <a:pt x="337073" y="99837"/>
                    <a:pt x="337073" y="101095"/>
                  </a:cubicBezTo>
                  <a:cubicBezTo>
                    <a:pt x="333328" y="98579"/>
                    <a:pt x="334576" y="93547"/>
                    <a:pt x="332080" y="92289"/>
                  </a:cubicBezTo>
                  <a:cubicBezTo>
                    <a:pt x="330831" y="89773"/>
                    <a:pt x="327086" y="89773"/>
                    <a:pt x="327086" y="91031"/>
                  </a:cubicBezTo>
                  <a:cubicBezTo>
                    <a:pt x="325837" y="89773"/>
                    <a:pt x="334576" y="94805"/>
                    <a:pt x="329583" y="96063"/>
                  </a:cubicBezTo>
                  <a:cubicBezTo>
                    <a:pt x="328334" y="89773"/>
                    <a:pt x="323341" y="92289"/>
                    <a:pt x="319595" y="86000"/>
                  </a:cubicBezTo>
                  <a:cubicBezTo>
                    <a:pt x="323341" y="87258"/>
                    <a:pt x="319595" y="84742"/>
                    <a:pt x="322092" y="84742"/>
                  </a:cubicBezTo>
                  <a:cubicBezTo>
                    <a:pt x="319595" y="82226"/>
                    <a:pt x="318347" y="83484"/>
                    <a:pt x="317099" y="83484"/>
                  </a:cubicBezTo>
                  <a:lnTo>
                    <a:pt x="317099" y="82226"/>
                  </a:lnTo>
                  <a:cubicBezTo>
                    <a:pt x="312105" y="80968"/>
                    <a:pt x="314602" y="83484"/>
                    <a:pt x="308360" y="79710"/>
                  </a:cubicBezTo>
                  <a:cubicBezTo>
                    <a:pt x="310857" y="80968"/>
                    <a:pt x="308360" y="77194"/>
                    <a:pt x="309608" y="78452"/>
                  </a:cubicBezTo>
                  <a:cubicBezTo>
                    <a:pt x="308360" y="77194"/>
                    <a:pt x="307111" y="75936"/>
                    <a:pt x="304614" y="75936"/>
                  </a:cubicBezTo>
                  <a:lnTo>
                    <a:pt x="305863" y="75936"/>
                  </a:lnTo>
                  <a:cubicBezTo>
                    <a:pt x="299621" y="72162"/>
                    <a:pt x="302118" y="70904"/>
                    <a:pt x="297124" y="68388"/>
                  </a:cubicBezTo>
                  <a:lnTo>
                    <a:pt x="297124" y="69646"/>
                  </a:lnTo>
                  <a:cubicBezTo>
                    <a:pt x="289633" y="65872"/>
                    <a:pt x="282143" y="59583"/>
                    <a:pt x="274653" y="55809"/>
                  </a:cubicBezTo>
                  <a:lnTo>
                    <a:pt x="277149" y="58325"/>
                  </a:lnTo>
                  <a:lnTo>
                    <a:pt x="273404" y="54551"/>
                  </a:lnTo>
                  <a:lnTo>
                    <a:pt x="272156" y="50777"/>
                  </a:lnTo>
                  <a:lnTo>
                    <a:pt x="270907" y="50777"/>
                  </a:lnTo>
                  <a:lnTo>
                    <a:pt x="270907" y="49519"/>
                  </a:lnTo>
                  <a:cubicBezTo>
                    <a:pt x="267162" y="48261"/>
                    <a:pt x="269659" y="52035"/>
                    <a:pt x="267162" y="49519"/>
                  </a:cubicBezTo>
                  <a:cubicBezTo>
                    <a:pt x="268410" y="45745"/>
                    <a:pt x="258423" y="41971"/>
                    <a:pt x="258423" y="38198"/>
                  </a:cubicBezTo>
                  <a:cubicBezTo>
                    <a:pt x="254678" y="38198"/>
                    <a:pt x="260920" y="41971"/>
                    <a:pt x="258423" y="41971"/>
                  </a:cubicBezTo>
                  <a:cubicBezTo>
                    <a:pt x="258423" y="40714"/>
                    <a:pt x="258423" y="40714"/>
                    <a:pt x="257175" y="39456"/>
                  </a:cubicBezTo>
                  <a:lnTo>
                    <a:pt x="255926" y="40714"/>
                  </a:lnTo>
                  <a:cubicBezTo>
                    <a:pt x="249684" y="34424"/>
                    <a:pt x="247187" y="31908"/>
                    <a:pt x="242194" y="26876"/>
                  </a:cubicBezTo>
                  <a:cubicBezTo>
                    <a:pt x="239697" y="24360"/>
                    <a:pt x="238449" y="24360"/>
                    <a:pt x="237200" y="24360"/>
                  </a:cubicBezTo>
                  <a:cubicBezTo>
                    <a:pt x="237200" y="23102"/>
                    <a:pt x="238449" y="24360"/>
                    <a:pt x="238449" y="23102"/>
                  </a:cubicBezTo>
                  <a:cubicBezTo>
                    <a:pt x="232207" y="23102"/>
                    <a:pt x="232207" y="14297"/>
                    <a:pt x="228461" y="15555"/>
                  </a:cubicBezTo>
                  <a:cubicBezTo>
                    <a:pt x="229710" y="13039"/>
                    <a:pt x="225964" y="6749"/>
                    <a:pt x="229710" y="6749"/>
                  </a:cubicBezTo>
                  <a:close/>
                  <a:moveTo>
                    <a:pt x="230704" y="0"/>
                  </a:moveTo>
                  <a:lnTo>
                    <a:pt x="233451" y="3661"/>
                  </a:lnTo>
                  <a:lnTo>
                    <a:pt x="230704" y="3661"/>
                  </a:lnTo>
                  <a:close/>
                  <a:moveTo>
                    <a:pt x="228877" y="0"/>
                  </a:moveTo>
                  <a:lnTo>
                    <a:pt x="227046" y="3661"/>
                  </a:lnTo>
                  <a:cubicBezTo>
                    <a:pt x="227046" y="1830"/>
                    <a:pt x="225216" y="1830"/>
                    <a:pt x="225216"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5" name="Freeform 54">
              <a:extLst>
                <a:ext uri="{FF2B5EF4-FFF2-40B4-BE49-F238E27FC236}">
                  <a16:creationId xmlns:a16="http://schemas.microsoft.com/office/drawing/2014/main" id="{086DB047-7EF5-CD42-B1A2-82B853862580}"/>
                </a:ext>
              </a:extLst>
            </p:cNvPr>
            <p:cNvSpPr>
              <a:spLocks noChangeArrowheads="1"/>
            </p:cNvSpPr>
            <p:nvPr/>
          </p:nvSpPr>
          <p:spPr bwMode="auto">
            <a:xfrm>
              <a:off x="15429718" y="11422726"/>
              <a:ext cx="460171" cy="168452"/>
            </a:xfrm>
            <a:custGeom>
              <a:avLst/>
              <a:gdLst>
                <a:gd name="connsiteX0" fmla="*/ 230708 w 460171"/>
                <a:gd name="connsiteY0" fmla="*/ 164791 h 168452"/>
                <a:gd name="connsiteX1" fmla="*/ 232504 w 460171"/>
                <a:gd name="connsiteY1" fmla="*/ 164791 h 168452"/>
                <a:gd name="connsiteX2" fmla="*/ 234829 w 460171"/>
                <a:gd name="connsiteY2" fmla="*/ 164791 h 168452"/>
                <a:gd name="connsiteX3" fmla="*/ 234829 w 460171"/>
                <a:gd name="connsiteY3" fmla="*/ 166621 h 168452"/>
                <a:gd name="connsiteX4" fmla="*/ 230708 w 460171"/>
                <a:gd name="connsiteY4" fmla="*/ 164791 h 168452"/>
                <a:gd name="connsiteX5" fmla="*/ 109861 w 460171"/>
                <a:gd name="connsiteY5" fmla="*/ 164791 h 168452"/>
                <a:gd name="connsiteX6" fmla="*/ 113524 w 460171"/>
                <a:gd name="connsiteY6" fmla="*/ 164791 h 168452"/>
                <a:gd name="connsiteX7" fmla="*/ 109861 w 460171"/>
                <a:gd name="connsiteY7" fmla="*/ 167537 h 168452"/>
                <a:gd name="connsiteX8" fmla="*/ 109861 w 460171"/>
                <a:gd name="connsiteY8" fmla="*/ 164791 h 168452"/>
                <a:gd name="connsiteX9" fmla="*/ 100707 w 460171"/>
                <a:gd name="connsiteY9" fmla="*/ 164791 h 168452"/>
                <a:gd name="connsiteX10" fmla="*/ 102538 w 460171"/>
                <a:gd name="connsiteY10" fmla="*/ 164791 h 168452"/>
                <a:gd name="connsiteX11" fmla="*/ 98875 w 460171"/>
                <a:gd name="connsiteY11" fmla="*/ 167537 h 168452"/>
                <a:gd name="connsiteX12" fmla="*/ 82401 w 460171"/>
                <a:gd name="connsiteY12" fmla="*/ 164791 h 168452"/>
                <a:gd name="connsiteX13" fmla="*/ 85146 w 460171"/>
                <a:gd name="connsiteY13" fmla="*/ 164791 h 168452"/>
                <a:gd name="connsiteX14" fmla="*/ 82401 w 460171"/>
                <a:gd name="connsiteY14" fmla="*/ 164791 h 168452"/>
                <a:gd name="connsiteX15" fmla="*/ 71415 w 460171"/>
                <a:gd name="connsiteY15" fmla="*/ 164791 h 168452"/>
                <a:gd name="connsiteX16" fmla="*/ 75808 w 460171"/>
                <a:gd name="connsiteY16" fmla="*/ 164791 h 168452"/>
                <a:gd name="connsiteX17" fmla="*/ 72513 w 460171"/>
                <a:gd name="connsiteY17" fmla="*/ 167537 h 168452"/>
                <a:gd name="connsiteX18" fmla="*/ 71415 w 460171"/>
                <a:gd name="connsiteY18" fmla="*/ 164791 h 168452"/>
                <a:gd name="connsiteX19" fmla="*/ 54930 w 460171"/>
                <a:gd name="connsiteY19" fmla="*/ 164791 h 168452"/>
                <a:gd name="connsiteX20" fmla="*/ 56304 w 460171"/>
                <a:gd name="connsiteY20" fmla="*/ 164791 h 168452"/>
                <a:gd name="connsiteX21" fmla="*/ 57678 w 460171"/>
                <a:gd name="connsiteY21" fmla="*/ 168452 h 168452"/>
                <a:gd name="connsiteX22" fmla="*/ 54930 w 460171"/>
                <a:gd name="connsiteY22" fmla="*/ 164791 h 168452"/>
                <a:gd name="connsiteX23" fmla="*/ 46692 w 460171"/>
                <a:gd name="connsiteY23" fmla="*/ 164791 h 168452"/>
                <a:gd name="connsiteX24" fmla="*/ 45318 w 460171"/>
                <a:gd name="connsiteY24" fmla="*/ 168452 h 168452"/>
                <a:gd name="connsiteX25" fmla="*/ 43944 w 460171"/>
                <a:gd name="connsiteY25" fmla="*/ 166621 h 168452"/>
                <a:gd name="connsiteX26" fmla="*/ 78279 w 460171"/>
                <a:gd name="connsiteY26" fmla="*/ 162041 h 168452"/>
                <a:gd name="connsiteX27" fmla="*/ 82399 w 460171"/>
                <a:gd name="connsiteY27" fmla="*/ 162041 h 168452"/>
                <a:gd name="connsiteX28" fmla="*/ 86519 w 460171"/>
                <a:gd name="connsiteY28" fmla="*/ 162041 h 168452"/>
                <a:gd name="connsiteX29" fmla="*/ 82399 w 460171"/>
                <a:gd name="connsiteY29" fmla="*/ 163414 h 168452"/>
                <a:gd name="connsiteX30" fmla="*/ 78279 w 460171"/>
                <a:gd name="connsiteY30" fmla="*/ 162041 h 168452"/>
                <a:gd name="connsiteX31" fmla="*/ 2405 w 460171"/>
                <a:gd name="connsiteY31" fmla="*/ 161011 h 168452"/>
                <a:gd name="connsiteX32" fmla="*/ 2748 w 460171"/>
                <a:gd name="connsiteY32" fmla="*/ 162041 h 168452"/>
                <a:gd name="connsiteX33" fmla="*/ 1374 w 460171"/>
                <a:gd name="connsiteY33" fmla="*/ 161452 h 168452"/>
                <a:gd name="connsiteX34" fmla="*/ 344 w 460171"/>
                <a:gd name="connsiteY34" fmla="*/ 161011 h 168452"/>
                <a:gd name="connsiteX35" fmla="*/ 1374 w 460171"/>
                <a:gd name="connsiteY35" fmla="*/ 161452 h 168452"/>
                <a:gd name="connsiteX36" fmla="*/ 0 w 460171"/>
                <a:gd name="connsiteY36" fmla="*/ 162041 h 168452"/>
                <a:gd name="connsiteX37" fmla="*/ 344 w 460171"/>
                <a:gd name="connsiteY37" fmla="*/ 161011 h 168452"/>
                <a:gd name="connsiteX38" fmla="*/ 97048 w 460171"/>
                <a:gd name="connsiteY38" fmla="*/ 159293 h 168452"/>
                <a:gd name="connsiteX39" fmla="*/ 95217 w 460171"/>
                <a:gd name="connsiteY39" fmla="*/ 161125 h 168452"/>
                <a:gd name="connsiteX40" fmla="*/ 93387 w 460171"/>
                <a:gd name="connsiteY40" fmla="*/ 162956 h 168452"/>
                <a:gd name="connsiteX41" fmla="*/ 83772 w 460171"/>
                <a:gd name="connsiteY41" fmla="*/ 159293 h 168452"/>
                <a:gd name="connsiteX42" fmla="*/ 82399 w 460171"/>
                <a:gd name="connsiteY42" fmla="*/ 162041 h 168452"/>
                <a:gd name="connsiteX43" fmla="*/ 79652 w 460171"/>
                <a:gd name="connsiteY43" fmla="*/ 160667 h 168452"/>
                <a:gd name="connsiteX44" fmla="*/ 83772 w 460171"/>
                <a:gd name="connsiteY44" fmla="*/ 159293 h 168452"/>
                <a:gd name="connsiteX45" fmla="*/ 76902 w 460171"/>
                <a:gd name="connsiteY45" fmla="*/ 159293 h 168452"/>
                <a:gd name="connsiteX46" fmla="*/ 81023 w 460171"/>
                <a:gd name="connsiteY46" fmla="*/ 159293 h 168452"/>
                <a:gd name="connsiteX47" fmla="*/ 78276 w 460171"/>
                <a:gd name="connsiteY47" fmla="*/ 162041 h 168452"/>
                <a:gd name="connsiteX48" fmla="*/ 76902 w 460171"/>
                <a:gd name="connsiteY48" fmla="*/ 159293 h 168452"/>
                <a:gd name="connsiteX49" fmla="*/ 65916 w 460171"/>
                <a:gd name="connsiteY49" fmla="*/ 159293 h 168452"/>
                <a:gd name="connsiteX50" fmla="*/ 68664 w 460171"/>
                <a:gd name="connsiteY50" fmla="*/ 159293 h 168452"/>
                <a:gd name="connsiteX51" fmla="*/ 65916 w 460171"/>
                <a:gd name="connsiteY51" fmla="*/ 162041 h 168452"/>
                <a:gd name="connsiteX52" fmla="*/ 61802 w 460171"/>
                <a:gd name="connsiteY52" fmla="*/ 159293 h 168452"/>
                <a:gd name="connsiteX53" fmla="*/ 64547 w 460171"/>
                <a:gd name="connsiteY53" fmla="*/ 159293 h 168452"/>
                <a:gd name="connsiteX54" fmla="*/ 60429 w 460171"/>
                <a:gd name="connsiteY54" fmla="*/ 162041 h 168452"/>
                <a:gd name="connsiteX55" fmla="*/ 61802 w 460171"/>
                <a:gd name="connsiteY55" fmla="*/ 159293 h 168452"/>
                <a:gd name="connsiteX56" fmla="*/ 47241 w 460171"/>
                <a:gd name="connsiteY56" fmla="*/ 159293 h 168452"/>
                <a:gd name="connsiteX57" fmla="*/ 48340 w 460171"/>
                <a:gd name="connsiteY57" fmla="*/ 159293 h 168452"/>
                <a:gd name="connsiteX58" fmla="*/ 46207 w 460171"/>
                <a:gd name="connsiteY58" fmla="*/ 161070 h 168452"/>
                <a:gd name="connsiteX59" fmla="*/ 45776 w 460171"/>
                <a:gd name="connsiteY59" fmla="*/ 162041 h 168452"/>
                <a:gd name="connsiteX60" fmla="*/ 45042 w 460171"/>
                <a:gd name="connsiteY60" fmla="*/ 162041 h 168452"/>
                <a:gd name="connsiteX61" fmla="*/ 43944 w 460171"/>
                <a:gd name="connsiteY61" fmla="*/ 162956 h 168452"/>
                <a:gd name="connsiteX62" fmla="*/ 44768 w 460171"/>
                <a:gd name="connsiteY62" fmla="*/ 162041 h 168452"/>
                <a:gd name="connsiteX63" fmla="*/ 43944 w 460171"/>
                <a:gd name="connsiteY63" fmla="*/ 162041 h 168452"/>
                <a:gd name="connsiteX64" fmla="*/ 45329 w 460171"/>
                <a:gd name="connsiteY64" fmla="*/ 161418 h 168452"/>
                <a:gd name="connsiteX65" fmla="*/ 114360 w 460171"/>
                <a:gd name="connsiteY65" fmla="*/ 158960 h 168452"/>
                <a:gd name="connsiteX66" fmla="*/ 118106 w 460171"/>
                <a:gd name="connsiteY66" fmla="*/ 160218 h 168452"/>
                <a:gd name="connsiteX67" fmla="*/ 114360 w 460171"/>
                <a:gd name="connsiteY67" fmla="*/ 159747 h 168452"/>
                <a:gd name="connsiteX68" fmla="*/ 90529 w 460171"/>
                <a:gd name="connsiteY68" fmla="*/ 157572 h 168452"/>
                <a:gd name="connsiteX69" fmla="*/ 91734 w 460171"/>
                <a:gd name="connsiteY69" fmla="*/ 159293 h 168452"/>
                <a:gd name="connsiteX70" fmla="*/ 92468 w 460171"/>
                <a:gd name="connsiteY70" fmla="*/ 159293 h 168452"/>
                <a:gd name="connsiteX71" fmla="*/ 92110 w 460171"/>
                <a:gd name="connsiteY71" fmla="*/ 159830 h 168452"/>
                <a:gd name="connsiteX72" fmla="*/ 93385 w 460171"/>
                <a:gd name="connsiteY72" fmla="*/ 161652 h 168452"/>
                <a:gd name="connsiteX73" fmla="*/ 91188 w 460171"/>
                <a:gd name="connsiteY73" fmla="*/ 163222 h 168452"/>
                <a:gd name="connsiteX74" fmla="*/ 90989 w 460171"/>
                <a:gd name="connsiteY74" fmla="*/ 161512 h 168452"/>
                <a:gd name="connsiteX75" fmla="*/ 90636 w 460171"/>
                <a:gd name="connsiteY75" fmla="*/ 162041 h 168452"/>
                <a:gd name="connsiteX76" fmla="*/ 87889 w 460171"/>
                <a:gd name="connsiteY76" fmla="*/ 159293 h 168452"/>
                <a:gd name="connsiteX77" fmla="*/ 88805 w 460171"/>
                <a:gd name="connsiteY77" fmla="*/ 159293 h 168452"/>
                <a:gd name="connsiteX78" fmla="*/ 90730 w 460171"/>
                <a:gd name="connsiteY78" fmla="*/ 159293 h 168452"/>
                <a:gd name="connsiteX79" fmla="*/ 90089 w 460171"/>
                <a:gd name="connsiteY79" fmla="*/ 156944 h 168452"/>
                <a:gd name="connsiteX80" fmla="*/ 90489 w 460171"/>
                <a:gd name="connsiteY80" fmla="*/ 157229 h 168452"/>
                <a:gd name="connsiteX81" fmla="*/ 90529 w 460171"/>
                <a:gd name="connsiteY81" fmla="*/ 157572 h 168452"/>
                <a:gd name="connsiteX82" fmla="*/ 24172 w 460171"/>
                <a:gd name="connsiteY82" fmla="*/ 155178 h 168452"/>
                <a:gd name="connsiteX83" fmla="*/ 24172 w 460171"/>
                <a:gd name="connsiteY83" fmla="*/ 156551 h 168452"/>
                <a:gd name="connsiteX84" fmla="*/ 31862 w 460171"/>
                <a:gd name="connsiteY84" fmla="*/ 156551 h 168452"/>
                <a:gd name="connsiteX85" fmla="*/ 21975 w 460171"/>
                <a:gd name="connsiteY85" fmla="*/ 157923 h 168452"/>
                <a:gd name="connsiteX86" fmla="*/ 115359 w 460171"/>
                <a:gd name="connsiteY86" fmla="*/ 153805 h 168452"/>
                <a:gd name="connsiteX87" fmla="*/ 116732 w 460171"/>
                <a:gd name="connsiteY87" fmla="*/ 153805 h 168452"/>
                <a:gd name="connsiteX88" fmla="*/ 119020 w 460171"/>
                <a:gd name="connsiteY88" fmla="*/ 153805 h 168452"/>
                <a:gd name="connsiteX89" fmla="*/ 119477 w 460171"/>
                <a:gd name="connsiteY89" fmla="*/ 153805 h 168452"/>
                <a:gd name="connsiteX90" fmla="*/ 115359 w 460171"/>
                <a:gd name="connsiteY90" fmla="*/ 153805 h 168452"/>
                <a:gd name="connsiteX91" fmla="*/ 104373 w 460171"/>
                <a:gd name="connsiteY91" fmla="*/ 153805 h 168452"/>
                <a:gd name="connsiteX92" fmla="*/ 107118 w 460171"/>
                <a:gd name="connsiteY92" fmla="*/ 155635 h 168452"/>
                <a:gd name="connsiteX93" fmla="*/ 104373 w 460171"/>
                <a:gd name="connsiteY93" fmla="*/ 157466 h 168452"/>
                <a:gd name="connsiteX94" fmla="*/ 90089 w 460171"/>
                <a:gd name="connsiteY94" fmla="*/ 153805 h 168452"/>
                <a:gd name="connsiteX95" fmla="*/ 94484 w 460171"/>
                <a:gd name="connsiteY95" fmla="*/ 153805 h 168452"/>
                <a:gd name="connsiteX96" fmla="*/ 94484 w 460171"/>
                <a:gd name="connsiteY96" fmla="*/ 155374 h 168452"/>
                <a:gd name="connsiteX97" fmla="*/ 97779 w 460171"/>
                <a:gd name="connsiteY97" fmla="*/ 153805 h 168452"/>
                <a:gd name="connsiteX98" fmla="*/ 94484 w 460171"/>
                <a:gd name="connsiteY98" fmla="*/ 160083 h 168452"/>
                <a:gd name="connsiteX99" fmla="*/ 90489 w 460171"/>
                <a:gd name="connsiteY99" fmla="*/ 157229 h 168452"/>
                <a:gd name="connsiteX100" fmla="*/ 89721 w 460171"/>
                <a:gd name="connsiteY100" fmla="*/ 153805 h 168452"/>
                <a:gd name="connsiteX101" fmla="*/ 87889 w 460171"/>
                <a:gd name="connsiteY101" fmla="*/ 156551 h 168452"/>
                <a:gd name="connsiteX102" fmla="*/ 89721 w 460171"/>
                <a:gd name="connsiteY102" fmla="*/ 153805 h 168452"/>
                <a:gd name="connsiteX103" fmla="*/ 73611 w 460171"/>
                <a:gd name="connsiteY103" fmla="*/ 153805 h 168452"/>
                <a:gd name="connsiteX104" fmla="*/ 75808 w 460171"/>
                <a:gd name="connsiteY104" fmla="*/ 155635 h 168452"/>
                <a:gd name="connsiteX105" fmla="*/ 71415 w 460171"/>
                <a:gd name="connsiteY105" fmla="*/ 157466 h 168452"/>
                <a:gd name="connsiteX106" fmla="*/ 73611 w 460171"/>
                <a:gd name="connsiteY106" fmla="*/ 153805 h 168452"/>
                <a:gd name="connsiteX107" fmla="*/ 59642 w 460171"/>
                <a:gd name="connsiteY107" fmla="*/ 153805 h 168452"/>
                <a:gd name="connsiteX108" fmla="*/ 62781 w 460171"/>
                <a:gd name="connsiteY108" fmla="*/ 157923 h 168452"/>
                <a:gd name="connsiteX109" fmla="*/ 58073 w 460171"/>
                <a:gd name="connsiteY109" fmla="*/ 155178 h 168452"/>
                <a:gd name="connsiteX110" fmla="*/ 59642 w 460171"/>
                <a:gd name="connsiteY110" fmla="*/ 153805 h 168452"/>
                <a:gd name="connsiteX111" fmla="*/ 58073 w 460171"/>
                <a:gd name="connsiteY111" fmla="*/ 153805 h 168452"/>
                <a:gd name="connsiteX112" fmla="*/ 58073 w 460171"/>
                <a:gd name="connsiteY112" fmla="*/ 155178 h 168452"/>
                <a:gd name="connsiteX113" fmla="*/ 56503 w 460171"/>
                <a:gd name="connsiteY113" fmla="*/ 155178 h 168452"/>
                <a:gd name="connsiteX114" fmla="*/ 58073 w 460171"/>
                <a:gd name="connsiteY114" fmla="*/ 153805 h 168452"/>
                <a:gd name="connsiteX115" fmla="*/ 27470 w 460171"/>
                <a:gd name="connsiteY115" fmla="*/ 153805 h 168452"/>
                <a:gd name="connsiteX116" fmla="*/ 28843 w 460171"/>
                <a:gd name="connsiteY116" fmla="*/ 153805 h 168452"/>
                <a:gd name="connsiteX117" fmla="*/ 31588 w 460171"/>
                <a:gd name="connsiteY117" fmla="*/ 153805 h 168452"/>
                <a:gd name="connsiteX118" fmla="*/ 27470 w 460171"/>
                <a:gd name="connsiteY118" fmla="*/ 153805 h 168452"/>
                <a:gd name="connsiteX119" fmla="*/ 159303 w 460171"/>
                <a:gd name="connsiteY119" fmla="*/ 151413 h 168452"/>
                <a:gd name="connsiteX120" fmla="*/ 158055 w 460171"/>
                <a:gd name="connsiteY120" fmla="*/ 153929 h 168452"/>
                <a:gd name="connsiteX121" fmla="*/ 153061 w 460171"/>
                <a:gd name="connsiteY121" fmla="*/ 153929 h 168452"/>
                <a:gd name="connsiteX122" fmla="*/ 159303 w 460171"/>
                <a:gd name="connsiteY122" fmla="*/ 151413 h 168452"/>
                <a:gd name="connsiteX123" fmla="*/ 140076 w 460171"/>
                <a:gd name="connsiteY123" fmla="*/ 148307 h 168452"/>
                <a:gd name="connsiteX124" fmla="*/ 140076 w 460171"/>
                <a:gd name="connsiteY124" fmla="*/ 151970 h 168452"/>
                <a:gd name="connsiteX125" fmla="*/ 137331 w 460171"/>
                <a:gd name="connsiteY125" fmla="*/ 150139 h 168452"/>
                <a:gd name="connsiteX126" fmla="*/ 400997 w 460171"/>
                <a:gd name="connsiteY126" fmla="*/ 142819 h 168452"/>
                <a:gd name="connsiteX127" fmla="*/ 402095 w 460171"/>
                <a:gd name="connsiteY127" fmla="*/ 142819 h 168452"/>
                <a:gd name="connsiteX128" fmla="*/ 400997 w 460171"/>
                <a:gd name="connsiteY128" fmla="*/ 142819 h 168452"/>
                <a:gd name="connsiteX129" fmla="*/ 373527 w 460171"/>
                <a:gd name="connsiteY129" fmla="*/ 142819 h 168452"/>
                <a:gd name="connsiteX130" fmla="*/ 377190 w 460171"/>
                <a:gd name="connsiteY130" fmla="*/ 145565 h 168452"/>
                <a:gd name="connsiteX131" fmla="*/ 373527 w 460171"/>
                <a:gd name="connsiteY131" fmla="*/ 145565 h 168452"/>
                <a:gd name="connsiteX132" fmla="*/ 234371 w 460171"/>
                <a:gd name="connsiteY132" fmla="*/ 142819 h 168452"/>
                <a:gd name="connsiteX133" fmla="*/ 232540 w 460171"/>
                <a:gd name="connsiteY133" fmla="*/ 146480 h 168452"/>
                <a:gd name="connsiteX134" fmla="*/ 231624 w 460171"/>
                <a:gd name="connsiteY134" fmla="*/ 146480 h 168452"/>
                <a:gd name="connsiteX135" fmla="*/ 234371 w 460171"/>
                <a:gd name="connsiteY135" fmla="*/ 142819 h 168452"/>
                <a:gd name="connsiteX136" fmla="*/ 374342 w 460171"/>
                <a:gd name="connsiteY136" fmla="*/ 97635 h 168452"/>
                <a:gd name="connsiteX137" fmla="*/ 376527 w 460171"/>
                <a:gd name="connsiteY137" fmla="*/ 98579 h 168452"/>
                <a:gd name="connsiteX138" fmla="*/ 374222 w 460171"/>
                <a:gd name="connsiteY138" fmla="*/ 97998 h 168452"/>
                <a:gd name="connsiteX139" fmla="*/ 249189 w 460171"/>
                <a:gd name="connsiteY139" fmla="*/ 5491 h 168452"/>
                <a:gd name="connsiteX140" fmla="*/ 256679 w 460171"/>
                <a:gd name="connsiteY140" fmla="*/ 8007 h 168452"/>
                <a:gd name="connsiteX141" fmla="*/ 260425 w 460171"/>
                <a:gd name="connsiteY141" fmla="*/ 14297 h 168452"/>
                <a:gd name="connsiteX142" fmla="*/ 262921 w 460171"/>
                <a:gd name="connsiteY142" fmla="*/ 13039 h 168452"/>
                <a:gd name="connsiteX143" fmla="*/ 262921 w 460171"/>
                <a:gd name="connsiteY143" fmla="*/ 11781 h 168452"/>
                <a:gd name="connsiteX144" fmla="*/ 297877 w 460171"/>
                <a:gd name="connsiteY144" fmla="*/ 41971 h 168452"/>
                <a:gd name="connsiteX145" fmla="*/ 299125 w 460171"/>
                <a:gd name="connsiteY145" fmla="*/ 40714 h 168452"/>
                <a:gd name="connsiteX146" fmla="*/ 302871 w 460171"/>
                <a:gd name="connsiteY146" fmla="*/ 43229 h 168452"/>
                <a:gd name="connsiteX147" fmla="*/ 305367 w 460171"/>
                <a:gd name="connsiteY147" fmla="*/ 47003 h 168452"/>
                <a:gd name="connsiteX148" fmla="*/ 306616 w 460171"/>
                <a:gd name="connsiteY148" fmla="*/ 45745 h 168452"/>
                <a:gd name="connsiteX149" fmla="*/ 322845 w 460171"/>
                <a:gd name="connsiteY149" fmla="*/ 58325 h 168452"/>
                <a:gd name="connsiteX150" fmla="*/ 322845 w 460171"/>
                <a:gd name="connsiteY150" fmla="*/ 63357 h 168452"/>
                <a:gd name="connsiteX151" fmla="*/ 329087 w 460171"/>
                <a:gd name="connsiteY151" fmla="*/ 63357 h 168452"/>
                <a:gd name="connsiteX152" fmla="*/ 332832 w 460171"/>
                <a:gd name="connsiteY152" fmla="*/ 72162 h 168452"/>
                <a:gd name="connsiteX153" fmla="*/ 336578 w 460171"/>
                <a:gd name="connsiteY153" fmla="*/ 70904 h 168452"/>
                <a:gd name="connsiteX154" fmla="*/ 344068 w 460171"/>
                <a:gd name="connsiteY154" fmla="*/ 75936 h 168452"/>
                <a:gd name="connsiteX155" fmla="*/ 357801 w 460171"/>
                <a:gd name="connsiteY155" fmla="*/ 89773 h 168452"/>
                <a:gd name="connsiteX156" fmla="*/ 361546 w 460171"/>
                <a:gd name="connsiteY156" fmla="*/ 89773 h 168452"/>
                <a:gd name="connsiteX157" fmla="*/ 361546 w 460171"/>
                <a:gd name="connsiteY157" fmla="*/ 86000 h 168452"/>
                <a:gd name="connsiteX158" fmla="*/ 365291 w 460171"/>
                <a:gd name="connsiteY158" fmla="*/ 89773 h 168452"/>
                <a:gd name="connsiteX159" fmla="*/ 366540 w 460171"/>
                <a:gd name="connsiteY159" fmla="*/ 89773 h 168452"/>
                <a:gd name="connsiteX160" fmla="*/ 366540 w 460171"/>
                <a:gd name="connsiteY160" fmla="*/ 92289 h 168452"/>
                <a:gd name="connsiteX161" fmla="*/ 372782 w 460171"/>
                <a:gd name="connsiteY161" fmla="*/ 93547 h 168452"/>
                <a:gd name="connsiteX162" fmla="*/ 371533 w 460171"/>
                <a:gd name="connsiteY162" fmla="*/ 93547 h 168452"/>
                <a:gd name="connsiteX163" fmla="*/ 374030 w 460171"/>
                <a:gd name="connsiteY163" fmla="*/ 94805 h 168452"/>
                <a:gd name="connsiteX164" fmla="*/ 371533 w 460171"/>
                <a:gd name="connsiteY164" fmla="*/ 97321 h 168452"/>
                <a:gd name="connsiteX165" fmla="*/ 374222 w 460171"/>
                <a:gd name="connsiteY165" fmla="*/ 97998 h 168452"/>
                <a:gd name="connsiteX166" fmla="*/ 374030 w 460171"/>
                <a:gd name="connsiteY166" fmla="*/ 98579 h 168452"/>
                <a:gd name="connsiteX167" fmla="*/ 376527 w 460171"/>
                <a:gd name="connsiteY167" fmla="*/ 101095 h 168452"/>
                <a:gd name="connsiteX168" fmla="*/ 377775 w 460171"/>
                <a:gd name="connsiteY168" fmla="*/ 98579 h 168452"/>
                <a:gd name="connsiteX169" fmla="*/ 403992 w 460171"/>
                <a:gd name="connsiteY169" fmla="*/ 119964 h 168452"/>
                <a:gd name="connsiteX170" fmla="*/ 407737 w 460171"/>
                <a:gd name="connsiteY170" fmla="*/ 127512 h 168452"/>
                <a:gd name="connsiteX171" fmla="*/ 407737 w 460171"/>
                <a:gd name="connsiteY171" fmla="*/ 130028 h 168452"/>
                <a:gd name="connsiteX172" fmla="*/ 408986 w 460171"/>
                <a:gd name="connsiteY172" fmla="*/ 126254 h 168452"/>
                <a:gd name="connsiteX173" fmla="*/ 413979 w 460171"/>
                <a:gd name="connsiteY173" fmla="*/ 128770 h 168452"/>
                <a:gd name="connsiteX174" fmla="*/ 416476 w 460171"/>
                <a:gd name="connsiteY174" fmla="*/ 128770 h 168452"/>
                <a:gd name="connsiteX175" fmla="*/ 422718 w 460171"/>
                <a:gd name="connsiteY175" fmla="*/ 132544 h 168452"/>
                <a:gd name="connsiteX176" fmla="*/ 436451 w 460171"/>
                <a:gd name="connsiteY176" fmla="*/ 143865 h 168452"/>
                <a:gd name="connsiteX177" fmla="*/ 433954 w 460171"/>
                <a:gd name="connsiteY177" fmla="*/ 143865 h 168452"/>
                <a:gd name="connsiteX178" fmla="*/ 445190 w 460171"/>
                <a:gd name="connsiteY178" fmla="*/ 151413 h 168452"/>
                <a:gd name="connsiteX179" fmla="*/ 451432 w 460171"/>
                <a:gd name="connsiteY179" fmla="*/ 156445 h 168452"/>
                <a:gd name="connsiteX180" fmla="*/ 446438 w 460171"/>
                <a:gd name="connsiteY180" fmla="*/ 156445 h 168452"/>
                <a:gd name="connsiteX181" fmla="*/ 460171 w 460171"/>
                <a:gd name="connsiteY181" fmla="*/ 162734 h 168452"/>
                <a:gd name="connsiteX182" fmla="*/ 450183 w 460171"/>
                <a:gd name="connsiteY182" fmla="*/ 161476 h 168452"/>
                <a:gd name="connsiteX183" fmla="*/ 447686 w 460171"/>
                <a:gd name="connsiteY183" fmla="*/ 161476 h 168452"/>
                <a:gd name="connsiteX184" fmla="*/ 441444 w 460171"/>
                <a:gd name="connsiteY184" fmla="*/ 163992 h 168452"/>
                <a:gd name="connsiteX185" fmla="*/ 441444 w 460171"/>
                <a:gd name="connsiteY185" fmla="*/ 162734 h 168452"/>
                <a:gd name="connsiteX186" fmla="*/ 431457 w 460171"/>
                <a:gd name="connsiteY186" fmla="*/ 162734 h 168452"/>
                <a:gd name="connsiteX187" fmla="*/ 421470 w 460171"/>
                <a:gd name="connsiteY187" fmla="*/ 161476 h 168452"/>
                <a:gd name="connsiteX188" fmla="*/ 410234 w 460171"/>
                <a:gd name="connsiteY188" fmla="*/ 160218 h 168452"/>
                <a:gd name="connsiteX189" fmla="*/ 406489 w 460171"/>
                <a:gd name="connsiteY189" fmla="*/ 161476 h 168452"/>
                <a:gd name="connsiteX190" fmla="*/ 401495 w 460171"/>
                <a:gd name="connsiteY190" fmla="*/ 163992 h 168452"/>
                <a:gd name="connsiteX191" fmla="*/ 400247 w 460171"/>
                <a:gd name="connsiteY191" fmla="*/ 162734 h 168452"/>
                <a:gd name="connsiteX192" fmla="*/ 390259 w 460171"/>
                <a:gd name="connsiteY192" fmla="*/ 161476 h 168452"/>
                <a:gd name="connsiteX193" fmla="*/ 390259 w 460171"/>
                <a:gd name="connsiteY193" fmla="*/ 163992 h 168452"/>
                <a:gd name="connsiteX194" fmla="*/ 379024 w 460171"/>
                <a:gd name="connsiteY194" fmla="*/ 165250 h 168452"/>
                <a:gd name="connsiteX195" fmla="*/ 376527 w 460171"/>
                <a:gd name="connsiteY195" fmla="*/ 162734 h 168452"/>
                <a:gd name="connsiteX196" fmla="*/ 372782 w 460171"/>
                <a:gd name="connsiteY196" fmla="*/ 165250 h 168452"/>
                <a:gd name="connsiteX197" fmla="*/ 374030 w 460171"/>
                <a:gd name="connsiteY197" fmla="*/ 163992 h 168452"/>
                <a:gd name="connsiteX198" fmla="*/ 366540 w 460171"/>
                <a:gd name="connsiteY198" fmla="*/ 158960 h 168452"/>
                <a:gd name="connsiteX199" fmla="*/ 367788 w 460171"/>
                <a:gd name="connsiteY199" fmla="*/ 160218 h 168452"/>
                <a:gd name="connsiteX200" fmla="*/ 357801 w 460171"/>
                <a:gd name="connsiteY200" fmla="*/ 158960 h 168452"/>
                <a:gd name="connsiteX201" fmla="*/ 357801 w 460171"/>
                <a:gd name="connsiteY201" fmla="*/ 161476 h 168452"/>
                <a:gd name="connsiteX202" fmla="*/ 349062 w 460171"/>
                <a:gd name="connsiteY202" fmla="*/ 160218 h 168452"/>
                <a:gd name="connsiteX203" fmla="*/ 349062 w 460171"/>
                <a:gd name="connsiteY203" fmla="*/ 158960 h 168452"/>
                <a:gd name="connsiteX204" fmla="*/ 342820 w 460171"/>
                <a:gd name="connsiteY204" fmla="*/ 161476 h 168452"/>
                <a:gd name="connsiteX205" fmla="*/ 336578 w 460171"/>
                <a:gd name="connsiteY205" fmla="*/ 161476 h 168452"/>
                <a:gd name="connsiteX206" fmla="*/ 334081 w 460171"/>
                <a:gd name="connsiteY206" fmla="*/ 161476 h 168452"/>
                <a:gd name="connsiteX207" fmla="*/ 324094 w 460171"/>
                <a:gd name="connsiteY207" fmla="*/ 161476 h 168452"/>
                <a:gd name="connsiteX208" fmla="*/ 325342 w 460171"/>
                <a:gd name="connsiteY208" fmla="*/ 158960 h 168452"/>
                <a:gd name="connsiteX209" fmla="*/ 319100 w 460171"/>
                <a:gd name="connsiteY209" fmla="*/ 160218 h 168452"/>
                <a:gd name="connsiteX210" fmla="*/ 314106 w 460171"/>
                <a:gd name="connsiteY210" fmla="*/ 165250 h 168452"/>
                <a:gd name="connsiteX211" fmla="*/ 314106 w 460171"/>
                <a:gd name="connsiteY211" fmla="*/ 163992 h 168452"/>
                <a:gd name="connsiteX212" fmla="*/ 304119 w 460171"/>
                <a:gd name="connsiteY212" fmla="*/ 163992 h 168452"/>
                <a:gd name="connsiteX213" fmla="*/ 304119 w 460171"/>
                <a:gd name="connsiteY213" fmla="*/ 161476 h 168452"/>
                <a:gd name="connsiteX214" fmla="*/ 300374 w 460171"/>
                <a:gd name="connsiteY214" fmla="*/ 163992 h 168452"/>
                <a:gd name="connsiteX215" fmla="*/ 274157 w 460171"/>
                <a:gd name="connsiteY215" fmla="*/ 161476 h 168452"/>
                <a:gd name="connsiteX216" fmla="*/ 269163 w 460171"/>
                <a:gd name="connsiteY216" fmla="*/ 161476 h 168452"/>
                <a:gd name="connsiteX217" fmla="*/ 269163 w 460171"/>
                <a:gd name="connsiteY217" fmla="*/ 160218 h 168452"/>
                <a:gd name="connsiteX218" fmla="*/ 261673 w 460171"/>
                <a:gd name="connsiteY218" fmla="*/ 163992 h 168452"/>
                <a:gd name="connsiteX219" fmla="*/ 260425 w 460171"/>
                <a:gd name="connsiteY219" fmla="*/ 160218 h 168452"/>
                <a:gd name="connsiteX220" fmla="*/ 256679 w 460171"/>
                <a:gd name="connsiteY220" fmla="*/ 162734 h 168452"/>
                <a:gd name="connsiteX221" fmla="*/ 256679 w 460171"/>
                <a:gd name="connsiteY221" fmla="*/ 160218 h 168452"/>
                <a:gd name="connsiteX222" fmla="*/ 251686 w 460171"/>
                <a:gd name="connsiteY222" fmla="*/ 161476 h 168452"/>
                <a:gd name="connsiteX223" fmla="*/ 251686 w 460171"/>
                <a:gd name="connsiteY223" fmla="*/ 160218 h 168452"/>
                <a:gd name="connsiteX224" fmla="*/ 244195 w 460171"/>
                <a:gd name="connsiteY224" fmla="*/ 163992 h 168452"/>
                <a:gd name="connsiteX225" fmla="*/ 237953 w 460171"/>
                <a:gd name="connsiteY225" fmla="*/ 161476 h 168452"/>
                <a:gd name="connsiteX226" fmla="*/ 236705 w 460171"/>
                <a:gd name="connsiteY226" fmla="*/ 163992 h 168452"/>
                <a:gd name="connsiteX227" fmla="*/ 236705 w 460171"/>
                <a:gd name="connsiteY227" fmla="*/ 165250 h 168452"/>
                <a:gd name="connsiteX228" fmla="*/ 235456 w 460171"/>
                <a:gd name="connsiteY228" fmla="*/ 163992 h 168452"/>
                <a:gd name="connsiteX229" fmla="*/ 231711 w 460171"/>
                <a:gd name="connsiteY229" fmla="*/ 163992 h 168452"/>
                <a:gd name="connsiteX230" fmla="*/ 230463 w 460171"/>
                <a:gd name="connsiteY230" fmla="*/ 163992 h 168452"/>
                <a:gd name="connsiteX231" fmla="*/ 227966 w 460171"/>
                <a:gd name="connsiteY231" fmla="*/ 163992 h 168452"/>
                <a:gd name="connsiteX232" fmla="*/ 211736 w 460171"/>
                <a:gd name="connsiteY232" fmla="*/ 163992 h 168452"/>
                <a:gd name="connsiteX233" fmla="*/ 214233 w 460171"/>
                <a:gd name="connsiteY233" fmla="*/ 163992 h 168452"/>
                <a:gd name="connsiteX234" fmla="*/ 201749 w 460171"/>
                <a:gd name="connsiteY234" fmla="*/ 162734 h 168452"/>
                <a:gd name="connsiteX235" fmla="*/ 201749 w 460171"/>
                <a:gd name="connsiteY235" fmla="*/ 163992 h 168452"/>
                <a:gd name="connsiteX236" fmla="*/ 193010 w 460171"/>
                <a:gd name="connsiteY236" fmla="*/ 165250 h 168452"/>
                <a:gd name="connsiteX237" fmla="*/ 193010 w 460171"/>
                <a:gd name="connsiteY237" fmla="*/ 167766 h 168452"/>
                <a:gd name="connsiteX238" fmla="*/ 178029 w 460171"/>
                <a:gd name="connsiteY238" fmla="*/ 165250 h 168452"/>
                <a:gd name="connsiteX239" fmla="*/ 170539 w 460171"/>
                <a:gd name="connsiteY239" fmla="*/ 165250 h 168452"/>
                <a:gd name="connsiteX240" fmla="*/ 164297 w 460171"/>
                <a:gd name="connsiteY240" fmla="*/ 165250 h 168452"/>
                <a:gd name="connsiteX241" fmla="*/ 163111 w 460171"/>
                <a:gd name="connsiteY241" fmla="*/ 165128 h 168452"/>
                <a:gd name="connsiteX242" fmla="*/ 161911 w 460171"/>
                <a:gd name="connsiteY242" fmla="*/ 165821 h 168452"/>
                <a:gd name="connsiteX243" fmla="*/ 159303 w 460171"/>
                <a:gd name="connsiteY243" fmla="*/ 164791 h 168452"/>
                <a:gd name="connsiteX244" fmla="*/ 159818 w 460171"/>
                <a:gd name="connsiteY244" fmla="*/ 164791 h 168452"/>
                <a:gd name="connsiteX245" fmla="*/ 155090 w 460171"/>
                <a:gd name="connsiteY245" fmla="*/ 164307 h 168452"/>
                <a:gd name="connsiteX246" fmla="*/ 146819 w 460171"/>
                <a:gd name="connsiteY246" fmla="*/ 165250 h 168452"/>
                <a:gd name="connsiteX247" fmla="*/ 146819 w 460171"/>
                <a:gd name="connsiteY247" fmla="*/ 163992 h 168452"/>
                <a:gd name="connsiteX248" fmla="*/ 141825 w 460171"/>
                <a:gd name="connsiteY248" fmla="*/ 165250 h 168452"/>
                <a:gd name="connsiteX249" fmla="*/ 139329 w 460171"/>
                <a:gd name="connsiteY249" fmla="*/ 165250 h 168452"/>
                <a:gd name="connsiteX250" fmla="*/ 133086 w 460171"/>
                <a:gd name="connsiteY250" fmla="*/ 165250 h 168452"/>
                <a:gd name="connsiteX251" fmla="*/ 129341 w 460171"/>
                <a:gd name="connsiteY251" fmla="*/ 165250 h 168452"/>
                <a:gd name="connsiteX252" fmla="*/ 129341 w 460171"/>
                <a:gd name="connsiteY252" fmla="*/ 161476 h 168452"/>
                <a:gd name="connsiteX253" fmla="*/ 126844 w 460171"/>
                <a:gd name="connsiteY253" fmla="*/ 163992 h 168452"/>
                <a:gd name="connsiteX254" fmla="*/ 126844 w 460171"/>
                <a:gd name="connsiteY254" fmla="*/ 161476 h 168452"/>
                <a:gd name="connsiteX255" fmla="*/ 120602 w 460171"/>
                <a:gd name="connsiteY255" fmla="*/ 163992 h 168452"/>
                <a:gd name="connsiteX256" fmla="*/ 120602 w 460171"/>
                <a:gd name="connsiteY256" fmla="*/ 165250 h 168452"/>
                <a:gd name="connsiteX257" fmla="*/ 119354 w 460171"/>
                <a:gd name="connsiteY257" fmla="*/ 166508 h 168452"/>
                <a:gd name="connsiteX258" fmla="*/ 111863 w 460171"/>
                <a:gd name="connsiteY258" fmla="*/ 162734 h 168452"/>
                <a:gd name="connsiteX259" fmla="*/ 106870 w 460171"/>
                <a:gd name="connsiteY259" fmla="*/ 165250 h 168452"/>
                <a:gd name="connsiteX260" fmla="*/ 104373 w 460171"/>
                <a:gd name="connsiteY260" fmla="*/ 163992 h 168452"/>
                <a:gd name="connsiteX261" fmla="*/ 113112 w 460171"/>
                <a:gd name="connsiteY261" fmla="*/ 161476 h 168452"/>
                <a:gd name="connsiteX262" fmla="*/ 110615 w 460171"/>
                <a:gd name="connsiteY262" fmla="*/ 160218 h 168452"/>
                <a:gd name="connsiteX263" fmla="*/ 114360 w 460171"/>
                <a:gd name="connsiteY263" fmla="*/ 159747 h 168452"/>
                <a:gd name="connsiteX264" fmla="*/ 114360 w 460171"/>
                <a:gd name="connsiteY264" fmla="*/ 161476 h 168452"/>
                <a:gd name="connsiteX265" fmla="*/ 124348 w 460171"/>
                <a:gd name="connsiteY265" fmla="*/ 158960 h 168452"/>
                <a:gd name="connsiteX266" fmla="*/ 124348 w 460171"/>
                <a:gd name="connsiteY266" fmla="*/ 157703 h 168452"/>
                <a:gd name="connsiteX267" fmla="*/ 123099 w 460171"/>
                <a:gd name="connsiteY267" fmla="*/ 157703 h 168452"/>
                <a:gd name="connsiteX268" fmla="*/ 125596 w 460171"/>
                <a:gd name="connsiteY268" fmla="*/ 156445 h 168452"/>
                <a:gd name="connsiteX269" fmla="*/ 144322 w 460171"/>
                <a:gd name="connsiteY269" fmla="*/ 157703 h 168452"/>
                <a:gd name="connsiteX270" fmla="*/ 140577 w 460171"/>
                <a:gd name="connsiteY270" fmla="*/ 157703 h 168452"/>
                <a:gd name="connsiteX271" fmla="*/ 141825 w 460171"/>
                <a:gd name="connsiteY271" fmla="*/ 158960 h 168452"/>
                <a:gd name="connsiteX272" fmla="*/ 135583 w 460171"/>
                <a:gd name="connsiteY272" fmla="*/ 157703 h 168452"/>
                <a:gd name="connsiteX273" fmla="*/ 135583 w 460171"/>
                <a:gd name="connsiteY273" fmla="*/ 161476 h 168452"/>
                <a:gd name="connsiteX274" fmla="*/ 148067 w 460171"/>
                <a:gd name="connsiteY274" fmla="*/ 158960 h 168452"/>
                <a:gd name="connsiteX275" fmla="*/ 151813 w 460171"/>
                <a:gd name="connsiteY275" fmla="*/ 161476 h 168452"/>
                <a:gd name="connsiteX276" fmla="*/ 160552 w 460171"/>
                <a:gd name="connsiteY276" fmla="*/ 153929 h 168452"/>
                <a:gd name="connsiteX277" fmla="*/ 158055 w 460171"/>
                <a:gd name="connsiteY277" fmla="*/ 153929 h 168452"/>
                <a:gd name="connsiteX278" fmla="*/ 160552 w 460171"/>
                <a:gd name="connsiteY278" fmla="*/ 152671 h 168452"/>
                <a:gd name="connsiteX279" fmla="*/ 163048 w 460171"/>
                <a:gd name="connsiteY279" fmla="*/ 156445 h 168452"/>
                <a:gd name="connsiteX280" fmla="*/ 175533 w 460171"/>
                <a:gd name="connsiteY280" fmla="*/ 156445 h 168452"/>
                <a:gd name="connsiteX281" fmla="*/ 176781 w 460171"/>
                <a:gd name="connsiteY281" fmla="*/ 157703 h 168452"/>
                <a:gd name="connsiteX282" fmla="*/ 181775 w 460171"/>
                <a:gd name="connsiteY282" fmla="*/ 152671 h 168452"/>
                <a:gd name="connsiteX283" fmla="*/ 188017 w 460171"/>
                <a:gd name="connsiteY283" fmla="*/ 152671 h 168452"/>
                <a:gd name="connsiteX284" fmla="*/ 189265 w 460171"/>
                <a:gd name="connsiteY284" fmla="*/ 151413 h 168452"/>
                <a:gd name="connsiteX285" fmla="*/ 191762 w 460171"/>
                <a:gd name="connsiteY285" fmla="*/ 152671 h 168452"/>
                <a:gd name="connsiteX286" fmla="*/ 193010 w 460171"/>
                <a:gd name="connsiteY286" fmla="*/ 151413 h 168452"/>
                <a:gd name="connsiteX287" fmla="*/ 192262 w 460171"/>
                <a:gd name="connsiteY287" fmla="*/ 155183 h 168452"/>
                <a:gd name="connsiteX288" fmla="*/ 191762 w 460171"/>
                <a:gd name="connsiteY288" fmla="*/ 157703 h 168452"/>
                <a:gd name="connsiteX289" fmla="*/ 199252 w 460171"/>
                <a:gd name="connsiteY289" fmla="*/ 161476 h 168452"/>
                <a:gd name="connsiteX290" fmla="*/ 198004 w 460171"/>
                <a:gd name="connsiteY290" fmla="*/ 150155 h 168452"/>
                <a:gd name="connsiteX291" fmla="*/ 201749 w 460171"/>
                <a:gd name="connsiteY291" fmla="*/ 151413 h 168452"/>
                <a:gd name="connsiteX292" fmla="*/ 209240 w 460171"/>
                <a:gd name="connsiteY292" fmla="*/ 150155 h 168452"/>
                <a:gd name="connsiteX293" fmla="*/ 206743 w 460171"/>
                <a:gd name="connsiteY293" fmla="*/ 151413 h 168452"/>
                <a:gd name="connsiteX294" fmla="*/ 212985 w 460171"/>
                <a:gd name="connsiteY294" fmla="*/ 150155 h 168452"/>
                <a:gd name="connsiteX295" fmla="*/ 211736 w 460171"/>
                <a:gd name="connsiteY295" fmla="*/ 155187 h 168452"/>
                <a:gd name="connsiteX296" fmla="*/ 221724 w 460171"/>
                <a:gd name="connsiteY296" fmla="*/ 148897 h 168452"/>
                <a:gd name="connsiteX297" fmla="*/ 212985 w 460171"/>
                <a:gd name="connsiteY297" fmla="*/ 151413 h 168452"/>
                <a:gd name="connsiteX298" fmla="*/ 219227 w 460171"/>
                <a:gd name="connsiteY298" fmla="*/ 147639 h 168452"/>
                <a:gd name="connsiteX299" fmla="*/ 225469 w 460171"/>
                <a:gd name="connsiteY299" fmla="*/ 147639 h 168452"/>
                <a:gd name="connsiteX300" fmla="*/ 222972 w 460171"/>
                <a:gd name="connsiteY300" fmla="*/ 150155 h 168452"/>
                <a:gd name="connsiteX301" fmla="*/ 226717 w 460171"/>
                <a:gd name="connsiteY301" fmla="*/ 150155 h 168452"/>
                <a:gd name="connsiteX302" fmla="*/ 215482 w 460171"/>
                <a:gd name="connsiteY302" fmla="*/ 161476 h 168452"/>
                <a:gd name="connsiteX303" fmla="*/ 219227 w 460171"/>
                <a:gd name="connsiteY303" fmla="*/ 160218 h 168452"/>
                <a:gd name="connsiteX304" fmla="*/ 219227 w 460171"/>
                <a:gd name="connsiteY304" fmla="*/ 161476 h 168452"/>
                <a:gd name="connsiteX305" fmla="*/ 229214 w 460171"/>
                <a:gd name="connsiteY305" fmla="*/ 151413 h 168452"/>
                <a:gd name="connsiteX306" fmla="*/ 230463 w 460171"/>
                <a:gd name="connsiteY306" fmla="*/ 156445 h 168452"/>
                <a:gd name="connsiteX307" fmla="*/ 241698 w 460171"/>
                <a:gd name="connsiteY307" fmla="*/ 151413 h 168452"/>
                <a:gd name="connsiteX308" fmla="*/ 239202 w 460171"/>
                <a:gd name="connsiteY308" fmla="*/ 150155 h 168452"/>
                <a:gd name="connsiteX309" fmla="*/ 245444 w 460171"/>
                <a:gd name="connsiteY309" fmla="*/ 150155 h 168452"/>
                <a:gd name="connsiteX310" fmla="*/ 246692 w 460171"/>
                <a:gd name="connsiteY310" fmla="*/ 153929 h 168452"/>
                <a:gd name="connsiteX311" fmla="*/ 250437 w 460171"/>
                <a:gd name="connsiteY311" fmla="*/ 150155 h 168452"/>
                <a:gd name="connsiteX312" fmla="*/ 250437 w 460171"/>
                <a:gd name="connsiteY312" fmla="*/ 155187 h 168452"/>
                <a:gd name="connsiteX313" fmla="*/ 251686 w 460171"/>
                <a:gd name="connsiteY313" fmla="*/ 150155 h 168452"/>
                <a:gd name="connsiteX314" fmla="*/ 257928 w 460171"/>
                <a:gd name="connsiteY314" fmla="*/ 153929 h 168452"/>
                <a:gd name="connsiteX315" fmla="*/ 257928 w 460171"/>
                <a:gd name="connsiteY315" fmla="*/ 150155 h 168452"/>
                <a:gd name="connsiteX316" fmla="*/ 258794 w 460171"/>
                <a:gd name="connsiteY316" fmla="*/ 150155 h 168452"/>
                <a:gd name="connsiteX317" fmla="*/ 258178 w 460171"/>
                <a:gd name="connsiteY317" fmla="*/ 148307 h 168452"/>
                <a:gd name="connsiteX318" fmla="*/ 262296 w 460171"/>
                <a:gd name="connsiteY318" fmla="*/ 148307 h 168452"/>
                <a:gd name="connsiteX319" fmla="*/ 261065 w 460171"/>
                <a:gd name="connsiteY319" fmla="*/ 150155 h 168452"/>
                <a:gd name="connsiteX320" fmla="*/ 262921 w 460171"/>
                <a:gd name="connsiteY320" fmla="*/ 150155 h 168452"/>
                <a:gd name="connsiteX321" fmla="*/ 260425 w 460171"/>
                <a:gd name="connsiteY321" fmla="*/ 158960 h 168452"/>
                <a:gd name="connsiteX322" fmla="*/ 270412 w 460171"/>
                <a:gd name="connsiteY322" fmla="*/ 150155 h 168452"/>
                <a:gd name="connsiteX323" fmla="*/ 267915 w 460171"/>
                <a:gd name="connsiteY323" fmla="*/ 153929 h 168452"/>
                <a:gd name="connsiteX324" fmla="*/ 284144 w 460171"/>
                <a:gd name="connsiteY324" fmla="*/ 151413 h 168452"/>
                <a:gd name="connsiteX325" fmla="*/ 288639 w 460171"/>
                <a:gd name="connsiteY325" fmla="*/ 152545 h 168452"/>
                <a:gd name="connsiteX326" fmla="*/ 287890 w 460171"/>
                <a:gd name="connsiteY326" fmla="*/ 152671 h 168452"/>
                <a:gd name="connsiteX327" fmla="*/ 289138 w 460171"/>
                <a:gd name="connsiteY327" fmla="*/ 152671 h 168452"/>
                <a:gd name="connsiteX328" fmla="*/ 288639 w 460171"/>
                <a:gd name="connsiteY328" fmla="*/ 152545 h 168452"/>
                <a:gd name="connsiteX329" fmla="*/ 291635 w 460171"/>
                <a:gd name="connsiteY329" fmla="*/ 152042 h 168452"/>
                <a:gd name="connsiteX330" fmla="*/ 295380 w 460171"/>
                <a:gd name="connsiteY330" fmla="*/ 151413 h 168452"/>
                <a:gd name="connsiteX331" fmla="*/ 291635 w 460171"/>
                <a:gd name="connsiteY331" fmla="*/ 152671 h 168452"/>
                <a:gd name="connsiteX332" fmla="*/ 299125 w 460171"/>
                <a:gd name="connsiteY332" fmla="*/ 150155 h 168452"/>
                <a:gd name="connsiteX333" fmla="*/ 301622 w 460171"/>
                <a:gd name="connsiteY333" fmla="*/ 151413 h 168452"/>
                <a:gd name="connsiteX334" fmla="*/ 307864 w 460171"/>
                <a:gd name="connsiteY334" fmla="*/ 150155 h 168452"/>
                <a:gd name="connsiteX335" fmla="*/ 309113 w 460171"/>
                <a:gd name="connsiteY335" fmla="*/ 151413 h 168452"/>
                <a:gd name="connsiteX336" fmla="*/ 300374 w 460171"/>
                <a:gd name="connsiteY336" fmla="*/ 151413 h 168452"/>
                <a:gd name="connsiteX337" fmla="*/ 300374 w 460171"/>
                <a:gd name="connsiteY337" fmla="*/ 156445 h 168452"/>
                <a:gd name="connsiteX338" fmla="*/ 315355 w 460171"/>
                <a:gd name="connsiteY338" fmla="*/ 150155 h 168452"/>
                <a:gd name="connsiteX339" fmla="*/ 321597 w 460171"/>
                <a:gd name="connsiteY339" fmla="*/ 151413 h 168452"/>
                <a:gd name="connsiteX340" fmla="*/ 321597 w 460171"/>
                <a:gd name="connsiteY340" fmla="*/ 152671 h 168452"/>
                <a:gd name="connsiteX341" fmla="*/ 322845 w 460171"/>
                <a:gd name="connsiteY341" fmla="*/ 151413 h 168452"/>
                <a:gd name="connsiteX342" fmla="*/ 322845 w 460171"/>
                <a:gd name="connsiteY342" fmla="*/ 152671 h 168452"/>
                <a:gd name="connsiteX343" fmla="*/ 325342 w 460171"/>
                <a:gd name="connsiteY343" fmla="*/ 152671 h 168452"/>
                <a:gd name="connsiteX344" fmla="*/ 322845 w 460171"/>
                <a:gd name="connsiteY344" fmla="*/ 156445 h 168452"/>
                <a:gd name="connsiteX345" fmla="*/ 321597 w 460171"/>
                <a:gd name="connsiteY345" fmla="*/ 155187 h 168452"/>
                <a:gd name="connsiteX346" fmla="*/ 320348 w 460171"/>
                <a:gd name="connsiteY346" fmla="*/ 157703 h 168452"/>
                <a:gd name="connsiteX347" fmla="*/ 321597 w 460171"/>
                <a:gd name="connsiteY347" fmla="*/ 157703 h 168452"/>
                <a:gd name="connsiteX348" fmla="*/ 321597 w 460171"/>
                <a:gd name="connsiteY348" fmla="*/ 158960 h 168452"/>
                <a:gd name="connsiteX349" fmla="*/ 325342 w 460171"/>
                <a:gd name="connsiteY349" fmla="*/ 157703 h 168452"/>
                <a:gd name="connsiteX350" fmla="*/ 322845 w 460171"/>
                <a:gd name="connsiteY350" fmla="*/ 156445 h 168452"/>
                <a:gd name="connsiteX351" fmla="*/ 326590 w 460171"/>
                <a:gd name="connsiteY351" fmla="*/ 151413 h 168452"/>
                <a:gd name="connsiteX352" fmla="*/ 330336 w 460171"/>
                <a:gd name="connsiteY352" fmla="*/ 152671 h 168452"/>
                <a:gd name="connsiteX353" fmla="*/ 339075 w 460171"/>
                <a:gd name="connsiteY353" fmla="*/ 150155 h 168452"/>
                <a:gd name="connsiteX354" fmla="*/ 339075 w 460171"/>
                <a:gd name="connsiteY354" fmla="*/ 151413 h 168452"/>
                <a:gd name="connsiteX355" fmla="*/ 347813 w 460171"/>
                <a:gd name="connsiteY355" fmla="*/ 152671 h 168452"/>
                <a:gd name="connsiteX356" fmla="*/ 350310 w 460171"/>
                <a:gd name="connsiteY356" fmla="*/ 150155 h 168452"/>
                <a:gd name="connsiteX357" fmla="*/ 351559 w 460171"/>
                <a:gd name="connsiteY357" fmla="*/ 150155 h 168452"/>
                <a:gd name="connsiteX358" fmla="*/ 354056 w 460171"/>
                <a:gd name="connsiteY358" fmla="*/ 148897 h 168452"/>
                <a:gd name="connsiteX359" fmla="*/ 354056 w 460171"/>
                <a:gd name="connsiteY359" fmla="*/ 150155 h 168452"/>
                <a:gd name="connsiteX360" fmla="*/ 364043 w 460171"/>
                <a:gd name="connsiteY360" fmla="*/ 150155 h 168452"/>
                <a:gd name="connsiteX361" fmla="*/ 366540 w 460171"/>
                <a:gd name="connsiteY361" fmla="*/ 146381 h 168452"/>
                <a:gd name="connsiteX362" fmla="*/ 370285 w 460171"/>
                <a:gd name="connsiteY362" fmla="*/ 150155 h 168452"/>
                <a:gd name="connsiteX363" fmla="*/ 374030 w 460171"/>
                <a:gd name="connsiteY363" fmla="*/ 147639 h 168452"/>
                <a:gd name="connsiteX364" fmla="*/ 374030 w 460171"/>
                <a:gd name="connsiteY364" fmla="*/ 148897 h 168452"/>
                <a:gd name="connsiteX365" fmla="*/ 377775 w 460171"/>
                <a:gd name="connsiteY365" fmla="*/ 150155 h 168452"/>
                <a:gd name="connsiteX366" fmla="*/ 381521 w 460171"/>
                <a:gd name="connsiteY366" fmla="*/ 150155 h 168452"/>
                <a:gd name="connsiteX367" fmla="*/ 379024 w 460171"/>
                <a:gd name="connsiteY367" fmla="*/ 145123 h 168452"/>
                <a:gd name="connsiteX368" fmla="*/ 386514 w 460171"/>
                <a:gd name="connsiteY368" fmla="*/ 147639 h 168452"/>
                <a:gd name="connsiteX369" fmla="*/ 382769 w 460171"/>
                <a:gd name="connsiteY369" fmla="*/ 148897 h 168452"/>
                <a:gd name="connsiteX370" fmla="*/ 392756 w 460171"/>
                <a:gd name="connsiteY370" fmla="*/ 150155 h 168452"/>
                <a:gd name="connsiteX371" fmla="*/ 387763 w 460171"/>
                <a:gd name="connsiteY371" fmla="*/ 151413 h 168452"/>
                <a:gd name="connsiteX372" fmla="*/ 391508 w 460171"/>
                <a:gd name="connsiteY372" fmla="*/ 151413 h 168452"/>
                <a:gd name="connsiteX373" fmla="*/ 394005 w 460171"/>
                <a:gd name="connsiteY373" fmla="*/ 150155 h 168452"/>
                <a:gd name="connsiteX374" fmla="*/ 400247 w 460171"/>
                <a:gd name="connsiteY374" fmla="*/ 150155 h 168452"/>
                <a:gd name="connsiteX375" fmla="*/ 403992 w 460171"/>
                <a:gd name="connsiteY375" fmla="*/ 150155 h 168452"/>
                <a:gd name="connsiteX376" fmla="*/ 405240 w 460171"/>
                <a:gd name="connsiteY376" fmla="*/ 150155 h 168452"/>
                <a:gd name="connsiteX377" fmla="*/ 407737 w 460171"/>
                <a:gd name="connsiteY377" fmla="*/ 147639 h 168452"/>
                <a:gd name="connsiteX378" fmla="*/ 408986 w 460171"/>
                <a:gd name="connsiteY378" fmla="*/ 150155 h 168452"/>
                <a:gd name="connsiteX379" fmla="*/ 408986 w 460171"/>
                <a:gd name="connsiteY379" fmla="*/ 147639 h 168452"/>
                <a:gd name="connsiteX380" fmla="*/ 412731 w 460171"/>
                <a:gd name="connsiteY380" fmla="*/ 148897 h 168452"/>
                <a:gd name="connsiteX381" fmla="*/ 411482 w 460171"/>
                <a:gd name="connsiteY381" fmla="*/ 148897 h 168452"/>
                <a:gd name="connsiteX382" fmla="*/ 411482 w 460171"/>
                <a:gd name="connsiteY382" fmla="*/ 147639 h 168452"/>
                <a:gd name="connsiteX383" fmla="*/ 417725 w 460171"/>
                <a:gd name="connsiteY383" fmla="*/ 150155 h 168452"/>
                <a:gd name="connsiteX384" fmla="*/ 410234 w 460171"/>
                <a:gd name="connsiteY384" fmla="*/ 146381 h 168452"/>
                <a:gd name="connsiteX385" fmla="*/ 416476 w 460171"/>
                <a:gd name="connsiteY385" fmla="*/ 148897 h 168452"/>
                <a:gd name="connsiteX386" fmla="*/ 415228 w 460171"/>
                <a:gd name="connsiteY386" fmla="*/ 147639 h 168452"/>
                <a:gd name="connsiteX387" fmla="*/ 416476 w 460171"/>
                <a:gd name="connsiteY387" fmla="*/ 147639 h 168452"/>
                <a:gd name="connsiteX388" fmla="*/ 413979 w 460171"/>
                <a:gd name="connsiteY388" fmla="*/ 146381 h 168452"/>
                <a:gd name="connsiteX389" fmla="*/ 408986 w 460171"/>
                <a:gd name="connsiteY389" fmla="*/ 143865 h 168452"/>
                <a:gd name="connsiteX390" fmla="*/ 411482 w 460171"/>
                <a:gd name="connsiteY390" fmla="*/ 143865 h 168452"/>
                <a:gd name="connsiteX391" fmla="*/ 413979 w 460171"/>
                <a:gd name="connsiteY391" fmla="*/ 143865 h 168452"/>
                <a:gd name="connsiteX392" fmla="*/ 411482 w 460171"/>
                <a:gd name="connsiteY392" fmla="*/ 142607 h 168452"/>
                <a:gd name="connsiteX393" fmla="*/ 408986 w 460171"/>
                <a:gd name="connsiteY393" fmla="*/ 142607 h 168452"/>
                <a:gd name="connsiteX394" fmla="*/ 407737 w 460171"/>
                <a:gd name="connsiteY394" fmla="*/ 142607 h 168452"/>
                <a:gd name="connsiteX395" fmla="*/ 407737 w 460171"/>
                <a:gd name="connsiteY395" fmla="*/ 140091 h 168452"/>
                <a:gd name="connsiteX396" fmla="*/ 408986 w 460171"/>
                <a:gd name="connsiteY396" fmla="*/ 140091 h 168452"/>
                <a:gd name="connsiteX397" fmla="*/ 411482 w 460171"/>
                <a:gd name="connsiteY397" fmla="*/ 140091 h 168452"/>
                <a:gd name="connsiteX398" fmla="*/ 410234 w 460171"/>
                <a:gd name="connsiteY398" fmla="*/ 138833 h 168452"/>
                <a:gd name="connsiteX399" fmla="*/ 406489 w 460171"/>
                <a:gd name="connsiteY399" fmla="*/ 138833 h 168452"/>
                <a:gd name="connsiteX400" fmla="*/ 400247 w 460171"/>
                <a:gd name="connsiteY400" fmla="*/ 135059 h 168452"/>
                <a:gd name="connsiteX401" fmla="*/ 401495 w 460171"/>
                <a:gd name="connsiteY401" fmla="*/ 133802 h 168452"/>
                <a:gd name="connsiteX402" fmla="*/ 398998 w 460171"/>
                <a:gd name="connsiteY402" fmla="*/ 132544 h 168452"/>
                <a:gd name="connsiteX403" fmla="*/ 401495 w 460171"/>
                <a:gd name="connsiteY403" fmla="*/ 131286 h 168452"/>
                <a:gd name="connsiteX404" fmla="*/ 395253 w 460171"/>
                <a:gd name="connsiteY404" fmla="*/ 130028 h 168452"/>
                <a:gd name="connsiteX405" fmla="*/ 395253 w 460171"/>
                <a:gd name="connsiteY405" fmla="*/ 128770 h 168452"/>
                <a:gd name="connsiteX406" fmla="*/ 391508 w 460171"/>
                <a:gd name="connsiteY406" fmla="*/ 126254 h 168452"/>
                <a:gd name="connsiteX407" fmla="*/ 387763 w 460171"/>
                <a:gd name="connsiteY407" fmla="*/ 127512 h 168452"/>
                <a:gd name="connsiteX408" fmla="*/ 386514 w 460171"/>
                <a:gd name="connsiteY408" fmla="*/ 123738 h 168452"/>
                <a:gd name="connsiteX409" fmla="*/ 386514 w 460171"/>
                <a:gd name="connsiteY409" fmla="*/ 126254 h 168452"/>
                <a:gd name="connsiteX410" fmla="*/ 379024 w 460171"/>
                <a:gd name="connsiteY410" fmla="*/ 116190 h 168452"/>
                <a:gd name="connsiteX411" fmla="*/ 380272 w 460171"/>
                <a:gd name="connsiteY411" fmla="*/ 119964 h 168452"/>
                <a:gd name="connsiteX412" fmla="*/ 374030 w 460171"/>
                <a:gd name="connsiteY412" fmla="*/ 114932 h 168452"/>
                <a:gd name="connsiteX413" fmla="*/ 376527 w 460171"/>
                <a:gd name="connsiteY413" fmla="*/ 113674 h 168452"/>
                <a:gd name="connsiteX414" fmla="*/ 374030 w 460171"/>
                <a:gd name="connsiteY414" fmla="*/ 113674 h 168452"/>
                <a:gd name="connsiteX415" fmla="*/ 374030 w 460171"/>
                <a:gd name="connsiteY415" fmla="*/ 112416 h 168452"/>
                <a:gd name="connsiteX416" fmla="*/ 366540 w 460171"/>
                <a:gd name="connsiteY416" fmla="*/ 108643 h 168452"/>
                <a:gd name="connsiteX417" fmla="*/ 362794 w 460171"/>
                <a:gd name="connsiteY417" fmla="*/ 106127 h 168452"/>
                <a:gd name="connsiteX418" fmla="*/ 372782 w 460171"/>
                <a:gd name="connsiteY418" fmla="*/ 108643 h 168452"/>
                <a:gd name="connsiteX419" fmla="*/ 369036 w 460171"/>
                <a:gd name="connsiteY419" fmla="*/ 106127 h 168452"/>
                <a:gd name="connsiteX420" fmla="*/ 372782 w 460171"/>
                <a:gd name="connsiteY420" fmla="*/ 106127 h 168452"/>
                <a:gd name="connsiteX421" fmla="*/ 362794 w 460171"/>
                <a:gd name="connsiteY421" fmla="*/ 102353 h 168452"/>
                <a:gd name="connsiteX422" fmla="*/ 366540 w 460171"/>
                <a:gd name="connsiteY422" fmla="*/ 104869 h 168452"/>
                <a:gd name="connsiteX423" fmla="*/ 362794 w 460171"/>
                <a:gd name="connsiteY423" fmla="*/ 103611 h 168452"/>
                <a:gd name="connsiteX424" fmla="*/ 357801 w 460171"/>
                <a:gd name="connsiteY424" fmla="*/ 99837 h 168452"/>
                <a:gd name="connsiteX425" fmla="*/ 357801 w 460171"/>
                <a:gd name="connsiteY425" fmla="*/ 101095 h 168452"/>
                <a:gd name="connsiteX426" fmla="*/ 354056 w 460171"/>
                <a:gd name="connsiteY426" fmla="*/ 92289 h 168452"/>
                <a:gd name="connsiteX427" fmla="*/ 349062 w 460171"/>
                <a:gd name="connsiteY427" fmla="*/ 91031 h 168452"/>
                <a:gd name="connsiteX428" fmla="*/ 350310 w 460171"/>
                <a:gd name="connsiteY428" fmla="*/ 96063 h 168452"/>
                <a:gd name="connsiteX429" fmla="*/ 341571 w 460171"/>
                <a:gd name="connsiteY429" fmla="*/ 86000 h 168452"/>
                <a:gd name="connsiteX430" fmla="*/ 342820 w 460171"/>
                <a:gd name="connsiteY430" fmla="*/ 84742 h 168452"/>
                <a:gd name="connsiteX431" fmla="*/ 339075 w 460171"/>
                <a:gd name="connsiteY431" fmla="*/ 83484 h 168452"/>
                <a:gd name="connsiteX432" fmla="*/ 337826 w 460171"/>
                <a:gd name="connsiteY432" fmla="*/ 82226 h 168452"/>
                <a:gd name="connsiteX433" fmla="*/ 330336 w 460171"/>
                <a:gd name="connsiteY433" fmla="*/ 79710 h 168452"/>
                <a:gd name="connsiteX434" fmla="*/ 330336 w 460171"/>
                <a:gd name="connsiteY434" fmla="*/ 78452 h 168452"/>
                <a:gd name="connsiteX435" fmla="*/ 326590 w 460171"/>
                <a:gd name="connsiteY435" fmla="*/ 75936 h 168452"/>
                <a:gd name="connsiteX436" fmla="*/ 317852 w 460171"/>
                <a:gd name="connsiteY436" fmla="*/ 68388 h 168452"/>
                <a:gd name="connsiteX437" fmla="*/ 317852 w 460171"/>
                <a:gd name="connsiteY437" fmla="*/ 69646 h 168452"/>
                <a:gd name="connsiteX438" fmla="*/ 296629 w 460171"/>
                <a:gd name="connsiteY438" fmla="*/ 55809 h 168452"/>
                <a:gd name="connsiteX439" fmla="*/ 299125 w 460171"/>
                <a:gd name="connsiteY439" fmla="*/ 58325 h 168452"/>
                <a:gd name="connsiteX440" fmla="*/ 291635 w 460171"/>
                <a:gd name="connsiteY440" fmla="*/ 53293 h 168452"/>
                <a:gd name="connsiteX441" fmla="*/ 294132 w 460171"/>
                <a:gd name="connsiteY441" fmla="*/ 54551 h 168452"/>
                <a:gd name="connsiteX442" fmla="*/ 292883 w 460171"/>
                <a:gd name="connsiteY442" fmla="*/ 50777 h 168452"/>
                <a:gd name="connsiteX443" fmla="*/ 291635 w 460171"/>
                <a:gd name="connsiteY443" fmla="*/ 50777 h 168452"/>
                <a:gd name="connsiteX444" fmla="*/ 291635 w 460171"/>
                <a:gd name="connsiteY444" fmla="*/ 49519 h 168452"/>
                <a:gd name="connsiteX445" fmla="*/ 289138 w 460171"/>
                <a:gd name="connsiteY445" fmla="*/ 49519 h 168452"/>
                <a:gd name="connsiteX446" fmla="*/ 279151 w 460171"/>
                <a:gd name="connsiteY446" fmla="*/ 38198 h 168452"/>
                <a:gd name="connsiteX447" fmla="*/ 279151 w 460171"/>
                <a:gd name="connsiteY447" fmla="*/ 41971 h 168452"/>
                <a:gd name="connsiteX448" fmla="*/ 277902 w 460171"/>
                <a:gd name="connsiteY448" fmla="*/ 39456 h 168452"/>
                <a:gd name="connsiteX449" fmla="*/ 277902 w 460171"/>
                <a:gd name="connsiteY449" fmla="*/ 40714 h 168452"/>
                <a:gd name="connsiteX450" fmla="*/ 262921 w 460171"/>
                <a:gd name="connsiteY450" fmla="*/ 26876 h 168452"/>
                <a:gd name="connsiteX451" fmla="*/ 257928 w 460171"/>
                <a:gd name="connsiteY451" fmla="*/ 24360 h 168452"/>
                <a:gd name="connsiteX452" fmla="*/ 259176 w 460171"/>
                <a:gd name="connsiteY452" fmla="*/ 23102 h 168452"/>
                <a:gd name="connsiteX453" fmla="*/ 249189 w 460171"/>
                <a:gd name="connsiteY453" fmla="*/ 15555 h 168452"/>
                <a:gd name="connsiteX454" fmla="*/ 251686 w 460171"/>
                <a:gd name="connsiteY454" fmla="*/ 6749 h 168452"/>
                <a:gd name="connsiteX455" fmla="*/ 250853 w 460171"/>
                <a:gd name="connsiteY455" fmla="*/ 0 h 168452"/>
                <a:gd name="connsiteX456" fmla="*/ 249022 w 460171"/>
                <a:gd name="connsiteY456" fmla="*/ 3661 h 168452"/>
                <a:gd name="connsiteX457" fmla="*/ 247192 w 460171"/>
                <a:gd name="connsiteY457" fmla="*/ 1830 h 1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460171" h="168452">
                  <a:moveTo>
                    <a:pt x="230708" y="164791"/>
                  </a:moveTo>
                  <a:lnTo>
                    <a:pt x="232504" y="164791"/>
                  </a:lnTo>
                  <a:lnTo>
                    <a:pt x="234829" y="164791"/>
                  </a:lnTo>
                  <a:lnTo>
                    <a:pt x="234829" y="166621"/>
                  </a:lnTo>
                  <a:cubicBezTo>
                    <a:pt x="234829" y="168452"/>
                    <a:pt x="233456" y="164791"/>
                    <a:pt x="230708" y="164791"/>
                  </a:cubicBezTo>
                  <a:close/>
                  <a:moveTo>
                    <a:pt x="109861" y="164791"/>
                  </a:moveTo>
                  <a:cubicBezTo>
                    <a:pt x="111693" y="164791"/>
                    <a:pt x="111693" y="164791"/>
                    <a:pt x="113524" y="164791"/>
                  </a:cubicBezTo>
                  <a:lnTo>
                    <a:pt x="109861" y="167537"/>
                  </a:lnTo>
                  <a:cubicBezTo>
                    <a:pt x="111693" y="167537"/>
                    <a:pt x="109861" y="164791"/>
                    <a:pt x="109861" y="164791"/>
                  </a:cubicBezTo>
                  <a:close/>
                  <a:moveTo>
                    <a:pt x="100707" y="164791"/>
                  </a:moveTo>
                  <a:lnTo>
                    <a:pt x="102538" y="164791"/>
                  </a:lnTo>
                  <a:lnTo>
                    <a:pt x="98875" y="167537"/>
                  </a:lnTo>
                  <a:close/>
                  <a:moveTo>
                    <a:pt x="82401" y="164791"/>
                  </a:moveTo>
                  <a:lnTo>
                    <a:pt x="85146" y="164791"/>
                  </a:lnTo>
                  <a:cubicBezTo>
                    <a:pt x="85146" y="167537"/>
                    <a:pt x="82401" y="164791"/>
                    <a:pt x="82401" y="164791"/>
                  </a:cubicBezTo>
                  <a:close/>
                  <a:moveTo>
                    <a:pt x="71415" y="164791"/>
                  </a:moveTo>
                  <a:cubicBezTo>
                    <a:pt x="73611" y="164791"/>
                    <a:pt x="74710" y="164791"/>
                    <a:pt x="75808" y="164791"/>
                  </a:cubicBezTo>
                  <a:cubicBezTo>
                    <a:pt x="74710" y="164791"/>
                    <a:pt x="73611" y="167537"/>
                    <a:pt x="72513" y="167537"/>
                  </a:cubicBezTo>
                  <a:cubicBezTo>
                    <a:pt x="73611" y="167537"/>
                    <a:pt x="71415" y="164791"/>
                    <a:pt x="71415" y="164791"/>
                  </a:cubicBezTo>
                  <a:close/>
                  <a:moveTo>
                    <a:pt x="54930" y="164791"/>
                  </a:moveTo>
                  <a:lnTo>
                    <a:pt x="56304" y="164791"/>
                  </a:lnTo>
                  <a:cubicBezTo>
                    <a:pt x="56304" y="164791"/>
                    <a:pt x="59051" y="166621"/>
                    <a:pt x="57678" y="168452"/>
                  </a:cubicBezTo>
                  <a:cubicBezTo>
                    <a:pt x="57678" y="166621"/>
                    <a:pt x="56304" y="166621"/>
                    <a:pt x="54930" y="164791"/>
                  </a:cubicBezTo>
                  <a:close/>
                  <a:moveTo>
                    <a:pt x="46692" y="164791"/>
                  </a:moveTo>
                  <a:cubicBezTo>
                    <a:pt x="46692" y="166621"/>
                    <a:pt x="48065" y="168452"/>
                    <a:pt x="45318" y="168452"/>
                  </a:cubicBezTo>
                  <a:cubicBezTo>
                    <a:pt x="46692" y="168452"/>
                    <a:pt x="43944" y="168452"/>
                    <a:pt x="43944" y="166621"/>
                  </a:cubicBezTo>
                  <a:close/>
                  <a:moveTo>
                    <a:pt x="78279" y="162041"/>
                  </a:moveTo>
                  <a:cubicBezTo>
                    <a:pt x="81026" y="162041"/>
                    <a:pt x="81026" y="162041"/>
                    <a:pt x="82399" y="162041"/>
                  </a:cubicBezTo>
                  <a:cubicBezTo>
                    <a:pt x="83772" y="162041"/>
                    <a:pt x="86519" y="162041"/>
                    <a:pt x="86519" y="162041"/>
                  </a:cubicBezTo>
                  <a:lnTo>
                    <a:pt x="82399" y="163414"/>
                  </a:lnTo>
                  <a:cubicBezTo>
                    <a:pt x="81026" y="163414"/>
                    <a:pt x="81026" y="163414"/>
                    <a:pt x="78279" y="162041"/>
                  </a:cubicBezTo>
                  <a:close/>
                  <a:moveTo>
                    <a:pt x="2405" y="161011"/>
                  </a:moveTo>
                  <a:cubicBezTo>
                    <a:pt x="2748" y="160667"/>
                    <a:pt x="2748" y="160667"/>
                    <a:pt x="2748" y="162041"/>
                  </a:cubicBezTo>
                  <a:lnTo>
                    <a:pt x="1374" y="161452"/>
                  </a:lnTo>
                  <a:close/>
                  <a:moveTo>
                    <a:pt x="344" y="161011"/>
                  </a:moveTo>
                  <a:lnTo>
                    <a:pt x="1374" y="161452"/>
                  </a:lnTo>
                  <a:lnTo>
                    <a:pt x="0" y="162041"/>
                  </a:lnTo>
                  <a:cubicBezTo>
                    <a:pt x="0" y="162041"/>
                    <a:pt x="0" y="161354"/>
                    <a:pt x="344" y="161011"/>
                  </a:cubicBezTo>
                  <a:close/>
                  <a:moveTo>
                    <a:pt x="97048" y="159293"/>
                  </a:moveTo>
                  <a:lnTo>
                    <a:pt x="95217" y="161125"/>
                  </a:lnTo>
                  <a:lnTo>
                    <a:pt x="93387" y="162956"/>
                  </a:lnTo>
                  <a:close/>
                  <a:moveTo>
                    <a:pt x="83772" y="159293"/>
                  </a:moveTo>
                  <a:cubicBezTo>
                    <a:pt x="85146" y="160667"/>
                    <a:pt x="82399" y="160667"/>
                    <a:pt x="82399" y="162041"/>
                  </a:cubicBezTo>
                  <a:cubicBezTo>
                    <a:pt x="76906" y="162041"/>
                    <a:pt x="85146" y="159293"/>
                    <a:pt x="79652" y="160667"/>
                  </a:cubicBezTo>
                  <a:cubicBezTo>
                    <a:pt x="82399" y="159293"/>
                    <a:pt x="81026" y="159293"/>
                    <a:pt x="83772" y="159293"/>
                  </a:cubicBezTo>
                  <a:close/>
                  <a:moveTo>
                    <a:pt x="76902" y="159293"/>
                  </a:moveTo>
                  <a:cubicBezTo>
                    <a:pt x="78276" y="159293"/>
                    <a:pt x="79650" y="159293"/>
                    <a:pt x="81023" y="159293"/>
                  </a:cubicBezTo>
                  <a:cubicBezTo>
                    <a:pt x="79650" y="159293"/>
                    <a:pt x="78276" y="162041"/>
                    <a:pt x="78276" y="162041"/>
                  </a:cubicBezTo>
                  <a:cubicBezTo>
                    <a:pt x="76902" y="162041"/>
                    <a:pt x="76902" y="159293"/>
                    <a:pt x="76902" y="159293"/>
                  </a:cubicBezTo>
                  <a:close/>
                  <a:moveTo>
                    <a:pt x="65916" y="159293"/>
                  </a:moveTo>
                  <a:lnTo>
                    <a:pt x="68664" y="159293"/>
                  </a:lnTo>
                  <a:lnTo>
                    <a:pt x="65916" y="162041"/>
                  </a:lnTo>
                  <a:close/>
                  <a:moveTo>
                    <a:pt x="61802" y="159293"/>
                  </a:moveTo>
                  <a:lnTo>
                    <a:pt x="64547" y="159293"/>
                  </a:lnTo>
                  <a:lnTo>
                    <a:pt x="60429" y="162041"/>
                  </a:lnTo>
                  <a:cubicBezTo>
                    <a:pt x="61802" y="162041"/>
                    <a:pt x="61802" y="159293"/>
                    <a:pt x="61802" y="159293"/>
                  </a:cubicBezTo>
                  <a:close/>
                  <a:moveTo>
                    <a:pt x="47241" y="159293"/>
                  </a:moveTo>
                  <a:lnTo>
                    <a:pt x="48340" y="159293"/>
                  </a:lnTo>
                  <a:lnTo>
                    <a:pt x="46207" y="161070"/>
                  </a:lnTo>
                  <a:lnTo>
                    <a:pt x="45776" y="162041"/>
                  </a:lnTo>
                  <a:lnTo>
                    <a:pt x="45042" y="162041"/>
                  </a:lnTo>
                  <a:lnTo>
                    <a:pt x="43944" y="162956"/>
                  </a:lnTo>
                  <a:lnTo>
                    <a:pt x="44768" y="162041"/>
                  </a:lnTo>
                  <a:lnTo>
                    <a:pt x="43944" y="162041"/>
                  </a:lnTo>
                  <a:lnTo>
                    <a:pt x="45329" y="161418"/>
                  </a:lnTo>
                  <a:close/>
                  <a:moveTo>
                    <a:pt x="114360" y="158960"/>
                  </a:moveTo>
                  <a:cubicBezTo>
                    <a:pt x="114360" y="160218"/>
                    <a:pt x="116857" y="160218"/>
                    <a:pt x="118106" y="160218"/>
                  </a:cubicBezTo>
                  <a:cubicBezTo>
                    <a:pt x="117482" y="160847"/>
                    <a:pt x="115921" y="160218"/>
                    <a:pt x="114360" y="159747"/>
                  </a:cubicBezTo>
                  <a:close/>
                  <a:moveTo>
                    <a:pt x="90529" y="157572"/>
                  </a:moveTo>
                  <a:lnTo>
                    <a:pt x="91734" y="159293"/>
                  </a:lnTo>
                  <a:lnTo>
                    <a:pt x="92468" y="159293"/>
                  </a:lnTo>
                  <a:lnTo>
                    <a:pt x="92110" y="159830"/>
                  </a:lnTo>
                  <a:lnTo>
                    <a:pt x="93385" y="161652"/>
                  </a:lnTo>
                  <a:cubicBezTo>
                    <a:pt x="91188" y="163222"/>
                    <a:pt x="91188" y="163222"/>
                    <a:pt x="91188" y="163222"/>
                  </a:cubicBezTo>
                  <a:lnTo>
                    <a:pt x="90989" y="161512"/>
                  </a:lnTo>
                  <a:lnTo>
                    <a:pt x="90636" y="162041"/>
                  </a:lnTo>
                  <a:cubicBezTo>
                    <a:pt x="89721" y="162041"/>
                    <a:pt x="89721" y="159293"/>
                    <a:pt x="87889" y="159293"/>
                  </a:cubicBezTo>
                  <a:lnTo>
                    <a:pt x="88805" y="159293"/>
                  </a:lnTo>
                  <a:lnTo>
                    <a:pt x="90730" y="159293"/>
                  </a:lnTo>
                  <a:close/>
                  <a:moveTo>
                    <a:pt x="90089" y="156944"/>
                  </a:moveTo>
                  <a:lnTo>
                    <a:pt x="90489" y="157229"/>
                  </a:lnTo>
                  <a:lnTo>
                    <a:pt x="90529" y="157572"/>
                  </a:lnTo>
                  <a:close/>
                  <a:moveTo>
                    <a:pt x="24172" y="155178"/>
                  </a:moveTo>
                  <a:lnTo>
                    <a:pt x="24172" y="156551"/>
                  </a:lnTo>
                  <a:cubicBezTo>
                    <a:pt x="26369" y="156551"/>
                    <a:pt x="30764" y="153805"/>
                    <a:pt x="31862" y="156551"/>
                  </a:cubicBezTo>
                  <a:cubicBezTo>
                    <a:pt x="28567" y="156551"/>
                    <a:pt x="26369" y="156551"/>
                    <a:pt x="21975" y="157923"/>
                  </a:cubicBezTo>
                  <a:close/>
                  <a:moveTo>
                    <a:pt x="115359" y="153805"/>
                  </a:moveTo>
                  <a:cubicBezTo>
                    <a:pt x="116732" y="153805"/>
                    <a:pt x="116732" y="153805"/>
                    <a:pt x="116732" y="153805"/>
                  </a:cubicBezTo>
                  <a:lnTo>
                    <a:pt x="119020" y="153805"/>
                  </a:lnTo>
                  <a:lnTo>
                    <a:pt x="119477" y="153805"/>
                  </a:lnTo>
                  <a:cubicBezTo>
                    <a:pt x="119477" y="156551"/>
                    <a:pt x="116732" y="153805"/>
                    <a:pt x="115359" y="153805"/>
                  </a:cubicBezTo>
                  <a:close/>
                  <a:moveTo>
                    <a:pt x="104373" y="153805"/>
                  </a:moveTo>
                  <a:lnTo>
                    <a:pt x="107118" y="155635"/>
                  </a:lnTo>
                  <a:lnTo>
                    <a:pt x="104373" y="157466"/>
                  </a:lnTo>
                  <a:close/>
                  <a:moveTo>
                    <a:pt x="90089" y="153805"/>
                  </a:moveTo>
                  <a:cubicBezTo>
                    <a:pt x="92286" y="155374"/>
                    <a:pt x="94484" y="155374"/>
                    <a:pt x="94484" y="153805"/>
                  </a:cubicBezTo>
                  <a:cubicBezTo>
                    <a:pt x="95582" y="153805"/>
                    <a:pt x="94484" y="153805"/>
                    <a:pt x="94484" y="155374"/>
                  </a:cubicBezTo>
                  <a:lnTo>
                    <a:pt x="97779" y="153805"/>
                  </a:lnTo>
                  <a:cubicBezTo>
                    <a:pt x="97779" y="156944"/>
                    <a:pt x="93385" y="156944"/>
                    <a:pt x="94484" y="160083"/>
                  </a:cubicBezTo>
                  <a:lnTo>
                    <a:pt x="90489" y="157229"/>
                  </a:lnTo>
                  <a:close/>
                  <a:moveTo>
                    <a:pt x="89721" y="153805"/>
                  </a:moveTo>
                  <a:cubicBezTo>
                    <a:pt x="91552" y="156551"/>
                    <a:pt x="89721" y="156551"/>
                    <a:pt x="87889" y="156551"/>
                  </a:cubicBezTo>
                  <a:cubicBezTo>
                    <a:pt x="87889" y="153805"/>
                    <a:pt x="87889" y="156551"/>
                    <a:pt x="89721" y="153805"/>
                  </a:cubicBezTo>
                  <a:close/>
                  <a:moveTo>
                    <a:pt x="73611" y="153805"/>
                  </a:moveTo>
                  <a:lnTo>
                    <a:pt x="75808" y="155635"/>
                  </a:lnTo>
                  <a:lnTo>
                    <a:pt x="71415" y="157466"/>
                  </a:lnTo>
                  <a:cubicBezTo>
                    <a:pt x="72513" y="155635"/>
                    <a:pt x="71415" y="153805"/>
                    <a:pt x="73611" y="153805"/>
                  </a:cubicBezTo>
                  <a:close/>
                  <a:moveTo>
                    <a:pt x="59642" y="153805"/>
                  </a:moveTo>
                  <a:cubicBezTo>
                    <a:pt x="61212" y="155178"/>
                    <a:pt x="62781" y="156551"/>
                    <a:pt x="62781" y="157923"/>
                  </a:cubicBezTo>
                  <a:cubicBezTo>
                    <a:pt x="64351" y="157923"/>
                    <a:pt x="59642" y="155178"/>
                    <a:pt x="58073" y="155178"/>
                  </a:cubicBezTo>
                  <a:cubicBezTo>
                    <a:pt x="59642" y="155178"/>
                    <a:pt x="59642" y="153805"/>
                    <a:pt x="59642" y="153805"/>
                  </a:cubicBezTo>
                  <a:close/>
                  <a:moveTo>
                    <a:pt x="58073" y="153805"/>
                  </a:moveTo>
                  <a:cubicBezTo>
                    <a:pt x="58073" y="153805"/>
                    <a:pt x="56503" y="153805"/>
                    <a:pt x="58073" y="155178"/>
                  </a:cubicBezTo>
                  <a:lnTo>
                    <a:pt x="56503" y="155178"/>
                  </a:lnTo>
                  <a:cubicBezTo>
                    <a:pt x="54934" y="155178"/>
                    <a:pt x="56503" y="153805"/>
                    <a:pt x="58073" y="153805"/>
                  </a:cubicBezTo>
                  <a:close/>
                  <a:moveTo>
                    <a:pt x="27470" y="153805"/>
                  </a:moveTo>
                  <a:lnTo>
                    <a:pt x="28843" y="153805"/>
                  </a:lnTo>
                  <a:lnTo>
                    <a:pt x="31588" y="153805"/>
                  </a:lnTo>
                  <a:cubicBezTo>
                    <a:pt x="31588" y="156551"/>
                    <a:pt x="28843" y="153805"/>
                    <a:pt x="27470" y="153805"/>
                  </a:cubicBezTo>
                  <a:close/>
                  <a:moveTo>
                    <a:pt x="159303" y="151413"/>
                  </a:moveTo>
                  <a:cubicBezTo>
                    <a:pt x="161800" y="153929"/>
                    <a:pt x="155558" y="152671"/>
                    <a:pt x="158055" y="153929"/>
                  </a:cubicBezTo>
                  <a:lnTo>
                    <a:pt x="153061" y="153929"/>
                  </a:lnTo>
                  <a:cubicBezTo>
                    <a:pt x="155558" y="152671"/>
                    <a:pt x="159303" y="152671"/>
                    <a:pt x="159303" y="151413"/>
                  </a:cubicBezTo>
                  <a:close/>
                  <a:moveTo>
                    <a:pt x="140076" y="148307"/>
                  </a:moveTo>
                  <a:lnTo>
                    <a:pt x="140076" y="151970"/>
                  </a:lnTo>
                  <a:lnTo>
                    <a:pt x="137331" y="150139"/>
                  </a:lnTo>
                  <a:close/>
                  <a:moveTo>
                    <a:pt x="400997" y="142819"/>
                  </a:moveTo>
                  <a:lnTo>
                    <a:pt x="402095" y="142819"/>
                  </a:lnTo>
                  <a:cubicBezTo>
                    <a:pt x="400997" y="142819"/>
                    <a:pt x="405390" y="146480"/>
                    <a:pt x="400997" y="142819"/>
                  </a:cubicBezTo>
                  <a:close/>
                  <a:moveTo>
                    <a:pt x="373527" y="142819"/>
                  </a:moveTo>
                  <a:lnTo>
                    <a:pt x="377190" y="145565"/>
                  </a:lnTo>
                  <a:cubicBezTo>
                    <a:pt x="375359" y="145565"/>
                    <a:pt x="375359" y="145565"/>
                    <a:pt x="373527" y="145565"/>
                  </a:cubicBezTo>
                  <a:close/>
                  <a:moveTo>
                    <a:pt x="234371" y="142819"/>
                  </a:moveTo>
                  <a:cubicBezTo>
                    <a:pt x="235287" y="146480"/>
                    <a:pt x="234371" y="146480"/>
                    <a:pt x="232540" y="146480"/>
                  </a:cubicBezTo>
                  <a:cubicBezTo>
                    <a:pt x="234371" y="146480"/>
                    <a:pt x="230708" y="146480"/>
                    <a:pt x="231624" y="146480"/>
                  </a:cubicBezTo>
                  <a:cubicBezTo>
                    <a:pt x="234371" y="146480"/>
                    <a:pt x="232540" y="142819"/>
                    <a:pt x="234371" y="142819"/>
                  </a:cubicBezTo>
                  <a:close/>
                  <a:moveTo>
                    <a:pt x="374342" y="97635"/>
                  </a:moveTo>
                  <a:cubicBezTo>
                    <a:pt x="374654" y="97321"/>
                    <a:pt x="375278" y="97321"/>
                    <a:pt x="376527" y="98579"/>
                  </a:cubicBezTo>
                  <a:lnTo>
                    <a:pt x="374222" y="97998"/>
                  </a:lnTo>
                  <a:close/>
                  <a:moveTo>
                    <a:pt x="249189" y="5491"/>
                  </a:moveTo>
                  <a:cubicBezTo>
                    <a:pt x="251686" y="5491"/>
                    <a:pt x="254183" y="9265"/>
                    <a:pt x="256679" y="8007"/>
                  </a:cubicBezTo>
                  <a:lnTo>
                    <a:pt x="260425" y="14297"/>
                  </a:lnTo>
                  <a:cubicBezTo>
                    <a:pt x="260425" y="13039"/>
                    <a:pt x="262921" y="13039"/>
                    <a:pt x="262921" y="13039"/>
                  </a:cubicBezTo>
                  <a:cubicBezTo>
                    <a:pt x="262921" y="13039"/>
                    <a:pt x="264170" y="14297"/>
                    <a:pt x="262921" y="11781"/>
                  </a:cubicBezTo>
                  <a:cubicBezTo>
                    <a:pt x="271660" y="24360"/>
                    <a:pt x="287890" y="30650"/>
                    <a:pt x="297877" y="41971"/>
                  </a:cubicBezTo>
                  <a:cubicBezTo>
                    <a:pt x="299125" y="43229"/>
                    <a:pt x="299125" y="41971"/>
                    <a:pt x="299125" y="40714"/>
                  </a:cubicBezTo>
                  <a:cubicBezTo>
                    <a:pt x="300374" y="44487"/>
                    <a:pt x="301622" y="41971"/>
                    <a:pt x="302871" y="43229"/>
                  </a:cubicBezTo>
                  <a:lnTo>
                    <a:pt x="305367" y="47003"/>
                  </a:lnTo>
                  <a:cubicBezTo>
                    <a:pt x="306616" y="47003"/>
                    <a:pt x="305367" y="45745"/>
                    <a:pt x="306616" y="45745"/>
                  </a:cubicBezTo>
                  <a:cubicBezTo>
                    <a:pt x="312858" y="49519"/>
                    <a:pt x="316603" y="57067"/>
                    <a:pt x="322845" y="58325"/>
                  </a:cubicBezTo>
                  <a:cubicBezTo>
                    <a:pt x="324094" y="60841"/>
                    <a:pt x="321597" y="60841"/>
                    <a:pt x="322845" y="63357"/>
                  </a:cubicBezTo>
                  <a:cubicBezTo>
                    <a:pt x="322845" y="58325"/>
                    <a:pt x="330336" y="65872"/>
                    <a:pt x="329087" y="63357"/>
                  </a:cubicBezTo>
                  <a:cubicBezTo>
                    <a:pt x="330336" y="65872"/>
                    <a:pt x="336578" y="68388"/>
                    <a:pt x="332832" y="72162"/>
                  </a:cubicBezTo>
                  <a:cubicBezTo>
                    <a:pt x="335329" y="73420"/>
                    <a:pt x="336578" y="72162"/>
                    <a:pt x="336578" y="70904"/>
                  </a:cubicBezTo>
                  <a:cubicBezTo>
                    <a:pt x="339075" y="73420"/>
                    <a:pt x="341571" y="74678"/>
                    <a:pt x="344068" y="75936"/>
                  </a:cubicBezTo>
                  <a:cubicBezTo>
                    <a:pt x="345317" y="78452"/>
                    <a:pt x="357801" y="84742"/>
                    <a:pt x="357801" y="89773"/>
                  </a:cubicBezTo>
                  <a:cubicBezTo>
                    <a:pt x="357801" y="86000"/>
                    <a:pt x="359049" y="88515"/>
                    <a:pt x="361546" y="89773"/>
                  </a:cubicBezTo>
                  <a:lnTo>
                    <a:pt x="361546" y="86000"/>
                  </a:lnTo>
                  <a:lnTo>
                    <a:pt x="365291" y="89773"/>
                  </a:lnTo>
                  <a:cubicBezTo>
                    <a:pt x="366540" y="89773"/>
                    <a:pt x="366540" y="89773"/>
                    <a:pt x="366540" y="89773"/>
                  </a:cubicBezTo>
                  <a:cubicBezTo>
                    <a:pt x="366540" y="91031"/>
                    <a:pt x="365291" y="91031"/>
                    <a:pt x="366540" y="92289"/>
                  </a:cubicBezTo>
                  <a:cubicBezTo>
                    <a:pt x="369036" y="94805"/>
                    <a:pt x="370285" y="93547"/>
                    <a:pt x="372782" y="93547"/>
                  </a:cubicBezTo>
                  <a:lnTo>
                    <a:pt x="371533" y="93547"/>
                  </a:lnTo>
                  <a:lnTo>
                    <a:pt x="374030" y="94805"/>
                  </a:lnTo>
                  <a:cubicBezTo>
                    <a:pt x="374030" y="96063"/>
                    <a:pt x="367788" y="93547"/>
                    <a:pt x="371533" y="97321"/>
                  </a:cubicBezTo>
                  <a:lnTo>
                    <a:pt x="374222" y="97998"/>
                  </a:lnTo>
                  <a:lnTo>
                    <a:pt x="374030" y="98579"/>
                  </a:lnTo>
                  <a:lnTo>
                    <a:pt x="376527" y="101095"/>
                  </a:lnTo>
                  <a:lnTo>
                    <a:pt x="377775" y="98579"/>
                  </a:lnTo>
                  <a:cubicBezTo>
                    <a:pt x="386514" y="106127"/>
                    <a:pt x="394005" y="113674"/>
                    <a:pt x="403992" y="119964"/>
                  </a:cubicBezTo>
                  <a:cubicBezTo>
                    <a:pt x="401495" y="122480"/>
                    <a:pt x="408986" y="126254"/>
                    <a:pt x="407737" y="127512"/>
                  </a:cubicBezTo>
                  <a:lnTo>
                    <a:pt x="407737" y="130028"/>
                  </a:lnTo>
                  <a:cubicBezTo>
                    <a:pt x="406489" y="128770"/>
                    <a:pt x="413979" y="130028"/>
                    <a:pt x="408986" y="126254"/>
                  </a:cubicBezTo>
                  <a:lnTo>
                    <a:pt x="413979" y="128770"/>
                  </a:lnTo>
                  <a:cubicBezTo>
                    <a:pt x="415228" y="127512"/>
                    <a:pt x="416476" y="127512"/>
                    <a:pt x="416476" y="128770"/>
                  </a:cubicBezTo>
                  <a:cubicBezTo>
                    <a:pt x="418973" y="128770"/>
                    <a:pt x="421470" y="131286"/>
                    <a:pt x="422718" y="132544"/>
                  </a:cubicBezTo>
                  <a:cubicBezTo>
                    <a:pt x="427712" y="136317"/>
                    <a:pt x="431457" y="140091"/>
                    <a:pt x="436451" y="143865"/>
                  </a:cubicBezTo>
                  <a:cubicBezTo>
                    <a:pt x="435202" y="143865"/>
                    <a:pt x="435202" y="143865"/>
                    <a:pt x="433954" y="143865"/>
                  </a:cubicBezTo>
                  <a:cubicBezTo>
                    <a:pt x="438948" y="145123"/>
                    <a:pt x="442693" y="148897"/>
                    <a:pt x="445190" y="151413"/>
                  </a:cubicBezTo>
                  <a:cubicBezTo>
                    <a:pt x="447686" y="152671"/>
                    <a:pt x="448935" y="155187"/>
                    <a:pt x="451432" y="156445"/>
                  </a:cubicBezTo>
                  <a:lnTo>
                    <a:pt x="446438" y="156445"/>
                  </a:lnTo>
                  <a:cubicBezTo>
                    <a:pt x="453929" y="158960"/>
                    <a:pt x="457674" y="161476"/>
                    <a:pt x="460171" y="162734"/>
                  </a:cubicBezTo>
                  <a:cubicBezTo>
                    <a:pt x="458922" y="162734"/>
                    <a:pt x="455177" y="162734"/>
                    <a:pt x="450183" y="161476"/>
                  </a:cubicBezTo>
                  <a:cubicBezTo>
                    <a:pt x="450183" y="161476"/>
                    <a:pt x="450183" y="161476"/>
                    <a:pt x="447686" y="161476"/>
                  </a:cubicBezTo>
                  <a:cubicBezTo>
                    <a:pt x="448935" y="162734"/>
                    <a:pt x="448935" y="163992"/>
                    <a:pt x="441444" y="163992"/>
                  </a:cubicBezTo>
                  <a:lnTo>
                    <a:pt x="441444" y="162734"/>
                  </a:lnTo>
                  <a:lnTo>
                    <a:pt x="431457" y="162734"/>
                  </a:lnTo>
                  <a:cubicBezTo>
                    <a:pt x="427712" y="160218"/>
                    <a:pt x="425215" y="161476"/>
                    <a:pt x="421470" y="161476"/>
                  </a:cubicBezTo>
                  <a:cubicBezTo>
                    <a:pt x="417725" y="162734"/>
                    <a:pt x="412731" y="163992"/>
                    <a:pt x="410234" y="160218"/>
                  </a:cubicBezTo>
                  <a:cubicBezTo>
                    <a:pt x="410234" y="161476"/>
                    <a:pt x="407737" y="161476"/>
                    <a:pt x="406489" y="161476"/>
                  </a:cubicBezTo>
                  <a:cubicBezTo>
                    <a:pt x="403992" y="162734"/>
                    <a:pt x="401495" y="162734"/>
                    <a:pt x="401495" y="163992"/>
                  </a:cubicBezTo>
                  <a:cubicBezTo>
                    <a:pt x="401495" y="162734"/>
                    <a:pt x="401495" y="162734"/>
                    <a:pt x="400247" y="162734"/>
                  </a:cubicBezTo>
                  <a:cubicBezTo>
                    <a:pt x="397750" y="165250"/>
                    <a:pt x="394005" y="161476"/>
                    <a:pt x="390259" y="161476"/>
                  </a:cubicBezTo>
                  <a:cubicBezTo>
                    <a:pt x="389011" y="162734"/>
                    <a:pt x="390259" y="163992"/>
                    <a:pt x="390259" y="163992"/>
                  </a:cubicBezTo>
                  <a:cubicBezTo>
                    <a:pt x="386514" y="161476"/>
                    <a:pt x="380272" y="166508"/>
                    <a:pt x="379024" y="165250"/>
                  </a:cubicBezTo>
                  <a:cubicBezTo>
                    <a:pt x="376527" y="165250"/>
                    <a:pt x="377775" y="163992"/>
                    <a:pt x="376527" y="162734"/>
                  </a:cubicBezTo>
                  <a:cubicBezTo>
                    <a:pt x="372782" y="163992"/>
                    <a:pt x="377775" y="167766"/>
                    <a:pt x="372782" y="165250"/>
                  </a:cubicBezTo>
                  <a:cubicBezTo>
                    <a:pt x="372782" y="165250"/>
                    <a:pt x="374030" y="165250"/>
                    <a:pt x="374030" y="163992"/>
                  </a:cubicBezTo>
                  <a:cubicBezTo>
                    <a:pt x="371533" y="163992"/>
                    <a:pt x="367788" y="158960"/>
                    <a:pt x="366540" y="158960"/>
                  </a:cubicBezTo>
                  <a:lnTo>
                    <a:pt x="367788" y="160218"/>
                  </a:lnTo>
                  <a:cubicBezTo>
                    <a:pt x="364043" y="161476"/>
                    <a:pt x="357801" y="156445"/>
                    <a:pt x="357801" y="158960"/>
                  </a:cubicBezTo>
                  <a:lnTo>
                    <a:pt x="357801" y="161476"/>
                  </a:lnTo>
                  <a:cubicBezTo>
                    <a:pt x="351559" y="158960"/>
                    <a:pt x="355304" y="161476"/>
                    <a:pt x="349062" y="160218"/>
                  </a:cubicBezTo>
                  <a:lnTo>
                    <a:pt x="349062" y="158960"/>
                  </a:lnTo>
                  <a:cubicBezTo>
                    <a:pt x="346565" y="160218"/>
                    <a:pt x="344068" y="157703"/>
                    <a:pt x="342820" y="161476"/>
                  </a:cubicBezTo>
                  <a:lnTo>
                    <a:pt x="336578" y="161476"/>
                  </a:lnTo>
                  <a:cubicBezTo>
                    <a:pt x="336578" y="161476"/>
                    <a:pt x="335329" y="161476"/>
                    <a:pt x="334081" y="161476"/>
                  </a:cubicBezTo>
                  <a:cubicBezTo>
                    <a:pt x="334081" y="163992"/>
                    <a:pt x="325342" y="161476"/>
                    <a:pt x="324094" y="161476"/>
                  </a:cubicBezTo>
                  <a:cubicBezTo>
                    <a:pt x="327839" y="161476"/>
                    <a:pt x="325342" y="161476"/>
                    <a:pt x="325342" y="158960"/>
                  </a:cubicBezTo>
                  <a:cubicBezTo>
                    <a:pt x="322845" y="161476"/>
                    <a:pt x="321597" y="161476"/>
                    <a:pt x="319100" y="160218"/>
                  </a:cubicBezTo>
                  <a:cubicBezTo>
                    <a:pt x="319100" y="163992"/>
                    <a:pt x="319100" y="165250"/>
                    <a:pt x="314106" y="165250"/>
                  </a:cubicBezTo>
                  <a:cubicBezTo>
                    <a:pt x="314106" y="163992"/>
                    <a:pt x="315355" y="163992"/>
                    <a:pt x="314106" y="163992"/>
                  </a:cubicBezTo>
                  <a:cubicBezTo>
                    <a:pt x="311609" y="165250"/>
                    <a:pt x="309113" y="163992"/>
                    <a:pt x="304119" y="163992"/>
                  </a:cubicBezTo>
                  <a:cubicBezTo>
                    <a:pt x="305367" y="163992"/>
                    <a:pt x="305367" y="162734"/>
                    <a:pt x="304119" y="161476"/>
                  </a:cubicBezTo>
                  <a:cubicBezTo>
                    <a:pt x="304119" y="165250"/>
                    <a:pt x="297877" y="158960"/>
                    <a:pt x="300374" y="163992"/>
                  </a:cubicBezTo>
                  <a:cubicBezTo>
                    <a:pt x="291635" y="161476"/>
                    <a:pt x="277902" y="163992"/>
                    <a:pt x="274157" y="161476"/>
                  </a:cubicBezTo>
                  <a:cubicBezTo>
                    <a:pt x="272909" y="158960"/>
                    <a:pt x="270412" y="161476"/>
                    <a:pt x="269163" y="161476"/>
                  </a:cubicBezTo>
                  <a:lnTo>
                    <a:pt x="269163" y="160218"/>
                  </a:lnTo>
                  <a:cubicBezTo>
                    <a:pt x="265418" y="162734"/>
                    <a:pt x="265418" y="161476"/>
                    <a:pt x="261673" y="163992"/>
                  </a:cubicBezTo>
                  <a:cubicBezTo>
                    <a:pt x="262921" y="161476"/>
                    <a:pt x="262921" y="161476"/>
                    <a:pt x="260425" y="160218"/>
                  </a:cubicBezTo>
                  <a:lnTo>
                    <a:pt x="256679" y="162734"/>
                  </a:lnTo>
                  <a:lnTo>
                    <a:pt x="256679" y="160218"/>
                  </a:lnTo>
                  <a:cubicBezTo>
                    <a:pt x="254183" y="161476"/>
                    <a:pt x="252934" y="161476"/>
                    <a:pt x="251686" y="161476"/>
                  </a:cubicBezTo>
                  <a:lnTo>
                    <a:pt x="251686" y="160218"/>
                  </a:lnTo>
                  <a:cubicBezTo>
                    <a:pt x="250437" y="162734"/>
                    <a:pt x="244195" y="162734"/>
                    <a:pt x="244195" y="163992"/>
                  </a:cubicBezTo>
                  <a:cubicBezTo>
                    <a:pt x="242947" y="161476"/>
                    <a:pt x="240450" y="165250"/>
                    <a:pt x="237953" y="161476"/>
                  </a:cubicBezTo>
                  <a:cubicBezTo>
                    <a:pt x="237953" y="162734"/>
                    <a:pt x="237953" y="162734"/>
                    <a:pt x="236705" y="163992"/>
                  </a:cubicBezTo>
                  <a:cubicBezTo>
                    <a:pt x="237953" y="163992"/>
                    <a:pt x="237953" y="165250"/>
                    <a:pt x="236705" y="165250"/>
                  </a:cubicBezTo>
                  <a:lnTo>
                    <a:pt x="235456" y="163992"/>
                  </a:lnTo>
                  <a:cubicBezTo>
                    <a:pt x="234208" y="163992"/>
                    <a:pt x="232960" y="163992"/>
                    <a:pt x="231711" y="163992"/>
                  </a:cubicBezTo>
                  <a:cubicBezTo>
                    <a:pt x="230463" y="163992"/>
                    <a:pt x="230463" y="163992"/>
                    <a:pt x="230463" y="163992"/>
                  </a:cubicBezTo>
                  <a:cubicBezTo>
                    <a:pt x="230463" y="163992"/>
                    <a:pt x="229214" y="163992"/>
                    <a:pt x="227966" y="163992"/>
                  </a:cubicBezTo>
                  <a:cubicBezTo>
                    <a:pt x="222972" y="161476"/>
                    <a:pt x="216730" y="167766"/>
                    <a:pt x="211736" y="163992"/>
                  </a:cubicBezTo>
                  <a:cubicBezTo>
                    <a:pt x="212985" y="163992"/>
                    <a:pt x="212985" y="163992"/>
                    <a:pt x="214233" y="163992"/>
                  </a:cubicBezTo>
                  <a:cubicBezTo>
                    <a:pt x="209240" y="163992"/>
                    <a:pt x="205494" y="161476"/>
                    <a:pt x="201749" y="162734"/>
                  </a:cubicBezTo>
                  <a:lnTo>
                    <a:pt x="201749" y="163992"/>
                  </a:lnTo>
                  <a:cubicBezTo>
                    <a:pt x="199252" y="165250"/>
                    <a:pt x="196756" y="165250"/>
                    <a:pt x="193010" y="165250"/>
                  </a:cubicBezTo>
                  <a:lnTo>
                    <a:pt x="193010" y="167766"/>
                  </a:lnTo>
                  <a:cubicBezTo>
                    <a:pt x="189265" y="166508"/>
                    <a:pt x="181775" y="169024"/>
                    <a:pt x="178029" y="165250"/>
                  </a:cubicBezTo>
                  <a:cubicBezTo>
                    <a:pt x="178029" y="167766"/>
                    <a:pt x="173036" y="165250"/>
                    <a:pt x="170539" y="165250"/>
                  </a:cubicBezTo>
                  <a:cubicBezTo>
                    <a:pt x="168042" y="163992"/>
                    <a:pt x="165545" y="165250"/>
                    <a:pt x="164297" y="165250"/>
                  </a:cubicBezTo>
                  <a:lnTo>
                    <a:pt x="163111" y="165128"/>
                  </a:lnTo>
                  <a:lnTo>
                    <a:pt x="161911" y="165821"/>
                  </a:lnTo>
                  <a:cubicBezTo>
                    <a:pt x="161225" y="165477"/>
                    <a:pt x="160401" y="164791"/>
                    <a:pt x="159303" y="164791"/>
                  </a:cubicBezTo>
                  <a:lnTo>
                    <a:pt x="159818" y="164791"/>
                  </a:lnTo>
                  <a:lnTo>
                    <a:pt x="155090" y="164307"/>
                  </a:lnTo>
                  <a:cubicBezTo>
                    <a:pt x="152125" y="164621"/>
                    <a:pt x="149316" y="165250"/>
                    <a:pt x="146819" y="165250"/>
                  </a:cubicBezTo>
                  <a:lnTo>
                    <a:pt x="146819" y="163992"/>
                  </a:lnTo>
                  <a:lnTo>
                    <a:pt x="141825" y="165250"/>
                  </a:lnTo>
                  <a:cubicBezTo>
                    <a:pt x="143074" y="163992"/>
                    <a:pt x="140577" y="165250"/>
                    <a:pt x="139329" y="165250"/>
                  </a:cubicBezTo>
                  <a:cubicBezTo>
                    <a:pt x="138080" y="166508"/>
                    <a:pt x="134335" y="165250"/>
                    <a:pt x="133086" y="165250"/>
                  </a:cubicBezTo>
                  <a:lnTo>
                    <a:pt x="129341" y="165250"/>
                  </a:lnTo>
                  <a:cubicBezTo>
                    <a:pt x="133086" y="163992"/>
                    <a:pt x="129341" y="163992"/>
                    <a:pt x="129341" y="161476"/>
                  </a:cubicBezTo>
                  <a:lnTo>
                    <a:pt x="126844" y="163992"/>
                  </a:lnTo>
                  <a:cubicBezTo>
                    <a:pt x="126844" y="162734"/>
                    <a:pt x="128093" y="161476"/>
                    <a:pt x="126844" y="161476"/>
                  </a:cubicBezTo>
                  <a:cubicBezTo>
                    <a:pt x="125596" y="162734"/>
                    <a:pt x="120602" y="162734"/>
                    <a:pt x="120602" y="163992"/>
                  </a:cubicBezTo>
                  <a:cubicBezTo>
                    <a:pt x="120602" y="163992"/>
                    <a:pt x="120602" y="163992"/>
                    <a:pt x="120602" y="165250"/>
                  </a:cubicBezTo>
                  <a:cubicBezTo>
                    <a:pt x="118106" y="165250"/>
                    <a:pt x="119354" y="165250"/>
                    <a:pt x="119354" y="166508"/>
                  </a:cubicBezTo>
                  <a:cubicBezTo>
                    <a:pt x="116857" y="163992"/>
                    <a:pt x="114360" y="165250"/>
                    <a:pt x="111863" y="162734"/>
                  </a:cubicBezTo>
                  <a:cubicBezTo>
                    <a:pt x="115609" y="165250"/>
                    <a:pt x="105621" y="163992"/>
                    <a:pt x="106870" y="165250"/>
                  </a:cubicBezTo>
                  <a:cubicBezTo>
                    <a:pt x="105621" y="163992"/>
                    <a:pt x="105621" y="165250"/>
                    <a:pt x="104373" y="163992"/>
                  </a:cubicBezTo>
                  <a:cubicBezTo>
                    <a:pt x="106870" y="163992"/>
                    <a:pt x="110615" y="162734"/>
                    <a:pt x="113112" y="161476"/>
                  </a:cubicBezTo>
                  <a:lnTo>
                    <a:pt x="110615" y="160218"/>
                  </a:lnTo>
                  <a:lnTo>
                    <a:pt x="114360" y="159747"/>
                  </a:lnTo>
                  <a:lnTo>
                    <a:pt x="114360" y="161476"/>
                  </a:lnTo>
                  <a:cubicBezTo>
                    <a:pt x="119354" y="162734"/>
                    <a:pt x="121851" y="161476"/>
                    <a:pt x="124348" y="158960"/>
                  </a:cubicBezTo>
                  <a:cubicBezTo>
                    <a:pt x="121851" y="158960"/>
                    <a:pt x="126844" y="158960"/>
                    <a:pt x="124348" y="157703"/>
                  </a:cubicBezTo>
                  <a:lnTo>
                    <a:pt x="123099" y="157703"/>
                  </a:lnTo>
                  <a:cubicBezTo>
                    <a:pt x="121851" y="156445"/>
                    <a:pt x="124348" y="156445"/>
                    <a:pt x="125596" y="156445"/>
                  </a:cubicBezTo>
                  <a:cubicBezTo>
                    <a:pt x="130590" y="157703"/>
                    <a:pt x="141825" y="156445"/>
                    <a:pt x="144322" y="157703"/>
                  </a:cubicBezTo>
                  <a:cubicBezTo>
                    <a:pt x="143074" y="156445"/>
                    <a:pt x="140577" y="157703"/>
                    <a:pt x="140577" y="157703"/>
                  </a:cubicBezTo>
                  <a:lnTo>
                    <a:pt x="141825" y="158960"/>
                  </a:lnTo>
                  <a:cubicBezTo>
                    <a:pt x="140577" y="158960"/>
                    <a:pt x="138080" y="157703"/>
                    <a:pt x="135583" y="157703"/>
                  </a:cubicBezTo>
                  <a:cubicBezTo>
                    <a:pt x="135583" y="158960"/>
                    <a:pt x="133086" y="160218"/>
                    <a:pt x="135583" y="161476"/>
                  </a:cubicBezTo>
                  <a:cubicBezTo>
                    <a:pt x="141825" y="163992"/>
                    <a:pt x="140577" y="158960"/>
                    <a:pt x="148067" y="158960"/>
                  </a:cubicBezTo>
                  <a:cubicBezTo>
                    <a:pt x="149316" y="158960"/>
                    <a:pt x="146819" y="161476"/>
                    <a:pt x="151813" y="161476"/>
                  </a:cubicBezTo>
                  <a:cubicBezTo>
                    <a:pt x="156806" y="158960"/>
                    <a:pt x="160552" y="156445"/>
                    <a:pt x="160552" y="153929"/>
                  </a:cubicBezTo>
                  <a:lnTo>
                    <a:pt x="158055" y="153929"/>
                  </a:lnTo>
                  <a:cubicBezTo>
                    <a:pt x="159303" y="153929"/>
                    <a:pt x="159303" y="152671"/>
                    <a:pt x="160552" y="152671"/>
                  </a:cubicBezTo>
                  <a:cubicBezTo>
                    <a:pt x="159303" y="153929"/>
                    <a:pt x="163048" y="155187"/>
                    <a:pt x="163048" y="156445"/>
                  </a:cubicBezTo>
                  <a:cubicBezTo>
                    <a:pt x="168042" y="156445"/>
                    <a:pt x="170539" y="156445"/>
                    <a:pt x="175533" y="156445"/>
                  </a:cubicBezTo>
                  <a:cubicBezTo>
                    <a:pt x="175533" y="157703"/>
                    <a:pt x="176781" y="157703"/>
                    <a:pt x="176781" y="157703"/>
                  </a:cubicBezTo>
                  <a:cubicBezTo>
                    <a:pt x="179278" y="157703"/>
                    <a:pt x="183023" y="153929"/>
                    <a:pt x="181775" y="152671"/>
                  </a:cubicBezTo>
                  <a:cubicBezTo>
                    <a:pt x="185520" y="152671"/>
                    <a:pt x="185520" y="152671"/>
                    <a:pt x="188017" y="152671"/>
                  </a:cubicBezTo>
                  <a:cubicBezTo>
                    <a:pt x="184271" y="151413"/>
                    <a:pt x="189265" y="152671"/>
                    <a:pt x="189265" y="151413"/>
                  </a:cubicBezTo>
                  <a:cubicBezTo>
                    <a:pt x="191762" y="151413"/>
                    <a:pt x="189265" y="152671"/>
                    <a:pt x="191762" y="152671"/>
                  </a:cubicBezTo>
                  <a:lnTo>
                    <a:pt x="193010" y="151413"/>
                  </a:lnTo>
                  <a:lnTo>
                    <a:pt x="192262" y="155183"/>
                  </a:lnTo>
                  <a:lnTo>
                    <a:pt x="191762" y="157703"/>
                  </a:lnTo>
                  <a:cubicBezTo>
                    <a:pt x="193010" y="158960"/>
                    <a:pt x="199252" y="161476"/>
                    <a:pt x="199252" y="161476"/>
                  </a:cubicBezTo>
                  <a:cubicBezTo>
                    <a:pt x="200501" y="158960"/>
                    <a:pt x="199252" y="151413"/>
                    <a:pt x="198004" y="150155"/>
                  </a:cubicBezTo>
                  <a:cubicBezTo>
                    <a:pt x="198004" y="147639"/>
                    <a:pt x="200501" y="150155"/>
                    <a:pt x="201749" y="151413"/>
                  </a:cubicBezTo>
                  <a:cubicBezTo>
                    <a:pt x="205494" y="152671"/>
                    <a:pt x="206743" y="148897"/>
                    <a:pt x="209240" y="150155"/>
                  </a:cubicBezTo>
                  <a:lnTo>
                    <a:pt x="206743" y="151413"/>
                  </a:lnTo>
                  <a:cubicBezTo>
                    <a:pt x="207991" y="151413"/>
                    <a:pt x="211736" y="151413"/>
                    <a:pt x="212985" y="150155"/>
                  </a:cubicBezTo>
                  <a:cubicBezTo>
                    <a:pt x="212985" y="151413"/>
                    <a:pt x="210488" y="153929"/>
                    <a:pt x="211736" y="155187"/>
                  </a:cubicBezTo>
                  <a:cubicBezTo>
                    <a:pt x="216730" y="155187"/>
                    <a:pt x="221724" y="151413"/>
                    <a:pt x="221724" y="148897"/>
                  </a:cubicBezTo>
                  <a:lnTo>
                    <a:pt x="212985" y="151413"/>
                  </a:lnTo>
                  <a:cubicBezTo>
                    <a:pt x="212985" y="150155"/>
                    <a:pt x="219227" y="150155"/>
                    <a:pt x="219227" y="147639"/>
                  </a:cubicBezTo>
                  <a:lnTo>
                    <a:pt x="225469" y="147639"/>
                  </a:lnTo>
                  <a:cubicBezTo>
                    <a:pt x="224221" y="147639"/>
                    <a:pt x="222972" y="148897"/>
                    <a:pt x="222972" y="150155"/>
                  </a:cubicBezTo>
                  <a:cubicBezTo>
                    <a:pt x="226717" y="150155"/>
                    <a:pt x="224221" y="150155"/>
                    <a:pt x="226717" y="150155"/>
                  </a:cubicBezTo>
                  <a:cubicBezTo>
                    <a:pt x="222972" y="152671"/>
                    <a:pt x="216730" y="158960"/>
                    <a:pt x="215482" y="161476"/>
                  </a:cubicBezTo>
                  <a:lnTo>
                    <a:pt x="219227" y="160218"/>
                  </a:lnTo>
                  <a:lnTo>
                    <a:pt x="219227" y="161476"/>
                  </a:lnTo>
                  <a:cubicBezTo>
                    <a:pt x="224221" y="160218"/>
                    <a:pt x="229214" y="152671"/>
                    <a:pt x="229214" y="151413"/>
                  </a:cubicBezTo>
                  <a:cubicBezTo>
                    <a:pt x="232960" y="151413"/>
                    <a:pt x="231711" y="156445"/>
                    <a:pt x="230463" y="156445"/>
                  </a:cubicBezTo>
                  <a:cubicBezTo>
                    <a:pt x="236705" y="156445"/>
                    <a:pt x="236705" y="150155"/>
                    <a:pt x="241698" y="151413"/>
                  </a:cubicBezTo>
                  <a:lnTo>
                    <a:pt x="239202" y="150155"/>
                  </a:lnTo>
                  <a:cubicBezTo>
                    <a:pt x="240450" y="150155"/>
                    <a:pt x="245444" y="151413"/>
                    <a:pt x="245444" y="150155"/>
                  </a:cubicBezTo>
                  <a:cubicBezTo>
                    <a:pt x="246692" y="151413"/>
                    <a:pt x="246692" y="152671"/>
                    <a:pt x="246692" y="153929"/>
                  </a:cubicBezTo>
                  <a:lnTo>
                    <a:pt x="250437" y="150155"/>
                  </a:lnTo>
                  <a:cubicBezTo>
                    <a:pt x="250437" y="151413"/>
                    <a:pt x="250437" y="153929"/>
                    <a:pt x="250437" y="155187"/>
                  </a:cubicBezTo>
                  <a:cubicBezTo>
                    <a:pt x="251686" y="155187"/>
                    <a:pt x="254183" y="151413"/>
                    <a:pt x="251686" y="150155"/>
                  </a:cubicBezTo>
                  <a:cubicBezTo>
                    <a:pt x="256679" y="152671"/>
                    <a:pt x="255431" y="151413"/>
                    <a:pt x="257928" y="153929"/>
                  </a:cubicBezTo>
                  <a:cubicBezTo>
                    <a:pt x="259176" y="153929"/>
                    <a:pt x="257928" y="151413"/>
                    <a:pt x="257928" y="150155"/>
                  </a:cubicBezTo>
                  <a:lnTo>
                    <a:pt x="258794" y="150155"/>
                  </a:lnTo>
                  <a:lnTo>
                    <a:pt x="258178" y="148307"/>
                  </a:lnTo>
                  <a:cubicBezTo>
                    <a:pt x="259551" y="149681"/>
                    <a:pt x="260924" y="149681"/>
                    <a:pt x="262296" y="148307"/>
                  </a:cubicBezTo>
                  <a:lnTo>
                    <a:pt x="261065" y="150155"/>
                  </a:lnTo>
                  <a:lnTo>
                    <a:pt x="262921" y="150155"/>
                  </a:lnTo>
                  <a:cubicBezTo>
                    <a:pt x="257928" y="151413"/>
                    <a:pt x="261673" y="157703"/>
                    <a:pt x="260425" y="158960"/>
                  </a:cubicBezTo>
                  <a:lnTo>
                    <a:pt x="270412" y="150155"/>
                  </a:lnTo>
                  <a:cubicBezTo>
                    <a:pt x="269163" y="151413"/>
                    <a:pt x="267915" y="153929"/>
                    <a:pt x="267915" y="153929"/>
                  </a:cubicBezTo>
                  <a:cubicBezTo>
                    <a:pt x="269163" y="151413"/>
                    <a:pt x="279151" y="151413"/>
                    <a:pt x="284144" y="151413"/>
                  </a:cubicBezTo>
                  <a:lnTo>
                    <a:pt x="288639" y="152545"/>
                  </a:lnTo>
                  <a:lnTo>
                    <a:pt x="287890" y="152671"/>
                  </a:lnTo>
                  <a:lnTo>
                    <a:pt x="289138" y="152671"/>
                  </a:lnTo>
                  <a:lnTo>
                    <a:pt x="288639" y="152545"/>
                  </a:lnTo>
                  <a:lnTo>
                    <a:pt x="291635" y="152042"/>
                  </a:lnTo>
                  <a:cubicBezTo>
                    <a:pt x="292571" y="151098"/>
                    <a:pt x="293508" y="150155"/>
                    <a:pt x="295380" y="151413"/>
                  </a:cubicBezTo>
                  <a:cubicBezTo>
                    <a:pt x="291635" y="151413"/>
                    <a:pt x="291635" y="151413"/>
                    <a:pt x="291635" y="152671"/>
                  </a:cubicBezTo>
                  <a:cubicBezTo>
                    <a:pt x="294132" y="151413"/>
                    <a:pt x="300374" y="152671"/>
                    <a:pt x="299125" y="150155"/>
                  </a:cubicBezTo>
                  <a:cubicBezTo>
                    <a:pt x="300374" y="150155"/>
                    <a:pt x="301622" y="150155"/>
                    <a:pt x="301622" y="151413"/>
                  </a:cubicBezTo>
                  <a:lnTo>
                    <a:pt x="307864" y="150155"/>
                  </a:lnTo>
                  <a:cubicBezTo>
                    <a:pt x="307864" y="150155"/>
                    <a:pt x="307864" y="151413"/>
                    <a:pt x="309113" y="151413"/>
                  </a:cubicBezTo>
                  <a:cubicBezTo>
                    <a:pt x="305367" y="151413"/>
                    <a:pt x="301622" y="153929"/>
                    <a:pt x="300374" y="151413"/>
                  </a:cubicBezTo>
                  <a:cubicBezTo>
                    <a:pt x="300374" y="153929"/>
                    <a:pt x="301622" y="155187"/>
                    <a:pt x="300374" y="156445"/>
                  </a:cubicBezTo>
                  <a:cubicBezTo>
                    <a:pt x="306616" y="156445"/>
                    <a:pt x="310361" y="151413"/>
                    <a:pt x="315355" y="150155"/>
                  </a:cubicBezTo>
                  <a:lnTo>
                    <a:pt x="321597" y="151413"/>
                  </a:lnTo>
                  <a:lnTo>
                    <a:pt x="321597" y="152671"/>
                  </a:lnTo>
                  <a:cubicBezTo>
                    <a:pt x="322845" y="151413"/>
                    <a:pt x="322845" y="151413"/>
                    <a:pt x="322845" y="151413"/>
                  </a:cubicBezTo>
                  <a:lnTo>
                    <a:pt x="322845" y="152671"/>
                  </a:lnTo>
                  <a:cubicBezTo>
                    <a:pt x="322845" y="152671"/>
                    <a:pt x="324094" y="152671"/>
                    <a:pt x="325342" y="152671"/>
                  </a:cubicBezTo>
                  <a:cubicBezTo>
                    <a:pt x="325342" y="152671"/>
                    <a:pt x="324094" y="155187"/>
                    <a:pt x="322845" y="156445"/>
                  </a:cubicBezTo>
                  <a:lnTo>
                    <a:pt x="321597" y="155187"/>
                  </a:lnTo>
                  <a:cubicBezTo>
                    <a:pt x="319100" y="156445"/>
                    <a:pt x="319100" y="157703"/>
                    <a:pt x="320348" y="157703"/>
                  </a:cubicBezTo>
                  <a:lnTo>
                    <a:pt x="321597" y="157703"/>
                  </a:lnTo>
                  <a:cubicBezTo>
                    <a:pt x="321597" y="157703"/>
                    <a:pt x="320348" y="158960"/>
                    <a:pt x="321597" y="158960"/>
                  </a:cubicBezTo>
                  <a:lnTo>
                    <a:pt x="325342" y="157703"/>
                  </a:lnTo>
                  <a:cubicBezTo>
                    <a:pt x="325342" y="157703"/>
                    <a:pt x="324094" y="157703"/>
                    <a:pt x="322845" y="156445"/>
                  </a:cubicBezTo>
                  <a:cubicBezTo>
                    <a:pt x="325342" y="155187"/>
                    <a:pt x="329087" y="152671"/>
                    <a:pt x="326590" y="151413"/>
                  </a:cubicBezTo>
                  <a:lnTo>
                    <a:pt x="330336" y="152671"/>
                  </a:lnTo>
                  <a:cubicBezTo>
                    <a:pt x="334081" y="151413"/>
                    <a:pt x="332832" y="151413"/>
                    <a:pt x="339075" y="150155"/>
                  </a:cubicBezTo>
                  <a:cubicBezTo>
                    <a:pt x="339075" y="150155"/>
                    <a:pt x="337826" y="151413"/>
                    <a:pt x="339075" y="151413"/>
                  </a:cubicBezTo>
                  <a:cubicBezTo>
                    <a:pt x="341571" y="148897"/>
                    <a:pt x="346565" y="153929"/>
                    <a:pt x="347813" y="152671"/>
                  </a:cubicBezTo>
                  <a:cubicBezTo>
                    <a:pt x="350310" y="151413"/>
                    <a:pt x="349062" y="150155"/>
                    <a:pt x="350310" y="150155"/>
                  </a:cubicBezTo>
                  <a:cubicBezTo>
                    <a:pt x="350310" y="150155"/>
                    <a:pt x="350310" y="150155"/>
                    <a:pt x="351559" y="150155"/>
                  </a:cubicBezTo>
                  <a:lnTo>
                    <a:pt x="354056" y="148897"/>
                  </a:lnTo>
                  <a:cubicBezTo>
                    <a:pt x="355304" y="150155"/>
                    <a:pt x="351559" y="150155"/>
                    <a:pt x="354056" y="150155"/>
                  </a:cubicBezTo>
                  <a:cubicBezTo>
                    <a:pt x="357801" y="150155"/>
                    <a:pt x="360298" y="148897"/>
                    <a:pt x="364043" y="150155"/>
                  </a:cubicBezTo>
                  <a:cubicBezTo>
                    <a:pt x="369036" y="148897"/>
                    <a:pt x="362794" y="146381"/>
                    <a:pt x="366540" y="146381"/>
                  </a:cubicBezTo>
                  <a:cubicBezTo>
                    <a:pt x="366540" y="147639"/>
                    <a:pt x="367788" y="150155"/>
                    <a:pt x="370285" y="150155"/>
                  </a:cubicBezTo>
                  <a:cubicBezTo>
                    <a:pt x="371533" y="148897"/>
                    <a:pt x="371533" y="147639"/>
                    <a:pt x="374030" y="147639"/>
                  </a:cubicBezTo>
                  <a:lnTo>
                    <a:pt x="374030" y="148897"/>
                  </a:lnTo>
                  <a:cubicBezTo>
                    <a:pt x="376527" y="148897"/>
                    <a:pt x="377775" y="148897"/>
                    <a:pt x="377775" y="150155"/>
                  </a:cubicBezTo>
                  <a:cubicBezTo>
                    <a:pt x="380272" y="150155"/>
                    <a:pt x="380272" y="150155"/>
                    <a:pt x="381521" y="150155"/>
                  </a:cubicBezTo>
                  <a:cubicBezTo>
                    <a:pt x="385266" y="148897"/>
                    <a:pt x="379024" y="145123"/>
                    <a:pt x="379024" y="145123"/>
                  </a:cubicBezTo>
                  <a:cubicBezTo>
                    <a:pt x="381521" y="146381"/>
                    <a:pt x="384017" y="145123"/>
                    <a:pt x="386514" y="147639"/>
                  </a:cubicBezTo>
                  <a:lnTo>
                    <a:pt x="382769" y="148897"/>
                  </a:lnTo>
                  <a:cubicBezTo>
                    <a:pt x="389011" y="151413"/>
                    <a:pt x="389011" y="145123"/>
                    <a:pt x="392756" y="150155"/>
                  </a:cubicBezTo>
                  <a:cubicBezTo>
                    <a:pt x="390259" y="150155"/>
                    <a:pt x="387763" y="151413"/>
                    <a:pt x="387763" y="151413"/>
                  </a:cubicBezTo>
                  <a:lnTo>
                    <a:pt x="391508" y="151413"/>
                  </a:lnTo>
                  <a:cubicBezTo>
                    <a:pt x="392756" y="151413"/>
                    <a:pt x="394005" y="150155"/>
                    <a:pt x="394005" y="150155"/>
                  </a:cubicBezTo>
                  <a:lnTo>
                    <a:pt x="400247" y="150155"/>
                  </a:lnTo>
                  <a:lnTo>
                    <a:pt x="403992" y="150155"/>
                  </a:lnTo>
                  <a:cubicBezTo>
                    <a:pt x="402744" y="150155"/>
                    <a:pt x="403992" y="150155"/>
                    <a:pt x="405240" y="150155"/>
                  </a:cubicBezTo>
                  <a:cubicBezTo>
                    <a:pt x="408986" y="151413"/>
                    <a:pt x="406489" y="145123"/>
                    <a:pt x="407737" y="147639"/>
                  </a:cubicBezTo>
                  <a:cubicBezTo>
                    <a:pt x="407737" y="148897"/>
                    <a:pt x="407737" y="148897"/>
                    <a:pt x="408986" y="150155"/>
                  </a:cubicBezTo>
                  <a:cubicBezTo>
                    <a:pt x="407737" y="147639"/>
                    <a:pt x="407737" y="147639"/>
                    <a:pt x="408986" y="147639"/>
                  </a:cubicBezTo>
                  <a:cubicBezTo>
                    <a:pt x="410234" y="147639"/>
                    <a:pt x="411482" y="148897"/>
                    <a:pt x="412731" y="148897"/>
                  </a:cubicBezTo>
                  <a:lnTo>
                    <a:pt x="411482" y="148897"/>
                  </a:lnTo>
                  <a:cubicBezTo>
                    <a:pt x="415228" y="151413"/>
                    <a:pt x="413979" y="148897"/>
                    <a:pt x="411482" y="147639"/>
                  </a:cubicBezTo>
                  <a:cubicBezTo>
                    <a:pt x="413979" y="147639"/>
                    <a:pt x="417725" y="151413"/>
                    <a:pt x="417725" y="150155"/>
                  </a:cubicBezTo>
                  <a:cubicBezTo>
                    <a:pt x="418973" y="148897"/>
                    <a:pt x="410234" y="146381"/>
                    <a:pt x="410234" y="146381"/>
                  </a:cubicBezTo>
                  <a:lnTo>
                    <a:pt x="416476" y="148897"/>
                  </a:lnTo>
                  <a:cubicBezTo>
                    <a:pt x="415228" y="147639"/>
                    <a:pt x="415228" y="147639"/>
                    <a:pt x="415228" y="147639"/>
                  </a:cubicBezTo>
                  <a:lnTo>
                    <a:pt x="416476" y="147639"/>
                  </a:lnTo>
                  <a:cubicBezTo>
                    <a:pt x="415228" y="147639"/>
                    <a:pt x="415228" y="146381"/>
                    <a:pt x="413979" y="146381"/>
                  </a:cubicBezTo>
                  <a:cubicBezTo>
                    <a:pt x="415228" y="145123"/>
                    <a:pt x="407737" y="143865"/>
                    <a:pt x="408986" y="143865"/>
                  </a:cubicBezTo>
                  <a:cubicBezTo>
                    <a:pt x="410234" y="143865"/>
                    <a:pt x="411482" y="143865"/>
                    <a:pt x="411482" y="143865"/>
                  </a:cubicBezTo>
                  <a:lnTo>
                    <a:pt x="413979" y="143865"/>
                  </a:lnTo>
                  <a:cubicBezTo>
                    <a:pt x="413979" y="142607"/>
                    <a:pt x="411482" y="142607"/>
                    <a:pt x="411482" y="142607"/>
                  </a:cubicBezTo>
                  <a:lnTo>
                    <a:pt x="408986" y="142607"/>
                  </a:lnTo>
                  <a:cubicBezTo>
                    <a:pt x="408986" y="142607"/>
                    <a:pt x="408986" y="142607"/>
                    <a:pt x="407737" y="142607"/>
                  </a:cubicBezTo>
                  <a:cubicBezTo>
                    <a:pt x="407737" y="141349"/>
                    <a:pt x="407737" y="141349"/>
                    <a:pt x="407737" y="140091"/>
                  </a:cubicBezTo>
                  <a:cubicBezTo>
                    <a:pt x="407737" y="140091"/>
                    <a:pt x="407737" y="140091"/>
                    <a:pt x="408986" y="140091"/>
                  </a:cubicBezTo>
                  <a:cubicBezTo>
                    <a:pt x="408986" y="142607"/>
                    <a:pt x="408986" y="140091"/>
                    <a:pt x="411482" y="140091"/>
                  </a:cubicBezTo>
                  <a:cubicBezTo>
                    <a:pt x="408986" y="140091"/>
                    <a:pt x="410234" y="140091"/>
                    <a:pt x="410234" y="138833"/>
                  </a:cubicBezTo>
                  <a:cubicBezTo>
                    <a:pt x="407737" y="137575"/>
                    <a:pt x="406489" y="137575"/>
                    <a:pt x="406489" y="138833"/>
                  </a:cubicBezTo>
                  <a:cubicBezTo>
                    <a:pt x="403992" y="136317"/>
                    <a:pt x="403992" y="136317"/>
                    <a:pt x="400247" y="135059"/>
                  </a:cubicBezTo>
                  <a:lnTo>
                    <a:pt x="401495" y="133802"/>
                  </a:lnTo>
                  <a:lnTo>
                    <a:pt x="398998" y="132544"/>
                  </a:lnTo>
                  <a:lnTo>
                    <a:pt x="401495" y="131286"/>
                  </a:lnTo>
                  <a:cubicBezTo>
                    <a:pt x="397750" y="128770"/>
                    <a:pt x="400247" y="133802"/>
                    <a:pt x="395253" y="130028"/>
                  </a:cubicBezTo>
                  <a:lnTo>
                    <a:pt x="395253" y="128770"/>
                  </a:lnTo>
                  <a:cubicBezTo>
                    <a:pt x="394005" y="127512"/>
                    <a:pt x="391508" y="128770"/>
                    <a:pt x="391508" y="126254"/>
                  </a:cubicBezTo>
                  <a:cubicBezTo>
                    <a:pt x="389011" y="126254"/>
                    <a:pt x="392756" y="130028"/>
                    <a:pt x="387763" y="127512"/>
                  </a:cubicBezTo>
                  <a:cubicBezTo>
                    <a:pt x="387763" y="126254"/>
                    <a:pt x="386514" y="123738"/>
                    <a:pt x="386514" y="123738"/>
                  </a:cubicBezTo>
                  <a:cubicBezTo>
                    <a:pt x="384017" y="122480"/>
                    <a:pt x="386514" y="126254"/>
                    <a:pt x="386514" y="126254"/>
                  </a:cubicBezTo>
                  <a:cubicBezTo>
                    <a:pt x="380272" y="122480"/>
                    <a:pt x="386514" y="118706"/>
                    <a:pt x="379024" y="116190"/>
                  </a:cubicBezTo>
                  <a:cubicBezTo>
                    <a:pt x="380272" y="117448"/>
                    <a:pt x="375279" y="117448"/>
                    <a:pt x="380272" y="119964"/>
                  </a:cubicBezTo>
                  <a:cubicBezTo>
                    <a:pt x="377775" y="119964"/>
                    <a:pt x="376527" y="114932"/>
                    <a:pt x="374030" y="114932"/>
                  </a:cubicBezTo>
                  <a:lnTo>
                    <a:pt x="376527" y="113674"/>
                  </a:lnTo>
                  <a:cubicBezTo>
                    <a:pt x="375279" y="113674"/>
                    <a:pt x="374030" y="113674"/>
                    <a:pt x="374030" y="113674"/>
                  </a:cubicBezTo>
                  <a:lnTo>
                    <a:pt x="374030" y="112416"/>
                  </a:lnTo>
                  <a:cubicBezTo>
                    <a:pt x="370285" y="112416"/>
                    <a:pt x="370285" y="107385"/>
                    <a:pt x="366540" y="108643"/>
                  </a:cubicBezTo>
                  <a:cubicBezTo>
                    <a:pt x="369036" y="107385"/>
                    <a:pt x="364043" y="107385"/>
                    <a:pt x="362794" y="106127"/>
                  </a:cubicBezTo>
                  <a:cubicBezTo>
                    <a:pt x="366540" y="106127"/>
                    <a:pt x="370285" y="109901"/>
                    <a:pt x="372782" y="108643"/>
                  </a:cubicBezTo>
                  <a:cubicBezTo>
                    <a:pt x="371533" y="107385"/>
                    <a:pt x="369036" y="108643"/>
                    <a:pt x="369036" y="106127"/>
                  </a:cubicBezTo>
                  <a:cubicBezTo>
                    <a:pt x="370285" y="106127"/>
                    <a:pt x="371533" y="106127"/>
                    <a:pt x="372782" y="106127"/>
                  </a:cubicBezTo>
                  <a:cubicBezTo>
                    <a:pt x="369036" y="102353"/>
                    <a:pt x="365291" y="103611"/>
                    <a:pt x="362794" y="102353"/>
                  </a:cubicBezTo>
                  <a:lnTo>
                    <a:pt x="366540" y="104869"/>
                  </a:lnTo>
                  <a:cubicBezTo>
                    <a:pt x="365291" y="106127"/>
                    <a:pt x="364043" y="103611"/>
                    <a:pt x="362794" y="103611"/>
                  </a:cubicBezTo>
                  <a:cubicBezTo>
                    <a:pt x="361546" y="102353"/>
                    <a:pt x="357801" y="102353"/>
                    <a:pt x="357801" y="99837"/>
                  </a:cubicBezTo>
                  <a:cubicBezTo>
                    <a:pt x="357801" y="101095"/>
                    <a:pt x="357801" y="99837"/>
                    <a:pt x="357801" y="101095"/>
                  </a:cubicBezTo>
                  <a:cubicBezTo>
                    <a:pt x="354056" y="98579"/>
                    <a:pt x="355304" y="93547"/>
                    <a:pt x="354056" y="92289"/>
                  </a:cubicBezTo>
                  <a:cubicBezTo>
                    <a:pt x="352807" y="89773"/>
                    <a:pt x="347813" y="89773"/>
                    <a:pt x="349062" y="91031"/>
                  </a:cubicBezTo>
                  <a:cubicBezTo>
                    <a:pt x="346565" y="89773"/>
                    <a:pt x="355304" y="94805"/>
                    <a:pt x="350310" y="96063"/>
                  </a:cubicBezTo>
                  <a:cubicBezTo>
                    <a:pt x="350310" y="89773"/>
                    <a:pt x="344068" y="92289"/>
                    <a:pt x="341571" y="86000"/>
                  </a:cubicBezTo>
                  <a:cubicBezTo>
                    <a:pt x="344068" y="87258"/>
                    <a:pt x="340323" y="84742"/>
                    <a:pt x="342820" y="84742"/>
                  </a:cubicBezTo>
                  <a:cubicBezTo>
                    <a:pt x="340323" y="82226"/>
                    <a:pt x="340323" y="83484"/>
                    <a:pt x="339075" y="83484"/>
                  </a:cubicBezTo>
                  <a:lnTo>
                    <a:pt x="337826" y="82226"/>
                  </a:lnTo>
                  <a:cubicBezTo>
                    <a:pt x="332832" y="80968"/>
                    <a:pt x="336578" y="83484"/>
                    <a:pt x="330336" y="79710"/>
                  </a:cubicBezTo>
                  <a:cubicBezTo>
                    <a:pt x="332832" y="80968"/>
                    <a:pt x="329087" y="77194"/>
                    <a:pt x="330336" y="78452"/>
                  </a:cubicBezTo>
                  <a:cubicBezTo>
                    <a:pt x="329087" y="77194"/>
                    <a:pt x="327839" y="75936"/>
                    <a:pt x="326590" y="75936"/>
                  </a:cubicBezTo>
                  <a:cubicBezTo>
                    <a:pt x="321597" y="72162"/>
                    <a:pt x="322845" y="70904"/>
                    <a:pt x="317852" y="68388"/>
                  </a:cubicBezTo>
                  <a:lnTo>
                    <a:pt x="317852" y="69646"/>
                  </a:lnTo>
                  <a:cubicBezTo>
                    <a:pt x="310361" y="65872"/>
                    <a:pt x="302871" y="59583"/>
                    <a:pt x="296629" y="55809"/>
                  </a:cubicBezTo>
                  <a:lnTo>
                    <a:pt x="299125" y="58325"/>
                  </a:lnTo>
                  <a:cubicBezTo>
                    <a:pt x="297877" y="57067"/>
                    <a:pt x="294132" y="55809"/>
                    <a:pt x="291635" y="53293"/>
                  </a:cubicBezTo>
                  <a:cubicBezTo>
                    <a:pt x="292883" y="53293"/>
                    <a:pt x="294132" y="53293"/>
                    <a:pt x="294132" y="54551"/>
                  </a:cubicBezTo>
                  <a:cubicBezTo>
                    <a:pt x="294132" y="53293"/>
                    <a:pt x="294132" y="52035"/>
                    <a:pt x="292883" y="50777"/>
                  </a:cubicBezTo>
                  <a:lnTo>
                    <a:pt x="291635" y="50777"/>
                  </a:lnTo>
                  <a:lnTo>
                    <a:pt x="291635" y="49519"/>
                  </a:lnTo>
                  <a:cubicBezTo>
                    <a:pt x="289138" y="48261"/>
                    <a:pt x="291635" y="52035"/>
                    <a:pt x="289138" y="49519"/>
                  </a:cubicBezTo>
                  <a:cubicBezTo>
                    <a:pt x="290386" y="45745"/>
                    <a:pt x="279151" y="41971"/>
                    <a:pt x="279151" y="38198"/>
                  </a:cubicBezTo>
                  <a:cubicBezTo>
                    <a:pt x="276654" y="38198"/>
                    <a:pt x="282896" y="41971"/>
                    <a:pt x="279151" y="41971"/>
                  </a:cubicBezTo>
                  <a:cubicBezTo>
                    <a:pt x="279151" y="40714"/>
                    <a:pt x="279151" y="40714"/>
                    <a:pt x="277902" y="39456"/>
                  </a:cubicBezTo>
                  <a:lnTo>
                    <a:pt x="277902" y="40714"/>
                  </a:lnTo>
                  <a:cubicBezTo>
                    <a:pt x="271660" y="34424"/>
                    <a:pt x="269163" y="31908"/>
                    <a:pt x="262921" y="26876"/>
                  </a:cubicBezTo>
                  <a:cubicBezTo>
                    <a:pt x="261673" y="24360"/>
                    <a:pt x="260425" y="24360"/>
                    <a:pt x="257928" y="24360"/>
                  </a:cubicBezTo>
                  <a:cubicBezTo>
                    <a:pt x="257928" y="23102"/>
                    <a:pt x="260425" y="24360"/>
                    <a:pt x="259176" y="23102"/>
                  </a:cubicBezTo>
                  <a:cubicBezTo>
                    <a:pt x="252934" y="23102"/>
                    <a:pt x="252934" y="14297"/>
                    <a:pt x="249189" y="15555"/>
                  </a:cubicBezTo>
                  <a:cubicBezTo>
                    <a:pt x="251686" y="13039"/>
                    <a:pt x="247940" y="6749"/>
                    <a:pt x="251686" y="6749"/>
                  </a:cubicBezTo>
                  <a:close/>
                  <a:moveTo>
                    <a:pt x="250853" y="0"/>
                  </a:moveTo>
                  <a:lnTo>
                    <a:pt x="249022" y="3661"/>
                  </a:lnTo>
                  <a:cubicBezTo>
                    <a:pt x="249022" y="1830"/>
                    <a:pt x="249022" y="1830"/>
                    <a:pt x="247192" y="183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56" name="Freeform 55">
              <a:extLst>
                <a:ext uri="{FF2B5EF4-FFF2-40B4-BE49-F238E27FC236}">
                  <a16:creationId xmlns:a16="http://schemas.microsoft.com/office/drawing/2014/main" id="{D8BB216A-3DC3-924C-979A-F29FAB61EE76}"/>
                </a:ext>
              </a:extLst>
            </p:cNvPr>
            <p:cNvSpPr>
              <a:spLocks noChangeArrowheads="1"/>
            </p:cNvSpPr>
            <p:nvPr/>
          </p:nvSpPr>
          <p:spPr bwMode="auto">
            <a:xfrm>
              <a:off x="13878085" y="7841261"/>
              <a:ext cx="413331" cy="493140"/>
            </a:xfrm>
            <a:custGeom>
              <a:avLst/>
              <a:gdLst>
                <a:gd name="connsiteX0" fmla="*/ 123595 w 413331"/>
                <a:gd name="connsiteY0" fmla="*/ 324088 h 493140"/>
                <a:gd name="connsiteX1" fmla="*/ 194263 w 413331"/>
                <a:gd name="connsiteY1" fmla="*/ 337662 h 493140"/>
                <a:gd name="connsiteX2" fmla="*/ 248525 w 413331"/>
                <a:gd name="connsiteY2" fmla="*/ 330258 h 493140"/>
                <a:gd name="connsiteX3" fmla="*/ 244739 w 413331"/>
                <a:gd name="connsiteY3" fmla="*/ 491906 h 493140"/>
                <a:gd name="connsiteX4" fmla="*/ 63023 w 413331"/>
                <a:gd name="connsiteY4" fmla="*/ 493140 h 493140"/>
                <a:gd name="connsiteX5" fmla="*/ 185676 w 413331"/>
                <a:gd name="connsiteY5" fmla="*/ 0 h 493140"/>
                <a:gd name="connsiteX6" fmla="*/ 231704 w 413331"/>
                <a:gd name="connsiteY6" fmla="*/ 11295 h 493140"/>
                <a:gd name="connsiteX7" fmla="*/ 356106 w 413331"/>
                <a:gd name="connsiteY7" fmla="*/ 42669 h 493140"/>
                <a:gd name="connsiteX8" fmla="*/ 393427 w 413331"/>
                <a:gd name="connsiteY8" fmla="*/ 38904 h 493140"/>
                <a:gd name="connsiteX9" fmla="*/ 413331 w 413331"/>
                <a:gd name="connsiteY9" fmla="*/ 32629 h 493140"/>
                <a:gd name="connsiteX10" fmla="*/ 413331 w 413331"/>
                <a:gd name="connsiteY10" fmla="*/ 35139 h 493140"/>
                <a:gd name="connsiteX11" fmla="*/ 413331 w 413331"/>
                <a:gd name="connsiteY11" fmla="*/ 48944 h 493140"/>
                <a:gd name="connsiteX12" fmla="*/ 413331 w 413331"/>
                <a:gd name="connsiteY12" fmla="*/ 55218 h 493140"/>
                <a:gd name="connsiteX13" fmla="*/ 413331 w 413331"/>
                <a:gd name="connsiteY13" fmla="*/ 57728 h 493140"/>
                <a:gd name="connsiteX14" fmla="*/ 343666 w 413331"/>
                <a:gd name="connsiteY14" fmla="*/ 263542 h 493140"/>
                <a:gd name="connsiteX15" fmla="*/ 190652 w 413331"/>
                <a:gd name="connsiteY15" fmla="*/ 330054 h 493140"/>
                <a:gd name="connsiteX16" fmla="*/ 190652 w 413331"/>
                <a:gd name="connsiteY16" fmla="*/ 328799 h 493140"/>
                <a:gd name="connsiteX17" fmla="*/ 16489 w 413331"/>
                <a:gd name="connsiteY17" fmla="*/ 199539 h 493140"/>
                <a:gd name="connsiteX18" fmla="*/ 5293 w 413331"/>
                <a:gd name="connsiteY18" fmla="*/ 101652 h 493140"/>
                <a:gd name="connsiteX19" fmla="*/ 35150 w 413331"/>
                <a:gd name="connsiteY19" fmla="*/ 94122 h 493140"/>
                <a:gd name="connsiteX20" fmla="*/ 37638 w 413331"/>
                <a:gd name="connsiteY20" fmla="*/ 94122 h 493140"/>
                <a:gd name="connsiteX21" fmla="*/ 74958 w 413331"/>
                <a:gd name="connsiteY21" fmla="*/ 143066 h 493140"/>
                <a:gd name="connsiteX22" fmla="*/ 88642 w 413331"/>
                <a:gd name="connsiteY22" fmla="*/ 144321 h 493140"/>
                <a:gd name="connsiteX23" fmla="*/ 185676 w 413331"/>
                <a:gd name="connsiteY23" fmla="*/ 0 h 49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3331" h="493140">
                  <a:moveTo>
                    <a:pt x="123595" y="324088"/>
                  </a:moveTo>
                  <a:cubicBezTo>
                    <a:pt x="145048" y="332726"/>
                    <a:pt x="167762" y="337662"/>
                    <a:pt x="194263" y="337662"/>
                  </a:cubicBezTo>
                  <a:cubicBezTo>
                    <a:pt x="211929" y="337662"/>
                    <a:pt x="229596" y="335194"/>
                    <a:pt x="248525" y="330258"/>
                  </a:cubicBezTo>
                  <a:lnTo>
                    <a:pt x="244739" y="491906"/>
                  </a:lnTo>
                  <a:lnTo>
                    <a:pt x="63023" y="493140"/>
                  </a:lnTo>
                  <a:close/>
                  <a:moveTo>
                    <a:pt x="185676" y="0"/>
                  </a:moveTo>
                  <a:cubicBezTo>
                    <a:pt x="199360" y="0"/>
                    <a:pt x="215532" y="3765"/>
                    <a:pt x="231704" y="11295"/>
                  </a:cubicBezTo>
                  <a:cubicBezTo>
                    <a:pt x="272757" y="32629"/>
                    <a:pt x="316298" y="42669"/>
                    <a:pt x="356106" y="42669"/>
                  </a:cubicBezTo>
                  <a:cubicBezTo>
                    <a:pt x="369790" y="42669"/>
                    <a:pt x="382231" y="41414"/>
                    <a:pt x="393427" y="38904"/>
                  </a:cubicBezTo>
                  <a:lnTo>
                    <a:pt x="413331" y="32629"/>
                  </a:lnTo>
                  <a:lnTo>
                    <a:pt x="413331" y="35139"/>
                  </a:lnTo>
                  <a:lnTo>
                    <a:pt x="413331" y="48944"/>
                  </a:lnTo>
                  <a:cubicBezTo>
                    <a:pt x="413331" y="51454"/>
                    <a:pt x="413331" y="52709"/>
                    <a:pt x="413331" y="55218"/>
                  </a:cubicBezTo>
                  <a:lnTo>
                    <a:pt x="413331" y="57728"/>
                  </a:lnTo>
                  <a:cubicBezTo>
                    <a:pt x="404623" y="161890"/>
                    <a:pt x="374766" y="224638"/>
                    <a:pt x="343666" y="263542"/>
                  </a:cubicBezTo>
                  <a:cubicBezTo>
                    <a:pt x="295149" y="333819"/>
                    <a:pt x="190652" y="330054"/>
                    <a:pt x="190652" y="330054"/>
                  </a:cubicBezTo>
                  <a:lnTo>
                    <a:pt x="190652" y="328799"/>
                  </a:lnTo>
                  <a:cubicBezTo>
                    <a:pt x="71226" y="328799"/>
                    <a:pt x="18977" y="207068"/>
                    <a:pt x="16489" y="199539"/>
                  </a:cubicBezTo>
                  <a:cubicBezTo>
                    <a:pt x="7781" y="179459"/>
                    <a:pt x="-8391" y="124241"/>
                    <a:pt x="5293" y="101652"/>
                  </a:cubicBezTo>
                  <a:cubicBezTo>
                    <a:pt x="10269" y="94122"/>
                    <a:pt x="20221" y="91612"/>
                    <a:pt x="35150" y="94122"/>
                  </a:cubicBezTo>
                  <a:lnTo>
                    <a:pt x="37638" y="94122"/>
                  </a:lnTo>
                  <a:cubicBezTo>
                    <a:pt x="46346" y="94122"/>
                    <a:pt x="74958" y="96632"/>
                    <a:pt x="74958" y="143066"/>
                  </a:cubicBezTo>
                  <a:lnTo>
                    <a:pt x="88642" y="144321"/>
                  </a:lnTo>
                  <a:cubicBezTo>
                    <a:pt x="88642" y="141811"/>
                    <a:pt x="104815" y="0"/>
                    <a:pt x="185676"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57" name="Freeform 56">
              <a:extLst>
                <a:ext uri="{FF2B5EF4-FFF2-40B4-BE49-F238E27FC236}">
                  <a16:creationId xmlns:a16="http://schemas.microsoft.com/office/drawing/2014/main" id="{B929333A-12C6-4443-A637-90668F354561}"/>
                </a:ext>
              </a:extLst>
            </p:cNvPr>
            <p:cNvSpPr>
              <a:spLocks noChangeArrowheads="1"/>
            </p:cNvSpPr>
            <p:nvPr/>
          </p:nvSpPr>
          <p:spPr bwMode="auto">
            <a:xfrm>
              <a:off x="12293192" y="10313132"/>
              <a:ext cx="871824" cy="1377837"/>
            </a:xfrm>
            <a:custGeom>
              <a:avLst/>
              <a:gdLst>
                <a:gd name="connsiteX0" fmla="*/ 3661 w 871824"/>
                <a:gd name="connsiteY0" fmla="*/ 1373261 h 1377837"/>
                <a:gd name="connsiteX1" fmla="*/ 1830 w 871824"/>
                <a:gd name="connsiteY1" fmla="*/ 1377837 h 1377837"/>
                <a:gd name="connsiteX2" fmla="*/ 0 w 871824"/>
                <a:gd name="connsiteY2" fmla="*/ 1374176 h 1377837"/>
                <a:gd name="connsiteX3" fmla="*/ 2492 w 871824"/>
                <a:gd name="connsiteY3" fmla="*/ 1373553 h 1377837"/>
                <a:gd name="connsiteX4" fmla="*/ 64784 w 871824"/>
                <a:gd name="connsiteY4" fmla="*/ 920828 h 1377837"/>
                <a:gd name="connsiteX5" fmla="*/ 64886 w 871824"/>
                <a:gd name="connsiteY5" fmla="*/ 921563 h 1377837"/>
                <a:gd name="connsiteX6" fmla="*/ 64784 w 871824"/>
                <a:gd name="connsiteY6" fmla="*/ 922076 h 1377837"/>
                <a:gd name="connsiteX7" fmla="*/ 191860 w 871824"/>
                <a:gd name="connsiteY7" fmla="*/ 162202 h 1377837"/>
                <a:gd name="connsiteX8" fmla="*/ 190614 w 871824"/>
                <a:gd name="connsiteY8" fmla="*/ 164698 h 1377837"/>
                <a:gd name="connsiteX9" fmla="*/ 190706 w 871824"/>
                <a:gd name="connsiteY9" fmla="*/ 164052 h 1377837"/>
                <a:gd name="connsiteX10" fmla="*/ 202143 w 871824"/>
                <a:gd name="connsiteY10" fmla="*/ 98874 h 1377837"/>
                <a:gd name="connsiteX11" fmla="*/ 202143 w 871824"/>
                <a:gd name="connsiteY11" fmla="*/ 108761 h 1377837"/>
                <a:gd name="connsiteX12" fmla="*/ 197750 w 871824"/>
                <a:gd name="connsiteY12" fmla="*/ 101071 h 1377837"/>
                <a:gd name="connsiteX13" fmla="*/ 822583 w 871824"/>
                <a:gd name="connsiteY13" fmla="*/ 23688 h 1377837"/>
                <a:gd name="connsiteX14" fmla="*/ 828228 w 871824"/>
                <a:gd name="connsiteY14" fmla="*/ 24718 h 1377837"/>
                <a:gd name="connsiteX15" fmla="*/ 823346 w 871824"/>
                <a:gd name="connsiteY15" fmla="*/ 24718 h 1377837"/>
                <a:gd name="connsiteX16" fmla="*/ 819684 w 871824"/>
                <a:gd name="connsiteY16" fmla="*/ 24718 h 1377837"/>
                <a:gd name="connsiteX17" fmla="*/ 822583 w 871824"/>
                <a:gd name="connsiteY17" fmla="*/ 23688 h 1377837"/>
                <a:gd name="connsiteX18" fmla="*/ 688458 w 871824"/>
                <a:gd name="connsiteY18" fmla="*/ 19934 h 1377837"/>
                <a:gd name="connsiteX19" fmla="*/ 689373 w 871824"/>
                <a:gd name="connsiteY19" fmla="*/ 20137 h 1377837"/>
                <a:gd name="connsiteX20" fmla="*/ 688000 w 871824"/>
                <a:gd name="connsiteY20" fmla="*/ 20137 h 1377837"/>
                <a:gd name="connsiteX21" fmla="*/ 733011 w 871824"/>
                <a:gd name="connsiteY21" fmla="*/ 19222 h 1377837"/>
                <a:gd name="connsiteX22" fmla="*/ 734232 w 871824"/>
                <a:gd name="connsiteY22" fmla="*/ 19222 h 1377837"/>
                <a:gd name="connsiteX23" fmla="*/ 733011 w 871824"/>
                <a:gd name="connsiteY23" fmla="*/ 21053 h 1377837"/>
                <a:gd name="connsiteX24" fmla="*/ 733011 w 871824"/>
                <a:gd name="connsiteY24" fmla="*/ 19222 h 1377837"/>
                <a:gd name="connsiteX25" fmla="*/ 870254 w 871824"/>
                <a:gd name="connsiteY25" fmla="*/ 16474 h 1377837"/>
                <a:gd name="connsiteX26" fmla="*/ 871824 w 871824"/>
                <a:gd name="connsiteY26" fmla="*/ 16474 h 1377837"/>
                <a:gd name="connsiteX27" fmla="*/ 862407 w 871824"/>
                <a:gd name="connsiteY27" fmla="*/ 19222 h 1377837"/>
                <a:gd name="connsiteX28" fmla="*/ 818463 w 871824"/>
                <a:gd name="connsiteY28" fmla="*/ 16474 h 1377837"/>
                <a:gd name="connsiteX29" fmla="*/ 850200 w 871824"/>
                <a:gd name="connsiteY29" fmla="*/ 16474 h 1377837"/>
                <a:gd name="connsiteX30" fmla="*/ 846538 w 871824"/>
                <a:gd name="connsiteY30" fmla="*/ 19222 h 1377837"/>
                <a:gd name="connsiteX31" fmla="*/ 844097 w 871824"/>
                <a:gd name="connsiteY31" fmla="*/ 17848 h 1377837"/>
                <a:gd name="connsiteX32" fmla="*/ 818463 w 871824"/>
                <a:gd name="connsiteY32" fmla="*/ 16474 h 1377837"/>
                <a:gd name="connsiteX33" fmla="*/ 778640 w 871824"/>
                <a:gd name="connsiteY33" fmla="*/ 16474 h 1377837"/>
                <a:gd name="connsiteX34" fmla="*/ 766279 w 871824"/>
                <a:gd name="connsiteY34" fmla="*/ 19222 h 1377837"/>
                <a:gd name="connsiteX35" fmla="*/ 763532 w 871824"/>
                <a:gd name="connsiteY35" fmla="*/ 19222 h 1377837"/>
                <a:gd name="connsiteX36" fmla="*/ 720805 w 871824"/>
                <a:gd name="connsiteY36" fmla="*/ 16474 h 1377837"/>
                <a:gd name="connsiteX37" fmla="*/ 720943 w 871824"/>
                <a:gd name="connsiteY37" fmla="*/ 16505 h 1377837"/>
                <a:gd name="connsiteX38" fmla="*/ 720958 w 871824"/>
                <a:gd name="connsiteY38" fmla="*/ 16474 h 1377837"/>
                <a:gd name="connsiteX39" fmla="*/ 723705 w 871824"/>
                <a:gd name="connsiteY39" fmla="*/ 16474 h 1377837"/>
                <a:gd name="connsiteX40" fmla="*/ 722973 w 871824"/>
                <a:gd name="connsiteY40" fmla="*/ 16962 h 1377837"/>
                <a:gd name="connsiteX41" fmla="*/ 733011 w 871824"/>
                <a:gd name="connsiteY41" fmla="*/ 19222 h 1377837"/>
                <a:gd name="connsiteX42" fmla="*/ 728129 w 871824"/>
                <a:gd name="connsiteY42" fmla="*/ 20137 h 1377837"/>
                <a:gd name="connsiteX43" fmla="*/ 722462 w 871824"/>
                <a:gd name="connsiteY43" fmla="*/ 17303 h 1377837"/>
                <a:gd name="connsiteX44" fmla="*/ 719584 w 871824"/>
                <a:gd name="connsiteY44" fmla="*/ 19222 h 1377837"/>
                <a:gd name="connsiteX45" fmla="*/ 720927 w 871824"/>
                <a:gd name="connsiteY45" fmla="*/ 16535 h 1377837"/>
                <a:gd name="connsiteX46" fmla="*/ 696239 w 871824"/>
                <a:gd name="connsiteY46" fmla="*/ 16474 h 1377837"/>
                <a:gd name="connsiteX47" fmla="*/ 688458 w 871824"/>
                <a:gd name="connsiteY47" fmla="*/ 19934 h 1377837"/>
                <a:gd name="connsiteX48" fmla="*/ 681135 w 871824"/>
                <a:gd name="connsiteY48" fmla="*/ 18306 h 1377837"/>
                <a:gd name="connsiteX49" fmla="*/ 589949 w 871824"/>
                <a:gd name="connsiteY49" fmla="*/ 16474 h 1377837"/>
                <a:gd name="connsiteX50" fmla="*/ 592147 w 871824"/>
                <a:gd name="connsiteY50" fmla="*/ 19222 h 1377837"/>
                <a:gd name="connsiteX51" fmla="*/ 587751 w 871824"/>
                <a:gd name="connsiteY51" fmla="*/ 19222 h 1377837"/>
                <a:gd name="connsiteX52" fmla="*/ 549305 w 871824"/>
                <a:gd name="connsiteY52" fmla="*/ 16474 h 1377837"/>
                <a:gd name="connsiteX53" fmla="*/ 559070 w 871824"/>
                <a:gd name="connsiteY53" fmla="*/ 16474 h 1377837"/>
                <a:gd name="connsiteX54" fmla="*/ 556629 w 871824"/>
                <a:gd name="connsiteY54" fmla="*/ 19222 h 1377837"/>
                <a:gd name="connsiteX55" fmla="*/ 457653 w 871824"/>
                <a:gd name="connsiteY55" fmla="*/ 16474 h 1377837"/>
                <a:gd name="connsiteX56" fmla="*/ 456496 w 871824"/>
                <a:gd name="connsiteY56" fmla="*/ 20137 h 1377837"/>
                <a:gd name="connsiteX57" fmla="*/ 457653 w 871824"/>
                <a:gd name="connsiteY57" fmla="*/ 16474 h 1377837"/>
                <a:gd name="connsiteX58" fmla="*/ 214224 w 871824"/>
                <a:gd name="connsiteY58" fmla="*/ 16474 h 1377837"/>
                <a:gd name="connsiteX59" fmla="*/ 215140 w 871824"/>
                <a:gd name="connsiteY59" fmla="*/ 16474 h 1377837"/>
                <a:gd name="connsiteX60" fmla="*/ 216178 w 871824"/>
                <a:gd name="connsiteY60" fmla="*/ 17267 h 1377837"/>
                <a:gd name="connsiteX61" fmla="*/ 216399 w 871824"/>
                <a:gd name="connsiteY61" fmla="*/ 17436 h 1377837"/>
                <a:gd name="connsiteX62" fmla="*/ 216971 w 871824"/>
                <a:gd name="connsiteY62" fmla="*/ 17573 h 1377837"/>
                <a:gd name="connsiteX63" fmla="*/ 216056 w 871824"/>
                <a:gd name="connsiteY63" fmla="*/ 18672 h 1377837"/>
                <a:gd name="connsiteX64" fmla="*/ 216056 w 871824"/>
                <a:gd name="connsiteY64" fmla="*/ 20870 h 1377837"/>
                <a:gd name="connsiteX65" fmla="*/ 215032 w 871824"/>
                <a:gd name="connsiteY65" fmla="*/ 18413 h 1377837"/>
                <a:gd name="connsiteX66" fmla="*/ 569316 w 871824"/>
                <a:gd name="connsiteY66" fmla="*/ 16393 h 1377837"/>
                <a:gd name="connsiteX67" fmla="*/ 571519 w 871824"/>
                <a:gd name="connsiteY67" fmla="*/ 16815 h 1377837"/>
                <a:gd name="connsiteX68" fmla="*/ 571843 w 871824"/>
                <a:gd name="connsiteY68" fmla="*/ 17464 h 1377837"/>
                <a:gd name="connsiteX69" fmla="*/ 569507 w 871824"/>
                <a:gd name="connsiteY69" fmla="*/ 16474 h 1377837"/>
                <a:gd name="connsiteX70" fmla="*/ 561876 w 871824"/>
                <a:gd name="connsiteY70" fmla="*/ 14969 h 1377837"/>
                <a:gd name="connsiteX71" fmla="*/ 567794 w 871824"/>
                <a:gd name="connsiteY71" fmla="*/ 15749 h 1377837"/>
                <a:gd name="connsiteX72" fmla="*/ 569316 w 871824"/>
                <a:gd name="connsiteY72" fmla="*/ 16393 h 1377837"/>
                <a:gd name="connsiteX73" fmla="*/ 662566 w 871824"/>
                <a:gd name="connsiteY73" fmla="*/ 12084 h 1377837"/>
                <a:gd name="connsiteX74" fmla="*/ 670413 w 871824"/>
                <a:gd name="connsiteY74" fmla="*/ 13182 h 1377837"/>
                <a:gd name="connsiteX75" fmla="*/ 657335 w 871824"/>
                <a:gd name="connsiteY75" fmla="*/ 15379 h 1377837"/>
                <a:gd name="connsiteX76" fmla="*/ 662566 w 871824"/>
                <a:gd name="connsiteY76" fmla="*/ 12084 h 1377837"/>
                <a:gd name="connsiteX77" fmla="*/ 774518 w 871824"/>
                <a:gd name="connsiteY77" fmla="*/ 10986 h 1377837"/>
                <a:gd name="connsiteX78" fmla="*/ 775019 w 871824"/>
                <a:gd name="connsiteY78" fmla="*/ 10986 h 1377837"/>
                <a:gd name="connsiteX79" fmla="*/ 779226 w 871824"/>
                <a:gd name="connsiteY79" fmla="*/ 10986 h 1377837"/>
                <a:gd name="connsiteX80" fmla="*/ 776840 w 871824"/>
                <a:gd name="connsiteY80" fmla="*/ 12655 h 1377837"/>
                <a:gd name="connsiteX81" fmla="*/ 779014 w 871824"/>
                <a:gd name="connsiteY81" fmla="*/ 14647 h 1377837"/>
                <a:gd name="connsiteX82" fmla="*/ 774021 w 871824"/>
                <a:gd name="connsiteY82" fmla="*/ 14647 h 1377837"/>
                <a:gd name="connsiteX83" fmla="*/ 774898 w 871824"/>
                <a:gd name="connsiteY83" fmla="*/ 11429 h 1377837"/>
                <a:gd name="connsiteX84" fmla="*/ 736069 w 871824"/>
                <a:gd name="connsiteY84" fmla="*/ 10986 h 1377837"/>
                <a:gd name="connsiteX85" fmla="*/ 737750 w 871824"/>
                <a:gd name="connsiteY85" fmla="*/ 11639 h 1377837"/>
                <a:gd name="connsiteX86" fmla="*/ 745486 w 871824"/>
                <a:gd name="connsiteY86" fmla="*/ 14647 h 1377837"/>
                <a:gd name="connsiteX87" fmla="*/ 740777 w 871824"/>
                <a:gd name="connsiteY87" fmla="*/ 14647 h 1377837"/>
                <a:gd name="connsiteX88" fmla="*/ 737139 w 871824"/>
                <a:gd name="connsiteY88" fmla="*/ 11818 h 1377837"/>
                <a:gd name="connsiteX89" fmla="*/ 729201 w 871824"/>
                <a:gd name="connsiteY89" fmla="*/ 10986 h 1377837"/>
                <a:gd name="connsiteX90" fmla="*/ 729201 w 871824"/>
                <a:gd name="connsiteY90" fmla="*/ 14647 h 1377837"/>
                <a:gd name="connsiteX91" fmla="*/ 719588 w 871824"/>
                <a:gd name="connsiteY91" fmla="*/ 12816 h 1377837"/>
                <a:gd name="connsiteX92" fmla="*/ 708598 w 871824"/>
                <a:gd name="connsiteY92" fmla="*/ 10986 h 1377837"/>
                <a:gd name="connsiteX93" fmla="*/ 713177 w 871824"/>
                <a:gd name="connsiteY93" fmla="*/ 13732 h 1377837"/>
                <a:gd name="connsiteX94" fmla="*/ 710430 w 871824"/>
                <a:gd name="connsiteY94" fmla="*/ 13732 h 1377837"/>
                <a:gd name="connsiteX95" fmla="*/ 681138 w 871824"/>
                <a:gd name="connsiteY95" fmla="*/ 10986 h 1377837"/>
                <a:gd name="connsiteX96" fmla="*/ 690751 w 871824"/>
                <a:gd name="connsiteY96" fmla="*/ 10986 h 1377837"/>
                <a:gd name="connsiteX97" fmla="*/ 682511 w 871824"/>
                <a:gd name="connsiteY97" fmla="*/ 13732 h 1377837"/>
                <a:gd name="connsiteX98" fmla="*/ 682334 w 871824"/>
                <a:gd name="connsiteY98" fmla="*/ 13379 h 1377837"/>
                <a:gd name="connsiteX99" fmla="*/ 683536 w 871824"/>
                <a:gd name="connsiteY99" fmla="*/ 12359 h 1377837"/>
                <a:gd name="connsiteX100" fmla="*/ 681267 w 871824"/>
                <a:gd name="connsiteY100" fmla="*/ 11244 h 1377837"/>
                <a:gd name="connsiteX101" fmla="*/ 680741 w 871824"/>
                <a:gd name="connsiteY101" fmla="*/ 10986 h 1377837"/>
                <a:gd name="connsiteX102" fmla="*/ 681267 w 871824"/>
                <a:gd name="connsiteY102" fmla="*/ 11244 h 1377837"/>
                <a:gd name="connsiteX103" fmla="*/ 682334 w 871824"/>
                <a:gd name="connsiteY103" fmla="*/ 13379 h 1377837"/>
                <a:gd name="connsiteX104" fmla="*/ 681918 w 871824"/>
                <a:gd name="connsiteY104" fmla="*/ 13732 h 1377837"/>
                <a:gd name="connsiteX105" fmla="*/ 670149 w 871824"/>
                <a:gd name="connsiteY105" fmla="*/ 13732 h 1377837"/>
                <a:gd name="connsiteX106" fmla="*/ 680741 w 871824"/>
                <a:gd name="connsiteY106" fmla="*/ 10986 h 1377837"/>
                <a:gd name="connsiteX107" fmla="*/ 663874 w 871824"/>
                <a:gd name="connsiteY107" fmla="*/ 10986 h 1377837"/>
                <a:gd name="connsiteX108" fmla="*/ 671721 w 871824"/>
                <a:gd name="connsiteY108" fmla="*/ 12084 h 1377837"/>
                <a:gd name="connsiteX109" fmla="*/ 662566 w 871824"/>
                <a:gd name="connsiteY109" fmla="*/ 12084 h 1377837"/>
                <a:gd name="connsiteX110" fmla="*/ 648180 w 871824"/>
                <a:gd name="connsiteY110" fmla="*/ 12084 h 1377837"/>
                <a:gd name="connsiteX111" fmla="*/ 629423 w 871824"/>
                <a:gd name="connsiteY111" fmla="*/ 10986 h 1377837"/>
                <a:gd name="connsiteX112" fmla="*/ 631939 w 871824"/>
                <a:gd name="connsiteY112" fmla="*/ 12736 h 1377837"/>
                <a:gd name="connsiteX113" fmla="*/ 637193 w 871824"/>
                <a:gd name="connsiteY113" fmla="*/ 10986 h 1377837"/>
                <a:gd name="connsiteX114" fmla="*/ 647081 w 871824"/>
                <a:gd name="connsiteY114" fmla="*/ 14647 h 1377837"/>
                <a:gd name="connsiteX115" fmla="*/ 644884 w 871824"/>
                <a:gd name="connsiteY115" fmla="*/ 14647 h 1377837"/>
                <a:gd name="connsiteX116" fmla="*/ 632142 w 871824"/>
                <a:gd name="connsiteY116" fmla="*/ 12878 h 1377837"/>
                <a:gd name="connsiteX117" fmla="*/ 636881 w 871824"/>
                <a:gd name="connsiteY117" fmla="*/ 16174 h 1377837"/>
                <a:gd name="connsiteX118" fmla="*/ 633401 w 871824"/>
                <a:gd name="connsiteY118" fmla="*/ 19531 h 1377837"/>
                <a:gd name="connsiteX119" fmla="*/ 614839 w 871824"/>
                <a:gd name="connsiteY119" fmla="*/ 20751 h 1377837"/>
                <a:gd name="connsiteX120" fmla="*/ 614839 w 871824"/>
                <a:gd name="connsiteY120" fmla="*/ 19531 h 1377837"/>
                <a:gd name="connsiteX121" fmla="*/ 605558 w 871824"/>
                <a:gd name="connsiteY121" fmla="*/ 19531 h 1377837"/>
                <a:gd name="connsiteX122" fmla="*/ 617491 w 871824"/>
                <a:gd name="connsiteY122" fmla="*/ 14648 h 1377837"/>
                <a:gd name="connsiteX123" fmla="*/ 632075 w 871824"/>
                <a:gd name="connsiteY123" fmla="*/ 15869 h 1377837"/>
                <a:gd name="connsiteX124" fmla="*/ 620142 w 871824"/>
                <a:gd name="connsiteY124" fmla="*/ 13427 h 1377837"/>
                <a:gd name="connsiteX125" fmla="*/ 629423 w 871824"/>
                <a:gd name="connsiteY125" fmla="*/ 10986 h 1377837"/>
                <a:gd name="connsiteX126" fmla="*/ 326833 w 871824"/>
                <a:gd name="connsiteY126" fmla="*/ 10986 h 1377837"/>
                <a:gd name="connsiteX127" fmla="*/ 328206 w 871824"/>
                <a:gd name="connsiteY127" fmla="*/ 15104 h 1377837"/>
                <a:gd name="connsiteX128" fmla="*/ 324085 w 871824"/>
                <a:gd name="connsiteY128" fmla="*/ 15104 h 1377837"/>
                <a:gd name="connsiteX129" fmla="*/ 513288 w 871824"/>
                <a:gd name="connsiteY129" fmla="*/ 9978 h 1377837"/>
                <a:gd name="connsiteX130" fmla="*/ 518272 w 871824"/>
                <a:gd name="connsiteY130" fmla="*/ 11226 h 1377837"/>
                <a:gd name="connsiteX131" fmla="*/ 518272 w 871824"/>
                <a:gd name="connsiteY131" fmla="*/ 9978 h 1377837"/>
                <a:gd name="connsiteX132" fmla="*/ 513288 w 871824"/>
                <a:gd name="connsiteY132" fmla="*/ 9978 h 1377837"/>
                <a:gd name="connsiteX133" fmla="*/ 538415 w 871824"/>
                <a:gd name="connsiteY133" fmla="*/ 6690 h 1377837"/>
                <a:gd name="connsiteX134" fmla="*/ 539930 w 871824"/>
                <a:gd name="connsiteY134" fmla="*/ 6862 h 1377837"/>
                <a:gd name="connsiteX135" fmla="*/ 536052 w 871824"/>
                <a:gd name="connsiteY135" fmla="*/ 8236 h 1377837"/>
                <a:gd name="connsiteX136" fmla="*/ 538415 w 871824"/>
                <a:gd name="connsiteY136" fmla="*/ 6690 h 1377837"/>
                <a:gd name="connsiteX137" fmla="*/ 712527 w 871824"/>
                <a:gd name="connsiteY137" fmla="*/ 5488 h 1377837"/>
                <a:gd name="connsiteX138" fmla="*/ 707818 w 871824"/>
                <a:gd name="connsiteY138" fmla="*/ 9151 h 1377837"/>
                <a:gd name="connsiteX139" fmla="*/ 703110 w 871824"/>
                <a:gd name="connsiteY139" fmla="*/ 9151 h 1377837"/>
                <a:gd name="connsiteX140" fmla="*/ 687415 w 871824"/>
                <a:gd name="connsiteY140" fmla="*/ 5488 h 1377837"/>
                <a:gd name="connsiteX141" fmla="*/ 688592 w 871824"/>
                <a:gd name="connsiteY141" fmla="*/ 9609 h 1377837"/>
                <a:gd name="connsiteX142" fmla="*/ 675643 w 871824"/>
                <a:gd name="connsiteY142" fmla="*/ 8236 h 1377837"/>
                <a:gd name="connsiteX143" fmla="*/ 687415 w 871824"/>
                <a:gd name="connsiteY143" fmla="*/ 5488 h 1377837"/>
                <a:gd name="connsiteX144" fmla="*/ 625288 w 871824"/>
                <a:gd name="connsiteY144" fmla="*/ 5488 h 1377837"/>
                <a:gd name="connsiteX145" fmla="*/ 624372 w 871824"/>
                <a:gd name="connsiteY145" fmla="*/ 7320 h 1377837"/>
                <a:gd name="connsiteX146" fmla="*/ 620709 w 871824"/>
                <a:gd name="connsiteY146" fmla="*/ 9151 h 1377837"/>
                <a:gd name="connsiteX147" fmla="*/ 608354 w 871824"/>
                <a:gd name="connsiteY147" fmla="*/ 5488 h 1377837"/>
                <a:gd name="connsiteX148" fmla="*/ 608354 w 871824"/>
                <a:gd name="connsiteY148" fmla="*/ 8236 h 1377837"/>
                <a:gd name="connsiteX149" fmla="*/ 604236 w 871824"/>
                <a:gd name="connsiteY149" fmla="*/ 8236 h 1377837"/>
                <a:gd name="connsiteX150" fmla="*/ 571277 w 871824"/>
                <a:gd name="connsiteY150" fmla="*/ 5488 h 1377837"/>
                <a:gd name="connsiteX151" fmla="*/ 580694 w 871824"/>
                <a:gd name="connsiteY151" fmla="*/ 5488 h 1377837"/>
                <a:gd name="connsiteX152" fmla="*/ 580694 w 871824"/>
                <a:gd name="connsiteY152" fmla="*/ 8236 h 1377837"/>
                <a:gd name="connsiteX153" fmla="*/ 571277 w 871824"/>
                <a:gd name="connsiteY153" fmla="*/ 5488 h 1377837"/>
                <a:gd name="connsiteX154" fmla="*/ 331395 w 871824"/>
                <a:gd name="connsiteY154" fmla="*/ 2491 h 1377837"/>
                <a:gd name="connsiteX155" fmla="*/ 376245 w 871824"/>
                <a:gd name="connsiteY155" fmla="*/ 4987 h 1377837"/>
                <a:gd name="connsiteX156" fmla="*/ 399916 w 871824"/>
                <a:gd name="connsiteY156" fmla="*/ 6235 h 1377837"/>
                <a:gd name="connsiteX157" fmla="*/ 401162 w 871824"/>
                <a:gd name="connsiteY157" fmla="*/ 7482 h 1377837"/>
                <a:gd name="connsiteX158" fmla="*/ 419461 w 871824"/>
                <a:gd name="connsiteY158" fmla="*/ 7482 h 1377837"/>
                <a:gd name="connsiteX159" fmla="*/ 417468 w 871824"/>
                <a:gd name="connsiteY159" fmla="*/ 5488 h 1377837"/>
                <a:gd name="connsiteX160" fmla="*/ 432572 w 871824"/>
                <a:gd name="connsiteY160" fmla="*/ 5488 h 1377837"/>
                <a:gd name="connsiteX161" fmla="*/ 423356 w 871824"/>
                <a:gd name="connsiteY161" fmla="*/ 7537 h 1377837"/>
                <a:gd name="connsiteX162" fmla="*/ 472175 w 871824"/>
                <a:gd name="connsiteY162" fmla="*/ 8730 h 1377837"/>
                <a:gd name="connsiteX163" fmla="*/ 488371 w 871824"/>
                <a:gd name="connsiteY163" fmla="*/ 7482 h 1377837"/>
                <a:gd name="connsiteX164" fmla="*/ 495846 w 871824"/>
                <a:gd name="connsiteY164" fmla="*/ 7482 h 1377837"/>
                <a:gd name="connsiteX165" fmla="*/ 515780 w 871824"/>
                <a:gd name="connsiteY165" fmla="*/ 8730 h 1377837"/>
                <a:gd name="connsiteX166" fmla="*/ 524501 w 871824"/>
                <a:gd name="connsiteY166" fmla="*/ 8730 h 1377837"/>
                <a:gd name="connsiteX167" fmla="*/ 526993 w 871824"/>
                <a:gd name="connsiteY167" fmla="*/ 13721 h 1377837"/>
                <a:gd name="connsiteX168" fmla="*/ 531976 w 871824"/>
                <a:gd name="connsiteY168" fmla="*/ 11226 h 1377837"/>
                <a:gd name="connsiteX169" fmla="*/ 533222 w 871824"/>
                <a:gd name="connsiteY169" fmla="*/ 13721 h 1377837"/>
                <a:gd name="connsiteX170" fmla="*/ 554401 w 871824"/>
                <a:gd name="connsiteY170" fmla="*/ 11226 h 1377837"/>
                <a:gd name="connsiteX171" fmla="*/ 550664 w 871824"/>
                <a:gd name="connsiteY171" fmla="*/ 9978 h 1377837"/>
                <a:gd name="connsiteX172" fmla="*/ 553155 w 871824"/>
                <a:gd name="connsiteY172" fmla="*/ 8730 h 1377837"/>
                <a:gd name="connsiteX173" fmla="*/ 556893 w 871824"/>
                <a:gd name="connsiteY173" fmla="*/ 8730 h 1377837"/>
                <a:gd name="connsiteX174" fmla="*/ 578072 w 871824"/>
                <a:gd name="connsiteY174" fmla="*/ 13721 h 1377837"/>
                <a:gd name="connsiteX175" fmla="*/ 594268 w 871824"/>
                <a:gd name="connsiteY175" fmla="*/ 9978 h 1377837"/>
                <a:gd name="connsiteX176" fmla="*/ 602989 w 871824"/>
                <a:gd name="connsiteY176" fmla="*/ 12473 h 1377837"/>
                <a:gd name="connsiteX177" fmla="*/ 595620 w 871824"/>
                <a:gd name="connsiteY177" fmla="*/ 13144 h 1377837"/>
                <a:gd name="connsiteX178" fmla="*/ 596300 w 871824"/>
                <a:gd name="connsiteY178" fmla="*/ 13732 h 1377837"/>
                <a:gd name="connsiteX179" fmla="*/ 593719 w 871824"/>
                <a:gd name="connsiteY179" fmla="*/ 13317 h 1377837"/>
                <a:gd name="connsiteX180" fmla="*/ 575581 w 871824"/>
                <a:gd name="connsiteY180" fmla="*/ 14969 h 1377837"/>
                <a:gd name="connsiteX181" fmla="*/ 583056 w 871824"/>
                <a:gd name="connsiteY181" fmla="*/ 16217 h 1377837"/>
                <a:gd name="connsiteX182" fmla="*/ 578241 w 871824"/>
                <a:gd name="connsiteY182" fmla="*/ 16572 h 1377837"/>
                <a:gd name="connsiteX183" fmla="*/ 580890 w 871824"/>
                <a:gd name="connsiteY183" fmla="*/ 19222 h 1377837"/>
                <a:gd name="connsiteX184" fmla="*/ 572975 w 871824"/>
                <a:gd name="connsiteY184" fmla="*/ 16960 h 1377837"/>
                <a:gd name="connsiteX185" fmla="*/ 572466 w 871824"/>
                <a:gd name="connsiteY185" fmla="*/ 16997 h 1377837"/>
                <a:gd name="connsiteX186" fmla="*/ 571519 w 871824"/>
                <a:gd name="connsiteY186" fmla="*/ 16815 h 1377837"/>
                <a:gd name="connsiteX187" fmla="*/ 571361 w 871824"/>
                <a:gd name="connsiteY187" fmla="*/ 16498 h 1377837"/>
                <a:gd name="connsiteX188" fmla="*/ 571277 w 871824"/>
                <a:gd name="connsiteY188" fmla="*/ 16474 h 1377837"/>
                <a:gd name="connsiteX189" fmla="*/ 571349 w 871824"/>
                <a:gd name="connsiteY189" fmla="*/ 16474 h 1377837"/>
                <a:gd name="connsiteX190" fmla="*/ 570597 w 871824"/>
                <a:gd name="connsiteY190" fmla="*/ 14969 h 1377837"/>
                <a:gd name="connsiteX191" fmla="*/ 561876 w 871824"/>
                <a:gd name="connsiteY191" fmla="*/ 14969 h 1377837"/>
                <a:gd name="connsiteX192" fmla="*/ 543189 w 871824"/>
                <a:gd name="connsiteY192" fmla="*/ 14969 h 1377837"/>
                <a:gd name="connsiteX193" fmla="*/ 538205 w 871824"/>
                <a:gd name="connsiteY193" fmla="*/ 18712 h 1377837"/>
                <a:gd name="connsiteX194" fmla="*/ 544434 w 871824"/>
                <a:gd name="connsiteY194" fmla="*/ 18712 h 1377837"/>
                <a:gd name="connsiteX195" fmla="*/ 538205 w 871824"/>
                <a:gd name="connsiteY195" fmla="*/ 21208 h 1377837"/>
                <a:gd name="connsiteX196" fmla="*/ 489500 w 871824"/>
                <a:gd name="connsiteY196" fmla="*/ 18751 h 1377837"/>
                <a:gd name="connsiteX197" fmla="*/ 487378 w 871824"/>
                <a:gd name="connsiteY197" fmla="*/ 18474 h 1377837"/>
                <a:gd name="connsiteX198" fmla="*/ 483388 w 871824"/>
                <a:gd name="connsiteY198" fmla="*/ 20137 h 1377837"/>
                <a:gd name="connsiteX199" fmla="*/ 483388 w 871824"/>
                <a:gd name="connsiteY199" fmla="*/ 17952 h 1377837"/>
                <a:gd name="connsiteX200" fmla="*/ 479650 w 871824"/>
                <a:gd name="connsiteY200" fmla="*/ 17464 h 1377837"/>
                <a:gd name="connsiteX201" fmla="*/ 483388 w 871824"/>
                <a:gd name="connsiteY201" fmla="*/ 17464 h 1377837"/>
                <a:gd name="connsiteX202" fmla="*/ 483388 w 871824"/>
                <a:gd name="connsiteY202" fmla="*/ 16474 h 1377837"/>
                <a:gd name="connsiteX203" fmla="*/ 485762 w 871824"/>
                <a:gd name="connsiteY203" fmla="*/ 17464 h 1377837"/>
                <a:gd name="connsiteX204" fmla="*/ 494601 w 871824"/>
                <a:gd name="connsiteY204" fmla="*/ 17464 h 1377837"/>
                <a:gd name="connsiteX205" fmla="*/ 485880 w 871824"/>
                <a:gd name="connsiteY205" fmla="*/ 14969 h 1377837"/>
                <a:gd name="connsiteX206" fmla="*/ 508305 w 871824"/>
                <a:gd name="connsiteY206" fmla="*/ 17464 h 1377837"/>
                <a:gd name="connsiteX207" fmla="*/ 505813 w 871824"/>
                <a:gd name="connsiteY207" fmla="*/ 11226 h 1377837"/>
                <a:gd name="connsiteX208" fmla="*/ 465946 w 871824"/>
                <a:gd name="connsiteY208" fmla="*/ 13721 h 1377837"/>
                <a:gd name="connsiteX209" fmla="*/ 458471 w 871824"/>
                <a:gd name="connsiteY209" fmla="*/ 12473 h 1377837"/>
                <a:gd name="connsiteX210" fmla="*/ 458120 w 871824"/>
                <a:gd name="connsiteY210" fmla="*/ 12524 h 1377837"/>
                <a:gd name="connsiteX211" fmla="*/ 458120 w 871824"/>
                <a:gd name="connsiteY211" fmla="*/ 12816 h 1377837"/>
                <a:gd name="connsiteX212" fmla="*/ 454824 w 871824"/>
                <a:gd name="connsiteY212" fmla="*/ 14647 h 1377837"/>
                <a:gd name="connsiteX213" fmla="*/ 453144 w 871824"/>
                <a:gd name="connsiteY213" fmla="*/ 13248 h 1377837"/>
                <a:gd name="connsiteX214" fmla="*/ 439161 w 871824"/>
                <a:gd name="connsiteY214" fmla="*/ 15281 h 1377837"/>
                <a:gd name="connsiteX215" fmla="*/ 431063 w 871824"/>
                <a:gd name="connsiteY215" fmla="*/ 19960 h 1377837"/>
                <a:gd name="connsiteX216" fmla="*/ 453488 w 871824"/>
                <a:gd name="connsiteY216" fmla="*/ 19960 h 1377837"/>
                <a:gd name="connsiteX217" fmla="*/ 434800 w 871824"/>
                <a:gd name="connsiteY217" fmla="*/ 22455 h 1377837"/>
                <a:gd name="connsiteX218" fmla="*/ 438538 w 871824"/>
                <a:gd name="connsiteY218" fmla="*/ 19960 h 1377837"/>
                <a:gd name="connsiteX219" fmla="*/ 429817 w 871824"/>
                <a:gd name="connsiteY219" fmla="*/ 21208 h 1377837"/>
                <a:gd name="connsiteX220" fmla="*/ 423587 w 871824"/>
                <a:gd name="connsiteY220" fmla="*/ 17464 h 1377837"/>
                <a:gd name="connsiteX221" fmla="*/ 383720 w 871824"/>
                <a:gd name="connsiteY221" fmla="*/ 14969 h 1377837"/>
                <a:gd name="connsiteX222" fmla="*/ 381229 w 871824"/>
                <a:gd name="connsiteY222" fmla="*/ 13721 h 1377837"/>
                <a:gd name="connsiteX223" fmla="*/ 366279 w 871824"/>
                <a:gd name="connsiteY223" fmla="*/ 19960 h 1377837"/>
                <a:gd name="connsiteX224" fmla="*/ 348837 w 871824"/>
                <a:gd name="connsiteY224" fmla="*/ 18712 h 1377837"/>
                <a:gd name="connsiteX225" fmla="*/ 345099 w 871824"/>
                <a:gd name="connsiteY225" fmla="*/ 21208 h 1377837"/>
                <a:gd name="connsiteX226" fmla="*/ 337624 w 871824"/>
                <a:gd name="connsiteY226" fmla="*/ 18712 h 1377837"/>
                <a:gd name="connsiteX227" fmla="*/ 332641 w 871824"/>
                <a:gd name="connsiteY227" fmla="*/ 21208 h 1377837"/>
                <a:gd name="connsiteX228" fmla="*/ 335132 w 871824"/>
                <a:gd name="connsiteY228" fmla="*/ 16997 h 1377837"/>
                <a:gd name="connsiteX229" fmla="*/ 335530 w 871824"/>
                <a:gd name="connsiteY229" fmla="*/ 16474 h 1377837"/>
                <a:gd name="connsiteX230" fmla="*/ 337624 w 871824"/>
                <a:gd name="connsiteY230" fmla="*/ 13721 h 1377837"/>
                <a:gd name="connsiteX231" fmla="*/ 313953 w 871824"/>
                <a:gd name="connsiteY231" fmla="*/ 8730 h 1377837"/>
                <a:gd name="connsiteX232" fmla="*/ 316445 w 871824"/>
                <a:gd name="connsiteY232" fmla="*/ 22455 h 1377837"/>
                <a:gd name="connsiteX233" fmla="*/ 305232 w 871824"/>
                <a:gd name="connsiteY233" fmla="*/ 21208 h 1377837"/>
                <a:gd name="connsiteX234" fmla="*/ 281561 w 871824"/>
                <a:gd name="connsiteY234" fmla="*/ 21208 h 1377837"/>
                <a:gd name="connsiteX235" fmla="*/ 287790 w 871824"/>
                <a:gd name="connsiteY235" fmla="*/ 19960 h 1377837"/>
                <a:gd name="connsiteX236" fmla="*/ 272840 w 871824"/>
                <a:gd name="connsiteY236" fmla="*/ 21208 h 1377837"/>
                <a:gd name="connsiteX237" fmla="*/ 275332 w 871824"/>
                <a:gd name="connsiteY237" fmla="*/ 14969 h 1377837"/>
                <a:gd name="connsiteX238" fmla="*/ 246677 w 871824"/>
                <a:gd name="connsiteY238" fmla="*/ 21208 h 1377837"/>
                <a:gd name="connsiteX239" fmla="*/ 270348 w 871824"/>
                <a:gd name="connsiteY239" fmla="*/ 19960 h 1377837"/>
                <a:gd name="connsiteX240" fmla="*/ 254152 w 871824"/>
                <a:gd name="connsiteY240" fmla="*/ 23703 h 1377837"/>
                <a:gd name="connsiteX241" fmla="*/ 232973 w 871824"/>
                <a:gd name="connsiteY241" fmla="*/ 22455 h 1377837"/>
                <a:gd name="connsiteX242" fmla="*/ 240448 w 871824"/>
                <a:gd name="connsiteY242" fmla="*/ 21208 h 1377837"/>
                <a:gd name="connsiteX243" fmla="*/ 229236 w 871824"/>
                <a:gd name="connsiteY243" fmla="*/ 18712 h 1377837"/>
                <a:gd name="connsiteX244" fmla="*/ 266611 w 871824"/>
                <a:gd name="connsiteY244" fmla="*/ 7482 h 1377837"/>
                <a:gd name="connsiteX245" fmla="*/ 255398 w 871824"/>
                <a:gd name="connsiteY245" fmla="*/ 8730 h 1377837"/>
                <a:gd name="connsiteX246" fmla="*/ 252907 w 871824"/>
                <a:gd name="connsiteY246" fmla="*/ 7482 h 1377837"/>
                <a:gd name="connsiteX247" fmla="*/ 220515 w 871824"/>
                <a:gd name="connsiteY247" fmla="*/ 18712 h 1377837"/>
                <a:gd name="connsiteX248" fmla="*/ 216777 w 871824"/>
                <a:gd name="connsiteY248" fmla="*/ 12473 h 1377837"/>
                <a:gd name="connsiteX249" fmla="*/ 209302 w 871824"/>
                <a:gd name="connsiteY249" fmla="*/ 13721 h 1377837"/>
                <a:gd name="connsiteX250" fmla="*/ 210548 w 871824"/>
                <a:gd name="connsiteY250" fmla="*/ 22455 h 1377837"/>
                <a:gd name="connsiteX251" fmla="*/ 210548 w 871824"/>
                <a:gd name="connsiteY251" fmla="*/ 34933 h 1377837"/>
                <a:gd name="connsiteX252" fmla="*/ 211794 w 871824"/>
                <a:gd name="connsiteY252" fmla="*/ 28694 h 1377837"/>
                <a:gd name="connsiteX253" fmla="*/ 209302 w 871824"/>
                <a:gd name="connsiteY253" fmla="*/ 44915 h 1377837"/>
                <a:gd name="connsiteX254" fmla="*/ 205564 w 871824"/>
                <a:gd name="connsiteY254" fmla="*/ 46162 h 1377837"/>
                <a:gd name="connsiteX255" fmla="*/ 206810 w 871824"/>
                <a:gd name="connsiteY255" fmla="*/ 62383 h 1377837"/>
                <a:gd name="connsiteX256" fmla="*/ 203073 w 871824"/>
                <a:gd name="connsiteY256" fmla="*/ 59888 h 1377837"/>
                <a:gd name="connsiteX257" fmla="*/ 206810 w 871824"/>
                <a:gd name="connsiteY257" fmla="*/ 66126 h 1377837"/>
                <a:gd name="connsiteX258" fmla="*/ 199335 w 871824"/>
                <a:gd name="connsiteY258" fmla="*/ 83595 h 1377837"/>
                <a:gd name="connsiteX259" fmla="*/ 204319 w 871824"/>
                <a:gd name="connsiteY259" fmla="*/ 82347 h 1377837"/>
                <a:gd name="connsiteX260" fmla="*/ 201827 w 871824"/>
                <a:gd name="connsiteY260" fmla="*/ 97320 h 1377837"/>
                <a:gd name="connsiteX261" fmla="*/ 191860 w 871824"/>
                <a:gd name="connsiteY261" fmla="*/ 89833 h 1377837"/>
                <a:gd name="connsiteX262" fmla="*/ 199335 w 871824"/>
                <a:gd name="connsiteY262" fmla="*/ 118531 h 1377837"/>
                <a:gd name="connsiteX263" fmla="*/ 194352 w 871824"/>
                <a:gd name="connsiteY263" fmla="*/ 114788 h 1377837"/>
                <a:gd name="connsiteX264" fmla="*/ 194819 w 871824"/>
                <a:gd name="connsiteY264" fmla="*/ 135064 h 1377837"/>
                <a:gd name="connsiteX265" fmla="*/ 190706 w 871824"/>
                <a:gd name="connsiteY265" fmla="*/ 164052 h 1377837"/>
                <a:gd name="connsiteX266" fmla="*/ 189524 w 871824"/>
                <a:gd name="connsiteY266" fmla="*/ 165945 h 1377837"/>
                <a:gd name="connsiteX267" fmla="*/ 188123 w 871824"/>
                <a:gd name="connsiteY267" fmla="*/ 177175 h 1377837"/>
                <a:gd name="connsiteX268" fmla="*/ 188123 w 871824"/>
                <a:gd name="connsiteY268" fmla="*/ 172184 h 1377837"/>
                <a:gd name="connsiteX269" fmla="*/ 186877 w 871824"/>
                <a:gd name="connsiteY269" fmla="*/ 195891 h 1377837"/>
                <a:gd name="connsiteX270" fmla="*/ 185631 w 871824"/>
                <a:gd name="connsiteY270" fmla="*/ 184662 h 1377837"/>
                <a:gd name="connsiteX271" fmla="*/ 185631 w 871824"/>
                <a:gd name="connsiteY271" fmla="*/ 207121 h 1377837"/>
                <a:gd name="connsiteX272" fmla="*/ 183139 w 871824"/>
                <a:gd name="connsiteY272" fmla="*/ 215855 h 1377837"/>
                <a:gd name="connsiteX273" fmla="*/ 181893 w 871824"/>
                <a:gd name="connsiteY273" fmla="*/ 235819 h 1377837"/>
                <a:gd name="connsiteX274" fmla="*/ 179402 w 871824"/>
                <a:gd name="connsiteY274" fmla="*/ 237067 h 1377837"/>
                <a:gd name="connsiteX275" fmla="*/ 183139 w 871824"/>
                <a:gd name="connsiteY275" fmla="*/ 212112 h 1377837"/>
                <a:gd name="connsiteX276" fmla="*/ 178156 w 871824"/>
                <a:gd name="connsiteY276" fmla="*/ 209616 h 1377837"/>
                <a:gd name="connsiteX277" fmla="*/ 179402 w 871824"/>
                <a:gd name="connsiteY277" fmla="*/ 254535 h 1377837"/>
                <a:gd name="connsiteX278" fmla="*/ 175664 w 871824"/>
                <a:gd name="connsiteY278" fmla="*/ 273251 h 1377837"/>
                <a:gd name="connsiteX279" fmla="*/ 173173 w 871824"/>
                <a:gd name="connsiteY279" fmla="*/ 276994 h 1377837"/>
                <a:gd name="connsiteX280" fmla="*/ 173173 w 871824"/>
                <a:gd name="connsiteY280" fmla="*/ 280738 h 1377837"/>
                <a:gd name="connsiteX281" fmla="*/ 171927 w 871824"/>
                <a:gd name="connsiteY281" fmla="*/ 279490 h 1377837"/>
                <a:gd name="connsiteX282" fmla="*/ 171927 w 871824"/>
                <a:gd name="connsiteY282" fmla="*/ 282156 h 1377837"/>
                <a:gd name="connsiteX283" fmla="*/ 171927 w 871824"/>
                <a:gd name="connsiteY283" fmla="*/ 284481 h 1377837"/>
                <a:gd name="connsiteX284" fmla="*/ 171153 w 871824"/>
                <a:gd name="connsiteY284" fmla="*/ 282930 h 1377837"/>
                <a:gd name="connsiteX285" fmla="*/ 168189 w 871824"/>
                <a:gd name="connsiteY285" fmla="*/ 276994 h 1377837"/>
                <a:gd name="connsiteX286" fmla="*/ 170681 w 871824"/>
                <a:gd name="connsiteY286" fmla="*/ 273251 h 1377837"/>
                <a:gd name="connsiteX287" fmla="*/ 168189 w 871824"/>
                <a:gd name="connsiteY287" fmla="*/ 270756 h 1377837"/>
                <a:gd name="connsiteX288" fmla="*/ 168189 w 871824"/>
                <a:gd name="connsiteY288" fmla="*/ 273251 h 1377837"/>
                <a:gd name="connsiteX289" fmla="*/ 165697 w 871824"/>
                <a:gd name="connsiteY289" fmla="*/ 270756 h 1377837"/>
                <a:gd name="connsiteX290" fmla="*/ 165697 w 871824"/>
                <a:gd name="connsiteY290" fmla="*/ 284481 h 1377837"/>
                <a:gd name="connsiteX291" fmla="*/ 168189 w 871824"/>
                <a:gd name="connsiteY291" fmla="*/ 279490 h 1377837"/>
                <a:gd name="connsiteX292" fmla="*/ 171927 w 871824"/>
                <a:gd name="connsiteY292" fmla="*/ 290719 h 1377837"/>
                <a:gd name="connsiteX293" fmla="*/ 169435 w 871824"/>
                <a:gd name="connsiteY293" fmla="*/ 300701 h 1377837"/>
                <a:gd name="connsiteX294" fmla="*/ 169435 w 871824"/>
                <a:gd name="connsiteY294" fmla="*/ 325656 h 1377837"/>
                <a:gd name="connsiteX295" fmla="*/ 166943 w 871824"/>
                <a:gd name="connsiteY295" fmla="*/ 325656 h 1377837"/>
                <a:gd name="connsiteX296" fmla="*/ 161960 w 871824"/>
                <a:gd name="connsiteY296" fmla="*/ 354354 h 1377837"/>
                <a:gd name="connsiteX297" fmla="*/ 164452 w 871824"/>
                <a:gd name="connsiteY297" fmla="*/ 364336 h 1377837"/>
                <a:gd name="connsiteX298" fmla="*/ 161960 w 871824"/>
                <a:gd name="connsiteY298" fmla="*/ 365584 h 1377837"/>
                <a:gd name="connsiteX299" fmla="*/ 163206 w 871824"/>
                <a:gd name="connsiteY299" fmla="*/ 371823 h 1377837"/>
                <a:gd name="connsiteX300" fmla="*/ 160714 w 871824"/>
                <a:gd name="connsiteY300" fmla="*/ 373070 h 1377837"/>
                <a:gd name="connsiteX301" fmla="*/ 158222 w 871824"/>
                <a:gd name="connsiteY301" fmla="*/ 404264 h 1377837"/>
                <a:gd name="connsiteX302" fmla="*/ 159468 w 871824"/>
                <a:gd name="connsiteY302" fmla="*/ 410503 h 1377837"/>
                <a:gd name="connsiteX303" fmla="*/ 155731 w 871824"/>
                <a:gd name="connsiteY303" fmla="*/ 422980 h 1377837"/>
                <a:gd name="connsiteX304" fmla="*/ 156977 w 871824"/>
                <a:gd name="connsiteY304" fmla="*/ 434210 h 1377837"/>
                <a:gd name="connsiteX305" fmla="*/ 156527 w 871824"/>
                <a:gd name="connsiteY305" fmla="*/ 433985 h 1377837"/>
                <a:gd name="connsiteX306" fmla="*/ 154485 w 871824"/>
                <a:gd name="connsiteY306" fmla="*/ 432962 h 1377837"/>
                <a:gd name="connsiteX307" fmla="*/ 150747 w 871824"/>
                <a:gd name="connsiteY307" fmla="*/ 444192 h 1377837"/>
                <a:gd name="connsiteX308" fmla="*/ 150747 w 871824"/>
                <a:gd name="connsiteY308" fmla="*/ 456669 h 1377837"/>
                <a:gd name="connsiteX309" fmla="*/ 156977 w 871824"/>
                <a:gd name="connsiteY309" fmla="*/ 446687 h 1377837"/>
                <a:gd name="connsiteX310" fmla="*/ 150747 w 871824"/>
                <a:gd name="connsiteY310" fmla="*/ 469146 h 1377837"/>
                <a:gd name="connsiteX311" fmla="*/ 150747 w 871824"/>
                <a:gd name="connsiteY311" fmla="*/ 460412 h 1377837"/>
                <a:gd name="connsiteX312" fmla="*/ 144518 w 871824"/>
                <a:gd name="connsiteY312" fmla="*/ 487862 h 1377837"/>
                <a:gd name="connsiteX313" fmla="*/ 144518 w 871824"/>
                <a:gd name="connsiteY313" fmla="*/ 476633 h 1377837"/>
                <a:gd name="connsiteX314" fmla="*/ 144518 w 871824"/>
                <a:gd name="connsiteY314" fmla="*/ 485367 h 1377837"/>
                <a:gd name="connsiteX315" fmla="*/ 143272 w 871824"/>
                <a:gd name="connsiteY315" fmla="*/ 485367 h 1377837"/>
                <a:gd name="connsiteX316" fmla="*/ 144518 w 871824"/>
                <a:gd name="connsiteY316" fmla="*/ 495349 h 1377837"/>
                <a:gd name="connsiteX317" fmla="*/ 142026 w 871824"/>
                <a:gd name="connsiteY317" fmla="*/ 511570 h 1377837"/>
                <a:gd name="connsiteX318" fmla="*/ 140781 w 871824"/>
                <a:gd name="connsiteY318" fmla="*/ 511570 h 1377837"/>
                <a:gd name="connsiteX319" fmla="*/ 140781 w 871824"/>
                <a:gd name="connsiteY319" fmla="*/ 522799 h 1377837"/>
                <a:gd name="connsiteX320" fmla="*/ 138289 w 871824"/>
                <a:gd name="connsiteY320" fmla="*/ 527790 h 1377837"/>
                <a:gd name="connsiteX321" fmla="*/ 138369 w 871824"/>
                <a:gd name="connsiteY321" fmla="*/ 529946 h 1377837"/>
                <a:gd name="connsiteX322" fmla="*/ 140984 w 871824"/>
                <a:gd name="connsiteY322" fmla="*/ 527332 h 1377837"/>
                <a:gd name="connsiteX323" fmla="*/ 140984 w 871824"/>
                <a:gd name="connsiteY323" fmla="*/ 529162 h 1377837"/>
                <a:gd name="connsiteX324" fmla="*/ 138388 w 871824"/>
                <a:gd name="connsiteY324" fmla="*/ 530460 h 1377837"/>
                <a:gd name="connsiteX325" fmla="*/ 138756 w 871824"/>
                <a:gd name="connsiteY325" fmla="*/ 540424 h 1377837"/>
                <a:gd name="connsiteX326" fmla="*/ 138289 w 871824"/>
                <a:gd name="connsiteY326" fmla="*/ 550249 h 1377837"/>
                <a:gd name="connsiteX327" fmla="*/ 138289 w 871824"/>
                <a:gd name="connsiteY327" fmla="*/ 546506 h 1377837"/>
                <a:gd name="connsiteX328" fmla="*/ 137043 w 871824"/>
                <a:gd name="connsiteY328" fmla="*/ 552745 h 1377837"/>
                <a:gd name="connsiteX329" fmla="*/ 137043 w 871824"/>
                <a:gd name="connsiteY329" fmla="*/ 587682 h 1377837"/>
                <a:gd name="connsiteX330" fmla="*/ 134551 w 871824"/>
                <a:gd name="connsiteY330" fmla="*/ 577700 h 1377837"/>
                <a:gd name="connsiteX331" fmla="*/ 132448 w 871824"/>
                <a:gd name="connsiteY331" fmla="*/ 585072 h 1377837"/>
                <a:gd name="connsiteX332" fmla="*/ 133305 w 871824"/>
                <a:gd name="connsiteY332" fmla="*/ 575204 h 1377837"/>
                <a:gd name="connsiteX333" fmla="*/ 132060 w 871824"/>
                <a:gd name="connsiteY333" fmla="*/ 586434 h 1377837"/>
                <a:gd name="connsiteX334" fmla="*/ 132448 w 871824"/>
                <a:gd name="connsiteY334" fmla="*/ 585072 h 1377837"/>
                <a:gd name="connsiteX335" fmla="*/ 130814 w 871824"/>
                <a:gd name="connsiteY335" fmla="*/ 603902 h 1377837"/>
                <a:gd name="connsiteX336" fmla="*/ 127076 w 871824"/>
                <a:gd name="connsiteY336" fmla="*/ 612636 h 1377837"/>
                <a:gd name="connsiteX337" fmla="*/ 129568 w 871824"/>
                <a:gd name="connsiteY337" fmla="*/ 620123 h 1377837"/>
                <a:gd name="connsiteX338" fmla="*/ 127076 w 871824"/>
                <a:gd name="connsiteY338" fmla="*/ 627609 h 1377837"/>
                <a:gd name="connsiteX339" fmla="*/ 120905 w 871824"/>
                <a:gd name="connsiteY339" fmla="*/ 660986 h 1377837"/>
                <a:gd name="connsiteX340" fmla="*/ 123135 w 871824"/>
                <a:gd name="connsiteY340" fmla="*/ 660652 h 1377837"/>
                <a:gd name="connsiteX341" fmla="*/ 122677 w 871824"/>
                <a:gd name="connsiteY341" fmla="*/ 663741 h 1377837"/>
                <a:gd name="connsiteX342" fmla="*/ 120891 w 871824"/>
                <a:gd name="connsiteY342" fmla="*/ 661061 h 1377837"/>
                <a:gd name="connsiteX343" fmla="*/ 120847 w 871824"/>
                <a:gd name="connsiteY343" fmla="*/ 661298 h 1377837"/>
                <a:gd name="connsiteX344" fmla="*/ 120847 w 871824"/>
                <a:gd name="connsiteY344" fmla="*/ 664653 h 1377837"/>
                <a:gd name="connsiteX345" fmla="*/ 120847 w 871824"/>
                <a:gd name="connsiteY345" fmla="*/ 666289 h 1377837"/>
                <a:gd name="connsiteX346" fmla="*/ 117109 w 871824"/>
                <a:gd name="connsiteY346" fmla="*/ 701226 h 1377837"/>
                <a:gd name="connsiteX347" fmla="*/ 114618 w 871824"/>
                <a:gd name="connsiteY347" fmla="*/ 707465 h 1377837"/>
                <a:gd name="connsiteX348" fmla="*/ 113372 w 871824"/>
                <a:gd name="connsiteY348" fmla="*/ 723685 h 1377837"/>
                <a:gd name="connsiteX349" fmla="*/ 110880 w 871824"/>
                <a:gd name="connsiteY349" fmla="*/ 714951 h 1377837"/>
                <a:gd name="connsiteX350" fmla="*/ 110880 w 871824"/>
                <a:gd name="connsiteY350" fmla="*/ 726181 h 1377837"/>
                <a:gd name="connsiteX351" fmla="*/ 109634 w 871824"/>
                <a:gd name="connsiteY351" fmla="*/ 723685 h 1377837"/>
                <a:gd name="connsiteX352" fmla="*/ 109634 w 871824"/>
                <a:gd name="connsiteY352" fmla="*/ 741154 h 1377837"/>
                <a:gd name="connsiteX353" fmla="*/ 110880 w 871824"/>
                <a:gd name="connsiteY353" fmla="*/ 736163 h 1377837"/>
                <a:gd name="connsiteX354" fmla="*/ 107143 w 871824"/>
                <a:gd name="connsiteY354" fmla="*/ 756127 h 1377837"/>
                <a:gd name="connsiteX355" fmla="*/ 105897 w 871824"/>
                <a:gd name="connsiteY355" fmla="*/ 753631 h 1377837"/>
                <a:gd name="connsiteX356" fmla="*/ 107143 w 871824"/>
                <a:gd name="connsiteY356" fmla="*/ 742401 h 1377837"/>
                <a:gd name="connsiteX357" fmla="*/ 104651 w 871824"/>
                <a:gd name="connsiteY357" fmla="*/ 749888 h 1377837"/>
                <a:gd name="connsiteX358" fmla="*/ 105897 w 871824"/>
                <a:gd name="connsiteY358" fmla="*/ 761118 h 1377837"/>
                <a:gd name="connsiteX359" fmla="*/ 103405 w 871824"/>
                <a:gd name="connsiteY359" fmla="*/ 782329 h 1377837"/>
                <a:gd name="connsiteX360" fmla="*/ 100913 w 871824"/>
                <a:gd name="connsiteY360" fmla="*/ 781081 h 1377837"/>
                <a:gd name="connsiteX361" fmla="*/ 100913 w 871824"/>
                <a:gd name="connsiteY361" fmla="*/ 789816 h 1377837"/>
                <a:gd name="connsiteX362" fmla="*/ 99668 w 871824"/>
                <a:gd name="connsiteY362" fmla="*/ 782329 h 1377837"/>
                <a:gd name="connsiteX363" fmla="*/ 98422 w 871824"/>
                <a:gd name="connsiteY363" fmla="*/ 804788 h 1377837"/>
                <a:gd name="connsiteX364" fmla="*/ 97176 w 871824"/>
                <a:gd name="connsiteY364" fmla="*/ 803541 h 1377837"/>
                <a:gd name="connsiteX365" fmla="*/ 95930 w 871824"/>
                <a:gd name="connsiteY365" fmla="*/ 819761 h 1377837"/>
                <a:gd name="connsiteX366" fmla="*/ 98422 w 871824"/>
                <a:gd name="connsiteY366" fmla="*/ 824752 h 1377837"/>
                <a:gd name="connsiteX367" fmla="*/ 94684 w 871824"/>
                <a:gd name="connsiteY367" fmla="*/ 838477 h 1377837"/>
                <a:gd name="connsiteX368" fmla="*/ 97176 w 871824"/>
                <a:gd name="connsiteY368" fmla="*/ 830991 h 1377837"/>
                <a:gd name="connsiteX369" fmla="*/ 87209 w 871824"/>
                <a:gd name="connsiteY369" fmla="*/ 868423 h 1377837"/>
                <a:gd name="connsiteX370" fmla="*/ 93438 w 871824"/>
                <a:gd name="connsiteY370" fmla="*/ 857194 h 1377837"/>
                <a:gd name="connsiteX371" fmla="*/ 88455 w 871824"/>
                <a:gd name="connsiteY371" fmla="*/ 883396 h 1377837"/>
                <a:gd name="connsiteX372" fmla="*/ 87209 w 871824"/>
                <a:gd name="connsiteY372" fmla="*/ 875910 h 1377837"/>
                <a:gd name="connsiteX373" fmla="*/ 87209 w 871824"/>
                <a:gd name="connsiteY373" fmla="*/ 885892 h 1377837"/>
                <a:gd name="connsiteX374" fmla="*/ 85963 w 871824"/>
                <a:gd name="connsiteY374" fmla="*/ 884644 h 1377837"/>
                <a:gd name="connsiteX375" fmla="*/ 83472 w 871824"/>
                <a:gd name="connsiteY375" fmla="*/ 912094 h 1377837"/>
                <a:gd name="connsiteX376" fmla="*/ 80980 w 871824"/>
                <a:gd name="connsiteY376" fmla="*/ 924572 h 1377837"/>
                <a:gd name="connsiteX377" fmla="*/ 82226 w 871824"/>
                <a:gd name="connsiteY377" fmla="*/ 897121 h 1377837"/>
                <a:gd name="connsiteX378" fmla="*/ 79734 w 871824"/>
                <a:gd name="connsiteY378" fmla="*/ 909599 h 1377837"/>
                <a:gd name="connsiteX379" fmla="*/ 79734 w 871824"/>
                <a:gd name="connsiteY379" fmla="*/ 900864 h 1377837"/>
                <a:gd name="connsiteX380" fmla="*/ 78488 w 871824"/>
                <a:gd name="connsiteY380" fmla="*/ 930810 h 1377837"/>
                <a:gd name="connsiteX381" fmla="*/ 79734 w 871824"/>
                <a:gd name="connsiteY381" fmla="*/ 915837 h 1377837"/>
                <a:gd name="connsiteX382" fmla="*/ 79734 w 871824"/>
                <a:gd name="connsiteY382" fmla="*/ 927067 h 1377837"/>
                <a:gd name="connsiteX383" fmla="*/ 77242 w 871824"/>
                <a:gd name="connsiteY383" fmla="*/ 947031 h 1377837"/>
                <a:gd name="connsiteX384" fmla="*/ 77242 w 871824"/>
                <a:gd name="connsiteY384" fmla="*/ 943288 h 1377837"/>
                <a:gd name="connsiteX385" fmla="*/ 68521 w 871824"/>
                <a:gd name="connsiteY385" fmla="*/ 969490 h 1377837"/>
                <a:gd name="connsiteX386" fmla="*/ 68521 w 871824"/>
                <a:gd name="connsiteY386" fmla="*/ 984463 h 1377837"/>
                <a:gd name="connsiteX387" fmla="*/ 73505 w 871824"/>
                <a:gd name="connsiteY387" fmla="*/ 973233 h 1377837"/>
                <a:gd name="connsiteX388" fmla="*/ 66030 w 871824"/>
                <a:gd name="connsiteY388" fmla="*/ 1011913 h 1377837"/>
                <a:gd name="connsiteX389" fmla="*/ 63538 w 871824"/>
                <a:gd name="connsiteY389" fmla="*/ 1009418 h 1377837"/>
                <a:gd name="connsiteX390" fmla="*/ 63538 w 871824"/>
                <a:gd name="connsiteY390" fmla="*/ 1023143 h 1377837"/>
                <a:gd name="connsiteX391" fmla="*/ 62292 w 871824"/>
                <a:gd name="connsiteY391" fmla="*/ 1026886 h 1377837"/>
                <a:gd name="connsiteX392" fmla="*/ 62292 w 871824"/>
                <a:gd name="connsiteY392" fmla="*/ 1049346 h 1377837"/>
                <a:gd name="connsiteX393" fmla="*/ 59801 w 871824"/>
                <a:gd name="connsiteY393" fmla="*/ 1051841 h 1377837"/>
                <a:gd name="connsiteX394" fmla="*/ 58555 w 871824"/>
                <a:gd name="connsiteY394" fmla="*/ 1066814 h 1377837"/>
                <a:gd name="connsiteX395" fmla="*/ 58555 w 871824"/>
                <a:gd name="connsiteY395" fmla="*/ 1065566 h 1377837"/>
                <a:gd name="connsiteX396" fmla="*/ 53571 w 871824"/>
                <a:gd name="connsiteY396" fmla="*/ 1099255 h 1377837"/>
                <a:gd name="connsiteX397" fmla="*/ 53571 w 871824"/>
                <a:gd name="connsiteY397" fmla="*/ 1098008 h 1377837"/>
                <a:gd name="connsiteX398" fmla="*/ 44850 w 871824"/>
                <a:gd name="connsiteY398" fmla="*/ 1174120 h 1377837"/>
                <a:gd name="connsiteX399" fmla="*/ 46096 w 871824"/>
                <a:gd name="connsiteY399" fmla="*/ 1165385 h 1377837"/>
                <a:gd name="connsiteX400" fmla="*/ 43605 w 871824"/>
                <a:gd name="connsiteY400" fmla="*/ 1189092 h 1377837"/>
                <a:gd name="connsiteX401" fmla="*/ 43605 w 871824"/>
                <a:gd name="connsiteY401" fmla="*/ 1184102 h 1377837"/>
                <a:gd name="connsiteX402" fmla="*/ 39867 w 871824"/>
                <a:gd name="connsiteY402" fmla="*/ 1191588 h 1377837"/>
                <a:gd name="connsiteX403" fmla="*/ 41113 w 871824"/>
                <a:gd name="connsiteY403" fmla="*/ 1195331 h 1377837"/>
                <a:gd name="connsiteX404" fmla="*/ 39867 w 871824"/>
                <a:gd name="connsiteY404" fmla="*/ 1196579 h 1377837"/>
                <a:gd name="connsiteX405" fmla="*/ 39867 w 871824"/>
                <a:gd name="connsiteY405" fmla="*/ 1204065 h 1377837"/>
                <a:gd name="connsiteX406" fmla="*/ 29900 w 871824"/>
                <a:gd name="connsiteY406" fmla="*/ 1248984 h 1377837"/>
                <a:gd name="connsiteX407" fmla="*/ 34884 w 871824"/>
                <a:gd name="connsiteY407" fmla="*/ 1239002 h 1377837"/>
                <a:gd name="connsiteX408" fmla="*/ 32392 w 871824"/>
                <a:gd name="connsiteY408" fmla="*/ 1247736 h 1377837"/>
                <a:gd name="connsiteX409" fmla="*/ 33638 w 871824"/>
                <a:gd name="connsiteY409" fmla="*/ 1246488 h 1377837"/>
                <a:gd name="connsiteX410" fmla="*/ 22425 w 871824"/>
                <a:gd name="connsiteY410" fmla="*/ 1306380 h 1377837"/>
                <a:gd name="connsiteX411" fmla="*/ 21179 w 871824"/>
                <a:gd name="connsiteY411" fmla="*/ 1322601 h 1377837"/>
                <a:gd name="connsiteX412" fmla="*/ 19934 w 871824"/>
                <a:gd name="connsiteY412" fmla="*/ 1321353 h 1377837"/>
                <a:gd name="connsiteX413" fmla="*/ 13704 w 871824"/>
                <a:gd name="connsiteY413" fmla="*/ 1360033 h 1377837"/>
                <a:gd name="connsiteX414" fmla="*/ 2492 w 871824"/>
                <a:gd name="connsiteY414" fmla="*/ 1368767 h 1377837"/>
                <a:gd name="connsiteX415" fmla="*/ 2492 w 871824"/>
                <a:gd name="connsiteY415" fmla="*/ 1364982 h 1377837"/>
                <a:gd name="connsiteX416" fmla="*/ 0 w 871824"/>
                <a:gd name="connsiteY416" fmla="*/ 1366851 h 1377837"/>
                <a:gd name="connsiteX417" fmla="*/ 2492 w 871824"/>
                <a:gd name="connsiteY417" fmla="*/ 1363737 h 1377837"/>
                <a:gd name="connsiteX418" fmla="*/ 2492 w 871824"/>
                <a:gd name="connsiteY418" fmla="*/ 1363620 h 1377837"/>
                <a:gd name="connsiteX419" fmla="*/ 2492 w 871824"/>
                <a:gd name="connsiteY419" fmla="*/ 1351299 h 1377837"/>
                <a:gd name="connsiteX420" fmla="*/ 8721 w 871824"/>
                <a:gd name="connsiteY420" fmla="*/ 1332583 h 1377837"/>
                <a:gd name="connsiteX421" fmla="*/ 4983 w 871824"/>
                <a:gd name="connsiteY421" fmla="*/ 1333830 h 1377837"/>
                <a:gd name="connsiteX422" fmla="*/ 4983 w 871824"/>
                <a:gd name="connsiteY422" fmla="*/ 1330087 h 1377837"/>
                <a:gd name="connsiteX423" fmla="*/ 28654 w 871824"/>
                <a:gd name="connsiteY423" fmla="*/ 1191588 h 1377837"/>
                <a:gd name="connsiteX424" fmla="*/ 27409 w 871824"/>
                <a:gd name="connsiteY424" fmla="*/ 1191588 h 1377837"/>
                <a:gd name="connsiteX425" fmla="*/ 27409 w 871824"/>
                <a:gd name="connsiteY425" fmla="*/ 1179110 h 1377837"/>
                <a:gd name="connsiteX426" fmla="*/ 32392 w 871824"/>
                <a:gd name="connsiteY426" fmla="*/ 1167881 h 1377837"/>
                <a:gd name="connsiteX427" fmla="*/ 29900 w 871824"/>
                <a:gd name="connsiteY427" fmla="*/ 1166633 h 1377837"/>
                <a:gd name="connsiteX428" fmla="*/ 39867 w 871824"/>
                <a:gd name="connsiteY428" fmla="*/ 1101751 h 1377837"/>
                <a:gd name="connsiteX429" fmla="*/ 43605 w 871824"/>
                <a:gd name="connsiteY429" fmla="*/ 1096760 h 1377837"/>
                <a:gd name="connsiteX430" fmla="*/ 42359 w 871824"/>
                <a:gd name="connsiteY430" fmla="*/ 1079291 h 1377837"/>
                <a:gd name="connsiteX431" fmla="*/ 51080 w 871824"/>
                <a:gd name="connsiteY431" fmla="*/ 1055584 h 1377837"/>
                <a:gd name="connsiteX432" fmla="*/ 49834 w 871824"/>
                <a:gd name="connsiteY432" fmla="*/ 1050593 h 1377837"/>
                <a:gd name="connsiteX433" fmla="*/ 52326 w 871824"/>
                <a:gd name="connsiteY433" fmla="*/ 1020648 h 1377837"/>
                <a:gd name="connsiteX434" fmla="*/ 63538 w 871824"/>
                <a:gd name="connsiteY434" fmla="*/ 962004 h 1377837"/>
                <a:gd name="connsiteX435" fmla="*/ 62292 w 871824"/>
                <a:gd name="connsiteY435" fmla="*/ 954517 h 1377837"/>
                <a:gd name="connsiteX436" fmla="*/ 59801 w 871824"/>
                <a:gd name="connsiteY436" fmla="*/ 960756 h 1377837"/>
                <a:gd name="connsiteX437" fmla="*/ 62292 w 871824"/>
                <a:gd name="connsiteY437" fmla="*/ 945783 h 1377837"/>
                <a:gd name="connsiteX438" fmla="*/ 62292 w 871824"/>
                <a:gd name="connsiteY438" fmla="*/ 943288 h 1377837"/>
                <a:gd name="connsiteX439" fmla="*/ 63538 w 871824"/>
                <a:gd name="connsiteY439" fmla="*/ 940792 h 1377837"/>
                <a:gd name="connsiteX440" fmla="*/ 62292 w 871824"/>
                <a:gd name="connsiteY440" fmla="*/ 943288 h 1377837"/>
                <a:gd name="connsiteX441" fmla="*/ 62292 w 871824"/>
                <a:gd name="connsiteY441" fmla="*/ 942040 h 1377837"/>
                <a:gd name="connsiteX442" fmla="*/ 64784 w 871824"/>
                <a:gd name="connsiteY442" fmla="*/ 937049 h 1377837"/>
                <a:gd name="connsiteX443" fmla="*/ 65719 w 871824"/>
                <a:gd name="connsiteY443" fmla="*/ 927535 h 1377837"/>
                <a:gd name="connsiteX444" fmla="*/ 64886 w 871824"/>
                <a:gd name="connsiteY444" fmla="*/ 921563 h 1377837"/>
                <a:gd name="connsiteX445" fmla="*/ 66030 w 871824"/>
                <a:gd name="connsiteY445" fmla="*/ 915837 h 1377837"/>
                <a:gd name="connsiteX446" fmla="*/ 68521 w 871824"/>
                <a:gd name="connsiteY446" fmla="*/ 917085 h 1377837"/>
                <a:gd name="connsiteX447" fmla="*/ 68521 w 871824"/>
                <a:gd name="connsiteY447" fmla="*/ 903360 h 1377837"/>
                <a:gd name="connsiteX448" fmla="*/ 69767 w 871824"/>
                <a:gd name="connsiteY448" fmla="*/ 907103 h 1377837"/>
                <a:gd name="connsiteX449" fmla="*/ 72259 w 871824"/>
                <a:gd name="connsiteY449" fmla="*/ 895874 h 1377837"/>
                <a:gd name="connsiteX450" fmla="*/ 68521 w 871824"/>
                <a:gd name="connsiteY450" fmla="*/ 899617 h 1377837"/>
                <a:gd name="connsiteX451" fmla="*/ 85963 w 871824"/>
                <a:gd name="connsiteY451" fmla="*/ 798550 h 1377837"/>
                <a:gd name="connsiteX452" fmla="*/ 92193 w 871824"/>
                <a:gd name="connsiteY452" fmla="*/ 777338 h 1377837"/>
                <a:gd name="connsiteX453" fmla="*/ 92193 w 871824"/>
                <a:gd name="connsiteY453" fmla="*/ 778586 h 1377837"/>
                <a:gd name="connsiteX454" fmla="*/ 95930 w 871824"/>
                <a:gd name="connsiteY454" fmla="*/ 769852 h 1377837"/>
                <a:gd name="connsiteX455" fmla="*/ 90947 w 871824"/>
                <a:gd name="connsiteY455" fmla="*/ 773595 h 1377837"/>
                <a:gd name="connsiteX456" fmla="*/ 90947 w 871824"/>
                <a:gd name="connsiteY456" fmla="*/ 759870 h 1377837"/>
                <a:gd name="connsiteX457" fmla="*/ 97176 w 871824"/>
                <a:gd name="connsiteY457" fmla="*/ 702474 h 1377837"/>
                <a:gd name="connsiteX458" fmla="*/ 98422 w 871824"/>
                <a:gd name="connsiteY458" fmla="*/ 704969 h 1377837"/>
                <a:gd name="connsiteX459" fmla="*/ 105897 w 871824"/>
                <a:gd name="connsiteY459" fmla="*/ 658803 h 1377837"/>
                <a:gd name="connsiteX460" fmla="*/ 107143 w 871824"/>
                <a:gd name="connsiteY460" fmla="*/ 658803 h 1377837"/>
                <a:gd name="connsiteX461" fmla="*/ 110880 w 871824"/>
                <a:gd name="connsiteY461" fmla="*/ 621371 h 1377837"/>
                <a:gd name="connsiteX462" fmla="*/ 113372 w 871824"/>
                <a:gd name="connsiteY462" fmla="*/ 620123 h 1377837"/>
                <a:gd name="connsiteX463" fmla="*/ 113372 w 871824"/>
                <a:gd name="connsiteY463" fmla="*/ 598911 h 1377837"/>
                <a:gd name="connsiteX464" fmla="*/ 117109 w 871824"/>
                <a:gd name="connsiteY464" fmla="*/ 578948 h 1377837"/>
                <a:gd name="connsiteX465" fmla="*/ 124585 w 871824"/>
                <a:gd name="connsiteY465" fmla="*/ 539020 h 1377837"/>
                <a:gd name="connsiteX466" fmla="*/ 125830 w 871824"/>
                <a:gd name="connsiteY466" fmla="*/ 512817 h 1377837"/>
                <a:gd name="connsiteX467" fmla="*/ 127076 w 871824"/>
                <a:gd name="connsiteY467" fmla="*/ 511570 h 1377837"/>
                <a:gd name="connsiteX468" fmla="*/ 132060 w 871824"/>
                <a:gd name="connsiteY468" fmla="*/ 481624 h 1377837"/>
                <a:gd name="connsiteX469" fmla="*/ 129568 w 871824"/>
                <a:gd name="connsiteY469" fmla="*/ 479128 h 1377837"/>
                <a:gd name="connsiteX470" fmla="*/ 132060 w 871824"/>
                <a:gd name="connsiteY470" fmla="*/ 445439 h 1377837"/>
                <a:gd name="connsiteX471" fmla="*/ 137043 w 871824"/>
                <a:gd name="connsiteY471" fmla="*/ 440448 h 1377837"/>
                <a:gd name="connsiteX472" fmla="*/ 137043 w 871824"/>
                <a:gd name="connsiteY472" fmla="*/ 425475 h 1377837"/>
                <a:gd name="connsiteX473" fmla="*/ 137043 w 871824"/>
                <a:gd name="connsiteY473" fmla="*/ 430466 h 1377837"/>
                <a:gd name="connsiteX474" fmla="*/ 141871 w 871824"/>
                <a:gd name="connsiteY474" fmla="*/ 419081 h 1377837"/>
                <a:gd name="connsiteX475" fmla="*/ 144989 w 871824"/>
                <a:gd name="connsiteY475" fmla="*/ 409212 h 1377837"/>
                <a:gd name="connsiteX476" fmla="*/ 144518 w 871824"/>
                <a:gd name="connsiteY476" fmla="*/ 411750 h 1377837"/>
                <a:gd name="connsiteX477" fmla="*/ 145764 w 871824"/>
                <a:gd name="connsiteY477" fmla="*/ 406759 h 1377837"/>
                <a:gd name="connsiteX478" fmla="*/ 144989 w 871824"/>
                <a:gd name="connsiteY478" fmla="*/ 409212 h 1377837"/>
                <a:gd name="connsiteX479" fmla="*/ 147788 w 871824"/>
                <a:gd name="connsiteY479" fmla="*/ 394126 h 1377837"/>
                <a:gd name="connsiteX480" fmla="*/ 148256 w 871824"/>
                <a:gd name="connsiteY480" fmla="*/ 383052 h 1377837"/>
                <a:gd name="connsiteX481" fmla="*/ 147010 w 871824"/>
                <a:gd name="connsiteY481" fmla="*/ 384300 h 1377837"/>
                <a:gd name="connsiteX482" fmla="*/ 151993 w 871824"/>
                <a:gd name="connsiteY482" fmla="*/ 355602 h 1377837"/>
                <a:gd name="connsiteX483" fmla="*/ 151993 w 871824"/>
                <a:gd name="connsiteY483" fmla="*/ 356850 h 1377837"/>
                <a:gd name="connsiteX484" fmla="*/ 154485 w 871824"/>
                <a:gd name="connsiteY484" fmla="*/ 339381 h 1377837"/>
                <a:gd name="connsiteX485" fmla="*/ 153239 w 871824"/>
                <a:gd name="connsiteY485" fmla="*/ 341877 h 1377837"/>
                <a:gd name="connsiteX486" fmla="*/ 156977 w 871824"/>
                <a:gd name="connsiteY486" fmla="*/ 319418 h 1377837"/>
                <a:gd name="connsiteX487" fmla="*/ 158222 w 871824"/>
                <a:gd name="connsiteY487" fmla="*/ 311931 h 1377837"/>
                <a:gd name="connsiteX488" fmla="*/ 161960 w 871824"/>
                <a:gd name="connsiteY488" fmla="*/ 280738 h 1377837"/>
                <a:gd name="connsiteX489" fmla="*/ 163206 w 871824"/>
                <a:gd name="connsiteY489" fmla="*/ 284481 h 1377837"/>
                <a:gd name="connsiteX490" fmla="*/ 164452 w 871824"/>
                <a:gd name="connsiteY490" fmla="*/ 268260 h 1377837"/>
                <a:gd name="connsiteX491" fmla="*/ 160714 w 871824"/>
                <a:gd name="connsiteY491" fmla="*/ 250792 h 1377837"/>
                <a:gd name="connsiteX492" fmla="*/ 161960 w 871824"/>
                <a:gd name="connsiteY492" fmla="*/ 254535 h 1377837"/>
                <a:gd name="connsiteX493" fmla="*/ 161960 w 871824"/>
                <a:gd name="connsiteY493" fmla="*/ 249544 h 1377837"/>
                <a:gd name="connsiteX494" fmla="*/ 164452 w 871824"/>
                <a:gd name="connsiteY494" fmla="*/ 250792 h 1377837"/>
                <a:gd name="connsiteX495" fmla="*/ 168189 w 871824"/>
                <a:gd name="connsiteY495" fmla="*/ 222094 h 1377837"/>
                <a:gd name="connsiteX496" fmla="*/ 170681 w 871824"/>
                <a:gd name="connsiteY496" fmla="*/ 220846 h 1377837"/>
                <a:gd name="connsiteX497" fmla="*/ 170681 w 871824"/>
                <a:gd name="connsiteY497" fmla="*/ 208369 h 1377837"/>
                <a:gd name="connsiteX498" fmla="*/ 184385 w 871824"/>
                <a:gd name="connsiteY498" fmla="*/ 131009 h 1377837"/>
                <a:gd name="connsiteX499" fmla="*/ 185631 w 871824"/>
                <a:gd name="connsiteY499" fmla="*/ 116036 h 1377837"/>
                <a:gd name="connsiteX500" fmla="*/ 188123 w 871824"/>
                <a:gd name="connsiteY500" fmla="*/ 116036 h 1377837"/>
                <a:gd name="connsiteX501" fmla="*/ 188123 w 871824"/>
                <a:gd name="connsiteY501" fmla="*/ 91081 h 1377837"/>
                <a:gd name="connsiteX502" fmla="*/ 191860 w 871824"/>
                <a:gd name="connsiteY502" fmla="*/ 88586 h 1377837"/>
                <a:gd name="connsiteX503" fmla="*/ 190614 w 871824"/>
                <a:gd name="connsiteY503" fmla="*/ 78604 h 1377837"/>
                <a:gd name="connsiteX504" fmla="*/ 193106 w 871824"/>
                <a:gd name="connsiteY504" fmla="*/ 76108 h 1377837"/>
                <a:gd name="connsiteX505" fmla="*/ 195524 w 871824"/>
                <a:gd name="connsiteY505" fmla="*/ 62788 h 1377837"/>
                <a:gd name="connsiteX506" fmla="*/ 195598 w 871824"/>
                <a:gd name="connsiteY506" fmla="*/ 63631 h 1377837"/>
                <a:gd name="connsiteX507" fmla="*/ 195598 w 871824"/>
                <a:gd name="connsiteY507" fmla="*/ 62383 h 1377837"/>
                <a:gd name="connsiteX508" fmla="*/ 195524 w 871824"/>
                <a:gd name="connsiteY508" fmla="*/ 62788 h 1377837"/>
                <a:gd name="connsiteX509" fmla="*/ 194508 w 871824"/>
                <a:gd name="connsiteY509" fmla="*/ 51154 h 1377837"/>
                <a:gd name="connsiteX510" fmla="*/ 194352 w 871824"/>
                <a:gd name="connsiteY510" fmla="*/ 38676 h 1377837"/>
                <a:gd name="connsiteX511" fmla="*/ 199335 w 871824"/>
                <a:gd name="connsiteY511" fmla="*/ 23703 h 1377837"/>
                <a:gd name="connsiteX512" fmla="*/ 199335 w 871824"/>
                <a:gd name="connsiteY512" fmla="*/ 14969 h 1377837"/>
                <a:gd name="connsiteX513" fmla="*/ 196844 w 871824"/>
                <a:gd name="connsiteY513" fmla="*/ 12473 h 1377837"/>
                <a:gd name="connsiteX514" fmla="*/ 196844 w 871824"/>
                <a:gd name="connsiteY514" fmla="*/ 9978 h 1377837"/>
                <a:gd name="connsiteX515" fmla="*/ 199335 w 871824"/>
                <a:gd name="connsiteY515" fmla="*/ 8730 h 1377837"/>
                <a:gd name="connsiteX516" fmla="*/ 200581 w 871824"/>
                <a:gd name="connsiteY516" fmla="*/ 3739 h 1377837"/>
                <a:gd name="connsiteX517" fmla="*/ 213040 w 871824"/>
                <a:gd name="connsiteY517" fmla="*/ 3739 h 1377837"/>
                <a:gd name="connsiteX518" fmla="*/ 215531 w 871824"/>
                <a:gd name="connsiteY518" fmla="*/ 3739 h 1377837"/>
                <a:gd name="connsiteX519" fmla="*/ 216777 w 871824"/>
                <a:gd name="connsiteY519" fmla="*/ 3739 h 1377837"/>
                <a:gd name="connsiteX520" fmla="*/ 221760 w 871824"/>
                <a:gd name="connsiteY520" fmla="*/ 3739 h 1377837"/>
                <a:gd name="connsiteX521" fmla="*/ 225498 w 871824"/>
                <a:gd name="connsiteY521" fmla="*/ 3739 h 1377837"/>
                <a:gd name="connsiteX522" fmla="*/ 275332 w 871824"/>
                <a:gd name="connsiteY522" fmla="*/ 4987 h 1377837"/>
                <a:gd name="connsiteX523" fmla="*/ 269103 w 871824"/>
                <a:gd name="connsiteY523" fmla="*/ 4987 h 1377837"/>
                <a:gd name="connsiteX524" fmla="*/ 305232 w 871824"/>
                <a:gd name="connsiteY524" fmla="*/ 6235 h 1377837"/>
                <a:gd name="connsiteX525" fmla="*/ 305232 w 871824"/>
                <a:gd name="connsiteY525" fmla="*/ 4987 h 1377837"/>
                <a:gd name="connsiteX526" fmla="*/ 331395 w 871824"/>
                <a:gd name="connsiteY526" fmla="*/ 3739 h 1377837"/>
                <a:gd name="connsiteX527" fmla="*/ 195551 w 871824"/>
                <a:gd name="connsiteY527" fmla="*/ 0 h 1377837"/>
                <a:gd name="connsiteX528" fmla="*/ 196649 w 871824"/>
                <a:gd name="connsiteY528" fmla="*/ 0 h 1377837"/>
                <a:gd name="connsiteX529" fmla="*/ 194452 w 871824"/>
                <a:gd name="connsiteY529" fmla="*/ 7690 h 1377837"/>
                <a:gd name="connsiteX530" fmla="*/ 193354 w 871824"/>
                <a:gd name="connsiteY530" fmla="*/ 9887 h 1377837"/>
                <a:gd name="connsiteX531" fmla="*/ 195551 w 871824"/>
                <a:gd name="connsiteY531" fmla="*/ 0 h 137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Lst>
              <a:rect l="l" t="t" r="r" b="b"/>
              <a:pathLst>
                <a:path w="871824" h="1377837">
                  <a:moveTo>
                    <a:pt x="3661" y="1373261"/>
                  </a:moveTo>
                  <a:cubicBezTo>
                    <a:pt x="3661" y="1374176"/>
                    <a:pt x="3661" y="1376922"/>
                    <a:pt x="1830" y="1377837"/>
                  </a:cubicBezTo>
                  <a:lnTo>
                    <a:pt x="0" y="1374176"/>
                  </a:lnTo>
                  <a:lnTo>
                    <a:pt x="2492" y="1373553"/>
                  </a:lnTo>
                  <a:close/>
                  <a:moveTo>
                    <a:pt x="64784" y="920828"/>
                  </a:moveTo>
                  <a:lnTo>
                    <a:pt x="64886" y="921563"/>
                  </a:lnTo>
                  <a:lnTo>
                    <a:pt x="64784" y="922076"/>
                  </a:lnTo>
                  <a:close/>
                  <a:moveTo>
                    <a:pt x="191860" y="162202"/>
                  </a:moveTo>
                  <a:lnTo>
                    <a:pt x="190614" y="164698"/>
                  </a:lnTo>
                  <a:lnTo>
                    <a:pt x="190706" y="164052"/>
                  </a:lnTo>
                  <a:close/>
                  <a:moveTo>
                    <a:pt x="202143" y="98874"/>
                  </a:moveTo>
                  <a:cubicBezTo>
                    <a:pt x="201045" y="102170"/>
                    <a:pt x="199946" y="104367"/>
                    <a:pt x="202143" y="108761"/>
                  </a:cubicBezTo>
                  <a:lnTo>
                    <a:pt x="197750" y="101071"/>
                  </a:lnTo>
                  <a:close/>
                  <a:moveTo>
                    <a:pt x="822583" y="23688"/>
                  </a:moveTo>
                  <a:cubicBezTo>
                    <a:pt x="824566" y="24032"/>
                    <a:pt x="827007" y="24718"/>
                    <a:pt x="828228" y="24718"/>
                  </a:cubicBezTo>
                  <a:lnTo>
                    <a:pt x="823346" y="24718"/>
                  </a:lnTo>
                  <a:lnTo>
                    <a:pt x="819684" y="24718"/>
                  </a:lnTo>
                  <a:cubicBezTo>
                    <a:pt x="819074" y="23345"/>
                    <a:pt x="820599" y="23345"/>
                    <a:pt x="822583" y="23688"/>
                  </a:cubicBezTo>
                  <a:close/>
                  <a:moveTo>
                    <a:pt x="688458" y="19934"/>
                  </a:moveTo>
                  <a:lnTo>
                    <a:pt x="689373" y="20137"/>
                  </a:lnTo>
                  <a:lnTo>
                    <a:pt x="688000" y="20137"/>
                  </a:lnTo>
                  <a:close/>
                  <a:moveTo>
                    <a:pt x="733011" y="19222"/>
                  </a:moveTo>
                  <a:lnTo>
                    <a:pt x="734232" y="19222"/>
                  </a:lnTo>
                  <a:cubicBezTo>
                    <a:pt x="740335" y="19222"/>
                    <a:pt x="735453" y="20137"/>
                    <a:pt x="733011" y="21053"/>
                  </a:cubicBezTo>
                  <a:cubicBezTo>
                    <a:pt x="733011" y="20137"/>
                    <a:pt x="736673" y="20137"/>
                    <a:pt x="733011" y="19222"/>
                  </a:cubicBezTo>
                  <a:close/>
                  <a:moveTo>
                    <a:pt x="870254" y="16474"/>
                  </a:moveTo>
                  <a:lnTo>
                    <a:pt x="871824" y="16474"/>
                  </a:lnTo>
                  <a:lnTo>
                    <a:pt x="862407" y="19222"/>
                  </a:lnTo>
                  <a:close/>
                  <a:moveTo>
                    <a:pt x="818463" y="16474"/>
                  </a:moveTo>
                  <a:cubicBezTo>
                    <a:pt x="827008" y="17848"/>
                    <a:pt x="839214" y="16474"/>
                    <a:pt x="850200" y="16474"/>
                  </a:cubicBezTo>
                  <a:lnTo>
                    <a:pt x="846538" y="19222"/>
                  </a:lnTo>
                  <a:lnTo>
                    <a:pt x="844097" y="17848"/>
                  </a:lnTo>
                  <a:cubicBezTo>
                    <a:pt x="836773" y="16474"/>
                    <a:pt x="823346" y="20595"/>
                    <a:pt x="818463" y="16474"/>
                  </a:cubicBezTo>
                  <a:close/>
                  <a:moveTo>
                    <a:pt x="778640" y="16474"/>
                  </a:moveTo>
                  <a:lnTo>
                    <a:pt x="766279" y="19222"/>
                  </a:lnTo>
                  <a:lnTo>
                    <a:pt x="763532" y="19222"/>
                  </a:lnTo>
                  <a:close/>
                  <a:moveTo>
                    <a:pt x="720805" y="16474"/>
                  </a:moveTo>
                  <a:lnTo>
                    <a:pt x="720943" y="16505"/>
                  </a:lnTo>
                  <a:lnTo>
                    <a:pt x="720958" y="16474"/>
                  </a:lnTo>
                  <a:lnTo>
                    <a:pt x="723705" y="16474"/>
                  </a:lnTo>
                  <a:lnTo>
                    <a:pt x="722973" y="16962"/>
                  </a:lnTo>
                  <a:lnTo>
                    <a:pt x="733011" y="19222"/>
                  </a:lnTo>
                  <a:cubicBezTo>
                    <a:pt x="729349" y="19222"/>
                    <a:pt x="729349" y="19222"/>
                    <a:pt x="728129" y="20137"/>
                  </a:cubicBezTo>
                  <a:lnTo>
                    <a:pt x="722462" y="17303"/>
                  </a:lnTo>
                  <a:lnTo>
                    <a:pt x="719584" y="19222"/>
                  </a:lnTo>
                  <a:lnTo>
                    <a:pt x="720927" y="16535"/>
                  </a:lnTo>
                  <a:close/>
                  <a:moveTo>
                    <a:pt x="696239" y="16474"/>
                  </a:moveTo>
                  <a:lnTo>
                    <a:pt x="688458" y="19934"/>
                  </a:lnTo>
                  <a:lnTo>
                    <a:pt x="681135" y="18306"/>
                  </a:lnTo>
                  <a:close/>
                  <a:moveTo>
                    <a:pt x="589949" y="16474"/>
                  </a:moveTo>
                  <a:lnTo>
                    <a:pt x="592147" y="19222"/>
                  </a:lnTo>
                  <a:lnTo>
                    <a:pt x="587751" y="19222"/>
                  </a:lnTo>
                  <a:close/>
                  <a:moveTo>
                    <a:pt x="549305" y="16474"/>
                  </a:moveTo>
                  <a:cubicBezTo>
                    <a:pt x="549305" y="16474"/>
                    <a:pt x="554188" y="16474"/>
                    <a:pt x="559070" y="16474"/>
                  </a:cubicBezTo>
                  <a:cubicBezTo>
                    <a:pt x="557850" y="19222"/>
                    <a:pt x="556629" y="19222"/>
                    <a:pt x="556629" y="19222"/>
                  </a:cubicBezTo>
                  <a:close/>
                  <a:moveTo>
                    <a:pt x="457653" y="16474"/>
                  </a:moveTo>
                  <a:cubicBezTo>
                    <a:pt x="465748" y="16474"/>
                    <a:pt x="456496" y="18306"/>
                    <a:pt x="456496" y="20137"/>
                  </a:cubicBezTo>
                  <a:cubicBezTo>
                    <a:pt x="444932" y="18306"/>
                    <a:pt x="456496" y="16474"/>
                    <a:pt x="457653" y="16474"/>
                  </a:cubicBezTo>
                  <a:close/>
                  <a:moveTo>
                    <a:pt x="214224" y="16474"/>
                  </a:moveTo>
                  <a:lnTo>
                    <a:pt x="215140" y="16474"/>
                  </a:lnTo>
                  <a:lnTo>
                    <a:pt x="216178" y="17267"/>
                  </a:lnTo>
                  <a:lnTo>
                    <a:pt x="216399" y="17436"/>
                  </a:lnTo>
                  <a:cubicBezTo>
                    <a:pt x="217200" y="17573"/>
                    <a:pt x="217887" y="17573"/>
                    <a:pt x="216971" y="17573"/>
                  </a:cubicBezTo>
                  <a:cubicBezTo>
                    <a:pt x="215140" y="17573"/>
                    <a:pt x="216971" y="18672"/>
                    <a:pt x="216056" y="18672"/>
                  </a:cubicBezTo>
                  <a:cubicBezTo>
                    <a:pt x="216056" y="18672"/>
                    <a:pt x="216056" y="19771"/>
                    <a:pt x="216056" y="20870"/>
                  </a:cubicBezTo>
                  <a:lnTo>
                    <a:pt x="215032" y="18413"/>
                  </a:lnTo>
                  <a:close/>
                  <a:moveTo>
                    <a:pt x="569316" y="16393"/>
                  </a:moveTo>
                  <a:lnTo>
                    <a:pt x="571519" y="16815"/>
                  </a:lnTo>
                  <a:lnTo>
                    <a:pt x="571843" y="17464"/>
                  </a:lnTo>
                  <a:lnTo>
                    <a:pt x="569507" y="16474"/>
                  </a:lnTo>
                  <a:close/>
                  <a:moveTo>
                    <a:pt x="561876" y="14969"/>
                  </a:moveTo>
                  <a:cubicBezTo>
                    <a:pt x="563122" y="14969"/>
                    <a:pt x="565614" y="15281"/>
                    <a:pt x="567794" y="15749"/>
                  </a:cubicBezTo>
                  <a:lnTo>
                    <a:pt x="569316" y="16393"/>
                  </a:lnTo>
                  <a:close/>
                  <a:moveTo>
                    <a:pt x="662566" y="12084"/>
                  </a:moveTo>
                  <a:cubicBezTo>
                    <a:pt x="674336" y="13182"/>
                    <a:pt x="654719" y="13182"/>
                    <a:pt x="670413" y="13182"/>
                  </a:cubicBezTo>
                  <a:cubicBezTo>
                    <a:pt x="663874" y="14281"/>
                    <a:pt x="667797" y="15379"/>
                    <a:pt x="657335" y="15379"/>
                  </a:cubicBezTo>
                  <a:cubicBezTo>
                    <a:pt x="653411" y="13182"/>
                    <a:pt x="661258" y="13182"/>
                    <a:pt x="662566" y="12084"/>
                  </a:cubicBezTo>
                  <a:close/>
                  <a:moveTo>
                    <a:pt x="774518" y="10986"/>
                  </a:moveTo>
                  <a:lnTo>
                    <a:pt x="775019" y="10986"/>
                  </a:lnTo>
                  <a:lnTo>
                    <a:pt x="779226" y="10986"/>
                  </a:lnTo>
                  <a:lnTo>
                    <a:pt x="776840" y="12655"/>
                  </a:lnTo>
                  <a:lnTo>
                    <a:pt x="779014" y="14647"/>
                  </a:lnTo>
                  <a:lnTo>
                    <a:pt x="774021" y="14647"/>
                  </a:lnTo>
                  <a:lnTo>
                    <a:pt x="774898" y="11429"/>
                  </a:lnTo>
                  <a:close/>
                  <a:moveTo>
                    <a:pt x="736069" y="10986"/>
                  </a:moveTo>
                  <a:lnTo>
                    <a:pt x="737750" y="11639"/>
                  </a:lnTo>
                  <a:lnTo>
                    <a:pt x="745486" y="14647"/>
                  </a:lnTo>
                  <a:lnTo>
                    <a:pt x="740777" y="14647"/>
                  </a:lnTo>
                  <a:lnTo>
                    <a:pt x="737139" y="11818"/>
                  </a:lnTo>
                  <a:close/>
                  <a:moveTo>
                    <a:pt x="729201" y="10986"/>
                  </a:moveTo>
                  <a:cubicBezTo>
                    <a:pt x="726454" y="10986"/>
                    <a:pt x="727827" y="12816"/>
                    <a:pt x="729201" y="14647"/>
                  </a:cubicBezTo>
                  <a:lnTo>
                    <a:pt x="719588" y="12816"/>
                  </a:lnTo>
                  <a:close/>
                  <a:moveTo>
                    <a:pt x="708598" y="10986"/>
                  </a:moveTo>
                  <a:cubicBezTo>
                    <a:pt x="711345" y="13732"/>
                    <a:pt x="712261" y="13732"/>
                    <a:pt x="713177" y="13732"/>
                  </a:cubicBezTo>
                  <a:cubicBezTo>
                    <a:pt x="711345" y="13732"/>
                    <a:pt x="711345" y="13732"/>
                    <a:pt x="710430" y="13732"/>
                  </a:cubicBezTo>
                  <a:close/>
                  <a:moveTo>
                    <a:pt x="681138" y="10986"/>
                  </a:moveTo>
                  <a:cubicBezTo>
                    <a:pt x="685258" y="10986"/>
                    <a:pt x="688004" y="10986"/>
                    <a:pt x="690751" y="10986"/>
                  </a:cubicBezTo>
                  <a:cubicBezTo>
                    <a:pt x="688004" y="13732"/>
                    <a:pt x="686631" y="13732"/>
                    <a:pt x="682511" y="13732"/>
                  </a:cubicBezTo>
                  <a:lnTo>
                    <a:pt x="682334" y="13379"/>
                  </a:lnTo>
                  <a:lnTo>
                    <a:pt x="683536" y="12359"/>
                  </a:lnTo>
                  <a:lnTo>
                    <a:pt x="681267" y="11244"/>
                  </a:lnTo>
                  <a:close/>
                  <a:moveTo>
                    <a:pt x="680741" y="10986"/>
                  </a:moveTo>
                  <a:lnTo>
                    <a:pt x="681267" y="11244"/>
                  </a:lnTo>
                  <a:lnTo>
                    <a:pt x="682334" y="13379"/>
                  </a:lnTo>
                  <a:lnTo>
                    <a:pt x="681918" y="13732"/>
                  </a:lnTo>
                  <a:cubicBezTo>
                    <a:pt x="678387" y="13732"/>
                    <a:pt x="674857" y="13732"/>
                    <a:pt x="670149" y="13732"/>
                  </a:cubicBezTo>
                  <a:cubicBezTo>
                    <a:pt x="673680" y="13732"/>
                    <a:pt x="677211" y="13732"/>
                    <a:pt x="680741" y="10986"/>
                  </a:cubicBezTo>
                  <a:close/>
                  <a:moveTo>
                    <a:pt x="663874" y="10986"/>
                  </a:moveTo>
                  <a:cubicBezTo>
                    <a:pt x="666489" y="10986"/>
                    <a:pt x="669105" y="12084"/>
                    <a:pt x="671721" y="12084"/>
                  </a:cubicBezTo>
                  <a:cubicBezTo>
                    <a:pt x="669105" y="12084"/>
                    <a:pt x="666489" y="12084"/>
                    <a:pt x="662566" y="12084"/>
                  </a:cubicBezTo>
                  <a:cubicBezTo>
                    <a:pt x="656027" y="12084"/>
                    <a:pt x="650796" y="12084"/>
                    <a:pt x="648180" y="12084"/>
                  </a:cubicBezTo>
                  <a:close/>
                  <a:moveTo>
                    <a:pt x="629423" y="10986"/>
                  </a:moveTo>
                  <a:lnTo>
                    <a:pt x="631939" y="12736"/>
                  </a:lnTo>
                  <a:lnTo>
                    <a:pt x="637193" y="10986"/>
                  </a:lnTo>
                  <a:cubicBezTo>
                    <a:pt x="641588" y="12816"/>
                    <a:pt x="643785" y="12816"/>
                    <a:pt x="647081" y="14647"/>
                  </a:cubicBezTo>
                  <a:lnTo>
                    <a:pt x="644884" y="14647"/>
                  </a:lnTo>
                  <a:lnTo>
                    <a:pt x="632142" y="12878"/>
                  </a:lnTo>
                  <a:lnTo>
                    <a:pt x="636881" y="16174"/>
                  </a:lnTo>
                  <a:cubicBezTo>
                    <a:pt x="638042" y="18005"/>
                    <a:pt x="637379" y="19531"/>
                    <a:pt x="633401" y="19531"/>
                  </a:cubicBezTo>
                  <a:cubicBezTo>
                    <a:pt x="625446" y="18310"/>
                    <a:pt x="614839" y="19531"/>
                    <a:pt x="614839" y="20751"/>
                  </a:cubicBezTo>
                  <a:cubicBezTo>
                    <a:pt x="612187" y="19531"/>
                    <a:pt x="614839" y="19531"/>
                    <a:pt x="614839" y="19531"/>
                  </a:cubicBezTo>
                  <a:lnTo>
                    <a:pt x="605558" y="19531"/>
                  </a:lnTo>
                  <a:cubicBezTo>
                    <a:pt x="604232" y="17089"/>
                    <a:pt x="621468" y="17089"/>
                    <a:pt x="617491" y="14648"/>
                  </a:cubicBezTo>
                  <a:cubicBezTo>
                    <a:pt x="622794" y="15869"/>
                    <a:pt x="621468" y="17089"/>
                    <a:pt x="632075" y="15869"/>
                  </a:cubicBezTo>
                  <a:cubicBezTo>
                    <a:pt x="638704" y="15869"/>
                    <a:pt x="622794" y="13427"/>
                    <a:pt x="620142" y="13427"/>
                  </a:cubicBezTo>
                  <a:cubicBezTo>
                    <a:pt x="628098" y="12207"/>
                    <a:pt x="628098" y="12207"/>
                    <a:pt x="629423" y="10986"/>
                  </a:cubicBezTo>
                  <a:close/>
                  <a:moveTo>
                    <a:pt x="326833" y="10986"/>
                  </a:moveTo>
                  <a:lnTo>
                    <a:pt x="328206" y="15104"/>
                  </a:lnTo>
                  <a:lnTo>
                    <a:pt x="324085" y="15104"/>
                  </a:lnTo>
                  <a:close/>
                  <a:moveTo>
                    <a:pt x="513288" y="9978"/>
                  </a:moveTo>
                  <a:cubicBezTo>
                    <a:pt x="513288" y="11226"/>
                    <a:pt x="515780" y="11226"/>
                    <a:pt x="518272" y="11226"/>
                  </a:cubicBezTo>
                  <a:cubicBezTo>
                    <a:pt x="519517" y="9978"/>
                    <a:pt x="519517" y="9978"/>
                    <a:pt x="518272" y="9978"/>
                  </a:cubicBezTo>
                  <a:cubicBezTo>
                    <a:pt x="518272" y="9978"/>
                    <a:pt x="515780" y="9978"/>
                    <a:pt x="513288" y="9978"/>
                  </a:cubicBezTo>
                  <a:close/>
                  <a:moveTo>
                    <a:pt x="538415" y="6690"/>
                  </a:moveTo>
                  <a:cubicBezTo>
                    <a:pt x="539768" y="6518"/>
                    <a:pt x="540576" y="6519"/>
                    <a:pt x="539930" y="6862"/>
                  </a:cubicBezTo>
                  <a:cubicBezTo>
                    <a:pt x="537345" y="5488"/>
                    <a:pt x="538637" y="8236"/>
                    <a:pt x="536052" y="8236"/>
                  </a:cubicBezTo>
                  <a:cubicBezTo>
                    <a:pt x="525389" y="9266"/>
                    <a:pt x="534356" y="7205"/>
                    <a:pt x="538415" y="6690"/>
                  </a:cubicBezTo>
                  <a:close/>
                  <a:moveTo>
                    <a:pt x="712527" y="5488"/>
                  </a:moveTo>
                  <a:lnTo>
                    <a:pt x="707818" y="9151"/>
                  </a:lnTo>
                  <a:lnTo>
                    <a:pt x="703110" y="9151"/>
                  </a:lnTo>
                  <a:close/>
                  <a:moveTo>
                    <a:pt x="687415" y="5488"/>
                  </a:moveTo>
                  <a:cubicBezTo>
                    <a:pt x="685061" y="6862"/>
                    <a:pt x="690947" y="6862"/>
                    <a:pt x="688592" y="9609"/>
                  </a:cubicBezTo>
                  <a:cubicBezTo>
                    <a:pt x="682706" y="6862"/>
                    <a:pt x="679175" y="6862"/>
                    <a:pt x="675643" y="8236"/>
                  </a:cubicBezTo>
                  <a:cubicBezTo>
                    <a:pt x="679175" y="6862"/>
                    <a:pt x="682706" y="6862"/>
                    <a:pt x="687415" y="5488"/>
                  </a:cubicBezTo>
                  <a:close/>
                  <a:moveTo>
                    <a:pt x="625288" y="5488"/>
                  </a:moveTo>
                  <a:lnTo>
                    <a:pt x="624372" y="7320"/>
                  </a:lnTo>
                  <a:lnTo>
                    <a:pt x="620709" y="9151"/>
                  </a:lnTo>
                  <a:close/>
                  <a:moveTo>
                    <a:pt x="608354" y="5488"/>
                  </a:moveTo>
                  <a:lnTo>
                    <a:pt x="608354" y="8236"/>
                  </a:lnTo>
                  <a:lnTo>
                    <a:pt x="604236" y="8236"/>
                  </a:lnTo>
                  <a:close/>
                  <a:moveTo>
                    <a:pt x="571277" y="5488"/>
                  </a:moveTo>
                  <a:lnTo>
                    <a:pt x="580694" y="5488"/>
                  </a:lnTo>
                  <a:cubicBezTo>
                    <a:pt x="577555" y="5488"/>
                    <a:pt x="580694" y="5488"/>
                    <a:pt x="580694" y="8236"/>
                  </a:cubicBezTo>
                  <a:cubicBezTo>
                    <a:pt x="577555" y="8236"/>
                    <a:pt x="575985" y="5488"/>
                    <a:pt x="571277" y="5488"/>
                  </a:cubicBezTo>
                  <a:close/>
                  <a:moveTo>
                    <a:pt x="331395" y="2491"/>
                  </a:moveTo>
                  <a:cubicBezTo>
                    <a:pt x="343853" y="3739"/>
                    <a:pt x="370016" y="1244"/>
                    <a:pt x="376245" y="4987"/>
                  </a:cubicBezTo>
                  <a:cubicBezTo>
                    <a:pt x="379983" y="3739"/>
                    <a:pt x="393687" y="6235"/>
                    <a:pt x="399916" y="6235"/>
                  </a:cubicBezTo>
                  <a:lnTo>
                    <a:pt x="401162" y="7482"/>
                  </a:lnTo>
                  <a:lnTo>
                    <a:pt x="419461" y="7482"/>
                  </a:lnTo>
                  <a:lnTo>
                    <a:pt x="417468" y="5488"/>
                  </a:lnTo>
                  <a:cubicBezTo>
                    <a:pt x="422960" y="5488"/>
                    <a:pt x="428453" y="5488"/>
                    <a:pt x="432572" y="5488"/>
                  </a:cubicBezTo>
                  <a:lnTo>
                    <a:pt x="423356" y="7537"/>
                  </a:lnTo>
                  <a:lnTo>
                    <a:pt x="472175" y="8730"/>
                  </a:lnTo>
                  <a:lnTo>
                    <a:pt x="488371" y="7482"/>
                  </a:lnTo>
                  <a:cubicBezTo>
                    <a:pt x="483388" y="8730"/>
                    <a:pt x="490863" y="7482"/>
                    <a:pt x="495846" y="7482"/>
                  </a:cubicBezTo>
                  <a:cubicBezTo>
                    <a:pt x="500830" y="7482"/>
                    <a:pt x="509551" y="7482"/>
                    <a:pt x="515780" y="8730"/>
                  </a:cubicBezTo>
                  <a:lnTo>
                    <a:pt x="524501" y="8730"/>
                  </a:lnTo>
                  <a:cubicBezTo>
                    <a:pt x="513288" y="9978"/>
                    <a:pt x="525747" y="11226"/>
                    <a:pt x="526993" y="13721"/>
                  </a:cubicBezTo>
                  <a:lnTo>
                    <a:pt x="531976" y="11226"/>
                  </a:lnTo>
                  <a:cubicBezTo>
                    <a:pt x="535713" y="12473"/>
                    <a:pt x="529484" y="13721"/>
                    <a:pt x="533222" y="13721"/>
                  </a:cubicBezTo>
                  <a:cubicBezTo>
                    <a:pt x="538205" y="12473"/>
                    <a:pt x="550664" y="13721"/>
                    <a:pt x="554401" y="11226"/>
                  </a:cubicBezTo>
                  <a:cubicBezTo>
                    <a:pt x="554401" y="11226"/>
                    <a:pt x="553155" y="9978"/>
                    <a:pt x="550664" y="9978"/>
                  </a:cubicBezTo>
                  <a:cubicBezTo>
                    <a:pt x="550664" y="9978"/>
                    <a:pt x="551909" y="8730"/>
                    <a:pt x="553155" y="8730"/>
                  </a:cubicBezTo>
                  <a:cubicBezTo>
                    <a:pt x="560630" y="9978"/>
                    <a:pt x="556893" y="8730"/>
                    <a:pt x="556893" y="8730"/>
                  </a:cubicBezTo>
                  <a:cubicBezTo>
                    <a:pt x="566860" y="11226"/>
                    <a:pt x="571843" y="8730"/>
                    <a:pt x="578072" y="13721"/>
                  </a:cubicBezTo>
                  <a:cubicBezTo>
                    <a:pt x="569351" y="8730"/>
                    <a:pt x="599252" y="13721"/>
                    <a:pt x="594268" y="9978"/>
                  </a:cubicBezTo>
                  <a:cubicBezTo>
                    <a:pt x="600497" y="12473"/>
                    <a:pt x="598006" y="9978"/>
                    <a:pt x="602989" y="12473"/>
                  </a:cubicBezTo>
                  <a:lnTo>
                    <a:pt x="595620" y="13144"/>
                  </a:lnTo>
                  <a:lnTo>
                    <a:pt x="596300" y="13732"/>
                  </a:lnTo>
                  <a:lnTo>
                    <a:pt x="593719" y="13317"/>
                  </a:lnTo>
                  <a:lnTo>
                    <a:pt x="575581" y="14969"/>
                  </a:lnTo>
                  <a:lnTo>
                    <a:pt x="583056" y="16217"/>
                  </a:lnTo>
                  <a:lnTo>
                    <a:pt x="578241" y="16572"/>
                  </a:lnTo>
                  <a:lnTo>
                    <a:pt x="580890" y="19222"/>
                  </a:lnTo>
                  <a:lnTo>
                    <a:pt x="572975" y="16960"/>
                  </a:lnTo>
                  <a:lnTo>
                    <a:pt x="572466" y="16997"/>
                  </a:lnTo>
                  <a:lnTo>
                    <a:pt x="571519" y="16815"/>
                  </a:lnTo>
                  <a:lnTo>
                    <a:pt x="571361" y="16498"/>
                  </a:lnTo>
                  <a:lnTo>
                    <a:pt x="571277" y="16474"/>
                  </a:lnTo>
                  <a:lnTo>
                    <a:pt x="571349" y="16474"/>
                  </a:lnTo>
                  <a:lnTo>
                    <a:pt x="570597" y="14969"/>
                  </a:lnTo>
                  <a:lnTo>
                    <a:pt x="561876" y="14969"/>
                  </a:lnTo>
                  <a:lnTo>
                    <a:pt x="543189" y="14969"/>
                  </a:lnTo>
                  <a:cubicBezTo>
                    <a:pt x="549418" y="17464"/>
                    <a:pt x="533222" y="17464"/>
                    <a:pt x="538205" y="18712"/>
                  </a:cubicBezTo>
                  <a:lnTo>
                    <a:pt x="544434" y="18712"/>
                  </a:lnTo>
                  <a:cubicBezTo>
                    <a:pt x="546926" y="19960"/>
                    <a:pt x="541943" y="19960"/>
                    <a:pt x="538205" y="21208"/>
                  </a:cubicBezTo>
                  <a:cubicBezTo>
                    <a:pt x="525124" y="19336"/>
                    <a:pt x="502932" y="19570"/>
                    <a:pt x="489500" y="18751"/>
                  </a:cubicBezTo>
                  <a:lnTo>
                    <a:pt x="487378" y="18474"/>
                  </a:lnTo>
                  <a:lnTo>
                    <a:pt x="483388" y="20137"/>
                  </a:lnTo>
                  <a:lnTo>
                    <a:pt x="483388" y="17952"/>
                  </a:lnTo>
                  <a:lnTo>
                    <a:pt x="479650" y="17464"/>
                  </a:lnTo>
                  <a:lnTo>
                    <a:pt x="483388" y="17464"/>
                  </a:lnTo>
                  <a:lnTo>
                    <a:pt x="483388" y="16474"/>
                  </a:lnTo>
                  <a:lnTo>
                    <a:pt x="485762" y="17464"/>
                  </a:lnTo>
                  <a:lnTo>
                    <a:pt x="494601" y="17464"/>
                  </a:lnTo>
                  <a:lnTo>
                    <a:pt x="485880" y="14969"/>
                  </a:lnTo>
                  <a:cubicBezTo>
                    <a:pt x="492109" y="14969"/>
                    <a:pt x="498338" y="17464"/>
                    <a:pt x="508305" y="17464"/>
                  </a:cubicBezTo>
                  <a:cubicBezTo>
                    <a:pt x="507059" y="16217"/>
                    <a:pt x="514534" y="13721"/>
                    <a:pt x="505813" y="11226"/>
                  </a:cubicBezTo>
                  <a:cubicBezTo>
                    <a:pt x="487126" y="8730"/>
                    <a:pt x="489617" y="14969"/>
                    <a:pt x="465946" y="13721"/>
                  </a:cubicBezTo>
                  <a:cubicBezTo>
                    <a:pt x="464700" y="14969"/>
                    <a:pt x="472175" y="11226"/>
                    <a:pt x="458471" y="12473"/>
                  </a:cubicBezTo>
                  <a:lnTo>
                    <a:pt x="458120" y="12524"/>
                  </a:lnTo>
                  <a:lnTo>
                    <a:pt x="458120" y="12816"/>
                  </a:lnTo>
                  <a:cubicBezTo>
                    <a:pt x="457296" y="13274"/>
                    <a:pt x="455923" y="13732"/>
                    <a:pt x="454824" y="14647"/>
                  </a:cubicBezTo>
                  <a:lnTo>
                    <a:pt x="453144" y="13248"/>
                  </a:lnTo>
                  <a:lnTo>
                    <a:pt x="439161" y="15281"/>
                  </a:lnTo>
                  <a:cubicBezTo>
                    <a:pt x="434178" y="16529"/>
                    <a:pt x="431063" y="18089"/>
                    <a:pt x="431063" y="19960"/>
                  </a:cubicBezTo>
                  <a:cubicBezTo>
                    <a:pt x="438538" y="19960"/>
                    <a:pt x="452242" y="17464"/>
                    <a:pt x="453488" y="19960"/>
                  </a:cubicBezTo>
                  <a:cubicBezTo>
                    <a:pt x="446013" y="21208"/>
                    <a:pt x="434800" y="21208"/>
                    <a:pt x="434800" y="22455"/>
                  </a:cubicBezTo>
                  <a:cubicBezTo>
                    <a:pt x="428571" y="19960"/>
                    <a:pt x="447259" y="21208"/>
                    <a:pt x="438538" y="19960"/>
                  </a:cubicBezTo>
                  <a:cubicBezTo>
                    <a:pt x="433554" y="19960"/>
                    <a:pt x="432308" y="19960"/>
                    <a:pt x="429817" y="21208"/>
                  </a:cubicBezTo>
                  <a:cubicBezTo>
                    <a:pt x="432308" y="19960"/>
                    <a:pt x="424833" y="18712"/>
                    <a:pt x="423587" y="17464"/>
                  </a:cubicBezTo>
                  <a:cubicBezTo>
                    <a:pt x="409883" y="17464"/>
                    <a:pt x="399916" y="16217"/>
                    <a:pt x="383720" y="14969"/>
                  </a:cubicBezTo>
                  <a:lnTo>
                    <a:pt x="381229" y="13721"/>
                  </a:lnTo>
                  <a:cubicBezTo>
                    <a:pt x="373754" y="13721"/>
                    <a:pt x="362541" y="17464"/>
                    <a:pt x="366279" y="19960"/>
                  </a:cubicBezTo>
                  <a:cubicBezTo>
                    <a:pt x="356312" y="19960"/>
                    <a:pt x="356312" y="18712"/>
                    <a:pt x="348837" y="18712"/>
                  </a:cubicBezTo>
                  <a:cubicBezTo>
                    <a:pt x="360049" y="21208"/>
                    <a:pt x="345099" y="18712"/>
                    <a:pt x="345099" y="21208"/>
                  </a:cubicBezTo>
                  <a:cubicBezTo>
                    <a:pt x="336378" y="21208"/>
                    <a:pt x="341362" y="19960"/>
                    <a:pt x="337624" y="18712"/>
                  </a:cubicBezTo>
                  <a:cubicBezTo>
                    <a:pt x="336378" y="19960"/>
                    <a:pt x="332641" y="19960"/>
                    <a:pt x="332641" y="21208"/>
                  </a:cubicBezTo>
                  <a:cubicBezTo>
                    <a:pt x="330149" y="19960"/>
                    <a:pt x="332641" y="18400"/>
                    <a:pt x="335132" y="16997"/>
                  </a:cubicBezTo>
                  <a:lnTo>
                    <a:pt x="335530" y="16474"/>
                  </a:lnTo>
                  <a:lnTo>
                    <a:pt x="337624" y="13721"/>
                  </a:lnTo>
                  <a:cubicBezTo>
                    <a:pt x="332641" y="11226"/>
                    <a:pt x="315199" y="8730"/>
                    <a:pt x="313953" y="8730"/>
                  </a:cubicBezTo>
                  <a:cubicBezTo>
                    <a:pt x="310215" y="11226"/>
                    <a:pt x="311461" y="19960"/>
                    <a:pt x="316445" y="22455"/>
                  </a:cubicBezTo>
                  <a:cubicBezTo>
                    <a:pt x="316445" y="23703"/>
                    <a:pt x="308970" y="21208"/>
                    <a:pt x="305232" y="21208"/>
                  </a:cubicBezTo>
                  <a:cubicBezTo>
                    <a:pt x="295265" y="17464"/>
                    <a:pt x="290282" y="22455"/>
                    <a:pt x="281561" y="21208"/>
                  </a:cubicBezTo>
                  <a:lnTo>
                    <a:pt x="287790" y="19960"/>
                  </a:lnTo>
                  <a:cubicBezTo>
                    <a:pt x="286544" y="19960"/>
                    <a:pt x="274086" y="19960"/>
                    <a:pt x="272840" y="21208"/>
                  </a:cubicBezTo>
                  <a:cubicBezTo>
                    <a:pt x="272840" y="19960"/>
                    <a:pt x="279069" y="16217"/>
                    <a:pt x="275332" y="14969"/>
                  </a:cubicBezTo>
                  <a:cubicBezTo>
                    <a:pt x="260382" y="14969"/>
                    <a:pt x="245432" y="18712"/>
                    <a:pt x="246677" y="21208"/>
                  </a:cubicBezTo>
                  <a:lnTo>
                    <a:pt x="270348" y="19960"/>
                  </a:lnTo>
                  <a:cubicBezTo>
                    <a:pt x="270348" y="21208"/>
                    <a:pt x="252907" y="21208"/>
                    <a:pt x="254152" y="23703"/>
                  </a:cubicBezTo>
                  <a:lnTo>
                    <a:pt x="232973" y="22455"/>
                  </a:lnTo>
                  <a:cubicBezTo>
                    <a:pt x="235465" y="22455"/>
                    <a:pt x="242940" y="21208"/>
                    <a:pt x="240448" y="21208"/>
                  </a:cubicBezTo>
                  <a:cubicBezTo>
                    <a:pt x="230481" y="19960"/>
                    <a:pt x="235465" y="19960"/>
                    <a:pt x="229236" y="18712"/>
                  </a:cubicBezTo>
                  <a:cubicBezTo>
                    <a:pt x="239202" y="16217"/>
                    <a:pt x="259136" y="9978"/>
                    <a:pt x="266611" y="7482"/>
                  </a:cubicBezTo>
                  <a:lnTo>
                    <a:pt x="255398" y="8730"/>
                  </a:lnTo>
                  <a:lnTo>
                    <a:pt x="252907" y="7482"/>
                  </a:lnTo>
                  <a:cubicBezTo>
                    <a:pt x="237956" y="8730"/>
                    <a:pt x="224252" y="16217"/>
                    <a:pt x="220515" y="18712"/>
                  </a:cubicBezTo>
                  <a:cubicBezTo>
                    <a:pt x="215531" y="17464"/>
                    <a:pt x="215531" y="13721"/>
                    <a:pt x="216777" y="12473"/>
                  </a:cubicBezTo>
                  <a:cubicBezTo>
                    <a:pt x="213040" y="12473"/>
                    <a:pt x="210548" y="12473"/>
                    <a:pt x="209302" y="13721"/>
                  </a:cubicBezTo>
                  <a:cubicBezTo>
                    <a:pt x="209302" y="17464"/>
                    <a:pt x="209302" y="19960"/>
                    <a:pt x="210548" y="22455"/>
                  </a:cubicBezTo>
                  <a:cubicBezTo>
                    <a:pt x="210548" y="23703"/>
                    <a:pt x="210548" y="28694"/>
                    <a:pt x="210548" y="34933"/>
                  </a:cubicBezTo>
                  <a:lnTo>
                    <a:pt x="211794" y="28694"/>
                  </a:lnTo>
                  <a:cubicBezTo>
                    <a:pt x="211794" y="32437"/>
                    <a:pt x="209302" y="46162"/>
                    <a:pt x="209302" y="44915"/>
                  </a:cubicBezTo>
                  <a:cubicBezTo>
                    <a:pt x="208056" y="48658"/>
                    <a:pt x="205564" y="51153"/>
                    <a:pt x="205564" y="46162"/>
                  </a:cubicBezTo>
                  <a:lnTo>
                    <a:pt x="206810" y="62383"/>
                  </a:lnTo>
                  <a:cubicBezTo>
                    <a:pt x="206810" y="59888"/>
                    <a:pt x="203073" y="59888"/>
                    <a:pt x="203073" y="59888"/>
                  </a:cubicBezTo>
                  <a:cubicBezTo>
                    <a:pt x="201827" y="64878"/>
                    <a:pt x="205564" y="71117"/>
                    <a:pt x="206810" y="66126"/>
                  </a:cubicBezTo>
                  <a:cubicBezTo>
                    <a:pt x="201827" y="77356"/>
                    <a:pt x="203073" y="74860"/>
                    <a:pt x="199335" y="83595"/>
                  </a:cubicBezTo>
                  <a:cubicBezTo>
                    <a:pt x="199335" y="87338"/>
                    <a:pt x="203073" y="84842"/>
                    <a:pt x="204319" y="82347"/>
                  </a:cubicBezTo>
                  <a:cubicBezTo>
                    <a:pt x="203073" y="89833"/>
                    <a:pt x="203073" y="93577"/>
                    <a:pt x="201827" y="97320"/>
                  </a:cubicBezTo>
                  <a:cubicBezTo>
                    <a:pt x="201827" y="84842"/>
                    <a:pt x="194352" y="92329"/>
                    <a:pt x="191860" y="89833"/>
                  </a:cubicBezTo>
                  <a:lnTo>
                    <a:pt x="199335" y="118531"/>
                  </a:lnTo>
                  <a:cubicBezTo>
                    <a:pt x="198089" y="117284"/>
                    <a:pt x="195598" y="114788"/>
                    <a:pt x="194352" y="114788"/>
                  </a:cubicBezTo>
                  <a:cubicBezTo>
                    <a:pt x="195598" y="116036"/>
                    <a:pt x="195598" y="124770"/>
                    <a:pt x="194819" y="135064"/>
                  </a:cubicBezTo>
                  <a:lnTo>
                    <a:pt x="190706" y="164052"/>
                  </a:lnTo>
                  <a:lnTo>
                    <a:pt x="189524" y="165945"/>
                  </a:lnTo>
                  <a:cubicBezTo>
                    <a:pt x="188746" y="169377"/>
                    <a:pt x="188123" y="174056"/>
                    <a:pt x="188123" y="177175"/>
                  </a:cubicBezTo>
                  <a:cubicBezTo>
                    <a:pt x="188123" y="175927"/>
                    <a:pt x="188123" y="174680"/>
                    <a:pt x="188123" y="172184"/>
                  </a:cubicBezTo>
                  <a:cubicBezTo>
                    <a:pt x="184385" y="182166"/>
                    <a:pt x="190614" y="187157"/>
                    <a:pt x="186877" y="195891"/>
                  </a:cubicBezTo>
                  <a:cubicBezTo>
                    <a:pt x="188123" y="187157"/>
                    <a:pt x="188123" y="184662"/>
                    <a:pt x="185631" y="184662"/>
                  </a:cubicBezTo>
                  <a:cubicBezTo>
                    <a:pt x="185631" y="193396"/>
                    <a:pt x="181893" y="210864"/>
                    <a:pt x="185631" y="207121"/>
                  </a:cubicBezTo>
                  <a:cubicBezTo>
                    <a:pt x="184385" y="212112"/>
                    <a:pt x="184385" y="217103"/>
                    <a:pt x="183139" y="215855"/>
                  </a:cubicBezTo>
                  <a:lnTo>
                    <a:pt x="181893" y="235819"/>
                  </a:lnTo>
                  <a:cubicBezTo>
                    <a:pt x="181893" y="233323"/>
                    <a:pt x="181893" y="232076"/>
                    <a:pt x="179402" y="237067"/>
                  </a:cubicBezTo>
                  <a:cubicBezTo>
                    <a:pt x="181893" y="228332"/>
                    <a:pt x="179402" y="217103"/>
                    <a:pt x="183139" y="212112"/>
                  </a:cubicBezTo>
                  <a:cubicBezTo>
                    <a:pt x="181893" y="210864"/>
                    <a:pt x="179402" y="214607"/>
                    <a:pt x="178156" y="209616"/>
                  </a:cubicBezTo>
                  <a:cubicBezTo>
                    <a:pt x="175664" y="229580"/>
                    <a:pt x="178156" y="242058"/>
                    <a:pt x="179402" y="254535"/>
                  </a:cubicBezTo>
                  <a:lnTo>
                    <a:pt x="175664" y="273251"/>
                  </a:lnTo>
                  <a:lnTo>
                    <a:pt x="173173" y="276994"/>
                  </a:lnTo>
                  <a:cubicBezTo>
                    <a:pt x="173173" y="279490"/>
                    <a:pt x="174418" y="280738"/>
                    <a:pt x="173173" y="280738"/>
                  </a:cubicBezTo>
                  <a:cubicBezTo>
                    <a:pt x="173173" y="280738"/>
                    <a:pt x="171927" y="280738"/>
                    <a:pt x="171927" y="279490"/>
                  </a:cubicBezTo>
                  <a:lnTo>
                    <a:pt x="171927" y="282156"/>
                  </a:lnTo>
                  <a:lnTo>
                    <a:pt x="171927" y="284481"/>
                  </a:lnTo>
                  <a:lnTo>
                    <a:pt x="171153" y="282930"/>
                  </a:lnTo>
                  <a:lnTo>
                    <a:pt x="168189" y="276994"/>
                  </a:lnTo>
                  <a:lnTo>
                    <a:pt x="170681" y="273251"/>
                  </a:lnTo>
                  <a:cubicBezTo>
                    <a:pt x="170681" y="268260"/>
                    <a:pt x="169435" y="265765"/>
                    <a:pt x="168189" y="270756"/>
                  </a:cubicBezTo>
                  <a:cubicBezTo>
                    <a:pt x="168189" y="272003"/>
                    <a:pt x="168189" y="273251"/>
                    <a:pt x="168189" y="273251"/>
                  </a:cubicBezTo>
                  <a:cubicBezTo>
                    <a:pt x="166943" y="270756"/>
                    <a:pt x="165697" y="269508"/>
                    <a:pt x="165697" y="270756"/>
                  </a:cubicBezTo>
                  <a:lnTo>
                    <a:pt x="165697" y="284481"/>
                  </a:lnTo>
                  <a:cubicBezTo>
                    <a:pt x="165697" y="283233"/>
                    <a:pt x="166943" y="280738"/>
                    <a:pt x="168189" y="279490"/>
                  </a:cubicBezTo>
                  <a:cubicBezTo>
                    <a:pt x="168189" y="288224"/>
                    <a:pt x="169435" y="298206"/>
                    <a:pt x="171927" y="290719"/>
                  </a:cubicBezTo>
                  <a:lnTo>
                    <a:pt x="169435" y="300701"/>
                  </a:lnTo>
                  <a:cubicBezTo>
                    <a:pt x="170681" y="313179"/>
                    <a:pt x="169435" y="310683"/>
                    <a:pt x="169435" y="325656"/>
                  </a:cubicBezTo>
                  <a:cubicBezTo>
                    <a:pt x="168189" y="326904"/>
                    <a:pt x="168189" y="323161"/>
                    <a:pt x="166943" y="325656"/>
                  </a:cubicBezTo>
                  <a:cubicBezTo>
                    <a:pt x="168189" y="336886"/>
                    <a:pt x="159468" y="351859"/>
                    <a:pt x="161960" y="354354"/>
                  </a:cubicBezTo>
                  <a:cubicBezTo>
                    <a:pt x="161960" y="363088"/>
                    <a:pt x="164452" y="358097"/>
                    <a:pt x="164452" y="364336"/>
                  </a:cubicBezTo>
                  <a:cubicBezTo>
                    <a:pt x="163206" y="363088"/>
                    <a:pt x="163206" y="363088"/>
                    <a:pt x="161960" y="365584"/>
                  </a:cubicBezTo>
                  <a:lnTo>
                    <a:pt x="163206" y="371823"/>
                  </a:lnTo>
                  <a:cubicBezTo>
                    <a:pt x="161960" y="374318"/>
                    <a:pt x="163206" y="365584"/>
                    <a:pt x="160714" y="373070"/>
                  </a:cubicBezTo>
                  <a:cubicBezTo>
                    <a:pt x="160714" y="385548"/>
                    <a:pt x="160714" y="393034"/>
                    <a:pt x="158222" y="404264"/>
                  </a:cubicBezTo>
                  <a:cubicBezTo>
                    <a:pt x="156977" y="419237"/>
                    <a:pt x="161960" y="398025"/>
                    <a:pt x="159468" y="410503"/>
                  </a:cubicBezTo>
                  <a:cubicBezTo>
                    <a:pt x="158222" y="411750"/>
                    <a:pt x="156977" y="414246"/>
                    <a:pt x="155731" y="422980"/>
                  </a:cubicBezTo>
                  <a:cubicBezTo>
                    <a:pt x="155731" y="426723"/>
                    <a:pt x="156977" y="425475"/>
                    <a:pt x="156977" y="434210"/>
                  </a:cubicBezTo>
                  <a:lnTo>
                    <a:pt x="156527" y="433985"/>
                  </a:lnTo>
                  <a:lnTo>
                    <a:pt x="154485" y="432962"/>
                  </a:lnTo>
                  <a:cubicBezTo>
                    <a:pt x="153239" y="439201"/>
                    <a:pt x="153239" y="444192"/>
                    <a:pt x="150747" y="444192"/>
                  </a:cubicBezTo>
                  <a:cubicBezTo>
                    <a:pt x="151993" y="450430"/>
                    <a:pt x="150747" y="452926"/>
                    <a:pt x="150747" y="456669"/>
                  </a:cubicBezTo>
                  <a:cubicBezTo>
                    <a:pt x="149501" y="466651"/>
                    <a:pt x="155731" y="450430"/>
                    <a:pt x="156977" y="446687"/>
                  </a:cubicBezTo>
                  <a:cubicBezTo>
                    <a:pt x="154485" y="457917"/>
                    <a:pt x="154485" y="464155"/>
                    <a:pt x="150747" y="469146"/>
                  </a:cubicBezTo>
                  <a:lnTo>
                    <a:pt x="150747" y="460412"/>
                  </a:lnTo>
                  <a:cubicBezTo>
                    <a:pt x="144518" y="479128"/>
                    <a:pt x="151993" y="479128"/>
                    <a:pt x="144518" y="487862"/>
                  </a:cubicBezTo>
                  <a:cubicBezTo>
                    <a:pt x="145764" y="481624"/>
                    <a:pt x="145764" y="472890"/>
                    <a:pt x="144518" y="476633"/>
                  </a:cubicBezTo>
                  <a:lnTo>
                    <a:pt x="144518" y="485367"/>
                  </a:lnTo>
                  <a:cubicBezTo>
                    <a:pt x="143272" y="487862"/>
                    <a:pt x="144518" y="480376"/>
                    <a:pt x="143272" y="485367"/>
                  </a:cubicBezTo>
                  <a:cubicBezTo>
                    <a:pt x="143272" y="487862"/>
                    <a:pt x="144518" y="492853"/>
                    <a:pt x="144518" y="495349"/>
                  </a:cubicBezTo>
                  <a:lnTo>
                    <a:pt x="142026" y="511570"/>
                  </a:lnTo>
                  <a:cubicBezTo>
                    <a:pt x="143272" y="509074"/>
                    <a:pt x="142026" y="509074"/>
                    <a:pt x="140781" y="511570"/>
                  </a:cubicBezTo>
                  <a:lnTo>
                    <a:pt x="140781" y="522799"/>
                  </a:lnTo>
                  <a:cubicBezTo>
                    <a:pt x="140781" y="519056"/>
                    <a:pt x="139535" y="522799"/>
                    <a:pt x="138289" y="527790"/>
                  </a:cubicBezTo>
                  <a:lnTo>
                    <a:pt x="138369" y="529946"/>
                  </a:lnTo>
                  <a:lnTo>
                    <a:pt x="140984" y="527332"/>
                  </a:lnTo>
                  <a:lnTo>
                    <a:pt x="140984" y="529162"/>
                  </a:lnTo>
                  <a:lnTo>
                    <a:pt x="138388" y="530460"/>
                  </a:lnTo>
                  <a:lnTo>
                    <a:pt x="138756" y="540424"/>
                  </a:lnTo>
                  <a:cubicBezTo>
                    <a:pt x="139535" y="543075"/>
                    <a:pt x="140158" y="545259"/>
                    <a:pt x="138289" y="550249"/>
                  </a:cubicBezTo>
                  <a:cubicBezTo>
                    <a:pt x="138289" y="549002"/>
                    <a:pt x="138289" y="547754"/>
                    <a:pt x="138289" y="546506"/>
                  </a:cubicBezTo>
                  <a:lnTo>
                    <a:pt x="137043" y="552745"/>
                  </a:lnTo>
                  <a:cubicBezTo>
                    <a:pt x="140781" y="553993"/>
                    <a:pt x="132060" y="586434"/>
                    <a:pt x="137043" y="587682"/>
                  </a:cubicBezTo>
                  <a:cubicBezTo>
                    <a:pt x="133305" y="595168"/>
                    <a:pt x="135797" y="588929"/>
                    <a:pt x="134551" y="577700"/>
                  </a:cubicBezTo>
                  <a:lnTo>
                    <a:pt x="132448" y="585072"/>
                  </a:lnTo>
                  <a:lnTo>
                    <a:pt x="133305" y="575204"/>
                  </a:lnTo>
                  <a:cubicBezTo>
                    <a:pt x="133305" y="580195"/>
                    <a:pt x="132060" y="582691"/>
                    <a:pt x="132060" y="586434"/>
                  </a:cubicBezTo>
                  <a:lnTo>
                    <a:pt x="132448" y="585072"/>
                  </a:lnTo>
                  <a:lnTo>
                    <a:pt x="130814" y="603902"/>
                  </a:lnTo>
                  <a:cubicBezTo>
                    <a:pt x="129568" y="608893"/>
                    <a:pt x="127076" y="600159"/>
                    <a:pt x="127076" y="612636"/>
                  </a:cubicBezTo>
                  <a:cubicBezTo>
                    <a:pt x="124585" y="630105"/>
                    <a:pt x="130814" y="610141"/>
                    <a:pt x="129568" y="620123"/>
                  </a:cubicBezTo>
                  <a:lnTo>
                    <a:pt x="127076" y="627609"/>
                  </a:lnTo>
                  <a:lnTo>
                    <a:pt x="120905" y="660986"/>
                  </a:lnTo>
                  <a:lnTo>
                    <a:pt x="123135" y="660652"/>
                  </a:lnTo>
                  <a:cubicBezTo>
                    <a:pt x="123593" y="660767"/>
                    <a:pt x="123593" y="661453"/>
                    <a:pt x="122677" y="663741"/>
                  </a:cubicBezTo>
                  <a:lnTo>
                    <a:pt x="120891" y="661061"/>
                  </a:lnTo>
                  <a:lnTo>
                    <a:pt x="120847" y="661298"/>
                  </a:lnTo>
                  <a:lnTo>
                    <a:pt x="120847" y="664653"/>
                  </a:lnTo>
                  <a:lnTo>
                    <a:pt x="120847" y="666289"/>
                  </a:lnTo>
                  <a:cubicBezTo>
                    <a:pt x="118355" y="678767"/>
                    <a:pt x="119601" y="692492"/>
                    <a:pt x="117109" y="701226"/>
                  </a:cubicBezTo>
                  <a:cubicBezTo>
                    <a:pt x="117109" y="698731"/>
                    <a:pt x="115864" y="706217"/>
                    <a:pt x="114618" y="707465"/>
                  </a:cubicBezTo>
                  <a:lnTo>
                    <a:pt x="113372" y="723685"/>
                  </a:lnTo>
                  <a:cubicBezTo>
                    <a:pt x="114618" y="716199"/>
                    <a:pt x="113372" y="716199"/>
                    <a:pt x="110880" y="714951"/>
                  </a:cubicBezTo>
                  <a:cubicBezTo>
                    <a:pt x="110880" y="719942"/>
                    <a:pt x="110880" y="722438"/>
                    <a:pt x="110880" y="726181"/>
                  </a:cubicBezTo>
                  <a:cubicBezTo>
                    <a:pt x="110880" y="723685"/>
                    <a:pt x="110880" y="721190"/>
                    <a:pt x="109634" y="723685"/>
                  </a:cubicBezTo>
                  <a:lnTo>
                    <a:pt x="109634" y="741154"/>
                  </a:lnTo>
                  <a:cubicBezTo>
                    <a:pt x="109634" y="739906"/>
                    <a:pt x="110880" y="738658"/>
                    <a:pt x="110880" y="736163"/>
                  </a:cubicBezTo>
                  <a:cubicBezTo>
                    <a:pt x="109634" y="741154"/>
                    <a:pt x="109634" y="749888"/>
                    <a:pt x="107143" y="756127"/>
                  </a:cubicBezTo>
                  <a:cubicBezTo>
                    <a:pt x="107143" y="756127"/>
                    <a:pt x="107143" y="753631"/>
                    <a:pt x="105897" y="753631"/>
                  </a:cubicBezTo>
                  <a:cubicBezTo>
                    <a:pt x="108389" y="747392"/>
                    <a:pt x="107143" y="744897"/>
                    <a:pt x="107143" y="742401"/>
                  </a:cubicBezTo>
                  <a:cubicBezTo>
                    <a:pt x="104651" y="753631"/>
                    <a:pt x="105897" y="744897"/>
                    <a:pt x="104651" y="749888"/>
                  </a:cubicBezTo>
                  <a:cubicBezTo>
                    <a:pt x="103405" y="758622"/>
                    <a:pt x="104651" y="762365"/>
                    <a:pt x="105897" y="761118"/>
                  </a:cubicBezTo>
                  <a:cubicBezTo>
                    <a:pt x="103405" y="769852"/>
                    <a:pt x="103405" y="773595"/>
                    <a:pt x="103405" y="782329"/>
                  </a:cubicBezTo>
                  <a:lnTo>
                    <a:pt x="100913" y="781081"/>
                  </a:lnTo>
                  <a:lnTo>
                    <a:pt x="100913" y="789816"/>
                  </a:lnTo>
                  <a:lnTo>
                    <a:pt x="99668" y="782329"/>
                  </a:lnTo>
                  <a:cubicBezTo>
                    <a:pt x="95930" y="798550"/>
                    <a:pt x="102159" y="786072"/>
                    <a:pt x="98422" y="804788"/>
                  </a:cubicBezTo>
                  <a:lnTo>
                    <a:pt x="97176" y="803541"/>
                  </a:lnTo>
                  <a:cubicBezTo>
                    <a:pt x="95930" y="811027"/>
                    <a:pt x="99668" y="814770"/>
                    <a:pt x="95930" y="819761"/>
                  </a:cubicBezTo>
                  <a:cubicBezTo>
                    <a:pt x="95930" y="826000"/>
                    <a:pt x="100913" y="807284"/>
                    <a:pt x="98422" y="824752"/>
                  </a:cubicBezTo>
                  <a:cubicBezTo>
                    <a:pt x="97176" y="827248"/>
                    <a:pt x="95930" y="833486"/>
                    <a:pt x="94684" y="838477"/>
                  </a:cubicBezTo>
                  <a:cubicBezTo>
                    <a:pt x="94684" y="843468"/>
                    <a:pt x="97176" y="834734"/>
                    <a:pt x="97176" y="830991"/>
                  </a:cubicBezTo>
                  <a:cubicBezTo>
                    <a:pt x="94684" y="855946"/>
                    <a:pt x="89701" y="845964"/>
                    <a:pt x="87209" y="868423"/>
                  </a:cubicBezTo>
                  <a:cubicBezTo>
                    <a:pt x="90947" y="860937"/>
                    <a:pt x="90947" y="874662"/>
                    <a:pt x="93438" y="857194"/>
                  </a:cubicBezTo>
                  <a:cubicBezTo>
                    <a:pt x="93438" y="865928"/>
                    <a:pt x="87209" y="873414"/>
                    <a:pt x="88455" y="883396"/>
                  </a:cubicBezTo>
                  <a:lnTo>
                    <a:pt x="87209" y="875910"/>
                  </a:lnTo>
                  <a:cubicBezTo>
                    <a:pt x="87209" y="879653"/>
                    <a:pt x="87209" y="883396"/>
                    <a:pt x="87209" y="885892"/>
                  </a:cubicBezTo>
                  <a:lnTo>
                    <a:pt x="85963" y="884644"/>
                  </a:lnTo>
                  <a:cubicBezTo>
                    <a:pt x="87209" y="895874"/>
                    <a:pt x="80980" y="904608"/>
                    <a:pt x="83472" y="912094"/>
                  </a:cubicBezTo>
                  <a:cubicBezTo>
                    <a:pt x="80980" y="907103"/>
                    <a:pt x="83472" y="920828"/>
                    <a:pt x="80980" y="924572"/>
                  </a:cubicBezTo>
                  <a:cubicBezTo>
                    <a:pt x="79734" y="915837"/>
                    <a:pt x="84717" y="898369"/>
                    <a:pt x="82226" y="897121"/>
                  </a:cubicBezTo>
                  <a:cubicBezTo>
                    <a:pt x="80980" y="900864"/>
                    <a:pt x="80980" y="904608"/>
                    <a:pt x="79734" y="909599"/>
                  </a:cubicBezTo>
                  <a:cubicBezTo>
                    <a:pt x="79734" y="905855"/>
                    <a:pt x="79734" y="902112"/>
                    <a:pt x="79734" y="900864"/>
                  </a:cubicBezTo>
                  <a:cubicBezTo>
                    <a:pt x="75997" y="914590"/>
                    <a:pt x="78488" y="923324"/>
                    <a:pt x="78488" y="930810"/>
                  </a:cubicBezTo>
                  <a:lnTo>
                    <a:pt x="79734" y="915837"/>
                  </a:lnTo>
                  <a:cubicBezTo>
                    <a:pt x="80980" y="917085"/>
                    <a:pt x="78488" y="923324"/>
                    <a:pt x="79734" y="927067"/>
                  </a:cubicBezTo>
                  <a:cubicBezTo>
                    <a:pt x="78488" y="934553"/>
                    <a:pt x="79734" y="940792"/>
                    <a:pt x="77242" y="947031"/>
                  </a:cubicBezTo>
                  <a:cubicBezTo>
                    <a:pt x="77242" y="945783"/>
                    <a:pt x="77242" y="944535"/>
                    <a:pt x="77242" y="943288"/>
                  </a:cubicBezTo>
                  <a:cubicBezTo>
                    <a:pt x="74751" y="960756"/>
                    <a:pt x="69767" y="964499"/>
                    <a:pt x="68521" y="969490"/>
                  </a:cubicBezTo>
                  <a:cubicBezTo>
                    <a:pt x="67276" y="976977"/>
                    <a:pt x="67276" y="989454"/>
                    <a:pt x="68521" y="984463"/>
                  </a:cubicBezTo>
                  <a:cubicBezTo>
                    <a:pt x="68521" y="989454"/>
                    <a:pt x="71013" y="963252"/>
                    <a:pt x="73505" y="973233"/>
                  </a:cubicBezTo>
                  <a:cubicBezTo>
                    <a:pt x="67276" y="981968"/>
                    <a:pt x="72259" y="991950"/>
                    <a:pt x="66030" y="1011913"/>
                  </a:cubicBezTo>
                  <a:cubicBezTo>
                    <a:pt x="66030" y="1003179"/>
                    <a:pt x="63538" y="1018152"/>
                    <a:pt x="63538" y="1009418"/>
                  </a:cubicBezTo>
                  <a:cubicBezTo>
                    <a:pt x="62292" y="1019400"/>
                    <a:pt x="62292" y="1019400"/>
                    <a:pt x="63538" y="1023143"/>
                  </a:cubicBezTo>
                  <a:lnTo>
                    <a:pt x="62292" y="1026886"/>
                  </a:lnTo>
                  <a:cubicBezTo>
                    <a:pt x="62292" y="1039364"/>
                    <a:pt x="64784" y="1029382"/>
                    <a:pt x="62292" y="1049346"/>
                  </a:cubicBezTo>
                  <a:cubicBezTo>
                    <a:pt x="62292" y="1043107"/>
                    <a:pt x="59801" y="1056832"/>
                    <a:pt x="59801" y="1051841"/>
                  </a:cubicBezTo>
                  <a:cubicBezTo>
                    <a:pt x="58555" y="1056832"/>
                    <a:pt x="58555" y="1061823"/>
                    <a:pt x="58555" y="1066814"/>
                  </a:cubicBezTo>
                  <a:lnTo>
                    <a:pt x="58555" y="1065566"/>
                  </a:lnTo>
                  <a:cubicBezTo>
                    <a:pt x="56063" y="1085530"/>
                    <a:pt x="53571" y="1080539"/>
                    <a:pt x="53571" y="1099255"/>
                  </a:cubicBezTo>
                  <a:lnTo>
                    <a:pt x="53571" y="1098008"/>
                  </a:lnTo>
                  <a:cubicBezTo>
                    <a:pt x="53571" y="1120467"/>
                    <a:pt x="47342" y="1150412"/>
                    <a:pt x="44850" y="1174120"/>
                  </a:cubicBezTo>
                  <a:lnTo>
                    <a:pt x="46096" y="1165385"/>
                  </a:lnTo>
                  <a:cubicBezTo>
                    <a:pt x="46096" y="1169129"/>
                    <a:pt x="46096" y="1182854"/>
                    <a:pt x="43605" y="1189092"/>
                  </a:cubicBezTo>
                  <a:cubicBezTo>
                    <a:pt x="43605" y="1187845"/>
                    <a:pt x="43605" y="1185349"/>
                    <a:pt x="43605" y="1184102"/>
                  </a:cubicBezTo>
                  <a:cubicBezTo>
                    <a:pt x="42359" y="1184102"/>
                    <a:pt x="41113" y="1186597"/>
                    <a:pt x="39867" y="1191588"/>
                  </a:cubicBezTo>
                  <a:lnTo>
                    <a:pt x="41113" y="1195331"/>
                  </a:lnTo>
                  <a:lnTo>
                    <a:pt x="39867" y="1196579"/>
                  </a:lnTo>
                  <a:cubicBezTo>
                    <a:pt x="38621" y="1205313"/>
                    <a:pt x="42359" y="1194084"/>
                    <a:pt x="39867" y="1204065"/>
                  </a:cubicBezTo>
                  <a:cubicBezTo>
                    <a:pt x="36130" y="1207809"/>
                    <a:pt x="34884" y="1241498"/>
                    <a:pt x="29900" y="1248984"/>
                  </a:cubicBezTo>
                  <a:cubicBezTo>
                    <a:pt x="32392" y="1255223"/>
                    <a:pt x="32392" y="1231516"/>
                    <a:pt x="34884" y="1239002"/>
                  </a:cubicBezTo>
                  <a:cubicBezTo>
                    <a:pt x="33638" y="1241498"/>
                    <a:pt x="32392" y="1242745"/>
                    <a:pt x="32392" y="1247736"/>
                  </a:cubicBezTo>
                  <a:lnTo>
                    <a:pt x="33638" y="1246488"/>
                  </a:lnTo>
                  <a:cubicBezTo>
                    <a:pt x="28654" y="1272691"/>
                    <a:pt x="26163" y="1282673"/>
                    <a:pt x="22425" y="1306380"/>
                  </a:cubicBezTo>
                  <a:cubicBezTo>
                    <a:pt x="21179" y="1313866"/>
                    <a:pt x="21179" y="1318858"/>
                    <a:pt x="21179" y="1322601"/>
                  </a:cubicBezTo>
                  <a:cubicBezTo>
                    <a:pt x="19934" y="1323848"/>
                    <a:pt x="21179" y="1318858"/>
                    <a:pt x="19934" y="1321353"/>
                  </a:cubicBezTo>
                  <a:cubicBezTo>
                    <a:pt x="22425" y="1336326"/>
                    <a:pt x="11213" y="1350051"/>
                    <a:pt x="13704" y="1360033"/>
                  </a:cubicBezTo>
                  <a:cubicBezTo>
                    <a:pt x="9967" y="1358785"/>
                    <a:pt x="3738" y="1377501"/>
                    <a:pt x="2492" y="1368767"/>
                  </a:cubicBezTo>
                  <a:lnTo>
                    <a:pt x="2492" y="1364982"/>
                  </a:lnTo>
                  <a:lnTo>
                    <a:pt x="0" y="1366851"/>
                  </a:lnTo>
                  <a:lnTo>
                    <a:pt x="2492" y="1363737"/>
                  </a:lnTo>
                  <a:lnTo>
                    <a:pt x="2492" y="1363620"/>
                  </a:lnTo>
                  <a:cubicBezTo>
                    <a:pt x="3115" y="1358473"/>
                    <a:pt x="3738" y="1353171"/>
                    <a:pt x="2492" y="1351299"/>
                  </a:cubicBezTo>
                  <a:lnTo>
                    <a:pt x="8721" y="1332583"/>
                  </a:lnTo>
                  <a:cubicBezTo>
                    <a:pt x="7475" y="1333830"/>
                    <a:pt x="6229" y="1330087"/>
                    <a:pt x="4983" y="1333830"/>
                  </a:cubicBezTo>
                  <a:cubicBezTo>
                    <a:pt x="6229" y="1327592"/>
                    <a:pt x="7475" y="1323848"/>
                    <a:pt x="4983" y="1330087"/>
                  </a:cubicBezTo>
                  <a:cubicBezTo>
                    <a:pt x="17442" y="1285168"/>
                    <a:pt x="18688" y="1237754"/>
                    <a:pt x="28654" y="1191588"/>
                  </a:cubicBezTo>
                  <a:cubicBezTo>
                    <a:pt x="28654" y="1189092"/>
                    <a:pt x="27409" y="1191588"/>
                    <a:pt x="27409" y="1191588"/>
                  </a:cubicBezTo>
                  <a:cubicBezTo>
                    <a:pt x="29900" y="1184102"/>
                    <a:pt x="27409" y="1184102"/>
                    <a:pt x="27409" y="1179110"/>
                  </a:cubicBezTo>
                  <a:lnTo>
                    <a:pt x="32392" y="1167881"/>
                  </a:lnTo>
                  <a:cubicBezTo>
                    <a:pt x="32392" y="1162890"/>
                    <a:pt x="31146" y="1166633"/>
                    <a:pt x="29900" y="1166633"/>
                  </a:cubicBezTo>
                  <a:cubicBezTo>
                    <a:pt x="32392" y="1142926"/>
                    <a:pt x="38621" y="1120467"/>
                    <a:pt x="39867" y="1101751"/>
                  </a:cubicBezTo>
                  <a:cubicBezTo>
                    <a:pt x="42359" y="1096760"/>
                    <a:pt x="42359" y="1104246"/>
                    <a:pt x="43605" y="1096760"/>
                  </a:cubicBezTo>
                  <a:cubicBezTo>
                    <a:pt x="38621" y="1105494"/>
                    <a:pt x="44850" y="1073053"/>
                    <a:pt x="42359" y="1079291"/>
                  </a:cubicBezTo>
                  <a:cubicBezTo>
                    <a:pt x="46096" y="1071805"/>
                    <a:pt x="47342" y="1050593"/>
                    <a:pt x="51080" y="1055584"/>
                  </a:cubicBezTo>
                  <a:cubicBezTo>
                    <a:pt x="53571" y="1045602"/>
                    <a:pt x="51080" y="1046850"/>
                    <a:pt x="49834" y="1050593"/>
                  </a:cubicBezTo>
                  <a:cubicBezTo>
                    <a:pt x="51080" y="1039364"/>
                    <a:pt x="52326" y="1030629"/>
                    <a:pt x="52326" y="1020648"/>
                  </a:cubicBezTo>
                  <a:cubicBezTo>
                    <a:pt x="53571" y="1015657"/>
                    <a:pt x="58555" y="970738"/>
                    <a:pt x="63538" y="962004"/>
                  </a:cubicBezTo>
                  <a:cubicBezTo>
                    <a:pt x="59801" y="968242"/>
                    <a:pt x="62292" y="960756"/>
                    <a:pt x="62292" y="954517"/>
                  </a:cubicBezTo>
                  <a:lnTo>
                    <a:pt x="59801" y="960756"/>
                  </a:lnTo>
                  <a:lnTo>
                    <a:pt x="62292" y="945783"/>
                  </a:lnTo>
                  <a:lnTo>
                    <a:pt x="62292" y="943288"/>
                  </a:lnTo>
                  <a:cubicBezTo>
                    <a:pt x="63538" y="944535"/>
                    <a:pt x="63538" y="947031"/>
                    <a:pt x="63538" y="940792"/>
                  </a:cubicBezTo>
                  <a:lnTo>
                    <a:pt x="62292" y="943288"/>
                  </a:lnTo>
                  <a:lnTo>
                    <a:pt x="62292" y="942040"/>
                  </a:lnTo>
                  <a:cubicBezTo>
                    <a:pt x="62292" y="939544"/>
                    <a:pt x="63538" y="942040"/>
                    <a:pt x="64784" y="937049"/>
                  </a:cubicBezTo>
                  <a:cubicBezTo>
                    <a:pt x="65407" y="932058"/>
                    <a:pt x="65719" y="929563"/>
                    <a:pt x="65719" y="927535"/>
                  </a:cubicBezTo>
                  <a:lnTo>
                    <a:pt x="64886" y="921563"/>
                  </a:lnTo>
                  <a:lnTo>
                    <a:pt x="66030" y="915837"/>
                  </a:lnTo>
                  <a:cubicBezTo>
                    <a:pt x="66030" y="910846"/>
                    <a:pt x="64784" y="933306"/>
                    <a:pt x="68521" y="917085"/>
                  </a:cubicBezTo>
                  <a:cubicBezTo>
                    <a:pt x="67276" y="917085"/>
                    <a:pt x="66030" y="907103"/>
                    <a:pt x="68521" y="903360"/>
                  </a:cubicBezTo>
                  <a:cubicBezTo>
                    <a:pt x="67276" y="910846"/>
                    <a:pt x="68521" y="910846"/>
                    <a:pt x="69767" y="907103"/>
                  </a:cubicBezTo>
                  <a:lnTo>
                    <a:pt x="72259" y="895874"/>
                  </a:lnTo>
                  <a:lnTo>
                    <a:pt x="68521" y="899617"/>
                  </a:lnTo>
                  <a:cubicBezTo>
                    <a:pt x="73505" y="867176"/>
                    <a:pt x="79734" y="833486"/>
                    <a:pt x="85963" y="798550"/>
                  </a:cubicBezTo>
                  <a:cubicBezTo>
                    <a:pt x="87209" y="798550"/>
                    <a:pt x="89701" y="773595"/>
                    <a:pt x="92193" y="777338"/>
                  </a:cubicBezTo>
                  <a:lnTo>
                    <a:pt x="92193" y="778586"/>
                  </a:lnTo>
                  <a:cubicBezTo>
                    <a:pt x="90947" y="787320"/>
                    <a:pt x="94684" y="777338"/>
                    <a:pt x="95930" y="769852"/>
                  </a:cubicBezTo>
                  <a:cubicBezTo>
                    <a:pt x="93438" y="777338"/>
                    <a:pt x="93438" y="756127"/>
                    <a:pt x="90947" y="773595"/>
                  </a:cubicBezTo>
                  <a:lnTo>
                    <a:pt x="90947" y="759870"/>
                  </a:lnTo>
                  <a:cubicBezTo>
                    <a:pt x="85963" y="751136"/>
                    <a:pt x="97176" y="723685"/>
                    <a:pt x="97176" y="702474"/>
                  </a:cubicBezTo>
                  <a:cubicBezTo>
                    <a:pt x="97176" y="703722"/>
                    <a:pt x="98422" y="704969"/>
                    <a:pt x="98422" y="704969"/>
                  </a:cubicBezTo>
                  <a:cubicBezTo>
                    <a:pt x="99668" y="685005"/>
                    <a:pt x="105897" y="663794"/>
                    <a:pt x="105897" y="658803"/>
                  </a:cubicBezTo>
                  <a:lnTo>
                    <a:pt x="107143" y="658803"/>
                  </a:lnTo>
                  <a:cubicBezTo>
                    <a:pt x="107143" y="641334"/>
                    <a:pt x="107143" y="640087"/>
                    <a:pt x="110880" y="621371"/>
                  </a:cubicBezTo>
                  <a:cubicBezTo>
                    <a:pt x="110880" y="621371"/>
                    <a:pt x="110880" y="623866"/>
                    <a:pt x="113372" y="620123"/>
                  </a:cubicBezTo>
                  <a:cubicBezTo>
                    <a:pt x="112126" y="616380"/>
                    <a:pt x="110880" y="611389"/>
                    <a:pt x="113372" y="598911"/>
                  </a:cubicBezTo>
                  <a:lnTo>
                    <a:pt x="117109" y="578948"/>
                  </a:lnTo>
                  <a:cubicBezTo>
                    <a:pt x="122093" y="580195"/>
                    <a:pt x="118355" y="544011"/>
                    <a:pt x="124585" y="539020"/>
                  </a:cubicBezTo>
                  <a:cubicBezTo>
                    <a:pt x="124585" y="534029"/>
                    <a:pt x="125830" y="520304"/>
                    <a:pt x="125830" y="512817"/>
                  </a:cubicBezTo>
                  <a:cubicBezTo>
                    <a:pt x="125830" y="512817"/>
                    <a:pt x="127076" y="512817"/>
                    <a:pt x="127076" y="511570"/>
                  </a:cubicBezTo>
                  <a:cubicBezTo>
                    <a:pt x="124585" y="502835"/>
                    <a:pt x="130814" y="489110"/>
                    <a:pt x="132060" y="481624"/>
                  </a:cubicBezTo>
                  <a:cubicBezTo>
                    <a:pt x="132060" y="475385"/>
                    <a:pt x="130814" y="476633"/>
                    <a:pt x="129568" y="479128"/>
                  </a:cubicBezTo>
                  <a:cubicBezTo>
                    <a:pt x="133305" y="469146"/>
                    <a:pt x="130814" y="449182"/>
                    <a:pt x="132060" y="445439"/>
                  </a:cubicBezTo>
                  <a:cubicBezTo>
                    <a:pt x="134551" y="436705"/>
                    <a:pt x="135797" y="441696"/>
                    <a:pt x="137043" y="440448"/>
                  </a:cubicBezTo>
                  <a:cubicBezTo>
                    <a:pt x="138289" y="427971"/>
                    <a:pt x="132060" y="441696"/>
                    <a:pt x="137043" y="425475"/>
                  </a:cubicBezTo>
                  <a:cubicBezTo>
                    <a:pt x="137043" y="427971"/>
                    <a:pt x="135797" y="431714"/>
                    <a:pt x="137043" y="430466"/>
                  </a:cubicBezTo>
                  <a:cubicBezTo>
                    <a:pt x="137666" y="427347"/>
                    <a:pt x="139846" y="423292"/>
                    <a:pt x="141871" y="419081"/>
                  </a:cubicBezTo>
                  <a:lnTo>
                    <a:pt x="144989" y="409212"/>
                  </a:lnTo>
                  <a:lnTo>
                    <a:pt x="144518" y="411750"/>
                  </a:lnTo>
                  <a:lnTo>
                    <a:pt x="145764" y="406759"/>
                  </a:lnTo>
                  <a:lnTo>
                    <a:pt x="144989" y="409212"/>
                  </a:lnTo>
                  <a:lnTo>
                    <a:pt x="147788" y="394126"/>
                  </a:lnTo>
                  <a:cubicBezTo>
                    <a:pt x="149190" y="388667"/>
                    <a:pt x="150125" y="384300"/>
                    <a:pt x="148256" y="383052"/>
                  </a:cubicBezTo>
                  <a:lnTo>
                    <a:pt x="147010" y="384300"/>
                  </a:lnTo>
                  <a:cubicBezTo>
                    <a:pt x="151993" y="365584"/>
                    <a:pt x="147010" y="375566"/>
                    <a:pt x="151993" y="355602"/>
                  </a:cubicBezTo>
                  <a:lnTo>
                    <a:pt x="151993" y="356850"/>
                  </a:lnTo>
                  <a:cubicBezTo>
                    <a:pt x="153239" y="346868"/>
                    <a:pt x="156977" y="344372"/>
                    <a:pt x="154485" y="339381"/>
                  </a:cubicBezTo>
                  <a:lnTo>
                    <a:pt x="153239" y="341877"/>
                  </a:lnTo>
                  <a:cubicBezTo>
                    <a:pt x="154485" y="331895"/>
                    <a:pt x="155731" y="329399"/>
                    <a:pt x="156977" y="319418"/>
                  </a:cubicBezTo>
                  <a:cubicBezTo>
                    <a:pt x="156977" y="318170"/>
                    <a:pt x="156977" y="313179"/>
                    <a:pt x="158222" y="311931"/>
                  </a:cubicBezTo>
                  <a:cubicBezTo>
                    <a:pt x="155731" y="310683"/>
                    <a:pt x="160714" y="286976"/>
                    <a:pt x="161960" y="280738"/>
                  </a:cubicBezTo>
                  <a:cubicBezTo>
                    <a:pt x="160714" y="290719"/>
                    <a:pt x="161960" y="286976"/>
                    <a:pt x="163206" y="284481"/>
                  </a:cubicBezTo>
                  <a:cubicBezTo>
                    <a:pt x="161960" y="279490"/>
                    <a:pt x="161960" y="274499"/>
                    <a:pt x="164452" y="268260"/>
                  </a:cubicBezTo>
                  <a:cubicBezTo>
                    <a:pt x="161960" y="267012"/>
                    <a:pt x="159468" y="265765"/>
                    <a:pt x="160714" y="250792"/>
                  </a:cubicBezTo>
                  <a:cubicBezTo>
                    <a:pt x="160714" y="253287"/>
                    <a:pt x="160714" y="257030"/>
                    <a:pt x="161960" y="254535"/>
                  </a:cubicBezTo>
                  <a:cubicBezTo>
                    <a:pt x="161960" y="254535"/>
                    <a:pt x="161960" y="250792"/>
                    <a:pt x="161960" y="249544"/>
                  </a:cubicBezTo>
                  <a:cubicBezTo>
                    <a:pt x="163206" y="248296"/>
                    <a:pt x="163206" y="253287"/>
                    <a:pt x="164452" y="250792"/>
                  </a:cubicBezTo>
                  <a:cubicBezTo>
                    <a:pt x="163206" y="242058"/>
                    <a:pt x="165697" y="235819"/>
                    <a:pt x="168189" y="222094"/>
                  </a:cubicBezTo>
                  <a:cubicBezTo>
                    <a:pt x="168189" y="225837"/>
                    <a:pt x="168189" y="222094"/>
                    <a:pt x="170681" y="220846"/>
                  </a:cubicBezTo>
                  <a:cubicBezTo>
                    <a:pt x="166943" y="219598"/>
                    <a:pt x="175664" y="203378"/>
                    <a:pt x="170681" y="208369"/>
                  </a:cubicBezTo>
                  <a:cubicBezTo>
                    <a:pt x="176910" y="182166"/>
                    <a:pt x="180648" y="140991"/>
                    <a:pt x="184385" y="131009"/>
                  </a:cubicBezTo>
                  <a:cubicBezTo>
                    <a:pt x="186877" y="128513"/>
                    <a:pt x="185631" y="119779"/>
                    <a:pt x="185631" y="116036"/>
                  </a:cubicBezTo>
                  <a:lnTo>
                    <a:pt x="188123" y="116036"/>
                  </a:lnTo>
                  <a:cubicBezTo>
                    <a:pt x="186877" y="103558"/>
                    <a:pt x="188123" y="106054"/>
                    <a:pt x="188123" y="91081"/>
                  </a:cubicBezTo>
                  <a:cubicBezTo>
                    <a:pt x="188123" y="97320"/>
                    <a:pt x="189369" y="94824"/>
                    <a:pt x="191860" y="88586"/>
                  </a:cubicBezTo>
                  <a:lnTo>
                    <a:pt x="190614" y="78604"/>
                  </a:lnTo>
                  <a:lnTo>
                    <a:pt x="193106" y="76108"/>
                  </a:lnTo>
                  <a:lnTo>
                    <a:pt x="195524" y="62788"/>
                  </a:lnTo>
                  <a:lnTo>
                    <a:pt x="195598" y="63631"/>
                  </a:lnTo>
                  <a:cubicBezTo>
                    <a:pt x="195598" y="63631"/>
                    <a:pt x="194352" y="64878"/>
                    <a:pt x="195598" y="62383"/>
                  </a:cubicBezTo>
                  <a:lnTo>
                    <a:pt x="195524" y="62788"/>
                  </a:lnTo>
                  <a:lnTo>
                    <a:pt x="194508" y="51154"/>
                  </a:lnTo>
                  <a:cubicBezTo>
                    <a:pt x="194664" y="45851"/>
                    <a:pt x="194975" y="40548"/>
                    <a:pt x="194352" y="38676"/>
                  </a:cubicBezTo>
                  <a:cubicBezTo>
                    <a:pt x="198089" y="34933"/>
                    <a:pt x="195598" y="26199"/>
                    <a:pt x="199335" y="23703"/>
                  </a:cubicBezTo>
                  <a:cubicBezTo>
                    <a:pt x="199335" y="21208"/>
                    <a:pt x="199335" y="18712"/>
                    <a:pt x="199335" y="14969"/>
                  </a:cubicBezTo>
                  <a:cubicBezTo>
                    <a:pt x="196844" y="17464"/>
                    <a:pt x="195598" y="19960"/>
                    <a:pt x="196844" y="12473"/>
                  </a:cubicBezTo>
                  <a:cubicBezTo>
                    <a:pt x="196844" y="11226"/>
                    <a:pt x="196844" y="11226"/>
                    <a:pt x="196844" y="9978"/>
                  </a:cubicBezTo>
                  <a:cubicBezTo>
                    <a:pt x="198089" y="9978"/>
                    <a:pt x="199335" y="8730"/>
                    <a:pt x="199335" y="8730"/>
                  </a:cubicBezTo>
                  <a:cubicBezTo>
                    <a:pt x="199335" y="7482"/>
                    <a:pt x="199335" y="4987"/>
                    <a:pt x="200581" y="3739"/>
                  </a:cubicBezTo>
                  <a:cubicBezTo>
                    <a:pt x="205564" y="3739"/>
                    <a:pt x="209302" y="3739"/>
                    <a:pt x="213040" y="3739"/>
                  </a:cubicBezTo>
                  <a:lnTo>
                    <a:pt x="215531" y="3739"/>
                  </a:lnTo>
                  <a:cubicBezTo>
                    <a:pt x="215531" y="3739"/>
                    <a:pt x="215531" y="3739"/>
                    <a:pt x="216777" y="3739"/>
                  </a:cubicBezTo>
                  <a:lnTo>
                    <a:pt x="221760" y="3739"/>
                  </a:lnTo>
                  <a:cubicBezTo>
                    <a:pt x="223006" y="3739"/>
                    <a:pt x="224252" y="3739"/>
                    <a:pt x="225498" y="3739"/>
                  </a:cubicBezTo>
                  <a:cubicBezTo>
                    <a:pt x="240448" y="6235"/>
                    <a:pt x="259136" y="-4"/>
                    <a:pt x="275332" y="4987"/>
                  </a:cubicBezTo>
                  <a:cubicBezTo>
                    <a:pt x="274086" y="3739"/>
                    <a:pt x="270348" y="3739"/>
                    <a:pt x="269103" y="4987"/>
                  </a:cubicBezTo>
                  <a:cubicBezTo>
                    <a:pt x="282807" y="4987"/>
                    <a:pt x="296511" y="7482"/>
                    <a:pt x="305232" y="6235"/>
                  </a:cubicBezTo>
                  <a:lnTo>
                    <a:pt x="305232" y="4987"/>
                  </a:lnTo>
                  <a:cubicBezTo>
                    <a:pt x="315199" y="3739"/>
                    <a:pt x="322674" y="3739"/>
                    <a:pt x="331395" y="3739"/>
                  </a:cubicBezTo>
                  <a:close/>
                  <a:moveTo>
                    <a:pt x="195551" y="0"/>
                  </a:moveTo>
                  <a:lnTo>
                    <a:pt x="196649" y="0"/>
                  </a:lnTo>
                  <a:cubicBezTo>
                    <a:pt x="195551" y="2197"/>
                    <a:pt x="195551" y="5493"/>
                    <a:pt x="194452" y="7690"/>
                  </a:cubicBezTo>
                  <a:lnTo>
                    <a:pt x="193354" y="9887"/>
                  </a:lnTo>
                  <a:cubicBezTo>
                    <a:pt x="192255" y="9887"/>
                    <a:pt x="193354" y="4394"/>
                    <a:pt x="195551"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58" name="Freeform 57">
              <a:extLst>
                <a:ext uri="{FF2B5EF4-FFF2-40B4-BE49-F238E27FC236}">
                  <a16:creationId xmlns:a16="http://schemas.microsoft.com/office/drawing/2014/main" id="{7B7A1FD4-1D7A-4C4A-8B9C-124D338BD391}"/>
                </a:ext>
              </a:extLst>
            </p:cNvPr>
            <p:cNvSpPr>
              <a:spLocks noChangeArrowheads="1"/>
            </p:cNvSpPr>
            <p:nvPr/>
          </p:nvSpPr>
          <p:spPr bwMode="auto">
            <a:xfrm>
              <a:off x="11815296" y="11670716"/>
              <a:ext cx="4876880" cy="47330"/>
            </a:xfrm>
            <a:custGeom>
              <a:avLst/>
              <a:gdLst>
                <a:gd name="connsiteX0" fmla="*/ 4273586 w 4876880"/>
                <a:gd name="connsiteY0" fmla="*/ 37648 h 47330"/>
                <a:gd name="connsiteX1" fmla="*/ 4299859 w 4876880"/>
                <a:gd name="connsiteY1" fmla="*/ 37648 h 47330"/>
                <a:gd name="connsiteX2" fmla="*/ 4273586 w 4876880"/>
                <a:gd name="connsiteY2" fmla="*/ 37648 h 47330"/>
                <a:gd name="connsiteX3" fmla="*/ 941825 w 4876880"/>
                <a:gd name="connsiteY3" fmla="*/ 34320 h 47330"/>
                <a:gd name="connsiteX4" fmla="*/ 945563 w 4876880"/>
                <a:gd name="connsiteY4" fmla="*/ 34320 h 47330"/>
                <a:gd name="connsiteX5" fmla="*/ 960512 w 4876880"/>
                <a:gd name="connsiteY5" fmla="*/ 35621 h 47330"/>
                <a:gd name="connsiteX6" fmla="*/ 941825 w 4876880"/>
                <a:gd name="connsiteY6" fmla="*/ 34320 h 47330"/>
                <a:gd name="connsiteX7" fmla="*/ 414851 w 4876880"/>
                <a:gd name="connsiteY7" fmla="*/ 30417 h 47330"/>
                <a:gd name="connsiteX8" fmla="*/ 407875 w 4876880"/>
                <a:gd name="connsiteY8" fmla="*/ 30937 h 47330"/>
                <a:gd name="connsiteX9" fmla="*/ 400753 w 4876880"/>
                <a:gd name="connsiteY9" fmla="*/ 30970 h 47330"/>
                <a:gd name="connsiteX10" fmla="*/ 402206 w 4876880"/>
                <a:gd name="connsiteY10" fmla="*/ 30645 h 47330"/>
                <a:gd name="connsiteX11" fmla="*/ 3963338 w 4876880"/>
                <a:gd name="connsiteY11" fmla="*/ 30178 h 47330"/>
                <a:gd name="connsiteX12" fmla="*/ 3975577 w 4876880"/>
                <a:gd name="connsiteY12" fmla="*/ 31335 h 47330"/>
                <a:gd name="connsiteX13" fmla="*/ 3966236 w 4876880"/>
                <a:gd name="connsiteY13" fmla="*/ 31202 h 47330"/>
                <a:gd name="connsiteX14" fmla="*/ 3845906 w 4876880"/>
                <a:gd name="connsiteY14" fmla="*/ 28633 h 47330"/>
                <a:gd name="connsiteX15" fmla="*/ 3906118 w 4876880"/>
                <a:gd name="connsiteY15" fmla="*/ 30342 h 47330"/>
                <a:gd name="connsiteX16" fmla="*/ 3966236 w 4876880"/>
                <a:gd name="connsiteY16" fmla="*/ 31202 h 47330"/>
                <a:gd name="connsiteX17" fmla="*/ 3967070 w 4876880"/>
                <a:gd name="connsiteY17" fmla="*/ 31496 h 47330"/>
                <a:gd name="connsiteX18" fmla="*/ 3878285 w 4876880"/>
                <a:gd name="connsiteY18" fmla="*/ 30013 h 47330"/>
                <a:gd name="connsiteX19" fmla="*/ 3196953 w 4876880"/>
                <a:gd name="connsiteY19" fmla="*/ 26662 h 47330"/>
                <a:gd name="connsiteX20" fmla="*/ 3250689 w 4876880"/>
                <a:gd name="connsiteY20" fmla="*/ 30323 h 47330"/>
                <a:gd name="connsiteX21" fmla="*/ 3211283 w 4876880"/>
                <a:gd name="connsiteY21" fmla="*/ 30323 h 47330"/>
                <a:gd name="connsiteX22" fmla="*/ 2508007 w 4876880"/>
                <a:gd name="connsiteY22" fmla="*/ 26662 h 47330"/>
                <a:gd name="connsiteX23" fmla="*/ 2509164 w 4876880"/>
                <a:gd name="connsiteY23" fmla="*/ 26662 h 47330"/>
                <a:gd name="connsiteX24" fmla="*/ 2488348 w 4876880"/>
                <a:gd name="connsiteY24" fmla="*/ 29407 h 47330"/>
                <a:gd name="connsiteX25" fmla="*/ 2508007 w 4876880"/>
                <a:gd name="connsiteY25" fmla="*/ 26662 h 47330"/>
                <a:gd name="connsiteX26" fmla="*/ 3363488 w 4876880"/>
                <a:gd name="connsiteY26" fmla="*/ 26269 h 47330"/>
                <a:gd name="connsiteX27" fmla="*/ 3413429 w 4876880"/>
                <a:gd name="connsiteY27" fmla="*/ 27446 h 47330"/>
                <a:gd name="connsiteX28" fmla="*/ 3403378 w 4876880"/>
                <a:gd name="connsiteY28" fmla="*/ 29015 h 47330"/>
                <a:gd name="connsiteX29" fmla="*/ 3334277 w 4876880"/>
                <a:gd name="connsiteY29" fmla="*/ 27446 h 47330"/>
                <a:gd name="connsiteX30" fmla="*/ 3363488 w 4876880"/>
                <a:gd name="connsiteY30" fmla="*/ 26269 h 47330"/>
                <a:gd name="connsiteX31" fmla="*/ 3487555 w 4876880"/>
                <a:gd name="connsiteY31" fmla="*/ 22737 h 47330"/>
                <a:gd name="connsiteX32" fmla="*/ 3512683 w 4876880"/>
                <a:gd name="connsiteY32" fmla="*/ 27446 h 47330"/>
                <a:gd name="connsiteX33" fmla="*/ 3530272 w 4876880"/>
                <a:gd name="connsiteY33" fmla="*/ 24307 h 47330"/>
                <a:gd name="connsiteX34" fmla="*/ 3551630 w 4876880"/>
                <a:gd name="connsiteY34" fmla="*/ 30585 h 47330"/>
                <a:gd name="connsiteX35" fmla="*/ 3413429 w 4876880"/>
                <a:gd name="connsiteY35" fmla="*/ 27446 h 47330"/>
                <a:gd name="connsiteX36" fmla="*/ 3390814 w 4876880"/>
                <a:gd name="connsiteY36" fmla="*/ 25876 h 47330"/>
                <a:gd name="connsiteX37" fmla="*/ 3487555 w 4876880"/>
                <a:gd name="connsiteY37" fmla="*/ 22737 h 47330"/>
                <a:gd name="connsiteX38" fmla="*/ 3006644 w 4876880"/>
                <a:gd name="connsiteY38" fmla="*/ 22080 h 47330"/>
                <a:gd name="connsiteX39" fmla="*/ 3039373 w 4876880"/>
                <a:gd name="connsiteY39" fmla="*/ 23911 h 47330"/>
                <a:gd name="connsiteX40" fmla="*/ 3102314 w 4876880"/>
                <a:gd name="connsiteY40" fmla="*/ 22996 h 47330"/>
                <a:gd name="connsiteX41" fmla="*/ 2999091 w 4876880"/>
                <a:gd name="connsiteY41" fmla="*/ 25743 h 47330"/>
                <a:gd name="connsiteX42" fmla="*/ 3006644 w 4876880"/>
                <a:gd name="connsiteY42" fmla="*/ 22080 h 47330"/>
                <a:gd name="connsiteX43" fmla="*/ 3149785 w 4876880"/>
                <a:gd name="connsiteY43" fmla="*/ 21168 h 47330"/>
                <a:gd name="connsiteX44" fmla="*/ 3151017 w 4876880"/>
                <a:gd name="connsiteY44" fmla="*/ 24307 h 47330"/>
                <a:gd name="connsiteX45" fmla="*/ 3168254 w 4876880"/>
                <a:gd name="connsiteY45" fmla="*/ 22737 h 47330"/>
                <a:gd name="connsiteX46" fmla="*/ 3142398 w 4876880"/>
                <a:gd name="connsiteY46" fmla="*/ 27446 h 47330"/>
                <a:gd name="connsiteX47" fmla="*/ 3098074 w 4876880"/>
                <a:gd name="connsiteY47" fmla="*/ 27446 h 47330"/>
                <a:gd name="connsiteX48" fmla="*/ 3149785 w 4876880"/>
                <a:gd name="connsiteY48" fmla="*/ 21168 h 47330"/>
                <a:gd name="connsiteX49" fmla="*/ 2826017 w 4876880"/>
                <a:gd name="connsiteY49" fmla="*/ 21168 h 47330"/>
                <a:gd name="connsiteX50" fmla="*/ 2970107 w 4876880"/>
                <a:gd name="connsiteY50" fmla="*/ 23609 h 47330"/>
                <a:gd name="connsiteX51" fmla="*/ 2946506 w 4876880"/>
                <a:gd name="connsiteY51" fmla="*/ 29713 h 47330"/>
                <a:gd name="connsiteX52" fmla="*/ 2876945 w 4876880"/>
                <a:gd name="connsiteY52" fmla="*/ 27271 h 47330"/>
                <a:gd name="connsiteX53" fmla="*/ 2910484 w 4876880"/>
                <a:gd name="connsiteY53" fmla="*/ 26051 h 47330"/>
                <a:gd name="connsiteX54" fmla="*/ 2813595 w 4876880"/>
                <a:gd name="connsiteY54" fmla="*/ 24830 h 47330"/>
                <a:gd name="connsiteX55" fmla="*/ 2829743 w 4876880"/>
                <a:gd name="connsiteY55" fmla="*/ 27271 h 47330"/>
                <a:gd name="connsiteX56" fmla="*/ 2746519 w 4876880"/>
                <a:gd name="connsiteY56" fmla="*/ 24830 h 47330"/>
                <a:gd name="connsiteX57" fmla="*/ 2864524 w 4876880"/>
                <a:gd name="connsiteY57" fmla="*/ 23609 h 47330"/>
                <a:gd name="connsiteX58" fmla="*/ 2826017 w 4876880"/>
                <a:gd name="connsiteY58" fmla="*/ 21168 h 47330"/>
                <a:gd name="connsiteX59" fmla="*/ 2371765 w 4876880"/>
                <a:gd name="connsiteY59" fmla="*/ 21164 h 47330"/>
                <a:gd name="connsiteX60" fmla="*/ 2365609 w 4876880"/>
                <a:gd name="connsiteY60" fmla="*/ 23911 h 47330"/>
                <a:gd name="connsiteX61" fmla="*/ 2301588 w 4876880"/>
                <a:gd name="connsiteY61" fmla="*/ 23911 h 47330"/>
                <a:gd name="connsiteX62" fmla="*/ 2483084 w 4876880"/>
                <a:gd name="connsiteY62" fmla="*/ 18423 h 47330"/>
                <a:gd name="connsiteX63" fmla="*/ 2528401 w 4876880"/>
                <a:gd name="connsiteY63" fmla="*/ 20483 h 47330"/>
                <a:gd name="connsiteX64" fmla="*/ 2558037 w 4876880"/>
                <a:gd name="connsiteY64" fmla="*/ 21450 h 47330"/>
                <a:gd name="connsiteX65" fmla="*/ 2554265 w 4876880"/>
                <a:gd name="connsiteY65" fmla="*/ 21168 h 47330"/>
                <a:gd name="connsiteX66" fmla="*/ 2659457 w 4876880"/>
                <a:gd name="connsiteY66" fmla="*/ 23121 h 47330"/>
                <a:gd name="connsiteX67" fmla="*/ 2723314 w 4876880"/>
                <a:gd name="connsiteY67" fmla="*/ 24307 h 47330"/>
                <a:gd name="connsiteX68" fmla="*/ 2710975 w 4876880"/>
                <a:gd name="connsiteY68" fmla="*/ 27446 h 47330"/>
                <a:gd name="connsiteX69" fmla="*/ 2624599 w 4876880"/>
                <a:gd name="connsiteY69" fmla="*/ 30585 h 47330"/>
                <a:gd name="connsiteX70" fmla="*/ 2596219 w 4876880"/>
                <a:gd name="connsiteY70" fmla="*/ 24307 h 47330"/>
                <a:gd name="connsiteX71" fmla="*/ 2576067 w 4876880"/>
                <a:gd name="connsiteY71" fmla="*/ 22799 h 47330"/>
                <a:gd name="connsiteX72" fmla="*/ 2509246 w 4876880"/>
                <a:gd name="connsiteY72" fmla="*/ 23915 h 47330"/>
                <a:gd name="connsiteX73" fmla="*/ 2483084 w 4876880"/>
                <a:gd name="connsiteY73" fmla="*/ 18423 h 47330"/>
                <a:gd name="connsiteX74" fmla="*/ 3563397 w 4876880"/>
                <a:gd name="connsiteY74" fmla="*/ 18419 h 47330"/>
                <a:gd name="connsiteX75" fmla="*/ 3565194 w 4876880"/>
                <a:gd name="connsiteY75" fmla="*/ 18516 h 47330"/>
                <a:gd name="connsiteX76" fmla="*/ 3563528 w 4876880"/>
                <a:gd name="connsiteY76" fmla="*/ 18455 h 47330"/>
                <a:gd name="connsiteX77" fmla="*/ 3029827 w 4876880"/>
                <a:gd name="connsiteY77" fmla="*/ 17392 h 47330"/>
                <a:gd name="connsiteX78" fmla="*/ 3028866 w 4876880"/>
                <a:gd name="connsiteY78" fmla="*/ 18421 h 47330"/>
                <a:gd name="connsiteX79" fmla="*/ 3026670 w 4876880"/>
                <a:gd name="connsiteY79" fmla="*/ 18421 h 47330"/>
                <a:gd name="connsiteX80" fmla="*/ 3029827 w 4876880"/>
                <a:gd name="connsiteY80" fmla="*/ 17392 h 47330"/>
                <a:gd name="connsiteX81" fmla="*/ 3672995 w 4876880"/>
                <a:gd name="connsiteY81" fmla="*/ 17389 h 47330"/>
                <a:gd name="connsiteX82" fmla="*/ 3683129 w 4876880"/>
                <a:gd name="connsiteY82" fmla="*/ 18419 h 47330"/>
                <a:gd name="connsiteX83" fmla="*/ 3726937 w 4876880"/>
                <a:gd name="connsiteY83" fmla="*/ 18419 h 47330"/>
                <a:gd name="connsiteX84" fmla="*/ 3787343 w 4876880"/>
                <a:gd name="connsiteY84" fmla="*/ 18419 h 47330"/>
                <a:gd name="connsiteX85" fmla="*/ 3773901 w 4876880"/>
                <a:gd name="connsiteY85" fmla="*/ 18010 h 47330"/>
                <a:gd name="connsiteX86" fmla="*/ 3777678 w 4876880"/>
                <a:gd name="connsiteY86" fmla="*/ 17872 h 47330"/>
                <a:gd name="connsiteX87" fmla="*/ 3791512 w 4876880"/>
                <a:gd name="connsiteY87" fmla="*/ 18419 h 47330"/>
                <a:gd name="connsiteX88" fmla="*/ 3792884 w 4876880"/>
                <a:gd name="connsiteY88" fmla="*/ 18419 h 47330"/>
                <a:gd name="connsiteX89" fmla="*/ 3793694 w 4876880"/>
                <a:gd name="connsiteY89" fmla="*/ 18505 h 47330"/>
                <a:gd name="connsiteX90" fmla="*/ 3805473 w 4876880"/>
                <a:gd name="connsiteY90" fmla="*/ 18971 h 47330"/>
                <a:gd name="connsiteX91" fmla="*/ 3795101 w 4876880"/>
                <a:gd name="connsiteY91" fmla="*/ 18655 h 47330"/>
                <a:gd name="connsiteX92" fmla="*/ 3831547 w 4876880"/>
                <a:gd name="connsiteY92" fmla="*/ 22538 h 47330"/>
                <a:gd name="connsiteX93" fmla="*/ 3863975 w 4876880"/>
                <a:gd name="connsiteY93" fmla="*/ 19792 h 47330"/>
                <a:gd name="connsiteX94" fmla="*/ 3961257 w 4876880"/>
                <a:gd name="connsiteY94" fmla="*/ 25285 h 47330"/>
                <a:gd name="connsiteX95" fmla="*/ 3915111 w 4876880"/>
                <a:gd name="connsiteY95" fmla="*/ 26658 h 47330"/>
                <a:gd name="connsiteX96" fmla="*/ 3948785 w 4876880"/>
                <a:gd name="connsiteY96" fmla="*/ 29404 h 47330"/>
                <a:gd name="connsiteX97" fmla="*/ 3851035 w 4876880"/>
                <a:gd name="connsiteY97" fmla="*/ 28203 h 47330"/>
                <a:gd name="connsiteX98" fmla="*/ 3835151 w 4876880"/>
                <a:gd name="connsiteY98" fmla="*/ 28174 h 47330"/>
                <a:gd name="connsiteX99" fmla="*/ 3845906 w 4876880"/>
                <a:gd name="connsiteY99" fmla="*/ 28633 h 47330"/>
                <a:gd name="connsiteX100" fmla="*/ 3829401 w 4876880"/>
                <a:gd name="connsiteY100" fmla="*/ 28164 h 47330"/>
                <a:gd name="connsiteX101" fmla="*/ 3815765 w 4876880"/>
                <a:gd name="connsiteY101" fmla="*/ 28140 h 47330"/>
                <a:gd name="connsiteX102" fmla="*/ 3800385 w 4876880"/>
                <a:gd name="connsiteY102" fmla="*/ 30178 h 47330"/>
                <a:gd name="connsiteX103" fmla="*/ 3781074 w 4876880"/>
                <a:gd name="connsiteY103" fmla="*/ 28079 h 47330"/>
                <a:gd name="connsiteX104" fmla="*/ 3754220 w 4876880"/>
                <a:gd name="connsiteY104" fmla="*/ 28031 h 47330"/>
                <a:gd name="connsiteX105" fmla="*/ 3746629 w 4876880"/>
                <a:gd name="connsiteY105" fmla="*/ 27683 h 47330"/>
                <a:gd name="connsiteX106" fmla="*/ 3744409 w 4876880"/>
                <a:gd name="connsiteY106" fmla="*/ 28859 h 47330"/>
                <a:gd name="connsiteX107" fmla="*/ 3648627 w 4876880"/>
                <a:gd name="connsiteY107" fmla="*/ 23586 h 47330"/>
                <a:gd name="connsiteX108" fmla="*/ 3675838 w 4876880"/>
                <a:gd name="connsiteY108" fmla="*/ 24739 h 47330"/>
                <a:gd name="connsiteX109" fmla="*/ 3682988 w 4876880"/>
                <a:gd name="connsiteY109" fmla="*/ 24763 h 47330"/>
                <a:gd name="connsiteX110" fmla="*/ 3671904 w 4876880"/>
                <a:gd name="connsiteY110" fmla="*/ 24255 h 47330"/>
                <a:gd name="connsiteX111" fmla="*/ 3565194 w 4876880"/>
                <a:gd name="connsiteY111" fmla="*/ 18516 h 47330"/>
                <a:gd name="connsiteX112" fmla="*/ 3586158 w 4876880"/>
                <a:gd name="connsiteY112" fmla="*/ 19277 h 47330"/>
                <a:gd name="connsiteX113" fmla="*/ 3656938 w 4876880"/>
                <a:gd name="connsiteY113" fmla="*/ 18419 h 47330"/>
                <a:gd name="connsiteX114" fmla="*/ 3661926 w 4876880"/>
                <a:gd name="connsiteY114" fmla="*/ 18419 h 47330"/>
                <a:gd name="connsiteX115" fmla="*/ 3672995 w 4876880"/>
                <a:gd name="connsiteY115" fmla="*/ 17389 h 47330"/>
                <a:gd name="connsiteX116" fmla="*/ 856915 w 4876880"/>
                <a:gd name="connsiteY116" fmla="*/ 17049 h 47330"/>
                <a:gd name="connsiteX117" fmla="*/ 910568 w 4876880"/>
                <a:gd name="connsiteY117" fmla="*/ 17049 h 47330"/>
                <a:gd name="connsiteX118" fmla="*/ 856915 w 4876880"/>
                <a:gd name="connsiteY118" fmla="*/ 17049 h 47330"/>
                <a:gd name="connsiteX119" fmla="*/ 3524733 w 4876880"/>
                <a:gd name="connsiteY119" fmla="*/ 17046 h 47330"/>
                <a:gd name="connsiteX120" fmla="*/ 3563528 w 4876880"/>
                <a:gd name="connsiteY120" fmla="*/ 18455 h 47330"/>
                <a:gd name="connsiteX121" fmla="*/ 3573374 w 4876880"/>
                <a:gd name="connsiteY121" fmla="*/ 21165 h 47330"/>
                <a:gd name="connsiteX122" fmla="*/ 3554666 w 4876880"/>
                <a:gd name="connsiteY122" fmla="*/ 19792 h 47330"/>
                <a:gd name="connsiteX123" fmla="*/ 3466114 w 4876880"/>
                <a:gd name="connsiteY123" fmla="*/ 22538 h 47330"/>
                <a:gd name="connsiteX124" fmla="*/ 3516003 w 4876880"/>
                <a:gd name="connsiteY124" fmla="*/ 18419 h 47330"/>
                <a:gd name="connsiteX125" fmla="*/ 3534711 w 4876880"/>
                <a:gd name="connsiteY125" fmla="*/ 21165 h 47330"/>
                <a:gd name="connsiteX126" fmla="*/ 3524733 w 4876880"/>
                <a:gd name="connsiteY126" fmla="*/ 17046 h 47330"/>
                <a:gd name="connsiteX127" fmla="*/ 4018070 w 4876880"/>
                <a:gd name="connsiteY127" fmla="*/ 16994 h 47330"/>
                <a:gd name="connsiteX128" fmla="*/ 4055388 w 4876880"/>
                <a:gd name="connsiteY128" fmla="*/ 26223 h 47330"/>
                <a:gd name="connsiteX129" fmla="*/ 4064095 w 4876880"/>
                <a:gd name="connsiteY129" fmla="*/ 22268 h 47330"/>
                <a:gd name="connsiteX130" fmla="*/ 4123414 w 4876880"/>
                <a:gd name="connsiteY130" fmla="*/ 24887 h 47330"/>
                <a:gd name="connsiteX131" fmla="*/ 4116340 w 4876880"/>
                <a:gd name="connsiteY131" fmla="*/ 24904 h 47330"/>
                <a:gd name="connsiteX132" fmla="*/ 4123803 w 4876880"/>
                <a:gd name="connsiteY132" fmla="*/ 24904 h 47330"/>
                <a:gd name="connsiteX133" fmla="*/ 4123414 w 4876880"/>
                <a:gd name="connsiteY133" fmla="*/ 24887 h 47330"/>
                <a:gd name="connsiteX134" fmla="*/ 4659931 w 4876880"/>
                <a:gd name="connsiteY134" fmla="*/ 23586 h 47330"/>
                <a:gd name="connsiteX135" fmla="*/ 4829104 w 4876880"/>
                <a:gd name="connsiteY135" fmla="*/ 27541 h 47330"/>
                <a:gd name="connsiteX136" fmla="*/ 4839055 w 4876880"/>
                <a:gd name="connsiteY136" fmla="*/ 23586 h 47330"/>
                <a:gd name="connsiteX137" fmla="*/ 4857714 w 4876880"/>
                <a:gd name="connsiteY137" fmla="*/ 24904 h 47330"/>
                <a:gd name="connsiteX138" fmla="*/ 4873885 w 4876880"/>
                <a:gd name="connsiteY138" fmla="*/ 24904 h 47330"/>
                <a:gd name="connsiteX139" fmla="*/ 4737054 w 4876880"/>
                <a:gd name="connsiteY139" fmla="*/ 47316 h 47330"/>
                <a:gd name="connsiteX140" fmla="*/ 4756957 w 4876880"/>
                <a:gd name="connsiteY140" fmla="*/ 43361 h 47330"/>
                <a:gd name="connsiteX141" fmla="*/ 4358903 w 4876880"/>
                <a:gd name="connsiteY141" fmla="*/ 38087 h 47330"/>
                <a:gd name="connsiteX142" fmla="*/ 4286756 w 4876880"/>
                <a:gd name="connsiteY142" fmla="*/ 34132 h 47330"/>
                <a:gd name="connsiteX143" fmla="*/ 4288000 w 4876880"/>
                <a:gd name="connsiteY143" fmla="*/ 36769 h 47330"/>
                <a:gd name="connsiteX144" fmla="*/ 4166096 w 4876880"/>
                <a:gd name="connsiteY144" fmla="*/ 35451 h 47330"/>
                <a:gd name="connsiteX145" fmla="*/ 4167340 w 4876880"/>
                <a:gd name="connsiteY145" fmla="*/ 38087 h 47330"/>
                <a:gd name="connsiteX146" fmla="*/ 4050412 w 4876880"/>
                <a:gd name="connsiteY146" fmla="*/ 35451 h 47330"/>
                <a:gd name="connsiteX147" fmla="*/ 4055388 w 4876880"/>
                <a:gd name="connsiteY147" fmla="*/ 38087 h 47330"/>
                <a:gd name="connsiteX148" fmla="*/ 4005165 w 4876880"/>
                <a:gd name="connsiteY148" fmla="*/ 34132 h 47330"/>
                <a:gd name="connsiteX149" fmla="*/ 3975577 w 4876880"/>
                <a:gd name="connsiteY149" fmla="*/ 31335 h 47330"/>
                <a:gd name="connsiteX150" fmla="*/ 4079022 w 4876880"/>
                <a:gd name="connsiteY150" fmla="*/ 32814 h 47330"/>
                <a:gd name="connsiteX151" fmla="*/ 4134998 w 4876880"/>
                <a:gd name="connsiteY151" fmla="*/ 30178 h 47330"/>
                <a:gd name="connsiteX152" fmla="*/ 4052900 w 4876880"/>
                <a:gd name="connsiteY152" fmla="*/ 31496 h 47330"/>
                <a:gd name="connsiteX153" fmla="*/ 4016826 w 4876880"/>
                <a:gd name="connsiteY153" fmla="*/ 28859 h 47330"/>
                <a:gd name="connsiteX154" fmla="*/ 3998168 w 4876880"/>
                <a:gd name="connsiteY154" fmla="*/ 23586 h 47330"/>
                <a:gd name="connsiteX155" fmla="*/ 4018070 w 4876880"/>
                <a:gd name="connsiteY155" fmla="*/ 16994 h 47330"/>
                <a:gd name="connsiteX156" fmla="*/ 3206765 w 4876880"/>
                <a:gd name="connsiteY156" fmla="*/ 15676 h 47330"/>
                <a:gd name="connsiteX157" fmla="*/ 3189334 w 4876880"/>
                <a:gd name="connsiteY157" fmla="*/ 18421 h 47330"/>
                <a:gd name="connsiteX158" fmla="*/ 3142019 w 4876880"/>
                <a:gd name="connsiteY158" fmla="*/ 18421 h 47330"/>
                <a:gd name="connsiteX159" fmla="*/ 3206765 w 4876880"/>
                <a:gd name="connsiteY159" fmla="*/ 15676 h 47330"/>
                <a:gd name="connsiteX160" fmla="*/ 3290195 w 4876880"/>
                <a:gd name="connsiteY160" fmla="*/ 14889 h 47330"/>
                <a:gd name="connsiteX161" fmla="*/ 3359324 w 4876880"/>
                <a:gd name="connsiteY161" fmla="*/ 18028 h 47330"/>
                <a:gd name="connsiteX162" fmla="*/ 3273855 w 4876880"/>
                <a:gd name="connsiteY162" fmla="*/ 18028 h 47330"/>
                <a:gd name="connsiteX163" fmla="*/ 3144818 w 4876880"/>
                <a:gd name="connsiteY163" fmla="*/ 11243 h 47330"/>
                <a:gd name="connsiteX164" fmla="*/ 3119069 w 4876880"/>
                <a:gd name="connsiteY164" fmla="*/ 16459 h 47330"/>
                <a:gd name="connsiteX165" fmla="*/ 3048639 w 4876880"/>
                <a:gd name="connsiteY165" fmla="*/ 18028 h 47330"/>
                <a:gd name="connsiteX166" fmla="*/ 3112495 w 4876880"/>
                <a:gd name="connsiteY166" fmla="*/ 11750 h 47330"/>
                <a:gd name="connsiteX167" fmla="*/ 3109991 w 4876880"/>
                <a:gd name="connsiteY167" fmla="*/ 11750 h 47330"/>
                <a:gd name="connsiteX168" fmla="*/ 3497526 w 4876880"/>
                <a:gd name="connsiteY168" fmla="*/ 11094 h 47330"/>
                <a:gd name="connsiteX169" fmla="*/ 3508801 w 4876880"/>
                <a:gd name="connsiteY169" fmla="*/ 13841 h 47330"/>
                <a:gd name="connsiteX170" fmla="*/ 3439896 w 4876880"/>
                <a:gd name="connsiteY170" fmla="*/ 13841 h 47330"/>
                <a:gd name="connsiteX171" fmla="*/ 3497526 w 4876880"/>
                <a:gd name="connsiteY171" fmla="*/ 11094 h 47330"/>
                <a:gd name="connsiteX172" fmla="*/ 3393260 w 4876880"/>
                <a:gd name="connsiteY172" fmla="*/ 10181 h 47330"/>
                <a:gd name="connsiteX173" fmla="*/ 3420912 w 4876880"/>
                <a:gd name="connsiteY173" fmla="*/ 14889 h 47330"/>
                <a:gd name="connsiteX174" fmla="*/ 3365609 w 4876880"/>
                <a:gd name="connsiteY174" fmla="*/ 18028 h 47330"/>
                <a:gd name="connsiteX175" fmla="*/ 3359324 w 4876880"/>
                <a:gd name="connsiteY175" fmla="*/ 18028 h 47330"/>
                <a:gd name="connsiteX176" fmla="*/ 3393260 w 4876880"/>
                <a:gd name="connsiteY176" fmla="*/ 10181 h 47330"/>
                <a:gd name="connsiteX177" fmla="*/ 3150058 w 4876880"/>
                <a:gd name="connsiteY177" fmla="*/ 10181 h 47330"/>
                <a:gd name="connsiteX178" fmla="*/ 3217670 w 4876880"/>
                <a:gd name="connsiteY178" fmla="*/ 10181 h 47330"/>
                <a:gd name="connsiteX179" fmla="*/ 3144818 w 4876880"/>
                <a:gd name="connsiteY179" fmla="*/ 11243 h 47330"/>
                <a:gd name="connsiteX180" fmla="*/ 1086431 w 4876880"/>
                <a:gd name="connsiteY180" fmla="*/ 5788 h 47330"/>
                <a:gd name="connsiteX181" fmla="*/ 1065053 w 4876880"/>
                <a:gd name="connsiteY181" fmla="*/ 7985 h 47330"/>
                <a:gd name="connsiteX182" fmla="*/ 1044863 w 4876880"/>
                <a:gd name="connsiteY182" fmla="*/ 7985 h 47330"/>
                <a:gd name="connsiteX183" fmla="*/ 1086431 w 4876880"/>
                <a:gd name="connsiteY183" fmla="*/ 5788 h 47330"/>
                <a:gd name="connsiteX184" fmla="*/ 906354 w 4876880"/>
                <a:gd name="connsiteY184" fmla="*/ 4690 h 47330"/>
                <a:gd name="connsiteX185" fmla="*/ 915967 w 4876880"/>
                <a:gd name="connsiteY185" fmla="*/ 4690 h 47330"/>
                <a:gd name="connsiteX186" fmla="*/ 906354 w 4876880"/>
                <a:gd name="connsiteY186" fmla="*/ 7435 h 47330"/>
                <a:gd name="connsiteX187" fmla="*/ 1495271 w 4876880"/>
                <a:gd name="connsiteY187" fmla="*/ 1631 h 47330"/>
                <a:gd name="connsiteX188" fmla="*/ 1620786 w 4876880"/>
                <a:gd name="connsiteY188" fmla="*/ 3095 h 47330"/>
                <a:gd name="connsiteX189" fmla="*/ 1597115 w 4876880"/>
                <a:gd name="connsiteY189" fmla="*/ 5697 h 47330"/>
                <a:gd name="connsiteX190" fmla="*/ 1686813 w 4876880"/>
                <a:gd name="connsiteY190" fmla="*/ 6998 h 47330"/>
                <a:gd name="connsiteX191" fmla="*/ 1675601 w 4876880"/>
                <a:gd name="connsiteY191" fmla="*/ 4396 h 47330"/>
                <a:gd name="connsiteX192" fmla="*/ 1851259 w 4876880"/>
                <a:gd name="connsiteY192" fmla="*/ 3095 h 47330"/>
                <a:gd name="connsiteX193" fmla="*/ 1851259 w 4876880"/>
                <a:gd name="connsiteY193" fmla="*/ 4396 h 47330"/>
                <a:gd name="connsiteX194" fmla="*/ 1916040 w 4876880"/>
                <a:gd name="connsiteY194" fmla="*/ 3095 h 47330"/>
                <a:gd name="connsiteX195" fmla="*/ 1975839 w 4876880"/>
                <a:gd name="connsiteY195" fmla="*/ 6998 h 47330"/>
                <a:gd name="connsiteX196" fmla="*/ 2005738 w 4876880"/>
                <a:gd name="connsiteY196" fmla="*/ 4396 h 47330"/>
                <a:gd name="connsiteX197" fmla="*/ 1988297 w 4876880"/>
                <a:gd name="connsiteY197" fmla="*/ 4396 h 47330"/>
                <a:gd name="connsiteX198" fmla="*/ 2053078 w 4876880"/>
                <a:gd name="connsiteY198" fmla="*/ 3095 h 47330"/>
                <a:gd name="connsiteX199" fmla="*/ 2059307 w 4876880"/>
                <a:gd name="connsiteY199" fmla="*/ 9600 h 47330"/>
                <a:gd name="connsiteX200" fmla="*/ 2070519 w 4876880"/>
                <a:gd name="connsiteY200" fmla="*/ 3095 h 47330"/>
                <a:gd name="connsiteX201" fmla="*/ 2188805 w 4876880"/>
                <a:gd name="connsiteY201" fmla="*/ 8036 h 47330"/>
                <a:gd name="connsiteX202" fmla="*/ 2190117 w 4876880"/>
                <a:gd name="connsiteY202" fmla="*/ 8025 h 47330"/>
                <a:gd name="connsiteX203" fmla="*/ 2147759 w 4876880"/>
                <a:gd name="connsiteY203" fmla="*/ 5697 h 47330"/>
                <a:gd name="connsiteX204" fmla="*/ 2187625 w 4876880"/>
                <a:gd name="connsiteY204" fmla="*/ 5697 h 47330"/>
                <a:gd name="connsiteX205" fmla="*/ 2151496 w 4876880"/>
                <a:gd name="connsiteY205" fmla="*/ 3095 h 47330"/>
                <a:gd name="connsiteX206" fmla="*/ 2339612 w 4876880"/>
                <a:gd name="connsiteY206" fmla="*/ 4396 h 47330"/>
                <a:gd name="connsiteX207" fmla="*/ 2333383 w 4876880"/>
                <a:gd name="connsiteY207" fmla="*/ 3095 h 47330"/>
                <a:gd name="connsiteX208" fmla="*/ 2375740 w 4876880"/>
                <a:gd name="connsiteY208" fmla="*/ 3095 h 47330"/>
                <a:gd name="connsiteX209" fmla="*/ 2360791 w 4876880"/>
                <a:gd name="connsiteY209" fmla="*/ 6998 h 47330"/>
                <a:gd name="connsiteX210" fmla="*/ 2420589 w 4876880"/>
                <a:gd name="connsiteY210" fmla="*/ 6998 h 47330"/>
                <a:gd name="connsiteX211" fmla="*/ 2411869 w 4876880"/>
                <a:gd name="connsiteY211" fmla="*/ 6998 h 47330"/>
                <a:gd name="connsiteX212" fmla="*/ 2440522 w 4876880"/>
                <a:gd name="connsiteY212" fmla="*/ 5697 h 47330"/>
                <a:gd name="connsiteX213" fmla="*/ 2411869 w 4876880"/>
                <a:gd name="connsiteY213" fmla="*/ 8299 h 47330"/>
                <a:gd name="connsiteX214" fmla="*/ 2556381 w 4876880"/>
                <a:gd name="connsiteY214" fmla="*/ 3095 h 47330"/>
                <a:gd name="connsiteX215" fmla="*/ 2446751 w 4876880"/>
                <a:gd name="connsiteY215" fmla="*/ 10901 h 47330"/>
                <a:gd name="connsiteX216" fmla="*/ 2511533 w 4876880"/>
                <a:gd name="connsiteY216" fmla="*/ 12202 h 47330"/>
                <a:gd name="connsiteX217" fmla="*/ 2480387 w 4876880"/>
                <a:gd name="connsiteY217" fmla="*/ 9600 h 47330"/>
                <a:gd name="connsiteX218" fmla="*/ 2642341 w 4876880"/>
                <a:gd name="connsiteY218" fmla="*/ 6998 h 47330"/>
                <a:gd name="connsiteX219" fmla="*/ 2603722 w 4876880"/>
                <a:gd name="connsiteY219" fmla="*/ 5697 h 47330"/>
                <a:gd name="connsiteX220" fmla="*/ 2692173 w 4876880"/>
                <a:gd name="connsiteY220" fmla="*/ 6998 h 47330"/>
                <a:gd name="connsiteX221" fmla="*/ 2657291 w 4876880"/>
                <a:gd name="connsiteY221" fmla="*/ 12202 h 47330"/>
                <a:gd name="connsiteX222" fmla="*/ 2804295 w 4876880"/>
                <a:gd name="connsiteY222" fmla="*/ 8299 h 47330"/>
                <a:gd name="connsiteX223" fmla="*/ 2745743 w 4876880"/>
                <a:gd name="connsiteY223" fmla="*/ 8299 h 47330"/>
                <a:gd name="connsiteX224" fmla="*/ 2766921 w 4876880"/>
                <a:gd name="connsiteY224" fmla="*/ 5697 h 47330"/>
                <a:gd name="connsiteX225" fmla="*/ 2866585 w 4876880"/>
                <a:gd name="connsiteY225" fmla="*/ 9600 h 47330"/>
                <a:gd name="connsiteX226" fmla="*/ 2867831 w 4876880"/>
                <a:gd name="connsiteY226" fmla="*/ 6998 h 47330"/>
                <a:gd name="connsiteX227" fmla="*/ 2938842 w 4876880"/>
                <a:gd name="connsiteY227" fmla="*/ 9600 h 47330"/>
                <a:gd name="connsiteX228" fmla="*/ 2917663 w 4876880"/>
                <a:gd name="connsiteY228" fmla="*/ 8299 h 47330"/>
                <a:gd name="connsiteX229" fmla="*/ 2918909 w 4876880"/>
                <a:gd name="connsiteY229" fmla="*/ 10901 h 47330"/>
                <a:gd name="connsiteX230" fmla="*/ 3012344 w 4876880"/>
                <a:gd name="connsiteY230" fmla="*/ 9600 h 47330"/>
                <a:gd name="connsiteX231" fmla="*/ 3036014 w 4876880"/>
                <a:gd name="connsiteY231" fmla="*/ 13503 h 47330"/>
                <a:gd name="connsiteX232" fmla="*/ 3070897 w 4876880"/>
                <a:gd name="connsiteY232" fmla="*/ 10901 h 47330"/>
                <a:gd name="connsiteX233" fmla="*/ 3003623 w 4876880"/>
                <a:gd name="connsiteY233" fmla="*/ 18707 h 47330"/>
                <a:gd name="connsiteX234" fmla="*/ 3029785 w 4876880"/>
                <a:gd name="connsiteY234" fmla="*/ 20008 h 47330"/>
                <a:gd name="connsiteX235" fmla="*/ 2926384 w 4876880"/>
                <a:gd name="connsiteY235" fmla="*/ 16105 h 47330"/>
                <a:gd name="connsiteX236" fmla="*/ 2905205 w 4876880"/>
                <a:gd name="connsiteY236" fmla="*/ 18707 h 47330"/>
                <a:gd name="connsiteX237" fmla="*/ 2906451 w 4876880"/>
                <a:gd name="connsiteY237" fmla="*/ 14804 h 47330"/>
                <a:gd name="connsiteX238" fmla="*/ 2869077 w 4876880"/>
                <a:gd name="connsiteY238" fmla="*/ 18707 h 47330"/>
                <a:gd name="connsiteX239" fmla="*/ 2803517 w 4876880"/>
                <a:gd name="connsiteY239" fmla="*/ 17243 h 47330"/>
                <a:gd name="connsiteX240" fmla="*/ 2795352 w 4876880"/>
                <a:gd name="connsiteY240" fmla="*/ 17390 h 47330"/>
                <a:gd name="connsiteX241" fmla="*/ 2757758 w 4876880"/>
                <a:gd name="connsiteY241" fmla="*/ 19794 h 47330"/>
                <a:gd name="connsiteX242" fmla="*/ 2736176 w 4876880"/>
                <a:gd name="connsiteY242" fmla="*/ 18454 h 47330"/>
                <a:gd name="connsiteX243" fmla="*/ 2722073 w 4876880"/>
                <a:gd name="connsiteY243" fmla="*/ 18707 h 47330"/>
                <a:gd name="connsiteX244" fmla="*/ 2698403 w 4876880"/>
                <a:gd name="connsiteY244" fmla="*/ 14804 h 47330"/>
                <a:gd name="connsiteX245" fmla="*/ 2577560 w 4876880"/>
                <a:gd name="connsiteY245" fmla="*/ 16105 h 47330"/>
                <a:gd name="connsiteX246" fmla="*/ 2572577 w 4876880"/>
                <a:gd name="connsiteY246" fmla="*/ 13503 h 47330"/>
                <a:gd name="connsiteX247" fmla="*/ 2546415 w 4876880"/>
                <a:gd name="connsiteY247" fmla="*/ 17406 h 47330"/>
                <a:gd name="connsiteX248" fmla="*/ 2360791 w 4876880"/>
                <a:gd name="connsiteY248" fmla="*/ 17406 h 47330"/>
                <a:gd name="connsiteX249" fmla="*/ 2375740 w 4876880"/>
                <a:gd name="connsiteY249" fmla="*/ 14804 h 47330"/>
                <a:gd name="connsiteX250" fmla="*/ 2278568 w 4876880"/>
                <a:gd name="connsiteY250" fmla="*/ 18707 h 47330"/>
                <a:gd name="connsiteX251" fmla="*/ 2276076 w 4876880"/>
                <a:gd name="connsiteY251" fmla="*/ 17406 h 47330"/>
                <a:gd name="connsiteX252" fmla="*/ 2131563 w 4876880"/>
                <a:gd name="connsiteY252" fmla="*/ 20008 h 47330"/>
                <a:gd name="connsiteX253" fmla="*/ 2198837 w 4876880"/>
                <a:gd name="connsiteY253" fmla="*/ 22610 h 47330"/>
                <a:gd name="connsiteX254" fmla="*/ 2191362 w 4876880"/>
                <a:gd name="connsiteY254" fmla="*/ 26514 h 47330"/>
                <a:gd name="connsiteX255" fmla="*/ 2398165 w 4876880"/>
                <a:gd name="connsiteY255" fmla="*/ 23911 h 47330"/>
                <a:gd name="connsiteX256" fmla="*/ 2372003 w 4876880"/>
                <a:gd name="connsiteY256" fmla="*/ 26514 h 47330"/>
                <a:gd name="connsiteX257" fmla="*/ 2452980 w 4876880"/>
                <a:gd name="connsiteY257" fmla="*/ 26514 h 47330"/>
                <a:gd name="connsiteX258" fmla="*/ 2454226 w 4876880"/>
                <a:gd name="connsiteY258" fmla="*/ 23911 h 47330"/>
                <a:gd name="connsiteX259" fmla="*/ 2489108 w 4876880"/>
                <a:gd name="connsiteY259" fmla="*/ 30417 h 47330"/>
                <a:gd name="connsiteX260" fmla="*/ 2004492 w 4876880"/>
                <a:gd name="connsiteY260" fmla="*/ 31718 h 47330"/>
                <a:gd name="connsiteX261" fmla="*/ 2018196 w 4876880"/>
                <a:gd name="connsiteY261" fmla="*/ 33019 h 47330"/>
                <a:gd name="connsiteX262" fmla="*/ 1506172 w 4876880"/>
                <a:gd name="connsiteY262" fmla="*/ 34320 h 47330"/>
                <a:gd name="connsiteX263" fmla="*/ 1489977 w 4876880"/>
                <a:gd name="connsiteY263" fmla="*/ 31718 h 47330"/>
                <a:gd name="connsiteX264" fmla="*/ 1486239 w 4876880"/>
                <a:gd name="connsiteY264" fmla="*/ 34320 h 47330"/>
                <a:gd name="connsiteX265" fmla="*/ 1183510 w 4876880"/>
                <a:gd name="connsiteY265" fmla="*/ 30417 h 47330"/>
                <a:gd name="connsiteX266" fmla="*/ 1163577 w 4876880"/>
                <a:gd name="connsiteY266" fmla="*/ 34320 h 47330"/>
                <a:gd name="connsiteX267" fmla="*/ 1035260 w 4876880"/>
                <a:gd name="connsiteY267" fmla="*/ 33019 h 47330"/>
                <a:gd name="connsiteX268" fmla="*/ 1045226 w 4876880"/>
                <a:gd name="connsiteY268" fmla="*/ 34320 h 47330"/>
                <a:gd name="connsiteX269" fmla="*/ 945563 w 4876880"/>
                <a:gd name="connsiteY269" fmla="*/ 34320 h 47330"/>
                <a:gd name="connsiteX270" fmla="*/ 930613 w 4876880"/>
                <a:gd name="connsiteY270" fmla="*/ 33019 h 47330"/>
                <a:gd name="connsiteX271" fmla="*/ 884518 w 4876880"/>
                <a:gd name="connsiteY271" fmla="*/ 35621 h 47330"/>
                <a:gd name="connsiteX272" fmla="*/ 423572 w 4876880"/>
                <a:gd name="connsiteY272" fmla="*/ 35621 h 47330"/>
                <a:gd name="connsiteX273" fmla="*/ 341349 w 4876880"/>
                <a:gd name="connsiteY273" fmla="*/ 40825 h 47330"/>
                <a:gd name="connsiteX274" fmla="*/ 361282 w 4876880"/>
                <a:gd name="connsiteY274" fmla="*/ 40825 h 47330"/>
                <a:gd name="connsiteX275" fmla="*/ 325154 w 4876880"/>
                <a:gd name="connsiteY275" fmla="*/ 40825 h 47330"/>
                <a:gd name="connsiteX276" fmla="*/ 350070 w 4876880"/>
                <a:gd name="connsiteY276" fmla="*/ 44728 h 47330"/>
                <a:gd name="connsiteX277" fmla="*/ 343841 w 4876880"/>
                <a:gd name="connsiteY277" fmla="*/ 47330 h 47330"/>
                <a:gd name="connsiteX278" fmla="*/ 0 w 4876880"/>
                <a:gd name="connsiteY278" fmla="*/ 39524 h 47330"/>
                <a:gd name="connsiteX279" fmla="*/ 165691 w 4876880"/>
                <a:gd name="connsiteY279" fmla="*/ 39524 h 47330"/>
                <a:gd name="connsiteX280" fmla="*/ 198082 w 4876880"/>
                <a:gd name="connsiteY280" fmla="*/ 34320 h 47330"/>
                <a:gd name="connsiteX281" fmla="*/ 378511 w 4876880"/>
                <a:gd name="connsiteY281" fmla="*/ 31071 h 47330"/>
                <a:gd name="connsiteX282" fmla="*/ 400753 w 4876880"/>
                <a:gd name="connsiteY282" fmla="*/ 30970 h 47330"/>
                <a:gd name="connsiteX283" fmla="*/ 397410 w 4876880"/>
                <a:gd name="connsiteY283" fmla="*/ 31718 h 47330"/>
                <a:gd name="connsiteX284" fmla="*/ 407875 w 4876880"/>
                <a:gd name="connsiteY284" fmla="*/ 30937 h 47330"/>
                <a:gd name="connsiteX285" fmla="*/ 442390 w 4876880"/>
                <a:gd name="connsiteY285" fmla="*/ 30780 h 47330"/>
                <a:gd name="connsiteX286" fmla="*/ 417471 w 4876880"/>
                <a:gd name="connsiteY286" fmla="*/ 30780 h 47330"/>
                <a:gd name="connsiteX287" fmla="*/ 427162 w 4876880"/>
                <a:gd name="connsiteY287" fmla="*/ 28399 h 47330"/>
                <a:gd name="connsiteX288" fmla="*/ 414851 w 4876880"/>
                <a:gd name="connsiteY288" fmla="*/ 27815 h 47330"/>
                <a:gd name="connsiteX289" fmla="*/ 402206 w 4876880"/>
                <a:gd name="connsiteY289" fmla="*/ 30645 h 47330"/>
                <a:gd name="connsiteX290" fmla="*/ 378511 w 4876880"/>
                <a:gd name="connsiteY290" fmla="*/ 31071 h 47330"/>
                <a:gd name="connsiteX291" fmla="*/ 236702 w 4876880"/>
                <a:gd name="connsiteY291" fmla="*/ 31718 h 47330"/>
                <a:gd name="connsiteX292" fmla="*/ 655291 w 4876880"/>
                <a:gd name="connsiteY292" fmla="*/ 25213 h 47330"/>
                <a:gd name="connsiteX293" fmla="*/ 660274 w 4876880"/>
                <a:gd name="connsiteY293" fmla="*/ 27815 h 47330"/>
                <a:gd name="connsiteX294" fmla="*/ 677588 w 4876880"/>
                <a:gd name="connsiteY294" fmla="*/ 26810 h 47330"/>
                <a:gd name="connsiteX295" fmla="*/ 675643 w 4876880"/>
                <a:gd name="connsiteY295" fmla="*/ 26662 h 47330"/>
                <a:gd name="connsiteX296" fmla="*/ 680145 w 4876880"/>
                <a:gd name="connsiteY296" fmla="*/ 26662 h 47330"/>
                <a:gd name="connsiteX297" fmla="*/ 794820 w 4876880"/>
                <a:gd name="connsiteY297" fmla="*/ 20008 h 47330"/>
                <a:gd name="connsiteX298" fmla="*/ 804787 w 4876880"/>
                <a:gd name="connsiteY298" fmla="*/ 22610 h 47330"/>
                <a:gd name="connsiteX299" fmla="*/ 728793 w 4876880"/>
                <a:gd name="connsiteY299" fmla="*/ 25213 h 47330"/>
                <a:gd name="connsiteX300" fmla="*/ 776850 w 4876880"/>
                <a:gd name="connsiteY300" fmla="*/ 25213 h 47330"/>
                <a:gd name="connsiteX301" fmla="*/ 784323 w 4876880"/>
                <a:gd name="connsiteY301" fmla="*/ 25092 h 47330"/>
                <a:gd name="connsiteX302" fmla="*/ 839181 w 4876880"/>
                <a:gd name="connsiteY302" fmla="*/ 24307 h 47330"/>
                <a:gd name="connsiteX303" fmla="*/ 824178 w 4876880"/>
                <a:gd name="connsiteY303" fmla="*/ 25213 h 47330"/>
                <a:gd name="connsiteX304" fmla="*/ 843407 w 4876880"/>
                <a:gd name="connsiteY304" fmla="*/ 25213 h 47330"/>
                <a:gd name="connsiteX305" fmla="*/ 860848 w 4876880"/>
                <a:gd name="connsiteY305" fmla="*/ 22610 h 47330"/>
                <a:gd name="connsiteX306" fmla="*/ 890747 w 4876880"/>
                <a:gd name="connsiteY306" fmla="*/ 26514 h 47330"/>
                <a:gd name="connsiteX307" fmla="*/ 994148 w 4876880"/>
                <a:gd name="connsiteY307" fmla="*/ 22610 h 47330"/>
                <a:gd name="connsiteX308" fmla="*/ 956774 w 4876880"/>
                <a:gd name="connsiteY308" fmla="*/ 20008 h 47330"/>
                <a:gd name="connsiteX309" fmla="*/ 1032768 w 4876880"/>
                <a:gd name="connsiteY309" fmla="*/ 21309 h 47330"/>
                <a:gd name="connsiteX310" fmla="*/ 955529 w 4876880"/>
                <a:gd name="connsiteY310" fmla="*/ 26514 h 47330"/>
                <a:gd name="connsiteX311" fmla="*/ 1047718 w 4876880"/>
                <a:gd name="connsiteY311" fmla="*/ 26514 h 47330"/>
                <a:gd name="connsiteX312" fmla="*/ 1035260 w 4876880"/>
                <a:gd name="connsiteY312" fmla="*/ 30417 h 47330"/>
                <a:gd name="connsiteX313" fmla="*/ 1097550 w 4876880"/>
                <a:gd name="connsiteY313" fmla="*/ 30417 h 47330"/>
                <a:gd name="connsiteX314" fmla="*/ 1095058 w 4876880"/>
                <a:gd name="connsiteY314" fmla="*/ 26514 h 47330"/>
                <a:gd name="connsiteX315" fmla="*/ 1168560 w 4876880"/>
                <a:gd name="connsiteY315" fmla="*/ 26514 h 47330"/>
                <a:gd name="connsiteX316" fmla="*/ 1077617 w 4876880"/>
                <a:gd name="connsiteY316" fmla="*/ 22610 h 47330"/>
                <a:gd name="connsiteX317" fmla="*/ 1124957 w 4876880"/>
                <a:gd name="connsiteY317" fmla="*/ 23911 h 47330"/>
                <a:gd name="connsiteX318" fmla="*/ 1065159 w 4876880"/>
                <a:gd name="connsiteY318" fmla="*/ 20008 h 47330"/>
                <a:gd name="connsiteX319" fmla="*/ 1172298 w 4876880"/>
                <a:gd name="connsiteY319" fmla="*/ 18707 h 47330"/>
                <a:gd name="connsiteX320" fmla="*/ 1087583 w 4876880"/>
                <a:gd name="connsiteY320" fmla="*/ 14804 h 47330"/>
                <a:gd name="connsiteX321" fmla="*/ 1164823 w 4876880"/>
                <a:gd name="connsiteY321" fmla="*/ 12202 h 47330"/>
                <a:gd name="connsiteX322" fmla="*/ 1205934 w 4876880"/>
                <a:gd name="connsiteY322" fmla="*/ 14804 h 47330"/>
                <a:gd name="connsiteX323" fmla="*/ 1195968 w 4876880"/>
                <a:gd name="connsiteY323" fmla="*/ 12202 h 47330"/>
                <a:gd name="connsiteX324" fmla="*/ 1445128 w 4876880"/>
                <a:gd name="connsiteY324" fmla="*/ 14804 h 47330"/>
                <a:gd name="connsiteX325" fmla="*/ 1473781 w 4876880"/>
                <a:gd name="connsiteY325" fmla="*/ 10901 h 47330"/>
                <a:gd name="connsiteX326" fmla="*/ 1575937 w 4876880"/>
                <a:gd name="connsiteY326" fmla="*/ 12202 h 47330"/>
                <a:gd name="connsiteX327" fmla="*/ 1590886 w 4876880"/>
                <a:gd name="connsiteY327" fmla="*/ 6998 h 47330"/>
                <a:gd name="connsiteX328" fmla="*/ 1519876 w 4876880"/>
                <a:gd name="connsiteY328" fmla="*/ 9600 h 47330"/>
                <a:gd name="connsiteX329" fmla="*/ 1487485 w 4876880"/>
                <a:gd name="connsiteY329" fmla="*/ 5697 h 47330"/>
                <a:gd name="connsiteX330" fmla="*/ 1443571 w 4876880"/>
                <a:gd name="connsiteY330" fmla="*/ 6998 h 47330"/>
                <a:gd name="connsiteX331" fmla="*/ 1386908 w 4876880"/>
                <a:gd name="connsiteY331" fmla="*/ 8212 h 47330"/>
                <a:gd name="connsiteX332" fmla="*/ 1386991 w 4876880"/>
                <a:gd name="connsiteY332" fmla="*/ 8351 h 47330"/>
                <a:gd name="connsiteX333" fmla="*/ 1386786 w 4876880"/>
                <a:gd name="connsiteY333" fmla="*/ 8214 h 47330"/>
                <a:gd name="connsiteX334" fmla="*/ 1382838 w 4876880"/>
                <a:gd name="connsiteY334" fmla="*/ 8299 h 47330"/>
                <a:gd name="connsiteX335" fmla="*/ 1384084 w 4876880"/>
                <a:gd name="connsiteY335" fmla="*/ 5697 h 47330"/>
                <a:gd name="connsiteX336" fmla="*/ 1293140 w 4876880"/>
                <a:gd name="connsiteY336" fmla="*/ 8299 h 47330"/>
                <a:gd name="connsiteX337" fmla="*/ 1168560 w 4876880"/>
                <a:gd name="connsiteY337" fmla="*/ 8299 h 47330"/>
                <a:gd name="connsiteX338" fmla="*/ 1218392 w 4876880"/>
                <a:gd name="connsiteY338" fmla="*/ 5697 h 47330"/>
                <a:gd name="connsiteX339" fmla="*/ 1389067 w 4876880"/>
                <a:gd name="connsiteY339" fmla="*/ 5697 h 47330"/>
                <a:gd name="connsiteX340" fmla="*/ 1375363 w 4876880"/>
                <a:gd name="connsiteY340" fmla="*/ 3095 h 47330"/>
                <a:gd name="connsiteX341" fmla="*/ 1495271 w 4876880"/>
                <a:gd name="connsiteY341" fmla="*/ 1631 h 47330"/>
                <a:gd name="connsiteX342" fmla="*/ 968329 w 4876880"/>
                <a:gd name="connsiteY342" fmla="*/ 568 h 47330"/>
                <a:gd name="connsiteX343" fmla="*/ 944699 w 4876880"/>
                <a:gd name="connsiteY343" fmla="*/ 3315 h 47330"/>
                <a:gd name="connsiteX344" fmla="*/ 982010 w 4876880"/>
                <a:gd name="connsiteY344" fmla="*/ 4688 h 47330"/>
                <a:gd name="connsiteX345" fmla="*/ 917337 w 4876880"/>
                <a:gd name="connsiteY345" fmla="*/ 3315 h 47330"/>
                <a:gd name="connsiteX346" fmla="*/ 939724 w 4876880"/>
                <a:gd name="connsiteY346" fmla="*/ 1941 h 47330"/>
                <a:gd name="connsiteX347" fmla="*/ 931018 w 4876880"/>
                <a:gd name="connsiteY347" fmla="*/ 1941 h 47330"/>
                <a:gd name="connsiteX348" fmla="*/ 968329 w 4876880"/>
                <a:gd name="connsiteY348" fmla="*/ 568 h 4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4876880" h="47330">
                  <a:moveTo>
                    <a:pt x="4273586" y="37648"/>
                  </a:moveTo>
                  <a:cubicBezTo>
                    <a:pt x="4286722" y="37648"/>
                    <a:pt x="4296276" y="37648"/>
                    <a:pt x="4299859" y="37648"/>
                  </a:cubicBezTo>
                  <a:cubicBezTo>
                    <a:pt x="4283140" y="40393"/>
                    <a:pt x="4275974" y="37648"/>
                    <a:pt x="4273586" y="37648"/>
                  </a:cubicBezTo>
                  <a:close/>
                  <a:moveTo>
                    <a:pt x="941825" y="34320"/>
                  </a:moveTo>
                  <a:lnTo>
                    <a:pt x="945563" y="34320"/>
                  </a:lnTo>
                  <a:lnTo>
                    <a:pt x="960512" y="35621"/>
                  </a:lnTo>
                  <a:cubicBezTo>
                    <a:pt x="951791" y="35621"/>
                    <a:pt x="938087" y="34320"/>
                    <a:pt x="941825" y="34320"/>
                  </a:cubicBezTo>
                  <a:close/>
                  <a:moveTo>
                    <a:pt x="414851" y="30417"/>
                  </a:moveTo>
                  <a:lnTo>
                    <a:pt x="407875" y="30937"/>
                  </a:lnTo>
                  <a:lnTo>
                    <a:pt x="400753" y="30970"/>
                  </a:lnTo>
                  <a:lnTo>
                    <a:pt x="402206" y="30645"/>
                  </a:lnTo>
                  <a:close/>
                  <a:moveTo>
                    <a:pt x="3963338" y="30178"/>
                  </a:moveTo>
                  <a:lnTo>
                    <a:pt x="3975577" y="31335"/>
                  </a:lnTo>
                  <a:lnTo>
                    <a:pt x="3966236" y="31202"/>
                  </a:lnTo>
                  <a:close/>
                  <a:moveTo>
                    <a:pt x="3845906" y="28633"/>
                  </a:moveTo>
                  <a:lnTo>
                    <a:pt x="3906118" y="30342"/>
                  </a:lnTo>
                  <a:lnTo>
                    <a:pt x="3966236" y="31202"/>
                  </a:lnTo>
                  <a:lnTo>
                    <a:pt x="3967070" y="31496"/>
                  </a:lnTo>
                  <a:cubicBezTo>
                    <a:pt x="3944058" y="29519"/>
                    <a:pt x="3908606" y="29848"/>
                    <a:pt x="3878285" y="30013"/>
                  </a:cubicBezTo>
                  <a:close/>
                  <a:moveTo>
                    <a:pt x="3196953" y="26662"/>
                  </a:moveTo>
                  <a:lnTo>
                    <a:pt x="3250689" y="30323"/>
                  </a:lnTo>
                  <a:lnTo>
                    <a:pt x="3211283" y="30323"/>
                  </a:lnTo>
                  <a:close/>
                  <a:moveTo>
                    <a:pt x="2508007" y="26662"/>
                  </a:moveTo>
                  <a:cubicBezTo>
                    <a:pt x="2509164" y="26662"/>
                    <a:pt x="2509164" y="26662"/>
                    <a:pt x="2509164" y="26662"/>
                  </a:cubicBezTo>
                  <a:cubicBezTo>
                    <a:pt x="2499912" y="26662"/>
                    <a:pt x="2492974" y="29407"/>
                    <a:pt x="2488348" y="29407"/>
                  </a:cubicBezTo>
                  <a:cubicBezTo>
                    <a:pt x="2495287" y="26662"/>
                    <a:pt x="2502225" y="26662"/>
                    <a:pt x="2508007" y="26662"/>
                  </a:cubicBezTo>
                  <a:close/>
                  <a:moveTo>
                    <a:pt x="3363488" y="26269"/>
                  </a:moveTo>
                  <a:cubicBezTo>
                    <a:pt x="3374481" y="27446"/>
                    <a:pt x="3388929" y="29015"/>
                    <a:pt x="3413429" y="27446"/>
                  </a:cubicBezTo>
                  <a:lnTo>
                    <a:pt x="3403378" y="29015"/>
                  </a:lnTo>
                  <a:cubicBezTo>
                    <a:pt x="3380763" y="30585"/>
                    <a:pt x="3350610" y="25876"/>
                    <a:pt x="3334277" y="27446"/>
                  </a:cubicBezTo>
                  <a:cubicBezTo>
                    <a:pt x="3344956" y="24307"/>
                    <a:pt x="3352494" y="25092"/>
                    <a:pt x="3363488" y="26269"/>
                  </a:cubicBezTo>
                  <a:close/>
                  <a:moveTo>
                    <a:pt x="3487555" y="22737"/>
                  </a:moveTo>
                  <a:cubicBezTo>
                    <a:pt x="3498862" y="24307"/>
                    <a:pt x="3495093" y="25876"/>
                    <a:pt x="3512683" y="27446"/>
                  </a:cubicBezTo>
                  <a:cubicBezTo>
                    <a:pt x="3510170" y="24307"/>
                    <a:pt x="3523990" y="24307"/>
                    <a:pt x="3530272" y="24307"/>
                  </a:cubicBezTo>
                  <a:cubicBezTo>
                    <a:pt x="3569220" y="24307"/>
                    <a:pt x="3544092" y="27446"/>
                    <a:pt x="3551630" y="30585"/>
                  </a:cubicBezTo>
                  <a:cubicBezTo>
                    <a:pt x="3517708" y="24307"/>
                    <a:pt x="3457402" y="29015"/>
                    <a:pt x="3413429" y="27446"/>
                  </a:cubicBezTo>
                  <a:cubicBezTo>
                    <a:pt x="3404634" y="27446"/>
                    <a:pt x="3402121" y="25876"/>
                    <a:pt x="3390814" y="25876"/>
                  </a:cubicBezTo>
                  <a:cubicBezTo>
                    <a:pt x="3413429" y="24307"/>
                    <a:pt x="3458658" y="25876"/>
                    <a:pt x="3487555" y="22737"/>
                  </a:cubicBezTo>
                  <a:close/>
                  <a:moveTo>
                    <a:pt x="3006644" y="22080"/>
                  </a:moveTo>
                  <a:cubicBezTo>
                    <a:pt x="2991538" y="23911"/>
                    <a:pt x="3028044" y="23911"/>
                    <a:pt x="3039373" y="23911"/>
                  </a:cubicBezTo>
                  <a:cubicBezTo>
                    <a:pt x="3056997" y="22996"/>
                    <a:pt x="3063291" y="21164"/>
                    <a:pt x="3102314" y="22996"/>
                  </a:cubicBezTo>
                  <a:cubicBezTo>
                    <a:pt x="3092244" y="25743"/>
                    <a:pt x="3035597" y="25743"/>
                    <a:pt x="2999091" y="25743"/>
                  </a:cubicBezTo>
                  <a:cubicBezTo>
                    <a:pt x="2982726" y="23911"/>
                    <a:pt x="3011679" y="22996"/>
                    <a:pt x="3006644" y="22080"/>
                  </a:cubicBezTo>
                  <a:close/>
                  <a:moveTo>
                    <a:pt x="3149785" y="21168"/>
                  </a:moveTo>
                  <a:lnTo>
                    <a:pt x="3151017" y="24307"/>
                  </a:lnTo>
                  <a:lnTo>
                    <a:pt x="3168254" y="22737"/>
                  </a:lnTo>
                  <a:lnTo>
                    <a:pt x="3142398" y="27446"/>
                  </a:lnTo>
                  <a:cubicBezTo>
                    <a:pt x="3123930" y="27446"/>
                    <a:pt x="3116542" y="30585"/>
                    <a:pt x="3098074" y="27446"/>
                  </a:cubicBezTo>
                  <a:cubicBezTo>
                    <a:pt x="3133779" y="27446"/>
                    <a:pt x="3146092" y="22737"/>
                    <a:pt x="3149785" y="21168"/>
                  </a:cubicBezTo>
                  <a:close/>
                  <a:moveTo>
                    <a:pt x="2826017" y="21168"/>
                  </a:moveTo>
                  <a:cubicBezTo>
                    <a:pt x="2873219" y="22389"/>
                    <a:pt x="2914210" y="23609"/>
                    <a:pt x="2970107" y="23609"/>
                  </a:cubicBezTo>
                  <a:cubicBezTo>
                    <a:pt x="2911726" y="24830"/>
                    <a:pt x="2992466" y="26051"/>
                    <a:pt x="2946506" y="29713"/>
                  </a:cubicBezTo>
                  <a:cubicBezTo>
                    <a:pt x="2947748" y="24830"/>
                    <a:pt x="2881914" y="30933"/>
                    <a:pt x="2876945" y="27271"/>
                  </a:cubicBezTo>
                  <a:lnTo>
                    <a:pt x="2910484" y="26051"/>
                  </a:lnTo>
                  <a:cubicBezTo>
                    <a:pt x="2875703" y="23609"/>
                    <a:pt x="2852102" y="27271"/>
                    <a:pt x="2813595" y="24830"/>
                  </a:cubicBezTo>
                  <a:cubicBezTo>
                    <a:pt x="2792479" y="26051"/>
                    <a:pt x="2814838" y="27271"/>
                    <a:pt x="2829743" y="27271"/>
                  </a:cubicBezTo>
                  <a:cubicBezTo>
                    <a:pt x="2796205" y="24830"/>
                    <a:pt x="2767636" y="28492"/>
                    <a:pt x="2746519" y="24830"/>
                  </a:cubicBezTo>
                  <a:cubicBezTo>
                    <a:pt x="2785026" y="24830"/>
                    <a:pt x="2829743" y="23609"/>
                    <a:pt x="2864524" y="23609"/>
                  </a:cubicBezTo>
                  <a:cubicBezTo>
                    <a:pt x="2844649" y="22389"/>
                    <a:pt x="2839681" y="22389"/>
                    <a:pt x="2826017" y="21168"/>
                  </a:cubicBezTo>
                  <a:close/>
                  <a:moveTo>
                    <a:pt x="2371765" y="21164"/>
                  </a:moveTo>
                  <a:lnTo>
                    <a:pt x="2365609" y="23911"/>
                  </a:lnTo>
                  <a:cubicBezTo>
                    <a:pt x="2363147" y="21164"/>
                    <a:pt x="2315131" y="23911"/>
                    <a:pt x="2301588" y="23911"/>
                  </a:cubicBezTo>
                  <a:close/>
                  <a:moveTo>
                    <a:pt x="2483084" y="18423"/>
                  </a:moveTo>
                  <a:cubicBezTo>
                    <a:pt x="2503641" y="17050"/>
                    <a:pt x="2514542" y="18766"/>
                    <a:pt x="2528401" y="20483"/>
                  </a:cubicBezTo>
                  <a:lnTo>
                    <a:pt x="2558037" y="21450"/>
                  </a:lnTo>
                  <a:lnTo>
                    <a:pt x="2554265" y="21168"/>
                  </a:lnTo>
                  <a:lnTo>
                    <a:pt x="2659457" y="23121"/>
                  </a:lnTo>
                  <a:lnTo>
                    <a:pt x="2723314" y="24307"/>
                  </a:lnTo>
                  <a:lnTo>
                    <a:pt x="2710975" y="27446"/>
                  </a:lnTo>
                  <a:cubicBezTo>
                    <a:pt x="2680126" y="29015"/>
                    <a:pt x="2623365" y="24307"/>
                    <a:pt x="2624599" y="30585"/>
                  </a:cubicBezTo>
                  <a:cubicBezTo>
                    <a:pt x="2625833" y="27446"/>
                    <a:pt x="2588815" y="25876"/>
                    <a:pt x="2596219" y="24307"/>
                  </a:cubicBezTo>
                  <a:lnTo>
                    <a:pt x="2576067" y="22799"/>
                  </a:lnTo>
                  <a:lnTo>
                    <a:pt x="2509246" y="23915"/>
                  </a:lnTo>
                  <a:cubicBezTo>
                    <a:pt x="2471871" y="19796"/>
                    <a:pt x="2537901" y="22542"/>
                    <a:pt x="2483084" y="18423"/>
                  </a:cubicBezTo>
                  <a:close/>
                  <a:moveTo>
                    <a:pt x="3563397" y="18419"/>
                  </a:moveTo>
                  <a:lnTo>
                    <a:pt x="3565194" y="18516"/>
                  </a:lnTo>
                  <a:lnTo>
                    <a:pt x="3563528" y="18455"/>
                  </a:lnTo>
                  <a:close/>
                  <a:moveTo>
                    <a:pt x="3029827" y="17392"/>
                  </a:moveTo>
                  <a:cubicBezTo>
                    <a:pt x="3030239" y="17049"/>
                    <a:pt x="3029965" y="17049"/>
                    <a:pt x="3028866" y="18421"/>
                  </a:cubicBezTo>
                  <a:cubicBezTo>
                    <a:pt x="3027768" y="18421"/>
                    <a:pt x="3026670" y="18421"/>
                    <a:pt x="3026670" y="18421"/>
                  </a:cubicBezTo>
                  <a:cubicBezTo>
                    <a:pt x="3028317" y="18421"/>
                    <a:pt x="3029416" y="17735"/>
                    <a:pt x="3029827" y="17392"/>
                  </a:cubicBezTo>
                  <a:close/>
                  <a:moveTo>
                    <a:pt x="3672995" y="17389"/>
                  </a:moveTo>
                  <a:cubicBezTo>
                    <a:pt x="3682505" y="17733"/>
                    <a:pt x="3691859" y="18419"/>
                    <a:pt x="3683129" y="18419"/>
                  </a:cubicBezTo>
                  <a:lnTo>
                    <a:pt x="3726937" y="18419"/>
                  </a:lnTo>
                  <a:lnTo>
                    <a:pt x="3787343" y="18419"/>
                  </a:lnTo>
                  <a:lnTo>
                    <a:pt x="3773901" y="18010"/>
                  </a:lnTo>
                  <a:cubicBezTo>
                    <a:pt x="3764989" y="18422"/>
                    <a:pt x="3761968" y="18971"/>
                    <a:pt x="3777678" y="17872"/>
                  </a:cubicBezTo>
                  <a:lnTo>
                    <a:pt x="3791512" y="18419"/>
                  </a:lnTo>
                  <a:lnTo>
                    <a:pt x="3792884" y="18419"/>
                  </a:lnTo>
                  <a:lnTo>
                    <a:pt x="3793694" y="18505"/>
                  </a:lnTo>
                  <a:lnTo>
                    <a:pt x="3805473" y="18971"/>
                  </a:lnTo>
                  <a:lnTo>
                    <a:pt x="3795101" y="18655"/>
                  </a:lnTo>
                  <a:lnTo>
                    <a:pt x="3831547" y="22538"/>
                  </a:lnTo>
                  <a:cubicBezTo>
                    <a:pt x="3839031" y="21165"/>
                    <a:pt x="3837783" y="19792"/>
                    <a:pt x="3863975" y="19792"/>
                  </a:cubicBezTo>
                  <a:cubicBezTo>
                    <a:pt x="3892661" y="21165"/>
                    <a:pt x="3966246" y="22538"/>
                    <a:pt x="3961257" y="25285"/>
                  </a:cubicBezTo>
                  <a:cubicBezTo>
                    <a:pt x="3946291" y="29404"/>
                    <a:pt x="3923841" y="22538"/>
                    <a:pt x="3915111" y="26658"/>
                  </a:cubicBezTo>
                  <a:cubicBezTo>
                    <a:pt x="3917605" y="28031"/>
                    <a:pt x="3981213" y="26658"/>
                    <a:pt x="3948785" y="29404"/>
                  </a:cubicBezTo>
                  <a:cubicBezTo>
                    <a:pt x="3915110" y="30091"/>
                    <a:pt x="3882995" y="29061"/>
                    <a:pt x="3851035" y="28203"/>
                  </a:cubicBezTo>
                  <a:lnTo>
                    <a:pt x="3835151" y="28174"/>
                  </a:lnTo>
                  <a:lnTo>
                    <a:pt x="3845906" y="28633"/>
                  </a:lnTo>
                  <a:lnTo>
                    <a:pt x="3829401" y="28164"/>
                  </a:lnTo>
                  <a:lnTo>
                    <a:pt x="3815765" y="28140"/>
                  </a:lnTo>
                  <a:lnTo>
                    <a:pt x="3800385" y="30178"/>
                  </a:lnTo>
                  <a:lnTo>
                    <a:pt x="3781074" y="28079"/>
                  </a:lnTo>
                  <a:lnTo>
                    <a:pt x="3754220" y="28031"/>
                  </a:lnTo>
                  <a:lnTo>
                    <a:pt x="3746629" y="27683"/>
                  </a:lnTo>
                  <a:lnTo>
                    <a:pt x="3744409" y="28859"/>
                  </a:lnTo>
                  <a:cubicBezTo>
                    <a:pt x="3735701" y="26223"/>
                    <a:pt x="3675993" y="27541"/>
                    <a:pt x="3648627" y="23586"/>
                  </a:cubicBezTo>
                  <a:cubicBezTo>
                    <a:pt x="3648005" y="22268"/>
                    <a:pt x="3660133" y="23586"/>
                    <a:pt x="3675838" y="24739"/>
                  </a:cubicBezTo>
                  <a:lnTo>
                    <a:pt x="3682988" y="24763"/>
                  </a:lnTo>
                  <a:lnTo>
                    <a:pt x="3671904" y="24255"/>
                  </a:lnTo>
                  <a:lnTo>
                    <a:pt x="3565194" y="18516"/>
                  </a:lnTo>
                  <a:lnTo>
                    <a:pt x="3586158" y="19277"/>
                  </a:lnTo>
                  <a:cubicBezTo>
                    <a:pt x="3611414" y="19792"/>
                    <a:pt x="3638230" y="19792"/>
                    <a:pt x="3656938" y="18419"/>
                  </a:cubicBezTo>
                  <a:lnTo>
                    <a:pt x="3661926" y="18419"/>
                  </a:lnTo>
                  <a:cubicBezTo>
                    <a:pt x="3653820" y="17046"/>
                    <a:pt x="3663485" y="17046"/>
                    <a:pt x="3672995" y="17389"/>
                  </a:cubicBezTo>
                  <a:close/>
                  <a:moveTo>
                    <a:pt x="856915" y="17049"/>
                  </a:moveTo>
                  <a:cubicBezTo>
                    <a:pt x="876077" y="17049"/>
                    <a:pt x="900348" y="15676"/>
                    <a:pt x="910568" y="17049"/>
                  </a:cubicBezTo>
                  <a:cubicBezTo>
                    <a:pt x="904180" y="19794"/>
                    <a:pt x="873522" y="17049"/>
                    <a:pt x="856915" y="17049"/>
                  </a:cubicBezTo>
                  <a:close/>
                  <a:moveTo>
                    <a:pt x="3524733" y="17046"/>
                  </a:moveTo>
                  <a:lnTo>
                    <a:pt x="3563528" y="18455"/>
                  </a:lnTo>
                  <a:lnTo>
                    <a:pt x="3573374" y="21165"/>
                  </a:lnTo>
                  <a:lnTo>
                    <a:pt x="3554666" y="19792"/>
                  </a:lnTo>
                  <a:cubicBezTo>
                    <a:pt x="3547183" y="25285"/>
                    <a:pt x="3503530" y="19792"/>
                    <a:pt x="3466114" y="22538"/>
                  </a:cubicBezTo>
                  <a:lnTo>
                    <a:pt x="3516003" y="18419"/>
                  </a:lnTo>
                  <a:lnTo>
                    <a:pt x="3534711" y="21165"/>
                  </a:lnTo>
                  <a:cubicBezTo>
                    <a:pt x="3557161" y="19792"/>
                    <a:pt x="3543441" y="18419"/>
                    <a:pt x="3524733" y="17046"/>
                  </a:cubicBezTo>
                  <a:close/>
                  <a:moveTo>
                    <a:pt x="4018070" y="16994"/>
                  </a:moveTo>
                  <a:cubicBezTo>
                    <a:pt x="4083998" y="15676"/>
                    <a:pt x="3996924" y="27541"/>
                    <a:pt x="4055388" y="26223"/>
                  </a:cubicBezTo>
                  <a:lnTo>
                    <a:pt x="4064095" y="22268"/>
                  </a:lnTo>
                  <a:lnTo>
                    <a:pt x="4123414" y="24887"/>
                  </a:lnTo>
                  <a:lnTo>
                    <a:pt x="4116340" y="24904"/>
                  </a:lnTo>
                  <a:lnTo>
                    <a:pt x="4123803" y="24904"/>
                  </a:lnTo>
                  <a:lnTo>
                    <a:pt x="4123414" y="24887"/>
                  </a:lnTo>
                  <a:lnTo>
                    <a:pt x="4659931" y="23586"/>
                  </a:lnTo>
                  <a:cubicBezTo>
                    <a:pt x="4703468" y="32814"/>
                    <a:pt x="4788055" y="19631"/>
                    <a:pt x="4829104" y="27541"/>
                  </a:cubicBezTo>
                  <a:cubicBezTo>
                    <a:pt x="4847763" y="26223"/>
                    <a:pt x="4801738" y="23586"/>
                    <a:pt x="4839055" y="23586"/>
                  </a:cubicBezTo>
                  <a:cubicBezTo>
                    <a:pt x="4856470" y="22268"/>
                    <a:pt x="4858958" y="24904"/>
                    <a:pt x="4857714" y="24904"/>
                  </a:cubicBezTo>
                  <a:cubicBezTo>
                    <a:pt x="4863934" y="24904"/>
                    <a:pt x="4868909" y="24904"/>
                    <a:pt x="4873885" y="24904"/>
                  </a:cubicBezTo>
                  <a:cubicBezTo>
                    <a:pt x="4887568" y="32814"/>
                    <a:pt x="4856470" y="42042"/>
                    <a:pt x="4737054" y="47316"/>
                  </a:cubicBezTo>
                  <a:cubicBezTo>
                    <a:pt x="4723371" y="45997"/>
                    <a:pt x="4789299" y="45997"/>
                    <a:pt x="4756957" y="43361"/>
                  </a:cubicBezTo>
                  <a:cubicBezTo>
                    <a:pt x="4652468" y="38087"/>
                    <a:pt x="4482051" y="42042"/>
                    <a:pt x="4358903" y="38087"/>
                  </a:cubicBezTo>
                  <a:cubicBezTo>
                    <a:pt x="4325318" y="35451"/>
                    <a:pt x="4316610" y="35451"/>
                    <a:pt x="4286756" y="34132"/>
                  </a:cubicBezTo>
                  <a:cubicBezTo>
                    <a:pt x="4286756" y="34132"/>
                    <a:pt x="4286756" y="35451"/>
                    <a:pt x="4288000" y="36769"/>
                  </a:cubicBezTo>
                  <a:cubicBezTo>
                    <a:pt x="4254414" y="35451"/>
                    <a:pt x="4199682" y="36769"/>
                    <a:pt x="4166096" y="35451"/>
                  </a:cubicBezTo>
                  <a:cubicBezTo>
                    <a:pt x="4156145" y="36769"/>
                    <a:pt x="4148681" y="38087"/>
                    <a:pt x="4167340" y="38087"/>
                  </a:cubicBezTo>
                  <a:cubicBezTo>
                    <a:pt x="4116340" y="39406"/>
                    <a:pt x="4079022" y="32814"/>
                    <a:pt x="4050412" y="35451"/>
                  </a:cubicBezTo>
                  <a:cubicBezTo>
                    <a:pt x="4075290" y="36769"/>
                    <a:pt x="4025534" y="36769"/>
                    <a:pt x="4055388" y="38087"/>
                  </a:cubicBezTo>
                  <a:cubicBezTo>
                    <a:pt x="4028644" y="38087"/>
                    <a:pt x="4016204" y="36110"/>
                    <a:pt x="4005165" y="34132"/>
                  </a:cubicBezTo>
                  <a:lnTo>
                    <a:pt x="3975577" y="31335"/>
                  </a:lnTo>
                  <a:lnTo>
                    <a:pt x="4079022" y="32814"/>
                  </a:lnTo>
                  <a:cubicBezTo>
                    <a:pt x="4103900" y="36769"/>
                    <a:pt x="4123803" y="32814"/>
                    <a:pt x="4134998" y="30178"/>
                  </a:cubicBezTo>
                  <a:cubicBezTo>
                    <a:pt x="4113852" y="30178"/>
                    <a:pt x="4055388" y="27541"/>
                    <a:pt x="4052900" y="31496"/>
                  </a:cubicBezTo>
                  <a:lnTo>
                    <a:pt x="4016826" y="28859"/>
                  </a:lnTo>
                  <a:cubicBezTo>
                    <a:pt x="4003143" y="28859"/>
                    <a:pt x="4004387" y="23586"/>
                    <a:pt x="3998168" y="23586"/>
                  </a:cubicBezTo>
                  <a:cubicBezTo>
                    <a:pt x="4023046" y="23586"/>
                    <a:pt x="4051656" y="18313"/>
                    <a:pt x="4018070" y="16994"/>
                  </a:cubicBezTo>
                  <a:close/>
                  <a:moveTo>
                    <a:pt x="3206765" y="15676"/>
                  </a:moveTo>
                  <a:cubicBezTo>
                    <a:pt x="3164431" y="15676"/>
                    <a:pt x="3234158" y="19794"/>
                    <a:pt x="3189334" y="18421"/>
                  </a:cubicBezTo>
                  <a:cubicBezTo>
                    <a:pt x="3184353" y="15676"/>
                    <a:pt x="3153225" y="18421"/>
                    <a:pt x="3142019" y="18421"/>
                  </a:cubicBezTo>
                  <a:cubicBezTo>
                    <a:pt x="3145754" y="15676"/>
                    <a:pt x="3217971" y="15676"/>
                    <a:pt x="3206765" y="15676"/>
                  </a:cubicBezTo>
                  <a:close/>
                  <a:moveTo>
                    <a:pt x="3290195" y="14889"/>
                  </a:moveTo>
                  <a:cubicBezTo>
                    <a:pt x="3342984" y="14889"/>
                    <a:pt x="3307791" y="19598"/>
                    <a:pt x="3359324" y="18028"/>
                  </a:cubicBezTo>
                  <a:lnTo>
                    <a:pt x="3273855" y="18028"/>
                  </a:lnTo>
                  <a:close/>
                  <a:moveTo>
                    <a:pt x="3144818" y="11243"/>
                  </a:moveTo>
                  <a:lnTo>
                    <a:pt x="3119069" y="16459"/>
                  </a:lnTo>
                  <a:cubicBezTo>
                    <a:pt x="3097470" y="16851"/>
                    <a:pt x="3069298" y="16459"/>
                    <a:pt x="3048639" y="18028"/>
                  </a:cubicBezTo>
                  <a:cubicBezTo>
                    <a:pt x="3076185" y="14889"/>
                    <a:pt x="3112495" y="11750"/>
                    <a:pt x="3112495" y="11750"/>
                  </a:cubicBezTo>
                  <a:lnTo>
                    <a:pt x="3109991" y="11750"/>
                  </a:lnTo>
                  <a:close/>
                  <a:moveTo>
                    <a:pt x="3497526" y="11094"/>
                  </a:moveTo>
                  <a:lnTo>
                    <a:pt x="3508801" y="13841"/>
                  </a:lnTo>
                  <a:lnTo>
                    <a:pt x="3439896" y="13841"/>
                  </a:lnTo>
                  <a:cubicBezTo>
                    <a:pt x="3503790" y="14757"/>
                    <a:pt x="3438643" y="10178"/>
                    <a:pt x="3497526" y="11094"/>
                  </a:cubicBezTo>
                  <a:close/>
                  <a:moveTo>
                    <a:pt x="3393260" y="10181"/>
                  </a:moveTo>
                  <a:cubicBezTo>
                    <a:pt x="3378178" y="11750"/>
                    <a:pt x="3418398" y="11750"/>
                    <a:pt x="3420912" y="14889"/>
                  </a:cubicBezTo>
                  <a:cubicBezTo>
                    <a:pt x="3413371" y="18028"/>
                    <a:pt x="3376921" y="14889"/>
                    <a:pt x="3365609" y="18028"/>
                  </a:cubicBezTo>
                  <a:lnTo>
                    <a:pt x="3359324" y="18028"/>
                  </a:lnTo>
                  <a:cubicBezTo>
                    <a:pt x="3339214" y="10181"/>
                    <a:pt x="3388233" y="18028"/>
                    <a:pt x="3393260" y="10181"/>
                  </a:cubicBezTo>
                  <a:close/>
                  <a:moveTo>
                    <a:pt x="3150058" y="10181"/>
                  </a:moveTo>
                  <a:cubicBezTo>
                    <a:pt x="3175099" y="13320"/>
                    <a:pt x="3188872" y="11750"/>
                    <a:pt x="3217670" y="10181"/>
                  </a:cubicBezTo>
                  <a:lnTo>
                    <a:pt x="3144818" y="11243"/>
                  </a:lnTo>
                  <a:close/>
                  <a:moveTo>
                    <a:pt x="1086431" y="5788"/>
                  </a:moveTo>
                  <a:cubicBezTo>
                    <a:pt x="1078118" y="6886"/>
                    <a:pt x="1043675" y="6886"/>
                    <a:pt x="1065053" y="7985"/>
                  </a:cubicBezTo>
                  <a:cubicBezTo>
                    <a:pt x="1059115" y="9083"/>
                    <a:pt x="1051989" y="7985"/>
                    <a:pt x="1044863" y="7985"/>
                  </a:cubicBezTo>
                  <a:cubicBezTo>
                    <a:pt x="1067429" y="7985"/>
                    <a:pt x="1046050" y="4690"/>
                    <a:pt x="1086431" y="5788"/>
                  </a:cubicBezTo>
                  <a:close/>
                  <a:moveTo>
                    <a:pt x="906354" y="4690"/>
                  </a:moveTo>
                  <a:cubicBezTo>
                    <a:pt x="909101" y="4690"/>
                    <a:pt x="913220" y="4690"/>
                    <a:pt x="915967" y="4690"/>
                  </a:cubicBezTo>
                  <a:cubicBezTo>
                    <a:pt x="911847" y="4690"/>
                    <a:pt x="909101" y="4690"/>
                    <a:pt x="906354" y="7435"/>
                  </a:cubicBezTo>
                  <a:close/>
                  <a:moveTo>
                    <a:pt x="1495271" y="1631"/>
                  </a:moveTo>
                  <a:cubicBezTo>
                    <a:pt x="1537628" y="2119"/>
                    <a:pt x="1580920" y="3095"/>
                    <a:pt x="1620786" y="3095"/>
                  </a:cubicBezTo>
                  <a:lnTo>
                    <a:pt x="1597115" y="5697"/>
                  </a:lnTo>
                  <a:cubicBezTo>
                    <a:pt x="1624523" y="6998"/>
                    <a:pt x="1660651" y="9600"/>
                    <a:pt x="1686813" y="6998"/>
                  </a:cubicBezTo>
                  <a:cubicBezTo>
                    <a:pt x="1653176" y="6998"/>
                    <a:pt x="1670618" y="5697"/>
                    <a:pt x="1675601" y="4396"/>
                  </a:cubicBezTo>
                  <a:cubicBezTo>
                    <a:pt x="1721695" y="3095"/>
                    <a:pt x="1788969" y="4396"/>
                    <a:pt x="1851259" y="3095"/>
                  </a:cubicBezTo>
                  <a:cubicBezTo>
                    <a:pt x="1851259" y="3095"/>
                    <a:pt x="1847521" y="3095"/>
                    <a:pt x="1851259" y="4396"/>
                  </a:cubicBezTo>
                  <a:lnTo>
                    <a:pt x="1916040" y="3095"/>
                  </a:lnTo>
                  <a:cubicBezTo>
                    <a:pt x="1947185" y="3095"/>
                    <a:pt x="1957151" y="4396"/>
                    <a:pt x="1975839" y="6998"/>
                  </a:cubicBezTo>
                  <a:cubicBezTo>
                    <a:pt x="1988297" y="5697"/>
                    <a:pt x="2015704" y="5697"/>
                    <a:pt x="2005738" y="4396"/>
                  </a:cubicBezTo>
                  <a:cubicBezTo>
                    <a:pt x="1999509" y="4396"/>
                    <a:pt x="1993280" y="4396"/>
                    <a:pt x="1988297" y="4396"/>
                  </a:cubicBezTo>
                  <a:cubicBezTo>
                    <a:pt x="2021933" y="1794"/>
                    <a:pt x="2011967" y="5697"/>
                    <a:pt x="2053078" y="3095"/>
                  </a:cubicBezTo>
                  <a:cubicBezTo>
                    <a:pt x="2021933" y="5697"/>
                    <a:pt x="2063045" y="8299"/>
                    <a:pt x="2059307" y="9600"/>
                  </a:cubicBezTo>
                  <a:cubicBezTo>
                    <a:pt x="2107893" y="9600"/>
                    <a:pt x="2064290" y="5697"/>
                    <a:pt x="2070519" y="3095"/>
                  </a:cubicBezTo>
                  <a:lnTo>
                    <a:pt x="2188805" y="8036"/>
                  </a:lnTo>
                  <a:lnTo>
                    <a:pt x="2190117" y="8025"/>
                  </a:lnTo>
                  <a:lnTo>
                    <a:pt x="2147759" y="5697"/>
                  </a:lnTo>
                  <a:cubicBezTo>
                    <a:pt x="2165200" y="5697"/>
                    <a:pt x="2183887" y="5697"/>
                    <a:pt x="2187625" y="5697"/>
                  </a:cubicBezTo>
                  <a:lnTo>
                    <a:pt x="2151496" y="3095"/>
                  </a:lnTo>
                  <a:cubicBezTo>
                    <a:pt x="2212541" y="5697"/>
                    <a:pt x="2271093" y="5697"/>
                    <a:pt x="2339612" y="4396"/>
                  </a:cubicBezTo>
                  <a:lnTo>
                    <a:pt x="2333383" y="3095"/>
                  </a:lnTo>
                  <a:lnTo>
                    <a:pt x="2375740" y="3095"/>
                  </a:lnTo>
                  <a:lnTo>
                    <a:pt x="2360791" y="6998"/>
                  </a:lnTo>
                  <a:cubicBezTo>
                    <a:pt x="2384461" y="5697"/>
                    <a:pt x="2408131" y="9600"/>
                    <a:pt x="2420589" y="6998"/>
                  </a:cubicBezTo>
                  <a:lnTo>
                    <a:pt x="2411869" y="6998"/>
                  </a:lnTo>
                  <a:lnTo>
                    <a:pt x="2440522" y="5697"/>
                  </a:lnTo>
                  <a:lnTo>
                    <a:pt x="2411869" y="8299"/>
                  </a:lnTo>
                  <a:cubicBezTo>
                    <a:pt x="2446751" y="9600"/>
                    <a:pt x="2497829" y="3095"/>
                    <a:pt x="2556381" y="3095"/>
                  </a:cubicBezTo>
                  <a:cubicBezTo>
                    <a:pt x="2568839" y="8299"/>
                    <a:pt x="2454226" y="5697"/>
                    <a:pt x="2446751" y="10901"/>
                  </a:cubicBezTo>
                  <a:cubicBezTo>
                    <a:pt x="2466684" y="12202"/>
                    <a:pt x="2500320" y="13503"/>
                    <a:pt x="2511533" y="12202"/>
                  </a:cubicBezTo>
                  <a:cubicBezTo>
                    <a:pt x="2509041" y="9600"/>
                    <a:pt x="2495337" y="9600"/>
                    <a:pt x="2480387" y="9600"/>
                  </a:cubicBezTo>
                  <a:cubicBezTo>
                    <a:pt x="2532711" y="6998"/>
                    <a:pt x="2609951" y="12202"/>
                    <a:pt x="2642341" y="6998"/>
                  </a:cubicBezTo>
                  <a:lnTo>
                    <a:pt x="2603722" y="5697"/>
                  </a:lnTo>
                  <a:cubicBezTo>
                    <a:pt x="2648571" y="4396"/>
                    <a:pt x="2677224" y="9600"/>
                    <a:pt x="2692173" y="6998"/>
                  </a:cubicBezTo>
                  <a:lnTo>
                    <a:pt x="2657291" y="12202"/>
                  </a:lnTo>
                  <a:cubicBezTo>
                    <a:pt x="2703386" y="9600"/>
                    <a:pt x="2761938" y="9600"/>
                    <a:pt x="2804295" y="8299"/>
                  </a:cubicBezTo>
                  <a:cubicBezTo>
                    <a:pt x="2805541" y="5697"/>
                    <a:pt x="2743251" y="8299"/>
                    <a:pt x="2745743" y="8299"/>
                  </a:cubicBezTo>
                  <a:lnTo>
                    <a:pt x="2766921" y="5697"/>
                  </a:lnTo>
                  <a:cubicBezTo>
                    <a:pt x="2832949" y="8299"/>
                    <a:pt x="2785609" y="8299"/>
                    <a:pt x="2866585" y="9600"/>
                  </a:cubicBezTo>
                  <a:lnTo>
                    <a:pt x="2867831" y="6998"/>
                  </a:lnTo>
                  <a:cubicBezTo>
                    <a:pt x="2893993" y="9600"/>
                    <a:pt x="2966249" y="4396"/>
                    <a:pt x="2938842" y="9600"/>
                  </a:cubicBezTo>
                  <a:lnTo>
                    <a:pt x="2917663" y="8299"/>
                  </a:lnTo>
                  <a:lnTo>
                    <a:pt x="2918909" y="10901"/>
                  </a:lnTo>
                  <a:lnTo>
                    <a:pt x="3012344" y="9600"/>
                  </a:lnTo>
                  <a:cubicBezTo>
                    <a:pt x="3003623" y="12202"/>
                    <a:pt x="3048472" y="10901"/>
                    <a:pt x="3036014" y="13503"/>
                  </a:cubicBezTo>
                  <a:lnTo>
                    <a:pt x="3070897" y="10901"/>
                  </a:lnTo>
                  <a:cubicBezTo>
                    <a:pt x="3085846" y="14804"/>
                    <a:pt x="3007361" y="16105"/>
                    <a:pt x="3003623" y="18707"/>
                  </a:cubicBezTo>
                  <a:cubicBezTo>
                    <a:pt x="3004869" y="20008"/>
                    <a:pt x="3021065" y="20008"/>
                    <a:pt x="3029785" y="20008"/>
                  </a:cubicBezTo>
                  <a:cubicBezTo>
                    <a:pt x="2987428" y="22610"/>
                    <a:pt x="2967495" y="16105"/>
                    <a:pt x="2926384" y="16105"/>
                  </a:cubicBezTo>
                  <a:lnTo>
                    <a:pt x="2905205" y="18707"/>
                  </a:lnTo>
                  <a:lnTo>
                    <a:pt x="2906451" y="14804"/>
                  </a:lnTo>
                  <a:cubicBezTo>
                    <a:pt x="2889010" y="16105"/>
                    <a:pt x="2875306" y="17406"/>
                    <a:pt x="2869077" y="18707"/>
                  </a:cubicBezTo>
                  <a:cubicBezTo>
                    <a:pt x="2848522" y="16105"/>
                    <a:pt x="2827343" y="16430"/>
                    <a:pt x="2803517" y="17243"/>
                  </a:cubicBezTo>
                  <a:lnTo>
                    <a:pt x="2795352" y="17390"/>
                  </a:lnTo>
                  <a:lnTo>
                    <a:pt x="2757758" y="19794"/>
                  </a:lnTo>
                  <a:lnTo>
                    <a:pt x="2736176" y="18454"/>
                  </a:lnTo>
                  <a:lnTo>
                    <a:pt x="2722073" y="18707"/>
                  </a:lnTo>
                  <a:cubicBezTo>
                    <a:pt x="2774396" y="16105"/>
                    <a:pt x="2689682" y="16105"/>
                    <a:pt x="2698403" y="14804"/>
                  </a:cubicBezTo>
                  <a:cubicBezTo>
                    <a:pt x="2669749" y="14804"/>
                    <a:pt x="2601230" y="20008"/>
                    <a:pt x="2577560" y="16105"/>
                  </a:cubicBezTo>
                  <a:cubicBezTo>
                    <a:pt x="2561365" y="14804"/>
                    <a:pt x="2611197" y="13503"/>
                    <a:pt x="2572577" y="13503"/>
                  </a:cubicBezTo>
                  <a:cubicBezTo>
                    <a:pt x="2547661" y="13503"/>
                    <a:pt x="2528974" y="16105"/>
                    <a:pt x="2546415" y="17406"/>
                  </a:cubicBezTo>
                  <a:cubicBezTo>
                    <a:pt x="2489108" y="18707"/>
                    <a:pt x="2421835" y="17406"/>
                    <a:pt x="2360791" y="17406"/>
                  </a:cubicBezTo>
                  <a:lnTo>
                    <a:pt x="2375740" y="14804"/>
                  </a:lnTo>
                  <a:cubicBezTo>
                    <a:pt x="2337121" y="13503"/>
                    <a:pt x="2298501" y="16105"/>
                    <a:pt x="2278568" y="18707"/>
                  </a:cubicBezTo>
                  <a:cubicBezTo>
                    <a:pt x="2273585" y="18707"/>
                    <a:pt x="2269847" y="18707"/>
                    <a:pt x="2276076" y="17406"/>
                  </a:cubicBezTo>
                  <a:cubicBezTo>
                    <a:pt x="2227490" y="13503"/>
                    <a:pt x="2213786" y="21309"/>
                    <a:pt x="2131563" y="20008"/>
                  </a:cubicBezTo>
                  <a:cubicBezTo>
                    <a:pt x="2136547" y="23911"/>
                    <a:pt x="2172675" y="23911"/>
                    <a:pt x="2198837" y="22610"/>
                  </a:cubicBezTo>
                  <a:lnTo>
                    <a:pt x="2191362" y="26514"/>
                  </a:lnTo>
                  <a:cubicBezTo>
                    <a:pt x="2262373" y="26514"/>
                    <a:pt x="2340858" y="25213"/>
                    <a:pt x="2398165" y="23911"/>
                  </a:cubicBezTo>
                  <a:lnTo>
                    <a:pt x="2372003" y="26514"/>
                  </a:lnTo>
                  <a:cubicBezTo>
                    <a:pt x="2420589" y="30417"/>
                    <a:pt x="2406885" y="21309"/>
                    <a:pt x="2452980" y="26514"/>
                  </a:cubicBezTo>
                  <a:cubicBezTo>
                    <a:pt x="2486617" y="25213"/>
                    <a:pt x="2428064" y="25213"/>
                    <a:pt x="2454226" y="23911"/>
                  </a:cubicBezTo>
                  <a:cubicBezTo>
                    <a:pt x="2477896" y="25213"/>
                    <a:pt x="2447997" y="29116"/>
                    <a:pt x="2489108" y="30417"/>
                  </a:cubicBezTo>
                  <a:cubicBezTo>
                    <a:pt x="2337121" y="31718"/>
                    <a:pt x="2163954" y="30417"/>
                    <a:pt x="2004492" y="31718"/>
                  </a:cubicBezTo>
                  <a:cubicBezTo>
                    <a:pt x="2002000" y="33019"/>
                    <a:pt x="2009475" y="33019"/>
                    <a:pt x="2018196" y="33019"/>
                  </a:cubicBezTo>
                  <a:cubicBezTo>
                    <a:pt x="1963381" y="36922"/>
                    <a:pt x="1521122" y="25213"/>
                    <a:pt x="1506172" y="34320"/>
                  </a:cubicBezTo>
                  <a:cubicBezTo>
                    <a:pt x="1498697" y="33019"/>
                    <a:pt x="1524859" y="30417"/>
                    <a:pt x="1489977" y="31718"/>
                  </a:cubicBezTo>
                  <a:cubicBezTo>
                    <a:pt x="1487485" y="31718"/>
                    <a:pt x="1478764" y="33019"/>
                    <a:pt x="1486239" y="34320"/>
                  </a:cubicBezTo>
                  <a:cubicBezTo>
                    <a:pt x="1401525" y="29116"/>
                    <a:pt x="1286911" y="34320"/>
                    <a:pt x="1183510" y="30417"/>
                  </a:cubicBezTo>
                  <a:cubicBezTo>
                    <a:pt x="1186001" y="33019"/>
                    <a:pt x="1164823" y="33019"/>
                    <a:pt x="1163577" y="34320"/>
                  </a:cubicBezTo>
                  <a:cubicBezTo>
                    <a:pt x="1128695" y="30417"/>
                    <a:pt x="1067651" y="34320"/>
                    <a:pt x="1035260" y="33019"/>
                  </a:cubicBezTo>
                  <a:lnTo>
                    <a:pt x="1045226" y="34320"/>
                  </a:lnTo>
                  <a:lnTo>
                    <a:pt x="945563" y="34320"/>
                  </a:lnTo>
                  <a:lnTo>
                    <a:pt x="930613" y="33019"/>
                  </a:lnTo>
                  <a:lnTo>
                    <a:pt x="884518" y="35621"/>
                  </a:lnTo>
                  <a:cubicBezTo>
                    <a:pt x="748726" y="30417"/>
                    <a:pt x="579297" y="40825"/>
                    <a:pt x="423572" y="35621"/>
                  </a:cubicBezTo>
                  <a:cubicBezTo>
                    <a:pt x="401148" y="39524"/>
                    <a:pt x="381215" y="40825"/>
                    <a:pt x="341349" y="40825"/>
                  </a:cubicBezTo>
                  <a:lnTo>
                    <a:pt x="361282" y="40825"/>
                  </a:lnTo>
                  <a:cubicBezTo>
                    <a:pt x="321416" y="44728"/>
                    <a:pt x="360036" y="40825"/>
                    <a:pt x="325154" y="40825"/>
                  </a:cubicBezTo>
                  <a:cubicBezTo>
                    <a:pt x="302729" y="42126"/>
                    <a:pt x="317679" y="46029"/>
                    <a:pt x="350070" y="44728"/>
                  </a:cubicBezTo>
                  <a:cubicBezTo>
                    <a:pt x="368757" y="44728"/>
                    <a:pt x="357545" y="46029"/>
                    <a:pt x="343841" y="47330"/>
                  </a:cubicBezTo>
                  <a:cubicBezTo>
                    <a:pt x="218015" y="47330"/>
                    <a:pt x="100910" y="44728"/>
                    <a:pt x="0" y="39524"/>
                  </a:cubicBezTo>
                  <a:cubicBezTo>
                    <a:pt x="48586" y="40825"/>
                    <a:pt x="94681" y="40825"/>
                    <a:pt x="165691" y="39524"/>
                  </a:cubicBezTo>
                  <a:cubicBezTo>
                    <a:pt x="164446" y="35621"/>
                    <a:pt x="194345" y="38223"/>
                    <a:pt x="198082" y="34320"/>
                  </a:cubicBezTo>
                  <a:lnTo>
                    <a:pt x="378511" y="31071"/>
                  </a:lnTo>
                  <a:lnTo>
                    <a:pt x="400753" y="30970"/>
                  </a:lnTo>
                  <a:lnTo>
                    <a:pt x="397410" y="31718"/>
                  </a:lnTo>
                  <a:lnTo>
                    <a:pt x="407875" y="30937"/>
                  </a:lnTo>
                  <a:lnTo>
                    <a:pt x="442390" y="30780"/>
                  </a:lnTo>
                  <a:lnTo>
                    <a:pt x="417471" y="30780"/>
                  </a:lnTo>
                  <a:lnTo>
                    <a:pt x="427162" y="28399"/>
                  </a:lnTo>
                  <a:lnTo>
                    <a:pt x="414851" y="27815"/>
                  </a:lnTo>
                  <a:lnTo>
                    <a:pt x="402206" y="30645"/>
                  </a:lnTo>
                  <a:lnTo>
                    <a:pt x="378511" y="31071"/>
                  </a:lnTo>
                  <a:lnTo>
                    <a:pt x="236702" y="31718"/>
                  </a:lnTo>
                  <a:cubicBezTo>
                    <a:pt x="208049" y="26514"/>
                    <a:pt x="644079" y="26514"/>
                    <a:pt x="655291" y="25213"/>
                  </a:cubicBezTo>
                  <a:lnTo>
                    <a:pt x="660274" y="27815"/>
                  </a:lnTo>
                  <a:lnTo>
                    <a:pt x="677588" y="26810"/>
                  </a:lnTo>
                  <a:lnTo>
                    <a:pt x="675643" y="26662"/>
                  </a:lnTo>
                  <a:lnTo>
                    <a:pt x="680145" y="26662"/>
                  </a:lnTo>
                  <a:lnTo>
                    <a:pt x="794820" y="20008"/>
                  </a:lnTo>
                  <a:lnTo>
                    <a:pt x="804787" y="22610"/>
                  </a:lnTo>
                  <a:cubicBezTo>
                    <a:pt x="771150" y="22610"/>
                    <a:pt x="762429" y="23911"/>
                    <a:pt x="728793" y="25213"/>
                  </a:cubicBezTo>
                  <a:lnTo>
                    <a:pt x="776850" y="25213"/>
                  </a:lnTo>
                  <a:lnTo>
                    <a:pt x="784323" y="25092"/>
                  </a:lnTo>
                  <a:cubicBezTo>
                    <a:pt x="800199" y="25876"/>
                    <a:pt x="817175" y="26661"/>
                    <a:pt x="839181" y="24307"/>
                  </a:cubicBezTo>
                  <a:lnTo>
                    <a:pt x="824178" y="25213"/>
                  </a:lnTo>
                  <a:lnTo>
                    <a:pt x="843407" y="25213"/>
                  </a:lnTo>
                  <a:cubicBezTo>
                    <a:pt x="840915" y="22610"/>
                    <a:pt x="804787" y="23911"/>
                    <a:pt x="860848" y="22610"/>
                  </a:cubicBezTo>
                  <a:cubicBezTo>
                    <a:pt x="878289" y="23911"/>
                    <a:pt x="839669" y="27815"/>
                    <a:pt x="890747" y="26514"/>
                  </a:cubicBezTo>
                  <a:cubicBezTo>
                    <a:pt x="951791" y="27815"/>
                    <a:pt x="939333" y="22610"/>
                    <a:pt x="994148" y="22610"/>
                  </a:cubicBezTo>
                  <a:lnTo>
                    <a:pt x="956774" y="20008"/>
                  </a:lnTo>
                  <a:cubicBezTo>
                    <a:pt x="976707" y="20008"/>
                    <a:pt x="1014081" y="20008"/>
                    <a:pt x="1032768" y="21309"/>
                  </a:cubicBezTo>
                  <a:cubicBezTo>
                    <a:pt x="1010344" y="21309"/>
                    <a:pt x="953037" y="22610"/>
                    <a:pt x="955529" y="26514"/>
                  </a:cubicBezTo>
                  <a:cubicBezTo>
                    <a:pt x="977953" y="26514"/>
                    <a:pt x="1027785" y="27815"/>
                    <a:pt x="1047718" y="26514"/>
                  </a:cubicBezTo>
                  <a:lnTo>
                    <a:pt x="1035260" y="30417"/>
                  </a:lnTo>
                  <a:cubicBezTo>
                    <a:pt x="1057684" y="33019"/>
                    <a:pt x="1070142" y="27815"/>
                    <a:pt x="1097550" y="30417"/>
                  </a:cubicBezTo>
                  <a:cubicBezTo>
                    <a:pt x="1123711" y="29116"/>
                    <a:pt x="1081354" y="26514"/>
                    <a:pt x="1095058" y="26514"/>
                  </a:cubicBezTo>
                  <a:cubicBezTo>
                    <a:pt x="1101287" y="26514"/>
                    <a:pt x="1151119" y="27815"/>
                    <a:pt x="1168560" y="26514"/>
                  </a:cubicBezTo>
                  <a:cubicBezTo>
                    <a:pt x="1156102" y="21309"/>
                    <a:pt x="1110008" y="27815"/>
                    <a:pt x="1077617" y="22610"/>
                  </a:cubicBezTo>
                  <a:lnTo>
                    <a:pt x="1124957" y="23911"/>
                  </a:lnTo>
                  <a:cubicBezTo>
                    <a:pt x="1153611" y="18707"/>
                    <a:pt x="1048963" y="23911"/>
                    <a:pt x="1065159" y="20008"/>
                  </a:cubicBezTo>
                  <a:cubicBezTo>
                    <a:pt x="1100041" y="13503"/>
                    <a:pt x="1138661" y="25213"/>
                    <a:pt x="1172298" y="18707"/>
                  </a:cubicBezTo>
                  <a:cubicBezTo>
                    <a:pt x="1149873" y="16105"/>
                    <a:pt x="1080109" y="16105"/>
                    <a:pt x="1087583" y="14804"/>
                  </a:cubicBezTo>
                  <a:cubicBezTo>
                    <a:pt x="1113745" y="16105"/>
                    <a:pt x="1131186" y="12202"/>
                    <a:pt x="1164823" y="12202"/>
                  </a:cubicBezTo>
                  <a:lnTo>
                    <a:pt x="1205934" y="14804"/>
                  </a:lnTo>
                  <a:cubicBezTo>
                    <a:pt x="1223375" y="13503"/>
                    <a:pt x="1209672" y="13503"/>
                    <a:pt x="1195968" y="12202"/>
                  </a:cubicBezTo>
                  <a:cubicBezTo>
                    <a:pt x="1257012" y="14804"/>
                    <a:pt x="1359168" y="12202"/>
                    <a:pt x="1445128" y="14804"/>
                  </a:cubicBezTo>
                  <a:cubicBezTo>
                    <a:pt x="1496206" y="13503"/>
                    <a:pt x="1451357" y="12202"/>
                    <a:pt x="1473781" y="10901"/>
                  </a:cubicBezTo>
                  <a:cubicBezTo>
                    <a:pt x="1502435" y="13503"/>
                    <a:pt x="1547283" y="12202"/>
                    <a:pt x="1575937" y="12202"/>
                  </a:cubicBezTo>
                  <a:cubicBezTo>
                    <a:pt x="1583412" y="12202"/>
                    <a:pt x="1599607" y="8299"/>
                    <a:pt x="1590886" y="6998"/>
                  </a:cubicBezTo>
                  <a:lnTo>
                    <a:pt x="1519876" y="9600"/>
                  </a:lnTo>
                  <a:cubicBezTo>
                    <a:pt x="1523613" y="8299"/>
                    <a:pt x="1513647" y="4396"/>
                    <a:pt x="1487485" y="5697"/>
                  </a:cubicBezTo>
                  <a:cubicBezTo>
                    <a:pt x="1496206" y="8950"/>
                    <a:pt x="1471290" y="7974"/>
                    <a:pt x="1443571" y="6998"/>
                  </a:cubicBezTo>
                  <a:lnTo>
                    <a:pt x="1386908" y="8212"/>
                  </a:lnTo>
                  <a:lnTo>
                    <a:pt x="1386991" y="8351"/>
                  </a:lnTo>
                  <a:lnTo>
                    <a:pt x="1386786" y="8214"/>
                  </a:lnTo>
                  <a:lnTo>
                    <a:pt x="1382838" y="8299"/>
                  </a:lnTo>
                  <a:lnTo>
                    <a:pt x="1384084" y="5697"/>
                  </a:lnTo>
                  <a:lnTo>
                    <a:pt x="1293140" y="8299"/>
                  </a:lnTo>
                  <a:lnTo>
                    <a:pt x="1168560" y="8299"/>
                  </a:lnTo>
                  <a:cubicBezTo>
                    <a:pt x="1183510" y="8299"/>
                    <a:pt x="1266978" y="8299"/>
                    <a:pt x="1218392" y="5697"/>
                  </a:cubicBezTo>
                  <a:cubicBezTo>
                    <a:pt x="1254520" y="3095"/>
                    <a:pt x="1321794" y="5697"/>
                    <a:pt x="1389067" y="5697"/>
                  </a:cubicBezTo>
                  <a:lnTo>
                    <a:pt x="1375363" y="3095"/>
                  </a:lnTo>
                  <a:cubicBezTo>
                    <a:pt x="1411491" y="1144"/>
                    <a:pt x="1452914" y="1144"/>
                    <a:pt x="1495271" y="1631"/>
                  </a:cubicBezTo>
                  <a:close/>
                  <a:moveTo>
                    <a:pt x="968329" y="568"/>
                  </a:moveTo>
                  <a:cubicBezTo>
                    <a:pt x="945942" y="-805"/>
                    <a:pt x="945942" y="1941"/>
                    <a:pt x="944699" y="3315"/>
                  </a:cubicBezTo>
                  <a:lnTo>
                    <a:pt x="982010" y="4688"/>
                  </a:lnTo>
                  <a:cubicBezTo>
                    <a:pt x="974548" y="8808"/>
                    <a:pt x="950917" y="3315"/>
                    <a:pt x="917337" y="3315"/>
                  </a:cubicBezTo>
                  <a:cubicBezTo>
                    <a:pt x="926043" y="1941"/>
                    <a:pt x="934749" y="1941"/>
                    <a:pt x="939724" y="1941"/>
                  </a:cubicBezTo>
                  <a:lnTo>
                    <a:pt x="931018" y="1941"/>
                  </a:lnTo>
                  <a:cubicBezTo>
                    <a:pt x="943455" y="568"/>
                    <a:pt x="963355" y="-805"/>
                    <a:pt x="968329" y="568"/>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0" name="Freeform 59">
              <a:extLst>
                <a:ext uri="{FF2B5EF4-FFF2-40B4-BE49-F238E27FC236}">
                  <a16:creationId xmlns:a16="http://schemas.microsoft.com/office/drawing/2014/main" id="{BED07130-4BB7-A241-9C8C-75299E57DE51}"/>
                </a:ext>
              </a:extLst>
            </p:cNvPr>
            <p:cNvSpPr>
              <a:spLocks noChangeArrowheads="1"/>
            </p:cNvSpPr>
            <p:nvPr/>
          </p:nvSpPr>
          <p:spPr bwMode="auto">
            <a:xfrm>
              <a:off x="13199540" y="10384536"/>
              <a:ext cx="135496" cy="1262306"/>
            </a:xfrm>
            <a:custGeom>
              <a:avLst/>
              <a:gdLst>
                <a:gd name="connsiteX0" fmla="*/ 0 w 135496"/>
                <a:gd name="connsiteY0" fmla="*/ 1257913 h 1262306"/>
                <a:gd name="connsiteX1" fmla="*/ 2747 w 135496"/>
                <a:gd name="connsiteY1" fmla="*/ 1261208 h 1262306"/>
                <a:gd name="connsiteX2" fmla="*/ 2747 w 135496"/>
                <a:gd name="connsiteY2" fmla="*/ 1262306 h 1262306"/>
                <a:gd name="connsiteX3" fmla="*/ 3663 w 135496"/>
                <a:gd name="connsiteY3" fmla="*/ 1230442 h 1262306"/>
                <a:gd name="connsiteX4" fmla="*/ 1832 w 135496"/>
                <a:gd name="connsiteY4" fmla="*/ 1251122 h 1262306"/>
                <a:gd name="connsiteX5" fmla="*/ 0 w 135496"/>
                <a:gd name="connsiteY5" fmla="*/ 1248537 h 1262306"/>
                <a:gd name="connsiteX6" fmla="*/ 0 w 135496"/>
                <a:gd name="connsiteY6" fmla="*/ 1247244 h 1262306"/>
                <a:gd name="connsiteX7" fmla="*/ 3663 w 135496"/>
                <a:gd name="connsiteY7" fmla="*/ 1230442 h 1262306"/>
                <a:gd name="connsiteX8" fmla="*/ 0 w 135496"/>
                <a:gd name="connsiteY8" fmla="*/ 1230442 h 1262306"/>
                <a:gd name="connsiteX9" fmla="*/ 0 w 135496"/>
                <a:gd name="connsiteY9" fmla="*/ 1235021 h 1262306"/>
                <a:gd name="connsiteX10" fmla="*/ 0 w 135496"/>
                <a:gd name="connsiteY10" fmla="*/ 1232274 h 1262306"/>
                <a:gd name="connsiteX11" fmla="*/ 13733 w 135496"/>
                <a:gd name="connsiteY11" fmla="*/ 1215798 h 1262306"/>
                <a:gd name="connsiteX12" fmla="*/ 13733 w 135496"/>
                <a:gd name="connsiteY12" fmla="*/ 1217629 h 1262306"/>
                <a:gd name="connsiteX13" fmla="*/ 13733 w 135496"/>
                <a:gd name="connsiteY13" fmla="*/ 1218544 h 1262306"/>
                <a:gd name="connsiteX14" fmla="*/ 13733 w 135496"/>
                <a:gd name="connsiteY14" fmla="*/ 1215798 h 1262306"/>
                <a:gd name="connsiteX15" fmla="*/ 9159 w 135496"/>
                <a:gd name="connsiteY15" fmla="*/ 1208474 h 1262306"/>
                <a:gd name="connsiteX16" fmla="*/ 7328 w 135496"/>
                <a:gd name="connsiteY16" fmla="*/ 1209847 h 1262306"/>
                <a:gd name="connsiteX17" fmla="*/ 9159 w 135496"/>
                <a:gd name="connsiteY17" fmla="*/ 1208474 h 1262306"/>
                <a:gd name="connsiteX18" fmla="*/ 10986 w 135496"/>
                <a:gd name="connsiteY18" fmla="*/ 1207690 h 1262306"/>
                <a:gd name="connsiteX19" fmla="*/ 14649 w 135496"/>
                <a:gd name="connsiteY19" fmla="*/ 1209260 h 1262306"/>
                <a:gd name="connsiteX20" fmla="*/ 12818 w 135496"/>
                <a:gd name="connsiteY20" fmla="*/ 1212399 h 1262306"/>
                <a:gd name="connsiteX21" fmla="*/ 13733 w 135496"/>
                <a:gd name="connsiteY21" fmla="*/ 1204355 h 1262306"/>
                <a:gd name="connsiteX22" fmla="*/ 13733 w 135496"/>
                <a:gd name="connsiteY22" fmla="*/ 1207100 h 1262306"/>
                <a:gd name="connsiteX23" fmla="*/ 13733 w 135496"/>
                <a:gd name="connsiteY23" fmla="*/ 1204355 h 1262306"/>
                <a:gd name="connsiteX24" fmla="*/ 7328 w 135496"/>
                <a:gd name="connsiteY24" fmla="*/ 1197488 h 1262306"/>
                <a:gd name="connsiteX25" fmla="*/ 9159 w 135496"/>
                <a:gd name="connsiteY25" fmla="*/ 1207101 h 1262306"/>
                <a:gd name="connsiteX26" fmla="*/ 5498 w 135496"/>
                <a:gd name="connsiteY26" fmla="*/ 1198861 h 1262306"/>
                <a:gd name="connsiteX27" fmla="*/ 14649 w 135496"/>
                <a:gd name="connsiteY27" fmla="*/ 1181010 h 1262306"/>
                <a:gd name="connsiteX28" fmla="*/ 10986 w 135496"/>
                <a:gd name="connsiteY28" fmla="*/ 1185128 h 1262306"/>
                <a:gd name="connsiteX29" fmla="*/ 10986 w 135496"/>
                <a:gd name="connsiteY29" fmla="*/ 1182383 h 1262306"/>
                <a:gd name="connsiteX30" fmla="*/ 13733 w 135496"/>
                <a:gd name="connsiteY30" fmla="*/ 1175512 h 1262306"/>
                <a:gd name="connsiteX31" fmla="*/ 13733 w 135496"/>
                <a:gd name="connsiteY31" fmla="*/ 1179908 h 1262306"/>
                <a:gd name="connsiteX32" fmla="*/ 13733 w 135496"/>
                <a:gd name="connsiteY32" fmla="*/ 1175512 h 1262306"/>
                <a:gd name="connsiteX33" fmla="*/ 9891 w 135496"/>
                <a:gd name="connsiteY33" fmla="*/ 1171023 h 1262306"/>
                <a:gd name="connsiteX34" fmla="*/ 6596 w 135496"/>
                <a:gd name="connsiteY34" fmla="*/ 1177015 h 1262306"/>
                <a:gd name="connsiteX35" fmla="*/ 6596 w 135496"/>
                <a:gd name="connsiteY35" fmla="*/ 1174019 h 1262306"/>
                <a:gd name="connsiteX36" fmla="*/ 9891 w 135496"/>
                <a:gd name="connsiteY36" fmla="*/ 1171023 h 1262306"/>
                <a:gd name="connsiteX37" fmla="*/ 13733 w 135496"/>
                <a:gd name="connsiteY37" fmla="*/ 1170024 h 1262306"/>
                <a:gd name="connsiteX38" fmla="*/ 13733 w 135496"/>
                <a:gd name="connsiteY38" fmla="*/ 1174417 h 1262306"/>
                <a:gd name="connsiteX39" fmla="*/ 10986 w 135496"/>
                <a:gd name="connsiteY39" fmla="*/ 1174417 h 1262306"/>
                <a:gd name="connsiteX40" fmla="*/ 14649 w 135496"/>
                <a:gd name="connsiteY40" fmla="*/ 1164526 h 1262306"/>
                <a:gd name="connsiteX41" fmla="*/ 10986 w 135496"/>
                <a:gd name="connsiteY41" fmla="*/ 1168647 h 1262306"/>
                <a:gd name="connsiteX42" fmla="*/ 12818 w 135496"/>
                <a:gd name="connsiteY42" fmla="*/ 1165900 h 1262306"/>
                <a:gd name="connsiteX43" fmla="*/ 16484 w 135496"/>
                <a:gd name="connsiteY43" fmla="*/ 1159038 h 1262306"/>
                <a:gd name="connsiteX44" fmla="*/ 19229 w 135496"/>
                <a:gd name="connsiteY44" fmla="*/ 1163431 h 1262306"/>
                <a:gd name="connsiteX45" fmla="*/ 16484 w 135496"/>
                <a:gd name="connsiteY45" fmla="*/ 1161234 h 1262306"/>
                <a:gd name="connsiteX46" fmla="*/ 13733 w 135496"/>
                <a:gd name="connsiteY46" fmla="*/ 1152172 h 1262306"/>
                <a:gd name="connsiteX47" fmla="*/ 13733 w 135496"/>
                <a:gd name="connsiteY47" fmla="*/ 1156292 h 1262306"/>
                <a:gd name="connsiteX48" fmla="*/ 13733 w 135496"/>
                <a:gd name="connsiteY48" fmla="*/ 1152172 h 1262306"/>
                <a:gd name="connsiteX49" fmla="*/ 13733 w 135496"/>
                <a:gd name="connsiteY49" fmla="*/ 1148052 h 1262306"/>
                <a:gd name="connsiteX50" fmla="*/ 13733 w 135496"/>
                <a:gd name="connsiteY50" fmla="*/ 1152172 h 1262306"/>
                <a:gd name="connsiteX51" fmla="*/ 10986 w 135496"/>
                <a:gd name="connsiteY51" fmla="*/ 1152172 h 1262306"/>
                <a:gd name="connsiteX52" fmla="*/ 19229 w 135496"/>
                <a:gd name="connsiteY52" fmla="*/ 1137066 h 1262306"/>
                <a:gd name="connsiteX53" fmla="*/ 19229 w 135496"/>
                <a:gd name="connsiteY53" fmla="*/ 1144390 h 1262306"/>
                <a:gd name="connsiteX54" fmla="*/ 18818 w 135496"/>
                <a:gd name="connsiteY54" fmla="*/ 1144573 h 1262306"/>
                <a:gd name="connsiteX55" fmla="*/ 20145 w 135496"/>
                <a:gd name="connsiteY55" fmla="*/ 1149881 h 1262306"/>
                <a:gd name="connsiteX56" fmla="*/ 19229 w 135496"/>
                <a:gd name="connsiteY56" fmla="*/ 1149881 h 1262306"/>
                <a:gd name="connsiteX57" fmla="*/ 19229 w 135496"/>
                <a:gd name="connsiteY57" fmla="*/ 1152445 h 1262306"/>
                <a:gd name="connsiteX58" fmla="*/ 18200 w 135496"/>
                <a:gd name="connsiteY58" fmla="*/ 1150660 h 1262306"/>
                <a:gd name="connsiteX59" fmla="*/ 18507 w 135496"/>
                <a:gd name="connsiteY59" fmla="*/ 1149881 h 1262306"/>
                <a:gd name="connsiteX60" fmla="*/ 16484 w 135496"/>
                <a:gd name="connsiteY60" fmla="*/ 1149881 h 1262306"/>
                <a:gd name="connsiteX61" fmla="*/ 17684 w 135496"/>
                <a:gd name="connsiteY61" fmla="*/ 1145077 h 1262306"/>
                <a:gd name="connsiteX62" fmla="*/ 16484 w 135496"/>
                <a:gd name="connsiteY62" fmla="*/ 1145611 h 1262306"/>
                <a:gd name="connsiteX63" fmla="*/ 19229 w 135496"/>
                <a:gd name="connsiteY63" fmla="*/ 1137066 h 1262306"/>
                <a:gd name="connsiteX64" fmla="*/ 14283 w 135496"/>
                <a:gd name="connsiteY64" fmla="*/ 1136216 h 1262306"/>
                <a:gd name="connsiteX65" fmla="*/ 15382 w 135496"/>
                <a:gd name="connsiteY65" fmla="*/ 1136216 h 1262306"/>
                <a:gd name="connsiteX66" fmla="*/ 14283 w 135496"/>
                <a:gd name="connsiteY66" fmla="*/ 1140018 h 1262306"/>
                <a:gd name="connsiteX67" fmla="*/ 12085 w 135496"/>
                <a:gd name="connsiteY67" fmla="*/ 1131146 h 1262306"/>
                <a:gd name="connsiteX68" fmla="*/ 14283 w 135496"/>
                <a:gd name="connsiteY68" fmla="*/ 1134948 h 1262306"/>
                <a:gd name="connsiteX69" fmla="*/ 13184 w 135496"/>
                <a:gd name="connsiteY69" fmla="*/ 1138751 h 1262306"/>
                <a:gd name="connsiteX70" fmla="*/ 12085 w 135496"/>
                <a:gd name="connsiteY70" fmla="*/ 1131146 h 1262306"/>
                <a:gd name="connsiteX71" fmla="*/ 15382 w 135496"/>
                <a:gd name="connsiteY71" fmla="*/ 1126076 h 1262306"/>
                <a:gd name="connsiteX72" fmla="*/ 14283 w 135496"/>
                <a:gd name="connsiteY72" fmla="*/ 1136216 h 1262306"/>
                <a:gd name="connsiteX73" fmla="*/ 14283 w 135496"/>
                <a:gd name="connsiteY73" fmla="*/ 1134948 h 1262306"/>
                <a:gd name="connsiteX74" fmla="*/ 15382 w 135496"/>
                <a:gd name="connsiteY74" fmla="*/ 1126076 h 1262306"/>
                <a:gd name="connsiteX75" fmla="*/ 18314 w 135496"/>
                <a:gd name="connsiteY75" fmla="*/ 1115094 h 1262306"/>
                <a:gd name="connsiteX76" fmla="*/ 20145 w 135496"/>
                <a:gd name="connsiteY76" fmla="*/ 1119488 h 1262306"/>
                <a:gd name="connsiteX77" fmla="*/ 16484 w 135496"/>
                <a:gd name="connsiteY77" fmla="*/ 1124981 h 1262306"/>
                <a:gd name="connsiteX78" fmla="*/ 16484 w 135496"/>
                <a:gd name="connsiteY78" fmla="*/ 1123883 h 1262306"/>
                <a:gd name="connsiteX79" fmla="*/ 15359 w 135496"/>
                <a:gd name="connsiteY79" fmla="*/ 1113117 h 1262306"/>
                <a:gd name="connsiteX80" fmla="*/ 15109 w 135496"/>
                <a:gd name="connsiteY80" fmla="*/ 1113642 h 1262306"/>
                <a:gd name="connsiteX81" fmla="*/ 15315 w 135496"/>
                <a:gd name="connsiteY81" fmla="*/ 1113122 h 1262306"/>
                <a:gd name="connsiteX82" fmla="*/ 17855 w 135496"/>
                <a:gd name="connsiteY82" fmla="*/ 1107860 h 1262306"/>
                <a:gd name="connsiteX83" fmla="*/ 20602 w 135496"/>
                <a:gd name="connsiteY83" fmla="*/ 1112486 h 1262306"/>
                <a:gd name="connsiteX84" fmla="*/ 18451 w 135496"/>
                <a:gd name="connsiteY84" fmla="*/ 1112745 h 1262306"/>
                <a:gd name="connsiteX85" fmla="*/ 15359 w 135496"/>
                <a:gd name="connsiteY85" fmla="*/ 1113117 h 1262306"/>
                <a:gd name="connsiteX86" fmla="*/ 16795 w 135496"/>
                <a:gd name="connsiteY86" fmla="*/ 1110093 h 1262306"/>
                <a:gd name="connsiteX87" fmla="*/ 13735 w 135496"/>
                <a:gd name="connsiteY87" fmla="*/ 1099765 h 1262306"/>
                <a:gd name="connsiteX88" fmla="*/ 17855 w 135496"/>
                <a:gd name="connsiteY88" fmla="*/ 1106704 h 1262306"/>
                <a:gd name="connsiteX89" fmla="*/ 16623 w 135496"/>
                <a:gd name="connsiteY89" fmla="*/ 1109817 h 1262306"/>
                <a:gd name="connsiteX90" fmla="*/ 15315 w 135496"/>
                <a:gd name="connsiteY90" fmla="*/ 1113122 h 1262306"/>
                <a:gd name="connsiteX91" fmla="*/ 10989 w 135496"/>
                <a:gd name="connsiteY91" fmla="*/ 1113642 h 1262306"/>
                <a:gd name="connsiteX92" fmla="*/ 10989 w 135496"/>
                <a:gd name="connsiteY92" fmla="*/ 1104391 h 1262306"/>
                <a:gd name="connsiteX93" fmla="*/ 13735 w 135496"/>
                <a:gd name="connsiteY93" fmla="*/ 1104391 h 1262306"/>
                <a:gd name="connsiteX94" fmla="*/ 24719 w 135496"/>
                <a:gd name="connsiteY94" fmla="*/ 1098609 h 1262306"/>
                <a:gd name="connsiteX95" fmla="*/ 24719 w 135496"/>
                <a:gd name="connsiteY95" fmla="*/ 1101356 h 1262306"/>
                <a:gd name="connsiteX96" fmla="*/ 21972 w 135496"/>
                <a:gd name="connsiteY96" fmla="*/ 1101356 h 1262306"/>
                <a:gd name="connsiteX97" fmla="*/ 20145 w 135496"/>
                <a:gd name="connsiteY97" fmla="*/ 1087627 h 1262306"/>
                <a:gd name="connsiteX98" fmla="*/ 16484 w 135496"/>
                <a:gd name="connsiteY98" fmla="*/ 1097044 h 1262306"/>
                <a:gd name="connsiteX99" fmla="*/ 16484 w 135496"/>
                <a:gd name="connsiteY99" fmla="*/ 1095474 h 1262306"/>
                <a:gd name="connsiteX100" fmla="*/ 20145 w 135496"/>
                <a:gd name="connsiteY100" fmla="*/ 1087627 h 1262306"/>
                <a:gd name="connsiteX101" fmla="*/ 19229 w 135496"/>
                <a:gd name="connsiteY101" fmla="*/ 1087623 h 1262306"/>
                <a:gd name="connsiteX102" fmla="*/ 19229 w 135496"/>
                <a:gd name="connsiteY102" fmla="*/ 1089455 h 1262306"/>
                <a:gd name="connsiteX103" fmla="*/ 16484 w 135496"/>
                <a:gd name="connsiteY103" fmla="*/ 1091286 h 1262306"/>
                <a:gd name="connsiteX104" fmla="*/ 19229 w 135496"/>
                <a:gd name="connsiteY104" fmla="*/ 1065651 h 1262306"/>
                <a:gd name="connsiteX105" fmla="*/ 16484 w 135496"/>
                <a:gd name="connsiteY105" fmla="*/ 1070230 h 1262306"/>
                <a:gd name="connsiteX106" fmla="*/ 16484 w 135496"/>
                <a:gd name="connsiteY106" fmla="*/ 1069314 h 1262306"/>
                <a:gd name="connsiteX107" fmla="*/ 27933 w 135496"/>
                <a:gd name="connsiteY107" fmla="*/ 1042430 h 1262306"/>
                <a:gd name="connsiteX108" fmla="*/ 26661 w 135496"/>
                <a:gd name="connsiteY108" fmla="*/ 1044927 h 1262306"/>
                <a:gd name="connsiteX109" fmla="*/ 26661 w 135496"/>
                <a:gd name="connsiteY109" fmla="*/ 1046175 h 1262306"/>
                <a:gd name="connsiteX110" fmla="*/ 27933 w 135496"/>
                <a:gd name="connsiteY110" fmla="*/ 1042430 h 1262306"/>
                <a:gd name="connsiteX111" fmla="*/ 22844 w 135496"/>
                <a:gd name="connsiteY111" fmla="*/ 1022455 h 1262306"/>
                <a:gd name="connsiteX112" fmla="*/ 21826 w 135496"/>
                <a:gd name="connsiteY112" fmla="*/ 1029447 h 1262306"/>
                <a:gd name="connsiteX113" fmla="*/ 21572 w 135496"/>
                <a:gd name="connsiteY113" fmla="*/ 1029946 h 1262306"/>
                <a:gd name="connsiteX114" fmla="*/ 22844 w 135496"/>
                <a:gd name="connsiteY114" fmla="*/ 1022455 h 1262306"/>
                <a:gd name="connsiteX115" fmla="*/ 16484 w 135496"/>
                <a:gd name="connsiteY115" fmla="*/ 1021707 h 1262306"/>
                <a:gd name="connsiteX116" fmla="*/ 20145 w 135496"/>
                <a:gd name="connsiteY116" fmla="*/ 1023081 h 1262306"/>
                <a:gd name="connsiteX117" fmla="*/ 18314 w 135496"/>
                <a:gd name="connsiteY117" fmla="*/ 1025828 h 1262306"/>
                <a:gd name="connsiteX118" fmla="*/ 24719 w 135496"/>
                <a:gd name="connsiteY118" fmla="*/ 1006802 h 1262306"/>
                <a:gd name="connsiteX119" fmla="*/ 24719 w 135496"/>
                <a:gd name="connsiteY119" fmla="*/ 1013080 h 1262306"/>
                <a:gd name="connsiteX120" fmla="*/ 21972 w 135496"/>
                <a:gd name="connsiteY120" fmla="*/ 1011511 h 1262306"/>
                <a:gd name="connsiteX121" fmla="*/ 24719 w 135496"/>
                <a:gd name="connsiteY121" fmla="*/ 1006802 h 1262306"/>
                <a:gd name="connsiteX122" fmla="*/ 22590 w 135496"/>
                <a:gd name="connsiteY122" fmla="*/ 993991 h 1262306"/>
                <a:gd name="connsiteX123" fmla="*/ 22844 w 135496"/>
                <a:gd name="connsiteY123" fmla="*/ 994990 h 1262306"/>
                <a:gd name="connsiteX124" fmla="*/ 22505 w 135496"/>
                <a:gd name="connsiteY124" fmla="*/ 994907 h 1262306"/>
                <a:gd name="connsiteX125" fmla="*/ 20300 w 135496"/>
                <a:gd name="connsiteY125" fmla="*/ 992493 h 1262306"/>
                <a:gd name="connsiteX126" fmla="*/ 21572 w 135496"/>
                <a:gd name="connsiteY126" fmla="*/ 994678 h 1262306"/>
                <a:gd name="connsiteX127" fmla="*/ 22505 w 135496"/>
                <a:gd name="connsiteY127" fmla="*/ 994907 h 1262306"/>
                <a:gd name="connsiteX128" fmla="*/ 21572 w 135496"/>
                <a:gd name="connsiteY128" fmla="*/ 1004978 h 1262306"/>
                <a:gd name="connsiteX129" fmla="*/ 20300 w 135496"/>
                <a:gd name="connsiteY129" fmla="*/ 992493 h 1262306"/>
                <a:gd name="connsiteX130" fmla="*/ 29666 w 135496"/>
                <a:gd name="connsiteY130" fmla="*/ 847154 h 1262306"/>
                <a:gd name="connsiteX131" fmla="*/ 31863 w 135496"/>
                <a:gd name="connsiteY131" fmla="*/ 850816 h 1262306"/>
                <a:gd name="connsiteX132" fmla="*/ 29666 w 135496"/>
                <a:gd name="connsiteY132" fmla="*/ 854478 h 1262306"/>
                <a:gd name="connsiteX133" fmla="*/ 29666 w 135496"/>
                <a:gd name="connsiteY133" fmla="*/ 847154 h 1262306"/>
                <a:gd name="connsiteX134" fmla="*/ 38456 w 135496"/>
                <a:gd name="connsiteY134" fmla="*/ 791002 h 1262306"/>
                <a:gd name="connsiteX135" fmla="*/ 42849 w 135496"/>
                <a:gd name="connsiteY135" fmla="*/ 797280 h 1262306"/>
                <a:gd name="connsiteX136" fmla="*/ 40435 w 135496"/>
                <a:gd name="connsiteY136" fmla="*/ 799579 h 1262306"/>
                <a:gd name="connsiteX137" fmla="*/ 48286 w 135496"/>
                <a:gd name="connsiteY137" fmla="*/ 803982 h 1262306"/>
                <a:gd name="connsiteX138" fmla="*/ 49558 w 135496"/>
                <a:gd name="connsiteY138" fmla="*/ 811473 h 1262306"/>
                <a:gd name="connsiteX139" fmla="*/ 48286 w 135496"/>
                <a:gd name="connsiteY139" fmla="*/ 812721 h 1262306"/>
                <a:gd name="connsiteX140" fmla="*/ 47014 w 135496"/>
                <a:gd name="connsiteY140" fmla="*/ 820212 h 1262306"/>
                <a:gd name="connsiteX141" fmla="*/ 49558 w 135496"/>
                <a:gd name="connsiteY141" fmla="*/ 835192 h 1262306"/>
                <a:gd name="connsiteX142" fmla="*/ 45742 w 135496"/>
                <a:gd name="connsiteY142" fmla="*/ 845180 h 1262306"/>
                <a:gd name="connsiteX143" fmla="*/ 47014 w 135496"/>
                <a:gd name="connsiteY143" fmla="*/ 848925 h 1262306"/>
                <a:gd name="connsiteX144" fmla="*/ 48286 w 135496"/>
                <a:gd name="connsiteY144" fmla="*/ 848925 h 1262306"/>
                <a:gd name="connsiteX145" fmla="*/ 48286 w 135496"/>
                <a:gd name="connsiteY145" fmla="*/ 850174 h 1262306"/>
                <a:gd name="connsiteX146" fmla="*/ 47014 w 135496"/>
                <a:gd name="connsiteY146" fmla="*/ 851422 h 1262306"/>
                <a:gd name="connsiteX147" fmla="*/ 47014 w 135496"/>
                <a:gd name="connsiteY147" fmla="*/ 857664 h 1262306"/>
                <a:gd name="connsiteX148" fmla="*/ 48286 w 135496"/>
                <a:gd name="connsiteY148" fmla="*/ 855167 h 1262306"/>
                <a:gd name="connsiteX149" fmla="*/ 47014 w 135496"/>
                <a:gd name="connsiteY149" fmla="*/ 858912 h 1262306"/>
                <a:gd name="connsiteX150" fmla="*/ 45742 w 135496"/>
                <a:gd name="connsiteY150" fmla="*/ 858912 h 1262306"/>
                <a:gd name="connsiteX151" fmla="*/ 45742 w 135496"/>
                <a:gd name="connsiteY151" fmla="*/ 865155 h 1262306"/>
                <a:gd name="connsiteX152" fmla="*/ 41925 w 135496"/>
                <a:gd name="connsiteY152" fmla="*/ 896365 h 1262306"/>
                <a:gd name="connsiteX153" fmla="*/ 43198 w 135496"/>
                <a:gd name="connsiteY153" fmla="*/ 891371 h 1262306"/>
                <a:gd name="connsiteX154" fmla="*/ 40653 w 135496"/>
                <a:gd name="connsiteY154" fmla="*/ 913843 h 1262306"/>
                <a:gd name="connsiteX155" fmla="*/ 41925 w 135496"/>
                <a:gd name="connsiteY155" fmla="*/ 913843 h 1262306"/>
                <a:gd name="connsiteX156" fmla="*/ 40653 w 135496"/>
                <a:gd name="connsiteY156" fmla="*/ 930072 h 1262306"/>
                <a:gd name="connsiteX157" fmla="*/ 41925 w 135496"/>
                <a:gd name="connsiteY157" fmla="*/ 930072 h 1262306"/>
                <a:gd name="connsiteX158" fmla="*/ 38109 w 135496"/>
                <a:gd name="connsiteY158" fmla="*/ 957538 h 1262306"/>
                <a:gd name="connsiteX159" fmla="*/ 35565 w 135496"/>
                <a:gd name="connsiteY159" fmla="*/ 972519 h 1262306"/>
                <a:gd name="connsiteX160" fmla="*/ 35565 w 135496"/>
                <a:gd name="connsiteY160" fmla="*/ 973767 h 1262306"/>
                <a:gd name="connsiteX161" fmla="*/ 34293 w 135496"/>
                <a:gd name="connsiteY161" fmla="*/ 985003 h 1262306"/>
                <a:gd name="connsiteX162" fmla="*/ 33925 w 135496"/>
                <a:gd name="connsiteY162" fmla="*/ 987129 h 1262306"/>
                <a:gd name="connsiteX163" fmla="*/ 33988 w 135496"/>
                <a:gd name="connsiteY163" fmla="*/ 987381 h 1262306"/>
                <a:gd name="connsiteX164" fmla="*/ 33022 w 135496"/>
                <a:gd name="connsiteY164" fmla="*/ 992348 h 1262306"/>
                <a:gd name="connsiteX165" fmla="*/ 31431 w 135496"/>
                <a:gd name="connsiteY165" fmla="*/ 1001544 h 1262306"/>
                <a:gd name="connsiteX166" fmla="*/ 30477 w 135496"/>
                <a:gd name="connsiteY166" fmla="*/ 1016213 h 1262306"/>
                <a:gd name="connsiteX167" fmla="*/ 29205 w 135496"/>
                <a:gd name="connsiteY167" fmla="*/ 1026201 h 1262306"/>
                <a:gd name="connsiteX168" fmla="*/ 29205 w 135496"/>
                <a:gd name="connsiteY168" fmla="*/ 1032443 h 1262306"/>
                <a:gd name="connsiteX169" fmla="*/ 27933 w 135496"/>
                <a:gd name="connsiteY169" fmla="*/ 1043679 h 1262306"/>
                <a:gd name="connsiteX170" fmla="*/ 27933 w 135496"/>
                <a:gd name="connsiteY170" fmla="*/ 1049921 h 1262306"/>
                <a:gd name="connsiteX171" fmla="*/ 24116 w 135496"/>
                <a:gd name="connsiteY171" fmla="*/ 1049921 h 1262306"/>
                <a:gd name="connsiteX172" fmla="*/ 25389 w 135496"/>
                <a:gd name="connsiteY172" fmla="*/ 1054914 h 1262306"/>
                <a:gd name="connsiteX173" fmla="*/ 24116 w 135496"/>
                <a:gd name="connsiteY173" fmla="*/ 1054914 h 1262306"/>
                <a:gd name="connsiteX174" fmla="*/ 24116 w 135496"/>
                <a:gd name="connsiteY174" fmla="*/ 1067398 h 1262306"/>
                <a:gd name="connsiteX175" fmla="*/ 25389 w 135496"/>
                <a:gd name="connsiteY175" fmla="*/ 1066150 h 1262306"/>
                <a:gd name="connsiteX176" fmla="*/ 25389 w 135496"/>
                <a:gd name="connsiteY176" fmla="*/ 1067398 h 1262306"/>
                <a:gd name="connsiteX177" fmla="*/ 26661 w 135496"/>
                <a:gd name="connsiteY177" fmla="*/ 1069895 h 1262306"/>
                <a:gd name="connsiteX178" fmla="*/ 21572 w 135496"/>
                <a:gd name="connsiteY178" fmla="*/ 1082380 h 1262306"/>
                <a:gd name="connsiteX179" fmla="*/ 22376 w 135496"/>
                <a:gd name="connsiteY179" fmla="*/ 1084945 h 1262306"/>
                <a:gd name="connsiteX180" fmla="*/ 24719 w 135496"/>
                <a:gd name="connsiteY180" fmla="*/ 1082135 h 1262306"/>
                <a:gd name="connsiteX181" fmla="*/ 24719 w 135496"/>
                <a:gd name="connsiteY181" fmla="*/ 1086528 h 1262306"/>
                <a:gd name="connsiteX182" fmla="*/ 22608 w 135496"/>
                <a:gd name="connsiteY182" fmla="*/ 1085684 h 1262306"/>
                <a:gd name="connsiteX183" fmla="*/ 22844 w 135496"/>
                <a:gd name="connsiteY183" fmla="*/ 1086437 h 1262306"/>
                <a:gd name="connsiteX184" fmla="*/ 24116 w 135496"/>
                <a:gd name="connsiteY184" fmla="*/ 1092367 h 1262306"/>
                <a:gd name="connsiteX185" fmla="*/ 21572 w 135496"/>
                <a:gd name="connsiteY185" fmla="*/ 1097361 h 1262306"/>
                <a:gd name="connsiteX186" fmla="*/ 20300 w 135496"/>
                <a:gd name="connsiteY186" fmla="*/ 1081131 h 1262306"/>
                <a:gd name="connsiteX187" fmla="*/ 19028 w 135496"/>
                <a:gd name="connsiteY187" fmla="*/ 1086125 h 1262306"/>
                <a:gd name="connsiteX188" fmla="*/ 18755 w 135496"/>
                <a:gd name="connsiteY188" fmla="*/ 1079700 h 1262306"/>
                <a:gd name="connsiteX189" fmla="*/ 16484 w 135496"/>
                <a:gd name="connsiteY189" fmla="*/ 1081216 h 1262306"/>
                <a:gd name="connsiteX190" fmla="*/ 19082 w 135496"/>
                <a:gd name="connsiteY190" fmla="*/ 1076882 h 1262306"/>
                <a:gd name="connsiteX191" fmla="*/ 20300 w 135496"/>
                <a:gd name="connsiteY191" fmla="*/ 1071144 h 1262306"/>
                <a:gd name="connsiteX192" fmla="*/ 19229 w 135496"/>
                <a:gd name="connsiteY192" fmla="*/ 1077450 h 1262306"/>
                <a:gd name="connsiteX193" fmla="*/ 19229 w 135496"/>
                <a:gd name="connsiteY193" fmla="*/ 1078535 h 1262306"/>
                <a:gd name="connsiteX194" fmla="*/ 21572 w 135496"/>
                <a:gd name="connsiteY194" fmla="*/ 1077386 h 1262306"/>
                <a:gd name="connsiteX195" fmla="*/ 21572 w 135496"/>
                <a:gd name="connsiteY195" fmla="*/ 1059908 h 1262306"/>
                <a:gd name="connsiteX196" fmla="*/ 19028 w 135496"/>
                <a:gd name="connsiteY196" fmla="*/ 1057411 h 1262306"/>
                <a:gd name="connsiteX197" fmla="*/ 17756 w 135496"/>
                <a:gd name="connsiteY197" fmla="*/ 1061156 h 1262306"/>
                <a:gd name="connsiteX198" fmla="*/ 17756 w 135496"/>
                <a:gd name="connsiteY198" fmla="*/ 1057411 h 1262306"/>
                <a:gd name="connsiteX199" fmla="*/ 21826 w 135496"/>
                <a:gd name="connsiteY199" fmla="*/ 1029447 h 1262306"/>
                <a:gd name="connsiteX200" fmla="*/ 24116 w 135496"/>
                <a:gd name="connsiteY200" fmla="*/ 1024952 h 1262306"/>
                <a:gd name="connsiteX201" fmla="*/ 21572 w 135496"/>
                <a:gd name="connsiteY201" fmla="*/ 1038685 h 1262306"/>
                <a:gd name="connsiteX202" fmla="*/ 25389 w 135496"/>
                <a:gd name="connsiteY202" fmla="*/ 1037436 h 1262306"/>
                <a:gd name="connsiteX203" fmla="*/ 25389 w 135496"/>
                <a:gd name="connsiteY203" fmla="*/ 1013716 h 1262306"/>
                <a:gd name="connsiteX204" fmla="*/ 27933 w 135496"/>
                <a:gd name="connsiteY204" fmla="*/ 1008723 h 1262306"/>
                <a:gd name="connsiteX205" fmla="*/ 22844 w 135496"/>
                <a:gd name="connsiteY205" fmla="*/ 991245 h 1262306"/>
                <a:gd name="connsiteX206" fmla="*/ 22590 w 135496"/>
                <a:gd name="connsiteY206" fmla="*/ 993991 h 1262306"/>
                <a:gd name="connsiteX207" fmla="*/ 21572 w 135496"/>
                <a:gd name="connsiteY207" fmla="*/ 989996 h 1262306"/>
                <a:gd name="connsiteX208" fmla="*/ 24116 w 135496"/>
                <a:gd name="connsiteY208" fmla="*/ 986251 h 1262306"/>
                <a:gd name="connsiteX209" fmla="*/ 27933 w 135496"/>
                <a:gd name="connsiteY209" fmla="*/ 962531 h 1262306"/>
                <a:gd name="connsiteX210" fmla="*/ 29205 w 135496"/>
                <a:gd name="connsiteY210" fmla="*/ 961283 h 1262306"/>
                <a:gd name="connsiteX211" fmla="*/ 25389 w 135496"/>
                <a:gd name="connsiteY211" fmla="*/ 950047 h 1262306"/>
                <a:gd name="connsiteX212" fmla="*/ 26661 w 135496"/>
                <a:gd name="connsiteY212" fmla="*/ 940060 h 1262306"/>
                <a:gd name="connsiteX213" fmla="*/ 25389 w 135496"/>
                <a:gd name="connsiteY213" fmla="*/ 937563 h 1262306"/>
                <a:gd name="connsiteX214" fmla="*/ 27933 w 135496"/>
                <a:gd name="connsiteY214" fmla="*/ 932569 h 1262306"/>
                <a:gd name="connsiteX215" fmla="*/ 25389 w 135496"/>
                <a:gd name="connsiteY215" fmla="*/ 930072 h 1262306"/>
                <a:gd name="connsiteX216" fmla="*/ 31749 w 135496"/>
                <a:gd name="connsiteY216" fmla="*/ 932569 h 1262306"/>
                <a:gd name="connsiteX217" fmla="*/ 34562 w 135496"/>
                <a:gd name="connsiteY217" fmla="*/ 926495 h 1262306"/>
                <a:gd name="connsiteX218" fmla="*/ 32958 w 135496"/>
                <a:gd name="connsiteY218" fmla="*/ 926495 h 1262306"/>
                <a:gd name="connsiteX219" fmla="*/ 32958 w 135496"/>
                <a:gd name="connsiteY219" fmla="*/ 922832 h 1262306"/>
                <a:gd name="connsiteX220" fmla="*/ 35214 w 135496"/>
                <a:gd name="connsiteY220" fmla="*/ 925088 h 1262306"/>
                <a:gd name="connsiteX221" fmla="*/ 38109 w 135496"/>
                <a:gd name="connsiteY221" fmla="*/ 918837 h 1262306"/>
                <a:gd name="connsiteX222" fmla="*/ 25389 w 135496"/>
                <a:gd name="connsiteY222" fmla="*/ 920085 h 1262306"/>
                <a:gd name="connsiteX223" fmla="*/ 27933 w 135496"/>
                <a:gd name="connsiteY223" fmla="*/ 913843 h 1262306"/>
                <a:gd name="connsiteX224" fmla="*/ 27933 w 135496"/>
                <a:gd name="connsiteY224" fmla="*/ 898862 h 1262306"/>
                <a:gd name="connsiteX225" fmla="*/ 29205 w 135496"/>
                <a:gd name="connsiteY225" fmla="*/ 902607 h 1262306"/>
                <a:gd name="connsiteX226" fmla="*/ 29205 w 135496"/>
                <a:gd name="connsiteY226" fmla="*/ 892620 h 1262306"/>
                <a:gd name="connsiteX227" fmla="*/ 34293 w 135496"/>
                <a:gd name="connsiteY227" fmla="*/ 893868 h 1262306"/>
                <a:gd name="connsiteX228" fmla="*/ 29205 w 135496"/>
                <a:gd name="connsiteY228" fmla="*/ 876390 h 1262306"/>
                <a:gd name="connsiteX229" fmla="*/ 29205 w 135496"/>
                <a:gd name="connsiteY229" fmla="*/ 891371 h 1262306"/>
                <a:gd name="connsiteX230" fmla="*/ 27933 w 135496"/>
                <a:gd name="connsiteY230" fmla="*/ 880136 h 1262306"/>
                <a:gd name="connsiteX231" fmla="*/ 29205 w 135496"/>
                <a:gd name="connsiteY231" fmla="*/ 866403 h 1262306"/>
                <a:gd name="connsiteX232" fmla="*/ 30477 w 135496"/>
                <a:gd name="connsiteY232" fmla="*/ 872645 h 1262306"/>
                <a:gd name="connsiteX233" fmla="*/ 31749 w 135496"/>
                <a:gd name="connsiteY233" fmla="*/ 865155 h 1262306"/>
                <a:gd name="connsiteX234" fmla="*/ 40653 w 135496"/>
                <a:gd name="connsiteY234" fmla="*/ 890123 h 1262306"/>
                <a:gd name="connsiteX235" fmla="*/ 40653 w 135496"/>
                <a:gd name="connsiteY235" fmla="*/ 882632 h 1262306"/>
                <a:gd name="connsiteX236" fmla="*/ 41925 w 135496"/>
                <a:gd name="connsiteY236" fmla="*/ 880136 h 1262306"/>
                <a:gd name="connsiteX237" fmla="*/ 33021 w 135496"/>
                <a:gd name="connsiteY237" fmla="*/ 860161 h 1262306"/>
                <a:gd name="connsiteX238" fmla="*/ 38109 w 135496"/>
                <a:gd name="connsiteY238" fmla="*/ 858912 h 1262306"/>
                <a:gd name="connsiteX239" fmla="*/ 35565 w 135496"/>
                <a:gd name="connsiteY239" fmla="*/ 837689 h 1262306"/>
                <a:gd name="connsiteX240" fmla="*/ 34293 w 135496"/>
                <a:gd name="connsiteY240" fmla="*/ 841435 h 1262306"/>
                <a:gd name="connsiteX241" fmla="*/ 35565 w 135496"/>
                <a:gd name="connsiteY241" fmla="*/ 831447 h 1262306"/>
                <a:gd name="connsiteX242" fmla="*/ 39381 w 135496"/>
                <a:gd name="connsiteY242" fmla="*/ 830199 h 1262306"/>
                <a:gd name="connsiteX243" fmla="*/ 36837 w 135496"/>
                <a:gd name="connsiteY243" fmla="*/ 821460 h 1262306"/>
                <a:gd name="connsiteX244" fmla="*/ 40653 w 135496"/>
                <a:gd name="connsiteY244" fmla="*/ 822708 h 1262306"/>
                <a:gd name="connsiteX245" fmla="*/ 36837 w 135496"/>
                <a:gd name="connsiteY245" fmla="*/ 817715 h 1262306"/>
                <a:gd name="connsiteX246" fmla="*/ 41925 w 135496"/>
                <a:gd name="connsiteY246" fmla="*/ 807727 h 1262306"/>
                <a:gd name="connsiteX247" fmla="*/ 38109 w 135496"/>
                <a:gd name="connsiteY247" fmla="*/ 808976 h 1262306"/>
                <a:gd name="connsiteX248" fmla="*/ 39381 w 135496"/>
                <a:gd name="connsiteY248" fmla="*/ 798988 h 1262306"/>
                <a:gd name="connsiteX249" fmla="*/ 39388 w 135496"/>
                <a:gd name="connsiteY249" fmla="*/ 798992 h 1262306"/>
                <a:gd name="connsiteX250" fmla="*/ 55318 w 135496"/>
                <a:gd name="connsiteY250" fmla="*/ 688397 h 1262306"/>
                <a:gd name="connsiteX251" fmla="*/ 54646 w 135496"/>
                <a:gd name="connsiteY251" fmla="*/ 690376 h 1262306"/>
                <a:gd name="connsiteX252" fmla="*/ 57190 w 135496"/>
                <a:gd name="connsiteY252" fmla="*/ 690376 h 1262306"/>
                <a:gd name="connsiteX253" fmla="*/ 57190 w 135496"/>
                <a:gd name="connsiteY253" fmla="*/ 690267 h 1262306"/>
                <a:gd name="connsiteX254" fmla="*/ 66095 w 135496"/>
                <a:gd name="connsiteY254" fmla="*/ 646681 h 1262306"/>
                <a:gd name="connsiteX255" fmla="*/ 66095 w 135496"/>
                <a:gd name="connsiteY255" fmla="*/ 647930 h 1262306"/>
                <a:gd name="connsiteX256" fmla="*/ 65968 w 135496"/>
                <a:gd name="connsiteY256" fmla="*/ 647368 h 1262306"/>
                <a:gd name="connsiteX257" fmla="*/ 57677 w 135496"/>
                <a:gd name="connsiteY257" fmla="*/ 582263 h 1262306"/>
                <a:gd name="connsiteX258" fmla="*/ 57677 w 135496"/>
                <a:gd name="connsiteY258" fmla="*/ 586384 h 1262306"/>
                <a:gd name="connsiteX259" fmla="*/ 54930 w 135496"/>
                <a:gd name="connsiteY259" fmla="*/ 585010 h 1262306"/>
                <a:gd name="connsiteX260" fmla="*/ 66095 w 135496"/>
                <a:gd name="connsiteY260" fmla="*/ 516846 h 1262306"/>
                <a:gd name="connsiteX261" fmla="*/ 66360 w 135496"/>
                <a:gd name="connsiteY261" fmla="*/ 518822 h 1262306"/>
                <a:gd name="connsiteX262" fmla="*/ 66095 w 135496"/>
                <a:gd name="connsiteY262" fmla="*/ 519342 h 1262306"/>
                <a:gd name="connsiteX263" fmla="*/ 66095 w 135496"/>
                <a:gd name="connsiteY263" fmla="*/ 516846 h 1262306"/>
                <a:gd name="connsiteX264" fmla="*/ 67290 w 135496"/>
                <a:gd name="connsiteY264" fmla="*/ 477900 h 1262306"/>
                <a:gd name="connsiteX265" fmla="*/ 65916 w 135496"/>
                <a:gd name="connsiteY265" fmla="*/ 487317 h 1262306"/>
                <a:gd name="connsiteX266" fmla="*/ 67290 w 135496"/>
                <a:gd name="connsiteY266" fmla="*/ 477900 h 1262306"/>
                <a:gd name="connsiteX267" fmla="*/ 133665 w 135496"/>
                <a:gd name="connsiteY267" fmla="*/ 0 h 1262306"/>
                <a:gd name="connsiteX268" fmla="*/ 135496 w 135496"/>
                <a:gd name="connsiteY268" fmla="*/ 2748 h 1262306"/>
                <a:gd name="connsiteX269" fmla="*/ 133610 w 135496"/>
                <a:gd name="connsiteY269" fmla="*/ 3455 h 1262306"/>
                <a:gd name="connsiteX270" fmla="*/ 133895 w 135496"/>
                <a:gd name="connsiteY270" fmla="*/ 6320 h 1262306"/>
                <a:gd name="connsiteX271" fmla="*/ 134581 w 135496"/>
                <a:gd name="connsiteY271" fmla="*/ 5498 h 1262306"/>
                <a:gd name="connsiteX272" fmla="*/ 133919 w 135496"/>
                <a:gd name="connsiteY272" fmla="*/ 6557 h 1262306"/>
                <a:gd name="connsiteX273" fmla="*/ 134151 w 135496"/>
                <a:gd name="connsiteY273" fmla="*/ 8895 h 1262306"/>
                <a:gd name="connsiteX274" fmla="*/ 134787 w 135496"/>
                <a:gd name="connsiteY274" fmla="*/ 16229 h 1262306"/>
                <a:gd name="connsiteX275" fmla="*/ 130971 w 135496"/>
                <a:gd name="connsiteY275" fmla="*/ 27465 h 1262306"/>
                <a:gd name="connsiteX276" fmla="*/ 133515 w 135496"/>
                <a:gd name="connsiteY276" fmla="*/ 27465 h 1262306"/>
                <a:gd name="connsiteX277" fmla="*/ 134787 w 135496"/>
                <a:gd name="connsiteY277" fmla="*/ 29962 h 1262306"/>
                <a:gd name="connsiteX278" fmla="*/ 122066 w 135496"/>
                <a:gd name="connsiteY278" fmla="*/ 116103 h 1262306"/>
                <a:gd name="connsiteX279" fmla="*/ 123338 w 135496"/>
                <a:gd name="connsiteY279" fmla="*/ 116103 h 1262306"/>
                <a:gd name="connsiteX280" fmla="*/ 123338 w 135496"/>
                <a:gd name="connsiteY280" fmla="*/ 124842 h 1262306"/>
                <a:gd name="connsiteX281" fmla="*/ 120794 w 135496"/>
                <a:gd name="connsiteY281" fmla="*/ 131084 h 1262306"/>
                <a:gd name="connsiteX282" fmla="*/ 122066 w 135496"/>
                <a:gd name="connsiteY282" fmla="*/ 132332 h 1262306"/>
                <a:gd name="connsiteX283" fmla="*/ 118250 w 135496"/>
                <a:gd name="connsiteY283" fmla="*/ 172282 h 1262306"/>
                <a:gd name="connsiteX284" fmla="*/ 114434 w 135496"/>
                <a:gd name="connsiteY284" fmla="*/ 176027 h 1262306"/>
                <a:gd name="connsiteX285" fmla="*/ 116978 w 135496"/>
                <a:gd name="connsiteY285" fmla="*/ 186014 h 1262306"/>
                <a:gd name="connsiteX286" fmla="*/ 110617 w 135496"/>
                <a:gd name="connsiteY286" fmla="*/ 200996 h 1262306"/>
                <a:gd name="connsiteX287" fmla="*/ 111890 w 135496"/>
                <a:gd name="connsiteY287" fmla="*/ 204741 h 1262306"/>
                <a:gd name="connsiteX288" fmla="*/ 111890 w 135496"/>
                <a:gd name="connsiteY288" fmla="*/ 222219 h 1262306"/>
                <a:gd name="connsiteX289" fmla="*/ 105529 w 135496"/>
                <a:gd name="connsiteY289" fmla="*/ 259671 h 1262306"/>
                <a:gd name="connsiteX290" fmla="*/ 106801 w 135496"/>
                <a:gd name="connsiteY290" fmla="*/ 263416 h 1262306"/>
                <a:gd name="connsiteX291" fmla="*/ 109345 w 135496"/>
                <a:gd name="connsiteY291" fmla="*/ 260920 h 1262306"/>
                <a:gd name="connsiteX292" fmla="*/ 108073 w 135496"/>
                <a:gd name="connsiteY292" fmla="*/ 269659 h 1262306"/>
                <a:gd name="connsiteX293" fmla="*/ 108073 w 135496"/>
                <a:gd name="connsiteY293" fmla="*/ 270907 h 1262306"/>
                <a:gd name="connsiteX294" fmla="*/ 105529 w 135496"/>
                <a:gd name="connsiteY294" fmla="*/ 275901 h 1262306"/>
                <a:gd name="connsiteX295" fmla="*/ 106801 w 135496"/>
                <a:gd name="connsiteY295" fmla="*/ 284640 h 1262306"/>
                <a:gd name="connsiteX296" fmla="*/ 108073 w 135496"/>
                <a:gd name="connsiteY296" fmla="*/ 284640 h 1262306"/>
                <a:gd name="connsiteX297" fmla="*/ 106801 w 135496"/>
                <a:gd name="connsiteY297" fmla="*/ 288385 h 1262306"/>
                <a:gd name="connsiteX298" fmla="*/ 104257 w 135496"/>
                <a:gd name="connsiteY298" fmla="*/ 287136 h 1262306"/>
                <a:gd name="connsiteX299" fmla="*/ 105529 w 135496"/>
                <a:gd name="connsiteY299" fmla="*/ 295875 h 1262306"/>
                <a:gd name="connsiteX300" fmla="*/ 104257 w 135496"/>
                <a:gd name="connsiteY300" fmla="*/ 293379 h 1262306"/>
                <a:gd name="connsiteX301" fmla="*/ 102985 w 135496"/>
                <a:gd name="connsiteY301" fmla="*/ 300869 h 1262306"/>
                <a:gd name="connsiteX302" fmla="*/ 105529 w 135496"/>
                <a:gd name="connsiteY302" fmla="*/ 298372 h 1262306"/>
                <a:gd name="connsiteX303" fmla="*/ 96625 w 135496"/>
                <a:gd name="connsiteY303" fmla="*/ 362042 h 1262306"/>
                <a:gd name="connsiteX304" fmla="*/ 91536 w 135496"/>
                <a:gd name="connsiteY304" fmla="*/ 374526 h 1262306"/>
                <a:gd name="connsiteX305" fmla="*/ 92808 w 135496"/>
                <a:gd name="connsiteY305" fmla="*/ 374526 h 1262306"/>
                <a:gd name="connsiteX306" fmla="*/ 90264 w 135496"/>
                <a:gd name="connsiteY306" fmla="*/ 379519 h 1262306"/>
                <a:gd name="connsiteX307" fmla="*/ 94080 w 135496"/>
                <a:gd name="connsiteY307" fmla="*/ 377023 h 1262306"/>
                <a:gd name="connsiteX308" fmla="*/ 94080 w 135496"/>
                <a:gd name="connsiteY308" fmla="*/ 385762 h 1262306"/>
                <a:gd name="connsiteX309" fmla="*/ 91536 w 135496"/>
                <a:gd name="connsiteY309" fmla="*/ 420717 h 1262306"/>
                <a:gd name="connsiteX310" fmla="*/ 87720 w 135496"/>
                <a:gd name="connsiteY310" fmla="*/ 448183 h 1262306"/>
                <a:gd name="connsiteX311" fmla="*/ 85176 w 135496"/>
                <a:gd name="connsiteY311" fmla="*/ 449431 h 1262306"/>
                <a:gd name="connsiteX312" fmla="*/ 85176 w 135496"/>
                <a:gd name="connsiteY312" fmla="*/ 471902 h 1262306"/>
                <a:gd name="connsiteX313" fmla="*/ 83904 w 135496"/>
                <a:gd name="connsiteY313" fmla="*/ 471902 h 1262306"/>
                <a:gd name="connsiteX314" fmla="*/ 85176 w 135496"/>
                <a:gd name="connsiteY314" fmla="*/ 485635 h 1262306"/>
                <a:gd name="connsiteX315" fmla="*/ 83904 w 135496"/>
                <a:gd name="connsiteY315" fmla="*/ 485635 h 1262306"/>
                <a:gd name="connsiteX316" fmla="*/ 83904 w 135496"/>
                <a:gd name="connsiteY316" fmla="*/ 498119 h 1262306"/>
                <a:gd name="connsiteX317" fmla="*/ 77544 w 135496"/>
                <a:gd name="connsiteY317" fmla="*/ 523088 h 1262306"/>
                <a:gd name="connsiteX318" fmla="*/ 80088 w 135496"/>
                <a:gd name="connsiteY318" fmla="*/ 539317 h 1262306"/>
                <a:gd name="connsiteX319" fmla="*/ 78816 w 135496"/>
                <a:gd name="connsiteY319" fmla="*/ 540566 h 1262306"/>
                <a:gd name="connsiteX320" fmla="*/ 76271 w 135496"/>
                <a:gd name="connsiteY320" fmla="*/ 559292 h 1262306"/>
                <a:gd name="connsiteX321" fmla="*/ 77544 w 135496"/>
                <a:gd name="connsiteY321" fmla="*/ 560540 h 1262306"/>
                <a:gd name="connsiteX322" fmla="*/ 77544 w 135496"/>
                <a:gd name="connsiteY322" fmla="*/ 583012 h 1262306"/>
                <a:gd name="connsiteX323" fmla="*/ 73727 w 135496"/>
                <a:gd name="connsiteY323" fmla="*/ 585509 h 1262306"/>
                <a:gd name="connsiteX324" fmla="*/ 76271 w 135496"/>
                <a:gd name="connsiteY324" fmla="*/ 592999 h 1262306"/>
                <a:gd name="connsiteX325" fmla="*/ 74999 w 135496"/>
                <a:gd name="connsiteY325" fmla="*/ 591751 h 1262306"/>
                <a:gd name="connsiteX326" fmla="*/ 68639 w 135496"/>
                <a:gd name="connsiteY326" fmla="*/ 605483 h 1262306"/>
                <a:gd name="connsiteX327" fmla="*/ 69911 w 135496"/>
                <a:gd name="connsiteY327" fmla="*/ 602986 h 1262306"/>
                <a:gd name="connsiteX328" fmla="*/ 67367 w 135496"/>
                <a:gd name="connsiteY328" fmla="*/ 620464 h 1262306"/>
                <a:gd name="connsiteX329" fmla="*/ 68639 w 135496"/>
                <a:gd name="connsiteY329" fmla="*/ 620464 h 1262306"/>
                <a:gd name="connsiteX330" fmla="*/ 66095 w 135496"/>
                <a:gd name="connsiteY330" fmla="*/ 636694 h 1262306"/>
                <a:gd name="connsiteX331" fmla="*/ 65141 w 135496"/>
                <a:gd name="connsiteY331" fmla="*/ 643716 h 1262306"/>
                <a:gd name="connsiteX332" fmla="*/ 65968 w 135496"/>
                <a:gd name="connsiteY332" fmla="*/ 647368 h 1262306"/>
                <a:gd name="connsiteX333" fmla="*/ 63551 w 135496"/>
                <a:gd name="connsiteY333" fmla="*/ 660414 h 1262306"/>
                <a:gd name="connsiteX334" fmla="*/ 63551 w 135496"/>
                <a:gd name="connsiteY334" fmla="*/ 665408 h 1262306"/>
                <a:gd name="connsiteX335" fmla="*/ 62279 w 135496"/>
                <a:gd name="connsiteY335" fmla="*/ 684134 h 1262306"/>
                <a:gd name="connsiteX336" fmla="*/ 61007 w 135496"/>
                <a:gd name="connsiteY336" fmla="*/ 682885 h 1262306"/>
                <a:gd name="connsiteX337" fmla="*/ 59735 w 135496"/>
                <a:gd name="connsiteY337" fmla="*/ 691624 h 1262306"/>
                <a:gd name="connsiteX338" fmla="*/ 64823 w 135496"/>
                <a:gd name="connsiteY338" fmla="*/ 702860 h 1262306"/>
                <a:gd name="connsiteX339" fmla="*/ 63551 w 135496"/>
                <a:gd name="connsiteY339" fmla="*/ 700363 h 1262306"/>
                <a:gd name="connsiteX340" fmla="*/ 63551 w 135496"/>
                <a:gd name="connsiteY340" fmla="*/ 704108 h 1262306"/>
                <a:gd name="connsiteX341" fmla="*/ 62279 w 135496"/>
                <a:gd name="connsiteY341" fmla="*/ 702860 h 1262306"/>
                <a:gd name="connsiteX342" fmla="*/ 61007 w 135496"/>
                <a:gd name="connsiteY342" fmla="*/ 721586 h 1262306"/>
                <a:gd name="connsiteX343" fmla="*/ 59735 w 135496"/>
                <a:gd name="connsiteY343" fmla="*/ 721586 h 1262306"/>
                <a:gd name="connsiteX344" fmla="*/ 59735 w 135496"/>
                <a:gd name="connsiteY344" fmla="*/ 730325 h 1262306"/>
                <a:gd name="connsiteX345" fmla="*/ 52102 w 135496"/>
                <a:gd name="connsiteY345" fmla="*/ 779014 h 1262306"/>
                <a:gd name="connsiteX346" fmla="*/ 52102 w 135496"/>
                <a:gd name="connsiteY346" fmla="*/ 787753 h 1262306"/>
                <a:gd name="connsiteX347" fmla="*/ 49558 w 135496"/>
                <a:gd name="connsiteY347" fmla="*/ 786504 h 1262306"/>
                <a:gd name="connsiteX348" fmla="*/ 52102 w 135496"/>
                <a:gd name="connsiteY348" fmla="*/ 802734 h 1262306"/>
                <a:gd name="connsiteX349" fmla="*/ 48286 w 135496"/>
                <a:gd name="connsiteY349" fmla="*/ 803982 h 1262306"/>
                <a:gd name="connsiteX350" fmla="*/ 40653 w 135496"/>
                <a:gd name="connsiteY350" fmla="*/ 785256 h 1262306"/>
                <a:gd name="connsiteX351" fmla="*/ 43198 w 135496"/>
                <a:gd name="connsiteY351" fmla="*/ 787753 h 1262306"/>
                <a:gd name="connsiteX352" fmla="*/ 44470 w 135496"/>
                <a:gd name="connsiteY352" fmla="*/ 756542 h 1262306"/>
                <a:gd name="connsiteX353" fmla="*/ 44470 w 135496"/>
                <a:gd name="connsiteY353" fmla="*/ 759039 h 1262306"/>
                <a:gd name="connsiteX354" fmla="*/ 45742 w 135496"/>
                <a:gd name="connsiteY354" fmla="*/ 749052 h 1262306"/>
                <a:gd name="connsiteX355" fmla="*/ 45742 w 135496"/>
                <a:gd name="connsiteY355" fmla="*/ 751548 h 1262306"/>
                <a:gd name="connsiteX356" fmla="*/ 45742 w 135496"/>
                <a:gd name="connsiteY356" fmla="*/ 736567 h 1262306"/>
                <a:gd name="connsiteX357" fmla="*/ 48286 w 135496"/>
                <a:gd name="connsiteY357" fmla="*/ 744058 h 1262306"/>
                <a:gd name="connsiteX358" fmla="*/ 45742 w 135496"/>
                <a:gd name="connsiteY358" fmla="*/ 730325 h 1262306"/>
                <a:gd name="connsiteX359" fmla="*/ 48286 w 135496"/>
                <a:gd name="connsiteY359" fmla="*/ 725332 h 1262306"/>
                <a:gd name="connsiteX360" fmla="*/ 48286 w 135496"/>
                <a:gd name="connsiteY360" fmla="*/ 712847 h 1262306"/>
                <a:gd name="connsiteX361" fmla="*/ 49558 w 135496"/>
                <a:gd name="connsiteY361" fmla="*/ 711599 h 1262306"/>
                <a:gd name="connsiteX362" fmla="*/ 48286 w 135496"/>
                <a:gd name="connsiteY362" fmla="*/ 727828 h 1262306"/>
                <a:gd name="connsiteX363" fmla="*/ 52102 w 135496"/>
                <a:gd name="connsiteY363" fmla="*/ 729077 h 1262306"/>
                <a:gd name="connsiteX364" fmla="*/ 48286 w 135496"/>
                <a:gd name="connsiteY364" fmla="*/ 700363 h 1262306"/>
                <a:gd name="connsiteX365" fmla="*/ 52102 w 135496"/>
                <a:gd name="connsiteY365" fmla="*/ 690376 h 1262306"/>
                <a:gd name="connsiteX366" fmla="*/ 50830 w 135496"/>
                <a:gd name="connsiteY366" fmla="*/ 689127 h 1262306"/>
                <a:gd name="connsiteX367" fmla="*/ 53374 w 135496"/>
                <a:gd name="connsiteY367" fmla="*/ 687879 h 1262306"/>
                <a:gd name="connsiteX368" fmla="*/ 52102 w 135496"/>
                <a:gd name="connsiteY368" fmla="*/ 684134 h 1262306"/>
                <a:gd name="connsiteX369" fmla="*/ 53374 w 135496"/>
                <a:gd name="connsiteY369" fmla="*/ 685382 h 1262306"/>
                <a:gd name="connsiteX370" fmla="*/ 53374 w 135496"/>
                <a:gd name="connsiteY370" fmla="*/ 682885 h 1262306"/>
                <a:gd name="connsiteX371" fmla="*/ 55918 w 135496"/>
                <a:gd name="connsiteY371" fmla="*/ 686631 h 1262306"/>
                <a:gd name="connsiteX372" fmla="*/ 55556 w 135496"/>
                <a:gd name="connsiteY372" fmla="*/ 687696 h 1262306"/>
                <a:gd name="connsiteX373" fmla="*/ 57677 w 135496"/>
                <a:gd name="connsiteY373" fmla="*/ 686636 h 1262306"/>
                <a:gd name="connsiteX374" fmla="*/ 57677 w 135496"/>
                <a:gd name="connsiteY374" fmla="*/ 689366 h 1262306"/>
                <a:gd name="connsiteX375" fmla="*/ 59735 w 135496"/>
                <a:gd name="connsiteY375" fmla="*/ 690376 h 1262306"/>
                <a:gd name="connsiteX376" fmla="*/ 59735 w 135496"/>
                <a:gd name="connsiteY376" fmla="*/ 681637 h 1262306"/>
                <a:gd name="connsiteX377" fmla="*/ 57190 w 135496"/>
                <a:gd name="connsiteY377" fmla="*/ 685382 h 1262306"/>
                <a:gd name="connsiteX378" fmla="*/ 53374 w 135496"/>
                <a:gd name="connsiteY378" fmla="*/ 677892 h 1262306"/>
                <a:gd name="connsiteX379" fmla="*/ 54646 w 135496"/>
                <a:gd name="connsiteY379" fmla="*/ 671650 h 1262306"/>
                <a:gd name="connsiteX380" fmla="*/ 53374 w 135496"/>
                <a:gd name="connsiteY380" fmla="*/ 656669 h 1262306"/>
                <a:gd name="connsiteX381" fmla="*/ 55918 w 135496"/>
                <a:gd name="connsiteY381" fmla="*/ 656669 h 1262306"/>
                <a:gd name="connsiteX382" fmla="*/ 57190 w 135496"/>
                <a:gd name="connsiteY382" fmla="*/ 639191 h 1262306"/>
                <a:gd name="connsiteX383" fmla="*/ 55918 w 135496"/>
                <a:gd name="connsiteY383" fmla="*/ 632949 h 1262306"/>
                <a:gd name="connsiteX384" fmla="*/ 57190 w 135496"/>
                <a:gd name="connsiteY384" fmla="*/ 631700 h 1262306"/>
                <a:gd name="connsiteX385" fmla="*/ 55918 w 135496"/>
                <a:gd name="connsiteY385" fmla="*/ 627955 h 1262306"/>
                <a:gd name="connsiteX386" fmla="*/ 57190 w 135496"/>
                <a:gd name="connsiteY386" fmla="*/ 627955 h 1262306"/>
                <a:gd name="connsiteX387" fmla="*/ 57190 w 135496"/>
                <a:gd name="connsiteY387" fmla="*/ 607980 h 1262306"/>
                <a:gd name="connsiteX388" fmla="*/ 55918 w 135496"/>
                <a:gd name="connsiteY388" fmla="*/ 604235 h 1262306"/>
                <a:gd name="connsiteX389" fmla="*/ 59735 w 135496"/>
                <a:gd name="connsiteY389" fmla="*/ 595496 h 1262306"/>
                <a:gd name="connsiteX390" fmla="*/ 57190 w 135496"/>
                <a:gd name="connsiteY390" fmla="*/ 589254 h 1262306"/>
                <a:gd name="connsiteX391" fmla="*/ 59735 w 135496"/>
                <a:gd name="connsiteY391" fmla="*/ 590502 h 1262306"/>
                <a:gd name="connsiteX392" fmla="*/ 62279 w 135496"/>
                <a:gd name="connsiteY392" fmla="*/ 583012 h 1262306"/>
                <a:gd name="connsiteX393" fmla="*/ 62279 w 135496"/>
                <a:gd name="connsiteY393" fmla="*/ 574273 h 1262306"/>
                <a:gd name="connsiteX394" fmla="*/ 55918 w 135496"/>
                <a:gd name="connsiteY394" fmla="*/ 580515 h 1262306"/>
                <a:gd name="connsiteX395" fmla="*/ 61007 w 135496"/>
                <a:gd name="connsiteY395" fmla="*/ 566782 h 1262306"/>
                <a:gd name="connsiteX396" fmla="*/ 61007 w 135496"/>
                <a:gd name="connsiteY396" fmla="*/ 571776 h 1262306"/>
                <a:gd name="connsiteX397" fmla="*/ 63551 w 135496"/>
                <a:gd name="connsiteY397" fmla="*/ 555547 h 1262306"/>
                <a:gd name="connsiteX398" fmla="*/ 66095 w 135496"/>
                <a:gd name="connsiteY398" fmla="*/ 563037 h 1262306"/>
                <a:gd name="connsiteX399" fmla="*/ 64823 w 135496"/>
                <a:gd name="connsiteY399" fmla="*/ 556795 h 1262306"/>
                <a:gd name="connsiteX400" fmla="*/ 66095 w 135496"/>
                <a:gd name="connsiteY400" fmla="*/ 556795 h 1262306"/>
                <a:gd name="connsiteX401" fmla="*/ 64823 w 135496"/>
                <a:gd name="connsiteY401" fmla="*/ 550553 h 1262306"/>
                <a:gd name="connsiteX402" fmla="*/ 66095 w 135496"/>
                <a:gd name="connsiteY402" fmla="*/ 540566 h 1262306"/>
                <a:gd name="connsiteX403" fmla="*/ 66095 w 135496"/>
                <a:gd name="connsiteY403" fmla="*/ 533075 h 1262306"/>
                <a:gd name="connsiteX404" fmla="*/ 68639 w 135496"/>
                <a:gd name="connsiteY404" fmla="*/ 530578 h 1262306"/>
                <a:gd name="connsiteX405" fmla="*/ 66890 w 135496"/>
                <a:gd name="connsiteY405" fmla="*/ 522776 h 1262306"/>
                <a:gd name="connsiteX406" fmla="*/ 66360 w 135496"/>
                <a:gd name="connsiteY406" fmla="*/ 518822 h 1262306"/>
                <a:gd name="connsiteX407" fmla="*/ 68639 w 135496"/>
                <a:gd name="connsiteY407" fmla="*/ 514349 h 1262306"/>
                <a:gd name="connsiteX408" fmla="*/ 64823 w 135496"/>
                <a:gd name="connsiteY408" fmla="*/ 493126 h 1262306"/>
                <a:gd name="connsiteX409" fmla="*/ 68639 w 135496"/>
                <a:gd name="connsiteY409" fmla="*/ 499368 h 1262306"/>
                <a:gd name="connsiteX410" fmla="*/ 68766 w 135496"/>
                <a:gd name="connsiteY410" fmla="*/ 498869 h 1262306"/>
                <a:gd name="connsiteX411" fmla="*/ 68639 w 135496"/>
                <a:gd name="connsiteY411" fmla="*/ 500616 h 1262306"/>
                <a:gd name="connsiteX412" fmla="*/ 69911 w 135496"/>
                <a:gd name="connsiteY412" fmla="*/ 494374 h 1262306"/>
                <a:gd name="connsiteX413" fmla="*/ 68766 w 135496"/>
                <a:gd name="connsiteY413" fmla="*/ 498869 h 1262306"/>
                <a:gd name="connsiteX414" fmla="*/ 69911 w 135496"/>
                <a:gd name="connsiteY414" fmla="*/ 483138 h 1262306"/>
                <a:gd name="connsiteX415" fmla="*/ 72455 w 135496"/>
                <a:gd name="connsiteY415" fmla="*/ 478145 h 1262306"/>
                <a:gd name="connsiteX416" fmla="*/ 69911 w 135496"/>
                <a:gd name="connsiteY416" fmla="*/ 473151 h 1262306"/>
                <a:gd name="connsiteX417" fmla="*/ 71183 w 135496"/>
                <a:gd name="connsiteY417" fmla="*/ 468157 h 1262306"/>
                <a:gd name="connsiteX418" fmla="*/ 73727 w 135496"/>
                <a:gd name="connsiteY418" fmla="*/ 446934 h 1262306"/>
                <a:gd name="connsiteX419" fmla="*/ 73727 w 135496"/>
                <a:gd name="connsiteY419" fmla="*/ 444437 h 1262306"/>
                <a:gd name="connsiteX420" fmla="*/ 73924 w 135496"/>
                <a:gd name="connsiteY420" fmla="*/ 442315 h 1262306"/>
                <a:gd name="connsiteX421" fmla="*/ 73474 w 135496"/>
                <a:gd name="connsiteY421" fmla="*/ 442363 h 1262306"/>
                <a:gd name="connsiteX422" fmla="*/ 73245 w 135496"/>
                <a:gd name="connsiteY422" fmla="*/ 439444 h 1262306"/>
                <a:gd name="connsiteX423" fmla="*/ 74074 w 135496"/>
                <a:gd name="connsiteY423" fmla="*/ 440689 h 1262306"/>
                <a:gd name="connsiteX424" fmla="*/ 74840 w 135496"/>
                <a:gd name="connsiteY424" fmla="*/ 432421 h 1262306"/>
                <a:gd name="connsiteX425" fmla="*/ 74999 w 135496"/>
                <a:gd name="connsiteY425" fmla="*/ 423214 h 1262306"/>
                <a:gd name="connsiteX426" fmla="*/ 77544 w 135496"/>
                <a:gd name="connsiteY426" fmla="*/ 419469 h 1262306"/>
                <a:gd name="connsiteX427" fmla="*/ 76271 w 135496"/>
                <a:gd name="connsiteY427" fmla="*/ 408233 h 1262306"/>
                <a:gd name="connsiteX428" fmla="*/ 80088 w 135496"/>
                <a:gd name="connsiteY428" fmla="*/ 413227 h 1262306"/>
                <a:gd name="connsiteX429" fmla="*/ 78816 w 135496"/>
                <a:gd name="connsiteY429" fmla="*/ 406985 h 1262306"/>
                <a:gd name="connsiteX430" fmla="*/ 80088 w 135496"/>
                <a:gd name="connsiteY430" fmla="*/ 408233 h 1262306"/>
                <a:gd name="connsiteX431" fmla="*/ 80088 w 135496"/>
                <a:gd name="connsiteY431" fmla="*/ 396997 h 1262306"/>
                <a:gd name="connsiteX432" fmla="*/ 78816 w 135496"/>
                <a:gd name="connsiteY432" fmla="*/ 399494 h 1262306"/>
                <a:gd name="connsiteX433" fmla="*/ 80088 w 135496"/>
                <a:gd name="connsiteY433" fmla="*/ 387010 h 1262306"/>
                <a:gd name="connsiteX434" fmla="*/ 82632 w 135496"/>
                <a:gd name="connsiteY434" fmla="*/ 389507 h 1262306"/>
                <a:gd name="connsiteX435" fmla="*/ 82632 w 135496"/>
                <a:gd name="connsiteY435" fmla="*/ 396997 h 1262306"/>
                <a:gd name="connsiteX436" fmla="*/ 83904 w 135496"/>
                <a:gd name="connsiteY436" fmla="*/ 390755 h 1262306"/>
                <a:gd name="connsiteX437" fmla="*/ 81360 w 135496"/>
                <a:gd name="connsiteY437" fmla="*/ 385762 h 1262306"/>
                <a:gd name="connsiteX438" fmla="*/ 82632 w 135496"/>
                <a:gd name="connsiteY438" fmla="*/ 370781 h 1262306"/>
                <a:gd name="connsiteX439" fmla="*/ 83904 w 135496"/>
                <a:gd name="connsiteY439" fmla="*/ 373277 h 1262306"/>
                <a:gd name="connsiteX440" fmla="*/ 83904 w 135496"/>
                <a:gd name="connsiteY440" fmla="*/ 367035 h 1262306"/>
                <a:gd name="connsiteX441" fmla="*/ 85176 w 135496"/>
                <a:gd name="connsiteY441" fmla="*/ 370781 h 1262306"/>
                <a:gd name="connsiteX442" fmla="*/ 85176 w 135496"/>
                <a:gd name="connsiteY442" fmla="*/ 358296 h 1262306"/>
                <a:gd name="connsiteX443" fmla="*/ 86448 w 135496"/>
                <a:gd name="connsiteY443" fmla="*/ 358296 h 1262306"/>
                <a:gd name="connsiteX444" fmla="*/ 85176 w 135496"/>
                <a:gd name="connsiteY444" fmla="*/ 348309 h 1262306"/>
                <a:gd name="connsiteX445" fmla="*/ 83904 w 135496"/>
                <a:gd name="connsiteY445" fmla="*/ 345812 h 1262306"/>
                <a:gd name="connsiteX446" fmla="*/ 86448 w 135496"/>
                <a:gd name="connsiteY446" fmla="*/ 337073 h 1262306"/>
                <a:gd name="connsiteX447" fmla="*/ 83904 w 135496"/>
                <a:gd name="connsiteY447" fmla="*/ 340818 h 1262306"/>
                <a:gd name="connsiteX448" fmla="*/ 90264 w 135496"/>
                <a:gd name="connsiteY448" fmla="*/ 318347 h 1262306"/>
                <a:gd name="connsiteX449" fmla="*/ 86448 w 135496"/>
                <a:gd name="connsiteY449" fmla="*/ 324589 h 1262306"/>
                <a:gd name="connsiteX450" fmla="*/ 88992 w 135496"/>
                <a:gd name="connsiteY450" fmla="*/ 309608 h 1262306"/>
                <a:gd name="connsiteX451" fmla="*/ 90264 w 135496"/>
                <a:gd name="connsiteY451" fmla="*/ 312105 h 1262306"/>
                <a:gd name="connsiteX452" fmla="*/ 90264 w 135496"/>
                <a:gd name="connsiteY452" fmla="*/ 307111 h 1262306"/>
                <a:gd name="connsiteX453" fmla="*/ 91536 w 135496"/>
                <a:gd name="connsiteY453" fmla="*/ 308360 h 1262306"/>
                <a:gd name="connsiteX454" fmla="*/ 91536 w 135496"/>
                <a:gd name="connsiteY454" fmla="*/ 290882 h 1262306"/>
                <a:gd name="connsiteX455" fmla="*/ 92808 w 135496"/>
                <a:gd name="connsiteY455" fmla="*/ 283391 h 1262306"/>
                <a:gd name="connsiteX456" fmla="*/ 94080 w 135496"/>
                <a:gd name="connsiteY456" fmla="*/ 300869 h 1262306"/>
                <a:gd name="connsiteX457" fmla="*/ 94080 w 135496"/>
                <a:gd name="connsiteY457" fmla="*/ 293379 h 1262306"/>
                <a:gd name="connsiteX458" fmla="*/ 96625 w 135496"/>
                <a:gd name="connsiteY458" fmla="*/ 298372 h 1262306"/>
                <a:gd name="connsiteX459" fmla="*/ 95353 w 135496"/>
                <a:gd name="connsiteY459" fmla="*/ 278398 h 1262306"/>
                <a:gd name="connsiteX460" fmla="*/ 95353 w 135496"/>
                <a:gd name="connsiteY460" fmla="*/ 288385 h 1262306"/>
                <a:gd name="connsiteX461" fmla="*/ 94080 w 135496"/>
                <a:gd name="connsiteY461" fmla="*/ 280894 h 1262306"/>
                <a:gd name="connsiteX462" fmla="*/ 95353 w 135496"/>
                <a:gd name="connsiteY462" fmla="*/ 269659 h 1262306"/>
                <a:gd name="connsiteX463" fmla="*/ 95353 w 135496"/>
                <a:gd name="connsiteY463" fmla="*/ 270907 h 1262306"/>
                <a:gd name="connsiteX464" fmla="*/ 100441 w 135496"/>
                <a:gd name="connsiteY464" fmla="*/ 253429 h 1262306"/>
                <a:gd name="connsiteX465" fmla="*/ 100441 w 135496"/>
                <a:gd name="connsiteY465" fmla="*/ 245939 h 1262306"/>
                <a:gd name="connsiteX466" fmla="*/ 96625 w 135496"/>
                <a:gd name="connsiteY466" fmla="*/ 252181 h 1262306"/>
                <a:gd name="connsiteX467" fmla="*/ 100441 w 135496"/>
                <a:gd name="connsiteY467" fmla="*/ 228461 h 1262306"/>
                <a:gd name="connsiteX468" fmla="*/ 102985 w 135496"/>
                <a:gd name="connsiteY468" fmla="*/ 230958 h 1262306"/>
                <a:gd name="connsiteX469" fmla="*/ 101713 w 135496"/>
                <a:gd name="connsiteY469" fmla="*/ 220970 h 1262306"/>
                <a:gd name="connsiteX470" fmla="*/ 104257 w 135496"/>
                <a:gd name="connsiteY470" fmla="*/ 219722 h 1262306"/>
                <a:gd name="connsiteX471" fmla="*/ 101713 w 135496"/>
                <a:gd name="connsiteY471" fmla="*/ 204741 h 1262306"/>
                <a:gd name="connsiteX472" fmla="*/ 104257 w 135496"/>
                <a:gd name="connsiteY472" fmla="*/ 203492 h 1262306"/>
                <a:gd name="connsiteX473" fmla="*/ 104257 w 135496"/>
                <a:gd name="connsiteY473" fmla="*/ 194753 h 1262306"/>
                <a:gd name="connsiteX474" fmla="*/ 105529 w 135496"/>
                <a:gd name="connsiteY474" fmla="*/ 173530 h 1262306"/>
                <a:gd name="connsiteX475" fmla="*/ 105529 w 135496"/>
                <a:gd name="connsiteY475" fmla="*/ 174779 h 1262306"/>
                <a:gd name="connsiteX476" fmla="*/ 109345 w 135496"/>
                <a:gd name="connsiteY476" fmla="*/ 127339 h 1262306"/>
                <a:gd name="connsiteX477" fmla="*/ 108073 w 135496"/>
                <a:gd name="connsiteY477" fmla="*/ 132332 h 1262306"/>
                <a:gd name="connsiteX478" fmla="*/ 109345 w 135496"/>
                <a:gd name="connsiteY478" fmla="*/ 118600 h 1262306"/>
                <a:gd name="connsiteX479" fmla="*/ 109345 w 135496"/>
                <a:gd name="connsiteY479" fmla="*/ 121097 h 1262306"/>
                <a:gd name="connsiteX480" fmla="*/ 111890 w 135496"/>
                <a:gd name="connsiteY480" fmla="*/ 116103 h 1262306"/>
                <a:gd name="connsiteX481" fmla="*/ 110617 w 135496"/>
                <a:gd name="connsiteY481" fmla="*/ 113606 h 1262306"/>
                <a:gd name="connsiteX482" fmla="*/ 111890 w 135496"/>
                <a:gd name="connsiteY482" fmla="*/ 112358 h 1262306"/>
                <a:gd name="connsiteX483" fmla="*/ 110617 w 135496"/>
                <a:gd name="connsiteY483" fmla="*/ 108612 h 1262306"/>
                <a:gd name="connsiteX484" fmla="*/ 116978 w 135496"/>
                <a:gd name="connsiteY484" fmla="*/ 81147 h 1262306"/>
                <a:gd name="connsiteX485" fmla="*/ 114434 w 135496"/>
                <a:gd name="connsiteY485" fmla="*/ 87389 h 1262306"/>
                <a:gd name="connsiteX486" fmla="*/ 115706 w 135496"/>
                <a:gd name="connsiteY486" fmla="*/ 81147 h 1262306"/>
                <a:gd name="connsiteX487" fmla="*/ 114434 w 135496"/>
                <a:gd name="connsiteY487" fmla="*/ 82396 h 1262306"/>
                <a:gd name="connsiteX488" fmla="*/ 120794 w 135496"/>
                <a:gd name="connsiteY488" fmla="*/ 44943 h 1262306"/>
                <a:gd name="connsiteX489" fmla="*/ 120794 w 135496"/>
                <a:gd name="connsiteY489" fmla="*/ 34956 h 1262306"/>
                <a:gd name="connsiteX490" fmla="*/ 122066 w 135496"/>
                <a:gd name="connsiteY490" fmla="*/ 36204 h 1262306"/>
                <a:gd name="connsiteX491" fmla="*/ 124610 w 135496"/>
                <a:gd name="connsiteY491" fmla="*/ 11236 h 1262306"/>
                <a:gd name="connsiteX492" fmla="*/ 133515 w 135496"/>
                <a:gd name="connsiteY492" fmla="*/ 6242 h 1262306"/>
                <a:gd name="connsiteX493" fmla="*/ 133515 w 135496"/>
                <a:gd name="connsiteY493" fmla="*/ 3491 h 1262306"/>
                <a:gd name="connsiteX494" fmla="*/ 131833 w 135496"/>
                <a:gd name="connsiteY494" fmla="*/ 4121 h 1262306"/>
                <a:gd name="connsiteX495" fmla="*/ 133665 w 135496"/>
                <a:gd name="connsiteY495" fmla="*/ 0 h 126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135496" h="1262306">
                  <a:moveTo>
                    <a:pt x="0" y="1257913"/>
                  </a:moveTo>
                  <a:lnTo>
                    <a:pt x="2747" y="1261208"/>
                  </a:lnTo>
                  <a:lnTo>
                    <a:pt x="2747" y="1262306"/>
                  </a:lnTo>
                  <a:close/>
                  <a:moveTo>
                    <a:pt x="3663" y="1230442"/>
                  </a:moveTo>
                  <a:cubicBezTo>
                    <a:pt x="1832" y="1235612"/>
                    <a:pt x="1832" y="1244659"/>
                    <a:pt x="1832" y="1251122"/>
                  </a:cubicBezTo>
                  <a:lnTo>
                    <a:pt x="0" y="1248537"/>
                  </a:lnTo>
                  <a:lnTo>
                    <a:pt x="0" y="1247244"/>
                  </a:lnTo>
                  <a:cubicBezTo>
                    <a:pt x="1832" y="1242074"/>
                    <a:pt x="0" y="1234319"/>
                    <a:pt x="3663" y="1230442"/>
                  </a:cubicBezTo>
                  <a:close/>
                  <a:moveTo>
                    <a:pt x="0" y="1230442"/>
                  </a:moveTo>
                  <a:cubicBezTo>
                    <a:pt x="2747" y="1230442"/>
                    <a:pt x="0" y="1234105"/>
                    <a:pt x="0" y="1235021"/>
                  </a:cubicBezTo>
                  <a:lnTo>
                    <a:pt x="0" y="1232274"/>
                  </a:lnTo>
                  <a:close/>
                  <a:moveTo>
                    <a:pt x="13733" y="1215798"/>
                  </a:moveTo>
                  <a:cubicBezTo>
                    <a:pt x="13733" y="1216714"/>
                    <a:pt x="13733" y="1217629"/>
                    <a:pt x="13733" y="1217629"/>
                  </a:cubicBezTo>
                  <a:cubicBezTo>
                    <a:pt x="13733" y="1218544"/>
                    <a:pt x="13733" y="1218544"/>
                    <a:pt x="13733" y="1218544"/>
                  </a:cubicBezTo>
                  <a:cubicBezTo>
                    <a:pt x="13733" y="1213968"/>
                    <a:pt x="10986" y="1216714"/>
                    <a:pt x="13733" y="1215798"/>
                  </a:cubicBezTo>
                  <a:close/>
                  <a:moveTo>
                    <a:pt x="9159" y="1208474"/>
                  </a:moveTo>
                  <a:cubicBezTo>
                    <a:pt x="9159" y="1216714"/>
                    <a:pt x="5498" y="1218087"/>
                    <a:pt x="7328" y="1209847"/>
                  </a:cubicBezTo>
                  <a:cubicBezTo>
                    <a:pt x="7328" y="1213967"/>
                    <a:pt x="9159" y="1211220"/>
                    <a:pt x="9159" y="1208474"/>
                  </a:cubicBezTo>
                  <a:close/>
                  <a:moveTo>
                    <a:pt x="10986" y="1207690"/>
                  </a:moveTo>
                  <a:cubicBezTo>
                    <a:pt x="14649" y="1204551"/>
                    <a:pt x="14649" y="1202982"/>
                    <a:pt x="14649" y="1209260"/>
                  </a:cubicBezTo>
                  <a:cubicBezTo>
                    <a:pt x="14649" y="1207690"/>
                    <a:pt x="12818" y="1212399"/>
                    <a:pt x="12818" y="1212399"/>
                  </a:cubicBezTo>
                  <a:close/>
                  <a:moveTo>
                    <a:pt x="13733" y="1204355"/>
                  </a:moveTo>
                  <a:lnTo>
                    <a:pt x="13733" y="1207100"/>
                  </a:lnTo>
                  <a:cubicBezTo>
                    <a:pt x="13733" y="1204355"/>
                    <a:pt x="10986" y="1204355"/>
                    <a:pt x="13733" y="1204355"/>
                  </a:cubicBezTo>
                  <a:close/>
                  <a:moveTo>
                    <a:pt x="7328" y="1197488"/>
                  </a:moveTo>
                  <a:lnTo>
                    <a:pt x="9159" y="1207101"/>
                  </a:lnTo>
                  <a:lnTo>
                    <a:pt x="5498" y="1198861"/>
                  </a:lnTo>
                  <a:close/>
                  <a:moveTo>
                    <a:pt x="14649" y="1181010"/>
                  </a:moveTo>
                  <a:cubicBezTo>
                    <a:pt x="12818" y="1181010"/>
                    <a:pt x="10986" y="1183756"/>
                    <a:pt x="10986" y="1185128"/>
                  </a:cubicBezTo>
                  <a:lnTo>
                    <a:pt x="10986" y="1182383"/>
                  </a:lnTo>
                  <a:close/>
                  <a:moveTo>
                    <a:pt x="13733" y="1175512"/>
                  </a:moveTo>
                  <a:lnTo>
                    <a:pt x="13733" y="1179908"/>
                  </a:lnTo>
                  <a:cubicBezTo>
                    <a:pt x="13733" y="1179908"/>
                    <a:pt x="10986" y="1178809"/>
                    <a:pt x="13733" y="1175512"/>
                  </a:cubicBezTo>
                  <a:close/>
                  <a:moveTo>
                    <a:pt x="9891" y="1171023"/>
                  </a:moveTo>
                  <a:cubicBezTo>
                    <a:pt x="9891" y="1170024"/>
                    <a:pt x="7694" y="1174019"/>
                    <a:pt x="6596" y="1177015"/>
                  </a:cubicBezTo>
                  <a:cubicBezTo>
                    <a:pt x="6596" y="1175018"/>
                    <a:pt x="6596" y="1174019"/>
                    <a:pt x="6596" y="1174019"/>
                  </a:cubicBezTo>
                  <a:cubicBezTo>
                    <a:pt x="7694" y="1172021"/>
                    <a:pt x="8793" y="1171023"/>
                    <a:pt x="9891" y="1171023"/>
                  </a:cubicBezTo>
                  <a:close/>
                  <a:moveTo>
                    <a:pt x="13733" y="1170024"/>
                  </a:moveTo>
                  <a:lnTo>
                    <a:pt x="13733" y="1174417"/>
                  </a:lnTo>
                  <a:cubicBezTo>
                    <a:pt x="13733" y="1173319"/>
                    <a:pt x="10986" y="1174417"/>
                    <a:pt x="10986" y="1174417"/>
                  </a:cubicBezTo>
                  <a:close/>
                  <a:moveTo>
                    <a:pt x="14649" y="1164526"/>
                  </a:moveTo>
                  <a:cubicBezTo>
                    <a:pt x="14649" y="1167274"/>
                    <a:pt x="12818" y="1167274"/>
                    <a:pt x="10986" y="1168647"/>
                  </a:cubicBezTo>
                  <a:cubicBezTo>
                    <a:pt x="10986" y="1167274"/>
                    <a:pt x="12818" y="1167274"/>
                    <a:pt x="12818" y="1165900"/>
                  </a:cubicBezTo>
                  <a:close/>
                  <a:moveTo>
                    <a:pt x="16484" y="1159038"/>
                  </a:moveTo>
                  <a:lnTo>
                    <a:pt x="19229" y="1163431"/>
                  </a:lnTo>
                  <a:lnTo>
                    <a:pt x="16484" y="1161234"/>
                  </a:lnTo>
                  <a:close/>
                  <a:moveTo>
                    <a:pt x="13733" y="1152172"/>
                  </a:moveTo>
                  <a:lnTo>
                    <a:pt x="13733" y="1156292"/>
                  </a:lnTo>
                  <a:cubicBezTo>
                    <a:pt x="13733" y="1156292"/>
                    <a:pt x="10986" y="1157665"/>
                    <a:pt x="13733" y="1152172"/>
                  </a:cubicBezTo>
                  <a:close/>
                  <a:moveTo>
                    <a:pt x="13733" y="1148052"/>
                  </a:moveTo>
                  <a:lnTo>
                    <a:pt x="13733" y="1152172"/>
                  </a:lnTo>
                  <a:lnTo>
                    <a:pt x="10986" y="1152172"/>
                  </a:lnTo>
                  <a:close/>
                  <a:moveTo>
                    <a:pt x="19229" y="1137066"/>
                  </a:moveTo>
                  <a:cubicBezTo>
                    <a:pt x="19229" y="1139507"/>
                    <a:pt x="19229" y="1141949"/>
                    <a:pt x="19229" y="1144390"/>
                  </a:cubicBezTo>
                  <a:lnTo>
                    <a:pt x="18818" y="1144573"/>
                  </a:lnTo>
                  <a:lnTo>
                    <a:pt x="20145" y="1149881"/>
                  </a:lnTo>
                  <a:lnTo>
                    <a:pt x="19229" y="1149881"/>
                  </a:lnTo>
                  <a:lnTo>
                    <a:pt x="19229" y="1152445"/>
                  </a:lnTo>
                  <a:cubicBezTo>
                    <a:pt x="19229" y="1151896"/>
                    <a:pt x="18543" y="1151347"/>
                    <a:pt x="18200" y="1150660"/>
                  </a:cubicBezTo>
                  <a:lnTo>
                    <a:pt x="18507" y="1149881"/>
                  </a:lnTo>
                  <a:lnTo>
                    <a:pt x="16484" y="1149881"/>
                  </a:lnTo>
                  <a:lnTo>
                    <a:pt x="17684" y="1145077"/>
                  </a:lnTo>
                  <a:lnTo>
                    <a:pt x="16484" y="1145611"/>
                  </a:lnTo>
                  <a:cubicBezTo>
                    <a:pt x="16484" y="1143169"/>
                    <a:pt x="16484" y="1139507"/>
                    <a:pt x="19229" y="1137066"/>
                  </a:cubicBezTo>
                  <a:close/>
                  <a:moveTo>
                    <a:pt x="14283" y="1136216"/>
                  </a:moveTo>
                  <a:cubicBezTo>
                    <a:pt x="15382" y="1136216"/>
                    <a:pt x="15382" y="1136216"/>
                    <a:pt x="15382" y="1136216"/>
                  </a:cubicBezTo>
                  <a:cubicBezTo>
                    <a:pt x="14283" y="1137483"/>
                    <a:pt x="14283" y="1138751"/>
                    <a:pt x="14283" y="1140018"/>
                  </a:cubicBezTo>
                  <a:close/>
                  <a:moveTo>
                    <a:pt x="12085" y="1131146"/>
                  </a:moveTo>
                  <a:cubicBezTo>
                    <a:pt x="13184" y="1128611"/>
                    <a:pt x="13184" y="1133681"/>
                    <a:pt x="14283" y="1134948"/>
                  </a:cubicBezTo>
                  <a:cubicBezTo>
                    <a:pt x="13184" y="1141286"/>
                    <a:pt x="13184" y="1129878"/>
                    <a:pt x="13184" y="1138751"/>
                  </a:cubicBezTo>
                  <a:cubicBezTo>
                    <a:pt x="12085" y="1136216"/>
                    <a:pt x="10986" y="1137483"/>
                    <a:pt x="12085" y="1131146"/>
                  </a:cubicBezTo>
                  <a:close/>
                  <a:moveTo>
                    <a:pt x="15382" y="1126076"/>
                  </a:moveTo>
                  <a:lnTo>
                    <a:pt x="14283" y="1136216"/>
                  </a:lnTo>
                  <a:cubicBezTo>
                    <a:pt x="14283" y="1134948"/>
                    <a:pt x="14283" y="1132413"/>
                    <a:pt x="14283" y="1134948"/>
                  </a:cubicBezTo>
                  <a:cubicBezTo>
                    <a:pt x="14283" y="1129878"/>
                    <a:pt x="14283" y="1127343"/>
                    <a:pt x="15382" y="1126076"/>
                  </a:cubicBezTo>
                  <a:close/>
                  <a:moveTo>
                    <a:pt x="18314" y="1115094"/>
                  </a:moveTo>
                  <a:cubicBezTo>
                    <a:pt x="18314" y="1116193"/>
                    <a:pt x="20145" y="1116193"/>
                    <a:pt x="20145" y="1119488"/>
                  </a:cubicBezTo>
                  <a:cubicBezTo>
                    <a:pt x="18314" y="1121686"/>
                    <a:pt x="16484" y="1122784"/>
                    <a:pt x="16484" y="1124981"/>
                  </a:cubicBezTo>
                  <a:lnTo>
                    <a:pt x="16484" y="1123883"/>
                  </a:lnTo>
                  <a:close/>
                  <a:moveTo>
                    <a:pt x="15359" y="1113117"/>
                  </a:moveTo>
                  <a:lnTo>
                    <a:pt x="15109" y="1113642"/>
                  </a:lnTo>
                  <a:lnTo>
                    <a:pt x="15315" y="1113122"/>
                  </a:lnTo>
                  <a:close/>
                  <a:moveTo>
                    <a:pt x="17855" y="1107860"/>
                  </a:moveTo>
                  <a:cubicBezTo>
                    <a:pt x="19229" y="1112486"/>
                    <a:pt x="19229" y="1112486"/>
                    <a:pt x="20602" y="1112486"/>
                  </a:cubicBezTo>
                  <a:lnTo>
                    <a:pt x="18451" y="1112745"/>
                  </a:lnTo>
                  <a:lnTo>
                    <a:pt x="15359" y="1113117"/>
                  </a:lnTo>
                  <a:lnTo>
                    <a:pt x="16795" y="1110093"/>
                  </a:lnTo>
                  <a:close/>
                  <a:moveTo>
                    <a:pt x="13735" y="1099765"/>
                  </a:moveTo>
                  <a:cubicBezTo>
                    <a:pt x="16482" y="1098609"/>
                    <a:pt x="15109" y="1107860"/>
                    <a:pt x="17855" y="1106704"/>
                  </a:cubicBezTo>
                  <a:lnTo>
                    <a:pt x="16623" y="1109817"/>
                  </a:lnTo>
                  <a:lnTo>
                    <a:pt x="15315" y="1113122"/>
                  </a:lnTo>
                  <a:lnTo>
                    <a:pt x="10989" y="1113642"/>
                  </a:lnTo>
                  <a:cubicBezTo>
                    <a:pt x="13735" y="1109017"/>
                    <a:pt x="13735" y="1104391"/>
                    <a:pt x="10989" y="1104391"/>
                  </a:cubicBezTo>
                  <a:cubicBezTo>
                    <a:pt x="12362" y="1103235"/>
                    <a:pt x="12362" y="1104391"/>
                    <a:pt x="13735" y="1104391"/>
                  </a:cubicBezTo>
                  <a:close/>
                  <a:moveTo>
                    <a:pt x="24719" y="1098609"/>
                  </a:moveTo>
                  <a:lnTo>
                    <a:pt x="24719" y="1101356"/>
                  </a:lnTo>
                  <a:lnTo>
                    <a:pt x="21972" y="1101356"/>
                  </a:lnTo>
                  <a:close/>
                  <a:moveTo>
                    <a:pt x="20145" y="1087627"/>
                  </a:moveTo>
                  <a:cubicBezTo>
                    <a:pt x="16484" y="1089196"/>
                    <a:pt x="16484" y="1092335"/>
                    <a:pt x="16484" y="1097044"/>
                  </a:cubicBezTo>
                  <a:lnTo>
                    <a:pt x="16484" y="1095474"/>
                  </a:lnTo>
                  <a:cubicBezTo>
                    <a:pt x="20145" y="1097044"/>
                    <a:pt x="20145" y="1092335"/>
                    <a:pt x="20145" y="1087627"/>
                  </a:cubicBezTo>
                  <a:close/>
                  <a:moveTo>
                    <a:pt x="19229" y="1087623"/>
                  </a:moveTo>
                  <a:lnTo>
                    <a:pt x="19229" y="1089455"/>
                  </a:lnTo>
                  <a:lnTo>
                    <a:pt x="16484" y="1091286"/>
                  </a:lnTo>
                  <a:close/>
                  <a:moveTo>
                    <a:pt x="19229" y="1065651"/>
                  </a:moveTo>
                  <a:cubicBezTo>
                    <a:pt x="19229" y="1065651"/>
                    <a:pt x="16484" y="1067483"/>
                    <a:pt x="16484" y="1070230"/>
                  </a:cubicBezTo>
                  <a:lnTo>
                    <a:pt x="16484" y="1069314"/>
                  </a:lnTo>
                  <a:close/>
                  <a:moveTo>
                    <a:pt x="27933" y="1042430"/>
                  </a:moveTo>
                  <a:cubicBezTo>
                    <a:pt x="26661" y="1042430"/>
                    <a:pt x="25389" y="1043679"/>
                    <a:pt x="26661" y="1044927"/>
                  </a:cubicBezTo>
                  <a:cubicBezTo>
                    <a:pt x="26661" y="1046175"/>
                    <a:pt x="26661" y="1046175"/>
                    <a:pt x="26661" y="1046175"/>
                  </a:cubicBezTo>
                  <a:cubicBezTo>
                    <a:pt x="26661" y="1044927"/>
                    <a:pt x="26661" y="1043679"/>
                    <a:pt x="27933" y="1042430"/>
                  </a:cubicBezTo>
                  <a:close/>
                  <a:moveTo>
                    <a:pt x="22844" y="1022455"/>
                  </a:moveTo>
                  <a:lnTo>
                    <a:pt x="21826" y="1029447"/>
                  </a:lnTo>
                  <a:lnTo>
                    <a:pt x="21572" y="1029946"/>
                  </a:lnTo>
                  <a:cubicBezTo>
                    <a:pt x="21572" y="1028698"/>
                    <a:pt x="21572" y="1023704"/>
                    <a:pt x="22844" y="1022455"/>
                  </a:cubicBezTo>
                  <a:close/>
                  <a:moveTo>
                    <a:pt x="16484" y="1021707"/>
                  </a:moveTo>
                  <a:lnTo>
                    <a:pt x="20145" y="1023081"/>
                  </a:lnTo>
                  <a:cubicBezTo>
                    <a:pt x="20145" y="1023081"/>
                    <a:pt x="18314" y="1023081"/>
                    <a:pt x="18314" y="1025828"/>
                  </a:cubicBezTo>
                  <a:close/>
                  <a:moveTo>
                    <a:pt x="24719" y="1006802"/>
                  </a:moveTo>
                  <a:lnTo>
                    <a:pt x="24719" y="1013080"/>
                  </a:lnTo>
                  <a:cubicBezTo>
                    <a:pt x="21972" y="1014650"/>
                    <a:pt x="21972" y="1013080"/>
                    <a:pt x="21972" y="1011511"/>
                  </a:cubicBezTo>
                  <a:cubicBezTo>
                    <a:pt x="21972" y="1008372"/>
                    <a:pt x="21972" y="1005233"/>
                    <a:pt x="24719" y="1006802"/>
                  </a:cubicBezTo>
                  <a:close/>
                  <a:moveTo>
                    <a:pt x="22590" y="993991"/>
                  </a:moveTo>
                  <a:lnTo>
                    <a:pt x="22844" y="994990"/>
                  </a:lnTo>
                  <a:lnTo>
                    <a:pt x="22505" y="994907"/>
                  </a:lnTo>
                  <a:close/>
                  <a:moveTo>
                    <a:pt x="20300" y="992493"/>
                  </a:moveTo>
                  <a:cubicBezTo>
                    <a:pt x="21572" y="990621"/>
                    <a:pt x="21572" y="992805"/>
                    <a:pt x="21572" y="994678"/>
                  </a:cubicBezTo>
                  <a:lnTo>
                    <a:pt x="22505" y="994907"/>
                  </a:lnTo>
                  <a:lnTo>
                    <a:pt x="21572" y="1004978"/>
                  </a:lnTo>
                  <a:cubicBezTo>
                    <a:pt x="21572" y="1001232"/>
                    <a:pt x="21572" y="993742"/>
                    <a:pt x="20300" y="992493"/>
                  </a:cubicBezTo>
                  <a:close/>
                  <a:moveTo>
                    <a:pt x="29666" y="847154"/>
                  </a:moveTo>
                  <a:cubicBezTo>
                    <a:pt x="31863" y="845933"/>
                    <a:pt x="30765" y="847154"/>
                    <a:pt x="31863" y="850816"/>
                  </a:cubicBezTo>
                  <a:cubicBezTo>
                    <a:pt x="30765" y="849595"/>
                    <a:pt x="29666" y="855698"/>
                    <a:pt x="29666" y="854478"/>
                  </a:cubicBezTo>
                  <a:cubicBezTo>
                    <a:pt x="31863" y="848374"/>
                    <a:pt x="27470" y="853257"/>
                    <a:pt x="29666" y="847154"/>
                  </a:cubicBezTo>
                  <a:close/>
                  <a:moveTo>
                    <a:pt x="38456" y="791002"/>
                  </a:moveTo>
                  <a:lnTo>
                    <a:pt x="42849" y="797280"/>
                  </a:lnTo>
                  <a:lnTo>
                    <a:pt x="40435" y="799579"/>
                  </a:lnTo>
                  <a:lnTo>
                    <a:pt x="48286" y="803982"/>
                  </a:lnTo>
                  <a:lnTo>
                    <a:pt x="49558" y="811473"/>
                  </a:lnTo>
                  <a:lnTo>
                    <a:pt x="48286" y="812721"/>
                  </a:lnTo>
                  <a:cubicBezTo>
                    <a:pt x="48286" y="815218"/>
                    <a:pt x="48286" y="817715"/>
                    <a:pt x="47014" y="820212"/>
                  </a:cubicBezTo>
                  <a:cubicBezTo>
                    <a:pt x="49558" y="821460"/>
                    <a:pt x="48286" y="833944"/>
                    <a:pt x="49558" y="835192"/>
                  </a:cubicBezTo>
                  <a:cubicBezTo>
                    <a:pt x="45742" y="837689"/>
                    <a:pt x="48286" y="843931"/>
                    <a:pt x="45742" y="845180"/>
                  </a:cubicBezTo>
                  <a:cubicBezTo>
                    <a:pt x="45742" y="845180"/>
                    <a:pt x="47014" y="847677"/>
                    <a:pt x="47014" y="848925"/>
                  </a:cubicBezTo>
                  <a:cubicBezTo>
                    <a:pt x="48286" y="847677"/>
                    <a:pt x="49558" y="847677"/>
                    <a:pt x="48286" y="848925"/>
                  </a:cubicBezTo>
                  <a:cubicBezTo>
                    <a:pt x="48286" y="848925"/>
                    <a:pt x="48286" y="848925"/>
                    <a:pt x="48286" y="850174"/>
                  </a:cubicBezTo>
                  <a:lnTo>
                    <a:pt x="47014" y="851422"/>
                  </a:lnTo>
                  <a:cubicBezTo>
                    <a:pt x="47014" y="853919"/>
                    <a:pt x="47014" y="856416"/>
                    <a:pt x="47014" y="857664"/>
                  </a:cubicBezTo>
                  <a:cubicBezTo>
                    <a:pt x="47014" y="857664"/>
                    <a:pt x="47014" y="856416"/>
                    <a:pt x="48286" y="855167"/>
                  </a:cubicBezTo>
                  <a:cubicBezTo>
                    <a:pt x="47014" y="857664"/>
                    <a:pt x="47014" y="857664"/>
                    <a:pt x="47014" y="858912"/>
                  </a:cubicBezTo>
                  <a:cubicBezTo>
                    <a:pt x="45742" y="858912"/>
                    <a:pt x="45742" y="858912"/>
                    <a:pt x="45742" y="858912"/>
                  </a:cubicBezTo>
                  <a:cubicBezTo>
                    <a:pt x="45742" y="861409"/>
                    <a:pt x="45742" y="862658"/>
                    <a:pt x="45742" y="865155"/>
                  </a:cubicBezTo>
                  <a:cubicBezTo>
                    <a:pt x="41925" y="873894"/>
                    <a:pt x="47014" y="886378"/>
                    <a:pt x="41925" y="896365"/>
                  </a:cubicBezTo>
                  <a:cubicBezTo>
                    <a:pt x="43198" y="893868"/>
                    <a:pt x="43198" y="892620"/>
                    <a:pt x="43198" y="891371"/>
                  </a:cubicBezTo>
                  <a:cubicBezTo>
                    <a:pt x="41925" y="900110"/>
                    <a:pt x="39381" y="907601"/>
                    <a:pt x="40653" y="913843"/>
                  </a:cubicBezTo>
                  <a:lnTo>
                    <a:pt x="41925" y="913843"/>
                  </a:lnTo>
                  <a:cubicBezTo>
                    <a:pt x="41925" y="920085"/>
                    <a:pt x="41925" y="925079"/>
                    <a:pt x="40653" y="930072"/>
                  </a:cubicBezTo>
                  <a:lnTo>
                    <a:pt x="41925" y="930072"/>
                  </a:lnTo>
                  <a:cubicBezTo>
                    <a:pt x="40653" y="937563"/>
                    <a:pt x="41925" y="953792"/>
                    <a:pt x="38109" y="957538"/>
                  </a:cubicBezTo>
                  <a:cubicBezTo>
                    <a:pt x="39381" y="960034"/>
                    <a:pt x="35565" y="968773"/>
                    <a:pt x="35565" y="972519"/>
                  </a:cubicBezTo>
                  <a:lnTo>
                    <a:pt x="35565" y="973767"/>
                  </a:lnTo>
                  <a:cubicBezTo>
                    <a:pt x="34293" y="978761"/>
                    <a:pt x="34293" y="982506"/>
                    <a:pt x="34293" y="985003"/>
                  </a:cubicBezTo>
                  <a:lnTo>
                    <a:pt x="33925" y="987129"/>
                  </a:lnTo>
                  <a:lnTo>
                    <a:pt x="33988" y="987381"/>
                  </a:lnTo>
                  <a:lnTo>
                    <a:pt x="33022" y="992348"/>
                  </a:lnTo>
                  <a:lnTo>
                    <a:pt x="31431" y="1001544"/>
                  </a:lnTo>
                  <a:cubicBezTo>
                    <a:pt x="31113" y="1006850"/>
                    <a:pt x="31113" y="1011843"/>
                    <a:pt x="30477" y="1016213"/>
                  </a:cubicBezTo>
                  <a:lnTo>
                    <a:pt x="29205" y="1026201"/>
                  </a:lnTo>
                  <a:cubicBezTo>
                    <a:pt x="29205" y="1023704"/>
                    <a:pt x="30477" y="1028698"/>
                    <a:pt x="29205" y="1032443"/>
                  </a:cubicBezTo>
                  <a:cubicBezTo>
                    <a:pt x="30477" y="1034940"/>
                    <a:pt x="29205" y="1039933"/>
                    <a:pt x="27933" y="1043679"/>
                  </a:cubicBezTo>
                  <a:lnTo>
                    <a:pt x="27933" y="1049921"/>
                  </a:lnTo>
                  <a:cubicBezTo>
                    <a:pt x="27933" y="1042430"/>
                    <a:pt x="25389" y="1049921"/>
                    <a:pt x="24116" y="1049921"/>
                  </a:cubicBezTo>
                  <a:lnTo>
                    <a:pt x="25389" y="1054914"/>
                  </a:lnTo>
                  <a:cubicBezTo>
                    <a:pt x="24116" y="1056163"/>
                    <a:pt x="24116" y="1051169"/>
                    <a:pt x="24116" y="1054914"/>
                  </a:cubicBezTo>
                  <a:cubicBezTo>
                    <a:pt x="24116" y="1057411"/>
                    <a:pt x="22844" y="1066150"/>
                    <a:pt x="24116" y="1067398"/>
                  </a:cubicBezTo>
                  <a:cubicBezTo>
                    <a:pt x="24116" y="1067398"/>
                    <a:pt x="25389" y="1067398"/>
                    <a:pt x="25389" y="1066150"/>
                  </a:cubicBezTo>
                  <a:cubicBezTo>
                    <a:pt x="25389" y="1066150"/>
                    <a:pt x="25389" y="1066150"/>
                    <a:pt x="25389" y="1067398"/>
                  </a:cubicBezTo>
                  <a:cubicBezTo>
                    <a:pt x="25389" y="1071144"/>
                    <a:pt x="25389" y="1069895"/>
                    <a:pt x="26661" y="1069895"/>
                  </a:cubicBezTo>
                  <a:cubicBezTo>
                    <a:pt x="24116" y="1074889"/>
                    <a:pt x="25389" y="1078634"/>
                    <a:pt x="21572" y="1082380"/>
                  </a:cubicBezTo>
                  <a:lnTo>
                    <a:pt x="22376" y="1084945"/>
                  </a:lnTo>
                  <a:lnTo>
                    <a:pt x="24719" y="1082135"/>
                  </a:lnTo>
                  <a:lnTo>
                    <a:pt x="24719" y="1086528"/>
                  </a:lnTo>
                  <a:lnTo>
                    <a:pt x="22608" y="1085684"/>
                  </a:lnTo>
                  <a:lnTo>
                    <a:pt x="22844" y="1086437"/>
                  </a:lnTo>
                  <a:cubicBezTo>
                    <a:pt x="22526" y="1089870"/>
                    <a:pt x="22208" y="1093615"/>
                    <a:pt x="24116" y="1092367"/>
                  </a:cubicBezTo>
                  <a:cubicBezTo>
                    <a:pt x="21572" y="1096112"/>
                    <a:pt x="24116" y="1094864"/>
                    <a:pt x="21572" y="1097361"/>
                  </a:cubicBezTo>
                  <a:cubicBezTo>
                    <a:pt x="21572" y="1091118"/>
                    <a:pt x="21572" y="1086125"/>
                    <a:pt x="20300" y="1081131"/>
                  </a:cubicBezTo>
                  <a:lnTo>
                    <a:pt x="19028" y="1086125"/>
                  </a:lnTo>
                  <a:lnTo>
                    <a:pt x="18755" y="1079700"/>
                  </a:lnTo>
                  <a:lnTo>
                    <a:pt x="16484" y="1081216"/>
                  </a:lnTo>
                  <a:lnTo>
                    <a:pt x="19082" y="1076882"/>
                  </a:lnTo>
                  <a:lnTo>
                    <a:pt x="20300" y="1071144"/>
                  </a:lnTo>
                  <a:lnTo>
                    <a:pt x="19229" y="1077450"/>
                  </a:lnTo>
                  <a:lnTo>
                    <a:pt x="19229" y="1078535"/>
                  </a:lnTo>
                  <a:lnTo>
                    <a:pt x="21572" y="1077386"/>
                  </a:lnTo>
                  <a:cubicBezTo>
                    <a:pt x="22844" y="1071144"/>
                    <a:pt x="21572" y="1064902"/>
                    <a:pt x="21572" y="1059908"/>
                  </a:cubicBezTo>
                  <a:cubicBezTo>
                    <a:pt x="20300" y="1064902"/>
                    <a:pt x="20300" y="1054914"/>
                    <a:pt x="19028" y="1057411"/>
                  </a:cubicBezTo>
                  <a:lnTo>
                    <a:pt x="17756" y="1061156"/>
                  </a:lnTo>
                  <a:cubicBezTo>
                    <a:pt x="17756" y="1063653"/>
                    <a:pt x="17756" y="1059908"/>
                    <a:pt x="17756" y="1057411"/>
                  </a:cubicBezTo>
                  <a:lnTo>
                    <a:pt x="21826" y="1029447"/>
                  </a:lnTo>
                  <a:lnTo>
                    <a:pt x="24116" y="1024952"/>
                  </a:lnTo>
                  <a:cubicBezTo>
                    <a:pt x="22844" y="1029946"/>
                    <a:pt x="21572" y="1032443"/>
                    <a:pt x="21572" y="1038685"/>
                  </a:cubicBezTo>
                  <a:cubicBezTo>
                    <a:pt x="21572" y="1037436"/>
                    <a:pt x="24116" y="1042430"/>
                    <a:pt x="25389" y="1037436"/>
                  </a:cubicBezTo>
                  <a:cubicBezTo>
                    <a:pt x="29205" y="1026201"/>
                    <a:pt x="24116" y="1028698"/>
                    <a:pt x="25389" y="1013716"/>
                  </a:cubicBezTo>
                  <a:cubicBezTo>
                    <a:pt x="25389" y="1012468"/>
                    <a:pt x="27933" y="1016213"/>
                    <a:pt x="27933" y="1008723"/>
                  </a:cubicBezTo>
                  <a:cubicBezTo>
                    <a:pt x="27933" y="998735"/>
                    <a:pt x="25389" y="991245"/>
                    <a:pt x="22844" y="991245"/>
                  </a:cubicBezTo>
                  <a:lnTo>
                    <a:pt x="22590" y="993991"/>
                  </a:lnTo>
                  <a:lnTo>
                    <a:pt x="21572" y="989996"/>
                  </a:lnTo>
                  <a:cubicBezTo>
                    <a:pt x="22844" y="992493"/>
                    <a:pt x="24116" y="987500"/>
                    <a:pt x="24116" y="986251"/>
                  </a:cubicBezTo>
                  <a:cubicBezTo>
                    <a:pt x="25389" y="977512"/>
                    <a:pt x="26661" y="972519"/>
                    <a:pt x="27933" y="962531"/>
                  </a:cubicBezTo>
                  <a:cubicBezTo>
                    <a:pt x="27933" y="961283"/>
                    <a:pt x="29205" y="961283"/>
                    <a:pt x="29205" y="961283"/>
                  </a:cubicBezTo>
                  <a:cubicBezTo>
                    <a:pt x="29205" y="956289"/>
                    <a:pt x="27933" y="948799"/>
                    <a:pt x="25389" y="950047"/>
                  </a:cubicBezTo>
                  <a:cubicBezTo>
                    <a:pt x="25389" y="945053"/>
                    <a:pt x="27933" y="943805"/>
                    <a:pt x="26661" y="940060"/>
                  </a:cubicBezTo>
                  <a:cubicBezTo>
                    <a:pt x="24116" y="947550"/>
                    <a:pt x="27933" y="937563"/>
                    <a:pt x="25389" y="937563"/>
                  </a:cubicBezTo>
                  <a:cubicBezTo>
                    <a:pt x="25389" y="931321"/>
                    <a:pt x="26661" y="935066"/>
                    <a:pt x="27933" y="932569"/>
                  </a:cubicBezTo>
                  <a:cubicBezTo>
                    <a:pt x="27933" y="931321"/>
                    <a:pt x="26661" y="930072"/>
                    <a:pt x="25389" y="930072"/>
                  </a:cubicBezTo>
                  <a:cubicBezTo>
                    <a:pt x="27933" y="927576"/>
                    <a:pt x="29205" y="936314"/>
                    <a:pt x="31749" y="932569"/>
                  </a:cubicBezTo>
                  <a:lnTo>
                    <a:pt x="34562" y="926495"/>
                  </a:lnTo>
                  <a:lnTo>
                    <a:pt x="32958" y="926495"/>
                  </a:lnTo>
                  <a:lnTo>
                    <a:pt x="32958" y="922832"/>
                  </a:lnTo>
                  <a:lnTo>
                    <a:pt x="35214" y="925088"/>
                  </a:lnTo>
                  <a:lnTo>
                    <a:pt x="38109" y="918837"/>
                  </a:lnTo>
                  <a:cubicBezTo>
                    <a:pt x="35565" y="916340"/>
                    <a:pt x="27933" y="916340"/>
                    <a:pt x="25389" y="920085"/>
                  </a:cubicBezTo>
                  <a:cubicBezTo>
                    <a:pt x="24116" y="920085"/>
                    <a:pt x="26661" y="915091"/>
                    <a:pt x="27933" y="913843"/>
                  </a:cubicBezTo>
                  <a:cubicBezTo>
                    <a:pt x="29205" y="906352"/>
                    <a:pt x="26661" y="903856"/>
                    <a:pt x="27933" y="898862"/>
                  </a:cubicBezTo>
                  <a:lnTo>
                    <a:pt x="29205" y="902607"/>
                  </a:lnTo>
                  <a:cubicBezTo>
                    <a:pt x="29205" y="901359"/>
                    <a:pt x="29205" y="893868"/>
                    <a:pt x="29205" y="892620"/>
                  </a:cubicBezTo>
                  <a:cubicBezTo>
                    <a:pt x="29205" y="892620"/>
                    <a:pt x="31749" y="896365"/>
                    <a:pt x="34293" y="893868"/>
                  </a:cubicBezTo>
                  <a:cubicBezTo>
                    <a:pt x="34293" y="885129"/>
                    <a:pt x="31749" y="875142"/>
                    <a:pt x="29205" y="876390"/>
                  </a:cubicBezTo>
                  <a:lnTo>
                    <a:pt x="29205" y="891371"/>
                  </a:lnTo>
                  <a:cubicBezTo>
                    <a:pt x="27933" y="891371"/>
                    <a:pt x="29205" y="880136"/>
                    <a:pt x="27933" y="880136"/>
                  </a:cubicBezTo>
                  <a:lnTo>
                    <a:pt x="29205" y="866403"/>
                  </a:lnTo>
                  <a:cubicBezTo>
                    <a:pt x="29205" y="868900"/>
                    <a:pt x="29205" y="873894"/>
                    <a:pt x="30477" y="872645"/>
                  </a:cubicBezTo>
                  <a:cubicBezTo>
                    <a:pt x="30477" y="866403"/>
                    <a:pt x="30477" y="868900"/>
                    <a:pt x="31749" y="865155"/>
                  </a:cubicBezTo>
                  <a:cubicBezTo>
                    <a:pt x="34293" y="872645"/>
                    <a:pt x="38109" y="885129"/>
                    <a:pt x="40653" y="890123"/>
                  </a:cubicBezTo>
                  <a:lnTo>
                    <a:pt x="40653" y="882632"/>
                  </a:lnTo>
                  <a:lnTo>
                    <a:pt x="41925" y="880136"/>
                  </a:lnTo>
                  <a:cubicBezTo>
                    <a:pt x="40653" y="871397"/>
                    <a:pt x="34293" y="863906"/>
                    <a:pt x="33021" y="860161"/>
                  </a:cubicBezTo>
                  <a:cubicBezTo>
                    <a:pt x="34293" y="855167"/>
                    <a:pt x="38109" y="857664"/>
                    <a:pt x="38109" y="858912"/>
                  </a:cubicBezTo>
                  <a:cubicBezTo>
                    <a:pt x="40653" y="848925"/>
                    <a:pt x="34293" y="847677"/>
                    <a:pt x="35565" y="837689"/>
                  </a:cubicBezTo>
                  <a:lnTo>
                    <a:pt x="34293" y="841435"/>
                  </a:lnTo>
                  <a:cubicBezTo>
                    <a:pt x="34293" y="840186"/>
                    <a:pt x="35565" y="830199"/>
                    <a:pt x="35565" y="831447"/>
                  </a:cubicBezTo>
                  <a:cubicBezTo>
                    <a:pt x="36837" y="828950"/>
                    <a:pt x="39381" y="827702"/>
                    <a:pt x="39381" y="830199"/>
                  </a:cubicBezTo>
                  <a:lnTo>
                    <a:pt x="36837" y="821460"/>
                  </a:lnTo>
                  <a:cubicBezTo>
                    <a:pt x="36837" y="821460"/>
                    <a:pt x="40653" y="821460"/>
                    <a:pt x="40653" y="822708"/>
                  </a:cubicBezTo>
                  <a:cubicBezTo>
                    <a:pt x="41925" y="818963"/>
                    <a:pt x="38109" y="815218"/>
                    <a:pt x="36837" y="817715"/>
                  </a:cubicBezTo>
                  <a:cubicBezTo>
                    <a:pt x="40653" y="811473"/>
                    <a:pt x="38109" y="812721"/>
                    <a:pt x="41925" y="807727"/>
                  </a:cubicBezTo>
                  <a:cubicBezTo>
                    <a:pt x="41925" y="805230"/>
                    <a:pt x="38109" y="807727"/>
                    <a:pt x="38109" y="808976"/>
                  </a:cubicBezTo>
                  <a:cubicBezTo>
                    <a:pt x="38109" y="803982"/>
                    <a:pt x="38109" y="801485"/>
                    <a:pt x="39381" y="798988"/>
                  </a:cubicBezTo>
                  <a:lnTo>
                    <a:pt x="39388" y="798992"/>
                  </a:lnTo>
                  <a:close/>
                  <a:moveTo>
                    <a:pt x="55318" y="688397"/>
                  </a:moveTo>
                  <a:lnTo>
                    <a:pt x="54646" y="690376"/>
                  </a:lnTo>
                  <a:cubicBezTo>
                    <a:pt x="55918" y="691624"/>
                    <a:pt x="57190" y="694121"/>
                    <a:pt x="57190" y="690376"/>
                  </a:cubicBezTo>
                  <a:lnTo>
                    <a:pt x="57190" y="690267"/>
                  </a:lnTo>
                  <a:close/>
                  <a:moveTo>
                    <a:pt x="66095" y="646681"/>
                  </a:moveTo>
                  <a:lnTo>
                    <a:pt x="66095" y="647930"/>
                  </a:lnTo>
                  <a:lnTo>
                    <a:pt x="65968" y="647368"/>
                  </a:lnTo>
                  <a:close/>
                  <a:moveTo>
                    <a:pt x="57677" y="582263"/>
                  </a:moveTo>
                  <a:cubicBezTo>
                    <a:pt x="57677" y="583637"/>
                    <a:pt x="57677" y="585010"/>
                    <a:pt x="57677" y="586384"/>
                  </a:cubicBezTo>
                  <a:lnTo>
                    <a:pt x="54930" y="585010"/>
                  </a:lnTo>
                  <a:close/>
                  <a:moveTo>
                    <a:pt x="66095" y="516846"/>
                  </a:moveTo>
                  <a:lnTo>
                    <a:pt x="66360" y="518822"/>
                  </a:lnTo>
                  <a:lnTo>
                    <a:pt x="66095" y="519342"/>
                  </a:lnTo>
                  <a:cubicBezTo>
                    <a:pt x="66095" y="518094"/>
                    <a:pt x="66095" y="518094"/>
                    <a:pt x="66095" y="516846"/>
                  </a:cubicBezTo>
                  <a:close/>
                  <a:moveTo>
                    <a:pt x="67290" y="477900"/>
                  </a:moveTo>
                  <a:cubicBezTo>
                    <a:pt x="70037" y="477900"/>
                    <a:pt x="65916" y="481039"/>
                    <a:pt x="65916" y="487317"/>
                  </a:cubicBezTo>
                  <a:cubicBezTo>
                    <a:pt x="67290" y="484178"/>
                    <a:pt x="65916" y="481039"/>
                    <a:pt x="67290" y="477900"/>
                  </a:cubicBezTo>
                  <a:close/>
                  <a:moveTo>
                    <a:pt x="133665" y="0"/>
                  </a:moveTo>
                  <a:lnTo>
                    <a:pt x="135496" y="2748"/>
                  </a:lnTo>
                  <a:lnTo>
                    <a:pt x="133610" y="3455"/>
                  </a:lnTo>
                  <a:lnTo>
                    <a:pt x="133895" y="6320"/>
                  </a:lnTo>
                  <a:lnTo>
                    <a:pt x="134581" y="5498"/>
                  </a:lnTo>
                  <a:lnTo>
                    <a:pt x="133919" y="6557"/>
                  </a:lnTo>
                  <a:lnTo>
                    <a:pt x="134151" y="8895"/>
                  </a:lnTo>
                  <a:cubicBezTo>
                    <a:pt x="133833" y="11860"/>
                    <a:pt x="133515" y="14981"/>
                    <a:pt x="134787" y="16229"/>
                  </a:cubicBezTo>
                  <a:lnTo>
                    <a:pt x="130971" y="27465"/>
                  </a:lnTo>
                  <a:cubicBezTo>
                    <a:pt x="132243" y="27465"/>
                    <a:pt x="132243" y="29962"/>
                    <a:pt x="133515" y="27465"/>
                  </a:cubicBezTo>
                  <a:cubicBezTo>
                    <a:pt x="132243" y="31210"/>
                    <a:pt x="132243" y="33707"/>
                    <a:pt x="134787" y="29962"/>
                  </a:cubicBezTo>
                  <a:cubicBezTo>
                    <a:pt x="125882" y="57427"/>
                    <a:pt x="128426" y="87389"/>
                    <a:pt x="122066" y="116103"/>
                  </a:cubicBezTo>
                  <a:cubicBezTo>
                    <a:pt x="122066" y="117351"/>
                    <a:pt x="123338" y="116103"/>
                    <a:pt x="123338" y="116103"/>
                  </a:cubicBezTo>
                  <a:cubicBezTo>
                    <a:pt x="120794" y="121097"/>
                    <a:pt x="123338" y="121097"/>
                    <a:pt x="123338" y="124842"/>
                  </a:cubicBezTo>
                  <a:lnTo>
                    <a:pt x="120794" y="131084"/>
                  </a:lnTo>
                  <a:cubicBezTo>
                    <a:pt x="120794" y="133581"/>
                    <a:pt x="122066" y="132332"/>
                    <a:pt x="122066" y="132332"/>
                  </a:cubicBezTo>
                  <a:cubicBezTo>
                    <a:pt x="122066" y="147313"/>
                    <a:pt x="116978" y="161046"/>
                    <a:pt x="118250" y="172282"/>
                  </a:cubicBezTo>
                  <a:cubicBezTo>
                    <a:pt x="115706" y="176027"/>
                    <a:pt x="115706" y="171033"/>
                    <a:pt x="114434" y="176027"/>
                  </a:cubicBezTo>
                  <a:cubicBezTo>
                    <a:pt x="118250" y="169785"/>
                    <a:pt x="114434" y="191008"/>
                    <a:pt x="116978" y="186014"/>
                  </a:cubicBezTo>
                  <a:cubicBezTo>
                    <a:pt x="114434" y="191008"/>
                    <a:pt x="114434" y="203492"/>
                    <a:pt x="110617" y="200996"/>
                  </a:cubicBezTo>
                  <a:cubicBezTo>
                    <a:pt x="109345" y="207238"/>
                    <a:pt x="111890" y="205989"/>
                    <a:pt x="111890" y="204741"/>
                  </a:cubicBezTo>
                  <a:cubicBezTo>
                    <a:pt x="111890" y="210983"/>
                    <a:pt x="110617" y="217225"/>
                    <a:pt x="111890" y="222219"/>
                  </a:cubicBezTo>
                  <a:cubicBezTo>
                    <a:pt x="109345" y="225964"/>
                    <a:pt x="109345" y="253429"/>
                    <a:pt x="105529" y="259671"/>
                  </a:cubicBezTo>
                  <a:cubicBezTo>
                    <a:pt x="108073" y="255926"/>
                    <a:pt x="106801" y="259671"/>
                    <a:pt x="106801" y="263416"/>
                  </a:cubicBezTo>
                  <a:lnTo>
                    <a:pt x="109345" y="260920"/>
                  </a:lnTo>
                  <a:lnTo>
                    <a:pt x="108073" y="269659"/>
                  </a:lnTo>
                  <a:cubicBezTo>
                    <a:pt x="108073" y="270907"/>
                    <a:pt x="108073" y="272155"/>
                    <a:pt x="108073" y="270907"/>
                  </a:cubicBezTo>
                  <a:cubicBezTo>
                    <a:pt x="108073" y="273404"/>
                    <a:pt x="106801" y="270907"/>
                    <a:pt x="105529" y="275901"/>
                  </a:cubicBezTo>
                  <a:cubicBezTo>
                    <a:pt x="105529" y="282143"/>
                    <a:pt x="105529" y="282143"/>
                    <a:pt x="106801" y="284640"/>
                  </a:cubicBezTo>
                  <a:lnTo>
                    <a:pt x="108073" y="284640"/>
                  </a:lnTo>
                  <a:lnTo>
                    <a:pt x="106801" y="288385"/>
                  </a:lnTo>
                  <a:cubicBezTo>
                    <a:pt x="106801" y="290882"/>
                    <a:pt x="105529" y="277149"/>
                    <a:pt x="104257" y="287136"/>
                  </a:cubicBezTo>
                  <a:cubicBezTo>
                    <a:pt x="104257" y="287136"/>
                    <a:pt x="106801" y="293379"/>
                    <a:pt x="105529" y="295875"/>
                  </a:cubicBezTo>
                  <a:cubicBezTo>
                    <a:pt x="105529" y="290882"/>
                    <a:pt x="104257" y="290882"/>
                    <a:pt x="104257" y="293379"/>
                  </a:cubicBezTo>
                  <a:lnTo>
                    <a:pt x="102985" y="300869"/>
                  </a:lnTo>
                  <a:lnTo>
                    <a:pt x="105529" y="298372"/>
                  </a:lnTo>
                  <a:cubicBezTo>
                    <a:pt x="102985" y="318347"/>
                    <a:pt x="99169" y="339570"/>
                    <a:pt x="96625" y="362042"/>
                  </a:cubicBezTo>
                  <a:cubicBezTo>
                    <a:pt x="95353" y="360793"/>
                    <a:pt x="95353" y="377023"/>
                    <a:pt x="91536" y="374526"/>
                  </a:cubicBezTo>
                  <a:lnTo>
                    <a:pt x="92808" y="374526"/>
                  </a:lnTo>
                  <a:cubicBezTo>
                    <a:pt x="92808" y="368284"/>
                    <a:pt x="90264" y="375774"/>
                    <a:pt x="90264" y="379519"/>
                  </a:cubicBezTo>
                  <a:cubicBezTo>
                    <a:pt x="91536" y="374526"/>
                    <a:pt x="91536" y="387010"/>
                    <a:pt x="94080" y="377023"/>
                  </a:cubicBezTo>
                  <a:lnTo>
                    <a:pt x="94080" y="385762"/>
                  </a:lnTo>
                  <a:cubicBezTo>
                    <a:pt x="100441" y="390755"/>
                    <a:pt x="91536" y="408233"/>
                    <a:pt x="91536" y="420717"/>
                  </a:cubicBezTo>
                  <a:cubicBezTo>
                    <a:pt x="91536" y="431953"/>
                    <a:pt x="87720" y="445686"/>
                    <a:pt x="87720" y="448183"/>
                  </a:cubicBezTo>
                  <a:lnTo>
                    <a:pt x="85176" y="449431"/>
                  </a:lnTo>
                  <a:cubicBezTo>
                    <a:pt x="87720" y="459418"/>
                    <a:pt x="87720" y="460667"/>
                    <a:pt x="85176" y="471902"/>
                  </a:cubicBezTo>
                  <a:cubicBezTo>
                    <a:pt x="85176" y="471902"/>
                    <a:pt x="85176" y="470654"/>
                    <a:pt x="83904" y="471902"/>
                  </a:cubicBezTo>
                  <a:cubicBezTo>
                    <a:pt x="85176" y="475648"/>
                    <a:pt x="85176" y="478145"/>
                    <a:pt x="85176" y="485635"/>
                  </a:cubicBezTo>
                  <a:lnTo>
                    <a:pt x="83904" y="485635"/>
                  </a:lnTo>
                  <a:lnTo>
                    <a:pt x="83904" y="498119"/>
                  </a:lnTo>
                  <a:cubicBezTo>
                    <a:pt x="77544" y="498119"/>
                    <a:pt x="83904" y="520591"/>
                    <a:pt x="77544" y="523088"/>
                  </a:cubicBezTo>
                  <a:cubicBezTo>
                    <a:pt x="80088" y="526833"/>
                    <a:pt x="78816" y="535572"/>
                    <a:pt x="80088" y="539317"/>
                  </a:cubicBezTo>
                  <a:cubicBezTo>
                    <a:pt x="78816" y="539317"/>
                    <a:pt x="78816" y="539317"/>
                    <a:pt x="78816" y="540566"/>
                  </a:cubicBezTo>
                  <a:cubicBezTo>
                    <a:pt x="80088" y="545559"/>
                    <a:pt x="76271" y="554298"/>
                    <a:pt x="76271" y="559292"/>
                  </a:cubicBezTo>
                  <a:cubicBezTo>
                    <a:pt x="76271" y="563037"/>
                    <a:pt x="77544" y="561789"/>
                    <a:pt x="77544" y="560540"/>
                  </a:cubicBezTo>
                  <a:cubicBezTo>
                    <a:pt x="76271" y="566782"/>
                    <a:pt x="78816" y="579267"/>
                    <a:pt x="77544" y="583012"/>
                  </a:cubicBezTo>
                  <a:cubicBezTo>
                    <a:pt x="76271" y="586757"/>
                    <a:pt x="74999" y="584260"/>
                    <a:pt x="73727" y="585509"/>
                  </a:cubicBezTo>
                  <a:cubicBezTo>
                    <a:pt x="73727" y="591751"/>
                    <a:pt x="78816" y="584260"/>
                    <a:pt x="76271" y="592999"/>
                  </a:cubicBezTo>
                  <a:cubicBezTo>
                    <a:pt x="76271" y="592999"/>
                    <a:pt x="76271" y="590502"/>
                    <a:pt x="74999" y="591751"/>
                  </a:cubicBezTo>
                  <a:cubicBezTo>
                    <a:pt x="73727" y="595496"/>
                    <a:pt x="68639" y="601738"/>
                    <a:pt x="68639" y="605483"/>
                  </a:cubicBezTo>
                  <a:lnTo>
                    <a:pt x="69911" y="602986"/>
                  </a:lnTo>
                  <a:cubicBezTo>
                    <a:pt x="69911" y="610477"/>
                    <a:pt x="63551" y="619216"/>
                    <a:pt x="67367" y="620464"/>
                  </a:cubicBezTo>
                  <a:lnTo>
                    <a:pt x="68639" y="620464"/>
                  </a:lnTo>
                  <a:cubicBezTo>
                    <a:pt x="66095" y="631700"/>
                    <a:pt x="68639" y="625458"/>
                    <a:pt x="66095" y="636694"/>
                  </a:cubicBezTo>
                  <a:cubicBezTo>
                    <a:pt x="66095" y="639815"/>
                    <a:pt x="65459" y="642000"/>
                    <a:pt x="65141" y="643716"/>
                  </a:cubicBezTo>
                  <a:lnTo>
                    <a:pt x="65968" y="647368"/>
                  </a:lnTo>
                  <a:lnTo>
                    <a:pt x="63551" y="660414"/>
                  </a:lnTo>
                  <a:cubicBezTo>
                    <a:pt x="64823" y="660414"/>
                    <a:pt x="64823" y="664159"/>
                    <a:pt x="63551" y="665408"/>
                  </a:cubicBezTo>
                  <a:cubicBezTo>
                    <a:pt x="66095" y="665408"/>
                    <a:pt x="63551" y="680388"/>
                    <a:pt x="62279" y="684134"/>
                  </a:cubicBezTo>
                  <a:cubicBezTo>
                    <a:pt x="63551" y="677892"/>
                    <a:pt x="62279" y="681637"/>
                    <a:pt x="61007" y="682885"/>
                  </a:cubicBezTo>
                  <a:cubicBezTo>
                    <a:pt x="62279" y="686631"/>
                    <a:pt x="62279" y="687879"/>
                    <a:pt x="59735" y="691624"/>
                  </a:cubicBezTo>
                  <a:cubicBezTo>
                    <a:pt x="63551" y="692873"/>
                    <a:pt x="66095" y="694121"/>
                    <a:pt x="64823" y="702860"/>
                  </a:cubicBezTo>
                  <a:cubicBezTo>
                    <a:pt x="64823" y="701612"/>
                    <a:pt x="64823" y="700363"/>
                    <a:pt x="63551" y="700363"/>
                  </a:cubicBezTo>
                  <a:cubicBezTo>
                    <a:pt x="63551" y="701612"/>
                    <a:pt x="63551" y="702860"/>
                    <a:pt x="63551" y="704108"/>
                  </a:cubicBezTo>
                  <a:cubicBezTo>
                    <a:pt x="63551" y="704108"/>
                    <a:pt x="63551" y="701612"/>
                    <a:pt x="62279" y="702860"/>
                  </a:cubicBezTo>
                  <a:cubicBezTo>
                    <a:pt x="63551" y="709102"/>
                    <a:pt x="61007" y="712847"/>
                    <a:pt x="61007" y="721586"/>
                  </a:cubicBezTo>
                  <a:cubicBezTo>
                    <a:pt x="61007" y="719090"/>
                    <a:pt x="59735" y="720338"/>
                    <a:pt x="59735" y="721586"/>
                  </a:cubicBezTo>
                  <a:cubicBezTo>
                    <a:pt x="62279" y="722835"/>
                    <a:pt x="55918" y="732822"/>
                    <a:pt x="59735" y="730325"/>
                  </a:cubicBezTo>
                  <a:cubicBezTo>
                    <a:pt x="55918" y="746555"/>
                    <a:pt x="54646" y="771523"/>
                    <a:pt x="52102" y="779014"/>
                  </a:cubicBezTo>
                  <a:cubicBezTo>
                    <a:pt x="50830" y="780262"/>
                    <a:pt x="52102" y="785256"/>
                    <a:pt x="52102" y="787753"/>
                  </a:cubicBezTo>
                  <a:lnTo>
                    <a:pt x="49558" y="786504"/>
                  </a:lnTo>
                  <a:cubicBezTo>
                    <a:pt x="52102" y="795243"/>
                    <a:pt x="50830" y="792746"/>
                    <a:pt x="52102" y="802734"/>
                  </a:cubicBezTo>
                  <a:cubicBezTo>
                    <a:pt x="50830" y="798988"/>
                    <a:pt x="49558" y="800237"/>
                    <a:pt x="48286" y="803982"/>
                  </a:cubicBezTo>
                  <a:lnTo>
                    <a:pt x="40653" y="785256"/>
                  </a:lnTo>
                  <a:cubicBezTo>
                    <a:pt x="40653" y="786504"/>
                    <a:pt x="43198" y="787753"/>
                    <a:pt x="43198" y="787753"/>
                  </a:cubicBezTo>
                  <a:cubicBezTo>
                    <a:pt x="41925" y="786504"/>
                    <a:pt x="43198" y="766529"/>
                    <a:pt x="44470" y="756542"/>
                  </a:cubicBezTo>
                  <a:lnTo>
                    <a:pt x="44470" y="759039"/>
                  </a:lnTo>
                  <a:cubicBezTo>
                    <a:pt x="45742" y="761536"/>
                    <a:pt x="47014" y="752797"/>
                    <a:pt x="45742" y="749052"/>
                  </a:cubicBezTo>
                  <a:cubicBezTo>
                    <a:pt x="47014" y="750300"/>
                    <a:pt x="45742" y="750300"/>
                    <a:pt x="45742" y="751548"/>
                  </a:cubicBezTo>
                  <a:cubicBezTo>
                    <a:pt x="49558" y="745306"/>
                    <a:pt x="43198" y="742810"/>
                    <a:pt x="45742" y="736567"/>
                  </a:cubicBezTo>
                  <a:cubicBezTo>
                    <a:pt x="45742" y="742810"/>
                    <a:pt x="45742" y="744058"/>
                    <a:pt x="48286" y="744058"/>
                  </a:cubicBezTo>
                  <a:cubicBezTo>
                    <a:pt x="47014" y="739064"/>
                    <a:pt x="49558" y="727828"/>
                    <a:pt x="45742" y="730325"/>
                  </a:cubicBezTo>
                  <a:cubicBezTo>
                    <a:pt x="47014" y="727828"/>
                    <a:pt x="47014" y="724083"/>
                    <a:pt x="48286" y="725332"/>
                  </a:cubicBezTo>
                  <a:lnTo>
                    <a:pt x="48286" y="712847"/>
                  </a:lnTo>
                  <a:cubicBezTo>
                    <a:pt x="48286" y="714096"/>
                    <a:pt x="48286" y="714096"/>
                    <a:pt x="49558" y="711599"/>
                  </a:cubicBezTo>
                  <a:cubicBezTo>
                    <a:pt x="48286" y="717841"/>
                    <a:pt x="50830" y="724083"/>
                    <a:pt x="48286" y="727828"/>
                  </a:cubicBezTo>
                  <a:cubicBezTo>
                    <a:pt x="49558" y="727828"/>
                    <a:pt x="52102" y="726580"/>
                    <a:pt x="52102" y="729077"/>
                  </a:cubicBezTo>
                  <a:cubicBezTo>
                    <a:pt x="53374" y="716593"/>
                    <a:pt x="49558" y="709102"/>
                    <a:pt x="48286" y="700363"/>
                  </a:cubicBezTo>
                  <a:lnTo>
                    <a:pt x="52102" y="690376"/>
                  </a:lnTo>
                  <a:lnTo>
                    <a:pt x="50830" y="689127"/>
                  </a:lnTo>
                  <a:lnTo>
                    <a:pt x="53374" y="687879"/>
                  </a:lnTo>
                  <a:cubicBezTo>
                    <a:pt x="52102" y="686631"/>
                    <a:pt x="52102" y="684134"/>
                    <a:pt x="52102" y="684134"/>
                  </a:cubicBezTo>
                  <a:cubicBezTo>
                    <a:pt x="53374" y="684134"/>
                    <a:pt x="53374" y="684134"/>
                    <a:pt x="53374" y="685382"/>
                  </a:cubicBezTo>
                  <a:cubicBezTo>
                    <a:pt x="53374" y="684134"/>
                    <a:pt x="53374" y="682885"/>
                    <a:pt x="53374" y="682885"/>
                  </a:cubicBezTo>
                  <a:cubicBezTo>
                    <a:pt x="54646" y="682885"/>
                    <a:pt x="55918" y="684134"/>
                    <a:pt x="55918" y="686631"/>
                  </a:cubicBezTo>
                  <a:lnTo>
                    <a:pt x="55556" y="687696"/>
                  </a:lnTo>
                  <a:lnTo>
                    <a:pt x="57677" y="686636"/>
                  </a:lnTo>
                  <a:lnTo>
                    <a:pt x="57677" y="689366"/>
                  </a:lnTo>
                  <a:lnTo>
                    <a:pt x="59735" y="690376"/>
                  </a:lnTo>
                  <a:lnTo>
                    <a:pt x="59735" y="681637"/>
                  </a:lnTo>
                  <a:cubicBezTo>
                    <a:pt x="58462" y="682885"/>
                    <a:pt x="57190" y="684134"/>
                    <a:pt x="57190" y="685382"/>
                  </a:cubicBezTo>
                  <a:cubicBezTo>
                    <a:pt x="55918" y="680388"/>
                    <a:pt x="54646" y="674146"/>
                    <a:pt x="53374" y="677892"/>
                  </a:cubicBezTo>
                  <a:lnTo>
                    <a:pt x="54646" y="671650"/>
                  </a:lnTo>
                  <a:cubicBezTo>
                    <a:pt x="53374" y="664159"/>
                    <a:pt x="54646" y="665408"/>
                    <a:pt x="53374" y="656669"/>
                  </a:cubicBezTo>
                  <a:cubicBezTo>
                    <a:pt x="54646" y="655420"/>
                    <a:pt x="54646" y="657917"/>
                    <a:pt x="55918" y="656669"/>
                  </a:cubicBezTo>
                  <a:cubicBezTo>
                    <a:pt x="53374" y="649178"/>
                    <a:pt x="59735" y="640439"/>
                    <a:pt x="57190" y="639191"/>
                  </a:cubicBezTo>
                  <a:cubicBezTo>
                    <a:pt x="57190" y="632949"/>
                    <a:pt x="55918" y="635445"/>
                    <a:pt x="55918" y="632949"/>
                  </a:cubicBezTo>
                  <a:cubicBezTo>
                    <a:pt x="55918" y="632949"/>
                    <a:pt x="55918" y="632949"/>
                    <a:pt x="57190" y="631700"/>
                  </a:cubicBezTo>
                  <a:lnTo>
                    <a:pt x="55918" y="627955"/>
                  </a:lnTo>
                  <a:cubicBezTo>
                    <a:pt x="55918" y="625458"/>
                    <a:pt x="55918" y="631700"/>
                    <a:pt x="57190" y="627955"/>
                  </a:cubicBezTo>
                  <a:cubicBezTo>
                    <a:pt x="57190" y="619216"/>
                    <a:pt x="55918" y="614222"/>
                    <a:pt x="57190" y="607980"/>
                  </a:cubicBezTo>
                  <a:cubicBezTo>
                    <a:pt x="58462" y="597993"/>
                    <a:pt x="54646" y="611725"/>
                    <a:pt x="55918" y="604235"/>
                  </a:cubicBezTo>
                  <a:cubicBezTo>
                    <a:pt x="57190" y="601738"/>
                    <a:pt x="58462" y="601738"/>
                    <a:pt x="59735" y="595496"/>
                  </a:cubicBezTo>
                  <a:cubicBezTo>
                    <a:pt x="58462" y="592999"/>
                    <a:pt x="57190" y="592999"/>
                    <a:pt x="57190" y="589254"/>
                  </a:cubicBezTo>
                  <a:lnTo>
                    <a:pt x="59735" y="590502"/>
                  </a:lnTo>
                  <a:cubicBezTo>
                    <a:pt x="59735" y="585509"/>
                    <a:pt x="59735" y="583012"/>
                    <a:pt x="62279" y="583012"/>
                  </a:cubicBezTo>
                  <a:cubicBezTo>
                    <a:pt x="61007" y="579267"/>
                    <a:pt x="62279" y="576770"/>
                    <a:pt x="62279" y="574273"/>
                  </a:cubicBezTo>
                  <a:cubicBezTo>
                    <a:pt x="62279" y="569279"/>
                    <a:pt x="57190" y="579267"/>
                    <a:pt x="55918" y="580515"/>
                  </a:cubicBezTo>
                  <a:cubicBezTo>
                    <a:pt x="58462" y="574273"/>
                    <a:pt x="57190" y="570528"/>
                    <a:pt x="61007" y="566782"/>
                  </a:cubicBezTo>
                  <a:lnTo>
                    <a:pt x="61007" y="571776"/>
                  </a:lnTo>
                  <a:cubicBezTo>
                    <a:pt x="64823" y="560540"/>
                    <a:pt x="59735" y="560540"/>
                    <a:pt x="63551" y="555547"/>
                  </a:cubicBezTo>
                  <a:cubicBezTo>
                    <a:pt x="63551" y="560540"/>
                    <a:pt x="63551" y="564286"/>
                    <a:pt x="66095" y="563037"/>
                  </a:cubicBezTo>
                  <a:lnTo>
                    <a:pt x="64823" y="556795"/>
                  </a:lnTo>
                  <a:cubicBezTo>
                    <a:pt x="66095" y="556795"/>
                    <a:pt x="64823" y="560540"/>
                    <a:pt x="66095" y="556795"/>
                  </a:cubicBezTo>
                  <a:cubicBezTo>
                    <a:pt x="66095" y="555547"/>
                    <a:pt x="64823" y="551801"/>
                    <a:pt x="64823" y="550553"/>
                  </a:cubicBezTo>
                  <a:lnTo>
                    <a:pt x="66095" y="540566"/>
                  </a:lnTo>
                  <a:lnTo>
                    <a:pt x="66095" y="533075"/>
                  </a:lnTo>
                  <a:cubicBezTo>
                    <a:pt x="66095" y="535572"/>
                    <a:pt x="67367" y="533075"/>
                    <a:pt x="68639" y="530578"/>
                  </a:cubicBezTo>
                  <a:cubicBezTo>
                    <a:pt x="69275" y="526209"/>
                    <a:pt x="68003" y="524336"/>
                    <a:pt x="66890" y="522776"/>
                  </a:cubicBezTo>
                  <a:lnTo>
                    <a:pt x="66360" y="518822"/>
                  </a:lnTo>
                  <a:lnTo>
                    <a:pt x="68639" y="514349"/>
                  </a:lnTo>
                  <a:cubicBezTo>
                    <a:pt x="63551" y="513100"/>
                    <a:pt x="69911" y="494374"/>
                    <a:pt x="64823" y="493126"/>
                  </a:cubicBezTo>
                  <a:cubicBezTo>
                    <a:pt x="67367" y="488132"/>
                    <a:pt x="66095" y="493126"/>
                    <a:pt x="68639" y="499368"/>
                  </a:cubicBezTo>
                  <a:lnTo>
                    <a:pt x="68766" y="498869"/>
                  </a:lnTo>
                  <a:lnTo>
                    <a:pt x="68639" y="500616"/>
                  </a:lnTo>
                  <a:cubicBezTo>
                    <a:pt x="68639" y="498119"/>
                    <a:pt x="69911" y="495622"/>
                    <a:pt x="69911" y="494374"/>
                  </a:cubicBezTo>
                  <a:lnTo>
                    <a:pt x="68766" y="498869"/>
                  </a:lnTo>
                  <a:lnTo>
                    <a:pt x="69911" y="483138"/>
                  </a:lnTo>
                  <a:cubicBezTo>
                    <a:pt x="69911" y="479393"/>
                    <a:pt x="72455" y="485635"/>
                    <a:pt x="72455" y="478145"/>
                  </a:cubicBezTo>
                  <a:cubicBezTo>
                    <a:pt x="72455" y="466909"/>
                    <a:pt x="68639" y="479393"/>
                    <a:pt x="69911" y="473151"/>
                  </a:cubicBezTo>
                  <a:lnTo>
                    <a:pt x="71183" y="468157"/>
                  </a:lnTo>
                  <a:cubicBezTo>
                    <a:pt x="71183" y="459418"/>
                    <a:pt x="73727" y="454425"/>
                    <a:pt x="73727" y="446934"/>
                  </a:cubicBezTo>
                  <a:cubicBezTo>
                    <a:pt x="73727" y="444437"/>
                    <a:pt x="73727" y="444437"/>
                    <a:pt x="73727" y="444437"/>
                  </a:cubicBezTo>
                  <a:lnTo>
                    <a:pt x="73924" y="442315"/>
                  </a:lnTo>
                  <a:lnTo>
                    <a:pt x="73474" y="442363"/>
                  </a:lnTo>
                  <a:cubicBezTo>
                    <a:pt x="72788" y="442192"/>
                    <a:pt x="72330" y="441505"/>
                    <a:pt x="73245" y="439444"/>
                  </a:cubicBezTo>
                  <a:lnTo>
                    <a:pt x="74074" y="440689"/>
                  </a:lnTo>
                  <a:lnTo>
                    <a:pt x="74840" y="432421"/>
                  </a:lnTo>
                  <a:cubicBezTo>
                    <a:pt x="74681" y="428832"/>
                    <a:pt x="74363" y="425711"/>
                    <a:pt x="74999" y="423214"/>
                  </a:cubicBezTo>
                  <a:cubicBezTo>
                    <a:pt x="74999" y="423214"/>
                    <a:pt x="76271" y="419469"/>
                    <a:pt x="77544" y="419469"/>
                  </a:cubicBezTo>
                  <a:lnTo>
                    <a:pt x="76271" y="408233"/>
                  </a:lnTo>
                  <a:cubicBezTo>
                    <a:pt x="77544" y="413227"/>
                    <a:pt x="77544" y="413227"/>
                    <a:pt x="80088" y="413227"/>
                  </a:cubicBezTo>
                  <a:cubicBezTo>
                    <a:pt x="80088" y="410730"/>
                    <a:pt x="78816" y="409482"/>
                    <a:pt x="78816" y="406985"/>
                  </a:cubicBezTo>
                  <a:cubicBezTo>
                    <a:pt x="80088" y="408233"/>
                    <a:pt x="80088" y="409482"/>
                    <a:pt x="80088" y="408233"/>
                  </a:cubicBezTo>
                  <a:lnTo>
                    <a:pt x="80088" y="396997"/>
                  </a:lnTo>
                  <a:lnTo>
                    <a:pt x="78816" y="399494"/>
                  </a:lnTo>
                  <a:cubicBezTo>
                    <a:pt x="78816" y="396997"/>
                    <a:pt x="78816" y="390755"/>
                    <a:pt x="80088" y="387010"/>
                  </a:cubicBezTo>
                  <a:cubicBezTo>
                    <a:pt x="81360" y="388258"/>
                    <a:pt x="81360" y="389507"/>
                    <a:pt x="82632" y="389507"/>
                  </a:cubicBezTo>
                  <a:cubicBezTo>
                    <a:pt x="80088" y="393252"/>
                    <a:pt x="81360" y="395749"/>
                    <a:pt x="82632" y="396997"/>
                  </a:cubicBezTo>
                  <a:cubicBezTo>
                    <a:pt x="82632" y="389507"/>
                    <a:pt x="82632" y="395749"/>
                    <a:pt x="83904" y="390755"/>
                  </a:cubicBezTo>
                  <a:cubicBezTo>
                    <a:pt x="83904" y="385762"/>
                    <a:pt x="82632" y="383265"/>
                    <a:pt x="81360" y="385762"/>
                  </a:cubicBezTo>
                  <a:cubicBezTo>
                    <a:pt x="82632" y="379519"/>
                    <a:pt x="82632" y="377023"/>
                    <a:pt x="82632" y="370781"/>
                  </a:cubicBezTo>
                  <a:lnTo>
                    <a:pt x="83904" y="373277"/>
                  </a:lnTo>
                  <a:lnTo>
                    <a:pt x="83904" y="367035"/>
                  </a:lnTo>
                  <a:lnTo>
                    <a:pt x="85176" y="370781"/>
                  </a:lnTo>
                  <a:cubicBezTo>
                    <a:pt x="87720" y="362042"/>
                    <a:pt x="82632" y="369532"/>
                    <a:pt x="85176" y="358296"/>
                  </a:cubicBezTo>
                  <a:lnTo>
                    <a:pt x="86448" y="358296"/>
                  </a:lnTo>
                  <a:cubicBezTo>
                    <a:pt x="86448" y="353303"/>
                    <a:pt x="83904" y="352054"/>
                    <a:pt x="85176" y="348309"/>
                  </a:cubicBezTo>
                  <a:cubicBezTo>
                    <a:pt x="85176" y="344564"/>
                    <a:pt x="83904" y="355800"/>
                    <a:pt x="83904" y="345812"/>
                  </a:cubicBezTo>
                  <a:cubicBezTo>
                    <a:pt x="85176" y="343315"/>
                    <a:pt x="85176" y="339570"/>
                    <a:pt x="86448" y="337073"/>
                  </a:cubicBezTo>
                  <a:cubicBezTo>
                    <a:pt x="86448" y="333328"/>
                    <a:pt x="83904" y="339570"/>
                    <a:pt x="83904" y="340818"/>
                  </a:cubicBezTo>
                  <a:cubicBezTo>
                    <a:pt x="85176" y="325837"/>
                    <a:pt x="90264" y="332080"/>
                    <a:pt x="90264" y="318347"/>
                  </a:cubicBezTo>
                  <a:cubicBezTo>
                    <a:pt x="88992" y="322092"/>
                    <a:pt x="87720" y="313353"/>
                    <a:pt x="86448" y="324589"/>
                  </a:cubicBezTo>
                  <a:cubicBezTo>
                    <a:pt x="85176" y="319595"/>
                    <a:pt x="90264" y="314602"/>
                    <a:pt x="88992" y="309608"/>
                  </a:cubicBezTo>
                  <a:lnTo>
                    <a:pt x="90264" y="312105"/>
                  </a:lnTo>
                  <a:cubicBezTo>
                    <a:pt x="90264" y="310856"/>
                    <a:pt x="90264" y="308360"/>
                    <a:pt x="90264" y="307111"/>
                  </a:cubicBezTo>
                  <a:lnTo>
                    <a:pt x="91536" y="308360"/>
                  </a:lnTo>
                  <a:cubicBezTo>
                    <a:pt x="90264" y="300869"/>
                    <a:pt x="94080" y="295875"/>
                    <a:pt x="91536" y="290882"/>
                  </a:cubicBezTo>
                  <a:cubicBezTo>
                    <a:pt x="94080" y="293379"/>
                    <a:pt x="91536" y="284640"/>
                    <a:pt x="92808" y="283391"/>
                  </a:cubicBezTo>
                  <a:cubicBezTo>
                    <a:pt x="94080" y="289633"/>
                    <a:pt x="91536" y="298372"/>
                    <a:pt x="94080" y="300869"/>
                  </a:cubicBezTo>
                  <a:cubicBezTo>
                    <a:pt x="94080" y="297124"/>
                    <a:pt x="94080" y="295875"/>
                    <a:pt x="94080" y="293379"/>
                  </a:cubicBezTo>
                  <a:cubicBezTo>
                    <a:pt x="94080" y="294627"/>
                    <a:pt x="95353" y="297124"/>
                    <a:pt x="96625" y="298372"/>
                  </a:cubicBezTo>
                  <a:cubicBezTo>
                    <a:pt x="97897" y="289633"/>
                    <a:pt x="95353" y="283391"/>
                    <a:pt x="95353" y="278398"/>
                  </a:cubicBezTo>
                  <a:lnTo>
                    <a:pt x="95353" y="288385"/>
                  </a:lnTo>
                  <a:cubicBezTo>
                    <a:pt x="92808" y="287136"/>
                    <a:pt x="95353" y="283391"/>
                    <a:pt x="94080" y="280894"/>
                  </a:cubicBezTo>
                  <a:cubicBezTo>
                    <a:pt x="95353" y="277149"/>
                    <a:pt x="94080" y="272155"/>
                    <a:pt x="95353" y="269659"/>
                  </a:cubicBezTo>
                  <a:cubicBezTo>
                    <a:pt x="94080" y="269659"/>
                    <a:pt x="95353" y="269659"/>
                    <a:pt x="95353" y="270907"/>
                  </a:cubicBezTo>
                  <a:cubicBezTo>
                    <a:pt x="96625" y="260920"/>
                    <a:pt x="100441" y="258423"/>
                    <a:pt x="100441" y="253429"/>
                  </a:cubicBezTo>
                  <a:cubicBezTo>
                    <a:pt x="101713" y="249684"/>
                    <a:pt x="100441" y="242193"/>
                    <a:pt x="100441" y="245939"/>
                  </a:cubicBezTo>
                  <a:cubicBezTo>
                    <a:pt x="99169" y="242193"/>
                    <a:pt x="99169" y="259671"/>
                    <a:pt x="96625" y="252181"/>
                  </a:cubicBezTo>
                  <a:cubicBezTo>
                    <a:pt x="100441" y="247187"/>
                    <a:pt x="96625" y="240945"/>
                    <a:pt x="100441" y="228461"/>
                  </a:cubicBezTo>
                  <a:cubicBezTo>
                    <a:pt x="100441" y="233454"/>
                    <a:pt x="101713" y="224715"/>
                    <a:pt x="102985" y="230958"/>
                  </a:cubicBezTo>
                  <a:cubicBezTo>
                    <a:pt x="102985" y="224715"/>
                    <a:pt x="102985" y="224715"/>
                    <a:pt x="101713" y="220970"/>
                  </a:cubicBezTo>
                  <a:lnTo>
                    <a:pt x="104257" y="219722"/>
                  </a:lnTo>
                  <a:cubicBezTo>
                    <a:pt x="101713" y="210983"/>
                    <a:pt x="101713" y="217225"/>
                    <a:pt x="101713" y="204741"/>
                  </a:cubicBezTo>
                  <a:cubicBezTo>
                    <a:pt x="101713" y="208486"/>
                    <a:pt x="102985" y="200996"/>
                    <a:pt x="104257" y="203492"/>
                  </a:cubicBezTo>
                  <a:cubicBezTo>
                    <a:pt x="104257" y="200996"/>
                    <a:pt x="104257" y="197250"/>
                    <a:pt x="104257" y="194753"/>
                  </a:cubicBezTo>
                  <a:cubicBezTo>
                    <a:pt x="104257" y="183518"/>
                    <a:pt x="105529" y="184766"/>
                    <a:pt x="105529" y="173530"/>
                  </a:cubicBezTo>
                  <a:lnTo>
                    <a:pt x="105529" y="174779"/>
                  </a:lnTo>
                  <a:cubicBezTo>
                    <a:pt x="105529" y="161046"/>
                    <a:pt x="108073" y="142320"/>
                    <a:pt x="109345" y="127339"/>
                  </a:cubicBezTo>
                  <a:lnTo>
                    <a:pt x="108073" y="132332"/>
                  </a:lnTo>
                  <a:cubicBezTo>
                    <a:pt x="108073" y="131084"/>
                    <a:pt x="108073" y="122345"/>
                    <a:pt x="109345" y="118600"/>
                  </a:cubicBezTo>
                  <a:cubicBezTo>
                    <a:pt x="109345" y="118600"/>
                    <a:pt x="109345" y="119848"/>
                    <a:pt x="109345" y="121097"/>
                  </a:cubicBezTo>
                  <a:cubicBezTo>
                    <a:pt x="109345" y="121097"/>
                    <a:pt x="111890" y="119848"/>
                    <a:pt x="111890" y="116103"/>
                  </a:cubicBezTo>
                  <a:lnTo>
                    <a:pt x="110617" y="113606"/>
                  </a:lnTo>
                  <a:lnTo>
                    <a:pt x="111890" y="112358"/>
                  </a:lnTo>
                  <a:cubicBezTo>
                    <a:pt x="111890" y="107364"/>
                    <a:pt x="109345" y="113606"/>
                    <a:pt x="110617" y="108612"/>
                  </a:cubicBezTo>
                  <a:cubicBezTo>
                    <a:pt x="114434" y="106116"/>
                    <a:pt x="114434" y="84893"/>
                    <a:pt x="116978" y="81147"/>
                  </a:cubicBezTo>
                  <a:cubicBezTo>
                    <a:pt x="115706" y="76154"/>
                    <a:pt x="115706" y="91135"/>
                    <a:pt x="114434" y="87389"/>
                  </a:cubicBezTo>
                  <a:cubicBezTo>
                    <a:pt x="114434" y="84893"/>
                    <a:pt x="114434" y="84893"/>
                    <a:pt x="115706" y="81147"/>
                  </a:cubicBezTo>
                  <a:lnTo>
                    <a:pt x="114434" y="82396"/>
                  </a:lnTo>
                  <a:cubicBezTo>
                    <a:pt x="115706" y="64918"/>
                    <a:pt x="118250" y="59924"/>
                    <a:pt x="120794" y="44943"/>
                  </a:cubicBezTo>
                  <a:lnTo>
                    <a:pt x="120794" y="34956"/>
                  </a:lnTo>
                  <a:cubicBezTo>
                    <a:pt x="120794" y="33707"/>
                    <a:pt x="120794" y="37453"/>
                    <a:pt x="122066" y="36204"/>
                  </a:cubicBezTo>
                  <a:cubicBezTo>
                    <a:pt x="118250" y="26217"/>
                    <a:pt x="125882" y="17478"/>
                    <a:pt x="124610" y="11236"/>
                  </a:cubicBezTo>
                  <a:cubicBezTo>
                    <a:pt x="127154" y="12484"/>
                    <a:pt x="132243" y="0"/>
                    <a:pt x="133515" y="6242"/>
                  </a:cubicBezTo>
                  <a:lnTo>
                    <a:pt x="133515" y="3491"/>
                  </a:lnTo>
                  <a:lnTo>
                    <a:pt x="131833" y="4121"/>
                  </a:lnTo>
                  <a:cubicBezTo>
                    <a:pt x="133665" y="4121"/>
                    <a:pt x="133665" y="1374"/>
                    <a:pt x="133665"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1" name="Freeform 60">
              <a:extLst>
                <a:ext uri="{FF2B5EF4-FFF2-40B4-BE49-F238E27FC236}">
                  <a16:creationId xmlns:a16="http://schemas.microsoft.com/office/drawing/2014/main" id="{11DD9E5B-55BA-6342-88B7-6D90E410063D}"/>
                </a:ext>
              </a:extLst>
            </p:cNvPr>
            <p:cNvSpPr>
              <a:spLocks noChangeArrowheads="1"/>
            </p:cNvSpPr>
            <p:nvPr/>
          </p:nvSpPr>
          <p:spPr bwMode="auto">
            <a:xfrm>
              <a:off x="13589551" y="10384536"/>
              <a:ext cx="267328" cy="1251041"/>
            </a:xfrm>
            <a:custGeom>
              <a:avLst/>
              <a:gdLst>
                <a:gd name="connsiteX0" fmla="*/ 4393 w 267328"/>
                <a:gd name="connsiteY0" fmla="*/ 1230442 h 1251041"/>
                <a:gd name="connsiteX1" fmla="*/ 1098 w 267328"/>
                <a:gd name="connsiteY1" fmla="*/ 1251041 h 1251041"/>
                <a:gd name="connsiteX2" fmla="*/ 0 w 267328"/>
                <a:gd name="connsiteY2" fmla="*/ 1248294 h 1251041"/>
                <a:gd name="connsiteX3" fmla="*/ 1098 w 267328"/>
                <a:gd name="connsiteY3" fmla="*/ 1248294 h 1251041"/>
                <a:gd name="connsiteX4" fmla="*/ 4393 w 267328"/>
                <a:gd name="connsiteY4" fmla="*/ 1230442 h 1251041"/>
                <a:gd name="connsiteX5" fmla="*/ 2746 w 267328"/>
                <a:gd name="connsiteY5" fmla="*/ 1230442 h 1251041"/>
                <a:gd name="connsiteX6" fmla="*/ 0 w 267328"/>
                <a:gd name="connsiteY6" fmla="*/ 1235021 h 1251041"/>
                <a:gd name="connsiteX7" fmla="*/ 0 w 267328"/>
                <a:gd name="connsiteY7" fmla="*/ 1232274 h 1251041"/>
                <a:gd name="connsiteX8" fmla="*/ 12359 w 267328"/>
                <a:gd name="connsiteY8" fmla="*/ 1218088 h 1251041"/>
                <a:gd name="connsiteX9" fmla="*/ 13732 w 267328"/>
                <a:gd name="connsiteY9" fmla="*/ 1218676 h 1251041"/>
                <a:gd name="connsiteX10" fmla="*/ 13732 w 267328"/>
                <a:gd name="connsiteY10" fmla="*/ 1223385 h 1251041"/>
                <a:gd name="connsiteX11" fmla="*/ 10986 w 267328"/>
                <a:gd name="connsiteY11" fmla="*/ 1223385 h 1251041"/>
                <a:gd name="connsiteX12" fmla="*/ 12359 w 267328"/>
                <a:gd name="connsiteY12" fmla="*/ 1218088 h 1251041"/>
                <a:gd name="connsiteX13" fmla="*/ 13732 w 267328"/>
                <a:gd name="connsiteY13" fmla="*/ 1208474 h 1251041"/>
                <a:gd name="connsiteX14" fmla="*/ 15104 w 267328"/>
                <a:gd name="connsiteY14" fmla="*/ 1208474 h 1251041"/>
                <a:gd name="connsiteX15" fmla="*/ 13732 w 267328"/>
                <a:gd name="connsiteY15" fmla="*/ 1208474 h 1251041"/>
                <a:gd name="connsiteX16" fmla="*/ 12702 w 267328"/>
                <a:gd name="connsiteY16" fmla="*/ 1205041 h 1251041"/>
                <a:gd name="connsiteX17" fmla="*/ 13732 w 267328"/>
                <a:gd name="connsiteY17" fmla="*/ 1205178 h 1251041"/>
                <a:gd name="connsiteX18" fmla="*/ 13732 w 267328"/>
                <a:gd name="connsiteY18" fmla="*/ 1207375 h 1251041"/>
                <a:gd name="connsiteX19" fmla="*/ 12702 w 267328"/>
                <a:gd name="connsiteY19" fmla="*/ 1205041 h 1251041"/>
                <a:gd name="connsiteX20" fmla="*/ 16474 w 267328"/>
                <a:gd name="connsiteY20" fmla="*/ 1202982 h 1251041"/>
                <a:gd name="connsiteX21" fmla="*/ 17133 w 267328"/>
                <a:gd name="connsiteY21" fmla="*/ 1205032 h 1251041"/>
                <a:gd name="connsiteX22" fmla="*/ 19222 w 267328"/>
                <a:gd name="connsiteY22" fmla="*/ 1205728 h 1251041"/>
                <a:gd name="connsiteX23" fmla="*/ 16474 w 267328"/>
                <a:gd name="connsiteY23" fmla="*/ 1207558 h 1251041"/>
                <a:gd name="connsiteX24" fmla="*/ 16474 w 267328"/>
                <a:gd name="connsiteY24" fmla="*/ 1206643 h 1251041"/>
                <a:gd name="connsiteX25" fmla="*/ 16474 w 267328"/>
                <a:gd name="connsiteY25" fmla="*/ 1204812 h 1251041"/>
                <a:gd name="connsiteX26" fmla="*/ 20137 w 267328"/>
                <a:gd name="connsiteY26" fmla="*/ 1181010 h 1251041"/>
                <a:gd name="connsiteX27" fmla="*/ 16474 w 267328"/>
                <a:gd name="connsiteY27" fmla="*/ 1185403 h 1251041"/>
                <a:gd name="connsiteX28" fmla="*/ 16474 w 267328"/>
                <a:gd name="connsiteY28" fmla="*/ 1182108 h 1251041"/>
                <a:gd name="connsiteX29" fmla="*/ 20137 w 267328"/>
                <a:gd name="connsiteY29" fmla="*/ 1181010 h 1251041"/>
                <a:gd name="connsiteX30" fmla="*/ 19222 w 267328"/>
                <a:gd name="connsiteY30" fmla="*/ 1170024 h 1251041"/>
                <a:gd name="connsiteX31" fmla="*/ 19222 w 267328"/>
                <a:gd name="connsiteY31" fmla="*/ 1174417 h 1251041"/>
                <a:gd name="connsiteX32" fmla="*/ 16474 w 267328"/>
                <a:gd name="connsiteY32" fmla="*/ 1173319 h 1251041"/>
                <a:gd name="connsiteX33" fmla="*/ 15379 w 267328"/>
                <a:gd name="connsiteY33" fmla="*/ 1170024 h 1251041"/>
                <a:gd name="connsiteX34" fmla="*/ 12084 w 267328"/>
                <a:gd name="connsiteY34" fmla="*/ 1176616 h 1251041"/>
                <a:gd name="connsiteX35" fmla="*/ 12084 w 267328"/>
                <a:gd name="connsiteY35" fmla="*/ 1173320 h 1251041"/>
                <a:gd name="connsiteX36" fmla="*/ 15379 w 267328"/>
                <a:gd name="connsiteY36" fmla="*/ 1170024 h 1251041"/>
                <a:gd name="connsiteX37" fmla="*/ 24718 w 267328"/>
                <a:gd name="connsiteY37" fmla="*/ 1164526 h 1251041"/>
                <a:gd name="connsiteX38" fmla="*/ 21973 w 267328"/>
                <a:gd name="connsiteY38" fmla="*/ 1168647 h 1251041"/>
                <a:gd name="connsiteX39" fmla="*/ 21973 w 267328"/>
                <a:gd name="connsiteY39" fmla="*/ 1168189 h 1251041"/>
                <a:gd name="connsiteX40" fmla="*/ 21973 w 267328"/>
                <a:gd name="connsiteY40" fmla="*/ 1165900 h 1251041"/>
                <a:gd name="connsiteX41" fmla="*/ 24718 w 267328"/>
                <a:gd name="connsiteY41" fmla="*/ 1153540 h 1251041"/>
                <a:gd name="connsiteX42" fmla="*/ 24718 w 267328"/>
                <a:gd name="connsiteY42" fmla="*/ 1157661 h 1251041"/>
                <a:gd name="connsiteX43" fmla="*/ 21973 w 267328"/>
                <a:gd name="connsiteY43" fmla="*/ 1157661 h 1251041"/>
                <a:gd name="connsiteX44" fmla="*/ 24718 w 267328"/>
                <a:gd name="connsiteY44" fmla="*/ 1153540 h 1251041"/>
                <a:gd name="connsiteX45" fmla="*/ 20137 w 267328"/>
                <a:gd name="connsiteY45" fmla="*/ 1148052 h 1251041"/>
                <a:gd name="connsiteX46" fmla="*/ 18306 w 267328"/>
                <a:gd name="connsiteY46" fmla="*/ 1157469 h 1251041"/>
                <a:gd name="connsiteX47" fmla="*/ 18306 w 267328"/>
                <a:gd name="connsiteY47" fmla="*/ 1151191 h 1251041"/>
                <a:gd name="connsiteX48" fmla="*/ 16474 w 267328"/>
                <a:gd name="connsiteY48" fmla="*/ 1151191 h 1251041"/>
                <a:gd name="connsiteX49" fmla="*/ 31123 w 267328"/>
                <a:gd name="connsiteY49" fmla="*/ 1142557 h 1251041"/>
                <a:gd name="connsiteX50" fmla="*/ 29292 w 267328"/>
                <a:gd name="connsiteY50" fmla="*/ 1150247 h 1251041"/>
                <a:gd name="connsiteX51" fmla="*/ 27460 w 267328"/>
                <a:gd name="connsiteY51" fmla="*/ 1151346 h 1251041"/>
                <a:gd name="connsiteX52" fmla="*/ 31123 w 267328"/>
                <a:gd name="connsiteY52" fmla="*/ 1142557 h 1251041"/>
                <a:gd name="connsiteX53" fmla="*/ 31123 w 267328"/>
                <a:gd name="connsiteY53" fmla="*/ 1137066 h 1251041"/>
                <a:gd name="connsiteX54" fmla="*/ 29292 w 267328"/>
                <a:gd name="connsiteY54" fmla="*/ 1143169 h 1251041"/>
                <a:gd name="connsiteX55" fmla="*/ 27460 w 267328"/>
                <a:gd name="connsiteY55" fmla="*/ 1145611 h 1251041"/>
                <a:gd name="connsiteX56" fmla="*/ 31123 w 267328"/>
                <a:gd name="connsiteY56" fmla="*/ 1137066 h 1251041"/>
                <a:gd name="connsiteX57" fmla="*/ 27460 w 267328"/>
                <a:gd name="connsiteY57" fmla="*/ 1129878 h 1251041"/>
                <a:gd name="connsiteX58" fmla="*/ 30757 w 267328"/>
                <a:gd name="connsiteY58" fmla="*/ 1134948 h 1251041"/>
                <a:gd name="connsiteX59" fmla="*/ 29658 w 267328"/>
                <a:gd name="connsiteY59" fmla="*/ 1140018 h 1251041"/>
                <a:gd name="connsiteX60" fmla="*/ 29658 w 267328"/>
                <a:gd name="connsiteY60" fmla="*/ 1134948 h 1251041"/>
                <a:gd name="connsiteX61" fmla="*/ 27460 w 267328"/>
                <a:gd name="connsiteY61" fmla="*/ 1138751 h 1251041"/>
                <a:gd name="connsiteX62" fmla="*/ 27460 w 267328"/>
                <a:gd name="connsiteY62" fmla="*/ 1129878 h 1251041"/>
                <a:gd name="connsiteX63" fmla="*/ 36620 w 267328"/>
                <a:gd name="connsiteY63" fmla="*/ 1115094 h 1251041"/>
                <a:gd name="connsiteX64" fmla="*/ 36620 w 267328"/>
                <a:gd name="connsiteY64" fmla="*/ 1118390 h 1251041"/>
                <a:gd name="connsiteX65" fmla="*/ 32959 w 267328"/>
                <a:gd name="connsiteY65" fmla="*/ 1124981 h 1251041"/>
                <a:gd name="connsiteX66" fmla="*/ 32959 w 267328"/>
                <a:gd name="connsiteY66" fmla="*/ 1122784 h 1251041"/>
                <a:gd name="connsiteX67" fmla="*/ 35311 w 267328"/>
                <a:gd name="connsiteY67" fmla="*/ 1107154 h 1251041"/>
                <a:gd name="connsiteX68" fmla="*/ 36881 w 267328"/>
                <a:gd name="connsiteY68" fmla="*/ 1113257 h 1251041"/>
                <a:gd name="connsiteX69" fmla="*/ 35246 w 267328"/>
                <a:gd name="connsiteY69" fmla="*/ 1113257 h 1251041"/>
                <a:gd name="connsiteX70" fmla="*/ 35704 w 267328"/>
                <a:gd name="connsiteY70" fmla="*/ 1113991 h 1251041"/>
                <a:gd name="connsiteX71" fmla="*/ 33871 w 267328"/>
                <a:gd name="connsiteY71" fmla="*/ 1113257 h 1251041"/>
                <a:gd name="connsiteX72" fmla="*/ 30603 w 267328"/>
                <a:gd name="connsiteY72" fmla="*/ 1113257 h 1251041"/>
                <a:gd name="connsiteX73" fmla="*/ 32959 w 267328"/>
                <a:gd name="connsiteY73" fmla="*/ 1110203 h 1251041"/>
                <a:gd name="connsiteX74" fmla="*/ 32959 w 267328"/>
                <a:gd name="connsiteY74" fmla="*/ 1109595 h 1251041"/>
                <a:gd name="connsiteX75" fmla="*/ 33169 w 267328"/>
                <a:gd name="connsiteY75" fmla="*/ 1109931 h 1251041"/>
                <a:gd name="connsiteX76" fmla="*/ 35704 w 267328"/>
                <a:gd name="connsiteY76" fmla="*/ 1098609 h 1251041"/>
                <a:gd name="connsiteX77" fmla="*/ 35704 w 267328"/>
                <a:gd name="connsiteY77" fmla="*/ 1102272 h 1251041"/>
                <a:gd name="connsiteX78" fmla="*/ 32959 w 267328"/>
                <a:gd name="connsiteY78" fmla="*/ 1102272 h 1251041"/>
                <a:gd name="connsiteX79" fmla="*/ 30603 w 267328"/>
                <a:gd name="connsiteY79" fmla="*/ 1098609 h 1251041"/>
                <a:gd name="connsiteX80" fmla="*/ 33742 w 267328"/>
                <a:gd name="connsiteY80" fmla="*/ 1105933 h 1251041"/>
                <a:gd name="connsiteX81" fmla="*/ 30603 w 267328"/>
                <a:gd name="connsiteY81" fmla="*/ 1113257 h 1251041"/>
                <a:gd name="connsiteX82" fmla="*/ 27464 w 267328"/>
                <a:gd name="connsiteY82" fmla="*/ 1113257 h 1251041"/>
                <a:gd name="connsiteX83" fmla="*/ 27464 w 267328"/>
                <a:gd name="connsiteY83" fmla="*/ 1103492 h 1251041"/>
                <a:gd name="connsiteX84" fmla="*/ 30603 w 267328"/>
                <a:gd name="connsiteY84" fmla="*/ 1103492 h 1251041"/>
                <a:gd name="connsiteX85" fmla="*/ 32959 w 267328"/>
                <a:gd name="connsiteY85" fmla="*/ 1087623 h 1251041"/>
                <a:gd name="connsiteX86" fmla="*/ 35704 w 267328"/>
                <a:gd name="connsiteY86" fmla="*/ 1089455 h 1251041"/>
                <a:gd name="connsiteX87" fmla="*/ 32959 w 267328"/>
                <a:gd name="connsiteY87" fmla="*/ 1091286 h 1251041"/>
                <a:gd name="connsiteX88" fmla="*/ 41194 w 267328"/>
                <a:gd name="connsiteY88" fmla="*/ 1082135 h 1251041"/>
                <a:gd name="connsiteX89" fmla="*/ 41194 w 267328"/>
                <a:gd name="connsiteY89" fmla="*/ 1086528 h 1251041"/>
                <a:gd name="connsiteX90" fmla="*/ 38447 w 267328"/>
                <a:gd name="connsiteY90" fmla="*/ 1085430 h 1251041"/>
                <a:gd name="connsiteX91" fmla="*/ 41194 w 267328"/>
                <a:gd name="connsiteY91" fmla="*/ 1082135 h 1251041"/>
                <a:gd name="connsiteX92" fmla="*/ 36660 w 267328"/>
                <a:gd name="connsiteY92" fmla="*/ 1071175 h 1251041"/>
                <a:gd name="connsiteX93" fmla="*/ 35550 w 267328"/>
                <a:gd name="connsiteY93" fmla="*/ 1077347 h 1251041"/>
                <a:gd name="connsiteX94" fmla="*/ 35426 w 267328"/>
                <a:gd name="connsiteY94" fmla="*/ 1077410 h 1251041"/>
                <a:gd name="connsiteX95" fmla="*/ 36660 w 267328"/>
                <a:gd name="connsiteY95" fmla="*/ 1071175 h 1251041"/>
                <a:gd name="connsiteX96" fmla="*/ 35704 w 267328"/>
                <a:gd name="connsiteY96" fmla="*/ 1065651 h 1251041"/>
                <a:gd name="connsiteX97" fmla="*/ 32959 w 267328"/>
                <a:gd name="connsiteY97" fmla="*/ 1070230 h 1251041"/>
                <a:gd name="connsiteX98" fmla="*/ 32959 w 267328"/>
                <a:gd name="connsiteY98" fmla="*/ 1069314 h 1251041"/>
                <a:gd name="connsiteX99" fmla="*/ 45775 w 267328"/>
                <a:gd name="connsiteY99" fmla="*/ 1056168 h 1251041"/>
                <a:gd name="connsiteX100" fmla="*/ 47606 w 267328"/>
                <a:gd name="connsiteY100" fmla="*/ 1057167 h 1251041"/>
                <a:gd name="connsiteX101" fmla="*/ 45775 w 267328"/>
                <a:gd name="connsiteY101" fmla="*/ 1056168 h 1251041"/>
                <a:gd name="connsiteX102" fmla="*/ 45318 w 267328"/>
                <a:gd name="connsiteY102" fmla="*/ 1004716 h 1251041"/>
                <a:gd name="connsiteX103" fmla="*/ 46690 w 267328"/>
                <a:gd name="connsiteY103" fmla="*/ 1007978 h 1251041"/>
                <a:gd name="connsiteX104" fmla="*/ 43945 w 267328"/>
                <a:gd name="connsiteY104" fmla="*/ 1006605 h 1251041"/>
                <a:gd name="connsiteX105" fmla="*/ 45318 w 267328"/>
                <a:gd name="connsiteY105" fmla="*/ 1004716 h 1251041"/>
                <a:gd name="connsiteX106" fmla="*/ 62251 w 267328"/>
                <a:gd name="connsiteY106" fmla="*/ 983261 h 1251041"/>
                <a:gd name="connsiteX107" fmla="*/ 62251 w 267328"/>
                <a:gd name="connsiteY107" fmla="*/ 984830 h 1251041"/>
                <a:gd name="connsiteX108" fmla="*/ 60419 w 267328"/>
                <a:gd name="connsiteY108" fmla="*/ 992678 h 1251041"/>
                <a:gd name="connsiteX109" fmla="*/ 62251 w 267328"/>
                <a:gd name="connsiteY109" fmla="*/ 983261 h 1251041"/>
                <a:gd name="connsiteX110" fmla="*/ 90634 w 267328"/>
                <a:gd name="connsiteY110" fmla="*/ 851427 h 1251041"/>
                <a:gd name="connsiteX111" fmla="*/ 87889 w 267328"/>
                <a:gd name="connsiteY111" fmla="*/ 856003 h 1251041"/>
                <a:gd name="connsiteX112" fmla="*/ 89262 w 267328"/>
                <a:gd name="connsiteY112" fmla="*/ 852342 h 1251041"/>
                <a:gd name="connsiteX113" fmla="*/ 72504 w 267328"/>
                <a:gd name="connsiteY113" fmla="*/ 847032 h 1251041"/>
                <a:gd name="connsiteX114" fmla="*/ 74702 w 267328"/>
                <a:gd name="connsiteY114" fmla="*/ 851426 h 1251041"/>
                <a:gd name="connsiteX115" fmla="*/ 72504 w 267328"/>
                <a:gd name="connsiteY115" fmla="*/ 853623 h 1251041"/>
                <a:gd name="connsiteX116" fmla="*/ 72504 w 267328"/>
                <a:gd name="connsiteY116" fmla="*/ 847032 h 1251041"/>
                <a:gd name="connsiteX117" fmla="*/ 82391 w 267328"/>
                <a:gd name="connsiteY117" fmla="*/ 791002 h 1251041"/>
                <a:gd name="connsiteX118" fmla="*/ 86787 w 267328"/>
                <a:gd name="connsiteY118" fmla="*/ 798849 h 1251041"/>
                <a:gd name="connsiteX119" fmla="*/ 85680 w 267328"/>
                <a:gd name="connsiteY119" fmla="*/ 799244 h 1251041"/>
                <a:gd name="connsiteX120" fmla="*/ 88169 w 267328"/>
                <a:gd name="connsiteY120" fmla="*/ 802446 h 1251041"/>
                <a:gd name="connsiteX121" fmla="*/ 93412 w 267328"/>
                <a:gd name="connsiteY121" fmla="*/ 803069 h 1251041"/>
                <a:gd name="connsiteX122" fmla="*/ 94646 w 267328"/>
                <a:gd name="connsiteY122" fmla="*/ 810552 h 1251041"/>
                <a:gd name="connsiteX123" fmla="*/ 92178 w 267328"/>
                <a:gd name="connsiteY123" fmla="*/ 811798 h 1251041"/>
                <a:gd name="connsiteX124" fmla="*/ 90944 w 267328"/>
                <a:gd name="connsiteY124" fmla="*/ 820528 h 1251041"/>
                <a:gd name="connsiteX125" fmla="*/ 89711 w 267328"/>
                <a:gd name="connsiteY125" fmla="*/ 819280 h 1251041"/>
                <a:gd name="connsiteX126" fmla="*/ 90944 w 267328"/>
                <a:gd name="connsiteY126" fmla="*/ 834244 h 1251041"/>
                <a:gd name="connsiteX127" fmla="*/ 87243 w 267328"/>
                <a:gd name="connsiteY127" fmla="*/ 844221 h 1251041"/>
                <a:gd name="connsiteX128" fmla="*/ 87243 w 267328"/>
                <a:gd name="connsiteY128" fmla="*/ 847962 h 1251041"/>
                <a:gd name="connsiteX129" fmla="*/ 88477 w 267328"/>
                <a:gd name="connsiteY129" fmla="*/ 849209 h 1251041"/>
                <a:gd name="connsiteX130" fmla="*/ 88477 w 267328"/>
                <a:gd name="connsiteY130" fmla="*/ 850456 h 1251041"/>
                <a:gd name="connsiteX131" fmla="*/ 87243 w 267328"/>
                <a:gd name="connsiteY131" fmla="*/ 850456 h 1251041"/>
                <a:gd name="connsiteX132" fmla="*/ 84776 w 267328"/>
                <a:gd name="connsiteY132" fmla="*/ 857938 h 1251041"/>
                <a:gd name="connsiteX133" fmla="*/ 84776 w 267328"/>
                <a:gd name="connsiteY133" fmla="*/ 859185 h 1251041"/>
                <a:gd name="connsiteX134" fmla="*/ 83542 w 267328"/>
                <a:gd name="connsiteY134" fmla="*/ 864173 h 1251041"/>
                <a:gd name="connsiteX135" fmla="*/ 77373 w 267328"/>
                <a:gd name="connsiteY135" fmla="*/ 895348 h 1251041"/>
                <a:gd name="connsiteX136" fmla="*/ 78607 w 267328"/>
                <a:gd name="connsiteY136" fmla="*/ 891607 h 1251041"/>
                <a:gd name="connsiteX137" fmla="*/ 73672 w 267328"/>
                <a:gd name="connsiteY137" fmla="*/ 912806 h 1251041"/>
                <a:gd name="connsiteX138" fmla="*/ 74906 w 267328"/>
                <a:gd name="connsiteY138" fmla="*/ 912806 h 1251041"/>
                <a:gd name="connsiteX139" fmla="*/ 71205 w 267328"/>
                <a:gd name="connsiteY139" fmla="*/ 930264 h 1251041"/>
                <a:gd name="connsiteX140" fmla="*/ 73672 w 267328"/>
                <a:gd name="connsiteY140" fmla="*/ 930264 h 1251041"/>
                <a:gd name="connsiteX141" fmla="*/ 66270 w 267328"/>
                <a:gd name="connsiteY141" fmla="*/ 957698 h 1251041"/>
                <a:gd name="connsiteX142" fmla="*/ 63802 w 267328"/>
                <a:gd name="connsiteY142" fmla="*/ 971415 h 1251041"/>
                <a:gd name="connsiteX143" fmla="*/ 62569 w 267328"/>
                <a:gd name="connsiteY143" fmla="*/ 973909 h 1251041"/>
                <a:gd name="connsiteX144" fmla="*/ 60101 w 267328"/>
                <a:gd name="connsiteY144" fmla="*/ 985132 h 1251041"/>
                <a:gd name="connsiteX145" fmla="*/ 52699 w 267328"/>
                <a:gd name="connsiteY145" fmla="*/ 1016307 h 1251041"/>
                <a:gd name="connsiteX146" fmla="*/ 51465 w 267328"/>
                <a:gd name="connsiteY146" fmla="*/ 1026283 h 1251041"/>
                <a:gd name="connsiteX147" fmla="*/ 51465 w 267328"/>
                <a:gd name="connsiteY147" fmla="*/ 1031271 h 1251041"/>
                <a:gd name="connsiteX148" fmla="*/ 48998 w 267328"/>
                <a:gd name="connsiteY148" fmla="*/ 1042494 h 1251041"/>
                <a:gd name="connsiteX149" fmla="*/ 46530 w 267328"/>
                <a:gd name="connsiteY149" fmla="*/ 1049976 h 1251041"/>
                <a:gd name="connsiteX150" fmla="*/ 42829 w 267328"/>
                <a:gd name="connsiteY150" fmla="*/ 1049976 h 1251041"/>
                <a:gd name="connsiteX151" fmla="*/ 44063 w 267328"/>
                <a:gd name="connsiteY151" fmla="*/ 1053717 h 1251041"/>
                <a:gd name="connsiteX152" fmla="*/ 42829 w 267328"/>
                <a:gd name="connsiteY152" fmla="*/ 1054964 h 1251041"/>
                <a:gd name="connsiteX153" fmla="*/ 41595 w 267328"/>
                <a:gd name="connsiteY153" fmla="*/ 1067434 h 1251041"/>
                <a:gd name="connsiteX154" fmla="*/ 42829 w 267328"/>
                <a:gd name="connsiteY154" fmla="*/ 1064940 h 1251041"/>
                <a:gd name="connsiteX155" fmla="*/ 44063 w 267328"/>
                <a:gd name="connsiteY155" fmla="*/ 1066187 h 1251041"/>
                <a:gd name="connsiteX156" fmla="*/ 44063 w 267328"/>
                <a:gd name="connsiteY156" fmla="*/ 1069928 h 1251041"/>
                <a:gd name="connsiteX157" fmla="*/ 37894 w 267328"/>
                <a:gd name="connsiteY157" fmla="*/ 1082398 h 1251041"/>
                <a:gd name="connsiteX158" fmla="*/ 39128 w 267328"/>
                <a:gd name="connsiteY158" fmla="*/ 1092374 h 1251041"/>
                <a:gd name="connsiteX159" fmla="*/ 35426 w 267328"/>
                <a:gd name="connsiteY159" fmla="*/ 1097362 h 1251041"/>
                <a:gd name="connsiteX160" fmla="*/ 36065 w 267328"/>
                <a:gd name="connsiteY160" fmla="*/ 1088317 h 1251041"/>
                <a:gd name="connsiteX161" fmla="*/ 36660 w 267328"/>
                <a:gd name="connsiteY161" fmla="*/ 1079904 h 1251041"/>
                <a:gd name="connsiteX162" fmla="*/ 34193 w 267328"/>
                <a:gd name="connsiteY162" fmla="*/ 1084892 h 1251041"/>
                <a:gd name="connsiteX163" fmla="*/ 35329 w 267328"/>
                <a:gd name="connsiteY163" fmla="*/ 1078573 h 1251041"/>
                <a:gd name="connsiteX164" fmla="*/ 34789 w 267328"/>
                <a:gd name="connsiteY164" fmla="*/ 1079384 h 1251041"/>
                <a:gd name="connsiteX165" fmla="*/ 32959 w 267328"/>
                <a:gd name="connsiteY165" fmla="*/ 1081216 h 1251041"/>
                <a:gd name="connsiteX166" fmla="*/ 35404 w 267328"/>
                <a:gd name="connsiteY166" fmla="*/ 1078158 h 1251041"/>
                <a:gd name="connsiteX167" fmla="*/ 35550 w 267328"/>
                <a:gd name="connsiteY167" fmla="*/ 1077347 h 1251041"/>
                <a:gd name="connsiteX168" fmla="*/ 36393 w 267328"/>
                <a:gd name="connsiteY168" fmla="*/ 1076921 h 1251041"/>
                <a:gd name="connsiteX169" fmla="*/ 36620 w 267328"/>
                <a:gd name="connsiteY169" fmla="*/ 1076637 h 1251041"/>
                <a:gd name="connsiteX170" fmla="*/ 36450 w 267328"/>
                <a:gd name="connsiteY170" fmla="*/ 1076893 h 1251041"/>
                <a:gd name="connsiteX171" fmla="*/ 37894 w 267328"/>
                <a:gd name="connsiteY171" fmla="*/ 1076163 h 1251041"/>
                <a:gd name="connsiteX172" fmla="*/ 39128 w 267328"/>
                <a:gd name="connsiteY172" fmla="*/ 1058705 h 1251041"/>
                <a:gd name="connsiteX173" fmla="*/ 36660 w 267328"/>
                <a:gd name="connsiteY173" fmla="*/ 1056211 h 1251041"/>
                <a:gd name="connsiteX174" fmla="*/ 36660 w 267328"/>
                <a:gd name="connsiteY174" fmla="*/ 1059952 h 1251041"/>
                <a:gd name="connsiteX175" fmla="*/ 35426 w 267328"/>
                <a:gd name="connsiteY175" fmla="*/ 1056211 h 1251041"/>
                <a:gd name="connsiteX176" fmla="*/ 43945 w 267328"/>
                <a:gd name="connsiteY176" fmla="*/ 1021772 h 1251041"/>
                <a:gd name="connsiteX177" fmla="*/ 43945 w 267328"/>
                <a:gd name="connsiteY177" fmla="*/ 1021707 h 1251041"/>
                <a:gd name="connsiteX178" fmla="*/ 43959 w 267328"/>
                <a:gd name="connsiteY178" fmla="*/ 1021714 h 1251041"/>
                <a:gd name="connsiteX179" fmla="*/ 44063 w 267328"/>
                <a:gd name="connsiteY179" fmla="*/ 1021295 h 1251041"/>
                <a:gd name="connsiteX180" fmla="*/ 44063 w 267328"/>
                <a:gd name="connsiteY180" fmla="*/ 1021766 h 1251041"/>
                <a:gd name="connsiteX181" fmla="*/ 46690 w 267328"/>
                <a:gd name="connsiteY181" fmla="*/ 1023081 h 1251041"/>
                <a:gd name="connsiteX182" fmla="*/ 45070 w 267328"/>
                <a:gd name="connsiteY182" fmla="*/ 1024702 h 1251041"/>
                <a:gd name="connsiteX183" fmla="*/ 44063 w 267328"/>
                <a:gd name="connsiteY183" fmla="*/ 1028777 h 1251041"/>
                <a:gd name="connsiteX184" fmla="*/ 44063 w 267328"/>
                <a:gd name="connsiteY184" fmla="*/ 1028359 h 1251041"/>
                <a:gd name="connsiteX185" fmla="*/ 45042 w 267328"/>
                <a:gd name="connsiteY185" fmla="*/ 1024730 h 1251041"/>
                <a:gd name="connsiteX186" fmla="*/ 44063 w 267328"/>
                <a:gd name="connsiteY186" fmla="*/ 1025710 h 1251041"/>
                <a:gd name="connsiteX187" fmla="*/ 44063 w 267328"/>
                <a:gd name="connsiteY187" fmla="*/ 1028359 h 1251041"/>
                <a:gd name="connsiteX188" fmla="*/ 41595 w 267328"/>
                <a:gd name="connsiteY188" fmla="*/ 1037506 h 1251041"/>
                <a:gd name="connsiteX189" fmla="*/ 46530 w 267328"/>
                <a:gd name="connsiteY189" fmla="*/ 1037506 h 1251041"/>
                <a:gd name="connsiteX190" fmla="*/ 48998 w 267328"/>
                <a:gd name="connsiteY190" fmla="*/ 1012566 h 1251041"/>
                <a:gd name="connsiteX191" fmla="*/ 49484 w 267328"/>
                <a:gd name="connsiteY191" fmla="*/ 1011584 h 1251041"/>
                <a:gd name="connsiteX192" fmla="*/ 49433 w 267328"/>
                <a:gd name="connsiteY192" fmla="*/ 1011511 h 1251041"/>
                <a:gd name="connsiteX193" fmla="*/ 50003 w 267328"/>
                <a:gd name="connsiteY193" fmla="*/ 1010533 h 1251041"/>
                <a:gd name="connsiteX194" fmla="*/ 51465 w 267328"/>
                <a:gd name="connsiteY194" fmla="*/ 1007578 h 1251041"/>
                <a:gd name="connsiteX195" fmla="*/ 48998 w 267328"/>
                <a:gd name="connsiteY195" fmla="*/ 990120 h 1251041"/>
                <a:gd name="connsiteX196" fmla="*/ 45296 w 267328"/>
                <a:gd name="connsiteY196" fmla="*/ 1003837 h 1251041"/>
                <a:gd name="connsiteX197" fmla="*/ 45296 w 267328"/>
                <a:gd name="connsiteY197" fmla="*/ 991367 h 1251041"/>
                <a:gd name="connsiteX198" fmla="*/ 47764 w 267328"/>
                <a:gd name="connsiteY198" fmla="*/ 993861 h 1251041"/>
                <a:gd name="connsiteX199" fmla="*/ 47764 w 267328"/>
                <a:gd name="connsiteY199" fmla="*/ 987626 h 1251041"/>
                <a:gd name="connsiteX200" fmla="*/ 50231 w 267328"/>
                <a:gd name="connsiteY200" fmla="*/ 985132 h 1251041"/>
                <a:gd name="connsiteX201" fmla="*/ 56400 w 267328"/>
                <a:gd name="connsiteY201" fmla="*/ 961439 h 1251041"/>
                <a:gd name="connsiteX202" fmla="*/ 57634 w 267328"/>
                <a:gd name="connsiteY202" fmla="*/ 960192 h 1251041"/>
                <a:gd name="connsiteX203" fmla="*/ 55166 w 267328"/>
                <a:gd name="connsiteY203" fmla="*/ 948969 h 1251041"/>
                <a:gd name="connsiteX204" fmla="*/ 57634 w 267328"/>
                <a:gd name="connsiteY204" fmla="*/ 937746 h 1251041"/>
                <a:gd name="connsiteX205" fmla="*/ 56400 w 267328"/>
                <a:gd name="connsiteY205" fmla="*/ 935252 h 1251041"/>
                <a:gd name="connsiteX206" fmla="*/ 58867 w 267328"/>
                <a:gd name="connsiteY206" fmla="*/ 931511 h 1251041"/>
                <a:gd name="connsiteX207" fmla="*/ 57634 w 267328"/>
                <a:gd name="connsiteY207" fmla="*/ 929017 h 1251041"/>
                <a:gd name="connsiteX208" fmla="*/ 63802 w 267328"/>
                <a:gd name="connsiteY208" fmla="*/ 931511 h 1251041"/>
                <a:gd name="connsiteX209" fmla="*/ 66283 w 267328"/>
                <a:gd name="connsiteY209" fmla="*/ 926495 h 1251041"/>
                <a:gd name="connsiteX210" fmla="*/ 65917 w 267328"/>
                <a:gd name="connsiteY210" fmla="*/ 926495 h 1251041"/>
                <a:gd name="connsiteX211" fmla="*/ 65917 w 267328"/>
                <a:gd name="connsiteY211" fmla="*/ 922832 h 1251041"/>
                <a:gd name="connsiteX212" fmla="*/ 67374 w 267328"/>
                <a:gd name="connsiteY212" fmla="*/ 924290 h 1251041"/>
                <a:gd name="connsiteX213" fmla="*/ 69971 w 267328"/>
                <a:gd name="connsiteY213" fmla="*/ 919041 h 1251041"/>
                <a:gd name="connsiteX214" fmla="*/ 57634 w 267328"/>
                <a:gd name="connsiteY214" fmla="*/ 917794 h 1251041"/>
                <a:gd name="connsiteX215" fmla="*/ 61335 w 267328"/>
                <a:gd name="connsiteY215" fmla="*/ 911559 h 1251041"/>
                <a:gd name="connsiteX216" fmla="*/ 63802 w 267328"/>
                <a:gd name="connsiteY216" fmla="*/ 896595 h 1251041"/>
                <a:gd name="connsiteX217" fmla="*/ 63802 w 267328"/>
                <a:gd name="connsiteY217" fmla="*/ 900336 h 1251041"/>
                <a:gd name="connsiteX218" fmla="*/ 65036 w 267328"/>
                <a:gd name="connsiteY218" fmla="*/ 890360 h 1251041"/>
                <a:gd name="connsiteX219" fmla="*/ 68737 w 267328"/>
                <a:gd name="connsiteY219" fmla="*/ 892854 h 1251041"/>
                <a:gd name="connsiteX220" fmla="*/ 67504 w 267328"/>
                <a:gd name="connsiteY220" fmla="*/ 874149 h 1251041"/>
                <a:gd name="connsiteX221" fmla="*/ 66270 w 267328"/>
                <a:gd name="connsiteY221" fmla="*/ 889113 h 1251041"/>
                <a:gd name="connsiteX222" fmla="*/ 63802 w 267328"/>
                <a:gd name="connsiteY222" fmla="*/ 879137 h 1251041"/>
                <a:gd name="connsiteX223" fmla="*/ 67504 w 267328"/>
                <a:gd name="connsiteY223" fmla="*/ 865420 h 1251041"/>
                <a:gd name="connsiteX224" fmla="*/ 67504 w 267328"/>
                <a:gd name="connsiteY224" fmla="*/ 870408 h 1251041"/>
                <a:gd name="connsiteX225" fmla="*/ 71205 w 267328"/>
                <a:gd name="connsiteY225" fmla="*/ 864173 h 1251041"/>
                <a:gd name="connsiteX226" fmla="*/ 76140 w 267328"/>
                <a:gd name="connsiteY226" fmla="*/ 889113 h 1251041"/>
                <a:gd name="connsiteX227" fmla="*/ 77373 w 267328"/>
                <a:gd name="connsiteY227" fmla="*/ 881631 h 1251041"/>
                <a:gd name="connsiteX228" fmla="*/ 78607 w 267328"/>
                <a:gd name="connsiteY228" fmla="*/ 880384 h 1251041"/>
                <a:gd name="connsiteX229" fmla="*/ 72438 w 267328"/>
                <a:gd name="connsiteY229" fmla="*/ 859185 h 1251041"/>
                <a:gd name="connsiteX230" fmla="*/ 77373 w 267328"/>
                <a:gd name="connsiteY230" fmla="*/ 857938 h 1251041"/>
                <a:gd name="connsiteX231" fmla="*/ 77373 w 267328"/>
                <a:gd name="connsiteY231" fmla="*/ 836738 h 1251041"/>
                <a:gd name="connsiteX232" fmla="*/ 76140 w 267328"/>
                <a:gd name="connsiteY232" fmla="*/ 840480 h 1251041"/>
                <a:gd name="connsiteX233" fmla="*/ 77373 w 267328"/>
                <a:gd name="connsiteY233" fmla="*/ 830504 h 1251041"/>
                <a:gd name="connsiteX234" fmla="*/ 81075 w 267328"/>
                <a:gd name="connsiteY234" fmla="*/ 829256 h 1251041"/>
                <a:gd name="connsiteX235" fmla="*/ 79841 w 267328"/>
                <a:gd name="connsiteY235" fmla="*/ 819280 h 1251041"/>
                <a:gd name="connsiteX236" fmla="*/ 83542 w 267328"/>
                <a:gd name="connsiteY236" fmla="*/ 820528 h 1251041"/>
                <a:gd name="connsiteX237" fmla="*/ 81075 w 267328"/>
                <a:gd name="connsiteY237" fmla="*/ 816786 h 1251041"/>
                <a:gd name="connsiteX238" fmla="*/ 87243 w 267328"/>
                <a:gd name="connsiteY238" fmla="*/ 805563 h 1251041"/>
                <a:gd name="connsiteX239" fmla="*/ 82308 w 267328"/>
                <a:gd name="connsiteY239" fmla="*/ 806810 h 1251041"/>
                <a:gd name="connsiteX240" fmla="*/ 84309 w 267328"/>
                <a:gd name="connsiteY240" fmla="*/ 799734 h 1251041"/>
                <a:gd name="connsiteX241" fmla="*/ 82391 w 267328"/>
                <a:gd name="connsiteY241" fmla="*/ 800419 h 1251041"/>
                <a:gd name="connsiteX242" fmla="*/ 82391 w 267328"/>
                <a:gd name="connsiteY242" fmla="*/ 791002 h 1251041"/>
                <a:gd name="connsiteX243" fmla="*/ 135359 w 267328"/>
                <a:gd name="connsiteY243" fmla="*/ 548681 h 1251041"/>
                <a:gd name="connsiteX244" fmla="*/ 135477 w 267328"/>
                <a:gd name="connsiteY244" fmla="*/ 549393 h 1251041"/>
                <a:gd name="connsiteX245" fmla="*/ 135359 w 267328"/>
                <a:gd name="connsiteY245" fmla="*/ 549928 h 1251041"/>
                <a:gd name="connsiteX246" fmla="*/ 181387 w 267328"/>
                <a:gd name="connsiteY246" fmla="*/ 373334 h 1251041"/>
                <a:gd name="connsiteX247" fmla="*/ 182241 w 267328"/>
                <a:gd name="connsiteY247" fmla="*/ 374101 h 1251041"/>
                <a:gd name="connsiteX248" fmla="*/ 181007 w 267328"/>
                <a:gd name="connsiteY248" fmla="*/ 374101 h 1251041"/>
                <a:gd name="connsiteX249" fmla="*/ 222954 w 267328"/>
                <a:gd name="connsiteY249" fmla="*/ 125947 h 1251041"/>
                <a:gd name="connsiteX250" fmla="*/ 222575 w 267328"/>
                <a:gd name="connsiteY250" fmla="*/ 128437 h 1251041"/>
                <a:gd name="connsiteX251" fmla="*/ 221720 w 267328"/>
                <a:gd name="connsiteY251" fmla="*/ 132182 h 1251041"/>
                <a:gd name="connsiteX252" fmla="*/ 260527 w 267328"/>
                <a:gd name="connsiteY252" fmla="*/ 6575 h 1251041"/>
                <a:gd name="connsiteX253" fmla="*/ 260120 w 267328"/>
                <a:gd name="connsiteY253" fmla="*/ 9041 h 1251041"/>
                <a:gd name="connsiteX254" fmla="*/ 259966 w 267328"/>
                <a:gd name="connsiteY254" fmla="*/ 17458 h 1251041"/>
                <a:gd name="connsiteX255" fmla="*/ 255031 w 267328"/>
                <a:gd name="connsiteY255" fmla="*/ 28681 h 1251041"/>
                <a:gd name="connsiteX256" fmla="*/ 257498 w 267328"/>
                <a:gd name="connsiteY256" fmla="*/ 28681 h 1251041"/>
                <a:gd name="connsiteX257" fmla="*/ 257498 w 267328"/>
                <a:gd name="connsiteY257" fmla="*/ 29928 h 1251041"/>
                <a:gd name="connsiteX258" fmla="*/ 237759 w 267328"/>
                <a:gd name="connsiteY258" fmla="*/ 115971 h 1251041"/>
                <a:gd name="connsiteX259" fmla="*/ 238992 w 267328"/>
                <a:gd name="connsiteY259" fmla="*/ 115971 h 1251041"/>
                <a:gd name="connsiteX260" fmla="*/ 238992 w 267328"/>
                <a:gd name="connsiteY260" fmla="*/ 124700 h 1251041"/>
                <a:gd name="connsiteX261" fmla="*/ 234057 w 267328"/>
                <a:gd name="connsiteY261" fmla="*/ 132182 h 1251041"/>
                <a:gd name="connsiteX262" fmla="*/ 236525 w 267328"/>
                <a:gd name="connsiteY262" fmla="*/ 133429 h 1251041"/>
                <a:gd name="connsiteX263" fmla="*/ 226655 w 267328"/>
                <a:gd name="connsiteY263" fmla="*/ 173333 h 1251041"/>
                <a:gd name="connsiteX264" fmla="*/ 224188 w 267328"/>
                <a:gd name="connsiteY264" fmla="*/ 175827 h 1251041"/>
                <a:gd name="connsiteX265" fmla="*/ 225421 w 267328"/>
                <a:gd name="connsiteY265" fmla="*/ 187050 h 1251041"/>
                <a:gd name="connsiteX266" fmla="*/ 218019 w 267328"/>
                <a:gd name="connsiteY266" fmla="*/ 200767 h 1251041"/>
                <a:gd name="connsiteX267" fmla="*/ 219253 w 267328"/>
                <a:gd name="connsiteY267" fmla="*/ 204508 h 1251041"/>
                <a:gd name="connsiteX268" fmla="*/ 215551 w 267328"/>
                <a:gd name="connsiteY268" fmla="*/ 223213 h 1251041"/>
                <a:gd name="connsiteX269" fmla="*/ 205682 w 267328"/>
                <a:gd name="connsiteY269" fmla="*/ 259376 h 1251041"/>
                <a:gd name="connsiteX270" fmla="*/ 206915 w 267328"/>
                <a:gd name="connsiteY270" fmla="*/ 264364 h 1251041"/>
                <a:gd name="connsiteX271" fmla="*/ 209383 w 267328"/>
                <a:gd name="connsiteY271" fmla="*/ 261870 h 1251041"/>
                <a:gd name="connsiteX272" fmla="*/ 206915 w 267328"/>
                <a:gd name="connsiteY272" fmla="*/ 269352 h 1251041"/>
                <a:gd name="connsiteX273" fmla="*/ 206915 w 267328"/>
                <a:gd name="connsiteY273" fmla="*/ 270600 h 1251041"/>
                <a:gd name="connsiteX274" fmla="*/ 206915 w 267328"/>
                <a:gd name="connsiteY274" fmla="*/ 271846 h 1251041"/>
                <a:gd name="connsiteX275" fmla="*/ 205682 w 267328"/>
                <a:gd name="connsiteY275" fmla="*/ 275588 h 1251041"/>
                <a:gd name="connsiteX276" fmla="*/ 204448 w 267328"/>
                <a:gd name="connsiteY276" fmla="*/ 285564 h 1251041"/>
                <a:gd name="connsiteX277" fmla="*/ 205682 w 267328"/>
                <a:gd name="connsiteY277" fmla="*/ 284317 h 1251041"/>
                <a:gd name="connsiteX278" fmla="*/ 204448 w 267328"/>
                <a:gd name="connsiteY278" fmla="*/ 289305 h 1251041"/>
                <a:gd name="connsiteX279" fmla="*/ 201980 w 267328"/>
                <a:gd name="connsiteY279" fmla="*/ 286811 h 1251041"/>
                <a:gd name="connsiteX280" fmla="*/ 201980 w 267328"/>
                <a:gd name="connsiteY280" fmla="*/ 296787 h 1251041"/>
                <a:gd name="connsiteX281" fmla="*/ 200747 w 267328"/>
                <a:gd name="connsiteY281" fmla="*/ 293046 h 1251041"/>
                <a:gd name="connsiteX282" fmla="*/ 199513 w 267328"/>
                <a:gd name="connsiteY282" fmla="*/ 300528 h 1251041"/>
                <a:gd name="connsiteX283" fmla="*/ 201980 w 267328"/>
                <a:gd name="connsiteY283" fmla="*/ 298034 h 1251041"/>
                <a:gd name="connsiteX284" fmla="*/ 187176 w 267328"/>
                <a:gd name="connsiteY284" fmla="*/ 361631 h 1251041"/>
                <a:gd name="connsiteX285" fmla="*/ 181387 w 267328"/>
                <a:gd name="connsiteY285" fmla="*/ 373334 h 1251041"/>
                <a:gd name="connsiteX286" fmla="*/ 180852 w 267328"/>
                <a:gd name="connsiteY286" fmla="*/ 372854 h 1251041"/>
                <a:gd name="connsiteX287" fmla="*/ 178539 w 267328"/>
                <a:gd name="connsiteY287" fmla="*/ 379089 h 1251041"/>
                <a:gd name="connsiteX288" fmla="*/ 183474 w 267328"/>
                <a:gd name="connsiteY288" fmla="*/ 376595 h 1251041"/>
                <a:gd name="connsiteX289" fmla="*/ 182241 w 267328"/>
                <a:gd name="connsiteY289" fmla="*/ 385324 h 1251041"/>
                <a:gd name="connsiteX290" fmla="*/ 176072 w 267328"/>
                <a:gd name="connsiteY290" fmla="*/ 421487 h 1251041"/>
                <a:gd name="connsiteX291" fmla="*/ 176072 w 267328"/>
                <a:gd name="connsiteY291" fmla="*/ 420240 h 1251041"/>
                <a:gd name="connsiteX292" fmla="*/ 168670 w 267328"/>
                <a:gd name="connsiteY292" fmla="*/ 447674 h 1251041"/>
                <a:gd name="connsiteX293" fmla="*/ 167436 w 267328"/>
                <a:gd name="connsiteY293" fmla="*/ 448921 h 1251041"/>
                <a:gd name="connsiteX294" fmla="*/ 163735 w 267328"/>
                <a:gd name="connsiteY294" fmla="*/ 472614 h 1251041"/>
                <a:gd name="connsiteX295" fmla="*/ 162501 w 267328"/>
                <a:gd name="connsiteY295" fmla="*/ 486331 h 1251041"/>
                <a:gd name="connsiteX296" fmla="*/ 161267 w 267328"/>
                <a:gd name="connsiteY296" fmla="*/ 486331 h 1251041"/>
                <a:gd name="connsiteX297" fmla="*/ 158800 w 267328"/>
                <a:gd name="connsiteY297" fmla="*/ 498801 h 1251041"/>
                <a:gd name="connsiteX298" fmla="*/ 151397 w 267328"/>
                <a:gd name="connsiteY298" fmla="*/ 523741 h 1251041"/>
                <a:gd name="connsiteX299" fmla="*/ 151397 w 267328"/>
                <a:gd name="connsiteY299" fmla="*/ 539952 h 1251041"/>
                <a:gd name="connsiteX300" fmla="*/ 150164 w 267328"/>
                <a:gd name="connsiteY300" fmla="*/ 539952 h 1251041"/>
                <a:gd name="connsiteX301" fmla="*/ 145229 w 267328"/>
                <a:gd name="connsiteY301" fmla="*/ 559904 h 1251041"/>
                <a:gd name="connsiteX302" fmla="*/ 147696 w 267328"/>
                <a:gd name="connsiteY302" fmla="*/ 559904 h 1251041"/>
                <a:gd name="connsiteX303" fmla="*/ 145229 w 267328"/>
                <a:gd name="connsiteY303" fmla="*/ 582350 h 1251041"/>
                <a:gd name="connsiteX304" fmla="*/ 141527 w 267328"/>
                <a:gd name="connsiteY304" fmla="*/ 584844 h 1251041"/>
                <a:gd name="connsiteX305" fmla="*/ 141527 w 267328"/>
                <a:gd name="connsiteY305" fmla="*/ 594820 h 1251041"/>
                <a:gd name="connsiteX306" fmla="*/ 141527 w 267328"/>
                <a:gd name="connsiteY306" fmla="*/ 591079 h 1251041"/>
                <a:gd name="connsiteX307" fmla="*/ 134125 w 267328"/>
                <a:gd name="connsiteY307" fmla="*/ 604796 h 1251041"/>
                <a:gd name="connsiteX308" fmla="*/ 135359 w 267328"/>
                <a:gd name="connsiteY308" fmla="*/ 603549 h 1251041"/>
                <a:gd name="connsiteX309" fmla="*/ 130424 w 267328"/>
                <a:gd name="connsiteY309" fmla="*/ 621007 h 1251041"/>
                <a:gd name="connsiteX310" fmla="*/ 132891 w 267328"/>
                <a:gd name="connsiteY310" fmla="*/ 619760 h 1251041"/>
                <a:gd name="connsiteX311" fmla="*/ 127956 w 267328"/>
                <a:gd name="connsiteY311" fmla="*/ 637218 h 1251041"/>
                <a:gd name="connsiteX312" fmla="*/ 127956 w 267328"/>
                <a:gd name="connsiteY312" fmla="*/ 635971 h 1251041"/>
                <a:gd name="connsiteX313" fmla="*/ 126723 w 267328"/>
                <a:gd name="connsiteY313" fmla="*/ 648441 h 1251041"/>
                <a:gd name="connsiteX314" fmla="*/ 126723 w 267328"/>
                <a:gd name="connsiteY314" fmla="*/ 647194 h 1251041"/>
                <a:gd name="connsiteX315" fmla="*/ 124255 w 267328"/>
                <a:gd name="connsiteY315" fmla="*/ 659664 h 1251041"/>
                <a:gd name="connsiteX316" fmla="*/ 123021 w 267328"/>
                <a:gd name="connsiteY316" fmla="*/ 664652 h 1251041"/>
                <a:gd name="connsiteX317" fmla="*/ 120554 w 267328"/>
                <a:gd name="connsiteY317" fmla="*/ 683357 h 1251041"/>
                <a:gd name="connsiteX318" fmla="*/ 118087 w 267328"/>
                <a:gd name="connsiteY318" fmla="*/ 682110 h 1251041"/>
                <a:gd name="connsiteX319" fmla="*/ 117490 w 267328"/>
                <a:gd name="connsiteY319" fmla="*/ 686939 h 1251041"/>
                <a:gd name="connsiteX320" fmla="*/ 118096 w 267328"/>
                <a:gd name="connsiteY320" fmla="*/ 686636 h 1251041"/>
                <a:gd name="connsiteX321" fmla="*/ 118096 w 267328"/>
                <a:gd name="connsiteY321" fmla="*/ 690754 h 1251041"/>
                <a:gd name="connsiteX322" fmla="*/ 117136 w 267328"/>
                <a:gd name="connsiteY322" fmla="*/ 689795 h 1251041"/>
                <a:gd name="connsiteX323" fmla="*/ 116853 w 267328"/>
                <a:gd name="connsiteY323" fmla="*/ 692086 h 1251041"/>
                <a:gd name="connsiteX324" fmla="*/ 120554 w 267328"/>
                <a:gd name="connsiteY324" fmla="*/ 703309 h 1251041"/>
                <a:gd name="connsiteX325" fmla="*/ 119320 w 267328"/>
                <a:gd name="connsiteY325" fmla="*/ 700815 h 1251041"/>
                <a:gd name="connsiteX326" fmla="*/ 119320 w 267328"/>
                <a:gd name="connsiteY326" fmla="*/ 703309 h 1251041"/>
                <a:gd name="connsiteX327" fmla="*/ 116853 w 267328"/>
                <a:gd name="connsiteY327" fmla="*/ 703309 h 1251041"/>
                <a:gd name="connsiteX328" fmla="*/ 114385 w 267328"/>
                <a:gd name="connsiteY328" fmla="*/ 720767 h 1251041"/>
                <a:gd name="connsiteX329" fmla="*/ 113152 w 267328"/>
                <a:gd name="connsiteY329" fmla="*/ 720767 h 1251041"/>
                <a:gd name="connsiteX330" fmla="*/ 111918 w 267328"/>
                <a:gd name="connsiteY330" fmla="*/ 730743 h 1251041"/>
                <a:gd name="connsiteX331" fmla="*/ 99581 w 267328"/>
                <a:gd name="connsiteY331" fmla="*/ 778129 h 1251041"/>
                <a:gd name="connsiteX332" fmla="*/ 98347 w 267328"/>
                <a:gd name="connsiteY332" fmla="*/ 786858 h 1251041"/>
                <a:gd name="connsiteX333" fmla="*/ 97113 w 267328"/>
                <a:gd name="connsiteY333" fmla="*/ 785611 h 1251041"/>
                <a:gd name="connsiteX334" fmla="*/ 97113 w 267328"/>
                <a:gd name="connsiteY334" fmla="*/ 803069 h 1251041"/>
                <a:gd name="connsiteX335" fmla="*/ 93412 w 267328"/>
                <a:gd name="connsiteY335" fmla="*/ 803069 h 1251041"/>
                <a:gd name="connsiteX336" fmla="*/ 87243 w 267328"/>
                <a:gd name="connsiteY336" fmla="*/ 784364 h 1251041"/>
                <a:gd name="connsiteX337" fmla="*/ 90944 w 267328"/>
                <a:gd name="connsiteY337" fmla="*/ 786858 h 1251041"/>
                <a:gd name="connsiteX338" fmla="*/ 94646 w 267328"/>
                <a:gd name="connsiteY338" fmla="*/ 755683 h 1251041"/>
                <a:gd name="connsiteX339" fmla="*/ 94646 w 267328"/>
                <a:gd name="connsiteY339" fmla="*/ 756930 h 1251041"/>
                <a:gd name="connsiteX340" fmla="*/ 97113 w 267328"/>
                <a:gd name="connsiteY340" fmla="*/ 748201 h 1251041"/>
                <a:gd name="connsiteX341" fmla="*/ 97113 w 267328"/>
                <a:gd name="connsiteY341" fmla="*/ 750695 h 1251041"/>
                <a:gd name="connsiteX342" fmla="*/ 98347 w 267328"/>
                <a:gd name="connsiteY342" fmla="*/ 735731 h 1251041"/>
                <a:gd name="connsiteX343" fmla="*/ 99581 w 267328"/>
                <a:gd name="connsiteY343" fmla="*/ 743213 h 1251041"/>
                <a:gd name="connsiteX344" fmla="*/ 98347 w 267328"/>
                <a:gd name="connsiteY344" fmla="*/ 728249 h 1251041"/>
                <a:gd name="connsiteX345" fmla="*/ 100814 w 267328"/>
                <a:gd name="connsiteY345" fmla="*/ 723261 h 1251041"/>
                <a:gd name="connsiteX346" fmla="*/ 102048 w 267328"/>
                <a:gd name="connsiteY346" fmla="*/ 710791 h 1251041"/>
                <a:gd name="connsiteX347" fmla="*/ 103282 w 267328"/>
                <a:gd name="connsiteY347" fmla="*/ 709544 h 1251041"/>
                <a:gd name="connsiteX348" fmla="*/ 100814 w 267328"/>
                <a:gd name="connsiteY348" fmla="*/ 727002 h 1251041"/>
                <a:gd name="connsiteX349" fmla="*/ 105749 w 267328"/>
                <a:gd name="connsiteY349" fmla="*/ 728249 h 1251041"/>
                <a:gd name="connsiteX350" fmla="*/ 104515 w 267328"/>
                <a:gd name="connsiteY350" fmla="*/ 699568 h 1251041"/>
                <a:gd name="connsiteX351" fmla="*/ 108217 w 267328"/>
                <a:gd name="connsiteY351" fmla="*/ 688345 h 1251041"/>
                <a:gd name="connsiteX352" fmla="*/ 106983 w 267328"/>
                <a:gd name="connsiteY352" fmla="*/ 687098 h 1251041"/>
                <a:gd name="connsiteX353" fmla="*/ 110684 w 267328"/>
                <a:gd name="connsiteY353" fmla="*/ 685851 h 1251041"/>
                <a:gd name="connsiteX354" fmla="*/ 110684 w 267328"/>
                <a:gd name="connsiteY354" fmla="*/ 684604 h 1251041"/>
                <a:gd name="connsiteX355" fmla="*/ 110684 w 267328"/>
                <a:gd name="connsiteY355" fmla="*/ 683886 h 1251041"/>
                <a:gd name="connsiteX356" fmla="*/ 110684 w 267328"/>
                <a:gd name="connsiteY356" fmla="*/ 683357 h 1251041"/>
                <a:gd name="connsiteX357" fmla="*/ 110684 w 267328"/>
                <a:gd name="connsiteY357" fmla="*/ 682110 h 1251041"/>
                <a:gd name="connsiteX358" fmla="*/ 111856 w 267328"/>
                <a:gd name="connsiteY358" fmla="*/ 683886 h 1251041"/>
                <a:gd name="connsiteX359" fmla="*/ 113152 w 267328"/>
                <a:gd name="connsiteY359" fmla="*/ 685851 h 1251041"/>
                <a:gd name="connsiteX360" fmla="*/ 111918 w 267328"/>
                <a:gd name="connsiteY360" fmla="*/ 688345 h 1251041"/>
                <a:gd name="connsiteX361" fmla="*/ 114385 w 267328"/>
                <a:gd name="connsiteY361" fmla="*/ 689592 h 1251041"/>
                <a:gd name="connsiteX362" fmla="*/ 114385 w 267328"/>
                <a:gd name="connsiteY362" fmla="*/ 688345 h 1251041"/>
                <a:gd name="connsiteX363" fmla="*/ 115619 w 267328"/>
                <a:gd name="connsiteY363" fmla="*/ 689592 h 1251041"/>
                <a:gd name="connsiteX364" fmla="*/ 115619 w 267328"/>
                <a:gd name="connsiteY364" fmla="*/ 688279 h 1251041"/>
                <a:gd name="connsiteX365" fmla="*/ 115349 w 267328"/>
                <a:gd name="connsiteY365" fmla="*/ 688009 h 1251041"/>
                <a:gd name="connsiteX366" fmla="*/ 115619 w 267328"/>
                <a:gd name="connsiteY366" fmla="*/ 687874 h 1251041"/>
                <a:gd name="connsiteX367" fmla="*/ 115619 w 267328"/>
                <a:gd name="connsiteY367" fmla="*/ 680863 h 1251041"/>
                <a:gd name="connsiteX368" fmla="*/ 114385 w 267328"/>
                <a:gd name="connsiteY368" fmla="*/ 684604 h 1251041"/>
                <a:gd name="connsiteX369" fmla="*/ 110684 w 267328"/>
                <a:gd name="connsiteY369" fmla="*/ 677122 h 1251041"/>
                <a:gd name="connsiteX370" fmla="*/ 113152 w 267328"/>
                <a:gd name="connsiteY370" fmla="*/ 670887 h 1251041"/>
                <a:gd name="connsiteX371" fmla="*/ 113152 w 267328"/>
                <a:gd name="connsiteY371" fmla="*/ 654676 h 1251041"/>
                <a:gd name="connsiteX372" fmla="*/ 115619 w 267328"/>
                <a:gd name="connsiteY372" fmla="*/ 655923 h 1251041"/>
                <a:gd name="connsiteX373" fmla="*/ 120554 w 267328"/>
                <a:gd name="connsiteY373" fmla="*/ 637218 h 1251041"/>
                <a:gd name="connsiteX374" fmla="*/ 119320 w 267328"/>
                <a:gd name="connsiteY374" fmla="*/ 630983 h 1251041"/>
                <a:gd name="connsiteX375" fmla="*/ 119320 w 267328"/>
                <a:gd name="connsiteY375" fmla="*/ 625995 h 1251041"/>
                <a:gd name="connsiteX376" fmla="*/ 120554 w 267328"/>
                <a:gd name="connsiteY376" fmla="*/ 625995 h 1251041"/>
                <a:gd name="connsiteX377" fmla="*/ 124255 w 267328"/>
                <a:gd name="connsiteY377" fmla="*/ 606043 h 1251041"/>
                <a:gd name="connsiteX378" fmla="*/ 121788 w 267328"/>
                <a:gd name="connsiteY378" fmla="*/ 601055 h 1251041"/>
                <a:gd name="connsiteX379" fmla="*/ 126723 w 267328"/>
                <a:gd name="connsiteY379" fmla="*/ 594820 h 1251041"/>
                <a:gd name="connsiteX380" fmla="*/ 124255 w 267328"/>
                <a:gd name="connsiteY380" fmla="*/ 587338 h 1251041"/>
                <a:gd name="connsiteX381" fmla="*/ 126723 w 267328"/>
                <a:gd name="connsiteY381" fmla="*/ 588585 h 1251041"/>
                <a:gd name="connsiteX382" fmla="*/ 128222 w 267328"/>
                <a:gd name="connsiteY382" fmla="*/ 584039 h 1251041"/>
                <a:gd name="connsiteX383" fmla="*/ 129190 w 267328"/>
                <a:gd name="connsiteY383" fmla="*/ 581103 h 1251041"/>
                <a:gd name="connsiteX384" fmla="*/ 130424 w 267328"/>
                <a:gd name="connsiteY384" fmla="*/ 573621 h 1251041"/>
                <a:gd name="connsiteX385" fmla="*/ 124255 w 267328"/>
                <a:gd name="connsiteY385" fmla="*/ 578609 h 1251041"/>
                <a:gd name="connsiteX386" fmla="*/ 130424 w 267328"/>
                <a:gd name="connsiteY386" fmla="*/ 564892 h 1251041"/>
                <a:gd name="connsiteX387" fmla="*/ 129190 w 267328"/>
                <a:gd name="connsiteY387" fmla="*/ 571127 h 1251041"/>
                <a:gd name="connsiteX388" fmla="*/ 135359 w 267328"/>
                <a:gd name="connsiteY388" fmla="*/ 553669 h 1251041"/>
                <a:gd name="connsiteX389" fmla="*/ 135359 w 267328"/>
                <a:gd name="connsiteY389" fmla="*/ 556163 h 1251041"/>
                <a:gd name="connsiteX390" fmla="*/ 136593 w 267328"/>
                <a:gd name="connsiteY390" fmla="*/ 556163 h 1251041"/>
                <a:gd name="connsiteX391" fmla="*/ 135477 w 267328"/>
                <a:gd name="connsiteY391" fmla="*/ 549393 h 1251041"/>
                <a:gd name="connsiteX392" fmla="*/ 137826 w 267328"/>
                <a:gd name="connsiteY392" fmla="*/ 538705 h 1251041"/>
                <a:gd name="connsiteX393" fmla="*/ 137826 w 267328"/>
                <a:gd name="connsiteY393" fmla="*/ 539952 h 1251041"/>
                <a:gd name="connsiteX394" fmla="*/ 139060 w 267328"/>
                <a:gd name="connsiteY394" fmla="*/ 532470 h 1251041"/>
                <a:gd name="connsiteX395" fmla="*/ 140294 w 267328"/>
                <a:gd name="connsiteY395" fmla="*/ 529976 h 1251041"/>
                <a:gd name="connsiteX396" fmla="*/ 140331 w 267328"/>
                <a:gd name="connsiteY396" fmla="*/ 527823 h 1251041"/>
                <a:gd name="connsiteX397" fmla="*/ 137321 w 267328"/>
                <a:gd name="connsiteY397" fmla="*/ 530080 h 1251041"/>
                <a:gd name="connsiteX398" fmla="*/ 137321 w 267328"/>
                <a:gd name="connsiteY398" fmla="*/ 527333 h 1251041"/>
                <a:gd name="connsiteX399" fmla="*/ 140340 w 267328"/>
                <a:gd name="connsiteY399" fmla="*/ 527333 h 1251041"/>
                <a:gd name="connsiteX400" fmla="*/ 140448 w 267328"/>
                <a:gd name="connsiteY400" fmla="*/ 521091 h 1251041"/>
                <a:gd name="connsiteX401" fmla="*/ 141527 w 267328"/>
                <a:gd name="connsiteY401" fmla="*/ 515012 h 1251041"/>
                <a:gd name="connsiteX402" fmla="*/ 141527 w 267328"/>
                <a:gd name="connsiteY402" fmla="*/ 517506 h 1251041"/>
                <a:gd name="connsiteX403" fmla="*/ 142761 w 267328"/>
                <a:gd name="connsiteY403" fmla="*/ 513765 h 1251041"/>
                <a:gd name="connsiteX404" fmla="*/ 142761 w 267328"/>
                <a:gd name="connsiteY404" fmla="*/ 491319 h 1251041"/>
                <a:gd name="connsiteX405" fmla="*/ 143995 w 267328"/>
                <a:gd name="connsiteY405" fmla="*/ 497554 h 1251041"/>
                <a:gd name="connsiteX406" fmla="*/ 145969 w 267328"/>
                <a:gd name="connsiteY406" fmla="*/ 493562 h 1251041"/>
                <a:gd name="connsiteX407" fmla="*/ 145229 w 267328"/>
                <a:gd name="connsiteY407" fmla="*/ 498801 h 1251041"/>
                <a:gd name="connsiteX408" fmla="*/ 146462 w 267328"/>
                <a:gd name="connsiteY408" fmla="*/ 492566 h 1251041"/>
                <a:gd name="connsiteX409" fmla="*/ 145969 w 267328"/>
                <a:gd name="connsiteY409" fmla="*/ 493562 h 1251041"/>
                <a:gd name="connsiteX410" fmla="*/ 147696 w 267328"/>
                <a:gd name="connsiteY410" fmla="*/ 481343 h 1251041"/>
                <a:gd name="connsiteX411" fmla="*/ 148307 w 267328"/>
                <a:gd name="connsiteY411" fmla="*/ 480520 h 1251041"/>
                <a:gd name="connsiteX412" fmla="*/ 148307 w 267328"/>
                <a:gd name="connsiteY412" fmla="*/ 477900 h 1251041"/>
                <a:gd name="connsiteX413" fmla="*/ 149608 w 267328"/>
                <a:gd name="connsiteY413" fmla="*/ 478767 h 1251041"/>
                <a:gd name="connsiteX414" fmla="*/ 151397 w 267328"/>
                <a:gd name="connsiteY414" fmla="*/ 476355 h 1251041"/>
                <a:gd name="connsiteX415" fmla="*/ 148930 w 267328"/>
                <a:gd name="connsiteY415" fmla="*/ 471367 h 1251041"/>
                <a:gd name="connsiteX416" fmla="*/ 151397 w 267328"/>
                <a:gd name="connsiteY416" fmla="*/ 467626 h 1251041"/>
                <a:gd name="connsiteX417" fmla="*/ 156332 w 267328"/>
                <a:gd name="connsiteY417" fmla="*/ 445180 h 1251041"/>
                <a:gd name="connsiteX418" fmla="*/ 156332 w 267328"/>
                <a:gd name="connsiteY418" fmla="*/ 442686 h 1251041"/>
                <a:gd name="connsiteX419" fmla="*/ 158800 w 267328"/>
                <a:gd name="connsiteY419" fmla="*/ 420240 h 1251041"/>
                <a:gd name="connsiteX420" fmla="*/ 162501 w 267328"/>
                <a:gd name="connsiteY420" fmla="*/ 417746 h 1251041"/>
                <a:gd name="connsiteX421" fmla="*/ 163735 w 267328"/>
                <a:gd name="connsiteY421" fmla="*/ 406523 h 1251041"/>
                <a:gd name="connsiteX422" fmla="*/ 164968 w 267328"/>
                <a:gd name="connsiteY422" fmla="*/ 412758 h 1251041"/>
                <a:gd name="connsiteX423" fmla="*/ 164968 w 267328"/>
                <a:gd name="connsiteY423" fmla="*/ 405276 h 1251041"/>
                <a:gd name="connsiteX424" fmla="*/ 166202 w 267328"/>
                <a:gd name="connsiteY424" fmla="*/ 406523 h 1251041"/>
                <a:gd name="connsiteX425" fmla="*/ 167436 w 267328"/>
                <a:gd name="connsiteY425" fmla="*/ 395300 h 1251041"/>
                <a:gd name="connsiteX426" fmla="*/ 164968 w 267328"/>
                <a:gd name="connsiteY426" fmla="*/ 399041 h 1251041"/>
                <a:gd name="connsiteX427" fmla="*/ 168670 w 267328"/>
                <a:gd name="connsiteY427" fmla="*/ 386571 h 1251041"/>
                <a:gd name="connsiteX428" fmla="*/ 168670 w 267328"/>
                <a:gd name="connsiteY428" fmla="*/ 389065 h 1251041"/>
                <a:gd name="connsiteX429" fmla="*/ 168670 w 267328"/>
                <a:gd name="connsiteY429" fmla="*/ 395300 h 1251041"/>
                <a:gd name="connsiteX430" fmla="*/ 171137 w 267328"/>
                <a:gd name="connsiteY430" fmla="*/ 390312 h 1251041"/>
                <a:gd name="connsiteX431" fmla="*/ 169903 w 267328"/>
                <a:gd name="connsiteY431" fmla="*/ 384077 h 1251041"/>
                <a:gd name="connsiteX432" fmla="*/ 172371 w 267328"/>
                <a:gd name="connsiteY432" fmla="*/ 370360 h 1251041"/>
                <a:gd name="connsiteX433" fmla="*/ 173605 w 267328"/>
                <a:gd name="connsiteY433" fmla="*/ 371607 h 1251041"/>
                <a:gd name="connsiteX434" fmla="*/ 173605 w 267328"/>
                <a:gd name="connsiteY434" fmla="*/ 365372 h 1251041"/>
                <a:gd name="connsiteX435" fmla="*/ 174838 w 267328"/>
                <a:gd name="connsiteY435" fmla="*/ 370360 h 1251041"/>
                <a:gd name="connsiteX436" fmla="*/ 176072 w 267328"/>
                <a:gd name="connsiteY436" fmla="*/ 356643 h 1251041"/>
                <a:gd name="connsiteX437" fmla="*/ 177306 w 267328"/>
                <a:gd name="connsiteY437" fmla="*/ 357890 h 1251041"/>
                <a:gd name="connsiteX438" fmla="*/ 178539 w 267328"/>
                <a:gd name="connsiteY438" fmla="*/ 347914 h 1251041"/>
                <a:gd name="connsiteX439" fmla="*/ 177306 w 267328"/>
                <a:gd name="connsiteY439" fmla="*/ 344173 h 1251041"/>
                <a:gd name="connsiteX440" fmla="*/ 179773 w 267328"/>
                <a:gd name="connsiteY440" fmla="*/ 335444 h 1251041"/>
                <a:gd name="connsiteX441" fmla="*/ 177306 w 267328"/>
                <a:gd name="connsiteY441" fmla="*/ 340432 h 1251041"/>
                <a:gd name="connsiteX442" fmla="*/ 184708 w 267328"/>
                <a:gd name="connsiteY442" fmla="*/ 316739 h 1251041"/>
                <a:gd name="connsiteX443" fmla="*/ 181007 w 267328"/>
                <a:gd name="connsiteY443" fmla="*/ 324221 h 1251041"/>
                <a:gd name="connsiteX444" fmla="*/ 184708 w 267328"/>
                <a:gd name="connsiteY444" fmla="*/ 308010 h 1251041"/>
                <a:gd name="connsiteX445" fmla="*/ 185942 w 267328"/>
                <a:gd name="connsiteY445" fmla="*/ 311751 h 1251041"/>
                <a:gd name="connsiteX446" fmla="*/ 185942 w 267328"/>
                <a:gd name="connsiteY446" fmla="*/ 306763 h 1251041"/>
                <a:gd name="connsiteX447" fmla="*/ 188409 w 267328"/>
                <a:gd name="connsiteY447" fmla="*/ 306763 h 1251041"/>
                <a:gd name="connsiteX448" fmla="*/ 188409 w 267328"/>
                <a:gd name="connsiteY448" fmla="*/ 289305 h 1251041"/>
                <a:gd name="connsiteX449" fmla="*/ 192111 w 267328"/>
                <a:gd name="connsiteY449" fmla="*/ 281822 h 1251041"/>
                <a:gd name="connsiteX450" fmla="*/ 190877 w 267328"/>
                <a:gd name="connsiteY450" fmla="*/ 299281 h 1251041"/>
                <a:gd name="connsiteX451" fmla="*/ 192111 w 267328"/>
                <a:gd name="connsiteY451" fmla="*/ 291799 h 1251041"/>
                <a:gd name="connsiteX452" fmla="*/ 192111 w 267328"/>
                <a:gd name="connsiteY452" fmla="*/ 296787 h 1251041"/>
                <a:gd name="connsiteX453" fmla="*/ 194578 w 267328"/>
                <a:gd name="connsiteY453" fmla="*/ 278082 h 1251041"/>
                <a:gd name="connsiteX454" fmla="*/ 193344 w 267328"/>
                <a:gd name="connsiteY454" fmla="*/ 286811 h 1251041"/>
                <a:gd name="connsiteX455" fmla="*/ 192111 w 267328"/>
                <a:gd name="connsiteY455" fmla="*/ 280576 h 1251041"/>
                <a:gd name="connsiteX456" fmla="*/ 194578 w 267328"/>
                <a:gd name="connsiteY456" fmla="*/ 268106 h 1251041"/>
                <a:gd name="connsiteX457" fmla="*/ 194578 w 267328"/>
                <a:gd name="connsiteY457" fmla="*/ 270600 h 1251041"/>
                <a:gd name="connsiteX458" fmla="*/ 201980 w 267328"/>
                <a:gd name="connsiteY458" fmla="*/ 253141 h 1251041"/>
                <a:gd name="connsiteX459" fmla="*/ 201980 w 267328"/>
                <a:gd name="connsiteY459" fmla="*/ 244412 h 1251041"/>
                <a:gd name="connsiteX460" fmla="*/ 198279 w 267328"/>
                <a:gd name="connsiteY460" fmla="*/ 251894 h 1251041"/>
                <a:gd name="connsiteX461" fmla="*/ 204448 w 267328"/>
                <a:gd name="connsiteY461" fmla="*/ 228201 h 1251041"/>
                <a:gd name="connsiteX462" fmla="*/ 206915 w 267328"/>
                <a:gd name="connsiteY462" fmla="*/ 230695 h 1251041"/>
                <a:gd name="connsiteX463" fmla="*/ 206915 w 267328"/>
                <a:gd name="connsiteY463" fmla="*/ 219472 h 1251041"/>
                <a:gd name="connsiteX464" fmla="*/ 208149 w 267328"/>
                <a:gd name="connsiteY464" fmla="*/ 218225 h 1251041"/>
                <a:gd name="connsiteX465" fmla="*/ 206915 w 267328"/>
                <a:gd name="connsiteY465" fmla="*/ 204508 h 1251041"/>
                <a:gd name="connsiteX466" fmla="*/ 210616 w 267328"/>
                <a:gd name="connsiteY466" fmla="*/ 203261 h 1251041"/>
                <a:gd name="connsiteX467" fmla="*/ 211850 w 267328"/>
                <a:gd name="connsiteY467" fmla="*/ 193285 h 1251041"/>
                <a:gd name="connsiteX468" fmla="*/ 211850 w 267328"/>
                <a:gd name="connsiteY468" fmla="*/ 194532 h 1251041"/>
                <a:gd name="connsiteX469" fmla="*/ 215551 w 267328"/>
                <a:gd name="connsiteY469" fmla="*/ 173333 h 1251041"/>
                <a:gd name="connsiteX470" fmla="*/ 215551 w 267328"/>
                <a:gd name="connsiteY470" fmla="*/ 174580 h 1251041"/>
                <a:gd name="connsiteX471" fmla="*/ 222575 w 267328"/>
                <a:gd name="connsiteY471" fmla="*/ 128437 h 1251041"/>
                <a:gd name="connsiteX472" fmla="*/ 225421 w 267328"/>
                <a:gd name="connsiteY472" fmla="*/ 115971 h 1251041"/>
                <a:gd name="connsiteX473" fmla="*/ 225421 w 267328"/>
                <a:gd name="connsiteY473" fmla="*/ 119712 h 1251041"/>
                <a:gd name="connsiteX474" fmla="*/ 227889 w 267328"/>
                <a:gd name="connsiteY474" fmla="*/ 114724 h 1251041"/>
                <a:gd name="connsiteX475" fmla="*/ 226655 w 267328"/>
                <a:gd name="connsiteY475" fmla="*/ 113477 h 1251041"/>
                <a:gd name="connsiteX476" fmla="*/ 227889 w 267328"/>
                <a:gd name="connsiteY476" fmla="*/ 112230 h 1251041"/>
                <a:gd name="connsiteX477" fmla="*/ 226655 w 267328"/>
                <a:gd name="connsiteY477" fmla="*/ 108489 h 1251041"/>
                <a:gd name="connsiteX478" fmla="*/ 236525 w 267328"/>
                <a:gd name="connsiteY478" fmla="*/ 81055 h 1251041"/>
                <a:gd name="connsiteX479" fmla="*/ 232824 w 267328"/>
                <a:gd name="connsiteY479" fmla="*/ 86043 h 1251041"/>
                <a:gd name="connsiteX480" fmla="*/ 235291 w 267328"/>
                <a:gd name="connsiteY480" fmla="*/ 81055 h 1251041"/>
                <a:gd name="connsiteX481" fmla="*/ 232824 w 267328"/>
                <a:gd name="connsiteY481" fmla="*/ 81055 h 1251041"/>
                <a:gd name="connsiteX482" fmla="*/ 242694 w 267328"/>
                <a:gd name="connsiteY482" fmla="*/ 43645 h 1251041"/>
                <a:gd name="connsiteX483" fmla="*/ 242694 w 267328"/>
                <a:gd name="connsiteY483" fmla="*/ 44892 h 1251041"/>
                <a:gd name="connsiteX484" fmla="*/ 245161 w 267328"/>
                <a:gd name="connsiteY484" fmla="*/ 33669 h 1251041"/>
                <a:gd name="connsiteX485" fmla="*/ 246395 w 267328"/>
                <a:gd name="connsiteY485" fmla="*/ 34916 h 1251041"/>
                <a:gd name="connsiteX486" fmla="*/ 251330 w 267328"/>
                <a:gd name="connsiteY486" fmla="*/ 11223 h 1251041"/>
                <a:gd name="connsiteX487" fmla="*/ 266412 w 267328"/>
                <a:gd name="connsiteY487" fmla="*/ 5498 h 1251041"/>
                <a:gd name="connsiteX488" fmla="*/ 263667 w 267328"/>
                <a:gd name="connsiteY488" fmla="*/ 9891 h 1251041"/>
                <a:gd name="connsiteX489" fmla="*/ 263667 w 267328"/>
                <a:gd name="connsiteY489" fmla="*/ 8793 h 1251041"/>
                <a:gd name="connsiteX490" fmla="*/ 261200 w 267328"/>
                <a:gd name="connsiteY490" fmla="*/ 2494 h 1251041"/>
                <a:gd name="connsiteX491" fmla="*/ 261200 w 267328"/>
                <a:gd name="connsiteY491" fmla="*/ 6235 h 1251041"/>
                <a:gd name="connsiteX492" fmla="*/ 260527 w 267328"/>
                <a:gd name="connsiteY492" fmla="*/ 6575 h 1251041"/>
                <a:gd name="connsiteX493" fmla="*/ 265497 w 267328"/>
                <a:gd name="connsiteY493" fmla="*/ 0 h 1251041"/>
                <a:gd name="connsiteX494" fmla="*/ 267328 w 267328"/>
                <a:gd name="connsiteY494" fmla="*/ 3663 h 1251041"/>
                <a:gd name="connsiteX495" fmla="*/ 263667 w 267328"/>
                <a:gd name="connsiteY495" fmla="*/ 3663 h 1251041"/>
                <a:gd name="connsiteX496" fmla="*/ 265497 w 267328"/>
                <a:gd name="connsiteY496" fmla="*/ 0 h 125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267328" h="1251041">
                  <a:moveTo>
                    <a:pt x="4393" y="1230442"/>
                  </a:moveTo>
                  <a:cubicBezTo>
                    <a:pt x="2196" y="1235935"/>
                    <a:pt x="2196" y="1244174"/>
                    <a:pt x="1098" y="1251041"/>
                  </a:cubicBezTo>
                  <a:lnTo>
                    <a:pt x="0" y="1248294"/>
                  </a:lnTo>
                  <a:lnTo>
                    <a:pt x="1098" y="1248294"/>
                  </a:lnTo>
                  <a:cubicBezTo>
                    <a:pt x="2196" y="1242801"/>
                    <a:pt x="1098" y="1233188"/>
                    <a:pt x="4393" y="1230442"/>
                  </a:cubicBezTo>
                  <a:close/>
                  <a:moveTo>
                    <a:pt x="2746" y="1230442"/>
                  </a:moveTo>
                  <a:cubicBezTo>
                    <a:pt x="2746" y="1230442"/>
                    <a:pt x="0" y="1234105"/>
                    <a:pt x="0" y="1235021"/>
                  </a:cubicBezTo>
                  <a:lnTo>
                    <a:pt x="0" y="1232274"/>
                  </a:lnTo>
                  <a:close/>
                  <a:moveTo>
                    <a:pt x="12359" y="1218088"/>
                  </a:moveTo>
                  <a:cubicBezTo>
                    <a:pt x="12359" y="1218284"/>
                    <a:pt x="12359" y="1219461"/>
                    <a:pt x="13732" y="1218676"/>
                  </a:cubicBezTo>
                  <a:cubicBezTo>
                    <a:pt x="13732" y="1220246"/>
                    <a:pt x="13732" y="1221815"/>
                    <a:pt x="13732" y="1223385"/>
                  </a:cubicBezTo>
                  <a:cubicBezTo>
                    <a:pt x="13732" y="1223385"/>
                    <a:pt x="13732" y="1223385"/>
                    <a:pt x="10986" y="1223385"/>
                  </a:cubicBezTo>
                  <a:cubicBezTo>
                    <a:pt x="12359" y="1218677"/>
                    <a:pt x="12359" y="1217892"/>
                    <a:pt x="12359" y="1218088"/>
                  </a:cubicBezTo>
                  <a:close/>
                  <a:moveTo>
                    <a:pt x="13732" y="1208474"/>
                  </a:moveTo>
                  <a:cubicBezTo>
                    <a:pt x="13732" y="1213967"/>
                    <a:pt x="13732" y="1211220"/>
                    <a:pt x="15104" y="1208474"/>
                  </a:cubicBezTo>
                  <a:cubicBezTo>
                    <a:pt x="13732" y="1216714"/>
                    <a:pt x="10986" y="1218087"/>
                    <a:pt x="13732" y="1208474"/>
                  </a:cubicBezTo>
                  <a:close/>
                  <a:moveTo>
                    <a:pt x="12702" y="1205041"/>
                  </a:moveTo>
                  <a:cubicBezTo>
                    <a:pt x="12359" y="1204629"/>
                    <a:pt x="12359" y="1204629"/>
                    <a:pt x="13732" y="1205178"/>
                  </a:cubicBezTo>
                  <a:lnTo>
                    <a:pt x="13732" y="1207375"/>
                  </a:lnTo>
                  <a:cubicBezTo>
                    <a:pt x="13732" y="1206276"/>
                    <a:pt x="13046" y="1205453"/>
                    <a:pt x="12702" y="1205041"/>
                  </a:cubicBezTo>
                  <a:close/>
                  <a:moveTo>
                    <a:pt x="16474" y="1202982"/>
                  </a:moveTo>
                  <a:lnTo>
                    <a:pt x="17133" y="1205032"/>
                  </a:lnTo>
                  <a:lnTo>
                    <a:pt x="19222" y="1205728"/>
                  </a:lnTo>
                  <a:cubicBezTo>
                    <a:pt x="19222" y="1203897"/>
                    <a:pt x="16474" y="1206643"/>
                    <a:pt x="16474" y="1207558"/>
                  </a:cubicBezTo>
                  <a:lnTo>
                    <a:pt x="16474" y="1206643"/>
                  </a:lnTo>
                  <a:lnTo>
                    <a:pt x="16474" y="1204812"/>
                  </a:lnTo>
                  <a:close/>
                  <a:moveTo>
                    <a:pt x="20137" y="1181010"/>
                  </a:moveTo>
                  <a:cubicBezTo>
                    <a:pt x="20137" y="1181010"/>
                    <a:pt x="18306" y="1184305"/>
                    <a:pt x="16474" y="1185403"/>
                  </a:cubicBezTo>
                  <a:lnTo>
                    <a:pt x="16474" y="1182108"/>
                  </a:lnTo>
                  <a:cubicBezTo>
                    <a:pt x="18306" y="1182108"/>
                    <a:pt x="20137" y="1181010"/>
                    <a:pt x="20137" y="1181010"/>
                  </a:cubicBezTo>
                  <a:close/>
                  <a:moveTo>
                    <a:pt x="19222" y="1170024"/>
                  </a:moveTo>
                  <a:lnTo>
                    <a:pt x="19222" y="1174417"/>
                  </a:lnTo>
                  <a:cubicBezTo>
                    <a:pt x="19222" y="1173319"/>
                    <a:pt x="16474" y="1173319"/>
                    <a:pt x="16474" y="1173319"/>
                  </a:cubicBezTo>
                  <a:close/>
                  <a:moveTo>
                    <a:pt x="15379" y="1170024"/>
                  </a:moveTo>
                  <a:cubicBezTo>
                    <a:pt x="15379" y="1170024"/>
                    <a:pt x="14281" y="1173320"/>
                    <a:pt x="12084" y="1176616"/>
                  </a:cubicBezTo>
                  <a:cubicBezTo>
                    <a:pt x="13182" y="1174418"/>
                    <a:pt x="12084" y="1174418"/>
                    <a:pt x="12084" y="1173320"/>
                  </a:cubicBezTo>
                  <a:cubicBezTo>
                    <a:pt x="14281" y="1171123"/>
                    <a:pt x="15379" y="1171123"/>
                    <a:pt x="15379" y="1170024"/>
                  </a:cubicBezTo>
                  <a:close/>
                  <a:moveTo>
                    <a:pt x="24718" y="1164526"/>
                  </a:moveTo>
                  <a:cubicBezTo>
                    <a:pt x="24718" y="1167274"/>
                    <a:pt x="21973" y="1168647"/>
                    <a:pt x="21973" y="1168647"/>
                  </a:cubicBezTo>
                  <a:lnTo>
                    <a:pt x="21973" y="1168189"/>
                  </a:lnTo>
                  <a:lnTo>
                    <a:pt x="21973" y="1165900"/>
                  </a:lnTo>
                  <a:close/>
                  <a:moveTo>
                    <a:pt x="24718" y="1153540"/>
                  </a:moveTo>
                  <a:cubicBezTo>
                    <a:pt x="24718" y="1154914"/>
                    <a:pt x="24718" y="1156288"/>
                    <a:pt x="24718" y="1157661"/>
                  </a:cubicBezTo>
                  <a:lnTo>
                    <a:pt x="21973" y="1157661"/>
                  </a:lnTo>
                  <a:cubicBezTo>
                    <a:pt x="21973" y="1156288"/>
                    <a:pt x="21973" y="1154914"/>
                    <a:pt x="24718" y="1153540"/>
                  </a:cubicBezTo>
                  <a:close/>
                  <a:moveTo>
                    <a:pt x="20137" y="1148052"/>
                  </a:moveTo>
                  <a:lnTo>
                    <a:pt x="18306" y="1157469"/>
                  </a:lnTo>
                  <a:cubicBezTo>
                    <a:pt x="18306" y="1155899"/>
                    <a:pt x="16474" y="1157469"/>
                    <a:pt x="18306" y="1151191"/>
                  </a:cubicBezTo>
                  <a:lnTo>
                    <a:pt x="16474" y="1151191"/>
                  </a:lnTo>
                  <a:close/>
                  <a:moveTo>
                    <a:pt x="31123" y="1142557"/>
                  </a:moveTo>
                  <a:cubicBezTo>
                    <a:pt x="31123" y="1145853"/>
                    <a:pt x="31123" y="1148050"/>
                    <a:pt x="29292" y="1150247"/>
                  </a:cubicBezTo>
                  <a:cubicBezTo>
                    <a:pt x="29292" y="1149149"/>
                    <a:pt x="27460" y="1152444"/>
                    <a:pt x="27460" y="1151346"/>
                  </a:cubicBezTo>
                  <a:cubicBezTo>
                    <a:pt x="29292" y="1148050"/>
                    <a:pt x="29292" y="1145853"/>
                    <a:pt x="31123" y="1142557"/>
                  </a:cubicBezTo>
                  <a:close/>
                  <a:moveTo>
                    <a:pt x="31123" y="1137066"/>
                  </a:moveTo>
                  <a:cubicBezTo>
                    <a:pt x="31123" y="1139507"/>
                    <a:pt x="29292" y="1141949"/>
                    <a:pt x="29292" y="1143169"/>
                  </a:cubicBezTo>
                  <a:cubicBezTo>
                    <a:pt x="29292" y="1146831"/>
                    <a:pt x="27460" y="1145611"/>
                    <a:pt x="27460" y="1145611"/>
                  </a:cubicBezTo>
                  <a:cubicBezTo>
                    <a:pt x="27460" y="1141949"/>
                    <a:pt x="29292" y="1139507"/>
                    <a:pt x="31123" y="1137066"/>
                  </a:cubicBezTo>
                  <a:close/>
                  <a:moveTo>
                    <a:pt x="27460" y="1129878"/>
                  </a:moveTo>
                  <a:cubicBezTo>
                    <a:pt x="29658" y="1128611"/>
                    <a:pt x="29658" y="1132413"/>
                    <a:pt x="30757" y="1134948"/>
                  </a:cubicBezTo>
                  <a:cubicBezTo>
                    <a:pt x="30757" y="1136216"/>
                    <a:pt x="29658" y="1138751"/>
                    <a:pt x="29658" y="1140018"/>
                  </a:cubicBezTo>
                  <a:cubicBezTo>
                    <a:pt x="29658" y="1138751"/>
                    <a:pt x="29658" y="1136216"/>
                    <a:pt x="29658" y="1134948"/>
                  </a:cubicBezTo>
                  <a:cubicBezTo>
                    <a:pt x="27460" y="1141286"/>
                    <a:pt x="29658" y="1128611"/>
                    <a:pt x="27460" y="1138751"/>
                  </a:cubicBezTo>
                  <a:cubicBezTo>
                    <a:pt x="27460" y="1134948"/>
                    <a:pt x="27460" y="1136216"/>
                    <a:pt x="27460" y="1129878"/>
                  </a:cubicBezTo>
                  <a:close/>
                  <a:moveTo>
                    <a:pt x="36620" y="1115094"/>
                  </a:moveTo>
                  <a:cubicBezTo>
                    <a:pt x="36620" y="1115094"/>
                    <a:pt x="36620" y="1116193"/>
                    <a:pt x="36620" y="1118390"/>
                  </a:cubicBezTo>
                  <a:cubicBezTo>
                    <a:pt x="34789" y="1121686"/>
                    <a:pt x="32959" y="1122784"/>
                    <a:pt x="32959" y="1124981"/>
                  </a:cubicBezTo>
                  <a:lnTo>
                    <a:pt x="32959" y="1122784"/>
                  </a:lnTo>
                  <a:close/>
                  <a:moveTo>
                    <a:pt x="35311" y="1107154"/>
                  </a:moveTo>
                  <a:cubicBezTo>
                    <a:pt x="35311" y="1113257"/>
                    <a:pt x="35311" y="1113257"/>
                    <a:pt x="36881" y="1113257"/>
                  </a:cubicBezTo>
                  <a:lnTo>
                    <a:pt x="35246" y="1113257"/>
                  </a:lnTo>
                  <a:lnTo>
                    <a:pt x="35704" y="1113991"/>
                  </a:lnTo>
                  <a:lnTo>
                    <a:pt x="33871" y="1113257"/>
                  </a:lnTo>
                  <a:lnTo>
                    <a:pt x="30603" y="1113257"/>
                  </a:lnTo>
                  <a:lnTo>
                    <a:pt x="32959" y="1110203"/>
                  </a:lnTo>
                  <a:lnTo>
                    <a:pt x="32959" y="1109595"/>
                  </a:lnTo>
                  <a:lnTo>
                    <a:pt x="33169" y="1109931"/>
                  </a:lnTo>
                  <a:close/>
                  <a:moveTo>
                    <a:pt x="35704" y="1098609"/>
                  </a:moveTo>
                  <a:lnTo>
                    <a:pt x="35704" y="1102272"/>
                  </a:lnTo>
                  <a:lnTo>
                    <a:pt x="32959" y="1102272"/>
                  </a:lnTo>
                  <a:close/>
                  <a:moveTo>
                    <a:pt x="30603" y="1098609"/>
                  </a:moveTo>
                  <a:cubicBezTo>
                    <a:pt x="33742" y="1098609"/>
                    <a:pt x="32172" y="1108374"/>
                    <a:pt x="33742" y="1105933"/>
                  </a:cubicBezTo>
                  <a:cubicBezTo>
                    <a:pt x="32172" y="1108374"/>
                    <a:pt x="32172" y="1107154"/>
                    <a:pt x="30603" y="1113257"/>
                  </a:cubicBezTo>
                  <a:lnTo>
                    <a:pt x="27464" y="1113257"/>
                  </a:lnTo>
                  <a:cubicBezTo>
                    <a:pt x="30603" y="1109595"/>
                    <a:pt x="30603" y="1103492"/>
                    <a:pt x="27464" y="1103492"/>
                  </a:cubicBezTo>
                  <a:cubicBezTo>
                    <a:pt x="29033" y="1101050"/>
                    <a:pt x="29033" y="1103492"/>
                    <a:pt x="30603" y="1103492"/>
                  </a:cubicBezTo>
                  <a:close/>
                  <a:moveTo>
                    <a:pt x="32959" y="1087623"/>
                  </a:moveTo>
                  <a:lnTo>
                    <a:pt x="35704" y="1089455"/>
                  </a:lnTo>
                  <a:lnTo>
                    <a:pt x="32959" y="1091286"/>
                  </a:lnTo>
                  <a:close/>
                  <a:moveTo>
                    <a:pt x="41194" y="1082135"/>
                  </a:moveTo>
                  <a:lnTo>
                    <a:pt x="41194" y="1086528"/>
                  </a:lnTo>
                  <a:cubicBezTo>
                    <a:pt x="41194" y="1084331"/>
                    <a:pt x="38447" y="1085430"/>
                    <a:pt x="38447" y="1085430"/>
                  </a:cubicBezTo>
                  <a:cubicBezTo>
                    <a:pt x="38447" y="1084331"/>
                    <a:pt x="41194" y="1084331"/>
                    <a:pt x="41194" y="1082135"/>
                  </a:cubicBezTo>
                  <a:close/>
                  <a:moveTo>
                    <a:pt x="36660" y="1071175"/>
                  </a:moveTo>
                  <a:lnTo>
                    <a:pt x="35550" y="1077347"/>
                  </a:lnTo>
                  <a:lnTo>
                    <a:pt x="35426" y="1077410"/>
                  </a:lnTo>
                  <a:cubicBezTo>
                    <a:pt x="35426" y="1077410"/>
                    <a:pt x="36660" y="1073669"/>
                    <a:pt x="36660" y="1071175"/>
                  </a:cubicBezTo>
                  <a:close/>
                  <a:moveTo>
                    <a:pt x="35704" y="1065651"/>
                  </a:moveTo>
                  <a:cubicBezTo>
                    <a:pt x="35704" y="1065651"/>
                    <a:pt x="35704" y="1068398"/>
                    <a:pt x="32959" y="1070230"/>
                  </a:cubicBezTo>
                  <a:lnTo>
                    <a:pt x="32959" y="1069314"/>
                  </a:lnTo>
                  <a:close/>
                  <a:moveTo>
                    <a:pt x="45775" y="1056168"/>
                  </a:moveTo>
                  <a:cubicBezTo>
                    <a:pt x="47606" y="1049177"/>
                    <a:pt x="47606" y="1059164"/>
                    <a:pt x="47606" y="1057167"/>
                  </a:cubicBezTo>
                  <a:cubicBezTo>
                    <a:pt x="47606" y="1057167"/>
                    <a:pt x="43945" y="1057167"/>
                    <a:pt x="45775" y="1056168"/>
                  </a:cubicBezTo>
                  <a:close/>
                  <a:moveTo>
                    <a:pt x="45318" y="1004716"/>
                  </a:moveTo>
                  <a:cubicBezTo>
                    <a:pt x="45318" y="1005918"/>
                    <a:pt x="45318" y="1007978"/>
                    <a:pt x="46690" y="1007978"/>
                  </a:cubicBezTo>
                  <a:cubicBezTo>
                    <a:pt x="43945" y="1014846"/>
                    <a:pt x="43945" y="1007978"/>
                    <a:pt x="43945" y="1006605"/>
                  </a:cubicBezTo>
                  <a:cubicBezTo>
                    <a:pt x="45318" y="1003172"/>
                    <a:pt x="45318" y="1003515"/>
                    <a:pt x="45318" y="1004716"/>
                  </a:cubicBezTo>
                  <a:close/>
                  <a:moveTo>
                    <a:pt x="62251" y="983261"/>
                  </a:moveTo>
                  <a:lnTo>
                    <a:pt x="62251" y="984830"/>
                  </a:lnTo>
                  <a:cubicBezTo>
                    <a:pt x="62251" y="987969"/>
                    <a:pt x="62251" y="991108"/>
                    <a:pt x="60419" y="992678"/>
                  </a:cubicBezTo>
                  <a:cubicBezTo>
                    <a:pt x="62251" y="991108"/>
                    <a:pt x="64082" y="987969"/>
                    <a:pt x="62251" y="983261"/>
                  </a:cubicBezTo>
                  <a:close/>
                  <a:moveTo>
                    <a:pt x="90634" y="851427"/>
                  </a:moveTo>
                  <a:cubicBezTo>
                    <a:pt x="92007" y="851427"/>
                    <a:pt x="89262" y="853257"/>
                    <a:pt x="87889" y="856003"/>
                  </a:cubicBezTo>
                  <a:cubicBezTo>
                    <a:pt x="87889" y="855088"/>
                    <a:pt x="89262" y="853257"/>
                    <a:pt x="89262" y="852342"/>
                  </a:cubicBezTo>
                  <a:close/>
                  <a:moveTo>
                    <a:pt x="72504" y="847032"/>
                  </a:moveTo>
                  <a:cubicBezTo>
                    <a:pt x="75801" y="845933"/>
                    <a:pt x="74702" y="848130"/>
                    <a:pt x="74702" y="851426"/>
                  </a:cubicBezTo>
                  <a:cubicBezTo>
                    <a:pt x="74702" y="850327"/>
                    <a:pt x="72504" y="855820"/>
                    <a:pt x="72504" y="853623"/>
                  </a:cubicBezTo>
                  <a:cubicBezTo>
                    <a:pt x="74702" y="849229"/>
                    <a:pt x="71405" y="852525"/>
                    <a:pt x="72504" y="847032"/>
                  </a:cubicBezTo>
                  <a:close/>
                  <a:moveTo>
                    <a:pt x="82391" y="791002"/>
                  </a:moveTo>
                  <a:lnTo>
                    <a:pt x="86787" y="798849"/>
                  </a:lnTo>
                  <a:lnTo>
                    <a:pt x="85680" y="799244"/>
                  </a:lnTo>
                  <a:lnTo>
                    <a:pt x="88169" y="802446"/>
                  </a:lnTo>
                  <a:cubicBezTo>
                    <a:pt x="90019" y="802445"/>
                    <a:pt x="92178" y="801822"/>
                    <a:pt x="93412" y="803069"/>
                  </a:cubicBezTo>
                  <a:lnTo>
                    <a:pt x="94646" y="810552"/>
                  </a:lnTo>
                  <a:lnTo>
                    <a:pt x="92178" y="811798"/>
                  </a:lnTo>
                  <a:cubicBezTo>
                    <a:pt x="92178" y="814292"/>
                    <a:pt x="90944" y="816786"/>
                    <a:pt x="90944" y="820528"/>
                  </a:cubicBezTo>
                  <a:cubicBezTo>
                    <a:pt x="90944" y="819280"/>
                    <a:pt x="89711" y="819280"/>
                    <a:pt x="89711" y="819280"/>
                  </a:cubicBezTo>
                  <a:cubicBezTo>
                    <a:pt x="92178" y="820528"/>
                    <a:pt x="89711" y="832998"/>
                    <a:pt x="90944" y="834244"/>
                  </a:cubicBezTo>
                  <a:cubicBezTo>
                    <a:pt x="87243" y="836738"/>
                    <a:pt x="89711" y="842974"/>
                    <a:pt x="87243" y="844221"/>
                  </a:cubicBezTo>
                  <a:cubicBezTo>
                    <a:pt x="87243" y="845468"/>
                    <a:pt x="87243" y="846715"/>
                    <a:pt x="87243" y="847962"/>
                  </a:cubicBezTo>
                  <a:cubicBezTo>
                    <a:pt x="88477" y="846715"/>
                    <a:pt x="89711" y="846715"/>
                    <a:pt x="88477" y="849209"/>
                  </a:cubicBezTo>
                  <a:lnTo>
                    <a:pt x="88477" y="850456"/>
                  </a:lnTo>
                  <a:lnTo>
                    <a:pt x="87243" y="850456"/>
                  </a:lnTo>
                  <a:cubicBezTo>
                    <a:pt x="86010" y="854197"/>
                    <a:pt x="86010" y="856691"/>
                    <a:pt x="84776" y="857938"/>
                  </a:cubicBezTo>
                  <a:cubicBezTo>
                    <a:pt x="84776" y="859185"/>
                    <a:pt x="84776" y="859185"/>
                    <a:pt x="84776" y="859185"/>
                  </a:cubicBezTo>
                  <a:cubicBezTo>
                    <a:pt x="84776" y="860432"/>
                    <a:pt x="83542" y="862926"/>
                    <a:pt x="83542" y="864173"/>
                  </a:cubicBezTo>
                  <a:cubicBezTo>
                    <a:pt x="79841" y="874149"/>
                    <a:pt x="83542" y="885372"/>
                    <a:pt x="77373" y="895348"/>
                  </a:cubicBezTo>
                  <a:cubicBezTo>
                    <a:pt x="78607" y="894101"/>
                    <a:pt x="78607" y="891607"/>
                    <a:pt x="78607" y="891607"/>
                  </a:cubicBezTo>
                  <a:cubicBezTo>
                    <a:pt x="77373" y="899089"/>
                    <a:pt x="73672" y="907818"/>
                    <a:pt x="73672" y="912806"/>
                  </a:cubicBezTo>
                  <a:lnTo>
                    <a:pt x="74906" y="912806"/>
                  </a:lnTo>
                  <a:cubicBezTo>
                    <a:pt x="73672" y="920288"/>
                    <a:pt x="73672" y="925276"/>
                    <a:pt x="71205" y="930264"/>
                  </a:cubicBezTo>
                  <a:lnTo>
                    <a:pt x="73672" y="930264"/>
                  </a:lnTo>
                  <a:cubicBezTo>
                    <a:pt x="71205" y="937746"/>
                    <a:pt x="69971" y="955204"/>
                    <a:pt x="66270" y="957698"/>
                  </a:cubicBezTo>
                  <a:cubicBezTo>
                    <a:pt x="67504" y="960192"/>
                    <a:pt x="63802" y="968921"/>
                    <a:pt x="63802" y="971415"/>
                  </a:cubicBezTo>
                  <a:lnTo>
                    <a:pt x="62569" y="973909"/>
                  </a:lnTo>
                  <a:cubicBezTo>
                    <a:pt x="60101" y="978897"/>
                    <a:pt x="60101" y="982638"/>
                    <a:pt x="60101" y="985132"/>
                  </a:cubicBezTo>
                  <a:cubicBezTo>
                    <a:pt x="55166" y="995108"/>
                    <a:pt x="55166" y="1007578"/>
                    <a:pt x="52699" y="1016307"/>
                  </a:cubicBezTo>
                  <a:lnTo>
                    <a:pt x="51465" y="1026283"/>
                  </a:lnTo>
                  <a:cubicBezTo>
                    <a:pt x="51465" y="1023789"/>
                    <a:pt x="51465" y="1028777"/>
                    <a:pt x="51465" y="1031271"/>
                  </a:cubicBezTo>
                  <a:cubicBezTo>
                    <a:pt x="51465" y="1035012"/>
                    <a:pt x="50231" y="1040000"/>
                    <a:pt x="48998" y="1042494"/>
                  </a:cubicBezTo>
                  <a:lnTo>
                    <a:pt x="46530" y="1049976"/>
                  </a:lnTo>
                  <a:cubicBezTo>
                    <a:pt x="47764" y="1042494"/>
                    <a:pt x="44063" y="1049976"/>
                    <a:pt x="42829" y="1049976"/>
                  </a:cubicBezTo>
                  <a:lnTo>
                    <a:pt x="44063" y="1053717"/>
                  </a:lnTo>
                  <a:cubicBezTo>
                    <a:pt x="42829" y="1054964"/>
                    <a:pt x="42829" y="1051223"/>
                    <a:pt x="42829" y="1054964"/>
                  </a:cubicBezTo>
                  <a:cubicBezTo>
                    <a:pt x="42829" y="1056211"/>
                    <a:pt x="41595" y="1064940"/>
                    <a:pt x="41595" y="1067434"/>
                  </a:cubicBezTo>
                  <a:cubicBezTo>
                    <a:pt x="42829" y="1067434"/>
                    <a:pt x="42829" y="1066187"/>
                    <a:pt x="42829" y="1064940"/>
                  </a:cubicBezTo>
                  <a:cubicBezTo>
                    <a:pt x="42829" y="1066187"/>
                    <a:pt x="42829" y="1066187"/>
                    <a:pt x="44063" y="1066187"/>
                  </a:cubicBezTo>
                  <a:cubicBezTo>
                    <a:pt x="42829" y="1071175"/>
                    <a:pt x="42829" y="1069928"/>
                    <a:pt x="44063" y="1069928"/>
                  </a:cubicBezTo>
                  <a:cubicBezTo>
                    <a:pt x="41595" y="1074916"/>
                    <a:pt x="41595" y="1078657"/>
                    <a:pt x="37894" y="1082398"/>
                  </a:cubicBezTo>
                  <a:cubicBezTo>
                    <a:pt x="41595" y="1076163"/>
                    <a:pt x="35426" y="1094868"/>
                    <a:pt x="39128" y="1092374"/>
                  </a:cubicBezTo>
                  <a:cubicBezTo>
                    <a:pt x="35426" y="1096115"/>
                    <a:pt x="37894" y="1094868"/>
                    <a:pt x="35426" y="1097362"/>
                  </a:cubicBezTo>
                  <a:lnTo>
                    <a:pt x="36065" y="1088317"/>
                  </a:lnTo>
                  <a:lnTo>
                    <a:pt x="36660" y="1079904"/>
                  </a:lnTo>
                  <a:lnTo>
                    <a:pt x="34193" y="1084892"/>
                  </a:lnTo>
                  <a:lnTo>
                    <a:pt x="35329" y="1078573"/>
                  </a:lnTo>
                  <a:lnTo>
                    <a:pt x="34789" y="1079384"/>
                  </a:lnTo>
                  <a:lnTo>
                    <a:pt x="32959" y="1081216"/>
                  </a:lnTo>
                  <a:lnTo>
                    <a:pt x="35404" y="1078158"/>
                  </a:lnTo>
                  <a:lnTo>
                    <a:pt x="35550" y="1077347"/>
                  </a:lnTo>
                  <a:lnTo>
                    <a:pt x="36393" y="1076921"/>
                  </a:lnTo>
                  <a:lnTo>
                    <a:pt x="36620" y="1076637"/>
                  </a:lnTo>
                  <a:lnTo>
                    <a:pt x="36450" y="1076893"/>
                  </a:lnTo>
                  <a:lnTo>
                    <a:pt x="37894" y="1076163"/>
                  </a:lnTo>
                  <a:cubicBezTo>
                    <a:pt x="39128" y="1069928"/>
                    <a:pt x="39128" y="1064940"/>
                    <a:pt x="39128" y="1058705"/>
                  </a:cubicBezTo>
                  <a:cubicBezTo>
                    <a:pt x="37894" y="1063693"/>
                    <a:pt x="39128" y="1053717"/>
                    <a:pt x="36660" y="1056211"/>
                  </a:cubicBezTo>
                  <a:lnTo>
                    <a:pt x="36660" y="1059952"/>
                  </a:lnTo>
                  <a:cubicBezTo>
                    <a:pt x="35426" y="1061199"/>
                    <a:pt x="35426" y="1058705"/>
                    <a:pt x="35426" y="1056211"/>
                  </a:cubicBezTo>
                  <a:lnTo>
                    <a:pt x="43945" y="1021772"/>
                  </a:lnTo>
                  <a:lnTo>
                    <a:pt x="43945" y="1021707"/>
                  </a:lnTo>
                  <a:lnTo>
                    <a:pt x="43959" y="1021714"/>
                  </a:lnTo>
                  <a:lnTo>
                    <a:pt x="44063" y="1021295"/>
                  </a:lnTo>
                  <a:lnTo>
                    <a:pt x="44063" y="1021766"/>
                  </a:lnTo>
                  <a:lnTo>
                    <a:pt x="46690" y="1023081"/>
                  </a:lnTo>
                  <a:lnTo>
                    <a:pt x="45070" y="1024702"/>
                  </a:lnTo>
                  <a:lnTo>
                    <a:pt x="44063" y="1028777"/>
                  </a:lnTo>
                  <a:lnTo>
                    <a:pt x="44063" y="1028359"/>
                  </a:lnTo>
                  <a:lnTo>
                    <a:pt x="45042" y="1024730"/>
                  </a:lnTo>
                  <a:lnTo>
                    <a:pt x="44063" y="1025710"/>
                  </a:lnTo>
                  <a:lnTo>
                    <a:pt x="44063" y="1028359"/>
                  </a:lnTo>
                  <a:lnTo>
                    <a:pt x="41595" y="1037506"/>
                  </a:lnTo>
                  <a:cubicBezTo>
                    <a:pt x="42829" y="1036259"/>
                    <a:pt x="44063" y="1042494"/>
                    <a:pt x="46530" y="1037506"/>
                  </a:cubicBezTo>
                  <a:cubicBezTo>
                    <a:pt x="50231" y="1026283"/>
                    <a:pt x="45296" y="1027530"/>
                    <a:pt x="48998" y="1012566"/>
                  </a:cubicBezTo>
                  <a:lnTo>
                    <a:pt x="49484" y="1011584"/>
                  </a:lnTo>
                  <a:lnTo>
                    <a:pt x="49433" y="1011511"/>
                  </a:lnTo>
                  <a:lnTo>
                    <a:pt x="50003" y="1010533"/>
                  </a:lnTo>
                  <a:lnTo>
                    <a:pt x="51465" y="1007578"/>
                  </a:lnTo>
                  <a:cubicBezTo>
                    <a:pt x="51465" y="997602"/>
                    <a:pt x="50231" y="990120"/>
                    <a:pt x="48998" y="990120"/>
                  </a:cubicBezTo>
                  <a:cubicBezTo>
                    <a:pt x="47764" y="993861"/>
                    <a:pt x="47764" y="1002590"/>
                    <a:pt x="45296" y="1003837"/>
                  </a:cubicBezTo>
                  <a:cubicBezTo>
                    <a:pt x="46530" y="1000096"/>
                    <a:pt x="46530" y="991367"/>
                    <a:pt x="45296" y="991367"/>
                  </a:cubicBezTo>
                  <a:cubicBezTo>
                    <a:pt x="48998" y="987626"/>
                    <a:pt x="44063" y="1000096"/>
                    <a:pt x="47764" y="993861"/>
                  </a:cubicBezTo>
                  <a:cubicBezTo>
                    <a:pt x="48998" y="991367"/>
                    <a:pt x="47764" y="990120"/>
                    <a:pt x="47764" y="987626"/>
                  </a:cubicBezTo>
                  <a:cubicBezTo>
                    <a:pt x="48998" y="990120"/>
                    <a:pt x="50231" y="986379"/>
                    <a:pt x="50231" y="985132"/>
                  </a:cubicBezTo>
                  <a:cubicBezTo>
                    <a:pt x="51465" y="976403"/>
                    <a:pt x="55166" y="971415"/>
                    <a:pt x="56400" y="961439"/>
                  </a:cubicBezTo>
                  <a:cubicBezTo>
                    <a:pt x="57634" y="960192"/>
                    <a:pt x="57634" y="960192"/>
                    <a:pt x="57634" y="960192"/>
                  </a:cubicBezTo>
                  <a:cubicBezTo>
                    <a:pt x="58867" y="955204"/>
                    <a:pt x="57634" y="947722"/>
                    <a:pt x="55166" y="948969"/>
                  </a:cubicBezTo>
                  <a:cubicBezTo>
                    <a:pt x="56400" y="942734"/>
                    <a:pt x="57634" y="942734"/>
                    <a:pt x="57634" y="937746"/>
                  </a:cubicBezTo>
                  <a:cubicBezTo>
                    <a:pt x="55166" y="945228"/>
                    <a:pt x="58867" y="936499"/>
                    <a:pt x="56400" y="935252"/>
                  </a:cubicBezTo>
                  <a:cubicBezTo>
                    <a:pt x="57634" y="930264"/>
                    <a:pt x="57634" y="934005"/>
                    <a:pt x="58867" y="931511"/>
                  </a:cubicBezTo>
                  <a:cubicBezTo>
                    <a:pt x="58867" y="930264"/>
                    <a:pt x="58867" y="929017"/>
                    <a:pt x="57634" y="929017"/>
                  </a:cubicBezTo>
                  <a:cubicBezTo>
                    <a:pt x="60101" y="925276"/>
                    <a:pt x="61335" y="935252"/>
                    <a:pt x="63802" y="931511"/>
                  </a:cubicBezTo>
                  <a:lnTo>
                    <a:pt x="66283" y="926495"/>
                  </a:lnTo>
                  <a:lnTo>
                    <a:pt x="65917" y="926495"/>
                  </a:lnTo>
                  <a:lnTo>
                    <a:pt x="65917" y="922832"/>
                  </a:lnTo>
                  <a:lnTo>
                    <a:pt x="67374" y="924290"/>
                  </a:lnTo>
                  <a:lnTo>
                    <a:pt x="69971" y="919041"/>
                  </a:lnTo>
                  <a:cubicBezTo>
                    <a:pt x="68737" y="915300"/>
                    <a:pt x="61335" y="915300"/>
                    <a:pt x="57634" y="917794"/>
                  </a:cubicBezTo>
                  <a:cubicBezTo>
                    <a:pt x="57634" y="916547"/>
                    <a:pt x="60101" y="914053"/>
                    <a:pt x="61335" y="911559"/>
                  </a:cubicBezTo>
                  <a:cubicBezTo>
                    <a:pt x="63802" y="905324"/>
                    <a:pt x="61335" y="901583"/>
                    <a:pt x="63802" y="896595"/>
                  </a:cubicBezTo>
                  <a:lnTo>
                    <a:pt x="63802" y="900336"/>
                  </a:lnTo>
                  <a:cubicBezTo>
                    <a:pt x="63802" y="899089"/>
                    <a:pt x="65036" y="891607"/>
                    <a:pt x="65036" y="890360"/>
                  </a:cubicBezTo>
                  <a:cubicBezTo>
                    <a:pt x="65036" y="890360"/>
                    <a:pt x="67504" y="895348"/>
                    <a:pt x="68737" y="892854"/>
                  </a:cubicBezTo>
                  <a:cubicBezTo>
                    <a:pt x="71205" y="884125"/>
                    <a:pt x="69971" y="874149"/>
                    <a:pt x="67504" y="874149"/>
                  </a:cubicBezTo>
                  <a:lnTo>
                    <a:pt x="66270" y="889113"/>
                  </a:lnTo>
                  <a:cubicBezTo>
                    <a:pt x="63802" y="890360"/>
                    <a:pt x="66270" y="877890"/>
                    <a:pt x="63802" y="879137"/>
                  </a:cubicBezTo>
                  <a:lnTo>
                    <a:pt x="67504" y="865420"/>
                  </a:lnTo>
                  <a:cubicBezTo>
                    <a:pt x="67504" y="866667"/>
                    <a:pt x="67504" y="871655"/>
                    <a:pt x="67504" y="870408"/>
                  </a:cubicBezTo>
                  <a:cubicBezTo>
                    <a:pt x="69971" y="864173"/>
                    <a:pt x="69971" y="867914"/>
                    <a:pt x="71205" y="864173"/>
                  </a:cubicBezTo>
                  <a:cubicBezTo>
                    <a:pt x="71205" y="871655"/>
                    <a:pt x="74906" y="884125"/>
                    <a:pt x="76140" y="889113"/>
                  </a:cubicBezTo>
                  <a:lnTo>
                    <a:pt x="77373" y="881631"/>
                  </a:lnTo>
                  <a:lnTo>
                    <a:pt x="78607" y="880384"/>
                  </a:lnTo>
                  <a:cubicBezTo>
                    <a:pt x="78607" y="871655"/>
                    <a:pt x="73672" y="861679"/>
                    <a:pt x="72438" y="859185"/>
                  </a:cubicBezTo>
                  <a:cubicBezTo>
                    <a:pt x="73672" y="854197"/>
                    <a:pt x="77373" y="856691"/>
                    <a:pt x="77373" y="857938"/>
                  </a:cubicBezTo>
                  <a:cubicBezTo>
                    <a:pt x="79841" y="847962"/>
                    <a:pt x="74906" y="846715"/>
                    <a:pt x="77373" y="836738"/>
                  </a:cubicBezTo>
                  <a:lnTo>
                    <a:pt x="76140" y="840480"/>
                  </a:lnTo>
                  <a:cubicBezTo>
                    <a:pt x="76140" y="837986"/>
                    <a:pt x="78607" y="829256"/>
                    <a:pt x="77373" y="830504"/>
                  </a:cubicBezTo>
                  <a:cubicBezTo>
                    <a:pt x="78607" y="828010"/>
                    <a:pt x="81075" y="826762"/>
                    <a:pt x="81075" y="829256"/>
                  </a:cubicBezTo>
                  <a:lnTo>
                    <a:pt x="79841" y="819280"/>
                  </a:lnTo>
                  <a:cubicBezTo>
                    <a:pt x="79841" y="820528"/>
                    <a:pt x="83542" y="820528"/>
                    <a:pt x="83542" y="820528"/>
                  </a:cubicBezTo>
                  <a:cubicBezTo>
                    <a:pt x="84776" y="818034"/>
                    <a:pt x="81075" y="814292"/>
                    <a:pt x="81075" y="816786"/>
                  </a:cubicBezTo>
                  <a:cubicBezTo>
                    <a:pt x="84776" y="809304"/>
                    <a:pt x="83542" y="811798"/>
                    <a:pt x="87243" y="805563"/>
                  </a:cubicBezTo>
                  <a:cubicBezTo>
                    <a:pt x="87243" y="804316"/>
                    <a:pt x="83542" y="805563"/>
                    <a:pt x="82308" y="806810"/>
                  </a:cubicBezTo>
                  <a:lnTo>
                    <a:pt x="84309" y="799734"/>
                  </a:lnTo>
                  <a:lnTo>
                    <a:pt x="82391" y="800419"/>
                  </a:lnTo>
                  <a:cubicBezTo>
                    <a:pt x="82391" y="797280"/>
                    <a:pt x="83490" y="795710"/>
                    <a:pt x="82391" y="791002"/>
                  </a:cubicBezTo>
                  <a:close/>
                  <a:moveTo>
                    <a:pt x="135359" y="548681"/>
                  </a:moveTo>
                  <a:lnTo>
                    <a:pt x="135477" y="549393"/>
                  </a:lnTo>
                  <a:lnTo>
                    <a:pt x="135359" y="549928"/>
                  </a:lnTo>
                  <a:close/>
                  <a:moveTo>
                    <a:pt x="181387" y="373334"/>
                  </a:moveTo>
                  <a:lnTo>
                    <a:pt x="182241" y="374101"/>
                  </a:lnTo>
                  <a:lnTo>
                    <a:pt x="181007" y="374101"/>
                  </a:lnTo>
                  <a:close/>
                  <a:moveTo>
                    <a:pt x="222954" y="125947"/>
                  </a:moveTo>
                  <a:lnTo>
                    <a:pt x="222575" y="128437"/>
                  </a:lnTo>
                  <a:lnTo>
                    <a:pt x="221720" y="132182"/>
                  </a:lnTo>
                  <a:close/>
                  <a:moveTo>
                    <a:pt x="260527" y="6575"/>
                  </a:moveTo>
                  <a:lnTo>
                    <a:pt x="260120" y="9041"/>
                  </a:lnTo>
                  <a:cubicBezTo>
                    <a:pt x="259349" y="12158"/>
                    <a:pt x="258732" y="15588"/>
                    <a:pt x="259966" y="17458"/>
                  </a:cubicBezTo>
                  <a:lnTo>
                    <a:pt x="255031" y="28681"/>
                  </a:lnTo>
                  <a:cubicBezTo>
                    <a:pt x="256265" y="28681"/>
                    <a:pt x="256265" y="29928"/>
                    <a:pt x="257498" y="28681"/>
                  </a:cubicBezTo>
                  <a:cubicBezTo>
                    <a:pt x="256265" y="32422"/>
                    <a:pt x="256265" y="33669"/>
                    <a:pt x="257498" y="29928"/>
                  </a:cubicBezTo>
                  <a:cubicBezTo>
                    <a:pt x="247628" y="58609"/>
                    <a:pt x="246395" y="88537"/>
                    <a:pt x="237759" y="115971"/>
                  </a:cubicBezTo>
                  <a:cubicBezTo>
                    <a:pt x="237759" y="118465"/>
                    <a:pt x="238992" y="117218"/>
                    <a:pt x="238992" y="115971"/>
                  </a:cubicBezTo>
                  <a:cubicBezTo>
                    <a:pt x="236525" y="120959"/>
                    <a:pt x="238992" y="122206"/>
                    <a:pt x="238992" y="124700"/>
                  </a:cubicBezTo>
                  <a:lnTo>
                    <a:pt x="234057" y="132182"/>
                  </a:lnTo>
                  <a:cubicBezTo>
                    <a:pt x="235291" y="134676"/>
                    <a:pt x="235291" y="132182"/>
                    <a:pt x="236525" y="133429"/>
                  </a:cubicBezTo>
                  <a:cubicBezTo>
                    <a:pt x="234057" y="147146"/>
                    <a:pt x="227889" y="160863"/>
                    <a:pt x="226655" y="173333"/>
                  </a:cubicBezTo>
                  <a:cubicBezTo>
                    <a:pt x="225421" y="175827"/>
                    <a:pt x="225421" y="170839"/>
                    <a:pt x="224188" y="175827"/>
                  </a:cubicBezTo>
                  <a:cubicBezTo>
                    <a:pt x="227889" y="169592"/>
                    <a:pt x="222954" y="190791"/>
                    <a:pt x="225421" y="187050"/>
                  </a:cubicBezTo>
                  <a:cubicBezTo>
                    <a:pt x="220486" y="190791"/>
                    <a:pt x="220486" y="204508"/>
                    <a:pt x="218019" y="200767"/>
                  </a:cubicBezTo>
                  <a:cubicBezTo>
                    <a:pt x="215551" y="207002"/>
                    <a:pt x="218019" y="205755"/>
                    <a:pt x="219253" y="204508"/>
                  </a:cubicBezTo>
                  <a:cubicBezTo>
                    <a:pt x="218019" y="211990"/>
                    <a:pt x="215551" y="216978"/>
                    <a:pt x="215551" y="223213"/>
                  </a:cubicBezTo>
                  <a:cubicBezTo>
                    <a:pt x="214318" y="225707"/>
                    <a:pt x="210616" y="254388"/>
                    <a:pt x="205682" y="259376"/>
                  </a:cubicBezTo>
                  <a:cubicBezTo>
                    <a:pt x="209383" y="255635"/>
                    <a:pt x="206915" y="259376"/>
                    <a:pt x="206915" y="264364"/>
                  </a:cubicBezTo>
                  <a:lnTo>
                    <a:pt x="209383" y="261870"/>
                  </a:lnTo>
                  <a:lnTo>
                    <a:pt x="206915" y="269352"/>
                  </a:lnTo>
                  <a:lnTo>
                    <a:pt x="206915" y="270600"/>
                  </a:lnTo>
                  <a:lnTo>
                    <a:pt x="206915" y="271846"/>
                  </a:lnTo>
                  <a:cubicBezTo>
                    <a:pt x="206915" y="273094"/>
                    <a:pt x="205682" y="271846"/>
                    <a:pt x="205682" y="275588"/>
                  </a:cubicBezTo>
                  <a:cubicBezTo>
                    <a:pt x="204448" y="281822"/>
                    <a:pt x="204448" y="281822"/>
                    <a:pt x="204448" y="285564"/>
                  </a:cubicBezTo>
                  <a:lnTo>
                    <a:pt x="205682" y="284317"/>
                  </a:lnTo>
                  <a:lnTo>
                    <a:pt x="204448" y="289305"/>
                  </a:lnTo>
                  <a:cubicBezTo>
                    <a:pt x="204448" y="291799"/>
                    <a:pt x="205682" y="278082"/>
                    <a:pt x="201980" y="286811"/>
                  </a:cubicBezTo>
                  <a:cubicBezTo>
                    <a:pt x="201980" y="288058"/>
                    <a:pt x="204448" y="294293"/>
                    <a:pt x="201980" y="296787"/>
                  </a:cubicBezTo>
                  <a:cubicBezTo>
                    <a:pt x="203214" y="290552"/>
                    <a:pt x="201980" y="291799"/>
                    <a:pt x="200747" y="293046"/>
                  </a:cubicBezTo>
                  <a:lnTo>
                    <a:pt x="199513" y="300528"/>
                  </a:lnTo>
                  <a:lnTo>
                    <a:pt x="201980" y="298034"/>
                  </a:lnTo>
                  <a:cubicBezTo>
                    <a:pt x="198279" y="319233"/>
                    <a:pt x="192111" y="340432"/>
                    <a:pt x="187176" y="361631"/>
                  </a:cubicBezTo>
                  <a:lnTo>
                    <a:pt x="181387" y="373334"/>
                  </a:lnTo>
                  <a:lnTo>
                    <a:pt x="180852" y="372854"/>
                  </a:lnTo>
                  <a:cubicBezTo>
                    <a:pt x="179773" y="374413"/>
                    <a:pt x="178539" y="377219"/>
                    <a:pt x="178539" y="379089"/>
                  </a:cubicBezTo>
                  <a:cubicBezTo>
                    <a:pt x="181007" y="375348"/>
                    <a:pt x="179773" y="387818"/>
                    <a:pt x="183474" y="376595"/>
                  </a:cubicBezTo>
                  <a:lnTo>
                    <a:pt x="182241" y="385324"/>
                  </a:lnTo>
                  <a:cubicBezTo>
                    <a:pt x="185942" y="391559"/>
                    <a:pt x="177306" y="409017"/>
                    <a:pt x="176072" y="421487"/>
                  </a:cubicBezTo>
                  <a:cubicBezTo>
                    <a:pt x="176072" y="420240"/>
                    <a:pt x="176072" y="420240"/>
                    <a:pt x="176072" y="420240"/>
                  </a:cubicBezTo>
                  <a:cubicBezTo>
                    <a:pt x="174838" y="432710"/>
                    <a:pt x="168670" y="446427"/>
                    <a:pt x="168670" y="447674"/>
                  </a:cubicBezTo>
                  <a:lnTo>
                    <a:pt x="167436" y="448921"/>
                  </a:lnTo>
                  <a:cubicBezTo>
                    <a:pt x="167436" y="460144"/>
                    <a:pt x="167436" y="460144"/>
                    <a:pt x="163735" y="472614"/>
                  </a:cubicBezTo>
                  <a:cubicBezTo>
                    <a:pt x="163735" y="475108"/>
                    <a:pt x="163735" y="478849"/>
                    <a:pt x="162501" y="486331"/>
                  </a:cubicBezTo>
                  <a:lnTo>
                    <a:pt x="161267" y="486331"/>
                  </a:lnTo>
                  <a:lnTo>
                    <a:pt x="158800" y="498801"/>
                  </a:lnTo>
                  <a:cubicBezTo>
                    <a:pt x="155099" y="497554"/>
                    <a:pt x="157566" y="520000"/>
                    <a:pt x="151397" y="523741"/>
                  </a:cubicBezTo>
                  <a:cubicBezTo>
                    <a:pt x="152631" y="526235"/>
                    <a:pt x="151397" y="534964"/>
                    <a:pt x="151397" y="539952"/>
                  </a:cubicBezTo>
                  <a:cubicBezTo>
                    <a:pt x="151397" y="539952"/>
                    <a:pt x="151397" y="539952"/>
                    <a:pt x="150164" y="539952"/>
                  </a:cubicBezTo>
                  <a:cubicBezTo>
                    <a:pt x="151397" y="546187"/>
                    <a:pt x="146462" y="553669"/>
                    <a:pt x="145229" y="559904"/>
                  </a:cubicBezTo>
                  <a:cubicBezTo>
                    <a:pt x="145229" y="563645"/>
                    <a:pt x="146462" y="562398"/>
                    <a:pt x="147696" y="559904"/>
                  </a:cubicBezTo>
                  <a:cubicBezTo>
                    <a:pt x="143995" y="567386"/>
                    <a:pt x="146462" y="579856"/>
                    <a:pt x="145229" y="582350"/>
                  </a:cubicBezTo>
                  <a:cubicBezTo>
                    <a:pt x="142761" y="587338"/>
                    <a:pt x="142761" y="583597"/>
                    <a:pt x="141527" y="584844"/>
                  </a:cubicBezTo>
                  <a:cubicBezTo>
                    <a:pt x="140294" y="592326"/>
                    <a:pt x="145229" y="584844"/>
                    <a:pt x="141527" y="594820"/>
                  </a:cubicBezTo>
                  <a:cubicBezTo>
                    <a:pt x="141527" y="592326"/>
                    <a:pt x="141527" y="591079"/>
                    <a:pt x="141527" y="591079"/>
                  </a:cubicBezTo>
                  <a:cubicBezTo>
                    <a:pt x="140294" y="594820"/>
                    <a:pt x="134125" y="601055"/>
                    <a:pt x="134125" y="604796"/>
                  </a:cubicBezTo>
                  <a:lnTo>
                    <a:pt x="135359" y="603549"/>
                  </a:lnTo>
                  <a:cubicBezTo>
                    <a:pt x="135359" y="609784"/>
                    <a:pt x="127956" y="618513"/>
                    <a:pt x="130424" y="621007"/>
                  </a:cubicBezTo>
                  <a:lnTo>
                    <a:pt x="132891" y="619760"/>
                  </a:lnTo>
                  <a:cubicBezTo>
                    <a:pt x="127956" y="632230"/>
                    <a:pt x="131658" y="624748"/>
                    <a:pt x="127956" y="637218"/>
                  </a:cubicBezTo>
                  <a:lnTo>
                    <a:pt x="127956" y="635971"/>
                  </a:lnTo>
                  <a:cubicBezTo>
                    <a:pt x="126723" y="642206"/>
                    <a:pt x="124255" y="644700"/>
                    <a:pt x="126723" y="648441"/>
                  </a:cubicBezTo>
                  <a:lnTo>
                    <a:pt x="126723" y="647194"/>
                  </a:lnTo>
                  <a:cubicBezTo>
                    <a:pt x="125489" y="652182"/>
                    <a:pt x="125489" y="653429"/>
                    <a:pt x="124255" y="659664"/>
                  </a:cubicBezTo>
                  <a:cubicBezTo>
                    <a:pt x="124255" y="660911"/>
                    <a:pt x="124255" y="663405"/>
                    <a:pt x="123021" y="664652"/>
                  </a:cubicBezTo>
                  <a:cubicBezTo>
                    <a:pt x="124255" y="665899"/>
                    <a:pt x="120554" y="680863"/>
                    <a:pt x="120554" y="683357"/>
                  </a:cubicBezTo>
                  <a:cubicBezTo>
                    <a:pt x="120554" y="678369"/>
                    <a:pt x="119320" y="680863"/>
                    <a:pt x="118087" y="682110"/>
                  </a:cubicBezTo>
                  <a:lnTo>
                    <a:pt x="117490" y="686939"/>
                  </a:lnTo>
                  <a:lnTo>
                    <a:pt x="118096" y="686636"/>
                  </a:lnTo>
                  <a:cubicBezTo>
                    <a:pt x="118096" y="688009"/>
                    <a:pt x="118096" y="689382"/>
                    <a:pt x="118096" y="690754"/>
                  </a:cubicBezTo>
                  <a:lnTo>
                    <a:pt x="117136" y="689795"/>
                  </a:lnTo>
                  <a:lnTo>
                    <a:pt x="116853" y="692086"/>
                  </a:lnTo>
                  <a:cubicBezTo>
                    <a:pt x="119320" y="693333"/>
                    <a:pt x="121788" y="694580"/>
                    <a:pt x="120554" y="703309"/>
                  </a:cubicBezTo>
                  <a:cubicBezTo>
                    <a:pt x="120554" y="700815"/>
                    <a:pt x="120554" y="699568"/>
                    <a:pt x="119320" y="700815"/>
                  </a:cubicBezTo>
                  <a:lnTo>
                    <a:pt x="119320" y="703309"/>
                  </a:lnTo>
                  <a:cubicBezTo>
                    <a:pt x="118087" y="704556"/>
                    <a:pt x="119320" y="702062"/>
                    <a:pt x="116853" y="703309"/>
                  </a:cubicBezTo>
                  <a:cubicBezTo>
                    <a:pt x="119320" y="709544"/>
                    <a:pt x="115619" y="713285"/>
                    <a:pt x="114385" y="720767"/>
                  </a:cubicBezTo>
                  <a:cubicBezTo>
                    <a:pt x="114385" y="718273"/>
                    <a:pt x="113152" y="720767"/>
                    <a:pt x="113152" y="720767"/>
                  </a:cubicBezTo>
                  <a:cubicBezTo>
                    <a:pt x="114385" y="722014"/>
                    <a:pt x="106983" y="733237"/>
                    <a:pt x="111918" y="730743"/>
                  </a:cubicBezTo>
                  <a:cubicBezTo>
                    <a:pt x="105749" y="746954"/>
                    <a:pt x="103282" y="771894"/>
                    <a:pt x="99581" y="778129"/>
                  </a:cubicBezTo>
                  <a:cubicBezTo>
                    <a:pt x="97113" y="779376"/>
                    <a:pt x="98347" y="784364"/>
                    <a:pt x="98347" y="786858"/>
                  </a:cubicBezTo>
                  <a:lnTo>
                    <a:pt x="97113" y="785611"/>
                  </a:lnTo>
                  <a:cubicBezTo>
                    <a:pt x="97113" y="795587"/>
                    <a:pt x="95879" y="793093"/>
                    <a:pt x="97113" y="803069"/>
                  </a:cubicBezTo>
                  <a:cubicBezTo>
                    <a:pt x="95879" y="798081"/>
                    <a:pt x="94646" y="799328"/>
                    <a:pt x="93412" y="803069"/>
                  </a:cubicBezTo>
                  <a:lnTo>
                    <a:pt x="87243" y="784364"/>
                  </a:lnTo>
                  <a:lnTo>
                    <a:pt x="90944" y="786858"/>
                  </a:lnTo>
                  <a:cubicBezTo>
                    <a:pt x="88477" y="784364"/>
                    <a:pt x="92178" y="765659"/>
                    <a:pt x="94646" y="755683"/>
                  </a:cubicBezTo>
                  <a:lnTo>
                    <a:pt x="94646" y="756930"/>
                  </a:lnTo>
                  <a:cubicBezTo>
                    <a:pt x="94646" y="759424"/>
                    <a:pt x="97113" y="751942"/>
                    <a:pt x="97113" y="748201"/>
                  </a:cubicBezTo>
                  <a:cubicBezTo>
                    <a:pt x="97113" y="748201"/>
                    <a:pt x="97113" y="749448"/>
                    <a:pt x="97113" y="750695"/>
                  </a:cubicBezTo>
                  <a:cubicBezTo>
                    <a:pt x="99581" y="744460"/>
                    <a:pt x="94646" y="741966"/>
                    <a:pt x="98347" y="735731"/>
                  </a:cubicBezTo>
                  <a:cubicBezTo>
                    <a:pt x="97113" y="741966"/>
                    <a:pt x="97113" y="743213"/>
                    <a:pt x="99581" y="743213"/>
                  </a:cubicBezTo>
                  <a:cubicBezTo>
                    <a:pt x="99581" y="738225"/>
                    <a:pt x="102048" y="727002"/>
                    <a:pt x="98347" y="728249"/>
                  </a:cubicBezTo>
                  <a:cubicBezTo>
                    <a:pt x="99581" y="725755"/>
                    <a:pt x="99581" y="722014"/>
                    <a:pt x="100814" y="723261"/>
                  </a:cubicBezTo>
                  <a:lnTo>
                    <a:pt x="102048" y="710791"/>
                  </a:lnTo>
                  <a:cubicBezTo>
                    <a:pt x="102048" y="712038"/>
                    <a:pt x="103282" y="713285"/>
                    <a:pt x="103282" y="709544"/>
                  </a:cubicBezTo>
                  <a:cubicBezTo>
                    <a:pt x="102048" y="717026"/>
                    <a:pt x="103282" y="723261"/>
                    <a:pt x="100814" y="727002"/>
                  </a:cubicBezTo>
                  <a:cubicBezTo>
                    <a:pt x="103282" y="727002"/>
                    <a:pt x="104515" y="725755"/>
                    <a:pt x="105749" y="728249"/>
                  </a:cubicBezTo>
                  <a:cubicBezTo>
                    <a:pt x="106983" y="714532"/>
                    <a:pt x="105749" y="707050"/>
                    <a:pt x="104515" y="699568"/>
                  </a:cubicBezTo>
                  <a:lnTo>
                    <a:pt x="108217" y="688345"/>
                  </a:lnTo>
                  <a:lnTo>
                    <a:pt x="106983" y="687098"/>
                  </a:lnTo>
                  <a:lnTo>
                    <a:pt x="110684" y="685851"/>
                  </a:lnTo>
                  <a:lnTo>
                    <a:pt x="110684" y="684604"/>
                  </a:lnTo>
                  <a:lnTo>
                    <a:pt x="110684" y="683886"/>
                  </a:lnTo>
                  <a:lnTo>
                    <a:pt x="110684" y="683357"/>
                  </a:lnTo>
                  <a:lnTo>
                    <a:pt x="110684" y="682110"/>
                  </a:lnTo>
                  <a:lnTo>
                    <a:pt x="111856" y="683886"/>
                  </a:lnTo>
                  <a:lnTo>
                    <a:pt x="113152" y="685851"/>
                  </a:lnTo>
                  <a:cubicBezTo>
                    <a:pt x="113152" y="687098"/>
                    <a:pt x="113152" y="687098"/>
                    <a:pt x="111918" y="688345"/>
                  </a:cubicBezTo>
                  <a:cubicBezTo>
                    <a:pt x="113152" y="690839"/>
                    <a:pt x="113152" y="693333"/>
                    <a:pt x="114385" y="689592"/>
                  </a:cubicBezTo>
                  <a:cubicBezTo>
                    <a:pt x="114385" y="689592"/>
                    <a:pt x="114385" y="689592"/>
                    <a:pt x="114385" y="688345"/>
                  </a:cubicBezTo>
                  <a:cubicBezTo>
                    <a:pt x="114385" y="689592"/>
                    <a:pt x="115619" y="690839"/>
                    <a:pt x="115619" y="689592"/>
                  </a:cubicBezTo>
                  <a:lnTo>
                    <a:pt x="115619" y="688279"/>
                  </a:lnTo>
                  <a:lnTo>
                    <a:pt x="115349" y="688009"/>
                  </a:lnTo>
                  <a:lnTo>
                    <a:pt x="115619" y="687874"/>
                  </a:lnTo>
                  <a:lnTo>
                    <a:pt x="115619" y="680863"/>
                  </a:lnTo>
                  <a:cubicBezTo>
                    <a:pt x="115619" y="682110"/>
                    <a:pt x="115619" y="683357"/>
                    <a:pt x="114385" y="684604"/>
                  </a:cubicBezTo>
                  <a:cubicBezTo>
                    <a:pt x="114385" y="679616"/>
                    <a:pt x="113152" y="672134"/>
                    <a:pt x="110684" y="677122"/>
                  </a:cubicBezTo>
                  <a:lnTo>
                    <a:pt x="113152" y="670887"/>
                  </a:lnTo>
                  <a:cubicBezTo>
                    <a:pt x="113152" y="662158"/>
                    <a:pt x="113152" y="663405"/>
                    <a:pt x="113152" y="654676"/>
                  </a:cubicBezTo>
                  <a:cubicBezTo>
                    <a:pt x="114385" y="654676"/>
                    <a:pt x="114385" y="657170"/>
                    <a:pt x="115619" y="655923"/>
                  </a:cubicBezTo>
                  <a:cubicBezTo>
                    <a:pt x="114385" y="648441"/>
                    <a:pt x="121788" y="639712"/>
                    <a:pt x="120554" y="637218"/>
                  </a:cubicBezTo>
                  <a:cubicBezTo>
                    <a:pt x="120554" y="632230"/>
                    <a:pt x="119320" y="634724"/>
                    <a:pt x="119320" y="630983"/>
                  </a:cubicBezTo>
                  <a:lnTo>
                    <a:pt x="119320" y="625995"/>
                  </a:lnTo>
                  <a:cubicBezTo>
                    <a:pt x="119320" y="624748"/>
                    <a:pt x="119320" y="630983"/>
                    <a:pt x="120554" y="625995"/>
                  </a:cubicBezTo>
                  <a:cubicBezTo>
                    <a:pt x="120554" y="617266"/>
                    <a:pt x="121788" y="612278"/>
                    <a:pt x="124255" y="606043"/>
                  </a:cubicBezTo>
                  <a:cubicBezTo>
                    <a:pt x="125489" y="597314"/>
                    <a:pt x="119320" y="609784"/>
                    <a:pt x="121788" y="601055"/>
                  </a:cubicBezTo>
                  <a:cubicBezTo>
                    <a:pt x="123021" y="601055"/>
                    <a:pt x="124255" y="599808"/>
                    <a:pt x="126723" y="594820"/>
                  </a:cubicBezTo>
                  <a:cubicBezTo>
                    <a:pt x="125489" y="592326"/>
                    <a:pt x="124255" y="592326"/>
                    <a:pt x="124255" y="587338"/>
                  </a:cubicBezTo>
                  <a:lnTo>
                    <a:pt x="126723" y="588585"/>
                  </a:lnTo>
                  <a:lnTo>
                    <a:pt x="128222" y="584039"/>
                  </a:lnTo>
                  <a:lnTo>
                    <a:pt x="129190" y="581103"/>
                  </a:lnTo>
                  <a:cubicBezTo>
                    <a:pt x="129190" y="577362"/>
                    <a:pt x="129190" y="576115"/>
                    <a:pt x="130424" y="573621"/>
                  </a:cubicBezTo>
                  <a:cubicBezTo>
                    <a:pt x="130424" y="567386"/>
                    <a:pt x="125489" y="577362"/>
                    <a:pt x="124255" y="578609"/>
                  </a:cubicBezTo>
                  <a:cubicBezTo>
                    <a:pt x="127956" y="572374"/>
                    <a:pt x="127956" y="568633"/>
                    <a:pt x="130424" y="564892"/>
                  </a:cubicBezTo>
                  <a:lnTo>
                    <a:pt x="129190" y="571127"/>
                  </a:lnTo>
                  <a:cubicBezTo>
                    <a:pt x="135359" y="559904"/>
                    <a:pt x="129190" y="558657"/>
                    <a:pt x="135359" y="553669"/>
                  </a:cubicBezTo>
                  <a:lnTo>
                    <a:pt x="135359" y="556163"/>
                  </a:lnTo>
                  <a:cubicBezTo>
                    <a:pt x="135359" y="554916"/>
                    <a:pt x="135359" y="558657"/>
                    <a:pt x="136593" y="556163"/>
                  </a:cubicBezTo>
                  <a:lnTo>
                    <a:pt x="135477" y="549393"/>
                  </a:lnTo>
                  <a:lnTo>
                    <a:pt x="137826" y="538705"/>
                  </a:lnTo>
                  <a:cubicBezTo>
                    <a:pt x="137826" y="539952"/>
                    <a:pt x="137826" y="541199"/>
                    <a:pt x="137826" y="539952"/>
                  </a:cubicBezTo>
                  <a:lnTo>
                    <a:pt x="139060" y="532470"/>
                  </a:lnTo>
                  <a:cubicBezTo>
                    <a:pt x="139060" y="533717"/>
                    <a:pt x="140294" y="532470"/>
                    <a:pt x="140294" y="529976"/>
                  </a:cubicBezTo>
                  <a:lnTo>
                    <a:pt x="140331" y="527823"/>
                  </a:lnTo>
                  <a:lnTo>
                    <a:pt x="137321" y="530080"/>
                  </a:lnTo>
                  <a:lnTo>
                    <a:pt x="137321" y="527333"/>
                  </a:lnTo>
                  <a:lnTo>
                    <a:pt x="140340" y="527333"/>
                  </a:lnTo>
                  <a:lnTo>
                    <a:pt x="140448" y="521091"/>
                  </a:lnTo>
                  <a:cubicBezTo>
                    <a:pt x="139985" y="519377"/>
                    <a:pt x="139677" y="518130"/>
                    <a:pt x="141527" y="515012"/>
                  </a:cubicBezTo>
                  <a:cubicBezTo>
                    <a:pt x="141527" y="516259"/>
                    <a:pt x="141527" y="516259"/>
                    <a:pt x="141527" y="517506"/>
                  </a:cubicBezTo>
                  <a:lnTo>
                    <a:pt x="142761" y="513765"/>
                  </a:lnTo>
                  <a:cubicBezTo>
                    <a:pt x="139060" y="512518"/>
                    <a:pt x="146462" y="492566"/>
                    <a:pt x="142761" y="491319"/>
                  </a:cubicBezTo>
                  <a:cubicBezTo>
                    <a:pt x="145229" y="486331"/>
                    <a:pt x="142761" y="491319"/>
                    <a:pt x="143995" y="497554"/>
                  </a:cubicBezTo>
                  <a:lnTo>
                    <a:pt x="145969" y="493562"/>
                  </a:lnTo>
                  <a:lnTo>
                    <a:pt x="145229" y="498801"/>
                  </a:lnTo>
                  <a:cubicBezTo>
                    <a:pt x="145229" y="497554"/>
                    <a:pt x="146462" y="495060"/>
                    <a:pt x="146462" y="492566"/>
                  </a:cubicBezTo>
                  <a:lnTo>
                    <a:pt x="145969" y="493562"/>
                  </a:lnTo>
                  <a:lnTo>
                    <a:pt x="147696" y="481343"/>
                  </a:lnTo>
                  <a:lnTo>
                    <a:pt x="148307" y="480520"/>
                  </a:lnTo>
                  <a:lnTo>
                    <a:pt x="148307" y="477900"/>
                  </a:lnTo>
                  <a:lnTo>
                    <a:pt x="149608" y="478767"/>
                  </a:lnTo>
                  <a:lnTo>
                    <a:pt x="151397" y="476355"/>
                  </a:lnTo>
                  <a:cubicBezTo>
                    <a:pt x="152631" y="465132"/>
                    <a:pt x="147696" y="477602"/>
                    <a:pt x="148930" y="471367"/>
                  </a:cubicBezTo>
                  <a:lnTo>
                    <a:pt x="151397" y="467626"/>
                  </a:lnTo>
                  <a:cubicBezTo>
                    <a:pt x="151397" y="457650"/>
                    <a:pt x="155099" y="451415"/>
                    <a:pt x="156332" y="445180"/>
                  </a:cubicBezTo>
                  <a:cubicBezTo>
                    <a:pt x="156332" y="443933"/>
                    <a:pt x="156332" y="442686"/>
                    <a:pt x="156332" y="442686"/>
                  </a:cubicBezTo>
                  <a:cubicBezTo>
                    <a:pt x="158800" y="435204"/>
                    <a:pt x="157566" y="426475"/>
                    <a:pt x="158800" y="420240"/>
                  </a:cubicBezTo>
                  <a:cubicBezTo>
                    <a:pt x="158800" y="422734"/>
                    <a:pt x="161267" y="417746"/>
                    <a:pt x="162501" y="417746"/>
                  </a:cubicBezTo>
                  <a:lnTo>
                    <a:pt x="163735" y="406523"/>
                  </a:lnTo>
                  <a:cubicBezTo>
                    <a:pt x="162501" y="411511"/>
                    <a:pt x="163735" y="411511"/>
                    <a:pt x="164968" y="412758"/>
                  </a:cubicBezTo>
                  <a:cubicBezTo>
                    <a:pt x="164968" y="409017"/>
                    <a:pt x="164968" y="407770"/>
                    <a:pt x="164968" y="405276"/>
                  </a:cubicBezTo>
                  <a:cubicBezTo>
                    <a:pt x="164968" y="406523"/>
                    <a:pt x="164968" y="409017"/>
                    <a:pt x="166202" y="406523"/>
                  </a:cubicBezTo>
                  <a:lnTo>
                    <a:pt x="167436" y="395300"/>
                  </a:lnTo>
                  <a:cubicBezTo>
                    <a:pt x="166202" y="396547"/>
                    <a:pt x="166202" y="397794"/>
                    <a:pt x="164968" y="399041"/>
                  </a:cubicBezTo>
                  <a:cubicBezTo>
                    <a:pt x="166202" y="396547"/>
                    <a:pt x="167436" y="390312"/>
                    <a:pt x="168670" y="386571"/>
                  </a:cubicBezTo>
                  <a:lnTo>
                    <a:pt x="168670" y="389065"/>
                  </a:lnTo>
                  <a:cubicBezTo>
                    <a:pt x="167436" y="391559"/>
                    <a:pt x="168670" y="394053"/>
                    <a:pt x="168670" y="395300"/>
                  </a:cubicBezTo>
                  <a:cubicBezTo>
                    <a:pt x="169903" y="387818"/>
                    <a:pt x="168670" y="394053"/>
                    <a:pt x="171137" y="390312"/>
                  </a:cubicBezTo>
                  <a:cubicBezTo>
                    <a:pt x="172371" y="385324"/>
                    <a:pt x="171137" y="382830"/>
                    <a:pt x="169903" y="384077"/>
                  </a:cubicBezTo>
                  <a:cubicBezTo>
                    <a:pt x="171137" y="377842"/>
                    <a:pt x="172371" y="376595"/>
                    <a:pt x="172371" y="370360"/>
                  </a:cubicBezTo>
                  <a:lnTo>
                    <a:pt x="173605" y="371607"/>
                  </a:lnTo>
                  <a:lnTo>
                    <a:pt x="173605" y="365372"/>
                  </a:lnTo>
                  <a:lnTo>
                    <a:pt x="174838" y="370360"/>
                  </a:lnTo>
                  <a:cubicBezTo>
                    <a:pt x="178539" y="360384"/>
                    <a:pt x="172371" y="367866"/>
                    <a:pt x="176072" y="356643"/>
                  </a:cubicBezTo>
                  <a:lnTo>
                    <a:pt x="177306" y="357890"/>
                  </a:lnTo>
                  <a:cubicBezTo>
                    <a:pt x="178539" y="352902"/>
                    <a:pt x="176072" y="350408"/>
                    <a:pt x="178539" y="347914"/>
                  </a:cubicBezTo>
                  <a:cubicBezTo>
                    <a:pt x="178539" y="342926"/>
                    <a:pt x="174838" y="354149"/>
                    <a:pt x="177306" y="344173"/>
                  </a:cubicBezTo>
                  <a:cubicBezTo>
                    <a:pt x="177306" y="341679"/>
                    <a:pt x="178539" y="337938"/>
                    <a:pt x="179773" y="335444"/>
                  </a:cubicBezTo>
                  <a:cubicBezTo>
                    <a:pt x="179773" y="331703"/>
                    <a:pt x="177306" y="337938"/>
                    <a:pt x="177306" y="340432"/>
                  </a:cubicBezTo>
                  <a:cubicBezTo>
                    <a:pt x="179773" y="324221"/>
                    <a:pt x="184708" y="331703"/>
                    <a:pt x="184708" y="316739"/>
                  </a:cubicBezTo>
                  <a:cubicBezTo>
                    <a:pt x="183474" y="321727"/>
                    <a:pt x="183474" y="311751"/>
                    <a:pt x="181007" y="324221"/>
                  </a:cubicBezTo>
                  <a:cubicBezTo>
                    <a:pt x="181007" y="317986"/>
                    <a:pt x="185942" y="314245"/>
                    <a:pt x="184708" y="308010"/>
                  </a:cubicBezTo>
                  <a:lnTo>
                    <a:pt x="185942" y="311751"/>
                  </a:lnTo>
                  <a:cubicBezTo>
                    <a:pt x="185942" y="310504"/>
                    <a:pt x="185942" y="306763"/>
                    <a:pt x="185942" y="306763"/>
                  </a:cubicBezTo>
                  <a:lnTo>
                    <a:pt x="188409" y="306763"/>
                  </a:lnTo>
                  <a:cubicBezTo>
                    <a:pt x="185942" y="299281"/>
                    <a:pt x="192111" y="294293"/>
                    <a:pt x="188409" y="289305"/>
                  </a:cubicBezTo>
                  <a:cubicBezTo>
                    <a:pt x="190877" y="293046"/>
                    <a:pt x="190877" y="284317"/>
                    <a:pt x="192111" y="281822"/>
                  </a:cubicBezTo>
                  <a:cubicBezTo>
                    <a:pt x="192111" y="288058"/>
                    <a:pt x="188409" y="298034"/>
                    <a:pt x="190877" y="299281"/>
                  </a:cubicBezTo>
                  <a:cubicBezTo>
                    <a:pt x="192111" y="296787"/>
                    <a:pt x="190877" y="294293"/>
                    <a:pt x="192111" y="291799"/>
                  </a:cubicBezTo>
                  <a:cubicBezTo>
                    <a:pt x="192111" y="294293"/>
                    <a:pt x="192111" y="296787"/>
                    <a:pt x="192111" y="296787"/>
                  </a:cubicBezTo>
                  <a:cubicBezTo>
                    <a:pt x="195812" y="289305"/>
                    <a:pt x="193344" y="283070"/>
                    <a:pt x="194578" y="278082"/>
                  </a:cubicBezTo>
                  <a:lnTo>
                    <a:pt x="193344" y="286811"/>
                  </a:lnTo>
                  <a:cubicBezTo>
                    <a:pt x="190877" y="286811"/>
                    <a:pt x="193344" y="283070"/>
                    <a:pt x="192111" y="280576"/>
                  </a:cubicBezTo>
                  <a:cubicBezTo>
                    <a:pt x="194578" y="275588"/>
                    <a:pt x="193344" y="270600"/>
                    <a:pt x="194578" y="268106"/>
                  </a:cubicBezTo>
                  <a:cubicBezTo>
                    <a:pt x="194578" y="269352"/>
                    <a:pt x="194578" y="269352"/>
                    <a:pt x="194578" y="270600"/>
                  </a:cubicBezTo>
                  <a:cubicBezTo>
                    <a:pt x="197045" y="259376"/>
                    <a:pt x="201980" y="256882"/>
                    <a:pt x="201980" y="253141"/>
                  </a:cubicBezTo>
                  <a:cubicBezTo>
                    <a:pt x="204448" y="249400"/>
                    <a:pt x="204448" y="241918"/>
                    <a:pt x="201980" y="244412"/>
                  </a:cubicBezTo>
                  <a:cubicBezTo>
                    <a:pt x="201980" y="241918"/>
                    <a:pt x="199513" y="258129"/>
                    <a:pt x="198279" y="251894"/>
                  </a:cubicBezTo>
                  <a:cubicBezTo>
                    <a:pt x="203214" y="246906"/>
                    <a:pt x="199513" y="239424"/>
                    <a:pt x="204448" y="228201"/>
                  </a:cubicBezTo>
                  <a:cubicBezTo>
                    <a:pt x="204448" y="233189"/>
                    <a:pt x="206915" y="224460"/>
                    <a:pt x="206915" y="230695"/>
                  </a:cubicBezTo>
                  <a:cubicBezTo>
                    <a:pt x="208149" y="224460"/>
                    <a:pt x="206915" y="223213"/>
                    <a:pt x="206915" y="219472"/>
                  </a:cubicBezTo>
                  <a:lnTo>
                    <a:pt x="208149" y="218225"/>
                  </a:lnTo>
                  <a:cubicBezTo>
                    <a:pt x="206915" y="210743"/>
                    <a:pt x="206915" y="216978"/>
                    <a:pt x="206915" y="204508"/>
                  </a:cubicBezTo>
                  <a:cubicBezTo>
                    <a:pt x="206915" y="208249"/>
                    <a:pt x="210616" y="199520"/>
                    <a:pt x="210616" y="203261"/>
                  </a:cubicBezTo>
                  <a:cubicBezTo>
                    <a:pt x="211850" y="199520"/>
                    <a:pt x="211850" y="197026"/>
                    <a:pt x="211850" y="193285"/>
                  </a:cubicBezTo>
                  <a:lnTo>
                    <a:pt x="211850" y="194532"/>
                  </a:lnTo>
                  <a:cubicBezTo>
                    <a:pt x="213084" y="182062"/>
                    <a:pt x="215551" y="184556"/>
                    <a:pt x="215551" y="173333"/>
                  </a:cubicBezTo>
                  <a:lnTo>
                    <a:pt x="215551" y="174580"/>
                  </a:lnTo>
                  <a:lnTo>
                    <a:pt x="222575" y="128437"/>
                  </a:lnTo>
                  <a:lnTo>
                    <a:pt x="225421" y="115971"/>
                  </a:lnTo>
                  <a:cubicBezTo>
                    <a:pt x="225421" y="118465"/>
                    <a:pt x="225421" y="119712"/>
                    <a:pt x="225421" y="119712"/>
                  </a:cubicBezTo>
                  <a:cubicBezTo>
                    <a:pt x="225421" y="119712"/>
                    <a:pt x="226655" y="118465"/>
                    <a:pt x="227889" y="114724"/>
                  </a:cubicBezTo>
                  <a:lnTo>
                    <a:pt x="226655" y="113477"/>
                  </a:lnTo>
                  <a:lnTo>
                    <a:pt x="227889" y="112230"/>
                  </a:lnTo>
                  <a:cubicBezTo>
                    <a:pt x="229122" y="105995"/>
                    <a:pt x="226655" y="113477"/>
                    <a:pt x="226655" y="108489"/>
                  </a:cubicBezTo>
                  <a:cubicBezTo>
                    <a:pt x="231590" y="105995"/>
                    <a:pt x="232824" y="84796"/>
                    <a:pt x="236525" y="81055"/>
                  </a:cubicBezTo>
                  <a:cubicBezTo>
                    <a:pt x="235291" y="76067"/>
                    <a:pt x="234057" y="91031"/>
                    <a:pt x="232824" y="86043"/>
                  </a:cubicBezTo>
                  <a:cubicBezTo>
                    <a:pt x="232824" y="84796"/>
                    <a:pt x="234057" y="83549"/>
                    <a:pt x="235291" y="81055"/>
                  </a:cubicBezTo>
                  <a:lnTo>
                    <a:pt x="232824" y="81055"/>
                  </a:lnTo>
                  <a:cubicBezTo>
                    <a:pt x="237759" y="64844"/>
                    <a:pt x="240226" y="59856"/>
                    <a:pt x="242694" y="43645"/>
                  </a:cubicBezTo>
                  <a:lnTo>
                    <a:pt x="242694" y="44892"/>
                  </a:lnTo>
                  <a:cubicBezTo>
                    <a:pt x="245161" y="39904"/>
                    <a:pt x="245161" y="36163"/>
                    <a:pt x="245161" y="33669"/>
                  </a:cubicBezTo>
                  <a:cubicBezTo>
                    <a:pt x="245161" y="33669"/>
                    <a:pt x="245161" y="37410"/>
                    <a:pt x="246395" y="34916"/>
                  </a:cubicBezTo>
                  <a:cubicBezTo>
                    <a:pt x="243927" y="24940"/>
                    <a:pt x="252563" y="17458"/>
                    <a:pt x="251330" y="11223"/>
                  </a:cubicBezTo>
                  <a:close/>
                  <a:moveTo>
                    <a:pt x="266412" y="5498"/>
                  </a:moveTo>
                  <a:lnTo>
                    <a:pt x="263667" y="9891"/>
                  </a:lnTo>
                  <a:lnTo>
                    <a:pt x="263667" y="8793"/>
                  </a:lnTo>
                  <a:close/>
                  <a:moveTo>
                    <a:pt x="261200" y="2494"/>
                  </a:moveTo>
                  <a:lnTo>
                    <a:pt x="261200" y="6235"/>
                  </a:lnTo>
                  <a:lnTo>
                    <a:pt x="260527" y="6575"/>
                  </a:lnTo>
                  <a:close/>
                  <a:moveTo>
                    <a:pt x="265497" y="0"/>
                  </a:moveTo>
                  <a:lnTo>
                    <a:pt x="267328" y="3663"/>
                  </a:lnTo>
                  <a:lnTo>
                    <a:pt x="263667" y="3663"/>
                  </a:lnTo>
                  <a:cubicBezTo>
                    <a:pt x="265497" y="3663"/>
                    <a:pt x="265497" y="0"/>
                    <a:pt x="265497"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2" name="Freeform 61">
              <a:extLst>
                <a:ext uri="{FF2B5EF4-FFF2-40B4-BE49-F238E27FC236}">
                  <a16:creationId xmlns:a16="http://schemas.microsoft.com/office/drawing/2014/main" id="{B485CA32-57EE-E445-AB5D-B6855F76CD12}"/>
                </a:ext>
              </a:extLst>
            </p:cNvPr>
            <p:cNvSpPr>
              <a:spLocks noChangeArrowheads="1"/>
            </p:cNvSpPr>
            <p:nvPr/>
          </p:nvSpPr>
          <p:spPr bwMode="auto">
            <a:xfrm>
              <a:off x="13942371" y="8369837"/>
              <a:ext cx="2359499" cy="1101026"/>
            </a:xfrm>
            <a:custGeom>
              <a:avLst/>
              <a:gdLst>
                <a:gd name="connsiteX0" fmla="*/ 1257027 w 2359499"/>
                <a:gd name="connsiteY0" fmla="*/ 1099081 h 1101026"/>
                <a:gd name="connsiteX1" fmla="*/ 1277296 w 2359499"/>
                <a:gd name="connsiteY1" fmla="*/ 1100110 h 1101026"/>
                <a:gd name="connsiteX2" fmla="*/ 1245656 w 2359499"/>
                <a:gd name="connsiteY2" fmla="*/ 1100110 h 1101026"/>
                <a:gd name="connsiteX3" fmla="*/ 1257027 w 2359499"/>
                <a:gd name="connsiteY3" fmla="*/ 1099081 h 1101026"/>
                <a:gd name="connsiteX4" fmla="*/ 1278615 w 2359499"/>
                <a:gd name="connsiteY4" fmla="*/ 1097365 h 1101026"/>
                <a:gd name="connsiteX5" fmla="*/ 1309112 w 2359499"/>
                <a:gd name="connsiteY5" fmla="*/ 1097365 h 1101026"/>
                <a:gd name="connsiteX6" fmla="*/ 1315742 w 2359499"/>
                <a:gd name="connsiteY6" fmla="*/ 1100110 h 1101026"/>
                <a:gd name="connsiteX7" fmla="*/ 1278615 w 2359499"/>
                <a:gd name="connsiteY7" fmla="*/ 1097365 h 1101026"/>
                <a:gd name="connsiteX8" fmla="*/ 981990 w 2359499"/>
                <a:gd name="connsiteY8" fmla="*/ 1097365 h 1101026"/>
                <a:gd name="connsiteX9" fmla="*/ 997098 w 2359499"/>
                <a:gd name="connsiteY9" fmla="*/ 1100110 h 1101026"/>
                <a:gd name="connsiteX10" fmla="*/ 984737 w 2359499"/>
                <a:gd name="connsiteY10" fmla="*/ 1100110 h 1101026"/>
                <a:gd name="connsiteX11" fmla="*/ 981990 w 2359499"/>
                <a:gd name="connsiteY11" fmla="*/ 1097365 h 1101026"/>
                <a:gd name="connsiteX12" fmla="*/ 891191 w 2359499"/>
                <a:gd name="connsiteY12" fmla="*/ 1097365 h 1101026"/>
                <a:gd name="connsiteX13" fmla="*/ 909286 w 2359499"/>
                <a:gd name="connsiteY13" fmla="*/ 1097365 h 1101026"/>
                <a:gd name="connsiteX14" fmla="*/ 888606 w 2359499"/>
                <a:gd name="connsiteY14" fmla="*/ 1100110 h 1101026"/>
                <a:gd name="connsiteX15" fmla="*/ 891191 w 2359499"/>
                <a:gd name="connsiteY15" fmla="*/ 1097365 h 1101026"/>
                <a:gd name="connsiteX16" fmla="*/ 610094 w 2359499"/>
                <a:gd name="connsiteY16" fmla="*/ 1097365 h 1101026"/>
                <a:gd name="connsiteX17" fmla="*/ 645724 w 2359499"/>
                <a:gd name="connsiteY17" fmla="*/ 1099195 h 1101026"/>
                <a:gd name="connsiteX18" fmla="*/ 612469 w 2359499"/>
                <a:gd name="connsiteY18" fmla="*/ 1101026 h 1101026"/>
                <a:gd name="connsiteX19" fmla="*/ 610094 w 2359499"/>
                <a:gd name="connsiteY19" fmla="*/ 1097365 h 1101026"/>
                <a:gd name="connsiteX20" fmla="*/ 812806 w 2359499"/>
                <a:gd name="connsiteY20" fmla="*/ 1091866 h 1101026"/>
                <a:gd name="connsiteX21" fmla="*/ 821594 w 2359499"/>
                <a:gd name="connsiteY21" fmla="*/ 1091866 h 1101026"/>
                <a:gd name="connsiteX22" fmla="*/ 811707 w 2359499"/>
                <a:gd name="connsiteY22" fmla="*/ 1094614 h 1101026"/>
                <a:gd name="connsiteX23" fmla="*/ 621487 w 2359499"/>
                <a:gd name="connsiteY23" fmla="*/ 1091866 h 1101026"/>
                <a:gd name="connsiteX24" fmla="*/ 656642 w 2359499"/>
                <a:gd name="connsiteY24" fmla="*/ 1093698 h 1101026"/>
                <a:gd name="connsiteX25" fmla="*/ 626509 w 2359499"/>
                <a:gd name="connsiteY25" fmla="*/ 1095529 h 1101026"/>
                <a:gd name="connsiteX26" fmla="*/ 621487 w 2359499"/>
                <a:gd name="connsiteY26" fmla="*/ 1091866 h 1101026"/>
                <a:gd name="connsiteX27" fmla="*/ 601704 w 2359499"/>
                <a:gd name="connsiteY27" fmla="*/ 1091866 h 1101026"/>
                <a:gd name="connsiteX28" fmla="*/ 590294 w 2359499"/>
                <a:gd name="connsiteY28" fmla="*/ 1094614 h 1101026"/>
                <a:gd name="connsiteX29" fmla="*/ 586491 w 2359499"/>
                <a:gd name="connsiteY29" fmla="*/ 1094614 h 1101026"/>
                <a:gd name="connsiteX30" fmla="*/ 601704 w 2359499"/>
                <a:gd name="connsiteY30" fmla="*/ 1091866 h 1101026"/>
                <a:gd name="connsiteX31" fmla="*/ 586487 w 2359499"/>
                <a:gd name="connsiteY31" fmla="*/ 1091866 h 1101026"/>
                <a:gd name="connsiteX32" fmla="*/ 589235 w 2359499"/>
                <a:gd name="connsiteY32" fmla="*/ 1091866 h 1101026"/>
                <a:gd name="connsiteX33" fmla="*/ 586487 w 2359499"/>
                <a:gd name="connsiteY33" fmla="*/ 1091866 h 1101026"/>
                <a:gd name="connsiteX34" fmla="*/ 568718 w 2359499"/>
                <a:gd name="connsiteY34" fmla="*/ 1091866 h 1101026"/>
                <a:gd name="connsiteX35" fmla="*/ 559670 w 2359499"/>
                <a:gd name="connsiteY35" fmla="*/ 1093698 h 1101026"/>
                <a:gd name="connsiteX36" fmla="*/ 548038 w 2359499"/>
                <a:gd name="connsiteY36" fmla="*/ 1095529 h 1101026"/>
                <a:gd name="connsiteX37" fmla="*/ 531560 w 2359499"/>
                <a:gd name="connsiteY37" fmla="*/ 1091866 h 1101026"/>
                <a:gd name="connsiteX38" fmla="*/ 535220 w 2359499"/>
                <a:gd name="connsiteY38" fmla="*/ 1091866 h 1101026"/>
                <a:gd name="connsiteX39" fmla="*/ 537051 w 2359499"/>
                <a:gd name="connsiteY39" fmla="*/ 1091866 h 1101026"/>
                <a:gd name="connsiteX40" fmla="*/ 539167 w 2359499"/>
                <a:gd name="connsiteY40" fmla="*/ 1091866 h 1101026"/>
                <a:gd name="connsiteX41" fmla="*/ 546773 w 2359499"/>
                <a:gd name="connsiteY41" fmla="*/ 1095529 h 1101026"/>
                <a:gd name="connsiteX42" fmla="*/ 531560 w 2359499"/>
                <a:gd name="connsiteY42" fmla="*/ 1091866 h 1101026"/>
                <a:gd name="connsiteX43" fmla="*/ 499754 w 2359499"/>
                <a:gd name="connsiteY43" fmla="*/ 1091866 h 1101026"/>
                <a:gd name="connsiteX44" fmla="*/ 519414 w 2359499"/>
                <a:gd name="connsiteY44" fmla="*/ 1091866 h 1101026"/>
                <a:gd name="connsiteX45" fmla="*/ 498598 w 2359499"/>
                <a:gd name="connsiteY45" fmla="*/ 1094614 h 1101026"/>
                <a:gd name="connsiteX46" fmla="*/ 499754 w 2359499"/>
                <a:gd name="connsiteY46" fmla="*/ 1091866 h 1101026"/>
                <a:gd name="connsiteX47" fmla="*/ 465640 w 2359499"/>
                <a:gd name="connsiteY47" fmla="*/ 1091866 h 1101026"/>
                <a:gd name="connsiteX48" fmla="*/ 477847 w 2359499"/>
                <a:gd name="connsiteY48" fmla="*/ 1091866 h 1101026"/>
                <a:gd name="connsiteX49" fmla="*/ 480128 w 2359499"/>
                <a:gd name="connsiteY49" fmla="*/ 1092722 h 1101026"/>
                <a:gd name="connsiteX50" fmla="*/ 480746 w 2359499"/>
                <a:gd name="connsiteY50" fmla="*/ 1092209 h 1101026"/>
                <a:gd name="connsiteX51" fmla="*/ 497377 w 2359499"/>
                <a:gd name="connsiteY51" fmla="*/ 1091866 h 1101026"/>
                <a:gd name="connsiteX52" fmla="*/ 483174 w 2359499"/>
                <a:gd name="connsiteY52" fmla="*/ 1093865 h 1101026"/>
                <a:gd name="connsiteX53" fmla="*/ 485171 w 2359499"/>
                <a:gd name="connsiteY53" fmla="*/ 1094614 h 1101026"/>
                <a:gd name="connsiteX54" fmla="*/ 479650 w 2359499"/>
                <a:gd name="connsiteY54" fmla="*/ 1094360 h 1101026"/>
                <a:gd name="connsiteX55" fmla="*/ 477847 w 2359499"/>
                <a:gd name="connsiteY55" fmla="*/ 1094614 h 1101026"/>
                <a:gd name="connsiteX56" fmla="*/ 478231 w 2359499"/>
                <a:gd name="connsiteY56" fmla="*/ 1094295 h 1101026"/>
                <a:gd name="connsiteX57" fmla="*/ 477694 w 2359499"/>
                <a:gd name="connsiteY57" fmla="*/ 1094271 h 1101026"/>
                <a:gd name="connsiteX58" fmla="*/ 465640 w 2359499"/>
                <a:gd name="connsiteY58" fmla="*/ 1091866 h 1101026"/>
                <a:gd name="connsiteX59" fmla="*/ 378415 w 2359499"/>
                <a:gd name="connsiteY59" fmla="*/ 1091866 h 1101026"/>
                <a:gd name="connsiteX60" fmla="*/ 387808 w 2359499"/>
                <a:gd name="connsiteY60" fmla="*/ 1094271 h 1101026"/>
                <a:gd name="connsiteX61" fmla="*/ 386392 w 2359499"/>
                <a:gd name="connsiteY61" fmla="*/ 1094307 h 1101026"/>
                <a:gd name="connsiteX62" fmla="*/ 387364 w 2359499"/>
                <a:gd name="connsiteY62" fmla="*/ 1094614 h 1101026"/>
                <a:gd name="connsiteX63" fmla="*/ 377751 w 2359499"/>
                <a:gd name="connsiteY63" fmla="*/ 1094614 h 1101026"/>
                <a:gd name="connsiteX64" fmla="*/ 378371 w 2359499"/>
                <a:gd name="connsiteY64" fmla="*/ 1094513 h 1101026"/>
                <a:gd name="connsiteX65" fmla="*/ 374460 w 2359499"/>
                <a:gd name="connsiteY65" fmla="*/ 1094614 h 1101026"/>
                <a:gd name="connsiteX66" fmla="*/ 371329 w 2359499"/>
                <a:gd name="connsiteY66" fmla="*/ 1094614 h 1101026"/>
                <a:gd name="connsiteX67" fmla="*/ 366765 w 2359499"/>
                <a:gd name="connsiteY67" fmla="*/ 1094614 h 1101026"/>
                <a:gd name="connsiteX68" fmla="*/ 361277 w 2359499"/>
                <a:gd name="connsiteY68" fmla="*/ 1094614 h 1101026"/>
                <a:gd name="connsiteX69" fmla="*/ 349578 w 2359499"/>
                <a:gd name="connsiteY69" fmla="*/ 1091866 h 1101026"/>
                <a:gd name="connsiteX70" fmla="*/ 354540 w 2359499"/>
                <a:gd name="connsiteY70" fmla="*/ 1094614 h 1101026"/>
                <a:gd name="connsiteX71" fmla="*/ 335112 w 2359499"/>
                <a:gd name="connsiteY71" fmla="*/ 1093613 h 1101026"/>
                <a:gd name="connsiteX72" fmla="*/ 334471 w 2359499"/>
                <a:gd name="connsiteY72" fmla="*/ 1094614 h 1101026"/>
                <a:gd name="connsiteX73" fmla="*/ 319970 w 2359499"/>
                <a:gd name="connsiteY73" fmla="*/ 1094614 h 1101026"/>
                <a:gd name="connsiteX74" fmla="*/ 317333 w 2359499"/>
                <a:gd name="connsiteY74" fmla="*/ 1094614 h 1101026"/>
                <a:gd name="connsiteX75" fmla="*/ 329891 w 2359499"/>
                <a:gd name="connsiteY75" fmla="*/ 1093344 h 1101026"/>
                <a:gd name="connsiteX76" fmla="*/ 327873 w 2359499"/>
                <a:gd name="connsiteY76" fmla="*/ 1093240 h 1101026"/>
                <a:gd name="connsiteX77" fmla="*/ 349578 w 2359499"/>
                <a:gd name="connsiteY77" fmla="*/ 1091866 h 1101026"/>
                <a:gd name="connsiteX78" fmla="*/ 678852 w 2359499"/>
                <a:gd name="connsiteY78" fmla="*/ 1090748 h 1101026"/>
                <a:gd name="connsiteX79" fmla="*/ 679259 w 2359499"/>
                <a:gd name="connsiteY79" fmla="*/ 1090771 h 1101026"/>
                <a:gd name="connsiteX80" fmla="*/ 678038 w 2359499"/>
                <a:gd name="connsiteY80" fmla="*/ 1090771 h 1101026"/>
                <a:gd name="connsiteX81" fmla="*/ 678038 w 2359499"/>
                <a:gd name="connsiteY81" fmla="*/ 1090702 h 1101026"/>
                <a:gd name="connsiteX82" fmla="*/ 678110 w 2359499"/>
                <a:gd name="connsiteY82" fmla="*/ 1090706 h 1101026"/>
                <a:gd name="connsiteX83" fmla="*/ 678038 w 2359499"/>
                <a:gd name="connsiteY83" fmla="*/ 1090771 h 1101026"/>
                <a:gd name="connsiteX84" fmla="*/ 1553263 w 2359499"/>
                <a:gd name="connsiteY84" fmla="*/ 1086378 h 1101026"/>
                <a:gd name="connsiteX85" fmla="*/ 1557842 w 2359499"/>
                <a:gd name="connsiteY85" fmla="*/ 1086378 h 1101026"/>
                <a:gd name="connsiteX86" fmla="*/ 1553263 w 2359499"/>
                <a:gd name="connsiteY86" fmla="*/ 1090039 h 1101026"/>
                <a:gd name="connsiteX87" fmla="*/ 1216214 w 2359499"/>
                <a:gd name="connsiteY87" fmla="*/ 1086378 h 1101026"/>
                <a:gd name="connsiteX88" fmla="*/ 1230715 w 2359499"/>
                <a:gd name="connsiteY88" fmla="*/ 1088208 h 1101026"/>
                <a:gd name="connsiteX89" fmla="*/ 1205667 w 2359499"/>
                <a:gd name="connsiteY89" fmla="*/ 1090039 h 1101026"/>
                <a:gd name="connsiteX90" fmla="*/ 1216214 w 2359499"/>
                <a:gd name="connsiteY90" fmla="*/ 1086378 h 1101026"/>
                <a:gd name="connsiteX91" fmla="*/ 888606 w 2359499"/>
                <a:gd name="connsiteY91" fmla="*/ 1086378 h 1101026"/>
                <a:gd name="connsiteX92" fmla="*/ 894388 w 2359499"/>
                <a:gd name="connsiteY92" fmla="*/ 1086378 h 1101026"/>
                <a:gd name="connsiteX93" fmla="*/ 909422 w 2359499"/>
                <a:gd name="connsiteY93" fmla="*/ 1089124 h 1101026"/>
                <a:gd name="connsiteX94" fmla="*/ 861143 w 2359499"/>
                <a:gd name="connsiteY94" fmla="*/ 1086378 h 1101026"/>
                <a:gd name="connsiteX95" fmla="*/ 871130 w 2359499"/>
                <a:gd name="connsiteY95" fmla="*/ 1088208 h 1101026"/>
                <a:gd name="connsiteX96" fmla="*/ 865138 w 2359499"/>
                <a:gd name="connsiteY96" fmla="*/ 1090039 h 1101026"/>
                <a:gd name="connsiteX97" fmla="*/ 863649 w 2359499"/>
                <a:gd name="connsiteY97" fmla="*/ 1088674 h 1101026"/>
                <a:gd name="connsiteX98" fmla="*/ 849718 w 2359499"/>
                <a:gd name="connsiteY98" fmla="*/ 1089581 h 1101026"/>
                <a:gd name="connsiteX99" fmla="*/ 844444 w 2359499"/>
                <a:gd name="connsiteY99" fmla="*/ 1088208 h 1101026"/>
                <a:gd name="connsiteX100" fmla="*/ 840489 w 2359499"/>
                <a:gd name="connsiteY100" fmla="*/ 1088208 h 1101026"/>
                <a:gd name="connsiteX101" fmla="*/ 860594 w 2359499"/>
                <a:gd name="connsiteY101" fmla="*/ 1087522 h 1101026"/>
                <a:gd name="connsiteX102" fmla="*/ 862534 w 2359499"/>
                <a:gd name="connsiteY102" fmla="*/ 1087652 h 1101026"/>
                <a:gd name="connsiteX103" fmla="*/ 799161 w 2359499"/>
                <a:gd name="connsiteY103" fmla="*/ 1086378 h 1101026"/>
                <a:gd name="connsiteX104" fmla="*/ 797900 w 2359499"/>
                <a:gd name="connsiteY104" fmla="*/ 1087751 h 1101026"/>
                <a:gd name="connsiteX105" fmla="*/ 821876 w 2359499"/>
                <a:gd name="connsiteY105" fmla="*/ 1087751 h 1101026"/>
                <a:gd name="connsiteX106" fmla="*/ 792852 w 2359499"/>
                <a:gd name="connsiteY106" fmla="*/ 1093244 h 1101026"/>
                <a:gd name="connsiteX107" fmla="*/ 757519 w 2359499"/>
                <a:gd name="connsiteY107" fmla="*/ 1090498 h 1101026"/>
                <a:gd name="connsiteX108" fmla="*/ 753871 w 2359499"/>
                <a:gd name="connsiteY108" fmla="*/ 1092107 h 1101026"/>
                <a:gd name="connsiteX109" fmla="*/ 762265 w 2359499"/>
                <a:gd name="connsiteY109" fmla="*/ 1093056 h 1101026"/>
                <a:gd name="connsiteX110" fmla="*/ 762265 w 2359499"/>
                <a:gd name="connsiteY110" fmla="*/ 1091866 h 1101026"/>
                <a:gd name="connsiteX111" fmla="*/ 763549 w 2359499"/>
                <a:gd name="connsiteY111" fmla="*/ 1093150 h 1101026"/>
                <a:gd name="connsiteX112" fmla="*/ 764854 w 2359499"/>
                <a:gd name="connsiteY112" fmla="*/ 1093238 h 1101026"/>
                <a:gd name="connsiteX113" fmla="*/ 767435 w 2359499"/>
                <a:gd name="connsiteY113" fmla="*/ 1091866 h 1101026"/>
                <a:gd name="connsiteX114" fmla="*/ 782945 w 2359499"/>
                <a:gd name="connsiteY114" fmla="*/ 1091866 h 1101026"/>
                <a:gd name="connsiteX115" fmla="*/ 770002 w 2359499"/>
                <a:gd name="connsiteY115" fmla="*/ 1093586 h 1101026"/>
                <a:gd name="connsiteX116" fmla="*/ 785281 w 2359499"/>
                <a:gd name="connsiteY116" fmla="*/ 1094618 h 1101026"/>
                <a:gd name="connsiteX117" fmla="*/ 763829 w 2359499"/>
                <a:gd name="connsiteY117" fmla="*/ 1095991 h 1101026"/>
                <a:gd name="connsiteX118" fmla="*/ 758393 w 2359499"/>
                <a:gd name="connsiteY118" fmla="*/ 1094614 h 1101026"/>
                <a:gd name="connsiteX119" fmla="*/ 748244 w 2359499"/>
                <a:gd name="connsiteY119" fmla="*/ 1094614 h 1101026"/>
                <a:gd name="connsiteX120" fmla="*/ 718320 w 2359499"/>
                <a:gd name="connsiteY120" fmla="*/ 1091866 h 1101026"/>
                <a:gd name="connsiteX121" fmla="*/ 723524 w 2359499"/>
                <a:gd name="connsiteY121" fmla="*/ 1091866 h 1101026"/>
                <a:gd name="connsiteX122" fmla="*/ 755667 w 2359499"/>
                <a:gd name="connsiteY122" fmla="*/ 1093923 h 1101026"/>
                <a:gd name="connsiteX123" fmla="*/ 745531 w 2359499"/>
                <a:gd name="connsiteY123" fmla="*/ 1091356 h 1101026"/>
                <a:gd name="connsiteX124" fmla="*/ 753733 w 2359499"/>
                <a:gd name="connsiteY124" fmla="*/ 1087751 h 1101026"/>
                <a:gd name="connsiteX125" fmla="*/ 799161 w 2359499"/>
                <a:gd name="connsiteY125" fmla="*/ 1086378 h 1101026"/>
                <a:gd name="connsiteX126" fmla="*/ 695128 w 2359499"/>
                <a:gd name="connsiteY126" fmla="*/ 1086378 h 1101026"/>
                <a:gd name="connsiteX127" fmla="*/ 680480 w 2359499"/>
                <a:gd name="connsiteY127" fmla="*/ 1089673 h 1101026"/>
                <a:gd name="connsiteX128" fmla="*/ 685363 w 2359499"/>
                <a:gd name="connsiteY128" fmla="*/ 1089673 h 1101026"/>
                <a:gd name="connsiteX129" fmla="*/ 717100 w 2359499"/>
                <a:gd name="connsiteY129" fmla="*/ 1089673 h 1101026"/>
                <a:gd name="connsiteX130" fmla="*/ 678852 w 2359499"/>
                <a:gd name="connsiteY130" fmla="*/ 1090748 h 1101026"/>
                <a:gd name="connsiteX131" fmla="*/ 678110 w 2359499"/>
                <a:gd name="connsiteY131" fmla="*/ 1090706 h 1101026"/>
                <a:gd name="connsiteX132" fmla="*/ 679259 w 2359499"/>
                <a:gd name="connsiteY132" fmla="*/ 1089673 h 1101026"/>
                <a:gd name="connsiteX133" fmla="*/ 678038 w 2359499"/>
                <a:gd name="connsiteY133" fmla="*/ 1089673 h 1101026"/>
                <a:gd name="connsiteX134" fmla="*/ 678038 w 2359499"/>
                <a:gd name="connsiteY134" fmla="*/ 1090702 h 1101026"/>
                <a:gd name="connsiteX135" fmla="*/ 659728 w 2359499"/>
                <a:gd name="connsiteY135" fmla="*/ 1089673 h 1101026"/>
                <a:gd name="connsiteX136" fmla="*/ 680480 w 2359499"/>
                <a:gd name="connsiteY136" fmla="*/ 1088574 h 1101026"/>
                <a:gd name="connsiteX137" fmla="*/ 663390 w 2359499"/>
                <a:gd name="connsiteY137" fmla="*/ 1087476 h 1101026"/>
                <a:gd name="connsiteX138" fmla="*/ 695128 w 2359499"/>
                <a:gd name="connsiteY138" fmla="*/ 1086378 h 1101026"/>
                <a:gd name="connsiteX139" fmla="*/ 605055 w 2359499"/>
                <a:gd name="connsiteY139" fmla="*/ 1086378 h 1101026"/>
                <a:gd name="connsiteX140" fmla="*/ 623618 w 2359499"/>
                <a:gd name="connsiteY140" fmla="*/ 1088208 h 1101026"/>
                <a:gd name="connsiteX141" fmla="*/ 589143 w 2359499"/>
                <a:gd name="connsiteY141" fmla="*/ 1090039 h 1101026"/>
                <a:gd name="connsiteX142" fmla="*/ 606380 w 2359499"/>
                <a:gd name="connsiteY142" fmla="*/ 1088208 h 1101026"/>
                <a:gd name="connsiteX143" fmla="*/ 484750 w 2359499"/>
                <a:gd name="connsiteY143" fmla="*/ 1086378 h 1101026"/>
                <a:gd name="connsiteX144" fmla="*/ 499080 w 2359499"/>
                <a:gd name="connsiteY144" fmla="*/ 1086378 h 1101026"/>
                <a:gd name="connsiteX145" fmla="*/ 518186 w 2359499"/>
                <a:gd name="connsiteY145" fmla="*/ 1090496 h 1101026"/>
                <a:gd name="connsiteX146" fmla="*/ 484750 w 2359499"/>
                <a:gd name="connsiteY146" fmla="*/ 1087751 h 1101026"/>
                <a:gd name="connsiteX147" fmla="*/ 482362 w 2359499"/>
                <a:gd name="connsiteY147" fmla="*/ 1087751 h 1101026"/>
                <a:gd name="connsiteX148" fmla="*/ 484750 w 2359499"/>
                <a:gd name="connsiteY148" fmla="*/ 1086378 h 1101026"/>
                <a:gd name="connsiteX149" fmla="*/ 462422 w 2359499"/>
                <a:gd name="connsiteY149" fmla="*/ 1086378 h 1101026"/>
                <a:gd name="connsiteX150" fmla="*/ 449163 w 2359499"/>
                <a:gd name="connsiteY150" fmla="*/ 1090039 h 1101026"/>
                <a:gd name="connsiteX151" fmla="*/ 462422 w 2359499"/>
                <a:gd name="connsiteY151" fmla="*/ 1086378 h 1101026"/>
                <a:gd name="connsiteX152" fmla="*/ 397779 w 2359499"/>
                <a:gd name="connsiteY152" fmla="*/ 1086378 h 1101026"/>
                <a:gd name="connsiteX153" fmla="*/ 403982 w 2359499"/>
                <a:gd name="connsiteY153" fmla="*/ 1086378 h 1101026"/>
                <a:gd name="connsiteX154" fmla="*/ 366769 w 2359499"/>
                <a:gd name="connsiteY154" fmla="*/ 1090039 h 1101026"/>
                <a:gd name="connsiteX155" fmla="*/ 257690 w 2359499"/>
                <a:gd name="connsiteY155" fmla="*/ 1086378 h 1101026"/>
                <a:gd name="connsiteX156" fmla="*/ 270769 w 2359499"/>
                <a:gd name="connsiteY156" fmla="*/ 1089124 h 1101026"/>
                <a:gd name="connsiteX157" fmla="*/ 261287 w 2359499"/>
                <a:gd name="connsiteY157" fmla="*/ 1089124 h 1101026"/>
                <a:gd name="connsiteX158" fmla="*/ 249795 w 2359499"/>
                <a:gd name="connsiteY158" fmla="*/ 1089124 h 1101026"/>
                <a:gd name="connsiteX159" fmla="*/ 266643 w 2359499"/>
                <a:gd name="connsiteY159" fmla="*/ 1090039 h 1101026"/>
                <a:gd name="connsiteX160" fmla="*/ 185497 w 2359499"/>
                <a:gd name="connsiteY160" fmla="*/ 1090039 h 1101026"/>
                <a:gd name="connsiteX161" fmla="*/ 195484 w 2359499"/>
                <a:gd name="connsiteY161" fmla="*/ 1088208 h 1101026"/>
                <a:gd name="connsiteX162" fmla="*/ 199229 w 2359499"/>
                <a:gd name="connsiteY162" fmla="*/ 1088208 h 1101026"/>
                <a:gd name="connsiteX163" fmla="*/ 237149 w 2359499"/>
                <a:gd name="connsiteY163" fmla="*/ 1088437 h 1101026"/>
                <a:gd name="connsiteX164" fmla="*/ 246650 w 2359499"/>
                <a:gd name="connsiteY164" fmla="*/ 1088953 h 1101026"/>
                <a:gd name="connsiteX165" fmla="*/ 156656 w 2359499"/>
                <a:gd name="connsiteY165" fmla="*/ 1086378 h 1101026"/>
                <a:gd name="connsiteX166" fmla="*/ 136057 w 2359499"/>
                <a:gd name="connsiteY166" fmla="*/ 1090039 h 1101026"/>
                <a:gd name="connsiteX167" fmla="*/ 138803 w 2359499"/>
                <a:gd name="connsiteY167" fmla="*/ 1088208 h 1101026"/>
                <a:gd name="connsiteX168" fmla="*/ 6338 w 2359499"/>
                <a:gd name="connsiteY168" fmla="*/ 1086378 h 1101026"/>
                <a:gd name="connsiteX169" fmla="*/ 0 w 2359499"/>
                <a:gd name="connsiteY169" fmla="*/ 1089124 h 1101026"/>
                <a:gd name="connsiteX170" fmla="*/ 6338 w 2359499"/>
                <a:gd name="connsiteY170" fmla="*/ 1086378 h 1101026"/>
                <a:gd name="connsiteX171" fmla="*/ 1485599 w 2359499"/>
                <a:gd name="connsiteY171" fmla="*/ 1085060 h 1101026"/>
                <a:gd name="connsiteX172" fmla="*/ 1490884 w 2359499"/>
                <a:gd name="connsiteY172" fmla="*/ 1085208 h 1101026"/>
                <a:gd name="connsiteX173" fmla="*/ 1489732 w 2359499"/>
                <a:gd name="connsiteY173" fmla="*/ 1085274 h 1101026"/>
                <a:gd name="connsiteX174" fmla="*/ 1485599 w 2359499"/>
                <a:gd name="connsiteY174" fmla="*/ 1085060 h 1101026"/>
                <a:gd name="connsiteX175" fmla="*/ 1654703 w 2359499"/>
                <a:gd name="connsiteY175" fmla="*/ 1084185 h 1101026"/>
                <a:gd name="connsiteX176" fmla="*/ 1672167 w 2359499"/>
                <a:gd name="connsiteY176" fmla="*/ 1084185 h 1101026"/>
                <a:gd name="connsiteX177" fmla="*/ 1659120 w 2359499"/>
                <a:gd name="connsiteY177" fmla="*/ 1084388 h 1101026"/>
                <a:gd name="connsiteX178" fmla="*/ 1271744 w 2359499"/>
                <a:gd name="connsiteY178" fmla="*/ 1084185 h 1101026"/>
                <a:gd name="connsiteX179" fmla="*/ 1261765 w 2359499"/>
                <a:gd name="connsiteY179" fmla="*/ 1085429 h 1101026"/>
                <a:gd name="connsiteX180" fmla="*/ 1279229 w 2359499"/>
                <a:gd name="connsiteY180" fmla="*/ 1085429 h 1101026"/>
                <a:gd name="connsiteX181" fmla="*/ 1221847 w 2359499"/>
                <a:gd name="connsiteY181" fmla="*/ 1085429 h 1101026"/>
                <a:gd name="connsiteX182" fmla="*/ 1271744 w 2359499"/>
                <a:gd name="connsiteY182" fmla="*/ 1084185 h 1101026"/>
                <a:gd name="connsiteX183" fmla="*/ 480555 w 2359499"/>
                <a:gd name="connsiteY183" fmla="*/ 1075392 h 1101026"/>
                <a:gd name="connsiteX184" fmla="*/ 471138 w 2359499"/>
                <a:gd name="connsiteY184" fmla="*/ 1085379 h 1101026"/>
                <a:gd name="connsiteX185" fmla="*/ 475846 w 2359499"/>
                <a:gd name="connsiteY185" fmla="*/ 1077389 h 1101026"/>
                <a:gd name="connsiteX186" fmla="*/ 491737 w 2359499"/>
                <a:gd name="connsiteY186" fmla="*/ 1042431 h 1101026"/>
                <a:gd name="connsiteX187" fmla="*/ 488990 w 2359499"/>
                <a:gd name="connsiteY187" fmla="*/ 1048316 h 1101026"/>
                <a:gd name="connsiteX188" fmla="*/ 482124 w 2359499"/>
                <a:gd name="connsiteY188" fmla="*/ 1057731 h 1101026"/>
                <a:gd name="connsiteX189" fmla="*/ 1800161 w 2359499"/>
                <a:gd name="connsiteY189" fmla="*/ 971990 h 1101026"/>
                <a:gd name="connsiteX190" fmla="*/ 1793222 w 2359499"/>
                <a:gd name="connsiteY190" fmla="*/ 990085 h 1101026"/>
                <a:gd name="connsiteX191" fmla="*/ 1786284 w 2359499"/>
                <a:gd name="connsiteY191" fmla="*/ 1001717 h 1101026"/>
                <a:gd name="connsiteX192" fmla="*/ 1800161 w 2359499"/>
                <a:gd name="connsiteY192" fmla="*/ 971990 h 1101026"/>
                <a:gd name="connsiteX193" fmla="*/ 535486 w 2359499"/>
                <a:gd name="connsiteY193" fmla="*/ 971023 h 1101026"/>
                <a:gd name="connsiteX194" fmla="*/ 526069 w 2359499"/>
                <a:gd name="connsiteY194" fmla="*/ 986236 h 1101026"/>
                <a:gd name="connsiteX195" fmla="*/ 535486 w 2359499"/>
                <a:gd name="connsiteY195" fmla="*/ 971023 h 1101026"/>
                <a:gd name="connsiteX196" fmla="*/ 1920035 w 2359499"/>
                <a:gd name="connsiteY196" fmla="*/ 756796 h 1101026"/>
                <a:gd name="connsiteX197" fmla="*/ 1913696 w 2359499"/>
                <a:gd name="connsiteY197" fmla="*/ 776250 h 1101026"/>
                <a:gd name="connsiteX198" fmla="*/ 1904822 w 2359499"/>
                <a:gd name="connsiteY198" fmla="*/ 783116 h 1101026"/>
                <a:gd name="connsiteX199" fmla="*/ 1920035 w 2359499"/>
                <a:gd name="connsiteY199" fmla="*/ 756796 h 1101026"/>
                <a:gd name="connsiteX200" fmla="*/ 1995251 w 2359499"/>
                <a:gd name="connsiteY200" fmla="*/ 632337 h 1101026"/>
                <a:gd name="connsiteX201" fmla="*/ 1992640 w 2359499"/>
                <a:gd name="connsiteY201" fmla="*/ 637014 h 1101026"/>
                <a:gd name="connsiteX202" fmla="*/ 1991508 w 2359499"/>
                <a:gd name="connsiteY202" fmla="*/ 637316 h 1101026"/>
                <a:gd name="connsiteX203" fmla="*/ 2035168 w 2359499"/>
                <a:gd name="connsiteY203" fmla="*/ 558896 h 1101026"/>
                <a:gd name="connsiteX204" fmla="*/ 2024405 w 2359499"/>
                <a:gd name="connsiteY204" fmla="*/ 579313 h 1101026"/>
                <a:gd name="connsiteX205" fmla="*/ 2024409 w 2359499"/>
                <a:gd name="connsiteY205" fmla="*/ 579279 h 1101026"/>
                <a:gd name="connsiteX206" fmla="*/ 2035168 w 2359499"/>
                <a:gd name="connsiteY206" fmla="*/ 558896 h 1101026"/>
                <a:gd name="connsiteX207" fmla="*/ 2231014 w 2359499"/>
                <a:gd name="connsiteY207" fmla="*/ 222812 h 1101026"/>
                <a:gd name="connsiteX208" fmla="*/ 2227271 w 2359499"/>
                <a:gd name="connsiteY208" fmla="*/ 230280 h 1101026"/>
                <a:gd name="connsiteX209" fmla="*/ 2229162 w 2359499"/>
                <a:gd name="connsiteY209" fmla="*/ 226328 h 1101026"/>
                <a:gd name="connsiteX210" fmla="*/ 1030991 w 2359499"/>
                <a:gd name="connsiteY210" fmla="*/ 64727 h 1101026"/>
                <a:gd name="connsiteX211" fmla="*/ 1030678 w 2359499"/>
                <a:gd name="connsiteY211" fmla="*/ 65508 h 1101026"/>
                <a:gd name="connsiteX212" fmla="*/ 1030512 w 2359499"/>
                <a:gd name="connsiteY212" fmla="*/ 65811 h 1101026"/>
                <a:gd name="connsiteX213" fmla="*/ 1055939 w 2359499"/>
                <a:gd name="connsiteY213" fmla="*/ 17427 h 1101026"/>
                <a:gd name="connsiteX214" fmla="*/ 1054981 w 2359499"/>
                <a:gd name="connsiteY214" fmla="*/ 19681 h 1101026"/>
                <a:gd name="connsiteX215" fmla="*/ 1053445 w 2359499"/>
                <a:gd name="connsiteY215" fmla="*/ 22405 h 1101026"/>
                <a:gd name="connsiteX216" fmla="*/ 1072156 w 2359499"/>
                <a:gd name="connsiteY216" fmla="*/ 16182 h 1101026"/>
                <a:gd name="connsiteX217" fmla="*/ 1072156 w 2359499"/>
                <a:gd name="connsiteY217" fmla="*/ 17427 h 1101026"/>
                <a:gd name="connsiteX218" fmla="*/ 1070909 w 2359499"/>
                <a:gd name="connsiteY218" fmla="*/ 21161 h 1101026"/>
                <a:gd name="connsiteX219" fmla="*/ 1066553 w 2359499"/>
                <a:gd name="connsiteY219" fmla="*/ 26593 h 1101026"/>
                <a:gd name="connsiteX220" fmla="*/ 1066966 w 2359499"/>
                <a:gd name="connsiteY220" fmla="*/ 25503 h 1101026"/>
                <a:gd name="connsiteX221" fmla="*/ 2214831 w 2359499"/>
                <a:gd name="connsiteY221" fmla="*/ 14686 h 1101026"/>
                <a:gd name="connsiteX222" fmla="*/ 2214953 w 2359499"/>
                <a:gd name="connsiteY222" fmla="*/ 14781 h 1101026"/>
                <a:gd name="connsiteX223" fmla="*/ 2209808 w 2359499"/>
                <a:gd name="connsiteY223" fmla="*/ 14937 h 1101026"/>
                <a:gd name="connsiteX224" fmla="*/ 2312096 w 2359499"/>
                <a:gd name="connsiteY224" fmla="*/ 0 h 1101026"/>
                <a:gd name="connsiteX225" fmla="*/ 2324571 w 2359499"/>
                <a:gd name="connsiteY225" fmla="*/ 2489 h 1101026"/>
                <a:gd name="connsiteX226" fmla="*/ 2325818 w 2359499"/>
                <a:gd name="connsiteY226" fmla="*/ 3734 h 1101026"/>
                <a:gd name="connsiteX227" fmla="*/ 2349519 w 2359499"/>
                <a:gd name="connsiteY227" fmla="*/ 2489 h 1101026"/>
                <a:gd name="connsiteX228" fmla="*/ 2359499 w 2359499"/>
                <a:gd name="connsiteY228" fmla="*/ 0 h 1101026"/>
                <a:gd name="connsiteX229" fmla="*/ 2344529 w 2359499"/>
                <a:gd name="connsiteY229" fmla="*/ 27384 h 1101026"/>
                <a:gd name="connsiteX230" fmla="*/ 2352014 w 2359499"/>
                <a:gd name="connsiteY230" fmla="*/ 12447 h 1101026"/>
                <a:gd name="connsiteX231" fmla="*/ 2339540 w 2359499"/>
                <a:gd name="connsiteY231" fmla="*/ 31119 h 1101026"/>
                <a:gd name="connsiteX232" fmla="*/ 2329560 w 2359499"/>
                <a:gd name="connsiteY232" fmla="*/ 46056 h 1101026"/>
                <a:gd name="connsiteX233" fmla="*/ 2313344 w 2359499"/>
                <a:gd name="connsiteY233" fmla="*/ 70951 h 1101026"/>
                <a:gd name="connsiteX234" fmla="*/ 2319581 w 2359499"/>
                <a:gd name="connsiteY234" fmla="*/ 62238 h 1101026"/>
                <a:gd name="connsiteX235" fmla="*/ 2282158 w 2359499"/>
                <a:gd name="connsiteY235" fmla="*/ 126965 h 1101026"/>
                <a:gd name="connsiteX236" fmla="*/ 2285901 w 2359499"/>
                <a:gd name="connsiteY236" fmla="*/ 125720 h 1101026"/>
                <a:gd name="connsiteX237" fmla="*/ 2248478 w 2359499"/>
                <a:gd name="connsiteY237" fmla="*/ 189203 h 1101026"/>
                <a:gd name="connsiteX238" fmla="*/ 2235536 w 2359499"/>
                <a:gd name="connsiteY238" fmla="*/ 213009 h 1101026"/>
                <a:gd name="connsiteX239" fmla="*/ 2229162 w 2359499"/>
                <a:gd name="connsiteY239" fmla="*/ 226328 h 1101026"/>
                <a:gd name="connsiteX240" fmla="*/ 2223393 w 2359499"/>
                <a:gd name="connsiteY240" fmla="*/ 237282 h 1101026"/>
                <a:gd name="connsiteX241" fmla="*/ 2203571 w 2359499"/>
                <a:gd name="connsiteY241" fmla="*/ 275091 h 1101026"/>
                <a:gd name="connsiteX242" fmla="*/ 2193591 w 2359499"/>
                <a:gd name="connsiteY242" fmla="*/ 292518 h 1101026"/>
                <a:gd name="connsiteX243" fmla="*/ 2156168 w 2359499"/>
                <a:gd name="connsiteY243" fmla="*/ 362225 h 1101026"/>
                <a:gd name="connsiteX244" fmla="*/ 2156168 w 2359499"/>
                <a:gd name="connsiteY244" fmla="*/ 357246 h 1101026"/>
                <a:gd name="connsiteX245" fmla="*/ 2137457 w 2359499"/>
                <a:gd name="connsiteY245" fmla="*/ 392099 h 1101026"/>
                <a:gd name="connsiteX246" fmla="*/ 2121240 w 2359499"/>
                <a:gd name="connsiteY246" fmla="*/ 433176 h 1101026"/>
                <a:gd name="connsiteX247" fmla="*/ 2124983 w 2359499"/>
                <a:gd name="connsiteY247" fmla="*/ 423218 h 1101026"/>
                <a:gd name="connsiteX248" fmla="*/ 2118745 w 2359499"/>
                <a:gd name="connsiteY248" fmla="*/ 435665 h 1101026"/>
                <a:gd name="connsiteX249" fmla="*/ 2118745 w 2359499"/>
                <a:gd name="connsiteY249" fmla="*/ 431931 h 1101026"/>
                <a:gd name="connsiteX250" fmla="*/ 2082570 w 2359499"/>
                <a:gd name="connsiteY250" fmla="*/ 500393 h 1101026"/>
                <a:gd name="connsiteX251" fmla="*/ 2078828 w 2359499"/>
                <a:gd name="connsiteY251" fmla="*/ 501638 h 1101026"/>
                <a:gd name="connsiteX252" fmla="*/ 2062611 w 2359499"/>
                <a:gd name="connsiteY252" fmla="*/ 532756 h 1101026"/>
                <a:gd name="connsiteX253" fmla="*/ 1961570 w 2359499"/>
                <a:gd name="connsiteY253" fmla="*/ 710757 h 1101026"/>
                <a:gd name="connsiteX254" fmla="*/ 1944106 w 2359499"/>
                <a:gd name="connsiteY254" fmla="*/ 745610 h 1101026"/>
                <a:gd name="connsiteX255" fmla="*/ 1944106 w 2359499"/>
                <a:gd name="connsiteY255" fmla="*/ 743121 h 1101026"/>
                <a:gd name="connsiteX256" fmla="*/ 1914168 w 2359499"/>
                <a:gd name="connsiteY256" fmla="*/ 802869 h 1101026"/>
                <a:gd name="connsiteX257" fmla="*/ 1907931 w 2359499"/>
                <a:gd name="connsiteY257" fmla="*/ 806603 h 1101026"/>
                <a:gd name="connsiteX258" fmla="*/ 1896704 w 2359499"/>
                <a:gd name="connsiteY258" fmla="*/ 832743 h 1101026"/>
                <a:gd name="connsiteX259" fmla="*/ 1892962 w 2359499"/>
                <a:gd name="connsiteY259" fmla="*/ 836478 h 1101026"/>
                <a:gd name="connsiteX260" fmla="*/ 1875498 w 2359499"/>
                <a:gd name="connsiteY260" fmla="*/ 868841 h 1101026"/>
                <a:gd name="connsiteX261" fmla="*/ 1875498 w 2359499"/>
                <a:gd name="connsiteY261" fmla="*/ 865107 h 1101026"/>
                <a:gd name="connsiteX262" fmla="*/ 1849302 w 2359499"/>
                <a:gd name="connsiteY262" fmla="*/ 922366 h 1101026"/>
                <a:gd name="connsiteX263" fmla="*/ 1826848 w 2359499"/>
                <a:gd name="connsiteY263" fmla="*/ 958464 h 1101026"/>
                <a:gd name="connsiteX264" fmla="*/ 1820611 w 2359499"/>
                <a:gd name="connsiteY264" fmla="*/ 970912 h 1101026"/>
                <a:gd name="connsiteX265" fmla="*/ 1820611 w 2359499"/>
                <a:gd name="connsiteY265" fmla="*/ 974646 h 1101026"/>
                <a:gd name="connsiteX266" fmla="*/ 1819364 w 2359499"/>
                <a:gd name="connsiteY266" fmla="*/ 977135 h 1101026"/>
                <a:gd name="connsiteX267" fmla="*/ 1816869 w 2359499"/>
                <a:gd name="connsiteY267" fmla="*/ 980870 h 1101026"/>
                <a:gd name="connsiteX268" fmla="*/ 1801900 w 2359499"/>
                <a:gd name="connsiteY268" fmla="*/ 1007010 h 1101026"/>
                <a:gd name="connsiteX269" fmla="*/ 1808137 w 2359499"/>
                <a:gd name="connsiteY269" fmla="*/ 998296 h 1101026"/>
                <a:gd name="connsiteX270" fmla="*/ 1801900 w 2359499"/>
                <a:gd name="connsiteY270" fmla="*/ 1009499 h 1101026"/>
                <a:gd name="connsiteX271" fmla="*/ 1799405 w 2359499"/>
                <a:gd name="connsiteY271" fmla="*/ 1013233 h 1101026"/>
                <a:gd name="connsiteX272" fmla="*/ 1800652 w 2359499"/>
                <a:gd name="connsiteY272" fmla="*/ 1010744 h 1101026"/>
                <a:gd name="connsiteX273" fmla="*/ 1788178 w 2359499"/>
                <a:gd name="connsiteY273" fmla="*/ 1031905 h 1101026"/>
                <a:gd name="connsiteX274" fmla="*/ 1771961 w 2359499"/>
                <a:gd name="connsiteY274" fmla="*/ 1061779 h 1101026"/>
                <a:gd name="connsiteX275" fmla="*/ 1752003 w 2359499"/>
                <a:gd name="connsiteY275" fmla="*/ 1099122 h 1101026"/>
                <a:gd name="connsiteX276" fmla="*/ 1717075 w 2359499"/>
                <a:gd name="connsiteY276" fmla="*/ 1099122 h 1101026"/>
                <a:gd name="connsiteX277" fmla="*/ 1688384 w 2359499"/>
                <a:gd name="connsiteY277" fmla="*/ 1097877 h 1101026"/>
                <a:gd name="connsiteX278" fmla="*/ 1707095 w 2359499"/>
                <a:gd name="connsiteY278" fmla="*/ 1097877 h 1101026"/>
                <a:gd name="connsiteX279" fmla="*/ 1609796 w 2359499"/>
                <a:gd name="connsiteY279" fmla="*/ 1096632 h 1101026"/>
                <a:gd name="connsiteX280" fmla="*/ 1612291 w 2359499"/>
                <a:gd name="connsiteY280" fmla="*/ 1097877 h 1101026"/>
                <a:gd name="connsiteX281" fmla="*/ 1543683 w 2359499"/>
                <a:gd name="connsiteY281" fmla="*/ 1097877 h 1101026"/>
                <a:gd name="connsiteX282" fmla="*/ 1542435 w 2359499"/>
                <a:gd name="connsiteY282" fmla="*/ 1099122 h 1101026"/>
                <a:gd name="connsiteX283" fmla="*/ 1423930 w 2359499"/>
                <a:gd name="connsiteY283" fmla="*/ 1097877 h 1101026"/>
                <a:gd name="connsiteX284" fmla="*/ 1364053 w 2359499"/>
                <a:gd name="connsiteY284" fmla="*/ 1097877 h 1101026"/>
                <a:gd name="connsiteX285" fmla="*/ 1359064 w 2359499"/>
                <a:gd name="connsiteY285" fmla="*/ 1096632 h 1101026"/>
                <a:gd name="connsiteX286" fmla="*/ 1307919 w 2359499"/>
                <a:gd name="connsiteY286" fmla="*/ 1096632 h 1101026"/>
                <a:gd name="connsiteX287" fmla="*/ 1175692 w 2359499"/>
                <a:gd name="connsiteY287" fmla="*/ 1096632 h 1101026"/>
                <a:gd name="connsiteX288" fmla="*/ 1175692 w 2359499"/>
                <a:gd name="connsiteY288" fmla="*/ 1095388 h 1101026"/>
                <a:gd name="connsiteX289" fmla="*/ 1133280 w 2359499"/>
                <a:gd name="connsiteY289" fmla="*/ 1096632 h 1101026"/>
                <a:gd name="connsiteX290" fmla="*/ 1113321 w 2359499"/>
                <a:gd name="connsiteY290" fmla="*/ 1096632 h 1101026"/>
                <a:gd name="connsiteX291" fmla="*/ 1063424 w 2359499"/>
                <a:gd name="connsiteY291" fmla="*/ 1096632 h 1101026"/>
                <a:gd name="connsiteX292" fmla="*/ 1035981 w 2359499"/>
                <a:gd name="connsiteY292" fmla="*/ 1095388 h 1101026"/>
                <a:gd name="connsiteX293" fmla="*/ 1032238 w 2359499"/>
                <a:gd name="connsiteY293" fmla="*/ 1091653 h 1101026"/>
                <a:gd name="connsiteX294" fmla="*/ 1027035 w 2359499"/>
                <a:gd name="connsiteY294" fmla="*/ 1092452 h 1101026"/>
                <a:gd name="connsiteX295" fmla="*/ 1027836 w 2359499"/>
                <a:gd name="connsiteY295" fmla="*/ 1092488 h 1101026"/>
                <a:gd name="connsiteX296" fmla="*/ 1006318 w 2359499"/>
                <a:gd name="connsiteY296" fmla="*/ 1094614 h 1101026"/>
                <a:gd name="connsiteX297" fmla="*/ 1014165 w 2359499"/>
                <a:gd name="connsiteY297" fmla="*/ 1091866 h 1101026"/>
                <a:gd name="connsiteX298" fmla="*/ 1014429 w 2359499"/>
                <a:gd name="connsiteY298" fmla="*/ 1091878 h 1101026"/>
                <a:gd name="connsiteX299" fmla="*/ 1013527 w 2359499"/>
                <a:gd name="connsiteY299" fmla="*/ 1091653 h 1101026"/>
                <a:gd name="connsiteX300" fmla="*/ 958640 w 2359499"/>
                <a:gd name="connsiteY300" fmla="*/ 1094143 h 1101026"/>
                <a:gd name="connsiteX301" fmla="*/ 968620 w 2359499"/>
                <a:gd name="connsiteY301" fmla="*/ 1094143 h 1101026"/>
                <a:gd name="connsiteX302" fmla="*/ 969867 w 2359499"/>
                <a:gd name="connsiteY302" fmla="*/ 1095388 h 1101026"/>
                <a:gd name="connsiteX303" fmla="*/ 968620 w 2359499"/>
                <a:gd name="connsiteY303" fmla="*/ 1095388 h 1101026"/>
                <a:gd name="connsiteX304" fmla="*/ 964877 w 2359499"/>
                <a:gd name="connsiteY304" fmla="*/ 1095388 h 1101026"/>
                <a:gd name="connsiteX305" fmla="*/ 952403 w 2359499"/>
                <a:gd name="connsiteY305" fmla="*/ 1096632 h 1101026"/>
                <a:gd name="connsiteX306" fmla="*/ 895022 w 2359499"/>
                <a:gd name="connsiteY306" fmla="*/ 1092898 h 1101026"/>
                <a:gd name="connsiteX307" fmla="*/ 856351 w 2359499"/>
                <a:gd name="connsiteY307" fmla="*/ 1095388 h 1101026"/>
                <a:gd name="connsiteX308" fmla="*/ 832650 w 2359499"/>
                <a:gd name="connsiteY308" fmla="*/ 1092898 h 1101026"/>
                <a:gd name="connsiteX309" fmla="*/ 903754 w 2359499"/>
                <a:gd name="connsiteY309" fmla="*/ 1090408 h 1101026"/>
                <a:gd name="connsiteX310" fmla="*/ 883795 w 2359499"/>
                <a:gd name="connsiteY310" fmla="*/ 1090408 h 1101026"/>
                <a:gd name="connsiteX311" fmla="*/ 939929 w 2359499"/>
                <a:gd name="connsiteY311" fmla="*/ 1090408 h 1101026"/>
                <a:gd name="connsiteX312" fmla="*/ 913733 w 2359499"/>
                <a:gd name="connsiteY312" fmla="*/ 1089164 h 1101026"/>
                <a:gd name="connsiteX313" fmla="*/ 918723 w 2359499"/>
                <a:gd name="connsiteY313" fmla="*/ 1091653 h 1101026"/>
                <a:gd name="connsiteX314" fmla="*/ 989826 w 2359499"/>
                <a:gd name="connsiteY314" fmla="*/ 1090408 h 1101026"/>
                <a:gd name="connsiteX315" fmla="*/ 999805 w 2359499"/>
                <a:gd name="connsiteY315" fmla="*/ 1087919 h 1101026"/>
                <a:gd name="connsiteX316" fmla="*/ 984836 w 2359499"/>
                <a:gd name="connsiteY316" fmla="*/ 1087919 h 1101026"/>
                <a:gd name="connsiteX317" fmla="*/ 999805 w 2359499"/>
                <a:gd name="connsiteY317" fmla="*/ 1085429 h 1101026"/>
                <a:gd name="connsiteX318" fmla="*/ 1128212 w 2359499"/>
                <a:gd name="connsiteY318" fmla="*/ 1087355 h 1101026"/>
                <a:gd name="connsiteX319" fmla="*/ 1133859 w 2359499"/>
                <a:gd name="connsiteY319" fmla="*/ 1087489 h 1101026"/>
                <a:gd name="connsiteX320" fmla="*/ 1130304 w 2359499"/>
                <a:gd name="connsiteY320" fmla="*/ 1086378 h 1101026"/>
                <a:gd name="connsiteX321" fmla="*/ 1140191 w 2359499"/>
                <a:gd name="connsiteY321" fmla="*/ 1086378 h 1101026"/>
                <a:gd name="connsiteX322" fmla="*/ 1139692 w 2359499"/>
                <a:gd name="connsiteY322" fmla="*/ 1087627 h 1101026"/>
                <a:gd name="connsiteX323" fmla="*/ 1151991 w 2359499"/>
                <a:gd name="connsiteY323" fmla="*/ 1087919 h 1101026"/>
                <a:gd name="connsiteX324" fmla="*/ 1139575 w 2359499"/>
                <a:gd name="connsiteY324" fmla="*/ 1087919 h 1101026"/>
                <a:gd name="connsiteX325" fmla="*/ 1139093 w 2359499"/>
                <a:gd name="connsiteY325" fmla="*/ 1089124 h 1101026"/>
                <a:gd name="connsiteX326" fmla="*/ 1135236 w 2359499"/>
                <a:gd name="connsiteY326" fmla="*/ 1087919 h 1101026"/>
                <a:gd name="connsiteX327" fmla="*/ 1115816 w 2359499"/>
                <a:gd name="connsiteY327" fmla="*/ 1087919 h 1101026"/>
                <a:gd name="connsiteX328" fmla="*/ 1138270 w 2359499"/>
                <a:gd name="connsiteY328" fmla="*/ 1090408 h 1101026"/>
                <a:gd name="connsiteX329" fmla="*/ 1078393 w 2359499"/>
                <a:gd name="connsiteY329" fmla="*/ 1087919 h 1101026"/>
                <a:gd name="connsiteX330" fmla="*/ 1084630 w 2359499"/>
                <a:gd name="connsiteY330" fmla="*/ 1092898 h 1101026"/>
                <a:gd name="connsiteX331" fmla="*/ 1188167 w 2359499"/>
                <a:gd name="connsiteY331" fmla="*/ 1090408 h 1101026"/>
                <a:gd name="connsiteX332" fmla="*/ 1208125 w 2359499"/>
                <a:gd name="connsiteY332" fmla="*/ 1091653 h 1101026"/>
                <a:gd name="connsiteX333" fmla="*/ 1279229 w 2359499"/>
                <a:gd name="connsiteY333" fmla="*/ 1085429 h 1101026"/>
                <a:gd name="connsiteX334" fmla="*/ 1285466 w 2359499"/>
                <a:gd name="connsiteY334" fmla="*/ 1085429 h 1101026"/>
                <a:gd name="connsiteX335" fmla="*/ 1299187 w 2359499"/>
                <a:gd name="connsiteY335" fmla="*/ 1087919 h 1101026"/>
                <a:gd name="connsiteX336" fmla="*/ 1403971 w 2359499"/>
                <a:gd name="connsiteY336" fmla="*/ 1089164 h 1101026"/>
                <a:gd name="connsiteX337" fmla="*/ 1410208 w 2359499"/>
                <a:gd name="connsiteY337" fmla="*/ 1090408 h 1101026"/>
                <a:gd name="connsiteX338" fmla="*/ 1452621 w 2359499"/>
                <a:gd name="connsiteY338" fmla="*/ 1085429 h 1101026"/>
                <a:gd name="connsiteX339" fmla="*/ 1498775 w 2359499"/>
                <a:gd name="connsiteY339" fmla="*/ 1085429 h 1101026"/>
                <a:gd name="connsiteX340" fmla="*/ 1490884 w 2359499"/>
                <a:gd name="connsiteY340" fmla="*/ 1085208 h 1101026"/>
                <a:gd name="connsiteX341" fmla="*/ 1508755 w 2359499"/>
                <a:gd name="connsiteY341" fmla="*/ 1084185 h 1101026"/>
                <a:gd name="connsiteX342" fmla="*/ 1526219 w 2359499"/>
                <a:gd name="connsiteY342" fmla="*/ 1085429 h 1101026"/>
                <a:gd name="connsiteX343" fmla="*/ 1537445 w 2359499"/>
                <a:gd name="connsiteY343" fmla="*/ 1084185 h 1101026"/>
                <a:gd name="connsiteX344" fmla="*/ 1539589 w 2359499"/>
                <a:gd name="connsiteY344" fmla="*/ 1085332 h 1101026"/>
                <a:gd name="connsiteX345" fmla="*/ 1534389 w 2359499"/>
                <a:gd name="connsiteY345" fmla="*/ 1086378 h 1101026"/>
                <a:gd name="connsiteX346" fmla="*/ 1532144 w 2359499"/>
                <a:gd name="connsiteY346" fmla="*/ 1086830 h 1101026"/>
                <a:gd name="connsiteX347" fmla="*/ 1528714 w 2359499"/>
                <a:gd name="connsiteY347" fmla="*/ 1090408 h 1101026"/>
                <a:gd name="connsiteX348" fmla="*/ 1587343 w 2359499"/>
                <a:gd name="connsiteY348" fmla="*/ 1094143 h 1101026"/>
                <a:gd name="connsiteX349" fmla="*/ 1579858 w 2359499"/>
                <a:gd name="connsiteY349" fmla="*/ 1082940 h 1101026"/>
                <a:gd name="connsiteX350" fmla="*/ 1608549 w 2359499"/>
                <a:gd name="connsiteY350" fmla="*/ 1084185 h 1101026"/>
                <a:gd name="connsiteX351" fmla="*/ 1642229 w 2359499"/>
                <a:gd name="connsiteY351" fmla="*/ 1084652 h 1101026"/>
                <a:gd name="connsiteX352" fmla="*/ 1659120 w 2359499"/>
                <a:gd name="connsiteY352" fmla="*/ 1084388 h 1101026"/>
                <a:gd name="connsiteX353" fmla="*/ 1674974 w 2359499"/>
                <a:gd name="connsiteY353" fmla="*/ 1085118 h 1101026"/>
                <a:gd name="connsiteX354" fmla="*/ 1697116 w 2359499"/>
                <a:gd name="connsiteY354" fmla="*/ 1084185 h 1101026"/>
                <a:gd name="connsiteX355" fmla="*/ 1689631 w 2359499"/>
                <a:gd name="connsiteY355" fmla="*/ 1089164 h 1101026"/>
                <a:gd name="connsiteX356" fmla="*/ 1722064 w 2359499"/>
                <a:gd name="connsiteY356" fmla="*/ 1087919 h 1101026"/>
                <a:gd name="connsiteX357" fmla="*/ 1745765 w 2359499"/>
                <a:gd name="connsiteY357" fmla="*/ 1086674 h 1101026"/>
                <a:gd name="connsiteX358" fmla="*/ 1749508 w 2359499"/>
                <a:gd name="connsiteY358" fmla="*/ 1076716 h 1101026"/>
                <a:gd name="connsiteX359" fmla="*/ 1749508 w 2359499"/>
                <a:gd name="connsiteY359" fmla="*/ 1071737 h 1101026"/>
                <a:gd name="connsiteX360" fmla="*/ 1745765 w 2359499"/>
                <a:gd name="connsiteY360" fmla="*/ 1080450 h 1101026"/>
                <a:gd name="connsiteX361" fmla="*/ 1744518 w 2359499"/>
                <a:gd name="connsiteY361" fmla="*/ 1081695 h 1101026"/>
                <a:gd name="connsiteX362" fmla="*/ 1743271 w 2359499"/>
                <a:gd name="connsiteY362" fmla="*/ 1084185 h 1101026"/>
                <a:gd name="connsiteX363" fmla="*/ 1725807 w 2359499"/>
                <a:gd name="connsiteY363" fmla="*/ 1084185 h 1101026"/>
                <a:gd name="connsiteX364" fmla="*/ 1704601 w 2359499"/>
                <a:gd name="connsiteY364" fmla="*/ 1085429 h 1101026"/>
                <a:gd name="connsiteX365" fmla="*/ 1724559 w 2359499"/>
                <a:gd name="connsiteY365" fmla="*/ 1084185 h 1101026"/>
                <a:gd name="connsiteX366" fmla="*/ 1739528 w 2359499"/>
                <a:gd name="connsiteY366" fmla="*/ 1082940 h 1101026"/>
                <a:gd name="connsiteX367" fmla="*/ 1742023 w 2359499"/>
                <a:gd name="connsiteY367" fmla="*/ 1081695 h 1101026"/>
                <a:gd name="connsiteX368" fmla="*/ 1765724 w 2359499"/>
                <a:gd name="connsiteY368" fmla="*/ 1039373 h 1101026"/>
                <a:gd name="connsiteX369" fmla="*/ 1758240 w 2359499"/>
                <a:gd name="connsiteY369" fmla="*/ 1058045 h 1101026"/>
                <a:gd name="connsiteX370" fmla="*/ 1771961 w 2359499"/>
                <a:gd name="connsiteY370" fmla="*/ 1033150 h 1101026"/>
                <a:gd name="connsiteX371" fmla="*/ 1748260 w 2359499"/>
                <a:gd name="connsiteY371" fmla="*/ 1091653 h 1101026"/>
                <a:gd name="connsiteX372" fmla="*/ 1712085 w 2359499"/>
                <a:gd name="connsiteY372" fmla="*/ 1095388 h 1101026"/>
                <a:gd name="connsiteX373" fmla="*/ 1742023 w 2359499"/>
                <a:gd name="connsiteY373" fmla="*/ 1094143 h 1101026"/>
                <a:gd name="connsiteX374" fmla="*/ 1750755 w 2359499"/>
                <a:gd name="connsiteY374" fmla="*/ 1095388 h 1101026"/>
                <a:gd name="connsiteX375" fmla="*/ 1752003 w 2359499"/>
                <a:gd name="connsiteY375" fmla="*/ 1094143 h 1101026"/>
                <a:gd name="connsiteX376" fmla="*/ 1758240 w 2359499"/>
                <a:gd name="connsiteY376" fmla="*/ 1079206 h 1101026"/>
                <a:gd name="connsiteX377" fmla="*/ 1764477 w 2359499"/>
                <a:gd name="connsiteY377" fmla="*/ 1066758 h 1101026"/>
                <a:gd name="connsiteX378" fmla="*/ 1773209 w 2359499"/>
                <a:gd name="connsiteY378" fmla="*/ 1044352 h 1101026"/>
                <a:gd name="connsiteX379" fmla="*/ 1783188 w 2359499"/>
                <a:gd name="connsiteY379" fmla="*/ 1014478 h 1101026"/>
                <a:gd name="connsiteX380" fmla="*/ 1791920 w 2359499"/>
                <a:gd name="connsiteY380" fmla="*/ 1009499 h 1101026"/>
                <a:gd name="connsiteX381" fmla="*/ 1829343 w 2359499"/>
                <a:gd name="connsiteY381" fmla="*/ 931079 h 1101026"/>
                <a:gd name="connsiteX382" fmla="*/ 1820611 w 2359499"/>
                <a:gd name="connsiteY382" fmla="*/ 946016 h 1101026"/>
                <a:gd name="connsiteX383" fmla="*/ 1841817 w 2359499"/>
                <a:gd name="connsiteY383" fmla="*/ 907429 h 1101026"/>
                <a:gd name="connsiteX384" fmla="*/ 1848054 w 2359499"/>
                <a:gd name="connsiteY384" fmla="*/ 903695 h 1101026"/>
                <a:gd name="connsiteX385" fmla="*/ 1864271 w 2359499"/>
                <a:gd name="connsiteY385" fmla="*/ 868841 h 1101026"/>
                <a:gd name="connsiteX386" fmla="*/ 1865518 w 2359499"/>
                <a:gd name="connsiteY386" fmla="*/ 873820 h 1101026"/>
                <a:gd name="connsiteX387" fmla="*/ 1869261 w 2359499"/>
                <a:gd name="connsiteY387" fmla="*/ 857638 h 1101026"/>
                <a:gd name="connsiteX388" fmla="*/ 1895457 w 2359499"/>
                <a:gd name="connsiteY388" fmla="*/ 817806 h 1101026"/>
                <a:gd name="connsiteX389" fmla="*/ 1889219 w 2359499"/>
                <a:gd name="connsiteY389" fmla="*/ 822785 h 1101026"/>
                <a:gd name="connsiteX390" fmla="*/ 1909178 w 2359499"/>
                <a:gd name="connsiteY390" fmla="*/ 785442 h 1101026"/>
                <a:gd name="connsiteX391" fmla="*/ 1909178 w 2359499"/>
                <a:gd name="connsiteY391" fmla="*/ 804114 h 1101026"/>
                <a:gd name="connsiteX392" fmla="*/ 1935374 w 2359499"/>
                <a:gd name="connsiteY392" fmla="*/ 736897 h 1101026"/>
                <a:gd name="connsiteX393" fmla="*/ 1935374 w 2359499"/>
                <a:gd name="connsiteY393" fmla="*/ 745610 h 1101026"/>
                <a:gd name="connsiteX394" fmla="*/ 1977650 w 2359499"/>
                <a:gd name="connsiteY394" fmla="*/ 663864 h 1101026"/>
                <a:gd name="connsiteX395" fmla="*/ 1992640 w 2359499"/>
                <a:gd name="connsiteY395" fmla="*/ 637014 h 1101026"/>
                <a:gd name="connsiteX396" fmla="*/ 1992892 w 2359499"/>
                <a:gd name="connsiteY396" fmla="*/ 636947 h 1101026"/>
                <a:gd name="connsiteX397" fmla="*/ 2012714 w 2359499"/>
                <a:gd name="connsiteY397" fmla="*/ 602463 h 1101026"/>
                <a:gd name="connsiteX398" fmla="*/ 2007725 w 2359499"/>
                <a:gd name="connsiteY398" fmla="*/ 613666 h 1101026"/>
                <a:gd name="connsiteX399" fmla="*/ 2020978 w 2359499"/>
                <a:gd name="connsiteY399" fmla="*/ 585814 h 1101026"/>
                <a:gd name="connsiteX400" fmla="*/ 2024405 w 2359499"/>
                <a:gd name="connsiteY400" fmla="*/ 579313 h 1101026"/>
                <a:gd name="connsiteX401" fmla="*/ 2023941 w 2359499"/>
                <a:gd name="connsiteY401" fmla="*/ 583792 h 1101026"/>
                <a:gd name="connsiteX402" fmla="*/ 2047642 w 2359499"/>
                <a:gd name="connsiteY402" fmla="*/ 531512 h 1101026"/>
                <a:gd name="connsiteX403" fmla="*/ 2061364 w 2359499"/>
                <a:gd name="connsiteY403" fmla="*/ 512840 h 1101026"/>
                <a:gd name="connsiteX404" fmla="*/ 2083818 w 2359499"/>
                <a:gd name="connsiteY404" fmla="*/ 468029 h 1101026"/>
                <a:gd name="connsiteX405" fmla="*/ 2088807 w 2359499"/>
                <a:gd name="connsiteY405" fmla="*/ 461805 h 1101026"/>
                <a:gd name="connsiteX406" fmla="*/ 2055127 w 2359499"/>
                <a:gd name="connsiteY406" fmla="*/ 524043 h 1101026"/>
                <a:gd name="connsiteX407" fmla="*/ 2057622 w 2359499"/>
                <a:gd name="connsiteY407" fmla="*/ 529022 h 1101026"/>
                <a:gd name="connsiteX408" fmla="*/ 2108766 w 2359499"/>
                <a:gd name="connsiteY408" fmla="*/ 423218 h 1101026"/>
                <a:gd name="connsiteX409" fmla="*/ 2132467 w 2359499"/>
                <a:gd name="connsiteY409" fmla="*/ 382141 h 1101026"/>
                <a:gd name="connsiteX410" fmla="*/ 2132467 w 2359499"/>
                <a:gd name="connsiteY410" fmla="*/ 379651 h 1101026"/>
                <a:gd name="connsiteX411" fmla="*/ 2137698 w 2359499"/>
                <a:gd name="connsiteY411" fmla="*/ 374431 h 1101026"/>
                <a:gd name="connsiteX412" fmla="*/ 2139922 w 2359499"/>
                <a:gd name="connsiteY412" fmla="*/ 366788 h 1101026"/>
                <a:gd name="connsiteX413" fmla="*/ 2138823 w 2359499"/>
                <a:gd name="connsiteY413" fmla="*/ 370908 h 1101026"/>
                <a:gd name="connsiteX414" fmla="*/ 2137795 w 2359499"/>
                <a:gd name="connsiteY414" fmla="*/ 374334 h 1101026"/>
                <a:gd name="connsiteX415" fmla="*/ 2138704 w 2359499"/>
                <a:gd name="connsiteY415" fmla="*/ 373427 h 1101026"/>
                <a:gd name="connsiteX416" fmla="*/ 2143694 w 2359499"/>
                <a:gd name="connsiteY416" fmla="*/ 363469 h 1101026"/>
                <a:gd name="connsiteX417" fmla="*/ 2142447 w 2359499"/>
                <a:gd name="connsiteY417" fmla="*/ 367204 h 1101026"/>
                <a:gd name="connsiteX418" fmla="*/ 2148684 w 2359499"/>
                <a:gd name="connsiteY418" fmla="*/ 356001 h 1101026"/>
                <a:gd name="connsiteX419" fmla="*/ 2144941 w 2359499"/>
                <a:gd name="connsiteY419" fmla="*/ 370938 h 1101026"/>
                <a:gd name="connsiteX420" fmla="*/ 2137457 w 2359499"/>
                <a:gd name="connsiteY420" fmla="*/ 382141 h 1101026"/>
                <a:gd name="connsiteX421" fmla="*/ 2138704 w 2359499"/>
                <a:gd name="connsiteY421" fmla="*/ 385875 h 1101026"/>
                <a:gd name="connsiteX422" fmla="*/ 2141199 w 2359499"/>
                <a:gd name="connsiteY422" fmla="*/ 380896 h 1101026"/>
                <a:gd name="connsiteX423" fmla="*/ 2139952 w 2359499"/>
                <a:gd name="connsiteY423" fmla="*/ 385875 h 1101026"/>
                <a:gd name="connsiteX424" fmla="*/ 2156168 w 2359499"/>
                <a:gd name="connsiteY424" fmla="*/ 353511 h 1101026"/>
                <a:gd name="connsiteX425" fmla="*/ 2146189 w 2359499"/>
                <a:gd name="connsiteY425" fmla="*/ 367204 h 1101026"/>
                <a:gd name="connsiteX426" fmla="*/ 2156168 w 2359499"/>
                <a:gd name="connsiteY426" fmla="*/ 341064 h 1101026"/>
                <a:gd name="connsiteX427" fmla="*/ 2169890 w 2359499"/>
                <a:gd name="connsiteY427" fmla="*/ 317413 h 1101026"/>
                <a:gd name="connsiteX428" fmla="*/ 2199828 w 2359499"/>
                <a:gd name="connsiteY428" fmla="*/ 257665 h 1101026"/>
                <a:gd name="connsiteX429" fmla="*/ 2201076 w 2359499"/>
                <a:gd name="connsiteY429" fmla="*/ 258910 h 1101026"/>
                <a:gd name="connsiteX430" fmla="*/ 2238498 w 2359499"/>
                <a:gd name="connsiteY430" fmla="*/ 192937 h 1101026"/>
                <a:gd name="connsiteX431" fmla="*/ 2248478 w 2359499"/>
                <a:gd name="connsiteY431" fmla="*/ 170532 h 1101026"/>
                <a:gd name="connsiteX432" fmla="*/ 2249725 w 2359499"/>
                <a:gd name="connsiteY432" fmla="*/ 168042 h 1101026"/>
                <a:gd name="connsiteX433" fmla="*/ 2257210 w 2359499"/>
                <a:gd name="connsiteY433" fmla="*/ 153105 h 1101026"/>
                <a:gd name="connsiteX434" fmla="*/ 2259705 w 2359499"/>
                <a:gd name="connsiteY434" fmla="*/ 150616 h 1101026"/>
                <a:gd name="connsiteX435" fmla="*/ 2298375 w 2359499"/>
                <a:gd name="connsiteY435" fmla="*/ 78420 h 1101026"/>
                <a:gd name="connsiteX436" fmla="*/ 2303365 w 2359499"/>
                <a:gd name="connsiteY436" fmla="*/ 60993 h 1101026"/>
                <a:gd name="connsiteX437" fmla="*/ 2322076 w 2359499"/>
                <a:gd name="connsiteY437" fmla="*/ 36098 h 1101026"/>
                <a:gd name="connsiteX438" fmla="*/ 2327065 w 2359499"/>
                <a:gd name="connsiteY438" fmla="*/ 19916 h 1101026"/>
                <a:gd name="connsiteX439" fmla="*/ 2330808 w 2359499"/>
                <a:gd name="connsiteY439" fmla="*/ 19916 h 1101026"/>
                <a:gd name="connsiteX440" fmla="*/ 2332055 w 2359499"/>
                <a:gd name="connsiteY440" fmla="*/ 17427 h 1101026"/>
                <a:gd name="connsiteX441" fmla="*/ 2325818 w 2359499"/>
                <a:gd name="connsiteY441" fmla="*/ 17427 h 1101026"/>
                <a:gd name="connsiteX442" fmla="*/ 2322076 w 2359499"/>
                <a:gd name="connsiteY442" fmla="*/ 16182 h 1101026"/>
                <a:gd name="connsiteX443" fmla="*/ 2319581 w 2359499"/>
                <a:gd name="connsiteY443" fmla="*/ 16182 h 1101026"/>
                <a:gd name="connsiteX444" fmla="*/ 2288395 w 2359499"/>
                <a:gd name="connsiteY444" fmla="*/ 16182 h 1101026"/>
                <a:gd name="connsiteX445" fmla="*/ 2313344 w 2359499"/>
                <a:gd name="connsiteY445" fmla="*/ 21161 h 1101026"/>
                <a:gd name="connsiteX446" fmla="*/ 2254715 w 2359499"/>
                <a:gd name="connsiteY446" fmla="*/ 17427 h 1101026"/>
                <a:gd name="connsiteX447" fmla="*/ 2278416 w 2359499"/>
                <a:gd name="connsiteY447" fmla="*/ 17427 h 1101026"/>
                <a:gd name="connsiteX448" fmla="*/ 2207313 w 2359499"/>
                <a:gd name="connsiteY448" fmla="*/ 16182 h 1101026"/>
                <a:gd name="connsiteX449" fmla="*/ 2234756 w 2359499"/>
                <a:gd name="connsiteY449" fmla="*/ 13692 h 1101026"/>
                <a:gd name="connsiteX450" fmla="*/ 2214831 w 2359499"/>
                <a:gd name="connsiteY450" fmla="*/ 14686 h 1101026"/>
                <a:gd name="connsiteX451" fmla="*/ 2213550 w 2359499"/>
                <a:gd name="connsiteY451" fmla="*/ 13692 h 1101026"/>
                <a:gd name="connsiteX452" fmla="*/ 2184859 w 2359499"/>
                <a:gd name="connsiteY452" fmla="*/ 16182 h 1101026"/>
                <a:gd name="connsiteX453" fmla="*/ 2147904 w 2359499"/>
                <a:gd name="connsiteY453" fmla="*/ 16182 h 1101026"/>
                <a:gd name="connsiteX454" fmla="*/ 2142447 w 2359499"/>
                <a:gd name="connsiteY454" fmla="*/ 16182 h 1101026"/>
                <a:gd name="connsiteX455" fmla="*/ 2113756 w 2359499"/>
                <a:gd name="connsiteY455" fmla="*/ 17427 h 1101026"/>
                <a:gd name="connsiteX456" fmla="*/ 2100034 w 2359499"/>
                <a:gd name="connsiteY456" fmla="*/ 16182 h 1101026"/>
                <a:gd name="connsiteX457" fmla="*/ 2089393 w 2359499"/>
                <a:gd name="connsiteY457" fmla="*/ 16192 h 1101026"/>
                <a:gd name="connsiteX458" fmla="*/ 2095511 w 2359499"/>
                <a:gd name="connsiteY458" fmla="*/ 17977 h 1101026"/>
                <a:gd name="connsiteX459" fmla="*/ 2090802 w 2359499"/>
                <a:gd name="connsiteY459" fmla="*/ 17977 h 1101026"/>
                <a:gd name="connsiteX460" fmla="*/ 2087746 w 2359499"/>
                <a:gd name="connsiteY460" fmla="*/ 16193 h 1101026"/>
                <a:gd name="connsiteX461" fmla="*/ 2079101 w 2359499"/>
                <a:gd name="connsiteY461" fmla="*/ 16201 h 1101026"/>
                <a:gd name="connsiteX462" fmla="*/ 2040158 w 2359499"/>
                <a:gd name="connsiteY462" fmla="*/ 17427 h 1101026"/>
                <a:gd name="connsiteX463" fmla="*/ 2035168 w 2359499"/>
                <a:gd name="connsiteY463" fmla="*/ 17427 h 1101026"/>
                <a:gd name="connsiteX464" fmla="*/ 1944106 w 2359499"/>
                <a:gd name="connsiteY464" fmla="*/ 22405 h 1101026"/>
                <a:gd name="connsiteX465" fmla="*/ 1970302 w 2359499"/>
                <a:gd name="connsiteY465" fmla="*/ 18671 h 1101026"/>
                <a:gd name="connsiteX466" fmla="*/ 1946601 w 2359499"/>
                <a:gd name="connsiteY466" fmla="*/ 17427 h 1101026"/>
                <a:gd name="connsiteX467" fmla="*/ 1974044 w 2359499"/>
                <a:gd name="connsiteY467" fmla="*/ 17427 h 1101026"/>
                <a:gd name="connsiteX468" fmla="*/ 1899199 w 2359499"/>
                <a:gd name="connsiteY468" fmla="*/ 18671 h 1101026"/>
                <a:gd name="connsiteX469" fmla="*/ 1897807 w 2359499"/>
                <a:gd name="connsiteY469" fmla="*/ 17977 h 1101026"/>
                <a:gd name="connsiteX470" fmla="*/ 1878502 w 2359499"/>
                <a:gd name="connsiteY470" fmla="*/ 17977 h 1101026"/>
                <a:gd name="connsiteX471" fmla="*/ 1884224 w 2359499"/>
                <a:gd name="connsiteY471" fmla="*/ 17462 h 1101026"/>
                <a:gd name="connsiteX472" fmla="*/ 1897478 w 2359499"/>
                <a:gd name="connsiteY472" fmla="*/ 17813 h 1101026"/>
                <a:gd name="connsiteX473" fmla="*/ 1895768 w 2359499"/>
                <a:gd name="connsiteY473" fmla="*/ 16960 h 1101026"/>
                <a:gd name="connsiteX474" fmla="*/ 1875498 w 2359499"/>
                <a:gd name="connsiteY474" fmla="*/ 16182 h 1101026"/>
                <a:gd name="connsiteX475" fmla="*/ 1856786 w 2359499"/>
                <a:gd name="connsiteY475" fmla="*/ 19916 h 1101026"/>
                <a:gd name="connsiteX476" fmla="*/ 1836827 w 2359499"/>
                <a:gd name="connsiteY476" fmla="*/ 17427 h 1101026"/>
                <a:gd name="connsiteX477" fmla="*/ 1745765 w 2359499"/>
                <a:gd name="connsiteY477" fmla="*/ 17427 h 1101026"/>
                <a:gd name="connsiteX478" fmla="*/ 1734539 w 2359499"/>
                <a:gd name="connsiteY478" fmla="*/ 17427 h 1101026"/>
                <a:gd name="connsiteX479" fmla="*/ 1729461 w 2359499"/>
                <a:gd name="connsiteY479" fmla="*/ 17557 h 1101026"/>
                <a:gd name="connsiteX480" fmla="*/ 1728350 w 2359499"/>
                <a:gd name="connsiteY480" fmla="*/ 17585 h 1101026"/>
                <a:gd name="connsiteX481" fmla="*/ 1728359 w 2359499"/>
                <a:gd name="connsiteY481" fmla="*/ 17633 h 1101026"/>
                <a:gd name="connsiteX482" fmla="*/ 1718058 w 2359499"/>
                <a:gd name="connsiteY482" fmla="*/ 17977 h 1101026"/>
                <a:gd name="connsiteX483" fmla="*/ 1718567 w 2359499"/>
                <a:gd name="connsiteY483" fmla="*/ 17835 h 1101026"/>
                <a:gd name="connsiteX484" fmla="*/ 1685889 w 2359499"/>
                <a:gd name="connsiteY484" fmla="*/ 18672 h 1101026"/>
                <a:gd name="connsiteX485" fmla="*/ 1644724 w 2359499"/>
                <a:gd name="connsiteY485" fmla="*/ 19916 h 1101026"/>
                <a:gd name="connsiteX486" fmla="*/ 1627260 w 2359499"/>
                <a:gd name="connsiteY486" fmla="*/ 17427 h 1101026"/>
                <a:gd name="connsiteX487" fmla="*/ 1584848 w 2359499"/>
                <a:gd name="connsiteY487" fmla="*/ 18671 h 1101026"/>
                <a:gd name="connsiteX488" fmla="*/ 1606054 w 2359499"/>
                <a:gd name="connsiteY488" fmla="*/ 16182 h 1101026"/>
                <a:gd name="connsiteX489" fmla="*/ 1577363 w 2359499"/>
                <a:gd name="connsiteY489" fmla="*/ 17427 h 1101026"/>
                <a:gd name="connsiteX490" fmla="*/ 1581105 w 2359499"/>
                <a:gd name="connsiteY490" fmla="*/ 16182 h 1101026"/>
                <a:gd name="connsiteX491" fmla="*/ 1536198 w 2359499"/>
                <a:gd name="connsiteY491" fmla="*/ 17427 h 1101026"/>
                <a:gd name="connsiteX492" fmla="*/ 1547425 w 2359499"/>
                <a:gd name="connsiteY492" fmla="*/ 17427 h 1101026"/>
                <a:gd name="connsiteX493" fmla="*/ 1496281 w 2359499"/>
                <a:gd name="connsiteY493" fmla="*/ 17427 h 1101026"/>
                <a:gd name="connsiteX494" fmla="*/ 1503765 w 2359499"/>
                <a:gd name="connsiteY494" fmla="*/ 16182 h 1101026"/>
                <a:gd name="connsiteX495" fmla="*/ 1532456 w 2359499"/>
                <a:gd name="connsiteY495" fmla="*/ 16182 h 1101026"/>
                <a:gd name="connsiteX496" fmla="*/ 1510002 w 2359499"/>
                <a:gd name="connsiteY496" fmla="*/ 13692 h 1101026"/>
                <a:gd name="connsiteX497" fmla="*/ 1485054 w 2359499"/>
                <a:gd name="connsiteY497" fmla="*/ 17427 h 1101026"/>
                <a:gd name="connsiteX498" fmla="*/ 1426425 w 2359499"/>
                <a:gd name="connsiteY498" fmla="*/ 17427 h 1101026"/>
                <a:gd name="connsiteX499" fmla="*/ 1431414 w 2359499"/>
                <a:gd name="connsiteY499" fmla="*/ 16182 h 1101026"/>
                <a:gd name="connsiteX500" fmla="*/ 1408961 w 2359499"/>
                <a:gd name="connsiteY500" fmla="*/ 16182 h 1101026"/>
                <a:gd name="connsiteX501" fmla="*/ 1427672 w 2359499"/>
                <a:gd name="connsiteY501" fmla="*/ 13692 h 1101026"/>
                <a:gd name="connsiteX502" fmla="*/ 1369043 w 2359499"/>
                <a:gd name="connsiteY502" fmla="*/ 16182 h 1101026"/>
                <a:gd name="connsiteX503" fmla="*/ 1369043 w 2359499"/>
                <a:gd name="connsiteY503" fmla="*/ 14937 h 1101026"/>
                <a:gd name="connsiteX504" fmla="*/ 1329126 w 2359499"/>
                <a:gd name="connsiteY504" fmla="*/ 16182 h 1101026"/>
                <a:gd name="connsiteX505" fmla="*/ 1316651 w 2359499"/>
                <a:gd name="connsiteY505" fmla="*/ 18671 h 1101026"/>
                <a:gd name="connsiteX506" fmla="*/ 1280476 w 2359499"/>
                <a:gd name="connsiteY506" fmla="*/ 17427 h 1101026"/>
                <a:gd name="connsiteX507" fmla="*/ 1300435 w 2359499"/>
                <a:gd name="connsiteY507" fmla="*/ 18671 h 1101026"/>
                <a:gd name="connsiteX508" fmla="*/ 1200641 w 2359499"/>
                <a:gd name="connsiteY508" fmla="*/ 14937 h 1101026"/>
                <a:gd name="connsiteX509" fmla="*/ 1231826 w 2359499"/>
                <a:gd name="connsiteY509" fmla="*/ 17427 h 1101026"/>
                <a:gd name="connsiteX510" fmla="*/ 1163218 w 2359499"/>
                <a:gd name="connsiteY510" fmla="*/ 17427 h 1101026"/>
                <a:gd name="connsiteX511" fmla="*/ 1178187 w 2359499"/>
                <a:gd name="connsiteY511" fmla="*/ 16182 h 1101026"/>
                <a:gd name="connsiteX512" fmla="*/ 1155733 w 2359499"/>
                <a:gd name="connsiteY512" fmla="*/ 16182 h 1101026"/>
                <a:gd name="connsiteX513" fmla="*/ 1156981 w 2359499"/>
                <a:gd name="connsiteY513" fmla="*/ 14937 h 1101026"/>
                <a:gd name="connsiteX514" fmla="*/ 1084630 w 2359499"/>
                <a:gd name="connsiteY514" fmla="*/ 17427 h 1101026"/>
                <a:gd name="connsiteX515" fmla="*/ 1084630 w 2359499"/>
                <a:gd name="connsiteY515" fmla="*/ 16182 h 1101026"/>
                <a:gd name="connsiteX516" fmla="*/ 1087125 w 2359499"/>
                <a:gd name="connsiteY516" fmla="*/ 16182 h 1101026"/>
                <a:gd name="connsiteX517" fmla="*/ 1104589 w 2359499"/>
                <a:gd name="connsiteY517" fmla="*/ 14937 h 1101026"/>
                <a:gd name="connsiteX518" fmla="*/ 1123300 w 2359499"/>
                <a:gd name="connsiteY518" fmla="*/ 13692 h 1101026"/>
                <a:gd name="connsiteX519" fmla="*/ 1092115 w 2359499"/>
                <a:gd name="connsiteY519" fmla="*/ 13692 h 1101026"/>
                <a:gd name="connsiteX520" fmla="*/ 1113321 w 2359499"/>
                <a:gd name="connsiteY520" fmla="*/ 11202 h 1101026"/>
                <a:gd name="connsiteX521" fmla="*/ 1088373 w 2359499"/>
                <a:gd name="connsiteY521" fmla="*/ 11202 h 1101026"/>
                <a:gd name="connsiteX522" fmla="*/ 1070909 w 2359499"/>
                <a:gd name="connsiteY522" fmla="*/ 12447 h 1101026"/>
                <a:gd name="connsiteX523" fmla="*/ 1063424 w 2359499"/>
                <a:gd name="connsiteY523" fmla="*/ 27384 h 1101026"/>
                <a:gd name="connsiteX524" fmla="*/ 1055939 w 2359499"/>
                <a:gd name="connsiteY524" fmla="*/ 43566 h 1101026"/>
                <a:gd name="connsiteX525" fmla="*/ 1070909 w 2359499"/>
                <a:gd name="connsiteY525" fmla="*/ 13692 h 1101026"/>
                <a:gd name="connsiteX526" fmla="*/ 1073403 w 2359499"/>
                <a:gd name="connsiteY526" fmla="*/ 13692 h 1101026"/>
                <a:gd name="connsiteX527" fmla="*/ 1072156 w 2359499"/>
                <a:gd name="connsiteY527" fmla="*/ 14937 h 1101026"/>
                <a:gd name="connsiteX528" fmla="*/ 1068258 w 2359499"/>
                <a:gd name="connsiteY528" fmla="*/ 22094 h 1101026"/>
                <a:gd name="connsiteX529" fmla="*/ 1066966 w 2359499"/>
                <a:gd name="connsiteY529" fmla="*/ 25503 h 1101026"/>
                <a:gd name="connsiteX530" fmla="*/ 1065919 w 2359499"/>
                <a:gd name="connsiteY530" fmla="*/ 27384 h 1101026"/>
                <a:gd name="connsiteX531" fmla="*/ 1066553 w 2359499"/>
                <a:gd name="connsiteY531" fmla="*/ 26593 h 1101026"/>
                <a:gd name="connsiteX532" fmla="*/ 1063424 w 2359499"/>
                <a:gd name="connsiteY532" fmla="*/ 34853 h 1101026"/>
                <a:gd name="connsiteX533" fmla="*/ 1037228 w 2359499"/>
                <a:gd name="connsiteY533" fmla="*/ 79664 h 1101026"/>
                <a:gd name="connsiteX534" fmla="*/ 1040970 w 2359499"/>
                <a:gd name="connsiteY534" fmla="*/ 72196 h 1101026"/>
                <a:gd name="connsiteX535" fmla="*/ 1003548 w 2359499"/>
                <a:gd name="connsiteY535" fmla="*/ 133189 h 1101026"/>
                <a:gd name="connsiteX536" fmla="*/ 987331 w 2359499"/>
                <a:gd name="connsiteY536" fmla="*/ 166797 h 1101026"/>
                <a:gd name="connsiteX537" fmla="*/ 1004795 w 2359499"/>
                <a:gd name="connsiteY537" fmla="*/ 139413 h 1101026"/>
                <a:gd name="connsiteX538" fmla="*/ 953651 w 2359499"/>
                <a:gd name="connsiteY538" fmla="*/ 230280 h 1101026"/>
                <a:gd name="connsiteX539" fmla="*/ 954898 w 2359499"/>
                <a:gd name="connsiteY539" fmla="*/ 222812 h 1101026"/>
                <a:gd name="connsiteX540" fmla="*/ 937434 w 2359499"/>
                <a:gd name="connsiteY540" fmla="*/ 256420 h 1101026"/>
                <a:gd name="connsiteX541" fmla="*/ 933692 w 2359499"/>
                <a:gd name="connsiteY541" fmla="*/ 262644 h 1101026"/>
                <a:gd name="connsiteX542" fmla="*/ 907496 w 2359499"/>
                <a:gd name="connsiteY542" fmla="*/ 316168 h 1101026"/>
                <a:gd name="connsiteX543" fmla="*/ 902506 w 2359499"/>
                <a:gd name="connsiteY543" fmla="*/ 321148 h 1101026"/>
                <a:gd name="connsiteX544" fmla="*/ 885042 w 2359499"/>
                <a:gd name="connsiteY544" fmla="*/ 354756 h 1101026"/>
                <a:gd name="connsiteX545" fmla="*/ 886290 w 2359499"/>
                <a:gd name="connsiteY545" fmla="*/ 353511 h 1101026"/>
                <a:gd name="connsiteX546" fmla="*/ 842630 w 2359499"/>
                <a:gd name="connsiteY546" fmla="*/ 431931 h 1101026"/>
                <a:gd name="connsiteX547" fmla="*/ 846372 w 2359499"/>
                <a:gd name="connsiteY547" fmla="*/ 426952 h 1101026"/>
                <a:gd name="connsiteX548" fmla="*/ 750320 w 2359499"/>
                <a:gd name="connsiteY548" fmla="*/ 604952 h 1101026"/>
                <a:gd name="connsiteX549" fmla="*/ 761547 w 2359499"/>
                <a:gd name="connsiteY549" fmla="*/ 586281 h 1101026"/>
                <a:gd name="connsiteX550" fmla="*/ 730362 w 2359499"/>
                <a:gd name="connsiteY550" fmla="*/ 641050 h 1101026"/>
                <a:gd name="connsiteX551" fmla="*/ 737846 w 2359499"/>
                <a:gd name="connsiteY551" fmla="*/ 627358 h 1101026"/>
                <a:gd name="connsiteX552" fmla="*/ 725372 w 2359499"/>
                <a:gd name="connsiteY552" fmla="*/ 647274 h 1101026"/>
                <a:gd name="connsiteX553" fmla="*/ 722877 w 2359499"/>
                <a:gd name="connsiteY553" fmla="*/ 653498 h 1101026"/>
                <a:gd name="connsiteX554" fmla="*/ 719135 w 2359499"/>
                <a:gd name="connsiteY554" fmla="*/ 657232 h 1101026"/>
                <a:gd name="connsiteX555" fmla="*/ 712898 w 2359499"/>
                <a:gd name="connsiteY555" fmla="*/ 672170 h 1101026"/>
                <a:gd name="connsiteX556" fmla="*/ 651774 w 2359499"/>
                <a:gd name="connsiteY556" fmla="*/ 776729 h 1101026"/>
                <a:gd name="connsiteX557" fmla="*/ 667990 w 2359499"/>
                <a:gd name="connsiteY557" fmla="*/ 754324 h 1101026"/>
                <a:gd name="connsiteX558" fmla="*/ 654269 w 2359499"/>
                <a:gd name="connsiteY558" fmla="*/ 776729 h 1101026"/>
                <a:gd name="connsiteX559" fmla="*/ 658011 w 2359499"/>
                <a:gd name="connsiteY559" fmla="*/ 772995 h 1101026"/>
                <a:gd name="connsiteX560" fmla="*/ 579423 w 2359499"/>
                <a:gd name="connsiteY560" fmla="*/ 911163 h 1101026"/>
                <a:gd name="connsiteX561" fmla="*/ 580671 w 2359499"/>
                <a:gd name="connsiteY561" fmla="*/ 908674 h 1101026"/>
                <a:gd name="connsiteX562" fmla="*/ 559464 w 2359499"/>
                <a:gd name="connsiteY562" fmla="*/ 947261 h 1101026"/>
                <a:gd name="connsiteX563" fmla="*/ 559464 w 2359499"/>
                <a:gd name="connsiteY563" fmla="*/ 944772 h 1101026"/>
                <a:gd name="connsiteX564" fmla="*/ 510815 w 2359499"/>
                <a:gd name="connsiteY564" fmla="*/ 1034394 h 1101026"/>
                <a:gd name="connsiteX565" fmla="*/ 490856 w 2359499"/>
                <a:gd name="connsiteY565" fmla="*/ 1053066 h 1101026"/>
                <a:gd name="connsiteX566" fmla="*/ 483371 w 2359499"/>
                <a:gd name="connsiteY566" fmla="*/ 1068003 h 1101026"/>
                <a:gd name="connsiteX567" fmla="*/ 509567 w 2359499"/>
                <a:gd name="connsiteY567" fmla="*/ 1014478 h 1101026"/>
                <a:gd name="connsiteX568" fmla="*/ 535763 w 2359499"/>
                <a:gd name="connsiteY568" fmla="*/ 970912 h 1101026"/>
                <a:gd name="connsiteX569" fmla="*/ 533268 w 2359499"/>
                <a:gd name="connsiteY569" fmla="*/ 970912 h 1101026"/>
                <a:gd name="connsiteX570" fmla="*/ 535763 w 2359499"/>
                <a:gd name="connsiteY570" fmla="*/ 964688 h 1101026"/>
                <a:gd name="connsiteX571" fmla="*/ 714145 w 2359499"/>
                <a:gd name="connsiteY571" fmla="*/ 647274 h 1101026"/>
                <a:gd name="connsiteX572" fmla="*/ 712898 w 2359499"/>
                <a:gd name="connsiteY572" fmla="*/ 644785 h 1101026"/>
                <a:gd name="connsiteX573" fmla="*/ 727867 w 2359499"/>
                <a:gd name="connsiteY573" fmla="*/ 616155 h 1101026"/>
                <a:gd name="connsiteX574" fmla="*/ 745331 w 2359499"/>
                <a:gd name="connsiteY574" fmla="*/ 588771 h 1101026"/>
                <a:gd name="connsiteX575" fmla="*/ 745331 w 2359499"/>
                <a:gd name="connsiteY575" fmla="*/ 585036 h 1101026"/>
                <a:gd name="connsiteX576" fmla="*/ 827661 w 2359499"/>
                <a:gd name="connsiteY576" fmla="*/ 436910 h 1101026"/>
                <a:gd name="connsiteX577" fmla="*/ 837640 w 2359499"/>
                <a:gd name="connsiteY577" fmla="*/ 423218 h 1101026"/>
                <a:gd name="connsiteX578" fmla="*/ 855104 w 2359499"/>
                <a:gd name="connsiteY578" fmla="*/ 383385 h 1101026"/>
                <a:gd name="connsiteX579" fmla="*/ 891279 w 2359499"/>
                <a:gd name="connsiteY579" fmla="*/ 329861 h 1101026"/>
                <a:gd name="connsiteX580" fmla="*/ 895022 w 2359499"/>
                <a:gd name="connsiteY580" fmla="*/ 316168 h 1101026"/>
                <a:gd name="connsiteX581" fmla="*/ 931197 w 2359499"/>
                <a:gd name="connsiteY581" fmla="*/ 250196 h 1101026"/>
                <a:gd name="connsiteX582" fmla="*/ 1007290 w 2359499"/>
                <a:gd name="connsiteY582" fmla="*/ 113273 h 1101026"/>
                <a:gd name="connsiteX583" fmla="*/ 1014774 w 2359499"/>
                <a:gd name="connsiteY583" fmla="*/ 95846 h 1101026"/>
                <a:gd name="connsiteX584" fmla="*/ 1006043 w 2359499"/>
                <a:gd name="connsiteY584" fmla="*/ 109539 h 1101026"/>
                <a:gd name="connsiteX585" fmla="*/ 1024754 w 2359499"/>
                <a:gd name="connsiteY585" fmla="*/ 75930 h 1101026"/>
                <a:gd name="connsiteX586" fmla="*/ 1028496 w 2359499"/>
                <a:gd name="connsiteY586" fmla="*/ 68461 h 1101026"/>
                <a:gd name="connsiteX587" fmla="*/ 1029744 w 2359499"/>
                <a:gd name="connsiteY587" fmla="*/ 67217 h 1101026"/>
                <a:gd name="connsiteX588" fmla="*/ 1030512 w 2359499"/>
                <a:gd name="connsiteY588" fmla="*/ 65811 h 1101026"/>
                <a:gd name="connsiteX589" fmla="*/ 1026937 w 2359499"/>
                <a:gd name="connsiteY589" fmla="*/ 73907 h 1101026"/>
                <a:gd name="connsiteX590" fmla="*/ 1028496 w 2359499"/>
                <a:gd name="connsiteY590" fmla="*/ 70951 h 1101026"/>
                <a:gd name="connsiteX591" fmla="*/ 1030678 w 2359499"/>
                <a:gd name="connsiteY591" fmla="*/ 65508 h 1101026"/>
                <a:gd name="connsiteX592" fmla="*/ 1031615 w 2359499"/>
                <a:gd name="connsiteY592" fmla="*/ 63794 h 1101026"/>
                <a:gd name="connsiteX593" fmla="*/ 1037228 w 2359499"/>
                <a:gd name="connsiteY593" fmla="*/ 54769 h 1101026"/>
                <a:gd name="connsiteX594" fmla="*/ 1049390 w 2359499"/>
                <a:gd name="connsiteY594" fmla="*/ 32830 h 1101026"/>
                <a:gd name="connsiteX595" fmla="*/ 1054981 w 2359499"/>
                <a:gd name="connsiteY595" fmla="*/ 19681 h 1101026"/>
                <a:gd name="connsiteX596" fmla="*/ 1064671 w 2359499"/>
                <a:gd name="connsiteY596" fmla="*/ 2489 h 1101026"/>
                <a:gd name="connsiteX597" fmla="*/ 1058434 w 2359499"/>
                <a:gd name="connsiteY597" fmla="*/ 13692 h 1101026"/>
                <a:gd name="connsiteX598" fmla="*/ 1054692 w 2359499"/>
                <a:gd name="connsiteY598" fmla="*/ 22405 h 1101026"/>
                <a:gd name="connsiteX599" fmla="*/ 1058434 w 2359499"/>
                <a:gd name="connsiteY599" fmla="*/ 18671 h 1101026"/>
                <a:gd name="connsiteX600" fmla="*/ 1063424 w 2359499"/>
                <a:gd name="connsiteY600" fmla="*/ 9958 h 1101026"/>
                <a:gd name="connsiteX601" fmla="*/ 1065919 w 2359499"/>
                <a:gd name="connsiteY601" fmla="*/ 3734 h 1101026"/>
                <a:gd name="connsiteX602" fmla="*/ 1084630 w 2359499"/>
                <a:gd name="connsiteY602" fmla="*/ 2489 h 1101026"/>
                <a:gd name="connsiteX603" fmla="*/ 1102094 w 2359499"/>
                <a:gd name="connsiteY603" fmla="*/ 3734 h 1101026"/>
                <a:gd name="connsiteX604" fmla="*/ 1090867 w 2359499"/>
                <a:gd name="connsiteY604" fmla="*/ 4979 h 1101026"/>
                <a:gd name="connsiteX605" fmla="*/ 1120806 w 2359499"/>
                <a:gd name="connsiteY605" fmla="*/ 4979 h 1101026"/>
                <a:gd name="connsiteX606" fmla="*/ 1110826 w 2359499"/>
                <a:gd name="connsiteY606" fmla="*/ 2489 h 1101026"/>
                <a:gd name="connsiteX607" fmla="*/ 1379023 w 2359499"/>
                <a:gd name="connsiteY607" fmla="*/ 3734 h 1101026"/>
                <a:gd name="connsiteX608" fmla="*/ 1436404 w 2359499"/>
                <a:gd name="connsiteY608" fmla="*/ 7468 h 1101026"/>
                <a:gd name="connsiteX609" fmla="*/ 1431414 w 2359499"/>
                <a:gd name="connsiteY609" fmla="*/ 7468 h 1101026"/>
                <a:gd name="connsiteX610" fmla="*/ 1457610 w 2359499"/>
                <a:gd name="connsiteY610" fmla="*/ 8713 h 1101026"/>
                <a:gd name="connsiteX611" fmla="*/ 1445136 w 2359499"/>
                <a:gd name="connsiteY611" fmla="*/ 6223 h 1101026"/>
                <a:gd name="connsiteX612" fmla="*/ 1481311 w 2359499"/>
                <a:gd name="connsiteY612" fmla="*/ 3734 h 1101026"/>
                <a:gd name="connsiteX613" fmla="*/ 1632250 w 2359499"/>
                <a:gd name="connsiteY613" fmla="*/ 2489 h 1101026"/>
                <a:gd name="connsiteX614" fmla="*/ 1627260 w 2359499"/>
                <a:gd name="connsiteY614" fmla="*/ 3734 h 1101026"/>
                <a:gd name="connsiteX615" fmla="*/ 1748260 w 2359499"/>
                <a:gd name="connsiteY615" fmla="*/ 3734 h 1101026"/>
                <a:gd name="connsiteX616" fmla="*/ 1752003 w 2359499"/>
                <a:gd name="connsiteY616" fmla="*/ 6223 h 1101026"/>
                <a:gd name="connsiteX617" fmla="*/ 1848054 w 2359499"/>
                <a:gd name="connsiteY617" fmla="*/ 3734 h 1101026"/>
                <a:gd name="connsiteX618" fmla="*/ 1849302 w 2359499"/>
                <a:gd name="connsiteY618" fmla="*/ 4979 h 1101026"/>
                <a:gd name="connsiteX619" fmla="*/ 1907931 w 2359499"/>
                <a:gd name="connsiteY619" fmla="*/ 3734 h 1101026"/>
                <a:gd name="connsiteX620" fmla="*/ 1959075 w 2359499"/>
                <a:gd name="connsiteY620" fmla="*/ 3734 h 1101026"/>
                <a:gd name="connsiteX621" fmla="*/ 2066354 w 2359499"/>
                <a:gd name="connsiteY621" fmla="*/ 6223 h 1101026"/>
                <a:gd name="connsiteX622" fmla="*/ 2132467 w 2359499"/>
                <a:gd name="connsiteY622" fmla="*/ 3734 h 1101026"/>
                <a:gd name="connsiteX623" fmla="*/ 2137457 w 2359499"/>
                <a:gd name="connsiteY623" fmla="*/ 3734 h 1101026"/>
                <a:gd name="connsiteX624" fmla="*/ 2218539 w 2359499"/>
                <a:gd name="connsiteY624" fmla="*/ 3734 h 1101026"/>
                <a:gd name="connsiteX625" fmla="*/ 2221034 w 2359499"/>
                <a:gd name="connsiteY625" fmla="*/ 2489 h 1101026"/>
                <a:gd name="connsiteX626" fmla="*/ 2312096 w 2359499"/>
                <a:gd name="connsiteY626" fmla="*/ 0 h 11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Lst>
              <a:rect l="l" t="t" r="r" b="b"/>
              <a:pathLst>
                <a:path w="2359499" h="1101026">
                  <a:moveTo>
                    <a:pt x="1257027" y="1099081"/>
                  </a:moveTo>
                  <a:cubicBezTo>
                    <a:pt x="1262465" y="1099424"/>
                    <a:pt x="1269386" y="1100110"/>
                    <a:pt x="1277296" y="1100110"/>
                  </a:cubicBezTo>
                  <a:cubicBezTo>
                    <a:pt x="1268067" y="1100110"/>
                    <a:pt x="1257521" y="1100110"/>
                    <a:pt x="1245656" y="1100110"/>
                  </a:cubicBezTo>
                  <a:cubicBezTo>
                    <a:pt x="1247633" y="1098738"/>
                    <a:pt x="1251588" y="1098738"/>
                    <a:pt x="1257027" y="1099081"/>
                  </a:cubicBezTo>
                  <a:close/>
                  <a:moveTo>
                    <a:pt x="1278615" y="1097365"/>
                  </a:moveTo>
                  <a:cubicBezTo>
                    <a:pt x="1290549" y="1097365"/>
                    <a:pt x="1299830" y="1097365"/>
                    <a:pt x="1309112" y="1097365"/>
                  </a:cubicBezTo>
                  <a:cubicBezTo>
                    <a:pt x="1311764" y="1097365"/>
                    <a:pt x="1313090" y="1097365"/>
                    <a:pt x="1315742" y="1100110"/>
                  </a:cubicBezTo>
                  <a:cubicBezTo>
                    <a:pt x="1302482" y="1100110"/>
                    <a:pt x="1290549" y="1100110"/>
                    <a:pt x="1278615" y="1097365"/>
                  </a:cubicBezTo>
                  <a:close/>
                  <a:moveTo>
                    <a:pt x="981990" y="1097365"/>
                  </a:moveTo>
                  <a:cubicBezTo>
                    <a:pt x="986110" y="1097365"/>
                    <a:pt x="992977" y="1097365"/>
                    <a:pt x="997098" y="1100110"/>
                  </a:cubicBezTo>
                  <a:cubicBezTo>
                    <a:pt x="990231" y="1100110"/>
                    <a:pt x="986110" y="1100110"/>
                    <a:pt x="984737" y="1100110"/>
                  </a:cubicBezTo>
                  <a:cubicBezTo>
                    <a:pt x="984737" y="1097365"/>
                    <a:pt x="983363" y="1097365"/>
                    <a:pt x="981990" y="1097365"/>
                  </a:cubicBezTo>
                  <a:close/>
                  <a:moveTo>
                    <a:pt x="891191" y="1097365"/>
                  </a:moveTo>
                  <a:cubicBezTo>
                    <a:pt x="896361" y="1097365"/>
                    <a:pt x="900238" y="1097365"/>
                    <a:pt x="909286" y="1097365"/>
                  </a:cubicBezTo>
                  <a:lnTo>
                    <a:pt x="888606" y="1100110"/>
                  </a:lnTo>
                  <a:cubicBezTo>
                    <a:pt x="895068" y="1100110"/>
                    <a:pt x="891191" y="1097365"/>
                    <a:pt x="891191" y="1097365"/>
                  </a:cubicBezTo>
                  <a:close/>
                  <a:moveTo>
                    <a:pt x="610094" y="1097365"/>
                  </a:moveTo>
                  <a:cubicBezTo>
                    <a:pt x="624346" y="1099195"/>
                    <a:pt x="635035" y="1099195"/>
                    <a:pt x="645724" y="1099195"/>
                  </a:cubicBezTo>
                  <a:cubicBezTo>
                    <a:pt x="636223" y="1099195"/>
                    <a:pt x="625534" y="1099195"/>
                    <a:pt x="612469" y="1101026"/>
                  </a:cubicBezTo>
                  <a:cubicBezTo>
                    <a:pt x="620783" y="1099195"/>
                    <a:pt x="602968" y="1099195"/>
                    <a:pt x="610094" y="1097365"/>
                  </a:cubicBezTo>
                  <a:close/>
                  <a:moveTo>
                    <a:pt x="812806" y="1091866"/>
                  </a:moveTo>
                  <a:lnTo>
                    <a:pt x="821594" y="1091866"/>
                  </a:lnTo>
                  <a:lnTo>
                    <a:pt x="811707" y="1094614"/>
                  </a:lnTo>
                  <a:close/>
                  <a:moveTo>
                    <a:pt x="621487" y="1091866"/>
                  </a:moveTo>
                  <a:cubicBezTo>
                    <a:pt x="632787" y="1091866"/>
                    <a:pt x="645343" y="1091866"/>
                    <a:pt x="656642" y="1093698"/>
                  </a:cubicBezTo>
                  <a:cubicBezTo>
                    <a:pt x="645343" y="1093698"/>
                    <a:pt x="635298" y="1093698"/>
                    <a:pt x="626509" y="1095529"/>
                  </a:cubicBezTo>
                  <a:cubicBezTo>
                    <a:pt x="613954" y="1093698"/>
                    <a:pt x="618976" y="1093698"/>
                    <a:pt x="621487" y="1091866"/>
                  </a:cubicBezTo>
                  <a:close/>
                  <a:moveTo>
                    <a:pt x="601704" y="1091866"/>
                  </a:moveTo>
                  <a:cubicBezTo>
                    <a:pt x="597901" y="1091866"/>
                    <a:pt x="594098" y="1094614"/>
                    <a:pt x="590294" y="1094614"/>
                  </a:cubicBezTo>
                  <a:cubicBezTo>
                    <a:pt x="589027" y="1094614"/>
                    <a:pt x="587759" y="1094614"/>
                    <a:pt x="586491" y="1094614"/>
                  </a:cubicBezTo>
                  <a:cubicBezTo>
                    <a:pt x="591562" y="1091866"/>
                    <a:pt x="596633" y="1091866"/>
                    <a:pt x="601704" y="1091866"/>
                  </a:cubicBezTo>
                  <a:close/>
                  <a:moveTo>
                    <a:pt x="586487" y="1091866"/>
                  </a:moveTo>
                  <a:cubicBezTo>
                    <a:pt x="587861" y="1091866"/>
                    <a:pt x="589235" y="1091866"/>
                    <a:pt x="589235" y="1091866"/>
                  </a:cubicBezTo>
                  <a:cubicBezTo>
                    <a:pt x="590608" y="1091866"/>
                    <a:pt x="590608" y="1094614"/>
                    <a:pt x="586487" y="1091866"/>
                  </a:cubicBezTo>
                  <a:close/>
                  <a:moveTo>
                    <a:pt x="568718" y="1091866"/>
                  </a:moveTo>
                  <a:lnTo>
                    <a:pt x="559670" y="1093698"/>
                  </a:lnTo>
                  <a:lnTo>
                    <a:pt x="548038" y="1095529"/>
                  </a:lnTo>
                  <a:close/>
                  <a:moveTo>
                    <a:pt x="531560" y="1091866"/>
                  </a:moveTo>
                  <a:lnTo>
                    <a:pt x="535220" y="1091866"/>
                  </a:lnTo>
                  <a:lnTo>
                    <a:pt x="537051" y="1091866"/>
                  </a:lnTo>
                  <a:lnTo>
                    <a:pt x="539167" y="1091866"/>
                  </a:lnTo>
                  <a:lnTo>
                    <a:pt x="546773" y="1095529"/>
                  </a:lnTo>
                  <a:cubicBezTo>
                    <a:pt x="536631" y="1095529"/>
                    <a:pt x="532828" y="1093698"/>
                    <a:pt x="531560" y="1091866"/>
                  </a:cubicBezTo>
                  <a:close/>
                  <a:moveTo>
                    <a:pt x="499754" y="1091866"/>
                  </a:moveTo>
                  <a:lnTo>
                    <a:pt x="519414" y="1091866"/>
                  </a:lnTo>
                  <a:lnTo>
                    <a:pt x="498598" y="1094614"/>
                  </a:lnTo>
                  <a:cubicBezTo>
                    <a:pt x="504380" y="1091866"/>
                    <a:pt x="500911" y="1091866"/>
                    <a:pt x="499754" y="1091866"/>
                  </a:cubicBezTo>
                  <a:close/>
                  <a:moveTo>
                    <a:pt x="465640" y="1091866"/>
                  </a:moveTo>
                  <a:lnTo>
                    <a:pt x="477847" y="1091866"/>
                  </a:lnTo>
                  <a:lnTo>
                    <a:pt x="480128" y="1092722"/>
                  </a:lnTo>
                  <a:lnTo>
                    <a:pt x="480746" y="1092209"/>
                  </a:lnTo>
                  <a:cubicBezTo>
                    <a:pt x="483645" y="1091866"/>
                    <a:pt x="488833" y="1091866"/>
                    <a:pt x="497377" y="1091866"/>
                  </a:cubicBezTo>
                  <a:lnTo>
                    <a:pt x="483174" y="1093865"/>
                  </a:lnTo>
                  <a:lnTo>
                    <a:pt x="485171" y="1094614"/>
                  </a:lnTo>
                  <a:lnTo>
                    <a:pt x="479650" y="1094360"/>
                  </a:lnTo>
                  <a:lnTo>
                    <a:pt x="477847" y="1094614"/>
                  </a:lnTo>
                  <a:lnTo>
                    <a:pt x="478231" y="1094295"/>
                  </a:lnTo>
                  <a:lnTo>
                    <a:pt x="477694" y="1094271"/>
                  </a:lnTo>
                  <a:cubicBezTo>
                    <a:pt x="473880" y="1093927"/>
                    <a:pt x="469302" y="1093240"/>
                    <a:pt x="465640" y="1091866"/>
                  </a:cubicBezTo>
                  <a:close/>
                  <a:moveTo>
                    <a:pt x="378415" y="1091866"/>
                  </a:moveTo>
                  <a:cubicBezTo>
                    <a:pt x="384348" y="1093240"/>
                    <a:pt x="387973" y="1093927"/>
                    <a:pt x="387808" y="1094271"/>
                  </a:cubicBezTo>
                  <a:lnTo>
                    <a:pt x="386392" y="1094307"/>
                  </a:lnTo>
                  <a:lnTo>
                    <a:pt x="387364" y="1094614"/>
                  </a:lnTo>
                  <a:lnTo>
                    <a:pt x="377751" y="1094614"/>
                  </a:lnTo>
                  <a:lnTo>
                    <a:pt x="378371" y="1094513"/>
                  </a:lnTo>
                  <a:lnTo>
                    <a:pt x="374460" y="1094614"/>
                  </a:lnTo>
                  <a:cubicBezTo>
                    <a:pt x="377756" y="1094614"/>
                    <a:pt x="375120" y="1094614"/>
                    <a:pt x="371329" y="1094614"/>
                  </a:cubicBezTo>
                  <a:lnTo>
                    <a:pt x="366765" y="1094614"/>
                  </a:lnTo>
                  <a:lnTo>
                    <a:pt x="361277" y="1094614"/>
                  </a:lnTo>
                  <a:close/>
                  <a:moveTo>
                    <a:pt x="349578" y="1091866"/>
                  </a:moveTo>
                  <a:cubicBezTo>
                    <a:pt x="333454" y="1091866"/>
                    <a:pt x="344617" y="1094614"/>
                    <a:pt x="354540" y="1094614"/>
                  </a:cubicBezTo>
                  <a:lnTo>
                    <a:pt x="335112" y="1093613"/>
                  </a:lnTo>
                  <a:lnTo>
                    <a:pt x="334471" y="1094614"/>
                  </a:lnTo>
                  <a:cubicBezTo>
                    <a:pt x="327880" y="1094614"/>
                    <a:pt x="323925" y="1094614"/>
                    <a:pt x="319970" y="1094614"/>
                  </a:cubicBezTo>
                  <a:cubicBezTo>
                    <a:pt x="319970" y="1094614"/>
                    <a:pt x="319970" y="1094614"/>
                    <a:pt x="317333" y="1094614"/>
                  </a:cubicBezTo>
                  <a:lnTo>
                    <a:pt x="329891" y="1093344"/>
                  </a:lnTo>
                  <a:lnTo>
                    <a:pt x="327873" y="1093240"/>
                  </a:lnTo>
                  <a:cubicBezTo>
                    <a:pt x="326632" y="1092553"/>
                    <a:pt x="333454" y="1091866"/>
                    <a:pt x="349578" y="1091866"/>
                  </a:cubicBezTo>
                  <a:close/>
                  <a:moveTo>
                    <a:pt x="678852" y="1090748"/>
                  </a:moveTo>
                  <a:lnTo>
                    <a:pt x="679259" y="1090771"/>
                  </a:lnTo>
                  <a:cubicBezTo>
                    <a:pt x="679259" y="1090771"/>
                    <a:pt x="679259" y="1090771"/>
                    <a:pt x="678038" y="1090771"/>
                  </a:cubicBezTo>
                  <a:close/>
                  <a:moveTo>
                    <a:pt x="678038" y="1090702"/>
                  </a:moveTo>
                  <a:lnTo>
                    <a:pt x="678110" y="1090706"/>
                  </a:lnTo>
                  <a:lnTo>
                    <a:pt x="678038" y="1090771"/>
                  </a:lnTo>
                  <a:close/>
                  <a:moveTo>
                    <a:pt x="1553263" y="1086378"/>
                  </a:moveTo>
                  <a:lnTo>
                    <a:pt x="1557842" y="1086378"/>
                  </a:lnTo>
                  <a:lnTo>
                    <a:pt x="1553263" y="1090039"/>
                  </a:lnTo>
                  <a:close/>
                  <a:moveTo>
                    <a:pt x="1216214" y="1086378"/>
                  </a:moveTo>
                  <a:cubicBezTo>
                    <a:pt x="1226760" y="1086378"/>
                    <a:pt x="1233352" y="1088208"/>
                    <a:pt x="1230715" y="1088208"/>
                  </a:cubicBezTo>
                  <a:lnTo>
                    <a:pt x="1205667" y="1090039"/>
                  </a:lnTo>
                  <a:cubicBezTo>
                    <a:pt x="1201712" y="1088208"/>
                    <a:pt x="1210940" y="1088208"/>
                    <a:pt x="1216214" y="1086378"/>
                  </a:cubicBezTo>
                  <a:close/>
                  <a:moveTo>
                    <a:pt x="888606" y="1086378"/>
                  </a:moveTo>
                  <a:lnTo>
                    <a:pt x="894388" y="1086378"/>
                  </a:lnTo>
                  <a:lnTo>
                    <a:pt x="909422" y="1089124"/>
                  </a:lnTo>
                  <a:close/>
                  <a:moveTo>
                    <a:pt x="861143" y="1086378"/>
                  </a:moveTo>
                  <a:lnTo>
                    <a:pt x="871130" y="1088208"/>
                  </a:lnTo>
                  <a:lnTo>
                    <a:pt x="865138" y="1090039"/>
                  </a:lnTo>
                  <a:lnTo>
                    <a:pt x="863649" y="1088674"/>
                  </a:lnTo>
                  <a:lnTo>
                    <a:pt x="849718" y="1089581"/>
                  </a:lnTo>
                  <a:cubicBezTo>
                    <a:pt x="844444" y="1089581"/>
                    <a:pt x="841808" y="1089124"/>
                    <a:pt x="844444" y="1088208"/>
                  </a:cubicBezTo>
                  <a:lnTo>
                    <a:pt x="840489" y="1088208"/>
                  </a:lnTo>
                  <a:cubicBezTo>
                    <a:pt x="847740" y="1088208"/>
                    <a:pt x="854991" y="1087751"/>
                    <a:pt x="860594" y="1087522"/>
                  </a:cubicBezTo>
                  <a:lnTo>
                    <a:pt x="862534" y="1087652"/>
                  </a:lnTo>
                  <a:close/>
                  <a:moveTo>
                    <a:pt x="799161" y="1086378"/>
                  </a:moveTo>
                  <a:cubicBezTo>
                    <a:pt x="805471" y="1087751"/>
                    <a:pt x="797900" y="1087751"/>
                    <a:pt x="797900" y="1087751"/>
                  </a:cubicBezTo>
                  <a:lnTo>
                    <a:pt x="821876" y="1087751"/>
                  </a:lnTo>
                  <a:cubicBezTo>
                    <a:pt x="826923" y="1090498"/>
                    <a:pt x="781495" y="1090498"/>
                    <a:pt x="792852" y="1093244"/>
                  </a:cubicBezTo>
                  <a:cubicBezTo>
                    <a:pt x="778971" y="1091871"/>
                    <a:pt x="784019" y="1090498"/>
                    <a:pt x="757519" y="1090498"/>
                  </a:cubicBezTo>
                  <a:cubicBezTo>
                    <a:pt x="753418" y="1091184"/>
                    <a:pt x="752629" y="1091699"/>
                    <a:pt x="753871" y="1092107"/>
                  </a:cubicBezTo>
                  <a:lnTo>
                    <a:pt x="762265" y="1093056"/>
                  </a:lnTo>
                  <a:lnTo>
                    <a:pt x="762265" y="1091866"/>
                  </a:lnTo>
                  <a:lnTo>
                    <a:pt x="763549" y="1093150"/>
                  </a:lnTo>
                  <a:lnTo>
                    <a:pt x="764854" y="1093238"/>
                  </a:lnTo>
                  <a:lnTo>
                    <a:pt x="767435" y="1091866"/>
                  </a:lnTo>
                  <a:lnTo>
                    <a:pt x="782945" y="1091866"/>
                  </a:lnTo>
                  <a:lnTo>
                    <a:pt x="770002" y="1093586"/>
                  </a:lnTo>
                  <a:lnTo>
                    <a:pt x="785281" y="1094618"/>
                  </a:lnTo>
                  <a:cubicBezTo>
                    <a:pt x="765090" y="1094618"/>
                    <a:pt x="765090" y="1094618"/>
                    <a:pt x="763829" y="1095991"/>
                  </a:cubicBezTo>
                  <a:lnTo>
                    <a:pt x="758393" y="1094614"/>
                  </a:lnTo>
                  <a:lnTo>
                    <a:pt x="748244" y="1094614"/>
                  </a:lnTo>
                  <a:cubicBezTo>
                    <a:pt x="735233" y="1094614"/>
                    <a:pt x="727427" y="1091866"/>
                    <a:pt x="718320" y="1091866"/>
                  </a:cubicBezTo>
                  <a:lnTo>
                    <a:pt x="723524" y="1091866"/>
                  </a:lnTo>
                  <a:lnTo>
                    <a:pt x="755667" y="1093923"/>
                  </a:lnTo>
                  <a:lnTo>
                    <a:pt x="745531" y="1091356"/>
                  </a:lnTo>
                  <a:cubicBezTo>
                    <a:pt x="742692" y="1089811"/>
                    <a:pt x="744269" y="1088437"/>
                    <a:pt x="753733" y="1087751"/>
                  </a:cubicBezTo>
                  <a:cubicBezTo>
                    <a:pt x="773924" y="1089124"/>
                    <a:pt x="797900" y="1087751"/>
                    <a:pt x="799161" y="1086378"/>
                  </a:cubicBezTo>
                  <a:close/>
                  <a:moveTo>
                    <a:pt x="695128" y="1086378"/>
                  </a:moveTo>
                  <a:cubicBezTo>
                    <a:pt x="706114" y="1087476"/>
                    <a:pt x="686583" y="1088574"/>
                    <a:pt x="680480" y="1089673"/>
                  </a:cubicBezTo>
                  <a:cubicBezTo>
                    <a:pt x="685973" y="1089673"/>
                    <a:pt x="686583" y="1089673"/>
                    <a:pt x="685363" y="1089673"/>
                  </a:cubicBezTo>
                  <a:lnTo>
                    <a:pt x="717100" y="1089673"/>
                  </a:lnTo>
                  <a:lnTo>
                    <a:pt x="678852" y="1090748"/>
                  </a:lnTo>
                  <a:lnTo>
                    <a:pt x="678110" y="1090706"/>
                  </a:lnTo>
                  <a:lnTo>
                    <a:pt x="679259" y="1089673"/>
                  </a:lnTo>
                  <a:lnTo>
                    <a:pt x="678038" y="1089673"/>
                  </a:lnTo>
                  <a:lnTo>
                    <a:pt x="678038" y="1090702"/>
                  </a:lnTo>
                  <a:lnTo>
                    <a:pt x="659728" y="1089673"/>
                  </a:lnTo>
                  <a:cubicBezTo>
                    <a:pt x="665832" y="1089673"/>
                    <a:pt x="673156" y="1089673"/>
                    <a:pt x="680480" y="1088574"/>
                  </a:cubicBezTo>
                  <a:cubicBezTo>
                    <a:pt x="652404" y="1088574"/>
                    <a:pt x="702452" y="1087476"/>
                    <a:pt x="663390" y="1087476"/>
                  </a:cubicBezTo>
                  <a:cubicBezTo>
                    <a:pt x="678038" y="1087476"/>
                    <a:pt x="670714" y="1086378"/>
                    <a:pt x="695128" y="1086378"/>
                  </a:cubicBezTo>
                  <a:close/>
                  <a:moveTo>
                    <a:pt x="605055" y="1086378"/>
                  </a:moveTo>
                  <a:lnTo>
                    <a:pt x="623618" y="1088208"/>
                  </a:lnTo>
                  <a:lnTo>
                    <a:pt x="589143" y="1090039"/>
                  </a:lnTo>
                  <a:cubicBezTo>
                    <a:pt x="590469" y="1088208"/>
                    <a:pt x="586491" y="1088208"/>
                    <a:pt x="606380" y="1088208"/>
                  </a:cubicBezTo>
                  <a:close/>
                  <a:moveTo>
                    <a:pt x="484750" y="1086378"/>
                  </a:moveTo>
                  <a:cubicBezTo>
                    <a:pt x="494303" y="1086378"/>
                    <a:pt x="496691" y="1086378"/>
                    <a:pt x="499080" y="1086378"/>
                  </a:cubicBezTo>
                  <a:cubicBezTo>
                    <a:pt x="508633" y="1087751"/>
                    <a:pt x="513409" y="1089124"/>
                    <a:pt x="518186" y="1090496"/>
                  </a:cubicBezTo>
                  <a:cubicBezTo>
                    <a:pt x="519380" y="1090496"/>
                    <a:pt x="500274" y="1087751"/>
                    <a:pt x="484750" y="1087751"/>
                  </a:cubicBezTo>
                  <a:lnTo>
                    <a:pt x="482362" y="1087751"/>
                  </a:lnTo>
                  <a:cubicBezTo>
                    <a:pt x="465644" y="1086378"/>
                    <a:pt x="479974" y="1086378"/>
                    <a:pt x="484750" y="1086378"/>
                  </a:cubicBezTo>
                  <a:close/>
                  <a:moveTo>
                    <a:pt x="462422" y="1086378"/>
                  </a:moveTo>
                  <a:cubicBezTo>
                    <a:pt x="486287" y="1088208"/>
                    <a:pt x="462422" y="1090039"/>
                    <a:pt x="449163" y="1090039"/>
                  </a:cubicBezTo>
                  <a:cubicBezTo>
                    <a:pt x="467725" y="1088208"/>
                    <a:pt x="454466" y="1086378"/>
                    <a:pt x="462422" y="1086378"/>
                  </a:cubicBezTo>
                  <a:close/>
                  <a:moveTo>
                    <a:pt x="397779" y="1086378"/>
                  </a:moveTo>
                  <a:lnTo>
                    <a:pt x="403982" y="1086378"/>
                  </a:lnTo>
                  <a:lnTo>
                    <a:pt x="366769" y="1090039"/>
                  </a:lnTo>
                  <a:close/>
                  <a:moveTo>
                    <a:pt x="257690" y="1086378"/>
                  </a:moveTo>
                  <a:lnTo>
                    <a:pt x="270769" y="1089124"/>
                  </a:lnTo>
                  <a:cubicBezTo>
                    <a:pt x="271423" y="1089124"/>
                    <a:pt x="266845" y="1089124"/>
                    <a:pt x="261287" y="1089124"/>
                  </a:cubicBezTo>
                  <a:lnTo>
                    <a:pt x="249795" y="1089124"/>
                  </a:lnTo>
                  <a:lnTo>
                    <a:pt x="266643" y="1090039"/>
                  </a:lnTo>
                  <a:cubicBezTo>
                    <a:pt x="247917" y="1088208"/>
                    <a:pt x="211713" y="1090039"/>
                    <a:pt x="185497" y="1090039"/>
                  </a:cubicBezTo>
                  <a:lnTo>
                    <a:pt x="195484" y="1088208"/>
                  </a:lnTo>
                  <a:lnTo>
                    <a:pt x="199229" y="1088208"/>
                  </a:lnTo>
                  <a:cubicBezTo>
                    <a:pt x="210465" y="1089124"/>
                    <a:pt x="224509" y="1088666"/>
                    <a:pt x="237149" y="1088437"/>
                  </a:cubicBezTo>
                  <a:lnTo>
                    <a:pt x="246650" y="1088953"/>
                  </a:lnTo>
                  <a:close/>
                  <a:moveTo>
                    <a:pt x="156656" y="1086378"/>
                  </a:moveTo>
                  <a:lnTo>
                    <a:pt x="136057" y="1090039"/>
                  </a:lnTo>
                  <a:lnTo>
                    <a:pt x="138803" y="1088208"/>
                  </a:lnTo>
                  <a:close/>
                  <a:moveTo>
                    <a:pt x="6338" y="1086378"/>
                  </a:moveTo>
                  <a:cubicBezTo>
                    <a:pt x="6338" y="1086378"/>
                    <a:pt x="13943" y="1089124"/>
                    <a:pt x="0" y="1089124"/>
                  </a:cubicBezTo>
                  <a:cubicBezTo>
                    <a:pt x="1268" y="1089124"/>
                    <a:pt x="-1267" y="1086378"/>
                    <a:pt x="6338" y="1086378"/>
                  </a:cubicBezTo>
                  <a:close/>
                  <a:moveTo>
                    <a:pt x="1485599" y="1085060"/>
                  </a:moveTo>
                  <a:lnTo>
                    <a:pt x="1490884" y="1085208"/>
                  </a:lnTo>
                  <a:lnTo>
                    <a:pt x="1489732" y="1085274"/>
                  </a:lnTo>
                  <a:cubicBezTo>
                    <a:pt x="1486613" y="1085196"/>
                    <a:pt x="1484664" y="1085079"/>
                    <a:pt x="1485599" y="1085060"/>
                  </a:cubicBezTo>
                  <a:close/>
                  <a:moveTo>
                    <a:pt x="1654703" y="1084185"/>
                  </a:moveTo>
                  <a:lnTo>
                    <a:pt x="1672167" y="1084185"/>
                  </a:lnTo>
                  <a:lnTo>
                    <a:pt x="1659120" y="1084388"/>
                  </a:lnTo>
                  <a:close/>
                  <a:moveTo>
                    <a:pt x="1271744" y="1084185"/>
                  </a:moveTo>
                  <a:cubicBezTo>
                    <a:pt x="1289208" y="1085429"/>
                    <a:pt x="1238063" y="1084185"/>
                    <a:pt x="1261765" y="1085429"/>
                  </a:cubicBezTo>
                  <a:lnTo>
                    <a:pt x="1279229" y="1085429"/>
                  </a:lnTo>
                  <a:cubicBezTo>
                    <a:pt x="1261765" y="1086674"/>
                    <a:pt x="1228084" y="1087919"/>
                    <a:pt x="1221847" y="1085429"/>
                  </a:cubicBezTo>
                  <a:cubicBezTo>
                    <a:pt x="1239311" y="1085429"/>
                    <a:pt x="1269249" y="1084185"/>
                    <a:pt x="1271744" y="1084185"/>
                  </a:cubicBezTo>
                  <a:close/>
                  <a:moveTo>
                    <a:pt x="480555" y="1075392"/>
                  </a:moveTo>
                  <a:cubicBezTo>
                    <a:pt x="478985" y="1077389"/>
                    <a:pt x="472707" y="1082383"/>
                    <a:pt x="471138" y="1085379"/>
                  </a:cubicBezTo>
                  <a:lnTo>
                    <a:pt x="475846" y="1077389"/>
                  </a:lnTo>
                  <a:close/>
                  <a:moveTo>
                    <a:pt x="491737" y="1042431"/>
                  </a:moveTo>
                  <a:lnTo>
                    <a:pt x="488990" y="1048316"/>
                  </a:lnTo>
                  <a:lnTo>
                    <a:pt x="482124" y="1057731"/>
                  </a:lnTo>
                  <a:close/>
                  <a:moveTo>
                    <a:pt x="1800161" y="971990"/>
                  </a:moveTo>
                  <a:cubicBezTo>
                    <a:pt x="1804787" y="965528"/>
                    <a:pt x="1800161" y="973283"/>
                    <a:pt x="1793222" y="990085"/>
                  </a:cubicBezTo>
                  <a:cubicBezTo>
                    <a:pt x="1796692" y="983623"/>
                    <a:pt x="1783971" y="1008180"/>
                    <a:pt x="1786284" y="1001717"/>
                  </a:cubicBezTo>
                  <a:cubicBezTo>
                    <a:pt x="1799004" y="978453"/>
                    <a:pt x="1786284" y="997840"/>
                    <a:pt x="1800161" y="971990"/>
                  </a:cubicBezTo>
                  <a:close/>
                  <a:moveTo>
                    <a:pt x="535486" y="971023"/>
                  </a:moveTo>
                  <a:cubicBezTo>
                    <a:pt x="532347" y="976094"/>
                    <a:pt x="529208" y="982433"/>
                    <a:pt x="526069" y="986236"/>
                  </a:cubicBezTo>
                  <a:cubicBezTo>
                    <a:pt x="530777" y="977362"/>
                    <a:pt x="533916" y="974826"/>
                    <a:pt x="535486" y="971023"/>
                  </a:cubicBezTo>
                  <a:close/>
                  <a:moveTo>
                    <a:pt x="1920035" y="756796"/>
                  </a:moveTo>
                  <a:lnTo>
                    <a:pt x="1913696" y="776250"/>
                  </a:lnTo>
                  <a:lnTo>
                    <a:pt x="1904822" y="783116"/>
                  </a:lnTo>
                  <a:cubicBezTo>
                    <a:pt x="1911161" y="775105"/>
                    <a:pt x="1914964" y="768239"/>
                    <a:pt x="1920035" y="756796"/>
                  </a:cubicBezTo>
                  <a:close/>
                  <a:moveTo>
                    <a:pt x="1995251" y="632337"/>
                  </a:moveTo>
                  <a:lnTo>
                    <a:pt x="1992640" y="637014"/>
                  </a:lnTo>
                  <a:lnTo>
                    <a:pt x="1991508" y="637316"/>
                  </a:lnTo>
                  <a:close/>
                  <a:moveTo>
                    <a:pt x="2035168" y="558896"/>
                  </a:moveTo>
                  <a:lnTo>
                    <a:pt x="2024405" y="579313"/>
                  </a:lnTo>
                  <a:lnTo>
                    <a:pt x="2024409" y="579279"/>
                  </a:lnTo>
                  <a:cubicBezTo>
                    <a:pt x="2026124" y="575700"/>
                    <a:pt x="2029555" y="569477"/>
                    <a:pt x="2035168" y="558896"/>
                  </a:cubicBezTo>
                  <a:close/>
                  <a:moveTo>
                    <a:pt x="2231014" y="222812"/>
                  </a:moveTo>
                  <a:lnTo>
                    <a:pt x="2227271" y="230280"/>
                  </a:lnTo>
                  <a:lnTo>
                    <a:pt x="2229162" y="226328"/>
                  </a:lnTo>
                  <a:close/>
                  <a:moveTo>
                    <a:pt x="1030991" y="64727"/>
                  </a:moveTo>
                  <a:lnTo>
                    <a:pt x="1030678" y="65508"/>
                  </a:lnTo>
                  <a:lnTo>
                    <a:pt x="1030512" y="65811"/>
                  </a:lnTo>
                  <a:close/>
                  <a:moveTo>
                    <a:pt x="1055939" y="17427"/>
                  </a:moveTo>
                  <a:lnTo>
                    <a:pt x="1054981" y="19681"/>
                  </a:lnTo>
                  <a:lnTo>
                    <a:pt x="1053445" y="22405"/>
                  </a:lnTo>
                  <a:close/>
                  <a:moveTo>
                    <a:pt x="1072156" y="16182"/>
                  </a:moveTo>
                  <a:lnTo>
                    <a:pt x="1072156" y="17427"/>
                  </a:lnTo>
                  <a:cubicBezTo>
                    <a:pt x="1070909" y="19916"/>
                    <a:pt x="1070909" y="19916"/>
                    <a:pt x="1070909" y="21161"/>
                  </a:cubicBezTo>
                  <a:lnTo>
                    <a:pt x="1066553" y="26593"/>
                  </a:lnTo>
                  <a:lnTo>
                    <a:pt x="1066966" y="25503"/>
                  </a:lnTo>
                  <a:close/>
                  <a:moveTo>
                    <a:pt x="2214831" y="14686"/>
                  </a:moveTo>
                  <a:lnTo>
                    <a:pt x="2214953" y="14781"/>
                  </a:lnTo>
                  <a:cubicBezTo>
                    <a:pt x="2212303" y="14937"/>
                    <a:pt x="2208560" y="14937"/>
                    <a:pt x="2209808" y="14937"/>
                  </a:cubicBezTo>
                  <a:close/>
                  <a:moveTo>
                    <a:pt x="2312096" y="0"/>
                  </a:moveTo>
                  <a:cubicBezTo>
                    <a:pt x="2322076" y="0"/>
                    <a:pt x="2323323" y="1244"/>
                    <a:pt x="2324571" y="2489"/>
                  </a:cubicBezTo>
                  <a:cubicBezTo>
                    <a:pt x="2324571" y="2489"/>
                    <a:pt x="2322076" y="2489"/>
                    <a:pt x="2325818" y="3734"/>
                  </a:cubicBezTo>
                  <a:cubicBezTo>
                    <a:pt x="2344529" y="3734"/>
                    <a:pt x="2348272" y="2489"/>
                    <a:pt x="2349519" y="2489"/>
                  </a:cubicBezTo>
                  <a:cubicBezTo>
                    <a:pt x="2350767" y="1244"/>
                    <a:pt x="2349519" y="0"/>
                    <a:pt x="2359499" y="0"/>
                  </a:cubicBezTo>
                  <a:cubicBezTo>
                    <a:pt x="2357004" y="4979"/>
                    <a:pt x="2352014" y="13692"/>
                    <a:pt x="2344529" y="27384"/>
                  </a:cubicBezTo>
                  <a:cubicBezTo>
                    <a:pt x="2348272" y="19916"/>
                    <a:pt x="2354509" y="7468"/>
                    <a:pt x="2352014" y="12447"/>
                  </a:cubicBezTo>
                  <a:cubicBezTo>
                    <a:pt x="2348272" y="17427"/>
                    <a:pt x="2343282" y="24895"/>
                    <a:pt x="2339540" y="31119"/>
                  </a:cubicBezTo>
                  <a:cubicBezTo>
                    <a:pt x="2337045" y="36098"/>
                    <a:pt x="2333303" y="41077"/>
                    <a:pt x="2329560" y="46056"/>
                  </a:cubicBezTo>
                  <a:cubicBezTo>
                    <a:pt x="2323323" y="54769"/>
                    <a:pt x="2317086" y="63482"/>
                    <a:pt x="2313344" y="70951"/>
                  </a:cubicBezTo>
                  <a:lnTo>
                    <a:pt x="2319581" y="62238"/>
                  </a:lnTo>
                  <a:cubicBezTo>
                    <a:pt x="2305859" y="88378"/>
                    <a:pt x="2282158" y="121986"/>
                    <a:pt x="2282158" y="126965"/>
                  </a:cubicBezTo>
                  <a:lnTo>
                    <a:pt x="2285901" y="125720"/>
                  </a:lnTo>
                  <a:cubicBezTo>
                    <a:pt x="2259705" y="169287"/>
                    <a:pt x="2275921" y="145637"/>
                    <a:pt x="2248478" y="189203"/>
                  </a:cubicBezTo>
                  <a:cubicBezTo>
                    <a:pt x="2243488" y="199161"/>
                    <a:pt x="2239122" y="206630"/>
                    <a:pt x="2235536" y="213009"/>
                  </a:cubicBezTo>
                  <a:lnTo>
                    <a:pt x="2229162" y="226328"/>
                  </a:lnTo>
                  <a:lnTo>
                    <a:pt x="2223393" y="237282"/>
                  </a:lnTo>
                  <a:cubicBezTo>
                    <a:pt x="2217136" y="249185"/>
                    <a:pt x="2213862" y="255487"/>
                    <a:pt x="2203571" y="275091"/>
                  </a:cubicBezTo>
                  <a:cubicBezTo>
                    <a:pt x="2202323" y="277581"/>
                    <a:pt x="2196086" y="290029"/>
                    <a:pt x="2193591" y="292518"/>
                  </a:cubicBezTo>
                  <a:cubicBezTo>
                    <a:pt x="2194839" y="295008"/>
                    <a:pt x="2162405" y="351022"/>
                    <a:pt x="2156168" y="362225"/>
                  </a:cubicBezTo>
                  <a:cubicBezTo>
                    <a:pt x="2166148" y="342308"/>
                    <a:pt x="2161158" y="351022"/>
                    <a:pt x="2156168" y="357246"/>
                  </a:cubicBezTo>
                  <a:cubicBezTo>
                    <a:pt x="2151179" y="368448"/>
                    <a:pt x="2147436" y="377162"/>
                    <a:pt x="2137457" y="392099"/>
                  </a:cubicBezTo>
                  <a:cubicBezTo>
                    <a:pt x="2138704" y="395833"/>
                    <a:pt x="2138704" y="400812"/>
                    <a:pt x="2121240" y="433176"/>
                  </a:cubicBezTo>
                  <a:cubicBezTo>
                    <a:pt x="2123735" y="426952"/>
                    <a:pt x="2127477" y="419483"/>
                    <a:pt x="2124983" y="423218"/>
                  </a:cubicBezTo>
                  <a:cubicBezTo>
                    <a:pt x="2123735" y="425707"/>
                    <a:pt x="2119993" y="433176"/>
                    <a:pt x="2118745" y="435665"/>
                  </a:cubicBezTo>
                  <a:cubicBezTo>
                    <a:pt x="2116251" y="439400"/>
                    <a:pt x="2121240" y="428197"/>
                    <a:pt x="2118745" y="431931"/>
                  </a:cubicBezTo>
                  <a:cubicBezTo>
                    <a:pt x="2110014" y="454337"/>
                    <a:pt x="2098787" y="468029"/>
                    <a:pt x="2082570" y="500393"/>
                  </a:cubicBezTo>
                  <a:cubicBezTo>
                    <a:pt x="2087560" y="490435"/>
                    <a:pt x="2082570" y="497903"/>
                    <a:pt x="2078828" y="501638"/>
                  </a:cubicBezTo>
                  <a:cubicBezTo>
                    <a:pt x="2080075" y="505372"/>
                    <a:pt x="2053879" y="542715"/>
                    <a:pt x="2062611" y="532756"/>
                  </a:cubicBezTo>
                  <a:cubicBezTo>
                    <a:pt x="2027683" y="592505"/>
                    <a:pt x="1977787" y="688351"/>
                    <a:pt x="1961570" y="710757"/>
                  </a:cubicBezTo>
                  <a:cubicBezTo>
                    <a:pt x="1957828" y="715736"/>
                    <a:pt x="1950343" y="734407"/>
                    <a:pt x="1944106" y="745610"/>
                  </a:cubicBezTo>
                  <a:lnTo>
                    <a:pt x="1944106" y="743121"/>
                  </a:lnTo>
                  <a:cubicBezTo>
                    <a:pt x="1929137" y="774240"/>
                    <a:pt x="1931632" y="766771"/>
                    <a:pt x="1914168" y="802869"/>
                  </a:cubicBezTo>
                  <a:cubicBezTo>
                    <a:pt x="1921652" y="787932"/>
                    <a:pt x="1916663" y="792911"/>
                    <a:pt x="1907931" y="806603"/>
                  </a:cubicBezTo>
                  <a:lnTo>
                    <a:pt x="1896704" y="832743"/>
                  </a:lnTo>
                  <a:lnTo>
                    <a:pt x="1892962" y="836478"/>
                  </a:lnTo>
                  <a:cubicBezTo>
                    <a:pt x="1887972" y="846436"/>
                    <a:pt x="1881735" y="856394"/>
                    <a:pt x="1875498" y="868841"/>
                  </a:cubicBezTo>
                  <a:cubicBezTo>
                    <a:pt x="1877993" y="862618"/>
                    <a:pt x="1876745" y="865107"/>
                    <a:pt x="1875498" y="865107"/>
                  </a:cubicBezTo>
                  <a:cubicBezTo>
                    <a:pt x="1875498" y="872576"/>
                    <a:pt x="1851797" y="914897"/>
                    <a:pt x="1849302" y="922366"/>
                  </a:cubicBezTo>
                  <a:cubicBezTo>
                    <a:pt x="1840570" y="931079"/>
                    <a:pt x="1834333" y="950995"/>
                    <a:pt x="1826848" y="958464"/>
                  </a:cubicBezTo>
                  <a:cubicBezTo>
                    <a:pt x="1825601" y="962198"/>
                    <a:pt x="1823106" y="967177"/>
                    <a:pt x="1820611" y="970912"/>
                  </a:cubicBezTo>
                  <a:cubicBezTo>
                    <a:pt x="1824353" y="967177"/>
                    <a:pt x="1826848" y="965933"/>
                    <a:pt x="1820611" y="974646"/>
                  </a:cubicBezTo>
                  <a:cubicBezTo>
                    <a:pt x="1820611" y="975891"/>
                    <a:pt x="1820611" y="975891"/>
                    <a:pt x="1819364" y="977135"/>
                  </a:cubicBezTo>
                  <a:lnTo>
                    <a:pt x="1816869" y="980870"/>
                  </a:lnTo>
                  <a:cubicBezTo>
                    <a:pt x="1810632" y="990828"/>
                    <a:pt x="1805642" y="1000786"/>
                    <a:pt x="1801900" y="1007010"/>
                  </a:cubicBezTo>
                  <a:cubicBezTo>
                    <a:pt x="1803147" y="1004520"/>
                    <a:pt x="1805642" y="1002031"/>
                    <a:pt x="1808137" y="998296"/>
                  </a:cubicBezTo>
                  <a:cubicBezTo>
                    <a:pt x="1805642" y="1002031"/>
                    <a:pt x="1803147" y="1005765"/>
                    <a:pt x="1801900" y="1009499"/>
                  </a:cubicBezTo>
                  <a:cubicBezTo>
                    <a:pt x="1800652" y="1010744"/>
                    <a:pt x="1799405" y="1011989"/>
                    <a:pt x="1799405" y="1013233"/>
                  </a:cubicBezTo>
                  <a:cubicBezTo>
                    <a:pt x="1799405" y="1011989"/>
                    <a:pt x="1799405" y="1011989"/>
                    <a:pt x="1800652" y="1010744"/>
                  </a:cubicBezTo>
                  <a:cubicBezTo>
                    <a:pt x="1796910" y="1016968"/>
                    <a:pt x="1793168" y="1023191"/>
                    <a:pt x="1788178" y="1031905"/>
                  </a:cubicBezTo>
                  <a:cubicBezTo>
                    <a:pt x="1783188" y="1040618"/>
                    <a:pt x="1776951" y="1050576"/>
                    <a:pt x="1771961" y="1061779"/>
                  </a:cubicBezTo>
                  <a:cubicBezTo>
                    <a:pt x="1765724" y="1074226"/>
                    <a:pt x="1758240" y="1085429"/>
                    <a:pt x="1752003" y="1099122"/>
                  </a:cubicBezTo>
                  <a:cubicBezTo>
                    <a:pt x="1740776" y="1099122"/>
                    <a:pt x="1728301" y="1099122"/>
                    <a:pt x="1717075" y="1099122"/>
                  </a:cubicBezTo>
                  <a:cubicBezTo>
                    <a:pt x="1707095" y="1099122"/>
                    <a:pt x="1697116" y="1097877"/>
                    <a:pt x="1688384" y="1097877"/>
                  </a:cubicBezTo>
                  <a:cubicBezTo>
                    <a:pt x="1694621" y="1097877"/>
                    <a:pt x="1703353" y="1097877"/>
                    <a:pt x="1707095" y="1097877"/>
                  </a:cubicBezTo>
                  <a:cubicBezTo>
                    <a:pt x="1669673" y="1097877"/>
                    <a:pt x="1633497" y="1095388"/>
                    <a:pt x="1609796" y="1096632"/>
                  </a:cubicBezTo>
                  <a:lnTo>
                    <a:pt x="1612291" y="1097877"/>
                  </a:lnTo>
                  <a:cubicBezTo>
                    <a:pt x="1584848" y="1097877"/>
                    <a:pt x="1564889" y="1099122"/>
                    <a:pt x="1543683" y="1097877"/>
                  </a:cubicBezTo>
                  <a:lnTo>
                    <a:pt x="1542435" y="1099122"/>
                  </a:lnTo>
                  <a:cubicBezTo>
                    <a:pt x="1510002" y="1099122"/>
                    <a:pt x="1443889" y="1101611"/>
                    <a:pt x="1423930" y="1097877"/>
                  </a:cubicBezTo>
                  <a:cubicBezTo>
                    <a:pt x="1416445" y="1099122"/>
                    <a:pt x="1381517" y="1097877"/>
                    <a:pt x="1364053" y="1097877"/>
                  </a:cubicBezTo>
                  <a:lnTo>
                    <a:pt x="1359064" y="1096632"/>
                  </a:lnTo>
                  <a:cubicBezTo>
                    <a:pt x="1335363" y="1096632"/>
                    <a:pt x="1321641" y="1096632"/>
                    <a:pt x="1307919" y="1096632"/>
                  </a:cubicBezTo>
                  <a:cubicBezTo>
                    <a:pt x="1260517" y="1094143"/>
                    <a:pt x="1216857" y="1096632"/>
                    <a:pt x="1175692" y="1096632"/>
                  </a:cubicBezTo>
                  <a:lnTo>
                    <a:pt x="1175692" y="1095388"/>
                  </a:lnTo>
                  <a:lnTo>
                    <a:pt x="1133280" y="1096632"/>
                  </a:lnTo>
                  <a:cubicBezTo>
                    <a:pt x="1144507" y="1095388"/>
                    <a:pt x="1125795" y="1096632"/>
                    <a:pt x="1113321" y="1096632"/>
                  </a:cubicBezTo>
                  <a:cubicBezTo>
                    <a:pt x="1099599" y="1096632"/>
                    <a:pt x="1078393" y="1096632"/>
                    <a:pt x="1063424" y="1096632"/>
                  </a:cubicBezTo>
                  <a:lnTo>
                    <a:pt x="1035981" y="1095388"/>
                  </a:lnTo>
                  <a:cubicBezTo>
                    <a:pt x="1065919" y="1094143"/>
                    <a:pt x="1033486" y="1094143"/>
                    <a:pt x="1032238" y="1091653"/>
                  </a:cubicBezTo>
                  <a:lnTo>
                    <a:pt x="1027035" y="1092452"/>
                  </a:lnTo>
                  <a:lnTo>
                    <a:pt x="1027836" y="1092488"/>
                  </a:lnTo>
                  <a:cubicBezTo>
                    <a:pt x="1029124" y="1093583"/>
                    <a:pt x="1000433" y="1095644"/>
                    <a:pt x="1006318" y="1094614"/>
                  </a:cubicBezTo>
                  <a:cubicBezTo>
                    <a:pt x="1010242" y="1094614"/>
                    <a:pt x="1007626" y="1091866"/>
                    <a:pt x="1014165" y="1091866"/>
                  </a:cubicBezTo>
                  <a:lnTo>
                    <a:pt x="1014429" y="1091878"/>
                  </a:lnTo>
                  <a:lnTo>
                    <a:pt x="1013527" y="1091653"/>
                  </a:lnTo>
                  <a:cubicBezTo>
                    <a:pt x="1002300" y="1092898"/>
                    <a:pt x="968620" y="1091653"/>
                    <a:pt x="958640" y="1094143"/>
                  </a:cubicBezTo>
                  <a:cubicBezTo>
                    <a:pt x="959888" y="1094143"/>
                    <a:pt x="963630" y="1094143"/>
                    <a:pt x="968620" y="1094143"/>
                  </a:cubicBezTo>
                  <a:cubicBezTo>
                    <a:pt x="971115" y="1094143"/>
                    <a:pt x="971115" y="1094143"/>
                    <a:pt x="969867" y="1095388"/>
                  </a:cubicBezTo>
                  <a:lnTo>
                    <a:pt x="968620" y="1095388"/>
                  </a:lnTo>
                  <a:cubicBezTo>
                    <a:pt x="967372" y="1095388"/>
                    <a:pt x="964877" y="1095388"/>
                    <a:pt x="964877" y="1095388"/>
                  </a:cubicBezTo>
                  <a:cubicBezTo>
                    <a:pt x="942424" y="1095388"/>
                    <a:pt x="951156" y="1096632"/>
                    <a:pt x="952403" y="1096632"/>
                  </a:cubicBezTo>
                  <a:cubicBezTo>
                    <a:pt x="927455" y="1094143"/>
                    <a:pt x="913733" y="1095388"/>
                    <a:pt x="895022" y="1092898"/>
                  </a:cubicBezTo>
                  <a:cubicBezTo>
                    <a:pt x="921218" y="1096632"/>
                    <a:pt x="841382" y="1091653"/>
                    <a:pt x="856351" y="1095388"/>
                  </a:cubicBezTo>
                  <a:cubicBezTo>
                    <a:pt x="838888" y="1092898"/>
                    <a:pt x="843877" y="1095388"/>
                    <a:pt x="832650" y="1092898"/>
                  </a:cubicBezTo>
                  <a:cubicBezTo>
                    <a:pt x="857599" y="1094143"/>
                    <a:pt x="882547" y="1091653"/>
                    <a:pt x="903754" y="1090408"/>
                  </a:cubicBezTo>
                  <a:lnTo>
                    <a:pt x="883795" y="1090408"/>
                  </a:lnTo>
                  <a:cubicBezTo>
                    <a:pt x="896269" y="1086674"/>
                    <a:pt x="927455" y="1090408"/>
                    <a:pt x="939929" y="1090408"/>
                  </a:cubicBezTo>
                  <a:cubicBezTo>
                    <a:pt x="932444" y="1090408"/>
                    <a:pt x="913733" y="1090408"/>
                    <a:pt x="913733" y="1089164"/>
                  </a:cubicBezTo>
                  <a:lnTo>
                    <a:pt x="918723" y="1091653"/>
                  </a:lnTo>
                  <a:cubicBezTo>
                    <a:pt x="947413" y="1091653"/>
                    <a:pt x="969867" y="1090408"/>
                    <a:pt x="989826" y="1090408"/>
                  </a:cubicBezTo>
                  <a:cubicBezTo>
                    <a:pt x="971115" y="1089164"/>
                    <a:pt x="1013527" y="1089164"/>
                    <a:pt x="999805" y="1087919"/>
                  </a:cubicBezTo>
                  <a:lnTo>
                    <a:pt x="984836" y="1087919"/>
                  </a:lnTo>
                  <a:cubicBezTo>
                    <a:pt x="977352" y="1086674"/>
                    <a:pt x="992321" y="1085429"/>
                    <a:pt x="999805" y="1085429"/>
                  </a:cubicBezTo>
                  <a:cubicBezTo>
                    <a:pt x="1036293" y="1087297"/>
                    <a:pt x="1094532" y="1087063"/>
                    <a:pt x="1128212" y="1087355"/>
                  </a:cubicBezTo>
                  <a:lnTo>
                    <a:pt x="1133859" y="1087489"/>
                  </a:lnTo>
                  <a:lnTo>
                    <a:pt x="1130304" y="1086378"/>
                  </a:lnTo>
                  <a:lnTo>
                    <a:pt x="1140191" y="1086378"/>
                  </a:lnTo>
                  <a:lnTo>
                    <a:pt x="1139692" y="1087627"/>
                  </a:lnTo>
                  <a:lnTo>
                    <a:pt x="1151991" y="1087919"/>
                  </a:lnTo>
                  <a:lnTo>
                    <a:pt x="1139575" y="1087919"/>
                  </a:lnTo>
                  <a:lnTo>
                    <a:pt x="1139093" y="1089124"/>
                  </a:lnTo>
                  <a:lnTo>
                    <a:pt x="1135236" y="1087919"/>
                  </a:lnTo>
                  <a:lnTo>
                    <a:pt x="1115816" y="1087919"/>
                  </a:lnTo>
                  <a:lnTo>
                    <a:pt x="1138270" y="1090408"/>
                  </a:lnTo>
                  <a:cubicBezTo>
                    <a:pt x="1119558" y="1090408"/>
                    <a:pt x="1105837" y="1087919"/>
                    <a:pt x="1078393" y="1087919"/>
                  </a:cubicBezTo>
                  <a:cubicBezTo>
                    <a:pt x="1083383" y="1089164"/>
                    <a:pt x="1064671" y="1091653"/>
                    <a:pt x="1084630" y="1092898"/>
                  </a:cubicBezTo>
                  <a:cubicBezTo>
                    <a:pt x="1135775" y="1095388"/>
                    <a:pt x="1127043" y="1090408"/>
                    <a:pt x="1188167" y="1090408"/>
                  </a:cubicBezTo>
                  <a:cubicBezTo>
                    <a:pt x="1194404" y="1090408"/>
                    <a:pt x="1175692" y="1092898"/>
                    <a:pt x="1208125" y="1091653"/>
                  </a:cubicBezTo>
                  <a:cubicBezTo>
                    <a:pt x="1249290" y="1091653"/>
                    <a:pt x="1279229" y="1087919"/>
                    <a:pt x="1279229" y="1085429"/>
                  </a:cubicBezTo>
                  <a:lnTo>
                    <a:pt x="1285466" y="1085429"/>
                  </a:lnTo>
                  <a:cubicBezTo>
                    <a:pt x="1276734" y="1085429"/>
                    <a:pt x="1295445" y="1086674"/>
                    <a:pt x="1299187" y="1087919"/>
                  </a:cubicBezTo>
                  <a:cubicBezTo>
                    <a:pt x="1339105" y="1087919"/>
                    <a:pt x="1361559" y="1087919"/>
                    <a:pt x="1403971" y="1089164"/>
                  </a:cubicBezTo>
                  <a:cubicBezTo>
                    <a:pt x="1406466" y="1089164"/>
                    <a:pt x="1410208" y="1090408"/>
                    <a:pt x="1410208" y="1090408"/>
                  </a:cubicBezTo>
                  <a:cubicBezTo>
                    <a:pt x="1430167" y="1090408"/>
                    <a:pt x="1460105" y="1086674"/>
                    <a:pt x="1452621" y="1085429"/>
                  </a:cubicBezTo>
                  <a:cubicBezTo>
                    <a:pt x="1476322" y="1085429"/>
                    <a:pt x="1477569" y="1086674"/>
                    <a:pt x="1498775" y="1085429"/>
                  </a:cubicBezTo>
                  <a:lnTo>
                    <a:pt x="1490884" y="1085208"/>
                  </a:lnTo>
                  <a:lnTo>
                    <a:pt x="1508755" y="1084185"/>
                  </a:lnTo>
                  <a:cubicBezTo>
                    <a:pt x="1529961" y="1084185"/>
                    <a:pt x="1516239" y="1085429"/>
                    <a:pt x="1526219" y="1085429"/>
                  </a:cubicBezTo>
                  <a:cubicBezTo>
                    <a:pt x="1528714" y="1085429"/>
                    <a:pt x="1537445" y="1085429"/>
                    <a:pt x="1537445" y="1084185"/>
                  </a:cubicBezTo>
                  <a:cubicBezTo>
                    <a:pt x="1540876" y="1084496"/>
                    <a:pt x="1541032" y="1084885"/>
                    <a:pt x="1539589" y="1085332"/>
                  </a:cubicBezTo>
                  <a:lnTo>
                    <a:pt x="1534389" y="1086378"/>
                  </a:lnTo>
                  <a:lnTo>
                    <a:pt x="1532144" y="1086830"/>
                  </a:lnTo>
                  <a:cubicBezTo>
                    <a:pt x="1526219" y="1087919"/>
                    <a:pt x="1520606" y="1089163"/>
                    <a:pt x="1528714" y="1090408"/>
                  </a:cubicBezTo>
                  <a:cubicBezTo>
                    <a:pt x="1538693" y="1091653"/>
                    <a:pt x="1583600" y="1094143"/>
                    <a:pt x="1587343" y="1094143"/>
                  </a:cubicBezTo>
                  <a:cubicBezTo>
                    <a:pt x="1597322" y="1092898"/>
                    <a:pt x="1594827" y="1085429"/>
                    <a:pt x="1579858" y="1082940"/>
                  </a:cubicBezTo>
                  <a:cubicBezTo>
                    <a:pt x="1581105" y="1081695"/>
                    <a:pt x="1598569" y="1084185"/>
                    <a:pt x="1608549" y="1084185"/>
                  </a:cubicBezTo>
                  <a:cubicBezTo>
                    <a:pt x="1622270" y="1085430"/>
                    <a:pt x="1632562" y="1085118"/>
                    <a:pt x="1642229" y="1084652"/>
                  </a:cubicBezTo>
                  <a:lnTo>
                    <a:pt x="1659120" y="1084388"/>
                  </a:lnTo>
                  <a:lnTo>
                    <a:pt x="1674974" y="1085118"/>
                  </a:lnTo>
                  <a:cubicBezTo>
                    <a:pt x="1684330" y="1085118"/>
                    <a:pt x="1693998" y="1084807"/>
                    <a:pt x="1697116" y="1084185"/>
                  </a:cubicBezTo>
                  <a:cubicBezTo>
                    <a:pt x="1697116" y="1085429"/>
                    <a:pt x="1679652" y="1087919"/>
                    <a:pt x="1689631" y="1089164"/>
                  </a:cubicBezTo>
                  <a:cubicBezTo>
                    <a:pt x="1700858" y="1089164"/>
                    <a:pt x="1712085" y="1087919"/>
                    <a:pt x="1722064" y="1087919"/>
                  </a:cubicBezTo>
                  <a:cubicBezTo>
                    <a:pt x="1730796" y="1087919"/>
                    <a:pt x="1742023" y="1087919"/>
                    <a:pt x="1745765" y="1086674"/>
                  </a:cubicBezTo>
                  <a:cubicBezTo>
                    <a:pt x="1747013" y="1081695"/>
                    <a:pt x="1748260" y="1077961"/>
                    <a:pt x="1749508" y="1076716"/>
                  </a:cubicBezTo>
                  <a:cubicBezTo>
                    <a:pt x="1750755" y="1072982"/>
                    <a:pt x="1750755" y="1071737"/>
                    <a:pt x="1749508" y="1071737"/>
                  </a:cubicBezTo>
                  <a:lnTo>
                    <a:pt x="1745765" y="1080450"/>
                  </a:lnTo>
                  <a:lnTo>
                    <a:pt x="1744518" y="1081695"/>
                  </a:lnTo>
                  <a:lnTo>
                    <a:pt x="1743271" y="1084185"/>
                  </a:lnTo>
                  <a:cubicBezTo>
                    <a:pt x="1742023" y="1084185"/>
                    <a:pt x="1732044" y="1084185"/>
                    <a:pt x="1725807" y="1084185"/>
                  </a:cubicBezTo>
                  <a:lnTo>
                    <a:pt x="1704601" y="1085429"/>
                  </a:lnTo>
                  <a:cubicBezTo>
                    <a:pt x="1703353" y="1084185"/>
                    <a:pt x="1713333" y="1084185"/>
                    <a:pt x="1724559" y="1084185"/>
                  </a:cubicBezTo>
                  <a:cubicBezTo>
                    <a:pt x="1730796" y="1082940"/>
                    <a:pt x="1735786" y="1082940"/>
                    <a:pt x="1739528" y="1082940"/>
                  </a:cubicBezTo>
                  <a:cubicBezTo>
                    <a:pt x="1742023" y="1081695"/>
                    <a:pt x="1742023" y="1081695"/>
                    <a:pt x="1742023" y="1081695"/>
                  </a:cubicBezTo>
                  <a:lnTo>
                    <a:pt x="1765724" y="1039373"/>
                  </a:lnTo>
                  <a:cubicBezTo>
                    <a:pt x="1761982" y="1045597"/>
                    <a:pt x="1752003" y="1065513"/>
                    <a:pt x="1758240" y="1058045"/>
                  </a:cubicBezTo>
                  <a:cubicBezTo>
                    <a:pt x="1769467" y="1036884"/>
                    <a:pt x="1764477" y="1046842"/>
                    <a:pt x="1771961" y="1033150"/>
                  </a:cubicBezTo>
                  <a:cubicBezTo>
                    <a:pt x="1765724" y="1049331"/>
                    <a:pt x="1755745" y="1072982"/>
                    <a:pt x="1748260" y="1091653"/>
                  </a:cubicBezTo>
                  <a:cubicBezTo>
                    <a:pt x="1732044" y="1092898"/>
                    <a:pt x="1720817" y="1094143"/>
                    <a:pt x="1712085" y="1095388"/>
                  </a:cubicBezTo>
                  <a:lnTo>
                    <a:pt x="1742023" y="1094143"/>
                  </a:lnTo>
                  <a:lnTo>
                    <a:pt x="1750755" y="1095388"/>
                  </a:lnTo>
                  <a:lnTo>
                    <a:pt x="1752003" y="1094143"/>
                  </a:lnTo>
                  <a:cubicBezTo>
                    <a:pt x="1754497" y="1086674"/>
                    <a:pt x="1756992" y="1082940"/>
                    <a:pt x="1758240" y="1079206"/>
                  </a:cubicBezTo>
                  <a:cubicBezTo>
                    <a:pt x="1760735" y="1074226"/>
                    <a:pt x="1761982" y="1070492"/>
                    <a:pt x="1764477" y="1066758"/>
                  </a:cubicBezTo>
                  <a:cubicBezTo>
                    <a:pt x="1766972" y="1058045"/>
                    <a:pt x="1770714" y="1050576"/>
                    <a:pt x="1773209" y="1044352"/>
                  </a:cubicBezTo>
                  <a:cubicBezTo>
                    <a:pt x="1778199" y="1030660"/>
                    <a:pt x="1781941" y="1019457"/>
                    <a:pt x="1783188" y="1014478"/>
                  </a:cubicBezTo>
                  <a:cubicBezTo>
                    <a:pt x="1794415" y="995807"/>
                    <a:pt x="1794415" y="1004520"/>
                    <a:pt x="1791920" y="1009499"/>
                  </a:cubicBezTo>
                  <a:cubicBezTo>
                    <a:pt x="1813127" y="972156"/>
                    <a:pt x="1808137" y="969667"/>
                    <a:pt x="1829343" y="931079"/>
                  </a:cubicBezTo>
                  <a:lnTo>
                    <a:pt x="1820611" y="946016"/>
                  </a:lnTo>
                  <a:cubicBezTo>
                    <a:pt x="1825601" y="937303"/>
                    <a:pt x="1844312" y="903695"/>
                    <a:pt x="1841817" y="907429"/>
                  </a:cubicBezTo>
                  <a:cubicBezTo>
                    <a:pt x="1845559" y="899960"/>
                    <a:pt x="1851797" y="894981"/>
                    <a:pt x="1848054" y="903695"/>
                  </a:cubicBezTo>
                  <a:lnTo>
                    <a:pt x="1864271" y="868841"/>
                  </a:lnTo>
                  <a:cubicBezTo>
                    <a:pt x="1861776" y="873820"/>
                    <a:pt x="1866766" y="871331"/>
                    <a:pt x="1865518" y="873820"/>
                  </a:cubicBezTo>
                  <a:cubicBezTo>
                    <a:pt x="1873003" y="860128"/>
                    <a:pt x="1874250" y="848925"/>
                    <a:pt x="1869261" y="857638"/>
                  </a:cubicBezTo>
                  <a:cubicBezTo>
                    <a:pt x="1885477" y="832743"/>
                    <a:pt x="1881735" y="837722"/>
                    <a:pt x="1895457" y="817806"/>
                  </a:cubicBezTo>
                  <a:cubicBezTo>
                    <a:pt x="1899199" y="810338"/>
                    <a:pt x="1891714" y="817806"/>
                    <a:pt x="1889219" y="822785"/>
                  </a:cubicBezTo>
                  <a:cubicBezTo>
                    <a:pt x="1896704" y="805359"/>
                    <a:pt x="1902941" y="794156"/>
                    <a:pt x="1909178" y="785442"/>
                  </a:cubicBezTo>
                  <a:cubicBezTo>
                    <a:pt x="1894209" y="815317"/>
                    <a:pt x="1910426" y="797890"/>
                    <a:pt x="1909178" y="804114"/>
                  </a:cubicBezTo>
                  <a:lnTo>
                    <a:pt x="1935374" y="736897"/>
                  </a:lnTo>
                  <a:cubicBezTo>
                    <a:pt x="1935374" y="739386"/>
                    <a:pt x="1934127" y="745610"/>
                    <a:pt x="1935374" y="745610"/>
                  </a:cubicBezTo>
                  <a:cubicBezTo>
                    <a:pt x="1936309" y="740942"/>
                    <a:pt x="1958295" y="699165"/>
                    <a:pt x="1977650" y="663864"/>
                  </a:cubicBezTo>
                  <a:lnTo>
                    <a:pt x="1992640" y="637014"/>
                  </a:lnTo>
                  <a:lnTo>
                    <a:pt x="1992892" y="636947"/>
                  </a:lnTo>
                  <a:cubicBezTo>
                    <a:pt x="1997043" y="631404"/>
                    <a:pt x="2008036" y="612732"/>
                    <a:pt x="2012714" y="602463"/>
                  </a:cubicBezTo>
                  <a:cubicBezTo>
                    <a:pt x="2011467" y="604952"/>
                    <a:pt x="2008972" y="607442"/>
                    <a:pt x="2007725" y="613666"/>
                  </a:cubicBezTo>
                  <a:cubicBezTo>
                    <a:pt x="2014586" y="601841"/>
                    <a:pt x="2017704" y="593750"/>
                    <a:pt x="2020978" y="585814"/>
                  </a:cubicBezTo>
                  <a:lnTo>
                    <a:pt x="2024405" y="579313"/>
                  </a:lnTo>
                  <a:lnTo>
                    <a:pt x="2023941" y="583792"/>
                  </a:lnTo>
                  <a:cubicBezTo>
                    <a:pt x="2032673" y="565120"/>
                    <a:pt x="2056374" y="525288"/>
                    <a:pt x="2047642" y="531512"/>
                  </a:cubicBezTo>
                  <a:cubicBezTo>
                    <a:pt x="2055127" y="521554"/>
                    <a:pt x="2060117" y="510351"/>
                    <a:pt x="2061364" y="512840"/>
                  </a:cubicBezTo>
                  <a:lnTo>
                    <a:pt x="2083818" y="468029"/>
                  </a:lnTo>
                  <a:cubicBezTo>
                    <a:pt x="2082570" y="471763"/>
                    <a:pt x="2081323" y="474253"/>
                    <a:pt x="2088807" y="461805"/>
                  </a:cubicBezTo>
                  <a:cubicBezTo>
                    <a:pt x="2075086" y="486700"/>
                    <a:pt x="2063859" y="511596"/>
                    <a:pt x="2055127" y="524043"/>
                  </a:cubicBezTo>
                  <a:cubicBezTo>
                    <a:pt x="2056374" y="525288"/>
                    <a:pt x="2062611" y="516575"/>
                    <a:pt x="2057622" y="529022"/>
                  </a:cubicBezTo>
                  <a:cubicBezTo>
                    <a:pt x="2082570" y="480477"/>
                    <a:pt x="2093797" y="453092"/>
                    <a:pt x="2108766" y="423218"/>
                  </a:cubicBezTo>
                  <a:lnTo>
                    <a:pt x="2132467" y="382141"/>
                  </a:lnTo>
                  <a:lnTo>
                    <a:pt x="2132467" y="379651"/>
                  </a:lnTo>
                  <a:lnTo>
                    <a:pt x="2137698" y="374431"/>
                  </a:lnTo>
                  <a:lnTo>
                    <a:pt x="2139922" y="366788"/>
                  </a:lnTo>
                  <a:cubicBezTo>
                    <a:pt x="2139922" y="368161"/>
                    <a:pt x="2138823" y="369535"/>
                    <a:pt x="2138823" y="370908"/>
                  </a:cubicBezTo>
                  <a:lnTo>
                    <a:pt x="2137795" y="374334"/>
                  </a:lnTo>
                  <a:lnTo>
                    <a:pt x="2138704" y="373427"/>
                  </a:lnTo>
                  <a:cubicBezTo>
                    <a:pt x="2141199" y="368448"/>
                    <a:pt x="2142447" y="364714"/>
                    <a:pt x="2143694" y="363469"/>
                  </a:cubicBezTo>
                  <a:cubicBezTo>
                    <a:pt x="2144941" y="362225"/>
                    <a:pt x="2143694" y="364714"/>
                    <a:pt x="2142447" y="367204"/>
                  </a:cubicBezTo>
                  <a:cubicBezTo>
                    <a:pt x="2144941" y="362225"/>
                    <a:pt x="2147436" y="358490"/>
                    <a:pt x="2148684" y="356001"/>
                  </a:cubicBezTo>
                  <a:cubicBezTo>
                    <a:pt x="2151179" y="354756"/>
                    <a:pt x="2147436" y="362225"/>
                    <a:pt x="2144941" y="370938"/>
                  </a:cubicBezTo>
                  <a:cubicBezTo>
                    <a:pt x="2141199" y="374672"/>
                    <a:pt x="2138704" y="378406"/>
                    <a:pt x="2137457" y="382141"/>
                  </a:cubicBezTo>
                  <a:cubicBezTo>
                    <a:pt x="2132467" y="390854"/>
                    <a:pt x="2131220" y="397078"/>
                    <a:pt x="2138704" y="385875"/>
                  </a:cubicBezTo>
                  <a:cubicBezTo>
                    <a:pt x="2138704" y="383385"/>
                    <a:pt x="2139952" y="382141"/>
                    <a:pt x="2141199" y="380896"/>
                  </a:cubicBezTo>
                  <a:cubicBezTo>
                    <a:pt x="2138704" y="385875"/>
                    <a:pt x="2137457" y="389609"/>
                    <a:pt x="2139952" y="385875"/>
                  </a:cubicBezTo>
                  <a:lnTo>
                    <a:pt x="2156168" y="353511"/>
                  </a:lnTo>
                  <a:cubicBezTo>
                    <a:pt x="2154921" y="357246"/>
                    <a:pt x="2151179" y="362225"/>
                    <a:pt x="2146189" y="367204"/>
                  </a:cubicBezTo>
                  <a:cubicBezTo>
                    <a:pt x="2156168" y="347287"/>
                    <a:pt x="2167395" y="323637"/>
                    <a:pt x="2156168" y="341064"/>
                  </a:cubicBezTo>
                  <a:lnTo>
                    <a:pt x="2169890" y="317413"/>
                  </a:lnTo>
                  <a:cubicBezTo>
                    <a:pt x="2183612" y="287539"/>
                    <a:pt x="2182364" y="292518"/>
                    <a:pt x="2199828" y="257665"/>
                  </a:cubicBezTo>
                  <a:cubicBezTo>
                    <a:pt x="2201076" y="256420"/>
                    <a:pt x="2197333" y="265133"/>
                    <a:pt x="2201076" y="258910"/>
                  </a:cubicBezTo>
                  <a:cubicBezTo>
                    <a:pt x="2212302" y="232770"/>
                    <a:pt x="2237251" y="199161"/>
                    <a:pt x="2238498" y="192937"/>
                  </a:cubicBezTo>
                  <a:cubicBezTo>
                    <a:pt x="2248478" y="173021"/>
                    <a:pt x="2240993" y="182979"/>
                    <a:pt x="2248478" y="170532"/>
                  </a:cubicBezTo>
                  <a:cubicBezTo>
                    <a:pt x="2247230" y="170532"/>
                    <a:pt x="2247230" y="173021"/>
                    <a:pt x="2249725" y="168042"/>
                  </a:cubicBezTo>
                  <a:lnTo>
                    <a:pt x="2257210" y="153105"/>
                  </a:lnTo>
                  <a:cubicBezTo>
                    <a:pt x="2260952" y="146881"/>
                    <a:pt x="2249725" y="166797"/>
                    <a:pt x="2259705" y="150616"/>
                  </a:cubicBezTo>
                  <a:cubicBezTo>
                    <a:pt x="2275921" y="119497"/>
                    <a:pt x="2283406" y="102070"/>
                    <a:pt x="2298375" y="78420"/>
                  </a:cubicBezTo>
                  <a:cubicBezTo>
                    <a:pt x="2318333" y="42322"/>
                    <a:pt x="2287148" y="90867"/>
                    <a:pt x="2303365" y="60993"/>
                  </a:cubicBezTo>
                  <a:cubicBezTo>
                    <a:pt x="2308354" y="58503"/>
                    <a:pt x="2312096" y="54769"/>
                    <a:pt x="2322076" y="36098"/>
                  </a:cubicBezTo>
                  <a:cubicBezTo>
                    <a:pt x="2325818" y="27384"/>
                    <a:pt x="2327065" y="22405"/>
                    <a:pt x="2327065" y="19916"/>
                  </a:cubicBezTo>
                  <a:cubicBezTo>
                    <a:pt x="2328313" y="19916"/>
                    <a:pt x="2329560" y="19916"/>
                    <a:pt x="2330808" y="19916"/>
                  </a:cubicBezTo>
                  <a:cubicBezTo>
                    <a:pt x="2330808" y="18671"/>
                    <a:pt x="2332055" y="17427"/>
                    <a:pt x="2332055" y="17427"/>
                  </a:cubicBezTo>
                  <a:cubicBezTo>
                    <a:pt x="2329560" y="17427"/>
                    <a:pt x="2327065" y="17427"/>
                    <a:pt x="2325818" y="17427"/>
                  </a:cubicBezTo>
                  <a:cubicBezTo>
                    <a:pt x="2323323" y="17427"/>
                    <a:pt x="2323323" y="17427"/>
                    <a:pt x="2322076" y="16182"/>
                  </a:cubicBezTo>
                  <a:cubicBezTo>
                    <a:pt x="2320828" y="16182"/>
                    <a:pt x="2319581" y="16182"/>
                    <a:pt x="2319581" y="16182"/>
                  </a:cubicBezTo>
                  <a:cubicBezTo>
                    <a:pt x="2305859" y="17427"/>
                    <a:pt x="2295880" y="16182"/>
                    <a:pt x="2288395" y="16182"/>
                  </a:cubicBezTo>
                  <a:cubicBezTo>
                    <a:pt x="2260952" y="17427"/>
                    <a:pt x="2308354" y="19916"/>
                    <a:pt x="2313344" y="21161"/>
                  </a:cubicBezTo>
                  <a:cubicBezTo>
                    <a:pt x="2288395" y="19916"/>
                    <a:pt x="2269684" y="21161"/>
                    <a:pt x="2254715" y="17427"/>
                  </a:cubicBezTo>
                  <a:lnTo>
                    <a:pt x="2278416" y="17427"/>
                  </a:lnTo>
                  <a:cubicBezTo>
                    <a:pt x="2227271" y="14937"/>
                    <a:pt x="2231014" y="19916"/>
                    <a:pt x="2207313" y="16182"/>
                  </a:cubicBezTo>
                  <a:cubicBezTo>
                    <a:pt x="2224777" y="16182"/>
                    <a:pt x="2244735" y="16182"/>
                    <a:pt x="2234756" y="13692"/>
                  </a:cubicBezTo>
                  <a:lnTo>
                    <a:pt x="2214831" y="14686"/>
                  </a:lnTo>
                  <a:lnTo>
                    <a:pt x="2213550" y="13692"/>
                  </a:lnTo>
                  <a:cubicBezTo>
                    <a:pt x="2206065" y="14937"/>
                    <a:pt x="2191096" y="16182"/>
                    <a:pt x="2184859" y="16182"/>
                  </a:cubicBezTo>
                  <a:lnTo>
                    <a:pt x="2147904" y="16182"/>
                  </a:lnTo>
                  <a:cubicBezTo>
                    <a:pt x="2148372" y="16182"/>
                    <a:pt x="2146813" y="16182"/>
                    <a:pt x="2142447" y="16182"/>
                  </a:cubicBezTo>
                  <a:lnTo>
                    <a:pt x="2113756" y="17427"/>
                  </a:lnTo>
                  <a:cubicBezTo>
                    <a:pt x="2122488" y="16182"/>
                    <a:pt x="2113756" y="16182"/>
                    <a:pt x="2100034" y="16182"/>
                  </a:cubicBezTo>
                  <a:lnTo>
                    <a:pt x="2089393" y="16192"/>
                  </a:lnTo>
                  <a:lnTo>
                    <a:pt x="2095511" y="17977"/>
                  </a:lnTo>
                  <a:lnTo>
                    <a:pt x="2090802" y="17977"/>
                  </a:lnTo>
                  <a:lnTo>
                    <a:pt x="2087746" y="16193"/>
                  </a:lnTo>
                  <a:lnTo>
                    <a:pt x="2079101" y="16201"/>
                  </a:lnTo>
                  <a:cubicBezTo>
                    <a:pt x="2064015" y="16960"/>
                    <a:pt x="2062611" y="19294"/>
                    <a:pt x="2040158" y="17427"/>
                  </a:cubicBezTo>
                  <a:lnTo>
                    <a:pt x="2035168" y="17427"/>
                  </a:lnTo>
                  <a:cubicBezTo>
                    <a:pt x="2032673" y="21161"/>
                    <a:pt x="1946601" y="17427"/>
                    <a:pt x="1944106" y="22405"/>
                  </a:cubicBezTo>
                  <a:cubicBezTo>
                    <a:pt x="1922900" y="19916"/>
                    <a:pt x="1942859" y="21161"/>
                    <a:pt x="1970302" y="18671"/>
                  </a:cubicBezTo>
                  <a:lnTo>
                    <a:pt x="1946601" y="17427"/>
                  </a:lnTo>
                  <a:cubicBezTo>
                    <a:pt x="1956580" y="17427"/>
                    <a:pt x="1964065" y="17427"/>
                    <a:pt x="1974044" y="17427"/>
                  </a:cubicBezTo>
                  <a:cubicBezTo>
                    <a:pt x="1944106" y="16182"/>
                    <a:pt x="1915415" y="17427"/>
                    <a:pt x="1899199" y="18671"/>
                  </a:cubicBezTo>
                  <a:lnTo>
                    <a:pt x="1897807" y="17977"/>
                  </a:lnTo>
                  <a:lnTo>
                    <a:pt x="1878502" y="17977"/>
                  </a:lnTo>
                  <a:cubicBezTo>
                    <a:pt x="1877930" y="16603"/>
                    <a:pt x="1879933" y="16946"/>
                    <a:pt x="1884224" y="17462"/>
                  </a:cubicBezTo>
                  <a:lnTo>
                    <a:pt x="1897478" y="17813"/>
                  </a:lnTo>
                  <a:lnTo>
                    <a:pt x="1895768" y="16960"/>
                  </a:lnTo>
                  <a:cubicBezTo>
                    <a:pt x="1895457" y="16493"/>
                    <a:pt x="1892338" y="16182"/>
                    <a:pt x="1875498" y="16182"/>
                  </a:cubicBezTo>
                  <a:cubicBezTo>
                    <a:pt x="1830590" y="17427"/>
                    <a:pt x="1884230" y="19916"/>
                    <a:pt x="1856786" y="19916"/>
                  </a:cubicBezTo>
                  <a:lnTo>
                    <a:pt x="1836827" y="17427"/>
                  </a:lnTo>
                  <a:cubicBezTo>
                    <a:pt x="1801900" y="19916"/>
                    <a:pt x="1775704" y="17427"/>
                    <a:pt x="1745765" y="17427"/>
                  </a:cubicBezTo>
                  <a:cubicBezTo>
                    <a:pt x="1738281" y="17427"/>
                    <a:pt x="1735786" y="17427"/>
                    <a:pt x="1734539" y="17427"/>
                  </a:cubicBezTo>
                  <a:lnTo>
                    <a:pt x="1729461" y="17557"/>
                  </a:lnTo>
                  <a:lnTo>
                    <a:pt x="1728350" y="17585"/>
                  </a:lnTo>
                  <a:lnTo>
                    <a:pt x="1728359" y="17633"/>
                  </a:lnTo>
                  <a:cubicBezTo>
                    <a:pt x="1727946" y="17977"/>
                    <a:pt x="1725749" y="17977"/>
                    <a:pt x="1718058" y="17977"/>
                  </a:cubicBezTo>
                  <a:lnTo>
                    <a:pt x="1718567" y="17835"/>
                  </a:lnTo>
                  <a:lnTo>
                    <a:pt x="1685889" y="18672"/>
                  </a:lnTo>
                  <a:cubicBezTo>
                    <a:pt x="1670296" y="19294"/>
                    <a:pt x="1655951" y="19916"/>
                    <a:pt x="1644724" y="19916"/>
                  </a:cubicBezTo>
                  <a:cubicBezTo>
                    <a:pt x="1649714" y="19916"/>
                    <a:pt x="1629755" y="17427"/>
                    <a:pt x="1627260" y="17427"/>
                  </a:cubicBezTo>
                  <a:lnTo>
                    <a:pt x="1584848" y="18671"/>
                  </a:lnTo>
                  <a:cubicBezTo>
                    <a:pt x="1603559" y="18671"/>
                    <a:pt x="1602312" y="17427"/>
                    <a:pt x="1606054" y="16182"/>
                  </a:cubicBezTo>
                  <a:cubicBezTo>
                    <a:pt x="1592332" y="16182"/>
                    <a:pt x="1586095" y="16182"/>
                    <a:pt x="1577363" y="17427"/>
                  </a:cubicBezTo>
                  <a:cubicBezTo>
                    <a:pt x="1582353" y="16182"/>
                    <a:pt x="1588590" y="16182"/>
                    <a:pt x="1581105" y="16182"/>
                  </a:cubicBezTo>
                  <a:lnTo>
                    <a:pt x="1536198" y="17427"/>
                  </a:lnTo>
                  <a:cubicBezTo>
                    <a:pt x="1538693" y="17427"/>
                    <a:pt x="1543683" y="17427"/>
                    <a:pt x="1547425" y="17427"/>
                  </a:cubicBezTo>
                  <a:cubicBezTo>
                    <a:pt x="1537445" y="17427"/>
                    <a:pt x="1512497" y="18671"/>
                    <a:pt x="1496281" y="17427"/>
                  </a:cubicBezTo>
                  <a:cubicBezTo>
                    <a:pt x="1497528" y="17427"/>
                    <a:pt x="1502518" y="16182"/>
                    <a:pt x="1503765" y="16182"/>
                  </a:cubicBezTo>
                  <a:cubicBezTo>
                    <a:pt x="1517487" y="17427"/>
                    <a:pt x="1526219" y="16182"/>
                    <a:pt x="1532456" y="16182"/>
                  </a:cubicBezTo>
                  <a:cubicBezTo>
                    <a:pt x="1502518" y="16182"/>
                    <a:pt x="1524971" y="14937"/>
                    <a:pt x="1510002" y="13692"/>
                  </a:cubicBezTo>
                  <a:cubicBezTo>
                    <a:pt x="1488796" y="13692"/>
                    <a:pt x="1478817" y="16182"/>
                    <a:pt x="1485054" y="17427"/>
                  </a:cubicBezTo>
                  <a:cubicBezTo>
                    <a:pt x="1460105" y="16182"/>
                    <a:pt x="1452621" y="16182"/>
                    <a:pt x="1426425" y="17427"/>
                  </a:cubicBezTo>
                  <a:lnTo>
                    <a:pt x="1431414" y="16182"/>
                  </a:lnTo>
                  <a:lnTo>
                    <a:pt x="1408961" y="16182"/>
                  </a:lnTo>
                  <a:lnTo>
                    <a:pt x="1427672" y="13692"/>
                  </a:lnTo>
                  <a:cubicBezTo>
                    <a:pt x="1382765" y="13692"/>
                    <a:pt x="1418940" y="17427"/>
                    <a:pt x="1369043" y="16182"/>
                  </a:cubicBezTo>
                  <a:lnTo>
                    <a:pt x="1369043" y="14937"/>
                  </a:lnTo>
                  <a:cubicBezTo>
                    <a:pt x="1350332" y="14937"/>
                    <a:pt x="1344095" y="17427"/>
                    <a:pt x="1329126" y="16182"/>
                  </a:cubicBezTo>
                  <a:cubicBezTo>
                    <a:pt x="1310414" y="17427"/>
                    <a:pt x="1360311" y="17427"/>
                    <a:pt x="1316651" y="18671"/>
                  </a:cubicBezTo>
                  <a:cubicBezTo>
                    <a:pt x="1309167" y="17427"/>
                    <a:pt x="1292950" y="17427"/>
                    <a:pt x="1280476" y="17427"/>
                  </a:cubicBezTo>
                  <a:cubicBezTo>
                    <a:pt x="1266754" y="17427"/>
                    <a:pt x="1290455" y="18671"/>
                    <a:pt x="1300435" y="18671"/>
                  </a:cubicBezTo>
                  <a:cubicBezTo>
                    <a:pt x="1233074" y="19916"/>
                    <a:pt x="1259270" y="13692"/>
                    <a:pt x="1200641" y="14937"/>
                  </a:cubicBezTo>
                  <a:cubicBezTo>
                    <a:pt x="1220600" y="16182"/>
                    <a:pt x="1183177" y="17427"/>
                    <a:pt x="1231826" y="17427"/>
                  </a:cubicBezTo>
                  <a:cubicBezTo>
                    <a:pt x="1208125" y="18671"/>
                    <a:pt x="1186919" y="16182"/>
                    <a:pt x="1163218" y="17427"/>
                  </a:cubicBezTo>
                  <a:lnTo>
                    <a:pt x="1178187" y="16182"/>
                  </a:lnTo>
                  <a:cubicBezTo>
                    <a:pt x="1169455" y="16182"/>
                    <a:pt x="1159476" y="16182"/>
                    <a:pt x="1155733" y="16182"/>
                  </a:cubicBezTo>
                  <a:lnTo>
                    <a:pt x="1156981" y="14937"/>
                  </a:lnTo>
                  <a:cubicBezTo>
                    <a:pt x="1128290" y="17427"/>
                    <a:pt x="1102094" y="13692"/>
                    <a:pt x="1084630" y="17427"/>
                  </a:cubicBezTo>
                  <a:cubicBezTo>
                    <a:pt x="1089620" y="16182"/>
                    <a:pt x="1088373" y="16182"/>
                    <a:pt x="1084630" y="16182"/>
                  </a:cubicBezTo>
                  <a:lnTo>
                    <a:pt x="1087125" y="16182"/>
                  </a:lnTo>
                  <a:cubicBezTo>
                    <a:pt x="1093362" y="16182"/>
                    <a:pt x="1099599" y="16182"/>
                    <a:pt x="1104589" y="14937"/>
                  </a:cubicBezTo>
                  <a:cubicBezTo>
                    <a:pt x="1114568" y="14937"/>
                    <a:pt x="1123300" y="14937"/>
                    <a:pt x="1123300" y="13692"/>
                  </a:cubicBezTo>
                  <a:cubicBezTo>
                    <a:pt x="1113321" y="13692"/>
                    <a:pt x="1102094" y="13692"/>
                    <a:pt x="1092115" y="13692"/>
                  </a:cubicBezTo>
                  <a:cubicBezTo>
                    <a:pt x="1099599" y="13692"/>
                    <a:pt x="1110826" y="12447"/>
                    <a:pt x="1113321" y="11202"/>
                  </a:cubicBezTo>
                  <a:cubicBezTo>
                    <a:pt x="1104589" y="11202"/>
                    <a:pt x="1095857" y="11202"/>
                    <a:pt x="1088373" y="11202"/>
                  </a:cubicBezTo>
                  <a:cubicBezTo>
                    <a:pt x="1082135" y="11202"/>
                    <a:pt x="1073403" y="11202"/>
                    <a:pt x="1070909" y="12447"/>
                  </a:cubicBezTo>
                  <a:cubicBezTo>
                    <a:pt x="1068414" y="17427"/>
                    <a:pt x="1065919" y="22405"/>
                    <a:pt x="1063424" y="27384"/>
                  </a:cubicBezTo>
                  <a:cubicBezTo>
                    <a:pt x="1060929" y="33608"/>
                    <a:pt x="1058434" y="37343"/>
                    <a:pt x="1055939" y="43566"/>
                  </a:cubicBezTo>
                  <a:lnTo>
                    <a:pt x="1070909" y="13692"/>
                  </a:lnTo>
                  <a:lnTo>
                    <a:pt x="1073403" y="13692"/>
                  </a:lnTo>
                  <a:lnTo>
                    <a:pt x="1072156" y="14937"/>
                  </a:lnTo>
                  <a:cubicBezTo>
                    <a:pt x="1072156" y="15560"/>
                    <a:pt x="1070285" y="18360"/>
                    <a:pt x="1068258" y="22094"/>
                  </a:cubicBezTo>
                  <a:lnTo>
                    <a:pt x="1066966" y="25503"/>
                  </a:lnTo>
                  <a:lnTo>
                    <a:pt x="1065919" y="27384"/>
                  </a:lnTo>
                  <a:lnTo>
                    <a:pt x="1066553" y="26593"/>
                  </a:lnTo>
                  <a:lnTo>
                    <a:pt x="1063424" y="34853"/>
                  </a:lnTo>
                  <a:cubicBezTo>
                    <a:pt x="1050950" y="51035"/>
                    <a:pt x="1045960" y="65972"/>
                    <a:pt x="1037228" y="79664"/>
                  </a:cubicBezTo>
                  <a:cubicBezTo>
                    <a:pt x="1038476" y="75930"/>
                    <a:pt x="1039723" y="75930"/>
                    <a:pt x="1040970" y="72196"/>
                  </a:cubicBezTo>
                  <a:cubicBezTo>
                    <a:pt x="1021012" y="109539"/>
                    <a:pt x="1012280" y="118252"/>
                    <a:pt x="1003548" y="133189"/>
                  </a:cubicBezTo>
                  <a:cubicBezTo>
                    <a:pt x="994816" y="148126"/>
                    <a:pt x="979847" y="176756"/>
                    <a:pt x="987331" y="166797"/>
                  </a:cubicBezTo>
                  <a:cubicBezTo>
                    <a:pt x="981094" y="179245"/>
                    <a:pt x="1013527" y="115762"/>
                    <a:pt x="1004795" y="139413"/>
                  </a:cubicBezTo>
                  <a:cubicBezTo>
                    <a:pt x="989826" y="159329"/>
                    <a:pt x="982341" y="184224"/>
                    <a:pt x="953651" y="230280"/>
                  </a:cubicBezTo>
                  <a:cubicBezTo>
                    <a:pt x="963630" y="209119"/>
                    <a:pt x="944919" y="241483"/>
                    <a:pt x="954898" y="222812"/>
                  </a:cubicBezTo>
                  <a:cubicBezTo>
                    <a:pt x="942424" y="245217"/>
                    <a:pt x="942424" y="246462"/>
                    <a:pt x="937434" y="256420"/>
                  </a:cubicBezTo>
                  <a:lnTo>
                    <a:pt x="933692" y="262644"/>
                  </a:lnTo>
                  <a:cubicBezTo>
                    <a:pt x="919970" y="293763"/>
                    <a:pt x="931197" y="270112"/>
                    <a:pt x="907496" y="316168"/>
                  </a:cubicBezTo>
                  <a:cubicBezTo>
                    <a:pt x="914980" y="301231"/>
                    <a:pt x="897517" y="333595"/>
                    <a:pt x="902506" y="321148"/>
                  </a:cubicBezTo>
                  <a:cubicBezTo>
                    <a:pt x="895022" y="333595"/>
                    <a:pt x="890032" y="346043"/>
                    <a:pt x="885042" y="354756"/>
                  </a:cubicBezTo>
                  <a:lnTo>
                    <a:pt x="886290" y="353511"/>
                  </a:lnTo>
                  <a:cubicBezTo>
                    <a:pt x="861341" y="398323"/>
                    <a:pt x="863836" y="389609"/>
                    <a:pt x="842630" y="431931"/>
                  </a:cubicBezTo>
                  <a:lnTo>
                    <a:pt x="846372" y="426952"/>
                  </a:lnTo>
                  <a:cubicBezTo>
                    <a:pt x="817681" y="481721"/>
                    <a:pt x="779011" y="548938"/>
                    <a:pt x="750320" y="604952"/>
                  </a:cubicBezTo>
                  <a:lnTo>
                    <a:pt x="761547" y="586281"/>
                  </a:lnTo>
                  <a:cubicBezTo>
                    <a:pt x="757805" y="591260"/>
                    <a:pt x="741588" y="623624"/>
                    <a:pt x="730362" y="641050"/>
                  </a:cubicBezTo>
                  <a:cubicBezTo>
                    <a:pt x="732856" y="637316"/>
                    <a:pt x="736599" y="631092"/>
                    <a:pt x="737846" y="627358"/>
                  </a:cubicBezTo>
                  <a:cubicBezTo>
                    <a:pt x="736599" y="627358"/>
                    <a:pt x="732856" y="633582"/>
                    <a:pt x="725372" y="647274"/>
                  </a:cubicBezTo>
                  <a:lnTo>
                    <a:pt x="722877" y="653498"/>
                  </a:lnTo>
                  <a:lnTo>
                    <a:pt x="719135" y="657232"/>
                  </a:lnTo>
                  <a:cubicBezTo>
                    <a:pt x="707908" y="678393"/>
                    <a:pt x="724124" y="653498"/>
                    <a:pt x="712898" y="672170"/>
                  </a:cubicBezTo>
                  <a:cubicBezTo>
                    <a:pt x="702918" y="683372"/>
                    <a:pt x="664248" y="760547"/>
                    <a:pt x="651774" y="776729"/>
                  </a:cubicBezTo>
                  <a:cubicBezTo>
                    <a:pt x="646784" y="791666"/>
                    <a:pt x="672980" y="738142"/>
                    <a:pt x="667990" y="754324"/>
                  </a:cubicBezTo>
                  <a:cubicBezTo>
                    <a:pt x="664248" y="760547"/>
                    <a:pt x="661753" y="761792"/>
                    <a:pt x="654269" y="776729"/>
                  </a:cubicBezTo>
                  <a:lnTo>
                    <a:pt x="658011" y="772995"/>
                  </a:lnTo>
                  <a:cubicBezTo>
                    <a:pt x="623083" y="832743"/>
                    <a:pt x="609361" y="856394"/>
                    <a:pt x="579423" y="911163"/>
                  </a:cubicBezTo>
                  <a:lnTo>
                    <a:pt x="580671" y="908674"/>
                  </a:lnTo>
                  <a:cubicBezTo>
                    <a:pt x="569444" y="927345"/>
                    <a:pt x="563207" y="938548"/>
                    <a:pt x="559464" y="947261"/>
                  </a:cubicBezTo>
                  <a:cubicBezTo>
                    <a:pt x="556969" y="950995"/>
                    <a:pt x="564454" y="937303"/>
                    <a:pt x="559464" y="944772"/>
                  </a:cubicBezTo>
                  <a:cubicBezTo>
                    <a:pt x="544495" y="980870"/>
                    <a:pt x="519547" y="1011989"/>
                    <a:pt x="510815" y="1034394"/>
                  </a:cubicBezTo>
                  <a:cubicBezTo>
                    <a:pt x="509567" y="1029415"/>
                    <a:pt x="482124" y="1072982"/>
                    <a:pt x="490856" y="1053066"/>
                  </a:cubicBezTo>
                  <a:lnTo>
                    <a:pt x="483371" y="1068003"/>
                  </a:lnTo>
                  <a:cubicBezTo>
                    <a:pt x="483371" y="1061779"/>
                    <a:pt x="507073" y="1023191"/>
                    <a:pt x="509567" y="1014478"/>
                  </a:cubicBezTo>
                  <a:lnTo>
                    <a:pt x="535763" y="970912"/>
                  </a:lnTo>
                  <a:cubicBezTo>
                    <a:pt x="534516" y="972156"/>
                    <a:pt x="538258" y="964688"/>
                    <a:pt x="533268" y="970912"/>
                  </a:cubicBezTo>
                  <a:cubicBezTo>
                    <a:pt x="539506" y="960954"/>
                    <a:pt x="544495" y="950995"/>
                    <a:pt x="535763" y="964688"/>
                  </a:cubicBezTo>
                  <a:cubicBezTo>
                    <a:pt x="599382" y="860128"/>
                    <a:pt x="654269" y="749344"/>
                    <a:pt x="714145" y="647274"/>
                  </a:cubicBezTo>
                  <a:cubicBezTo>
                    <a:pt x="717887" y="639806"/>
                    <a:pt x="715392" y="642295"/>
                    <a:pt x="712898" y="644785"/>
                  </a:cubicBezTo>
                  <a:cubicBezTo>
                    <a:pt x="725372" y="627358"/>
                    <a:pt x="721630" y="627358"/>
                    <a:pt x="727867" y="616155"/>
                  </a:cubicBezTo>
                  <a:lnTo>
                    <a:pt x="745331" y="588771"/>
                  </a:lnTo>
                  <a:cubicBezTo>
                    <a:pt x="750320" y="577568"/>
                    <a:pt x="745331" y="586281"/>
                    <a:pt x="745331" y="585036"/>
                  </a:cubicBezTo>
                  <a:cubicBezTo>
                    <a:pt x="774021" y="531512"/>
                    <a:pt x="805207" y="480477"/>
                    <a:pt x="827661" y="436910"/>
                  </a:cubicBezTo>
                  <a:cubicBezTo>
                    <a:pt x="835145" y="424462"/>
                    <a:pt x="827661" y="440644"/>
                    <a:pt x="837640" y="423218"/>
                  </a:cubicBezTo>
                  <a:cubicBezTo>
                    <a:pt x="821424" y="446868"/>
                    <a:pt x="865083" y="369693"/>
                    <a:pt x="855104" y="383385"/>
                  </a:cubicBezTo>
                  <a:cubicBezTo>
                    <a:pt x="867578" y="368448"/>
                    <a:pt x="891279" y="319903"/>
                    <a:pt x="891279" y="329861"/>
                  </a:cubicBezTo>
                  <a:cubicBezTo>
                    <a:pt x="903754" y="308700"/>
                    <a:pt x="900011" y="309945"/>
                    <a:pt x="895022" y="316168"/>
                  </a:cubicBezTo>
                  <a:cubicBezTo>
                    <a:pt x="908743" y="291273"/>
                    <a:pt x="921218" y="271357"/>
                    <a:pt x="931197" y="250196"/>
                  </a:cubicBezTo>
                  <a:cubicBezTo>
                    <a:pt x="938682" y="236504"/>
                    <a:pt x="992321" y="134434"/>
                    <a:pt x="1007290" y="113273"/>
                  </a:cubicBezTo>
                  <a:cubicBezTo>
                    <a:pt x="998558" y="126965"/>
                    <a:pt x="1007290" y="112028"/>
                    <a:pt x="1014774" y="95846"/>
                  </a:cubicBezTo>
                  <a:lnTo>
                    <a:pt x="1006043" y="109539"/>
                  </a:lnTo>
                  <a:lnTo>
                    <a:pt x="1024754" y="75930"/>
                  </a:lnTo>
                  <a:cubicBezTo>
                    <a:pt x="1026001" y="73441"/>
                    <a:pt x="1027249" y="70951"/>
                    <a:pt x="1028496" y="68461"/>
                  </a:cubicBezTo>
                  <a:cubicBezTo>
                    <a:pt x="1029744" y="67217"/>
                    <a:pt x="1029744" y="67217"/>
                    <a:pt x="1029744" y="67217"/>
                  </a:cubicBezTo>
                  <a:lnTo>
                    <a:pt x="1030512" y="65811"/>
                  </a:lnTo>
                  <a:lnTo>
                    <a:pt x="1026937" y="73907"/>
                  </a:lnTo>
                  <a:cubicBezTo>
                    <a:pt x="1026937" y="74374"/>
                    <a:pt x="1027873" y="72818"/>
                    <a:pt x="1028496" y="70951"/>
                  </a:cubicBezTo>
                  <a:lnTo>
                    <a:pt x="1030678" y="65508"/>
                  </a:lnTo>
                  <a:lnTo>
                    <a:pt x="1031615" y="63794"/>
                  </a:lnTo>
                  <a:cubicBezTo>
                    <a:pt x="1032239" y="63171"/>
                    <a:pt x="1033486" y="61615"/>
                    <a:pt x="1037228" y="54769"/>
                  </a:cubicBezTo>
                  <a:cubicBezTo>
                    <a:pt x="1044089" y="43566"/>
                    <a:pt x="1047208" y="37654"/>
                    <a:pt x="1049390" y="32830"/>
                  </a:cubicBezTo>
                  <a:lnTo>
                    <a:pt x="1054981" y="19681"/>
                  </a:lnTo>
                  <a:lnTo>
                    <a:pt x="1064671" y="2489"/>
                  </a:lnTo>
                  <a:cubicBezTo>
                    <a:pt x="1063424" y="4979"/>
                    <a:pt x="1060929" y="8713"/>
                    <a:pt x="1058434" y="13692"/>
                  </a:cubicBezTo>
                  <a:cubicBezTo>
                    <a:pt x="1057187" y="16182"/>
                    <a:pt x="1055939" y="19916"/>
                    <a:pt x="1054692" y="22405"/>
                  </a:cubicBezTo>
                  <a:cubicBezTo>
                    <a:pt x="1055939" y="22405"/>
                    <a:pt x="1057187" y="21161"/>
                    <a:pt x="1058434" y="18671"/>
                  </a:cubicBezTo>
                  <a:cubicBezTo>
                    <a:pt x="1058434" y="16182"/>
                    <a:pt x="1060929" y="13692"/>
                    <a:pt x="1063424" y="9958"/>
                  </a:cubicBezTo>
                  <a:cubicBezTo>
                    <a:pt x="1063424" y="8713"/>
                    <a:pt x="1064671" y="7468"/>
                    <a:pt x="1065919" y="3734"/>
                  </a:cubicBezTo>
                  <a:cubicBezTo>
                    <a:pt x="1070909" y="3734"/>
                    <a:pt x="1077146" y="3734"/>
                    <a:pt x="1084630" y="2489"/>
                  </a:cubicBezTo>
                  <a:cubicBezTo>
                    <a:pt x="1090867" y="2489"/>
                    <a:pt x="1097105" y="2489"/>
                    <a:pt x="1102094" y="3734"/>
                  </a:cubicBezTo>
                  <a:cubicBezTo>
                    <a:pt x="1079641" y="2489"/>
                    <a:pt x="1082135" y="3734"/>
                    <a:pt x="1090867" y="4979"/>
                  </a:cubicBezTo>
                  <a:lnTo>
                    <a:pt x="1120806" y="4979"/>
                  </a:lnTo>
                  <a:lnTo>
                    <a:pt x="1110826" y="2489"/>
                  </a:lnTo>
                  <a:cubicBezTo>
                    <a:pt x="1196899" y="3734"/>
                    <a:pt x="1286713" y="3734"/>
                    <a:pt x="1379023" y="3734"/>
                  </a:cubicBezTo>
                  <a:cubicBezTo>
                    <a:pt x="1377775" y="6223"/>
                    <a:pt x="1443889" y="3734"/>
                    <a:pt x="1436404" y="7468"/>
                  </a:cubicBezTo>
                  <a:lnTo>
                    <a:pt x="1431414" y="7468"/>
                  </a:lnTo>
                  <a:cubicBezTo>
                    <a:pt x="1410208" y="7468"/>
                    <a:pt x="1438899" y="9958"/>
                    <a:pt x="1457610" y="8713"/>
                  </a:cubicBezTo>
                  <a:cubicBezTo>
                    <a:pt x="1437651" y="8713"/>
                    <a:pt x="1491291" y="6223"/>
                    <a:pt x="1445136" y="6223"/>
                  </a:cubicBezTo>
                  <a:lnTo>
                    <a:pt x="1481311" y="3734"/>
                  </a:lnTo>
                  <a:cubicBezTo>
                    <a:pt x="1501270" y="-1245"/>
                    <a:pt x="1577363" y="4979"/>
                    <a:pt x="1632250" y="2489"/>
                  </a:cubicBezTo>
                  <a:cubicBezTo>
                    <a:pt x="1628507" y="3734"/>
                    <a:pt x="1627260" y="3734"/>
                    <a:pt x="1627260" y="3734"/>
                  </a:cubicBezTo>
                  <a:cubicBezTo>
                    <a:pt x="1674662" y="2489"/>
                    <a:pt x="1737033" y="4979"/>
                    <a:pt x="1748260" y="3734"/>
                  </a:cubicBezTo>
                  <a:lnTo>
                    <a:pt x="1752003" y="6223"/>
                  </a:lnTo>
                  <a:cubicBezTo>
                    <a:pt x="1793168" y="3734"/>
                    <a:pt x="1798157" y="3734"/>
                    <a:pt x="1848054" y="3734"/>
                  </a:cubicBezTo>
                  <a:cubicBezTo>
                    <a:pt x="1848054" y="3734"/>
                    <a:pt x="1841817" y="4979"/>
                    <a:pt x="1849302" y="4979"/>
                  </a:cubicBezTo>
                  <a:cubicBezTo>
                    <a:pt x="1861776" y="3734"/>
                    <a:pt x="1874250" y="2489"/>
                    <a:pt x="1907931" y="3734"/>
                  </a:cubicBezTo>
                  <a:lnTo>
                    <a:pt x="1959075" y="3734"/>
                  </a:lnTo>
                  <a:cubicBezTo>
                    <a:pt x="1959075" y="8713"/>
                    <a:pt x="2051385" y="0"/>
                    <a:pt x="2066354" y="6223"/>
                  </a:cubicBezTo>
                  <a:cubicBezTo>
                    <a:pt x="2076333" y="3734"/>
                    <a:pt x="2116251" y="3734"/>
                    <a:pt x="2132467" y="3734"/>
                  </a:cubicBezTo>
                  <a:cubicBezTo>
                    <a:pt x="2132467" y="3734"/>
                    <a:pt x="2133715" y="3734"/>
                    <a:pt x="2137457" y="3734"/>
                  </a:cubicBezTo>
                  <a:cubicBezTo>
                    <a:pt x="2157416" y="1244"/>
                    <a:pt x="2196086" y="4979"/>
                    <a:pt x="2218539" y="3734"/>
                  </a:cubicBezTo>
                  <a:cubicBezTo>
                    <a:pt x="2233509" y="3734"/>
                    <a:pt x="2227271" y="2489"/>
                    <a:pt x="2221034" y="2489"/>
                  </a:cubicBezTo>
                  <a:cubicBezTo>
                    <a:pt x="2249725" y="3734"/>
                    <a:pt x="2300870" y="0"/>
                    <a:pt x="231209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3" name="Freeform 62">
              <a:extLst>
                <a:ext uri="{FF2B5EF4-FFF2-40B4-BE49-F238E27FC236}">
                  <a16:creationId xmlns:a16="http://schemas.microsoft.com/office/drawing/2014/main" id="{F66E293F-D50F-DF4A-A3B0-5CA36A42E9FB}"/>
                </a:ext>
              </a:extLst>
            </p:cNvPr>
            <p:cNvSpPr>
              <a:spLocks noChangeArrowheads="1"/>
            </p:cNvSpPr>
            <p:nvPr/>
          </p:nvSpPr>
          <p:spPr bwMode="auto">
            <a:xfrm>
              <a:off x="15188024" y="8754036"/>
              <a:ext cx="239867" cy="321784"/>
            </a:xfrm>
            <a:custGeom>
              <a:avLst/>
              <a:gdLst>
                <a:gd name="connsiteX0" fmla="*/ 178848 w 239867"/>
                <a:gd name="connsiteY0" fmla="*/ 319631 h 321784"/>
                <a:gd name="connsiteX1" fmla="*/ 182059 w 239867"/>
                <a:gd name="connsiteY1" fmla="*/ 320411 h 321784"/>
                <a:gd name="connsiteX2" fmla="*/ 180489 w 239867"/>
                <a:gd name="connsiteY2" fmla="*/ 321784 h 321784"/>
                <a:gd name="connsiteX3" fmla="*/ 212857 w 239867"/>
                <a:gd name="connsiteY3" fmla="*/ 317666 h 321784"/>
                <a:gd name="connsiteX4" fmla="*/ 211484 w 239867"/>
                <a:gd name="connsiteY4" fmla="*/ 321327 h 321784"/>
                <a:gd name="connsiteX5" fmla="*/ 208736 w 239867"/>
                <a:gd name="connsiteY5" fmla="*/ 319496 h 321784"/>
                <a:gd name="connsiteX6" fmla="*/ 212857 w 239867"/>
                <a:gd name="connsiteY6" fmla="*/ 317666 h 321784"/>
                <a:gd name="connsiteX7" fmla="*/ 185394 w 239867"/>
                <a:gd name="connsiteY7" fmla="*/ 317666 h 321784"/>
                <a:gd name="connsiteX8" fmla="*/ 184022 w 239867"/>
                <a:gd name="connsiteY8" fmla="*/ 321327 h 321784"/>
                <a:gd name="connsiteX9" fmla="*/ 185394 w 239867"/>
                <a:gd name="connsiteY9" fmla="*/ 317666 h 321784"/>
                <a:gd name="connsiteX10" fmla="*/ 177350 w 239867"/>
                <a:gd name="connsiteY10" fmla="*/ 317666 h 321784"/>
                <a:gd name="connsiteX11" fmla="*/ 178848 w 239867"/>
                <a:gd name="connsiteY11" fmla="*/ 319631 h 321784"/>
                <a:gd name="connsiteX12" fmla="*/ 178527 w 239867"/>
                <a:gd name="connsiteY12" fmla="*/ 319553 h 321784"/>
                <a:gd name="connsiteX13" fmla="*/ 177350 w 239867"/>
                <a:gd name="connsiteY13" fmla="*/ 317666 h 321784"/>
                <a:gd name="connsiteX14" fmla="*/ 164791 w 239867"/>
                <a:gd name="connsiteY14" fmla="*/ 317666 h 321784"/>
                <a:gd name="connsiteX15" fmla="*/ 168912 w 239867"/>
                <a:gd name="connsiteY15" fmla="*/ 317666 h 321784"/>
                <a:gd name="connsiteX16" fmla="*/ 167538 w 239867"/>
                <a:gd name="connsiteY16" fmla="*/ 320411 h 321784"/>
                <a:gd name="connsiteX17" fmla="*/ 157468 w 239867"/>
                <a:gd name="connsiteY17" fmla="*/ 317666 h 321784"/>
                <a:gd name="connsiteX18" fmla="*/ 157468 w 239867"/>
                <a:gd name="connsiteY18" fmla="*/ 320411 h 321784"/>
                <a:gd name="connsiteX19" fmla="*/ 155637 w 239867"/>
                <a:gd name="connsiteY19" fmla="*/ 320411 h 321784"/>
                <a:gd name="connsiteX20" fmla="*/ 157468 w 239867"/>
                <a:gd name="connsiteY20" fmla="*/ 317666 h 321784"/>
                <a:gd name="connsiteX21" fmla="*/ 137331 w 239867"/>
                <a:gd name="connsiteY21" fmla="*/ 317666 h 321784"/>
                <a:gd name="connsiteX22" fmla="*/ 140076 w 239867"/>
                <a:gd name="connsiteY22" fmla="*/ 320411 h 321784"/>
                <a:gd name="connsiteX23" fmla="*/ 137331 w 239867"/>
                <a:gd name="connsiteY23" fmla="*/ 320411 h 321784"/>
                <a:gd name="connsiteX24" fmla="*/ 131833 w 239867"/>
                <a:gd name="connsiteY24" fmla="*/ 317666 h 321784"/>
                <a:gd name="connsiteX25" fmla="*/ 135496 w 239867"/>
                <a:gd name="connsiteY25" fmla="*/ 320411 h 321784"/>
                <a:gd name="connsiteX26" fmla="*/ 133665 w 239867"/>
                <a:gd name="connsiteY26" fmla="*/ 320411 h 321784"/>
                <a:gd name="connsiteX27" fmla="*/ 146484 w 239867"/>
                <a:gd name="connsiteY27" fmla="*/ 315310 h 321784"/>
                <a:gd name="connsiteX28" fmla="*/ 151367 w 239867"/>
                <a:gd name="connsiteY28" fmla="*/ 316879 h 321784"/>
                <a:gd name="connsiteX29" fmla="*/ 151367 w 239867"/>
                <a:gd name="connsiteY29" fmla="*/ 321588 h 321784"/>
                <a:gd name="connsiteX30" fmla="*/ 145263 w 239867"/>
                <a:gd name="connsiteY30" fmla="*/ 321588 h 321784"/>
                <a:gd name="connsiteX31" fmla="*/ 146484 w 239867"/>
                <a:gd name="connsiteY31" fmla="*/ 320018 h 321784"/>
                <a:gd name="connsiteX32" fmla="*/ 142822 w 239867"/>
                <a:gd name="connsiteY32" fmla="*/ 320018 h 321784"/>
                <a:gd name="connsiteX33" fmla="*/ 144651 w 239867"/>
                <a:gd name="connsiteY33" fmla="*/ 317666 h 321784"/>
                <a:gd name="connsiteX34" fmla="*/ 145111 w 239867"/>
                <a:gd name="connsiteY34" fmla="*/ 317075 h 321784"/>
                <a:gd name="connsiteX35" fmla="*/ 146484 w 239867"/>
                <a:gd name="connsiteY35" fmla="*/ 315310 h 321784"/>
                <a:gd name="connsiteX36" fmla="*/ 195008 w 239867"/>
                <a:gd name="connsiteY36" fmla="*/ 313083 h 321784"/>
                <a:gd name="connsiteX37" fmla="*/ 194702 w 239867"/>
                <a:gd name="connsiteY37" fmla="*/ 313389 h 321784"/>
                <a:gd name="connsiteX38" fmla="*/ 195008 w 239867"/>
                <a:gd name="connsiteY38" fmla="*/ 313198 h 321784"/>
                <a:gd name="connsiteX39" fmla="*/ 132744 w 239867"/>
                <a:gd name="connsiteY39" fmla="*/ 312708 h 321784"/>
                <a:gd name="connsiteX40" fmla="*/ 135248 w 239867"/>
                <a:gd name="connsiteY40" fmla="*/ 313204 h 321784"/>
                <a:gd name="connsiteX41" fmla="*/ 135248 w 239867"/>
                <a:gd name="connsiteY41" fmla="*/ 313948 h 321784"/>
                <a:gd name="connsiteX42" fmla="*/ 132744 w 239867"/>
                <a:gd name="connsiteY42" fmla="*/ 312708 h 321784"/>
                <a:gd name="connsiteX43" fmla="*/ 221554 w 239867"/>
                <a:gd name="connsiteY43" fmla="*/ 312168 h 321784"/>
                <a:gd name="connsiteX44" fmla="*/ 223385 w 239867"/>
                <a:gd name="connsiteY44" fmla="*/ 312168 h 321784"/>
                <a:gd name="connsiteX45" fmla="*/ 219722 w 239867"/>
                <a:gd name="connsiteY45" fmla="*/ 314915 h 321784"/>
                <a:gd name="connsiteX46" fmla="*/ 218504 w 239867"/>
                <a:gd name="connsiteY46" fmla="*/ 312168 h 321784"/>
                <a:gd name="connsiteX47" fmla="*/ 217284 w 239867"/>
                <a:gd name="connsiteY47" fmla="*/ 314366 h 321784"/>
                <a:gd name="connsiteX48" fmla="*/ 208739 w 239867"/>
                <a:gd name="connsiteY48" fmla="*/ 314366 h 321784"/>
                <a:gd name="connsiteX49" fmla="*/ 218504 w 239867"/>
                <a:gd name="connsiteY49" fmla="*/ 312168 h 321784"/>
                <a:gd name="connsiteX50" fmla="*/ 197749 w 239867"/>
                <a:gd name="connsiteY50" fmla="*/ 312168 h 321784"/>
                <a:gd name="connsiteX51" fmla="*/ 199737 w 239867"/>
                <a:gd name="connsiteY51" fmla="*/ 312957 h 321784"/>
                <a:gd name="connsiteX52" fmla="*/ 199947 w 239867"/>
                <a:gd name="connsiteY52" fmla="*/ 312168 h 321784"/>
                <a:gd name="connsiteX53" fmla="*/ 200496 w 239867"/>
                <a:gd name="connsiteY53" fmla="*/ 312168 h 321784"/>
                <a:gd name="connsiteX54" fmla="*/ 201046 w 239867"/>
                <a:gd name="connsiteY54" fmla="*/ 312168 h 321784"/>
                <a:gd name="connsiteX55" fmla="*/ 202145 w 239867"/>
                <a:gd name="connsiteY55" fmla="*/ 312168 h 321784"/>
                <a:gd name="connsiteX56" fmla="*/ 200624 w 239867"/>
                <a:gd name="connsiteY56" fmla="*/ 313309 h 321784"/>
                <a:gd name="connsiteX57" fmla="*/ 200634 w 239867"/>
                <a:gd name="connsiteY57" fmla="*/ 313313 h 321784"/>
                <a:gd name="connsiteX58" fmla="*/ 197749 w 239867"/>
                <a:gd name="connsiteY58" fmla="*/ 315831 h 321784"/>
                <a:gd name="connsiteX59" fmla="*/ 197749 w 239867"/>
                <a:gd name="connsiteY59" fmla="*/ 312168 h 321784"/>
                <a:gd name="connsiteX60" fmla="*/ 195008 w 239867"/>
                <a:gd name="connsiteY60" fmla="*/ 312168 h 321784"/>
                <a:gd name="connsiteX61" fmla="*/ 195923 w 239867"/>
                <a:gd name="connsiteY61" fmla="*/ 312168 h 321784"/>
                <a:gd name="connsiteX62" fmla="*/ 196380 w 239867"/>
                <a:gd name="connsiteY62" fmla="*/ 312168 h 321784"/>
                <a:gd name="connsiteX63" fmla="*/ 196255 w 239867"/>
                <a:gd name="connsiteY63" fmla="*/ 312418 h 321784"/>
                <a:gd name="connsiteX64" fmla="*/ 196655 w 239867"/>
                <a:gd name="connsiteY64" fmla="*/ 312168 h 321784"/>
                <a:gd name="connsiteX65" fmla="*/ 196184 w 239867"/>
                <a:gd name="connsiteY65" fmla="*/ 312561 h 321784"/>
                <a:gd name="connsiteX66" fmla="*/ 195008 w 239867"/>
                <a:gd name="connsiteY66" fmla="*/ 314915 h 321784"/>
                <a:gd name="connsiteX67" fmla="*/ 195008 w 239867"/>
                <a:gd name="connsiteY67" fmla="*/ 313541 h 321784"/>
                <a:gd name="connsiteX68" fmla="*/ 193360 w 239867"/>
                <a:gd name="connsiteY68" fmla="*/ 314915 h 321784"/>
                <a:gd name="connsiteX69" fmla="*/ 192262 w 239867"/>
                <a:gd name="connsiteY69" fmla="*/ 314915 h 321784"/>
                <a:gd name="connsiteX70" fmla="*/ 193725 w 239867"/>
                <a:gd name="connsiteY70" fmla="*/ 314000 h 321784"/>
                <a:gd name="connsiteX71" fmla="*/ 192262 w 239867"/>
                <a:gd name="connsiteY71" fmla="*/ 314000 h 321784"/>
                <a:gd name="connsiteX72" fmla="*/ 195008 w 239867"/>
                <a:gd name="connsiteY72" fmla="*/ 312626 h 321784"/>
                <a:gd name="connsiteX73" fmla="*/ 181276 w 239867"/>
                <a:gd name="connsiteY73" fmla="*/ 312168 h 321784"/>
                <a:gd name="connsiteX74" fmla="*/ 184022 w 239867"/>
                <a:gd name="connsiteY74" fmla="*/ 312168 h 321784"/>
                <a:gd name="connsiteX75" fmla="*/ 181276 w 239867"/>
                <a:gd name="connsiteY75" fmla="*/ 314915 h 321784"/>
                <a:gd name="connsiteX76" fmla="*/ 181276 w 239867"/>
                <a:gd name="connsiteY76" fmla="*/ 312168 h 321784"/>
                <a:gd name="connsiteX77" fmla="*/ 179898 w 239867"/>
                <a:gd name="connsiteY77" fmla="*/ 312168 h 321784"/>
                <a:gd name="connsiteX78" fmla="*/ 179898 w 239867"/>
                <a:gd name="connsiteY78" fmla="*/ 314915 h 321784"/>
                <a:gd name="connsiteX79" fmla="*/ 175777 w 239867"/>
                <a:gd name="connsiteY79" fmla="*/ 314915 h 321784"/>
                <a:gd name="connsiteX80" fmla="*/ 179898 w 239867"/>
                <a:gd name="connsiteY80" fmla="*/ 312168 h 321784"/>
                <a:gd name="connsiteX81" fmla="*/ 173950 w 239867"/>
                <a:gd name="connsiteY81" fmla="*/ 312168 h 321784"/>
                <a:gd name="connsiteX82" fmla="*/ 172119 w 239867"/>
                <a:gd name="connsiteY82" fmla="*/ 314915 h 321784"/>
                <a:gd name="connsiteX83" fmla="*/ 170289 w 239867"/>
                <a:gd name="connsiteY83" fmla="*/ 314915 h 321784"/>
                <a:gd name="connsiteX84" fmla="*/ 156552 w 239867"/>
                <a:gd name="connsiteY84" fmla="*/ 312168 h 321784"/>
                <a:gd name="connsiteX85" fmla="*/ 158384 w 239867"/>
                <a:gd name="connsiteY85" fmla="*/ 313542 h 321784"/>
                <a:gd name="connsiteX86" fmla="*/ 155637 w 239867"/>
                <a:gd name="connsiteY86" fmla="*/ 316289 h 321784"/>
                <a:gd name="connsiteX87" fmla="*/ 156552 w 239867"/>
                <a:gd name="connsiteY87" fmla="*/ 312168 h 321784"/>
                <a:gd name="connsiteX88" fmla="*/ 148317 w 239867"/>
                <a:gd name="connsiteY88" fmla="*/ 312168 h 321784"/>
                <a:gd name="connsiteX89" fmla="*/ 149415 w 239867"/>
                <a:gd name="connsiteY89" fmla="*/ 312168 h 321784"/>
                <a:gd name="connsiteX90" fmla="*/ 151062 w 239867"/>
                <a:gd name="connsiteY90" fmla="*/ 312168 h 321784"/>
                <a:gd name="connsiteX91" fmla="*/ 151062 w 239867"/>
                <a:gd name="connsiteY91" fmla="*/ 312302 h 321784"/>
                <a:gd name="connsiteX92" fmla="*/ 151367 w 239867"/>
                <a:gd name="connsiteY92" fmla="*/ 312171 h 321784"/>
                <a:gd name="connsiteX93" fmla="*/ 151367 w 239867"/>
                <a:gd name="connsiteY93" fmla="*/ 312626 h 321784"/>
                <a:gd name="connsiteX94" fmla="*/ 151978 w 239867"/>
                <a:gd name="connsiteY94" fmla="*/ 312168 h 321784"/>
                <a:gd name="connsiteX95" fmla="*/ 151367 w 239867"/>
                <a:gd name="connsiteY95" fmla="*/ 313085 h 321784"/>
                <a:gd name="connsiteX96" fmla="*/ 151367 w 239867"/>
                <a:gd name="connsiteY96" fmla="*/ 314338 h 321784"/>
                <a:gd name="connsiteX97" fmla="*/ 152710 w 239867"/>
                <a:gd name="connsiteY97" fmla="*/ 315831 h 321784"/>
                <a:gd name="connsiteX98" fmla="*/ 151612 w 239867"/>
                <a:gd name="connsiteY98" fmla="*/ 315831 h 321784"/>
                <a:gd name="connsiteX99" fmla="*/ 151367 w 239867"/>
                <a:gd name="connsiteY99" fmla="*/ 315695 h 321784"/>
                <a:gd name="connsiteX100" fmla="*/ 151367 w 239867"/>
                <a:gd name="connsiteY100" fmla="*/ 316879 h 321784"/>
                <a:gd name="connsiteX101" fmla="*/ 149076 w 239867"/>
                <a:gd name="connsiteY101" fmla="*/ 314915 h 321784"/>
                <a:gd name="connsiteX102" fmla="*/ 148317 w 239867"/>
                <a:gd name="connsiteY102" fmla="*/ 314915 h 321784"/>
                <a:gd name="connsiteX103" fmla="*/ 148722 w 239867"/>
                <a:gd name="connsiteY103" fmla="*/ 314611 h 321784"/>
                <a:gd name="connsiteX104" fmla="*/ 147705 w 239867"/>
                <a:gd name="connsiteY104" fmla="*/ 313740 h 321784"/>
                <a:gd name="connsiteX105" fmla="*/ 148738 w 239867"/>
                <a:gd name="connsiteY105" fmla="*/ 313297 h 321784"/>
                <a:gd name="connsiteX106" fmla="*/ 149003 w 239867"/>
                <a:gd name="connsiteY106" fmla="*/ 312855 h 321784"/>
                <a:gd name="connsiteX107" fmla="*/ 104373 w 239867"/>
                <a:gd name="connsiteY107" fmla="*/ 312168 h 321784"/>
                <a:gd name="connsiteX108" fmla="*/ 107118 w 239867"/>
                <a:gd name="connsiteY108" fmla="*/ 314000 h 321784"/>
                <a:gd name="connsiteX109" fmla="*/ 104373 w 239867"/>
                <a:gd name="connsiteY109" fmla="*/ 315831 h 321784"/>
                <a:gd name="connsiteX110" fmla="*/ 96132 w 239867"/>
                <a:gd name="connsiteY110" fmla="*/ 312168 h 321784"/>
                <a:gd name="connsiteX111" fmla="*/ 96132 w 239867"/>
                <a:gd name="connsiteY111" fmla="*/ 315831 h 321784"/>
                <a:gd name="connsiteX112" fmla="*/ 96132 w 239867"/>
                <a:gd name="connsiteY112" fmla="*/ 312168 h 321784"/>
                <a:gd name="connsiteX113" fmla="*/ 168088 w 239867"/>
                <a:gd name="connsiteY113" fmla="*/ 306680 h 321784"/>
                <a:gd name="connsiteX114" fmla="*/ 169187 w 239867"/>
                <a:gd name="connsiteY114" fmla="*/ 310341 h 321784"/>
                <a:gd name="connsiteX115" fmla="*/ 164791 w 239867"/>
                <a:gd name="connsiteY115" fmla="*/ 310341 h 321784"/>
                <a:gd name="connsiteX116" fmla="*/ 168088 w 239867"/>
                <a:gd name="connsiteY116" fmla="*/ 306680 h 321784"/>
                <a:gd name="connsiteX117" fmla="*/ 93913 w 239867"/>
                <a:gd name="connsiteY117" fmla="*/ 306617 h 321784"/>
                <a:gd name="connsiteX118" fmla="*/ 96271 w 239867"/>
                <a:gd name="connsiteY118" fmla="*/ 306820 h 321784"/>
                <a:gd name="connsiteX119" fmla="*/ 98932 w 239867"/>
                <a:gd name="connsiteY119" fmla="*/ 308989 h 321784"/>
                <a:gd name="connsiteX120" fmla="*/ 96851 w 239867"/>
                <a:gd name="connsiteY120" fmla="*/ 308989 h 321784"/>
                <a:gd name="connsiteX121" fmla="*/ 97505 w 239867"/>
                <a:gd name="connsiteY121" fmla="*/ 309425 h 321784"/>
                <a:gd name="connsiteX122" fmla="*/ 94760 w 239867"/>
                <a:gd name="connsiteY122" fmla="*/ 309425 h 321784"/>
                <a:gd name="connsiteX123" fmla="*/ 94542 w 239867"/>
                <a:gd name="connsiteY123" fmla="*/ 308989 h 321784"/>
                <a:gd name="connsiteX124" fmla="*/ 92670 w 239867"/>
                <a:gd name="connsiteY124" fmla="*/ 308989 h 321784"/>
                <a:gd name="connsiteX125" fmla="*/ 93766 w 239867"/>
                <a:gd name="connsiteY125" fmla="*/ 308214 h 321784"/>
                <a:gd name="connsiteX126" fmla="*/ 93826 w 239867"/>
                <a:gd name="connsiteY126" fmla="*/ 307558 h 321784"/>
                <a:gd name="connsiteX127" fmla="*/ 93387 w 239867"/>
                <a:gd name="connsiteY127" fmla="*/ 306680 h 321784"/>
                <a:gd name="connsiteX128" fmla="*/ 93877 w 239867"/>
                <a:gd name="connsiteY128" fmla="*/ 307007 h 321784"/>
                <a:gd name="connsiteX129" fmla="*/ 92670 w 239867"/>
                <a:gd name="connsiteY129" fmla="*/ 306510 h 321784"/>
                <a:gd name="connsiteX130" fmla="*/ 93923 w 239867"/>
                <a:gd name="connsiteY130" fmla="*/ 306510 h 321784"/>
                <a:gd name="connsiteX131" fmla="*/ 93913 w 239867"/>
                <a:gd name="connsiteY131" fmla="*/ 306617 h 321784"/>
                <a:gd name="connsiteX132" fmla="*/ 27470 w 239867"/>
                <a:gd name="connsiteY132" fmla="*/ 263651 h 321784"/>
                <a:gd name="connsiteX133" fmla="*/ 29666 w 239867"/>
                <a:gd name="connsiteY133" fmla="*/ 264566 h 321784"/>
                <a:gd name="connsiteX134" fmla="*/ 29666 w 239867"/>
                <a:gd name="connsiteY134" fmla="*/ 266397 h 321784"/>
                <a:gd name="connsiteX135" fmla="*/ 27470 w 239867"/>
                <a:gd name="connsiteY135" fmla="*/ 263651 h 321784"/>
                <a:gd name="connsiteX136" fmla="*/ 30055 w 239867"/>
                <a:gd name="connsiteY136" fmla="*/ 238328 h 321784"/>
                <a:gd name="connsiteX137" fmla="*/ 33812 w 239867"/>
                <a:gd name="connsiteY137" fmla="*/ 239567 h 321784"/>
                <a:gd name="connsiteX138" fmla="*/ 32560 w 239867"/>
                <a:gd name="connsiteY138" fmla="*/ 240807 h 321784"/>
                <a:gd name="connsiteX139" fmla="*/ 35064 w 239867"/>
                <a:gd name="connsiteY139" fmla="*/ 244526 h 321784"/>
                <a:gd name="connsiteX140" fmla="*/ 33812 w 239867"/>
                <a:gd name="connsiteY140" fmla="*/ 244526 h 321784"/>
                <a:gd name="connsiteX141" fmla="*/ 41326 w 239867"/>
                <a:gd name="connsiteY141" fmla="*/ 248245 h 321784"/>
                <a:gd name="connsiteX142" fmla="*/ 42578 w 239867"/>
                <a:gd name="connsiteY142" fmla="*/ 254443 h 321784"/>
                <a:gd name="connsiteX143" fmla="*/ 43831 w 239867"/>
                <a:gd name="connsiteY143" fmla="*/ 254443 h 321784"/>
                <a:gd name="connsiteX144" fmla="*/ 44048 w 239867"/>
                <a:gd name="connsiteY144" fmla="*/ 254443 h 321784"/>
                <a:gd name="connsiteX145" fmla="*/ 46692 w 239867"/>
                <a:gd name="connsiteY145" fmla="*/ 253123 h 321784"/>
                <a:gd name="connsiteX146" fmla="*/ 46692 w 239867"/>
                <a:gd name="connsiteY146" fmla="*/ 255868 h 321784"/>
                <a:gd name="connsiteX147" fmla="*/ 45498 w 239867"/>
                <a:gd name="connsiteY147" fmla="*/ 255272 h 321784"/>
                <a:gd name="connsiteX148" fmla="*/ 45083 w 239867"/>
                <a:gd name="connsiteY148" fmla="*/ 255683 h 321784"/>
                <a:gd name="connsiteX149" fmla="*/ 47587 w 239867"/>
                <a:gd name="connsiteY149" fmla="*/ 256923 h 321784"/>
                <a:gd name="connsiteX150" fmla="*/ 47587 w 239867"/>
                <a:gd name="connsiteY150" fmla="*/ 258163 h 321784"/>
                <a:gd name="connsiteX151" fmla="*/ 48840 w 239867"/>
                <a:gd name="connsiteY151" fmla="*/ 260642 h 321784"/>
                <a:gd name="connsiteX152" fmla="*/ 58858 w 239867"/>
                <a:gd name="connsiteY152" fmla="*/ 270559 h 321784"/>
                <a:gd name="connsiteX153" fmla="*/ 57606 w 239867"/>
                <a:gd name="connsiteY153" fmla="*/ 269320 h 321784"/>
                <a:gd name="connsiteX154" fmla="*/ 65120 w 239867"/>
                <a:gd name="connsiteY154" fmla="*/ 277997 h 321784"/>
                <a:gd name="connsiteX155" fmla="*/ 65120 w 239867"/>
                <a:gd name="connsiteY155" fmla="*/ 276758 h 321784"/>
                <a:gd name="connsiteX156" fmla="*/ 72633 w 239867"/>
                <a:gd name="connsiteY156" fmla="*/ 281716 h 321784"/>
                <a:gd name="connsiteX157" fmla="*/ 72633 w 239867"/>
                <a:gd name="connsiteY157" fmla="*/ 279237 h 321784"/>
                <a:gd name="connsiteX158" fmla="*/ 82652 w 239867"/>
                <a:gd name="connsiteY158" fmla="*/ 289154 h 321784"/>
                <a:gd name="connsiteX159" fmla="*/ 88913 w 239867"/>
                <a:gd name="connsiteY159" fmla="*/ 291634 h 321784"/>
                <a:gd name="connsiteX160" fmla="*/ 88913 w 239867"/>
                <a:gd name="connsiteY160" fmla="*/ 292873 h 321784"/>
                <a:gd name="connsiteX161" fmla="*/ 93923 w 239867"/>
                <a:gd name="connsiteY161" fmla="*/ 295353 h 321784"/>
                <a:gd name="connsiteX162" fmla="*/ 107698 w 239867"/>
                <a:gd name="connsiteY162" fmla="*/ 301551 h 321784"/>
                <a:gd name="connsiteX163" fmla="*/ 107698 w 239867"/>
                <a:gd name="connsiteY163" fmla="*/ 302791 h 321784"/>
                <a:gd name="connsiteX164" fmla="*/ 112394 w 239867"/>
                <a:gd name="connsiteY164" fmla="*/ 302791 h 321784"/>
                <a:gd name="connsiteX165" fmla="*/ 112707 w 239867"/>
                <a:gd name="connsiteY165" fmla="*/ 302791 h 321784"/>
                <a:gd name="connsiteX166" fmla="*/ 113959 w 239867"/>
                <a:gd name="connsiteY166" fmla="*/ 302791 h 321784"/>
                <a:gd name="connsiteX167" fmla="*/ 120221 w 239867"/>
                <a:gd name="connsiteY167" fmla="*/ 305270 h 321784"/>
                <a:gd name="connsiteX168" fmla="*/ 122725 w 239867"/>
                <a:gd name="connsiteY168" fmla="*/ 306510 h 321784"/>
                <a:gd name="connsiteX169" fmla="*/ 121473 w 239867"/>
                <a:gd name="connsiteY169" fmla="*/ 308989 h 321784"/>
                <a:gd name="connsiteX170" fmla="*/ 123497 w 239867"/>
                <a:gd name="connsiteY170" fmla="*/ 308989 h 321784"/>
                <a:gd name="connsiteX171" fmla="*/ 123365 w 239867"/>
                <a:gd name="connsiteY171" fmla="*/ 308396 h 321784"/>
                <a:gd name="connsiteX172" fmla="*/ 124510 w 239867"/>
                <a:gd name="connsiteY172" fmla="*/ 309425 h 321784"/>
                <a:gd name="connsiteX173" fmla="*/ 123978 w 239867"/>
                <a:gd name="connsiteY173" fmla="*/ 309425 h 321784"/>
                <a:gd name="connsiteX174" fmla="*/ 123978 w 239867"/>
                <a:gd name="connsiteY174" fmla="*/ 310229 h 321784"/>
                <a:gd name="connsiteX175" fmla="*/ 131492 w 239867"/>
                <a:gd name="connsiteY175" fmla="*/ 308989 h 321784"/>
                <a:gd name="connsiteX176" fmla="*/ 130239 w 239867"/>
                <a:gd name="connsiteY176" fmla="*/ 307750 h 321784"/>
                <a:gd name="connsiteX177" fmla="*/ 131492 w 239867"/>
                <a:gd name="connsiteY177" fmla="*/ 306510 h 321784"/>
                <a:gd name="connsiteX178" fmla="*/ 137753 w 239867"/>
                <a:gd name="connsiteY178" fmla="*/ 311469 h 321784"/>
                <a:gd name="connsiteX179" fmla="*/ 142762 w 239867"/>
                <a:gd name="connsiteY179" fmla="*/ 308989 h 321784"/>
                <a:gd name="connsiteX180" fmla="*/ 145267 w 239867"/>
                <a:gd name="connsiteY180" fmla="*/ 311469 h 321784"/>
                <a:gd name="connsiteX181" fmla="*/ 136501 w 239867"/>
                <a:gd name="connsiteY181" fmla="*/ 312708 h 321784"/>
                <a:gd name="connsiteX182" fmla="*/ 139005 w 239867"/>
                <a:gd name="connsiteY182" fmla="*/ 313948 h 321784"/>
                <a:gd name="connsiteX183" fmla="*/ 135248 w 239867"/>
                <a:gd name="connsiteY183" fmla="*/ 313204 h 321784"/>
                <a:gd name="connsiteX184" fmla="*/ 135248 w 239867"/>
                <a:gd name="connsiteY184" fmla="*/ 312708 h 321784"/>
                <a:gd name="connsiteX185" fmla="*/ 132744 w 239867"/>
                <a:gd name="connsiteY185" fmla="*/ 312708 h 321784"/>
                <a:gd name="connsiteX186" fmla="*/ 126482 w 239867"/>
                <a:gd name="connsiteY186" fmla="*/ 312708 h 321784"/>
                <a:gd name="connsiteX187" fmla="*/ 125230 w 239867"/>
                <a:gd name="connsiteY187" fmla="*/ 313948 h 321784"/>
                <a:gd name="connsiteX188" fmla="*/ 126482 w 239867"/>
                <a:gd name="connsiteY188" fmla="*/ 313948 h 321784"/>
                <a:gd name="connsiteX189" fmla="*/ 123978 w 239867"/>
                <a:gd name="connsiteY189" fmla="*/ 316427 h 321784"/>
                <a:gd name="connsiteX190" fmla="*/ 107698 w 239867"/>
                <a:gd name="connsiteY190" fmla="*/ 308989 h 321784"/>
                <a:gd name="connsiteX191" fmla="*/ 112707 w 239867"/>
                <a:gd name="connsiteY191" fmla="*/ 310229 h 321784"/>
                <a:gd name="connsiteX192" fmla="*/ 115212 w 239867"/>
                <a:gd name="connsiteY192" fmla="*/ 311469 h 321784"/>
                <a:gd name="connsiteX193" fmla="*/ 116464 w 239867"/>
                <a:gd name="connsiteY193" fmla="*/ 306510 h 321784"/>
                <a:gd name="connsiteX194" fmla="*/ 105193 w 239867"/>
                <a:gd name="connsiteY194" fmla="*/ 306510 h 321784"/>
                <a:gd name="connsiteX195" fmla="*/ 102689 w 239867"/>
                <a:gd name="connsiteY195" fmla="*/ 304031 h 321784"/>
                <a:gd name="connsiteX196" fmla="*/ 92670 w 239867"/>
                <a:gd name="connsiteY196" fmla="*/ 306510 h 321784"/>
                <a:gd name="connsiteX197" fmla="*/ 91418 w 239867"/>
                <a:gd name="connsiteY197" fmla="*/ 306510 h 321784"/>
                <a:gd name="connsiteX198" fmla="*/ 90166 w 239867"/>
                <a:gd name="connsiteY198" fmla="*/ 304031 h 321784"/>
                <a:gd name="connsiteX199" fmla="*/ 80147 w 239867"/>
                <a:gd name="connsiteY199" fmla="*/ 296593 h 321784"/>
                <a:gd name="connsiteX200" fmla="*/ 80147 w 239867"/>
                <a:gd name="connsiteY200" fmla="*/ 295353 h 321784"/>
                <a:gd name="connsiteX201" fmla="*/ 72633 w 239867"/>
                <a:gd name="connsiteY201" fmla="*/ 296593 h 321784"/>
                <a:gd name="connsiteX202" fmla="*/ 68877 w 239867"/>
                <a:gd name="connsiteY202" fmla="*/ 294113 h 321784"/>
                <a:gd name="connsiteX203" fmla="*/ 66372 w 239867"/>
                <a:gd name="connsiteY203" fmla="*/ 295353 h 321784"/>
                <a:gd name="connsiteX204" fmla="*/ 66372 w 239867"/>
                <a:gd name="connsiteY204" fmla="*/ 291634 h 321784"/>
                <a:gd name="connsiteX205" fmla="*/ 63867 w 239867"/>
                <a:gd name="connsiteY205" fmla="*/ 292873 h 321784"/>
                <a:gd name="connsiteX206" fmla="*/ 68877 w 239867"/>
                <a:gd name="connsiteY206" fmla="*/ 287915 h 321784"/>
                <a:gd name="connsiteX207" fmla="*/ 65120 w 239867"/>
                <a:gd name="connsiteY207" fmla="*/ 281716 h 321784"/>
                <a:gd name="connsiteX208" fmla="*/ 58858 w 239867"/>
                <a:gd name="connsiteY208" fmla="*/ 290394 h 321784"/>
                <a:gd name="connsiteX209" fmla="*/ 56354 w 239867"/>
                <a:gd name="connsiteY209" fmla="*/ 286675 h 321784"/>
                <a:gd name="connsiteX210" fmla="*/ 50092 w 239867"/>
                <a:gd name="connsiteY210" fmla="*/ 282956 h 321784"/>
                <a:gd name="connsiteX211" fmla="*/ 53849 w 239867"/>
                <a:gd name="connsiteY211" fmla="*/ 282956 h 321784"/>
                <a:gd name="connsiteX212" fmla="*/ 48840 w 239867"/>
                <a:gd name="connsiteY212" fmla="*/ 280477 h 321784"/>
                <a:gd name="connsiteX213" fmla="*/ 52597 w 239867"/>
                <a:gd name="connsiteY213" fmla="*/ 276758 h 321784"/>
                <a:gd name="connsiteX214" fmla="*/ 41326 w 239867"/>
                <a:gd name="connsiteY214" fmla="*/ 274278 h 321784"/>
                <a:gd name="connsiteX215" fmla="*/ 48840 w 239867"/>
                <a:gd name="connsiteY215" fmla="*/ 279237 h 321784"/>
                <a:gd name="connsiteX216" fmla="*/ 42578 w 239867"/>
                <a:gd name="connsiteY216" fmla="*/ 277997 h 321784"/>
                <a:gd name="connsiteX217" fmla="*/ 38821 w 239867"/>
                <a:gd name="connsiteY217" fmla="*/ 271799 h 321784"/>
                <a:gd name="connsiteX218" fmla="*/ 41326 w 239867"/>
                <a:gd name="connsiteY218" fmla="*/ 273039 h 321784"/>
                <a:gd name="connsiteX219" fmla="*/ 40074 w 239867"/>
                <a:gd name="connsiteY219" fmla="*/ 269320 h 321784"/>
                <a:gd name="connsiteX220" fmla="*/ 55101 w 239867"/>
                <a:gd name="connsiteY220" fmla="*/ 270559 h 321784"/>
                <a:gd name="connsiteX221" fmla="*/ 52597 w 239867"/>
                <a:gd name="connsiteY221" fmla="*/ 269320 h 321784"/>
                <a:gd name="connsiteX222" fmla="*/ 52597 w 239867"/>
                <a:gd name="connsiteY222" fmla="*/ 268080 h 321784"/>
                <a:gd name="connsiteX223" fmla="*/ 38821 w 239867"/>
                <a:gd name="connsiteY223" fmla="*/ 266840 h 321784"/>
                <a:gd name="connsiteX224" fmla="*/ 41326 w 239867"/>
                <a:gd name="connsiteY224" fmla="*/ 263121 h 321784"/>
                <a:gd name="connsiteX225" fmla="*/ 31308 w 239867"/>
                <a:gd name="connsiteY225" fmla="*/ 256923 h 321784"/>
                <a:gd name="connsiteX226" fmla="*/ 32560 w 239867"/>
                <a:gd name="connsiteY226" fmla="*/ 259402 h 321784"/>
                <a:gd name="connsiteX227" fmla="*/ 28803 w 239867"/>
                <a:gd name="connsiteY227" fmla="*/ 255683 h 321784"/>
                <a:gd name="connsiteX228" fmla="*/ 31308 w 239867"/>
                <a:gd name="connsiteY228" fmla="*/ 251964 h 321784"/>
                <a:gd name="connsiteX229" fmla="*/ 26298 w 239867"/>
                <a:gd name="connsiteY229" fmla="*/ 249485 h 321784"/>
                <a:gd name="connsiteX230" fmla="*/ 26298 w 239867"/>
                <a:gd name="connsiteY230" fmla="*/ 242047 h 321784"/>
                <a:gd name="connsiteX231" fmla="*/ 23794 w 239867"/>
                <a:gd name="connsiteY231" fmla="*/ 244526 h 321784"/>
                <a:gd name="connsiteX232" fmla="*/ 21289 w 239867"/>
                <a:gd name="connsiteY232" fmla="*/ 239567 h 321784"/>
                <a:gd name="connsiteX233" fmla="*/ 30055 w 239867"/>
                <a:gd name="connsiteY233" fmla="*/ 238328 h 321784"/>
                <a:gd name="connsiteX234" fmla="*/ 18785 w 239867"/>
                <a:gd name="connsiteY234" fmla="*/ 188741 h 321784"/>
                <a:gd name="connsiteX235" fmla="*/ 20037 w 239867"/>
                <a:gd name="connsiteY235" fmla="*/ 189980 h 321784"/>
                <a:gd name="connsiteX236" fmla="*/ 18785 w 239867"/>
                <a:gd name="connsiteY236" fmla="*/ 188989 h 321784"/>
                <a:gd name="connsiteX237" fmla="*/ 3663 w 239867"/>
                <a:gd name="connsiteY237" fmla="*/ 130903 h 321784"/>
                <a:gd name="connsiteX238" fmla="*/ 1832 w 239867"/>
                <a:gd name="connsiteY238" fmla="*/ 133649 h 321784"/>
                <a:gd name="connsiteX239" fmla="*/ 0 w 239867"/>
                <a:gd name="connsiteY239" fmla="*/ 133649 h 321784"/>
                <a:gd name="connsiteX240" fmla="*/ 16280 w 239867"/>
                <a:gd name="connsiteY240" fmla="*/ 98244 h 321784"/>
                <a:gd name="connsiteX241" fmla="*/ 16066 w 239867"/>
                <a:gd name="connsiteY241" fmla="*/ 98970 h 321784"/>
                <a:gd name="connsiteX242" fmla="*/ 15028 w 239867"/>
                <a:gd name="connsiteY242" fmla="*/ 99484 h 321784"/>
                <a:gd name="connsiteX243" fmla="*/ 16280 w 239867"/>
                <a:gd name="connsiteY243" fmla="*/ 98244 h 321784"/>
                <a:gd name="connsiteX244" fmla="*/ 17857 w 239867"/>
                <a:gd name="connsiteY244" fmla="*/ 81460 h 321784"/>
                <a:gd name="connsiteX245" fmla="*/ 16484 w 239867"/>
                <a:gd name="connsiteY245" fmla="*/ 85123 h 321784"/>
                <a:gd name="connsiteX246" fmla="*/ 17857 w 239867"/>
                <a:gd name="connsiteY246" fmla="*/ 81460 h 321784"/>
                <a:gd name="connsiteX247" fmla="*/ 31131 w 239867"/>
                <a:gd name="connsiteY247" fmla="*/ 59488 h 321784"/>
                <a:gd name="connsiteX248" fmla="*/ 31131 w 239867"/>
                <a:gd name="connsiteY248" fmla="*/ 63151 h 321784"/>
                <a:gd name="connsiteX249" fmla="*/ 31131 w 239867"/>
                <a:gd name="connsiteY249" fmla="*/ 59488 h 321784"/>
                <a:gd name="connsiteX250" fmla="*/ 238036 w 239867"/>
                <a:gd name="connsiteY250" fmla="*/ 26530 h 321784"/>
                <a:gd name="connsiteX251" fmla="*/ 239867 w 239867"/>
                <a:gd name="connsiteY251" fmla="*/ 26530 h 321784"/>
                <a:gd name="connsiteX252" fmla="*/ 236206 w 239867"/>
                <a:gd name="connsiteY252" fmla="*/ 30193 h 321784"/>
                <a:gd name="connsiteX253" fmla="*/ 237510 w 239867"/>
                <a:gd name="connsiteY253" fmla="*/ 27583 h 321784"/>
                <a:gd name="connsiteX254" fmla="*/ 236685 w 239867"/>
                <a:gd name="connsiteY254" fmla="*/ 27583 h 321784"/>
                <a:gd name="connsiteX255" fmla="*/ 236738 w 239867"/>
                <a:gd name="connsiteY255" fmla="*/ 27303 h 321784"/>
                <a:gd name="connsiteX256" fmla="*/ 237555 w 239867"/>
                <a:gd name="connsiteY256" fmla="*/ 27494 h 321784"/>
                <a:gd name="connsiteX257" fmla="*/ 230708 w 239867"/>
                <a:gd name="connsiteY257" fmla="*/ 26530 h 321784"/>
                <a:gd name="connsiteX258" fmla="*/ 232540 w 239867"/>
                <a:gd name="connsiteY258" fmla="*/ 26530 h 321784"/>
                <a:gd name="connsiteX259" fmla="*/ 234371 w 239867"/>
                <a:gd name="connsiteY259" fmla="*/ 30193 h 321784"/>
                <a:gd name="connsiteX260" fmla="*/ 81243 w 239867"/>
                <a:gd name="connsiteY260" fmla="*/ 19989 h 321784"/>
                <a:gd name="connsiteX261" fmla="*/ 81400 w 239867"/>
                <a:gd name="connsiteY261" fmla="*/ 20144 h 321784"/>
                <a:gd name="connsiteX262" fmla="*/ 78895 w 239867"/>
                <a:gd name="connsiteY262" fmla="*/ 21384 h 321784"/>
                <a:gd name="connsiteX263" fmla="*/ 81243 w 239867"/>
                <a:gd name="connsiteY263" fmla="*/ 19989 h 321784"/>
                <a:gd name="connsiteX264" fmla="*/ 105193 w 239867"/>
                <a:gd name="connsiteY264" fmla="*/ 10227 h 321784"/>
                <a:gd name="connsiteX265" fmla="*/ 106446 w 239867"/>
                <a:gd name="connsiteY265" fmla="*/ 10227 h 321784"/>
                <a:gd name="connsiteX266" fmla="*/ 105964 w 239867"/>
                <a:gd name="connsiteY266" fmla="*/ 10322 h 321784"/>
                <a:gd name="connsiteX267" fmla="*/ 176574 w 239867"/>
                <a:gd name="connsiteY267" fmla="*/ 310 h 321784"/>
                <a:gd name="connsiteX268" fmla="*/ 184088 w 239867"/>
                <a:gd name="connsiteY268" fmla="*/ 1549 h 321784"/>
                <a:gd name="connsiteX269" fmla="*/ 182836 w 239867"/>
                <a:gd name="connsiteY269" fmla="*/ 1549 h 321784"/>
                <a:gd name="connsiteX270" fmla="*/ 185340 w 239867"/>
                <a:gd name="connsiteY270" fmla="*/ 4029 h 321784"/>
                <a:gd name="connsiteX271" fmla="*/ 186593 w 239867"/>
                <a:gd name="connsiteY271" fmla="*/ 2789 h 321784"/>
                <a:gd name="connsiteX272" fmla="*/ 186593 w 239867"/>
                <a:gd name="connsiteY272" fmla="*/ 4029 h 321784"/>
                <a:gd name="connsiteX273" fmla="*/ 189097 w 239867"/>
                <a:gd name="connsiteY273" fmla="*/ 1549 h 321784"/>
                <a:gd name="connsiteX274" fmla="*/ 202873 w 239867"/>
                <a:gd name="connsiteY274" fmla="*/ 7748 h 321784"/>
                <a:gd name="connsiteX275" fmla="*/ 200368 w 239867"/>
                <a:gd name="connsiteY275" fmla="*/ 5268 h 321784"/>
                <a:gd name="connsiteX276" fmla="*/ 202873 w 239867"/>
                <a:gd name="connsiteY276" fmla="*/ 6508 h 321784"/>
                <a:gd name="connsiteX277" fmla="*/ 202873 w 239867"/>
                <a:gd name="connsiteY277" fmla="*/ 5268 h 321784"/>
                <a:gd name="connsiteX278" fmla="*/ 220405 w 239867"/>
                <a:gd name="connsiteY278" fmla="*/ 11467 h 321784"/>
                <a:gd name="connsiteX279" fmla="*/ 226666 w 239867"/>
                <a:gd name="connsiteY279" fmla="*/ 11467 h 321784"/>
                <a:gd name="connsiteX280" fmla="*/ 225414 w 239867"/>
                <a:gd name="connsiteY280" fmla="*/ 13946 h 321784"/>
                <a:gd name="connsiteX281" fmla="*/ 236685 w 239867"/>
                <a:gd name="connsiteY281" fmla="*/ 17665 h 321784"/>
                <a:gd name="connsiteX282" fmla="*/ 237624 w 239867"/>
                <a:gd name="connsiteY282" fmla="*/ 22624 h 321784"/>
                <a:gd name="connsiteX283" fmla="*/ 236738 w 239867"/>
                <a:gd name="connsiteY283" fmla="*/ 27303 h 321784"/>
                <a:gd name="connsiteX284" fmla="*/ 235276 w 239867"/>
                <a:gd name="connsiteY284" fmla="*/ 26963 h 321784"/>
                <a:gd name="connsiteX285" fmla="*/ 231676 w 239867"/>
                <a:gd name="connsiteY285" fmla="*/ 26343 h 321784"/>
                <a:gd name="connsiteX286" fmla="*/ 226666 w 239867"/>
                <a:gd name="connsiteY286" fmla="*/ 22624 h 321784"/>
                <a:gd name="connsiteX287" fmla="*/ 226666 w 239867"/>
                <a:gd name="connsiteY287" fmla="*/ 25103 h 321784"/>
                <a:gd name="connsiteX288" fmla="*/ 224162 w 239867"/>
                <a:gd name="connsiteY288" fmla="*/ 25103 h 321784"/>
                <a:gd name="connsiteX289" fmla="*/ 185340 w 239867"/>
                <a:gd name="connsiteY289" fmla="*/ 13946 h 321784"/>
                <a:gd name="connsiteX290" fmla="*/ 184088 w 239867"/>
                <a:gd name="connsiteY290" fmla="*/ 15186 h 321784"/>
                <a:gd name="connsiteX291" fmla="*/ 180331 w 239867"/>
                <a:gd name="connsiteY291" fmla="*/ 15186 h 321784"/>
                <a:gd name="connsiteX292" fmla="*/ 177827 w 239867"/>
                <a:gd name="connsiteY292" fmla="*/ 12706 h 321784"/>
                <a:gd name="connsiteX293" fmla="*/ 176574 w 239867"/>
                <a:gd name="connsiteY293" fmla="*/ 15186 h 321784"/>
                <a:gd name="connsiteX294" fmla="*/ 156538 w 239867"/>
                <a:gd name="connsiteY294" fmla="*/ 13946 h 321784"/>
                <a:gd name="connsiteX295" fmla="*/ 155285 w 239867"/>
                <a:gd name="connsiteY295" fmla="*/ 11467 h 321784"/>
                <a:gd name="connsiteX296" fmla="*/ 150276 w 239867"/>
                <a:gd name="connsiteY296" fmla="*/ 13946 h 321784"/>
                <a:gd name="connsiteX297" fmla="*/ 141510 w 239867"/>
                <a:gd name="connsiteY297" fmla="*/ 10227 h 321784"/>
                <a:gd name="connsiteX298" fmla="*/ 140258 w 239867"/>
                <a:gd name="connsiteY298" fmla="*/ 12706 h 321784"/>
                <a:gd name="connsiteX299" fmla="*/ 131492 w 239867"/>
                <a:gd name="connsiteY299" fmla="*/ 15186 h 321784"/>
                <a:gd name="connsiteX300" fmla="*/ 113959 w 239867"/>
                <a:gd name="connsiteY300" fmla="*/ 17665 h 321784"/>
                <a:gd name="connsiteX301" fmla="*/ 112707 w 239867"/>
                <a:gd name="connsiteY301" fmla="*/ 18905 h 321784"/>
                <a:gd name="connsiteX302" fmla="*/ 115212 w 239867"/>
                <a:gd name="connsiteY302" fmla="*/ 21384 h 321784"/>
                <a:gd name="connsiteX303" fmla="*/ 110202 w 239867"/>
                <a:gd name="connsiteY303" fmla="*/ 21384 h 321784"/>
                <a:gd name="connsiteX304" fmla="*/ 110202 w 239867"/>
                <a:gd name="connsiteY304" fmla="*/ 22624 h 321784"/>
                <a:gd name="connsiteX305" fmla="*/ 107698 w 239867"/>
                <a:gd name="connsiteY305" fmla="*/ 21384 h 321784"/>
                <a:gd name="connsiteX306" fmla="*/ 105193 w 239867"/>
                <a:gd name="connsiteY306" fmla="*/ 25103 h 321784"/>
                <a:gd name="connsiteX307" fmla="*/ 102689 w 239867"/>
                <a:gd name="connsiteY307" fmla="*/ 26343 h 321784"/>
                <a:gd name="connsiteX308" fmla="*/ 102689 w 239867"/>
                <a:gd name="connsiteY308" fmla="*/ 23864 h 321784"/>
                <a:gd name="connsiteX309" fmla="*/ 98932 w 239867"/>
                <a:gd name="connsiteY309" fmla="*/ 26343 h 321784"/>
                <a:gd name="connsiteX310" fmla="*/ 98932 w 239867"/>
                <a:gd name="connsiteY310" fmla="*/ 25103 h 321784"/>
                <a:gd name="connsiteX311" fmla="*/ 96427 w 239867"/>
                <a:gd name="connsiteY311" fmla="*/ 25103 h 321784"/>
                <a:gd name="connsiteX312" fmla="*/ 98932 w 239867"/>
                <a:gd name="connsiteY312" fmla="*/ 27583 h 321784"/>
                <a:gd name="connsiteX313" fmla="*/ 72633 w 239867"/>
                <a:gd name="connsiteY313" fmla="*/ 42459 h 321784"/>
                <a:gd name="connsiteX314" fmla="*/ 65120 w 239867"/>
                <a:gd name="connsiteY314" fmla="*/ 44938 h 321784"/>
                <a:gd name="connsiteX315" fmla="*/ 62615 w 239867"/>
                <a:gd name="connsiteY315" fmla="*/ 44938 h 321784"/>
                <a:gd name="connsiteX316" fmla="*/ 65120 w 239867"/>
                <a:gd name="connsiteY316" fmla="*/ 47417 h 321784"/>
                <a:gd name="connsiteX317" fmla="*/ 63867 w 239867"/>
                <a:gd name="connsiteY317" fmla="*/ 51136 h 321784"/>
                <a:gd name="connsiteX318" fmla="*/ 53849 w 239867"/>
                <a:gd name="connsiteY318" fmla="*/ 63533 h 321784"/>
                <a:gd name="connsiteX319" fmla="*/ 45083 w 239867"/>
                <a:gd name="connsiteY319" fmla="*/ 74690 h 321784"/>
                <a:gd name="connsiteX320" fmla="*/ 42578 w 239867"/>
                <a:gd name="connsiteY320" fmla="*/ 74690 h 321784"/>
                <a:gd name="connsiteX321" fmla="*/ 38821 w 239867"/>
                <a:gd name="connsiteY321" fmla="*/ 83368 h 321784"/>
                <a:gd name="connsiteX322" fmla="*/ 37569 w 239867"/>
                <a:gd name="connsiteY322" fmla="*/ 83368 h 321784"/>
                <a:gd name="connsiteX323" fmla="*/ 36317 w 239867"/>
                <a:gd name="connsiteY323" fmla="*/ 90806 h 321784"/>
                <a:gd name="connsiteX324" fmla="*/ 35064 w 239867"/>
                <a:gd name="connsiteY324" fmla="*/ 89566 h 321784"/>
                <a:gd name="connsiteX325" fmla="*/ 33812 w 239867"/>
                <a:gd name="connsiteY325" fmla="*/ 95765 h 321784"/>
                <a:gd name="connsiteX326" fmla="*/ 26298 w 239867"/>
                <a:gd name="connsiteY326" fmla="*/ 105682 h 321784"/>
                <a:gd name="connsiteX327" fmla="*/ 26298 w 239867"/>
                <a:gd name="connsiteY327" fmla="*/ 114360 h 321784"/>
                <a:gd name="connsiteX328" fmla="*/ 25046 w 239867"/>
                <a:gd name="connsiteY328" fmla="*/ 114360 h 321784"/>
                <a:gd name="connsiteX329" fmla="*/ 21289 w 239867"/>
                <a:gd name="connsiteY329" fmla="*/ 123038 h 321784"/>
                <a:gd name="connsiteX330" fmla="*/ 23794 w 239867"/>
                <a:gd name="connsiteY330" fmla="*/ 124277 h 321784"/>
                <a:gd name="connsiteX331" fmla="*/ 21289 w 239867"/>
                <a:gd name="connsiteY331" fmla="*/ 134195 h 321784"/>
                <a:gd name="connsiteX332" fmla="*/ 18785 w 239867"/>
                <a:gd name="connsiteY332" fmla="*/ 135434 h 321784"/>
                <a:gd name="connsiteX333" fmla="*/ 20037 w 239867"/>
                <a:gd name="connsiteY333" fmla="*/ 140393 h 321784"/>
                <a:gd name="connsiteX334" fmla="*/ 20037 w 239867"/>
                <a:gd name="connsiteY334" fmla="*/ 139153 h 321784"/>
                <a:gd name="connsiteX335" fmla="*/ 13775 w 239867"/>
                <a:gd name="connsiteY335" fmla="*/ 144112 h 321784"/>
                <a:gd name="connsiteX336" fmla="*/ 13775 w 239867"/>
                <a:gd name="connsiteY336" fmla="*/ 142873 h 321784"/>
                <a:gd name="connsiteX337" fmla="*/ 11271 w 239867"/>
                <a:gd name="connsiteY337" fmla="*/ 151550 h 321784"/>
                <a:gd name="connsiteX338" fmla="*/ 13775 w 239867"/>
                <a:gd name="connsiteY338" fmla="*/ 151550 h 321784"/>
                <a:gd name="connsiteX339" fmla="*/ 10018 w 239867"/>
                <a:gd name="connsiteY339" fmla="*/ 160228 h 321784"/>
                <a:gd name="connsiteX340" fmla="*/ 11271 w 239867"/>
                <a:gd name="connsiteY340" fmla="*/ 163947 h 321784"/>
                <a:gd name="connsiteX341" fmla="*/ 11271 w 239867"/>
                <a:gd name="connsiteY341" fmla="*/ 170145 h 321784"/>
                <a:gd name="connsiteX342" fmla="*/ 11271 w 239867"/>
                <a:gd name="connsiteY342" fmla="*/ 172625 h 321784"/>
                <a:gd name="connsiteX343" fmla="*/ 13775 w 239867"/>
                <a:gd name="connsiteY343" fmla="*/ 181303 h 321784"/>
                <a:gd name="connsiteX344" fmla="*/ 11271 w 239867"/>
                <a:gd name="connsiteY344" fmla="*/ 181303 h 321784"/>
                <a:gd name="connsiteX345" fmla="*/ 13775 w 239867"/>
                <a:gd name="connsiteY345" fmla="*/ 185022 h 321784"/>
                <a:gd name="connsiteX346" fmla="*/ 18785 w 239867"/>
                <a:gd name="connsiteY346" fmla="*/ 188989 h 321784"/>
                <a:gd name="connsiteX347" fmla="*/ 18785 w 239867"/>
                <a:gd name="connsiteY347" fmla="*/ 189980 h 321784"/>
                <a:gd name="connsiteX348" fmla="*/ 17532 w 239867"/>
                <a:gd name="connsiteY348" fmla="*/ 189980 h 321784"/>
                <a:gd name="connsiteX349" fmla="*/ 20037 w 239867"/>
                <a:gd name="connsiteY349" fmla="*/ 198658 h 321784"/>
                <a:gd name="connsiteX350" fmla="*/ 17532 w 239867"/>
                <a:gd name="connsiteY350" fmla="*/ 198658 h 321784"/>
                <a:gd name="connsiteX351" fmla="*/ 20037 w 239867"/>
                <a:gd name="connsiteY351" fmla="*/ 203617 h 321784"/>
                <a:gd name="connsiteX352" fmla="*/ 26298 w 239867"/>
                <a:gd name="connsiteY352" fmla="*/ 225931 h 321784"/>
                <a:gd name="connsiteX353" fmla="*/ 27551 w 239867"/>
                <a:gd name="connsiteY353" fmla="*/ 229650 h 321784"/>
                <a:gd name="connsiteX354" fmla="*/ 27551 w 239867"/>
                <a:gd name="connsiteY354" fmla="*/ 230890 h 321784"/>
                <a:gd name="connsiteX355" fmla="*/ 33812 w 239867"/>
                <a:gd name="connsiteY355" fmla="*/ 235848 h 321784"/>
                <a:gd name="connsiteX356" fmla="*/ 30055 w 239867"/>
                <a:gd name="connsiteY356" fmla="*/ 238328 h 321784"/>
                <a:gd name="connsiteX357" fmla="*/ 20890 w 239867"/>
                <a:gd name="connsiteY357" fmla="*/ 235606 h 321784"/>
                <a:gd name="connsiteX358" fmla="*/ 19230 w 239867"/>
                <a:gd name="connsiteY358" fmla="*/ 238928 h 321784"/>
                <a:gd name="connsiteX359" fmla="*/ 16484 w 239867"/>
                <a:gd name="connsiteY359" fmla="*/ 235265 h 321784"/>
                <a:gd name="connsiteX360" fmla="*/ 19741 w 239867"/>
                <a:gd name="connsiteY360" fmla="*/ 235265 h 321784"/>
                <a:gd name="connsiteX361" fmla="*/ 17532 w 239867"/>
                <a:gd name="connsiteY361" fmla="*/ 234609 h 321784"/>
                <a:gd name="connsiteX362" fmla="*/ 21289 w 239867"/>
                <a:gd name="connsiteY362" fmla="*/ 233369 h 321784"/>
                <a:gd name="connsiteX363" fmla="*/ 13775 w 239867"/>
                <a:gd name="connsiteY363" fmla="*/ 219733 h 321784"/>
                <a:gd name="connsiteX364" fmla="*/ 12523 w 239867"/>
                <a:gd name="connsiteY364" fmla="*/ 216013 h 321784"/>
                <a:gd name="connsiteX365" fmla="*/ 13775 w 239867"/>
                <a:gd name="connsiteY365" fmla="*/ 217253 h 321784"/>
                <a:gd name="connsiteX366" fmla="*/ 10018 w 239867"/>
                <a:gd name="connsiteY366" fmla="*/ 211055 h 321784"/>
                <a:gd name="connsiteX367" fmla="*/ 12523 w 239867"/>
                <a:gd name="connsiteY367" fmla="*/ 212294 h 321784"/>
                <a:gd name="connsiteX368" fmla="*/ 7514 w 239867"/>
                <a:gd name="connsiteY368" fmla="*/ 207336 h 321784"/>
                <a:gd name="connsiteX369" fmla="*/ 8766 w 239867"/>
                <a:gd name="connsiteY369" fmla="*/ 203617 h 321784"/>
                <a:gd name="connsiteX370" fmla="*/ 6262 w 239867"/>
                <a:gd name="connsiteY370" fmla="*/ 198658 h 321784"/>
                <a:gd name="connsiteX371" fmla="*/ 6262 w 239867"/>
                <a:gd name="connsiteY371" fmla="*/ 197418 h 321784"/>
                <a:gd name="connsiteX372" fmla="*/ 10018 w 239867"/>
                <a:gd name="connsiteY372" fmla="*/ 204856 h 321784"/>
                <a:gd name="connsiteX373" fmla="*/ 13775 w 239867"/>
                <a:gd name="connsiteY373" fmla="*/ 204856 h 321784"/>
                <a:gd name="connsiteX374" fmla="*/ 3757 w 239867"/>
                <a:gd name="connsiteY374" fmla="*/ 192460 h 321784"/>
                <a:gd name="connsiteX375" fmla="*/ 3757 w 239867"/>
                <a:gd name="connsiteY375" fmla="*/ 186261 h 321784"/>
                <a:gd name="connsiteX376" fmla="*/ 6262 w 239867"/>
                <a:gd name="connsiteY376" fmla="*/ 185022 h 321784"/>
                <a:gd name="connsiteX377" fmla="*/ 3757 w 239867"/>
                <a:gd name="connsiteY377" fmla="*/ 183782 h 321784"/>
                <a:gd name="connsiteX378" fmla="*/ 6262 w 239867"/>
                <a:gd name="connsiteY378" fmla="*/ 183782 h 321784"/>
                <a:gd name="connsiteX379" fmla="*/ 5009 w 239867"/>
                <a:gd name="connsiteY379" fmla="*/ 182542 h 321784"/>
                <a:gd name="connsiteX380" fmla="*/ 8766 w 239867"/>
                <a:gd name="connsiteY380" fmla="*/ 183782 h 321784"/>
                <a:gd name="connsiteX381" fmla="*/ 7514 w 239867"/>
                <a:gd name="connsiteY381" fmla="*/ 185022 h 321784"/>
                <a:gd name="connsiteX382" fmla="*/ 10018 w 239867"/>
                <a:gd name="connsiteY382" fmla="*/ 185022 h 321784"/>
                <a:gd name="connsiteX383" fmla="*/ 11271 w 239867"/>
                <a:gd name="connsiteY383" fmla="*/ 185022 h 321784"/>
                <a:gd name="connsiteX384" fmla="*/ 10018 w 239867"/>
                <a:gd name="connsiteY384" fmla="*/ 181303 h 321784"/>
                <a:gd name="connsiteX385" fmla="*/ 8766 w 239867"/>
                <a:gd name="connsiteY385" fmla="*/ 183782 h 321784"/>
                <a:gd name="connsiteX386" fmla="*/ 3757 w 239867"/>
                <a:gd name="connsiteY386" fmla="*/ 181303 h 321784"/>
                <a:gd name="connsiteX387" fmla="*/ 5009 w 239867"/>
                <a:gd name="connsiteY387" fmla="*/ 177583 h 321784"/>
                <a:gd name="connsiteX388" fmla="*/ 0 w 239867"/>
                <a:gd name="connsiteY388" fmla="*/ 170145 h 321784"/>
                <a:gd name="connsiteX389" fmla="*/ 2505 w 239867"/>
                <a:gd name="connsiteY389" fmla="*/ 170145 h 321784"/>
                <a:gd name="connsiteX390" fmla="*/ 2505 w 239867"/>
                <a:gd name="connsiteY390" fmla="*/ 160228 h 321784"/>
                <a:gd name="connsiteX391" fmla="*/ 0 w 239867"/>
                <a:gd name="connsiteY391" fmla="*/ 155269 h 321784"/>
                <a:gd name="connsiteX392" fmla="*/ 1252 w 239867"/>
                <a:gd name="connsiteY392" fmla="*/ 155269 h 321784"/>
                <a:gd name="connsiteX393" fmla="*/ 0 w 239867"/>
                <a:gd name="connsiteY393" fmla="*/ 154030 h 321784"/>
                <a:gd name="connsiteX394" fmla="*/ 1252 w 239867"/>
                <a:gd name="connsiteY394" fmla="*/ 154030 h 321784"/>
                <a:gd name="connsiteX395" fmla="*/ 2505 w 239867"/>
                <a:gd name="connsiteY395" fmla="*/ 144112 h 321784"/>
                <a:gd name="connsiteX396" fmla="*/ 0 w 239867"/>
                <a:gd name="connsiteY396" fmla="*/ 140393 h 321784"/>
                <a:gd name="connsiteX397" fmla="*/ 3757 w 239867"/>
                <a:gd name="connsiteY397" fmla="*/ 137914 h 321784"/>
                <a:gd name="connsiteX398" fmla="*/ 2505 w 239867"/>
                <a:gd name="connsiteY398" fmla="*/ 134195 h 321784"/>
                <a:gd name="connsiteX399" fmla="*/ 5009 w 239867"/>
                <a:gd name="connsiteY399" fmla="*/ 134195 h 321784"/>
                <a:gd name="connsiteX400" fmla="*/ 7514 w 239867"/>
                <a:gd name="connsiteY400" fmla="*/ 131715 h 321784"/>
                <a:gd name="connsiteX401" fmla="*/ 7514 w 239867"/>
                <a:gd name="connsiteY401" fmla="*/ 126757 h 321784"/>
                <a:gd name="connsiteX402" fmla="*/ 1252 w 239867"/>
                <a:gd name="connsiteY402" fmla="*/ 129236 h 321784"/>
                <a:gd name="connsiteX403" fmla="*/ 7305 w 239867"/>
                <a:gd name="connsiteY403" fmla="*/ 123244 h 321784"/>
                <a:gd name="connsiteX404" fmla="*/ 6262 w 239867"/>
                <a:gd name="connsiteY404" fmla="*/ 125517 h 321784"/>
                <a:gd name="connsiteX405" fmla="*/ 7514 w 239867"/>
                <a:gd name="connsiteY405" fmla="*/ 123038 h 321784"/>
                <a:gd name="connsiteX406" fmla="*/ 7305 w 239867"/>
                <a:gd name="connsiteY406" fmla="*/ 123244 h 321784"/>
                <a:gd name="connsiteX407" fmla="*/ 8610 w 239867"/>
                <a:gd name="connsiteY407" fmla="*/ 120403 h 321784"/>
                <a:gd name="connsiteX408" fmla="*/ 10018 w 239867"/>
                <a:gd name="connsiteY408" fmla="*/ 118079 h 321784"/>
                <a:gd name="connsiteX409" fmla="*/ 11271 w 239867"/>
                <a:gd name="connsiteY409" fmla="*/ 121798 h 321784"/>
                <a:gd name="connsiteX410" fmla="*/ 11271 w 239867"/>
                <a:gd name="connsiteY410" fmla="*/ 119319 h 321784"/>
                <a:gd name="connsiteX411" fmla="*/ 11271 w 239867"/>
                <a:gd name="connsiteY411" fmla="*/ 115600 h 321784"/>
                <a:gd name="connsiteX412" fmla="*/ 12523 w 239867"/>
                <a:gd name="connsiteY412" fmla="*/ 110641 h 321784"/>
                <a:gd name="connsiteX413" fmla="*/ 13775 w 239867"/>
                <a:gd name="connsiteY413" fmla="*/ 111881 h 321784"/>
                <a:gd name="connsiteX414" fmla="*/ 13775 w 239867"/>
                <a:gd name="connsiteY414" fmla="*/ 106922 h 321784"/>
                <a:gd name="connsiteX415" fmla="*/ 14526 w 239867"/>
                <a:gd name="connsiteY415" fmla="*/ 106179 h 321784"/>
                <a:gd name="connsiteX416" fmla="*/ 10986 w 239867"/>
                <a:gd name="connsiteY416" fmla="*/ 106179 h 321784"/>
                <a:gd name="connsiteX417" fmla="*/ 10986 w 239867"/>
                <a:gd name="connsiteY417" fmla="*/ 103432 h 321784"/>
                <a:gd name="connsiteX418" fmla="*/ 14579 w 239867"/>
                <a:gd name="connsiteY418" fmla="*/ 106126 h 321784"/>
                <a:gd name="connsiteX419" fmla="*/ 15028 w 239867"/>
                <a:gd name="connsiteY419" fmla="*/ 105682 h 321784"/>
                <a:gd name="connsiteX420" fmla="*/ 15184 w 239867"/>
                <a:gd name="connsiteY420" fmla="*/ 101963 h 321784"/>
                <a:gd name="connsiteX421" fmla="*/ 16066 w 239867"/>
                <a:gd name="connsiteY421" fmla="*/ 98970 h 321784"/>
                <a:gd name="connsiteX422" fmla="*/ 17532 w 239867"/>
                <a:gd name="connsiteY422" fmla="*/ 98244 h 321784"/>
                <a:gd name="connsiteX423" fmla="*/ 17532 w 239867"/>
                <a:gd name="connsiteY423" fmla="*/ 85847 h 321784"/>
                <a:gd name="connsiteX424" fmla="*/ 20037 w 239867"/>
                <a:gd name="connsiteY424" fmla="*/ 90806 h 321784"/>
                <a:gd name="connsiteX425" fmla="*/ 21289 w 239867"/>
                <a:gd name="connsiteY425" fmla="*/ 88327 h 321784"/>
                <a:gd name="connsiteX426" fmla="*/ 20037 w 239867"/>
                <a:gd name="connsiteY426" fmla="*/ 92046 h 321784"/>
                <a:gd name="connsiteX427" fmla="*/ 22541 w 239867"/>
                <a:gd name="connsiteY427" fmla="*/ 82128 h 321784"/>
                <a:gd name="connsiteX428" fmla="*/ 26298 w 239867"/>
                <a:gd name="connsiteY428" fmla="*/ 80889 h 321784"/>
                <a:gd name="connsiteX429" fmla="*/ 23794 w 239867"/>
                <a:gd name="connsiteY429" fmla="*/ 77170 h 321784"/>
                <a:gd name="connsiteX430" fmla="*/ 27551 w 239867"/>
                <a:gd name="connsiteY430" fmla="*/ 75930 h 321784"/>
                <a:gd name="connsiteX431" fmla="*/ 33812 w 239867"/>
                <a:gd name="connsiteY431" fmla="*/ 67252 h 321784"/>
                <a:gd name="connsiteX432" fmla="*/ 33812 w 239867"/>
                <a:gd name="connsiteY432" fmla="*/ 64773 h 321784"/>
                <a:gd name="connsiteX433" fmla="*/ 40074 w 239867"/>
                <a:gd name="connsiteY433" fmla="*/ 54855 h 321784"/>
                <a:gd name="connsiteX434" fmla="*/ 41326 w 239867"/>
                <a:gd name="connsiteY434" fmla="*/ 54855 h 321784"/>
                <a:gd name="connsiteX435" fmla="*/ 43831 w 239867"/>
                <a:gd name="connsiteY435" fmla="*/ 49897 h 321784"/>
                <a:gd name="connsiteX436" fmla="*/ 45083 w 239867"/>
                <a:gd name="connsiteY436" fmla="*/ 53616 h 321784"/>
                <a:gd name="connsiteX437" fmla="*/ 46335 w 239867"/>
                <a:gd name="connsiteY437" fmla="*/ 51136 h 321784"/>
                <a:gd name="connsiteX438" fmla="*/ 47587 w 239867"/>
                <a:gd name="connsiteY438" fmla="*/ 52376 h 321784"/>
                <a:gd name="connsiteX439" fmla="*/ 48840 w 239867"/>
                <a:gd name="connsiteY439" fmla="*/ 46178 h 321784"/>
                <a:gd name="connsiteX440" fmla="*/ 47587 w 239867"/>
                <a:gd name="connsiteY440" fmla="*/ 47417 h 321784"/>
                <a:gd name="connsiteX441" fmla="*/ 52597 w 239867"/>
                <a:gd name="connsiteY441" fmla="*/ 42459 h 321784"/>
                <a:gd name="connsiteX442" fmla="*/ 53849 w 239867"/>
                <a:gd name="connsiteY442" fmla="*/ 44938 h 321784"/>
                <a:gd name="connsiteX443" fmla="*/ 50092 w 239867"/>
                <a:gd name="connsiteY443" fmla="*/ 47417 h 321784"/>
                <a:gd name="connsiteX444" fmla="*/ 53849 w 239867"/>
                <a:gd name="connsiteY444" fmla="*/ 46178 h 321784"/>
                <a:gd name="connsiteX445" fmla="*/ 53849 w 239867"/>
                <a:gd name="connsiteY445" fmla="*/ 44938 h 321784"/>
                <a:gd name="connsiteX446" fmla="*/ 53849 w 239867"/>
                <a:gd name="connsiteY446" fmla="*/ 41219 h 321784"/>
                <a:gd name="connsiteX447" fmla="*/ 58858 w 239867"/>
                <a:gd name="connsiteY447" fmla="*/ 36260 h 321784"/>
                <a:gd name="connsiteX448" fmla="*/ 58858 w 239867"/>
                <a:gd name="connsiteY448" fmla="*/ 38740 h 321784"/>
                <a:gd name="connsiteX449" fmla="*/ 61363 w 239867"/>
                <a:gd name="connsiteY449" fmla="*/ 35021 h 321784"/>
                <a:gd name="connsiteX450" fmla="*/ 61363 w 239867"/>
                <a:gd name="connsiteY450" fmla="*/ 39979 h 321784"/>
                <a:gd name="connsiteX451" fmla="*/ 65120 w 239867"/>
                <a:gd name="connsiteY451" fmla="*/ 32541 h 321784"/>
                <a:gd name="connsiteX452" fmla="*/ 66372 w 239867"/>
                <a:gd name="connsiteY452" fmla="*/ 33781 h 321784"/>
                <a:gd name="connsiteX453" fmla="*/ 68877 w 239867"/>
                <a:gd name="connsiteY453" fmla="*/ 28822 h 321784"/>
                <a:gd name="connsiteX454" fmla="*/ 68877 w 239867"/>
                <a:gd name="connsiteY454" fmla="*/ 27583 h 321784"/>
                <a:gd name="connsiteX455" fmla="*/ 73886 w 239867"/>
                <a:gd name="connsiteY455" fmla="*/ 25103 h 321784"/>
                <a:gd name="connsiteX456" fmla="*/ 70129 w 239867"/>
                <a:gd name="connsiteY456" fmla="*/ 25103 h 321784"/>
                <a:gd name="connsiteX457" fmla="*/ 82652 w 239867"/>
                <a:gd name="connsiteY457" fmla="*/ 21384 h 321784"/>
                <a:gd name="connsiteX458" fmla="*/ 81400 w 239867"/>
                <a:gd name="connsiteY458" fmla="*/ 20144 h 321784"/>
                <a:gd name="connsiteX459" fmla="*/ 86409 w 239867"/>
                <a:gd name="connsiteY459" fmla="*/ 17665 h 321784"/>
                <a:gd name="connsiteX460" fmla="*/ 87661 w 239867"/>
                <a:gd name="connsiteY460" fmla="*/ 18905 h 321784"/>
                <a:gd name="connsiteX461" fmla="*/ 93923 w 239867"/>
                <a:gd name="connsiteY461" fmla="*/ 12706 h 321784"/>
                <a:gd name="connsiteX462" fmla="*/ 98932 w 239867"/>
                <a:gd name="connsiteY462" fmla="*/ 11467 h 321784"/>
                <a:gd name="connsiteX463" fmla="*/ 92670 w 239867"/>
                <a:gd name="connsiteY463" fmla="*/ 17665 h 321784"/>
                <a:gd name="connsiteX464" fmla="*/ 95175 w 239867"/>
                <a:gd name="connsiteY464" fmla="*/ 16425 h 321784"/>
                <a:gd name="connsiteX465" fmla="*/ 93923 w 239867"/>
                <a:gd name="connsiteY465" fmla="*/ 18905 h 321784"/>
                <a:gd name="connsiteX466" fmla="*/ 102689 w 239867"/>
                <a:gd name="connsiteY466" fmla="*/ 13946 h 321784"/>
                <a:gd name="connsiteX467" fmla="*/ 97679 w 239867"/>
                <a:gd name="connsiteY467" fmla="*/ 15186 h 321784"/>
                <a:gd name="connsiteX468" fmla="*/ 100184 w 239867"/>
                <a:gd name="connsiteY468" fmla="*/ 11467 h 321784"/>
                <a:gd name="connsiteX469" fmla="*/ 105964 w 239867"/>
                <a:gd name="connsiteY469" fmla="*/ 10322 h 321784"/>
                <a:gd name="connsiteX470" fmla="*/ 115212 w 239867"/>
                <a:gd name="connsiteY470" fmla="*/ 11467 h 321784"/>
                <a:gd name="connsiteX471" fmla="*/ 118969 w 239867"/>
                <a:gd name="connsiteY471" fmla="*/ 7748 h 321784"/>
                <a:gd name="connsiteX472" fmla="*/ 113959 w 239867"/>
                <a:gd name="connsiteY472" fmla="*/ 6508 h 321784"/>
                <a:gd name="connsiteX473" fmla="*/ 126482 w 239867"/>
                <a:gd name="connsiteY473" fmla="*/ 5268 h 321784"/>
                <a:gd name="connsiteX474" fmla="*/ 126482 w 239867"/>
                <a:gd name="connsiteY474" fmla="*/ 7748 h 321784"/>
                <a:gd name="connsiteX475" fmla="*/ 131492 w 239867"/>
                <a:gd name="connsiteY475" fmla="*/ 5268 h 321784"/>
                <a:gd name="connsiteX476" fmla="*/ 131492 w 239867"/>
                <a:gd name="connsiteY476" fmla="*/ 6508 h 321784"/>
                <a:gd name="connsiteX477" fmla="*/ 139005 w 239867"/>
                <a:gd name="connsiteY477" fmla="*/ 1549 h 321784"/>
                <a:gd name="connsiteX478" fmla="*/ 140258 w 239867"/>
                <a:gd name="connsiteY478" fmla="*/ 4029 h 321784"/>
                <a:gd name="connsiteX479" fmla="*/ 144015 w 239867"/>
                <a:gd name="connsiteY479" fmla="*/ 2789 h 321784"/>
                <a:gd name="connsiteX480" fmla="*/ 155285 w 239867"/>
                <a:gd name="connsiteY480" fmla="*/ 2789 h 321784"/>
                <a:gd name="connsiteX481" fmla="*/ 154033 w 239867"/>
                <a:gd name="connsiteY481" fmla="*/ 1549 h 321784"/>
                <a:gd name="connsiteX482" fmla="*/ 179079 w 239867"/>
                <a:gd name="connsiteY482" fmla="*/ 1549 h 3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239867" h="321784">
                  <a:moveTo>
                    <a:pt x="178848" y="319631"/>
                  </a:moveTo>
                  <a:lnTo>
                    <a:pt x="182059" y="320411"/>
                  </a:lnTo>
                  <a:cubicBezTo>
                    <a:pt x="182059" y="320411"/>
                    <a:pt x="180489" y="320411"/>
                    <a:pt x="180489" y="321784"/>
                  </a:cubicBezTo>
                  <a:close/>
                  <a:moveTo>
                    <a:pt x="212857" y="317666"/>
                  </a:moveTo>
                  <a:lnTo>
                    <a:pt x="211484" y="321327"/>
                  </a:lnTo>
                  <a:lnTo>
                    <a:pt x="208736" y="319496"/>
                  </a:lnTo>
                  <a:cubicBezTo>
                    <a:pt x="208736" y="317666"/>
                    <a:pt x="211484" y="319496"/>
                    <a:pt x="212857" y="317666"/>
                  </a:cubicBezTo>
                  <a:close/>
                  <a:moveTo>
                    <a:pt x="185394" y="317666"/>
                  </a:moveTo>
                  <a:cubicBezTo>
                    <a:pt x="184022" y="317666"/>
                    <a:pt x="185394" y="319496"/>
                    <a:pt x="184022" y="321327"/>
                  </a:cubicBezTo>
                  <a:cubicBezTo>
                    <a:pt x="181276" y="319496"/>
                    <a:pt x="184022" y="317666"/>
                    <a:pt x="185394" y="317666"/>
                  </a:cubicBezTo>
                  <a:close/>
                  <a:moveTo>
                    <a:pt x="177350" y="317666"/>
                  </a:moveTo>
                  <a:lnTo>
                    <a:pt x="178848" y="319631"/>
                  </a:lnTo>
                  <a:lnTo>
                    <a:pt x="178527" y="319553"/>
                  </a:lnTo>
                  <a:cubicBezTo>
                    <a:pt x="177350" y="319039"/>
                    <a:pt x="176566" y="318353"/>
                    <a:pt x="177350" y="317666"/>
                  </a:cubicBezTo>
                  <a:close/>
                  <a:moveTo>
                    <a:pt x="164791" y="317666"/>
                  </a:moveTo>
                  <a:lnTo>
                    <a:pt x="168912" y="317666"/>
                  </a:lnTo>
                  <a:cubicBezTo>
                    <a:pt x="168912" y="317666"/>
                    <a:pt x="168912" y="320411"/>
                    <a:pt x="167538" y="320411"/>
                  </a:cubicBezTo>
                  <a:close/>
                  <a:moveTo>
                    <a:pt x="157468" y="317666"/>
                  </a:moveTo>
                  <a:lnTo>
                    <a:pt x="157468" y="320411"/>
                  </a:lnTo>
                  <a:lnTo>
                    <a:pt x="155637" y="320411"/>
                  </a:lnTo>
                  <a:cubicBezTo>
                    <a:pt x="153805" y="317666"/>
                    <a:pt x="155637" y="317666"/>
                    <a:pt x="157468" y="317666"/>
                  </a:cubicBezTo>
                  <a:close/>
                  <a:moveTo>
                    <a:pt x="137331" y="317666"/>
                  </a:moveTo>
                  <a:lnTo>
                    <a:pt x="140076" y="320411"/>
                  </a:lnTo>
                  <a:lnTo>
                    <a:pt x="137331" y="320411"/>
                  </a:lnTo>
                  <a:close/>
                  <a:moveTo>
                    <a:pt x="131833" y="317666"/>
                  </a:moveTo>
                  <a:lnTo>
                    <a:pt x="135496" y="320411"/>
                  </a:lnTo>
                  <a:lnTo>
                    <a:pt x="133665" y="320411"/>
                  </a:lnTo>
                  <a:close/>
                  <a:moveTo>
                    <a:pt x="146484" y="315310"/>
                  </a:moveTo>
                  <a:cubicBezTo>
                    <a:pt x="148925" y="316879"/>
                    <a:pt x="147705" y="316879"/>
                    <a:pt x="151367" y="316879"/>
                  </a:cubicBezTo>
                  <a:lnTo>
                    <a:pt x="151367" y="321588"/>
                  </a:lnTo>
                  <a:cubicBezTo>
                    <a:pt x="148925" y="318449"/>
                    <a:pt x="146484" y="320018"/>
                    <a:pt x="145263" y="321588"/>
                  </a:cubicBezTo>
                  <a:lnTo>
                    <a:pt x="146484" y="320018"/>
                  </a:lnTo>
                  <a:lnTo>
                    <a:pt x="142822" y="320018"/>
                  </a:lnTo>
                  <a:lnTo>
                    <a:pt x="144651" y="317666"/>
                  </a:lnTo>
                  <a:lnTo>
                    <a:pt x="145111" y="317075"/>
                  </a:lnTo>
                  <a:cubicBezTo>
                    <a:pt x="146179" y="316487"/>
                    <a:pt x="147094" y="316095"/>
                    <a:pt x="146484" y="315310"/>
                  </a:cubicBezTo>
                  <a:close/>
                  <a:moveTo>
                    <a:pt x="195008" y="313083"/>
                  </a:moveTo>
                  <a:lnTo>
                    <a:pt x="194702" y="313389"/>
                  </a:lnTo>
                  <a:lnTo>
                    <a:pt x="195008" y="313198"/>
                  </a:lnTo>
                  <a:close/>
                  <a:moveTo>
                    <a:pt x="132744" y="312708"/>
                  </a:moveTo>
                  <a:lnTo>
                    <a:pt x="135248" y="313204"/>
                  </a:lnTo>
                  <a:lnTo>
                    <a:pt x="135248" y="313948"/>
                  </a:lnTo>
                  <a:cubicBezTo>
                    <a:pt x="135248" y="313948"/>
                    <a:pt x="133996" y="312708"/>
                    <a:pt x="132744" y="312708"/>
                  </a:cubicBezTo>
                  <a:close/>
                  <a:moveTo>
                    <a:pt x="221554" y="312168"/>
                  </a:moveTo>
                  <a:lnTo>
                    <a:pt x="223385" y="312168"/>
                  </a:lnTo>
                  <a:lnTo>
                    <a:pt x="219722" y="314915"/>
                  </a:lnTo>
                  <a:close/>
                  <a:moveTo>
                    <a:pt x="218504" y="312168"/>
                  </a:moveTo>
                  <a:lnTo>
                    <a:pt x="217284" y="314366"/>
                  </a:lnTo>
                  <a:cubicBezTo>
                    <a:pt x="214842" y="313267"/>
                    <a:pt x="211180" y="316564"/>
                    <a:pt x="208739" y="314366"/>
                  </a:cubicBezTo>
                  <a:cubicBezTo>
                    <a:pt x="211180" y="314366"/>
                    <a:pt x="216063" y="313267"/>
                    <a:pt x="218504" y="312168"/>
                  </a:cubicBezTo>
                  <a:close/>
                  <a:moveTo>
                    <a:pt x="197749" y="312168"/>
                  </a:moveTo>
                  <a:lnTo>
                    <a:pt x="199737" y="312957"/>
                  </a:lnTo>
                  <a:lnTo>
                    <a:pt x="199947" y="312168"/>
                  </a:lnTo>
                  <a:lnTo>
                    <a:pt x="200496" y="312168"/>
                  </a:lnTo>
                  <a:lnTo>
                    <a:pt x="201046" y="312168"/>
                  </a:lnTo>
                  <a:cubicBezTo>
                    <a:pt x="202145" y="312168"/>
                    <a:pt x="202145" y="312168"/>
                    <a:pt x="202145" y="312168"/>
                  </a:cubicBezTo>
                  <a:lnTo>
                    <a:pt x="200624" y="313309"/>
                  </a:lnTo>
                  <a:lnTo>
                    <a:pt x="200634" y="313313"/>
                  </a:lnTo>
                  <a:cubicBezTo>
                    <a:pt x="200771" y="314000"/>
                    <a:pt x="199947" y="314915"/>
                    <a:pt x="197749" y="315831"/>
                  </a:cubicBezTo>
                  <a:cubicBezTo>
                    <a:pt x="199947" y="314000"/>
                    <a:pt x="197749" y="314000"/>
                    <a:pt x="197749" y="312168"/>
                  </a:cubicBezTo>
                  <a:close/>
                  <a:moveTo>
                    <a:pt x="195008" y="312168"/>
                  </a:moveTo>
                  <a:lnTo>
                    <a:pt x="195923" y="312168"/>
                  </a:lnTo>
                  <a:lnTo>
                    <a:pt x="196380" y="312168"/>
                  </a:lnTo>
                  <a:lnTo>
                    <a:pt x="196255" y="312418"/>
                  </a:lnTo>
                  <a:lnTo>
                    <a:pt x="196655" y="312168"/>
                  </a:lnTo>
                  <a:lnTo>
                    <a:pt x="196184" y="312561"/>
                  </a:lnTo>
                  <a:lnTo>
                    <a:pt x="195008" y="314915"/>
                  </a:lnTo>
                  <a:lnTo>
                    <a:pt x="195008" y="313541"/>
                  </a:lnTo>
                  <a:lnTo>
                    <a:pt x="193360" y="314915"/>
                  </a:lnTo>
                  <a:lnTo>
                    <a:pt x="192262" y="314915"/>
                  </a:lnTo>
                  <a:lnTo>
                    <a:pt x="193725" y="314000"/>
                  </a:lnTo>
                  <a:lnTo>
                    <a:pt x="192262" y="314000"/>
                  </a:lnTo>
                  <a:lnTo>
                    <a:pt x="195008" y="312626"/>
                  </a:lnTo>
                  <a:close/>
                  <a:moveTo>
                    <a:pt x="181276" y="312168"/>
                  </a:moveTo>
                  <a:lnTo>
                    <a:pt x="184022" y="312168"/>
                  </a:lnTo>
                  <a:lnTo>
                    <a:pt x="181276" y="314915"/>
                  </a:lnTo>
                  <a:cubicBezTo>
                    <a:pt x="181276" y="312168"/>
                    <a:pt x="181276" y="312168"/>
                    <a:pt x="181276" y="312168"/>
                  </a:cubicBezTo>
                  <a:close/>
                  <a:moveTo>
                    <a:pt x="179898" y="312168"/>
                  </a:moveTo>
                  <a:cubicBezTo>
                    <a:pt x="179898" y="314915"/>
                    <a:pt x="179898" y="314915"/>
                    <a:pt x="179898" y="314915"/>
                  </a:cubicBezTo>
                  <a:cubicBezTo>
                    <a:pt x="178524" y="314915"/>
                    <a:pt x="177151" y="314915"/>
                    <a:pt x="175777" y="314915"/>
                  </a:cubicBezTo>
                  <a:cubicBezTo>
                    <a:pt x="177151" y="314915"/>
                    <a:pt x="178524" y="314915"/>
                    <a:pt x="179898" y="312168"/>
                  </a:cubicBezTo>
                  <a:close/>
                  <a:moveTo>
                    <a:pt x="173950" y="312168"/>
                  </a:moveTo>
                  <a:lnTo>
                    <a:pt x="172119" y="314915"/>
                  </a:lnTo>
                  <a:lnTo>
                    <a:pt x="170289" y="314915"/>
                  </a:lnTo>
                  <a:close/>
                  <a:moveTo>
                    <a:pt x="156552" y="312168"/>
                  </a:moveTo>
                  <a:cubicBezTo>
                    <a:pt x="158384" y="313542"/>
                    <a:pt x="154721" y="313542"/>
                    <a:pt x="158384" y="313542"/>
                  </a:cubicBezTo>
                  <a:cubicBezTo>
                    <a:pt x="157468" y="314915"/>
                    <a:pt x="157468" y="316289"/>
                    <a:pt x="155637" y="316289"/>
                  </a:cubicBezTo>
                  <a:cubicBezTo>
                    <a:pt x="153805" y="313542"/>
                    <a:pt x="155637" y="313542"/>
                    <a:pt x="156552" y="312168"/>
                  </a:cubicBezTo>
                  <a:close/>
                  <a:moveTo>
                    <a:pt x="148317" y="312168"/>
                  </a:moveTo>
                  <a:lnTo>
                    <a:pt x="149415" y="312168"/>
                  </a:lnTo>
                  <a:lnTo>
                    <a:pt x="151062" y="312168"/>
                  </a:lnTo>
                  <a:lnTo>
                    <a:pt x="151062" y="312302"/>
                  </a:lnTo>
                  <a:lnTo>
                    <a:pt x="151367" y="312171"/>
                  </a:lnTo>
                  <a:lnTo>
                    <a:pt x="151367" y="312626"/>
                  </a:lnTo>
                  <a:lnTo>
                    <a:pt x="151978" y="312168"/>
                  </a:lnTo>
                  <a:lnTo>
                    <a:pt x="151367" y="313085"/>
                  </a:lnTo>
                  <a:lnTo>
                    <a:pt x="151367" y="314338"/>
                  </a:lnTo>
                  <a:lnTo>
                    <a:pt x="152710" y="315831"/>
                  </a:lnTo>
                  <a:lnTo>
                    <a:pt x="151612" y="315831"/>
                  </a:lnTo>
                  <a:lnTo>
                    <a:pt x="151367" y="315695"/>
                  </a:lnTo>
                  <a:lnTo>
                    <a:pt x="151367" y="316879"/>
                  </a:lnTo>
                  <a:lnTo>
                    <a:pt x="149076" y="314915"/>
                  </a:lnTo>
                  <a:lnTo>
                    <a:pt x="148317" y="314915"/>
                  </a:lnTo>
                  <a:lnTo>
                    <a:pt x="148722" y="314611"/>
                  </a:lnTo>
                  <a:lnTo>
                    <a:pt x="147705" y="313740"/>
                  </a:lnTo>
                  <a:lnTo>
                    <a:pt x="148738" y="313297"/>
                  </a:lnTo>
                  <a:lnTo>
                    <a:pt x="149003" y="312855"/>
                  </a:lnTo>
                  <a:close/>
                  <a:moveTo>
                    <a:pt x="104373" y="312168"/>
                  </a:moveTo>
                  <a:cubicBezTo>
                    <a:pt x="104373" y="314000"/>
                    <a:pt x="104373" y="314000"/>
                    <a:pt x="107118" y="314000"/>
                  </a:cubicBezTo>
                  <a:lnTo>
                    <a:pt x="104373" y="315831"/>
                  </a:lnTo>
                  <a:close/>
                  <a:moveTo>
                    <a:pt x="96132" y="312168"/>
                  </a:moveTo>
                  <a:cubicBezTo>
                    <a:pt x="97963" y="315831"/>
                    <a:pt x="96132" y="314000"/>
                    <a:pt x="96132" y="315831"/>
                  </a:cubicBezTo>
                  <a:cubicBezTo>
                    <a:pt x="93387" y="312168"/>
                    <a:pt x="96132" y="314000"/>
                    <a:pt x="96132" y="312168"/>
                  </a:cubicBezTo>
                  <a:close/>
                  <a:moveTo>
                    <a:pt x="168088" y="306680"/>
                  </a:moveTo>
                  <a:cubicBezTo>
                    <a:pt x="166989" y="308510"/>
                    <a:pt x="169187" y="308510"/>
                    <a:pt x="169187" y="310341"/>
                  </a:cubicBezTo>
                  <a:cubicBezTo>
                    <a:pt x="166989" y="308510"/>
                    <a:pt x="165890" y="308510"/>
                    <a:pt x="164791" y="310341"/>
                  </a:cubicBezTo>
                  <a:cubicBezTo>
                    <a:pt x="165890" y="308510"/>
                    <a:pt x="166989" y="308510"/>
                    <a:pt x="168088" y="306680"/>
                  </a:cubicBezTo>
                  <a:close/>
                  <a:moveTo>
                    <a:pt x="93913" y="306617"/>
                  </a:moveTo>
                  <a:lnTo>
                    <a:pt x="96271" y="306820"/>
                  </a:lnTo>
                  <a:cubicBezTo>
                    <a:pt x="97680" y="307130"/>
                    <a:pt x="98932" y="307749"/>
                    <a:pt x="98932" y="308989"/>
                  </a:cubicBezTo>
                  <a:lnTo>
                    <a:pt x="96851" y="308989"/>
                  </a:lnTo>
                  <a:lnTo>
                    <a:pt x="97505" y="309425"/>
                  </a:lnTo>
                  <a:cubicBezTo>
                    <a:pt x="97505" y="309425"/>
                    <a:pt x="96132" y="309425"/>
                    <a:pt x="94760" y="309425"/>
                  </a:cubicBezTo>
                  <a:lnTo>
                    <a:pt x="94542" y="308989"/>
                  </a:lnTo>
                  <a:lnTo>
                    <a:pt x="92670" y="308989"/>
                  </a:lnTo>
                  <a:cubicBezTo>
                    <a:pt x="92044" y="307749"/>
                    <a:pt x="92983" y="308059"/>
                    <a:pt x="93766" y="308214"/>
                  </a:cubicBezTo>
                  <a:lnTo>
                    <a:pt x="93826" y="307558"/>
                  </a:lnTo>
                  <a:lnTo>
                    <a:pt x="93387" y="306680"/>
                  </a:lnTo>
                  <a:lnTo>
                    <a:pt x="93877" y="307007"/>
                  </a:lnTo>
                  <a:close/>
                  <a:moveTo>
                    <a:pt x="92670" y="306510"/>
                  </a:moveTo>
                  <a:lnTo>
                    <a:pt x="93923" y="306510"/>
                  </a:lnTo>
                  <a:lnTo>
                    <a:pt x="93913" y="306617"/>
                  </a:lnTo>
                  <a:close/>
                  <a:moveTo>
                    <a:pt x="27470" y="263651"/>
                  </a:moveTo>
                  <a:cubicBezTo>
                    <a:pt x="28568" y="262736"/>
                    <a:pt x="28568" y="263651"/>
                    <a:pt x="29666" y="264566"/>
                  </a:cubicBezTo>
                  <a:cubicBezTo>
                    <a:pt x="29666" y="263651"/>
                    <a:pt x="31863" y="266397"/>
                    <a:pt x="29666" y="266397"/>
                  </a:cubicBezTo>
                  <a:cubicBezTo>
                    <a:pt x="29666" y="263651"/>
                    <a:pt x="28568" y="267312"/>
                    <a:pt x="27470" y="263651"/>
                  </a:cubicBezTo>
                  <a:close/>
                  <a:moveTo>
                    <a:pt x="30055" y="238328"/>
                  </a:moveTo>
                  <a:lnTo>
                    <a:pt x="33812" y="239567"/>
                  </a:lnTo>
                  <a:lnTo>
                    <a:pt x="32560" y="240807"/>
                  </a:lnTo>
                  <a:cubicBezTo>
                    <a:pt x="33812" y="242047"/>
                    <a:pt x="35064" y="243286"/>
                    <a:pt x="35064" y="244526"/>
                  </a:cubicBezTo>
                  <a:cubicBezTo>
                    <a:pt x="35064" y="244526"/>
                    <a:pt x="35064" y="244526"/>
                    <a:pt x="33812" y="244526"/>
                  </a:cubicBezTo>
                  <a:cubicBezTo>
                    <a:pt x="37569" y="244526"/>
                    <a:pt x="40074" y="248245"/>
                    <a:pt x="41326" y="248245"/>
                  </a:cubicBezTo>
                  <a:cubicBezTo>
                    <a:pt x="40074" y="251964"/>
                    <a:pt x="43831" y="251964"/>
                    <a:pt x="42578" y="254443"/>
                  </a:cubicBezTo>
                  <a:cubicBezTo>
                    <a:pt x="42578" y="254443"/>
                    <a:pt x="42578" y="254443"/>
                    <a:pt x="43831" y="254443"/>
                  </a:cubicBezTo>
                  <a:lnTo>
                    <a:pt x="44048" y="254443"/>
                  </a:lnTo>
                  <a:lnTo>
                    <a:pt x="46692" y="253123"/>
                  </a:lnTo>
                  <a:cubicBezTo>
                    <a:pt x="46692" y="251750"/>
                    <a:pt x="46692" y="254495"/>
                    <a:pt x="46692" y="255868"/>
                  </a:cubicBezTo>
                  <a:lnTo>
                    <a:pt x="45498" y="255272"/>
                  </a:lnTo>
                  <a:lnTo>
                    <a:pt x="45083" y="255683"/>
                  </a:lnTo>
                  <a:cubicBezTo>
                    <a:pt x="46335" y="255683"/>
                    <a:pt x="47587" y="256923"/>
                    <a:pt x="47587" y="256923"/>
                  </a:cubicBezTo>
                  <a:lnTo>
                    <a:pt x="47587" y="258163"/>
                  </a:lnTo>
                  <a:cubicBezTo>
                    <a:pt x="47587" y="259402"/>
                    <a:pt x="48840" y="259402"/>
                    <a:pt x="48840" y="260642"/>
                  </a:cubicBezTo>
                  <a:cubicBezTo>
                    <a:pt x="50092" y="265601"/>
                    <a:pt x="57606" y="265601"/>
                    <a:pt x="58858" y="270559"/>
                  </a:cubicBezTo>
                  <a:cubicBezTo>
                    <a:pt x="58858" y="270559"/>
                    <a:pt x="58858" y="269320"/>
                    <a:pt x="57606" y="269320"/>
                  </a:cubicBezTo>
                  <a:cubicBezTo>
                    <a:pt x="61363" y="273039"/>
                    <a:pt x="62615" y="276758"/>
                    <a:pt x="65120" y="277997"/>
                  </a:cubicBezTo>
                  <a:lnTo>
                    <a:pt x="65120" y="276758"/>
                  </a:lnTo>
                  <a:cubicBezTo>
                    <a:pt x="68877" y="277997"/>
                    <a:pt x="70129" y="279237"/>
                    <a:pt x="72633" y="281716"/>
                  </a:cubicBezTo>
                  <a:lnTo>
                    <a:pt x="72633" y="279237"/>
                  </a:lnTo>
                  <a:cubicBezTo>
                    <a:pt x="75138" y="282956"/>
                    <a:pt x="82652" y="284196"/>
                    <a:pt x="82652" y="289154"/>
                  </a:cubicBezTo>
                  <a:cubicBezTo>
                    <a:pt x="85156" y="287915"/>
                    <a:pt x="86409" y="291634"/>
                    <a:pt x="88913" y="291634"/>
                  </a:cubicBezTo>
                  <a:lnTo>
                    <a:pt x="88913" y="292873"/>
                  </a:lnTo>
                  <a:cubicBezTo>
                    <a:pt x="90166" y="295353"/>
                    <a:pt x="92670" y="295353"/>
                    <a:pt x="93923" y="295353"/>
                  </a:cubicBezTo>
                  <a:cubicBezTo>
                    <a:pt x="97679" y="300312"/>
                    <a:pt x="103941" y="299072"/>
                    <a:pt x="107698" y="301551"/>
                  </a:cubicBezTo>
                  <a:lnTo>
                    <a:pt x="107698" y="302791"/>
                  </a:lnTo>
                  <a:lnTo>
                    <a:pt x="112394" y="302791"/>
                  </a:lnTo>
                  <a:lnTo>
                    <a:pt x="112707" y="302791"/>
                  </a:lnTo>
                  <a:lnTo>
                    <a:pt x="113959" y="302791"/>
                  </a:lnTo>
                  <a:cubicBezTo>
                    <a:pt x="115212" y="302791"/>
                    <a:pt x="118969" y="304031"/>
                    <a:pt x="120221" y="305270"/>
                  </a:cubicBezTo>
                  <a:cubicBezTo>
                    <a:pt x="120221" y="305270"/>
                    <a:pt x="121473" y="306510"/>
                    <a:pt x="122725" y="306510"/>
                  </a:cubicBezTo>
                  <a:cubicBezTo>
                    <a:pt x="118969" y="306510"/>
                    <a:pt x="122725" y="307750"/>
                    <a:pt x="121473" y="308989"/>
                  </a:cubicBezTo>
                  <a:lnTo>
                    <a:pt x="123497" y="308989"/>
                  </a:lnTo>
                  <a:lnTo>
                    <a:pt x="123365" y="308396"/>
                  </a:lnTo>
                  <a:cubicBezTo>
                    <a:pt x="124052" y="308052"/>
                    <a:pt x="124968" y="308052"/>
                    <a:pt x="124510" y="309425"/>
                  </a:cubicBezTo>
                  <a:lnTo>
                    <a:pt x="123978" y="309425"/>
                  </a:lnTo>
                  <a:lnTo>
                    <a:pt x="123978" y="310229"/>
                  </a:lnTo>
                  <a:cubicBezTo>
                    <a:pt x="126482" y="308989"/>
                    <a:pt x="128987" y="310229"/>
                    <a:pt x="131492" y="308989"/>
                  </a:cubicBezTo>
                  <a:cubicBezTo>
                    <a:pt x="131492" y="308989"/>
                    <a:pt x="130239" y="308989"/>
                    <a:pt x="130239" y="307750"/>
                  </a:cubicBezTo>
                  <a:cubicBezTo>
                    <a:pt x="132744" y="308989"/>
                    <a:pt x="131492" y="307750"/>
                    <a:pt x="131492" y="306510"/>
                  </a:cubicBezTo>
                  <a:cubicBezTo>
                    <a:pt x="133996" y="310229"/>
                    <a:pt x="136501" y="308989"/>
                    <a:pt x="137753" y="311469"/>
                  </a:cubicBezTo>
                  <a:cubicBezTo>
                    <a:pt x="135248" y="307750"/>
                    <a:pt x="144015" y="312708"/>
                    <a:pt x="142762" y="308989"/>
                  </a:cubicBezTo>
                  <a:cubicBezTo>
                    <a:pt x="144015" y="311469"/>
                    <a:pt x="144015" y="308989"/>
                    <a:pt x="145267" y="311469"/>
                  </a:cubicBezTo>
                  <a:cubicBezTo>
                    <a:pt x="142762" y="310229"/>
                    <a:pt x="140258" y="312708"/>
                    <a:pt x="136501" y="312708"/>
                  </a:cubicBezTo>
                  <a:lnTo>
                    <a:pt x="139005" y="313948"/>
                  </a:lnTo>
                  <a:lnTo>
                    <a:pt x="135248" y="313204"/>
                  </a:lnTo>
                  <a:lnTo>
                    <a:pt x="135248" y="312708"/>
                  </a:lnTo>
                  <a:lnTo>
                    <a:pt x="132744" y="312708"/>
                  </a:lnTo>
                  <a:lnTo>
                    <a:pt x="126482" y="312708"/>
                  </a:lnTo>
                  <a:cubicBezTo>
                    <a:pt x="128987" y="313948"/>
                    <a:pt x="123978" y="312708"/>
                    <a:pt x="125230" y="313948"/>
                  </a:cubicBezTo>
                  <a:lnTo>
                    <a:pt x="126482" y="313948"/>
                  </a:lnTo>
                  <a:cubicBezTo>
                    <a:pt x="127735" y="315188"/>
                    <a:pt x="126482" y="316427"/>
                    <a:pt x="123978" y="316427"/>
                  </a:cubicBezTo>
                  <a:cubicBezTo>
                    <a:pt x="118969" y="313948"/>
                    <a:pt x="108950" y="311469"/>
                    <a:pt x="107698" y="308989"/>
                  </a:cubicBezTo>
                  <a:lnTo>
                    <a:pt x="112707" y="310229"/>
                  </a:lnTo>
                  <a:lnTo>
                    <a:pt x="115212" y="311469"/>
                  </a:lnTo>
                  <a:cubicBezTo>
                    <a:pt x="115212" y="310229"/>
                    <a:pt x="118969" y="308989"/>
                    <a:pt x="116464" y="306510"/>
                  </a:cubicBezTo>
                  <a:cubicBezTo>
                    <a:pt x="112707" y="304031"/>
                    <a:pt x="111455" y="308989"/>
                    <a:pt x="105193" y="306510"/>
                  </a:cubicBezTo>
                  <a:cubicBezTo>
                    <a:pt x="103941" y="306510"/>
                    <a:pt x="106446" y="304031"/>
                    <a:pt x="102689" y="304031"/>
                  </a:cubicBezTo>
                  <a:cubicBezTo>
                    <a:pt x="97679" y="302791"/>
                    <a:pt x="93923" y="304031"/>
                    <a:pt x="92670" y="306510"/>
                  </a:cubicBezTo>
                  <a:lnTo>
                    <a:pt x="91418" y="306510"/>
                  </a:lnTo>
                  <a:cubicBezTo>
                    <a:pt x="92670" y="306510"/>
                    <a:pt x="90166" y="304031"/>
                    <a:pt x="90166" y="304031"/>
                  </a:cubicBezTo>
                  <a:cubicBezTo>
                    <a:pt x="86409" y="302791"/>
                    <a:pt x="85156" y="300312"/>
                    <a:pt x="80147" y="296593"/>
                  </a:cubicBezTo>
                  <a:cubicBezTo>
                    <a:pt x="80147" y="296593"/>
                    <a:pt x="80147" y="296593"/>
                    <a:pt x="80147" y="295353"/>
                  </a:cubicBezTo>
                  <a:cubicBezTo>
                    <a:pt x="78895" y="295353"/>
                    <a:pt x="72633" y="295353"/>
                    <a:pt x="72633" y="296593"/>
                  </a:cubicBezTo>
                  <a:cubicBezTo>
                    <a:pt x="70129" y="295353"/>
                    <a:pt x="71381" y="295353"/>
                    <a:pt x="68877" y="294113"/>
                  </a:cubicBezTo>
                  <a:cubicBezTo>
                    <a:pt x="70129" y="297832"/>
                    <a:pt x="68877" y="292873"/>
                    <a:pt x="66372" y="295353"/>
                  </a:cubicBezTo>
                  <a:cubicBezTo>
                    <a:pt x="65120" y="292873"/>
                    <a:pt x="66372" y="292873"/>
                    <a:pt x="66372" y="291634"/>
                  </a:cubicBezTo>
                  <a:cubicBezTo>
                    <a:pt x="65120" y="291634"/>
                    <a:pt x="65120" y="291634"/>
                    <a:pt x="63867" y="292873"/>
                  </a:cubicBezTo>
                  <a:cubicBezTo>
                    <a:pt x="63867" y="290394"/>
                    <a:pt x="68877" y="290394"/>
                    <a:pt x="68877" y="287915"/>
                  </a:cubicBezTo>
                  <a:cubicBezTo>
                    <a:pt x="68877" y="286675"/>
                    <a:pt x="65120" y="281716"/>
                    <a:pt x="65120" y="281716"/>
                  </a:cubicBezTo>
                  <a:cubicBezTo>
                    <a:pt x="63867" y="281716"/>
                    <a:pt x="58858" y="287915"/>
                    <a:pt x="58858" y="290394"/>
                  </a:cubicBezTo>
                  <a:cubicBezTo>
                    <a:pt x="57606" y="291634"/>
                    <a:pt x="57606" y="287915"/>
                    <a:pt x="56354" y="286675"/>
                  </a:cubicBezTo>
                  <a:cubicBezTo>
                    <a:pt x="56354" y="282956"/>
                    <a:pt x="51344" y="284196"/>
                    <a:pt x="50092" y="282956"/>
                  </a:cubicBezTo>
                  <a:cubicBezTo>
                    <a:pt x="51344" y="282956"/>
                    <a:pt x="52597" y="282956"/>
                    <a:pt x="53849" y="282956"/>
                  </a:cubicBezTo>
                  <a:lnTo>
                    <a:pt x="48840" y="280477"/>
                  </a:lnTo>
                  <a:cubicBezTo>
                    <a:pt x="48840" y="279237"/>
                    <a:pt x="52597" y="279237"/>
                    <a:pt x="52597" y="276758"/>
                  </a:cubicBezTo>
                  <a:cubicBezTo>
                    <a:pt x="48840" y="274278"/>
                    <a:pt x="42578" y="273039"/>
                    <a:pt x="41326" y="274278"/>
                  </a:cubicBezTo>
                  <a:cubicBezTo>
                    <a:pt x="43831" y="276758"/>
                    <a:pt x="46335" y="276758"/>
                    <a:pt x="48840" y="279237"/>
                  </a:cubicBezTo>
                  <a:cubicBezTo>
                    <a:pt x="47587" y="280477"/>
                    <a:pt x="43831" y="275518"/>
                    <a:pt x="42578" y="277997"/>
                  </a:cubicBezTo>
                  <a:cubicBezTo>
                    <a:pt x="41326" y="275518"/>
                    <a:pt x="40074" y="273039"/>
                    <a:pt x="38821" y="271799"/>
                  </a:cubicBezTo>
                  <a:cubicBezTo>
                    <a:pt x="38821" y="273039"/>
                    <a:pt x="41326" y="274278"/>
                    <a:pt x="41326" y="273039"/>
                  </a:cubicBezTo>
                  <a:cubicBezTo>
                    <a:pt x="40074" y="270559"/>
                    <a:pt x="40074" y="270559"/>
                    <a:pt x="40074" y="269320"/>
                  </a:cubicBezTo>
                  <a:cubicBezTo>
                    <a:pt x="43831" y="270559"/>
                    <a:pt x="51344" y="270559"/>
                    <a:pt x="55101" y="270559"/>
                  </a:cubicBezTo>
                  <a:lnTo>
                    <a:pt x="52597" y="269320"/>
                  </a:lnTo>
                  <a:lnTo>
                    <a:pt x="52597" y="268080"/>
                  </a:lnTo>
                  <a:cubicBezTo>
                    <a:pt x="48840" y="265601"/>
                    <a:pt x="41326" y="266840"/>
                    <a:pt x="38821" y="266840"/>
                  </a:cubicBezTo>
                  <a:cubicBezTo>
                    <a:pt x="37569" y="264361"/>
                    <a:pt x="41326" y="263121"/>
                    <a:pt x="41326" y="263121"/>
                  </a:cubicBezTo>
                  <a:cubicBezTo>
                    <a:pt x="38821" y="259402"/>
                    <a:pt x="33812" y="261882"/>
                    <a:pt x="31308" y="256923"/>
                  </a:cubicBezTo>
                  <a:lnTo>
                    <a:pt x="32560" y="259402"/>
                  </a:lnTo>
                  <a:cubicBezTo>
                    <a:pt x="31308" y="259402"/>
                    <a:pt x="28803" y="254443"/>
                    <a:pt x="28803" y="255683"/>
                  </a:cubicBezTo>
                  <a:cubicBezTo>
                    <a:pt x="28803" y="254443"/>
                    <a:pt x="31308" y="251964"/>
                    <a:pt x="31308" y="251964"/>
                  </a:cubicBezTo>
                  <a:lnTo>
                    <a:pt x="26298" y="249485"/>
                  </a:lnTo>
                  <a:cubicBezTo>
                    <a:pt x="26298" y="244526"/>
                    <a:pt x="25046" y="245766"/>
                    <a:pt x="26298" y="242047"/>
                  </a:cubicBezTo>
                  <a:lnTo>
                    <a:pt x="23794" y="244526"/>
                  </a:lnTo>
                  <a:cubicBezTo>
                    <a:pt x="21289" y="243286"/>
                    <a:pt x="21289" y="242047"/>
                    <a:pt x="21289" y="239567"/>
                  </a:cubicBezTo>
                  <a:cubicBezTo>
                    <a:pt x="23794" y="243286"/>
                    <a:pt x="27551" y="238328"/>
                    <a:pt x="30055" y="238328"/>
                  </a:cubicBezTo>
                  <a:close/>
                  <a:moveTo>
                    <a:pt x="18785" y="188741"/>
                  </a:moveTo>
                  <a:cubicBezTo>
                    <a:pt x="18785" y="187501"/>
                    <a:pt x="20037" y="189980"/>
                    <a:pt x="20037" y="189980"/>
                  </a:cubicBezTo>
                  <a:lnTo>
                    <a:pt x="18785" y="188989"/>
                  </a:lnTo>
                  <a:close/>
                  <a:moveTo>
                    <a:pt x="3663" y="130903"/>
                  </a:moveTo>
                  <a:lnTo>
                    <a:pt x="1832" y="133649"/>
                  </a:lnTo>
                  <a:lnTo>
                    <a:pt x="0" y="133649"/>
                  </a:lnTo>
                  <a:close/>
                  <a:moveTo>
                    <a:pt x="16280" y="98244"/>
                  </a:moveTo>
                  <a:lnTo>
                    <a:pt x="16066" y="98970"/>
                  </a:lnTo>
                  <a:lnTo>
                    <a:pt x="15028" y="99484"/>
                  </a:lnTo>
                  <a:cubicBezTo>
                    <a:pt x="15028" y="99484"/>
                    <a:pt x="15028" y="99484"/>
                    <a:pt x="16280" y="98244"/>
                  </a:cubicBezTo>
                  <a:close/>
                  <a:moveTo>
                    <a:pt x="17857" y="81460"/>
                  </a:moveTo>
                  <a:cubicBezTo>
                    <a:pt x="20602" y="81460"/>
                    <a:pt x="17857" y="83292"/>
                    <a:pt x="16484" y="85123"/>
                  </a:cubicBezTo>
                  <a:cubicBezTo>
                    <a:pt x="17857" y="85123"/>
                    <a:pt x="17857" y="83292"/>
                    <a:pt x="17857" y="81460"/>
                  </a:cubicBezTo>
                  <a:close/>
                  <a:moveTo>
                    <a:pt x="31131" y="59488"/>
                  </a:moveTo>
                  <a:lnTo>
                    <a:pt x="31131" y="63151"/>
                  </a:lnTo>
                  <a:cubicBezTo>
                    <a:pt x="31131" y="61320"/>
                    <a:pt x="27470" y="63151"/>
                    <a:pt x="31131" y="59488"/>
                  </a:cubicBezTo>
                  <a:close/>
                  <a:moveTo>
                    <a:pt x="238036" y="26530"/>
                  </a:moveTo>
                  <a:lnTo>
                    <a:pt x="239867" y="26530"/>
                  </a:lnTo>
                  <a:lnTo>
                    <a:pt x="236206" y="30193"/>
                  </a:lnTo>
                  <a:lnTo>
                    <a:pt x="237510" y="27583"/>
                  </a:lnTo>
                  <a:lnTo>
                    <a:pt x="236685" y="27583"/>
                  </a:lnTo>
                  <a:lnTo>
                    <a:pt x="236738" y="27303"/>
                  </a:lnTo>
                  <a:lnTo>
                    <a:pt x="237555" y="27494"/>
                  </a:lnTo>
                  <a:close/>
                  <a:moveTo>
                    <a:pt x="230708" y="26530"/>
                  </a:moveTo>
                  <a:lnTo>
                    <a:pt x="232540" y="26530"/>
                  </a:lnTo>
                  <a:lnTo>
                    <a:pt x="234371" y="30193"/>
                  </a:lnTo>
                  <a:close/>
                  <a:moveTo>
                    <a:pt x="81243" y="19989"/>
                  </a:moveTo>
                  <a:lnTo>
                    <a:pt x="81400" y="20144"/>
                  </a:lnTo>
                  <a:lnTo>
                    <a:pt x="78895" y="21384"/>
                  </a:lnTo>
                  <a:cubicBezTo>
                    <a:pt x="80774" y="19525"/>
                    <a:pt x="81087" y="19525"/>
                    <a:pt x="81243" y="19989"/>
                  </a:cubicBezTo>
                  <a:close/>
                  <a:moveTo>
                    <a:pt x="105193" y="10227"/>
                  </a:moveTo>
                  <a:cubicBezTo>
                    <a:pt x="106446" y="10227"/>
                    <a:pt x="106446" y="10227"/>
                    <a:pt x="106446" y="10227"/>
                  </a:cubicBezTo>
                  <a:lnTo>
                    <a:pt x="105964" y="10322"/>
                  </a:lnTo>
                  <a:close/>
                  <a:moveTo>
                    <a:pt x="176574" y="310"/>
                  </a:moveTo>
                  <a:cubicBezTo>
                    <a:pt x="177827" y="310"/>
                    <a:pt x="181584" y="-930"/>
                    <a:pt x="184088" y="1549"/>
                  </a:cubicBezTo>
                  <a:cubicBezTo>
                    <a:pt x="184088" y="1549"/>
                    <a:pt x="184088" y="1549"/>
                    <a:pt x="182836" y="1549"/>
                  </a:cubicBezTo>
                  <a:cubicBezTo>
                    <a:pt x="182836" y="1549"/>
                    <a:pt x="184088" y="4029"/>
                    <a:pt x="185340" y="4029"/>
                  </a:cubicBezTo>
                  <a:lnTo>
                    <a:pt x="186593" y="2789"/>
                  </a:lnTo>
                  <a:lnTo>
                    <a:pt x="186593" y="4029"/>
                  </a:lnTo>
                  <a:cubicBezTo>
                    <a:pt x="189097" y="4029"/>
                    <a:pt x="186593" y="1549"/>
                    <a:pt x="189097" y="1549"/>
                  </a:cubicBezTo>
                  <a:cubicBezTo>
                    <a:pt x="190350" y="5268"/>
                    <a:pt x="200368" y="4029"/>
                    <a:pt x="202873" y="7748"/>
                  </a:cubicBezTo>
                  <a:cubicBezTo>
                    <a:pt x="205377" y="5268"/>
                    <a:pt x="197863" y="6508"/>
                    <a:pt x="200368" y="5268"/>
                  </a:cubicBezTo>
                  <a:cubicBezTo>
                    <a:pt x="200368" y="5268"/>
                    <a:pt x="200368" y="5268"/>
                    <a:pt x="202873" y="6508"/>
                  </a:cubicBezTo>
                  <a:lnTo>
                    <a:pt x="202873" y="5268"/>
                  </a:lnTo>
                  <a:cubicBezTo>
                    <a:pt x="210386" y="7748"/>
                    <a:pt x="214143" y="10227"/>
                    <a:pt x="220405" y="11467"/>
                  </a:cubicBezTo>
                  <a:cubicBezTo>
                    <a:pt x="222910" y="12706"/>
                    <a:pt x="224162" y="13946"/>
                    <a:pt x="226666" y="11467"/>
                  </a:cubicBezTo>
                  <a:cubicBezTo>
                    <a:pt x="226666" y="13946"/>
                    <a:pt x="224162" y="12706"/>
                    <a:pt x="225414" y="13946"/>
                  </a:cubicBezTo>
                  <a:cubicBezTo>
                    <a:pt x="230423" y="11467"/>
                    <a:pt x="232928" y="18905"/>
                    <a:pt x="236685" y="17665"/>
                  </a:cubicBezTo>
                  <a:cubicBezTo>
                    <a:pt x="236059" y="18905"/>
                    <a:pt x="236998" y="20765"/>
                    <a:pt x="237624" y="22624"/>
                  </a:cubicBezTo>
                  <a:lnTo>
                    <a:pt x="236738" y="27303"/>
                  </a:lnTo>
                  <a:lnTo>
                    <a:pt x="235276" y="26963"/>
                  </a:lnTo>
                  <a:cubicBezTo>
                    <a:pt x="233867" y="26343"/>
                    <a:pt x="232302" y="25723"/>
                    <a:pt x="231676" y="26343"/>
                  </a:cubicBezTo>
                  <a:lnTo>
                    <a:pt x="226666" y="22624"/>
                  </a:lnTo>
                  <a:cubicBezTo>
                    <a:pt x="226666" y="23864"/>
                    <a:pt x="225414" y="23864"/>
                    <a:pt x="226666" y="25103"/>
                  </a:cubicBezTo>
                  <a:cubicBezTo>
                    <a:pt x="224162" y="23864"/>
                    <a:pt x="224162" y="23864"/>
                    <a:pt x="224162" y="25103"/>
                  </a:cubicBezTo>
                  <a:cubicBezTo>
                    <a:pt x="212891" y="16425"/>
                    <a:pt x="197863" y="17665"/>
                    <a:pt x="185340" y="13946"/>
                  </a:cubicBezTo>
                  <a:cubicBezTo>
                    <a:pt x="184088" y="13946"/>
                    <a:pt x="184088" y="13946"/>
                    <a:pt x="184088" y="15186"/>
                  </a:cubicBezTo>
                  <a:cubicBezTo>
                    <a:pt x="181584" y="12706"/>
                    <a:pt x="181584" y="15186"/>
                    <a:pt x="180331" y="15186"/>
                  </a:cubicBezTo>
                  <a:lnTo>
                    <a:pt x="177827" y="12706"/>
                  </a:lnTo>
                  <a:cubicBezTo>
                    <a:pt x="175322" y="13946"/>
                    <a:pt x="176574" y="13946"/>
                    <a:pt x="176574" y="15186"/>
                  </a:cubicBezTo>
                  <a:cubicBezTo>
                    <a:pt x="169061" y="15186"/>
                    <a:pt x="162799" y="11467"/>
                    <a:pt x="156538" y="13946"/>
                  </a:cubicBezTo>
                  <a:cubicBezTo>
                    <a:pt x="155285" y="12706"/>
                    <a:pt x="157790" y="11467"/>
                    <a:pt x="155285" y="11467"/>
                  </a:cubicBezTo>
                  <a:cubicBezTo>
                    <a:pt x="157790" y="13946"/>
                    <a:pt x="147771" y="12706"/>
                    <a:pt x="150276" y="13946"/>
                  </a:cubicBezTo>
                  <a:cubicBezTo>
                    <a:pt x="147771" y="11467"/>
                    <a:pt x="141510" y="13946"/>
                    <a:pt x="141510" y="10227"/>
                  </a:cubicBezTo>
                  <a:cubicBezTo>
                    <a:pt x="139005" y="10227"/>
                    <a:pt x="140258" y="11467"/>
                    <a:pt x="140258" y="12706"/>
                  </a:cubicBezTo>
                  <a:cubicBezTo>
                    <a:pt x="137753" y="12706"/>
                    <a:pt x="135248" y="13946"/>
                    <a:pt x="131492" y="15186"/>
                  </a:cubicBezTo>
                  <a:cubicBezTo>
                    <a:pt x="130239" y="13946"/>
                    <a:pt x="118969" y="18905"/>
                    <a:pt x="113959" y="17665"/>
                  </a:cubicBezTo>
                  <a:cubicBezTo>
                    <a:pt x="116464" y="18905"/>
                    <a:pt x="113959" y="17665"/>
                    <a:pt x="112707" y="18905"/>
                  </a:cubicBezTo>
                  <a:lnTo>
                    <a:pt x="115212" y="21384"/>
                  </a:lnTo>
                  <a:cubicBezTo>
                    <a:pt x="113959" y="21384"/>
                    <a:pt x="112707" y="21384"/>
                    <a:pt x="110202" y="21384"/>
                  </a:cubicBezTo>
                  <a:cubicBezTo>
                    <a:pt x="110202" y="22624"/>
                    <a:pt x="110202" y="22624"/>
                    <a:pt x="110202" y="22624"/>
                  </a:cubicBezTo>
                  <a:cubicBezTo>
                    <a:pt x="108950" y="22624"/>
                    <a:pt x="110202" y="21384"/>
                    <a:pt x="107698" y="21384"/>
                  </a:cubicBezTo>
                  <a:cubicBezTo>
                    <a:pt x="105193" y="22624"/>
                    <a:pt x="105193" y="23864"/>
                    <a:pt x="105193" y="25103"/>
                  </a:cubicBezTo>
                  <a:cubicBezTo>
                    <a:pt x="103941" y="25103"/>
                    <a:pt x="103941" y="25103"/>
                    <a:pt x="102689" y="26343"/>
                  </a:cubicBezTo>
                  <a:cubicBezTo>
                    <a:pt x="101436" y="26343"/>
                    <a:pt x="106446" y="22624"/>
                    <a:pt x="102689" y="23864"/>
                  </a:cubicBezTo>
                  <a:cubicBezTo>
                    <a:pt x="102689" y="23864"/>
                    <a:pt x="100184" y="27583"/>
                    <a:pt x="98932" y="26343"/>
                  </a:cubicBezTo>
                  <a:cubicBezTo>
                    <a:pt x="101436" y="25103"/>
                    <a:pt x="100184" y="25103"/>
                    <a:pt x="98932" y="25103"/>
                  </a:cubicBezTo>
                  <a:lnTo>
                    <a:pt x="96427" y="25103"/>
                  </a:lnTo>
                  <a:lnTo>
                    <a:pt x="98932" y="27583"/>
                  </a:lnTo>
                  <a:cubicBezTo>
                    <a:pt x="90166" y="31302"/>
                    <a:pt x="80147" y="35021"/>
                    <a:pt x="72633" y="42459"/>
                  </a:cubicBezTo>
                  <a:cubicBezTo>
                    <a:pt x="70129" y="41219"/>
                    <a:pt x="66372" y="47417"/>
                    <a:pt x="65120" y="44938"/>
                  </a:cubicBezTo>
                  <a:cubicBezTo>
                    <a:pt x="67624" y="42459"/>
                    <a:pt x="62615" y="42459"/>
                    <a:pt x="62615" y="44938"/>
                  </a:cubicBezTo>
                  <a:cubicBezTo>
                    <a:pt x="63867" y="43698"/>
                    <a:pt x="61363" y="49897"/>
                    <a:pt x="65120" y="47417"/>
                  </a:cubicBezTo>
                  <a:lnTo>
                    <a:pt x="63867" y="51136"/>
                  </a:lnTo>
                  <a:cubicBezTo>
                    <a:pt x="66372" y="56095"/>
                    <a:pt x="55101" y="58575"/>
                    <a:pt x="53849" y="63533"/>
                  </a:cubicBezTo>
                  <a:cubicBezTo>
                    <a:pt x="50092" y="68492"/>
                    <a:pt x="45083" y="72211"/>
                    <a:pt x="45083" y="74690"/>
                  </a:cubicBezTo>
                  <a:lnTo>
                    <a:pt x="42578" y="74690"/>
                  </a:lnTo>
                  <a:cubicBezTo>
                    <a:pt x="42578" y="78409"/>
                    <a:pt x="42578" y="79649"/>
                    <a:pt x="38821" y="83368"/>
                  </a:cubicBezTo>
                  <a:cubicBezTo>
                    <a:pt x="38821" y="83368"/>
                    <a:pt x="38821" y="83368"/>
                    <a:pt x="37569" y="83368"/>
                  </a:cubicBezTo>
                  <a:cubicBezTo>
                    <a:pt x="37569" y="85847"/>
                    <a:pt x="38821" y="87087"/>
                    <a:pt x="36317" y="90806"/>
                  </a:cubicBezTo>
                  <a:lnTo>
                    <a:pt x="35064" y="89566"/>
                  </a:lnTo>
                  <a:cubicBezTo>
                    <a:pt x="35064" y="92046"/>
                    <a:pt x="33812" y="93285"/>
                    <a:pt x="33812" y="95765"/>
                  </a:cubicBezTo>
                  <a:cubicBezTo>
                    <a:pt x="28803" y="93285"/>
                    <a:pt x="31308" y="106922"/>
                    <a:pt x="26298" y="105682"/>
                  </a:cubicBezTo>
                  <a:cubicBezTo>
                    <a:pt x="27551" y="106922"/>
                    <a:pt x="26298" y="111881"/>
                    <a:pt x="26298" y="114360"/>
                  </a:cubicBezTo>
                  <a:cubicBezTo>
                    <a:pt x="26298" y="114360"/>
                    <a:pt x="26298" y="114360"/>
                    <a:pt x="25046" y="114360"/>
                  </a:cubicBezTo>
                  <a:cubicBezTo>
                    <a:pt x="27551" y="118079"/>
                    <a:pt x="21289" y="120558"/>
                    <a:pt x="21289" y="123038"/>
                  </a:cubicBezTo>
                  <a:cubicBezTo>
                    <a:pt x="21289" y="125517"/>
                    <a:pt x="22541" y="125517"/>
                    <a:pt x="23794" y="124277"/>
                  </a:cubicBezTo>
                  <a:cubicBezTo>
                    <a:pt x="21289" y="126757"/>
                    <a:pt x="23794" y="134195"/>
                    <a:pt x="21289" y="134195"/>
                  </a:cubicBezTo>
                  <a:cubicBezTo>
                    <a:pt x="21289" y="136674"/>
                    <a:pt x="20037" y="134195"/>
                    <a:pt x="18785" y="135434"/>
                  </a:cubicBezTo>
                  <a:cubicBezTo>
                    <a:pt x="17532" y="139153"/>
                    <a:pt x="23794" y="135434"/>
                    <a:pt x="20037" y="140393"/>
                  </a:cubicBezTo>
                  <a:cubicBezTo>
                    <a:pt x="20037" y="139153"/>
                    <a:pt x="20037" y="139153"/>
                    <a:pt x="20037" y="139153"/>
                  </a:cubicBezTo>
                  <a:cubicBezTo>
                    <a:pt x="18785" y="140393"/>
                    <a:pt x="12523" y="141633"/>
                    <a:pt x="13775" y="144112"/>
                  </a:cubicBezTo>
                  <a:lnTo>
                    <a:pt x="13775" y="142873"/>
                  </a:lnTo>
                  <a:cubicBezTo>
                    <a:pt x="15028" y="146592"/>
                    <a:pt x="8766" y="150311"/>
                    <a:pt x="11271" y="151550"/>
                  </a:cubicBezTo>
                  <a:lnTo>
                    <a:pt x="13775" y="151550"/>
                  </a:lnTo>
                  <a:cubicBezTo>
                    <a:pt x="10018" y="156509"/>
                    <a:pt x="13775" y="154030"/>
                    <a:pt x="10018" y="160228"/>
                  </a:cubicBezTo>
                  <a:cubicBezTo>
                    <a:pt x="10018" y="161468"/>
                    <a:pt x="8766" y="163947"/>
                    <a:pt x="11271" y="163947"/>
                  </a:cubicBezTo>
                  <a:cubicBezTo>
                    <a:pt x="11271" y="166426"/>
                    <a:pt x="11271" y="166426"/>
                    <a:pt x="11271" y="170145"/>
                  </a:cubicBezTo>
                  <a:cubicBezTo>
                    <a:pt x="11271" y="170145"/>
                    <a:pt x="12523" y="171385"/>
                    <a:pt x="11271" y="172625"/>
                  </a:cubicBezTo>
                  <a:cubicBezTo>
                    <a:pt x="13775" y="172625"/>
                    <a:pt x="13775" y="180063"/>
                    <a:pt x="13775" y="181303"/>
                  </a:cubicBezTo>
                  <a:cubicBezTo>
                    <a:pt x="13775" y="178823"/>
                    <a:pt x="12523" y="180063"/>
                    <a:pt x="11271" y="181303"/>
                  </a:cubicBezTo>
                  <a:cubicBezTo>
                    <a:pt x="13775" y="182542"/>
                    <a:pt x="13775" y="183782"/>
                    <a:pt x="13775" y="185022"/>
                  </a:cubicBezTo>
                  <a:lnTo>
                    <a:pt x="18785" y="188989"/>
                  </a:lnTo>
                  <a:lnTo>
                    <a:pt x="18785" y="189980"/>
                  </a:lnTo>
                  <a:cubicBezTo>
                    <a:pt x="18785" y="191220"/>
                    <a:pt x="17532" y="189980"/>
                    <a:pt x="17532" y="189980"/>
                  </a:cubicBezTo>
                  <a:cubicBezTo>
                    <a:pt x="20037" y="192460"/>
                    <a:pt x="17532" y="194939"/>
                    <a:pt x="20037" y="198658"/>
                  </a:cubicBezTo>
                  <a:cubicBezTo>
                    <a:pt x="20037" y="197418"/>
                    <a:pt x="18785" y="198658"/>
                    <a:pt x="17532" y="198658"/>
                  </a:cubicBezTo>
                  <a:cubicBezTo>
                    <a:pt x="21289" y="198658"/>
                    <a:pt x="17532" y="204856"/>
                    <a:pt x="20037" y="203617"/>
                  </a:cubicBezTo>
                  <a:cubicBezTo>
                    <a:pt x="20037" y="211055"/>
                    <a:pt x="26298" y="222212"/>
                    <a:pt x="26298" y="225931"/>
                  </a:cubicBezTo>
                  <a:cubicBezTo>
                    <a:pt x="25046" y="227171"/>
                    <a:pt x="27551" y="228410"/>
                    <a:pt x="27551" y="229650"/>
                  </a:cubicBezTo>
                  <a:lnTo>
                    <a:pt x="27551" y="230890"/>
                  </a:lnTo>
                  <a:cubicBezTo>
                    <a:pt x="31308" y="232129"/>
                    <a:pt x="28803" y="232129"/>
                    <a:pt x="33812" y="235848"/>
                  </a:cubicBezTo>
                  <a:cubicBezTo>
                    <a:pt x="31308" y="234609"/>
                    <a:pt x="30055" y="235848"/>
                    <a:pt x="30055" y="238328"/>
                  </a:cubicBezTo>
                  <a:lnTo>
                    <a:pt x="20890" y="235606"/>
                  </a:lnTo>
                  <a:lnTo>
                    <a:pt x="19230" y="238928"/>
                  </a:lnTo>
                  <a:cubicBezTo>
                    <a:pt x="19230" y="237097"/>
                    <a:pt x="18314" y="237097"/>
                    <a:pt x="16484" y="235265"/>
                  </a:cubicBezTo>
                  <a:lnTo>
                    <a:pt x="19741" y="235265"/>
                  </a:lnTo>
                  <a:lnTo>
                    <a:pt x="17532" y="234609"/>
                  </a:lnTo>
                  <a:cubicBezTo>
                    <a:pt x="18785" y="234609"/>
                    <a:pt x="21289" y="233369"/>
                    <a:pt x="21289" y="233369"/>
                  </a:cubicBezTo>
                  <a:cubicBezTo>
                    <a:pt x="18785" y="234609"/>
                    <a:pt x="15028" y="224691"/>
                    <a:pt x="13775" y="219733"/>
                  </a:cubicBezTo>
                  <a:cubicBezTo>
                    <a:pt x="15028" y="220972"/>
                    <a:pt x="13775" y="217253"/>
                    <a:pt x="12523" y="216013"/>
                  </a:cubicBezTo>
                  <a:cubicBezTo>
                    <a:pt x="13775" y="216013"/>
                    <a:pt x="13775" y="217253"/>
                    <a:pt x="13775" y="217253"/>
                  </a:cubicBezTo>
                  <a:cubicBezTo>
                    <a:pt x="15028" y="213534"/>
                    <a:pt x="8766" y="214774"/>
                    <a:pt x="10018" y="211055"/>
                  </a:cubicBezTo>
                  <a:cubicBezTo>
                    <a:pt x="10018" y="213534"/>
                    <a:pt x="11271" y="213534"/>
                    <a:pt x="12523" y="212294"/>
                  </a:cubicBezTo>
                  <a:cubicBezTo>
                    <a:pt x="11271" y="211055"/>
                    <a:pt x="10018" y="204856"/>
                    <a:pt x="7514" y="207336"/>
                  </a:cubicBezTo>
                  <a:cubicBezTo>
                    <a:pt x="7514" y="204856"/>
                    <a:pt x="7514" y="204856"/>
                    <a:pt x="8766" y="203617"/>
                  </a:cubicBezTo>
                  <a:lnTo>
                    <a:pt x="6262" y="198658"/>
                  </a:lnTo>
                  <a:cubicBezTo>
                    <a:pt x="6262" y="198658"/>
                    <a:pt x="6262" y="198658"/>
                    <a:pt x="6262" y="197418"/>
                  </a:cubicBezTo>
                  <a:cubicBezTo>
                    <a:pt x="7514" y="201137"/>
                    <a:pt x="11271" y="203617"/>
                    <a:pt x="10018" y="204856"/>
                  </a:cubicBezTo>
                  <a:cubicBezTo>
                    <a:pt x="11271" y="204856"/>
                    <a:pt x="11271" y="203617"/>
                    <a:pt x="13775" y="204856"/>
                  </a:cubicBezTo>
                  <a:cubicBezTo>
                    <a:pt x="11271" y="198658"/>
                    <a:pt x="7514" y="196179"/>
                    <a:pt x="3757" y="192460"/>
                  </a:cubicBezTo>
                  <a:lnTo>
                    <a:pt x="3757" y="186261"/>
                  </a:lnTo>
                  <a:lnTo>
                    <a:pt x="6262" y="185022"/>
                  </a:lnTo>
                  <a:cubicBezTo>
                    <a:pt x="5009" y="185022"/>
                    <a:pt x="3757" y="183782"/>
                    <a:pt x="3757" y="183782"/>
                  </a:cubicBezTo>
                  <a:cubicBezTo>
                    <a:pt x="5009" y="183782"/>
                    <a:pt x="5009" y="183782"/>
                    <a:pt x="6262" y="183782"/>
                  </a:cubicBezTo>
                  <a:cubicBezTo>
                    <a:pt x="5009" y="183782"/>
                    <a:pt x="5009" y="183782"/>
                    <a:pt x="5009" y="182542"/>
                  </a:cubicBezTo>
                  <a:cubicBezTo>
                    <a:pt x="6262" y="182542"/>
                    <a:pt x="7514" y="183782"/>
                    <a:pt x="8766" y="183782"/>
                  </a:cubicBezTo>
                  <a:cubicBezTo>
                    <a:pt x="8766" y="185022"/>
                    <a:pt x="7514" y="185022"/>
                    <a:pt x="7514" y="185022"/>
                  </a:cubicBezTo>
                  <a:lnTo>
                    <a:pt x="10018" y="185022"/>
                  </a:lnTo>
                  <a:lnTo>
                    <a:pt x="11271" y="185022"/>
                  </a:lnTo>
                  <a:lnTo>
                    <a:pt x="10018" y="181303"/>
                  </a:lnTo>
                  <a:cubicBezTo>
                    <a:pt x="10018" y="181303"/>
                    <a:pt x="10018" y="182542"/>
                    <a:pt x="8766" y="183782"/>
                  </a:cubicBezTo>
                  <a:cubicBezTo>
                    <a:pt x="7514" y="181303"/>
                    <a:pt x="5009" y="177583"/>
                    <a:pt x="3757" y="181303"/>
                  </a:cubicBezTo>
                  <a:lnTo>
                    <a:pt x="5009" y="177583"/>
                  </a:lnTo>
                  <a:cubicBezTo>
                    <a:pt x="1252" y="173864"/>
                    <a:pt x="2505" y="173864"/>
                    <a:pt x="0" y="170145"/>
                  </a:cubicBezTo>
                  <a:cubicBezTo>
                    <a:pt x="1252" y="170145"/>
                    <a:pt x="1252" y="170145"/>
                    <a:pt x="2505" y="170145"/>
                  </a:cubicBezTo>
                  <a:cubicBezTo>
                    <a:pt x="0" y="166426"/>
                    <a:pt x="5009" y="161468"/>
                    <a:pt x="2505" y="160228"/>
                  </a:cubicBezTo>
                  <a:cubicBezTo>
                    <a:pt x="1252" y="156509"/>
                    <a:pt x="0" y="157749"/>
                    <a:pt x="0" y="155269"/>
                  </a:cubicBezTo>
                  <a:cubicBezTo>
                    <a:pt x="0" y="155269"/>
                    <a:pt x="1252" y="156509"/>
                    <a:pt x="1252" y="155269"/>
                  </a:cubicBezTo>
                  <a:lnTo>
                    <a:pt x="0" y="154030"/>
                  </a:lnTo>
                  <a:cubicBezTo>
                    <a:pt x="1252" y="152790"/>
                    <a:pt x="0" y="155269"/>
                    <a:pt x="1252" y="154030"/>
                  </a:cubicBezTo>
                  <a:cubicBezTo>
                    <a:pt x="1252" y="149071"/>
                    <a:pt x="1252" y="146592"/>
                    <a:pt x="2505" y="144112"/>
                  </a:cubicBezTo>
                  <a:cubicBezTo>
                    <a:pt x="3757" y="139153"/>
                    <a:pt x="0" y="144112"/>
                    <a:pt x="0" y="140393"/>
                  </a:cubicBezTo>
                  <a:cubicBezTo>
                    <a:pt x="1252" y="140393"/>
                    <a:pt x="3757" y="140393"/>
                    <a:pt x="3757" y="137914"/>
                  </a:cubicBezTo>
                  <a:cubicBezTo>
                    <a:pt x="3757" y="136674"/>
                    <a:pt x="2505" y="136674"/>
                    <a:pt x="2505" y="134195"/>
                  </a:cubicBezTo>
                  <a:lnTo>
                    <a:pt x="5009" y="134195"/>
                  </a:lnTo>
                  <a:cubicBezTo>
                    <a:pt x="5009" y="132955"/>
                    <a:pt x="6262" y="131715"/>
                    <a:pt x="7514" y="131715"/>
                  </a:cubicBezTo>
                  <a:cubicBezTo>
                    <a:pt x="6262" y="129236"/>
                    <a:pt x="7514" y="127996"/>
                    <a:pt x="7514" y="126757"/>
                  </a:cubicBezTo>
                  <a:cubicBezTo>
                    <a:pt x="7514" y="124277"/>
                    <a:pt x="2505" y="127996"/>
                    <a:pt x="1252" y="129236"/>
                  </a:cubicBezTo>
                  <a:lnTo>
                    <a:pt x="7305" y="123244"/>
                  </a:lnTo>
                  <a:lnTo>
                    <a:pt x="6262" y="125517"/>
                  </a:lnTo>
                  <a:lnTo>
                    <a:pt x="7514" y="123038"/>
                  </a:lnTo>
                  <a:lnTo>
                    <a:pt x="7305" y="123244"/>
                  </a:lnTo>
                  <a:lnTo>
                    <a:pt x="8610" y="120403"/>
                  </a:lnTo>
                  <a:cubicBezTo>
                    <a:pt x="8453" y="119319"/>
                    <a:pt x="8140" y="118699"/>
                    <a:pt x="10018" y="118079"/>
                  </a:cubicBezTo>
                  <a:cubicBezTo>
                    <a:pt x="10018" y="120558"/>
                    <a:pt x="10018" y="123038"/>
                    <a:pt x="11271" y="121798"/>
                  </a:cubicBezTo>
                  <a:lnTo>
                    <a:pt x="11271" y="119319"/>
                  </a:lnTo>
                  <a:cubicBezTo>
                    <a:pt x="11271" y="119319"/>
                    <a:pt x="11271" y="116839"/>
                    <a:pt x="11271" y="115600"/>
                  </a:cubicBezTo>
                  <a:lnTo>
                    <a:pt x="12523" y="110641"/>
                  </a:lnTo>
                  <a:cubicBezTo>
                    <a:pt x="12523" y="111881"/>
                    <a:pt x="13775" y="111881"/>
                    <a:pt x="13775" y="111881"/>
                  </a:cubicBezTo>
                  <a:lnTo>
                    <a:pt x="13775" y="106922"/>
                  </a:lnTo>
                  <a:lnTo>
                    <a:pt x="14526" y="106179"/>
                  </a:lnTo>
                  <a:lnTo>
                    <a:pt x="10986" y="106179"/>
                  </a:lnTo>
                  <a:lnTo>
                    <a:pt x="10986" y="103432"/>
                  </a:lnTo>
                  <a:lnTo>
                    <a:pt x="14579" y="106126"/>
                  </a:lnTo>
                  <a:lnTo>
                    <a:pt x="15028" y="105682"/>
                  </a:lnTo>
                  <a:cubicBezTo>
                    <a:pt x="16280" y="103823"/>
                    <a:pt x="15654" y="102893"/>
                    <a:pt x="15184" y="101963"/>
                  </a:cubicBezTo>
                  <a:lnTo>
                    <a:pt x="16066" y="98970"/>
                  </a:lnTo>
                  <a:lnTo>
                    <a:pt x="17532" y="98244"/>
                  </a:lnTo>
                  <a:cubicBezTo>
                    <a:pt x="13775" y="95765"/>
                    <a:pt x="21289" y="88327"/>
                    <a:pt x="17532" y="85847"/>
                  </a:cubicBezTo>
                  <a:cubicBezTo>
                    <a:pt x="20037" y="84608"/>
                    <a:pt x="18785" y="85847"/>
                    <a:pt x="20037" y="90806"/>
                  </a:cubicBezTo>
                  <a:lnTo>
                    <a:pt x="21289" y="88327"/>
                  </a:lnTo>
                  <a:cubicBezTo>
                    <a:pt x="21289" y="89566"/>
                    <a:pt x="20037" y="89566"/>
                    <a:pt x="20037" y="92046"/>
                  </a:cubicBezTo>
                  <a:cubicBezTo>
                    <a:pt x="23794" y="89566"/>
                    <a:pt x="22541" y="84608"/>
                    <a:pt x="22541" y="82128"/>
                  </a:cubicBezTo>
                  <a:cubicBezTo>
                    <a:pt x="23794" y="82128"/>
                    <a:pt x="25046" y="85847"/>
                    <a:pt x="26298" y="80889"/>
                  </a:cubicBezTo>
                  <a:cubicBezTo>
                    <a:pt x="28803" y="75930"/>
                    <a:pt x="23794" y="80889"/>
                    <a:pt x="23794" y="77170"/>
                  </a:cubicBezTo>
                  <a:lnTo>
                    <a:pt x="27551" y="75930"/>
                  </a:lnTo>
                  <a:cubicBezTo>
                    <a:pt x="27551" y="72211"/>
                    <a:pt x="31308" y="69732"/>
                    <a:pt x="33812" y="67252"/>
                  </a:cubicBezTo>
                  <a:cubicBezTo>
                    <a:pt x="33812" y="66013"/>
                    <a:pt x="33812" y="66013"/>
                    <a:pt x="33812" y="64773"/>
                  </a:cubicBezTo>
                  <a:cubicBezTo>
                    <a:pt x="37569" y="62294"/>
                    <a:pt x="36317" y="57335"/>
                    <a:pt x="40074" y="54855"/>
                  </a:cubicBezTo>
                  <a:cubicBezTo>
                    <a:pt x="40074" y="56095"/>
                    <a:pt x="41326" y="54855"/>
                    <a:pt x="41326" y="54855"/>
                  </a:cubicBezTo>
                  <a:lnTo>
                    <a:pt x="43831" y="49897"/>
                  </a:lnTo>
                  <a:cubicBezTo>
                    <a:pt x="42578" y="52376"/>
                    <a:pt x="43831" y="53616"/>
                    <a:pt x="45083" y="53616"/>
                  </a:cubicBezTo>
                  <a:cubicBezTo>
                    <a:pt x="45083" y="52376"/>
                    <a:pt x="45083" y="51136"/>
                    <a:pt x="46335" y="51136"/>
                  </a:cubicBezTo>
                  <a:cubicBezTo>
                    <a:pt x="46335" y="51136"/>
                    <a:pt x="46335" y="52376"/>
                    <a:pt x="47587" y="52376"/>
                  </a:cubicBezTo>
                  <a:cubicBezTo>
                    <a:pt x="47587" y="49897"/>
                    <a:pt x="48840" y="47417"/>
                    <a:pt x="48840" y="46178"/>
                  </a:cubicBezTo>
                  <a:cubicBezTo>
                    <a:pt x="48840" y="46178"/>
                    <a:pt x="48840" y="47417"/>
                    <a:pt x="47587" y="47417"/>
                  </a:cubicBezTo>
                  <a:cubicBezTo>
                    <a:pt x="48840" y="46178"/>
                    <a:pt x="50092" y="42459"/>
                    <a:pt x="52597" y="42459"/>
                  </a:cubicBezTo>
                  <a:cubicBezTo>
                    <a:pt x="53849" y="42459"/>
                    <a:pt x="52597" y="43698"/>
                    <a:pt x="53849" y="44938"/>
                  </a:cubicBezTo>
                  <a:cubicBezTo>
                    <a:pt x="50092" y="44938"/>
                    <a:pt x="50092" y="46178"/>
                    <a:pt x="50092" y="47417"/>
                  </a:cubicBezTo>
                  <a:cubicBezTo>
                    <a:pt x="53849" y="44938"/>
                    <a:pt x="51344" y="47417"/>
                    <a:pt x="53849" y="46178"/>
                  </a:cubicBezTo>
                  <a:lnTo>
                    <a:pt x="53849" y="44938"/>
                  </a:lnTo>
                  <a:lnTo>
                    <a:pt x="53849" y="41219"/>
                  </a:lnTo>
                  <a:cubicBezTo>
                    <a:pt x="56354" y="39979"/>
                    <a:pt x="56354" y="39979"/>
                    <a:pt x="58858" y="36260"/>
                  </a:cubicBezTo>
                  <a:lnTo>
                    <a:pt x="58858" y="38740"/>
                  </a:lnTo>
                  <a:lnTo>
                    <a:pt x="61363" y="35021"/>
                  </a:lnTo>
                  <a:lnTo>
                    <a:pt x="61363" y="39979"/>
                  </a:lnTo>
                  <a:cubicBezTo>
                    <a:pt x="66372" y="36260"/>
                    <a:pt x="60110" y="36260"/>
                    <a:pt x="65120" y="32541"/>
                  </a:cubicBezTo>
                  <a:lnTo>
                    <a:pt x="66372" y="33781"/>
                  </a:lnTo>
                  <a:cubicBezTo>
                    <a:pt x="67624" y="31302"/>
                    <a:pt x="66372" y="28822"/>
                    <a:pt x="68877" y="28822"/>
                  </a:cubicBezTo>
                  <a:cubicBezTo>
                    <a:pt x="70129" y="27583"/>
                    <a:pt x="65120" y="30062"/>
                    <a:pt x="68877" y="27583"/>
                  </a:cubicBezTo>
                  <a:cubicBezTo>
                    <a:pt x="70129" y="27583"/>
                    <a:pt x="72633" y="26343"/>
                    <a:pt x="73886" y="25103"/>
                  </a:cubicBezTo>
                  <a:cubicBezTo>
                    <a:pt x="75138" y="23864"/>
                    <a:pt x="71381" y="25103"/>
                    <a:pt x="70129" y="25103"/>
                  </a:cubicBezTo>
                  <a:cubicBezTo>
                    <a:pt x="76390" y="20145"/>
                    <a:pt x="77643" y="27583"/>
                    <a:pt x="82652" y="21384"/>
                  </a:cubicBezTo>
                  <a:lnTo>
                    <a:pt x="81400" y="20144"/>
                  </a:lnTo>
                  <a:lnTo>
                    <a:pt x="86409" y="17665"/>
                  </a:lnTo>
                  <a:lnTo>
                    <a:pt x="87661" y="18905"/>
                  </a:lnTo>
                  <a:cubicBezTo>
                    <a:pt x="90166" y="15186"/>
                    <a:pt x="93923" y="17665"/>
                    <a:pt x="93923" y="12706"/>
                  </a:cubicBezTo>
                  <a:cubicBezTo>
                    <a:pt x="93923" y="16425"/>
                    <a:pt x="97679" y="11467"/>
                    <a:pt x="98932" y="11467"/>
                  </a:cubicBezTo>
                  <a:cubicBezTo>
                    <a:pt x="96427" y="15186"/>
                    <a:pt x="91418" y="15186"/>
                    <a:pt x="92670" y="17665"/>
                  </a:cubicBezTo>
                  <a:cubicBezTo>
                    <a:pt x="93923" y="17665"/>
                    <a:pt x="93923" y="16425"/>
                    <a:pt x="95175" y="16425"/>
                  </a:cubicBezTo>
                  <a:cubicBezTo>
                    <a:pt x="95175" y="17665"/>
                    <a:pt x="93923" y="18905"/>
                    <a:pt x="93923" y="18905"/>
                  </a:cubicBezTo>
                  <a:cubicBezTo>
                    <a:pt x="98932" y="18905"/>
                    <a:pt x="100184" y="15186"/>
                    <a:pt x="102689" y="13946"/>
                  </a:cubicBezTo>
                  <a:cubicBezTo>
                    <a:pt x="100184" y="13946"/>
                    <a:pt x="98932" y="15186"/>
                    <a:pt x="97679" y="15186"/>
                  </a:cubicBezTo>
                  <a:cubicBezTo>
                    <a:pt x="96427" y="13946"/>
                    <a:pt x="100184" y="13946"/>
                    <a:pt x="100184" y="11467"/>
                  </a:cubicBezTo>
                  <a:lnTo>
                    <a:pt x="105964" y="10322"/>
                  </a:lnTo>
                  <a:lnTo>
                    <a:pt x="115212" y="11467"/>
                  </a:lnTo>
                  <a:cubicBezTo>
                    <a:pt x="116464" y="11467"/>
                    <a:pt x="120221" y="8987"/>
                    <a:pt x="118969" y="7748"/>
                  </a:cubicBezTo>
                  <a:cubicBezTo>
                    <a:pt x="120221" y="7748"/>
                    <a:pt x="112707" y="11467"/>
                    <a:pt x="113959" y="6508"/>
                  </a:cubicBezTo>
                  <a:cubicBezTo>
                    <a:pt x="118969" y="10227"/>
                    <a:pt x="120221" y="4029"/>
                    <a:pt x="126482" y="5268"/>
                  </a:cubicBezTo>
                  <a:cubicBezTo>
                    <a:pt x="123978" y="6508"/>
                    <a:pt x="128987" y="6508"/>
                    <a:pt x="126482" y="7748"/>
                  </a:cubicBezTo>
                  <a:cubicBezTo>
                    <a:pt x="128987" y="7748"/>
                    <a:pt x="128987" y="6508"/>
                    <a:pt x="131492" y="5268"/>
                  </a:cubicBezTo>
                  <a:lnTo>
                    <a:pt x="131492" y="6508"/>
                  </a:lnTo>
                  <a:cubicBezTo>
                    <a:pt x="135248" y="4029"/>
                    <a:pt x="132744" y="4029"/>
                    <a:pt x="139005" y="1549"/>
                  </a:cubicBezTo>
                  <a:cubicBezTo>
                    <a:pt x="136501" y="2789"/>
                    <a:pt x="141510" y="2789"/>
                    <a:pt x="140258" y="4029"/>
                  </a:cubicBezTo>
                  <a:cubicBezTo>
                    <a:pt x="141510" y="4029"/>
                    <a:pt x="144015" y="4029"/>
                    <a:pt x="144015" y="2789"/>
                  </a:cubicBezTo>
                  <a:cubicBezTo>
                    <a:pt x="150276" y="1549"/>
                    <a:pt x="149024" y="4029"/>
                    <a:pt x="155285" y="2789"/>
                  </a:cubicBezTo>
                  <a:lnTo>
                    <a:pt x="154033" y="1549"/>
                  </a:lnTo>
                  <a:cubicBezTo>
                    <a:pt x="161547" y="-930"/>
                    <a:pt x="171565" y="1549"/>
                    <a:pt x="179079" y="154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4" name="Freeform 63">
              <a:extLst>
                <a:ext uri="{FF2B5EF4-FFF2-40B4-BE49-F238E27FC236}">
                  <a16:creationId xmlns:a16="http://schemas.microsoft.com/office/drawing/2014/main" id="{03F8BCBD-6924-874B-8779-7082ED660C39}"/>
                </a:ext>
              </a:extLst>
            </p:cNvPr>
            <p:cNvSpPr>
              <a:spLocks noChangeArrowheads="1"/>
            </p:cNvSpPr>
            <p:nvPr/>
          </p:nvSpPr>
          <p:spPr bwMode="auto">
            <a:xfrm>
              <a:off x="14342094" y="9582550"/>
              <a:ext cx="580436" cy="751176"/>
            </a:xfrm>
            <a:custGeom>
              <a:avLst/>
              <a:gdLst>
                <a:gd name="connsiteX0" fmla="*/ 576775 w 580436"/>
                <a:gd name="connsiteY0" fmla="*/ 747055 h 751176"/>
                <a:gd name="connsiteX1" fmla="*/ 580436 w 580436"/>
                <a:gd name="connsiteY1" fmla="*/ 751176 h 751176"/>
                <a:gd name="connsiteX2" fmla="*/ 578605 w 580436"/>
                <a:gd name="connsiteY2" fmla="*/ 751176 h 751176"/>
                <a:gd name="connsiteX3" fmla="*/ 573474 w 580436"/>
                <a:gd name="connsiteY3" fmla="*/ 730577 h 751176"/>
                <a:gd name="connsiteX4" fmla="*/ 575672 w 580436"/>
                <a:gd name="connsiteY4" fmla="*/ 745787 h 751176"/>
                <a:gd name="connsiteX5" fmla="*/ 573474 w 580436"/>
                <a:gd name="connsiteY5" fmla="*/ 744519 h 751176"/>
                <a:gd name="connsiteX6" fmla="*/ 574573 w 580436"/>
                <a:gd name="connsiteY6" fmla="*/ 743252 h 751176"/>
                <a:gd name="connsiteX7" fmla="*/ 573474 w 580436"/>
                <a:gd name="connsiteY7" fmla="*/ 730577 h 751176"/>
                <a:gd name="connsiteX8" fmla="*/ 578605 w 580436"/>
                <a:gd name="connsiteY8" fmla="*/ 708608 h 751176"/>
                <a:gd name="connsiteX9" fmla="*/ 576775 w 580436"/>
                <a:gd name="connsiteY9" fmla="*/ 710177 h 751176"/>
                <a:gd name="connsiteX10" fmla="*/ 578605 w 580436"/>
                <a:gd name="connsiteY10" fmla="*/ 708608 h 751176"/>
                <a:gd name="connsiteX11" fmla="*/ 576775 w 580436"/>
                <a:gd name="connsiteY11" fmla="*/ 705857 h 751176"/>
                <a:gd name="connsiteX12" fmla="*/ 580436 w 580436"/>
                <a:gd name="connsiteY12" fmla="*/ 706773 h 751176"/>
                <a:gd name="connsiteX13" fmla="*/ 578605 w 580436"/>
                <a:gd name="connsiteY13" fmla="*/ 707689 h 751176"/>
                <a:gd name="connsiteX14" fmla="*/ 571276 w 580436"/>
                <a:gd name="connsiteY14" fmla="*/ 703114 h 751176"/>
                <a:gd name="connsiteX15" fmla="*/ 575397 w 580436"/>
                <a:gd name="connsiteY15" fmla="*/ 712531 h 751176"/>
                <a:gd name="connsiteX16" fmla="*/ 571276 w 580436"/>
                <a:gd name="connsiteY16" fmla="*/ 704683 h 751176"/>
                <a:gd name="connsiteX17" fmla="*/ 573108 w 580436"/>
                <a:gd name="connsiteY17" fmla="*/ 703110 h 751176"/>
                <a:gd name="connsiteX18" fmla="*/ 574939 w 580436"/>
                <a:gd name="connsiteY18" fmla="*/ 707231 h 751176"/>
                <a:gd name="connsiteX19" fmla="*/ 573108 w 580436"/>
                <a:gd name="connsiteY19" fmla="*/ 705857 h 751176"/>
                <a:gd name="connsiteX20" fmla="*/ 573108 w 580436"/>
                <a:gd name="connsiteY20" fmla="*/ 703110 h 751176"/>
                <a:gd name="connsiteX21" fmla="*/ 574939 w 580436"/>
                <a:gd name="connsiteY21" fmla="*/ 686636 h 751176"/>
                <a:gd name="connsiteX22" fmla="*/ 573108 w 580436"/>
                <a:gd name="connsiteY22" fmla="*/ 690754 h 751176"/>
                <a:gd name="connsiteX23" fmla="*/ 571276 w 580436"/>
                <a:gd name="connsiteY23" fmla="*/ 689381 h 751176"/>
                <a:gd name="connsiteX24" fmla="*/ 574939 w 580436"/>
                <a:gd name="connsiteY24" fmla="*/ 686636 h 751176"/>
                <a:gd name="connsiteX25" fmla="*/ 569450 w 580436"/>
                <a:gd name="connsiteY25" fmla="*/ 682241 h 751176"/>
                <a:gd name="connsiteX26" fmla="*/ 567619 w 580436"/>
                <a:gd name="connsiteY26" fmla="*/ 687734 h 751176"/>
                <a:gd name="connsiteX27" fmla="*/ 565789 w 580436"/>
                <a:gd name="connsiteY27" fmla="*/ 685536 h 751176"/>
                <a:gd name="connsiteX28" fmla="*/ 569450 w 580436"/>
                <a:gd name="connsiteY28" fmla="*/ 682241 h 751176"/>
                <a:gd name="connsiteX29" fmla="*/ 571276 w 580436"/>
                <a:gd name="connsiteY29" fmla="*/ 681138 h 751176"/>
                <a:gd name="connsiteX30" fmla="*/ 574023 w 580436"/>
                <a:gd name="connsiteY30" fmla="*/ 685259 h 751176"/>
                <a:gd name="connsiteX31" fmla="*/ 571276 w 580436"/>
                <a:gd name="connsiteY31" fmla="*/ 685259 h 751176"/>
                <a:gd name="connsiteX32" fmla="*/ 574023 w 580436"/>
                <a:gd name="connsiteY32" fmla="*/ 675650 h 751176"/>
                <a:gd name="connsiteX33" fmla="*/ 571276 w 580436"/>
                <a:gd name="connsiteY33" fmla="*/ 679768 h 751176"/>
                <a:gd name="connsiteX34" fmla="*/ 571276 w 580436"/>
                <a:gd name="connsiteY34" fmla="*/ 678395 h 751176"/>
                <a:gd name="connsiteX35" fmla="*/ 565789 w 580436"/>
                <a:gd name="connsiteY35" fmla="*/ 675650 h 751176"/>
                <a:gd name="connsiteX36" fmla="*/ 568535 w 580436"/>
                <a:gd name="connsiteY36" fmla="*/ 677480 h 751176"/>
                <a:gd name="connsiteX37" fmla="*/ 568535 w 580436"/>
                <a:gd name="connsiteY37" fmla="*/ 679311 h 751176"/>
                <a:gd name="connsiteX38" fmla="*/ 571276 w 580436"/>
                <a:gd name="connsiteY38" fmla="*/ 670152 h 751176"/>
                <a:gd name="connsiteX39" fmla="*/ 573108 w 580436"/>
                <a:gd name="connsiteY39" fmla="*/ 671526 h 751176"/>
                <a:gd name="connsiteX40" fmla="*/ 574939 w 580436"/>
                <a:gd name="connsiteY40" fmla="*/ 674273 h 751176"/>
                <a:gd name="connsiteX41" fmla="*/ 565789 w 580436"/>
                <a:gd name="connsiteY41" fmla="*/ 664664 h 751176"/>
                <a:gd name="connsiteX42" fmla="*/ 569450 w 580436"/>
                <a:gd name="connsiteY42" fmla="*/ 667409 h 751176"/>
                <a:gd name="connsiteX43" fmla="*/ 567619 w 580436"/>
                <a:gd name="connsiteY43" fmla="*/ 668782 h 751176"/>
                <a:gd name="connsiteX44" fmla="*/ 565789 w 580436"/>
                <a:gd name="connsiteY44" fmla="*/ 664664 h 751176"/>
                <a:gd name="connsiteX45" fmla="*/ 562122 w 580436"/>
                <a:gd name="connsiteY45" fmla="*/ 659166 h 751176"/>
                <a:gd name="connsiteX46" fmla="*/ 563953 w 580436"/>
                <a:gd name="connsiteY46" fmla="*/ 663745 h 751176"/>
                <a:gd name="connsiteX47" fmla="*/ 562122 w 580436"/>
                <a:gd name="connsiteY47" fmla="*/ 660998 h 751176"/>
                <a:gd name="connsiteX48" fmla="*/ 560290 w 580436"/>
                <a:gd name="connsiteY48" fmla="*/ 660998 h 751176"/>
                <a:gd name="connsiteX49" fmla="*/ 571276 w 580436"/>
                <a:gd name="connsiteY49" fmla="*/ 653678 h 751176"/>
                <a:gd name="connsiteX50" fmla="*/ 574939 w 580436"/>
                <a:gd name="connsiteY50" fmla="*/ 660544 h 751176"/>
                <a:gd name="connsiteX51" fmla="*/ 571276 w 580436"/>
                <a:gd name="connsiteY51" fmla="*/ 661917 h 751176"/>
                <a:gd name="connsiteX52" fmla="*/ 571276 w 580436"/>
                <a:gd name="connsiteY52" fmla="*/ 653678 h 751176"/>
                <a:gd name="connsiteX53" fmla="*/ 565789 w 580436"/>
                <a:gd name="connsiteY53" fmla="*/ 653678 h 751176"/>
                <a:gd name="connsiteX54" fmla="*/ 567619 w 580436"/>
                <a:gd name="connsiteY54" fmla="*/ 659956 h 751176"/>
                <a:gd name="connsiteX55" fmla="*/ 567619 w 580436"/>
                <a:gd name="connsiteY55" fmla="*/ 661525 h 751176"/>
                <a:gd name="connsiteX56" fmla="*/ 565789 w 580436"/>
                <a:gd name="connsiteY56" fmla="*/ 653678 h 751176"/>
                <a:gd name="connsiteX57" fmla="*/ 560290 w 580436"/>
                <a:gd name="connsiteY57" fmla="*/ 646687 h 751176"/>
                <a:gd name="connsiteX58" fmla="*/ 563587 w 580436"/>
                <a:gd name="connsiteY58" fmla="*/ 648684 h 751176"/>
                <a:gd name="connsiteX59" fmla="*/ 563587 w 580436"/>
                <a:gd name="connsiteY59" fmla="*/ 651681 h 751176"/>
                <a:gd name="connsiteX60" fmla="*/ 560290 w 580436"/>
                <a:gd name="connsiteY60" fmla="*/ 646687 h 751176"/>
                <a:gd name="connsiteX61" fmla="*/ 562488 w 580436"/>
                <a:gd name="connsiteY61" fmla="*/ 642692 h 751176"/>
                <a:gd name="connsiteX62" fmla="*/ 564686 w 580436"/>
                <a:gd name="connsiteY62" fmla="*/ 648684 h 751176"/>
                <a:gd name="connsiteX63" fmla="*/ 564686 w 580436"/>
                <a:gd name="connsiteY63" fmla="*/ 651681 h 751176"/>
                <a:gd name="connsiteX64" fmla="*/ 563587 w 580436"/>
                <a:gd name="connsiteY64" fmla="*/ 648684 h 751176"/>
                <a:gd name="connsiteX65" fmla="*/ 562488 w 580436"/>
                <a:gd name="connsiteY65" fmla="*/ 642692 h 751176"/>
                <a:gd name="connsiteX66" fmla="*/ 554802 w 580436"/>
                <a:gd name="connsiteY66" fmla="*/ 627388 h 751176"/>
                <a:gd name="connsiteX67" fmla="*/ 559685 w 580436"/>
                <a:gd name="connsiteY67" fmla="*/ 630920 h 751176"/>
                <a:gd name="connsiteX68" fmla="*/ 559685 w 580436"/>
                <a:gd name="connsiteY68" fmla="*/ 637983 h 751176"/>
                <a:gd name="connsiteX69" fmla="*/ 560650 w 580436"/>
                <a:gd name="connsiteY69" fmla="*/ 633326 h 751176"/>
                <a:gd name="connsiteX70" fmla="*/ 560290 w 580436"/>
                <a:gd name="connsiteY70" fmla="*/ 631706 h 751176"/>
                <a:gd name="connsiteX71" fmla="*/ 560892 w 580436"/>
                <a:gd name="connsiteY71" fmla="*/ 632158 h 751176"/>
                <a:gd name="connsiteX72" fmla="*/ 560905 w 580436"/>
                <a:gd name="connsiteY72" fmla="*/ 632097 h 751176"/>
                <a:gd name="connsiteX73" fmla="*/ 561232 w 580436"/>
                <a:gd name="connsiteY73" fmla="*/ 632413 h 751176"/>
                <a:gd name="connsiteX74" fmla="*/ 563953 w 580436"/>
                <a:gd name="connsiteY74" fmla="*/ 634453 h 751176"/>
                <a:gd name="connsiteX75" fmla="*/ 563829 w 580436"/>
                <a:gd name="connsiteY75" fmla="*/ 634917 h 751176"/>
                <a:gd name="connsiteX76" fmla="*/ 564567 w 580436"/>
                <a:gd name="connsiteY76" fmla="*/ 635629 h 751176"/>
                <a:gd name="connsiteX77" fmla="*/ 564345 w 580436"/>
                <a:gd name="connsiteY77" fmla="*/ 635758 h 751176"/>
                <a:gd name="connsiteX78" fmla="*/ 563470 w 580436"/>
                <a:gd name="connsiteY78" fmla="*/ 636264 h 751176"/>
                <a:gd name="connsiteX79" fmla="*/ 562122 w 580436"/>
                <a:gd name="connsiteY79" fmla="*/ 641319 h 751176"/>
                <a:gd name="connsiteX80" fmla="*/ 562122 w 580436"/>
                <a:gd name="connsiteY80" fmla="*/ 639945 h 751176"/>
                <a:gd name="connsiteX81" fmla="*/ 561550 w 580436"/>
                <a:gd name="connsiteY81" fmla="*/ 637374 h 751176"/>
                <a:gd name="connsiteX82" fmla="*/ 558464 w 580436"/>
                <a:gd name="connsiteY82" fmla="*/ 639160 h 751176"/>
                <a:gd name="connsiteX83" fmla="*/ 554802 w 580436"/>
                <a:gd name="connsiteY83" fmla="*/ 630920 h 751176"/>
                <a:gd name="connsiteX84" fmla="*/ 556023 w 580436"/>
                <a:gd name="connsiteY84" fmla="*/ 630920 h 751176"/>
                <a:gd name="connsiteX85" fmla="*/ 560290 w 580436"/>
                <a:gd name="connsiteY85" fmla="*/ 620720 h 751176"/>
                <a:gd name="connsiteX86" fmla="*/ 563037 w 580436"/>
                <a:gd name="connsiteY86" fmla="*/ 623465 h 751176"/>
                <a:gd name="connsiteX87" fmla="*/ 560290 w 580436"/>
                <a:gd name="connsiteY87" fmla="*/ 623465 h 751176"/>
                <a:gd name="connsiteX88" fmla="*/ 554802 w 580436"/>
                <a:gd name="connsiteY88" fmla="*/ 620720 h 751176"/>
                <a:gd name="connsiteX89" fmla="*/ 554802 w 580436"/>
                <a:gd name="connsiteY89" fmla="*/ 624381 h 751176"/>
                <a:gd name="connsiteX90" fmla="*/ 554802 w 580436"/>
                <a:gd name="connsiteY90" fmla="*/ 620720 h 751176"/>
                <a:gd name="connsiteX91" fmla="*/ 549304 w 580436"/>
                <a:gd name="connsiteY91" fmla="*/ 615222 h 751176"/>
                <a:gd name="connsiteX92" fmla="*/ 552051 w 580436"/>
                <a:gd name="connsiteY92" fmla="*/ 617054 h 751176"/>
                <a:gd name="connsiteX93" fmla="*/ 549304 w 580436"/>
                <a:gd name="connsiteY93" fmla="*/ 618885 h 751176"/>
                <a:gd name="connsiteX94" fmla="*/ 549088 w 580436"/>
                <a:gd name="connsiteY94" fmla="*/ 600773 h 751176"/>
                <a:gd name="connsiteX95" fmla="*/ 549337 w 580436"/>
                <a:gd name="connsiteY95" fmla="*/ 604388 h 751176"/>
                <a:gd name="connsiteX96" fmla="*/ 549304 w 580436"/>
                <a:gd name="connsiteY96" fmla="*/ 604405 h 751176"/>
                <a:gd name="connsiteX97" fmla="*/ 549088 w 580436"/>
                <a:gd name="connsiteY97" fmla="*/ 604513 h 751176"/>
                <a:gd name="connsiteX98" fmla="*/ 549088 w 580436"/>
                <a:gd name="connsiteY98" fmla="*/ 600773 h 751176"/>
                <a:gd name="connsiteX99" fmla="*/ 551594 w 580436"/>
                <a:gd name="connsiteY99" fmla="*/ 587932 h 751176"/>
                <a:gd name="connsiteX100" fmla="*/ 552051 w 580436"/>
                <a:gd name="connsiteY100" fmla="*/ 591880 h 751176"/>
                <a:gd name="connsiteX101" fmla="*/ 551136 w 580436"/>
                <a:gd name="connsiteY101" fmla="*/ 589133 h 751176"/>
                <a:gd name="connsiteX102" fmla="*/ 551594 w 580436"/>
                <a:gd name="connsiteY102" fmla="*/ 587932 h 751176"/>
                <a:gd name="connsiteX103" fmla="*/ 547843 w 580436"/>
                <a:gd name="connsiteY103" fmla="*/ 575845 h 751176"/>
                <a:gd name="connsiteX104" fmla="*/ 547843 w 580436"/>
                <a:gd name="connsiteY104" fmla="*/ 578338 h 751176"/>
                <a:gd name="connsiteX105" fmla="*/ 549088 w 580436"/>
                <a:gd name="connsiteY105" fmla="*/ 578338 h 751176"/>
                <a:gd name="connsiteX106" fmla="*/ 547843 w 580436"/>
                <a:gd name="connsiteY106" fmla="*/ 575845 h 751176"/>
                <a:gd name="connsiteX107" fmla="*/ 538719 w 580436"/>
                <a:gd name="connsiteY107" fmla="*/ 566323 h 751176"/>
                <a:gd name="connsiteX108" fmla="*/ 539127 w 580436"/>
                <a:gd name="connsiteY108" fmla="*/ 568366 h 751176"/>
                <a:gd name="connsiteX109" fmla="*/ 539127 w 580436"/>
                <a:gd name="connsiteY109" fmla="*/ 566867 h 751176"/>
                <a:gd name="connsiteX110" fmla="*/ 529049 w 580436"/>
                <a:gd name="connsiteY110" fmla="*/ 552970 h 751176"/>
                <a:gd name="connsiteX111" fmla="*/ 531453 w 580436"/>
                <a:gd name="connsiteY111" fmla="*/ 555411 h 751176"/>
                <a:gd name="connsiteX112" fmla="*/ 528706 w 580436"/>
                <a:gd name="connsiteY112" fmla="*/ 554191 h 751176"/>
                <a:gd name="connsiteX113" fmla="*/ 529049 w 580436"/>
                <a:gd name="connsiteY113" fmla="*/ 552970 h 751176"/>
                <a:gd name="connsiteX114" fmla="*/ 541065 w 580436"/>
                <a:gd name="connsiteY114" fmla="*/ 538319 h 751176"/>
                <a:gd name="connsiteX115" fmla="*/ 541065 w 580436"/>
                <a:gd name="connsiteY115" fmla="*/ 542898 h 751176"/>
                <a:gd name="connsiteX116" fmla="*/ 541065 w 580436"/>
                <a:gd name="connsiteY116" fmla="*/ 538319 h 751176"/>
                <a:gd name="connsiteX117" fmla="*/ 538318 w 580436"/>
                <a:gd name="connsiteY117" fmla="*/ 532831 h 751176"/>
                <a:gd name="connsiteX118" fmla="*/ 541981 w 580436"/>
                <a:gd name="connsiteY118" fmla="*/ 537407 h 751176"/>
                <a:gd name="connsiteX119" fmla="*/ 538318 w 580436"/>
                <a:gd name="connsiteY119" fmla="*/ 533746 h 751176"/>
                <a:gd name="connsiteX120" fmla="*/ 538318 w 580436"/>
                <a:gd name="connsiteY120" fmla="*/ 532831 h 751176"/>
                <a:gd name="connsiteX121" fmla="*/ 507192 w 580436"/>
                <a:gd name="connsiteY121" fmla="*/ 428458 h 751176"/>
                <a:gd name="connsiteX122" fmla="*/ 507192 w 580436"/>
                <a:gd name="connsiteY122" fmla="*/ 433037 h 751176"/>
                <a:gd name="connsiteX123" fmla="*/ 505360 w 580436"/>
                <a:gd name="connsiteY123" fmla="*/ 429374 h 751176"/>
                <a:gd name="connsiteX124" fmla="*/ 459442 w 580436"/>
                <a:gd name="connsiteY124" fmla="*/ 365200 h 751176"/>
                <a:gd name="connsiteX125" fmla="*/ 459515 w 580436"/>
                <a:gd name="connsiteY125" fmla="*/ 365345 h 751176"/>
                <a:gd name="connsiteX126" fmla="*/ 459442 w 580436"/>
                <a:gd name="connsiteY126" fmla="*/ 366447 h 751176"/>
                <a:gd name="connsiteX127" fmla="*/ 399677 w 580436"/>
                <a:gd name="connsiteY127" fmla="*/ 243051 h 751176"/>
                <a:gd name="connsiteX128" fmla="*/ 400922 w 580436"/>
                <a:gd name="connsiteY128" fmla="*/ 245544 h 751176"/>
                <a:gd name="connsiteX129" fmla="*/ 399864 w 580436"/>
                <a:gd name="connsiteY129" fmla="*/ 243986 h 751176"/>
                <a:gd name="connsiteX130" fmla="*/ 243939 w 580436"/>
                <a:gd name="connsiteY130" fmla="*/ 112791 h 751176"/>
                <a:gd name="connsiteX131" fmla="*/ 246531 w 580436"/>
                <a:gd name="connsiteY131" fmla="*/ 115917 h 751176"/>
                <a:gd name="connsiteX132" fmla="*/ 243885 w 580436"/>
                <a:gd name="connsiteY132" fmla="*/ 113112 h 751176"/>
                <a:gd name="connsiteX133" fmla="*/ 216320 w 580436"/>
                <a:gd name="connsiteY133" fmla="*/ 77137 h 751176"/>
                <a:gd name="connsiteX134" fmla="*/ 216649 w 580436"/>
                <a:gd name="connsiteY134" fmla="*/ 77153 h 751176"/>
                <a:gd name="connsiteX135" fmla="*/ 216649 w 580436"/>
                <a:gd name="connsiteY135" fmla="*/ 77278 h 751176"/>
                <a:gd name="connsiteX136" fmla="*/ 216649 w 580436"/>
                <a:gd name="connsiteY136" fmla="*/ 76031 h 751176"/>
                <a:gd name="connsiteX137" fmla="*/ 219139 w 580436"/>
                <a:gd name="connsiteY137" fmla="*/ 77278 h 751176"/>
                <a:gd name="connsiteX138" fmla="*/ 216649 w 580436"/>
                <a:gd name="connsiteY138" fmla="*/ 77153 h 751176"/>
                <a:gd name="connsiteX139" fmla="*/ 89650 w 580436"/>
                <a:gd name="connsiteY139" fmla="*/ 33653 h 751176"/>
                <a:gd name="connsiteX140" fmla="*/ 91960 w 580436"/>
                <a:gd name="connsiteY140" fmla="*/ 34780 h 751176"/>
                <a:gd name="connsiteX141" fmla="*/ 92140 w 580436"/>
                <a:gd name="connsiteY141" fmla="*/ 34900 h 751176"/>
                <a:gd name="connsiteX142" fmla="*/ 89650 w 580436"/>
                <a:gd name="connsiteY142" fmla="*/ 33653 h 751176"/>
                <a:gd name="connsiteX143" fmla="*/ 3663 w 580436"/>
                <a:gd name="connsiteY143" fmla="*/ 0 h 751176"/>
                <a:gd name="connsiteX144" fmla="*/ 3663 w 580436"/>
                <a:gd name="connsiteY144" fmla="*/ 2126 h 751176"/>
                <a:gd name="connsiteX145" fmla="*/ 12454 w 580436"/>
                <a:gd name="connsiteY145" fmla="*/ 1246 h 751176"/>
                <a:gd name="connsiteX146" fmla="*/ 22415 w 580436"/>
                <a:gd name="connsiteY146" fmla="*/ 4986 h 751176"/>
                <a:gd name="connsiteX147" fmla="*/ 22415 w 580436"/>
                <a:gd name="connsiteY147" fmla="*/ 2493 h 751176"/>
                <a:gd name="connsiteX148" fmla="*/ 23660 w 580436"/>
                <a:gd name="connsiteY148" fmla="*/ 2493 h 751176"/>
                <a:gd name="connsiteX149" fmla="*/ 90895 w 580436"/>
                <a:gd name="connsiteY149" fmla="*/ 22436 h 751176"/>
                <a:gd name="connsiteX150" fmla="*/ 90895 w 580436"/>
                <a:gd name="connsiteY150" fmla="*/ 19943 h 751176"/>
                <a:gd name="connsiteX151" fmla="*/ 98365 w 580436"/>
                <a:gd name="connsiteY151" fmla="*/ 21189 h 751176"/>
                <a:gd name="connsiteX152" fmla="*/ 102100 w 580436"/>
                <a:gd name="connsiteY152" fmla="*/ 26175 h 751176"/>
                <a:gd name="connsiteX153" fmla="*/ 104591 w 580436"/>
                <a:gd name="connsiteY153" fmla="*/ 23682 h 751176"/>
                <a:gd name="connsiteX154" fmla="*/ 134473 w 580436"/>
                <a:gd name="connsiteY154" fmla="*/ 36146 h 751176"/>
                <a:gd name="connsiteX155" fmla="*/ 135718 w 580436"/>
                <a:gd name="connsiteY155" fmla="*/ 39885 h 751176"/>
                <a:gd name="connsiteX156" fmla="*/ 145679 w 580436"/>
                <a:gd name="connsiteY156" fmla="*/ 39885 h 751176"/>
                <a:gd name="connsiteX157" fmla="*/ 154394 w 580436"/>
                <a:gd name="connsiteY157" fmla="*/ 48610 h 751176"/>
                <a:gd name="connsiteX158" fmla="*/ 158130 w 580436"/>
                <a:gd name="connsiteY158" fmla="*/ 48610 h 751176"/>
                <a:gd name="connsiteX159" fmla="*/ 170580 w 580436"/>
                <a:gd name="connsiteY159" fmla="*/ 53596 h 751176"/>
                <a:gd name="connsiteX160" fmla="*/ 196727 w 580436"/>
                <a:gd name="connsiteY160" fmla="*/ 69799 h 751176"/>
                <a:gd name="connsiteX161" fmla="*/ 200463 w 580436"/>
                <a:gd name="connsiteY161" fmla="*/ 69799 h 751176"/>
                <a:gd name="connsiteX162" fmla="*/ 199218 w 580436"/>
                <a:gd name="connsiteY162" fmla="*/ 67307 h 751176"/>
                <a:gd name="connsiteX163" fmla="*/ 205443 w 580436"/>
                <a:gd name="connsiteY163" fmla="*/ 71046 h 751176"/>
                <a:gd name="connsiteX164" fmla="*/ 206688 w 580436"/>
                <a:gd name="connsiteY164" fmla="*/ 71046 h 751176"/>
                <a:gd name="connsiteX165" fmla="*/ 207933 w 580436"/>
                <a:gd name="connsiteY165" fmla="*/ 73539 h 751176"/>
                <a:gd name="connsiteX166" fmla="*/ 216320 w 580436"/>
                <a:gd name="connsiteY166" fmla="*/ 77137 h 751176"/>
                <a:gd name="connsiteX167" fmla="*/ 216026 w 580436"/>
                <a:gd name="connsiteY167" fmla="*/ 77122 h 751176"/>
                <a:gd name="connsiteX168" fmla="*/ 216649 w 580436"/>
                <a:gd name="connsiteY168" fmla="*/ 79771 h 751176"/>
                <a:gd name="connsiteX169" fmla="*/ 224119 w 580436"/>
                <a:gd name="connsiteY169" fmla="*/ 82264 h 751176"/>
                <a:gd name="connsiteX170" fmla="*/ 221629 w 580436"/>
                <a:gd name="connsiteY170" fmla="*/ 82264 h 751176"/>
                <a:gd name="connsiteX171" fmla="*/ 225364 w 580436"/>
                <a:gd name="connsiteY171" fmla="*/ 84756 h 751176"/>
                <a:gd name="connsiteX172" fmla="*/ 225364 w 580436"/>
                <a:gd name="connsiteY172" fmla="*/ 82264 h 751176"/>
                <a:gd name="connsiteX173" fmla="*/ 245286 w 580436"/>
                <a:gd name="connsiteY173" fmla="*/ 97221 h 751176"/>
                <a:gd name="connsiteX174" fmla="*/ 267698 w 580436"/>
                <a:gd name="connsiteY174" fmla="*/ 113424 h 751176"/>
                <a:gd name="connsiteX175" fmla="*/ 273923 w 580436"/>
                <a:gd name="connsiteY175" fmla="*/ 122149 h 751176"/>
                <a:gd name="connsiteX176" fmla="*/ 275168 w 580436"/>
                <a:gd name="connsiteY176" fmla="*/ 125888 h 751176"/>
                <a:gd name="connsiteX177" fmla="*/ 276413 w 580436"/>
                <a:gd name="connsiteY177" fmla="*/ 122149 h 751176"/>
                <a:gd name="connsiteX178" fmla="*/ 282639 w 580436"/>
                <a:gd name="connsiteY178" fmla="*/ 124642 h 751176"/>
                <a:gd name="connsiteX179" fmla="*/ 292911 w 580436"/>
                <a:gd name="connsiteY179" fmla="*/ 130718 h 751176"/>
                <a:gd name="connsiteX180" fmla="*/ 304094 w 580436"/>
                <a:gd name="connsiteY180" fmla="*/ 142344 h 751176"/>
                <a:gd name="connsiteX181" fmla="*/ 303805 w 580436"/>
                <a:gd name="connsiteY181" fmla="*/ 142092 h 751176"/>
                <a:gd name="connsiteX182" fmla="*/ 305050 w 580436"/>
                <a:gd name="connsiteY182" fmla="*/ 143338 h 751176"/>
                <a:gd name="connsiteX183" fmla="*/ 304094 w 580436"/>
                <a:gd name="connsiteY183" fmla="*/ 142344 h 751176"/>
                <a:gd name="connsiteX184" fmla="*/ 314700 w 580436"/>
                <a:gd name="connsiteY184" fmla="*/ 151596 h 751176"/>
                <a:gd name="connsiteX185" fmla="*/ 319991 w 580436"/>
                <a:gd name="connsiteY185" fmla="*/ 158295 h 751176"/>
                <a:gd name="connsiteX186" fmla="*/ 319991 w 580436"/>
                <a:gd name="connsiteY186" fmla="*/ 160788 h 751176"/>
                <a:gd name="connsiteX187" fmla="*/ 334933 w 580436"/>
                <a:gd name="connsiteY187" fmla="*/ 172006 h 751176"/>
                <a:gd name="connsiteX188" fmla="*/ 333687 w 580436"/>
                <a:gd name="connsiteY188" fmla="*/ 173252 h 751176"/>
                <a:gd name="connsiteX189" fmla="*/ 343648 w 580436"/>
                <a:gd name="connsiteY189" fmla="*/ 179484 h 751176"/>
                <a:gd name="connsiteX190" fmla="*/ 342403 w 580436"/>
                <a:gd name="connsiteY190" fmla="*/ 179484 h 751176"/>
                <a:gd name="connsiteX191" fmla="*/ 349874 w 580436"/>
                <a:gd name="connsiteY191" fmla="*/ 186963 h 751176"/>
                <a:gd name="connsiteX192" fmla="*/ 362325 w 580436"/>
                <a:gd name="connsiteY192" fmla="*/ 203166 h 751176"/>
                <a:gd name="connsiteX193" fmla="*/ 372285 w 580436"/>
                <a:gd name="connsiteY193" fmla="*/ 211891 h 751176"/>
                <a:gd name="connsiteX194" fmla="*/ 381001 w 580436"/>
                <a:gd name="connsiteY194" fmla="*/ 224355 h 751176"/>
                <a:gd name="connsiteX195" fmla="*/ 383491 w 580436"/>
                <a:gd name="connsiteY195" fmla="*/ 224355 h 751176"/>
                <a:gd name="connsiteX196" fmla="*/ 395942 w 580436"/>
                <a:gd name="connsiteY196" fmla="*/ 236819 h 751176"/>
                <a:gd name="connsiteX197" fmla="*/ 394697 w 580436"/>
                <a:gd name="connsiteY197" fmla="*/ 240559 h 751176"/>
                <a:gd name="connsiteX198" fmla="*/ 398276 w 580436"/>
                <a:gd name="connsiteY198" fmla="*/ 241649 h 751176"/>
                <a:gd name="connsiteX199" fmla="*/ 399864 w 580436"/>
                <a:gd name="connsiteY199" fmla="*/ 243986 h 751176"/>
                <a:gd name="connsiteX200" fmla="*/ 402167 w 580436"/>
                <a:gd name="connsiteY200" fmla="*/ 255516 h 751176"/>
                <a:gd name="connsiteX201" fmla="*/ 402167 w 580436"/>
                <a:gd name="connsiteY201" fmla="*/ 254269 h 751176"/>
                <a:gd name="connsiteX202" fmla="*/ 409638 w 580436"/>
                <a:gd name="connsiteY202" fmla="*/ 265487 h 751176"/>
                <a:gd name="connsiteX203" fmla="*/ 410883 w 580436"/>
                <a:gd name="connsiteY203" fmla="*/ 264241 h 751176"/>
                <a:gd name="connsiteX204" fmla="*/ 417109 w 580436"/>
                <a:gd name="connsiteY204" fmla="*/ 276705 h 751176"/>
                <a:gd name="connsiteX205" fmla="*/ 422089 w 580436"/>
                <a:gd name="connsiteY205" fmla="*/ 284183 h 751176"/>
                <a:gd name="connsiteX206" fmla="*/ 422089 w 580436"/>
                <a:gd name="connsiteY206" fmla="*/ 282937 h 751176"/>
                <a:gd name="connsiteX207" fmla="*/ 428314 w 580436"/>
                <a:gd name="connsiteY207" fmla="*/ 291662 h 751176"/>
                <a:gd name="connsiteX208" fmla="*/ 430805 w 580436"/>
                <a:gd name="connsiteY208" fmla="*/ 295401 h 751176"/>
                <a:gd name="connsiteX209" fmla="*/ 439520 w 580436"/>
                <a:gd name="connsiteY209" fmla="*/ 307865 h 751176"/>
                <a:gd name="connsiteX210" fmla="*/ 437030 w 580436"/>
                <a:gd name="connsiteY210" fmla="*/ 307865 h 751176"/>
                <a:gd name="connsiteX211" fmla="*/ 440765 w 580436"/>
                <a:gd name="connsiteY211" fmla="*/ 314097 h 751176"/>
                <a:gd name="connsiteX212" fmla="*/ 449481 w 580436"/>
                <a:gd name="connsiteY212" fmla="*/ 319083 h 751176"/>
                <a:gd name="connsiteX213" fmla="*/ 448236 w 580436"/>
                <a:gd name="connsiteY213" fmla="*/ 317837 h 751176"/>
                <a:gd name="connsiteX214" fmla="*/ 449481 w 580436"/>
                <a:gd name="connsiteY214" fmla="*/ 320329 h 751176"/>
                <a:gd name="connsiteX215" fmla="*/ 446991 w 580436"/>
                <a:gd name="connsiteY215" fmla="*/ 320329 h 751176"/>
                <a:gd name="connsiteX216" fmla="*/ 455706 w 580436"/>
                <a:gd name="connsiteY216" fmla="*/ 332794 h 751176"/>
                <a:gd name="connsiteX217" fmla="*/ 454461 w 580436"/>
                <a:gd name="connsiteY217" fmla="*/ 334040 h 751176"/>
                <a:gd name="connsiteX218" fmla="*/ 459442 w 580436"/>
                <a:gd name="connsiteY218" fmla="*/ 339026 h 751176"/>
                <a:gd name="connsiteX219" fmla="*/ 474383 w 580436"/>
                <a:gd name="connsiteY219" fmla="*/ 375172 h 751176"/>
                <a:gd name="connsiteX220" fmla="*/ 478118 w 580436"/>
                <a:gd name="connsiteY220" fmla="*/ 381404 h 751176"/>
                <a:gd name="connsiteX221" fmla="*/ 476873 w 580436"/>
                <a:gd name="connsiteY221" fmla="*/ 381404 h 751176"/>
                <a:gd name="connsiteX222" fmla="*/ 484343 w 580436"/>
                <a:gd name="connsiteY222" fmla="*/ 392622 h 751176"/>
                <a:gd name="connsiteX223" fmla="*/ 483098 w 580436"/>
                <a:gd name="connsiteY223" fmla="*/ 395114 h 751176"/>
                <a:gd name="connsiteX224" fmla="*/ 486834 w 580436"/>
                <a:gd name="connsiteY224" fmla="*/ 398854 h 751176"/>
                <a:gd name="connsiteX225" fmla="*/ 485589 w 580436"/>
                <a:gd name="connsiteY225" fmla="*/ 400100 h 751176"/>
                <a:gd name="connsiteX226" fmla="*/ 488079 w 580436"/>
                <a:gd name="connsiteY226" fmla="*/ 406332 h 751176"/>
                <a:gd name="connsiteX227" fmla="*/ 495549 w 580436"/>
                <a:gd name="connsiteY227" fmla="*/ 416303 h 751176"/>
                <a:gd name="connsiteX228" fmla="*/ 496794 w 580436"/>
                <a:gd name="connsiteY228" fmla="*/ 425028 h 751176"/>
                <a:gd name="connsiteX229" fmla="*/ 499285 w 580436"/>
                <a:gd name="connsiteY229" fmla="*/ 426275 h 751176"/>
                <a:gd name="connsiteX230" fmla="*/ 500530 w 580436"/>
                <a:gd name="connsiteY230" fmla="*/ 426275 h 751176"/>
                <a:gd name="connsiteX231" fmla="*/ 501775 w 580436"/>
                <a:gd name="connsiteY231" fmla="*/ 426275 h 751176"/>
                <a:gd name="connsiteX232" fmla="*/ 500530 w 580436"/>
                <a:gd name="connsiteY232" fmla="*/ 427521 h 751176"/>
                <a:gd name="connsiteX233" fmla="*/ 503020 w 580436"/>
                <a:gd name="connsiteY233" fmla="*/ 433753 h 751176"/>
                <a:gd name="connsiteX234" fmla="*/ 504265 w 580436"/>
                <a:gd name="connsiteY234" fmla="*/ 438739 h 751176"/>
                <a:gd name="connsiteX235" fmla="*/ 514226 w 580436"/>
                <a:gd name="connsiteY235" fmla="*/ 461175 h 751176"/>
                <a:gd name="connsiteX236" fmla="*/ 511735 w 580436"/>
                <a:gd name="connsiteY236" fmla="*/ 458682 h 751176"/>
                <a:gd name="connsiteX237" fmla="*/ 517961 w 580436"/>
                <a:gd name="connsiteY237" fmla="*/ 476132 h 751176"/>
                <a:gd name="connsiteX238" fmla="*/ 519206 w 580436"/>
                <a:gd name="connsiteY238" fmla="*/ 476132 h 751176"/>
                <a:gd name="connsiteX239" fmla="*/ 524186 w 580436"/>
                <a:gd name="connsiteY239" fmla="*/ 487349 h 751176"/>
                <a:gd name="connsiteX240" fmla="*/ 525431 w 580436"/>
                <a:gd name="connsiteY240" fmla="*/ 487349 h 751176"/>
                <a:gd name="connsiteX241" fmla="*/ 531657 w 580436"/>
                <a:gd name="connsiteY241" fmla="*/ 508538 h 751176"/>
                <a:gd name="connsiteX242" fmla="*/ 534147 w 580436"/>
                <a:gd name="connsiteY242" fmla="*/ 519756 h 751176"/>
                <a:gd name="connsiteX243" fmla="*/ 534147 w 580436"/>
                <a:gd name="connsiteY243" fmla="*/ 521003 h 751176"/>
                <a:gd name="connsiteX244" fmla="*/ 536637 w 580436"/>
                <a:gd name="connsiteY244" fmla="*/ 530974 h 751176"/>
                <a:gd name="connsiteX245" fmla="*/ 542863 w 580436"/>
                <a:gd name="connsiteY245" fmla="*/ 555902 h 751176"/>
                <a:gd name="connsiteX246" fmla="*/ 545353 w 580436"/>
                <a:gd name="connsiteY246" fmla="*/ 563381 h 751176"/>
                <a:gd name="connsiteX247" fmla="*/ 547843 w 580436"/>
                <a:gd name="connsiteY247" fmla="*/ 567120 h 751176"/>
                <a:gd name="connsiteX248" fmla="*/ 549088 w 580436"/>
                <a:gd name="connsiteY248" fmla="*/ 575845 h 751176"/>
                <a:gd name="connsiteX249" fmla="*/ 550333 w 580436"/>
                <a:gd name="connsiteY249" fmla="*/ 580831 h 751176"/>
                <a:gd name="connsiteX250" fmla="*/ 547843 w 580436"/>
                <a:gd name="connsiteY250" fmla="*/ 582077 h 751176"/>
                <a:gd name="connsiteX251" fmla="*/ 549088 w 580436"/>
                <a:gd name="connsiteY251" fmla="*/ 584570 h 751176"/>
                <a:gd name="connsiteX252" fmla="*/ 547843 w 580436"/>
                <a:gd name="connsiteY252" fmla="*/ 585816 h 751176"/>
                <a:gd name="connsiteX253" fmla="*/ 551578 w 580436"/>
                <a:gd name="connsiteY253" fmla="*/ 595788 h 751176"/>
                <a:gd name="connsiteX254" fmla="*/ 552823 w 580436"/>
                <a:gd name="connsiteY254" fmla="*/ 593295 h 751176"/>
                <a:gd name="connsiteX255" fmla="*/ 554069 w 580436"/>
                <a:gd name="connsiteY255" fmla="*/ 594541 h 751176"/>
                <a:gd name="connsiteX256" fmla="*/ 555314 w 580436"/>
                <a:gd name="connsiteY256" fmla="*/ 597034 h 751176"/>
                <a:gd name="connsiteX257" fmla="*/ 554069 w 580436"/>
                <a:gd name="connsiteY257" fmla="*/ 607005 h 751176"/>
                <a:gd name="connsiteX258" fmla="*/ 557804 w 580436"/>
                <a:gd name="connsiteY258" fmla="*/ 614484 h 751176"/>
                <a:gd name="connsiteX259" fmla="*/ 557078 w 580436"/>
                <a:gd name="connsiteY259" fmla="*/ 617392 h 751176"/>
                <a:gd name="connsiteX260" fmla="*/ 557547 w 580436"/>
                <a:gd name="connsiteY260" fmla="*/ 618519 h 751176"/>
                <a:gd name="connsiteX261" fmla="*/ 557547 w 580436"/>
                <a:gd name="connsiteY261" fmla="*/ 619618 h 751176"/>
                <a:gd name="connsiteX262" fmla="*/ 556978 w 580436"/>
                <a:gd name="connsiteY262" fmla="*/ 617794 h 751176"/>
                <a:gd name="connsiteX263" fmla="*/ 556559 w 580436"/>
                <a:gd name="connsiteY263" fmla="*/ 619470 h 751176"/>
                <a:gd name="connsiteX264" fmla="*/ 551578 w 580436"/>
                <a:gd name="connsiteY264" fmla="*/ 607005 h 751176"/>
                <a:gd name="connsiteX265" fmla="*/ 551578 w 580436"/>
                <a:gd name="connsiteY265" fmla="*/ 610745 h 751176"/>
                <a:gd name="connsiteX266" fmla="*/ 549399 w 580436"/>
                <a:gd name="connsiteY266" fmla="*/ 605292 h 751176"/>
                <a:gd name="connsiteX267" fmla="*/ 549337 w 580436"/>
                <a:gd name="connsiteY267" fmla="*/ 604388 h 751176"/>
                <a:gd name="connsiteX268" fmla="*/ 551578 w 580436"/>
                <a:gd name="connsiteY268" fmla="*/ 603266 h 751176"/>
                <a:gd name="connsiteX269" fmla="*/ 550974 w 580436"/>
                <a:gd name="connsiteY269" fmla="*/ 601250 h 751176"/>
                <a:gd name="connsiteX270" fmla="*/ 549304 w 580436"/>
                <a:gd name="connsiteY270" fmla="*/ 598748 h 751176"/>
                <a:gd name="connsiteX271" fmla="*/ 550775 w 580436"/>
                <a:gd name="connsiteY271" fmla="*/ 600585 h 751176"/>
                <a:gd name="connsiteX272" fmla="*/ 547843 w 580436"/>
                <a:gd name="connsiteY272" fmla="*/ 590802 h 751176"/>
                <a:gd name="connsiteX273" fmla="*/ 544108 w 580436"/>
                <a:gd name="connsiteY273" fmla="*/ 589556 h 751176"/>
                <a:gd name="connsiteX274" fmla="*/ 545353 w 580436"/>
                <a:gd name="connsiteY274" fmla="*/ 592048 h 751176"/>
                <a:gd name="connsiteX275" fmla="*/ 542863 w 580436"/>
                <a:gd name="connsiteY275" fmla="*/ 589556 h 751176"/>
                <a:gd name="connsiteX276" fmla="*/ 539439 w 580436"/>
                <a:gd name="connsiteY276" fmla="*/ 573508 h 751176"/>
                <a:gd name="connsiteX277" fmla="*/ 538397 w 580436"/>
                <a:gd name="connsiteY277" fmla="*/ 565894 h 751176"/>
                <a:gd name="connsiteX278" fmla="*/ 538318 w 580436"/>
                <a:gd name="connsiteY278" fmla="*/ 565789 h 751176"/>
                <a:gd name="connsiteX279" fmla="*/ 538382 w 580436"/>
                <a:gd name="connsiteY279" fmla="*/ 565789 h 751176"/>
                <a:gd name="connsiteX280" fmla="*/ 537882 w 580436"/>
                <a:gd name="connsiteY280" fmla="*/ 562134 h 751176"/>
                <a:gd name="connsiteX281" fmla="*/ 538612 w 580436"/>
                <a:gd name="connsiteY281" fmla="*/ 565789 h 751176"/>
                <a:gd name="connsiteX282" fmla="*/ 539127 w 580436"/>
                <a:gd name="connsiteY282" fmla="*/ 565789 h 751176"/>
                <a:gd name="connsiteX283" fmla="*/ 539127 w 580436"/>
                <a:gd name="connsiteY283" fmla="*/ 563381 h 751176"/>
                <a:gd name="connsiteX284" fmla="*/ 539662 w 580436"/>
                <a:gd name="connsiteY284" fmla="*/ 565789 h 751176"/>
                <a:gd name="connsiteX285" fmla="*/ 541065 w 580436"/>
                <a:gd name="connsiteY285" fmla="*/ 565789 h 751176"/>
                <a:gd name="connsiteX286" fmla="*/ 541065 w 580436"/>
                <a:gd name="connsiteY286" fmla="*/ 569450 h 751176"/>
                <a:gd name="connsiteX287" fmla="*/ 540227 w 580436"/>
                <a:gd name="connsiteY287" fmla="*/ 568333 h 751176"/>
                <a:gd name="connsiteX288" fmla="*/ 541618 w 580436"/>
                <a:gd name="connsiteY288" fmla="*/ 574599 h 751176"/>
                <a:gd name="connsiteX289" fmla="*/ 545353 w 580436"/>
                <a:gd name="connsiteY289" fmla="*/ 573352 h 751176"/>
                <a:gd name="connsiteX290" fmla="*/ 537882 w 580436"/>
                <a:gd name="connsiteY290" fmla="*/ 554656 h 751176"/>
                <a:gd name="connsiteX291" fmla="*/ 537882 w 580436"/>
                <a:gd name="connsiteY291" fmla="*/ 549670 h 751176"/>
                <a:gd name="connsiteX292" fmla="*/ 527922 w 580436"/>
                <a:gd name="connsiteY292" fmla="*/ 538452 h 751176"/>
                <a:gd name="connsiteX293" fmla="*/ 531657 w 580436"/>
                <a:gd name="connsiteY293" fmla="*/ 549670 h 751176"/>
                <a:gd name="connsiteX294" fmla="*/ 525431 w 580436"/>
                <a:gd name="connsiteY294" fmla="*/ 540945 h 751176"/>
                <a:gd name="connsiteX295" fmla="*/ 529167 w 580436"/>
                <a:gd name="connsiteY295" fmla="*/ 542192 h 751176"/>
                <a:gd name="connsiteX296" fmla="*/ 526677 w 580436"/>
                <a:gd name="connsiteY296" fmla="*/ 538452 h 751176"/>
                <a:gd name="connsiteX297" fmla="*/ 527922 w 580436"/>
                <a:gd name="connsiteY297" fmla="*/ 534713 h 751176"/>
                <a:gd name="connsiteX298" fmla="*/ 524186 w 580436"/>
                <a:gd name="connsiteY298" fmla="*/ 516017 h 751176"/>
                <a:gd name="connsiteX299" fmla="*/ 524186 w 580436"/>
                <a:gd name="connsiteY299" fmla="*/ 514771 h 751176"/>
                <a:gd name="connsiteX300" fmla="*/ 517961 w 580436"/>
                <a:gd name="connsiteY300" fmla="*/ 508538 h 751176"/>
                <a:gd name="connsiteX301" fmla="*/ 515471 w 580436"/>
                <a:gd name="connsiteY301" fmla="*/ 499813 h 751176"/>
                <a:gd name="connsiteX302" fmla="*/ 512981 w 580436"/>
                <a:gd name="connsiteY302" fmla="*/ 498567 h 751176"/>
                <a:gd name="connsiteX303" fmla="*/ 512981 w 580436"/>
                <a:gd name="connsiteY303" fmla="*/ 494828 h 751176"/>
                <a:gd name="connsiteX304" fmla="*/ 510490 w 580436"/>
                <a:gd name="connsiteY304" fmla="*/ 492335 h 751176"/>
                <a:gd name="connsiteX305" fmla="*/ 517961 w 580436"/>
                <a:gd name="connsiteY305" fmla="*/ 492335 h 751176"/>
                <a:gd name="connsiteX306" fmla="*/ 517961 w 580436"/>
                <a:gd name="connsiteY306" fmla="*/ 490557 h 751176"/>
                <a:gd name="connsiteX307" fmla="*/ 516346 w 580436"/>
                <a:gd name="connsiteY307" fmla="*/ 491633 h 751176"/>
                <a:gd name="connsiteX308" fmla="*/ 516346 w 580436"/>
                <a:gd name="connsiteY308" fmla="*/ 488887 h 751176"/>
                <a:gd name="connsiteX309" fmla="*/ 517961 w 580436"/>
                <a:gd name="connsiteY309" fmla="*/ 488887 h 751176"/>
                <a:gd name="connsiteX310" fmla="*/ 517961 w 580436"/>
                <a:gd name="connsiteY310" fmla="*/ 486259 h 751176"/>
                <a:gd name="connsiteX311" fmla="*/ 517961 w 580436"/>
                <a:gd name="connsiteY311" fmla="*/ 481117 h 751176"/>
                <a:gd name="connsiteX312" fmla="*/ 506755 w 580436"/>
                <a:gd name="connsiteY312" fmla="*/ 486103 h 751176"/>
                <a:gd name="connsiteX313" fmla="*/ 505510 w 580436"/>
                <a:gd name="connsiteY313" fmla="*/ 481117 h 751176"/>
                <a:gd name="connsiteX314" fmla="*/ 501775 w 580436"/>
                <a:gd name="connsiteY314" fmla="*/ 469899 h 751176"/>
                <a:gd name="connsiteX315" fmla="*/ 504265 w 580436"/>
                <a:gd name="connsiteY315" fmla="*/ 472392 h 751176"/>
                <a:gd name="connsiteX316" fmla="*/ 500530 w 580436"/>
                <a:gd name="connsiteY316" fmla="*/ 464914 h 751176"/>
                <a:gd name="connsiteX317" fmla="*/ 504265 w 580436"/>
                <a:gd name="connsiteY317" fmla="*/ 464914 h 751176"/>
                <a:gd name="connsiteX318" fmla="*/ 494304 w 580436"/>
                <a:gd name="connsiteY318" fmla="*/ 453696 h 751176"/>
                <a:gd name="connsiteX319" fmla="*/ 500530 w 580436"/>
                <a:gd name="connsiteY319" fmla="*/ 463667 h 751176"/>
                <a:gd name="connsiteX320" fmla="*/ 494304 w 580436"/>
                <a:gd name="connsiteY320" fmla="*/ 457435 h 751176"/>
                <a:gd name="connsiteX321" fmla="*/ 490569 w 580436"/>
                <a:gd name="connsiteY321" fmla="*/ 447464 h 751176"/>
                <a:gd name="connsiteX322" fmla="*/ 494304 w 580436"/>
                <a:gd name="connsiteY322" fmla="*/ 449957 h 751176"/>
                <a:gd name="connsiteX323" fmla="*/ 493059 w 580436"/>
                <a:gd name="connsiteY323" fmla="*/ 444971 h 751176"/>
                <a:gd name="connsiteX324" fmla="*/ 509245 w 580436"/>
                <a:gd name="connsiteY324" fmla="*/ 457435 h 751176"/>
                <a:gd name="connsiteX325" fmla="*/ 505510 w 580436"/>
                <a:gd name="connsiteY325" fmla="*/ 453696 h 751176"/>
                <a:gd name="connsiteX326" fmla="*/ 506755 w 580436"/>
                <a:gd name="connsiteY326" fmla="*/ 451203 h 751176"/>
                <a:gd name="connsiteX327" fmla="*/ 498818 w 580436"/>
                <a:gd name="connsiteY327" fmla="*/ 444192 h 751176"/>
                <a:gd name="connsiteX328" fmla="*/ 492135 w 580436"/>
                <a:gd name="connsiteY328" fmla="*/ 440178 h 751176"/>
                <a:gd name="connsiteX329" fmla="*/ 491631 w 580436"/>
                <a:gd name="connsiteY329" fmla="*/ 442195 h 751176"/>
                <a:gd name="connsiteX330" fmla="*/ 491627 w 580436"/>
                <a:gd name="connsiteY330" fmla="*/ 442187 h 751176"/>
                <a:gd name="connsiteX331" fmla="*/ 490259 w 580436"/>
                <a:gd name="connsiteY331" fmla="*/ 439449 h 751176"/>
                <a:gd name="connsiteX332" fmla="*/ 488886 w 580436"/>
                <a:gd name="connsiteY332" fmla="*/ 436703 h 751176"/>
                <a:gd name="connsiteX333" fmla="*/ 491631 w 580436"/>
                <a:gd name="connsiteY333" fmla="*/ 438076 h 751176"/>
                <a:gd name="connsiteX334" fmla="*/ 492075 w 580436"/>
                <a:gd name="connsiteY334" fmla="*/ 439854 h 751176"/>
                <a:gd name="connsiteX335" fmla="*/ 496794 w 580436"/>
                <a:gd name="connsiteY335" fmla="*/ 437493 h 751176"/>
                <a:gd name="connsiteX336" fmla="*/ 485589 w 580436"/>
                <a:gd name="connsiteY336" fmla="*/ 425028 h 751176"/>
                <a:gd name="connsiteX337" fmla="*/ 485589 w 580436"/>
                <a:gd name="connsiteY337" fmla="*/ 427521 h 751176"/>
                <a:gd name="connsiteX338" fmla="*/ 483098 w 580436"/>
                <a:gd name="connsiteY338" fmla="*/ 420043 h 751176"/>
                <a:gd name="connsiteX339" fmla="*/ 485589 w 580436"/>
                <a:gd name="connsiteY339" fmla="*/ 416303 h 751176"/>
                <a:gd name="connsiteX340" fmla="*/ 479363 w 580436"/>
                <a:gd name="connsiteY340" fmla="*/ 411318 h 751176"/>
                <a:gd name="connsiteX341" fmla="*/ 483098 w 580436"/>
                <a:gd name="connsiteY341" fmla="*/ 411318 h 751176"/>
                <a:gd name="connsiteX342" fmla="*/ 478118 w 580436"/>
                <a:gd name="connsiteY342" fmla="*/ 410071 h 751176"/>
                <a:gd name="connsiteX343" fmla="*/ 478118 w 580436"/>
                <a:gd name="connsiteY343" fmla="*/ 400100 h 751176"/>
                <a:gd name="connsiteX344" fmla="*/ 475628 w 580436"/>
                <a:gd name="connsiteY344" fmla="*/ 402593 h 751176"/>
                <a:gd name="connsiteX345" fmla="*/ 471893 w 580436"/>
                <a:gd name="connsiteY345" fmla="*/ 395114 h 751176"/>
                <a:gd name="connsiteX346" fmla="*/ 481853 w 580436"/>
                <a:gd name="connsiteY346" fmla="*/ 395114 h 751176"/>
                <a:gd name="connsiteX347" fmla="*/ 476491 w 580436"/>
                <a:gd name="connsiteY347" fmla="*/ 391698 h 751176"/>
                <a:gd name="connsiteX348" fmla="*/ 474234 w 580436"/>
                <a:gd name="connsiteY348" fmla="*/ 394405 h 751176"/>
                <a:gd name="connsiteX349" fmla="*/ 472402 w 580436"/>
                <a:gd name="connsiteY349" fmla="*/ 390012 h 751176"/>
                <a:gd name="connsiteX350" fmla="*/ 474715 w 580436"/>
                <a:gd name="connsiteY350" fmla="*/ 390567 h 751176"/>
                <a:gd name="connsiteX351" fmla="*/ 468157 w 580436"/>
                <a:gd name="connsiteY351" fmla="*/ 386389 h 751176"/>
                <a:gd name="connsiteX352" fmla="*/ 471893 w 580436"/>
                <a:gd name="connsiteY352" fmla="*/ 385143 h 751176"/>
                <a:gd name="connsiteX353" fmla="*/ 465667 w 580436"/>
                <a:gd name="connsiteY353" fmla="*/ 377509 h 751176"/>
                <a:gd name="connsiteX354" fmla="*/ 459515 w 580436"/>
                <a:gd name="connsiteY354" fmla="*/ 365345 h 751176"/>
                <a:gd name="connsiteX355" fmla="*/ 459598 w 580436"/>
                <a:gd name="connsiteY355" fmla="*/ 364110 h 751176"/>
                <a:gd name="connsiteX356" fmla="*/ 456951 w 580436"/>
                <a:gd name="connsiteY356" fmla="*/ 358968 h 751176"/>
                <a:gd name="connsiteX357" fmla="*/ 458197 w 580436"/>
                <a:gd name="connsiteY357" fmla="*/ 361461 h 751176"/>
                <a:gd name="connsiteX358" fmla="*/ 451971 w 580436"/>
                <a:gd name="connsiteY358" fmla="*/ 351490 h 751176"/>
                <a:gd name="connsiteX359" fmla="*/ 454461 w 580436"/>
                <a:gd name="connsiteY359" fmla="*/ 355229 h 751176"/>
                <a:gd name="connsiteX360" fmla="*/ 446991 w 580436"/>
                <a:gd name="connsiteY360" fmla="*/ 346504 h 751176"/>
                <a:gd name="connsiteX361" fmla="*/ 446991 w 580436"/>
                <a:gd name="connsiteY361" fmla="*/ 341518 h 751176"/>
                <a:gd name="connsiteX362" fmla="*/ 440765 w 580436"/>
                <a:gd name="connsiteY362" fmla="*/ 334040 h 751176"/>
                <a:gd name="connsiteX363" fmla="*/ 440765 w 580436"/>
                <a:gd name="connsiteY363" fmla="*/ 332794 h 751176"/>
                <a:gd name="connsiteX364" fmla="*/ 448236 w 580436"/>
                <a:gd name="connsiteY364" fmla="*/ 344011 h 751176"/>
                <a:gd name="connsiteX365" fmla="*/ 453216 w 580436"/>
                <a:gd name="connsiteY365" fmla="*/ 341518 h 751176"/>
                <a:gd name="connsiteX366" fmla="*/ 435785 w 580436"/>
                <a:gd name="connsiteY366" fmla="*/ 326561 h 751176"/>
                <a:gd name="connsiteX367" fmla="*/ 433295 w 580436"/>
                <a:gd name="connsiteY367" fmla="*/ 317837 h 751176"/>
                <a:gd name="connsiteX368" fmla="*/ 432050 w 580436"/>
                <a:gd name="connsiteY368" fmla="*/ 317837 h 751176"/>
                <a:gd name="connsiteX369" fmla="*/ 433295 w 580436"/>
                <a:gd name="connsiteY369" fmla="*/ 315344 h 751176"/>
                <a:gd name="connsiteX370" fmla="*/ 432050 w 580436"/>
                <a:gd name="connsiteY370" fmla="*/ 314097 h 751176"/>
                <a:gd name="connsiteX371" fmla="*/ 430805 w 580436"/>
                <a:gd name="connsiteY371" fmla="*/ 312851 h 751176"/>
                <a:gd name="connsiteX372" fmla="*/ 435785 w 580436"/>
                <a:gd name="connsiteY372" fmla="*/ 312851 h 751176"/>
                <a:gd name="connsiteX373" fmla="*/ 435785 w 580436"/>
                <a:gd name="connsiteY373" fmla="*/ 313109 h 751176"/>
                <a:gd name="connsiteX374" fmla="*/ 435785 w 580436"/>
                <a:gd name="connsiteY374" fmla="*/ 315344 h 751176"/>
                <a:gd name="connsiteX375" fmla="*/ 438275 w 580436"/>
                <a:gd name="connsiteY375" fmla="*/ 314097 h 751176"/>
                <a:gd name="connsiteX376" fmla="*/ 439520 w 580436"/>
                <a:gd name="connsiteY376" fmla="*/ 314097 h 751176"/>
                <a:gd name="connsiteX377" fmla="*/ 435785 w 580436"/>
                <a:gd name="connsiteY377" fmla="*/ 307865 h 751176"/>
                <a:gd name="connsiteX378" fmla="*/ 435785 w 580436"/>
                <a:gd name="connsiteY378" fmla="*/ 312851 h 751176"/>
                <a:gd name="connsiteX379" fmla="*/ 428314 w 580436"/>
                <a:gd name="connsiteY379" fmla="*/ 310358 h 751176"/>
                <a:gd name="connsiteX380" fmla="*/ 427069 w 580436"/>
                <a:gd name="connsiteY380" fmla="*/ 304126 h 751176"/>
                <a:gd name="connsiteX381" fmla="*/ 417109 w 580436"/>
                <a:gd name="connsiteY381" fmla="*/ 296647 h 751176"/>
                <a:gd name="connsiteX382" fmla="*/ 419599 w 580436"/>
                <a:gd name="connsiteY382" fmla="*/ 295401 h 751176"/>
                <a:gd name="connsiteX383" fmla="*/ 412128 w 580436"/>
                <a:gd name="connsiteY383" fmla="*/ 282937 h 751176"/>
                <a:gd name="connsiteX384" fmla="*/ 407148 w 580436"/>
                <a:gd name="connsiteY384" fmla="*/ 280444 h 751176"/>
                <a:gd name="connsiteX385" fmla="*/ 407148 w 580436"/>
                <a:gd name="connsiteY385" fmla="*/ 279198 h 751176"/>
                <a:gd name="connsiteX386" fmla="*/ 404658 w 580436"/>
                <a:gd name="connsiteY386" fmla="*/ 276705 h 751176"/>
                <a:gd name="connsiteX387" fmla="*/ 405903 w 580436"/>
                <a:gd name="connsiteY387" fmla="*/ 275458 h 751176"/>
                <a:gd name="connsiteX388" fmla="*/ 395942 w 580436"/>
                <a:gd name="connsiteY388" fmla="*/ 264241 h 751176"/>
                <a:gd name="connsiteX389" fmla="*/ 390962 w 580436"/>
                <a:gd name="connsiteY389" fmla="*/ 262994 h 751176"/>
                <a:gd name="connsiteX390" fmla="*/ 390962 w 580436"/>
                <a:gd name="connsiteY390" fmla="*/ 256762 h 751176"/>
                <a:gd name="connsiteX391" fmla="*/ 385228 w 580436"/>
                <a:gd name="connsiteY391" fmla="*/ 254466 h 751176"/>
                <a:gd name="connsiteX392" fmla="*/ 385543 w 580436"/>
                <a:gd name="connsiteY392" fmla="*/ 255255 h 751176"/>
                <a:gd name="connsiteX393" fmla="*/ 384513 w 580436"/>
                <a:gd name="connsiteY393" fmla="*/ 256801 h 751176"/>
                <a:gd name="connsiteX394" fmla="*/ 384513 w 580436"/>
                <a:gd name="connsiteY394" fmla="*/ 252680 h 751176"/>
                <a:gd name="connsiteX395" fmla="*/ 385080 w 580436"/>
                <a:gd name="connsiteY395" fmla="*/ 254097 h 751176"/>
                <a:gd name="connsiteX396" fmla="*/ 387226 w 580436"/>
                <a:gd name="connsiteY396" fmla="*/ 253023 h 751176"/>
                <a:gd name="connsiteX397" fmla="*/ 384736 w 580436"/>
                <a:gd name="connsiteY397" fmla="*/ 248037 h 751176"/>
                <a:gd name="connsiteX398" fmla="*/ 381001 w 580436"/>
                <a:gd name="connsiteY398" fmla="*/ 243051 h 751176"/>
                <a:gd name="connsiteX399" fmla="*/ 378511 w 580436"/>
                <a:gd name="connsiteY399" fmla="*/ 249284 h 751176"/>
                <a:gd name="connsiteX400" fmla="*/ 374775 w 580436"/>
                <a:gd name="connsiteY400" fmla="*/ 239312 h 751176"/>
                <a:gd name="connsiteX401" fmla="*/ 378511 w 580436"/>
                <a:gd name="connsiteY401" fmla="*/ 241805 h 751176"/>
                <a:gd name="connsiteX402" fmla="*/ 371040 w 580436"/>
                <a:gd name="connsiteY402" fmla="*/ 230587 h 751176"/>
                <a:gd name="connsiteX403" fmla="*/ 376021 w 580436"/>
                <a:gd name="connsiteY403" fmla="*/ 234327 h 751176"/>
                <a:gd name="connsiteX404" fmla="*/ 372285 w 580436"/>
                <a:gd name="connsiteY404" fmla="*/ 230587 h 751176"/>
                <a:gd name="connsiteX405" fmla="*/ 373530 w 580436"/>
                <a:gd name="connsiteY405" fmla="*/ 230587 h 751176"/>
                <a:gd name="connsiteX406" fmla="*/ 368550 w 580436"/>
                <a:gd name="connsiteY406" fmla="*/ 228094 h 751176"/>
                <a:gd name="connsiteX407" fmla="*/ 362325 w 580436"/>
                <a:gd name="connsiteY407" fmla="*/ 221862 h 751176"/>
                <a:gd name="connsiteX408" fmla="*/ 363570 w 580436"/>
                <a:gd name="connsiteY408" fmla="*/ 221862 h 751176"/>
                <a:gd name="connsiteX409" fmla="*/ 359834 w 580436"/>
                <a:gd name="connsiteY409" fmla="*/ 218123 h 751176"/>
                <a:gd name="connsiteX410" fmla="*/ 358926 w 580436"/>
                <a:gd name="connsiteY410" fmla="*/ 215397 h 751176"/>
                <a:gd name="connsiteX411" fmla="*/ 357053 w 580436"/>
                <a:gd name="connsiteY411" fmla="*/ 217895 h 751176"/>
                <a:gd name="connsiteX412" fmla="*/ 357053 w 580436"/>
                <a:gd name="connsiteY412" fmla="*/ 216064 h 751176"/>
                <a:gd name="connsiteX413" fmla="*/ 358768 w 580436"/>
                <a:gd name="connsiteY413" fmla="*/ 214921 h 751176"/>
                <a:gd name="connsiteX414" fmla="*/ 358589 w 580436"/>
                <a:gd name="connsiteY414" fmla="*/ 214384 h 751176"/>
                <a:gd name="connsiteX415" fmla="*/ 348629 w 580436"/>
                <a:gd name="connsiteY415" fmla="*/ 208152 h 751176"/>
                <a:gd name="connsiteX416" fmla="*/ 351119 w 580436"/>
                <a:gd name="connsiteY416" fmla="*/ 209398 h 751176"/>
                <a:gd name="connsiteX417" fmla="*/ 348629 w 580436"/>
                <a:gd name="connsiteY417" fmla="*/ 205659 h 751176"/>
                <a:gd name="connsiteX418" fmla="*/ 333687 w 580436"/>
                <a:gd name="connsiteY418" fmla="*/ 196934 h 751176"/>
                <a:gd name="connsiteX419" fmla="*/ 339913 w 580436"/>
                <a:gd name="connsiteY419" fmla="*/ 198180 h 751176"/>
                <a:gd name="connsiteX420" fmla="*/ 339400 w 580436"/>
                <a:gd name="connsiteY420" fmla="*/ 196640 h 751176"/>
                <a:gd name="connsiteX421" fmla="*/ 341158 w 580436"/>
                <a:gd name="connsiteY421" fmla="*/ 198180 h 751176"/>
                <a:gd name="connsiteX422" fmla="*/ 338668 w 580436"/>
                <a:gd name="connsiteY422" fmla="*/ 194441 h 751176"/>
                <a:gd name="connsiteX423" fmla="*/ 339400 w 580436"/>
                <a:gd name="connsiteY423" fmla="*/ 196640 h 751176"/>
                <a:gd name="connsiteX424" fmla="*/ 332923 w 580436"/>
                <a:gd name="connsiteY424" fmla="*/ 190967 h 751176"/>
                <a:gd name="connsiteX425" fmla="*/ 329582 w 580436"/>
                <a:gd name="connsiteY425" fmla="*/ 188962 h 751176"/>
                <a:gd name="connsiteX426" fmla="*/ 330727 w 580436"/>
                <a:gd name="connsiteY426" fmla="*/ 188825 h 751176"/>
                <a:gd name="connsiteX427" fmla="*/ 331252 w 580436"/>
                <a:gd name="connsiteY427" fmla="*/ 189312 h 751176"/>
                <a:gd name="connsiteX428" fmla="*/ 331976 w 580436"/>
                <a:gd name="connsiteY428" fmla="*/ 187430 h 751176"/>
                <a:gd name="connsiteX429" fmla="*/ 329952 w 580436"/>
                <a:gd name="connsiteY429" fmla="*/ 184470 h 751176"/>
                <a:gd name="connsiteX430" fmla="*/ 324972 w 580436"/>
                <a:gd name="connsiteY430" fmla="*/ 184470 h 751176"/>
                <a:gd name="connsiteX431" fmla="*/ 323727 w 580436"/>
                <a:gd name="connsiteY431" fmla="*/ 179484 h 751176"/>
                <a:gd name="connsiteX432" fmla="*/ 313522 w 580436"/>
                <a:gd name="connsiteY432" fmla="*/ 170290 h 751176"/>
                <a:gd name="connsiteX433" fmla="*/ 311276 w 580436"/>
                <a:gd name="connsiteY433" fmla="*/ 168266 h 751176"/>
                <a:gd name="connsiteX434" fmla="*/ 308786 w 580436"/>
                <a:gd name="connsiteY434" fmla="*/ 167020 h 751176"/>
                <a:gd name="connsiteX435" fmla="*/ 296335 w 580436"/>
                <a:gd name="connsiteY435" fmla="*/ 157049 h 751176"/>
                <a:gd name="connsiteX436" fmla="*/ 295090 w 580436"/>
                <a:gd name="connsiteY436" fmla="*/ 153309 h 751176"/>
                <a:gd name="connsiteX437" fmla="*/ 287619 w 580436"/>
                <a:gd name="connsiteY437" fmla="*/ 149570 h 751176"/>
                <a:gd name="connsiteX438" fmla="*/ 292599 w 580436"/>
                <a:gd name="connsiteY438" fmla="*/ 149570 h 751176"/>
                <a:gd name="connsiteX439" fmla="*/ 288864 w 580436"/>
                <a:gd name="connsiteY439" fmla="*/ 145831 h 751176"/>
                <a:gd name="connsiteX440" fmla="*/ 290109 w 580436"/>
                <a:gd name="connsiteY440" fmla="*/ 145831 h 751176"/>
                <a:gd name="connsiteX441" fmla="*/ 282639 w 580436"/>
                <a:gd name="connsiteY441" fmla="*/ 140845 h 751176"/>
                <a:gd name="connsiteX442" fmla="*/ 282639 w 580436"/>
                <a:gd name="connsiteY442" fmla="*/ 143338 h 751176"/>
                <a:gd name="connsiteX443" fmla="*/ 276413 w 580436"/>
                <a:gd name="connsiteY443" fmla="*/ 137106 h 751176"/>
                <a:gd name="connsiteX444" fmla="*/ 278903 w 580436"/>
                <a:gd name="connsiteY444" fmla="*/ 137106 h 751176"/>
                <a:gd name="connsiteX445" fmla="*/ 282639 w 580436"/>
                <a:gd name="connsiteY445" fmla="*/ 139599 h 751176"/>
                <a:gd name="connsiteX446" fmla="*/ 280149 w 580436"/>
                <a:gd name="connsiteY446" fmla="*/ 135860 h 751176"/>
                <a:gd name="connsiteX447" fmla="*/ 275168 w 580436"/>
                <a:gd name="connsiteY447" fmla="*/ 135860 h 751176"/>
                <a:gd name="connsiteX448" fmla="*/ 266453 w 580436"/>
                <a:gd name="connsiteY448" fmla="*/ 129627 h 751176"/>
                <a:gd name="connsiteX449" fmla="*/ 267698 w 580436"/>
                <a:gd name="connsiteY449" fmla="*/ 128381 h 751176"/>
                <a:gd name="connsiteX450" fmla="*/ 263962 w 580436"/>
                <a:gd name="connsiteY450" fmla="*/ 125888 h 751176"/>
                <a:gd name="connsiteX451" fmla="*/ 267698 w 580436"/>
                <a:gd name="connsiteY451" fmla="*/ 125888 h 751176"/>
                <a:gd name="connsiteX452" fmla="*/ 257737 w 580436"/>
                <a:gd name="connsiteY452" fmla="*/ 122149 h 751176"/>
                <a:gd name="connsiteX453" fmla="*/ 260227 w 580436"/>
                <a:gd name="connsiteY453" fmla="*/ 119656 h 751176"/>
                <a:gd name="connsiteX454" fmla="*/ 252757 w 580436"/>
                <a:gd name="connsiteY454" fmla="*/ 115917 h 751176"/>
                <a:gd name="connsiteX455" fmla="*/ 249021 w 580436"/>
                <a:gd name="connsiteY455" fmla="*/ 117163 h 751176"/>
                <a:gd name="connsiteX456" fmla="*/ 244041 w 580436"/>
                <a:gd name="connsiteY456" fmla="*/ 112178 h 751176"/>
                <a:gd name="connsiteX457" fmla="*/ 243939 w 580436"/>
                <a:gd name="connsiteY457" fmla="*/ 112791 h 751176"/>
                <a:gd name="connsiteX458" fmla="*/ 239683 w 580436"/>
                <a:gd name="connsiteY458" fmla="*/ 107659 h 751176"/>
                <a:gd name="connsiteX459" fmla="*/ 232835 w 580436"/>
                <a:gd name="connsiteY459" fmla="*/ 102206 h 751176"/>
                <a:gd name="connsiteX460" fmla="*/ 235325 w 580436"/>
                <a:gd name="connsiteY460" fmla="*/ 108438 h 751176"/>
                <a:gd name="connsiteX461" fmla="*/ 225364 w 580436"/>
                <a:gd name="connsiteY461" fmla="*/ 99713 h 751176"/>
                <a:gd name="connsiteX462" fmla="*/ 229100 w 580436"/>
                <a:gd name="connsiteY462" fmla="*/ 99713 h 751176"/>
                <a:gd name="connsiteX463" fmla="*/ 225364 w 580436"/>
                <a:gd name="connsiteY463" fmla="*/ 98467 h 751176"/>
                <a:gd name="connsiteX464" fmla="*/ 225364 w 580436"/>
                <a:gd name="connsiteY464" fmla="*/ 97221 h 751176"/>
                <a:gd name="connsiteX465" fmla="*/ 214159 w 580436"/>
                <a:gd name="connsiteY465" fmla="*/ 92235 h 751176"/>
                <a:gd name="connsiteX466" fmla="*/ 207933 w 580436"/>
                <a:gd name="connsiteY466" fmla="*/ 88496 h 751176"/>
                <a:gd name="connsiteX467" fmla="*/ 221629 w 580436"/>
                <a:gd name="connsiteY467" fmla="*/ 93481 h 751176"/>
                <a:gd name="connsiteX468" fmla="*/ 216649 w 580436"/>
                <a:gd name="connsiteY468" fmla="*/ 89742 h 751176"/>
                <a:gd name="connsiteX469" fmla="*/ 220384 w 580436"/>
                <a:gd name="connsiteY469" fmla="*/ 90988 h 751176"/>
                <a:gd name="connsiteX470" fmla="*/ 206688 w 580436"/>
                <a:gd name="connsiteY470" fmla="*/ 84756 h 751176"/>
                <a:gd name="connsiteX471" fmla="*/ 214159 w 580436"/>
                <a:gd name="connsiteY471" fmla="*/ 88496 h 751176"/>
                <a:gd name="connsiteX472" fmla="*/ 207933 w 580436"/>
                <a:gd name="connsiteY472" fmla="*/ 87249 h 751176"/>
                <a:gd name="connsiteX473" fmla="*/ 199218 w 580436"/>
                <a:gd name="connsiteY473" fmla="*/ 82264 h 751176"/>
                <a:gd name="connsiteX474" fmla="*/ 200463 w 580436"/>
                <a:gd name="connsiteY474" fmla="*/ 82264 h 751176"/>
                <a:gd name="connsiteX475" fmla="*/ 190502 w 580436"/>
                <a:gd name="connsiteY475" fmla="*/ 72292 h 751176"/>
                <a:gd name="connsiteX476" fmla="*/ 184276 w 580436"/>
                <a:gd name="connsiteY476" fmla="*/ 71046 h 751176"/>
                <a:gd name="connsiteX477" fmla="*/ 188012 w 580436"/>
                <a:gd name="connsiteY477" fmla="*/ 76031 h 751176"/>
                <a:gd name="connsiteX478" fmla="*/ 170580 w 580436"/>
                <a:gd name="connsiteY478" fmla="*/ 66060 h 751176"/>
                <a:gd name="connsiteX479" fmla="*/ 174316 w 580436"/>
                <a:gd name="connsiteY479" fmla="*/ 63567 h 751176"/>
                <a:gd name="connsiteX480" fmla="*/ 166845 w 580436"/>
                <a:gd name="connsiteY480" fmla="*/ 62321 h 751176"/>
                <a:gd name="connsiteX481" fmla="*/ 165600 w 580436"/>
                <a:gd name="connsiteY481" fmla="*/ 61074 h 751176"/>
                <a:gd name="connsiteX482" fmla="*/ 154394 w 580436"/>
                <a:gd name="connsiteY482" fmla="*/ 59828 h 751176"/>
                <a:gd name="connsiteX483" fmla="*/ 154394 w 580436"/>
                <a:gd name="connsiteY483" fmla="*/ 56089 h 751176"/>
                <a:gd name="connsiteX484" fmla="*/ 146924 w 580436"/>
                <a:gd name="connsiteY484" fmla="*/ 53596 h 751176"/>
                <a:gd name="connsiteX485" fmla="*/ 131983 w 580436"/>
                <a:gd name="connsiteY485" fmla="*/ 47364 h 751176"/>
                <a:gd name="connsiteX486" fmla="*/ 133228 w 580436"/>
                <a:gd name="connsiteY486" fmla="*/ 47364 h 751176"/>
                <a:gd name="connsiteX487" fmla="*/ 97120 w 580436"/>
                <a:gd name="connsiteY487" fmla="*/ 36146 h 751176"/>
                <a:gd name="connsiteX488" fmla="*/ 100855 w 580436"/>
                <a:gd name="connsiteY488" fmla="*/ 38639 h 751176"/>
                <a:gd name="connsiteX489" fmla="*/ 95719 w 580436"/>
                <a:gd name="connsiteY489" fmla="*/ 36614 h 751176"/>
                <a:gd name="connsiteX490" fmla="*/ 91960 w 580436"/>
                <a:gd name="connsiteY490" fmla="*/ 34780 h 751176"/>
                <a:gd name="connsiteX491" fmla="*/ 88404 w 580436"/>
                <a:gd name="connsiteY491" fmla="*/ 32407 h 751176"/>
                <a:gd name="connsiteX492" fmla="*/ 87159 w 580436"/>
                <a:gd name="connsiteY492" fmla="*/ 32407 h 751176"/>
                <a:gd name="connsiteX493" fmla="*/ 87159 w 580436"/>
                <a:gd name="connsiteY493" fmla="*/ 31160 h 751176"/>
                <a:gd name="connsiteX494" fmla="*/ 82179 w 580436"/>
                <a:gd name="connsiteY494" fmla="*/ 32407 h 751176"/>
                <a:gd name="connsiteX495" fmla="*/ 62258 w 580436"/>
                <a:gd name="connsiteY495" fmla="*/ 22436 h 751176"/>
                <a:gd name="connsiteX496" fmla="*/ 65993 w 580436"/>
                <a:gd name="connsiteY496" fmla="*/ 26175 h 751176"/>
                <a:gd name="connsiteX497" fmla="*/ 62258 w 580436"/>
                <a:gd name="connsiteY497" fmla="*/ 23682 h 751176"/>
                <a:gd name="connsiteX498" fmla="*/ 62258 w 580436"/>
                <a:gd name="connsiteY498" fmla="*/ 26175 h 751176"/>
                <a:gd name="connsiteX499" fmla="*/ 33620 w 580436"/>
                <a:gd name="connsiteY499" fmla="*/ 16203 h 751176"/>
                <a:gd name="connsiteX500" fmla="*/ 26150 w 580436"/>
                <a:gd name="connsiteY500" fmla="*/ 16203 h 751176"/>
                <a:gd name="connsiteX501" fmla="*/ 27395 w 580436"/>
                <a:gd name="connsiteY501" fmla="*/ 13711 h 751176"/>
                <a:gd name="connsiteX502" fmla="*/ 8719 w 580436"/>
                <a:gd name="connsiteY502" fmla="*/ 11218 h 751176"/>
                <a:gd name="connsiteX503" fmla="*/ 3738 w 580436"/>
                <a:gd name="connsiteY503" fmla="*/ 2493 h 751176"/>
                <a:gd name="connsiteX504" fmla="*/ 3663 w 580436"/>
                <a:gd name="connsiteY504" fmla="*/ 2493 h 751176"/>
                <a:gd name="connsiteX505" fmla="*/ 3663 w 580436"/>
                <a:gd name="connsiteY505" fmla="*/ 2747 h 751176"/>
                <a:gd name="connsiteX506" fmla="*/ 0 w 580436"/>
                <a:gd name="connsiteY506" fmla="*/ 2747 h 751176"/>
                <a:gd name="connsiteX507" fmla="*/ 339 w 580436"/>
                <a:gd name="connsiteY507" fmla="*/ 2493 h 751176"/>
                <a:gd name="connsiteX508" fmla="*/ 3 w 580436"/>
                <a:gd name="connsiteY508" fmla="*/ 2493 h 751176"/>
                <a:gd name="connsiteX509" fmla="*/ 390 w 580436"/>
                <a:gd name="connsiteY509" fmla="*/ 2454 h 75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580436" h="751176">
                  <a:moveTo>
                    <a:pt x="576775" y="747055"/>
                  </a:moveTo>
                  <a:lnTo>
                    <a:pt x="580436" y="751176"/>
                  </a:lnTo>
                  <a:lnTo>
                    <a:pt x="578605" y="751176"/>
                  </a:lnTo>
                  <a:close/>
                  <a:moveTo>
                    <a:pt x="573474" y="730577"/>
                  </a:moveTo>
                  <a:cubicBezTo>
                    <a:pt x="573474" y="734379"/>
                    <a:pt x="575672" y="740717"/>
                    <a:pt x="575672" y="745787"/>
                  </a:cubicBezTo>
                  <a:lnTo>
                    <a:pt x="573474" y="744519"/>
                  </a:lnTo>
                  <a:lnTo>
                    <a:pt x="574573" y="743252"/>
                  </a:lnTo>
                  <a:cubicBezTo>
                    <a:pt x="574573" y="739449"/>
                    <a:pt x="571276" y="733112"/>
                    <a:pt x="573474" y="730577"/>
                  </a:cubicBezTo>
                  <a:close/>
                  <a:moveTo>
                    <a:pt x="578605" y="708608"/>
                  </a:moveTo>
                  <a:cubicBezTo>
                    <a:pt x="580436" y="716455"/>
                    <a:pt x="576775" y="718025"/>
                    <a:pt x="576775" y="710177"/>
                  </a:cubicBezTo>
                  <a:cubicBezTo>
                    <a:pt x="578605" y="714886"/>
                    <a:pt x="578605" y="711747"/>
                    <a:pt x="578605" y="708608"/>
                  </a:cubicBezTo>
                  <a:close/>
                  <a:moveTo>
                    <a:pt x="576775" y="705857"/>
                  </a:moveTo>
                  <a:cubicBezTo>
                    <a:pt x="578605" y="704026"/>
                    <a:pt x="578605" y="703110"/>
                    <a:pt x="580436" y="706773"/>
                  </a:cubicBezTo>
                  <a:cubicBezTo>
                    <a:pt x="578605" y="704942"/>
                    <a:pt x="580436" y="707689"/>
                    <a:pt x="578605" y="707689"/>
                  </a:cubicBezTo>
                  <a:close/>
                  <a:moveTo>
                    <a:pt x="571276" y="703114"/>
                  </a:moveTo>
                  <a:lnTo>
                    <a:pt x="575397" y="712531"/>
                  </a:lnTo>
                  <a:lnTo>
                    <a:pt x="571276" y="704683"/>
                  </a:lnTo>
                  <a:close/>
                  <a:moveTo>
                    <a:pt x="573108" y="703110"/>
                  </a:moveTo>
                  <a:lnTo>
                    <a:pt x="574939" y="707231"/>
                  </a:lnTo>
                  <a:cubicBezTo>
                    <a:pt x="573108" y="705857"/>
                    <a:pt x="573108" y="704484"/>
                    <a:pt x="573108" y="705857"/>
                  </a:cubicBezTo>
                  <a:cubicBezTo>
                    <a:pt x="571276" y="703110"/>
                    <a:pt x="573108" y="703110"/>
                    <a:pt x="573108" y="703110"/>
                  </a:cubicBezTo>
                  <a:close/>
                  <a:moveTo>
                    <a:pt x="574939" y="686636"/>
                  </a:moveTo>
                  <a:cubicBezTo>
                    <a:pt x="573108" y="686636"/>
                    <a:pt x="573108" y="689381"/>
                    <a:pt x="573108" y="690754"/>
                  </a:cubicBezTo>
                  <a:lnTo>
                    <a:pt x="571276" y="689381"/>
                  </a:lnTo>
                  <a:cubicBezTo>
                    <a:pt x="571276" y="689381"/>
                    <a:pt x="573108" y="686636"/>
                    <a:pt x="574939" y="686636"/>
                  </a:cubicBezTo>
                  <a:close/>
                  <a:moveTo>
                    <a:pt x="569450" y="682241"/>
                  </a:moveTo>
                  <a:cubicBezTo>
                    <a:pt x="569450" y="681142"/>
                    <a:pt x="567619" y="684438"/>
                    <a:pt x="567619" y="687734"/>
                  </a:cubicBezTo>
                  <a:cubicBezTo>
                    <a:pt x="567619" y="685536"/>
                    <a:pt x="565789" y="685536"/>
                    <a:pt x="565789" y="685536"/>
                  </a:cubicBezTo>
                  <a:cubicBezTo>
                    <a:pt x="567619" y="683339"/>
                    <a:pt x="569450" y="682241"/>
                    <a:pt x="569450" y="682241"/>
                  </a:cubicBezTo>
                  <a:close/>
                  <a:moveTo>
                    <a:pt x="571276" y="681138"/>
                  </a:moveTo>
                  <a:lnTo>
                    <a:pt x="574023" y="685259"/>
                  </a:lnTo>
                  <a:cubicBezTo>
                    <a:pt x="571276" y="683885"/>
                    <a:pt x="571276" y="685259"/>
                    <a:pt x="571276" y="685259"/>
                  </a:cubicBezTo>
                  <a:close/>
                  <a:moveTo>
                    <a:pt x="574023" y="675650"/>
                  </a:moveTo>
                  <a:cubicBezTo>
                    <a:pt x="574023" y="678395"/>
                    <a:pt x="574023" y="679768"/>
                    <a:pt x="571276" y="679768"/>
                  </a:cubicBezTo>
                  <a:lnTo>
                    <a:pt x="571276" y="678395"/>
                  </a:lnTo>
                  <a:close/>
                  <a:moveTo>
                    <a:pt x="565789" y="675650"/>
                  </a:moveTo>
                  <a:lnTo>
                    <a:pt x="568535" y="677480"/>
                  </a:lnTo>
                  <a:lnTo>
                    <a:pt x="568535" y="679311"/>
                  </a:lnTo>
                  <a:close/>
                  <a:moveTo>
                    <a:pt x="571276" y="670152"/>
                  </a:moveTo>
                  <a:lnTo>
                    <a:pt x="573108" y="671526"/>
                  </a:lnTo>
                  <a:lnTo>
                    <a:pt x="574939" y="674273"/>
                  </a:lnTo>
                  <a:close/>
                  <a:moveTo>
                    <a:pt x="565789" y="664664"/>
                  </a:moveTo>
                  <a:cubicBezTo>
                    <a:pt x="567619" y="666037"/>
                    <a:pt x="567619" y="666037"/>
                    <a:pt x="569450" y="667409"/>
                  </a:cubicBezTo>
                  <a:cubicBezTo>
                    <a:pt x="569450" y="667409"/>
                    <a:pt x="567619" y="667409"/>
                    <a:pt x="567619" y="668782"/>
                  </a:cubicBezTo>
                  <a:cubicBezTo>
                    <a:pt x="567619" y="667409"/>
                    <a:pt x="567619" y="666037"/>
                    <a:pt x="565789" y="664664"/>
                  </a:cubicBezTo>
                  <a:close/>
                  <a:moveTo>
                    <a:pt x="562122" y="659166"/>
                  </a:moveTo>
                  <a:lnTo>
                    <a:pt x="563953" y="663745"/>
                  </a:lnTo>
                  <a:cubicBezTo>
                    <a:pt x="562122" y="662829"/>
                    <a:pt x="562122" y="663745"/>
                    <a:pt x="562122" y="660998"/>
                  </a:cubicBezTo>
                  <a:lnTo>
                    <a:pt x="560290" y="660998"/>
                  </a:lnTo>
                  <a:close/>
                  <a:moveTo>
                    <a:pt x="571276" y="653678"/>
                  </a:moveTo>
                  <a:cubicBezTo>
                    <a:pt x="573108" y="656425"/>
                    <a:pt x="573108" y="657798"/>
                    <a:pt x="574939" y="660544"/>
                  </a:cubicBezTo>
                  <a:cubicBezTo>
                    <a:pt x="573108" y="659171"/>
                    <a:pt x="573108" y="663291"/>
                    <a:pt x="571276" y="661917"/>
                  </a:cubicBezTo>
                  <a:cubicBezTo>
                    <a:pt x="573108" y="657798"/>
                    <a:pt x="571276" y="656425"/>
                    <a:pt x="571276" y="653678"/>
                  </a:cubicBezTo>
                  <a:close/>
                  <a:moveTo>
                    <a:pt x="565789" y="653678"/>
                  </a:moveTo>
                  <a:cubicBezTo>
                    <a:pt x="567619" y="656817"/>
                    <a:pt x="567619" y="658386"/>
                    <a:pt x="567619" y="659956"/>
                  </a:cubicBezTo>
                  <a:cubicBezTo>
                    <a:pt x="569450" y="663095"/>
                    <a:pt x="567619" y="661525"/>
                    <a:pt x="567619" y="661525"/>
                  </a:cubicBezTo>
                  <a:cubicBezTo>
                    <a:pt x="567619" y="658386"/>
                    <a:pt x="565789" y="656817"/>
                    <a:pt x="565789" y="653678"/>
                  </a:cubicBezTo>
                  <a:close/>
                  <a:moveTo>
                    <a:pt x="560290" y="646687"/>
                  </a:moveTo>
                  <a:cubicBezTo>
                    <a:pt x="561389" y="644689"/>
                    <a:pt x="562488" y="647686"/>
                    <a:pt x="563587" y="648684"/>
                  </a:cubicBezTo>
                  <a:cubicBezTo>
                    <a:pt x="563587" y="652679"/>
                    <a:pt x="562488" y="644689"/>
                    <a:pt x="563587" y="651681"/>
                  </a:cubicBezTo>
                  <a:cubicBezTo>
                    <a:pt x="562488" y="648684"/>
                    <a:pt x="561389" y="649683"/>
                    <a:pt x="560290" y="646687"/>
                  </a:cubicBezTo>
                  <a:close/>
                  <a:moveTo>
                    <a:pt x="562488" y="642692"/>
                  </a:moveTo>
                  <a:cubicBezTo>
                    <a:pt x="563587" y="644689"/>
                    <a:pt x="563587" y="646687"/>
                    <a:pt x="564686" y="648684"/>
                  </a:cubicBezTo>
                  <a:cubicBezTo>
                    <a:pt x="564686" y="649683"/>
                    <a:pt x="564686" y="650682"/>
                    <a:pt x="564686" y="651681"/>
                  </a:cubicBezTo>
                  <a:cubicBezTo>
                    <a:pt x="564686" y="650682"/>
                    <a:pt x="563587" y="649683"/>
                    <a:pt x="563587" y="648684"/>
                  </a:cubicBezTo>
                  <a:cubicBezTo>
                    <a:pt x="563587" y="644689"/>
                    <a:pt x="562488" y="643691"/>
                    <a:pt x="562488" y="642692"/>
                  </a:cubicBezTo>
                  <a:close/>
                  <a:moveTo>
                    <a:pt x="554802" y="627388"/>
                  </a:moveTo>
                  <a:cubicBezTo>
                    <a:pt x="556023" y="626211"/>
                    <a:pt x="559685" y="634451"/>
                    <a:pt x="559685" y="630920"/>
                  </a:cubicBezTo>
                  <a:cubicBezTo>
                    <a:pt x="559685" y="634451"/>
                    <a:pt x="558464" y="633274"/>
                    <a:pt x="559685" y="637983"/>
                  </a:cubicBezTo>
                  <a:lnTo>
                    <a:pt x="560650" y="633326"/>
                  </a:lnTo>
                  <a:lnTo>
                    <a:pt x="560290" y="631706"/>
                  </a:lnTo>
                  <a:lnTo>
                    <a:pt x="560892" y="632158"/>
                  </a:lnTo>
                  <a:lnTo>
                    <a:pt x="560905" y="632097"/>
                  </a:lnTo>
                  <a:lnTo>
                    <a:pt x="561232" y="632413"/>
                  </a:lnTo>
                  <a:lnTo>
                    <a:pt x="563953" y="634453"/>
                  </a:lnTo>
                  <a:lnTo>
                    <a:pt x="563829" y="634917"/>
                  </a:lnTo>
                  <a:lnTo>
                    <a:pt x="564567" y="635629"/>
                  </a:lnTo>
                  <a:lnTo>
                    <a:pt x="564345" y="635758"/>
                  </a:lnTo>
                  <a:lnTo>
                    <a:pt x="563470" y="636264"/>
                  </a:lnTo>
                  <a:lnTo>
                    <a:pt x="562122" y="641319"/>
                  </a:lnTo>
                  <a:lnTo>
                    <a:pt x="562122" y="639945"/>
                  </a:lnTo>
                  <a:lnTo>
                    <a:pt x="561550" y="637374"/>
                  </a:lnTo>
                  <a:lnTo>
                    <a:pt x="558464" y="639160"/>
                  </a:lnTo>
                  <a:cubicBezTo>
                    <a:pt x="558464" y="635629"/>
                    <a:pt x="556023" y="630920"/>
                    <a:pt x="554802" y="630920"/>
                  </a:cubicBezTo>
                  <a:lnTo>
                    <a:pt x="556023" y="630920"/>
                  </a:lnTo>
                  <a:close/>
                  <a:moveTo>
                    <a:pt x="560290" y="620720"/>
                  </a:moveTo>
                  <a:lnTo>
                    <a:pt x="563037" y="623465"/>
                  </a:lnTo>
                  <a:lnTo>
                    <a:pt x="560290" y="623465"/>
                  </a:lnTo>
                  <a:close/>
                  <a:moveTo>
                    <a:pt x="554802" y="620720"/>
                  </a:moveTo>
                  <a:cubicBezTo>
                    <a:pt x="554802" y="622550"/>
                    <a:pt x="557547" y="624381"/>
                    <a:pt x="554802" y="624381"/>
                  </a:cubicBezTo>
                  <a:cubicBezTo>
                    <a:pt x="554802" y="622550"/>
                    <a:pt x="554802" y="622550"/>
                    <a:pt x="554802" y="620720"/>
                  </a:cubicBezTo>
                  <a:close/>
                  <a:moveTo>
                    <a:pt x="549304" y="615222"/>
                  </a:moveTo>
                  <a:lnTo>
                    <a:pt x="552051" y="617054"/>
                  </a:lnTo>
                  <a:lnTo>
                    <a:pt x="549304" y="618885"/>
                  </a:lnTo>
                  <a:close/>
                  <a:moveTo>
                    <a:pt x="549088" y="600773"/>
                  </a:moveTo>
                  <a:lnTo>
                    <a:pt x="549337" y="604388"/>
                  </a:lnTo>
                  <a:lnTo>
                    <a:pt x="549304" y="604405"/>
                  </a:lnTo>
                  <a:lnTo>
                    <a:pt x="549088" y="604513"/>
                  </a:lnTo>
                  <a:cubicBezTo>
                    <a:pt x="550333" y="604513"/>
                    <a:pt x="550333" y="600773"/>
                    <a:pt x="549088" y="600773"/>
                  </a:cubicBezTo>
                  <a:close/>
                  <a:moveTo>
                    <a:pt x="551594" y="587932"/>
                  </a:moveTo>
                  <a:cubicBezTo>
                    <a:pt x="552280" y="589477"/>
                    <a:pt x="552967" y="591880"/>
                    <a:pt x="552051" y="591880"/>
                  </a:cubicBezTo>
                  <a:cubicBezTo>
                    <a:pt x="552967" y="590507"/>
                    <a:pt x="551136" y="591880"/>
                    <a:pt x="551136" y="589133"/>
                  </a:cubicBezTo>
                  <a:cubicBezTo>
                    <a:pt x="550220" y="585700"/>
                    <a:pt x="550907" y="586387"/>
                    <a:pt x="551594" y="587932"/>
                  </a:cubicBezTo>
                  <a:close/>
                  <a:moveTo>
                    <a:pt x="547843" y="575845"/>
                  </a:moveTo>
                  <a:cubicBezTo>
                    <a:pt x="547843" y="575845"/>
                    <a:pt x="547843" y="577091"/>
                    <a:pt x="547843" y="578338"/>
                  </a:cubicBezTo>
                  <a:lnTo>
                    <a:pt x="549088" y="578338"/>
                  </a:lnTo>
                  <a:cubicBezTo>
                    <a:pt x="547843" y="578338"/>
                    <a:pt x="547843" y="577091"/>
                    <a:pt x="547843" y="575845"/>
                  </a:cubicBezTo>
                  <a:close/>
                  <a:moveTo>
                    <a:pt x="538719" y="566323"/>
                  </a:moveTo>
                  <a:lnTo>
                    <a:pt x="539127" y="568366"/>
                  </a:lnTo>
                  <a:lnTo>
                    <a:pt x="539127" y="566867"/>
                  </a:lnTo>
                  <a:close/>
                  <a:moveTo>
                    <a:pt x="529049" y="552970"/>
                  </a:moveTo>
                  <a:cubicBezTo>
                    <a:pt x="529736" y="553885"/>
                    <a:pt x="530766" y="555411"/>
                    <a:pt x="531453" y="555411"/>
                  </a:cubicBezTo>
                  <a:cubicBezTo>
                    <a:pt x="531453" y="559073"/>
                    <a:pt x="530079" y="555411"/>
                    <a:pt x="528706" y="554191"/>
                  </a:cubicBezTo>
                  <a:cubicBezTo>
                    <a:pt x="528019" y="551750"/>
                    <a:pt x="528362" y="552054"/>
                    <a:pt x="529049" y="552970"/>
                  </a:cubicBezTo>
                  <a:close/>
                  <a:moveTo>
                    <a:pt x="541065" y="538319"/>
                  </a:moveTo>
                  <a:cubicBezTo>
                    <a:pt x="541065" y="540151"/>
                    <a:pt x="541065" y="541067"/>
                    <a:pt x="541065" y="542898"/>
                  </a:cubicBezTo>
                  <a:cubicBezTo>
                    <a:pt x="538318" y="542898"/>
                    <a:pt x="541065" y="540151"/>
                    <a:pt x="541065" y="538319"/>
                  </a:cubicBezTo>
                  <a:close/>
                  <a:moveTo>
                    <a:pt x="538318" y="532831"/>
                  </a:moveTo>
                  <a:cubicBezTo>
                    <a:pt x="540150" y="533746"/>
                    <a:pt x="541981" y="536492"/>
                    <a:pt x="541981" y="537407"/>
                  </a:cubicBezTo>
                  <a:cubicBezTo>
                    <a:pt x="540150" y="536492"/>
                    <a:pt x="540150" y="534661"/>
                    <a:pt x="538318" y="533746"/>
                  </a:cubicBezTo>
                  <a:cubicBezTo>
                    <a:pt x="538318" y="532831"/>
                    <a:pt x="538318" y="532831"/>
                    <a:pt x="538318" y="532831"/>
                  </a:cubicBezTo>
                  <a:close/>
                  <a:moveTo>
                    <a:pt x="507192" y="428458"/>
                  </a:moveTo>
                  <a:cubicBezTo>
                    <a:pt x="509023" y="428458"/>
                    <a:pt x="507192" y="430290"/>
                    <a:pt x="507192" y="433037"/>
                  </a:cubicBezTo>
                  <a:cubicBezTo>
                    <a:pt x="507192" y="432121"/>
                    <a:pt x="507192" y="430290"/>
                    <a:pt x="505360" y="429374"/>
                  </a:cubicBezTo>
                  <a:close/>
                  <a:moveTo>
                    <a:pt x="459442" y="365200"/>
                  </a:moveTo>
                  <a:lnTo>
                    <a:pt x="459515" y="365345"/>
                  </a:lnTo>
                  <a:lnTo>
                    <a:pt x="459442" y="366447"/>
                  </a:lnTo>
                  <a:close/>
                  <a:moveTo>
                    <a:pt x="399677" y="243051"/>
                  </a:moveTo>
                  <a:cubicBezTo>
                    <a:pt x="398432" y="243051"/>
                    <a:pt x="400922" y="244298"/>
                    <a:pt x="400922" y="245544"/>
                  </a:cubicBezTo>
                  <a:lnTo>
                    <a:pt x="399864" y="243986"/>
                  </a:lnTo>
                  <a:close/>
                  <a:moveTo>
                    <a:pt x="243939" y="112791"/>
                  </a:moveTo>
                  <a:lnTo>
                    <a:pt x="246531" y="115917"/>
                  </a:lnTo>
                  <a:cubicBezTo>
                    <a:pt x="245909" y="115294"/>
                    <a:pt x="244664" y="114047"/>
                    <a:pt x="243885" y="113112"/>
                  </a:cubicBezTo>
                  <a:close/>
                  <a:moveTo>
                    <a:pt x="216320" y="77137"/>
                  </a:moveTo>
                  <a:lnTo>
                    <a:pt x="216649" y="77153"/>
                  </a:lnTo>
                  <a:lnTo>
                    <a:pt x="216649" y="77278"/>
                  </a:lnTo>
                  <a:close/>
                  <a:moveTo>
                    <a:pt x="216649" y="76031"/>
                  </a:moveTo>
                  <a:lnTo>
                    <a:pt x="219139" y="77278"/>
                  </a:lnTo>
                  <a:lnTo>
                    <a:pt x="216649" y="77153"/>
                  </a:lnTo>
                  <a:close/>
                  <a:moveTo>
                    <a:pt x="89650" y="33653"/>
                  </a:moveTo>
                  <a:lnTo>
                    <a:pt x="91960" y="34780"/>
                  </a:lnTo>
                  <a:lnTo>
                    <a:pt x="92140" y="34900"/>
                  </a:lnTo>
                  <a:cubicBezTo>
                    <a:pt x="90895" y="34900"/>
                    <a:pt x="90895" y="33653"/>
                    <a:pt x="89650" y="33653"/>
                  </a:cubicBezTo>
                  <a:close/>
                  <a:moveTo>
                    <a:pt x="3663" y="0"/>
                  </a:moveTo>
                  <a:lnTo>
                    <a:pt x="3663" y="2126"/>
                  </a:lnTo>
                  <a:lnTo>
                    <a:pt x="12454" y="1246"/>
                  </a:lnTo>
                  <a:lnTo>
                    <a:pt x="22415" y="4986"/>
                  </a:lnTo>
                  <a:cubicBezTo>
                    <a:pt x="22415" y="3739"/>
                    <a:pt x="23660" y="3739"/>
                    <a:pt x="22415" y="2493"/>
                  </a:cubicBezTo>
                  <a:cubicBezTo>
                    <a:pt x="23660" y="3739"/>
                    <a:pt x="26150" y="3739"/>
                    <a:pt x="23660" y="2493"/>
                  </a:cubicBezTo>
                  <a:cubicBezTo>
                    <a:pt x="46071" y="11218"/>
                    <a:pt x="69728" y="12464"/>
                    <a:pt x="90895" y="22436"/>
                  </a:cubicBezTo>
                  <a:cubicBezTo>
                    <a:pt x="92140" y="22436"/>
                    <a:pt x="92140" y="21189"/>
                    <a:pt x="90895" y="19943"/>
                  </a:cubicBezTo>
                  <a:cubicBezTo>
                    <a:pt x="94630" y="23682"/>
                    <a:pt x="95875" y="19943"/>
                    <a:pt x="98365" y="21189"/>
                  </a:cubicBezTo>
                  <a:lnTo>
                    <a:pt x="102100" y="26175"/>
                  </a:lnTo>
                  <a:cubicBezTo>
                    <a:pt x="105836" y="26175"/>
                    <a:pt x="103346" y="23682"/>
                    <a:pt x="104591" y="23682"/>
                  </a:cubicBezTo>
                  <a:cubicBezTo>
                    <a:pt x="115796" y="27421"/>
                    <a:pt x="124512" y="33653"/>
                    <a:pt x="134473" y="36146"/>
                  </a:cubicBezTo>
                  <a:cubicBezTo>
                    <a:pt x="136963" y="38639"/>
                    <a:pt x="133228" y="38639"/>
                    <a:pt x="135718" y="39885"/>
                  </a:cubicBezTo>
                  <a:cubicBezTo>
                    <a:pt x="131983" y="34900"/>
                    <a:pt x="146924" y="43625"/>
                    <a:pt x="145679" y="39885"/>
                  </a:cubicBezTo>
                  <a:cubicBezTo>
                    <a:pt x="146924" y="43625"/>
                    <a:pt x="158130" y="46117"/>
                    <a:pt x="154394" y="48610"/>
                  </a:cubicBezTo>
                  <a:cubicBezTo>
                    <a:pt x="159375" y="51103"/>
                    <a:pt x="159375" y="48610"/>
                    <a:pt x="158130" y="48610"/>
                  </a:cubicBezTo>
                  <a:cubicBezTo>
                    <a:pt x="163110" y="51103"/>
                    <a:pt x="166845" y="53596"/>
                    <a:pt x="170580" y="53596"/>
                  </a:cubicBezTo>
                  <a:cubicBezTo>
                    <a:pt x="173071" y="56089"/>
                    <a:pt x="194237" y="64814"/>
                    <a:pt x="196727" y="69799"/>
                  </a:cubicBezTo>
                  <a:cubicBezTo>
                    <a:pt x="195482" y="66060"/>
                    <a:pt x="197972" y="68553"/>
                    <a:pt x="200463" y="69799"/>
                  </a:cubicBezTo>
                  <a:lnTo>
                    <a:pt x="199218" y="67307"/>
                  </a:lnTo>
                  <a:lnTo>
                    <a:pt x="205443" y="71046"/>
                  </a:lnTo>
                  <a:cubicBezTo>
                    <a:pt x="206688" y="71046"/>
                    <a:pt x="206688" y="71046"/>
                    <a:pt x="206688" y="71046"/>
                  </a:cubicBezTo>
                  <a:cubicBezTo>
                    <a:pt x="207933" y="72292"/>
                    <a:pt x="205443" y="72292"/>
                    <a:pt x="207933" y="73539"/>
                  </a:cubicBezTo>
                  <a:lnTo>
                    <a:pt x="216320" y="77137"/>
                  </a:lnTo>
                  <a:lnTo>
                    <a:pt x="216026" y="77122"/>
                  </a:lnTo>
                  <a:cubicBezTo>
                    <a:pt x="214470" y="76966"/>
                    <a:pt x="213536" y="77278"/>
                    <a:pt x="216649" y="79771"/>
                  </a:cubicBezTo>
                  <a:cubicBezTo>
                    <a:pt x="217894" y="78524"/>
                    <a:pt x="222874" y="79771"/>
                    <a:pt x="224119" y="82264"/>
                  </a:cubicBezTo>
                  <a:cubicBezTo>
                    <a:pt x="220384" y="79771"/>
                    <a:pt x="219139" y="81017"/>
                    <a:pt x="221629" y="82264"/>
                  </a:cubicBezTo>
                  <a:lnTo>
                    <a:pt x="225364" y="84756"/>
                  </a:lnTo>
                  <a:lnTo>
                    <a:pt x="225364" y="82264"/>
                  </a:lnTo>
                  <a:cubicBezTo>
                    <a:pt x="232835" y="87249"/>
                    <a:pt x="239061" y="92235"/>
                    <a:pt x="245286" y="97221"/>
                  </a:cubicBezTo>
                  <a:cubicBezTo>
                    <a:pt x="252757" y="103453"/>
                    <a:pt x="260227" y="107192"/>
                    <a:pt x="267698" y="113424"/>
                  </a:cubicBezTo>
                  <a:cubicBezTo>
                    <a:pt x="265207" y="113424"/>
                    <a:pt x="276413" y="120903"/>
                    <a:pt x="273923" y="122149"/>
                  </a:cubicBezTo>
                  <a:cubicBezTo>
                    <a:pt x="268943" y="119656"/>
                    <a:pt x="272678" y="124642"/>
                    <a:pt x="275168" y="125888"/>
                  </a:cubicBezTo>
                  <a:cubicBezTo>
                    <a:pt x="273923" y="123395"/>
                    <a:pt x="282639" y="127135"/>
                    <a:pt x="276413" y="122149"/>
                  </a:cubicBezTo>
                  <a:lnTo>
                    <a:pt x="282639" y="124642"/>
                  </a:lnTo>
                  <a:cubicBezTo>
                    <a:pt x="285752" y="123396"/>
                    <a:pt x="289176" y="126512"/>
                    <a:pt x="292911" y="130718"/>
                  </a:cubicBezTo>
                  <a:lnTo>
                    <a:pt x="304094" y="142344"/>
                  </a:lnTo>
                  <a:lnTo>
                    <a:pt x="303805" y="142092"/>
                  </a:lnTo>
                  <a:cubicBezTo>
                    <a:pt x="303805" y="142092"/>
                    <a:pt x="303805" y="142092"/>
                    <a:pt x="305050" y="143338"/>
                  </a:cubicBezTo>
                  <a:lnTo>
                    <a:pt x="304094" y="142344"/>
                  </a:lnTo>
                  <a:lnTo>
                    <a:pt x="314700" y="151596"/>
                  </a:lnTo>
                  <a:cubicBezTo>
                    <a:pt x="317501" y="154868"/>
                    <a:pt x="319368" y="157672"/>
                    <a:pt x="319991" y="158295"/>
                  </a:cubicBezTo>
                  <a:lnTo>
                    <a:pt x="319991" y="160788"/>
                  </a:lnTo>
                  <a:cubicBezTo>
                    <a:pt x="327462" y="164527"/>
                    <a:pt x="328707" y="164527"/>
                    <a:pt x="334933" y="172006"/>
                  </a:cubicBezTo>
                  <a:cubicBezTo>
                    <a:pt x="333687" y="172006"/>
                    <a:pt x="333687" y="170759"/>
                    <a:pt x="333687" y="173252"/>
                  </a:cubicBezTo>
                  <a:cubicBezTo>
                    <a:pt x="336178" y="173252"/>
                    <a:pt x="338668" y="174498"/>
                    <a:pt x="343648" y="179484"/>
                  </a:cubicBezTo>
                  <a:lnTo>
                    <a:pt x="342403" y="179484"/>
                  </a:lnTo>
                  <a:lnTo>
                    <a:pt x="349874" y="186963"/>
                  </a:lnTo>
                  <a:cubicBezTo>
                    <a:pt x="346138" y="190702"/>
                    <a:pt x="363570" y="198180"/>
                    <a:pt x="362325" y="203166"/>
                  </a:cubicBezTo>
                  <a:cubicBezTo>
                    <a:pt x="364815" y="204413"/>
                    <a:pt x="368550" y="209398"/>
                    <a:pt x="372285" y="211891"/>
                  </a:cubicBezTo>
                  <a:cubicBezTo>
                    <a:pt x="376021" y="214384"/>
                    <a:pt x="378511" y="221862"/>
                    <a:pt x="381001" y="224355"/>
                  </a:cubicBezTo>
                  <a:cubicBezTo>
                    <a:pt x="383491" y="226848"/>
                    <a:pt x="383491" y="225602"/>
                    <a:pt x="383491" y="224355"/>
                  </a:cubicBezTo>
                  <a:cubicBezTo>
                    <a:pt x="385981" y="229341"/>
                    <a:pt x="394697" y="234327"/>
                    <a:pt x="395942" y="236819"/>
                  </a:cubicBezTo>
                  <a:cubicBezTo>
                    <a:pt x="398432" y="240559"/>
                    <a:pt x="394697" y="239312"/>
                    <a:pt x="394697" y="240559"/>
                  </a:cubicBezTo>
                  <a:cubicBezTo>
                    <a:pt x="396564" y="243052"/>
                    <a:pt x="397498" y="242117"/>
                    <a:pt x="398276" y="241649"/>
                  </a:cubicBezTo>
                  <a:lnTo>
                    <a:pt x="399864" y="243986"/>
                  </a:lnTo>
                  <a:lnTo>
                    <a:pt x="402167" y="255516"/>
                  </a:lnTo>
                  <a:lnTo>
                    <a:pt x="402167" y="254269"/>
                  </a:lnTo>
                  <a:cubicBezTo>
                    <a:pt x="405903" y="256762"/>
                    <a:pt x="405903" y="267980"/>
                    <a:pt x="409638" y="265487"/>
                  </a:cubicBezTo>
                  <a:lnTo>
                    <a:pt x="410883" y="264241"/>
                  </a:lnTo>
                  <a:cubicBezTo>
                    <a:pt x="414618" y="272965"/>
                    <a:pt x="413373" y="267980"/>
                    <a:pt x="417109" y="276705"/>
                  </a:cubicBezTo>
                  <a:cubicBezTo>
                    <a:pt x="419599" y="280444"/>
                    <a:pt x="419599" y="282937"/>
                    <a:pt x="422089" y="284183"/>
                  </a:cubicBezTo>
                  <a:lnTo>
                    <a:pt x="422089" y="282937"/>
                  </a:lnTo>
                  <a:cubicBezTo>
                    <a:pt x="425824" y="286676"/>
                    <a:pt x="425824" y="286676"/>
                    <a:pt x="428314" y="291662"/>
                  </a:cubicBezTo>
                  <a:cubicBezTo>
                    <a:pt x="428314" y="292908"/>
                    <a:pt x="430805" y="295401"/>
                    <a:pt x="430805" y="295401"/>
                  </a:cubicBezTo>
                  <a:cubicBezTo>
                    <a:pt x="432050" y="295401"/>
                    <a:pt x="438275" y="305372"/>
                    <a:pt x="439520" y="307865"/>
                  </a:cubicBezTo>
                  <a:cubicBezTo>
                    <a:pt x="437030" y="304126"/>
                    <a:pt x="437030" y="306619"/>
                    <a:pt x="437030" y="307865"/>
                  </a:cubicBezTo>
                  <a:cubicBezTo>
                    <a:pt x="439520" y="309112"/>
                    <a:pt x="440765" y="310358"/>
                    <a:pt x="440765" y="314097"/>
                  </a:cubicBezTo>
                  <a:cubicBezTo>
                    <a:pt x="443255" y="314097"/>
                    <a:pt x="445746" y="312851"/>
                    <a:pt x="449481" y="319083"/>
                  </a:cubicBezTo>
                  <a:cubicBezTo>
                    <a:pt x="449481" y="317837"/>
                    <a:pt x="448236" y="316590"/>
                    <a:pt x="448236" y="317837"/>
                  </a:cubicBezTo>
                  <a:cubicBezTo>
                    <a:pt x="446991" y="319083"/>
                    <a:pt x="449481" y="319083"/>
                    <a:pt x="449481" y="320329"/>
                  </a:cubicBezTo>
                  <a:cubicBezTo>
                    <a:pt x="449481" y="320329"/>
                    <a:pt x="448236" y="319083"/>
                    <a:pt x="446991" y="320329"/>
                  </a:cubicBezTo>
                  <a:cubicBezTo>
                    <a:pt x="451971" y="322822"/>
                    <a:pt x="451971" y="326561"/>
                    <a:pt x="455706" y="332794"/>
                  </a:cubicBezTo>
                  <a:cubicBezTo>
                    <a:pt x="454461" y="331547"/>
                    <a:pt x="454461" y="332794"/>
                    <a:pt x="454461" y="334040"/>
                  </a:cubicBezTo>
                  <a:cubicBezTo>
                    <a:pt x="456951" y="332794"/>
                    <a:pt x="456951" y="344011"/>
                    <a:pt x="459442" y="339026"/>
                  </a:cubicBezTo>
                  <a:cubicBezTo>
                    <a:pt x="463177" y="351490"/>
                    <a:pt x="474383" y="368940"/>
                    <a:pt x="474383" y="375172"/>
                  </a:cubicBezTo>
                  <a:cubicBezTo>
                    <a:pt x="473138" y="377665"/>
                    <a:pt x="476873" y="378911"/>
                    <a:pt x="478118" y="381404"/>
                  </a:cubicBezTo>
                  <a:lnTo>
                    <a:pt x="476873" y="381404"/>
                  </a:lnTo>
                  <a:cubicBezTo>
                    <a:pt x="481853" y="386389"/>
                    <a:pt x="479363" y="386389"/>
                    <a:pt x="484343" y="392622"/>
                  </a:cubicBezTo>
                  <a:cubicBezTo>
                    <a:pt x="481853" y="390129"/>
                    <a:pt x="481853" y="391375"/>
                    <a:pt x="483098" y="395114"/>
                  </a:cubicBezTo>
                  <a:lnTo>
                    <a:pt x="486834" y="398854"/>
                  </a:lnTo>
                  <a:lnTo>
                    <a:pt x="485589" y="400100"/>
                  </a:lnTo>
                  <a:cubicBezTo>
                    <a:pt x="486834" y="402593"/>
                    <a:pt x="488079" y="405086"/>
                    <a:pt x="488079" y="406332"/>
                  </a:cubicBezTo>
                  <a:cubicBezTo>
                    <a:pt x="490569" y="406332"/>
                    <a:pt x="494304" y="415057"/>
                    <a:pt x="495549" y="416303"/>
                  </a:cubicBezTo>
                  <a:cubicBezTo>
                    <a:pt x="494304" y="418796"/>
                    <a:pt x="498039" y="421289"/>
                    <a:pt x="496794" y="425028"/>
                  </a:cubicBezTo>
                  <a:cubicBezTo>
                    <a:pt x="498039" y="425028"/>
                    <a:pt x="498039" y="425028"/>
                    <a:pt x="499285" y="426275"/>
                  </a:cubicBezTo>
                  <a:cubicBezTo>
                    <a:pt x="500530" y="425028"/>
                    <a:pt x="500530" y="425028"/>
                    <a:pt x="500530" y="426275"/>
                  </a:cubicBezTo>
                  <a:cubicBezTo>
                    <a:pt x="501775" y="426275"/>
                    <a:pt x="501775" y="426275"/>
                    <a:pt x="501775" y="426275"/>
                  </a:cubicBezTo>
                  <a:lnTo>
                    <a:pt x="500530" y="427521"/>
                  </a:lnTo>
                  <a:cubicBezTo>
                    <a:pt x="501775" y="430014"/>
                    <a:pt x="503020" y="432507"/>
                    <a:pt x="503020" y="433753"/>
                  </a:cubicBezTo>
                  <a:cubicBezTo>
                    <a:pt x="503020" y="435000"/>
                    <a:pt x="504265" y="436246"/>
                    <a:pt x="504265" y="438739"/>
                  </a:cubicBezTo>
                  <a:cubicBezTo>
                    <a:pt x="505510" y="446218"/>
                    <a:pt x="514226" y="452450"/>
                    <a:pt x="514226" y="461175"/>
                  </a:cubicBezTo>
                  <a:cubicBezTo>
                    <a:pt x="512981" y="461175"/>
                    <a:pt x="512981" y="458682"/>
                    <a:pt x="511735" y="458682"/>
                  </a:cubicBezTo>
                  <a:cubicBezTo>
                    <a:pt x="514226" y="464914"/>
                    <a:pt x="515471" y="472392"/>
                    <a:pt x="517961" y="476132"/>
                  </a:cubicBezTo>
                  <a:lnTo>
                    <a:pt x="519206" y="476132"/>
                  </a:lnTo>
                  <a:cubicBezTo>
                    <a:pt x="521696" y="479871"/>
                    <a:pt x="522941" y="483610"/>
                    <a:pt x="524186" y="487349"/>
                  </a:cubicBezTo>
                  <a:lnTo>
                    <a:pt x="525431" y="487349"/>
                  </a:lnTo>
                  <a:cubicBezTo>
                    <a:pt x="526677" y="492335"/>
                    <a:pt x="532902" y="504799"/>
                    <a:pt x="531657" y="508538"/>
                  </a:cubicBezTo>
                  <a:cubicBezTo>
                    <a:pt x="532902" y="511031"/>
                    <a:pt x="532902" y="517263"/>
                    <a:pt x="534147" y="519756"/>
                  </a:cubicBezTo>
                  <a:lnTo>
                    <a:pt x="534147" y="521003"/>
                  </a:lnTo>
                  <a:cubicBezTo>
                    <a:pt x="534147" y="525988"/>
                    <a:pt x="535392" y="528481"/>
                    <a:pt x="536637" y="530974"/>
                  </a:cubicBezTo>
                  <a:cubicBezTo>
                    <a:pt x="536637" y="539699"/>
                    <a:pt x="541618" y="548424"/>
                    <a:pt x="542863" y="555902"/>
                  </a:cubicBezTo>
                  <a:lnTo>
                    <a:pt x="545353" y="563381"/>
                  </a:lnTo>
                  <a:cubicBezTo>
                    <a:pt x="544108" y="560888"/>
                    <a:pt x="546598" y="563381"/>
                    <a:pt x="547843" y="567120"/>
                  </a:cubicBezTo>
                  <a:cubicBezTo>
                    <a:pt x="547843" y="569613"/>
                    <a:pt x="549088" y="573352"/>
                    <a:pt x="549088" y="575845"/>
                  </a:cubicBezTo>
                  <a:lnTo>
                    <a:pt x="550333" y="580831"/>
                  </a:lnTo>
                  <a:cubicBezTo>
                    <a:pt x="547843" y="575845"/>
                    <a:pt x="549088" y="582077"/>
                    <a:pt x="547843" y="582077"/>
                  </a:cubicBezTo>
                  <a:lnTo>
                    <a:pt x="549088" y="584570"/>
                  </a:lnTo>
                  <a:cubicBezTo>
                    <a:pt x="549088" y="587063"/>
                    <a:pt x="547843" y="583323"/>
                    <a:pt x="547843" y="585816"/>
                  </a:cubicBezTo>
                  <a:cubicBezTo>
                    <a:pt x="549088" y="588309"/>
                    <a:pt x="550333" y="594541"/>
                    <a:pt x="551578" y="595788"/>
                  </a:cubicBezTo>
                  <a:cubicBezTo>
                    <a:pt x="552823" y="594541"/>
                    <a:pt x="552823" y="594541"/>
                    <a:pt x="552823" y="593295"/>
                  </a:cubicBezTo>
                  <a:lnTo>
                    <a:pt x="554069" y="594541"/>
                  </a:lnTo>
                  <a:cubicBezTo>
                    <a:pt x="554069" y="598281"/>
                    <a:pt x="554069" y="597034"/>
                    <a:pt x="555314" y="597034"/>
                  </a:cubicBezTo>
                  <a:cubicBezTo>
                    <a:pt x="554069" y="600773"/>
                    <a:pt x="555314" y="603266"/>
                    <a:pt x="554069" y="607005"/>
                  </a:cubicBezTo>
                  <a:cubicBezTo>
                    <a:pt x="555314" y="603266"/>
                    <a:pt x="555314" y="618223"/>
                    <a:pt x="557804" y="614484"/>
                  </a:cubicBezTo>
                  <a:lnTo>
                    <a:pt x="557078" y="617392"/>
                  </a:lnTo>
                  <a:lnTo>
                    <a:pt x="557547" y="618519"/>
                  </a:lnTo>
                  <a:lnTo>
                    <a:pt x="557547" y="619618"/>
                  </a:lnTo>
                  <a:lnTo>
                    <a:pt x="556978" y="617794"/>
                  </a:lnTo>
                  <a:lnTo>
                    <a:pt x="556559" y="619470"/>
                  </a:lnTo>
                  <a:cubicBezTo>
                    <a:pt x="556559" y="614484"/>
                    <a:pt x="554069" y="610745"/>
                    <a:pt x="551578" y="607005"/>
                  </a:cubicBezTo>
                  <a:lnTo>
                    <a:pt x="551578" y="610745"/>
                  </a:lnTo>
                  <a:cubicBezTo>
                    <a:pt x="549710" y="609498"/>
                    <a:pt x="549399" y="607317"/>
                    <a:pt x="549399" y="605292"/>
                  </a:cubicBezTo>
                  <a:lnTo>
                    <a:pt x="549337" y="604388"/>
                  </a:lnTo>
                  <a:lnTo>
                    <a:pt x="551578" y="603266"/>
                  </a:lnTo>
                  <a:lnTo>
                    <a:pt x="550974" y="601250"/>
                  </a:lnTo>
                  <a:lnTo>
                    <a:pt x="549304" y="598748"/>
                  </a:lnTo>
                  <a:lnTo>
                    <a:pt x="550775" y="600585"/>
                  </a:lnTo>
                  <a:lnTo>
                    <a:pt x="547843" y="590802"/>
                  </a:lnTo>
                  <a:cubicBezTo>
                    <a:pt x="547843" y="594541"/>
                    <a:pt x="545353" y="587063"/>
                    <a:pt x="544108" y="589556"/>
                  </a:cubicBezTo>
                  <a:lnTo>
                    <a:pt x="545353" y="592048"/>
                  </a:lnTo>
                  <a:cubicBezTo>
                    <a:pt x="544108" y="593295"/>
                    <a:pt x="544108" y="590802"/>
                    <a:pt x="542863" y="589556"/>
                  </a:cubicBezTo>
                  <a:cubicBezTo>
                    <a:pt x="542240" y="585194"/>
                    <a:pt x="540684" y="578961"/>
                    <a:pt x="539439" y="573508"/>
                  </a:cubicBezTo>
                  <a:lnTo>
                    <a:pt x="538397" y="565894"/>
                  </a:lnTo>
                  <a:lnTo>
                    <a:pt x="538318" y="565789"/>
                  </a:lnTo>
                  <a:lnTo>
                    <a:pt x="538382" y="565789"/>
                  </a:lnTo>
                  <a:lnTo>
                    <a:pt x="537882" y="562134"/>
                  </a:lnTo>
                  <a:lnTo>
                    <a:pt x="538612" y="565789"/>
                  </a:lnTo>
                  <a:lnTo>
                    <a:pt x="539127" y="565789"/>
                  </a:lnTo>
                  <a:lnTo>
                    <a:pt x="539127" y="563381"/>
                  </a:lnTo>
                  <a:lnTo>
                    <a:pt x="539662" y="565789"/>
                  </a:lnTo>
                  <a:lnTo>
                    <a:pt x="541065" y="565789"/>
                  </a:lnTo>
                  <a:cubicBezTo>
                    <a:pt x="541065" y="567619"/>
                    <a:pt x="541065" y="567619"/>
                    <a:pt x="541065" y="569450"/>
                  </a:cubicBezTo>
                  <a:lnTo>
                    <a:pt x="540227" y="568333"/>
                  </a:lnTo>
                  <a:lnTo>
                    <a:pt x="541618" y="574599"/>
                  </a:lnTo>
                  <a:cubicBezTo>
                    <a:pt x="541618" y="573352"/>
                    <a:pt x="544108" y="577091"/>
                    <a:pt x="545353" y="573352"/>
                  </a:cubicBezTo>
                  <a:cubicBezTo>
                    <a:pt x="544108" y="563381"/>
                    <a:pt x="539127" y="565874"/>
                    <a:pt x="537882" y="554656"/>
                  </a:cubicBezTo>
                  <a:cubicBezTo>
                    <a:pt x="536637" y="553409"/>
                    <a:pt x="539127" y="555902"/>
                    <a:pt x="537882" y="549670"/>
                  </a:cubicBezTo>
                  <a:cubicBezTo>
                    <a:pt x="534147" y="543438"/>
                    <a:pt x="530412" y="538452"/>
                    <a:pt x="527922" y="538452"/>
                  </a:cubicBezTo>
                  <a:cubicBezTo>
                    <a:pt x="530412" y="542192"/>
                    <a:pt x="532902" y="548424"/>
                    <a:pt x="531657" y="549670"/>
                  </a:cubicBezTo>
                  <a:cubicBezTo>
                    <a:pt x="530412" y="545931"/>
                    <a:pt x="527922" y="540945"/>
                    <a:pt x="525431" y="540945"/>
                  </a:cubicBezTo>
                  <a:cubicBezTo>
                    <a:pt x="527922" y="537206"/>
                    <a:pt x="527922" y="547177"/>
                    <a:pt x="529167" y="542192"/>
                  </a:cubicBezTo>
                  <a:cubicBezTo>
                    <a:pt x="527922" y="539699"/>
                    <a:pt x="527922" y="538452"/>
                    <a:pt x="526677" y="538452"/>
                  </a:cubicBezTo>
                  <a:cubicBezTo>
                    <a:pt x="527922" y="539699"/>
                    <a:pt x="527922" y="535960"/>
                    <a:pt x="527922" y="534713"/>
                  </a:cubicBezTo>
                  <a:cubicBezTo>
                    <a:pt x="526677" y="527235"/>
                    <a:pt x="525431" y="523495"/>
                    <a:pt x="524186" y="516017"/>
                  </a:cubicBezTo>
                  <a:cubicBezTo>
                    <a:pt x="524186" y="514771"/>
                    <a:pt x="524186" y="514771"/>
                    <a:pt x="524186" y="514771"/>
                  </a:cubicBezTo>
                  <a:cubicBezTo>
                    <a:pt x="522941" y="511031"/>
                    <a:pt x="517961" y="506046"/>
                    <a:pt x="517961" y="508538"/>
                  </a:cubicBezTo>
                  <a:cubicBezTo>
                    <a:pt x="516716" y="503553"/>
                    <a:pt x="516716" y="503553"/>
                    <a:pt x="515471" y="499813"/>
                  </a:cubicBezTo>
                  <a:cubicBezTo>
                    <a:pt x="514226" y="506046"/>
                    <a:pt x="514226" y="498567"/>
                    <a:pt x="512981" y="498567"/>
                  </a:cubicBezTo>
                  <a:cubicBezTo>
                    <a:pt x="511735" y="494828"/>
                    <a:pt x="512981" y="497321"/>
                    <a:pt x="512981" y="494828"/>
                  </a:cubicBezTo>
                  <a:cubicBezTo>
                    <a:pt x="512981" y="494828"/>
                    <a:pt x="511735" y="492335"/>
                    <a:pt x="510490" y="492335"/>
                  </a:cubicBezTo>
                  <a:cubicBezTo>
                    <a:pt x="511735" y="489842"/>
                    <a:pt x="516716" y="496074"/>
                    <a:pt x="517961" y="492335"/>
                  </a:cubicBezTo>
                  <a:lnTo>
                    <a:pt x="517961" y="490557"/>
                  </a:lnTo>
                  <a:lnTo>
                    <a:pt x="516346" y="491633"/>
                  </a:lnTo>
                  <a:lnTo>
                    <a:pt x="516346" y="488887"/>
                  </a:lnTo>
                  <a:lnTo>
                    <a:pt x="517961" y="488887"/>
                  </a:lnTo>
                  <a:lnTo>
                    <a:pt x="517961" y="486259"/>
                  </a:lnTo>
                  <a:cubicBezTo>
                    <a:pt x="517961" y="483610"/>
                    <a:pt x="517961" y="481117"/>
                    <a:pt x="517961" y="481117"/>
                  </a:cubicBezTo>
                  <a:cubicBezTo>
                    <a:pt x="515471" y="479871"/>
                    <a:pt x="508000" y="482364"/>
                    <a:pt x="506755" y="486103"/>
                  </a:cubicBezTo>
                  <a:cubicBezTo>
                    <a:pt x="505510" y="486103"/>
                    <a:pt x="506755" y="482364"/>
                    <a:pt x="505510" y="481117"/>
                  </a:cubicBezTo>
                  <a:cubicBezTo>
                    <a:pt x="506755" y="474885"/>
                    <a:pt x="503020" y="473639"/>
                    <a:pt x="501775" y="469899"/>
                  </a:cubicBezTo>
                  <a:lnTo>
                    <a:pt x="504265" y="472392"/>
                  </a:lnTo>
                  <a:cubicBezTo>
                    <a:pt x="504265" y="471146"/>
                    <a:pt x="500530" y="464914"/>
                    <a:pt x="500530" y="464914"/>
                  </a:cubicBezTo>
                  <a:cubicBezTo>
                    <a:pt x="500530" y="464914"/>
                    <a:pt x="504265" y="467407"/>
                    <a:pt x="504265" y="464914"/>
                  </a:cubicBezTo>
                  <a:cubicBezTo>
                    <a:pt x="503020" y="457435"/>
                    <a:pt x="496794" y="451203"/>
                    <a:pt x="494304" y="453696"/>
                  </a:cubicBezTo>
                  <a:lnTo>
                    <a:pt x="500530" y="463667"/>
                  </a:lnTo>
                  <a:cubicBezTo>
                    <a:pt x="499285" y="463667"/>
                    <a:pt x="496794" y="456189"/>
                    <a:pt x="494304" y="457435"/>
                  </a:cubicBezTo>
                  <a:lnTo>
                    <a:pt x="490569" y="447464"/>
                  </a:lnTo>
                  <a:cubicBezTo>
                    <a:pt x="491814" y="448710"/>
                    <a:pt x="493059" y="451203"/>
                    <a:pt x="494304" y="449957"/>
                  </a:cubicBezTo>
                  <a:cubicBezTo>
                    <a:pt x="491814" y="446218"/>
                    <a:pt x="493059" y="447464"/>
                    <a:pt x="493059" y="444971"/>
                  </a:cubicBezTo>
                  <a:cubicBezTo>
                    <a:pt x="496794" y="448710"/>
                    <a:pt x="505510" y="456189"/>
                    <a:pt x="509245" y="457435"/>
                  </a:cubicBezTo>
                  <a:lnTo>
                    <a:pt x="505510" y="453696"/>
                  </a:lnTo>
                  <a:lnTo>
                    <a:pt x="506755" y="451203"/>
                  </a:lnTo>
                  <a:cubicBezTo>
                    <a:pt x="504887" y="448710"/>
                    <a:pt x="501775" y="446218"/>
                    <a:pt x="498818" y="444192"/>
                  </a:cubicBezTo>
                  <a:lnTo>
                    <a:pt x="492135" y="440178"/>
                  </a:lnTo>
                  <a:lnTo>
                    <a:pt x="491631" y="442195"/>
                  </a:lnTo>
                  <a:lnTo>
                    <a:pt x="491627" y="442187"/>
                  </a:lnTo>
                  <a:lnTo>
                    <a:pt x="490259" y="439449"/>
                  </a:lnTo>
                  <a:cubicBezTo>
                    <a:pt x="489572" y="439449"/>
                    <a:pt x="488886" y="439449"/>
                    <a:pt x="488886" y="436703"/>
                  </a:cubicBezTo>
                  <a:cubicBezTo>
                    <a:pt x="490259" y="433956"/>
                    <a:pt x="490259" y="435329"/>
                    <a:pt x="491631" y="438076"/>
                  </a:cubicBezTo>
                  <a:lnTo>
                    <a:pt x="492075" y="439854"/>
                  </a:lnTo>
                  <a:lnTo>
                    <a:pt x="496794" y="437493"/>
                  </a:lnTo>
                  <a:cubicBezTo>
                    <a:pt x="493059" y="430014"/>
                    <a:pt x="488079" y="432507"/>
                    <a:pt x="485589" y="425028"/>
                  </a:cubicBezTo>
                  <a:lnTo>
                    <a:pt x="485589" y="427521"/>
                  </a:lnTo>
                  <a:cubicBezTo>
                    <a:pt x="484343" y="426275"/>
                    <a:pt x="483098" y="418796"/>
                    <a:pt x="483098" y="420043"/>
                  </a:cubicBezTo>
                  <a:cubicBezTo>
                    <a:pt x="483098" y="418796"/>
                    <a:pt x="484343" y="415057"/>
                    <a:pt x="485589" y="416303"/>
                  </a:cubicBezTo>
                  <a:lnTo>
                    <a:pt x="479363" y="411318"/>
                  </a:lnTo>
                  <a:cubicBezTo>
                    <a:pt x="480608" y="412564"/>
                    <a:pt x="483098" y="411318"/>
                    <a:pt x="483098" y="411318"/>
                  </a:cubicBezTo>
                  <a:cubicBezTo>
                    <a:pt x="483098" y="408825"/>
                    <a:pt x="478118" y="407579"/>
                    <a:pt x="478118" y="410071"/>
                  </a:cubicBezTo>
                  <a:cubicBezTo>
                    <a:pt x="478118" y="403839"/>
                    <a:pt x="478118" y="405086"/>
                    <a:pt x="478118" y="400100"/>
                  </a:cubicBezTo>
                  <a:cubicBezTo>
                    <a:pt x="476873" y="398854"/>
                    <a:pt x="475628" y="401347"/>
                    <a:pt x="475628" y="402593"/>
                  </a:cubicBezTo>
                  <a:cubicBezTo>
                    <a:pt x="473138" y="400100"/>
                    <a:pt x="473138" y="397607"/>
                    <a:pt x="471893" y="395114"/>
                  </a:cubicBezTo>
                  <a:cubicBezTo>
                    <a:pt x="475628" y="400100"/>
                    <a:pt x="479363" y="395114"/>
                    <a:pt x="481853" y="395114"/>
                  </a:cubicBezTo>
                  <a:lnTo>
                    <a:pt x="476491" y="391698"/>
                  </a:lnTo>
                  <a:lnTo>
                    <a:pt x="474234" y="394405"/>
                  </a:lnTo>
                  <a:cubicBezTo>
                    <a:pt x="474234" y="392208"/>
                    <a:pt x="473318" y="392208"/>
                    <a:pt x="472402" y="390012"/>
                  </a:cubicBezTo>
                  <a:lnTo>
                    <a:pt x="474715" y="390567"/>
                  </a:lnTo>
                  <a:lnTo>
                    <a:pt x="468157" y="386389"/>
                  </a:lnTo>
                  <a:cubicBezTo>
                    <a:pt x="469402" y="386389"/>
                    <a:pt x="471893" y="385143"/>
                    <a:pt x="471893" y="385143"/>
                  </a:cubicBezTo>
                  <a:cubicBezTo>
                    <a:pt x="470647" y="385143"/>
                    <a:pt x="468157" y="381715"/>
                    <a:pt x="465667" y="377509"/>
                  </a:cubicBezTo>
                  <a:lnTo>
                    <a:pt x="459515" y="365345"/>
                  </a:lnTo>
                  <a:lnTo>
                    <a:pt x="459598" y="364110"/>
                  </a:lnTo>
                  <a:cubicBezTo>
                    <a:pt x="459130" y="362396"/>
                    <a:pt x="458196" y="360215"/>
                    <a:pt x="456951" y="358968"/>
                  </a:cubicBezTo>
                  <a:cubicBezTo>
                    <a:pt x="456951" y="358968"/>
                    <a:pt x="456951" y="360215"/>
                    <a:pt x="458197" y="361461"/>
                  </a:cubicBezTo>
                  <a:cubicBezTo>
                    <a:pt x="456951" y="355229"/>
                    <a:pt x="451971" y="356475"/>
                    <a:pt x="451971" y="351490"/>
                  </a:cubicBezTo>
                  <a:cubicBezTo>
                    <a:pt x="453216" y="355229"/>
                    <a:pt x="454461" y="355229"/>
                    <a:pt x="454461" y="355229"/>
                  </a:cubicBezTo>
                  <a:cubicBezTo>
                    <a:pt x="453216" y="351490"/>
                    <a:pt x="449481" y="344011"/>
                    <a:pt x="446991" y="346504"/>
                  </a:cubicBezTo>
                  <a:cubicBezTo>
                    <a:pt x="446991" y="344011"/>
                    <a:pt x="445746" y="342765"/>
                    <a:pt x="446991" y="341518"/>
                  </a:cubicBezTo>
                  <a:lnTo>
                    <a:pt x="440765" y="334040"/>
                  </a:lnTo>
                  <a:cubicBezTo>
                    <a:pt x="440765" y="335286"/>
                    <a:pt x="442010" y="335286"/>
                    <a:pt x="440765" y="332794"/>
                  </a:cubicBezTo>
                  <a:cubicBezTo>
                    <a:pt x="443255" y="337779"/>
                    <a:pt x="449481" y="340272"/>
                    <a:pt x="448236" y="344011"/>
                  </a:cubicBezTo>
                  <a:cubicBezTo>
                    <a:pt x="449481" y="342765"/>
                    <a:pt x="449481" y="340272"/>
                    <a:pt x="453216" y="341518"/>
                  </a:cubicBezTo>
                  <a:cubicBezTo>
                    <a:pt x="446991" y="334040"/>
                    <a:pt x="440765" y="330301"/>
                    <a:pt x="435785" y="326561"/>
                  </a:cubicBezTo>
                  <a:lnTo>
                    <a:pt x="433295" y="317837"/>
                  </a:lnTo>
                  <a:lnTo>
                    <a:pt x="432050" y="317837"/>
                  </a:lnTo>
                  <a:lnTo>
                    <a:pt x="433295" y="315344"/>
                  </a:lnTo>
                  <a:cubicBezTo>
                    <a:pt x="432050" y="314097"/>
                    <a:pt x="432050" y="314097"/>
                    <a:pt x="432050" y="314097"/>
                  </a:cubicBezTo>
                  <a:cubicBezTo>
                    <a:pt x="432050" y="312851"/>
                    <a:pt x="430805" y="312851"/>
                    <a:pt x="430805" y="312851"/>
                  </a:cubicBezTo>
                  <a:cubicBezTo>
                    <a:pt x="432050" y="311604"/>
                    <a:pt x="433295" y="312851"/>
                    <a:pt x="435785" y="312851"/>
                  </a:cubicBezTo>
                  <a:lnTo>
                    <a:pt x="435785" y="313109"/>
                  </a:lnTo>
                  <a:lnTo>
                    <a:pt x="435785" y="315344"/>
                  </a:lnTo>
                  <a:cubicBezTo>
                    <a:pt x="438275" y="316590"/>
                    <a:pt x="439520" y="316590"/>
                    <a:pt x="438275" y="314097"/>
                  </a:cubicBezTo>
                  <a:lnTo>
                    <a:pt x="439520" y="314097"/>
                  </a:lnTo>
                  <a:lnTo>
                    <a:pt x="435785" y="307865"/>
                  </a:lnTo>
                  <a:cubicBezTo>
                    <a:pt x="435785" y="309112"/>
                    <a:pt x="435785" y="310358"/>
                    <a:pt x="435785" y="312851"/>
                  </a:cubicBezTo>
                  <a:cubicBezTo>
                    <a:pt x="432050" y="309112"/>
                    <a:pt x="427069" y="305372"/>
                    <a:pt x="428314" y="310358"/>
                  </a:cubicBezTo>
                  <a:cubicBezTo>
                    <a:pt x="427069" y="307865"/>
                    <a:pt x="427069" y="306619"/>
                    <a:pt x="427069" y="304126"/>
                  </a:cubicBezTo>
                  <a:cubicBezTo>
                    <a:pt x="422089" y="300387"/>
                    <a:pt x="422089" y="301633"/>
                    <a:pt x="417109" y="296647"/>
                  </a:cubicBezTo>
                  <a:cubicBezTo>
                    <a:pt x="418354" y="295401"/>
                    <a:pt x="419599" y="296647"/>
                    <a:pt x="419599" y="295401"/>
                  </a:cubicBezTo>
                  <a:cubicBezTo>
                    <a:pt x="413373" y="291662"/>
                    <a:pt x="413373" y="282937"/>
                    <a:pt x="412128" y="282937"/>
                  </a:cubicBezTo>
                  <a:cubicBezTo>
                    <a:pt x="408393" y="279198"/>
                    <a:pt x="409638" y="281690"/>
                    <a:pt x="407148" y="280444"/>
                  </a:cubicBezTo>
                  <a:cubicBezTo>
                    <a:pt x="407148" y="280444"/>
                    <a:pt x="408393" y="280444"/>
                    <a:pt x="407148" y="279198"/>
                  </a:cubicBezTo>
                  <a:lnTo>
                    <a:pt x="404658" y="276705"/>
                  </a:lnTo>
                  <a:cubicBezTo>
                    <a:pt x="404658" y="275458"/>
                    <a:pt x="407148" y="279198"/>
                    <a:pt x="405903" y="275458"/>
                  </a:cubicBezTo>
                  <a:cubicBezTo>
                    <a:pt x="400922" y="270473"/>
                    <a:pt x="398432" y="269226"/>
                    <a:pt x="395942" y="264241"/>
                  </a:cubicBezTo>
                  <a:cubicBezTo>
                    <a:pt x="390962" y="258008"/>
                    <a:pt x="394697" y="269226"/>
                    <a:pt x="390962" y="262994"/>
                  </a:cubicBezTo>
                  <a:cubicBezTo>
                    <a:pt x="392207" y="261748"/>
                    <a:pt x="392207" y="259255"/>
                    <a:pt x="390962" y="256762"/>
                  </a:cubicBezTo>
                  <a:lnTo>
                    <a:pt x="385228" y="254466"/>
                  </a:lnTo>
                  <a:lnTo>
                    <a:pt x="385543" y="255255"/>
                  </a:lnTo>
                  <a:cubicBezTo>
                    <a:pt x="385887" y="255771"/>
                    <a:pt x="385887" y="256114"/>
                    <a:pt x="384513" y="256801"/>
                  </a:cubicBezTo>
                  <a:lnTo>
                    <a:pt x="384513" y="252680"/>
                  </a:lnTo>
                  <a:lnTo>
                    <a:pt x="385080" y="254097"/>
                  </a:lnTo>
                  <a:lnTo>
                    <a:pt x="387226" y="253023"/>
                  </a:lnTo>
                  <a:cubicBezTo>
                    <a:pt x="384736" y="249284"/>
                    <a:pt x="382246" y="248037"/>
                    <a:pt x="384736" y="248037"/>
                  </a:cubicBezTo>
                  <a:cubicBezTo>
                    <a:pt x="382246" y="245544"/>
                    <a:pt x="381001" y="243051"/>
                    <a:pt x="381001" y="243051"/>
                  </a:cubicBezTo>
                  <a:cubicBezTo>
                    <a:pt x="376021" y="239312"/>
                    <a:pt x="378511" y="248037"/>
                    <a:pt x="378511" y="249284"/>
                  </a:cubicBezTo>
                  <a:cubicBezTo>
                    <a:pt x="377266" y="244298"/>
                    <a:pt x="374775" y="241805"/>
                    <a:pt x="374775" y="239312"/>
                  </a:cubicBezTo>
                  <a:lnTo>
                    <a:pt x="378511" y="241805"/>
                  </a:lnTo>
                  <a:cubicBezTo>
                    <a:pt x="374775" y="233080"/>
                    <a:pt x="371040" y="236819"/>
                    <a:pt x="371040" y="230587"/>
                  </a:cubicBezTo>
                  <a:cubicBezTo>
                    <a:pt x="373530" y="234327"/>
                    <a:pt x="376021" y="235573"/>
                    <a:pt x="376021" y="234327"/>
                  </a:cubicBezTo>
                  <a:lnTo>
                    <a:pt x="372285" y="230587"/>
                  </a:lnTo>
                  <a:cubicBezTo>
                    <a:pt x="372285" y="230587"/>
                    <a:pt x="374775" y="231834"/>
                    <a:pt x="373530" y="230587"/>
                  </a:cubicBezTo>
                  <a:cubicBezTo>
                    <a:pt x="372285" y="230587"/>
                    <a:pt x="368550" y="228094"/>
                    <a:pt x="368550" y="228094"/>
                  </a:cubicBezTo>
                  <a:lnTo>
                    <a:pt x="362325" y="221862"/>
                  </a:lnTo>
                  <a:cubicBezTo>
                    <a:pt x="363570" y="223109"/>
                    <a:pt x="364815" y="221862"/>
                    <a:pt x="363570" y="221862"/>
                  </a:cubicBezTo>
                  <a:lnTo>
                    <a:pt x="359834" y="218123"/>
                  </a:lnTo>
                  <a:lnTo>
                    <a:pt x="358926" y="215397"/>
                  </a:lnTo>
                  <a:lnTo>
                    <a:pt x="357053" y="217895"/>
                  </a:lnTo>
                  <a:lnTo>
                    <a:pt x="357053" y="216064"/>
                  </a:lnTo>
                  <a:lnTo>
                    <a:pt x="358768" y="214921"/>
                  </a:lnTo>
                  <a:lnTo>
                    <a:pt x="358589" y="214384"/>
                  </a:lnTo>
                  <a:cubicBezTo>
                    <a:pt x="354854" y="208152"/>
                    <a:pt x="351119" y="213137"/>
                    <a:pt x="348629" y="208152"/>
                  </a:cubicBezTo>
                  <a:cubicBezTo>
                    <a:pt x="349874" y="208152"/>
                    <a:pt x="349874" y="208152"/>
                    <a:pt x="351119" y="209398"/>
                  </a:cubicBezTo>
                  <a:lnTo>
                    <a:pt x="348629" y="205659"/>
                  </a:lnTo>
                  <a:cubicBezTo>
                    <a:pt x="346138" y="209398"/>
                    <a:pt x="338668" y="194441"/>
                    <a:pt x="333687" y="196934"/>
                  </a:cubicBezTo>
                  <a:cubicBezTo>
                    <a:pt x="333687" y="193195"/>
                    <a:pt x="334933" y="196934"/>
                    <a:pt x="339913" y="198180"/>
                  </a:cubicBezTo>
                  <a:lnTo>
                    <a:pt x="339400" y="196640"/>
                  </a:lnTo>
                  <a:lnTo>
                    <a:pt x="341158" y="198180"/>
                  </a:lnTo>
                  <a:cubicBezTo>
                    <a:pt x="339913" y="196934"/>
                    <a:pt x="339913" y="195688"/>
                    <a:pt x="338668" y="194441"/>
                  </a:cubicBezTo>
                  <a:lnTo>
                    <a:pt x="339400" y="196640"/>
                  </a:lnTo>
                  <a:lnTo>
                    <a:pt x="332923" y="190967"/>
                  </a:lnTo>
                  <a:lnTo>
                    <a:pt x="329582" y="188962"/>
                  </a:lnTo>
                  <a:cubicBezTo>
                    <a:pt x="330498" y="187863"/>
                    <a:pt x="330498" y="188138"/>
                    <a:pt x="330727" y="188825"/>
                  </a:cubicBezTo>
                  <a:lnTo>
                    <a:pt x="331252" y="189312"/>
                  </a:lnTo>
                  <a:lnTo>
                    <a:pt x="331976" y="187430"/>
                  </a:lnTo>
                  <a:cubicBezTo>
                    <a:pt x="332443" y="186963"/>
                    <a:pt x="332443" y="186340"/>
                    <a:pt x="329952" y="184470"/>
                  </a:cubicBezTo>
                  <a:cubicBezTo>
                    <a:pt x="322482" y="178238"/>
                    <a:pt x="328707" y="186963"/>
                    <a:pt x="324972" y="184470"/>
                  </a:cubicBezTo>
                  <a:lnTo>
                    <a:pt x="323727" y="179484"/>
                  </a:lnTo>
                  <a:lnTo>
                    <a:pt x="313522" y="170290"/>
                  </a:lnTo>
                  <a:lnTo>
                    <a:pt x="311276" y="168266"/>
                  </a:lnTo>
                  <a:cubicBezTo>
                    <a:pt x="310031" y="167020"/>
                    <a:pt x="310031" y="167020"/>
                    <a:pt x="308786" y="167020"/>
                  </a:cubicBezTo>
                  <a:cubicBezTo>
                    <a:pt x="306295" y="162034"/>
                    <a:pt x="298825" y="159541"/>
                    <a:pt x="296335" y="157049"/>
                  </a:cubicBezTo>
                  <a:lnTo>
                    <a:pt x="295090" y="153309"/>
                  </a:lnTo>
                  <a:lnTo>
                    <a:pt x="287619" y="149570"/>
                  </a:lnTo>
                  <a:cubicBezTo>
                    <a:pt x="290109" y="150817"/>
                    <a:pt x="291354" y="149570"/>
                    <a:pt x="292599" y="149570"/>
                  </a:cubicBezTo>
                  <a:cubicBezTo>
                    <a:pt x="290109" y="147077"/>
                    <a:pt x="290109" y="147077"/>
                    <a:pt x="288864" y="145831"/>
                  </a:cubicBezTo>
                  <a:cubicBezTo>
                    <a:pt x="288864" y="147077"/>
                    <a:pt x="290109" y="147077"/>
                    <a:pt x="290109" y="145831"/>
                  </a:cubicBezTo>
                  <a:lnTo>
                    <a:pt x="282639" y="140845"/>
                  </a:lnTo>
                  <a:cubicBezTo>
                    <a:pt x="282639" y="142092"/>
                    <a:pt x="282639" y="143338"/>
                    <a:pt x="282639" y="143338"/>
                  </a:cubicBezTo>
                  <a:cubicBezTo>
                    <a:pt x="281394" y="142092"/>
                    <a:pt x="277658" y="139599"/>
                    <a:pt x="276413" y="137106"/>
                  </a:cubicBezTo>
                  <a:cubicBezTo>
                    <a:pt x="276413" y="137106"/>
                    <a:pt x="277658" y="137106"/>
                    <a:pt x="278903" y="137106"/>
                  </a:cubicBezTo>
                  <a:cubicBezTo>
                    <a:pt x="278903" y="139599"/>
                    <a:pt x="281394" y="139599"/>
                    <a:pt x="282639" y="139599"/>
                  </a:cubicBezTo>
                  <a:cubicBezTo>
                    <a:pt x="278903" y="135860"/>
                    <a:pt x="282639" y="138352"/>
                    <a:pt x="280149" y="135860"/>
                  </a:cubicBezTo>
                  <a:cubicBezTo>
                    <a:pt x="276413" y="133367"/>
                    <a:pt x="275168" y="133367"/>
                    <a:pt x="275168" y="135860"/>
                  </a:cubicBezTo>
                  <a:cubicBezTo>
                    <a:pt x="271433" y="132120"/>
                    <a:pt x="270188" y="130874"/>
                    <a:pt x="266453" y="129627"/>
                  </a:cubicBezTo>
                  <a:lnTo>
                    <a:pt x="267698" y="128381"/>
                  </a:lnTo>
                  <a:lnTo>
                    <a:pt x="263962" y="125888"/>
                  </a:lnTo>
                  <a:lnTo>
                    <a:pt x="267698" y="125888"/>
                  </a:lnTo>
                  <a:cubicBezTo>
                    <a:pt x="261472" y="119656"/>
                    <a:pt x="265207" y="127135"/>
                    <a:pt x="257737" y="122149"/>
                  </a:cubicBezTo>
                  <a:lnTo>
                    <a:pt x="260227" y="119656"/>
                  </a:lnTo>
                  <a:cubicBezTo>
                    <a:pt x="255247" y="118410"/>
                    <a:pt x="254002" y="119656"/>
                    <a:pt x="252757" y="115917"/>
                  </a:cubicBezTo>
                  <a:cubicBezTo>
                    <a:pt x="249021" y="115917"/>
                    <a:pt x="255247" y="122149"/>
                    <a:pt x="249021" y="117163"/>
                  </a:cubicBezTo>
                  <a:cubicBezTo>
                    <a:pt x="247776" y="115917"/>
                    <a:pt x="245286" y="113424"/>
                    <a:pt x="244041" y="112178"/>
                  </a:cubicBezTo>
                  <a:lnTo>
                    <a:pt x="243939" y="112791"/>
                  </a:lnTo>
                  <a:lnTo>
                    <a:pt x="239683" y="107659"/>
                  </a:lnTo>
                  <a:cubicBezTo>
                    <a:pt x="239061" y="105634"/>
                    <a:pt x="238438" y="104076"/>
                    <a:pt x="232835" y="102206"/>
                  </a:cubicBezTo>
                  <a:cubicBezTo>
                    <a:pt x="235325" y="104699"/>
                    <a:pt x="229100" y="103453"/>
                    <a:pt x="235325" y="108438"/>
                  </a:cubicBezTo>
                  <a:cubicBezTo>
                    <a:pt x="231590" y="105945"/>
                    <a:pt x="230345" y="100960"/>
                    <a:pt x="225364" y="99713"/>
                  </a:cubicBezTo>
                  <a:lnTo>
                    <a:pt x="229100" y="99713"/>
                  </a:lnTo>
                  <a:cubicBezTo>
                    <a:pt x="227855" y="99713"/>
                    <a:pt x="225364" y="98467"/>
                    <a:pt x="225364" y="98467"/>
                  </a:cubicBezTo>
                  <a:lnTo>
                    <a:pt x="225364" y="97221"/>
                  </a:lnTo>
                  <a:cubicBezTo>
                    <a:pt x="219139" y="97221"/>
                    <a:pt x="217894" y="90988"/>
                    <a:pt x="214159" y="92235"/>
                  </a:cubicBezTo>
                  <a:cubicBezTo>
                    <a:pt x="216649" y="90988"/>
                    <a:pt x="210423" y="90988"/>
                    <a:pt x="207933" y="88496"/>
                  </a:cubicBezTo>
                  <a:cubicBezTo>
                    <a:pt x="214159" y="88496"/>
                    <a:pt x="219139" y="94728"/>
                    <a:pt x="221629" y="93481"/>
                  </a:cubicBezTo>
                  <a:cubicBezTo>
                    <a:pt x="219139" y="90988"/>
                    <a:pt x="217894" y="90988"/>
                    <a:pt x="216649" y="89742"/>
                  </a:cubicBezTo>
                  <a:cubicBezTo>
                    <a:pt x="217894" y="90988"/>
                    <a:pt x="219139" y="90988"/>
                    <a:pt x="220384" y="90988"/>
                  </a:cubicBezTo>
                  <a:cubicBezTo>
                    <a:pt x="216649" y="86003"/>
                    <a:pt x="210423" y="86003"/>
                    <a:pt x="206688" y="84756"/>
                  </a:cubicBezTo>
                  <a:lnTo>
                    <a:pt x="214159" y="88496"/>
                  </a:lnTo>
                  <a:cubicBezTo>
                    <a:pt x="211668" y="89742"/>
                    <a:pt x="210423" y="87249"/>
                    <a:pt x="207933" y="87249"/>
                  </a:cubicBezTo>
                  <a:cubicBezTo>
                    <a:pt x="205443" y="83510"/>
                    <a:pt x="201708" y="84756"/>
                    <a:pt x="199218" y="82264"/>
                  </a:cubicBezTo>
                  <a:cubicBezTo>
                    <a:pt x="200463" y="82264"/>
                    <a:pt x="200463" y="82264"/>
                    <a:pt x="200463" y="82264"/>
                  </a:cubicBezTo>
                  <a:cubicBezTo>
                    <a:pt x="194237" y="78524"/>
                    <a:pt x="194237" y="73539"/>
                    <a:pt x="190502" y="72292"/>
                  </a:cubicBezTo>
                  <a:cubicBezTo>
                    <a:pt x="189257" y="71046"/>
                    <a:pt x="183031" y="68553"/>
                    <a:pt x="184276" y="71046"/>
                  </a:cubicBezTo>
                  <a:cubicBezTo>
                    <a:pt x="181786" y="69799"/>
                    <a:pt x="194237" y="74785"/>
                    <a:pt x="188012" y="76031"/>
                  </a:cubicBezTo>
                  <a:cubicBezTo>
                    <a:pt x="185522" y="71046"/>
                    <a:pt x="179296" y="72292"/>
                    <a:pt x="170580" y="66060"/>
                  </a:cubicBezTo>
                  <a:cubicBezTo>
                    <a:pt x="175561" y="67307"/>
                    <a:pt x="169335" y="62321"/>
                    <a:pt x="174316" y="63567"/>
                  </a:cubicBezTo>
                  <a:cubicBezTo>
                    <a:pt x="169335" y="61074"/>
                    <a:pt x="169335" y="62321"/>
                    <a:pt x="166845" y="62321"/>
                  </a:cubicBezTo>
                  <a:lnTo>
                    <a:pt x="165600" y="61074"/>
                  </a:lnTo>
                  <a:cubicBezTo>
                    <a:pt x="159375" y="59828"/>
                    <a:pt x="163110" y="61074"/>
                    <a:pt x="154394" y="59828"/>
                  </a:cubicBezTo>
                  <a:cubicBezTo>
                    <a:pt x="156884" y="59828"/>
                    <a:pt x="151904" y="56089"/>
                    <a:pt x="154394" y="56089"/>
                  </a:cubicBezTo>
                  <a:cubicBezTo>
                    <a:pt x="151904" y="54842"/>
                    <a:pt x="149414" y="53596"/>
                    <a:pt x="146924" y="53596"/>
                  </a:cubicBezTo>
                  <a:cubicBezTo>
                    <a:pt x="138208" y="51103"/>
                    <a:pt x="140698" y="48610"/>
                    <a:pt x="131983" y="47364"/>
                  </a:cubicBezTo>
                  <a:lnTo>
                    <a:pt x="133228" y="47364"/>
                  </a:lnTo>
                  <a:cubicBezTo>
                    <a:pt x="122022" y="46117"/>
                    <a:pt x="108326" y="39885"/>
                    <a:pt x="97120" y="36146"/>
                  </a:cubicBezTo>
                  <a:lnTo>
                    <a:pt x="100855" y="38639"/>
                  </a:lnTo>
                  <a:cubicBezTo>
                    <a:pt x="100233" y="38016"/>
                    <a:pt x="98054" y="37393"/>
                    <a:pt x="95719" y="36614"/>
                  </a:cubicBezTo>
                  <a:lnTo>
                    <a:pt x="91960" y="34780"/>
                  </a:lnTo>
                  <a:lnTo>
                    <a:pt x="88404" y="32407"/>
                  </a:lnTo>
                  <a:lnTo>
                    <a:pt x="87159" y="32407"/>
                  </a:lnTo>
                  <a:lnTo>
                    <a:pt x="87159" y="31160"/>
                  </a:lnTo>
                  <a:cubicBezTo>
                    <a:pt x="82179" y="29914"/>
                    <a:pt x="87159" y="33653"/>
                    <a:pt x="82179" y="32407"/>
                  </a:cubicBezTo>
                  <a:cubicBezTo>
                    <a:pt x="80934" y="27421"/>
                    <a:pt x="65993" y="26175"/>
                    <a:pt x="62258" y="22436"/>
                  </a:cubicBezTo>
                  <a:cubicBezTo>
                    <a:pt x="58522" y="23682"/>
                    <a:pt x="69728" y="24928"/>
                    <a:pt x="65993" y="26175"/>
                  </a:cubicBezTo>
                  <a:cubicBezTo>
                    <a:pt x="65993" y="24928"/>
                    <a:pt x="64748" y="24928"/>
                    <a:pt x="62258" y="23682"/>
                  </a:cubicBezTo>
                  <a:lnTo>
                    <a:pt x="62258" y="26175"/>
                  </a:lnTo>
                  <a:cubicBezTo>
                    <a:pt x="49807" y="21189"/>
                    <a:pt x="46071" y="18696"/>
                    <a:pt x="33620" y="16203"/>
                  </a:cubicBezTo>
                  <a:lnTo>
                    <a:pt x="26150" y="16203"/>
                  </a:lnTo>
                  <a:cubicBezTo>
                    <a:pt x="26150" y="14957"/>
                    <a:pt x="28640" y="14957"/>
                    <a:pt x="27395" y="13711"/>
                  </a:cubicBezTo>
                  <a:cubicBezTo>
                    <a:pt x="18679" y="16203"/>
                    <a:pt x="12454" y="8725"/>
                    <a:pt x="8719" y="11218"/>
                  </a:cubicBezTo>
                  <a:cubicBezTo>
                    <a:pt x="8719" y="8725"/>
                    <a:pt x="3" y="3739"/>
                    <a:pt x="3738" y="2493"/>
                  </a:cubicBezTo>
                  <a:lnTo>
                    <a:pt x="3663" y="2493"/>
                  </a:lnTo>
                  <a:lnTo>
                    <a:pt x="3663" y="2747"/>
                  </a:lnTo>
                  <a:lnTo>
                    <a:pt x="0" y="2747"/>
                  </a:lnTo>
                  <a:lnTo>
                    <a:pt x="339" y="2493"/>
                  </a:lnTo>
                  <a:lnTo>
                    <a:pt x="3" y="2493"/>
                  </a:lnTo>
                  <a:lnTo>
                    <a:pt x="390" y="2454"/>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5" name="Freeform 64">
              <a:extLst>
                <a:ext uri="{FF2B5EF4-FFF2-40B4-BE49-F238E27FC236}">
                  <a16:creationId xmlns:a16="http://schemas.microsoft.com/office/drawing/2014/main" id="{82FA1200-F104-574E-AAA9-E7F46D2A9C48}"/>
                </a:ext>
              </a:extLst>
            </p:cNvPr>
            <p:cNvSpPr>
              <a:spLocks noChangeArrowheads="1"/>
            </p:cNvSpPr>
            <p:nvPr/>
          </p:nvSpPr>
          <p:spPr bwMode="auto">
            <a:xfrm>
              <a:off x="14721119" y="9500161"/>
              <a:ext cx="590498" cy="750715"/>
            </a:xfrm>
            <a:custGeom>
              <a:avLst/>
              <a:gdLst>
                <a:gd name="connsiteX0" fmla="*/ 582263 w 590498"/>
                <a:gd name="connsiteY0" fmla="*/ 747054 h 750715"/>
                <a:gd name="connsiteX1" fmla="*/ 585924 w 590498"/>
                <a:gd name="connsiteY1" fmla="*/ 750715 h 750715"/>
                <a:gd name="connsiteX2" fmla="*/ 584093 w 590498"/>
                <a:gd name="connsiteY2" fmla="*/ 750715 h 750715"/>
                <a:gd name="connsiteX3" fmla="*/ 578597 w 590498"/>
                <a:gd name="connsiteY3" fmla="*/ 726180 h 750715"/>
                <a:gd name="connsiteX4" fmla="*/ 580428 w 590498"/>
                <a:gd name="connsiteY4" fmla="*/ 729475 h 750715"/>
                <a:gd name="connsiteX5" fmla="*/ 576765 w 590498"/>
                <a:gd name="connsiteY5" fmla="*/ 728377 h 750715"/>
                <a:gd name="connsiteX6" fmla="*/ 584459 w 590498"/>
                <a:gd name="connsiteY6" fmla="*/ 725078 h 750715"/>
                <a:gd name="connsiteX7" fmla="*/ 586656 w 590498"/>
                <a:gd name="connsiteY7" fmla="*/ 740288 h 750715"/>
                <a:gd name="connsiteX8" fmla="*/ 585558 w 590498"/>
                <a:gd name="connsiteY8" fmla="*/ 739020 h 750715"/>
                <a:gd name="connsiteX9" fmla="*/ 585558 w 590498"/>
                <a:gd name="connsiteY9" fmla="*/ 737753 h 750715"/>
                <a:gd name="connsiteX10" fmla="*/ 584459 w 590498"/>
                <a:gd name="connsiteY10" fmla="*/ 725078 h 750715"/>
                <a:gd name="connsiteX11" fmla="*/ 587751 w 590498"/>
                <a:gd name="connsiteY11" fmla="*/ 710796 h 750715"/>
                <a:gd name="connsiteX12" fmla="*/ 590498 w 590498"/>
                <a:gd name="connsiteY12" fmla="*/ 711895 h 750715"/>
                <a:gd name="connsiteX13" fmla="*/ 587751 w 590498"/>
                <a:gd name="connsiteY13" fmla="*/ 712994 h 750715"/>
                <a:gd name="connsiteX14" fmla="*/ 587751 w 590498"/>
                <a:gd name="connsiteY14" fmla="*/ 711345 h 750715"/>
                <a:gd name="connsiteX15" fmla="*/ 584093 w 590498"/>
                <a:gd name="connsiteY15" fmla="*/ 703110 h 750715"/>
                <a:gd name="connsiteX16" fmla="*/ 585924 w 590498"/>
                <a:gd name="connsiteY16" fmla="*/ 706771 h 750715"/>
                <a:gd name="connsiteX17" fmla="*/ 584093 w 590498"/>
                <a:gd name="connsiteY17" fmla="*/ 704940 h 750715"/>
                <a:gd name="connsiteX18" fmla="*/ 584093 w 590498"/>
                <a:gd name="connsiteY18" fmla="*/ 703110 h 750715"/>
                <a:gd name="connsiteX19" fmla="*/ 582263 w 590498"/>
                <a:gd name="connsiteY19" fmla="*/ 699444 h 750715"/>
                <a:gd name="connsiteX20" fmla="*/ 585008 w 590498"/>
                <a:gd name="connsiteY20" fmla="*/ 700359 h 750715"/>
                <a:gd name="connsiteX21" fmla="*/ 585008 w 590498"/>
                <a:gd name="connsiteY21" fmla="*/ 702191 h 750715"/>
                <a:gd name="connsiteX22" fmla="*/ 576765 w 590498"/>
                <a:gd name="connsiteY22" fmla="*/ 697615 h 750715"/>
                <a:gd name="connsiteX23" fmla="*/ 580886 w 590498"/>
                <a:gd name="connsiteY23" fmla="*/ 707032 h 750715"/>
                <a:gd name="connsiteX24" fmla="*/ 576765 w 590498"/>
                <a:gd name="connsiteY24" fmla="*/ 699184 h 750715"/>
                <a:gd name="connsiteX25" fmla="*/ 571277 w 590498"/>
                <a:gd name="connsiteY25" fmla="*/ 681635 h 750715"/>
                <a:gd name="connsiteX26" fmla="*/ 574022 w 590498"/>
                <a:gd name="connsiteY26" fmla="*/ 681635 h 750715"/>
                <a:gd name="connsiteX27" fmla="*/ 574022 w 590498"/>
                <a:gd name="connsiteY27" fmla="*/ 682634 h 750715"/>
                <a:gd name="connsiteX28" fmla="*/ 571277 w 590498"/>
                <a:gd name="connsiteY28" fmla="*/ 681635 h 750715"/>
                <a:gd name="connsiteX29" fmla="*/ 580886 w 590498"/>
                <a:gd name="connsiteY29" fmla="*/ 681138 h 750715"/>
                <a:gd name="connsiteX30" fmla="*/ 579512 w 590498"/>
                <a:gd name="connsiteY30" fmla="*/ 685256 h 750715"/>
                <a:gd name="connsiteX31" fmla="*/ 576765 w 590498"/>
                <a:gd name="connsiteY31" fmla="*/ 682511 h 750715"/>
                <a:gd name="connsiteX32" fmla="*/ 580886 w 590498"/>
                <a:gd name="connsiteY32" fmla="*/ 681138 h 750715"/>
                <a:gd name="connsiteX33" fmla="*/ 575395 w 590498"/>
                <a:gd name="connsiteY33" fmla="*/ 676642 h 750715"/>
                <a:gd name="connsiteX34" fmla="*/ 574022 w 590498"/>
                <a:gd name="connsiteY34" fmla="*/ 681635 h 750715"/>
                <a:gd name="connsiteX35" fmla="*/ 572650 w 590498"/>
                <a:gd name="connsiteY35" fmla="*/ 680637 h 750715"/>
                <a:gd name="connsiteX36" fmla="*/ 575395 w 590498"/>
                <a:gd name="connsiteY36" fmla="*/ 676642 h 750715"/>
                <a:gd name="connsiteX37" fmla="*/ 576765 w 590498"/>
                <a:gd name="connsiteY37" fmla="*/ 675639 h 750715"/>
                <a:gd name="connsiteX38" fmla="*/ 579512 w 590498"/>
                <a:gd name="connsiteY38" fmla="*/ 679760 h 750715"/>
                <a:gd name="connsiteX39" fmla="*/ 576765 w 590498"/>
                <a:gd name="connsiteY39" fmla="*/ 679760 h 750715"/>
                <a:gd name="connsiteX40" fmla="*/ 576765 w 590498"/>
                <a:gd name="connsiteY40" fmla="*/ 678387 h 750715"/>
                <a:gd name="connsiteX41" fmla="*/ 579512 w 590498"/>
                <a:gd name="connsiteY41" fmla="*/ 670151 h 750715"/>
                <a:gd name="connsiteX42" fmla="*/ 576765 w 590498"/>
                <a:gd name="connsiteY42" fmla="*/ 674269 h 750715"/>
                <a:gd name="connsiteX43" fmla="*/ 576765 w 590498"/>
                <a:gd name="connsiteY43" fmla="*/ 673812 h 750715"/>
                <a:gd name="connsiteX44" fmla="*/ 576765 w 590498"/>
                <a:gd name="connsiteY44" fmla="*/ 671524 h 750715"/>
                <a:gd name="connsiteX45" fmla="*/ 576765 w 590498"/>
                <a:gd name="connsiteY45" fmla="*/ 664653 h 750715"/>
                <a:gd name="connsiteX46" fmla="*/ 580428 w 590498"/>
                <a:gd name="connsiteY46" fmla="*/ 668774 h 750715"/>
                <a:gd name="connsiteX47" fmla="*/ 578597 w 590498"/>
                <a:gd name="connsiteY47" fmla="*/ 667401 h 750715"/>
                <a:gd name="connsiteX48" fmla="*/ 571277 w 590498"/>
                <a:gd name="connsiteY48" fmla="*/ 653667 h 750715"/>
                <a:gd name="connsiteX49" fmla="*/ 574022 w 590498"/>
                <a:gd name="connsiteY49" fmla="*/ 658246 h 750715"/>
                <a:gd name="connsiteX50" fmla="*/ 571277 w 590498"/>
                <a:gd name="connsiteY50" fmla="*/ 656415 h 750715"/>
                <a:gd name="connsiteX51" fmla="*/ 576765 w 590498"/>
                <a:gd name="connsiteY51" fmla="*/ 648179 h 750715"/>
                <a:gd name="connsiteX52" fmla="*/ 578597 w 590498"/>
                <a:gd name="connsiteY52" fmla="*/ 655045 h 750715"/>
                <a:gd name="connsiteX53" fmla="*/ 578445 w 590498"/>
                <a:gd name="connsiteY53" fmla="*/ 656187 h 750715"/>
                <a:gd name="connsiteX54" fmla="*/ 578377 w 590498"/>
                <a:gd name="connsiteY54" fmla="*/ 656692 h 750715"/>
                <a:gd name="connsiteX55" fmla="*/ 580428 w 590498"/>
                <a:gd name="connsiteY55" fmla="*/ 660537 h 750715"/>
                <a:gd name="connsiteX56" fmla="*/ 578825 w 590498"/>
                <a:gd name="connsiteY56" fmla="*/ 660537 h 750715"/>
                <a:gd name="connsiteX57" fmla="*/ 579512 w 590498"/>
                <a:gd name="connsiteY57" fmla="*/ 660995 h 750715"/>
                <a:gd name="connsiteX58" fmla="*/ 579512 w 590498"/>
                <a:gd name="connsiteY58" fmla="*/ 662826 h 750715"/>
                <a:gd name="connsiteX59" fmla="*/ 576765 w 590498"/>
                <a:gd name="connsiteY59" fmla="*/ 659165 h 750715"/>
                <a:gd name="connsiteX60" fmla="*/ 578548 w 590498"/>
                <a:gd name="connsiteY60" fmla="*/ 660353 h 750715"/>
                <a:gd name="connsiteX61" fmla="*/ 577543 w 590498"/>
                <a:gd name="connsiteY61" fmla="*/ 656585 h 750715"/>
                <a:gd name="connsiteX62" fmla="*/ 576765 w 590498"/>
                <a:gd name="connsiteY62" fmla="*/ 656419 h 750715"/>
                <a:gd name="connsiteX63" fmla="*/ 576765 w 590498"/>
                <a:gd name="connsiteY63" fmla="*/ 653671 h 750715"/>
                <a:gd name="connsiteX64" fmla="*/ 576765 w 590498"/>
                <a:gd name="connsiteY64" fmla="*/ 653667 h 750715"/>
                <a:gd name="connsiteX65" fmla="*/ 565779 w 590498"/>
                <a:gd name="connsiteY65" fmla="*/ 640488 h 750715"/>
                <a:gd name="connsiteX66" fmla="*/ 568526 w 590498"/>
                <a:gd name="connsiteY66" fmla="*/ 640488 h 750715"/>
                <a:gd name="connsiteX67" fmla="*/ 565779 w 590498"/>
                <a:gd name="connsiteY67" fmla="*/ 641586 h 750715"/>
                <a:gd name="connsiteX68" fmla="*/ 565779 w 590498"/>
                <a:gd name="connsiteY68" fmla="*/ 640488 h 750715"/>
                <a:gd name="connsiteX69" fmla="*/ 566606 w 590498"/>
                <a:gd name="connsiteY69" fmla="*/ 631843 h 750715"/>
                <a:gd name="connsiteX70" fmla="*/ 566394 w 590498"/>
                <a:gd name="connsiteY70" fmla="*/ 632798 h 750715"/>
                <a:gd name="connsiteX71" fmla="*/ 566242 w 590498"/>
                <a:gd name="connsiteY71" fmla="*/ 631974 h 750715"/>
                <a:gd name="connsiteX72" fmla="*/ 571277 w 590498"/>
                <a:gd name="connsiteY72" fmla="*/ 631695 h 750715"/>
                <a:gd name="connsiteX73" fmla="*/ 574022 w 590498"/>
                <a:gd name="connsiteY73" fmla="*/ 634443 h 750715"/>
                <a:gd name="connsiteX74" fmla="*/ 574020 w 590498"/>
                <a:gd name="connsiteY74" fmla="*/ 634443 h 750715"/>
                <a:gd name="connsiteX75" fmla="*/ 574022 w 590498"/>
                <a:gd name="connsiteY75" fmla="*/ 634445 h 750715"/>
                <a:gd name="connsiteX76" fmla="*/ 574022 w 590498"/>
                <a:gd name="connsiteY76" fmla="*/ 638690 h 750715"/>
                <a:gd name="connsiteX77" fmla="*/ 575670 w 590498"/>
                <a:gd name="connsiteY77" fmla="*/ 643185 h 750715"/>
                <a:gd name="connsiteX78" fmla="*/ 575670 w 590498"/>
                <a:gd name="connsiteY78" fmla="*/ 645183 h 750715"/>
                <a:gd name="connsiteX79" fmla="*/ 573473 w 590498"/>
                <a:gd name="connsiteY79" fmla="*/ 643185 h 750715"/>
                <a:gd name="connsiteX80" fmla="*/ 573473 w 590498"/>
                <a:gd name="connsiteY80" fmla="*/ 645183 h 750715"/>
                <a:gd name="connsiteX81" fmla="*/ 571277 w 590498"/>
                <a:gd name="connsiteY81" fmla="*/ 641188 h 750715"/>
                <a:gd name="connsiteX82" fmla="*/ 574572 w 590498"/>
                <a:gd name="connsiteY82" fmla="*/ 642187 h 750715"/>
                <a:gd name="connsiteX83" fmla="*/ 574022 w 590498"/>
                <a:gd name="connsiteY83" fmla="*/ 639688 h 750715"/>
                <a:gd name="connsiteX84" fmla="*/ 574022 w 590498"/>
                <a:gd name="connsiteY84" fmla="*/ 641311 h 750715"/>
                <a:gd name="connsiteX85" fmla="*/ 571277 w 590498"/>
                <a:gd name="connsiteY85" fmla="*/ 638564 h 750715"/>
                <a:gd name="connsiteX86" fmla="*/ 571277 w 590498"/>
                <a:gd name="connsiteY86" fmla="*/ 634443 h 750715"/>
                <a:gd name="connsiteX87" fmla="*/ 571277 w 590498"/>
                <a:gd name="connsiteY87" fmla="*/ 631698 h 750715"/>
                <a:gd name="connsiteX88" fmla="*/ 567615 w 590498"/>
                <a:gd name="connsiteY88" fmla="*/ 627304 h 750715"/>
                <a:gd name="connsiteX89" fmla="*/ 570056 w 590498"/>
                <a:gd name="connsiteY89" fmla="*/ 630601 h 750715"/>
                <a:gd name="connsiteX90" fmla="*/ 566606 w 590498"/>
                <a:gd name="connsiteY90" fmla="*/ 631843 h 750715"/>
                <a:gd name="connsiteX91" fmla="*/ 571277 w 590498"/>
                <a:gd name="connsiteY91" fmla="*/ 626207 h 750715"/>
                <a:gd name="connsiteX92" fmla="*/ 573107 w 590498"/>
                <a:gd name="connsiteY92" fmla="*/ 628037 h 750715"/>
                <a:gd name="connsiteX93" fmla="*/ 574938 w 590498"/>
                <a:gd name="connsiteY93" fmla="*/ 629868 h 750715"/>
                <a:gd name="connsiteX94" fmla="*/ 560291 w 590498"/>
                <a:gd name="connsiteY94" fmla="*/ 621811 h 750715"/>
                <a:gd name="connsiteX95" fmla="*/ 565174 w 590498"/>
                <a:gd name="connsiteY95" fmla="*/ 626206 h 750715"/>
                <a:gd name="connsiteX96" fmla="*/ 566242 w 590498"/>
                <a:gd name="connsiteY96" fmla="*/ 631974 h 750715"/>
                <a:gd name="connsiteX97" fmla="*/ 563953 w 590498"/>
                <a:gd name="connsiteY97" fmla="*/ 632798 h 750715"/>
                <a:gd name="connsiteX98" fmla="*/ 560291 w 590498"/>
                <a:gd name="connsiteY98" fmla="*/ 626206 h 750715"/>
                <a:gd name="connsiteX99" fmla="*/ 561512 w 590498"/>
                <a:gd name="connsiteY99" fmla="*/ 626206 h 750715"/>
                <a:gd name="connsiteX100" fmla="*/ 560291 w 590498"/>
                <a:gd name="connsiteY100" fmla="*/ 615221 h 750715"/>
                <a:gd name="connsiteX101" fmla="*/ 560291 w 590498"/>
                <a:gd name="connsiteY101" fmla="*/ 618882 h 750715"/>
                <a:gd name="connsiteX102" fmla="*/ 560291 w 590498"/>
                <a:gd name="connsiteY102" fmla="*/ 615221 h 750715"/>
                <a:gd name="connsiteX103" fmla="*/ 565779 w 590498"/>
                <a:gd name="connsiteY103" fmla="*/ 604235 h 750715"/>
                <a:gd name="connsiteX104" fmla="*/ 569442 w 590498"/>
                <a:gd name="connsiteY104" fmla="*/ 607896 h 750715"/>
                <a:gd name="connsiteX105" fmla="*/ 567611 w 590498"/>
                <a:gd name="connsiteY105" fmla="*/ 607896 h 750715"/>
                <a:gd name="connsiteX106" fmla="*/ 565779 w 590498"/>
                <a:gd name="connsiteY106" fmla="*/ 604235 h 750715"/>
                <a:gd name="connsiteX107" fmla="*/ 554588 w 590498"/>
                <a:gd name="connsiteY107" fmla="*/ 600702 h 750715"/>
                <a:gd name="connsiteX108" fmla="*/ 554793 w 590498"/>
                <a:gd name="connsiteY108" fmla="*/ 604411 h 750715"/>
                <a:gd name="connsiteX109" fmla="*/ 554857 w 590498"/>
                <a:gd name="connsiteY109" fmla="*/ 605569 h 750715"/>
                <a:gd name="connsiteX110" fmla="*/ 554793 w 590498"/>
                <a:gd name="connsiteY110" fmla="*/ 605601 h 750715"/>
                <a:gd name="connsiteX111" fmla="*/ 554588 w 590498"/>
                <a:gd name="connsiteY111" fmla="*/ 605704 h 750715"/>
                <a:gd name="connsiteX112" fmla="*/ 554588 w 590498"/>
                <a:gd name="connsiteY112" fmla="*/ 600702 h 750715"/>
                <a:gd name="connsiteX113" fmla="*/ 557010 w 590498"/>
                <a:gd name="connsiteY113" fmla="*/ 596775 h 750715"/>
                <a:gd name="connsiteX114" fmla="*/ 557075 w 590498"/>
                <a:gd name="connsiteY114" fmla="*/ 596950 h 750715"/>
                <a:gd name="connsiteX115" fmla="*/ 557127 w 590498"/>
                <a:gd name="connsiteY115" fmla="*/ 596845 h 750715"/>
                <a:gd name="connsiteX116" fmla="*/ 557083 w 590498"/>
                <a:gd name="connsiteY116" fmla="*/ 582261 h 750715"/>
                <a:gd name="connsiteX117" fmla="*/ 557540 w 590498"/>
                <a:gd name="connsiteY117" fmla="*/ 585007 h 750715"/>
                <a:gd name="connsiteX118" fmla="*/ 556625 w 590498"/>
                <a:gd name="connsiteY118" fmla="*/ 583634 h 750715"/>
                <a:gd name="connsiteX119" fmla="*/ 557083 w 590498"/>
                <a:gd name="connsiteY119" fmla="*/ 582261 h 750715"/>
                <a:gd name="connsiteX120" fmla="*/ 539863 w 590498"/>
                <a:gd name="connsiteY120" fmla="*/ 547472 h 750715"/>
                <a:gd name="connsiteX121" fmla="*/ 541064 w 590498"/>
                <a:gd name="connsiteY121" fmla="*/ 549913 h 750715"/>
                <a:gd name="connsiteX122" fmla="*/ 539692 w 590498"/>
                <a:gd name="connsiteY122" fmla="*/ 548693 h 750715"/>
                <a:gd name="connsiteX123" fmla="*/ 539863 w 590498"/>
                <a:gd name="connsiteY123" fmla="*/ 547472 h 750715"/>
                <a:gd name="connsiteX124" fmla="*/ 545638 w 590498"/>
                <a:gd name="connsiteY124" fmla="*/ 543806 h 750715"/>
                <a:gd name="connsiteX125" fmla="*/ 547469 w 590498"/>
                <a:gd name="connsiteY125" fmla="*/ 547103 h 750715"/>
                <a:gd name="connsiteX126" fmla="*/ 545638 w 590498"/>
                <a:gd name="connsiteY126" fmla="*/ 546004 h 750715"/>
                <a:gd name="connsiteX127" fmla="*/ 545638 w 590498"/>
                <a:gd name="connsiteY127" fmla="*/ 543806 h 750715"/>
                <a:gd name="connsiteX128" fmla="*/ 510848 w 590498"/>
                <a:gd name="connsiteY128" fmla="*/ 423875 h 750715"/>
                <a:gd name="connsiteX129" fmla="*/ 512680 w 590498"/>
                <a:gd name="connsiteY129" fmla="*/ 423875 h 750715"/>
                <a:gd name="connsiteX130" fmla="*/ 512680 w 590498"/>
                <a:gd name="connsiteY130" fmla="*/ 427538 h 750715"/>
                <a:gd name="connsiteX131" fmla="*/ 510848 w 590498"/>
                <a:gd name="connsiteY131" fmla="*/ 423875 h 750715"/>
                <a:gd name="connsiteX132" fmla="*/ 448062 w 590498"/>
                <a:gd name="connsiteY132" fmla="*/ 340607 h 750715"/>
                <a:gd name="connsiteX133" fmla="*/ 450136 w 590498"/>
                <a:gd name="connsiteY133" fmla="*/ 343109 h 750715"/>
                <a:gd name="connsiteX134" fmla="*/ 450385 w 590498"/>
                <a:gd name="connsiteY134" fmla="*/ 344110 h 750715"/>
                <a:gd name="connsiteX135" fmla="*/ 443918 w 590498"/>
                <a:gd name="connsiteY135" fmla="*/ 334356 h 750715"/>
                <a:gd name="connsiteX136" fmla="*/ 448062 w 590498"/>
                <a:gd name="connsiteY136" fmla="*/ 340607 h 750715"/>
                <a:gd name="connsiteX137" fmla="*/ 443918 w 590498"/>
                <a:gd name="connsiteY137" fmla="*/ 335607 h 750715"/>
                <a:gd name="connsiteX138" fmla="*/ 443918 w 590498"/>
                <a:gd name="connsiteY138" fmla="*/ 334356 h 750715"/>
                <a:gd name="connsiteX139" fmla="*/ 244838 w 590498"/>
                <a:gd name="connsiteY139" fmla="*/ 115402 h 750715"/>
                <a:gd name="connsiteX140" fmla="*/ 247449 w 590498"/>
                <a:gd name="connsiteY140" fmla="*/ 118028 h 750715"/>
                <a:gd name="connsiteX141" fmla="*/ 244806 w 590498"/>
                <a:gd name="connsiteY141" fmla="*/ 115684 h 750715"/>
                <a:gd name="connsiteX142" fmla="*/ 96988 w 590498"/>
                <a:gd name="connsiteY142" fmla="*/ 40501 h 750715"/>
                <a:gd name="connsiteX143" fmla="*/ 97007 w 590498"/>
                <a:gd name="connsiteY143" fmla="*/ 40507 h 750715"/>
                <a:gd name="connsiteX144" fmla="*/ 100719 w 590498"/>
                <a:gd name="connsiteY144" fmla="*/ 41751 h 750715"/>
                <a:gd name="connsiteX145" fmla="*/ 12432 w 590498"/>
                <a:gd name="connsiteY145" fmla="*/ 5488 h 750715"/>
                <a:gd name="connsiteX146" fmla="*/ 22380 w 590498"/>
                <a:gd name="connsiteY146" fmla="*/ 9239 h 750715"/>
                <a:gd name="connsiteX147" fmla="*/ 22380 w 590498"/>
                <a:gd name="connsiteY147" fmla="*/ 6738 h 750715"/>
                <a:gd name="connsiteX148" fmla="*/ 23623 w 590498"/>
                <a:gd name="connsiteY148" fmla="*/ 6738 h 750715"/>
                <a:gd name="connsiteX149" fmla="*/ 90771 w 590498"/>
                <a:gd name="connsiteY149" fmla="*/ 25495 h 750715"/>
                <a:gd name="connsiteX150" fmla="*/ 90771 w 590498"/>
                <a:gd name="connsiteY150" fmla="*/ 24245 h 750715"/>
                <a:gd name="connsiteX151" fmla="*/ 98232 w 590498"/>
                <a:gd name="connsiteY151" fmla="*/ 25495 h 750715"/>
                <a:gd name="connsiteX152" fmla="*/ 103206 w 590498"/>
                <a:gd name="connsiteY152" fmla="*/ 29247 h 750715"/>
                <a:gd name="connsiteX153" fmla="*/ 104449 w 590498"/>
                <a:gd name="connsiteY153" fmla="*/ 27996 h 750715"/>
                <a:gd name="connsiteX154" fmla="*/ 134292 w 590498"/>
                <a:gd name="connsiteY154" fmla="*/ 39250 h 750715"/>
                <a:gd name="connsiteX155" fmla="*/ 136779 w 590498"/>
                <a:gd name="connsiteY155" fmla="*/ 43001 h 750715"/>
                <a:gd name="connsiteX156" fmla="*/ 145484 w 590498"/>
                <a:gd name="connsiteY156" fmla="*/ 43001 h 750715"/>
                <a:gd name="connsiteX157" fmla="*/ 155432 w 590498"/>
                <a:gd name="connsiteY157" fmla="*/ 53005 h 750715"/>
                <a:gd name="connsiteX158" fmla="*/ 157919 w 590498"/>
                <a:gd name="connsiteY158" fmla="*/ 51755 h 750715"/>
                <a:gd name="connsiteX159" fmla="*/ 171597 w 590498"/>
                <a:gd name="connsiteY159" fmla="*/ 56756 h 750715"/>
                <a:gd name="connsiteX160" fmla="*/ 196466 w 590498"/>
                <a:gd name="connsiteY160" fmla="*/ 71762 h 750715"/>
                <a:gd name="connsiteX161" fmla="*/ 201440 w 590498"/>
                <a:gd name="connsiteY161" fmla="*/ 71762 h 750715"/>
                <a:gd name="connsiteX162" fmla="*/ 200197 w 590498"/>
                <a:gd name="connsiteY162" fmla="*/ 69261 h 750715"/>
                <a:gd name="connsiteX163" fmla="*/ 206414 w 590498"/>
                <a:gd name="connsiteY163" fmla="*/ 73012 h 750715"/>
                <a:gd name="connsiteX164" fmla="*/ 207658 w 590498"/>
                <a:gd name="connsiteY164" fmla="*/ 74263 h 750715"/>
                <a:gd name="connsiteX165" fmla="*/ 208901 w 590498"/>
                <a:gd name="connsiteY165" fmla="*/ 76764 h 750715"/>
                <a:gd name="connsiteX166" fmla="*/ 216362 w 590498"/>
                <a:gd name="connsiteY166" fmla="*/ 79265 h 750715"/>
                <a:gd name="connsiteX167" fmla="*/ 216362 w 590498"/>
                <a:gd name="connsiteY167" fmla="*/ 78014 h 750715"/>
                <a:gd name="connsiteX168" fmla="*/ 220092 w 590498"/>
                <a:gd name="connsiteY168" fmla="*/ 80515 h 750715"/>
                <a:gd name="connsiteX169" fmla="*/ 217605 w 590498"/>
                <a:gd name="connsiteY169" fmla="*/ 81765 h 750715"/>
                <a:gd name="connsiteX170" fmla="*/ 223823 w 590498"/>
                <a:gd name="connsiteY170" fmla="*/ 84266 h 750715"/>
                <a:gd name="connsiteX171" fmla="*/ 221336 w 590498"/>
                <a:gd name="connsiteY171" fmla="*/ 84266 h 750715"/>
                <a:gd name="connsiteX172" fmla="*/ 226310 w 590498"/>
                <a:gd name="connsiteY172" fmla="*/ 88018 h 750715"/>
                <a:gd name="connsiteX173" fmla="*/ 226310 w 590498"/>
                <a:gd name="connsiteY173" fmla="*/ 85517 h 750715"/>
                <a:gd name="connsiteX174" fmla="*/ 246205 w 590498"/>
                <a:gd name="connsiteY174" fmla="*/ 99272 h 750715"/>
                <a:gd name="connsiteX175" fmla="*/ 267345 w 590498"/>
                <a:gd name="connsiteY175" fmla="*/ 115528 h 750715"/>
                <a:gd name="connsiteX176" fmla="*/ 274805 w 590498"/>
                <a:gd name="connsiteY176" fmla="*/ 124281 h 750715"/>
                <a:gd name="connsiteX177" fmla="*/ 273562 w 590498"/>
                <a:gd name="connsiteY177" fmla="*/ 124281 h 750715"/>
                <a:gd name="connsiteX178" fmla="*/ 277292 w 590498"/>
                <a:gd name="connsiteY178" fmla="*/ 128032 h 750715"/>
                <a:gd name="connsiteX179" fmla="*/ 277292 w 590498"/>
                <a:gd name="connsiteY179" fmla="*/ 124281 h 750715"/>
                <a:gd name="connsiteX180" fmla="*/ 282266 w 590498"/>
                <a:gd name="connsiteY180" fmla="*/ 126782 h 750715"/>
                <a:gd name="connsiteX181" fmla="*/ 305892 w 590498"/>
                <a:gd name="connsiteY181" fmla="*/ 145538 h 750715"/>
                <a:gd name="connsiteX182" fmla="*/ 304649 w 590498"/>
                <a:gd name="connsiteY182" fmla="*/ 144288 h 750715"/>
                <a:gd name="connsiteX183" fmla="*/ 322058 w 590498"/>
                <a:gd name="connsiteY183" fmla="*/ 160544 h 750715"/>
                <a:gd name="connsiteX184" fmla="*/ 322058 w 590498"/>
                <a:gd name="connsiteY184" fmla="*/ 163045 h 750715"/>
                <a:gd name="connsiteX185" fmla="*/ 335736 w 590498"/>
                <a:gd name="connsiteY185" fmla="*/ 174299 h 750715"/>
                <a:gd name="connsiteX186" fmla="*/ 344440 w 590498"/>
                <a:gd name="connsiteY186" fmla="*/ 180551 h 750715"/>
                <a:gd name="connsiteX187" fmla="*/ 351901 w 590498"/>
                <a:gd name="connsiteY187" fmla="*/ 189304 h 750715"/>
                <a:gd name="connsiteX188" fmla="*/ 363092 w 590498"/>
                <a:gd name="connsiteY188" fmla="*/ 205560 h 750715"/>
                <a:gd name="connsiteX189" fmla="*/ 373040 w 590498"/>
                <a:gd name="connsiteY189" fmla="*/ 213063 h 750715"/>
                <a:gd name="connsiteX190" fmla="*/ 382988 w 590498"/>
                <a:gd name="connsiteY190" fmla="*/ 226817 h 750715"/>
                <a:gd name="connsiteX191" fmla="*/ 385475 w 590498"/>
                <a:gd name="connsiteY191" fmla="*/ 225567 h 750715"/>
                <a:gd name="connsiteX192" fmla="*/ 397910 w 590498"/>
                <a:gd name="connsiteY192" fmla="*/ 238072 h 750715"/>
                <a:gd name="connsiteX193" fmla="*/ 396666 w 590498"/>
                <a:gd name="connsiteY193" fmla="*/ 241823 h 750715"/>
                <a:gd name="connsiteX194" fmla="*/ 402884 w 590498"/>
                <a:gd name="connsiteY194" fmla="*/ 245574 h 750715"/>
                <a:gd name="connsiteX195" fmla="*/ 401640 w 590498"/>
                <a:gd name="connsiteY195" fmla="*/ 245574 h 750715"/>
                <a:gd name="connsiteX196" fmla="*/ 404127 w 590498"/>
                <a:gd name="connsiteY196" fmla="*/ 256828 h 750715"/>
                <a:gd name="connsiteX197" fmla="*/ 404127 w 590498"/>
                <a:gd name="connsiteY197" fmla="*/ 255578 h 750715"/>
                <a:gd name="connsiteX198" fmla="*/ 411588 w 590498"/>
                <a:gd name="connsiteY198" fmla="*/ 268082 h 750715"/>
                <a:gd name="connsiteX199" fmla="*/ 412831 w 590498"/>
                <a:gd name="connsiteY199" fmla="*/ 265581 h 750715"/>
                <a:gd name="connsiteX200" fmla="*/ 420292 w 590498"/>
                <a:gd name="connsiteY200" fmla="*/ 278086 h 750715"/>
                <a:gd name="connsiteX201" fmla="*/ 425266 w 590498"/>
                <a:gd name="connsiteY201" fmla="*/ 284338 h 750715"/>
                <a:gd name="connsiteX202" fmla="*/ 424023 w 590498"/>
                <a:gd name="connsiteY202" fmla="*/ 283088 h 750715"/>
                <a:gd name="connsiteX203" fmla="*/ 430240 w 590498"/>
                <a:gd name="connsiteY203" fmla="*/ 293091 h 750715"/>
                <a:gd name="connsiteX204" fmla="*/ 432727 w 590498"/>
                <a:gd name="connsiteY204" fmla="*/ 296843 h 750715"/>
                <a:gd name="connsiteX205" fmla="*/ 441431 w 590498"/>
                <a:gd name="connsiteY205" fmla="*/ 308097 h 750715"/>
                <a:gd name="connsiteX206" fmla="*/ 438944 w 590498"/>
                <a:gd name="connsiteY206" fmla="*/ 308097 h 750715"/>
                <a:gd name="connsiteX207" fmla="*/ 443918 w 590498"/>
                <a:gd name="connsiteY207" fmla="*/ 315599 h 750715"/>
                <a:gd name="connsiteX208" fmla="*/ 452623 w 590498"/>
                <a:gd name="connsiteY208" fmla="*/ 320601 h 750715"/>
                <a:gd name="connsiteX209" fmla="*/ 450136 w 590498"/>
                <a:gd name="connsiteY209" fmla="*/ 320601 h 750715"/>
                <a:gd name="connsiteX210" fmla="*/ 458840 w 590498"/>
                <a:gd name="connsiteY210" fmla="*/ 334356 h 750715"/>
                <a:gd name="connsiteX211" fmla="*/ 457596 w 590498"/>
                <a:gd name="connsiteY211" fmla="*/ 335607 h 750715"/>
                <a:gd name="connsiteX212" fmla="*/ 461327 w 590498"/>
                <a:gd name="connsiteY212" fmla="*/ 340608 h 750715"/>
                <a:gd name="connsiteX213" fmla="*/ 477492 w 590498"/>
                <a:gd name="connsiteY213" fmla="*/ 375621 h 750715"/>
                <a:gd name="connsiteX214" fmla="*/ 481223 w 590498"/>
                <a:gd name="connsiteY214" fmla="*/ 383124 h 750715"/>
                <a:gd name="connsiteX215" fmla="*/ 479979 w 590498"/>
                <a:gd name="connsiteY215" fmla="*/ 383124 h 750715"/>
                <a:gd name="connsiteX216" fmla="*/ 488683 w 590498"/>
                <a:gd name="connsiteY216" fmla="*/ 393127 h 750715"/>
                <a:gd name="connsiteX217" fmla="*/ 486196 w 590498"/>
                <a:gd name="connsiteY217" fmla="*/ 395628 h 750715"/>
                <a:gd name="connsiteX218" fmla="*/ 489927 w 590498"/>
                <a:gd name="connsiteY218" fmla="*/ 399379 h 750715"/>
                <a:gd name="connsiteX219" fmla="*/ 488683 w 590498"/>
                <a:gd name="connsiteY219" fmla="*/ 400630 h 750715"/>
                <a:gd name="connsiteX220" fmla="*/ 492414 w 590498"/>
                <a:gd name="connsiteY220" fmla="*/ 406882 h 750715"/>
                <a:gd name="connsiteX221" fmla="*/ 491170 w 590498"/>
                <a:gd name="connsiteY221" fmla="*/ 406882 h 750715"/>
                <a:gd name="connsiteX222" fmla="*/ 499875 w 590498"/>
                <a:gd name="connsiteY222" fmla="*/ 416886 h 750715"/>
                <a:gd name="connsiteX223" fmla="*/ 501118 w 590498"/>
                <a:gd name="connsiteY223" fmla="*/ 424388 h 750715"/>
                <a:gd name="connsiteX224" fmla="*/ 502362 w 590498"/>
                <a:gd name="connsiteY224" fmla="*/ 426889 h 750715"/>
                <a:gd name="connsiteX225" fmla="*/ 504849 w 590498"/>
                <a:gd name="connsiteY225" fmla="*/ 426889 h 750715"/>
                <a:gd name="connsiteX226" fmla="*/ 503605 w 590498"/>
                <a:gd name="connsiteY226" fmla="*/ 428140 h 750715"/>
                <a:gd name="connsiteX227" fmla="*/ 506092 w 590498"/>
                <a:gd name="connsiteY227" fmla="*/ 434392 h 750715"/>
                <a:gd name="connsiteX228" fmla="*/ 506092 w 590498"/>
                <a:gd name="connsiteY228" fmla="*/ 431891 h 750715"/>
                <a:gd name="connsiteX229" fmla="*/ 507336 w 590498"/>
                <a:gd name="connsiteY229" fmla="*/ 434392 h 750715"/>
                <a:gd name="connsiteX230" fmla="*/ 508579 w 590498"/>
                <a:gd name="connsiteY230" fmla="*/ 439394 h 750715"/>
                <a:gd name="connsiteX231" fmla="*/ 517283 w 590498"/>
                <a:gd name="connsiteY231" fmla="*/ 461902 h 750715"/>
                <a:gd name="connsiteX232" fmla="*/ 516040 w 590498"/>
                <a:gd name="connsiteY232" fmla="*/ 459401 h 750715"/>
                <a:gd name="connsiteX233" fmla="*/ 522257 w 590498"/>
                <a:gd name="connsiteY233" fmla="*/ 476907 h 750715"/>
                <a:gd name="connsiteX234" fmla="*/ 523501 w 590498"/>
                <a:gd name="connsiteY234" fmla="*/ 475657 h 750715"/>
                <a:gd name="connsiteX235" fmla="*/ 528475 w 590498"/>
                <a:gd name="connsiteY235" fmla="*/ 488161 h 750715"/>
                <a:gd name="connsiteX236" fmla="*/ 529718 w 590498"/>
                <a:gd name="connsiteY236" fmla="*/ 488161 h 750715"/>
                <a:gd name="connsiteX237" fmla="*/ 535936 w 590498"/>
                <a:gd name="connsiteY237" fmla="*/ 509419 h 750715"/>
                <a:gd name="connsiteX238" fmla="*/ 539666 w 590498"/>
                <a:gd name="connsiteY238" fmla="*/ 520673 h 750715"/>
                <a:gd name="connsiteX239" fmla="*/ 538422 w 590498"/>
                <a:gd name="connsiteY239" fmla="*/ 521923 h 750715"/>
                <a:gd name="connsiteX240" fmla="*/ 540909 w 590498"/>
                <a:gd name="connsiteY240" fmla="*/ 530677 h 750715"/>
                <a:gd name="connsiteX241" fmla="*/ 548370 w 590498"/>
                <a:gd name="connsiteY241" fmla="*/ 555686 h 750715"/>
                <a:gd name="connsiteX242" fmla="*/ 547127 w 590498"/>
                <a:gd name="connsiteY242" fmla="*/ 556936 h 750715"/>
                <a:gd name="connsiteX243" fmla="*/ 550857 w 590498"/>
                <a:gd name="connsiteY243" fmla="*/ 563188 h 750715"/>
                <a:gd name="connsiteX244" fmla="*/ 552101 w 590498"/>
                <a:gd name="connsiteY244" fmla="*/ 566940 h 750715"/>
                <a:gd name="connsiteX245" fmla="*/ 554588 w 590498"/>
                <a:gd name="connsiteY245" fmla="*/ 576943 h 750715"/>
                <a:gd name="connsiteX246" fmla="*/ 554588 w 590498"/>
                <a:gd name="connsiteY246" fmla="*/ 581945 h 750715"/>
                <a:gd name="connsiteX247" fmla="*/ 553344 w 590498"/>
                <a:gd name="connsiteY247" fmla="*/ 583195 h 750715"/>
                <a:gd name="connsiteX248" fmla="*/ 554588 w 590498"/>
                <a:gd name="connsiteY248" fmla="*/ 585696 h 750715"/>
                <a:gd name="connsiteX249" fmla="*/ 553344 w 590498"/>
                <a:gd name="connsiteY249" fmla="*/ 586947 h 750715"/>
                <a:gd name="connsiteX250" fmla="*/ 556424 w 590498"/>
                <a:gd name="connsiteY250" fmla="*/ 595205 h 750715"/>
                <a:gd name="connsiteX251" fmla="*/ 557375 w 590498"/>
                <a:gd name="connsiteY251" fmla="*/ 596346 h 750715"/>
                <a:gd name="connsiteX252" fmla="*/ 558318 w 590498"/>
                <a:gd name="connsiteY252" fmla="*/ 594450 h 750715"/>
                <a:gd name="connsiteX253" fmla="*/ 559562 w 590498"/>
                <a:gd name="connsiteY253" fmla="*/ 595700 h 750715"/>
                <a:gd name="connsiteX254" fmla="*/ 560805 w 590498"/>
                <a:gd name="connsiteY254" fmla="*/ 596950 h 750715"/>
                <a:gd name="connsiteX255" fmla="*/ 559562 w 590498"/>
                <a:gd name="connsiteY255" fmla="*/ 608205 h 750715"/>
                <a:gd name="connsiteX256" fmla="*/ 560843 w 590498"/>
                <a:gd name="connsiteY256" fmla="*/ 610460 h 750715"/>
                <a:gd name="connsiteX257" fmla="*/ 563036 w 590498"/>
                <a:gd name="connsiteY257" fmla="*/ 613386 h 750715"/>
                <a:gd name="connsiteX258" fmla="*/ 562266 w 590498"/>
                <a:gd name="connsiteY258" fmla="*/ 613386 h 750715"/>
                <a:gd name="connsiteX259" fmla="*/ 563292 w 590498"/>
                <a:gd name="connsiteY259" fmla="*/ 615707 h 750715"/>
                <a:gd name="connsiteX260" fmla="*/ 563292 w 590498"/>
                <a:gd name="connsiteY260" fmla="*/ 619459 h 750715"/>
                <a:gd name="connsiteX261" fmla="*/ 557075 w 590498"/>
                <a:gd name="connsiteY261" fmla="*/ 606954 h 750715"/>
                <a:gd name="connsiteX262" fmla="*/ 557075 w 590498"/>
                <a:gd name="connsiteY262" fmla="*/ 611956 h 750715"/>
                <a:gd name="connsiteX263" fmla="*/ 554898 w 590498"/>
                <a:gd name="connsiteY263" fmla="*/ 606329 h 750715"/>
                <a:gd name="connsiteX264" fmla="*/ 554857 w 590498"/>
                <a:gd name="connsiteY264" fmla="*/ 605569 h 750715"/>
                <a:gd name="connsiteX265" fmla="*/ 557075 w 590498"/>
                <a:gd name="connsiteY265" fmla="*/ 604453 h 750715"/>
                <a:gd name="connsiteX266" fmla="*/ 552101 w 590498"/>
                <a:gd name="connsiteY266" fmla="*/ 591949 h 750715"/>
                <a:gd name="connsiteX267" fmla="*/ 549614 w 590498"/>
                <a:gd name="connsiteY267" fmla="*/ 590698 h 750715"/>
                <a:gd name="connsiteX268" fmla="*/ 550857 w 590498"/>
                <a:gd name="connsiteY268" fmla="*/ 593199 h 750715"/>
                <a:gd name="connsiteX269" fmla="*/ 548370 w 590498"/>
                <a:gd name="connsiteY269" fmla="*/ 590698 h 750715"/>
                <a:gd name="connsiteX270" fmla="*/ 542153 w 590498"/>
                <a:gd name="connsiteY270" fmla="*/ 563188 h 750715"/>
                <a:gd name="connsiteX271" fmla="*/ 544640 w 590498"/>
                <a:gd name="connsiteY271" fmla="*/ 568190 h 750715"/>
                <a:gd name="connsiteX272" fmla="*/ 544640 w 590498"/>
                <a:gd name="connsiteY272" fmla="*/ 564439 h 750715"/>
                <a:gd name="connsiteX273" fmla="*/ 545883 w 590498"/>
                <a:gd name="connsiteY273" fmla="*/ 575693 h 750715"/>
                <a:gd name="connsiteX274" fmla="*/ 550857 w 590498"/>
                <a:gd name="connsiteY274" fmla="*/ 573192 h 750715"/>
                <a:gd name="connsiteX275" fmla="*/ 547438 w 590498"/>
                <a:gd name="connsiteY275" fmla="*/ 564282 h 750715"/>
                <a:gd name="connsiteX276" fmla="*/ 546421 w 590498"/>
                <a:gd name="connsiteY276" fmla="*/ 562387 h 750715"/>
                <a:gd name="connsiteX277" fmla="*/ 545638 w 590498"/>
                <a:gd name="connsiteY277" fmla="*/ 563952 h 750715"/>
                <a:gd name="connsiteX278" fmla="*/ 543806 w 590498"/>
                <a:gd name="connsiteY278" fmla="*/ 560291 h 750715"/>
                <a:gd name="connsiteX279" fmla="*/ 545296 w 590498"/>
                <a:gd name="connsiteY279" fmla="*/ 560291 h 750715"/>
                <a:gd name="connsiteX280" fmla="*/ 542153 w 590498"/>
                <a:gd name="connsiteY280" fmla="*/ 554435 h 750715"/>
                <a:gd name="connsiteX281" fmla="*/ 543396 w 590498"/>
                <a:gd name="connsiteY281" fmla="*/ 550684 h 750715"/>
                <a:gd name="connsiteX282" fmla="*/ 533449 w 590498"/>
                <a:gd name="connsiteY282" fmla="*/ 539430 h 750715"/>
                <a:gd name="connsiteX283" fmla="*/ 535936 w 590498"/>
                <a:gd name="connsiteY283" fmla="*/ 550684 h 750715"/>
                <a:gd name="connsiteX284" fmla="*/ 530962 w 590498"/>
                <a:gd name="connsiteY284" fmla="*/ 541931 h 750715"/>
                <a:gd name="connsiteX285" fmla="*/ 533449 w 590498"/>
                <a:gd name="connsiteY285" fmla="*/ 543181 h 750715"/>
                <a:gd name="connsiteX286" fmla="*/ 530962 w 590498"/>
                <a:gd name="connsiteY286" fmla="*/ 538179 h 750715"/>
                <a:gd name="connsiteX287" fmla="*/ 533449 w 590498"/>
                <a:gd name="connsiteY287" fmla="*/ 535678 h 750715"/>
                <a:gd name="connsiteX288" fmla="*/ 528475 w 590498"/>
                <a:gd name="connsiteY288" fmla="*/ 516922 h 750715"/>
                <a:gd name="connsiteX289" fmla="*/ 529718 w 590498"/>
                <a:gd name="connsiteY289" fmla="*/ 514421 h 750715"/>
                <a:gd name="connsiteX290" fmla="*/ 522257 w 590498"/>
                <a:gd name="connsiteY290" fmla="*/ 509419 h 750715"/>
                <a:gd name="connsiteX291" fmla="*/ 519770 w 590498"/>
                <a:gd name="connsiteY291" fmla="*/ 500666 h 750715"/>
                <a:gd name="connsiteX292" fmla="*/ 517283 w 590498"/>
                <a:gd name="connsiteY292" fmla="*/ 499415 h 750715"/>
                <a:gd name="connsiteX293" fmla="*/ 517283 w 590498"/>
                <a:gd name="connsiteY293" fmla="*/ 495664 h 750715"/>
                <a:gd name="connsiteX294" fmla="*/ 516040 w 590498"/>
                <a:gd name="connsiteY294" fmla="*/ 493163 h 750715"/>
                <a:gd name="connsiteX295" fmla="*/ 522257 w 590498"/>
                <a:gd name="connsiteY295" fmla="*/ 493163 h 750715"/>
                <a:gd name="connsiteX296" fmla="*/ 522257 w 590498"/>
                <a:gd name="connsiteY296" fmla="*/ 487067 h 750715"/>
                <a:gd name="connsiteX297" fmla="*/ 522257 w 590498"/>
                <a:gd name="connsiteY297" fmla="*/ 486673 h 750715"/>
                <a:gd name="connsiteX298" fmla="*/ 521834 w 590498"/>
                <a:gd name="connsiteY298" fmla="*/ 487049 h 750715"/>
                <a:gd name="connsiteX299" fmla="*/ 521834 w 590498"/>
                <a:gd name="connsiteY299" fmla="*/ 483388 h 750715"/>
                <a:gd name="connsiteX300" fmla="*/ 522257 w 590498"/>
                <a:gd name="connsiteY300" fmla="*/ 483388 h 750715"/>
                <a:gd name="connsiteX301" fmla="*/ 522257 w 590498"/>
                <a:gd name="connsiteY301" fmla="*/ 481909 h 750715"/>
                <a:gd name="connsiteX302" fmla="*/ 511066 w 590498"/>
                <a:gd name="connsiteY302" fmla="*/ 486911 h 750715"/>
                <a:gd name="connsiteX303" fmla="*/ 511066 w 590498"/>
                <a:gd name="connsiteY303" fmla="*/ 481909 h 750715"/>
                <a:gd name="connsiteX304" fmla="*/ 506092 w 590498"/>
                <a:gd name="connsiteY304" fmla="*/ 470655 h 750715"/>
                <a:gd name="connsiteX305" fmla="*/ 508579 w 590498"/>
                <a:gd name="connsiteY305" fmla="*/ 473156 h 750715"/>
                <a:gd name="connsiteX306" fmla="*/ 503605 w 590498"/>
                <a:gd name="connsiteY306" fmla="*/ 465653 h 750715"/>
                <a:gd name="connsiteX307" fmla="*/ 508579 w 590498"/>
                <a:gd name="connsiteY307" fmla="*/ 465653 h 750715"/>
                <a:gd name="connsiteX308" fmla="*/ 498631 w 590498"/>
                <a:gd name="connsiteY308" fmla="*/ 454399 h 750715"/>
                <a:gd name="connsiteX309" fmla="*/ 504849 w 590498"/>
                <a:gd name="connsiteY309" fmla="*/ 464403 h 750715"/>
                <a:gd name="connsiteX310" fmla="*/ 498631 w 590498"/>
                <a:gd name="connsiteY310" fmla="*/ 458151 h 750715"/>
                <a:gd name="connsiteX311" fmla="*/ 494901 w 590498"/>
                <a:gd name="connsiteY311" fmla="*/ 448147 h 750715"/>
                <a:gd name="connsiteX312" fmla="*/ 498631 w 590498"/>
                <a:gd name="connsiteY312" fmla="*/ 450648 h 750715"/>
                <a:gd name="connsiteX313" fmla="*/ 497388 w 590498"/>
                <a:gd name="connsiteY313" fmla="*/ 445646 h 750715"/>
                <a:gd name="connsiteX314" fmla="*/ 513553 w 590498"/>
                <a:gd name="connsiteY314" fmla="*/ 459401 h 750715"/>
                <a:gd name="connsiteX315" fmla="*/ 509823 w 590498"/>
                <a:gd name="connsiteY315" fmla="*/ 454399 h 750715"/>
                <a:gd name="connsiteX316" fmla="*/ 511066 w 590498"/>
                <a:gd name="connsiteY316" fmla="*/ 451898 h 750715"/>
                <a:gd name="connsiteX317" fmla="*/ 496144 w 590498"/>
                <a:gd name="connsiteY317" fmla="*/ 441895 h 750715"/>
                <a:gd name="connsiteX318" fmla="*/ 499875 w 590498"/>
                <a:gd name="connsiteY318" fmla="*/ 438143 h 750715"/>
                <a:gd name="connsiteX319" fmla="*/ 497509 w 590498"/>
                <a:gd name="connsiteY319" fmla="*/ 435187 h 750715"/>
                <a:gd name="connsiteX320" fmla="*/ 496570 w 590498"/>
                <a:gd name="connsiteY320" fmla="*/ 436697 h 750715"/>
                <a:gd name="connsiteX321" fmla="*/ 495884 w 590498"/>
                <a:gd name="connsiteY321" fmla="*/ 433950 h 750715"/>
                <a:gd name="connsiteX322" fmla="*/ 494509 w 590498"/>
                <a:gd name="connsiteY322" fmla="*/ 431448 h 750715"/>
                <a:gd name="connsiteX323" fmla="*/ 488683 w 590498"/>
                <a:gd name="connsiteY323" fmla="*/ 424388 h 750715"/>
                <a:gd name="connsiteX324" fmla="*/ 489927 w 590498"/>
                <a:gd name="connsiteY324" fmla="*/ 428140 h 750715"/>
                <a:gd name="connsiteX325" fmla="*/ 486196 w 590498"/>
                <a:gd name="connsiteY325" fmla="*/ 420637 h 750715"/>
                <a:gd name="connsiteX326" fmla="*/ 488683 w 590498"/>
                <a:gd name="connsiteY326" fmla="*/ 418136 h 750715"/>
                <a:gd name="connsiteX327" fmla="*/ 482466 w 590498"/>
                <a:gd name="connsiteY327" fmla="*/ 413134 h 750715"/>
                <a:gd name="connsiteX328" fmla="*/ 487440 w 590498"/>
                <a:gd name="connsiteY328" fmla="*/ 411884 h 750715"/>
                <a:gd name="connsiteX329" fmla="*/ 482466 w 590498"/>
                <a:gd name="connsiteY329" fmla="*/ 410634 h 750715"/>
                <a:gd name="connsiteX330" fmla="*/ 481223 w 590498"/>
                <a:gd name="connsiteY330" fmla="*/ 400630 h 750715"/>
                <a:gd name="connsiteX331" fmla="*/ 478736 w 590498"/>
                <a:gd name="connsiteY331" fmla="*/ 403131 h 750715"/>
                <a:gd name="connsiteX332" fmla="*/ 476249 w 590498"/>
                <a:gd name="connsiteY332" fmla="*/ 396879 h 750715"/>
                <a:gd name="connsiteX333" fmla="*/ 484953 w 590498"/>
                <a:gd name="connsiteY333" fmla="*/ 394378 h 750715"/>
                <a:gd name="connsiteX334" fmla="*/ 481892 w 590498"/>
                <a:gd name="connsiteY334" fmla="*/ 392699 h 750715"/>
                <a:gd name="connsiteX335" fmla="*/ 480638 w 590498"/>
                <a:gd name="connsiteY335" fmla="*/ 394580 h 750715"/>
                <a:gd name="connsiteX336" fmla="*/ 478340 w 590498"/>
                <a:gd name="connsiteY336" fmla="*/ 390750 h 750715"/>
                <a:gd name="connsiteX337" fmla="*/ 471275 w 590498"/>
                <a:gd name="connsiteY337" fmla="*/ 386875 h 750715"/>
                <a:gd name="connsiteX338" fmla="*/ 475005 w 590498"/>
                <a:gd name="connsiteY338" fmla="*/ 386875 h 750715"/>
                <a:gd name="connsiteX339" fmla="*/ 462570 w 590498"/>
                <a:gd name="connsiteY339" fmla="*/ 365617 h 750715"/>
                <a:gd name="connsiteX340" fmla="*/ 462570 w 590498"/>
                <a:gd name="connsiteY340" fmla="*/ 368118 h 750715"/>
                <a:gd name="connsiteX341" fmla="*/ 458840 w 590498"/>
                <a:gd name="connsiteY341" fmla="*/ 359365 h 750715"/>
                <a:gd name="connsiteX342" fmla="*/ 461327 w 590498"/>
                <a:gd name="connsiteY342" fmla="*/ 361866 h 750715"/>
                <a:gd name="connsiteX343" fmla="*/ 453866 w 590498"/>
                <a:gd name="connsiteY343" fmla="*/ 351862 h 750715"/>
                <a:gd name="connsiteX344" fmla="*/ 458840 w 590498"/>
                <a:gd name="connsiteY344" fmla="*/ 355614 h 750715"/>
                <a:gd name="connsiteX345" fmla="*/ 451379 w 590498"/>
                <a:gd name="connsiteY345" fmla="*/ 348111 h 750715"/>
                <a:gd name="connsiteX346" fmla="*/ 450385 w 590498"/>
                <a:gd name="connsiteY346" fmla="*/ 344110 h 750715"/>
                <a:gd name="connsiteX347" fmla="*/ 451379 w 590498"/>
                <a:gd name="connsiteY347" fmla="*/ 345610 h 750715"/>
                <a:gd name="connsiteX348" fmla="*/ 455110 w 590498"/>
                <a:gd name="connsiteY348" fmla="*/ 343109 h 750715"/>
                <a:gd name="connsiteX349" fmla="*/ 438944 w 590498"/>
                <a:gd name="connsiteY349" fmla="*/ 326853 h 750715"/>
                <a:gd name="connsiteX350" fmla="*/ 436457 w 590498"/>
                <a:gd name="connsiteY350" fmla="*/ 318100 h 750715"/>
                <a:gd name="connsiteX351" fmla="*/ 433970 w 590498"/>
                <a:gd name="connsiteY351" fmla="*/ 319351 h 750715"/>
                <a:gd name="connsiteX352" fmla="*/ 436457 w 590498"/>
                <a:gd name="connsiteY352" fmla="*/ 316850 h 750715"/>
                <a:gd name="connsiteX353" fmla="*/ 433970 w 590498"/>
                <a:gd name="connsiteY353" fmla="*/ 314349 h 750715"/>
                <a:gd name="connsiteX354" fmla="*/ 435214 w 590498"/>
                <a:gd name="connsiteY354" fmla="*/ 314349 h 750715"/>
                <a:gd name="connsiteX355" fmla="*/ 433945 w 590498"/>
                <a:gd name="connsiteY355" fmla="*/ 313711 h 750715"/>
                <a:gd name="connsiteX356" fmla="*/ 432727 w 590498"/>
                <a:gd name="connsiteY356" fmla="*/ 313099 h 750715"/>
                <a:gd name="connsiteX357" fmla="*/ 433945 w 590498"/>
                <a:gd name="connsiteY357" fmla="*/ 313405 h 750715"/>
                <a:gd name="connsiteX358" fmla="*/ 437701 w 590498"/>
                <a:gd name="connsiteY358" fmla="*/ 314349 h 750715"/>
                <a:gd name="connsiteX359" fmla="*/ 437701 w 590498"/>
                <a:gd name="connsiteY359" fmla="*/ 316850 h 750715"/>
                <a:gd name="connsiteX360" fmla="*/ 440698 w 590498"/>
                <a:gd name="connsiteY360" fmla="*/ 315845 h 750715"/>
                <a:gd name="connsiteX361" fmla="*/ 439444 w 590498"/>
                <a:gd name="connsiteY361" fmla="*/ 315845 h 750715"/>
                <a:gd name="connsiteX362" fmla="*/ 439444 w 590498"/>
                <a:gd name="connsiteY362" fmla="*/ 313098 h 750715"/>
                <a:gd name="connsiteX363" fmla="*/ 441111 w 590498"/>
                <a:gd name="connsiteY363" fmla="*/ 314349 h 750715"/>
                <a:gd name="connsiteX364" fmla="*/ 441431 w 590498"/>
                <a:gd name="connsiteY364" fmla="*/ 314349 h 750715"/>
                <a:gd name="connsiteX365" fmla="*/ 437701 w 590498"/>
                <a:gd name="connsiteY365" fmla="*/ 309347 h 750715"/>
                <a:gd name="connsiteX366" fmla="*/ 437701 w 590498"/>
                <a:gd name="connsiteY366" fmla="*/ 313099 h 750715"/>
                <a:gd name="connsiteX367" fmla="*/ 431484 w 590498"/>
                <a:gd name="connsiteY367" fmla="*/ 310598 h 750715"/>
                <a:gd name="connsiteX368" fmla="*/ 430240 w 590498"/>
                <a:gd name="connsiteY368" fmla="*/ 305596 h 750715"/>
                <a:gd name="connsiteX369" fmla="*/ 420292 w 590498"/>
                <a:gd name="connsiteY369" fmla="*/ 296843 h 750715"/>
                <a:gd name="connsiteX370" fmla="*/ 421536 w 590498"/>
                <a:gd name="connsiteY370" fmla="*/ 296843 h 750715"/>
                <a:gd name="connsiteX371" fmla="*/ 414075 w 590498"/>
                <a:gd name="connsiteY371" fmla="*/ 284338 h 750715"/>
                <a:gd name="connsiteX372" fmla="*/ 409101 w 590498"/>
                <a:gd name="connsiteY372" fmla="*/ 280587 h 750715"/>
                <a:gd name="connsiteX373" fmla="*/ 410344 w 590498"/>
                <a:gd name="connsiteY373" fmla="*/ 280587 h 750715"/>
                <a:gd name="connsiteX374" fmla="*/ 406614 w 590498"/>
                <a:gd name="connsiteY374" fmla="*/ 278086 h 750715"/>
                <a:gd name="connsiteX375" fmla="*/ 407857 w 590498"/>
                <a:gd name="connsiteY375" fmla="*/ 276835 h 750715"/>
                <a:gd name="connsiteX376" fmla="*/ 397910 w 590498"/>
                <a:gd name="connsiteY376" fmla="*/ 264331 h 750715"/>
                <a:gd name="connsiteX377" fmla="*/ 392936 w 590498"/>
                <a:gd name="connsiteY377" fmla="*/ 264331 h 750715"/>
                <a:gd name="connsiteX378" fmla="*/ 392936 w 590498"/>
                <a:gd name="connsiteY378" fmla="*/ 258079 h 750715"/>
                <a:gd name="connsiteX379" fmla="*/ 386718 w 590498"/>
                <a:gd name="connsiteY379" fmla="*/ 255578 h 750715"/>
                <a:gd name="connsiteX380" fmla="*/ 389205 w 590498"/>
                <a:gd name="connsiteY380" fmla="*/ 254327 h 750715"/>
                <a:gd name="connsiteX381" fmla="*/ 386718 w 590498"/>
                <a:gd name="connsiteY381" fmla="*/ 249326 h 750715"/>
                <a:gd name="connsiteX382" fmla="*/ 382988 w 590498"/>
                <a:gd name="connsiteY382" fmla="*/ 244324 h 750715"/>
                <a:gd name="connsiteX383" fmla="*/ 381744 w 590498"/>
                <a:gd name="connsiteY383" fmla="*/ 251826 h 750715"/>
                <a:gd name="connsiteX384" fmla="*/ 376770 w 590498"/>
                <a:gd name="connsiteY384" fmla="*/ 240572 h 750715"/>
                <a:gd name="connsiteX385" fmla="*/ 380501 w 590498"/>
                <a:gd name="connsiteY385" fmla="*/ 243073 h 750715"/>
                <a:gd name="connsiteX386" fmla="*/ 373040 w 590498"/>
                <a:gd name="connsiteY386" fmla="*/ 231819 h 750715"/>
                <a:gd name="connsiteX387" fmla="*/ 378014 w 590498"/>
                <a:gd name="connsiteY387" fmla="*/ 235571 h 750715"/>
                <a:gd name="connsiteX388" fmla="*/ 374284 w 590498"/>
                <a:gd name="connsiteY388" fmla="*/ 231819 h 750715"/>
                <a:gd name="connsiteX389" fmla="*/ 370553 w 590498"/>
                <a:gd name="connsiteY389" fmla="*/ 229318 h 750715"/>
                <a:gd name="connsiteX390" fmla="*/ 364336 w 590498"/>
                <a:gd name="connsiteY390" fmla="*/ 223066 h 750715"/>
                <a:gd name="connsiteX391" fmla="*/ 365579 w 590498"/>
                <a:gd name="connsiteY391" fmla="*/ 223066 h 750715"/>
                <a:gd name="connsiteX392" fmla="*/ 360605 w 590498"/>
                <a:gd name="connsiteY392" fmla="*/ 219315 h 750715"/>
                <a:gd name="connsiteX393" fmla="*/ 360605 w 590498"/>
                <a:gd name="connsiteY393" fmla="*/ 215563 h 750715"/>
                <a:gd name="connsiteX394" fmla="*/ 351901 w 590498"/>
                <a:gd name="connsiteY394" fmla="*/ 210562 h 750715"/>
                <a:gd name="connsiteX395" fmla="*/ 353144 w 590498"/>
                <a:gd name="connsiteY395" fmla="*/ 210562 h 750715"/>
                <a:gd name="connsiteX396" fmla="*/ 351901 w 590498"/>
                <a:gd name="connsiteY396" fmla="*/ 208061 h 750715"/>
                <a:gd name="connsiteX397" fmla="*/ 335736 w 590498"/>
                <a:gd name="connsiteY397" fmla="*/ 199308 h 750715"/>
                <a:gd name="connsiteX398" fmla="*/ 341953 w 590498"/>
                <a:gd name="connsiteY398" fmla="*/ 200558 h 750715"/>
                <a:gd name="connsiteX399" fmla="*/ 339466 w 590498"/>
                <a:gd name="connsiteY399" fmla="*/ 196807 h 750715"/>
                <a:gd name="connsiteX400" fmla="*/ 343197 w 590498"/>
                <a:gd name="connsiteY400" fmla="*/ 199308 h 750715"/>
                <a:gd name="connsiteX401" fmla="*/ 332005 w 590498"/>
                <a:gd name="connsiteY401" fmla="*/ 190554 h 750715"/>
                <a:gd name="connsiteX402" fmla="*/ 332005 w 590498"/>
                <a:gd name="connsiteY402" fmla="*/ 185553 h 750715"/>
                <a:gd name="connsiteX403" fmla="*/ 325788 w 590498"/>
                <a:gd name="connsiteY403" fmla="*/ 185553 h 750715"/>
                <a:gd name="connsiteX404" fmla="*/ 324544 w 590498"/>
                <a:gd name="connsiteY404" fmla="*/ 181801 h 750715"/>
                <a:gd name="connsiteX405" fmla="*/ 312110 w 590498"/>
                <a:gd name="connsiteY405" fmla="*/ 170547 h 750715"/>
                <a:gd name="connsiteX406" fmla="*/ 310866 w 590498"/>
                <a:gd name="connsiteY406" fmla="*/ 168046 h 750715"/>
                <a:gd name="connsiteX407" fmla="*/ 297188 w 590498"/>
                <a:gd name="connsiteY407" fmla="*/ 159293 h 750715"/>
                <a:gd name="connsiteX408" fmla="*/ 295944 w 590498"/>
                <a:gd name="connsiteY408" fmla="*/ 154291 h 750715"/>
                <a:gd name="connsiteX409" fmla="*/ 288484 w 590498"/>
                <a:gd name="connsiteY409" fmla="*/ 150540 h 750715"/>
                <a:gd name="connsiteX410" fmla="*/ 294701 w 590498"/>
                <a:gd name="connsiteY410" fmla="*/ 150540 h 750715"/>
                <a:gd name="connsiteX411" fmla="*/ 288484 w 590498"/>
                <a:gd name="connsiteY411" fmla="*/ 148039 h 750715"/>
                <a:gd name="connsiteX412" fmla="*/ 289727 w 590498"/>
                <a:gd name="connsiteY412" fmla="*/ 148039 h 750715"/>
                <a:gd name="connsiteX413" fmla="*/ 282266 w 590498"/>
                <a:gd name="connsiteY413" fmla="*/ 144288 h 750715"/>
                <a:gd name="connsiteX414" fmla="*/ 284753 w 590498"/>
                <a:gd name="connsiteY414" fmla="*/ 145538 h 750715"/>
                <a:gd name="connsiteX415" fmla="*/ 277292 w 590498"/>
                <a:gd name="connsiteY415" fmla="*/ 139286 h 750715"/>
                <a:gd name="connsiteX416" fmla="*/ 279779 w 590498"/>
                <a:gd name="connsiteY416" fmla="*/ 139286 h 750715"/>
                <a:gd name="connsiteX417" fmla="*/ 283510 w 590498"/>
                <a:gd name="connsiteY417" fmla="*/ 141787 h 750715"/>
                <a:gd name="connsiteX418" fmla="*/ 281023 w 590498"/>
                <a:gd name="connsiteY418" fmla="*/ 138036 h 750715"/>
                <a:gd name="connsiteX419" fmla="*/ 276049 w 590498"/>
                <a:gd name="connsiteY419" fmla="*/ 136785 h 750715"/>
                <a:gd name="connsiteX420" fmla="*/ 267345 w 590498"/>
                <a:gd name="connsiteY420" fmla="*/ 131783 h 750715"/>
                <a:gd name="connsiteX421" fmla="*/ 268588 w 590498"/>
                <a:gd name="connsiteY421" fmla="*/ 130533 h 750715"/>
                <a:gd name="connsiteX422" fmla="*/ 264858 w 590498"/>
                <a:gd name="connsiteY422" fmla="*/ 128032 h 750715"/>
                <a:gd name="connsiteX423" fmla="*/ 268588 w 590498"/>
                <a:gd name="connsiteY423" fmla="*/ 129282 h 750715"/>
                <a:gd name="connsiteX424" fmla="*/ 259884 w 590498"/>
                <a:gd name="connsiteY424" fmla="*/ 124281 h 750715"/>
                <a:gd name="connsiteX425" fmla="*/ 259884 w 590498"/>
                <a:gd name="connsiteY425" fmla="*/ 123030 h 750715"/>
                <a:gd name="connsiteX426" fmla="*/ 253666 w 590498"/>
                <a:gd name="connsiteY426" fmla="*/ 119279 h 750715"/>
                <a:gd name="connsiteX427" fmla="*/ 249936 w 590498"/>
                <a:gd name="connsiteY427" fmla="*/ 119279 h 750715"/>
                <a:gd name="connsiteX428" fmla="*/ 244962 w 590498"/>
                <a:gd name="connsiteY428" fmla="*/ 114277 h 750715"/>
                <a:gd name="connsiteX429" fmla="*/ 244838 w 590498"/>
                <a:gd name="connsiteY429" fmla="*/ 115402 h 750715"/>
                <a:gd name="connsiteX430" fmla="*/ 240144 w 590498"/>
                <a:gd name="connsiteY430" fmla="*/ 110682 h 750715"/>
                <a:gd name="connsiteX431" fmla="*/ 233771 w 590498"/>
                <a:gd name="connsiteY431" fmla="*/ 104273 h 750715"/>
                <a:gd name="connsiteX432" fmla="*/ 236258 w 590498"/>
                <a:gd name="connsiteY432" fmla="*/ 110526 h 750715"/>
                <a:gd name="connsiteX433" fmla="*/ 226310 w 590498"/>
                <a:gd name="connsiteY433" fmla="*/ 103023 h 750715"/>
                <a:gd name="connsiteX434" fmla="*/ 230040 w 590498"/>
                <a:gd name="connsiteY434" fmla="*/ 103023 h 750715"/>
                <a:gd name="connsiteX435" fmla="*/ 226310 w 590498"/>
                <a:gd name="connsiteY435" fmla="*/ 101773 h 750715"/>
                <a:gd name="connsiteX436" fmla="*/ 226310 w 590498"/>
                <a:gd name="connsiteY436" fmla="*/ 99272 h 750715"/>
                <a:gd name="connsiteX437" fmla="*/ 215118 w 590498"/>
                <a:gd name="connsiteY437" fmla="*/ 95520 h 750715"/>
                <a:gd name="connsiteX438" fmla="*/ 208901 w 590498"/>
                <a:gd name="connsiteY438" fmla="*/ 90519 h 750715"/>
                <a:gd name="connsiteX439" fmla="*/ 222579 w 590498"/>
                <a:gd name="connsiteY439" fmla="*/ 95520 h 750715"/>
                <a:gd name="connsiteX440" fmla="*/ 217605 w 590498"/>
                <a:gd name="connsiteY440" fmla="*/ 91769 h 750715"/>
                <a:gd name="connsiteX441" fmla="*/ 221336 w 590498"/>
                <a:gd name="connsiteY441" fmla="*/ 94270 h 750715"/>
                <a:gd name="connsiteX442" fmla="*/ 207658 w 590498"/>
                <a:gd name="connsiteY442" fmla="*/ 88018 h 750715"/>
                <a:gd name="connsiteX443" fmla="*/ 215118 w 590498"/>
                <a:gd name="connsiteY443" fmla="*/ 90519 h 750715"/>
                <a:gd name="connsiteX444" fmla="*/ 208901 w 590498"/>
                <a:gd name="connsiteY444" fmla="*/ 89268 h 750715"/>
                <a:gd name="connsiteX445" fmla="*/ 200197 w 590498"/>
                <a:gd name="connsiteY445" fmla="*/ 84266 h 750715"/>
                <a:gd name="connsiteX446" fmla="*/ 201440 w 590498"/>
                <a:gd name="connsiteY446" fmla="*/ 85517 h 750715"/>
                <a:gd name="connsiteX447" fmla="*/ 191492 w 590498"/>
                <a:gd name="connsiteY447" fmla="*/ 75513 h 750715"/>
                <a:gd name="connsiteX448" fmla="*/ 184032 w 590498"/>
                <a:gd name="connsiteY448" fmla="*/ 74263 h 750715"/>
                <a:gd name="connsiteX449" fmla="*/ 189006 w 590498"/>
                <a:gd name="connsiteY449" fmla="*/ 79265 h 750715"/>
                <a:gd name="connsiteX450" fmla="*/ 171597 w 590498"/>
                <a:gd name="connsiteY450" fmla="*/ 69261 h 750715"/>
                <a:gd name="connsiteX451" fmla="*/ 174084 w 590498"/>
                <a:gd name="connsiteY451" fmla="*/ 66760 h 750715"/>
                <a:gd name="connsiteX452" fmla="*/ 167866 w 590498"/>
                <a:gd name="connsiteY452" fmla="*/ 65510 h 750715"/>
                <a:gd name="connsiteX453" fmla="*/ 166623 w 590498"/>
                <a:gd name="connsiteY453" fmla="*/ 64259 h 750715"/>
                <a:gd name="connsiteX454" fmla="*/ 154188 w 590498"/>
                <a:gd name="connsiteY454" fmla="*/ 61758 h 750715"/>
                <a:gd name="connsiteX455" fmla="*/ 154188 w 590498"/>
                <a:gd name="connsiteY455" fmla="*/ 59257 h 750715"/>
                <a:gd name="connsiteX456" fmla="*/ 147971 w 590498"/>
                <a:gd name="connsiteY456" fmla="*/ 56756 h 750715"/>
                <a:gd name="connsiteX457" fmla="*/ 131806 w 590498"/>
                <a:gd name="connsiteY457" fmla="*/ 50504 h 750715"/>
                <a:gd name="connsiteX458" fmla="*/ 133049 w 590498"/>
                <a:gd name="connsiteY458" fmla="*/ 51755 h 750715"/>
                <a:gd name="connsiteX459" fmla="*/ 97007 w 590498"/>
                <a:gd name="connsiteY459" fmla="*/ 40507 h 750715"/>
                <a:gd name="connsiteX460" fmla="*/ 89527 w 590498"/>
                <a:gd name="connsiteY460" fmla="*/ 38000 h 750715"/>
                <a:gd name="connsiteX461" fmla="*/ 93258 w 590498"/>
                <a:gd name="connsiteY461" fmla="*/ 39250 h 750715"/>
                <a:gd name="connsiteX462" fmla="*/ 89527 w 590498"/>
                <a:gd name="connsiteY462" fmla="*/ 35499 h 750715"/>
                <a:gd name="connsiteX463" fmla="*/ 87040 w 590498"/>
                <a:gd name="connsiteY463" fmla="*/ 36749 h 750715"/>
                <a:gd name="connsiteX464" fmla="*/ 87040 w 590498"/>
                <a:gd name="connsiteY464" fmla="*/ 34248 h 750715"/>
                <a:gd name="connsiteX465" fmla="*/ 83310 w 590498"/>
                <a:gd name="connsiteY465" fmla="*/ 35499 h 750715"/>
                <a:gd name="connsiteX466" fmla="*/ 62171 w 590498"/>
                <a:gd name="connsiteY466" fmla="*/ 26746 h 750715"/>
                <a:gd name="connsiteX467" fmla="*/ 67145 w 590498"/>
                <a:gd name="connsiteY467" fmla="*/ 30497 h 750715"/>
                <a:gd name="connsiteX468" fmla="*/ 62171 w 590498"/>
                <a:gd name="connsiteY468" fmla="*/ 27996 h 750715"/>
                <a:gd name="connsiteX469" fmla="*/ 63414 w 590498"/>
                <a:gd name="connsiteY469" fmla="*/ 29247 h 750715"/>
                <a:gd name="connsiteX470" fmla="*/ 33571 w 590498"/>
                <a:gd name="connsiteY470" fmla="*/ 20493 h 750715"/>
                <a:gd name="connsiteX471" fmla="*/ 26110 w 590498"/>
                <a:gd name="connsiteY471" fmla="*/ 20493 h 750715"/>
                <a:gd name="connsiteX472" fmla="*/ 27353 w 590498"/>
                <a:gd name="connsiteY472" fmla="*/ 19243 h 750715"/>
                <a:gd name="connsiteX473" fmla="*/ 8701 w 590498"/>
                <a:gd name="connsiteY473" fmla="*/ 15492 h 750715"/>
                <a:gd name="connsiteX474" fmla="*/ 3727 w 590498"/>
                <a:gd name="connsiteY474" fmla="*/ 6738 h 750715"/>
                <a:gd name="connsiteX475" fmla="*/ 1240 w 590498"/>
                <a:gd name="connsiteY475" fmla="*/ 6738 h 750715"/>
                <a:gd name="connsiteX476" fmla="*/ 12432 w 590498"/>
                <a:gd name="connsiteY476" fmla="*/ 5488 h 750715"/>
                <a:gd name="connsiteX477" fmla="*/ 5488 w 590498"/>
                <a:gd name="connsiteY477" fmla="*/ 0 h 750715"/>
                <a:gd name="connsiteX478" fmla="*/ 9609 w 590498"/>
                <a:gd name="connsiteY478" fmla="*/ 0 h 750715"/>
                <a:gd name="connsiteX479" fmla="*/ 8236 w 590498"/>
                <a:gd name="connsiteY479" fmla="*/ 2745 h 750715"/>
                <a:gd name="connsiteX480" fmla="*/ 3661 w 590498"/>
                <a:gd name="connsiteY480" fmla="*/ 0 h 750715"/>
                <a:gd name="connsiteX481" fmla="*/ 3661 w 590498"/>
                <a:gd name="connsiteY481" fmla="*/ 3661 h 750715"/>
                <a:gd name="connsiteX482" fmla="*/ 0 w 590498"/>
                <a:gd name="connsiteY482" fmla="*/ 3661 h 7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590498" h="750715">
                  <a:moveTo>
                    <a:pt x="582263" y="747054"/>
                  </a:moveTo>
                  <a:lnTo>
                    <a:pt x="585924" y="750715"/>
                  </a:lnTo>
                  <a:lnTo>
                    <a:pt x="584093" y="750715"/>
                  </a:lnTo>
                  <a:close/>
                  <a:moveTo>
                    <a:pt x="578597" y="726180"/>
                  </a:moveTo>
                  <a:cubicBezTo>
                    <a:pt x="580428" y="725082"/>
                    <a:pt x="578597" y="728377"/>
                    <a:pt x="580428" y="729475"/>
                  </a:cubicBezTo>
                  <a:lnTo>
                    <a:pt x="576765" y="728377"/>
                  </a:lnTo>
                  <a:close/>
                  <a:moveTo>
                    <a:pt x="584459" y="725078"/>
                  </a:moveTo>
                  <a:cubicBezTo>
                    <a:pt x="584459" y="727613"/>
                    <a:pt x="585558" y="733950"/>
                    <a:pt x="586656" y="740288"/>
                  </a:cubicBezTo>
                  <a:lnTo>
                    <a:pt x="585558" y="739020"/>
                  </a:lnTo>
                  <a:lnTo>
                    <a:pt x="585558" y="737753"/>
                  </a:lnTo>
                  <a:cubicBezTo>
                    <a:pt x="585558" y="732683"/>
                    <a:pt x="582263" y="726345"/>
                    <a:pt x="584459" y="725078"/>
                  </a:cubicBezTo>
                  <a:close/>
                  <a:moveTo>
                    <a:pt x="587751" y="710796"/>
                  </a:moveTo>
                  <a:cubicBezTo>
                    <a:pt x="587751" y="711895"/>
                    <a:pt x="587751" y="711895"/>
                    <a:pt x="590498" y="711895"/>
                  </a:cubicBezTo>
                  <a:cubicBezTo>
                    <a:pt x="587751" y="712994"/>
                    <a:pt x="587751" y="712994"/>
                    <a:pt x="587751" y="712994"/>
                  </a:cubicBezTo>
                  <a:lnTo>
                    <a:pt x="587751" y="711345"/>
                  </a:lnTo>
                  <a:close/>
                  <a:moveTo>
                    <a:pt x="584093" y="703110"/>
                  </a:moveTo>
                  <a:lnTo>
                    <a:pt x="585924" y="706771"/>
                  </a:lnTo>
                  <a:cubicBezTo>
                    <a:pt x="584093" y="704940"/>
                    <a:pt x="584093" y="704940"/>
                    <a:pt x="584093" y="704940"/>
                  </a:cubicBezTo>
                  <a:cubicBezTo>
                    <a:pt x="582263" y="703110"/>
                    <a:pt x="584093" y="703110"/>
                    <a:pt x="584093" y="703110"/>
                  </a:cubicBezTo>
                  <a:close/>
                  <a:moveTo>
                    <a:pt x="582263" y="699444"/>
                  </a:moveTo>
                  <a:cubicBezTo>
                    <a:pt x="582263" y="698528"/>
                    <a:pt x="585008" y="697612"/>
                    <a:pt x="585008" y="700359"/>
                  </a:cubicBezTo>
                  <a:cubicBezTo>
                    <a:pt x="585008" y="699444"/>
                    <a:pt x="585008" y="701275"/>
                    <a:pt x="585008" y="702191"/>
                  </a:cubicBezTo>
                  <a:close/>
                  <a:moveTo>
                    <a:pt x="576765" y="697615"/>
                  </a:moveTo>
                  <a:lnTo>
                    <a:pt x="580886" y="707032"/>
                  </a:lnTo>
                  <a:lnTo>
                    <a:pt x="576765" y="699184"/>
                  </a:lnTo>
                  <a:close/>
                  <a:moveTo>
                    <a:pt x="571277" y="681635"/>
                  </a:moveTo>
                  <a:cubicBezTo>
                    <a:pt x="572650" y="681635"/>
                    <a:pt x="574022" y="683633"/>
                    <a:pt x="574022" y="681635"/>
                  </a:cubicBezTo>
                  <a:lnTo>
                    <a:pt x="574022" y="682634"/>
                  </a:lnTo>
                  <a:cubicBezTo>
                    <a:pt x="574022" y="685630"/>
                    <a:pt x="572650" y="683633"/>
                    <a:pt x="571277" y="681635"/>
                  </a:cubicBezTo>
                  <a:close/>
                  <a:moveTo>
                    <a:pt x="580886" y="681138"/>
                  </a:moveTo>
                  <a:cubicBezTo>
                    <a:pt x="579512" y="681138"/>
                    <a:pt x="579512" y="683883"/>
                    <a:pt x="579512" y="685256"/>
                  </a:cubicBezTo>
                  <a:lnTo>
                    <a:pt x="576765" y="682511"/>
                  </a:lnTo>
                  <a:cubicBezTo>
                    <a:pt x="578139" y="682511"/>
                    <a:pt x="579512" y="681138"/>
                    <a:pt x="580886" y="681138"/>
                  </a:cubicBezTo>
                  <a:close/>
                  <a:moveTo>
                    <a:pt x="575395" y="676642"/>
                  </a:moveTo>
                  <a:cubicBezTo>
                    <a:pt x="575395" y="675643"/>
                    <a:pt x="574022" y="679638"/>
                    <a:pt x="574022" y="681635"/>
                  </a:cubicBezTo>
                  <a:cubicBezTo>
                    <a:pt x="574022" y="680637"/>
                    <a:pt x="572650" y="680637"/>
                    <a:pt x="572650" y="680637"/>
                  </a:cubicBezTo>
                  <a:cubicBezTo>
                    <a:pt x="574022" y="678639"/>
                    <a:pt x="574022" y="677640"/>
                    <a:pt x="575395" y="676642"/>
                  </a:cubicBezTo>
                  <a:close/>
                  <a:moveTo>
                    <a:pt x="576765" y="675639"/>
                  </a:moveTo>
                  <a:lnTo>
                    <a:pt x="579512" y="679760"/>
                  </a:lnTo>
                  <a:cubicBezTo>
                    <a:pt x="579512" y="679760"/>
                    <a:pt x="579512" y="679760"/>
                    <a:pt x="576765" y="679760"/>
                  </a:cubicBezTo>
                  <a:lnTo>
                    <a:pt x="576765" y="678387"/>
                  </a:lnTo>
                  <a:close/>
                  <a:moveTo>
                    <a:pt x="579512" y="670151"/>
                  </a:moveTo>
                  <a:cubicBezTo>
                    <a:pt x="579512" y="671524"/>
                    <a:pt x="576765" y="672897"/>
                    <a:pt x="576765" y="674269"/>
                  </a:cubicBezTo>
                  <a:lnTo>
                    <a:pt x="576765" y="673812"/>
                  </a:lnTo>
                  <a:lnTo>
                    <a:pt x="576765" y="671524"/>
                  </a:lnTo>
                  <a:close/>
                  <a:moveTo>
                    <a:pt x="576765" y="664653"/>
                  </a:moveTo>
                  <a:lnTo>
                    <a:pt x="580428" y="668774"/>
                  </a:lnTo>
                  <a:lnTo>
                    <a:pt x="578597" y="667401"/>
                  </a:lnTo>
                  <a:close/>
                  <a:moveTo>
                    <a:pt x="571277" y="653667"/>
                  </a:moveTo>
                  <a:lnTo>
                    <a:pt x="574022" y="658246"/>
                  </a:lnTo>
                  <a:cubicBezTo>
                    <a:pt x="574022" y="658246"/>
                    <a:pt x="571277" y="658246"/>
                    <a:pt x="571277" y="656415"/>
                  </a:cubicBezTo>
                  <a:close/>
                  <a:moveTo>
                    <a:pt x="576765" y="648179"/>
                  </a:moveTo>
                  <a:cubicBezTo>
                    <a:pt x="576765" y="650925"/>
                    <a:pt x="576765" y="653672"/>
                    <a:pt x="578597" y="655045"/>
                  </a:cubicBezTo>
                  <a:lnTo>
                    <a:pt x="578445" y="656187"/>
                  </a:lnTo>
                  <a:lnTo>
                    <a:pt x="578377" y="656692"/>
                  </a:lnTo>
                  <a:lnTo>
                    <a:pt x="580428" y="660537"/>
                  </a:lnTo>
                  <a:lnTo>
                    <a:pt x="578825" y="660537"/>
                  </a:lnTo>
                  <a:lnTo>
                    <a:pt x="579512" y="660995"/>
                  </a:lnTo>
                  <a:cubicBezTo>
                    <a:pt x="579512" y="662826"/>
                    <a:pt x="579512" y="662826"/>
                    <a:pt x="579512" y="662826"/>
                  </a:cubicBezTo>
                  <a:cubicBezTo>
                    <a:pt x="579512" y="660995"/>
                    <a:pt x="576765" y="660995"/>
                    <a:pt x="576765" y="659165"/>
                  </a:cubicBezTo>
                  <a:lnTo>
                    <a:pt x="578548" y="660353"/>
                  </a:lnTo>
                  <a:lnTo>
                    <a:pt x="577543" y="656585"/>
                  </a:lnTo>
                  <a:lnTo>
                    <a:pt x="576765" y="656419"/>
                  </a:lnTo>
                  <a:lnTo>
                    <a:pt x="576765" y="653671"/>
                  </a:lnTo>
                  <a:lnTo>
                    <a:pt x="576765" y="653667"/>
                  </a:lnTo>
                  <a:close/>
                  <a:moveTo>
                    <a:pt x="565779" y="640488"/>
                  </a:moveTo>
                  <a:cubicBezTo>
                    <a:pt x="565779" y="637193"/>
                    <a:pt x="565779" y="639389"/>
                    <a:pt x="568526" y="640488"/>
                  </a:cubicBezTo>
                  <a:lnTo>
                    <a:pt x="565779" y="641586"/>
                  </a:lnTo>
                  <a:cubicBezTo>
                    <a:pt x="565779" y="640488"/>
                    <a:pt x="565779" y="640488"/>
                    <a:pt x="565779" y="640488"/>
                  </a:cubicBezTo>
                  <a:close/>
                  <a:moveTo>
                    <a:pt x="566606" y="631843"/>
                  </a:moveTo>
                  <a:lnTo>
                    <a:pt x="566394" y="632798"/>
                  </a:lnTo>
                  <a:lnTo>
                    <a:pt x="566242" y="631974"/>
                  </a:lnTo>
                  <a:close/>
                  <a:moveTo>
                    <a:pt x="571277" y="631695"/>
                  </a:moveTo>
                  <a:lnTo>
                    <a:pt x="574022" y="634443"/>
                  </a:lnTo>
                  <a:lnTo>
                    <a:pt x="574020" y="634443"/>
                  </a:lnTo>
                  <a:lnTo>
                    <a:pt x="574022" y="634445"/>
                  </a:lnTo>
                  <a:lnTo>
                    <a:pt x="574022" y="638690"/>
                  </a:lnTo>
                  <a:lnTo>
                    <a:pt x="575670" y="643185"/>
                  </a:lnTo>
                  <a:cubicBezTo>
                    <a:pt x="575670" y="643185"/>
                    <a:pt x="575670" y="644184"/>
                    <a:pt x="575670" y="645183"/>
                  </a:cubicBezTo>
                  <a:cubicBezTo>
                    <a:pt x="574572" y="644184"/>
                    <a:pt x="574572" y="643185"/>
                    <a:pt x="573473" y="643185"/>
                  </a:cubicBezTo>
                  <a:cubicBezTo>
                    <a:pt x="574572" y="647180"/>
                    <a:pt x="572375" y="639190"/>
                    <a:pt x="573473" y="645183"/>
                  </a:cubicBezTo>
                  <a:cubicBezTo>
                    <a:pt x="572375" y="643185"/>
                    <a:pt x="572375" y="644184"/>
                    <a:pt x="571277" y="641188"/>
                  </a:cubicBezTo>
                  <a:cubicBezTo>
                    <a:pt x="572375" y="638192"/>
                    <a:pt x="573473" y="641188"/>
                    <a:pt x="574572" y="642187"/>
                  </a:cubicBezTo>
                  <a:lnTo>
                    <a:pt x="574022" y="639688"/>
                  </a:lnTo>
                  <a:lnTo>
                    <a:pt x="574022" y="641311"/>
                  </a:lnTo>
                  <a:lnTo>
                    <a:pt x="571277" y="638564"/>
                  </a:lnTo>
                  <a:lnTo>
                    <a:pt x="571277" y="634443"/>
                  </a:lnTo>
                  <a:lnTo>
                    <a:pt x="571277" y="631698"/>
                  </a:lnTo>
                  <a:close/>
                  <a:moveTo>
                    <a:pt x="567615" y="627304"/>
                  </a:moveTo>
                  <a:cubicBezTo>
                    <a:pt x="570056" y="630601"/>
                    <a:pt x="570056" y="630601"/>
                    <a:pt x="570056" y="630601"/>
                  </a:cubicBezTo>
                  <a:lnTo>
                    <a:pt x="566606" y="631843"/>
                  </a:lnTo>
                  <a:close/>
                  <a:moveTo>
                    <a:pt x="571277" y="626207"/>
                  </a:moveTo>
                  <a:lnTo>
                    <a:pt x="573107" y="628037"/>
                  </a:lnTo>
                  <a:lnTo>
                    <a:pt x="574938" y="629868"/>
                  </a:lnTo>
                  <a:close/>
                  <a:moveTo>
                    <a:pt x="560291" y="621811"/>
                  </a:moveTo>
                  <a:cubicBezTo>
                    <a:pt x="562732" y="620712"/>
                    <a:pt x="565174" y="628403"/>
                    <a:pt x="565174" y="626206"/>
                  </a:cubicBezTo>
                  <a:lnTo>
                    <a:pt x="566242" y="631974"/>
                  </a:lnTo>
                  <a:lnTo>
                    <a:pt x="563953" y="632798"/>
                  </a:lnTo>
                  <a:cubicBezTo>
                    <a:pt x="563953" y="629502"/>
                    <a:pt x="561512" y="626206"/>
                    <a:pt x="560291" y="626206"/>
                  </a:cubicBezTo>
                  <a:cubicBezTo>
                    <a:pt x="561512" y="625107"/>
                    <a:pt x="561512" y="626206"/>
                    <a:pt x="561512" y="626206"/>
                  </a:cubicBezTo>
                  <a:close/>
                  <a:moveTo>
                    <a:pt x="560291" y="615221"/>
                  </a:moveTo>
                  <a:cubicBezTo>
                    <a:pt x="560291" y="617051"/>
                    <a:pt x="563036" y="618882"/>
                    <a:pt x="560291" y="618882"/>
                  </a:cubicBezTo>
                  <a:cubicBezTo>
                    <a:pt x="560291" y="617051"/>
                    <a:pt x="560291" y="615221"/>
                    <a:pt x="560291" y="615221"/>
                  </a:cubicBezTo>
                  <a:close/>
                  <a:moveTo>
                    <a:pt x="565779" y="604235"/>
                  </a:moveTo>
                  <a:lnTo>
                    <a:pt x="569442" y="607896"/>
                  </a:lnTo>
                  <a:cubicBezTo>
                    <a:pt x="569442" y="606065"/>
                    <a:pt x="567611" y="607896"/>
                    <a:pt x="567611" y="607896"/>
                  </a:cubicBezTo>
                  <a:cubicBezTo>
                    <a:pt x="567611" y="606065"/>
                    <a:pt x="567611" y="606065"/>
                    <a:pt x="565779" y="604235"/>
                  </a:cubicBezTo>
                  <a:close/>
                  <a:moveTo>
                    <a:pt x="554588" y="600702"/>
                  </a:moveTo>
                  <a:lnTo>
                    <a:pt x="554793" y="604411"/>
                  </a:lnTo>
                  <a:lnTo>
                    <a:pt x="554857" y="605569"/>
                  </a:lnTo>
                  <a:lnTo>
                    <a:pt x="554793" y="605601"/>
                  </a:lnTo>
                  <a:lnTo>
                    <a:pt x="554588" y="605704"/>
                  </a:lnTo>
                  <a:cubicBezTo>
                    <a:pt x="555831" y="605704"/>
                    <a:pt x="555831" y="601952"/>
                    <a:pt x="554588" y="600702"/>
                  </a:cubicBezTo>
                  <a:close/>
                  <a:moveTo>
                    <a:pt x="557010" y="596775"/>
                  </a:moveTo>
                  <a:lnTo>
                    <a:pt x="557075" y="596950"/>
                  </a:lnTo>
                  <a:lnTo>
                    <a:pt x="557127" y="596845"/>
                  </a:lnTo>
                  <a:close/>
                  <a:moveTo>
                    <a:pt x="557083" y="582261"/>
                  </a:moveTo>
                  <a:cubicBezTo>
                    <a:pt x="557769" y="583634"/>
                    <a:pt x="558456" y="585694"/>
                    <a:pt x="557540" y="585007"/>
                  </a:cubicBezTo>
                  <a:cubicBezTo>
                    <a:pt x="557540" y="583634"/>
                    <a:pt x="556625" y="585007"/>
                    <a:pt x="556625" y="583634"/>
                  </a:cubicBezTo>
                  <a:cubicBezTo>
                    <a:pt x="555709" y="580201"/>
                    <a:pt x="556396" y="580888"/>
                    <a:pt x="557083" y="582261"/>
                  </a:cubicBezTo>
                  <a:close/>
                  <a:moveTo>
                    <a:pt x="539863" y="547472"/>
                  </a:moveTo>
                  <a:cubicBezTo>
                    <a:pt x="540378" y="548387"/>
                    <a:pt x="541064" y="549913"/>
                    <a:pt x="541064" y="549913"/>
                  </a:cubicBezTo>
                  <a:cubicBezTo>
                    <a:pt x="542437" y="553575"/>
                    <a:pt x="541064" y="549913"/>
                    <a:pt x="539692" y="548693"/>
                  </a:cubicBezTo>
                  <a:cubicBezTo>
                    <a:pt x="539005" y="546251"/>
                    <a:pt x="539348" y="546556"/>
                    <a:pt x="539863" y="547472"/>
                  </a:cubicBezTo>
                  <a:close/>
                  <a:moveTo>
                    <a:pt x="545638" y="543806"/>
                  </a:moveTo>
                  <a:lnTo>
                    <a:pt x="547469" y="547103"/>
                  </a:lnTo>
                  <a:cubicBezTo>
                    <a:pt x="545638" y="548202"/>
                    <a:pt x="545638" y="547103"/>
                    <a:pt x="545638" y="546004"/>
                  </a:cubicBezTo>
                  <a:cubicBezTo>
                    <a:pt x="543806" y="543806"/>
                    <a:pt x="543806" y="543806"/>
                    <a:pt x="545638" y="543806"/>
                  </a:cubicBezTo>
                  <a:close/>
                  <a:moveTo>
                    <a:pt x="510848" y="423875"/>
                  </a:moveTo>
                  <a:lnTo>
                    <a:pt x="512680" y="423875"/>
                  </a:lnTo>
                  <a:cubicBezTo>
                    <a:pt x="514511" y="422959"/>
                    <a:pt x="512680" y="424791"/>
                    <a:pt x="512680" y="427538"/>
                  </a:cubicBezTo>
                  <a:cubicBezTo>
                    <a:pt x="512680" y="426622"/>
                    <a:pt x="512680" y="424791"/>
                    <a:pt x="510848" y="423875"/>
                  </a:cubicBezTo>
                  <a:close/>
                  <a:moveTo>
                    <a:pt x="448062" y="340607"/>
                  </a:moveTo>
                  <a:lnTo>
                    <a:pt x="450136" y="343109"/>
                  </a:lnTo>
                  <a:lnTo>
                    <a:pt x="450385" y="344110"/>
                  </a:lnTo>
                  <a:close/>
                  <a:moveTo>
                    <a:pt x="443918" y="334356"/>
                  </a:moveTo>
                  <a:lnTo>
                    <a:pt x="448062" y="340607"/>
                  </a:lnTo>
                  <a:lnTo>
                    <a:pt x="443918" y="335607"/>
                  </a:lnTo>
                  <a:cubicBezTo>
                    <a:pt x="443918" y="335607"/>
                    <a:pt x="445162" y="335607"/>
                    <a:pt x="443918" y="334356"/>
                  </a:cubicBezTo>
                  <a:close/>
                  <a:moveTo>
                    <a:pt x="244838" y="115402"/>
                  </a:moveTo>
                  <a:lnTo>
                    <a:pt x="247449" y="118028"/>
                  </a:lnTo>
                  <a:cubicBezTo>
                    <a:pt x="246827" y="118028"/>
                    <a:pt x="245584" y="116778"/>
                    <a:pt x="244806" y="115684"/>
                  </a:cubicBezTo>
                  <a:close/>
                  <a:moveTo>
                    <a:pt x="96988" y="40501"/>
                  </a:moveTo>
                  <a:lnTo>
                    <a:pt x="97007" y="40507"/>
                  </a:lnTo>
                  <a:lnTo>
                    <a:pt x="100719" y="41751"/>
                  </a:lnTo>
                  <a:close/>
                  <a:moveTo>
                    <a:pt x="12432" y="5488"/>
                  </a:moveTo>
                  <a:lnTo>
                    <a:pt x="22380" y="9239"/>
                  </a:lnTo>
                  <a:cubicBezTo>
                    <a:pt x="22380" y="9239"/>
                    <a:pt x="23623" y="7989"/>
                    <a:pt x="22380" y="6738"/>
                  </a:cubicBezTo>
                  <a:cubicBezTo>
                    <a:pt x="24867" y="7989"/>
                    <a:pt x="26110" y="7989"/>
                    <a:pt x="23623" y="6738"/>
                  </a:cubicBezTo>
                  <a:cubicBezTo>
                    <a:pt x="46006" y="15492"/>
                    <a:pt x="69632" y="15492"/>
                    <a:pt x="90771" y="25495"/>
                  </a:cubicBezTo>
                  <a:cubicBezTo>
                    <a:pt x="93258" y="25495"/>
                    <a:pt x="92014" y="25495"/>
                    <a:pt x="90771" y="24245"/>
                  </a:cubicBezTo>
                  <a:cubicBezTo>
                    <a:pt x="95745" y="26746"/>
                    <a:pt x="95745" y="24245"/>
                    <a:pt x="98232" y="25495"/>
                  </a:cubicBezTo>
                  <a:lnTo>
                    <a:pt x="103206" y="29247"/>
                  </a:lnTo>
                  <a:cubicBezTo>
                    <a:pt x="105693" y="29247"/>
                    <a:pt x="104449" y="27996"/>
                    <a:pt x="104449" y="27996"/>
                  </a:cubicBezTo>
                  <a:cubicBezTo>
                    <a:pt x="115640" y="30497"/>
                    <a:pt x="125588" y="36749"/>
                    <a:pt x="134292" y="39250"/>
                  </a:cubicBezTo>
                  <a:cubicBezTo>
                    <a:pt x="136779" y="41751"/>
                    <a:pt x="133049" y="40501"/>
                    <a:pt x="136779" y="43001"/>
                  </a:cubicBezTo>
                  <a:cubicBezTo>
                    <a:pt x="131806" y="38000"/>
                    <a:pt x="147971" y="46753"/>
                    <a:pt x="145484" y="43001"/>
                  </a:cubicBezTo>
                  <a:cubicBezTo>
                    <a:pt x="147971" y="46753"/>
                    <a:pt x="157919" y="49254"/>
                    <a:pt x="155432" y="53005"/>
                  </a:cubicBezTo>
                  <a:cubicBezTo>
                    <a:pt x="159162" y="54256"/>
                    <a:pt x="159162" y="53005"/>
                    <a:pt x="157919" y="51755"/>
                  </a:cubicBezTo>
                  <a:cubicBezTo>
                    <a:pt x="162892" y="54256"/>
                    <a:pt x="167866" y="55506"/>
                    <a:pt x="171597" y="56756"/>
                  </a:cubicBezTo>
                  <a:cubicBezTo>
                    <a:pt x="174084" y="59257"/>
                    <a:pt x="195223" y="66760"/>
                    <a:pt x="196466" y="71762"/>
                  </a:cubicBezTo>
                  <a:cubicBezTo>
                    <a:pt x="195223" y="69261"/>
                    <a:pt x="197710" y="71762"/>
                    <a:pt x="201440" y="71762"/>
                  </a:cubicBezTo>
                  <a:lnTo>
                    <a:pt x="200197" y="69261"/>
                  </a:lnTo>
                  <a:lnTo>
                    <a:pt x="206414" y="73012"/>
                  </a:lnTo>
                  <a:cubicBezTo>
                    <a:pt x="207658" y="74263"/>
                    <a:pt x="207658" y="74263"/>
                    <a:pt x="207658" y="74263"/>
                  </a:cubicBezTo>
                  <a:cubicBezTo>
                    <a:pt x="208901" y="74263"/>
                    <a:pt x="206414" y="74263"/>
                    <a:pt x="208901" y="76764"/>
                  </a:cubicBezTo>
                  <a:cubicBezTo>
                    <a:pt x="213875" y="79265"/>
                    <a:pt x="215118" y="78014"/>
                    <a:pt x="216362" y="79265"/>
                  </a:cubicBezTo>
                  <a:lnTo>
                    <a:pt x="216362" y="78014"/>
                  </a:lnTo>
                  <a:lnTo>
                    <a:pt x="220092" y="80515"/>
                  </a:lnTo>
                  <a:cubicBezTo>
                    <a:pt x="221336" y="81765"/>
                    <a:pt x="211388" y="76764"/>
                    <a:pt x="217605" y="81765"/>
                  </a:cubicBezTo>
                  <a:cubicBezTo>
                    <a:pt x="217605" y="81765"/>
                    <a:pt x="222579" y="81765"/>
                    <a:pt x="223823" y="84266"/>
                  </a:cubicBezTo>
                  <a:cubicBezTo>
                    <a:pt x="220092" y="81765"/>
                    <a:pt x="220092" y="84266"/>
                    <a:pt x="221336" y="84266"/>
                  </a:cubicBezTo>
                  <a:lnTo>
                    <a:pt x="226310" y="88018"/>
                  </a:lnTo>
                  <a:lnTo>
                    <a:pt x="226310" y="85517"/>
                  </a:lnTo>
                  <a:cubicBezTo>
                    <a:pt x="233771" y="89268"/>
                    <a:pt x="239988" y="94270"/>
                    <a:pt x="246205" y="99272"/>
                  </a:cubicBezTo>
                  <a:cubicBezTo>
                    <a:pt x="253666" y="105524"/>
                    <a:pt x="261127" y="109275"/>
                    <a:pt x="267345" y="115528"/>
                  </a:cubicBezTo>
                  <a:cubicBezTo>
                    <a:pt x="266101" y="116778"/>
                    <a:pt x="277292" y="123030"/>
                    <a:pt x="274805" y="124281"/>
                  </a:cubicBezTo>
                  <a:lnTo>
                    <a:pt x="273562" y="124281"/>
                  </a:lnTo>
                  <a:cubicBezTo>
                    <a:pt x="271075" y="120529"/>
                    <a:pt x="273562" y="126782"/>
                    <a:pt x="277292" y="128032"/>
                  </a:cubicBezTo>
                  <a:cubicBezTo>
                    <a:pt x="274805" y="125531"/>
                    <a:pt x="283510" y="129282"/>
                    <a:pt x="277292" y="124281"/>
                  </a:cubicBezTo>
                  <a:lnTo>
                    <a:pt x="282266" y="126782"/>
                  </a:lnTo>
                  <a:cubicBezTo>
                    <a:pt x="289727" y="125531"/>
                    <a:pt x="297188" y="139286"/>
                    <a:pt x="305892" y="145538"/>
                  </a:cubicBezTo>
                  <a:cubicBezTo>
                    <a:pt x="305892" y="144288"/>
                    <a:pt x="304649" y="144288"/>
                    <a:pt x="304649" y="144288"/>
                  </a:cubicBezTo>
                  <a:cubicBezTo>
                    <a:pt x="313353" y="148039"/>
                    <a:pt x="319571" y="159293"/>
                    <a:pt x="322058" y="160544"/>
                  </a:cubicBezTo>
                  <a:lnTo>
                    <a:pt x="322058" y="163045"/>
                  </a:lnTo>
                  <a:cubicBezTo>
                    <a:pt x="328275" y="165545"/>
                    <a:pt x="329518" y="166796"/>
                    <a:pt x="335736" y="174299"/>
                  </a:cubicBezTo>
                  <a:cubicBezTo>
                    <a:pt x="338223" y="175549"/>
                    <a:pt x="340710" y="176800"/>
                    <a:pt x="344440" y="180551"/>
                  </a:cubicBezTo>
                  <a:lnTo>
                    <a:pt x="351901" y="189304"/>
                  </a:lnTo>
                  <a:cubicBezTo>
                    <a:pt x="346927" y="191805"/>
                    <a:pt x="365579" y="199308"/>
                    <a:pt x="363092" y="205560"/>
                  </a:cubicBezTo>
                  <a:cubicBezTo>
                    <a:pt x="365579" y="205560"/>
                    <a:pt x="371797" y="210562"/>
                    <a:pt x="373040" y="213063"/>
                  </a:cubicBezTo>
                  <a:cubicBezTo>
                    <a:pt x="378014" y="215563"/>
                    <a:pt x="380501" y="223066"/>
                    <a:pt x="382988" y="226817"/>
                  </a:cubicBezTo>
                  <a:cubicBezTo>
                    <a:pt x="385475" y="228068"/>
                    <a:pt x="385475" y="226817"/>
                    <a:pt x="385475" y="225567"/>
                  </a:cubicBezTo>
                  <a:cubicBezTo>
                    <a:pt x="387962" y="230569"/>
                    <a:pt x="396666" y="235571"/>
                    <a:pt x="397910" y="238072"/>
                  </a:cubicBezTo>
                  <a:cubicBezTo>
                    <a:pt x="400397" y="241823"/>
                    <a:pt x="396666" y="240572"/>
                    <a:pt x="396666" y="241823"/>
                  </a:cubicBezTo>
                  <a:cubicBezTo>
                    <a:pt x="400397" y="246825"/>
                    <a:pt x="399153" y="238072"/>
                    <a:pt x="402884" y="245574"/>
                  </a:cubicBezTo>
                  <a:cubicBezTo>
                    <a:pt x="402884" y="245574"/>
                    <a:pt x="400397" y="244324"/>
                    <a:pt x="401640" y="245574"/>
                  </a:cubicBezTo>
                  <a:cubicBezTo>
                    <a:pt x="402884" y="246825"/>
                    <a:pt x="401640" y="255578"/>
                    <a:pt x="404127" y="256828"/>
                  </a:cubicBezTo>
                  <a:lnTo>
                    <a:pt x="404127" y="255578"/>
                  </a:lnTo>
                  <a:cubicBezTo>
                    <a:pt x="409101" y="259329"/>
                    <a:pt x="409101" y="268082"/>
                    <a:pt x="411588" y="268082"/>
                  </a:cubicBezTo>
                  <a:lnTo>
                    <a:pt x="412831" y="265581"/>
                  </a:lnTo>
                  <a:cubicBezTo>
                    <a:pt x="416562" y="275585"/>
                    <a:pt x="416562" y="269333"/>
                    <a:pt x="420292" y="278086"/>
                  </a:cubicBezTo>
                  <a:cubicBezTo>
                    <a:pt x="422779" y="281837"/>
                    <a:pt x="422779" y="284338"/>
                    <a:pt x="425266" y="284338"/>
                  </a:cubicBezTo>
                  <a:lnTo>
                    <a:pt x="424023" y="283088"/>
                  </a:lnTo>
                  <a:cubicBezTo>
                    <a:pt x="427753" y="288090"/>
                    <a:pt x="427753" y="289340"/>
                    <a:pt x="430240" y="293091"/>
                  </a:cubicBezTo>
                  <a:cubicBezTo>
                    <a:pt x="431484" y="293091"/>
                    <a:pt x="432727" y="295592"/>
                    <a:pt x="432727" y="296843"/>
                  </a:cubicBezTo>
                  <a:cubicBezTo>
                    <a:pt x="435214" y="295592"/>
                    <a:pt x="441431" y="305596"/>
                    <a:pt x="441431" y="308097"/>
                  </a:cubicBezTo>
                  <a:cubicBezTo>
                    <a:pt x="438944" y="305596"/>
                    <a:pt x="438944" y="306846"/>
                    <a:pt x="438944" y="308097"/>
                  </a:cubicBezTo>
                  <a:cubicBezTo>
                    <a:pt x="441431" y="310598"/>
                    <a:pt x="443918" y="311848"/>
                    <a:pt x="443918" y="315599"/>
                  </a:cubicBezTo>
                  <a:cubicBezTo>
                    <a:pt x="446405" y="314349"/>
                    <a:pt x="448892" y="314349"/>
                    <a:pt x="452623" y="320601"/>
                  </a:cubicBezTo>
                  <a:cubicBezTo>
                    <a:pt x="452623" y="321852"/>
                    <a:pt x="451379" y="320601"/>
                    <a:pt x="450136" y="320601"/>
                  </a:cubicBezTo>
                  <a:cubicBezTo>
                    <a:pt x="455110" y="324353"/>
                    <a:pt x="455110" y="328104"/>
                    <a:pt x="458840" y="334356"/>
                  </a:cubicBezTo>
                  <a:cubicBezTo>
                    <a:pt x="457596" y="331855"/>
                    <a:pt x="457596" y="334356"/>
                    <a:pt x="457596" y="335607"/>
                  </a:cubicBezTo>
                  <a:cubicBezTo>
                    <a:pt x="460083" y="334356"/>
                    <a:pt x="460083" y="344360"/>
                    <a:pt x="461327" y="340608"/>
                  </a:cubicBezTo>
                  <a:cubicBezTo>
                    <a:pt x="466301" y="353113"/>
                    <a:pt x="476249" y="370619"/>
                    <a:pt x="477492" y="375621"/>
                  </a:cubicBezTo>
                  <a:cubicBezTo>
                    <a:pt x="476249" y="378122"/>
                    <a:pt x="481223" y="380623"/>
                    <a:pt x="481223" y="383124"/>
                  </a:cubicBezTo>
                  <a:lnTo>
                    <a:pt x="479979" y="383124"/>
                  </a:lnTo>
                  <a:cubicBezTo>
                    <a:pt x="484953" y="388125"/>
                    <a:pt x="482466" y="386875"/>
                    <a:pt x="488683" y="393127"/>
                  </a:cubicBezTo>
                  <a:cubicBezTo>
                    <a:pt x="486196" y="390626"/>
                    <a:pt x="484953" y="393127"/>
                    <a:pt x="486196" y="395628"/>
                  </a:cubicBezTo>
                  <a:lnTo>
                    <a:pt x="489927" y="399379"/>
                  </a:lnTo>
                  <a:lnTo>
                    <a:pt x="488683" y="400630"/>
                  </a:lnTo>
                  <a:cubicBezTo>
                    <a:pt x="489927" y="403131"/>
                    <a:pt x="491170" y="405632"/>
                    <a:pt x="492414" y="406882"/>
                  </a:cubicBezTo>
                  <a:cubicBezTo>
                    <a:pt x="491170" y="406882"/>
                    <a:pt x="491170" y="406882"/>
                    <a:pt x="491170" y="406882"/>
                  </a:cubicBezTo>
                  <a:cubicBezTo>
                    <a:pt x="494901" y="406882"/>
                    <a:pt x="497388" y="415635"/>
                    <a:pt x="499875" y="416886"/>
                  </a:cubicBezTo>
                  <a:cubicBezTo>
                    <a:pt x="498631" y="420637"/>
                    <a:pt x="502362" y="421888"/>
                    <a:pt x="501118" y="424388"/>
                  </a:cubicBezTo>
                  <a:cubicBezTo>
                    <a:pt x="502362" y="425639"/>
                    <a:pt x="502362" y="426889"/>
                    <a:pt x="502362" y="426889"/>
                  </a:cubicBezTo>
                  <a:cubicBezTo>
                    <a:pt x="503605" y="425639"/>
                    <a:pt x="504849" y="424388"/>
                    <a:pt x="504849" y="426889"/>
                  </a:cubicBezTo>
                  <a:lnTo>
                    <a:pt x="503605" y="428140"/>
                  </a:lnTo>
                  <a:cubicBezTo>
                    <a:pt x="504849" y="430641"/>
                    <a:pt x="506092" y="433142"/>
                    <a:pt x="506092" y="434392"/>
                  </a:cubicBezTo>
                  <a:cubicBezTo>
                    <a:pt x="506092" y="433142"/>
                    <a:pt x="506092" y="433142"/>
                    <a:pt x="506092" y="431891"/>
                  </a:cubicBezTo>
                  <a:cubicBezTo>
                    <a:pt x="506092" y="433142"/>
                    <a:pt x="506092" y="433142"/>
                    <a:pt x="507336" y="434392"/>
                  </a:cubicBezTo>
                  <a:cubicBezTo>
                    <a:pt x="507336" y="435643"/>
                    <a:pt x="507336" y="438143"/>
                    <a:pt x="508579" y="439394"/>
                  </a:cubicBezTo>
                  <a:cubicBezTo>
                    <a:pt x="508579" y="446897"/>
                    <a:pt x="517283" y="454399"/>
                    <a:pt x="517283" y="461902"/>
                  </a:cubicBezTo>
                  <a:cubicBezTo>
                    <a:pt x="517283" y="461902"/>
                    <a:pt x="517283" y="459401"/>
                    <a:pt x="516040" y="459401"/>
                  </a:cubicBezTo>
                  <a:cubicBezTo>
                    <a:pt x="518527" y="465653"/>
                    <a:pt x="519770" y="473156"/>
                    <a:pt x="522257" y="476907"/>
                  </a:cubicBezTo>
                  <a:lnTo>
                    <a:pt x="523501" y="475657"/>
                  </a:lnTo>
                  <a:cubicBezTo>
                    <a:pt x="525988" y="480659"/>
                    <a:pt x="527231" y="484410"/>
                    <a:pt x="528475" y="488161"/>
                  </a:cubicBezTo>
                  <a:lnTo>
                    <a:pt x="529718" y="488161"/>
                  </a:lnTo>
                  <a:cubicBezTo>
                    <a:pt x="530962" y="493163"/>
                    <a:pt x="537179" y="505668"/>
                    <a:pt x="535936" y="509419"/>
                  </a:cubicBezTo>
                  <a:cubicBezTo>
                    <a:pt x="537179" y="511920"/>
                    <a:pt x="537179" y="518172"/>
                    <a:pt x="539666" y="520673"/>
                  </a:cubicBezTo>
                  <a:lnTo>
                    <a:pt x="538422" y="521923"/>
                  </a:lnTo>
                  <a:cubicBezTo>
                    <a:pt x="539666" y="526925"/>
                    <a:pt x="540909" y="528176"/>
                    <a:pt x="540909" y="530677"/>
                  </a:cubicBezTo>
                  <a:cubicBezTo>
                    <a:pt x="540909" y="540680"/>
                    <a:pt x="545883" y="548183"/>
                    <a:pt x="548370" y="555686"/>
                  </a:cubicBezTo>
                  <a:lnTo>
                    <a:pt x="547127" y="556936"/>
                  </a:lnTo>
                  <a:lnTo>
                    <a:pt x="550857" y="563188"/>
                  </a:lnTo>
                  <a:cubicBezTo>
                    <a:pt x="549614" y="561938"/>
                    <a:pt x="552101" y="564439"/>
                    <a:pt x="552101" y="566940"/>
                  </a:cubicBezTo>
                  <a:cubicBezTo>
                    <a:pt x="553344" y="569441"/>
                    <a:pt x="554588" y="574442"/>
                    <a:pt x="554588" y="576943"/>
                  </a:cubicBezTo>
                  <a:lnTo>
                    <a:pt x="554588" y="581945"/>
                  </a:lnTo>
                  <a:cubicBezTo>
                    <a:pt x="553344" y="576943"/>
                    <a:pt x="553344" y="581945"/>
                    <a:pt x="553344" y="583195"/>
                  </a:cubicBezTo>
                  <a:lnTo>
                    <a:pt x="554588" y="585696"/>
                  </a:lnTo>
                  <a:cubicBezTo>
                    <a:pt x="554588" y="586947"/>
                    <a:pt x="553344" y="584446"/>
                    <a:pt x="553344" y="586947"/>
                  </a:cubicBezTo>
                  <a:lnTo>
                    <a:pt x="556424" y="595205"/>
                  </a:lnTo>
                  <a:lnTo>
                    <a:pt x="557375" y="596346"/>
                  </a:lnTo>
                  <a:lnTo>
                    <a:pt x="558318" y="594450"/>
                  </a:lnTo>
                  <a:cubicBezTo>
                    <a:pt x="558318" y="594450"/>
                    <a:pt x="559562" y="594450"/>
                    <a:pt x="559562" y="595700"/>
                  </a:cubicBezTo>
                  <a:cubicBezTo>
                    <a:pt x="559562" y="599451"/>
                    <a:pt x="559562" y="598201"/>
                    <a:pt x="560805" y="596950"/>
                  </a:cubicBezTo>
                  <a:cubicBezTo>
                    <a:pt x="559562" y="601952"/>
                    <a:pt x="560805" y="604453"/>
                    <a:pt x="559562" y="608205"/>
                  </a:cubicBezTo>
                  <a:lnTo>
                    <a:pt x="560843" y="610460"/>
                  </a:lnTo>
                  <a:lnTo>
                    <a:pt x="563036" y="613386"/>
                  </a:lnTo>
                  <a:lnTo>
                    <a:pt x="562266" y="613386"/>
                  </a:lnTo>
                  <a:lnTo>
                    <a:pt x="563292" y="615707"/>
                  </a:lnTo>
                  <a:cubicBezTo>
                    <a:pt x="562049" y="619459"/>
                    <a:pt x="564536" y="616958"/>
                    <a:pt x="563292" y="619459"/>
                  </a:cubicBezTo>
                  <a:cubicBezTo>
                    <a:pt x="562049" y="615707"/>
                    <a:pt x="559562" y="610705"/>
                    <a:pt x="557075" y="606954"/>
                  </a:cubicBezTo>
                  <a:lnTo>
                    <a:pt x="557075" y="611956"/>
                  </a:lnTo>
                  <a:cubicBezTo>
                    <a:pt x="555210" y="610706"/>
                    <a:pt x="554899" y="608517"/>
                    <a:pt x="554898" y="606329"/>
                  </a:cubicBezTo>
                  <a:lnTo>
                    <a:pt x="554857" y="605569"/>
                  </a:lnTo>
                  <a:lnTo>
                    <a:pt x="557075" y="604453"/>
                  </a:lnTo>
                  <a:cubicBezTo>
                    <a:pt x="557075" y="599451"/>
                    <a:pt x="554588" y="595700"/>
                    <a:pt x="552101" y="591949"/>
                  </a:cubicBezTo>
                  <a:cubicBezTo>
                    <a:pt x="553344" y="595700"/>
                    <a:pt x="550857" y="586947"/>
                    <a:pt x="549614" y="590698"/>
                  </a:cubicBezTo>
                  <a:lnTo>
                    <a:pt x="550857" y="593199"/>
                  </a:lnTo>
                  <a:cubicBezTo>
                    <a:pt x="549614" y="594450"/>
                    <a:pt x="549614" y="591949"/>
                    <a:pt x="548370" y="590698"/>
                  </a:cubicBezTo>
                  <a:cubicBezTo>
                    <a:pt x="547127" y="581945"/>
                    <a:pt x="540909" y="565689"/>
                    <a:pt x="542153" y="563188"/>
                  </a:cubicBezTo>
                  <a:cubicBezTo>
                    <a:pt x="542153" y="564439"/>
                    <a:pt x="543396" y="566940"/>
                    <a:pt x="544640" y="568190"/>
                  </a:cubicBezTo>
                  <a:lnTo>
                    <a:pt x="544640" y="564439"/>
                  </a:lnTo>
                  <a:cubicBezTo>
                    <a:pt x="545883" y="568190"/>
                    <a:pt x="544640" y="570691"/>
                    <a:pt x="545883" y="575693"/>
                  </a:cubicBezTo>
                  <a:cubicBezTo>
                    <a:pt x="547127" y="574442"/>
                    <a:pt x="549614" y="578194"/>
                    <a:pt x="550857" y="573192"/>
                  </a:cubicBezTo>
                  <a:cubicBezTo>
                    <a:pt x="550235" y="568190"/>
                    <a:pt x="548992" y="566314"/>
                    <a:pt x="547438" y="564282"/>
                  </a:cubicBezTo>
                  <a:lnTo>
                    <a:pt x="546421" y="562387"/>
                  </a:lnTo>
                  <a:lnTo>
                    <a:pt x="545638" y="563952"/>
                  </a:lnTo>
                  <a:lnTo>
                    <a:pt x="543806" y="560291"/>
                  </a:lnTo>
                  <a:lnTo>
                    <a:pt x="545296" y="560291"/>
                  </a:lnTo>
                  <a:lnTo>
                    <a:pt x="542153" y="554435"/>
                  </a:lnTo>
                  <a:cubicBezTo>
                    <a:pt x="542153" y="554435"/>
                    <a:pt x="545883" y="556936"/>
                    <a:pt x="543396" y="550684"/>
                  </a:cubicBezTo>
                  <a:cubicBezTo>
                    <a:pt x="539666" y="544432"/>
                    <a:pt x="535936" y="538179"/>
                    <a:pt x="533449" y="539430"/>
                  </a:cubicBezTo>
                  <a:cubicBezTo>
                    <a:pt x="534692" y="543181"/>
                    <a:pt x="537179" y="548183"/>
                    <a:pt x="535936" y="550684"/>
                  </a:cubicBezTo>
                  <a:cubicBezTo>
                    <a:pt x="534692" y="546933"/>
                    <a:pt x="532205" y="541931"/>
                    <a:pt x="530962" y="541931"/>
                  </a:cubicBezTo>
                  <a:cubicBezTo>
                    <a:pt x="532205" y="538179"/>
                    <a:pt x="533449" y="548183"/>
                    <a:pt x="533449" y="543181"/>
                  </a:cubicBezTo>
                  <a:cubicBezTo>
                    <a:pt x="533449" y="540680"/>
                    <a:pt x="532205" y="539430"/>
                    <a:pt x="530962" y="538179"/>
                  </a:cubicBezTo>
                  <a:cubicBezTo>
                    <a:pt x="533449" y="540680"/>
                    <a:pt x="533449" y="536929"/>
                    <a:pt x="533449" y="535678"/>
                  </a:cubicBezTo>
                  <a:cubicBezTo>
                    <a:pt x="530962" y="528176"/>
                    <a:pt x="530962" y="524424"/>
                    <a:pt x="528475" y="516922"/>
                  </a:cubicBezTo>
                  <a:cubicBezTo>
                    <a:pt x="528475" y="515671"/>
                    <a:pt x="528475" y="514421"/>
                    <a:pt x="529718" y="514421"/>
                  </a:cubicBezTo>
                  <a:cubicBezTo>
                    <a:pt x="527231" y="511920"/>
                    <a:pt x="522257" y="506918"/>
                    <a:pt x="522257" y="509419"/>
                  </a:cubicBezTo>
                  <a:cubicBezTo>
                    <a:pt x="519770" y="504417"/>
                    <a:pt x="521014" y="503167"/>
                    <a:pt x="519770" y="500666"/>
                  </a:cubicBezTo>
                  <a:cubicBezTo>
                    <a:pt x="519770" y="506918"/>
                    <a:pt x="519770" y="499415"/>
                    <a:pt x="517283" y="499415"/>
                  </a:cubicBezTo>
                  <a:cubicBezTo>
                    <a:pt x="516040" y="495664"/>
                    <a:pt x="517283" y="498165"/>
                    <a:pt x="517283" y="495664"/>
                  </a:cubicBezTo>
                  <a:lnTo>
                    <a:pt x="516040" y="493163"/>
                  </a:lnTo>
                  <a:cubicBezTo>
                    <a:pt x="516040" y="490662"/>
                    <a:pt x="521014" y="496915"/>
                    <a:pt x="522257" y="493163"/>
                  </a:cubicBezTo>
                  <a:cubicBezTo>
                    <a:pt x="522257" y="492538"/>
                    <a:pt x="522257" y="489725"/>
                    <a:pt x="522257" y="487067"/>
                  </a:cubicBezTo>
                  <a:lnTo>
                    <a:pt x="522257" y="486673"/>
                  </a:lnTo>
                  <a:lnTo>
                    <a:pt x="521834" y="487049"/>
                  </a:lnTo>
                  <a:lnTo>
                    <a:pt x="521834" y="483388"/>
                  </a:lnTo>
                  <a:lnTo>
                    <a:pt x="522257" y="483388"/>
                  </a:lnTo>
                  <a:lnTo>
                    <a:pt x="522257" y="481909"/>
                  </a:lnTo>
                  <a:cubicBezTo>
                    <a:pt x="519770" y="480659"/>
                    <a:pt x="512310" y="484410"/>
                    <a:pt x="511066" y="486911"/>
                  </a:cubicBezTo>
                  <a:cubicBezTo>
                    <a:pt x="509823" y="486911"/>
                    <a:pt x="511066" y="483160"/>
                    <a:pt x="511066" y="481909"/>
                  </a:cubicBezTo>
                  <a:cubicBezTo>
                    <a:pt x="511066" y="475657"/>
                    <a:pt x="506092" y="474406"/>
                    <a:pt x="506092" y="470655"/>
                  </a:cubicBezTo>
                  <a:lnTo>
                    <a:pt x="508579" y="473156"/>
                  </a:lnTo>
                  <a:cubicBezTo>
                    <a:pt x="508579" y="471906"/>
                    <a:pt x="504849" y="466904"/>
                    <a:pt x="503605" y="465653"/>
                  </a:cubicBezTo>
                  <a:cubicBezTo>
                    <a:pt x="504849" y="465653"/>
                    <a:pt x="508579" y="468154"/>
                    <a:pt x="508579" y="465653"/>
                  </a:cubicBezTo>
                  <a:cubicBezTo>
                    <a:pt x="506092" y="458151"/>
                    <a:pt x="501118" y="453149"/>
                    <a:pt x="498631" y="454399"/>
                  </a:cubicBezTo>
                  <a:lnTo>
                    <a:pt x="504849" y="464403"/>
                  </a:lnTo>
                  <a:cubicBezTo>
                    <a:pt x="503605" y="465653"/>
                    <a:pt x="501118" y="456900"/>
                    <a:pt x="498631" y="458151"/>
                  </a:cubicBezTo>
                  <a:lnTo>
                    <a:pt x="494901" y="448147"/>
                  </a:lnTo>
                  <a:cubicBezTo>
                    <a:pt x="496144" y="449397"/>
                    <a:pt x="497388" y="453149"/>
                    <a:pt x="498631" y="450648"/>
                  </a:cubicBezTo>
                  <a:cubicBezTo>
                    <a:pt x="496144" y="446897"/>
                    <a:pt x="497388" y="448147"/>
                    <a:pt x="497388" y="445646"/>
                  </a:cubicBezTo>
                  <a:cubicBezTo>
                    <a:pt x="501118" y="449397"/>
                    <a:pt x="509823" y="456900"/>
                    <a:pt x="513553" y="459401"/>
                  </a:cubicBezTo>
                  <a:lnTo>
                    <a:pt x="509823" y="454399"/>
                  </a:lnTo>
                  <a:lnTo>
                    <a:pt x="511066" y="451898"/>
                  </a:lnTo>
                  <a:cubicBezTo>
                    <a:pt x="507336" y="446897"/>
                    <a:pt x="498631" y="441895"/>
                    <a:pt x="496144" y="441895"/>
                  </a:cubicBezTo>
                  <a:cubicBezTo>
                    <a:pt x="494901" y="438143"/>
                    <a:pt x="498631" y="438143"/>
                    <a:pt x="499875" y="438143"/>
                  </a:cubicBezTo>
                  <a:lnTo>
                    <a:pt x="497509" y="435187"/>
                  </a:lnTo>
                  <a:lnTo>
                    <a:pt x="496570" y="436697"/>
                  </a:lnTo>
                  <a:cubicBezTo>
                    <a:pt x="496570" y="433950"/>
                    <a:pt x="496295" y="433950"/>
                    <a:pt x="495884" y="433950"/>
                  </a:cubicBezTo>
                  <a:lnTo>
                    <a:pt x="494509" y="431448"/>
                  </a:lnTo>
                  <a:lnTo>
                    <a:pt x="488683" y="424388"/>
                  </a:lnTo>
                  <a:lnTo>
                    <a:pt x="489927" y="428140"/>
                  </a:lnTo>
                  <a:cubicBezTo>
                    <a:pt x="488683" y="426889"/>
                    <a:pt x="487440" y="419387"/>
                    <a:pt x="486196" y="420637"/>
                  </a:cubicBezTo>
                  <a:cubicBezTo>
                    <a:pt x="487440" y="419387"/>
                    <a:pt x="488683" y="416886"/>
                    <a:pt x="488683" y="418136"/>
                  </a:cubicBezTo>
                  <a:lnTo>
                    <a:pt x="482466" y="413134"/>
                  </a:lnTo>
                  <a:cubicBezTo>
                    <a:pt x="483710" y="413134"/>
                    <a:pt x="486196" y="411884"/>
                    <a:pt x="487440" y="411884"/>
                  </a:cubicBezTo>
                  <a:cubicBezTo>
                    <a:pt x="486196" y="408133"/>
                    <a:pt x="482466" y="408133"/>
                    <a:pt x="482466" y="410634"/>
                  </a:cubicBezTo>
                  <a:cubicBezTo>
                    <a:pt x="481223" y="404381"/>
                    <a:pt x="481223" y="406882"/>
                    <a:pt x="481223" y="400630"/>
                  </a:cubicBezTo>
                  <a:cubicBezTo>
                    <a:pt x="481223" y="399379"/>
                    <a:pt x="478736" y="403131"/>
                    <a:pt x="478736" y="403131"/>
                  </a:cubicBezTo>
                  <a:cubicBezTo>
                    <a:pt x="476249" y="400630"/>
                    <a:pt x="476249" y="398129"/>
                    <a:pt x="476249" y="396879"/>
                  </a:cubicBezTo>
                  <a:cubicBezTo>
                    <a:pt x="478736" y="401880"/>
                    <a:pt x="482466" y="394378"/>
                    <a:pt x="484953" y="394378"/>
                  </a:cubicBezTo>
                  <a:lnTo>
                    <a:pt x="481892" y="392699"/>
                  </a:lnTo>
                  <a:lnTo>
                    <a:pt x="480638" y="394580"/>
                  </a:lnTo>
                  <a:lnTo>
                    <a:pt x="478340" y="390750"/>
                  </a:lnTo>
                  <a:lnTo>
                    <a:pt x="471275" y="386875"/>
                  </a:lnTo>
                  <a:cubicBezTo>
                    <a:pt x="472518" y="386875"/>
                    <a:pt x="475005" y="386875"/>
                    <a:pt x="475005" y="386875"/>
                  </a:cubicBezTo>
                  <a:cubicBezTo>
                    <a:pt x="472518" y="386875"/>
                    <a:pt x="465057" y="373120"/>
                    <a:pt x="462570" y="365617"/>
                  </a:cubicBezTo>
                  <a:lnTo>
                    <a:pt x="462570" y="368118"/>
                  </a:lnTo>
                  <a:cubicBezTo>
                    <a:pt x="463814" y="368118"/>
                    <a:pt x="461327" y="361866"/>
                    <a:pt x="458840" y="359365"/>
                  </a:cubicBezTo>
                  <a:cubicBezTo>
                    <a:pt x="460083" y="359365"/>
                    <a:pt x="461327" y="360616"/>
                    <a:pt x="461327" y="361866"/>
                  </a:cubicBezTo>
                  <a:cubicBezTo>
                    <a:pt x="461327" y="355614"/>
                    <a:pt x="455110" y="356864"/>
                    <a:pt x="453866" y="351862"/>
                  </a:cubicBezTo>
                  <a:cubicBezTo>
                    <a:pt x="456353" y="355614"/>
                    <a:pt x="457596" y="356864"/>
                    <a:pt x="458840" y="355614"/>
                  </a:cubicBezTo>
                  <a:cubicBezTo>
                    <a:pt x="455110" y="353113"/>
                    <a:pt x="452623" y="344360"/>
                    <a:pt x="451379" y="348111"/>
                  </a:cubicBezTo>
                  <a:lnTo>
                    <a:pt x="450385" y="344110"/>
                  </a:lnTo>
                  <a:lnTo>
                    <a:pt x="451379" y="345610"/>
                  </a:lnTo>
                  <a:cubicBezTo>
                    <a:pt x="452623" y="343109"/>
                    <a:pt x="452623" y="341859"/>
                    <a:pt x="455110" y="343109"/>
                  </a:cubicBezTo>
                  <a:cubicBezTo>
                    <a:pt x="448892" y="334356"/>
                    <a:pt x="443918" y="331855"/>
                    <a:pt x="438944" y="326853"/>
                  </a:cubicBezTo>
                  <a:lnTo>
                    <a:pt x="436457" y="318100"/>
                  </a:lnTo>
                  <a:lnTo>
                    <a:pt x="433970" y="319351"/>
                  </a:lnTo>
                  <a:lnTo>
                    <a:pt x="436457" y="316850"/>
                  </a:lnTo>
                  <a:cubicBezTo>
                    <a:pt x="435214" y="315599"/>
                    <a:pt x="433970" y="315599"/>
                    <a:pt x="433970" y="314349"/>
                  </a:cubicBezTo>
                  <a:cubicBezTo>
                    <a:pt x="433970" y="314349"/>
                    <a:pt x="433970" y="314349"/>
                    <a:pt x="435214" y="314349"/>
                  </a:cubicBezTo>
                  <a:lnTo>
                    <a:pt x="433945" y="313711"/>
                  </a:lnTo>
                  <a:lnTo>
                    <a:pt x="432727" y="313099"/>
                  </a:lnTo>
                  <a:lnTo>
                    <a:pt x="433945" y="313405"/>
                  </a:lnTo>
                  <a:lnTo>
                    <a:pt x="437701" y="314349"/>
                  </a:lnTo>
                  <a:lnTo>
                    <a:pt x="437701" y="316850"/>
                  </a:lnTo>
                  <a:lnTo>
                    <a:pt x="440698" y="315845"/>
                  </a:lnTo>
                  <a:lnTo>
                    <a:pt x="439444" y="315845"/>
                  </a:lnTo>
                  <a:lnTo>
                    <a:pt x="439444" y="313098"/>
                  </a:lnTo>
                  <a:lnTo>
                    <a:pt x="441111" y="314349"/>
                  </a:lnTo>
                  <a:lnTo>
                    <a:pt x="441431" y="314349"/>
                  </a:lnTo>
                  <a:lnTo>
                    <a:pt x="437701" y="309347"/>
                  </a:lnTo>
                  <a:cubicBezTo>
                    <a:pt x="437701" y="310598"/>
                    <a:pt x="437701" y="311848"/>
                    <a:pt x="437701" y="313099"/>
                  </a:cubicBezTo>
                  <a:cubicBezTo>
                    <a:pt x="433970" y="310598"/>
                    <a:pt x="430240" y="306846"/>
                    <a:pt x="431484" y="310598"/>
                  </a:cubicBezTo>
                  <a:cubicBezTo>
                    <a:pt x="430240" y="309347"/>
                    <a:pt x="430240" y="308097"/>
                    <a:pt x="430240" y="305596"/>
                  </a:cubicBezTo>
                  <a:cubicBezTo>
                    <a:pt x="424023" y="301844"/>
                    <a:pt x="425266" y="303095"/>
                    <a:pt x="420292" y="296843"/>
                  </a:cubicBezTo>
                  <a:cubicBezTo>
                    <a:pt x="420292" y="296843"/>
                    <a:pt x="422779" y="298093"/>
                    <a:pt x="421536" y="296843"/>
                  </a:cubicBezTo>
                  <a:cubicBezTo>
                    <a:pt x="416562" y="293091"/>
                    <a:pt x="416562" y="283088"/>
                    <a:pt x="414075" y="284338"/>
                  </a:cubicBezTo>
                  <a:cubicBezTo>
                    <a:pt x="411588" y="280587"/>
                    <a:pt x="411588" y="283088"/>
                    <a:pt x="409101" y="280587"/>
                  </a:cubicBezTo>
                  <a:cubicBezTo>
                    <a:pt x="410344" y="280587"/>
                    <a:pt x="410344" y="280587"/>
                    <a:pt x="410344" y="280587"/>
                  </a:cubicBezTo>
                  <a:lnTo>
                    <a:pt x="406614" y="278086"/>
                  </a:lnTo>
                  <a:cubicBezTo>
                    <a:pt x="406614" y="276835"/>
                    <a:pt x="409101" y="280587"/>
                    <a:pt x="407857" y="276835"/>
                  </a:cubicBezTo>
                  <a:cubicBezTo>
                    <a:pt x="402884" y="273084"/>
                    <a:pt x="400397" y="270583"/>
                    <a:pt x="397910" y="264331"/>
                  </a:cubicBezTo>
                  <a:cubicBezTo>
                    <a:pt x="392936" y="259329"/>
                    <a:pt x="396666" y="269333"/>
                    <a:pt x="392936" y="264331"/>
                  </a:cubicBezTo>
                  <a:cubicBezTo>
                    <a:pt x="394179" y="263081"/>
                    <a:pt x="394179" y="261830"/>
                    <a:pt x="392936" y="258079"/>
                  </a:cubicBezTo>
                  <a:cubicBezTo>
                    <a:pt x="390449" y="256828"/>
                    <a:pt x="390449" y="258079"/>
                    <a:pt x="386718" y="255578"/>
                  </a:cubicBezTo>
                  <a:lnTo>
                    <a:pt x="389205" y="254327"/>
                  </a:lnTo>
                  <a:cubicBezTo>
                    <a:pt x="386718" y="251826"/>
                    <a:pt x="384231" y="249326"/>
                    <a:pt x="386718" y="249326"/>
                  </a:cubicBezTo>
                  <a:cubicBezTo>
                    <a:pt x="384231" y="246825"/>
                    <a:pt x="382988" y="245574"/>
                    <a:pt x="382988" y="244324"/>
                  </a:cubicBezTo>
                  <a:cubicBezTo>
                    <a:pt x="379257" y="240572"/>
                    <a:pt x="380501" y="249326"/>
                    <a:pt x="381744" y="251826"/>
                  </a:cubicBezTo>
                  <a:cubicBezTo>
                    <a:pt x="379257" y="245574"/>
                    <a:pt x="376770" y="244324"/>
                    <a:pt x="376770" y="240572"/>
                  </a:cubicBezTo>
                  <a:lnTo>
                    <a:pt x="380501" y="243073"/>
                  </a:lnTo>
                  <a:cubicBezTo>
                    <a:pt x="376770" y="234320"/>
                    <a:pt x="373040" y="238072"/>
                    <a:pt x="373040" y="231819"/>
                  </a:cubicBezTo>
                  <a:cubicBezTo>
                    <a:pt x="374284" y="235571"/>
                    <a:pt x="378014" y="238072"/>
                    <a:pt x="378014" y="235571"/>
                  </a:cubicBezTo>
                  <a:lnTo>
                    <a:pt x="374284" y="231819"/>
                  </a:lnTo>
                  <a:cubicBezTo>
                    <a:pt x="374284" y="231819"/>
                    <a:pt x="371797" y="229318"/>
                    <a:pt x="370553" y="229318"/>
                  </a:cubicBezTo>
                  <a:lnTo>
                    <a:pt x="364336" y="223066"/>
                  </a:lnTo>
                  <a:cubicBezTo>
                    <a:pt x="365579" y="224317"/>
                    <a:pt x="366823" y="224317"/>
                    <a:pt x="365579" y="223066"/>
                  </a:cubicBezTo>
                  <a:lnTo>
                    <a:pt x="360605" y="219315"/>
                  </a:lnTo>
                  <a:cubicBezTo>
                    <a:pt x="363092" y="220565"/>
                    <a:pt x="361849" y="218064"/>
                    <a:pt x="360605" y="215563"/>
                  </a:cubicBezTo>
                  <a:cubicBezTo>
                    <a:pt x="356875" y="210562"/>
                    <a:pt x="353144" y="215563"/>
                    <a:pt x="351901" y="210562"/>
                  </a:cubicBezTo>
                  <a:cubicBezTo>
                    <a:pt x="351901" y="210562"/>
                    <a:pt x="351901" y="210562"/>
                    <a:pt x="353144" y="210562"/>
                  </a:cubicBezTo>
                  <a:lnTo>
                    <a:pt x="351901" y="208061"/>
                  </a:lnTo>
                  <a:cubicBezTo>
                    <a:pt x="346927" y="210562"/>
                    <a:pt x="339466" y="196807"/>
                    <a:pt x="335736" y="199308"/>
                  </a:cubicBezTo>
                  <a:cubicBezTo>
                    <a:pt x="334492" y="194306"/>
                    <a:pt x="336979" y="198057"/>
                    <a:pt x="341953" y="200558"/>
                  </a:cubicBezTo>
                  <a:lnTo>
                    <a:pt x="339466" y="196807"/>
                  </a:lnTo>
                  <a:cubicBezTo>
                    <a:pt x="340710" y="198057"/>
                    <a:pt x="341953" y="199308"/>
                    <a:pt x="343197" y="199308"/>
                  </a:cubicBezTo>
                  <a:cubicBezTo>
                    <a:pt x="340710" y="194306"/>
                    <a:pt x="335736" y="191805"/>
                    <a:pt x="332005" y="190554"/>
                  </a:cubicBezTo>
                  <a:cubicBezTo>
                    <a:pt x="332005" y="189304"/>
                    <a:pt x="335736" y="190554"/>
                    <a:pt x="332005" y="185553"/>
                  </a:cubicBezTo>
                  <a:cubicBezTo>
                    <a:pt x="324544" y="180551"/>
                    <a:pt x="330762" y="189304"/>
                    <a:pt x="325788" y="185553"/>
                  </a:cubicBezTo>
                  <a:lnTo>
                    <a:pt x="324544" y="181801"/>
                  </a:lnTo>
                  <a:cubicBezTo>
                    <a:pt x="318327" y="178050"/>
                    <a:pt x="315840" y="174299"/>
                    <a:pt x="312110" y="170547"/>
                  </a:cubicBezTo>
                  <a:cubicBezTo>
                    <a:pt x="312110" y="169297"/>
                    <a:pt x="310866" y="168046"/>
                    <a:pt x="310866" y="168046"/>
                  </a:cubicBezTo>
                  <a:cubicBezTo>
                    <a:pt x="307136" y="164295"/>
                    <a:pt x="300918" y="161794"/>
                    <a:pt x="297188" y="159293"/>
                  </a:cubicBezTo>
                  <a:cubicBezTo>
                    <a:pt x="298431" y="159293"/>
                    <a:pt x="295944" y="155542"/>
                    <a:pt x="295944" y="154291"/>
                  </a:cubicBezTo>
                  <a:lnTo>
                    <a:pt x="288484" y="150540"/>
                  </a:lnTo>
                  <a:cubicBezTo>
                    <a:pt x="292214" y="153041"/>
                    <a:pt x="293458" y="151791"/>
                    <a:pt x="294701" y="150540"/>
                  </a:cubicBezTo>
                  <a:cubicBezTo>
                    <a:pt x="292214" y="149290"/>
                    <a:pt x="289727" y="149290"/>
                    <a:pt x="288484" y="148039"/>
                  </a:cubicBezTo>
                  <a:cubicBezTo>
                    <a:pt x="289727" y="148039"/>
                    <a:pt x="290971" y="149290"/>
                    <a:pt x="289727" y="148039"/>
                  </a:cubicBezTo>
                  <a:lnTo>
                    <a:pt x="282266" y="144288"/>
                  </a:lnTo>
                  <a:cubicBezTo>
                    <a:pt x="282266" y="144288"/>
                    <a:pt x="283510" y="145538"/>
                    <a:pt x="284753" y="145538"/>
                  </a:cubicBezTo>
                  <a:cubicBezTo>
                    <a:pt x="282266" y="144288"/>
                    <a:pt x="279779" y="141787"/>
                    <a:pt x="277292" y="139286"/>
                  </a:cubicBezTo>
                  <a:lnTo>
                    <a:pt x="279779" y="139286"/>
                  </a:lnTo>
                  <a:cubicBezTo>
                    <a:pt x="281023" y="141787"/>
                    <a:pt x="282266" y="141787"/>
                    <a:pt x="283510" y="141787"/>
                  </a:cubicBezTo>
                  <a:cubicBezTo>
                    <a:pt x="279779" y="138036"/>
                    <a:pt x="282266" y="140537"/>
                    <a:pt x="281023" y="138036"/>
                  </a:cubicBezTo>
                  <a:cubicBezTo>
                    <a:pt x="278536" y="135535"/>
                    <a:pt x="274805" y="136785"/>
                    <a:pt x="276049" y="136785"/>
                  </a:cubicBezTo>
                  <a:cubicBezTo>
                    <a:pt x="272318" y="134284"/>
                    <a:pt x="271075" y="133034"/>
                    <a:pt x="267345" y="131783"/>
                  </a:cubicBezTo>
                  <a:lnTo>
                    <a:pt x="268588" y="130533"/>
                  </a:lnTo>
                  <a:lnTo>
                    <a:pt x="264858" y="128032"/>
                  </a:lnTo>
                  <a:lnTo>
                    <a:pt x="268588" y="129282"/>
                  </a:lnTo>
                  <a:cubicBezTo>
                    <a:pt x="263614" y="123030"/>
                    <a:pt x="266101" y="130533"/>
                    <a:pt x="259884" y="124281"/>
                  </a:cubicBezTo>
                  <a:lnTo>
                    <a:pt x="259884" y="123030"/>
                  </a:lnTo>
                  <a:cubicBezTo>
                    <a:pt x="257397" y="120529"/>
                    <a:pt x="254910" y="121780"/>
                    <a:pt x="253666" y="119279"/>
                  </a:cubicBezTo>
                  <a:cubicBezTo>
                    <a:pt x="249936" y="118028"/>
                    <a:pt x="257397" y="124281"/>
                    <a:pt x="249936" y="119279"/>
                  </a:cubicBezTo>
                  <a:cubicBezTo>
                    <a:pt x="249936" y="118028"/>
                    <a:pt x="247449" y="115528"/>
                    <a:pt x="244962" y="114277"/>
                  </a:cubicBezTo>
                  <a:lnTo>
                    <a:pt x="244838" y="115402"/>
                  </a:lnTo>
                  <a:lnTo>
                    <a:pt x="240144" y="110682"/>
                  </a:lnTo>
                  <a:cubicBezTo>
                    <a:pt x="239366" y="108650"/>
                    <a:pt x="238745" y="106774"/>
                    <a:pt x="233771" y="104273"/>
                  </a:cubicBezTo>
                  <a:cubicBezTo>
                    <a:pt x="236258" y="108025"/>
                    <a:pt x="230040" y="105524"/>
                    <a:pt x="236258" y="110526"/>
                  </a:cubicBezTo>
                  <a:cubicBezTo>
                    <a:pt x="232527" y="109275"/>
                    <a:pt x="231284" y="104273"/>
                    <a:pt x="226310" y="103023"/>
                  </a:cubicBezTo>
                  <a:lnTo>
                    <a:pt x="230040" y="103023"/>
                  </a:lnTo>
                  <a:cubicBezTo>
                    <a:pt x="228797" y="101773"/>
                    <a:pt x="226310" y="101773"/>
                    <a:pt x="226310" y="101773"/>
                  </a:cubicBezTo>
                  <a:lnTo>
                    <a:pt x="226310" y="99272"/>
                  </a:lnTo>
                  <a:cubicBezTo>
                    <a:pt x="220092" y="99272"/>
                    <a:pt x="218849" y="94270"/>
                    <a:pt x="215118" y="95520"/>
                  </a:cubicBezTo>
                  <a:cubicBezTo>
                    <a:pt x="217605" y="94270"/>
                    <a:pt x="210145" y="93019"/>
                    <a:pt x="208901" y="90519"/>
                  </a:cubicBezTo>
                  <a:cubicBezTo>
                    <a:pt x="215118" y="91769"/>
                    <a:pt x="220092" y="98021"/>
                    <a:pt x="222579" y="95520"/>
                  </a:cubicBezTo>
                  <a:cubicBezTo>
                    <a:pt x="220092" y="94270"/>
                    <a:pt x="217605" y="94270"/>
                    <a:pt x="217605" y="91769"/>
                  </a:cubicBezTo>
                  <a:cubicBezTo>
                    <a:pt x="218849" y="93019"/>
                    <a:pt x="220092" y="94270"/>
                    <a:pt x="221336" y="94270"/>
                  </a:cubicBezTo>
                  <a:cubicBezTo>
                    <a:pt x="216362" y="88018"/>
                    <a:pt x="211388" y="89268"/>
                    <a:pt x="207658" y="88018"/>
                  </a:cubicBezTo>
                  <a:lnTo>
                    <a:pt x="215118" y="90519"/>
                  </a:lnTo>
                  <a:cubicBezTo>
                    <a:pt x="212632" y="91769"/>
                    <a:pt x="210145" y="89268"/>
                    <a:pt x="208901" y="89268"/>
                  </a:cubicBezTo>
                  <a:cubicBezTo>
                    <a:pt x="206414" y="86767"/>
                    <a:pt x="202684" y="86767"/>
                    <a:pt x="200197" y="84266"/>
                  </a:cubicBezTo>
                  <a:cubicBezTo>
                    <a:pt x="201440" y="85517"/>
                    <a:pt x="201440" y="85517"/>
                    <a:pt x="201440" y="85517"/>
                  </a:cubicBezTo>
                  <a:cubicBezTo>
                    <a:pt x="195223" y="81765"/>
                    <a:pt x="195223" y="76764"/>
                    <a:pt x="191492" y="75513"/>
                  </a:cubicBezTo>
                  <a:cubicBezTo>
                    <a:pt x="189006" y="74263"/>
                    <a:pt x="182788" y="71762"/>
                    <a:pt x="184032" y="74263"/>
                  </a:cubicBezTo>
                  <a:cubicBezTo>
                    <a:pt x="181545" y="73012"/>
                    <a:pt x="193979" y="78014"/>
                    <a:pt x="189006" y="79265"/>
                  </a:cubicBezTo>
                  <a:cubicBezTo>
                    <a:pt x="186519" y="73012"/>
                    <a:pt x="179058" y="75513"/>
                    <a:pt x="171597" y="69261"/>
                  </a:cubicBezTo>
                  <a:cubicBezTo>
                    <a:pt x="176571" y="69261"/>
                    <a:pt x="170353" y="66760"/>
                    <a:pt x="174084" y="66760"/>
                  </a:cubicBezTo>
                  <a:cubicBezTo>
                    <a:pt x="169110" y="64259"/>
                    <a:pt x="169110" y="65510"/>
                    <a:pt x="167866" y="65510"/>
                  </a:cubicBezTo>
                  <a:lnTo>
                    <a:pt x="166623" y="64259"/>
                  </a:lnTo>
                  <a:cubicBezTo>
                    <a:pt x="159162" y="63009"/>
                    <a:pt x="164136" y="64259"/>
                    <a:pt x="154188" y="61758"/>
                  </a:cubicBezTo>
                  <a:cubicBezTo>
                    <a:pt x="157919" y="61758"/>
                    <a:pt x="151701" y="59257"/>
                    <a:pt x="154188" y="59257"/>
                  </a:cubicBezTo>
                  <a:cubicBezTo>
                    <a:pt x="151701" y="59257"/>
                    <a:pt x="150458" y="58007"/>
                    <a:pt x="147971" y="56756"/>
                  </a:cubicBezTo>
                  <a:cubicBezTo>
                    <a:pt x="138023" y="54256"/>
                    <a:pt x="141753" y="53005"/>
                    <a:pt x="131806" y="50504"/>
                  </a:cubicBezTo>
                  <a:lnTo>
                    <a:pt x="133049" y="51755"/>
                  </a:lnTo>
                  <a:lnTo>
                    <a:pt x="97007" y="40507"/>
                  </a:lnTo>
                  <a:lnTo>
                    <a:pt x="89527" y="38000"/>
                  </a:lnTo>
                  <a:cubicBezTo>
                    <a:pt x="90771" y="39250"/>
                    <a:pt x="92014" y="39250"/>
                    <a:pt x="93258" y="39250"/>
                  </a:cubicBezTo>
                  <a:cubicBezTo>
                    <a:pt x="93258" y="38000"/>
                    <a:pt x="90771" y="36749"/>
                    <a:pt x="89527" y="35499"/>
                  </a:cubicBezTo>
                  <a:lnTo>
                    <a:pt x="87040" y="36749"/>
                  </a:lnTo>
                  <a:lnTo>
                    <a:pt x="87040" y="34248"/>
                  </a:lnTo>
                  <a:cubicBezTo>
                    <a:pt x="82066" y="32998"/>
                    <a:pt x="87040" y="36749"/>
                    <a:pt x="83310" y="35499"/>
                  </a:cubicBezTo>
                  <a:cubicBezTo>
                    <a:pt x="82066" y="31747"/>
                    <a:pt x="65901" y="30497"/>
                    <a:pt x="62171" y="26746"/>
                  </a:cubicBezTo>
                  <a:cubicBezTo>
                    <a:pt x="58440" y="27996"/>
                    <a:pt x="69632" y="29247"/>
                    <a:pt x="67145" y="30497"/>
                  </a:cubicBezTo>
                  <a:cubicBezTo>
                    <a:pt x="65901" y="29247"/>
                    <a:pt x="64658" y="29247"/>
                    <a:pt x="62171" y="27996"/>
                  </a:cubicBezTo>
                  <a:lnTo>
                    <a:pt x="63414" y="29247"/>
                  </a:lnTo>
                  <a:cubicBezTo>
                    <a:pt x="49736" y="25495"/>
                    <a:pt x="46006" y="22994"/>
                    <a:pt x="33571" y="20493"/>
                  </a:cubicBezTo>
                  <a:cubicBezTo>
                    <a:pt x="31084" y="19243"/>
                    <a:pt x="28597" y="19243"/>
                    <a:pt x="26110" y="20493"/>
                  </a:cubicBezTo>
                  <a:cubicBezTo>
                    <a:pt x="26110" y="19243"/>
                    <a:pt x="28597" y="19243"/>
                    <a:pt x="27353" y="19243"/>
                  </a:cubicBezTo>
                  <a:cubicBezTo>
                    <a:pt x="18649" y="20493"/>
                    <a:pt x="12432" y="12991"/>
                    <a:pt x="8701" y="15492"/>
                  </a:cubicBezTo>
                  <a:cubicBezTo>
                    <a:pt x="8701" y="12991"/>
                    <a:pt x="-3" y="9239"/>
                    <a:pt x="3727" y="6738"/>
                  </a:cubicBezTo>
                  <a:lnTo>
                    <a:pt x="1240" y="6738"/>
                  </a:lnTo>
                  <a:cubicBezTo>
                    <a:pt x="2484" y="5488"/>
                    <a:pt x="11188" y="7989"/>
                    <a:pt x="12432" y="5488"/>
                  </a:cubicBezTo>
                  <a:close/>
                  <a:moveTo>
                    <a:pt x="5488" y="0"/>
                  </a:moveTo>
                  <a:lnTo>
                    <a:pt x="9609" y="0"/>
                  </a:lnTo>
                  <a:lnTo>
                    <a:pt x="8236" y="2745"/>
                  </a:lnTo>
                  <a:close/>
                  <a:moveTo>
                    <a:pt x="3661" y="0"/>
                  </a:moveTo>
                  <a:lnTo>
                    <a:pt x="3661" y="3661"/>
                  </a:lnTo>
                  <a:lnTo>
                    <a:pt x="0" y="3661"/>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6" name="Freeform 1061">
              <a:extLst>
                <a:ext uri="{FF2B5EF4-FFF2-40B4-BE49-F238E27FC236}">
                  <a16:creationId xmlns:a16="http://schemas.microsoft.com/office/drawing/2014/main" id="{00DF40A4-8D53-5D4D-8B6F-8C81F06ED433}"/>
                </a:ext>
              </a:extLst>
            </p:cNvPr>
            <p:cNvSpPr>
              <a:spLocks noChangeArrowheads="1"/>
            </p:cNvSpPr>
            <p:nvPr/>
          </p:nvSpPr>
          <p:spPr bwMode="auto">
            <a:xfrm>
              <a:off x="17830184" y="11224977"/>
              <a:ext cx="862407" cy="604235"/>
            </a:xfrm>
            <a:custGeom>
              <a:avLst/>
              <a:gdLst>
                <a:gd name="T0" fmla="*/ 693 w 694"/>
                <a:gd name="T1" fmla="*/ 484 h 485"/>
                <a:gd name="T2" fmla="*/ 0 w 694"/>
                <a:gd name="T3" fmla="*/ 484 h 485"/>
                <a:gd name="T4" fmla="*/ 0 w 694"/>
                <a:gd name="T5" fmla="*/ 0 h 485"/>
                <a:gd name="T6" fmla="*/ 693 w 694"/>
                <a:gd name="T7" fmla="*/ 0 h 485"/>
                <a:gd name="T8" fmla="*/ 693 w 694"/>
                <a:gd name="T9" fmla="*/ 484 h 485"/>
              </a:gdLst>
              <a:ahLst/>
              <a:cxnLst>
                <a:cxn ang="0">
                  <a:pos x="T0" y="T1"/>
                </a:cxn>
                <a:cxn ang="0">
                  <a:pos x="T2" y="T3"/>
                </a:cxn>
                <a:cxn ang="0">
                  <a:pos x="T4" y="T5"/>
                </a:cxn>
                <a:cxn ang="0">
                  <a:pos x="T6" y="T7"/>
                </a:cxn>
                <a:cxn ang="0">
                  <a:pos x="T8" y="T9"/>
                </a:cxn>
              </a:cxnLst>
              <a:rect l="0" t="0" r="r" b="b"/>
              <a:pathLst>
                <a:path w="694" h="485">
                  <a:moveTo>
                    <a:pt x="693" y="484"/>
                  </a:moveTo>
                  <a:lnTo>
                    <a:pt x="0" y="484"/>
                  </a:lnTo>
                  <a:lnTo>
                    <a:pt x="0" y="0"/>
                  </a:lnTo>
                  <a:lnTo>
                    <a:pt x="693" y="0"/>
                  </a:lnTo>
                  <a:lnTo>
                    <a:pt x="693" y="484"/>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7" name="Freeform 1062">
              <a:extLst>
                <a:ext uri="{FF2B5EF4-FFF2-40B4-BE49-F238E27FC236}">
                  <a16:creationId xmlns:a16="http://schemas.microsoft.com/office/drawing/2014/main" id="{5228E1AF-C51D-F847-807E-9B728CEFE074}"/>
                </a:ext>
              </a:extLst>
            </p:cNvPr>
            <p:cNvSpPr>
              <a:spLocks noChangeArrowheads="1"/>
            </p:cNvSpPr>
            <p:nvPr/>
          </p:nvSpPr>
          <p:spPr bwMode="auto">
            <a:xfrm>
              <a:off x="18384980" y="10346086"/>
              <a:ext cx="587758" cy="851420"/>
            </a:xfrm>
            <a:custGeom>
              <a:avLst/>
              <a:gdLst>
                <a:gd name="T0" fmla="*/ 391 w 471"/>
                <a:gd name="T1" fmla="*/ 566 h 683"/>
                <a:gd name="T2" fmla="*/ 391 w 471"/>
                <a:gd name="T3" fmla="*/ 566 h 683"/>
                <a:gd name="T4" fmla="*/ 335 w 471"/>
                <a:gd name="T5" fmla="*/ 625 h 683"/>
                <a:gd name="T6" fmla="*/ 335 w 471"/>
                <a:gd name="T7" fmla="*/ 625 h 683"/>
                <a:gd name="T8" fmla="*/ 181 w 471"/>
                <a:gd name="T9" fmla="*/ 643 h 683"/>
                <a:gd name="T10" fmla="*/ 181 w 471"/>
                <a:gd name="T11" fmla="*/ 643 h 683"/>
                <a:gd name="T12" fmla="*/ 155 w 471"/>
                <a:gd name="T13" fmla="*/ 628 h 683"/>
                <a:gd name="T14" fmla="*/ 155 w 471"/>
                <a:gd name="T15" fmla="*/ 628 h 683"/>
                <a:gd name="T16" fmla="*/ 143 w 471"/>
                <a:gd name="T17" fmla="*/ 621 h 683"/>
                <a:gd name="T18" fmla="*/ 143 w 471"/>
                <a:gd name="T19" fmla="*/ 621 h 683"/>
                <a:gd name="T20" fmla="*/ 72 w 471"/>
                <a:gd name="T21" fmla="*/ 406 h 683"/>
                <a:gd name="T22" fmla="*/ 72 w 471"/>
                <a:gd name="T23" fmla="*/ 406 h 683"/>
                <a:gd name="T24" fmla="*/ 183 w 471"/>
                <a:gd name="T25" fmla="*/ 248 h 683"/>
                <a:gd name="T26" fmla="*/ 183 w 471"/>
                <a:gd name="T27" fmla="*/ 248 h 683"/>
                <a:gd name="T28" fmla="*/ 267 w 471"/>
                <a:gd name="T29" fmla="*/ 106 h 683"/>
                <a:gd name="T30" fmla="*/ 267 w 471"/>
                <a:gd name="T31" fmla="*/ 106 h 683"/>
                <a:gd name="T32" fmla="*/ 371 w 471"/>
                <a:gd name="T33" fmla="*/ 44 h 683"/>
                <a:gd name="T34" fmla="*/ 371 w 471"/>
                <a:gd name="T35" fmla="*/ 44 h 683"/>
                <a:gd name="T36" fmla="*/ 458 w 471"/>
                <a:gd name="T37" fmla="*/ 81 h 683"/>
                <a:gd name="T38" fmla="*/ 458 w 471"/>
                <a:gd name="T39" fmla="*/ 81 h 683"/>
                <a:gd name="T40" fmla="*/ 441 w 471"/>
                <a:gd name="T41" fmla="*/ 220 h 683"/>
                <a:gd name="T42" fmla="*/ 441 w 471"/>
                <a:gd name="T43" fmla="*/ 220 h 683"/>
                <a:gd name="T44" fmla="*/ 429 w 471"/>
                <a:gd name="T45" fmla="*/ 307 h 683"/>
                <a:gd name="T46" fmla="*/ 429 w 471"/>
                <a:gd name="T47" fmla="*/ 307 h 683"/>
                <a:gd name="T48" fmla="*/ 419 w 471"/>
                <a:gd name="T49" fmla="*/ 463 h 683"/>
                <a:gd name="T50" fmla="*/ 419 w 471"/>
                <a:gd name="T51" fmla="*/ 463 h 683"/>
                <a:gd name="T52" fmla="*/ 391 w 471"/>
                <a:gd name="T53" fmla="*/ 566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1" h="683">
                  <a:moveTo>
                    <a:pt x="391" y="566"/>
                  </a:moveTo>
                  <a:lnTo>
                    <a:pt x="391" y="566"/>
                  </a:lnTo>
                  <a:cubicBezTo>
                    <a:pt x="370" y="583"/>
                    <a:pt x="334" y="600"/>
                    <a:pt x="335" y="625"/>
                  </a:cubicBezTo>
                  <a:lnTo>
                    <a:pt x="335" y="625"/>
                  </a:lnTo>
                  <a:cubicBezTo>
                    <a:pt x="337" y="648"/>
                    <a:pt x="266" y="682"/>
                    <a:pt x="181" y="643"/>
                  </a:cubicBezTo>
                  <a:lnTo>
                    <a:pt x="181" y="643"/>
                  </a:lnTo>
                  <a:cubicBezTo>
                    <a:pt x="173" y="639"/>
                    <a:pt x="164" y="634"/>
                    <a:pt x="155" y="628"/>
                  </a:cubicBezTo>
                  <a:lnTo>
                    <a:pt x="155" y="628"/>
                  </a:lnTo>
                  <a:cubicBezTo>
                    <a:pt x="151" y="627"/>
                    <a:pt x="147" y="623"/>
                    <a:pt x="143" y="621"/>
                  </a:cubicBezTo>
                  <a:lnTo>
                    <a:pt x="143" y="621"/>
                  </a:lnTo>
                  <a:cubicBezTo>
                    <a:pt x="143" y="621"/>
                    <a:pt x="0" y="507"/>
                    <a:pt x="72" y="406"/>
                  </a:cubicBezTo>
                  <a:lnTo>
                    <a:pt x="72" y="406"/>
                  </a:lnTo>
                  <a:cubicBezTo>
                    <a:pt x="145" y="305"/>
                    <a:pt x="168" y="335"/>
                    <a:pt x="183" y="248"/>
                  </a:cubicBezTo>
                  <a:lnTo>
                    <a:pt x="183" y="248"/>
                  </a:lnTo>
                  <a:cubicBezTo>
                    <a:pt x="198" y="161"/>
                    <a:pt x="203" y="122"/>
                    <a:pt x="267" y="106"/>
                  </a:cubicBezTo>
                  <a:lnTo>
                    <a:pt x="267" y="106"/>
                  </a:lnTo>
                  <a:cubicBezTo>
                    <a:pt x="331" y="88"/>
                    <a:pt x="338" y="87"/>
                    <a:pt x="371" y="44"/>
                  </a:cubicBezTo>
                  <a:lnTo>
                    <a:pt x="371" y="44"/>
                  </a:lnTo>
                  <a:cubicBezTo>
                    <a:pt x="403" y="0"/>
                    <a:pt x="470" y="25"/>
                    <a:pt x="458" y="81"/>
                  </a:cubicBezTo>
                  <a:lnTo>
                    <a:pt x="458" y="81"/>
                  </a:lnTo>
                  <a:cubicBezTo>
                    <a:pt x="445" y="137"/>
                    <a:pt x="426" y="192"/>
                    <a:pt x="441" y="220"/>
                  </a:cubicBezTo>
                  <a:lnTo>
                    <a:pt x="441" y="220"/>
                  </a:lnTo>
                  <a:cubicBezTo>
                    <a:pt x="457" y="247"/>
                    <a:pt x="455" y="299"/>
                    <a:pt x="429" y="307"/>
                  </a:cubicBezTo>
                  <a:lnTo>
                    <a:pt x="429" y="307"/>
                  </a:lnTo>
                  <a:cubicBezTo>
                    <a:pt x="405" y="316"/>
                    <a:pt x="387" y="422"/>
                    <a:pt x="419" y="463"/>
                  </a:cubicBezTo>
                  <a:lnTo>
                    <a:pt x="419" y="463"/>
                  </a:lnTo>
                  <a:cubicBezTo>
                    <a:pt x="451" y="504"/>
                    <a:pt x="412" y="549"/>
                    <a:pt x="391" y="566"/>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68" name="Freeform 1063">
              <a:extLst>
                <a:ext uri="{FF2B5EF4-FFF2-40B4-BE49-F238E27FC236}">
                  <a16:creationId xmlns:a16="http://schemas.microsoft.com/office/drawing/2014/main" id="{78EFF61D-8B51-3540-BD70-B11B3506ED8A}"/>
                </a:ext>
              </a:extLst>
            </p:cNvPr>
            <p:cNvSpPr>
              <a:spLocks noChangeArrowheads="1"/>
            </p:cNvSpPr>
            <p:nvPr/>
          </p:nvSpPr>
          <p:spPr bwMode="auto">
            <a:xfrm>
              <a:off x="18577239" y="10653701"/>
              <a:ext cx="230708" cy="494374"/>
            </a:xfrm>
            <a:custGeom>
              <a:avLst/>
              <a:gdLst>
                <a:gd name="T0" fmla="*/ 26 w 187"/>
                <a:gd name="T1" fmla="*/ 397 h 398"/>
                <a:gd name="T2" fmla="*/ 26 w 187"/>
                <a:gd name="T3" fmla="*/ 397 h 398"/>
                <a:gd name="T4" fmla="*/ 0 w 187"/>
                <a:gd name="T5" fmla="*/ 382 h 398"/>
                <a:gd name="T6" fmla="*/ 0 w 187"/>
                <a:gd name="T7" fmla="*/ 382 h 398"/>
                <a:gd name="T8" fmla="*/ 2 w 187"/>
                <a:gd name="T9" fmla="*/ 377 h 398"/>
                <a:gd name="T10" fmla="*/ 2 w 187"/>
                <a:gd name="T11" fmla="*/ 377 h 398"/>
                <a:gd name="T12" fmla="*/ 7 w 187"/>
                <a:gd name="T13" fmla="*/ 364 h 398"/>
                <a:gd name="T14" fmla="*/ 11 w 187"/>
                <a:gd name="T15" fmla="*/ 349 h 398"/>
                <a:gd name="T16" fmla="*/ 16 w 187"/>
                <a:gd name="T17" fmla="*/ 336 h 398"/>
                <a:gd name="T18" fmla="*/ 16 w 187"/>
                <a:gd name="T19" fmla="*/ 336 h 398"/>
                <a:gd name="T20" fmla="*/ 26 w 187"/>
                <a:gd name="T21" fmla="*/ 308 h 398"/>
                <a:gd name="T22" fmla="*/ 26 w 187"/>
                <a:gd name="T23" fmla="*/ 308 h 398"/>
                <a:gd name="T24" fmla="*/ 73 w 187"/>
                <a:gd name="T25" fmla="*/ 202 h 398"/>
                <a:gd name="T26" fmla="*/ 73 w 187"/>
                <a:gd name="T27" fmla="*/ 202 h 398"/>
                <a:gd name="T28" fmla="*/ 99 w 187"/>
                <a:gd name="T29" fmla="*/ 150 h 398"/>
                <a:gd name="T30" fmla="*/ 99 w 187"/>
                <a:gd name="T31" fmla="*/ 150 h 398"/>
                <a:gd name="T32" fmla="*/ 112 w 187"/>
                <a:gd name="T33" fmla="*/ 124 h 398"/>
                <a:gd name="T34" fmla="*/ 126 w 187"/>
                <a:gd name="T35" fmla="*/ 99 h 398"/>
                <a:gd name="T36" fmla="*/ 133 w 187"/>
                <a:gd name="T37" fmla="*/ 87 h 398"/>
                <a:gd name="T38" fmla="*/ 141 w 187"/>
                <a:gd name="T39" fmla="*/ 74 h 398"/>
                <a:gd name="T40" fmla="*/ 155 w 187"/>
                <a:gd name="T41" fmla="*/ 49 h 398"/>
                <a:gd name="T42" fmla="*/ 155 w 187"/>
                <a:gd name="T43" fmla="*/ 49 h 398"/>
                <a:gd name="T44" fmla="*/ 163 w 187"/>
                <a:gd name="T45" fmla="*/ 37 h 398"/>
                <a:gd name="T46" fmla="*/ 170 w 187"/>
                <a:gd name="T47" fmla="*/ 25 h 398"/>
                <a:gd name="T48" fmla="*/ 186 w 187"/>
                <a:gd name="T49" fmla="*/ 0 h 398"/>
                <a:gd name="T50" fmla="*/ 172 w 187"/>
                <a:gd name="T51" fmla="*/ 26 h 398"/>
                <a:gd name="T52" fmla="*/ 165 w 187"/>
                <a:gd name="T53" fmla="*/ 38 h 398"/>
                <a:gd name="T54" fmla="*/ 165 w 187"/>
                <a:gd name="T55" fmla="*/ 38 h 398"/>
                <a:gd name="T56" fmla="*/ 159 w 187"/>
                <a:gd name="T57" fmla="*/ 51 h 398"/>
                <a:gd name="T58" fmla="*/ 146 w 187"/>
                <a:gd name="T59" fmla="*/ 77 h 398"/>
                <a:gd name="T60" fmla="*/ 139 w 187"/>
                <a:gd name="T61" fmla="*/ 89 h 398"/>
                <a:gd name="T62" fmla="*/ 133 w 187"/>
                <a:gd name="T63" fmla="*/ 103 h 398"/>
                <a:gd name="T64" fmla="*/ 121 w 187"/>
                <a:gd name="T65" fmla="*/ 129 h 398"/>
                <a:gd name="T66" fmla="*/ 121 w 187"/>
                <a:gd name="T67" fmla="*/ 129 h 398"/>
                <a:gd name="T68" fmla="*/ 109 w 187"/>
                <a:gd name="T69" fmla="*/ 155 h 398"/>
                <a:gd name="T70" fmla="*/ 109 w 187"/>
                <a:gd name="T71" fmla="*/ 155 h 398"/>
                <a:gd name="T72" fmla="*/ 87 w 187"/>
                <a:gd name="T73" fmla="*/ 208 h 398"/>
                <a:gd name="T74" fmla="*/ 87 w 187"/>
                <a:gd name="T75" fmla="*/ 208 h 398"/>
                <a:gd name="T76" fmla="*/ 49 w 187"/>
                <a:gd name="T77" fmla="*/ 316 h 398"/>
                <a:gd name="T78" fmla="*/ 49 w 187"/>
                <a:gd name="T79" fmla="*/ 316 h 398"/>
                <a:gd name="T80" fmla="*/ 40 w 187"/>
                <a:gd name="T81" fmla="*/ 344 h 398"/>
                <a:gd name="T82" fmla="*/ 37 w 187"/>
                <a:gd name="T83" fmla="*/ 357 h 398"/>
                <a:gd name="T84" fmla="*/ 33 w 187"/>
                <a:gd name="T85" fmla="*/ 371 h 398"/>
                <a:gd name="T86" fmla="*/ 33 w 187"/>
                <a:gd name="T87" fmla="*/ 371 h 398"/>
                <a:gd name="T88" fmla="*/ 29 w 187"/>
                <a:gd name="T89" fmla="*/ 385 h 398"/>
                <a:gd name="T90" fmla="*/ 29 w 187"/>
                <a:gd name="T91" fmla="*/ 385 h 398"/>
                <a:gd name="T92" fmla="*/ 26 w 187"/>
                <a:gd name="T93"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398">
                  <a:moveTo>
                    <a:pt x="26" y="397"/>
                  </a:moveTo>
                  <a:lnTo>
                    <a:pt x="26" y="397"/>
                  </a:lnTo>
                  <a:cubicBezTo>
                    <a:pt x="18" y="393"/>
                    <a:pt x="9" y="388"/>
                    <a:pt x="0" y="382"/>
                  </a:cubicBezTo>
                  <a:lnTo>
                    <a:pt x="0" y="382"/>
                  </a:lnTo>
                  <a:cubicBezTo>
                    <a:pt x="1" y="381"/>
                    <a:pt x="1" y="379"/>
                    <a:pt x="2" y="377"/>
                  </a:cubicBezTo>
                  <a:lnTo>
                    <a:pt x="2" y="377"/>
                  </a:lnTo>
                  <a:cubicBezTo>
                    <a:pt x="4" y="373"/>
                    <a:pt x="5" y="368"/>
                    <a:pt x="7" y="364"/>
                  </a:cubicBezTo>
                  <a:lnTo>
                    <a:pt x="11" y="349"/>
                  </a:lnTo>
                  <a:lnTo>
                    <a:pt x="16" y="336"/>
                  </a:lnTo>
                  <a:lnTo>
                    <a:pt x="16" y="336"/>
                  </a:lnTo>
                  <a:cubicBezTo>
                    <a:pt x="20" y="327"/>
                    <a:pt x="23" y="318"/>
                    <a:pt x="26" y="308"/>
                  </a:cubicBezTo>
                  <a:lnTo>
                    <a:pt x="26" y="308"/>
                  </a:lnTo>
                  <a:cubicBezTo>
                    <a:pt x="40" y="272"/>
                    <a:pt x="56" y="237"/>
                    <a:pt x="73" y="202"/>
                  </a:cubicBezTo>
                  <a:lnTo>
                    <a:pt x="73" y="202"/>
                  </a:lnTo>
                  <a:cubicBezTo>
                    <a:pt x="81" y="185"/>
                    <a:pt x="89" y="167"/>
                    <a:pt x="99" y="150"/>
                  </a:cubicBezTo>
                  <a:lnTo>
                    <a:pt x="99" y="150"/>
                  </a:lnTo>
                  <a:cubicBezTo>
                    <a:pt x="103" y="141"/>
                    <a:pt x="107" y="133"/>
                    <a:pt x="112" y="124"/>
                  </a:cubicBezTo>
                  <a:lnTo>
                    <a:pt x="126" y="99"/>
                  </a:lnTo>
                  <a:lnTo>
                    <a:pt x="133" y="87"/>
                  </a:lnTo>
                  <a:lnTo>
                    <a:pt x="141" y="74"/>
                  </a:lnTo>
                  <a:lnTo>
                    <a:pt x="155" y="49"/>
                  </a:lnTo>
                  <a:lnTo>
                    <a:pt x="155" y="49"/>
                  </a:lnTo>
                  <a:cubicBezTo>
                    <a:pt x="158" y="45"/>
                    <a:pt x="160" y="41"/>
                    <a:pt x="163" y="37"/>
                  </a:cubicBezTo>
                  <a:lnTo>
                    <a:pt x="170" y="25"/>
                  </a:lnTo>
                  <a:lnTo>
                    <a:pt x="186" y="0"/>
                  </a:lnTo>
                  <a:lnTo>
                    <a:pt x="172" y="26"/>
                  </a:lnTo>
                  <a:lnTo>
                    <a:pt x="165" y="38"/>
                  </a:lnTo>
                  <a:lnTo>
                    <a:pt x="165" y="38"/>
                  </a:lnTo>
                  <a:cubicBezTo>
                    <a:pt x="163" y="42"/>
                    <a:pt x="161" y="47"/>
                    <a:pt x="159" y="51"/>
                  </a:cubicBezTo>
                  <a:lnTo>
                    <a:pt x="146" y="77"/>
                  </a:lnTo>
                  <a:lnTo>
                    <a:pt x="139" y="89"/>
                  </a:lnTo>
                  <a:lnTo>
                    <a:pt x="133" y="103"/>
                  </a:lnTo>
                  <a:lnTo>
                    <a:pt x="121" y="129"/>
                  </a:lnTo>
                  <a:lnTo>
                    <a:pt x="121" y="129"/>
                  </a:lnTo>
                  <a:cubicBezTo>
                    <a:pt x="117" y="138"/>
                    <a:pt x="113" y="146"/>
                    <a:pt x="109" y="155"/>
                  </a:cubicBezTo>
                  <a:lnTo>
                    <a:pt x="109" y="155"/>
                  </a:lnTo>
                  <a:cubicBezTo>
                    <a:pt x="101" y="173"/>
                    <a:pt x="94" y="191"/>
                    <a:pt x="87" y="208"/>
                  </a:cubicBezTo>
                  <a:lnTo>
                    <a:pt x="87" y="208"/>
                  </a:lnTo>
                  <a:cubicBezTo>
                    <a:pt x="73" y="244"/>
                    <a:pt x="60" y="280"/>
                    <a:pt x="49" y="316"/>
                  </a:cubicBezTo>
                  <a:lnTo>
                    <a:pt x="49" y="316"/>
                  </a:lnTo>
                  <a:cubicBezTo>
                    <a:pt x="46" y="325"/>
                    <a:pt x="43" y="335"/>
                    <a:pt x="40" y="344"/>
                  </a:cubicBezTo>
                  <a:lnTo>
                    <a:pt x="37" y="357"/>
                  </a:lnTo>
                  <a:lnTo>
                    <a:pt x="33" y="371"/>
                  </a:lnTo>
                  <a:lnTo>
                    <a:pt x="33" y="371"/>
                  </a:lnTo>
                  <a:cubicBezTo>
                    <a:pt x="32" y="376"/>
                    <a:pt x="31" y="381"/>
                    <a:pt x="29" y="385"/>
                  </a:cubicBezTo>
                  <a:lnTo>
                    <a:pt x="29" y="385"/>
                  </a:lnTo>
                  <a:cubicBezTo>
                    <a:pt x="28" y="389"/>
                    <a:pt x="27" y="393"/>
                    <a:pt x="26" y="397"/>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69" name="Freeform 1064">
              <a:extLst>
                <a:ext uri="{FF2B5EF4-FFF2-40B4-BE49-F238E27FC236}">
                  <a16:creationId xmlns:a16="http://schemas.microsoft.com/office/drawing/2014/main" id="{A5AFC075-2CC6-6F42-8624-BADC3C40FCAA}"/>
                </a:ext>
              </a:extLst>
            </p:cNvPr>
            <p:cNvSpPr>
              <a:spLocks noChangeArrowheads="1"/>
            </p:cNvSpPr>
            <p:nvPr/>
          </p:nvSpPr>
          <p:spPr bwMode="auto">
            <a:xfrm>
              <a:off x="17407218" y="10291159"/>
              <a:ext cx="758040" cy="928323"/>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0" name="Freeform 1065">
              <a:extLst>
                <a:ext uri="{FF2B5EF4-FFF2-40B4-BE49-F238E27FC236}">
                  <a16:creationId xmlns:a16="http://schemas.microsoft.com/office/drawing/2014/main" id="{6BD97686-31F2-8842-9243-3FE65CBAA63F}"/>
                </a:ext>
              </a:extLst>
            </p:cNvPr>
            <p:cNvSpPr>
              <a:spLocks noChangeArrowheads="1"/>
            </p:cNvSpPr>
            <p:nvPr/>
          </p:nvSpPr>
          <p:spPr bwMode="auto">
            <a:xfrm>
              <a:off x="17407218" y="10291159"/>
              <a:ext cx="758040" cy="928323"/>
            </a:xfrm>
            <a:custGeom>
              <a:avLst/>
              <a:gdLst>
                <a:gd name="T0" fmla="*/ 177 w 610"/>
                <a:gd name="T1" fmla="*/ 636 h 747"/>
                <a:gd name="T2" fmla="*/ 177 w 610"/>
                <a:gd name="T3" fmla="*/ 636 h 747"/>
                <a:gd name="T4" fmla="*/ 249 w 610"/>
                <a:gd name="T5" fmla="*/ 694 h 747"/>
                <a:gd name="T6" fmla="*/ 249 w 610"/>
                <a:gd name="T7" fmla="*/ 694 h 747"/>
                <a:gd name="T8" fmla="*/ 425 w 610"/>
                <a:gd name="T9" fmla="*/ 689 h 747"/>
                <a:gd name="T10" fmla="*/ 425 w 610"/>
                <a:gd name="T11" fmla="*/ 689 h 747"/>
                <a:gd name="T12" fmla="*/ 453 w 610"/>
                <a:gd name="T13" fmla="*/ 669 h 747"/>
                <a:gd name="T14" fmla="*/ 453 w 610"/>
                <a:gd name="T15" fmla="*/ 669 h 747"/>
                <a:gd name="T16" fmla="*/ 465 w 610"/>
                <a:gd name="T17" fmla="*/ 658 h 747"/>
                <a:gd name="T18" fmla="*/ 465 w 610"/>
                <a:gd name="T19" fmla="*/ 658 h 747"/>
                <a:gd name="T20" fmla="*/ 510 w 610"/>
                <a:gd name="T21" fmla="*/ 404 h 747"/>
                <a:gd name="T22" fmla="*/ 510 w 610"/>
                <a:gd name="T23" fmla="*/ 404 h 747"/>
                <a:gd name="T24" fmla="*/ 360 w 610"/>
                <a:gd name="T25" fmla="*/ 244 h 747"/>
                <a:gd name="T26" fmla="*/ 360 w 610"/>
                <a:gd name="T27" fmla="*/ 244 h 747"/>
                <a:gd name="T28" fmla="*/ 243 w 610"/>
                <a:gd name="T29" fmla="*/ 97 h 747"/>
                <a:gd name="T30" fmla="*/ 243 w 610"/>
                <a:gd name="T31" fmla="*/ 97 h 747"/>
                <a:gd name="T32" fmla="*/ 115 w 610"/>
                <a:gd name="T33" fmla="*/ 44 h 747"/>
                <a:gd name="T34" fmla="*/ 115 w 610"/>
                <a:gd name="T35" fmla="*/ 44 h 747"/>
                <a:gd name="T36" fmla="*/ 24 w 610"/>
                <a:gd name="T37" fmla="*/ 100 h 747"/>
                <a:gd name="T38" fmla="*/ 24 w 610"/>
                <a:gd name="T39" fmla="*/ 100 h 747"/>
                <a:gd name="T40" fmla="*/ 64 w 610"/>
                <a:gd name="T41" fmla="*/ 254 h 747"/>
                <a:gd name="T42" fmla="*/ 64 w 610"/>
                <a:gd name="T43" fmla="*/ 254 h 747"/>
                <a:gd name="T44" fmla="*/ 91 w 610"/>
                <a:gd name="T45" fmla="*/ 351 h 747"/>
                <a:gd name="T46" fmla="*/ 91 w 610"/>
                <a:gd name="T47" fmla="*/ 351 h 747"/>
                <a:gd name="T48" fmla="*/ 128 w 610"/>
                <a:gd name="T49" fmla="*/ 524 h 747"/>
                <a:gd name="T50" fmla="*/ 128 w 610"/>
                <a:gd name="T51" fmla="*/ 524 h 747"/>
                <a:gd name="T52" fmla="*/ 177 w 610"/>
                <a:gd name="T53" fmla="*/ 63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0" h="747">
                  <a:moveTo>
                    <a:pt x="177" y="636"/>
                  </a:moveTo>
                  <a:lnTo>
                    <a:pt x="177" y="636"/>
                  </a:lnTo>
                  <a:cubicBezTo>
                    <a:pt x="204" y="652"/>
                    <a:pt x="247" y="665"/>
                    <a:pt x="249" y="694"/>
                  </a:cubicBezTo>
                  <a:lnTo>
                    <a:pt x="249" y="694"/>
                  </a:lnTo>
                  <a:cubicBezTo>
                    <a:pt x="252" y="719"/>
                    <a:pt x="336" y="746"/>
                    <a:pt x="425" y="689"/>
                  </a:cubicBezTo>
                  <a:lnTo>
                    <a:pt x="425" y="689"/>
                  </a:lnTo>
                  <a:cubicBezTo>
                    <a:pt x="435" y="683"/>
                    <a:pt x="444" y="676"/>
                    <a:pt x="453" y="669"/>
                  </a:cubicBezTo>
                  <a:lnTo>
                    <a:pt x="453" y="669"/>
                  </a:lnTo>
                  <a:cubicBezTo>
                    <a:pt x="457" y="665"/>
                    <a:pt x="461" y="661"/>
                    <a:pt x="465" y="658"/>
                  </a:cubicBezTo>
                  <a:lnTo>
                    <a:pt x="465" y="658"/>
                  </a:lnTo>
                  <a:cubicBezTo>
                    <a:pt x="465" y="658"/>
                    <a:pt x="609" y="506"/>
                    <a:pt x="510" y="404"/>
                  </a:cubicBezTo>
                  <a:lnTo>
                    <a:pt x="510" y="404"/>
                  </a:lnTo>
                  <a:cubicBezTo>
                    <a:pt x="412" y="302"/>
                    <a:pt x="391" y="340"/>
                    <a:pt x="360" y="244"/>
                  </a:cubicBezTo>
                  <a:lnTo>
                    <a:pt x="360" y="244"/>
                  </a:lnTo>
                  <a:cubicBezTo>
                    <a:pt x="329" y="148"/>
                    <a:pt x="317" y="105"/>
                    <a:pt x="243" y="97"/>
                  </a:cubicBezTo>
                  <a:lnTo>
                    <a:pt x="243" y="97"/>
                  </a:lnTo>
                  <a:cubicBezTo>
                    <a:pt x="167" y="88"/>
                    <a:pt x="159" y="88"/>
                    <a:pt x="115" y="44"/>
                  </a:cubicBezTo>
                  <a:lnTo>
                    <a:pt x="115" y="44"/>
                  </a:lnTo>
                  <a:cubicBezTo>
                    <a:pt x="72" y="0"/>
                    <a:pt x="0" y="39"/>
                    <a:pt x="24" y="100"/>
                  </a:cubicBezTo>
                  <a:lnTo>
                    <a:pt x="24" y="100"/>
                  </a:lnTo>
                  <a:cubicBezTo>
                    <a:pt x="47" y="161"/>
                    <a:pt x="78" y="220"/>
                    <a:pt x="64" y="254"/>
                  </a:cubicBezTo>
                  <a:lnTo>
                    <a:pt x="64" y="254"/>
                  </a:lnTo>
                  <a:cubicBezTo>
                    <a:pt x="51" y="287"/>
                    <a:pt x="62" y="346"/>
                    <a:pt x="91" y="351"/>
                  </a:cubicBezTo>
                  <a:lnTo>
                    <a:pt x="91" y="351"/>
                  </a:lnTo>
                  <a:cubicBezTo>
                    <a:pt x="121" y="356"/>
                    <a:pt x="158" y="473"/>
                    <a:pt x="128" y="524"/>
                  </a:cubicBezTo>
                  <a:lnTo>
                    <a:pt x="128" y="524"/>
                  </a:lnTo>
                  <a:cubicBezTo>
                    <a:pt x="99" y="576"/>
                    <a:pt x="150" y="620"/>
                    <a:pt x="177" y="636"/>
                  </a:cubicBezTo>
                </a:path>
              </a:pathLst>
            </a:custGeom>
            <a:solidFill>
              <a:srgbClr val="FFFFFF">
                <a:alpha val="20000"/>
              </a:srgbClr>
            </a:solidFill>
            <a:ln>
              <a:noFill/>
            </a:ln>
            <a:effectLst/>
          </p:spPr>
          <p:txBody>
            <a:bodyPr wrap="none" anchor="ctr"/>
            <a:lstStyle/>
            <a:p>
              <a:endParaRPr lang="en-US" dirty="0">
                <a:latin typeface="DM Sans" pitchFamily="2" charset="77"/>
              </a:endParaRPr>
            </a:p>
          </p:txBody>
        </p:sp>
        <p:sp>
          <p:nvSpPr>
            <p:cNvPr id="71" name="Freeform 1066">
              <a:extLst>
                <a:ext uri="{FF2B5EF4-FFF2-40B4-BE49-F238E27FC236}">
                  <a16:creationId xmlns:a16="http://schemas.microsoft.com/office/drawing/2014/main" id="{4007A7E8-2085-074E-A84C-9B807DF5F84B}"/>
                </a:ext>
              </a:extLst>
            </p:cNvPr>
            <p:cNvSpPr>
              <a:spLocks noChangeArrowheads="1"/>
            </p:cNvSpPr>
            <p:nvPr/>
          </p:nvSpPr>
          <p:spPr bwMode="auto">
            <a:xfrm>
              <a:off x="17637926" y="10626230"/>
              <a:ext cx="340569" cy="527332"/>
            </a:xfrm>
            <a:custGeom>
              <a:avLst/>
              <a:gdLst>
                <a:gd name="T0" fmla="*/ 243 w 272"/>
                <a:gd name="T1" fmla="*/ 422 h 423"/>
                <a:gd name="T2" fmla="*/ 243 w 272"/>
                <a:gd name="T3" fmla="*/ 422 h 423"/>
                <a:gd name="T4" fmla="*/ 271 w 272"/>
                <a:gd name="T5" fmla="*/ 402 h 423"/>
                <a:gd name="T6" fmla="*/ 271 w 272"/>
                <a:gd name="T7" fmla="*/ 402 h 423"/>
                <a:gd name="T8" fmla="*/ 268 w 272"/>
                <a:gd name="T9" fmla="*/ 396 h 423"/>
                <a:gd name="T10" fmla="*/ 268 w 272"/>
                <a:gd name="T11" fmla="*/ 396 h 423"/>
                <a:gd name="T12" fmla="*/ 260 w 272"/>
                <a:gd name="T13" fmla="*/ 381 h 423"/>
                <a:gd name="T14" fmla="*/ 253 w 272"/>
                <a:gd name="T15" fmla="*/ 366 h 423"/>
                <a:gd name="T16" fmla="*/ 245 w 272"/>
                <a:gd name="T17" fmla="*/ 351 h 423"/>
                <a:gd name="T18" fmla="*/ 245 w 272"/>
                <a:gd name="T19" fmla="*/ 351 h 423"/>
                <a:gd name="T20" fmla="*/ 229 w 272"/>
                <a:gd name="T21" fmla="*/ 322 h 423"/>
                <a:gd name="T22" fmla="*/ 229 w 272"/>
                <a:gd name="T23" fmla="*/ 322 h 423"/>
                <a:gd name="T24" fmla="*/ 160 w 272"/>
                <a:gd name="T25" fmla="*/ 210 h 423"/>
                <a:gd name="T26" fmla="*/ 160 w 272"/>
                <a:gd name="T27" fmla="*/ 210 h 423"/>
                <a:gd name="T28" fmla="*/ 122 w 272"/>
                <a:gd name="T29" fmla="*/ 155 h 423"/>
                <a:gd name="T30" fmla="*/ 122 w 272"/>
                <a:gd name="T31" fmla="*/ 155 h 423"/>
                <a:gd name="T32" fmla="*/ 103 w 272"/>
                <a:gd name="T33" fmla="*/ 128 h 423"/>
                <a:gd name="T34" fmla="*/ 83 w 272"/>
                <a:gd name="T35" fmla="*/ 103 h 423"/>
                <a:gd name="T36" fmla="*/ 73 w 272"/>
                <a:gd name="T37" fmla="*/ 89 h 423"/>
                <a:gd name="T38" fmla="*/ 63 w 272"/>
                <a:gd name="T39" fmla="*/ 76 h 423"/>
                <a:gd name="T40" fmla="*/ 42 w 272"/>
                <a:gd name="T41" fmla="*/ 51 h 423"/>
                <a:gd name="T42" fmla="*/ 42 w 272"/>
                <a:gd name="T43" fmla="*/ 51 h 423"/>
                <a:gd name="T44" fmla="*/ 32 w 272"/>
                <a:gd name="T45" fmla="*/ 38 h 423"/>
                <a:gd name="T46" fmla="*/ 21 w 272"/>
                <a:gd name="T47" fmla="*/ 25 h 423"/>
                <a:gd name="T48" fmla="*/ 0 w 272"/>
                <a:gd name="T49" fmla="*/ 0 h 423"/>
                <a:gd name="T50" fmla="*/ 19 w 272"/>
                <a:gd name="T51" fmla="*/ 27 h 423"/>
                <a:gd name="T52" fmla="*/ 29 w 272"/>
                <a:gd name="T53" fmla="*/ 40 h 423"/>
                <a:gd name="T54" fmla="*/ 29 w 272"/>
                <a:gd name="T55" fmla="*/ 40 h 423"/>
                <a:gd name="T56" fmla="*/ 39 w 272"/>
                <a:gd name="T57" fmla="*/ 53 h 423"/>
                <a:gd name="T58" fmla="*/ 58 w 272"/>
                <a:gd name="T59" fmla="*/ 81 h 423"/>
                <a:gd name="T60" fmla="*/ 67 w 272"/>
                <a:gd name="T61" fmla="*/ 94 h 423"/>
                <a:gd name="T62" fmla="*/ 76 w 272"/>
                <a:gd name="T63" fmla="*/ 108 h 423"/>
                <a:gd name="T64" fmla="*/ 94 w 272"/>
                <a:gd name="T65" fmla="*/ 135 h 423"/>
                <a:gd name="T66" fmla="*/ 94 w 272"/>
                <a:gd name="T67" fmla="*/ 135 h 423"/>
                <a:gd name="T68" fmla="*/ 111 w 272"/>
                <a:gd name="T69" fmla="*/ 162 h 423"/>
                <a:gd name="T70" fmla="*/ 111 w 272"/>
                <a:gd name="T71" fmla="*/ 162 h 423"/>
                <a:gd name="T72" fmla="*/ 145 w 272"/>
                <a:gd name="T73" fmla="*/ 219 h 423"/>
                <a:gd name="T74" fmla="*/ 145 w 272"/>
                <a:gd name="T75" fmla="*/ 219 h 423"/>
                <a:gd name="T76" fmla="*/ 206 w 272"/>
                <a:gd name="T77" fmla="*/ 334 h 423"/>
                <a:gd name="T78" fmla="*/ 206 w 272"/>
                <a:gd name="T79" fmla="*/ 334 h 423"/>
                <a:gd name="T80" fmla="*/ 219 w 272"/>
                <a:gd name="T81" fmla="*/ 364 h 423"/>
                <a:gd name="T82" fmla="*/ 226 w 272"/>
                <a:gd name="T83" fmla="*/ 379 h 423"/>
                <a:gd name="T84" fmla="*/ 232 w 272"/>
                <a:gd name="T85" fmla="*/ 394 h 423"/>
                <a:gd name="T86" fmla="*/ 232 w 272"/>
                <a:gd name="T87" fmla="*/ 394 h 423"/>
                <a:gd name="T88" fmla="*/ 238 w 272"/>
                <a:gd name="T89" fmla="*/ 409 h 423"/>
                <a:gd name="T90" fmla="*/ 238 w 272"/>
                <a:gd name="T91" fmla="*/ 409 h 423"/>
                <a:gd name="T92" fmla="*/ 243 w 272"/>
                <a:gd name="T93" fmla="*/ 4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2" h="423">
                  <a:moveTo>
                    <a:pt x="243" y="422"/>
                  </a:moveTo>
                  <a:lnTo>
                    <a:pt x="243" y="422"/>
                  </a:lnTo>
                  <a:cubicBezTo>
                    <a:pt x="253" y="416"/>
                    <a:pt x="262" y="409"/>
                    <a:pt x="271" y="402"/>
                  </a:cubicBezTo>
                  <a:lnTo>
                    <a:pt x="271" y="402"/>
                  </a:lnTo>
                  <a:cubicBezTo>
                    <a:pt x="270" y="399"/>
                    <a:pt x="269" y="397"/>
                    <a:pt x="268" y="396"/>
                  </a:cubicBezTo>
                  <a:lnTo>
                    <a:pt x="268" y="396"/>
                  </a:lnTo>
                  <a:cubicBezTo>
                    <a:pt x="265" y="391"/>
                    <a:pt x="263" y="386"/>
                    <a:pt x="260" y="381"/>
                  </a:cubicBezTo>
                  <a:lnTo>
                    <a:pt x="253" y="366"/>
                  </a:lnTo>
                  <a:lnTo>
                    <a:pt x="245" y="351"/>
                  </a:lnTo>
                  <a:lnTo>
                    <a:pt x="245" y="351"/>
                  </a:lnTo>
                  <a:cubicBezTo>
                    <a:pt x="241" y="341"/>
                    <a:pt x="235" y="332"/>
                    <a:pt x="229" y="322"/>
                  </a:cubicBezTo>
                  <a:lnTo>
                    <a:pt x="229" y="322"/>
                  </a:lnTo>
                  <a:cubicBezTo>
                    <a:pt x="207" y="283"/>
                    <a:pt x="184" y="246"/>
                    <a:pt x="160" y="210"/>
                  </a:cubicBezTo>
                  <a:lnTo>
                    <a:pt x="160" y="210"/>
                  </a:lnTo>
                  <a:cubicBezTo>
                    <a:pt x="147" y="191"/>
                    <a:pt x="135" y="173"/>
                    <a:pt x="122" y="155"/>
                  </a:cubicBezTo>
                  <a:lnTo>
                    <a:pt x="122" y="155"/>
                  </a:lnTo>
                  <a:cubicBezTo>
                    <a:pt x="116" y="146"/>
                    <a:pt x="110" y="138"/>
                    <a:pt x="103" y="128"/>
                  </a:cubicBezTo>
                  <a:lnTo>
                    <a:pt x="83" y="103"/>
                  </a:lnTo>
                  <a:lnTo>
                    <a:pt x="73" y="89"/>
                  </a:lnTo>
                  <a:lnTo>
                    <a:pt x="63" y="76"/>
                  </a:lnTo>
                  <a:lnTo>
                    <a:pt x="42" y="51"/>
                  </a:lnTo>
                  <a:lnTo>
                    <a:pt x="42" y="51"/>
                  </a:lnTo>
                  <a:cubicBezTo>
                    <a:pt x="39" y="46"/>
                    <a:pt x="36" y="42"/>
                    <a:pt x="32" y="38"/>
                  </a:cubicBezTo>
                  <a:lnTo>
                    <a:pt x="21" y="25"/>
                  </a:lnTo>
                  <a:lnTo>
                    <a:pt x="0" y="0"/>
                  </a:lnTo>
                  <a:lnTo>
                    <a:pt x="19" y="27"/>
                  </a:lnTo>
                  <a:lnTo>
                    <a:pt x="29" y="40"/>
                  </a:lnTo>
                  <a:lnTo>
                    <a:pt x="29" y="40"/>
                  </a:lnTo>
                  <a:cubicBezTo>
                    <a:pt x="32" y="45"/>
                    <a:pt x="36" y="49"/>
                    <a:pt x="39" y="53"/>
                  </a:cubicBezTo>
                  <a:lnTo>
                    <a:pt x="58" y="81"/>
                  </a:lnTo>
                  <a:lnTo>
                    <a:pt x="67" y="94"/>
                  </a:lnTo>
                  <a:lnTo>
                    <a:pt x="76" y="108"/>
                  </a:lnTo>
                  <a:lnTo>
                    <a:pt x="94" y="135"/>
                  </a:lnTo>
                  <a:lnTo>
                    <a:pt x="94" y="135"/>
                  </a:lnTo>
                  <a:cubicBezTo>
                    <a:pt x="100" y="144"/>
                    <a:pt x="105" y="153"/>
                    <a:pt x="111" y="162"/>
                  </a:cubicBezTo>
                  <a:lnTo>
                    <a:pt x="111" y="162"/>
                  </a:lnTo>
                  <a:cubicBezTo>
                    <a:pt x="123" y="181"/>
                    <a:pt x="133" y="200"/>
                    <a:pt x="145" y="219"/>
                  </a:cubicBezTo>
                  <a:lnTo>
                    <a:pt x="145" y="219"/>
                  </a:lnTo>
                  <a:cubicBezTo>
                    <a:pt x="166" y="257"/>
                    <a:pt x="186" y="295"/>
                    <a:pt x="206" y="334"/>
                  </a:cubicBezTo>
                  <a:lnTo>
                    <a:pt x="206" y="334"/>
                  </a:lnTo>
                  <a:cubicBezTo>
                    <a:pt x="210" y="344"/>
                    <a:pt x="215" y="354"/>
                    <a:pt x="219" y="364"/>
                  </a:cubicBezTo>
                  <a:lnTo>
                    <a:pt x="226" y="379"/>
                  </a:lnTo>
                  <a:lnTo>
                    <a:pt x="232" y="394"/>
                  </a:lnTo>
                  <a:lnTo>
                    <a:pt x="232" y="394"/>
                  </a:lnTo>
                  <a:cubicBezTo>
                    <a:pt x="234" y="398"/>
                    <a:pt x="236" y="403"/>
                    <a:pt x="238" y="409"/>
                  </a:cubicBezTo>
                  <a:lnTo>
                    <a:pt x="238" y="409"/>
                  </a:lnTo>
                  <a:cubicBezTo>
                    <a:pt x="240" y="413"/>
                    <a:pt x="242" y="418"/>
                    <a:pt x="243" y="422"/>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2" name="Freeform 1067">
              <a:extLst>
                <a:ext uri="{FF2B5EF4-FFF2-40B4-BE49-F238E27FC236}">
                  <a16:creationId xmlns:a16="http://schemas.microsoft.com/office/drawing/2014/main" id="{DEF59C4E-088A-744E-95D0-49097E6ADFAB}"/>
                </a:ext>
              </a:extLst>
            </p:cNvPr>
            <p:cNvSpPr>
              <a:spLocks noChangeArrowheads="1"/>
            </p:cNvSpPr>
            <p:nvPr/>
          </p:nvSpPr>
          <p:spPr bwMode="auto">
            <a:xfrm>
              <a:off x="18110328" y="3062307"/>
              <a:ext cx="648180" cy="873393"/>
            </a:xfrm>
            <a:custGeom>
              <a:avLst/>
              <a:gdLst>
                <a:gd name="T0" fmla="*/ 489 w 521"/>
                <a:gd name="T1" fmla="*/ 417 h 702"/>
                <a:gd name="T2" fmla="*/ 489 w 521"/>
                <a:gd name="T3" fmla="*/ 417 h 702"/>
                <a:gd name="T4" fmla="*/ 501 w 521"/>
                <a:gd name="T5" fmla="*/ 502 h 702"/>
                <a:gd name="T6" fmla="*/ 501 w 521"/>
                <a:gd name="T7" fmla="*/ 502 h 702"/>
                <a:gd name="T8" fmla="*/ 415 w 521"/>
                <a:gd name="T9" fmla="*/ 640 h 702"/>
                <a:gd name="T10" fmla="*/ 415 w 521"/>
                <a:gd name="T11" fmla="*/ 640 h 702"/>
                <a:gd name="T12" fmla="*/ 386 w 521"/>
                <a:gd name="T13" fmla="*/ 652 h 702"/>
                <a:gd name="T14" fmla="*/ 386 w 521"/>
                <a:gd name="T15" fmla="*/ 652 h 702"/>
                <a:gd name="T16" fmla="*/ 372 w 521"/>
                <a:gd name="T17" fmla="*/ 657 h 702"/>
                <a:gd name="T18" fmla="*/ 372 w 521"/>
                <a:gd name="T19" fmla="*/ 657 h 702"/>
                <a:gd name="T20" fmla="*/ 149 w 521"/>
                <a:gd name="T21" fmla="*/ 575 h 702"/>
                <a:gd name="T22" fmla="*/ 149 w 521"/>
                <a:gd name="T23" fmla="*/ 575 h 702"/>
                <a:gd name="T24" fmla="*/ 92 w 521"/>
                <a:gd name="T25" fmla="*/ 381 h 702"/>
                <a:gd name="T26" fmla="*/ 92 w 521"/>
                <a:gd name="T27" fmla="*/ 381 h 702"/>
                <a:gd name="T28" fmla="*/ 29 w 521"/>
                <a:gd name="T29" fmla="*/ 219 h 702"/>
                <a:gd name="T30" fmla="*/ 29 w 521"/>
                <a:gd name="T31" fmla="*/ 219 h 702"/>
                <a:gd name="T32" fmla="*/ 46 w 521"/>
                <a:gd name="T33" fmla="*/ 93 h 702"/>
                <a:gd name="T34" fmla="*/ 46 w 521"/>
                <a:gd name="T35" fmla="*/ 93 h 702"/>
                <a:gd name="T36" fmla="*/ 132 w 521"/>
                <a:gd name="T37" fmla="*/ 46 h 702"/>
                <a:gd name="T38" fmla="*/ 132 w 521"/>
                <a:gd name="T39" fmla="*/ 46 h 702"/>
                <a:gd name="T40" fmla="*/ 236 w 521"/>
                <a:gd name="T41" fmla="*/ 150 h 702"/>
                <a:gd name="T42" fmla="*/ 236 w 521"/>
                <a:gd name="T43" fmla="*/ 150 h 702"/>
                <a:gd name="T44" fmla="*/ 301 w 521"/>
                <a:gd name="T45" fmla="*/ 218 h 702"/>
                <a:gd name="T46" fmla="*/ 301 w 521"/>
                <a:gd name="T47" fmla="*/ 218 h 702"/>
                <a:gd name="T48" fmla="*/ 423 w 521"/>
                <a:gd name="T49" fmla="*/ 328 h 702"/>
                <a:gd name="T50" fmla="*/ 423 w 521"/>
                <a:gd name="T51" fmla="*/ 328 h 702"/>
                <a:gd name="T52" fmla="*/ 489 w 521"/>
                <a:gd name="T53" fmla="*/ 41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1" h="702">
                  <a:moveTo>
                    <a:pt x="489" y="417"/>
                  </a:moveTo>
                  <a:lnTo>
                    <a:pt x="489" y="417"/>
                  </a:lnTo>
                  <a:cubicBezTo>
                    <a:pt x="489" y="446"/>
                    <a:pt x="479" y="487"/>
                    <a:pt x="501" y="502"/>
                  </a:cubicBezTo>
                  <a:lnTo>
                    <a:pt x="501" y="502"/>
                  </a:lnTo>
                  <a:cubicBezTo>
                    <a:pt x="520" y="516"/>
                    <a:pt x="503" y="595"/>
                    <a:pt x="415" y="640"/>
                  </a:cubicBezTo>
                  <a:lnTo>
                    <a:pt x="415" y="640"/>
                  </a:lnTo>
                  <a:cubicBezTo>
                    <a:pt x="407" y="644"/>
                    <a:pt x="397" y="649"/>
                    <a:pt x="386" y="652"/>
                  </a:cubicBezTo>
                  <a:lnTo>
                    <a:pt x="386" y="652"/>
                  </a:lnTo>
                  <a:cubicBezTo>
                    <a:pt x="382" y="654"/>
                    <a:pt x="377" y="655"/>
                    <a:pt x="372" y="657"/>
                  </a:cubicBezTo>
                  <a:lnTo>
                    <a:pt x="372" y="657"/>
                  </a:lnTo>
                  <a:cubicBezTo>
                    <a:pt x="372" y="657"/>
                    <a:pt x="184" y="701"/>
                    <a:pt x="149" y="575"/>
                  </a:cubicBezTo>
                  <a:lnTo>
                    <a:pt x="149" y="575"/>
                  </a:lnTo>
                  <a:cubicBezTo>
                    <a:pt x="114" y="450"/>
                    <a:pt x="154" y="450"/>
                    <a:pt x="92" y="381"/>
                  </a:cubicBezTo>
                  <a:lnTo>
                    <a:pt x="92" y="381"/>
                  </a:lnTo>
                  <a:cubicBezTo>
                    <a:pt x="29" y="313"/>
                    <a:pt x="0" y="283"/>
                    <a:pt x="29" y="219"/>
                  </a:cubicBezTo>
                  <a:lnTo>
                    <a:pt x="29" y="219"/>
                  </a:lnTo>
                  <a:cubicBezTo>
                    <a:pt x="57" y="155"/>
                    <a:pt x="60" y="148"/>
                    <a:pt x="46" y="93"/>
                  </a:cubicBezTo>
                  <a:lnTo>
                    <a:pt x="46" y="93"/>
                  </a:lnTo>
                  <a:cubicBezTo>
                    <a:pt x="31" y="39"/>
                    <a:pt x="95" y="0"/>
                    <a:pt x="132" y="46"/>
                  </a:cubicBezTo>
                  <a:lnTo>
                    <a:pt x="132" y="46"/>
                  </a:lnTo>
                  <a:cubicBezTo>
                    <a:pt x="171" y="93"/>
                    <a:pt x="204" y="145"/>
                    <a:pt x="236" y="150"/>
                  </a:cubicBezTo>
                  <a:lnTo>
                    <a:pt x="236" y="150"/>
                  </a:lnTo>
                  <a:cubicBezTo>
                    <a:pt x="269" y="155"/>
                    <a:pt x="310" y="192"/>
                    <a:pt x="301" y="218"/>
                  </a:cubicBezTo>
                  <a:lnTo>
                    <a:pt x="301" y="218"/>
                  </a:lnTo>
                  <a:cubicBezTo>
                    <a:pt x="292" y="243"/>
                    <a:pt x="367" y="327"/>
                    <a:pt x="423" y="328"/>
                  </a:cubicBezTo>
                  <a:lnTo>
                    <a:pt x="423" y="328"/>
                  </a:lnTo>
                  <a:cubicBezTo>
                    <a:pt x="477" y="328"/>
                    <a:pt x="488" y="389"/>
                    <a:pt x="489" y="41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73" name="Freeform 1068">
              <a:extLst>
                <a:ext uri="{FF2B5EF4-FFF2-40B4-BE49-F238E27FC236}">
                  <a16:creationId xmlns:a16="http://schemas.microsoft.com/office/drawing/2014/main" id="{43743919-D914-A74E-A560-7B1EBD4663D5}"/>
                </a:ext>
              </a:extLst>
            </p:cNvPr>
            <p:cNvSpPr>
              <a:spLocks noChangeArrowheads="1"/>
            </p:cNvSpPr>
            <p:nvPr/>
          </p:nvSpPr>
          <p:spPr bwMode="auto">
            <a:xfrm>
              <a:off x="18352022" y="3369918"/>
              <a:ext cx="280147" cy="499865"/>
            </a:xfrm>
            <a:custGeom>
              <a:avLst/>
              <a:gdLst>
                <a:gd name="T0" fmla="*/ 222 w 223"/>
                <a:gd name="T1" fmla="*/ 390 h 403"/>
                <a:gd name="T2" fmla="*/ 222 w 223"/>
                <a:gd name="T3" fmla="*/ 390 h 403"/>
                <a:gd name="T4" fmla="*/ 193 w 223"/>
                <a:gd name="T5" fmla="*/ 402 h 403"/>
                <a:gd name="T6" fmla="*/ 193 w 223"/>
                <a:gd name="T7" fmla="*/ 402 h 403"/>
                <a:gd name="T8" fmla="*/ 190 w 223"/>
                <a:gd name="T9" fmla="*/ 397 h 403"/>
                <a:gd name="T10" fmla="*/ 190 w 223"/>
                <a:gd name="T11" fmla="*/ 397 h 403"/>
                <a:gd name="T12" fmla="*/ 182 w 223"/>
                <a:gd name="T13" fmla="*/ 384 h 403"/>
                <a:gd name="T14" fmla="*/ 173 w 223"/>
                <a:gd name="T15" fmla="*/ 372 h 403"/>
                <a:gd name="T16" fmla="*/ 165 w 223"/>
                <a:gd name="T17" fmla="*/ 359 h 403"/>
                <a:gd name="T18" fmla="*/ 165 w 223"/>
                <a:gd name="T19" fmla="*/ 359 h 403"/>
                <a:gd name="T20" fmla="*/ 149 w 223"/>
                <a:gd name="T21" fmla="*/ 333 h 403"/>
                <a:gd name="T22" fmla="*/ 149 w 223"/>
                <a:gd name="T23" fmla="*/ 333 h 403"/>
                <a:gd name="T24" fmla="*/ 92 w 223"/>
                <a:gd name="T25" fmla="*/ 225 h 403"/>
                <a:gd name="T26" fmla="*/ 92 w 223"/>
                <a:gd name="T27" fmla="*/ 225 h 403"/>
                <a:gd name="T28" fmla="*/ 66 w 223"/>
                <a:gd name="T29" fmla="*/ 170 h 403"/>
                <a:gd name="T30" fmla="*/ 66 w 223"/>
                <a:gd name="T31" fmla="*/ 170 h 403"/>
                <a:gd name="T32" fmla="*/ 54 w 223"/>
                <a:gd name="T33" fmla="*/ 142 h 403"/>
                <a:gd name="T34" fmla="*/ 42 w 223"/>
                <a:gd name="T35" fmla="*/ 114 h 403"/>
                <a:gd name="T36" fmla="*/ 36 w 223"/>
                <a:gd name="T37" fmla="*/ 100 h 403"/>
                <a:gd name="T38" fmla="*/ 31 w 223"/>
                <a:gd name="T39" fmla="*/ 85 h 403"/>
                <a:gd name="T40" fmla="*/ 20 w 223"/>
                <a:gd name="T41" fmla="*/ 57 h 403"/>
                <a:gd name="T42" fmla="*/ 20 w 223"/>
                <a:gd name="T43" fmla="*/ 57 h 403"/>
                <a:gd name="T44" fmla="*/ 15 w 223"/>
                <a:gd name="T45" fmla="*/ 43 h 403"/>
                <a:gd name="T46" fmla="*/ 10 w 223"/>
                <a:gd name="T47" fmla="*/ 29 h 403"/>
                <a:gd name="T48" fmla="*/ 0 w 223"/>
                <a:gd name="T49" fmla="*/ 0 h 403"/>
                <a:gd name="T50" fmla="*/ 12 w 223"/>
                <a:gd name="T51" fmla="*/ 28 h 403"/>
                <a:gd name="T52" fmla="*/ 18 w 223"/>
                <a:gd name="T53" fmla="*/ 42 h 403"/>
                <a:gd name="T54" fmla="*/ 18 w 223"/>
                <a:gd name="T55" fmla="*/ 42 h 403"/>
                <a:gd name="T56" fmla="*/ 24 w 223"/>
                <a:gd name="T57" fmla="*/ 56 h 403"/>
                <a:gd name="T58" fmla="*/ 37 w 223"/>
                <a:gd name="T59" fmla="*/ 83 h 403"/>
                <a:gd name="T60" fmla="*/ 43 w 223"/>
                <a:gd name="T61" fmla="*/ 97 h 403"/>
                <a:gd name="T62" fmla="*/ 49 w 223"/>
                <a:gd name="T63" fmla="*/ 111 h 403"/>
                <a:gd name="T64" fmla="*/ 63 w 223"/>
                <a:gd name="T65" fmla="*/ 137 h 403"/>
                <a:gd name="T66" fmla="*/ 63 w 223"/>
                <a:gd name="T67" fmla="*/ 137 h 403"/>
                <a:gd name="T68" fmla="*/ 77 w 223"/>
                <a:gd name="T69" fmla="*/ 164 h 403"/>
                <a:gd name="T70" fmla="*/ 77 w 223"/>
                <a:gd name="T71" fmla="*/ 164 h 403"/>
                <a:gd name="T72" fmla="*/ 106 w 223"/>
                <a:gd name="T73" fmla="*/ 217 h 403"/>
                <a:gd name="T74" fmla="*/ 106 w 223"/>
                <a:gd name="T75" fmla="*/ 217 h 403"/>
                <a:gd name="T76" fmla="*/ 170 w 223"/>
                <a:gd name="T77" fmla="*/ 319 h 403"/>
                <a:gd name="T78" fmla="*/ 170 w 223"/>
                <a:gd name="T79" fmla="*/ 319 h 403"/>
                <a:gd name="T80" fmla="*/ 187 w 223"/>
                <a:gd name="T81" fmla="*/ 344 h 403"/>
                <a:gd name="T82" fmla="*/ 196 w 223"/>
                <a:gd name="T83" fmla="*/ 356 h 403"/>
                <a:gd name="T84" fmla="*/ 205 w 223"/>
                <a:gd name="T85" fmla="*/ 368 h 403"/>
                <a:gd name="T86" fmla="*/ 205 w 223"/>
                <a:gd name="T87" fmla="*/ 368 h 403"/>
                <a:gd name="T88" fmla="*/ 214 w 223"/>
                <a:gd name="T89" fmla="*/ 380 h 403"/>
                <a:gd name="T90" fmla="*/ 214 w 223"/>
                <a:gd name="T91" fmla="*/ 380 h 403"/>
                <a:gd name="T92" fmla="*/ 222 w 223"/>
                <a:gd name="T93" fmla="*/ 39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403">
                  <a:moveTo>
                    <a:pt x="222" y="390"/>
                  </a:moveTo>
                  <a:lnTo>
                    <a:pt x="222" y="390"/>
                  </a:lnTo>
                  <a:cubicBezTo>
                    <a:pt x="214" y="394"/>
                    <a:pt x="204" y="399"/>
                    <a:pt x="193" y="402"/>
                  </a:cubicBezTo>
                  <a:lnTo>
                    <a:pt x="193" y="402"/>
                  </a:lnTo>
                  <a:cubicBezTo>
                    <a:pt x="192" y="401"/>
                    <a:pt x="191" y="399"/>
                    <a:pt x="190" y="397"/>
                  </a:cubicBezTo>
                  <a:lnTo>
                    <a:pt x="190" y="397"/>
                  </a:lnTo>
                  <a:cubicBezTo>
                    <a:pt x="187" y="393"/>
                    <a:pt x="184" y="389"/>
                    <a:pt x="182" y="384"/>
                  </a:cubicBezTo>
                  <a:lnTo>
                    <a:pt x="173" y="372"/>
                  </a:lnTo>
                  <a:lnTo>
                    <a:pt x="165" y="359"/>
                  </a:lnTo>
                  <a:lnTo>
                    <a:pt x="165" y="359"/>
                  </a:lnTo>
                  <a:cubicBezTo>
                    <a:pt x="160" y="350"/>
                    <a:pt x="155" y="341"/>
                    <a:pt x="149" y="333"/>
                  </a:cubicBezTo>
                  <a:lnTo>
                    <a:pt x="149" y="333"/>
                  </a:lnTo>
                  <a:cubicBezTo>
                    <a:pt x="129" y="297"/>
                    <a:pt x="110" y="262"/>
                    <a:pt x="92" y="225"/>
                  </a:cubicBezTo>
                  <a:lnTo>
                    <a:pt x="92" y="225"/>
                  </a:lnTo>
                  <a:cubicBezTo>
                    <a:pt x="83" y="207"/>
                    <a:pt x="74" y="188"/>
                    <a:pt x="66" y="170"/>
                  </a:cubicBezTo>
                  <a:lnTo>
                    <a:pt x="66" y="170"/>
                  </a:lnTo>
                  <a:cubicBezTo>
                    <a:pt x="62" y="161"/>
                    <a:pt x="58" y="152"/>
                    <a:pt x="54" y="142"/>
                  </a:cubicBezTo>
                  <a:lnTo>
                    <a:pt x="42" y="114"/>
                  </a:lnTo>
                  <a:lnTo>
                    <a:pt x="36" y="100"/>
                  </a:lnTo>
                  <a:lnTo>
                    <a:pt x="31" y="85"/>
                  </a:lnTo>
                  <a:lnTo>
                    <a:pt x="20" y="57"/>
                  </a:lnTo>
                  <a:lnTo>
                    <a:pt x="20" y="57"/>
                  </a:lnTo>
                  <a:cubicBezTo>
                    <a:pt x="19" y="52"/>
                    <a:pt x="17" y="48"/>
                    <a:pt x="15" y="43"/>
                  </a:cubicBezTo>
                  <a:lnTo>
                    <a:pt x="10" y="29"/>
                  </a:lnTo>
                  <a:lnTo>
                    <a:pt x="0" y="0"/>
                  </a:lnTo>
                  <a:lnTo>
                    <a:pt x="12" y="28"/>
                  </a:lnTo>
                  <a:lnTo>
                    <a:pt x="18" y="42"/>
                  </a:lnTo>
                  <a:lnTo>
                    <a:pt x="18" y="42"/>
                  </a:lnTo>
                  <a:cubicBezTo>
                    <a:pt x="20" y="46"/>
                    <a:pt x="21" y="51"/>
                    <a:pt x="24" y="56"/>
                  </a:cubicBezTo>
                  <a:lnTo>
                    <a:pt x="37" y="83"/>
                  </a:lnTo>
                  <a:lnTo>
                    <a:pt x="43" y="97"/>
                  </a:lnTo>
                  <a:lnTo>
                    <a:pt x="49" y="111"/>
                  </a:lnTo>
                  <a:lnTo>
                    <a:pt x="63" y="137"/>
                  </a:lnTo>
                  <a:lnTo>
                    <a:pt x="63" y="137"/>
                  </a:lnTo>
                  <a:cubicBezTo>
                    <a:pt x="68" y="147"/>
                    <a:pt x="73" y="155"/>
                    <a:pt x="77" y="164"/>
                  </a:cubicBezTo>
                  <a:lnTo>
                    <a:pt x="77" y="164"/>
                  </a:lnTo>
                  <a:cubicBezTo>
                    <a:pt x="86" y="182"/>
                    <a:pt x="97" y="200"/>
                    <a:pt x="106" y="217"/>
                  </a:cubicBezTo>
                  <a:lnTo>
                    <a:pt x="106" y="217"/>
                  </a:lnTo>
                  <a:cubicBezTo>
                    <a:pt x="127" y="252"/>
                    <a:pt x="147" y="286"/>
                    <a:pt x="170" y="319"/>
                  </a:cubicBezTo>
                  <a:lnTo>
                    <a:pt x="170" y="319"/>
                  </a:lnTo>
                  <a:cubicBezTo>
                    <a:pt x="176" y="328"/>
                    <a:pt x="182" y="336"/>
                    <a:pt x="187" y="344"/>
                  </a:cubicBezTo>
                  <a:lnTo>
                    <a:pt x="196" y="356"/>
                  </a:lnTo>
                  <a:lnTo>
                    <a:pt x="205" y="368"/>
                  </a:lnTo>
                  <a:lnTo>
                    <a:pt x="205" y="368"/>
                  </a:lnTo>
                  <a:cubicBezTo>
                    <a:pt x="208" y="372"/>
                    <a:pt x="211" y="376"/>
                    <a:pt x="214" y="380"/>
                  </a:cubicBezTo>
                  <a:lnTo>
                    <a:pt x="214" y="380"/>
                  </a:lnTo>
                  <a:cubicBezTo>
                    <a:pt x="216" y="383"/>
                    <a:pt x="220" y="387"/>
                    <a:pt x="222" y="390"/>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74" name="Freeform 1069">
              <a:extLst>
                <a:ext uri="{FF2B5EF4-FFF2-40B4-BE49-F238E27FC236}">
                  <a16:creationId xmlns:a16="http://schemas.microsoft.com/office/drawing/2014/main" id="{382E3C1B-DFEA-9845-A885-F996D63A7AA5}"/>
                </a:ext>
              </a:extLst>
            </p:cNvPr>
            <p:cNvSpPr>
              <a:spLocks noChangeArrowheads="1"/>
            </p:cNvSpPr>
            <p:nvPr/>
          </p:nvSpPr>
          <p:spPr bwMode="auto">
            <a:xfrm>
              <a:off x="18434420" y="2864558"/>
              <a:ext cx="867901" cy="1252415"/>
            </a:xfrm>
            <a:custGeom>
              <a:avLst/>
              <a:gdLst>
                <a:gd name="T0" fmla="*/ 578 w 695"/>
                <a:gd name="T1" fmla="*/ 835 h 1005"/>
                <a:gd name="T2" fmla="*/ 578 w 695"/>
                <a:gd name="T3" fmla="*/ 835 h 1005"/>
                <a:gd name="T4" fmla="*/ 495 w 695"/>
                <a:gd name="T5" fmla="*/ 921 h 1005"/>
                <a:gd name="T6" fmla="*/ 495 w 695"/>
                <a:gd name="T7" fmla="*/ 921 h 1005"/>
                <a:gd name="T8" fmla="*/ 269 w 695"/>
                <a:gd name="T9" fmla="*/ 947 h 1005"/>
                <a:gd name="T10" fmla="*/ 269 w 695"/>
                <a:gd name="T11" fmla="*/ 947 h 1005"/>
                <a:gd name="T12" fmla="*/ 230 w 695"/>
                <a:gd name="T13" fmla="*/ 926 h 1005"/>
                <a:gd name="T14" fmla="*/ 230 w 695"/>
                <a:gd name="T15" fmla="*/ 926 h 1005"/>
                <a:gd name="T16" fmla="*/ 212 w 695"/>
                <a:gd name="T17" fmla="*/ 915 h 1005"/>
                <a:gd name="T18" fmla="*/ 212 w 695"/>
                <a:gd name="T19" fmla="*/ 915 h 1005"/>
                <a:gd name="T20" fmla="*/ 108 w 695"/>
                <a:gd name="T21" fmla="*/ 598 h 1005"/>
                <a:gd name="T22" fmla="*/ 108 w 695"/>
                <a:gd name="T23" fmla="*/ 598 h 1005"/>
                <a:gd name="T24" fmla="*/ 271 w 695"/>
                <a:gd name="T25" fmla="*/ 365 h 1005"/>
                <a:gd name="T26" fmla="*/ 271 w 695"/>
                <a:gd name="T27" fmla="*/ 365 h 1005"/>
                <a:gd name="T28" fmla="*/ 395 w 695"/>
                <a:gd name="T29" fmla="*/ 154 h 1005"/>
                <a:gd name="T30" fmla="*/ 395 w 695"/>
                <a:gd name="T31" fmla="*/ 154 h 1005"/>
                <a:gd name="T32" fmla="*/ 548 w 695"/>
                <a:gd name="T33" fmla="*/ 64 h 1005"/>
                <a:gd name="T34" fmla="*/ 548 w 695"/>
                <a:gd name="T35" fmla="*/ 64 h 1005"/>
                <a:gd name="T36" fmla="*/ 676 w 695"/>
                <a:gd name="T37" fmla="*/ 118 h 1005"/>
                <a:gd name="T38" fmla="*/ 676 w 695"/>
                <a:gd name="T39" fmla="*/ 118 h 1005"/>
                <a:gd name="T40" fmla="*/ 652 w 695"/>
                <a:gd name="T41" fmla="*/ 323 h 1005"/>
                <a:gd name="T42" fmla="*/ 652 w 695"/>
                <a:gd name="T43" fmla="*/ 323 h 1005"/>
                <a:gd name="T44" fmla="*/ 635 w 695"/>
                <a:gd name="T45" fmla="*/ 453 h 1005"/>
                <a:gd name="T46" fmla="*/ 635 w 695"/>
                <a:gd name="T47" fmla="*/ 453 h 1005"/>
                <a:gd name="T48" fmla="*/ 619 w 695"/>
                <a:gd name="T49" fmla="*/ 682 h 1005"/>
                <a:gd name="T50" fmla="*/ 619 w 695"/>
                <a:gd name="T51" fmla="*/ 682 h 1005"/>
                <a:gd name="T52" fmla="*/ 578 w 695"/>
                <a:gd name="T53" fmla="*/ 83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5" h="1005">
                  <a:moveTo>
                    <a:pt x="578" y="835"/>
                  </a:moveTo>
                  <a:lnTo>
                    <a:pt x="578" y="835"/>
                  </a:lnTo>
                  <a:cubicBezTo>
                    <a:pt x="547" y="859"/>
                    <a:pt x="493" y="883"/>
                    <a:pt x="495" y="921"/>
                  </a:cubicBezTo>
                  <a:lnTo>
                    <a:pt x="495" y="921"/>
                  </a:lnTo>
                  <a:cubicBezTo>
                    <a:pt x="497" y="954"/>
                    <a:pt x="394" y="1004"/>
                    <a:pt x="269" y="947"/>
                  </a:cubicBezTo>
                  <a:lnTo>
                    <a:pt x="269" y="947"/>
                  </a:lnTo>
                  <a:cubicBezTo>
                    <a:pt x="256" y="941"/>
                    <a:pt x="243" y="934"/>
                    <a:pt x="230" y="926"/>
                  </a:cubicBezTo>
                  <a:lnTo>
                    <a:pt x="230" y="926"/>
                  </a:lnTo>
                  <a:cubicBezTo>
                    <a:pt x="224" y="922"/>
                    <a:pt x="219" y="919"/>
                    <a:pt x="212" y="915"/>
                  </a:cubicBezTo>
                  <a:lnTo>
                    <a:pt x="212" y="915"/>
                  </a:lnTo>
                  <a:cubicBezTo>
                    <a:pt x="212" y="915"/>
                    <a:pt x="0" y="746"/>
                    <a:pt x="108" y="598"/>
                  </a:cubicBezTo>
                  <a:lnTo>
                    <a:pt x="108" y="598"/>
                  </a:lnTo>
                  <a:cubicBezTo>
                    <a:pt x="215" y="449"/>
                    <a:pt x="250" y="494"/>
                    <a:pt x="271" y="365"/>
                  </a:cubicBezTo>
                  <a:lnTo>
                    <a:pt x="271" y="365"/>
                  </a:lnTo>
                  <a:cubicBezTo>
                    <a:pt x="293" y="237"/>
                    <a:pt x="300" y="180"/>
                    <a:pt x="395" y="154"/>
                  </a:cubicBezTo>
                  <a:lnTo>
                    <a:pt x="395" y="154"/>
                  </a:lnTo>
                  <a:cubicBezTo>
                    <a:pt x="490" y="129"/>
                    <a:pt x="501" y="128"/>
                    <a:pt x="548" y="64"/>
                  </a:cubicBezTo>
                  <a:lnTo>
                    <a:pt x="548" y="64"/>
                  </a:lnTo>
                  <a:cubicBezTo>
                    <a:pt x="595" y="0"/>
                    <a:pt x="694" y="36"/>
                    <a:pt x="676" y="118"/>
                  </a:cubicBezTo>
                  <a:lnTo>
                    <a:pt x="676" y="118"/>
                  </a:lnTo>
                  <a:cubicBezTo>
                    <a:pt x="657" y="201"/>
                    <a:pt x="629" y="284"/>
                    <a:pt x="652" y="323"/>
                  </a:cubicBezTo>
                  <a:lnTo>
                    <a:pt x="652" y="323"/>
                  </a:lnTo>
                  <a:cubicBezTo>
                    <a:pt x="675" y="364"/>
                    <a:pt x="671" y="441"/>
                    <a:pt x="635" y="453"/>
                  </a:cubicBezTo>
                  <a:lnTo>
                    <a:pt x="635" y="453"/>
                  </a:lnTo>
                  <a:cubicBezTo>
                    <a:pt x="598" y="465"/>
                    <a:pt x="572" y="622"/>
                    <a:pt x="619" y="682"/>
                  </a:cubicBezTo>
                  <a:lnTo>
                    <a:pt x="619" y="682"/>
                  </a:lnTo>
                  <a:cubicBezTo>
                    <a:pt x="667" y="743"/>
                    <a:pt x="609" y="809"/>
                    <a:pt x="578" y="835"/>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5" name="Freeform 1070">
              <a:extLst>
                <a:ext uri="{FF2B5EF4-FFF2-40B4-BE49-F238E27FC236}">
                  <a16:creationId xmlns:a16="http://schemas.microsoft.com/office/drawing/2014/main" id="{D6F5B083-20A3-324D-AA67-BD990FFDAC96}"/>
                </a:ext>
              </a:extLst>
            </p:cNvPr>
            <p:cNvSpPr>
              <a:spLocks noChangeArrowheads="1"/>
            </p:cNvSpPr>
            <p:nvPr/>
          </p:nvSpPr>
          <p:spPr bwMode="auto">
            <a:xfrm>
              <a:off x="18720058" y="3314991"/>
              <a:ext cx="340569" cy="730573"/>
            </a:xfrm>
            <a:custGeom>
              <a:avLst/>
              <a:gdLst>
                <a:gd name="T0" fmla="*/ 39 w 275"/>
                <a:gd name="T1" fmla="*/ 585 h 586"/>
                <a:gd name="T2" fmla="*/ 39 w 275"/>
                <a:gd name="T3" fmla="*/ 585 h 586"/>
                <a:gd name="T4" fmla="*/ 0 w 275"/>
                <a:gd name="T5" fmla="*/ 564 h 586"/>
                <a:gd name="T6" fmla="*/ 0 w 275"/>
                <a:gd name="T7" fmla="*/ 564 h 586"/>
                <a:gd name="T8" fmla="*/ 3 w 275"/>
                <a:gd name="T9" fmla="*/ 556 h 586"/>
                <a:gd name="T10" fmla="*/ 3 w 275"/>
                <a:gd name="T11" fmla="*/ 556 h 586"/>
                <a:gd name="T12" fmla="*/ 9 w 275"/>
                <a:gd name="T13" fmla="*/ 535 h 586"/>
                <a:gd name="T14" fmla="*/ 16 w 275"/>
                <a:gd name="T15" fmla="*/ 515 h 586"/>
                <a:gd name="T16" fmla="*/ 24 w 275"/>
                <a:gd name="T17" fmla="*/ 495 h 586"/>
                <a:gd name="T18" fmla="*/ 24 w 275"/>
                <a:gd name="T19" fmla="*/ 495 h 586"/>
                <a:gd name="T20" fmla="*/ 39 w 275"/>
                <a:gd name="T21" fmla="*/ 455 h 586"/>
                <a:gd name="T22" fmla="*/ 39 w 275"/>
                <a:gd name="T23" fmla="*/ 455 h 586"/>
                <a:gd name="T24" fmla="*/ 107 w 275"/>
                <a:gd name="T25" fmla="*/ 297 h 586"/>
                <a:gd name="T26" fmla="*/ 107 w 275"/>
                <a:gd name="T27" fmla="*/ 297 h 586"/>
                <a:gd name="T28" fmla="*/ 145 w 275"/>
                <a:gd name="T29" fmla="*/ 221 h 586"/>
                <a:gd name="T30" fmla="*/ 145 w 275"/>
                <a:gd name="T31" fmla="*/ 221 h 586"/>
                <a:gd name="T32" fmla="*/ 165 w 275"/>
                <a:gd name="T33" fmla="*/ 184 h 586"/>
                <a:gd name="T34" fmla="*/ 186 w 275"/>
                <a:gd name="T35" fmla="*/ 146 h 586"/>
                <a:gd name="T36" fmla="*/ 196 w 275"/>
                <a:gd name="T37" fmla="*/ 128 h 586"/>
                <a:gd name="T38" fmla="*/ 207 w 275"/>
                <a:gd name="T39" fmla="*/ 109 h 586"/>
                <a:gd name="T40" fmla="*/ 228 w 275"/>
                <a:gd name="T41" fmla="*/ 72 h 586"/>
                <a:gd name="T42" fmla="*/ 228 w 275"/>
                <a:gd name="T43" fmla="*/ 72 h 586"/>
                <a:gd name="T44" fmla="*/ 239 w 275"/>
                <a:gd name="T45" fmla="*/ 54 h 586"/>
                <a:gd name="T46" fmla="*/ 251 w 275"/>
                <a:gd name="T47" fmla="*/ 36 h 586"/>
                <a:gd name="T48" fmla="*/ 274 w 275"/>
                <a:gd name="T49" fmla="*/ 0 h 586"/>
                <a:gd name="T50" fmla="*/ 254 w 275"/>
                <a:gd name="T51" fmla="*/ 38 h 586"/>
                <a:gd name="T52" fmla="*/ 244 w 275"/>
                <a:gd name="T53" fmla="*/ 56 h 586"/>
                <a:gd name="T54" fmla="*/ 244 w 275"/>
                <a:gd name="T55" fmla="*/ 56 h 586"/>
                <a:gd name="T56" fmla="*/ 234 w 275"/>
                <a:gd name="T57" fmla="*/ 76 h 586"/>
                <a:gd name="T58" fmla="*/ 214 w 275"/>
                <a:gd name="T59" fmla="*/ 113 h 586"/>
                <a:gd name="T60" fmla="*/ 205 w 275"/>
                <a:gd name="T61" fmla="*/ 132 h 586"/>
                <a:gd name="T62" fmla="*/ 196 w 275"/>
                <a:gd name="T63" fmla="*/ 151 h 586"/>
                <a:gd name="T64" fmla="*/ 178 w 275"/>
                <a:gd name="T65" fmla="*/ 190 h 586"/>
                <a:gd name="T66" fmla="*/ 178 w 275"/>
                <a:gd name="T67" fmla="*/ 190 h 586"/>
                <a:gd name="T68" fmla="*/ 160 w 275"/>
                <a:gd name="T69" fmla="*/ 229 h 586"/>
                <a:gd name="T70" fmla="*/ 160 w 275"/>
                <a:gd name="T71" fmla="*/ 229 h 586"/>
                <a:gd name="T72" fmla="*/ 128 w 275"/>
                <a:gd name="T73" fmla="*/ 307 h 586"/>
                <a:gd name="T74" fmla="*/ 128 w 275"/>
                <a:gd name="T75" fmla="*/ 307 h 586"/>
                <a:gd name="T76" fmla="*/ 71 w 275"/>
                <a:gd name="T77" fmla="*/ 466 h 586"/>
                <a:gd name="T78" fmla="*/ 71 w 275"/>
                <a:gd name="T79" fmla="*/ 466 h 586"/>
                <a:gd name="T80" fmla="*/ 59 w 275"/>
                <a:gd name="T81" fmla="*/ 507 h 586"/>
                <a:gd name="T82" fmla="*/ 54 w 275"/>
                <a:gd name="T83" fmla="*/ 527 h 586"/>
                <a:gd name="T84" fmla="*/ 48 w 275"/>
                <a:gd name="T85" fmla="*/ 547 h 586"/>
                <a:gd name="T86" fmla="*/ 48 w 275"/>
                <a:gd name="T87" fmla="*/ 547 h 586"/>
                <a:gd name="T88" fmla="*/ 43 w 275"/>
                <a:gd name="T89" fmla="*/ 567 h 586"/>
                <a:gd name="T90" fmla="*/ 43 w 275"/>
                <a:gd name="T91" fmla="*/ 567 h 586"/>
                <a:gd name="T92" fmla="*/ 39 w 275"/>
                <a:gd name="T93" fmla="*/ 585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5" h="586">
                  <a:moveTo>
                    <a:pt x="39" y="585"/>
                  </a:moveTo>
                  <a:lnTo>
                    <a:pt x="39" y="585"/>
                  </a:lnTo>
                  <a:cubicBezTo>
                    <a:pt x="26" y="579"/>
                    <a:pt x="13" y="572"/>
                    <a:pt x="0" y="564"/>
                  </a:cubicBezTo>
                  <a:lnTo>
                    <a:pt x="0" y="564"/>
                  </a:lnTo>
                  <a:cubicBezTo>
                    <a:pt x="1" y="561"/>
                    <a:pt x="2" y="559"/>
                    <a:pt x="3" y="556"/>
                  </a:cubicBezTo>
                  <a:lnTo>
                    <a:pt x="3" y="556"/>
                  </a:lnTo>
                  <a:cubicBezTo>
                    <a:pt x="4" y="549"/>
                    <a:pt x="7" y="542"/>
                    <a:pt x="9" y="535"/>
                  </a:cubicBezTo>
                  <a:lnTo>
                    <a:pt x="16" y="515"/>
                  </a:lnTo>
                  <a:lnTo>
                    <a:pt x="24" y="495"/>
                  </a:lnTo>
                  <a:lnTo>
                    <a:pt x="24" y="495"/>
                  </a:lnTo>
                  <a:cubicBezTo>
                    <a:pt x="28" y="481"/>
                    <a:pt x="33" y="468"/>
                    <a:pt x="39" y="455"/>
                  </a:cubicBezTo>
                  <a:lnTo>
                    <a:pt x="39" y="455"/>
                  </a:lnTo>
                  <a:cubicBezTo>
                    <a:pt x="60" y="401"/>
                    <a:pt x="82" y="349"/>
                    <a:pt x="107" y="297"/>
                  </a:cubicBezTo>
                  <a:lnTo>
                    <a:pt x="107" y="297"/>
                  </a:lnTo>
                  <a:cubicBezTo>
                    <a:pt x="119" y="272"/>
                    <a:pt x="132" y="246"/>
                    <a:pt x="145" y="221"/>
                  </a:cubicBezTo>
                  <a:lnTo>
                    <a:pt x="145" y="221"/>
                  </a:lnTo>
                  <a:cubicBezTo>
                    <a:pt x="152" y="209"/>
                    <a:pt x="158" y="196"/>
                    <a:pt x="165" y="184"/>
                  </a:cubicBezTo>
                  <a:lnTo>
                    <a:pt x="186" y="146"/>
                  </a:lnTo>
                  <a:lnTo>
                    <a:pt x="196" y="128"/>
                  </a:lnTo>
                  <a:lnTo>
                    <a:pt x="207" y="109"/>
                  </a:lnTo>
                  <a:lnTo>
                    <a:pt x="228" y="72"/>
                  </a:lnTo>
                  <a:lnTo>
                    <a:pt x="228" y="72"/>
                  </a:lnTo>
                  <a:cubicBezTo>
                    <a:pt x="232" y="66"/>
                    <a:pt x="236" y="60"/>
                    <a:pt x="239" y="54"/>
                  </a:cubicBezTo>
                  <a:lnTo>
                    <a:pt x="251" y="36"/>
                  </a:lnTo>
                  <a:lnTo>
                    <a:pt x="274" y="0"/>
                  </a:lnTo>
                  <a:lnTo>
                    <a:pt x="254" y="38"/>
                  </a:lnTo>
                  <a:lnTo>
                    <a:pt x="244" y="56"/>
                  </a:lnTo>
                  <a:lnTo>
                    <a:pt x="244" y="56"/>
                  </a:lnTo>
                  <a:cubicBezTo>
                    <a:pt x="240" y="63"/>
                    <a:pt x="237" y="69"/>
                    <a:pt x="234" y="76"/>
                  </a:cubicBezTo>
                  <a:lnTo>
                    <a:pt x="214" y="113"/>
                  </a:lnTo>
                  <a:lnTo>
                    <a:pt x="205" y="132"/>
                  </a:lnTo>
                  <a:lnTo>
                    <a:pt x="196" y="151"/>
                  </a:lnTo>
                  <a:lnTo>
                    <a:pt x="178" y="190"/>
                  </a:lnTo>
                  <a:lnTo>
                    <a:pt x="178" y="190"/>
                  </a:lnTo>
                  <a:cubicBezTo>
                    <a:pt x="172" y="203"/>
                    <a:pt x="167" y="216"/>
                    <a:pt x="160" y="229"/>
                  </a:cubicBezTo>
                  <a:lnTo>
                    <a:pt x="160" y="229"/>
                  </a:lnTo>
                  <a:cubicBezTo>
                    <a:pt x="149" y="255"/>
                    <a:pt x="139" y="281"/>
                    <a:pt x="128" y="307"/>
                  </a:cubicBezTo>
                  <a:lnTo>
                    <a:pt x="128" y="307"/>
                  </a:lnTo>
                  <a:cubicBezTo>
                    <a:pt x="107" y="359"/>
                    <a:pt x="88" y="412"/>
                    <a:pt x="71" y="466"/>
                  </a:cubicBezTo>
                  <a:lnTo>
                    <a:pt x="71" y="466"/>
                  </a:lnTo>
                  <a:cubicBezTo>
                    <a:pt x="68" y="480"/>
                    <a:pt x="63" y="493"/>
                    <a:pt x="59" y="507"/>
                  </a:cubicBezTo>
                  <a:lnTo>
                    <a:pt x="54" y="527"/>
                  </a:lnTo>
                  <a:lnTo>
                    <a:pt x="48" y="547"/>
                  </a:lnTo>
                  <a:lnTo>
                    <a:pt x="48" y="547"/>
                  </a:lnTo>
                  <a:cubicBezTo>
                    <a:pt x="46" y="554"/>
                    <a:pt x="44" y="560"/>
                    <a:pt x="43" y="567"/>
                  </a:cubicBezTo>
                  <a:lnTo>
                    <a:pt x="43" y="567"/>
                  </a:lnTo>
                  <a:cubicBezTo>
                    <a:pt x="41" y="573"/>
                    <a:pt x="40" y="579"/>
                    <a:pt x="39" y="585"/>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6" name="Freeform 1071">
              <a:extLst>
                <a:ext uri="{FF2B5EF4-FFF2-40B4-BE49-F238E27FC236}">
                  <a16:creationId xmlns:a16="http://schemas.microsoft.com/office/drawing/2014/main" id="{8D543AA6-1117-D44B-854B-9E8497009B6D}"/>
                </a:ext>
              </a:extLst>
            </p:cNvPr>
            <p:cNvSpPr>
              <a:spLocks noChangeArrowheads="1"/>
            </p:cNvSpPr>
            <p:nvPr/>
          </p:nvSpPr>
          <p:spPr bwMode="auto">
            <a:xfrm>
              <a:off x="17901592" y="9983549"/>
              <a:ext cx="736068" cy="1257906"/>
            </a:xfrm>
            <a:custGeom>
              <a:avLst/>
              <a:gdLst>
                <a:gd name="T0" fmla="*/ 555 w 592"/>
                <a:gd name="T1" fmla="*/ 761 h 1009"/>
                <a:gd name="T2" fmla="*/ 555 w 592"/>
                <a:gd name="T3" fmla="*/ 761 h 1009"/>
                <a:gd name="T4" fmla="*/ 524 w 592"/>
                <a:gd name="T5" fmla="*/ 877 h 1009"/>
                <a:gd name="T6" fmla="*/ 524 w 592"/>
                <a:gd name="T7" fmla="*/ 877 h 1009"/>
                <a:gd name="T8" fmla="*/ 336 w 592"/>
                <a:gd name="T9" fmla="*/ 1008 h 1009"/>
                <a:gd name="T10" fmla="*/ 336 w 592"/>
                <a:gd name="T11" fmla="*/ 1008 h 1009"/>
                <a:gd name="T12" fmla="*/ 292 w 592"/>
                <a:gd name="T13" fmla="*/ 1007 h 1009"/>
                <a:gd name="T14" fmla="*/ 292 w 592"/>
                <a:gd name="T15" fmla="*/ 1007 h 1009"/>
                <a:gd name="T16" fmla="*/ 271 w 592"/>
                <a:gd name="T17" fmla="*/ 1005 h 1009"/>
                <a:gd name="T18" fmla="*/ 271 w 592"/>
                <a:gd name="T19" fmla="*/ 1005 h 1009"/>
                <a:gd name="T20" fmla="*/ 28 w 592"/>
                <a:gd name="T21" fmla="*/ 775 h 1009"/>
                <a:gd name="T22" fmla="*/ 28 w 592"/>
                <a:gd name="T23" fmla="*/ 775 h 1009"/>
                <a:gd name="T24" fmla="*/ 62 w 592"/>
                <a:gd name="T25" fmla="*/ 492 h 1009"/>
                <a:gd name="T26" fmla="*/ 62 w 592"/>
                <a:gd name="T27" fmla="*/ 492 h 1009"/>
                <a:gd name="T28" fmla="*/ 72 w 592"/>
                <a:gd name="T29" fmla="*/ 247 h 1009"/>
                <a:gd name="T30" fmla="*/ 72 w 592"/>
                <a:gd name="T31" fmla="*/ 247 h 1009"/>
                <a:gd name="T32" fmla="*/ 164 w 592"/>
                <a:gd name="T33" fmla="*/ 94 h 1009"/>
                <a:gd name="T34" fmla="*/ 164 w 592"/>
                <a:gd name="T35" fmla="*/ 94 h 1009"/>
                <a:gd name="T36" fmla="*/ 303 w 592"/>
                <a:gd name="T37" fmla="*/ 82 h 1009"/>
                <a:gd name="T38" fmla="*/ 303 w 592"/>
                <a:gd name="T39" fmla="*/ 82 h 1009"/>
                <a:gd name="T40" fmla="*/ 379 w 592"/>
                <a:gd name="T41" fmla="*/ 274 h 1009"/>
                <a:gd name="T42" fmla="*/ 379 w 592"/>
                <a:gd name="T43" fmla="*/ 274 h 1009"/>
                <a:gd name="T44" fmla="*/ 425 w 592"/>
                <a:gd name="T45" fmla="*/ 397 h 1009"/>
                <a:gd name="T46" fmla="*/ 425 w 592"/>
                <a:gd name="T47" fmla="*/ 397 h 1009"/>
                <a:gd name="T48" fmla="*/ 520 w 592"/>
                <a:gd name="T49" fmla="*/ 607 h 1009"/>
                <a:gd name="T50" fmla="*/ 520 w 592"/>
                <a:gd name="T51" fmla="*/ 607 h 1009"/>
                <a:gd name="T52" fmla="*/ 555 w 592"/>
                <a:gd name="T53" fmla="*/ 761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2" h="1009">
                  <a:moveTo>
                    <a:pt x="555" y="761"/>
                  </a:moveTo>
                  <a:lnTo>
                    <a:pt x="555" y="761"/>
                  </a:lnTo>
                  <a:cubicBezTo>
                    <a:pt x="540" y="798"/>
                    <a:pt x="505" y="845"/>
                    <a:pt x="524" y="877"/>
                  </a:cubicBezTo>
                  <a:lnTo>
                    <a:pt x="524" y="877"/>
                  </a:lnTo>
                  <a:cubicBezTo>
                    <a:pt x="541" y="906"/>
                    <a:pt x="473" y="999"/>
                    <a:pt x="336" y="1008"/>
                  </a:cubicBezTo>
                  <a:lnTo>
                    <a:pt x="336" y="1008"/>
                  </a:lnTo>
                  <a:cubicBezTo>
                    <a:pt x="322" y="1008"/>
                    <a:pt x="307" y="1008"/>
                    <a:pt x="292" y="1007"/>
                  </a:cubicBezTo>
                  <a:lnTo>
                    <a:pt x="292" y="1007"/>
                  </a:lnTo>
                  <a:cubicBezTo>
                    <a:pt x="285" y="1007"/>
                    <a:pt x="277" y="1006"/>
                    <a:pt x="271" y="1005"/>
                  </a:cubicBezTo>
                  <a:lnTo>
                    <a:pt x="271" y="1005"/>
                  </a:lnTo>
                  <a:cubicBezTo>
                    <a:pt x="271" y="1005"/>
                    <a:pt x="4" y="958"/>
                    <a:pt x="28" y="775"/>
                  </a:cubicBezTo>
                  <a:lnTo>
                    <a:pt x="28" y="775"/>
                  </a:lnTo>
                  <a:cubicBezTo>
                    <a:pt x="52" y="592"/>
                    <a:pt x="104" y="616"/>
                    <a:pt x="62" y="492"/>
                  </a:cubicBezTo>
                  <a:lnTo>
                    <a:pt x="62" y="492"/>
                  </a:lnTo>
                  <a:cubicBezTo>
                    <a:pt x="20" y="368"/>
                    <a:pt x="0" y="314"/>
                    <a:pt x="72" y="247"/>
                  </a:cubicBezTo>
                  <a:lnTo>
                    <a:pt x="72" y="247"/>
                  </a:lnTo>
                  <a:cubicBezTo>
                    <a:pt x="144" y="180"/>
                    <a:pt x="152" y="173"/>
                    <a:pt x="164" y="94"/>
                  </a:cubicBezTo>
                  <a:lnTo>
                    <a:pt x="164" y="94"/>
                  </a:lnTo>
                  <a:cubicBezTo>
                    <a:pt x="176" y="15"/>
                    <a:pt x="281" y="0"/>
                    <a:pt x="303" y="82"/>
                  </a:cubicBezTo>
                  <a:lnTo>
                    <a:pt x="303" y="82"/>
                  </a:lnTo>
                  <a:cubicBezTo>
                    <a:pt x="326" y="164"/>
                    <a:pt x="339" y="250"/>
                    <a:pt x="379" y="274"/>
                  </a:cubicBezTo>
                  <a:lnTo>
                    <a:pt x="379" y="274"/>
                  </a:lnTo>
                  <a:cubicBezTo>
                    <a:pt x="418" y="299"/>
                    <a:pt x="452" y="369"/>
                    <a:pt x="425" y="397"/>
                  </a:cubicBezTo>
                  <a:lnTo>
                    <a:pt x="425" y="397"/>
                  </a:lnTo>
                  <a:cubicBezTo>
                    <a:pt x="399" y="425"/>
                    <a:pt x="449" y="576"/>
                    <a:pt x="520" y="607"/>
                  </a:cubicBezTo>
                  <a:lnTo>
                    <a:pt x="520" y="607"/>
                  </a:lnTo>
                  <a:cubicBezTo>
                    <a:pt x="591" y="638"/>
                    <a:pt x="571" y="724"/>
                    <a:pt x="555" y="761"/>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7" name="Freeform 1072">
              <a:extLst>
                <a:ext uri="{FF2B5EF4-FFF2-40B4-BE49-F238E27FC236}">
                  <a16:creationId xmlns:a16="http://schemas.microsoft.com/office/drawing/2014/main" id="{AA2C2047-CCD9-5947-B6C4-F206D3A5E252}"/>
                </a:ext>
              </a:extLst>
            </p:cNvPr>
            <p:cNvSpPr>
              <a:spLocks noChangeArrowheads="1"/>
            </p:cNvSpPr>
            <p:nvPr/>
          </p:nvSpPr>
          <p:spPr bwMode="auto">
            <a:xfrm>
              <a:off x="18220189" y="10455947"/>
              <a:ext cx="98875" cy="785504"/>
            </a:xfrm>
            <a:custGeom>
              <a:avLst/>
              <a:gdLst>
                <a:gd name="T0" fmla="*/ 79 w 80"/>
                <a:gd name="T1" fmla="*/ 629 h 630"/>
                <a:gd name="T2" fmla="*/ 79 w 80"/>
                <a:gd name="T3" fmla="*/ 629 h 630"/>
                <a:gd name="T4" fmla="*/ 34 w 80"/>
                <a:gd name="T5" fmla="*/ 628 h 630"/>
                <a:gd name="T6" fmla="*/ 34 w 80"/>
                <a:gd name="T7" fmla="*/ 628 h 630"/>
                <a:gd name="T8" fmla="*/ 33 w 80"/>
                <a:gd name="T9" fmla="*/ 620 h 630"/>
                <a:gd name="T10" fmla="*/ 33 w 80"/>
                <a:gd name="T11" fmla="*/ 620 h 630"/>
                <a:gd name="T12" fmla="*/ 29 w 80"/>
                <a:gd name="T13" fmla="*/ 599 h 630"/>
                <a:gd name="T14" fmla="*/ 25 w 80"/>
                <a:gd name="T15" fmla="*/ 578 h 630"/>
                <a:gd name="T16" fmla="*/ 22 w 80"/>
                <a:gd name="T17" fmla="*/ 556 h 630"/>
                <a:gd name="T18" fmla="*/ 22 w 80"/>
                <a:gd name="T19" fmla="*/ 556 h 630"/>
                <a:gd name="T20" fmla="*/ 17 w 80"/>
                <a:gd name="T21" fmla="*/ 513 h 630"/>
                <a:gd name="T22" fmla="*/ 17 w 80"/>
                <a:gd name="T23" fmla="*/ 513 h 630"/>
                <a:gd name="T24" fmla="*/ 3 w 80"/>
                <a:gd name="T25" fmla="*/ 342 h 630"/>
                <a:gd name="T26" fmla="*/ 3 w 80"/>
                <a:gd name="T27" fmla="*/ 342 h 630"/>
                <a:gd name="T28" fmla="*/ 0 w 80"/>
                <a:gd name="T29" fmla="*/ 256 h 630"/>
                <a:gd name="T30" fmla="*/ 0 w 80"/>
                <a:gd name="T31" fmla="*/ 256 h 630"/>
                <a:gd name="T32" fmla="*/ 0 w 80"/>
                <a:gd name="T33" fmla="*/ 213 h 630"/>
                <a:gd name="T34" fmla="*/ 1 w 80"/>
                <a:gd name="T35" fmla="*/ 171 h 630"/>
                <a:gd name="T36" fmla="*/ 1 w 80"/>
                <a:gd name="T37" fmla="*/ 149 h 630"/>
                <a:gd name="T38" fmla="*/ 2 w 80"/>
                <a:gd name="T39" fmla="*/ 128 h 630"/>
                <a:gd name="T40" fmla="*/ 4 w 80"/>
                <a:gd name="T41" fmla="*/ 85 h 630"/>
                <a:gd name="T42" fmla="*/ 4 w 80"/>
                <a:gd name="T43" fmla="*/ 85 h 630"/>
                <a:gd name="T44" fmla="*/ 5 w 80"/>
                <a:gd name="T45" fmla="*/ 64 h 630"/>
                <a:gd name="T46" fmla="*/ 7 w 80"/>
                <a:gd name="T47" fmla="*/ 43 h 630"/>
                <a:gd name="T48" fmla="*/ 9 w 80"/>
                <a:gd name="T49" fmla="*/ 0 h 630"/>
                <a:gd name="T50" fmla="*/ 9 w 80"/>
                <a:gd name="T51" fmla="*/ 43 h 630"/>
                <a:gd name="T52" fmla="*/ 9 w 80"/>
                <a:gd name="T53" fmla="*/ 64 h 630"/>
                <a:gd name="T54" fmla="*/ 9 w 80"/>
                <a:gd name="T55" fmla="*/ 64 h 630"/>
                <a:gd name="T56" fmla="*/ 9 w 80"/>
                <a:gd name="T57" fmla="*/ 86 h 630"/>
                <a:gd name="T58" fmla="*/ 11 w 80"/>
                <a:gd name="T59" fmla="*/ 128 h 630"/>
                <a:gd name="T60" fmla="*/ 11 w 80"/>
                <a:gd name="T61" fmla="*/ 149 h 630"/>
                <a:gd name="T62" fmla="*/ 13 w 80"/>
                <a:gd name="T63" fmla="*/ 171 h 630"/>
                <a:gd name="T64" fmla="*/ 14 w 80"/>
                <a:gd name="T65" fmla="*/ 213 h 630"/>
                <a:gd name="T66" fmla="*/ 14 w 80"/>
                <a:gd name="T67" fmla="*/ 213 h 630"/>
                <a:gd name="T68" fmla="*/ 18 w 80"/>
                <a:gd name="T69" fmla="*/ 256 h 630"/>
                <a:gd name="T70" fmla="*/ 18 w 80"/>
                <a:gd name="T71" fmla="*/ 256 h 630"/>
                <a:gd name="T72" fmla="*/ 26 w 80"/>
                <a:gd name="T73" fmla="*/ 340 h 630"/>
                <a:gd name="T74" fmla="*/ 26 w 80"/>
                <a:gd name="T75" fmla="*/ 340 h 630"/>
                <a:gd name="T76" fmla="*/ 51 w 80"/>
                <a:gd name="T77" fmla="*/ 508 h 630"/>
                <a:gd name="T78" fmla="*/ 51 w 80"/>
                <a:gd name="T79" fmla="*/ 508 h 630"/>
                <a:gd name="T80" fmla="*/ 60 w 80"/>
                <a:gd name="T81" fmla="*/ 549 h 630"/>
                <a:gd name="T82" fmla="*/ 64 w 80"/>
                <a:gd name="T83" fmla="*/ 570 h 630"/>
                <a:gd name="T84" fmla="*/ 69 w 80"/>
                <a:gd name="T85" fmla="*/ 591 h 630"/>
                <a:gd name="T86" fmla="*/ 69 w 80"/>
                <a:gd name="T87" fmla="*/ 591 h 630"/>
                <a:gd name="T88" fmla="*/ 74 w 80"/>
                <a:gd name="T89" fmla="*/ 611 h 630"/>
                <a:gd name="T90" fmla="*/ 74 w 80"/>
                <a:gd name="T91" fmla="*/ 611 h 630"/>
                <a:gd name="T92" fmla="*/ 79 w 80"/>
                <a:gd name="T93" fmla="*/ 62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630">
                  <a:moveTo>
                    <a:pt x="79" y="629"/>
                  </a:moveTo>
                  <a:lnTo>
                    <a:pt x="79" y="629"/>
                  </a:lnTo>
                  <a:cubicBezTo>
                    <a:pt x="65" y="629"/>
                    <a:pt x="50" y="629"/>
                    <a:pt x="34" y="628"/>
                  </a:cubicBezTo>
                  <a:lnTo>
                    <a:pt x="34" y="628"/>
                  </a:lnTo>
                  <a:cubicBezTo>
                    <a:pt x="34" y="626"/>
                    <a:pt x="33" y="623"/>
                    <a:pt x="33" y="620"/>
                  </a:cubicBezTo>
                  <a:lnTo>
                    <a:pt x="33" y="620"/>
                  </a:lnTo>
                  <a:cubicBezTo>
                    <a:pt x="31" y="613"/>
                    <a:pt x="30" y="606"/>
                    <a:pt x="29" y="599"/>
                  </a:cubicBezTo>
                  <a:lnTo>
                    <a:pt x="25" y="578"/>
                  </a:lnTo>
                  <a:lnTo>
                    <a:pt x="22" y="556"/>
                  </a:lnTo>
                  <a:lnTo>
                    <a:pt x="22" y="556"/>
                  </a:lnTo>
                  <a:cubicBezTo>
                    <a:pt x="20" y="542"/>
                    <a:pt x="19" y="528"/>
                    <a:pt x="17" y="513"/>
                  </a:cubicBezTo>
                  <a:lnTo>
                    <a:pt x="17" y="513"/>
                  </a:lnTo>
                  <a:cubicBezTo>
                    <a:pt x="10" y="456"/>
                    <a:pt x="5" y="400"/>
                    <a:pt x="3" y="342"/>
                  </a:cubicBezTo>
                  <a:lnTo>
                    <a:pt x="3" y="342"/>
                  </a:lnTo>
                  <a:cubicBezTo>
                    <a:pt x="2" y="313"/>
                    <a:pt x="0" y="285"/>
                    <a:pt x="0" y="256"/>
                  </a:cubicBezTo>
                  <a:lnTo>
                    <a:pt x="0" y="256"/>
                  </a:lnTo>
                  <a:cubicBezTo>
                    <a:pt x="0" y="242"/>
                    <a:pt x="0" y="228"/>
                    <a:pt x="0" y="213"/>
                  </a:cubicBezTo>
                  <a:lnTo>
                    <a:pt x="1" y="171"/>
                  </a:lnTo>
                  <a:lnTo>
                    <a:pt x="1" y="149"/>
                  </a:lnTo>
                  <a:lnTo>
                    <a:pt x="2" y="128"/>
                  </a:lnTo>
                  <a:lnTo>
                    <a:pt x="4" y="85"/>
                  </a:lnTo>
                  <a:lnTo>
                    <a:pt x="4" y="85"/>
                  </a:lnTo>
                  <a:cubicBezTo>
                    <a:pt x="4" y="78"/>
                    <a:pt x="5" y="71"/>
                    <a:pt x="5" y="64"/>
                  </a:cubicBezTo>
                  <a:lnTo>
                    <a:pt x="7" y="43"/>
                  </a:lnTo>
                  <a:lnTo>
                    <a:pt x="9" y="0"/>
                  </a:lnTo>
                  <a:lnTo>
                    <a:pt x="9" y="43"/>
                  </a:lnTo>
                  <a:lnTo>
                    <a:pt x="9" y="64"/>
                  </a:lnTo>
                  <a:lnTo>
                    <a:pt x="9" y="64"/>
                  </a:lnTo>
                  <a:cubicBezTo>
                    <a:pt x="9" y="71"/>
                    <a:pt x="9" y="78"/>
                    <a:pt x="9" y="86"/>
                  </a:cubicBezTo>
                  <a:lnTo>
                    <a:pt x="11" y="128"/>
                  </a:lnTo>
                  <a:lnTo>
                    <a:pt x="11" y="149"/>
                  </a:lnTo>
                  <a:lnTo>
                    <a:pt x="13" y="171"/>
                  </a:lnTo>
                  <a:lnTo>
                    <a:pt x="14" y="213"/>
                  </a:lnTo>
                  <a:lnTo>
                    <a:pt x="14" y="213"/>
                  </a:lnTo>
                  <a:cubicBezTo>
                    <a:pt x="16" y="228"/>
                    <a:pt x="17" y="241"/>
                    <a:pt x="18" y="256"/>
                  </a:cubicBezTo>
                  <a:lnTo>
                    <a:pt x="18" y="256"/>
                  </a:lnTo>
                  <a:cubicBezTo>
                    <a:pt x="20" y="284"/>
                    <a:pt x="23" y="312"/>
                    <a:pt x="26" y="340"/>
                  </a:cubicBezTo>
                  <a:lnTo>
                    <a:pt x="26" y="340"/>
                  </a:lnTo>
                  <a:cubicBezTo>
                    <a:pt x="32" y="396"/>
                    <a:pt x="41" y="453"/>
                    <a:pt x="51" y="508"/>
                  </a:cubicBezTo>
                  <a:lnTo>
                    <a:pt x="51" y="508"/>
                  </a:lnTo>
                  <a:cubicBezTo>
                    <a:pt x="54" y="522"/>
                    <a:pt x="57" y="536"/>
                    <a:pt x="60" y="549"/>
                  </a:cubicBezTo>
                  <a:lnTo>
                    <a:pt x="64" y="570"/>
                  </a:lnTo>
                  <a:lnTo>
                    <a:pt x="69" y="591"/>
                  </a:lnTo>
                  <a:lnTo>
                    <a:pt x="69" y="591"/>
                  </a:lnTo>
                  <a:cubicBezTo>
                    <a:pt x="71" y="597"/>
                    <a:pt x="72" y="604"/>
                    <a:pt x="74" y="611"/>
                  </a:cubicBezTo>
                  <a:lnTo>
                    <a:pt x="74" y="611"/>
                  </a:lnTo>
                  <a:cubicBezTo>
                    <a:pt x="76" y="617"/>
                    <a:pt x="77" y="623"/>
                    <a:pt x="79" y="629"/>
                  </a:cubicBezTo>
                </a:path>
              </a:pathLst>
            </a:custGeom>
            <a:solidFill>
              <a:schemeClr val="accent2">
                <a:alpha val="30000"/>
              </a:schemeClr>
            </a:solidFill>
            <a:ln>
              <a:noFill/>
            </a:ln>
            <a:effectLst/>
          </p:spPr>
          <p:txBody>
            <a:bodyPr wrap="none" anchor="ctr"/>
            <a:lstStyle/>
            <a:p>
              <a:endParaRPr lang="en-US" dirty="0">
                <a:latin typeface="DM Sans" pitchFamily="2" charset="77"/>
              </a:endParaRPr>
            </a:p>
          </p:txBody>
        </p:sp>
        <p:sp>
          <p:nvSpPr>
            <p:cNvPr id="78" name="Freeform 1073">
              <a:extLst>
                <a:ext uri="{FF2B5EF4-FFF2-40B4-BE49-F238E27FC236}">
                  <a16:creationId xmlns:a16="http://schemas.microsoft.com/office/drawing/2014/main" id="{07427BEE-50F4-3449-8564-B91F3336425A}"/>
                </a:ext>
              </a:extLst>
            </p:cNvPr>
            <p:cNvSpPr>
              <a:spLocks noChangeArrowheads="1"/>
            </p:cNvSpPr>
            <p:nvPr/>
          </p:nvSpPr>
          <p:spPr bwMode="auto">
            <a:xfrm>
              <a:off x="17747784" y="11120608"/>
              <a:ext cx="1032693" cy="214231"/>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9" name="Freeform 1074">
              <a:extLst>
                <a:ext uri="{FF2B5EF4-FFF2-40B4-BE49-F238E27FC236}">
                  <a16:creationId xmlns:a16="http://schemas.microsoft.com/office/drawing/2014/main" id="{954B52C8-8CD8-E347-9C62-873E41B3FF8C}"/>
                </a:ext>
              </a:extLst>
            </p:cNvPr>
            <p:cNvSpPr>
              <a:spLocks noChangeArrowheads="1"/>
            </p:cNvSpPr>
            <p:nvPr/>
          </p:nvSpPr>
          <p:spPr bwMode="auto">
            <a:xfrm>
              <a:off x="17747784" y="11120608"/>
              <a:ext cx="1032693" cy="214231"/>
            </a:xfrm>
            <a:custGeom>
              <a:avLst/>
              <a:gdLst>
                <a:gd name="T0" fmla="*/ 830 w 831"/>
                <a:gd name="T1" fmla="*/ 86 h 173"/>
                <a:gd name="T2" fmla="*/ 830 w 831"/>
                <a:gd name="T3" fmla="*/ 86 h 173"/>
                <a:gd name="T4" fmla="*/ 744 w 831"/>
                <a:gd name="T5" fmla="*/ 172 h 173"/>
                <a:gd name="T6" fmla="*/ 86 w 831"/>
                <a:gd name="T7" fmla="*/ 172 h 173"/>
                <a:gd name="T8" fmla="*/ 86 w 831"/>
                <a:gd name="T9" fmla="*/ 172 h 173"/>
                <a:gd name="T10" fmla="*/ 0 w 831"/>
                <a:gd name="T11" fmla="*/ 86 h 173"/>
                <a:gd name="T12" fmla="*/ 0 w 831"/>
                <a:gd name="T13" fmla="*/ 86 h 173"/>
                <a:gd name="T14" fmla="*/ 86 w 831"/>
                <a:gd name="T15" fmla="*/ 0 h 173"/>
                <a:gd name="T16" fmla="*/ 744 w 831"/>
                <a:gd name="T17" fmla="*/ 0 h 173"/>
                <a:gd name="T18" fmla="*/ 744 w 831"/>
                <a:gd name="T19" fmla="*/ 0 h 173"/>
                <a:gd name="T20" fmla="*/ 830 w 831"/>
                <a:gd name="T21" fmla="*/ 8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173">
                  <a:moveTo>
                    <a:pt x="830" y="86"/>
                  </a:moveTo>
                  <a:lnTo>
                    <a:pt x="830" y="86"/>
                  </a:lnTo>
                  <a:cubicBezTo>
                    <a:pt x="830" y="133"/>
                    <a:pt x="792" y="172"/>
                    <a:pt x="744" y="172"/>
                  </a:cubicBezTo>
                  <a:lnTo>
                    <a:pt x="86" y="172"/>
                  </a:lnTo>
                  <a:lnTo>
                    <a:pt x="86" y="172"/>
                  </a:lnTo>
                  <a:cubicBezTo>
                    <a:pt x="38" y="172"/>
                    <a:pt x="0" y="133"/>
                    <a:pt x="0" y="86"/>
                  </a:cubicBezTo>
                  <a:lnTo>
                    <a:pt x="0" y="86"/>
                  </a:lnTo>
                  <a:cubicBezTo>
                    <a:pt x="0" y="38"/>
                    <a:pt x="38" y="0"/>
                    <a:pt x="86" y="0"/>
                  </a:cubicBezTo>
                  <a:lnTo>
                    <a:pt x="744" y="0"/>
                  </a:lnTo>
                  <a:lnTo>
                    <a:pt x="744" y="0"/>
                  </a:lnTo>
                  <a:cubicBezTo>
                    <a:pt x="792" y="0"/>
                    <a:pt x="830" y="38"/>
                    <a:pt x="830" y="86"/>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80" name="Freeform 79">
              <a:extLst>
                <a:ext uri="{FF2B5EF4-FFF2-40B4-BE49-F238E27FC236}">
                  <a16:creationId xmlns:a16="http://schemas.microsoft.com/office/drawing/2014/main" id="{6A204863-B4B2-5440-92AA-C46F3E5DBA45}"/>
                </a:ext>
              </a:extLst>
            </p:cNvPr>
            <p:cNvSpPr>
              <a:spLocks noChangeArrowheads="1"/>
            </p:cNvSpPr>
            <p:nvPr/>
          </p:nvSpPr>
          <p:spPr bwMode="auto">
            <a:xfrm>
              <a:off x="19982203" y="6940398"/>
              <a:ext cx="1159034" cy="1211416"/>
            </a:xfrm>
            <a:custGeom>
              <a:avLst/>
              <a:gdLst>
                <a:gd name="connsiteX0" fmla="*/ 993826 w 1159034"/>
                <a:gd name="connsiteY0" fmla="*/ 60422 h 1211416"/>
                <a:gd name="connsiteX1" fmla="*/ 1100210 w 1159034"/>
                <a:gd name="connsiteY1" fmla="*/ 232460 h 1211416"/>
                <a:gd name="connsiteX2" fmla="*/ 1159034 w 1159034"/>
                <a:gd name="connsiteY2" fmla="*/ 294792 h 1211416"/>
                <a:gd name="connsiteX3" fmla="*/ 1063914 w 1159034"/>
                <a:gd name="connsiteY3" fmla="*/ 294792 h 1211416"/>
                <a:gd name="connsiteX4" fmla="*/ 1063914 w 1159034"/>
                <a:gd name="connsiteY4" fmla="*/ 410731 h 1211416"/>
                <a:gd name="connsiteX5" fmla="*/ 907466 w 1159034"/>
                <a:gd name="connsiteY5" fmla="*/ 339672 h 1211416"/>
                <a:gd name="connsiteX6" fmla="*/ 868668 w 1159034"/>
                <a:gd name="connsiteY6" fmla="*/ 314739 h 1211416"/>
                <a:gd name="connsiteX7" fmla="*/ 863660 w 1159034"/>
                <a:gd name="connsiteY7" fmla="*/ 186334 h 1211416"/>
                <a:gd name="connsiteX8" fmla="*/ 993826 w 1159034"/>
                <a:gd name="connsiteY8" fmla="*/ 60422 h 1211416"/>
                <a:gd name="connsiteX9" fmla="*/ 648076 w 1159034"/>
                <a:gd name="connsiteY9" fmla="*/ 0 h 1211416"/>
                <a:gd name="connsiteX10" fmla="*/ 648076 w 1159034"/>
                <a:gd name="connsiteY10" fmla="*/ 9980 h 1211416"/>
                <a:gd name="connsiteX11" fmla="*/ 758046 w 1159034"/>
                <a:gd name="connsiteY11" fmla="*/ 178382 h 1211416"/>
                <a:gd name="connsiteX12" fmla="*/ 758046 w 1159034"/>
                <a:gd name="connsiteY12" fmla="*/ 184619 h 1211416"/>
                <a:gd name="connsiteX13" fmla="*/ 734302 w 1159034"/>
                <a:gd name="connsiteY13" fmla="*/ 298135 h 1211416"/>
                <a:gd name="connsiteX14" fmla="*/ 699312 w 1159034"/>
                <a:gd name="connsiteY14" fmla="*/ 319341 h 1211416"/>
                <a:gd name="connsiteX15" fmla="*/ 698062 w 1159034"/>
                <a:gd name="connsiteY15" fmla="*/ 316846 h 1211416"/>
                <a:gd name="connsiteX16" fmla="*/ 238192 w 1159034"/>
                <a:gd name="connsiteY16" fmla="*/ 916858 h 1211416"/>
                <a:gd name="connsiteX17" fmla="*/ 314420 w 1159034"/>
                <a:gd name="connsiteY17" fmla="*/ 1141394 h 1211416"/>
                <a:gd name="connsiteX18" fmla="*/ 310672 w 1159034"/>
                <a:gd name="connsiteY18" fmla="*/ 1143889 h 1211416"/>
                <a:gd name="connsiteX19" fmla="*/ 53244 w 1159034"/>
                <a:gd name="connsiteY19" fmla="*/ 1195034 h 1211416"/>
                <a:gd name="connsiteX20" fmla="*/ 758 w 1159034"/>
                <a:gd name="connsiteY20" fmla="*/ 1065301 h 1211416"/>
                <a:gd name="connsiteX21" fmla="*/ 69490 w 1159034"/>
                <a:gd name="connsiteY21" fmla="*/ 934322 h 1211416"/>
                <a:gd name="connsiteX22" fmla="*/ 136970 w 1159034"/>
                <a:gd name="connsiteY22" fmla="*/ 845755 h 1211416"/>
                <a:gd name="connsiteX23" fmla="*/ 198204 w 1159034"/>
                <a:gd name="connsiteY23" fmla="*/ 621218 h 1211416"/>
                <a:gd name="connsiteX24" fmla="*/ 269432 w 1159034"/>
                <a:gd name="connsiteY24" fmla="*/ 461548 h 1211416"/>
                <a:gd name="connsiteX25" fmla="*/ 346912 w 1159034"/>
                <a:gd name="connsiteY25" fmla="*/ 214557 h 121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9034" h="1211416">
                  <a:moveTo>
                    <a:pt x="993826" y="60422"/>
                  </a:moveTo>
                  <a:cubicBezTo>
                    <a:pt x="1007592" y="106548"/>
                    <a:pt x="1040134" y="205034"/>
                    <a:pt x="1100210" y="232460"/>
                  </a:cubicBezTo>
                  <a:cubicBezTo>
                    <a:pt x="1101462" y="232460"/>
                    <a:pt x="1150274" y="256146"/>
                    <a:pt x="1159034" y="294792"/>
                  </a:cubicBezTo>
                  <a:lnTo>
                    <a:pt x="1063914" y="294792"/>
                  </a:lnTo>
                  <a:lnTo>
                    <a:pt x="1063914" y="410731"/>
                  </a:lnTo>
                  <a:cubicBezTo>
                    <a:pt x="992574" y="365851"/>
                    <a:pt x="916228" y="343412"/>
                    <a:pt x="907466" y="339672"/>
                  </a:cubicBezTo>
                  <a:lnTo>
                    <a:pt x="868668" y="314739"/>
                  </a:lnTo>
                  <a:lnTo>
                    <a:pt x="863660" y="186334"/>
                  </a:lnTo>
                  <a:cubicBezTo>
                    <a:pt x="926240" y="172621"/>
                    <a:pt x="976304" y="122755"/>
                    <a:pt x="993826" y="60422"/>
                  </a:cubicBezTo>
                  <a:close/>
                  <a:moveTo>
                    <a:pt x="648076" y="0"/>
                  </a:moveTo>
                  <a:cubicBezTo>
                    <a:pt x="648076" y="2495"/>
                    <a:pt x="648076" y="6237"/>
                    <a:pt x="648076" y="9980"/>
                  </a:cubicBezTo>
                  <a:cubicBezTo>
                    <a:pt x="648076" y="86073"/>
                    <a:pt x="693064" y="150939"/>
                    <a:pt x="758046" y="178382"/>
                  </a:cubicBezTo>
                  <a:lnTo>
                    <a:pt x="758046" y="184619"/>
                  </a:lnTo>
                  <a:lnTo>
                    <a:pt x="734302" y="298135"/>
                  </a:lnTo>
                  <a:lnTo>
                    <a:pt x="699312" y="319341"/>
                  </a:lnTo>
                  <a:lnTo>
                    <a:pt x="698062" y="316846"/>
                  </a:lnTo>
                  <a:cubicBezTo>
                    <a:pt x="693064" y="318094"/>
                    <a:pt x="179458" y="416640"/>
                    <a:pt x="238192" y="916858"/>
                  </a:cubicBezTo>
                  <a:cubicBezTo>
                    <a:pt x="248188" y="995446"/>
                    <a:pt x="275682" y="1070291"/>
                    <a:pt x="314420" y="1141394"/>
                  </a:cubicBezTo>
                  <a:lnTo>
                    <a:pt x="310672" y="1143889"/>
                  </a:lnTo>
                  <a:cubicBezTo>
                    <a:pt x="309422" y="1145137"/>
                    <a:pt x="146968" y="1251168"/>
                    <a:pt x="53244" y="1195034"/>
                  </a:cubicBezTo>
                  <a:cubicBezTo>
                    <a:pt x="15754" y="1171333"/>
                    <a:pt x="-4240" y="1123930"/>
                    <a:pt x="758" y="1065301"/>
                  </a:cubicBezTo>
                  <a:cubicBezTo>
                    <a:pt x="5758" y="1005425"/>
                    <a:pt x="35748" y="949291"/>
                    <a:pt x="69490" y="934322"/>
                  </a:cubicBezTo>
                  <a:cubicBezTo>
                    <a:pt x="145718" y="903136"/>
                    <a:pt x="138220" y="849497"/>
                    <a:pt x="136970" y="845755"/>
                  </a:cubicBezTo>
                  <a:cubicBezTo>
                    <a:pt x="115726" y="787126"/>
                    <a:pt x="94482" y="678600"/>
                    <a:pt x="198204" y="621218"/>
                  </a:cubicBezTo>
                  <a:cubicBezTo>
                    <a:pt x="309422" y="558847"/>
                    <a:pt x="274432" y="471527"/>
                    <a:pt x="269432" y="461548"/>
                  </a:cubicBezTo>
                  <a:cubicBezTo>
                    <a:pt x="246940" y="301877"/>
                    <a:pt x="346912" y="214557"/>
                    <a:pt x="346912" y="21455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81" name="Freeform 1076">
              <a:extLst>
                <a:ext uri="{FF2B5EF4-FFF2-40B4-BE49-F238E27FC236}">
                  <a16:creationId xmlns:a16="http://schemas.microsoft.com/office/drawing/2014/main" id="{61584641-93DC-9648-BA99-FBAB5287F4FA}"/>
                </a:ext>
              </a:extLst>
            </p:cNvPr>
            <p:cNvSpPr>
              <a:spLocks noChangeArrowheads="1"/>
            </p:cNvSpPr>
            <p:nvPr/>
          </p:nvSpPr>
          <p:spPr bwMode="auto">
            <a:xfrm>
              <a:off x="20823893" y="7533647"/>
              <a:ext cx="192258" cy="241694"/>
            </a:xfrm>
            <a:custGeom>
              <a:avLst/>
              <a:gdLst>
                <a:gd name="T0" fmla="*/ 0 w 153"/>
                <a:gd name="T1" fmla="*/ 0 h 196"/>
                <a:gd name="T2" fmla="*/ 0 w 153"/>
                <a:gd name="T3" fmla="*/ 195 h 196"/>
                <a:gd name="T4" fmla="*/ 152 w 153"/>
                <a:gd name="T5" fmla="*/ 97 h 196"/>
                <a:gd name="T6" fmla="*/ 0 w 153"/>
                <a:gd name="T7" fmla="*/ 0 h 196"/>
              </a:gdLst>
              <a:ahLst/>
              <a:cxnLst>
                <a:cxn ang="0">
                  <a:pos x="T0" y="T1"/>
                </a:cxn>
                <a:cxn ang="0">
                  <a:pos x="T2" y="T3"/>
                </a:cxn>
                <a:cxn ang="0">
                  <a:pos x="T4" y="T5"/>
                </a:cxn>
                <a:cxn ang="0">
                  <a:pos x="T6" y="T7"/>
                </a:cxn>
              </a:cxnLst>
              <a:rect l="0" t="0" r="r" b="b"/>
              <a:pathLst>
                <a:path w="153" h="196">
                  <a:moveTo>
                    <a:pt x="0" y="0"/>
                  </a:moveTo>
                  <a:lnTo>
                    <a:pt x="0" y="195"/>
                  </a:lnTo>
                  <a:lnTo>
                    <a:pt x="152" y="97"/>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2" name="Freeform 1078">
              <a:extLst>
                <a:ext uri="{FF2B5EF4-FFF2-40B4-BE49-F238E27FC236}">
                  <a16:creationId xmlns:a16="http://schemas.microsoft.com/office/drawing/2014/main" id="{309AD44C-C15A-4947-B46F-C1D0B760A328}"/>
                </a:ext>
              </a:extLst>
            </p:cNvPr>
            <p:cNvSpPr>
              <a:spLocks noChangeArrowheads="1"/>
            </p:cNvSpPr>
            <p:nvPr/>
          </p:nvSpPr>
          <p:spPr bwMode="auto">
            <a:xfrm>
              <a:off x="20642624" y="8494928"/>
              <a:ext cx="208736" cy="225217"/>
            </a:xfrm>
            <a:custGeom>
              <a:avLst/>
              <a:gdLst>
                <a:gd name="T0" fmla="*/ 167 w 168"/>
                <a:gd name="T1" fmla="*/ 87 h 181"/>
                <a:gd name="T2" fmla="*/ 167 w 168"/>
                <a:gd name="T3" fmla="*/ 87 h 181"/>
                <a:gd name="T4" fmla="*/ 37 w 168"/>
                <a:gd name="T5" fmla="*/ 0 h 181"/>
                <a:gd name="T6" fmla="*/ 0 w 168"/>
                <a:gd name="T7" fmla="*/ 180 h 181"/>
                <a:gd name="T8" fmla="*/ 167 w 168"/>
                <a:gd name="T9" fmla="*/ 87 h 181"/>
              </a:gdLst>
              <a:ahLst/>
              <a:cxnLst>
                <a:cxn ang="0">
                  <a:pos x="T0" y="T1"/>
                </a:cxn>
                <a:cxn ang="0">
                  <a:pos x="T2" y="T3"/>
                </a:cxn>
                <a:cxn ang="0">
                  <a:pos x="T4" y="T5"/>
                </a:cxn>
                <a:cxn ang="0">
                  <a:pos x="T6" y="T7"/>
                </a:cxn>
                <a:cxn ang="0">
                  <a:pos x="T8" y="T9"/>
                </a:cxn>
              </a:cxnLst>
              <a:rect l="0" t="0" r="r" b="b"/>
              <a:pathLst>
                <a:path w="168" h="181">
                  <a:moveTo>
                    <a:pt x="167" y="87"/>
                  </a:moveTo>
                  <a:lnTo>
                    <a:pt x="167" y="87"/>
                  </a:lnTo>
                  <a:cubicBezTo>
                    <a:pt x="127" y="63"/>
                    <a:pt x="83" y="33"/>
                    <a:pt x="37" y="0"/>
                  </a:cubicBezTo>
                  <a:lnTo>
                    <a:pt x="0" y="180"/>
                  </a:lnTo>
                  <a:lnTo>
                    <a:pt x="167" y="8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3" name="Freeform 1079">
              <a:extLst>
                <a:ext uri="{FF2B5EF4-FFF2-40B4-BE49-F238E27FC236}">
                  <a16:creationId xmlns:a16="http://schemas.microsoft.com/office/drawing/2014/main" id="{EE81B1A7-06A7-EC49-A49D-872A42F50FE3}"/>
                </a:ext>
              </a:extLst>
            </p:cNvPr>
            <p:cNvSpPr>
              <a:spLocks noChangeArrowheads="1"/>
            </p:cNvSpPr>
            <p:nvPr/>
          </p:nvSpPr>
          <p:spPr bwMode="auto">
            <a:xfrm>
              <a:off x="21477567" y="7149134"/>
              <a:ext cx="181269" cy="214227"/>
            </a:xfrm>
            <a:custGeom>
              <a:avLst/>
              <a:gdLst>
                <a:gd name="T0" fmla="*/ 47 w 144"/>
                <a:gd name="T1" fmla="*/ 86 h 171"/>
                <a:gd name="T2" fmla="*/ 47 w 144"/>
                <a:gd name="T3" fmla="*/ 86 h 171"/>
                <a:gd name="T4" fmla="*/ 47 w 144"/>
                <a:gd name="T5" fmla="*/ 86 h 171"/>
                <a:gd name="T6" fmla="*/ 47 w 144"/>
                <a:gd name="T7" fmla="*/ 90 h 171"/>
                <a:gd name="T8" fmla="*/ 48 w 144"/>
                <a:gd name="T9" fmla="*/ 91 h 171"/>
                <a:gd name="T10" fmla="*/ 48 w 144"/>
                <a:gd name="T11" fmla="*/ 91 h 171"/>
                <a:gd name="T12" fmla="*/ 48 w 144"/>
                <a:gd name="T13" fmla="*/ 91 h 171"/>
                <a:gd name="T14" fmla="*/ 72 w 144"/>
                <a:gd name="T15" fmla="*/ 164 h 171"/>
                <a:gd name="T16" fmla="*/ 72 w 144"/>
                <a:gd name="T17" fmla="*/ 164 h 171"/>
                <a:gd name="T18" fmla="*/ 79 w 144"/>
                <a:gd name="T19" fmla="*/ 166 h 171"/>
                <a:gd name="T20" fmla="*/ 80 w 144"/>
                <a:gd name="T21" fmla="*/ 166 h 171"/>
                <a:gd name="T22" fmla="*/ 81 w 144"/>
                <a:gd name="T23" fmla="*/ 166 h 171"/>
                <a:gd name="T24" fmla="*/ 81 w 144"/>
                <a:gd name="T25" fmla="*/ 166 h 171"/>
                <a:gd name="T26" fmla="*/ 127 w 144"/>
                <a:gd name="T27" fmla="*/ 144 h 171"/>
                <a:gd name="T28" fmla="*/ 127 w 144"/>
                <a:gd name="T29" fmla="*/ 144 h 171"/>
                <a:gd name="T30" fmla="*/ 87 w 144"/>
                <a:gd name="T31" fmla="*/ 11 h 171"/>
                <a:gd name="T32" fmla="*/ 87 w 144"/>
                <a:gd name="T33" fmla="*/ 11 h 171"/>
                <a:gd name="T34" fmla="*/ 53 w 144"/>
                <a:gd name="T35" fmla="*/ 3 h 171"/>
                <a:gd name="T36" fmla="*/ 53 w 144"/>
                <a:gd name="T37" fmla="*/ 3 h 171"/>
                <a:gd name="T38" fmla="*/ 0 w 144"/>
                <a:gd name="T39" fmla="*/ 69 h 171"/>
                <a:gd name="T40" fmla="*/ 44 w 144"/>
                <a:gd name="T41" fmla="*/ 69 h 171"/>
                <a:gd name="T42" fmla="*/ 47 w 144"/>
                <a:gd name="T43" fmla="*/ 8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1">
                  <a:moveTo>
                    <a:pt x="47" y="86"/>
                  </a:moveTo>
                  <a:lnTo>
                    <a:pt x="47" y="86"/>
                  </a:lnTo>
                  <a:lnTo>
                    <a:pt x="47" y="86"/>
                  </a:lnTo>
                  <a:cubicBezTo>
                    <a:pt x="47" y="88"/>
                    <a:pt x="47" y="89"/>
                    <a:pt x="47" y="90"/>
                  </a:cubicBezTo>
                  <a:lnTo>
                    <a:pt x="48" y="91"/>
                  </a:lnTo>
                  <a:lnTo>
                    <a:pt x="48" y="91"/>
                  </a:lnTo>
                  <a:lnTo>
                    <a:pt x="48" y="91"/>
                  </a:lnTo>
                  <a:cubicBezTo>
                    <a:pt x="53" y="142"/>
                    <a:pt x="65" y="158"/>
                    <a:pt x="72" y="164"/>
                  </a:cubicBezTo>
                  <a:lnTo>
                    <a:pt x="72" y="164"/>
                  </a:lnTo>
                  <a:cubicBezTo>
                    <a:pt x="75" y="167"/>
                    <a:pt x="79" y="166"/>
                    <a:pt x="79" y="166"/>
                  </a:cubicBezTo>
                  <a:lnTo>
                    <a:pt x="80" y="166"/>
                  </a:lnTo>
                  <a:lnTo>
                    <a:pt x="81" y="166"/>
                  </a:lnTo>
                  <a:lnTo>
                    <a:pt x="81" y="166"/>
                  </a:lnTo>
                  <a:cubicBezTo>
                    <a:pt x="104" y="170"/>
                    <a:pt x="119" y="163"/>
                    <a:pt x="127" y="144"/>
                  </a:cubicBezTo>
                  <a:lnTo>
                    <a:pt x="127" y="144"/>
                  </a:lnTo>
                  <a:cubicBezTo>
                    <a:pt x="143" y="107"/>
                    <a:pt x="123" y="38"/>
                    <a:pt x="87" y="11"/>
                  </a:cubicBezTo>
                  <a:lnTo>
                    <a:pt x="87" y="11"/>
                  </a:lnTo>
                  <a:cubicBezTo>
                    <a:pt x="75" y="2"/>
                    <a:pt x="64" y="0"/>
                    <a:pt x="53" y="3"/>
                  </a:cubicBezTo>
                  <a:lnTo>
                    <a:pt x="53" y="3"/>
                  </a:lnTo>
                  <a:cubicBezTo>
                    <a:pt x="27" y="11"/>
                    <a:pt x="7" y="52"/>
                    <a:pt x="0" y="69"/>
                  </a:cubicBezTo>
                  <a:lnTo>
                    <a:pt x="44" y="69"/>
                  </a:lnTo>
                  <a:lnTo>
                    <a:pt x="47"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4" name="Freeform 1080">
              <a:extLst>
                <a:ext uri="{FF2B5EF4-FFF2-40B4-BE49-F238E27FC236}">
                  <a16:creationId xmlns:a16="http://schemas.microsoft.com/office/drawing/2014/main" id="{71A1506E-E264-A049-8F70-6C2048DB5D0F}"/>
                </a:ext>
              </a:extLst>
            </p:cNvPr>
            <p:cNvSpPr>
              <a:spLocks noChangeArrowheads="1"/>
            </p:cNvSpPr>
            <p:nvPr/>
          </p:nvSpPr>
          <p:spPr bwMode="auto">
            <a:xfrm>
              <a:off x="20560227" y="8346621"/>
              <a:ext cx="76903" cy="93380"/>
            </a:xfrm>
            <a:custGeom>
              <a:avLst/>
              <a:gdLst>
                <a:gd name="T0" fmla="*/ 61 w 62"/>
                <a:gd name="T1" fmla="*/ 74 h 75"/>
                <a:gd name="T2" fmla="*/ 54 w 62"/>
                <a:gd name="T3" fmla="*/ 0 h 75"/>
                <a:gd name="T4" fmla="*/ 0 w 62"/>
                <a:gd name="T5" fmla="*/ 24 h 75"/>
                <a:gd name="T6" fmla="*/ 0 w 62"/>
                <a:gd name="T7" fmla="*/ 24 h 75"/>
                <a:gd name="T8" fmla="*/ 61 w 62"/>
                <a:gd name="T9" fmla="*/ 74 h 75"/>
              </a:gdLst>
              <a:ahLst/>
              <a:cxnLst>
                <a:cxn ang="0">
                  <a:pos x="T0" y="T1"/>
                </a:cxn>
                <a:cxn ang="0">
                  <a:pos x="T2" y="T3"/>
                </a:cxn>
                <a:cxn ang="0">
                  <a:pos x="T4" y="T5"/>
                </a:cxn>
                <a:cxn ang="0">
                  <a:pos x="T6" y="T7"/>
                </a:cxn>
                <a:cxn ang="0">
                  <a:pos x="T8" y="T9"/>
                </a:cxn>
              </a:cxnLst>
              <a:rect l="0" t="0" r="r" b="b"/>
              <a:pathLst>
                <a:path w="62" h="75">
                  <a:moveTo>
                    <a:pt x="61" y="74"/>
                  </a:moveTo>
                  <a:lnTo>
                    <a:pt x="54" y="0"/>
                  </a:lnTo>
                  <a:lnTo>
                    <a:pt x="0" y="24"/>
                  </a:lnTo>
                  <a:lnTo>
                    <a:pt x="0" y="24"/>
                  </a:lnTo>
                  <a:cubicBezTo>
                    <a:pt x="20" y="41"/>
                    <a:pt x="41" y="58"/>
                    <a:pt x="61" y="7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5" name="Freeform 1081">
              <a:extLst>
                <a:ext uri="{FF2B5EF4-FFF2-40B4-BE49-F238E27FC236}">
                  <a16:creationId xmlns:a16="http://schemas.microsoft.com/office/drawing/2014/main" id="{E3A399A8-9A6F-D04D-8100-0A2A2CBA8729}"/>
                </a:ext>
              </a:extLst>
            </p:cNvPr>
            <p:cNvSpPr>
              <a:spLocks noChangeArrowheads="1"/>
            </p:cNvSpPr>
            <p:nvPr/>
          </p:nvSpPr>
          <p:spPr bwMode="auto">
            <a:xfrm>
              <a:off x="20367968" y="7885205"/>
              <a:ext cx="197750" cy="203241"/>
            </a:xfrm>
            <a:custGeom>
              <a:avLst/>
              <a:gdLst>
                <a:gd name="T0" fmla="*/ 74 w 157"/>
                <a:gd name="T1" fmla="*/ 0 h 161"/>
                <a:gd name="T2" fmla="*/ 0 w 157"/>
                <a:gd name="T3" fmla="*/ 160 h 161"/>
                <a:gd name="T4" fmla="*/ 156 w 157"/>
                <a:gd name="T5" fmla="*/ 160 h 161"/>
                <a:gd name="T6" fmla="*/ 74 w 157"/>
                <a:gd name="T7" fmla="*/ 0 h 161"/>
              </a:gdLst>
              <a:ahLst/>
              <a:cxnLst>
                <a:cxn ang="0">
                  <a:pos x="T0" y="T1"/>
                </a:cxn>
                <a:cxn ang="0">
                  <a:pos x="T2" y="T3"/>
                </a:cxn>
                <a:cxn ang="0">
                  <a:pos x="T4" y="T5"/>
                </a:cxn>
                <a:cxn ang="0">
                  <a:pos x="T6" y="T7"/>
                </a:cxn>
              </a:cxnLst>
              <a:rect l="0" t="0" r="r" b="b"/>
              <a:pathLst>
                <a:path w="157" h="161">
                  <a:moveTo>
                    <a:pt x="74" y="0"/>
                  </a:moveTo>
                  <a:lnTo>
                    <a:pt x="0" y="160"/>
                  </a:lnTo>
                  <a:lnTo>
                    <a:pt x="156" y="160"/>
                  </a:lnTo>
                  <a:lnTo>
                    <a:pt x="74"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86" name="Freeform 1082">
              <a:extLst>
                <a:ext uri="{FF2B5EF4-FFF2-40B4-BE49-F238E27FC236}">
                  <a16:creationId xmlns:a16="http://schemas.microsoft.com/office/drawing/2014/main" id="{949911C8-AB49-DE43-A095-C0C2BA72BFCF}"/>
                </a:ext>
              </a:extLst>
            </p:cNvPr>
            <p:cNvSpPr>
              <a:spLocks noChangeArrowheads="1"/>
            </p:cNvSpPr>
            <p:nvPr/>
          </p:nvSpPr>
          <p:spPr bwMode="auto">
            <a:xfrm>
              <a:off x="21636864" y="7138151"/>
              <a:ext cx="120847" cy="203241"/>
            </a:xfrm>
            <a:custGeom>
              <a:avLst/>
              <a:gdLst>
                <a:gd name="T0" fmla="*/ 3 w 96"/>
                <a:gd name="T1" fmla="*/ 58 h 161"/>
                <a:gd name="T2" fmla="*/ 3 w 96"/>
                <a:gd name="T3" fmla="*/ 58 h 161"/>
                <a:gd name="T4" fmla="*/ 16 w 96"/>
                <a:gd name="T5" fmla="*/ 137 h 161"/>
                <a:gd name="T6" fmla="*/ 16 w 96"/>
                <a:gd name="T7" fmla="*/ 137 h 161"/>
                <a:gd name="T8" fmla="*/ 16 w 96"/>
                <a:gd name="T9" fmla="*/ 137 h 161"/>
                <a:gd name="T10" fmla="*/ 22 w 96"/>
                <a:gd name="T11" fmla="*/ 155 h 161"/>
                <a:gd name="T12" fmla="*/ 22 w 96"/>
                <a:gd name="T13" fmla="*/ 155 h 161"/>
                <a:gd name="T14" fmla="*/ 57 w 96"/>
                <a:gd name="T15" fmla="*/ 155 h 161"/>
                <a:gd name="T16" fmla="*/ 57 w 96"/>
                <a:gd name="T17" fmla="*/ 155 h 161"/>
                <a:gd name="T18" fmla="*/ 81 w 96"/>
                <a:gd name="T19" fmla="*/ 122 h 161"/>
                <a:gd name="T20" fmla="*/ 81 w 96"/>
                <a:gd name="T21" fmla="*/ 122 h 161"/>
                <a:gd name="T22" fmla="*/ 81 w 96"/>
                <a:gd name="T23" fmla="*/ 122 h 161"/>
                <a:gd name="T24" fmla="*/ 81 w 96"/>
                <a:gd name="T25" fmla="*/ 122 h 161"/>
                <a:gd name="T26" fmla="*/ 81 w 96"/>
                <a:gd name="T27" fmla="*/ 122 h 161"/>
                <a:gd name="T28" fmla="*/ 84 w 96"/>
                <a:gd name="T29" fmla="*/ 114 h 161"/>
                <a:gd name="T30" fmla="*/ 84 w 96"/>
                <a:gd name="T31" fmla="*/ 114 h 161"/>
                <a:gd name="T32" fmla="*/ 72 w 96"/>
                <a:gd name="T33" fmla="*/ 15 h 161"/>
                <a:gd name="T34" fmla="*/ 72 w 96"/>
                <a:gd name="T35" fmla="*/ 15 h 161"/>
                <a:gd name="T36" fmla="*/ 46 w 96"/>
                <a:gd name="T37" fmla="*/ 1 h 161"/>
                <a:gd name="T38" fmla="*/ 46 w 96"/>
                <a:gd name="T39" fmla="*/ 1 h 161"/>
                <a:gd name="T40" fmla="*/ 0 w 96"/>
                <a:gd name="T41" fmla="*/ 44 h 161"/>
                <a:gd name="T42" fmla="*/ 3 w 96"/>
                <a:gd name="T43" fmla="*/ 5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61">
                  <a:moveTo>
                    <a:pt x="3" y="58"/>
                  </a:moveTo>
                  <a:lnTo>
                    <a:pt x="3" y="58"/>
                  </a:lnTo>
                  <a:cubicBezTo>
                    <a:pt x="15" y="83"/>
                    <a:pt x="19" y="113"/>
                    <a:pt x="16" y="137"/>
                  </a:cubicBezTo>
                  <a:lnTo>
                    <a:pt x="16" y="137"/>
                  </a:lnTo>
                  <a:lnTo>
                    <a:pt x="16" y="137"/>
                  </a:lnTo>
                  <a:cubicBezTo>
                    <a:pt x="16" y="146"/>
                    <a:pt x="18" y="152"/>
                    <a:pt x="22" y="155"/>
                  </a:cubicBezTo>
                  <a:lnTo>
                    <a:pt x="22" y="155"/>
                  </a:lnTo>
                  <a:cubicBezTo>
                    <a:pt x="28" y="160"/>
                    <a:pt x="41" y="160"/>
                    <a:pt x="57" y="155"/>
                  </a:cubicBezTo>
                  <a:lnTo>
                    <a:pt x="57" y="155"/>
                  </a:lnTo>
                  <a:cubicBezTo>
                    <a:pt x="65" y="152"/>
                    <a:pt x="74" y="140"/>
                    <a:pt x="81" y="122"/>
                  </a:cubicBezTo>
                  <a:lnTo>
                    <a:pt x="81" y="122"/>
                  </a:lnTo>
                  <a:lnTo>
                    <a:pt x="81" y="122"/>
                  </a:lnTo>
                  <a:lnTo>
                    <a:pt x="81" y="122"/>
                  </a:lnTo>
                  <a:lnTo>
                    <a:pt x="81" y="122"/>
                  </a:lnTo>
                  <a:cubicBezTo>
                    <a:pt x="82" y="119"/>
                    <a:pt x="83" y="117"/>
                    <a:pt x="84" y="114"/>
                  </a:cubicBezTo>
                  <a:lnTo>
                    <a:pt x="84" y="114"/>
                  </a:lnTo>
                  <a:cubicBezTo>
                    <a:pt x="93" y="86"/>
                    <a:pt x="95" y="42"/>
                    <a:pt x="72" y="15"/>
                  </a:cubicBezTo>
                  <a:lnTo>
                    <a:pt x="72" y="15"/>
                  </a:lnTo>
                  <a:cubicBezTo>
                    <a:pt x="64" y="4"/>
                    <a:pt x="56" y="0"/>
                    <a:pt x="46" y="1"/>
                  </a:cubicBezTo>
                  <a:lnTo>
                    <a:pt x="46" y="1"/>
                  </a:lnTo>
                  <a:cubicBezTo>
                    <a:pt x="27" y="3"/>
                    <a:pt x="7" y="31"/>
                    <a:pt x="0" y="44"/>
                  </a:cubicBezTo>
                  <a:lnTo>
                    <a:pt x="3" y="58"/>
                  </a:lnTo>
                </a:path>
              </a:pathLst>
            </a:custGeom>
            <a:solidFill>
              <a:schemeClr val="accent5"/>
            </a:solidFill>
            <a:ln>
              <a:noFill/>
            </a:ln>
            <a:effectLst/>
          </p:spPr>
          <p:txBody>
            <a:bodyPr wrap="none" anchor="ctr"/>
            <a:lstStyle/>
            <a:p>
              <a:endParaRPr lang="en-US" dirty="0">
                <a:latin typeface="DM Sans" pitchFamily="2" charset="77"/>
              </a:endParaRPr>
            </a:p>
          </p:txBody>
        </p:sp>
        <p:sp>
          <p:nvSpPr>
            <p:cNvPr id="87" name="Freeform 1083">
              <a:extLst>
                <a:ext uri="{FF2B5EF4-FFF2-40B4-BE49-F238E27FC236}">
                  <a16:creationId xmlns:a16="http://schemas.microsoft.com/office/drawing/2014/main" id="{AE14D582-5227-5143-9C31-98EA33A47330}"/>
                </a:ext>
              </a:extLst>
            </p:cNvPr>
            <p:cNvSpPr>
              <a:spLocks noChangeArrowheads="1"/>
            </p:cNvSpPr>
            <p:nvPr/>
          </p:nvSpPr>
          <p:spPr bwMode="auto">
            <a:xfrm>
              <a:off x="21400665" y="8769584"/>
              <a:ext cx="203241" cy="192258"/>
            </a:xfrm>
            <a:custGeom>
              <a:avLst/>
              <a:gdLst>
                <a:gd name="T0" fmla="*/ 116 w 163"/>
                <a:gd name="T1" fmla="*/ 4 h 156"/>
                <a:gd name="T2" fmla="*/ 115 w 163"/>
                <a:gd name="T3" fmla="*/ 4 h 156"/>
                <a:gd name="T4" fmla="*/ 114 w 163"/>
                <a:gd name="T5" fmla="*/ 4 h 156"/>
                <a:gd name="T6" fmla="*/ 114 w 163"/>
                <a:gd name="T7" fmla="*/ 4 h 156"/>
                <a:gd name="T8" fmla="*/ 67 w 163"/>
                <a:gd name="T9" fmla="*/ 81 h 156"/>
                <a:gd name="T10" fmla="*/ 66 w 163"/>
                <a:gd name="T11" fmla="*/ 84 h 156"/>
                <a:gd name="T12" fmla="*/ 50 w 163"/>
                <a:gd name="T13" fmla="*/ 88 h 156"/>
                <a:gd name="T14" fmla="*/ 0 w 163"/>
                <a:gd name="T15" fmla="*/ 88 h 156"/>
                <a:gd name="T16" fmla="*/ 0 w 163"/>
                <a:gd name="T17" fmla="*/ 118 h 156"/>
                <a:gd name="T18" fmla="*/ 0 w 163"/>
                <a:gd name="T19" fmla="*/ 118 h 156"/>
                <a:gd name="T20" fmla="*/ 68 w 163"/>
                <a:gd name="T21" fmla="*/ 155 h 156"/>
                <a:gd name="T22" fmla="*/ 68 w 163"/>
                <a:gd name="T23" fmla="*/ 155 h 156"/>
                <a:gd name="T24" fmla="*/ 111 w 163"/>
                <a:gd name="T25" fmla="*/ 133 h 156"/>
                <a:gd name="T26" fmla="*/ 111 w 163"/>
                <a:gd name="T27" fmla="*/ 133 h 156"/>
                <a:gd name="T28" fmla="*/ 146 w 163"/>
                <a:gd name="T29" fmla="*/ 14 h 156"/>
                <a:gd name="T30" fmla="*/ 146 w 163"/>
                <a:gd name="T31" fmla="*/ 14 h 156"/>
                <a:gd name="T32" fmla="*/ 116 w 163"/>
                <a:gd name="T33"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156">
                  <a:moveTo>
                    <a:pt x="116" y="4"/>
                  </a:moveTo>
                  <a:lnTo>
                    <a:pt x="115" y="4"/>
                  </a:lnTo>
                  <a:lnTo>
                    <a:pt x="114" y="4"/>
                  </a:lnTo>
                  <a:lnTo>
                    <a:pt x="114" y="4"/>
                  </a:lnTo>
                  <a:cubicBezTo>
                    <a:pt x="114" y="4"/>
                    <a:pt x="86" y="0"/>
                    <a:pt x="67" y="81"/>
                  </a:cubicBezTo>
                  <a:lnTo>
                    <a:pt x="66" y="84"/>
                  </a:lnTo>
                  <a:lnTo>
                    <a:pt x="50" y="88"/>
                  </a:lnTo>
                  <a:lnTo>
                    <a:pt x="0" y="88"/>
                  </a:lnTo>
                  <a:lnTo>
                    <a:pt x="0" y="118"/>
                  </a:lnTo>
                  <a:lnTo>
                    <a:pt x="0" y="118"/>
                  </a:lnTo>
                  <a:cubicBezTo>
                    <a:pt x="5" y="123"/>
                    <a:pt x="35" y="155"/>
                    <a:pt x="68" y="155"/>
                  </a:cubicBezTo>
                  <a:lnTo>
                    <a:pt x="68" y="155"/>
                  </a:lnTo>
                  <a:cubicBezTo>
                    <a:pt x="84" y="155"/>
                    <a:pt x="99" y="147"/>
                    <a:pt x="111" y="133"/>
                  </a:cubicBezTo>
                  <a:lnTo>
                    <a:pt x="111" y="133"/>
                  </a:lnTo>
                  <a:cubicBezTo>
                    <a:pt x="126" y="109"/>
                    <a:pt x="162" y="39"/>
                    <a:pt x="146" y="14"/>
                  </a:cubicBezTo>
                  <a:lnTo>
                    <a:pt x="146" y="14"/>
                  </a:lnTo>
                  <a:cubicBezTo>
                    <a:pt x="141" y="6"/>
                    <a:pt x="131" y="3"/>
                    <a:pt x="116" y="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8" name="Freeform 1084">
              <a:extLst>
                <a:ext uri="{FF2B5EF4-FFF2-40B4-BE49-F238E27FC236}">
                  <a16:creationId xmlns:a16="http://schemas.microsoft.com/office/drawing/2014/main" id="{CED79A9E-603E-C043-B40C-6611BDB84C51}"/>
                </a:ext>
              </a:extLst>
            </p:cNvPr>
            <p:cNvSpPr>
              <a:spLocks noChangeArrowheads="1"/>
            </p:cNvSpPr>
            <p:nvPr/>
          </p:nvSpPr>
          <p:spPr bwMode="auto">
            <a:xfrm>
              <a:off x="21746721" y="7171106"/>
              <a:ext cx="115356" cy="175777"/>
            </a:xfrm>
            <a:custGeom>
              <a:avLst/>
              <a:gdLst>
                <a:gd name="T0" fmla="*/ 2 w 93"/>
                <a:gd name="T1" fmla="*/ 119 h 139"/>
                <a:gd name="T2" fmla="*/ 2 w 93"/>
                <a:gd name="T3" fmla="*/ 119 h 139"/>
                <a:gd name="T4" fmla="*/ 10 w 93"/>
                <a:gd name="T5" fmla="*/ 128 h 139"/>
                <a:gd name="T6" fmla="*/ 12 w 93"/>
                <a:gd name="T7" fmla="*/ 129 h 139"/>
                <a:gd name="T8" fmla="*/ 12 w 93"/>
                <a:gd name="T9" fmla="*/ 129 h 139"/>
                <a:gd name="T10" fmla="*/ 43 w 93"/>
                <a:gd name="T11" fmla="*/ 129 h 139"/>
                <a:gd name="T12" fmla="*/ 43 w 93"/>
                <a:gd name="T13" fmla="*/ 129 h 139"/>
                <a:gd name="T14" fmla="*/ 73 w 93"/>
                <a:gd name="T15" fmla="*/ 19 h 139"/>
                <a:gd name="T16" fmla="*/ 73 w 93"/>
                <a:gd name="T17" fmla="*/ 19 h 139"/>
                <a:gd name="T18" fmla="*/ 49 w 93"/>
                <a:gd name="T19" fmla="*/ 2 h 139"/>
                <a:gd name="T20" fmla="*/ 49 w 93"/>
                <a:gd name="T21" fmla="*/ 2 h 139"/>
                <a:gd name="T22" fmla="*/ 12 w 93"/>
                <a:gd name="T23" fmla="*/ 20 h 139"/>
                <a:gd name="T24" fmla="*/ 11 w 93"/>
                <a:gd name="T25" fmla="*/ 19 h 139"/>
                <a:gd name="T26" fmla="*/ 11 w 93"/>
                <a:gd name="T27" fmla="*/ 19 h 139"/>
                <a:gd name="T28" fmla="*/ 7 w 93"/>
                <a:gd name="T29" fmla="*/ 90 h 139"/>
                <a:gd name="T30" fmla="*/ 7 w 93"/>
                <a:gd name="T31" fmla="*/ 90 h 139"/>
                <a:gd name="T32" fmla="*/ 3 w 93"/>
                <a:gd name="T33" fmla="*/ 100 h 139"/>
                <a:gd name="T34" fmla="*/ 3 w 93"/>
                <a:gd name="T35" fmla="*/ 100 h 139"/>
                <a:gd name="T36" fmla="*/ 2 w 93"/>
                <a:gd name="T37"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39">
                  <a:moveTo>
                    <a:pt x="2" y="119"/>
                  </a:moveTo>
                  <a:lnTo>
                    <a:pt x="2" y="119"/>
                  </a:lnTo>
                  <a:cubicBezTo>
                    <a:pt x="5" y="125"/>
                    <a:pt x="10" y="128"/>
                    <a:pt x="10" y="128"/>
                  </a:cubicBezTo>
                  <a:lnTo>
                    <a:pt x="12" y="129"/>
                  </a:lnTo>
                  <a:lnTo>
                    <a:pt x="12" y="129"/>
                  </a:lnTo>
                  <a:cubicBezTo>
                    <a:pt x="21" y="138"/>
                    <a:pt x="31" y="138"/>
                    <a:pt x="43" y="129"/>
                  </a:cubicBezTo>
                  <a:lnTo>
                    <a:pt x="43" y="129"/>
                  </a:lnTo>
                  <a:cubicBezTo>
                    <a:pt x="71" y="107"/>
                    <a:pt x="92" y="48"/>
                    <a:pt x="73" y="19"/>
                  </a:cubicBezTo>
                  <a:lnTo>
                    <a:pt x="73" y="19"/>
                  </a:lnTo>
                  <a:cubicBezTo>
                    <a:pt x="66" y="9"/>
                    <a:pt x="59" y="3"/>
                    <a:pt x="49" y="2"/>
                  </a:cubicBezTo>
                  <a:lnTo>
                    <a:pt x="49" y="2"/>
                  </a:lnTo>
                  <a:cubicBezTo>
                    <a:pt x="31" y="0"/>
                    <a:pt x="12" y="20"/>
                    <a:pt x="12" y="20"/>
                  </a:cubicBezTo>
                  <a:lnTo>
                    <a:pt x="11" y="19"/>
                  </a:lnTo>
                  <a:lnTo>
                    <a:pt x="11" y="19"/>
                  </a:lnTo>
                  <a:cubicBezTo>
                    <a:pt x="16" y="44"/>
                    <a:pt x="13" y="70"/>
                    <a:pt x="7" y="90"/>
                  </a:cubicBezTo>
                  <a:lnTo>
                    <a:pt x="7" y="90"/>
                  </a:lnTo>
                  <a:cubicBezTo>
                    <a:pt x="6" y="94"/>
                    <a:pt x="5" y="97"/>
                    <a:pt x="3" y="100"/>
                  </a:cubicBezTo>
                  <a:lnTo>
                    <a:pt x="3" y="100"/>
                  </a:lnTo>
                  <a:cubicBezTo>
                    <a:pt x="1" y="108"/>
                    <a:pt x="0" y="114"/>
                    <a:pt x="2" y="11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9" name="Freeform 1085">
              <a:extLst>
                <a:ext uri="{FF2B5EF4-FFF2-40B4-BE49-F238E27FC236}">
                  <a16:creationId xmlns:a16="http://schemas.microsoft.com/office/drawing/2014/main" id="{762610D0-A6B6-FE47-B1D7-FA1DCC1AF9FE}"/>
                </a:ext>
              </a:extLst>
            </p:cNvPr>
            <p:cNvSpPr>
              <a:spLocks noChangeArrowheads="1"/>
            </p:cNvSpPr>
            <p:nvPr/>
          </p:nvSpPr>
          <p:spPr bwMode="auto">
            <a:xfrm>
              <a:off x="21587428" y="8819020"/>
              <a:ext cx="159297" cy="192255"/>
            </a:xfrm>
            <a:custGeom>
              <a:avLst/>
              <a:gdLst>
                <a:gd name="T0" fmla="*/ 113 w 129"/>
                <a:gd name="T1" fmla="*/ 6 h 156"/>
                <a:gd name="T2" fmla="*/ 113 w 129"/>
                <a:gd name="T3" fmla="*/ 6 h 156"/>
                <a:gd name="T4" fmla="*/ 75 w 129"/>
                <a:gd name="T5" fmla="*/ 10 h 156"/>
                <a:gd name="T6" fmla="*/ 75 w 129"/>
                <a:gd name="T7" fmla="*/ 10 h 156"/>
                <a:gd name="T8" fmla="*/ 42 w 129"/>
                <a:gd name="T9" fmla="*/ 82 h 156"/>
                <a:gd name="T10" fmla="*/ 40 w 129"/>
                <a:gd name="T11" fmla="*/ 84 h 156"/>
                <a:gd name="T12" fmla="*/ 40 w 129"/>
                <a:gd name="T13" fmla="*/ 84 h 156"/>
                <a:gd name="T14" fmla="*/ 0 w 129"/>
                <a:gd name="T15" fmla="*/ 127 h 156"/>
                <a:gd name="T16" fmla="*/ 9 w 129"/>
                <a:gd name="T17" fmla="*/ 135 h 156"/>
                <a:gd name="T18" fmla="*/ 9 w 129"/>
                <a:gd name="T19" fmla="*/ 135 h 156"/>
                <a:gd name="T20" fmla="*/ 94 w 129"/>
                <a:gd name="T21" fmla="*/ 98 h 156"/>
                <a:gd name="T22" fmla="*/ 96 w 129"/>
                <a:gd name="T23" fmla="*/ 96 h 156"/>
                <a:gd name="T24" fmla="*/ 96 w 129"/>
                <a:gd name="T25" fmla="*/ 96 h 156"/>
                <a:gd name="T26" fmla="*/ 125 w 129"/>
                <a:gd name="T27" fmla="*/ 21 h 156"/>
                <a:gd name="T28" fmla="*/ 125 w 129"/>
                <a:gd name="T29" fmla="*/ 21 h 156"/>
                <a:gd name="T30" fmla="*/ 113 w 129"/>
                <a:gd name="T31" fmla="*/ 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56">
                  <a:moveTo>
                    <a:pt x="113" y="6"/>
                  </a:moveTo>
                  <a:lnTo>
                    <a:pt x="113" y="6"/>
                  </a:lnTo>
                  <a:cubicBezTo>
                    <a:pt x="100" y="0"/>
                    <a:pt x="80" y="8"/>
                    <a:pt x="75" y="10"/>
                  </a:cubicBezTo>
                  <a:lnTo>
                    <a:pt x="75" y="10"/>
                  </a:lnTo>
                  <a:cubicBezTo>
                    <a:pt x="72" y="27"/>
                    <a:pt x="65" y="54"/>
                    <a:pt x="42" y="82"/>
                  </a:cubicBezTo>
                  <a:lnTo>
                    <a:pt x="40" y="84"/>
                  </a:lnTo>
                  <a:lnTo>
                    <a:pt x="40" y="84"/>
                  </a:lnTo>
                  <a:cubicBezTo>
                    <a:pt x="25" y="103"/>
                    <a:pt x="13" y="118"/>
                    <a:pt x="0" y="127"/>
                  </a:cubicBezTo>
                  <a:lnTo>
                    <a:pt x="9" y="135"/>
                  </a:lnTo>
                  <a:lnTo>
                    <a:pt x="9" y="135"/>
                  </a:lnTo>
                  <a:cubicBezTo>
                    <a:pt x="48" y="155"/>
                    <a:pt x="62" y="138"/>
                    <a:pt x="94" y="98"/>
                  </a:cubicBezTo>
                  <a:lnTo>
                    <a:pt x="96" y="96"/>
                  </a:lnTo>
                  <a:lnTo>
                    <a:pt x="96" y="96"/>
                  </a:lnTo>
                  <a:cubicBezTo>
                    <a:pt x="128" y="56"/>
                    <a:pt x="125" y="22"/>
                    <a:pt x="125" y="21"/>
                  </a:cubicBezTo>
                  <a:lnTo>
                    <a:pt x="125" y="21"/>
                  </a:lnTo>
                  <a:cubicBezTo>
                    <a:pt x="122" y="14"/>
                    <a:pt x="119" y="9"/>
                    <a:pt x="113" y="6"/>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0" name="Freeform 1086">
              <a:extLst>
                <a:ext uri="{FF2B5EF4-FFF2-40B4-BE49-F238E27FC236}">
                  <a16:creationId xmlns:a16="http://schemas.microsoft.com/office/drawing/2014/main" id="{21302504-C4D2-AA41-B1C9-4F77E3F9129E}"/>
                </a:ext>
              </a:extLst>
            </p:cNvPr>
            <p:cNvSpPr>
              <a:spLocks noChangeArrowheads="1"/>
            </p:cNvSpPr>
            <p:nvPr/>
          </p:nvSpPr>
          <p:spPr bwMode="auto">
            <a:xfrm>
              <a:off x="20258108" y="7451249"/>
              <a:ext cx="175777" cy="153805"/>
            </a:xfrm>
            <a:custGeom>
              <a:avLst/>
              <a:gdLst>
                <a:gd name="T0" fmla="*/ 0 w 139"/>
                <a:gd name="T1" fmla="*/ 124 h 125"/>
                <a:gd name="T2" fmla="*/ 138 w 139"/>
                <a:gd name="T3" fmla="*/ 92 h 125"/>
                <a:gd name="T4" fmla="*/ 79 w 139"/>
                <a:gd name="T5" fmla="*/ 0 h 125"/>
                <a:gd name="T6" fmla="*/ 79 w 139"/>
                <a:gd name="T7" fmla="*/ 0 h 125"/>
                <a:gd name="T8" fmla="*/ 0 w 139"/>
                <a:gd name="T9" fmla="*/ 124 h 125"/>
              </a:gdLst>
              <a:ahLst/>
              <a:cxnLst>
                <a:cxn ang="0">
                  <a:pos x="T0" y="T1"/>
                </a:cxn>
                <a:cxn ang="0">
                  <a:pos x="T2" y="T3"/>
                </a:cxn>
                <a:cxn ang="0">
                  <a:pos x="T4" y="T5"/>
                </a:cxn>
                <a:cxn ang="0">
                  <a:pos x="T6" y="T7"/>
                </a:cxn>
                <a:cxn ang="0">
                  <a:pos x="T8" y="T9"/>
                </a:cxn>
              </a:cxnLst>
              <a:rect l="0" t="0" r="r" b="b"/>
              <a:pathLst>
                <a:path w="139" h="125">
                  <a:moveTo>
                    <a:pt x="0" y="124"/>
                  </a:moveTo>
                  <a:lnTo>
                    <a:pt x="138" y="92"/>
                  </a:lnTo>
                  <a:lnTo>
                    <a:pt x="79" y="0"/>
                  </a:lnTo>
                  <a:lnTo>
                    <a:pt x="79" y="0"/>
                  </a:lnTo>
                  <a:cubicBezTo>
                    <a:pt x="47" y="33"/>
                    <a:pt x="19" y="74"/>
                    <a:pt x="0" y="12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1" name="Freeform 1087">
              <a:extLst>
                <a:ext uri="{FF2B5EF4-FFF2-40B4-BE49-F238E27FC236}">
                  <a16:creationId xmlns:a16="http://schemas.microsoft.com/office/drawing/2014/main" id="{4E57F9E6-0C28-D647-AF9E-18FAC9A4E8E1}"/>
                </a:ext>
              </a:extLst>
            </p:cNvPr>
            <p:cNvSpPr>
              <a:spLocks noChangeArrowheads="1"/>
            </p:cNvSpPr>
            <p:nvPr/>
          </p:nvSpPr>
          <p:spPr bwMode="auto">
            <a:xfrm>
              <a:off x="21834614" y="7215050"/>
              <a:ext cx="98875" cy="131833"/>
            </a:xfrm>
            <a:custGeom>
              <a:avLst/>
              <a:gdLst>
                <a:gd name="T0" fmla="*/ 3 w 79"/>
                <a:gd name="T1" fmla="*/ 73 h 105"/>
                <a:gd name="T2" fmla="*/ 3 w 79"/>
                <a:gd name="T3" fmla="*/ 73 h 105"/>
                <a:gd name="T4" fmla="*/ 15 w 79"/>
                <a:gd name="T5" fmla="*/ 101 h 105"/>
                <a:gd name="T6" fmla="*/ 15 w 79"/>
                <a:gd name="T7" fmla="*/ 101 h 105"/>
                <a:gd name="T8" fmla="*/ 73 w 79"/>
                <a:gd name="T9" fmla="*/ 49 h 105"/>
                <a:gd name="T10" fmla="*/ 73 w 79"/>
                <a:gd name="T11" fmla="*/ 49 h 105"/>
                <a:gd name="T12" fmla="*/ 69 w 79"/>
                <a:gd name="T13" fmla="*/ 13 h 105"/>
                <a:gd name="T14" fmla="*/ 69 w 79"/>
                <a:gd name="T15" fmla="*/ 13 h 105"/>
                <a:gd name="T16" fmla="*/ 19 w 79"/>
                <a:gd name="T17" fmla="*/ 3 h 105"/>
                <a:gd name="T18" fmla="*/ 19 w 79"/>
                <a:gd name="T19" fmla="*/ 3 h 105"/>
                <a:gd name="T20" fmla="*/ 3 w 79"/>
                <a:gd name="T21" fmla="*/ 7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05">
                  <a:moveTo>
                    <a:pt x="3" y="73"/>
                  </a:moveTo>
                  <a:lnTo>
                    <a:pt x="3" y="73"/>
                  </a:lnTo>
                  <a:cubicBezTo>
                    <a:pt x="0" y="88"/>
                    <a:pt x="5" y="98"/>
                    <a:pt x="15" y="101"/>
                  </a:cubicBezTo>
                  <a:lnTo>
                    <a:pt x="15" y="101"/>
                  </a:lnTo>
                  <a:cubicBezTo>
                    <a:pt x="33" y="104"/>
                    <a:pt x="62" y="88"/>
                    <a:pt x="73" y="49"/>
                  </a:cubicBezTo>
                  <a:lnTo>
                    <a:pt x="73" y="49"/>
                  </a:lnTo>
                  <a:cubicBezTo>
                    <a:pt x="78" y="33"/>
                    <a:pt x="76" y="21"/>
                    <a:pt x="69" y="13"/>
                  </a:cubicBezTo>
                  <a:lnTo>
                    <a:pt x="69" y="13"/>
                  </a:lnTo>
                  <a:cubicBezTo>
                    <a:pt x="57" y="0"/>
                    <a:pt x="32" y="1"/>
                    <a:pt x="19" y="3"/>
                  </a:cubicBezTo>
                  <a:lnTo>
                    <a:pt x="19" y="3"/>
                  </a:lnTo>
                  <a:cubicBezTo>
                    <a:pt x="22" y="24"/>
                    <a:pt x="15" y="50"/>
                    <a:pt x="3" y="7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2" name="Freeform 1088">
              <a:extLst>
                <a:ext uri="{FF2B5EF4-FFF2-40B4-BE49-F238E27FC236}">
                  <a16:creationId xmlns:a16="http://schemas.microsoft.com/office/drawing/2014/main" id="{54024EDE-7DE9-F74C-A325-4454229C441E}"/>
                </a:ext>
              </a:extLst>
            </p:cNvPr>
            <p:cNvSpPr>
              <a:spLocks noChangeArrowheads="1"/>
            </p:cNvSpPr>
            <p:nvPr/>
          </p:nvSpPr>
          <p:spPr bwMode="auto">
            <a:xfrm>
              <a:off x="21060092" y="7248009"/>
              <a:ext cx="1164526" cy="1620447"/>
            </a:xfrm>
            <a:custGeom>
              <a:avLst/>
              <a:gdLst>
                <a:gd name="T0" fmla="*/ 710 w 935"/>
                <a:gd name="T1" fmla="*/ 0 h 1299"/>
                <a:gd name="T2" fmla="*/ 708 w 935"/>
                <a:gd name="T3" fmla="*/ 24 h 1299"/>
                <a:gd name="T4" fmla="*/ 644 w 935"/>
                <a:gd name="T5" fmla="*/ 84 h 1299"/>
                <a:gd name="T6" fmla="*/ 636 w 935"/>
                <a:gd name="T7" fmla="*/ 84 h 1299"/>
                <a:gd name="T8" fmla="*/ 615 w 935"/>
                <a:gd name="T9" fmla="*/ 62 h 1299"/>
                <a:gd name="T10" fmla="*/ 601 w 935"/>
                <a:gd name="T11" fmla="*/ 75 h 1299"/>
                <a:gd name="T12" fmla="*/ 577 w 935"/>
                <a:gd name="T13" fmla="*/ 85 h 1299"/>
                <a:gd name="T14" fmla="*/ 556 w 935"/>
                <a:gd name="T15" fmla="*/ 76 h 1299"/>
                <a:gd name="T16" fmla="*/ 542 w 935"/>
                <a:gd name="T17" fmla="*/ 62 h 1299"/>
                <a:gd name="T18" fmla="*/ 542 w 935"/>
                <a:gd name="T19" fmla="*/ 62 h 1299"/>
                <a:gd name="T20" fmla="*/ 523 w 935"/>
                <a:gd name="T21" fmla="*/ 77 h 1299"/>
                <a:gd name="T22" fmla="*/ 499 w 935"/>
                <a:gd name="T23" fmla="*/ 81 h 1299"/>
                <a:gd name="T24" fmla="*/ 479 w 935"/>
                <a:gd name="T25" fmla="*/ 75 h 1299"/>
                <a:gd name="T26" fmla="*/ 473 w 935"/>
                <a:gd name="T27" fmla="*/ 69 h 1299"/>
                <a:gd name="T28" fmla="*/ 428 w 935"/>
                <a:gd name="T29" fmla="*/ 99 h 1299"/>
                <a:gd name="T30" fmla="*/ 416 w 935"/>
                <a:gd name="T31" fmla="*/ 98 h 1299"/>
                <a:gd name="T32" fmla="*/ 402 w 935"/>
                <a:gd name="T33" fmla="*/ 93 h 1299"/>
                <a:gd name="T34" fmla="*/ 372 w 935"/>
                <a:gd name="T35" fmla="*/ 12 h 1299"/>
                <a:gd name="T36" fmla="*/ 0 w 935"/>
                <a:gd name="T37" fmla="*/ 1 h 1299"/>
                <a:gd name="T38" fmla="*/ 324 w 935"/>
                <a:gd name="T39" fmla="*/ 1297 h 1299"/>
                <a:gd name="T40" fmla="*/ 331 w 935"/>
                <a:gd name="T41" fmla="*/ 1296 h 1299"/>
                <a:gd name="T42" fmla="*/ 372 w 935"/>
                <a:gd name="T43" fmla="*/ 1219 h 1299"/>
                <a:gd name="T44" fmla="*/ 391 w 935"/>
                <a:gd name="T45" fmla="*/ 1214 h 1299"/>
                <a:gd name="T46" fmla="*/ 431 w 935"/>
                <a:gd name="T47" fmla="*/ 1229 h 1299"/>
                <a:gd name="T48" fmla="*/ 431 w 935"/>
                <a:gd name="T49" fmla="*/ 1230 h 1299"/>
                <a:gd name="T50" fmla="*/ 482 w 935"/>
                <a:gd name="T51" fmla="*/ 1226 h 1299"/>
                <a:gd name="T52" fmla="*/ 501 w 935"/>
                <a:gd name="T53" fmla="*/ 1251 h 1299"/>
                <a:gd name="T54" fmla="*/ 501 w 935"/>
                <a:gd name="T55" fmla="*/ 1257 h 1299"/>
                <a:gd name="T56" fmla="*/ 543 w 935"/>
                <a:gd name="T57" fmla="*/ 1255 h 1299"/>
                <a:gd name="T58" fmla="*/ 561 w 935"/>
                <a:gd name="T59" fmla="*/ 1274 h 1299"/>
                <a:gd name="T60" fmla="*/ 596 w 935"/>
                <a:gd name="T61" fmla="*/ 1273 h 1299"/>
                <a:gd name="T62" fmla="*/ 611 w 935"/>
                <a:gd name="T63" fmla="*/ 1292 h 1299"/>
                <a:gd name="T64" fmla="*/ 934 w 935"/>
                <a:gd name="T65" fmla="*/ 1298 h 1299"/>
                <a:gd name="T66" fmla="*/ 710 w 935"/>
                <a:gd name="T67"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1299">
                  <a:moveTo>
                    <a:pt x="710" y="0"/>
                  </a:moveTo>
                  <a:lnTo>
                    <a:pt x="710" y="0"/>
                  </a:lnTo>
                  <a:cubicBezTo>
                    <a:pt x="710" y="7"/>
                    <a:pt x="709" y="15"/>
                    <a:pt x="708" y="24"/>
                  </a:cubicBezTo>
                  <a:lnTo>
                    <a:pt x="708" y="24"/>
                  </a:lnTo>
                  <a:cubicBezTo>
                    <a:pt x="696" y="62"/>
                    <a:pt x="668" y="84"/>
                    <a:pt x="644" y="84"/>
                  </a:cubicBezTo>
                  <a:lnTo>
                    <a:pt x="644" y="84"/>
                  </a:lnTo>
                  <a:cubicBezTo>
                    <a:pt x="641" y="84"/>
                    <a:pt x="638" y="84"/>
                    <a:pt x="636" y="84"/>
                  </a:cubicBezTo>
                  <a:lnTo>
                    <a:pt x="636" y="84"/>
                  </a:lnTo>
                  <a:cubicBezTo>
                    <a:pt x="627" y="81"/>
                    <a:pt x="617" y="74"/>
                    <a:pt x="615" y="62"/>
                  </a:cubicBezTo>
                  <a:lnTo>
                    <a:pt x="615" y="62"/>
                  </a:lnTo>
                  <a:cubicBezTo>
                    <a:pt x="611" y="67"/>
                    <a:pt x="606" y="72"/>
                    <a:pt x="601" y="75"/>
                  </a:cubicBezTo>
                  <a:lnTo>
                    <a:pt x="601" y="75"/>
                  </a:lnTo>
                  <a:cubicBezTo>
                    <a:pt x="593" y="82"/>
                    <a:pt x="584" y="85"/>
                    <a:pt x="577" y="85"/>
                  </a:cubicBezTo>
                  <a:lnTo>
                    <a:pt x="577" y="85"/>
                  </a:lnTo>
                  <a:cubicBezTo>
                    <a:pt x="569" y="85"/>
                    <a:pt x="562" y="82"/>
                    <a:pt x="556" y="76"/>
                  </a:cubicBezTo>
                  <a:lnTo>
                    <a:pt x="556" y="76"/>
                  </a:lnTo>
                  <a:cubicBezTo>
                    <a:pt x="553" y="74"/>
                    <a:pt x="546" y="70"/>
                    <a:pt x="542" y="62"/>
                  </a:cubicBezTo>
                  <a:lnTo>
                    <a:pt x="542" y="62"/>
                  </a:lnTo>
                  <a:lnTo>
                    <a:pt x="542" y="62"/>
                  </a:lnTo>
                  <a:lnTo>
                    <a:pt x="542" y="62"/>
                  </a:lnTo>
                  <a:cubicBezTo>
                    <a:pt x="536" y="69"/>
                    <a:pt x="530" y="75"/>
                    <a:pt x="523" y="77"/>
                  </a:cubicBezTo>
                  <a:lnTo>
                    <a:pt x="523" y="77"/>
                  </a:lnTo>
                  <a:cubicBezTo>
                    <a:pt x="514" y="79"/>
                    <a:pt x="506" y="81"/>
                    <a:pt x="499" y="81"/>
                  </a:cubicBezTo>
                  <a:lnTo>
                    <a:pt x="499" y="81"/>
                  </a:lnTo>
                  <a:cubicBezTo>
                    <a:pt x="490" y="81"/>
                    <a:pt x="484" y="79"/>
                    <a:pt x="479" y="75"/>
                  </a:cubicBezTo>
                  <a:lnTo>
                    <a:pt x="479" y="75"/>
                  </a:lnTo>
                  <a:cubicBezTo>
                    <a:pt x="476" y="73"/>
                    <a:pt x="475" y="71"/>
                    <a:pt x="473" y="69"/>
                  </a:cubicBezTo>
                  <a:lnTo>
                    <a:pt x="473" y="69"/>
                  </a:lnTo>
                  <a:cubicBezTo>
                    <a:pt x="465" y="88"/>
                    <a:pt x="449" y="99"/>
                    <a:pt x="428" y="99"/>
                  </a:cubicBezTo>
                  <a:lnTo>
                    <a:pt x="428" y="99"/>
                  </a:lnTo>
                  <a:cubicBezTo>
                    <a:pt x="424" y="99"/>
                    <a:pt x="421" y="98"/>
                    <a:pt x="416" y="98"/>
                  </a:cubicBezTo>
                  <a:lnTo>
                    <a:pt x="416" y="98"/>
                  </a:lnTo>
                  <a:cubicBezTo>
                    <a:pt x="413" y="98"/>
                    <a:pt x="408" y="98"/>
                    <a:pt x="402" y="93"/>
                  </a:cubicBezTo>
                  <a:lnTo>
                    <a:pt x="402" y="93"/>
                  </a:lnTo>
                  <a:cubicBezTo>
                    <a:pt x="386" y="83"/>
                    <a:pt x="377" y="56"/>
                    <a:pt x="372" y="12"/>
                  </a:cubicBezTo>
                  <a:lnTo>
                    <a:pt x="372" y="12"/>
                  </a:lnTo>
                  <a:lnTo>
                    <a:pt x="370" y="1"/>
                  </a:lnTo>
                  <a:lnTo>
                    <a:pt x="0" y="1"/>
                  </a:lnTo>
                  <a:lnTo>
                    <a:pt x="0" y="1297"/>
                  </a:lnTo>
                  <a:lnTo>
                    <a:pt x="324" y="1297"/>
                  </a:lnTo>
                  <a:lnTo>
                    <a:pt x="331" y="1296"/>
                  </a:lnTo>
                  <a:lnTo>
                    <a:pt x="331" y="1296"/>
                  </a:lnTo>
                  <a:cubicBezTo>
                    <a:pt x="341" y="1255"/>
                    <a:pt x="355" y="1230"/>
                    <a:pt x="372" y="1219"/>
                  </a:cubicBezTo>
                  <a:lnTo>
                    <a:pt x="372" y="1219"/>
                  </a:lnTo>
                  <a:cubicBezTo>
                    <a:pt x="381" y="1213"/>
                    <a:pt x="388" y="1214"/>
                    <a:pt x="391" y="1214"/>
                  </a:cubicBezTo>
                  <a:lnTo>
                    <a:pt x="391" y="1214"/>
                  </a:lnTo>
                  <a:cubicBezTo>
                    <a:pt x="410" y="1212"/>
                    <a:pt x="424" y="1217"/>
                    <a:pt x="431" y="1229"/>
                  </a:cubicBezTo>
                  <a:lnTo>
                    <a:pt x="431" y="1229"/>
                  </a:lnTo>
                  <a:cubicBezTo>
                    <a:pt x="431" y="1229"/>
                    <a:pt x="431" y="1229"/>
                    <a:pt x="431" y="1230"/>
                  </a:cubicBezTo>
                  <a:lnTo>
                    <a:pt x="431" y="1230"/>
                  </a:lnTo>
                  <a:cubicBezTo>
                    <a:pt x="439" y="1226"/>
                    <a:pt x="463" y="1217"/>
                    <a:pt x="482" y="1226"/>
                  </a:cubicBezTo>
                  <a:lnTo>
                    <a:pt x="482" y="1226"/>
                  </a:lnTo>
                  <a:cubicBezTo>
                    <a:pt x="491" y="1230"/>
                    <a:pt x="498" y="1239"/>
                    <a:pt x="501" y="1251"/>
                  </a:cubicBezTo>
                  <a:lnTo>
                    <a:pt x="501" y="1251"/>
                  </a:lnTo>
                  <a:cubicBezTo>
                    <a:pt x="501" y="1252"/>
                    <a:pt x="501" y="1253"/>
                    <a:pt x="501" y="1257"/>
                  </a:cubicBezTo>
                  <a:lnTo>
                    <a:pt x="501" y="1257"/>
                  </a:lnTo>
                  <a:cubicBezTo>
                    <a:pt x="511" y="1253"/>
                    <a:pt x="530" y="1249"/>
                    <a:pt x="543" y="1255"/>
                  </a:cubicBezTo>
                  <a:lnTo>
                    <a:pt x="543" y="1255"/>
                  </a:lnTo>
                  <a:cubicBezTo>
                    <a:pt x="552" y="1258"/>
                    <a:pt x="557" y="1265"/>
                    <a:pt x="561" y="1274"/>
                  </a:cubicBezTo>
                  <a:lnTo>
                    <a:pt x="561" y="1274"/>
                  </a:lnTo>
                  <a:cubicBezTo>
                    <a:pt x="569" y="1271"/>
                    <a:pt x="584" y="1267"/>
                    <a:pt x="596" y="1273"/>
                  </a:cubicBezTo>
                  <a:lnTo>
                    <a:pt x="596" y="1273"/>
                  </a:lnTo>
                  <a:cubicBezTo>
                    <a:pt x="604" y="1276"/>
                    <a:pt x="608" y="1283"/>
                    <a:pt x="611" y="1292"/>
                  </a:cubicBezTo>
                  <a:lnTo>
                    <a:pt x="611" y="1292"/>
                  </a:lnTo>
                  <a:cubicBezTo>
                    <a:pt x="611" y="1293"/>
                    <a:pt x="611" y="1294"/>
                    <a:pt x="611" y="1298"/>
                  </a:cubicBezTo>
                  <a:lnTo>
                    <a:pt x="934" y="1298"/>
                  </a:lnTo>
                  <a:lnTo>
                    <a:pt x="934" y="0"/>
                  </a:lnTo>
                  <a:lnTo>
                    <a:pt x="710" y="0"/>
                  </a:lnTo>
                </a:path>
              </a:pathLst>
            </a:custGeom>
            <a:solidFill>
              <a:schemeClr val="accent1"/>
            </a:solidFill>
            <a:ln>
              <a:noFill/>
            </a:ln>
            <a:effectLst/>
          </p:spPr>
          <p:txBody>
            <a:bodyPr wrap="none" anchor="ctr"/>
            <a:lstStyle/>
            <a:p>
              <a:endParaRPr lang="en-US" dirty="0">
                <a:latin typeface="DM Sans" pitchFamily="2" charset="77"/>
              </a:endParaRPr>
            </a:p>
          </p:txBody>
        </p:sp>
        <p:sp>
          <p:nvSpPr>
            <p:cNvPr id="93" name="Freeform 1089">
              <a:extLst>
                <a:ext uri="{FF2B5EF4-FFF2-40B4-BE49-F238E27FC236}">
                  <a16:creationId xmlns:a16="http://schemas.microsoft.com/office/drawing/2014/main" id="{186C918C-1303-174B-922D-A40E8A9CB1EB}"/>
                </a:ext>
              </a:extLst>
            </p:cNvPr>
            <p:cNvSpPr>
              <a:spLocks noChangeArrowheads="1"/>
            </p:cNvSpPr>
            <p:nvPr/>
          </p:nvSpPr>
          <p:spPr bwMode="auto">
            <a:xfrm>
              <a:off x="21691794" y="8840995"/>
              <a:ext cx="120847" cy="159297"/>
            </a:xfrm>
            <a:custGeom>
              <a:avLst/>
              <a:gdLst>
                <a:gd name="T0" fmla="*/ 0 w 97"/>
                <a:gd name="T1" fmla="*/ 112 h 127"/>
                <a:gd name="T2" fmla="*/ 0 w 97"/>
                <a:gd name="T3" fmla="*/ 112 h 127"/>
                <a:gd name="T4" fmla="*/ 68 w 97"/>
                <a:gd name="T5" fmla="*/ 80 h 127"/>
                <a:gd name="T6" fmla="*/ 69 w 97"/>
                <a:gd name="T7" fmla="*/ 79 h 127"/>
                <a:gd name="T8" fmla="*/ 69 w 97"/>
                <a:gd name="T9" fmla="*/ 79 h 127"/>
                <a:gd name="T10" fmla="*/ 92 w 97"/>
                <a:gd name="T11" fmla="*/ 17 h 127"/>
                <a:gd name="T12" fmla="*/ 92 w 97"/>
                <a:gd name="T13" fmla="*/ 17 h 127"/>
                <a:gd name="T14" fmla="*/ 83 w 97"/>
                <a:gd name="T15" fmla="*/ 5 h 127"/>
                <a:gd name="T16" fmla="*/ 83 w 97"/>
                <a:gd name="T17" fmla="*/ 5 h 127"/>
                <a:gd name="T18" fmla="*/ 53 w 97"/>
                <a:gd name="T19" fmla="*/ 7 h 127"/>
                <a:gd name="T20" fmla="*/ 53 w 97"/>
                <a:gd name="T21" fmla="*/ 7 h 127"/>
                <a:gd name="T22" fmla="*/ 22 w 97"/>
                <a:gd name="T23" fmla="*/ 85 h 127"/>
                <a:gd name="T24" fmla="*/ 21 w 97"/>
                <a:gd name="T25" fmla="*/ 88 h 127"/>
                <a:gd name="T26" fmla="*/ 21 w 97"/>
                <a:gd name="T27" fmla="*/ 88 h 127"/>
                <a:gd name="T28" fmla="*/ 0 w 97"/>
                <a:gd name="T29" fmla="*/ 11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27">
                  <a:moveTo>
                    <a:pt x="0" y="112"/>
                  </a:moveTo>
                  <a:lnTo>
                    <a:pt x="0" y="112"/>
                  </a:lnTo>
                  <a:cubicBezTo>
                    <a:pt x="30" y="126"/>
                    <a:pt x="42" y="112"/>
                    <a:pt x="68" y="80"/>
                  </a:cubicBezTo>
                  <a:lnTo>
                    <a:pt x="69" y="79"/>
                  </a:lnTo>
                  <a:lnTo>
                    <a:pt x="69" y="79"/>
                  </a:lnTo>
                  <a:cubicBezTo>
                    <a:pt x="96" y="46"/>
                    <a:pt x="92" y="17"/>
                    <a:pt x="92" y="17"/>
                  </a:cubicBezTo>
                  <a:lnTo>
                    <a:pt x="92" y="17"/>
                  </a:lnTo>
                  <a:cubicBezTo>
                    <a:pt x="91" y="11"/>
                    <a:pt x="88" y="6"/>
                    <a:pt x="83" y="5"/>
                  </a:cubicBezTo>
                  <a:lnTo>
                    <a:pt x="83" y="5"/>
                  </a:lnTo>
                  <a:cubicBezTo>
                    <a:pt x="74" y="0"/>
                    <a:pt x="60" y="4"/>
                    <a:pt x="53" y="7"/>
                  </a:cubicBezTo>
                  <a:lnTo>
                    <a:pt x="53" y="7"/>
                  </a:lnTo>
                  <a:cubicBezTo>
                    <a:pt x="53" y="19"/>
                    <a:pt x="50" y="50"/>
                    <a:pt x="22" y="85"/>
                  </a:cubicBezTo>
                  <a:lnTo>
                    <a:pt x="21" y="88"/>
                  </a:lnTo>
                  <a:lnTo>
                    <a:pt x="21" y="88"/>
                  </a:lnTo>
                  <a:cubicBezTo>
                    <a:pt x="13" y="96"/>
                    <a:pt x="6" y="105"/>
                    <a:pt x="0" y="112"/>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4" name="Freeform 1090">
              <a:extLst>
                <a:ext uri="{FF2B5EF4-FFF2-40B4-BE49-F238E27FC236}">
                  <a16:creationId xmlns:a16="http://schemas.microsoft.com/office/drawing/2014/main" id="{5667FE1F-0ECD-F048-A941-1506564CA8CF}"/>
                </a:ext>
              </a:extLst>
            </p:cNvPr>
            <p:cNvSpPr>
              <a:spLocks noChangeArrowheads="1"/>
            </p:cNvSpPr>
            <p:nvPr/>
          </p:nvSpPr>
          <p:spPr bwMode="auto">
            <a:xfrm>
              <a:off x="21527003" y="8780567"/>
              <a:ext cx="148314" cy="203244"/>
            </a:xfrm>
            <a:custGeom>
              <a:avLst/>
              <a:gdLst>
                <a:gd name="T0" fmla="*/ 0 w 120"/>
                <a:gd name="T1" fmla="*/ 149 h 165"/>
                <a:gd name="T2" fmla="*/ 0 w 120"/>
                <a:gd name="T3" fmla="*/ 149 h 165"/>
                <a:gd name="T4" fmla="*/ 83 w 120"/>
                <a:gd name="T5" fmla="*/ 105 h 165"/>
                <a:gd name="T6" fmla="*/ 84 w 120"/>
                <a:gd name="T7" fmla="*/ 103 h 165"/>
                <a:gd name="T8" fmla="*/ 84 w 120"/>
                <a:gd name="T9" fmla="*/ 103 h 165"/>
                <a:gd name="T10" fmla="*/ 115 w 120"/>
                <a:gd name="T11" fmla="*/ 23 h 165"/>
                <a:gd name="T12" fmla="*/ 115 w 120"/>
                <a:gd name="T13" fmla="*/ 23 h 165"/>
                <a:gd name="T14" fmla="*/ 102 w 120"/>
                <a:gd name="T15" fmla="*/ 7 h 165"/>
                <a:gd name="T16" fmla="*/ 102 w 120"/>
                <a:gd name="T17" fmla="*/ 7 h 165"/>
                <a:gd name="T18" fmla="*/ 61 w 120"/>
                <a:gd name="T19" fmla="*/ 11 h 165"/>
                <a:gd name="T20" fmla="*/ 61 w 120"/>
                <a:gd name="T21" fmla="*/ 11 h 165"/>
                <a:gd name="T22" fmla="*/ 21 w 120"/>
                <a:gd name="T23" fmla="*/ 131 h 165"/>
                <a:gd name="T24" fmla="*/ 21 w 120"/>
                <a:gd name="T25" fmla="*/ 131 h 165"/>
                <a:gd name="T26" fmla="*/ 0 w 120"/>
                <a:gd name="T27" fmla="*/ 14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65">
                  <a:moveTo>
                    <a:pt x="0" y="149"/>
                  </a:moveTo>
                  <a:lnTo>
                    <a:pt x="0" y="149"/>
                  </a:lnTo>
                  <a:cubicBezTo>
                    <a:pt x="36" y="164"/>
                    <a:pt x="50" y="145"/>
                    <a:pt x="83" y="105"/>
                  </a:cubicBezTo>
                  <a:lnTo>
                    <a:pt x="84" y="103"/>
                  </a:lnTo>
                  <a:lnTo>
                    <a:pt x="84" y="103"/>
                  </a:lnTo>
                  <a:cubicBezTo>
                    <a:pt x="119" y="61"/>
                    <a:pt x="115" y="23"/>
                    <a:pt x="115" y="23"/>
                  </a:cubicBezTo>
                  <a:lnTo>
                    <a:pt x="115" y="23"/>
                  </a:lnTo>
                  <a:cubicBezTo>
                    <a:pt x="113" y="16"/>
                    <a:pt x="109" y="10"/>
                    <a:pt x="102" y="7"/>
                  </a:cubicBezTo>
                  <a:lnTo>
                    <a:pt x="102" y="7"/>
                  </a:lnTo>
                  <a:cubicBezTo>
                    <a:pt x="88" y="0"/>
                    <a:pt x="67" y="9"/>
                    <a:pt x="61" y="11"/>
                  </a:cubicBezTo>
                  <a:lnTo>
                    <a:pt x="61" y="11"/>
                  </a:lnTo>
                  <a:cubicBezTo>
                    <a:pt x="69" y="52"/>
                    <a:pt x="27" y="122"/>
                    <a:pt x="21" y="131"/>
                  </a:cubicBezTo>
                  <a:lnTo>
                    <a:pt x="21" y="131"/>
                  </a:lnTo>
                  <a:cubicBezTo>
                    <a:pt x="15" y="138"/>
                    <a:pt x="7" y="144"/>
                    <a:pt x="0" y="14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95" name="Freeform 1091">
              <a:extLst>
                <a:ext uri="{FF2B5EF4-FFF2-40B4-BE49-F238E27FC236}">
                  <a16:creationId xmlns:a16="http://schemas.microsoft.com/office/drawing/2014/main" id="{D7D9C8AD-F415-274E-8B57-40C689FDCCB5}"/>
                </a:ext>
              </a:extLst>
            </p:cNvPr>
            <p:cNvSpPr>
              <a:spLocks noChangeArrowheads="1"/>
            </p:cNvSpPr>
            <p:nvPr/>
          </p:nvSpPr>
          <p:spPr bwMode="auto">
            <a:xfrm>
              <a:off x="19950500" y="8819023"/>
              <a:ext cx="1829183" cy="2268626"/>
            </a:xfrm>
            <a:custGeom>
              <a:avLst/>
              <a:gdLst>
                <a:gd name="T0" fmla="*/ 601 w 1467"/>
                <a:gd name="T1" fmla="*/ 1819 h 1820"/>
                <a:gd name="T2" fmla="*/ 601 w 1467"/>
                <a:gd name="T3" fmla="*/ 441 h 1820"/>
                <a:gd name="T4" fmla="*/ 653 w 1467"/>
                <a:gd name="T5" fmla="*/ 311 h 1820"/>
                <a:gd name="T6" fmla="*/ 656 w 1467"/>
                <a:gd name="T7" fmla="*/ 329 h 1820"/>
                <a:gd name="T8" fmla="*/ 887 w 1467"/>
                <a:gd name="T9" fmla="*/ 1773 h 1820"/>
                <a:gd name="T10" fmla="*/ 889 w 1467"/>
                <a:gd name="T11" fmla="*/ 1799 h 1820"/>
                <a:gd name="T12" fmla="*/ 1429 w 1467"/>
                <a:gd name="T13" fmla="*/ 1793 h 1820"/>
                <a:gd name="T14" fmla="*/ 1466 w 1467"/>
                <a:gd name="T15" fmla="*/ 1789 h 1820"/>
                <a:gd name="T16" fmla="*/ 1466 w 1467"/>
                <a:gd name="T17" fmla="*/ 1789 h 1820"/>
                <a:gd name="T18" fmla="*/ 1315 w 1467"/>
                <a:gd name="T19" fmla="*/ 1155 h 1820"/>
                <a:gd name="T20" fmla="*/ 1315 w 1467"/>
                <a:gd name="T21" fmla="*/ 1155 h 1820"/>
                <a:gd name="T22" fmla="*/ 1257 w 1467"/>
                <a:gd name="T23" fmla="*/ 807 h 1820"/>
                <a:gd name="T24" fmla="*/ 1257 w 1467"/>
                <a:gd name="T25" fmla="*/ 807 h 1820"/>
                <a:gd name="T26" fmla="*/ 1154 w 1467"/>
                <a:gd name="T27" fmla="*/ 97 h 1820"/>
                <a:gd name="T28" fmla="*/ 1154 w 1467"/>
                <a:gd name="T29" fmla="*/ 97 h 1820"/>
                <a:gd name="T30" fmla="*/ 1050 w 1467"/>
                <a:gd name="T31" fmla="*/ 101 h 1820"/>
                <a:gd name="T32" fmla="*/ 1050 w 1467"/>
                <a:gd name="T33" fmla="*/ 101 h 1820"/>
                <a:gd name="T34" fmla="*/ 149 w 1467"/>
                <a:gd name="T35" fmla="*/ 0 h 1820"/>
                <a:gd name="T36" fmla="*/ 122 w 1467"/>
                <a:gd name="T37" fmla="*/ 534 h 1820"/>
                <a:gd name="T38" fmla="*/ 61 w 1467"/>
                <a:gd name="T39" fmla="*/ 1234 h 1820"/>
                <a:gd name="T40" fmla="*/ 0 w 1467"/>
                <a:gd name="T41" fmla="*/ 1750 h 1820"/>
                <a:gd name="T42" fmla="*/ 0 w 1467"/>
                <a:gd name="T43" fmla="*/ 1793 h 1820"/>
                <a:gd name="T44" fmla="*/ 601 w 1467"/>
                <a:gd name="T45" fmla="*/ 1819 h 1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7" h="1820">
                  <a:moveTo>
                    <a:pt x="601" y="1819"/>
                  </a:moveTo>
                  <a:lnTo>
                    <a:pt x="601" y="441"/>
                  </a:lnTo>
                  <a:lnTo>
                    <a:pt x="653" y="311"/>
                  </a:lnTo>
                  <a:lnTo>
                    <a:pt x="656" y="329"/>
                  </a:lnTo>
                  <a:lnTo>
                    <a:pt x="887" y="1773"/>
                  </a:lnTo>
                  <a:lnTo>
                    <a:pt x="889" y="1799"/>
                  </a:lnTo>
                  <a:lnTo>
                    <a:pt x="1429" y="1793"/>
                  </a:lnTo>
                  <a:lnTo>
                    <a:pt x="1466" y="1789"/>
                  </a:lnTo>
                  <a:lnTo>
                    <a:pt x="1466" y="1789"/>
                  </a:lnTo>
                  <a:cubicBezTo>
                    <a:pt x="1448" y="1736"/>
                    <a:pt x="1321" y="1347"/>
                    <a:pt x="1315" y="1155"/>
                  </a:cubicBezTo>
                  <a:lnTo>
                    <a:pt x="1315" y="1155"/>
                  </a:lnTo>
                  <a:cubicBezTo>
                    <a:pt x="1308" y="952"/>
                    <a:pt x="1258" y="808"/>
                    <a:pt x="1257" y="807"/>
                  </a:cubicBezTo>
                  <a:lnTo>
                    <a:pt x="1257" y="807"/>
                  </a:lnTo>
                  <a:cubicBezTo>
                    <a:pt x="1251" y="785"/>
                    <a:pt x="1117" y="292"/>
                    <a:pt x="1154" y="97"/>
                  </a:cubicBezTo>
                  <a:lnTo>
                    <a:pt x="1154" y="97"/>
                  </a:lnTo>
                  <a:cubicBezTo>
                    <a:pt x="1122" y="100"/>
                    <a:pt x="1087" y="101"/>
                    <a:pt x="1050" y="101"/>
                  </a:cubicBezTo>
                  <a:lnTo>
                    <a:pt x="1050" y="101"/>
                  </a:lnTo>
                  <a:cubicBezTo>
                    <a:pt x="708" y="101"/>
                    <a:pt x="208" y="10"/>
                    <a:pt x="149" y="0"/>
                  </a:cubicBezTo>
                  <a:lnTo>
                    <a:pt x="122" y="534"/>
                  </a:lnTo>
                  <a:lnTo>
                    <a:pt x="61" y="1234"/>
                  </a:lnTo>
                  <a:lnTo>
                    <a:pt x="0" y="1750"/>
                  </a:lnTo>
                  <a:lnTo>
                    <a:pt x="0" y="1793"/>
                  </a:lnTo>
                  <a:lnTo>
                    <a:pt x="601" y="1819"/>
                  </a:lnTo>
                </a:path>
              </a:pathLst>
            </a:custGeom>
            <a:solidFill>
              <a:schemeClr val="accent3"/>
            </a:solidFill>
            <a:ln>
              <a:noFill/>
            </a:ln>
            <a:effectLst/>
          </p:spPr>
          <p:txBody>
            <a:bodyPr wrap="none" anchor="ctr"/>
            <a:lstStyle/>
            <a:p>
              <a:endParaRPr lang="en-US" dirty="0">
                <a:latin typeface="DM Sans" pitchFamily="2" charset="77"/>
              </a:endParaRPr>
            </a:p>
          </p:txBody>
        </p:sp>
        <p:sp>
          <p:nvSpPr>
            <p:cNvPr id="96" name="Freeform 1092">
              <a:extLst>
                <a:ext uri="{FF2B5EF4-FFF2-40B4-BE49-F238E27FC236}">
                  <a16:creationId xmlns:a16="http://schemas.microsoft.com/office/drawing/2014/main" id="{19DDF720-DB12-A042-9E6C-32B566D89E90}"/>
                </a:ext>
              </a:extLst>
            </p:cNvPr>
            <p:cNvSpPr>
              <a:spLocks noChangeArrowheads="1"/>
            </p:cNvSpPr>
            <p:nvPr/>
          </p:nvSpPr>
          <p:spPr bwMode="auto">
            <a:xfrm>
              <a:off x="20219658" y="7269981"/>
              <a:ext cx="823957" cy="1428192"/>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7" name="Freeform 1093">
              <a:extLst>
                <a:ext uri="{FF2B5EF4-FFF2-40B4-BE49-F238E27FC236}">
                  <a16:creationId xmlns:a16="http://schemas.microsoft.com/office/drawing/2014/main" id="{B39AC1EE-C68C-C243-8DC8-4F9EE4035DB1}"/>
                </a:ext>
              </a:extLst>
            </p:cNvPr>
            <p:cNvSpPr>
              <a:spLocks noChangeArrowheads="1"/>
            </p:cNvSpPr>
            <p:nvPr/>
          </p:nvSpPr>
          <p:spPr bwMode="auto">
            <a:xfrm>
              <a:off x="20219658" y="7269981"/>
              <a:ext cx="823957" cy="1428192"/>
            </a:xfrm>
            <a:custGeom>
              <a:avLst/>
              <a:gdLst>
                <a:gd name="T0" fmla="*/ 191 w 662"/>
                <a:gd name="T1" fmla="*/ 468 h 1145"/>
                <a:gd name="T2" fmla="*/ 291 w 662"/>
                <a:gd name="T3" fmla="*/ 661 h 1145"/>
                <a:gd name="T4" fmla="*/ 102 w 662"/>
                <a:gd name="T5" fmla="*/ 661 h 1145"/>
                <a:gd name="T6" fmla="*/ 191 w 662"/>
                <a:gd name="T7" fmla="*/ 468 h 1145"/>
                <a:gd name="T8" fmla="*/ 475 w 662"/>
                <a:gd name="T9" fmla="*/ 192 h 1145"/>
                <a:gd name="T10" fmla="*/ 656 w 662"/>
                <a:gd name="T11" fmla="*/ 308 h 1145"/>
                <a:gd name="T12" fmla="*/ 475 w 662"/>
                <a:gd name="T13" fmla="*/ 424 h 1145"/>
                <a:gd name="T14" fmla="*/ 475 w 662"/>
                <a:gd name="T15" fmla="*/ 192 h 1145"/>
                <a:gd name="T16" fmla="*/ 9 w 662"/>
                <a:gd name="T17" fmla="*/ 469 h 1145"/>
                <a:gd name="T18" fmla="*/ 9 w 662"/>
                <a:gd name="T19" fmla="*/ 469 h 1145"/>
                <a:gd name="T20" fmla="*/ 261 w 662"/>
                <a:gd name="T21" fmla="*/ 879 h 1145"/>
                <a:gd name="T22" fmla="*/ 336 w 662"/>
                <a:gd name="T23" fmla="*/ 847 h 1145"/>
                <a:gd name="T24" fmla="*/ 345 w 662"/>
                <a:gd name="T25" fmla="*/ 948 h 1145"/>
                <a:gd name="T26" fmla="*/ 345 w 662"/>
                <a:gd name="T27" fmla="*/ 948 h 1145"/>
                <a:gd name="T28" fmla="*/ 661 w 662"/>
                <a:gd name="T29" fmla="*/ 1144 h 1145"/>
                <a:gd name="T30" fmla="*/ 661 w 662"/>
                <a:gd name="T31" fmla="*/ 850 h 1145"/>
                <a:gd name="T32" fmla="*/ 509 w 662"/>
                <a:gd name="T33" fmla="*/ 884 h 1145"/>
                <a:gd name="T34" fmla="*/ 525 w 662"/>
                <a:gd name="T35" fmla="*/ 708 h 1145"/>
                <a:gd name="T36" fmla="*/ 525 w 662"/>
                <a:gd name="T37" fmla="*/ 708 h 1145"/>
                <a:gd name="T38" fmla="*/ 279 w 662"/>
                <a:gd name="T39" fmla="*/ 435 h 1145"/>
                <a:gd name="T40" fmla="*/ 287 w 662"/>
                <a:gd name="T41" fmla="*/ 429 h 1145"/>
                <a:gd name="T42" fmla="*/ 287 w 662"/>
                <a:gd name="T43" fmla="*/ 429 h 1145"/>
                <a:gd name="T44" fmla="*/ 661 w 662"/>
                <a:gd name="T45" fmla="*/ 773 h 1145"/>
                <a:gd name="T46" fmla="*/ 661 w 662"/>
                <a:gd name="T47" fmla="*/ 712 h 1145"/>
                <a:gd name="T48" fmla="*/ 591 w 662"/>
                <a:gd name="T49" fmla="*/ 545 h 1145"/>
                <a:gd name="T50" fmla="*/ 661 w 662"/>
                <a:gd name="T51" fmla="*/ 545 h 1145"/>
                <a:gd name="T52" fmla="*/ 661 w 662"/>
                <a:gd name="T53" fmla="*/ 76 h 1145"/>
                <a:gd name="T54" fmla="*/ 661 w 662"/>
                <a:gd name="T55" fmla="*/ 76 h 1145"/>
                <a:gd name="T56" fmla="*/ 538 w 662"/>
                <a:gd name="T57" fmla="*/ 20 h 1145"/>
                <a:gd name="T58" fmla="*/ 538 w 662"/>
                <a:gd name="T59" fmla="*/ 20 h 1145"/>
                <a:gd name="T60" fmla="*/ 469 w 662"/>
                <a:gd name="T61" fmla="*/ 79 h 1145"/>
                <a:gd name="T62" fmla="*/ 469 w 662"/>
                <a:gd name="T63" fmla="*/ 79 h 1145"/>
                <a:gd name="T64" fmla="*/ 361 w 662"/>
                <a:gd name="T65" fmla="*/ 0 h 1145"/>
                <a:gd name="T66" fmla="*/ 361 w 662"/>
                <a:gd name="T67" fmla="*/ 0 h 1145"/>
                <a:gd name="T68" fmla="*/ 113 w 662"/>
                <a:gd name="T69" fmla="*/ 136 h 1145"/>
                <a:gd name="T70" fmla="*/ 114 w 662"/>
                <a:gd name="T71" fmla="*/ 135 h 1145"/>
                <a:gd name="T72" fmla="*/ 182 w 662"/>
                <a:gd name="T73" fmla="*/ 242 h 1145"/>
                <a:gd name="T74" fmla="*/ 25 w 662"/>
                <a:gd name="T75" fmla="*/ 279 h 1145"/>
                <a:gd name="T76" fmla="*/ 25 w 662"/>
                <a:gd name="T77" fmla="*/ 279 h 1145"/>
                <a:gd name="T78" fmla="*/ 9 w 662"/>
                <a:gd name="T79" fmla="*/ 46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2" h="1145">
                  <a:moveTo>
                    <a:pt x="191" y="468"/>
                  </a:moveTo>
                  <a:lnTo>
                    <a:pt x="291" y="661"/>
                  </a:lnTo>
                  <a:lnTo>
                    <a:pt x="102" y="661"/>
                  </a:lnTo>
                  <a:lnTo>
                    <a:pt x="191" y="468"/>
                  </a:lnTo>
                  <a:close/>
                  <a:moveTo>
                    <a:pt x="475" y="192"/>
                  </a:moveTo>
                  <a:lnTo>
                    <a:pt x="656" y="308"/>
                  </a:lnTo>
                  <a:lnTo>
                    <a:pt x="475" y="424"/>
                  </a:lnTo>
                  <a:lnTo>
                    <a:pt x="475" y="192"/>
                  </a:lnTo>
                  <a:close/>
                  <a:moveTo>
                    <a:pt x="9" y="469"/>
                  </a:moveTo>
                  <a:lnTo>
                    <a:pt x="9" y="469"/>
                  </a:lnTo>
                  <a:cubicBezTo>
                    <a:pt x="27" y="627"/>
                    <a:pt x="137" y="768"/>
                    <a:pt x="261" y="879"/>
                  </a:cubicBezTo>
                  <a:lnTo>
                    <a:pt x="336" y="847"/>
                  </a:lnTo>
                  <a:lnTo>
                    <a:pt x="345" y="948"/>
                  </a:lnTo>
                  <a:lnTo>
                    <a:pt x="345" y="948"/>
                  </a:lnTo>
                  <a:cubicBezTo>
                    <a:pt x="487" y="1057"/>
                    <a:pt x="628" y="1129"/>
                    <a:pt x="661" y="1144"/>
                  </a:cubicBezTo>
                  <a:lnTo>
                    <a:pt x="661" y="850"/>
                  </a:lnTo>
                  <a:lnTo>
                    <a:pt x="509" y="884"/>
                  </a:lnTo>
                  <a:lnTo>
                    <a:pt x="525" y="708"/>
                  </a:lnTo>
                  <a:lnTo>
                    <a:pt x="525" y="708"/>
                  </a:lnTo>
                  <a:cubicBezTo>
                    <a:pt x="385" y="601"/>
                    <a:pt x="280" y="437"/>
                    <a:pt x="279" y="435"/>
                  </a:cubicBezTo>
                  <a:lnTo>
                    <a:pt x="287" y="429"/>
                  </a:lnTo>
                  <a:lnTo>
                    <a:pt x="287" y="429"/>
                  </a:lnTo>
                  <a:cubicBezTo>
                    <a:pt x="289" y="432"/>
                    <a:pt x="463" y="704"/>
                    <a:pt x="661" y="773"/>
                  </a:cubicBezTo>
                  <a:lnTo>
                    <a:pt x="661" y="712"/>
                  </a:lnTo>
                  <a:lnTo>
                    <a:pt x="591" y="545"/>
                  </a:lnTo>
                  <a:lnTo>
                    <a:pt x="661" y="545"/>
                  </a:lnTo>
                  <a:lnTo>
                    <a:pt x="661" y="76"/>
                  </a:lnTo>
                  <a:lnTo>
                    <a:pt x="661" y="76"/>
                  </a:lnTo>
                  <a:cubicBezTo>
                    <a:pt x="611" y="43"/>
                    <a:pt x="556" y="25"/>
                    <a:pt x="538" y="20"/>
                  </a:cubicBezTo>
                  <a:lnTo>
                    <a:pt x="538" y="20"/>
                  </a:lnTo>
                  <a:cubicBezTo>
                    <a:pt x="534" y="73"/>
                    <a:pt x="469" y="79"/>
                    <a:pt x="469" y="79"/>
                  </a:cubicBezTo>
                  <a:lnTo>
                    <a:pt x="469" y="79"/>
                  </a:lnTo>
                  <a:cubicBezTo>
                    <a:pt x="377" y="76"/>
                    <a:pt x="363" y="14"/>
                    <a:pt x="361" y="0"/>
                  </a:cubicBezTo>
                  <a:lnTo>
                    <a:pt x="361" y="0"/>
                  </a:lnTo>
                  <a:cubicBezTo>
                    <a:pt x="331" y="7"/>
                    <a:pt x="206" y="40"/>
                    <a:pt x="113" y="136"/>
                  </a:cubicBezTo>
                  <a:lnTo>
                    <a:pt x="114" y="135"/>
                  </a:lnTo>
                  <a:lnTo>
                    <a:pt x="182" y="242"/>
                  </a:lnTo>
                  <a:lnTo>
                    <a:pt x="25" y="279"/>
                  </a:lnTo>
                  <a:lnTo>
                    <a:pt x="25" y="279"/>
                  </a:lnTo>
                  <a:cubicBezTo>
                    <a:pt x="7" y="332"/>
                    <a:pt x="0" y="395"/>
                    <a:pt x="9" y="469"/>
                  </a:cubicBezTo>
                  <a:close/>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98" name="Freeform 1094">
              <a:extLst>
                <a:ext uri="{FF2B5EF4-FFF2-40B4-BE49-F238E27FC236}">
                  <a16:creationId xmlns:a16="http://schemas.microsoft.com/office/drawing/2014/main" id="{B0EEE5DA-ED7D-F546-959F-F384D449B8A3}"/>
                </a:ext>
              </a:extLst>
            </p:cNvPr>
            <p:cNvSpPr>
              <a:spLocks noChangeArrowheads="1"/>
            </p:cNvSpPr>
            <p:nvPr/>
          </p:nvSpPr>
          <p:spPr bwMode="auto">
            <a:xfrm>
              <a:off x="20131766" y="8126896"/>
              <a:ext cx="1257909" cy="812971"/>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9" name="Freeform 1095">
              <a:extLst>
                <a:ext uri="{FF2B5EF4-FFF2-40B4-BE49-F238E27FC236}">
                  <a16:creationId xmlns:a16="http://schemas.microsoft.com/office/drawing/2014/main" id="{295AE1F3-06FF-EC47-B719-A25AC43D8900}"/>
                </a:ext>
              </a:extLst>
            </p:cNvPr>
            <p:cNvSpPr>
              <a:spLocks noChangeArrowheads="1"/>
            </p:cNvSpPr>
            <p:nvPr/>
          </p:nvSpPr>
          <p:spPr bwMode="auto">
            <a:xfrm>
              <a:off x="20131766" y="8126896"/>
              <a:ext cx="1257909" cy="812971"/>
            </a:xfrm>
            <a:custGeom>
              <a:avLst/>
              <a:gdLst>
                <a:gd name="T0" fmla="*/ 1011 w 1012"/>
                <a:gd name="T1" fmla="*/ 646 h 653"/>
                <a:gd name="T2" fmla="*/ 1011 w 1012"/>
                <a:gd name="T3" fmla="*/ 605 h 653"/>
                <a:gd name="T4" fmla="*/ 735 w 1012"/>
                <a:gd name="T5" fmla="*/ 605 h 653"/>
                <a:gd name="T6" fmla="*/ 735 w 1012"/>
                <a:gd name="T7" fmla="*/ 470 h 653"/>
                <a:gd name="T8" fmla="*/ 735 w 1012"/>
                <a:gd name="T9" fmla="*/ 470 h 653"/>
                <a:gd name="T10" fmla="*/ 590 w 1012"/>
                <a:gd name="T11" fmla="*/ 391 h 653"/>
                <a:gd name="T12" fmla="*/ 396 w 1012"/>
                <a:gd name="T13" fmla="*/ 500 h 653"/>
                <a:gd name="T14" fmla="*/ 438 w 1012"/>
                <a:gd name="T15" fmla="*/ 289 h 653"/>
                <a:gd name="T16" fmla="*/ 438 w 1012"/>
                <a:gd name="T17" fmla="*/ 289 h 653"/>
                <a:gd name="T18" fmla="*/ 154 w 1012"/>
                <a:gd name="T19" fmla="*/ 0 h 653"/>
                <a:gd name="T20" fmla="*/ 154 w 1012"/>
                <a:gd name="T21" fmla="*/ 0 h 653"/>
                <a:gd name="T22" fmla="*/ 102 w 1012"/>
                <a:gd name="T23" fmla="*/ 239 h 653"/>
                <a:gd name="T24" fmla="*/ 102 w 1012"/>
                <a:gd name="T25" fmla="*/ 239 h 653"/>
                <a:gd name="T26" fmla="*/ 51 w 1012"/>
                <a:gd name="T27" fmla="*/ 319 h 653"/>
                <a:gd name="T28" fmla="*/ 235 w 1012"/>
                <a:gd name="T29" fmla="*/ 319 h 653"/>
                <a:gd name="T30" fmla="*/ 105 w 1012"/>
                <a:gd name="T31" fmla="*/ 527 h 653"/>
                <a:gd name="T32" fmla="*/ 28 w 1012"/>
                <a:gd name="T33" fmla="*/ 381 h 653"/>
                <a:gd name="T34" fmla="*/ 28 w 1012"/>
                <a:gd name="T35" fmla="*/ 381 h 653"/>
                <a:gd name="T36" fmla="*/ 5 w 1012"/>
                <a:gd name="T37" fmla="*/ 547 h 653"/>
                <a:gd name="T38" fmla="*/ 5 w 1012"/>
                <a:gd name="T39" fmla="*/ 547 h 653"/>
                <a:gd name="T40" fmla="*/ 592 w 1012"/>
                <a:gd name="T41" fmla="*/ 631 h 653"/>
                <a:gd name="T42" fmla="*/ 649 w 1012"/>
                <a:gd name="T43" fmla="*/ 510 h 653"/>
                <a:gd name="T44" fmla="*/ 709 w 1012"/>
                <a:gd name="T45" fmla="*/ 641 h 653"/>
                <a:gd name="T46" fmla="*/ 709 w 1012"/>
                <a:gd name="T47" fmla="*/ 641 h 653"/>
                <a:gd name="T48" fmla="*/ 1011 w 1012"/>
                <a:gd name="T49" fmla="*/ 64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2" h="653">
                  <a:moveTo>
                    <a:pt x="1011" y="646"/>
                  </a:moveTo>
                  <a:lnTo>
                    <a:pt x="1011" y="605"/>
                  </a:lnTo>
                  <a:lnTo>
                    <a:pt x="735" y="605"/>
                  </a:lnTo>
                  <a:lnTo>
                    <a:pt x="735" y="470"/>
                  </a:lnTo>
                  <a:lnTo>
                    <a:pt x="735" y="470"/>
                  </a:lnTo>
                  <a:cubicBezTo>
                    <a:pt x="722" y="463"/>
                    <a:pt x="666" y="436"/>
                    <a:pt x="590" y="391"/>
                  </a:cubicBezTo>
                  <a:lnTo>
                    <a:pt x="396" y="500"/>
                  </a:lnTo>
                  <a:lnTo>
                    <a:pt x="438" y="289"/>
                  </a:lnTo>
                  <a:lnTo>
                    <a:pt x="438" y="289"/>
                  </a:lnTo>
                  <a:cubicBezTo>
                    <a:pt x="334" y="213"/>
                    <a:pt x="226" y="114"/>
                    <a:pt x="154" y="0"/>
                  </a:cubicBezTo>
                  <a:lnTo>
                    <a:pt x="154" y="0"/>
                  </a:lnTo>
                  <a:cubicBezTo>
                    <a:pt x="157" y="26"/>
                    <a:pt x="170" y="175"/>
                    <a:pt x="102" y="239"/>
                  </a:cubicBezTo>
                  <a:lnTo>
                    <a:pt x="102" y="239"/>
                  </a:lnTo>
                  <a:cubicBezTo>
                    <a:pt x="83" y="258"/>
                    <a:pt x="65" y="286"/>
                    <a:pt x="51" y="319"/>
                  </a:cubicBezTo>
                  <a:lnTo>
                    <a:pt x="235" y="319"/>
                  </a:lnTo>
                  <a:lnTo>
                    <a:pt x="105" y="527"/>
                  </a:lnTo>
                  <a:lnTo>
                    <a:pt x="28" y="381"/>
                  </a:lnTo>
                  <a:lnTo>
                    <a:pt x="28" y="381"/>
                  </a:lnTo>
                  <a:cubicBezTo>
                    <a:pt x="9" y="445"/>
                    <a:pt x="0" y="513"/>
                    <a:pt x="5" y="547"/>
                  </a:cubicBezTo>
                  <a:lnTo>
                    <a:pt x="5" y="547"/>
                  </a:lnTo>
                  <a:cubicBezTo>
                    <a:pt x="39" y="553"/>
                    <a:pt x="313" y="603"/>
                    <a:pt x="592" y="631"/>
                  </a:cubicBezTo>
                  <a:lnTo>
                    <a:pt x="649" y="510"/>
                  </a:lnTo>
                  <a:lnTo>
                    <a:pt x="709" y="641"/>
                  </a:lnTo>
                  <a:lnTo>
                    <a:pt x="709" y="641"/>
                  </a:lnTo>
                  <a:cubicBezTo>
                    <a:pt x="819" y="649"/>
                    <a:pt x="924" y="652"/>
                    <a:pt x="1011" y="646"/>
                  </a:cubicBez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100" name="Freeform 1096">
              <a:extLst>
                <a:ext uri="{FF2B5EF4-FFF2-40B4-BE49-F238E27FC236}">
                  <a16:creationId xmlns:a16="http://schemas.microsoft.com/office/drawing/2014/main" id="{14BE1F60-96D8-BF4F-AC17-E661AF675F28}"/>
                </a:ext>
              </a:extLst>
            </p:cNvPr>
            <p:cNvSpPr>
              <a:spLocks noChangeArrowheads="1"/>
            </p:cNvSpPr>
            <p:nvPr/>
          </p:nvSpPr>
          <p:spPr bwMode="auto">
            <a:xfrm>
              <a:off x="20170222" y="8538876"/>
              <a:ext cx="225213" cy="214231"/>
            </a:xfrm>
            <a:custGeom>
              <a:avLst/>
              <a:gdLst>
                <a:gd name="T0" fmla="*/ 180 w 181"/>
                <a:gd name="T1" fmla="*/ 0 h 174"/>
                <a:gd name="T2" fmla="*/ 12 w 181"/>
                <a:gd name="T3" fmla="*/ 0 h 174"/>
                <a:gd name="T4" fmla="*/ 12 w 181"/>
                <a:gd name="T5" fmla="*/ 0 h 174"/>
                <a:gd name="T6" fmla="*/ 0 w 181"/>
                <a:gd name="T7" fmla="*/ 34 h 174"/>
                <a:gd name="T8" fmla="*/ 72 w 181"/>
                <a:gd name="T9" fmla="*/ 173 h 174"/>
                <a:gd name="T10" fmla="*/ 180 w 181"/>
                <a:gd name="T11" fmla="*/ 0 h 174"/>
              </a:gdLst>
              <a:ahLst/>
              <a:cxnLst>
                <a:cxn ang="0">
                  <a:pos x="T0" y="T1"/>
                </a:cxn>
                <a:cxn ang="0">
                  <a:pos x="T2" y="T3"/>
                </a:cxn>
                <a:cxn ang="0">
                  <a:pos x="T4" y="T5"/>
                </a:cxn>
                <a:cxn ang="0">
                  <a:pos x="T6" y="T7"/>
                </a:cxn>
                <a:cxn ang="0">
                  <a:pos x="T8" y="T9"/>
                </a:cxn>
                <a:cxn ang="0">
                  <a:pos x="T10" y="T11"/>
                </a:cxn>
              </a:cxnLst>
              <a:rect l="0" t="0" r="r" b="b"/>
              <a:pathLst>
                <a:path w="181" h="174">
                  <a:moveTo>
                    <a:pt x="180" y="0"/>
                  </a:moveTo>
                  <a:lnTo>
                    <a:pt x="12" y="0"/>
                  </a:lnTo>
                  <a:lnTo>
                    <a:pt x="12" y="0"/>
                  </a:lnTo>
                  <a:cubicBezTo>
                    <a:pt x="8" y="11"/>
                    <a:pt x="4" y="22"/>
                    <a:pt x="0" y="34"/>
                  </a:cubicBezTo>
                  <a:lnTo>
                    <a:pt x="72" y="173"/>
                  </a:lnTo>
                  <a:lnTo>
                    <a:pt x="18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1" name="Freeform 1097">
              <a:extLst>
                <a:ext uri="{FF2B5EF4-FFF2-40B4-BE49-F238E27FC236}">
                  <a16:creationId xmlns:a16="http://schemas.microsoft.com/office/drawing/2014/main" id="{B189765D-AA1F-9F43-9514-5D3FF08CE1E3}"/>
                </a:ext>
              </a:extLst>
            </p:cNvPr>
            <p:cNvSpPr>
              <a:spLocks noChangeArrowheads="1"/>
            </p:cNvSpPr>
            <p:nvPr/>
          </p:nvSpPr>
          <p:spPr bwMode="auto">
            <a:xfrm>
              <a:off x="21060096" y="11065674"/>
              <a:ext cx="1087623" cy="703110"/>
            </a:xfrm>
            <a:custGeom>
              <a:avLst/>
              <a:gdLst>
                <a:gd name="T0" fmla="*/ 706 w 874"/>
                <a:gd name="T1" fmla="*/ 287 h 563"/>
                <a:gd name="T2" fmla="*/ 699 w 874"/>
                <a:gd name="T3" fmla="*/ 283 h 563"/>
                <a:gd name="T4" fmla="*/ 699 w 874"/>
                <a:gd name="T5" fmla="*/ 283 h 563"/>
                <a:gd name="T6" fmla="*/ 556 w 874"/>
                <a:gd name="T7" fmla="*/ 132 h 563"/>
                <a:gd name="T8" fmla="*/ 556 w 874"/>
                <a:gd name="T9" fmla="*/ 132 h 563"/>
                <a:gd name="T10" fmla="*/ 557 w 874"/>
                <a:gd name="T11" fmla="*/ 119 h 563"/>
                <a:gd name="T12" fmla="*/ 561 w 874"/>
                <a:gd name="T13" fmla="*/ 0 h 563"/>
                <a:gd name="T14" fmla="*/ 539 w 874"/>
                <a:gd name="T15" fmla="*/ 1 h 563"/>
                <a:gd name="T16" fmla="*/ 0 w 874"/>
                <a:gd name="T17" fmla="*/ 8 h 563"/>
                <a:gd name="T18" fmla="*/ 0 w 874"/>
                <a:gd name="T19" fmla="*/ 374 h 563"/>
                <a:gd name="T20" fmla="*/ 0 w 874"/>
                <a:gd name="T21" fmla="*/ 374 h 563"/>
                <a:gd name="T22" fmla="*/ 30 w 874"/>
                <a:gd name="T23" fmla="*/ 542 h 563"/>
                <a:gd name="T24" fmla="*/ 116 w 874"/>
                <a:gd name="T25" fmla="*/ 542 h 563"/>
                <a:gd name="T26" fmla="*/ 142 w 874"/>
                <a:gd name="T27" fmla="*/ 179 h 563"/>
                <a:gd name="T28" fmla="*/ 233 w 874"/>
                <a:gd name="T29" fmla="*/ 542 h 563"/>
                <a:gd name="T30" fmla="*/ 873 w 874"/>
                <a:gd name="T31" fmla="*/ 562 h 563"/>
                <a:gd name="T32" fmla="*/ 873 w 874"/>
                <a:gd name="T33" fmla="*/ 562 h 563"/>
                <a:gd name="T34" fmla="*/ 706 w 874"/>
                <a:gd name="T35" fmla="*/ 287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563">
                  <a:moveTo>
                    <a:pt x="706" y="287"/>
                  </a:moveTo>
                  <a:lnTo>
                    <a:pt x="699" y="283"/>
                  </a:lnTo>
                  <a:lnTo>
                    <a:pt x="699" y="283"/>
                  </a:lnTo>
                  <a:cubicBezTo>
                    <a:pt x="556" y="203"/>
                    <a:pt x="553" y="202"/>
                    <a:pt x="556" y="132"/>
                  </a:cubicBezTo>
                  <a:lnTo>
                    <a:pt x="556" y="132"/>
                  </a:lnTo>
                  <a:cubicBezTo>
                    <a:pt x="557" y="128"/>
                    <a:pt x="557" y="124"/>
                    <a:pt x="557" y="119"/>
                  </a:cubicBezTo>
                  <a:lnTo>
                    <a:pt x="561" y="0"/>
                  </a:lnTo>
                  <a:lnTo>
                    <a:pt x="539" y="1"/>
                  </a:lnTo>
                  <a:lnTo>
                    <a:pt x="0" y="8"/>
                  </a:lnTo>
                  <a:lnTo>
                    <a:pt x="0" y="374"/>
                  </a:lnTo>
                  <a:lnTo>
                    <a:pt x="0" y="374"/>
                  </a:lnTo>
                  <a:cubicBezTo>
                    <a:pt x="38" y="442"/>
                    <a:pt x="36" y="506"/>
                    <a:pt x="30" y="542"/>
                  </a:cubicBezTo>
                  <a:lnTo>
                    <a:pt x="116" y="542"/>
                  </a:lnTo>
                  <a:lnTo>
                    <a:pt x="142" y="179"/>
                  </a:lnTo>
                  <a:lnTo>
                    <a:pt x="233" y="542"/>
                  </a:lnTo>
                  <a:lnTo>
                    <a:pt x="873" y="562"/>
                  </a:lnTo>
                  <a:lnTo>
                    <a:pt x="873" y="562"/>
                  </a:lnTo>
                  <a:cubicBezTo>
                    <a:pt x="869" y="530"/>
                    <a:pt x="846" y="365"/>
                    <a:pt x="706" y="28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2" name="Freeform 1098">
              <a:extLst>
                <a:ext uri="{FF2B5EF4-FFF2-40B4-BE49-F238E27FC236}">
                  <a16:creationId xmlns:a16="http://schemas.microsoft.com/office/drawing/2014/main" id="{85E04117-38C0-2D4E-9ACA-33725DC33533}"/>
                </a:ext>
              </a:extLst>
            </p:cNvPr>
            <p:cNvSpPr>
              <a:spLocks noChangeArrowheads="1"/>
            </p:cNvSpPr>
            <p:nvPr/>
          </p:nvSpPr>
          <p:spPr bwMode="auto">
            <a:xfrm>
              <a:off x="20884318" y="8797047"/>
              <a:ext cx="115352" cy="126338"/>
            </a:xfrm>
            <a:custGeom>
              <a:avLst/>
              <a:gdLst>
                <a:gd name="T0" fmla="*/ 0 w 92"/>
                <a:gd name="T1" fmla="*/ 94 h 103"/>
                <a:gd name="T2" fmla="*/ 0 w 92"/>
                <a:gd name="T3" fmla="*/ 94 h 103"/>
                <a:gd name="T4" fmla="*/ 91 w 92"/>
                <a:gd name="T5" fmla="*/ 102 h 103"/>
                <a:gd name="T6" fmla="*/ 44 w 92"/>
                <a:gd name="T7" fmla="*/ 0 h 103"/>
                <a:gd name="T8" fmla="*/ 0 w 92"/>
                <a:gd name="T9" fmla="*/ 94 h 103"/>
              </a:gdLst>
              <a:ahLst/>
              <a:cxnLst>
                <a:cxn ang="0">
                  <a:pos x="T0" y="T1"/>
                </a:cxn>
                <a:cxn ang="0">
                  <a:pos x="T2" y="T3"/>
                </a:cxn>
                <a:cxn ang="0">
                  <a:pos x="T4" y="T5"/>
                </a:cxn>
                <a:cxn ang="0">
                  <a:pos x="T6" y="T7"/>
                </a:cxn>
                <a:cxn ang="0">
                  <a:pos x="T8" y="T9"/>
                </a:cxn>
              </a:cxnLst>
              <a:rect l="0" t="0" r="r" b="b"/>
              <a:pathLst>
                <a:path w="92" h="103">
                  <a:moveTo>
                    <a:pt x="0" y="94"/>
                  </a:moveTo>
                  <a:lnTo>
                    <a:pt x="0" y="94"/>
                  </a:lnTo>
                  <a:cubicBezTo>
                    <a:pt x="30" y="97"/>
                    <a:pt x="61" y="100"/>
                    <a:pt x="91" y="102"/>
                  </a:cubicBezTo>
                  <a:lnTo>
                    <a:pt x="44" y="0"/>
                  </a:lnTo>
                  <a:lnTo>
                    <a:pt x="0" y="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3" name="Freeform 1099">
              <a:extLst>
                <a:ext uri="{FF2B5EF4-FFF2-40B4-BE49-F238E27FC236}">
                  <a16:creationId xmlns:a16="http://schemas.microsoft.com/office/drawing/2014/main" id="{E3CC8F53-8D4A-EF47-87F1-8470CE48982F}"/>
                </a:ext>
              </a:extLst>
            </p:cNvPr>
            <p:cNvSpPr>
              <a:spLocks noChangeArrowheads="1"/>
            </p:cNvSpPr>
            <p:nvPr/>
          </p:nvSpPr>
          <p:spPr bwMode="auto">
            <a:xfrm>
              <a:off x="20873329" y="8165349"/>
              <a:ext cx="175777" cy="192258"/>
            </a:xfrm>
            <a:custGeom>
              <a:avLst/>
              <a:gdLst>
                <a:gd name="T0" fmla="*/ 139 w 140"/>
                <a:gd name="T1" fmla="*/ 122 h 155"/>
                <a:gd name="T2" fmla="*/ 139 w 140"/>
                <a:gd name="T3" fmla="*/ 68 h 155"/>
                <a:gd name="T4" fmla="*/ 139 w 140"/>
                <a:gd name="T5" fmla="*/ 68 h 155"/>
                <a:gd name="T6" fmla="*/ 14 w 140"/>
                <a:gd name="T7" fmla="*/ 0 h 155"/>
                <a:gd name="T8" fmla="*/ 0 w 140"/>
                <a:gd name="T9" fmla="*/ 154 h 155"/>
                <a:gd name="T10" fmla="*/ 139 w 140"/>
                <a:gd name="T11" fmla="*/ 122 h 155"/>
              </a:gdLst>
              <a:ahLst/>
              <a:cxnLst>
                <a:cxn ang="0">
                  <a:pos x="T0" y="T1"/>
                </a:cxn>
                <a:cxn ang="0">
                  <a:pos x="T2" y="T3"/>
                </a:cxn>
                <a:cxn ang="0">
                  <a:pos x="T4" y="T5"/>
                </a:cxn>
                <a:cxn ang="0">
                  <a:pos x="T6" y="T7"/>
                </a:cxn>
                <a:cxn ang="0">
                  <a:pos x="T8" y="T9"/>
                </a:cxn>
                <a:cxn ang="0">
                  <a:pos x="T10" y="T11"/>
                </a:cxn>
              </a:cxnLst>
              <a:rect l="0" t="0" r="r" b="b"/>
              <a:pathLst>
                <a:path w="140" h="155">
                  <a:moveTo>
                    <a:pt x="139" y="122"/>
                  </a:moveTo>
                  <a:lnTo>
                    <a:pt x="139" y="68"/>
                  </a:lnTo>
                  <a:lnTo>
                    <a:pt x="139" y="68"/>
                  </a:lnTo>
                  <a:cubicBezTo>
                    <a:pt x="96" y="53"/>
                    <a:pt x="54" y="29"/>
                    <a:pt x="14" y="0"/>
                  </a:cubicBezTo>
                  <a:lnTo>
                    <a:pt x="0" y="154"/>
                  </a:lnTo>
                  <a:lnTo>
                    <a:pt x="139" y="122"/>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4" name="Freeform 103">
              <a:extLst>
                <a:ext uri="{FF2B5EF4-FFF2-40B4-BE49-F238E27FC236}">
                  <a16:creationId xmlns:a16="http://schemas.microsoft.com/office/drawing/2014/main" id="{1D66CAA2-3903-6B44-8203-791F0B9CE7D2}"/>
                </a:ext>
              </a:extLst>
            </p:cNvPr>
            <p:cNvSpPr>
              <a:spLocks noChangeArrowheads="1"/>
            </p:cNvSpPr>
            <p:nvPr/>
          </p:nvSpPr>
          <p:spPr bwMode="auto">
            <a:xfrm>
              <a:off x="20642624" y="6852513"/>
              <a:ext cx="311864" cy="509591"/>
            </a:xfrm>
            <a:custGeom>
              <a:avLst/>
              <a:gdLst>
                <a:gd name="connsiteX0" fmla="*/ 110274 w 311864"/>
                <a:gd name="connsiteY0" fmla="*/ 274648 h 509591"/>
                <a:gd name="connsiteX1" fmla="*/ 165344 w 311864"/>
                <a:gd name="connsiteY1" fmla="*/ 283443 h 509591"/>
                <a:gd name="connsiteX2" fmla="*/ 192880 w 311864"/>
                <a:gd name="connsiteY2" fmla="*/ 280930 h 509591"/>
                <a:gd name="connsiteX3" fmla="*/ 199138 w 311864"/>
                <a:gd name="connsiteY3" fmla="*/ 414106 h 509591"/>
                <a:gd name="connsiteX4" fmla="*/ 240440 w 311864"/>
                <a:gd name="connsiteY4" fmla="*/ 441746 h 509591"/>
                <a:gd name="connsiteX5" fmla="*/ 165344 w 311864"/>
                <a:gd name="connsiteY5" fmla="*/ 509591 h 509591"/>
                <a:gd name="connsiteX6" fmla="*/ 43940 w 311864"/>
                <a:gd name="connsiteY6" fmla="*/ 422901 h 509591"/>
                <a:gd name="connsiteX7" fmla="*/ 86494 w 311864"/>
                <a:gd name="connsiteY7" fmla="*/ 397773 h 509591"/>
                <a:gd name="connsiteX8" fmla="*/ 110274 w 311864"/>
                <a:gd name="connsiteY8" fmla="*/ 277161 h 509591"/>
                <a:gd name="connsiteX9" fmla="*/ 211622 w 311864"/>
                <a:gd name="connsiteY9" fmla="*/ 0 h 509591"/>
                <a:gd name="connsiteX10" fmla="*/ 311864 w 311864"/>
                <a:gd name="connsiteY10" fmla="*/ 170258 h 509591"/>
                <a:gd name="connsiteX11" fmla="*/ 163358 w 311864"/>
                <a:gd name="connsiteY11" fmla="*/ 267906 h 509591"/>
                <a:gd name="connsiteX12" fmla="*/ 0 w 311864"/>
                <a:gd name="connsiteY12" fmla="*/ 106412 h 509591"/>
                <a:gd name="connsiteX13" fmla="*/ 22276 w 311864"/>
                <a:gd name="connsiteY13" fmla="*/ 107663 h 509591"/>
                <a:gd name="connsiteX14" fmla="*/ 211622 w 311864"/>
                <a:gd name="connsiteY14" fmla="*/ 0 h 50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864" h="509591">
                  <a:moveTo>
                    <a:pt x="110274" y="274648"/>
                  </a:moveTo>
                  <a:cubicBezTo>
                    <a:pt x="127798" y="279674"/>
                    <a:pt x="146570" y="283443"/>
                    <a:pt x="165344" y="283443"/>
                  </a:cubicBezTo>
                  <a:cubicBezTo>
                    <a:pt x="174106" y="283443"/>
                    <a:pt x="184118" y="282187"/>
                    <a:pt x="192880" y="280930"/>
                  </a:cubicBezTo>
                  <a:lnTo>
                    <a:pt x="199138" y="414106"/>
                  </a:lnTo>
                  <a:lnTo>
                    <a:pt x="240440" y="441746"/>
                  </a:lnTo>
                  <a:cubicBezTo>
                    <a:pt x="239188" y="502053"/>
                    <a:pt x="167848" y="508334"/>
                    <a:pt x="165344" y="509591"/>
                  </a:cubicBezTo>
                  <a:cubicBezTo>
                    <a:pt x="63966" y="505822"/>
                    <a:pt x="47696" y="440490"/>
                    <a:pt x="43940" y="422901"/>
                  </a:cubicBezTo>
                  <a:lnTo>
                    <a:pt x="86494" y="397773"/>
                  </a:lnTo>
                  <a:lnTo>
                    <a:pt x="110274" y="277161"/>
                  </a:lnTo>
                  <a:close/>
                  <a:moveTo>
                    <a:pt x="211622" y="0"/>
                  </a:moveTo>
                  <a:cubicBezTo>
                    <a:pt x="226472" y="33801"/>
                    <a:pt x="272262" y="143968"/>
                    <a:pt x="311864" y="170258"/>
                  </a:cubicBezTo>
                  <a:cubicBezTo>
                    <a:pt x="285876" y="227846"/>
                    <a:pt x="228948" y="267906"/>
                    <a:pt x="163358" y="267906"/>
                  </a:cubicBezTo>
                  <a:cubicBezTo>
                    <a:pt x="75490" y="267906"/>
                    <a:pt x="4950" y="195296"/>
                    <a:pt x="0" y="106412"/>
                  </a:cubicBezTo>
                  <a:cubicBezTo>
                    <a:pt x="7426" y="106412"/>
                    <a:pt x="14850" y="107663"/>
                    <a:pt x="22276" y="107663"/>
                  </a:cubicBezTo>
                  <a:cubicBezTo>
                    <a:pt x="106430" y="107663"/>
                    <a:pt x="173258" y="46320"/>
                    <a:pt x="211622" y="0"/>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05" name="Freeform 1102">
              <a:extLst>
                <a:ext uri="{FF2B5EF4-FFF2-40B4-BE49-F238E27FC236}">
                  <a16:creationId xmlns:a16="http://schemas.microsoft.com/office/drawing/2014/main" id="{8D35642B-3E25-634E-9D44-EE80D8DA1FC1}"/>
                </a:ext>
              </a:extLst>
            </p:cNvPr>
            <p:cNvSpPr>
              <a:spLocks noChangeArrowheads="1"/>
            </p:cNvSpPr>
            <p:nvPr/>
          </p:nvSpPr>
          <p:spPr bwMode="auto">
            <a:xfrm>
              <a:off x="20983190" y="7967596"/>
              <a:ext cx="65917" cy="159300"/>
            </a:xfrm>
            <a:custGeom>
              <a:avLst/>
              <a:gdLst>
                <a:gd name="T0" fmla="*/ 52 w 53"/>
                <a:gd name="T1" fmla="*/ 0 h 126"/>
                <a:gd name="T2" fmla="*/ 0 w 53"/>
                <a:gd name="T3" fmla="*/ 0 h 126"/>
                <a:gd name="T4" fmla="*/ 52 w 53"/>
                <a:gd name="T5" fmla="*/ 125 h 126"/>
                <a:gd name="T6" fmla="*/ 52 w 53"/>
                <a:gd name="T7" fmla="*/ 0 h 126"/>
              </a:gdLst>
              <a:ahLst/>
              <a:cxnLst>
                <a:cxn ang="0">
                  <a:pos x="T0" y="T1"/>
                </a:cxn>
                <a:cxn ang="0">
                  <a:pos x="T2" y="T3"/>
                </a:cxn>
                <a:cxn ang="0">
                  <a:pos x="T4" y="T5"/>
                </a:cxn>
                <a:cxn ang="0">
                  <a:pos x="T6" y="T7"/>
                </a:cxn>
              </a:cxnLst>
              <a:rect l="0" t="0" r="r" b="b"/>
              <a:pathLst>
                <a:path w="53" h="126">
                  <a:moveTo>
                    <a:pt x="52" y="0"/>
                  </a:moveTo>
                  <a:lnTo>
                    <a:pt x="0" y="0"/>
                  </a:lnTo>
                  <a:lnTo>
                    <a:pt x="52" y="125"/>
                  </a:lnTo>
                  <a:lnTo>
                    <a:pt x="52"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6" name="Freeform 105">
              <a:extLst>
                <a:ext uri="{FF2B5EF4-FFF2-40B4-BE49-F238E27FC236}">
                  <a16:creationId xmlns:a16="http://schemas.microsoft.com/office/drawing/2014/main" id="{C4AA5230-D06F-5143-9B08-2B98A5EC8DC2}"/>
                </a:ext>
              </a:extLst>
            </p:cNvPr>
            <p:cNvSpPr>
              <a:spLocks noChangeArrowheads="1"/>
            </p:cNvSpPr>
            <p:nvPr/>
          </p:nvSpPr>
          <p:spPr bwMode="auto">
            <a:xfrm>
              <a:off x="20642619" y="6781098"/>
              <a:ext cx="328306" cy="229472"/>
            </a:xfrm>
            <a:custGeom>
              <a:avLst/>
              <a:gdLst>
                <a:gd name="connsiteX0" fmla="*/ 246550 w 328306"/>
                <a:gd name="connsiteY0" fmla="*/ 27470 h 229472"/>
                <a:gd name="connsiteX1" fmla="*/ 328306 w 328306"/>
                <a:gd name="connsiteY1" fmla="*/ 171226 h 229472"/>
                <a:gd name="connsiteX2" fmla="*/ 318086 w 328306"/>
                <a:gd name="connsiteY2" fmla="*/ 229472 h 229472"/>
                <a:gd name="connsiteX3" fmla="*/ 219724 w 328306"/>
                <a:gd name="connsiteY3" fmla="*/ 62170 h 229472"/>
                <a:gd name="connsiteX4" fmla="*/ 246550 w 328306"/>
                <a:gd name="connsiteY4" fmla="*/ 27470 h 229472"/>
                <a:gd name="connsiteX5" fmla="*/ 163238 w 328306"/>
                <a:gd name="connsiteY5" fmla="*/ 0 h 229472"/>
                <a:gd name="connsiteX6" fmla="*/ 234964 w 328306"/>
                <a:gd name="connsiteY6" fmla="*/ 16365 h 229472"/>
                <a:gd name="connsiteX7" fmla="*/ 0 w 328306"/>
                <a:gd name="connsiteY7" fmla="*/ 163649 h 229472"/>
                <a:gd name="connsiteX8" fmla="*/ 163238 w 328306"/>
                <a:gd name="connsiteY8" fmla="*/ 0 h 22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306" h="229472">
                  <a:moveTo>
                    <a:pt x="246550" y="27470"/>
                  </a:moveTo>
                  <a:cubicBezTo>
                    <a:pt x="295092" y="55974"/>
                    <a:pt x="328306" y="109262"/>
                    <a:pt x="328306" y="171226"/>
                  </a:cubicBezTo>
                  <a:cubicBezTo>
                    <a:pt x="328306" y="191054"/>
                    <a:pt x="324474" y="212122"/>
                    <a:pt x="318086" y="229472"/>
                  </a:cubicBezTo>
                  <a:cubicBezTo>
                    <a:pt x="282318" y="204686"/>
                    <a:pt x="237608" y="104305"/>
                    <a:pt x="219724" y="62170"/>
                  </a:cubicBezTo>
                  <a:cubicBezTo>
                    <a:pt x="232498" y="47299"/>
                    <a:pt x="241440" y="33667"/>
                    <a:pt x="246550" y="27470"/>
                  </a:cubicBezTo>
                  <a:close/>
                  <a:moveTo>
                    <a:pt x="163238" y="0"/>
                  </a:moveTo>
                  <a:cubicBezTo>
                    <a:pt x="189208" y="0"/>
                    <a:pt x="213940" y="6294"/>
                    <a:pt x="234964" y="16365"/>
                  </a:cubicBezTo>
                  <a:cubicBezTo>
                    <a:pt x="215178" y="47836"/>
                    <a:pt x="123666" y="180013"/>
                    <a:pt x="0" y="163649"/>
                  </a:cubicBezTo>
                  <a:cubicBezTo>
                    <a:pt x="2474" y="73013"/>
                    <a:pt x="75436" y="0"/>
                    <a:pt x="163238"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07" name="Freeform 1105">
              <a:extLst>
                <a:ext uri="{FF2B5EF4-FFF2-40B4-BE49-F238E27FC236}">
                  <a16:creationId xmlns:a16="http://schemas.microsoft.com/office/drawing/2014/main" id="{A157C357-63C8-2F49-948E-D6EB9D885B7C}"/>
                </a:ext>
              </a:extLst>
            </p:cNvPr>
            <p:cNvSpPr>
              <a:spLocks noChangeArrowheads="1"/>
            </p:cNvSpPr>
            <p:nvPr/>
          </p:nvSpPr>
          <p:spPr bwMode="auto">
            <a:xfrm>
              <a:off x="19950500" y="11065677"/>
              <a:ext cx="1170017" cy="697619"/>
            </a:xfrm>
            <a:custGeom>
              <a:avLst/>
              <a:gdLst>
                <a:gd name="T0" fmla="*/ 891 w 938"/>
                <a:gd name="T1" fmla="*/ 394 h 560"/>
                <a:gd name="T2" fmla="*/ 891 w 938"/>
                <a:gd name="T3" fmla="*/ 394 h 560"/>
                <a:gd name="T4" fmla="*/ 890 w 938"/>
                <a:gd name="T5" fmla="*/ 392 h 560"/>
                <a:gd name="T6" fmla="*/ 890 w 938"/>
                <a:gd name="T7" fmla="*/ 392 h 560"/>
                <a:gd name="T8" fmla="*/ 890 w 938"/>
                <a:gd name="T9" fmla="*/ 392 h 560"/>
                <a:gd name="T10" fmla="*/ 880 w 938"/>
                <a:gd name="T11" fmla="*/ 373 h 560"/>
                <a:gd name="T12" fmla="*/ 880 w 938"/>
                <a:gd name="T13" fmla="*/ 373 h 560"/>
                <a:gd name="T14" fmla="*/ 880 w 938"/>
                <a:gd name="T15" fmla="*/ 373 h 560"/>
                <a:gd name="T16" fmla="*/ 877 w 938"/>
                <a:gd name="T17" fmla="*/ 370 h 560"/>
                <a:gd name="T18" fmla="*/ 877 w 938"/>
                <a:gd name="T19" fmla="*/ 370 h 560"/>
                <a:gd name="T20" fmla="*/ 876 w 938"/>
                <a:gd name="T21" fmla="*/ 367 h 560"/>
                <a:gd name="T22" fmla="*/ 876 w 938"/>
                <a:gd name="T23" fmla="*/ 367 h 560"/>
                <a:gd name="T24" fmla="*/ 876 w 938"/>
                <a:gd name="T25" fmla="*/ 367 h 560"/>
                <a:gd name="T26" fmla="*/ 756 w 938"/>
                <a:gd name="T27" fmla="*/ 256 h 560"/>
                <a:gd name="T28" fmla="*/ 756 w 938"/>
                <a:gd name="T29" fmla="*/ 256 h 560"/>
                <a:gd name="T30" fmla="*/ 579 w 938"/>
                <a:gd name="T31" fmla="*/ 36 h 560"/>
                <a:gd name="T32" fmla="*/ 579 w 938"/>
                <a:gd name="T33" fmla="*/ 36 h 560"/>
                <a:gd name="T34" fmla="*/ 580 w 938"/>
                <a:gd name="T35" fmla="*/ 25 h 560"/>
                <a:gd name="T36" fmla="*/ 14 w 938"/>
                <a:gd name="T37" fmla="*/ 0 h 560"/>
                <a:gd name="T38" fmla="*/ 0 w 938"/>
                <a:gd name="T39" fmla="*/ 530 h 560"/>
                <a:gd name="T40" fmla="*/ 0 w 938"/>
                <a:gd name="T41" fmla="*/ 559 h 560"/>
                <a:gd name="T42" fmla="*/ 150 w 938"/>
                <a:gd name="T43" fmla="*/ 559 h 560"/>
                <a:gd name="T44" fmla="*/ 171 w 938"/>
                <a:gd name="T45" fmla="*/ 157 h 560"/>
                <a:gd name="T46" fmla="*/ 353 w 938"/>
                <a:gd name="T47" fmla="*/ 531 h 560"/>
                <a:gd name="T48" fmla="*/ 368 w 938"/>
                <a:gd name="T49" fmla="*/ 559 h 560"/>
                <a:gd name="T50" fmla="*/ 905 w 938"/>
                <a:gd name="T51" fmla="*/ 559 h 560"/>
                <a:gd name="T52" fmla="*/ 905 w 938"/>
                <a:gd name="T53" fmla="*/ 559 h 560"/>
                <a:gd name="T54" fmla="*/ 891 w 938"/>
                <a:gd name="T55" fmla="*/ 39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560">
                  <a:moveTo>
                    <a:pt x="891" y="394"/>
                  </a:moveTo>
                  <a:lnTo>
                    <a:pt x="891" y="394"/>
                  </a:lnTo>
                  <a:cubicBezTo>
                    <a:pt x="890" y="393"/>
                    <a:pt x="890" y="392"/>
                    <a:pt x="890" y="392"/>
                  </a:cubicBezTo>
                  <a:lnTo>
                    <a:pt x="890" y="392"/>
                  </a:lnTo>
                  <a:lnTo>
                    <a:pt x="890" y="392"/>
                  </a:lnTo>
                  <a:cubicBezTo>
                    <a:pt x="887" y="386"/>
                    <a:pt x="884" y="379"/>
                    <a:pt x="880" y="373"/>
                  </a:cubicBezTo>
                  <a:lnTo>
                    <a:pt x="880" y="373"/>
                  </a:lnTo>
                  <a:lnTo>
                    <a:pt x="880" y="373"/>
                  </a:lnTo>
                  <a:cubicBezTo>
                    <a:pt x="880" y="371"/>
                    <a:pt x="878" y="370"/>
                    <a:pt x="877" y="370"/>
                  </a:cubicBezTo>
                  <a:lnTo>
                    <a:pt x="877" y="370"/>
                  </a:lnTo>
                  <a:cubicBezTo>
                    <a:pt x="877" y="368"/>
                    <a:pt x="877" y="368"/>
                    <a:pt x="876" y="367"/>
                  </a:cubicBezTo>
                  <a:lnTo>
                    <a:pt x="876" y="367"/>
                  </a:lnTo>
                  <a:lnTo>
                    <a:pt x="876" y="367"/>
                  </a:lnTo>
                  <a:cubicBezTo>
                    <a:pt x="853" y="329"/>
                    <a:pt x="815" y="290"/>
                    <a:pt x="756" y="256"/>
                  </a:cubicBezTo>
                  <a:lnTo>
                    <a:pt x="756" y="256"/>
                  </a:lnTo>
                  <a:cubicBezTo>
                    <a:pt x="565" y="142"/>
                    <a:pt x="574" y="75"/>
                    <a:pt x="579" y="36"/>
                  </a:cubicBezTo>
                  <a:lnTo>
                    <a:pt x="579" y="36"/>
                  </a:lnTo>
                  <a:cubicBezTo>
                    <a:pt x="580" y="32"/>
                    <a:pt x="580" y="28"/>
                    <a:pt x="580" y="25"/>
                  </a:cubicBezTo>
                  <a:lnTo>
                    <a:pt x="14" y="0"/>
                  </a:lnTo>
                  <a:lnTo>
                    <a:pt x="0" y="530"/>
                  </a:lnTo>
                  <a:lnTo>
                    <a:pt x="0" y="559"/>
                  </a:lnTo>
                  <a:lnTo>
                    <a:pt x="150" y="559"/>
                  </a:lnTo>
                  <a:lnTo>
                    <a:pt x="171" y="157"/>
                  </a:lnTo>
                  <a:lnTo>
                    <a:pt x="353" y="531"/>
                  </a:lnTo>
                  <a:lnTo>
                    <a:pt x="368" y="559"/>
                  </a:lnTo>
                  <a:lnTo>
                    <a:pt x="905" y="559"/>
                  </a:lnTo>
                  <a:lnTo>
                    <a:pt x="905" y="559"/>
                  </a:lnTo>
                  <a:cubicBezTo>
                    <a:pt x="905" y="559"/>
                    <a:pt x="937" y="489"/>
                    <a:pt x="891" y="39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8" name="Freeform 1106">
              <a:extLst>
                <a:ext uri="{FF2B5EF4-FFF2-40B4-BE49-F238E27FC236}">
                  <a16:creationId xmlns:a16="http://schemas.microsoft.com/office/drawing/2014/main" id="{911E8FB0-E59C-9743-844C-48C8F5015825}"/>
                </a:ext>
              </a:extLst>
            </p:cNvPr>
            <p:cNvSpPr>
              <a:spLocks noChangeArrowheads="1"/>
            </p:cNvSpPr>
            <p:nvPr/>
          </p:nvSpPr>
          <p:spPr bwMode="auto">
            <a:xfrm>
              <a:off x="21862081" y="7890697"/>
              <a:ext cx="142819" cy="148314"/>
            </a:xfrm>
            <a:custGeom>
              <a:avLst/>
              <a:gdLst>
                <a:gd name="T0" fmla="*/ 112 w 113"/>
                <a:gd name="T1" fmla="*/ 58 h 117"/>
                <a:gd name="T2" fmla="*/ 112 w 113"/>
                <a:gd name="T3" fmla="*/ 58 h 117"/>
                <a:gd name="T4" fmla="*/ 56 w 113"/>
                <a:gd name="T5" fmla="*/ 116 h 117"/>
                <a:gd name="T6" fmla="*/ 56 w 113"/>
                <a:gd name="T7" fmla="*/ 116 h 117"/>
                <a:gd name="T8" fmla="*/ 0 w 113"/>
                <a:gd name="T9" fmla="*/ 58 h 117"/>
                <a:gd name="T10" fmla="*/ 0 w 113"/>
                <a:gd name="T11" fmla="*/ 58 h 117"/>
                <a:gd name="T12" fmla="*/ 56 w 113"/>
                <a:gd name="T13" fmla="*/ 0 h 117"/>
                <a:gd name="T14" fmla="*/ 56 w 113"/>
                <a:gd name="T15" fmla="*/ 0 h 117"/>
                <a:gd name="T16" fmla="*/ 112 w 113"/>
                <a:gd name="T17" fmla="*/ 5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7">
                  <a:moveTo>
                    <a:pt x="112" y="58"/>
                  </a:moveTo>
                  <a:lnTo>
                    <a:pt x="112" y="58"/>
                  </a:lnTo>
                  <a:cubicBezTo>
                    <a:pt x="112" y="90"/>
                    <a:pt x="86" y="116"/>
                    <a:pt x="56" y="116"/>
                  </a:cubicBezTo>
                  <a:lnTo>
                    <a:pt x="56" y="116"/>
                  </a:lnTo>
                  <a:cubicBezTo>
                    <a:pt x="25" y="116"/>
                    <a:pt x="0" y="90"/>
                    <a:pt x="0" y="58"/>
                  </a:cubicBezTo>
                  <a:lnTo>
                    <a:pt x="0" y="58"/>
                  </a:lnTo>
                  <a:cubicBezTo>
                    <a:pt x="0" y="27"/>
                    <a:pt x="25" y="0"/>
                    <a:pt x="56" y="0"/>
                  </a:cubicBezTo>
                  <a:lnTo>
                    <a:pt x="56" y="0"/>
                  </a:lnTo>
                  <a:cubicBezTo>
                    <a:pt x="86" y="0"/>
                    <a:pt x="112" y="27"/>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09" name="Freeform 1107">
              <a:extLst>
                <a:ext uri="{FF2B5EF4-FFF2-40B4-BE49-F238E27FC236}">
                  <a16:creationId xmlns:a16="http://schemas.microsoft.com/office/drawing/2014/main" id="{BE0F7F2D-3428-BF40-B35E-B07E43573AA6}"/>
                </a:ext>
              </a:extLst>
            </p:cNvPr>
            <p:cNvSpPr>
              <a:spLocks noChangeArrowheads="1"/>
            </p:cNvSpPr>
            <p:nvPr/>
          </p:nvSpPr>
          <p:spPr bwMode="auto">
            <a:xfrm>
              <a:off x="21318267" y="7967599"/>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5" y="115"/>
                    <a:pt x="0" y="89"/>
                    <a:pt x="0" y="58"/>
                  </a:cubicBezTo>
                  <a:lnTo>
                    <a:pt x="0" y="58"/>
                  </a:lnTo>
                  <a:cubicBezTo>
                    <a:pt x="0" y="26"/>
                    <a:pt x="25" y="0"/>
                    <a:pt x="56" y="0"/>
                  </a:cubicBezTo>
                  <a:lnTo>
                    <a:pt x="56" y="0"/>
                  </a:lnTo>
                  <a:cubicBezTo>
                    <a:pt x="87"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0" name="Freeform 1108">
              <a:extLst>
                <a:ext uri="{FF2B5EF4-FFF2-40B4-BE49-F238E27FC236}">
                  <a16:creationId xmlns:a16="http://schemas.microsoft.com/office/drawing/2014/main" id="{3601EDED-DF72-044D-8267-0D0B3E3EC418}"/>
                </a:ext>
              </a:extLst>
            </p:cNvPr>
            <p:cNvSpPr>
              <a:spLocks noChangeArrowheads="1"/>
            </p:cNvSpPr>
            <p:nvPr/>
          </p:nvSpPr>
          <p:spPr bwMode="auto">
            <a:xfrm>
              <a:off x="21570947" y="8319154"/>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6" y="115"/>
                    <a:pt x="56" y="115"/>
                  </a:cubicBezTo>
                  <a:lnTo>
                    <a:pt x="56" y="115"/>
                  </a:lnTo>
                  <a:cubicBezTo>
                    <a:pt x="25" y="115"/>
                    <a:pt x="0" y="90"/>
                    <a:pt x="0" y="58"/>
                  </a:cubicBezTo>
                  <a:lnTo>
                    <a:pt x="0" y="58"/>
                  </a:lnTo>
                  <a:cubicBezTo>
                    <a:pt x="0" y="26"/>
                    <a:pt x="25" y="0"/>
                    <a:pt x="56" y="0"/>
                  </a:cubicBezTo>
                  <a:lnTo>
                    <a:pt x="56" y="0"/>
                  </a:lnTo>
                  <a:cubicBezTo>
                    <a:pt x="86" y="0"/>
                    <a:pt x="112" y="26"/>
                    <a:pt x="112" y="58"/>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111" name="Freeform 110">
              <a:extLst>
                <a:ext uri="{FF2B5EF4-FFF2-40B4-BE49-F238E27FC236}">
                  <a16:creationId xmlns:a16="http://schemas.microsoft.com/office/drawing/2014/main" id="{0F8B1611-8E43-524E-9047-055C401CB6E8}"/>
                </a:ext>
              </a:extLst>
            </p:cNvPr>
            <p:cNvSpPr>
              <a:spLocks noChangeArrowheads="1"/>
            </p:cNvSpPr>
            <p:nvPr/>
          </p:nvSpPr>
          <p:spPr bwMode="auto">
            <a:xfrm>
              <a:off x="20653609" y="11301880"/>
              <a:ext cx="355810" cy="365523"/>
            </a:xfrm>
            <a:custGeom>
              <a:avLst/>
              <a:gdLst>
                <a:gd name="connsiteX0" fmla="*/ 280142 w 355810"/>
                <a:gd name="connsiteY0" fmla="*/ 181265 h 365523"/>
                <a:gd name="connsiteX1" fmla="*/ 284262 w 355810"/>
                <a:gd name="connsiteY1" fmla="*/ 182639 h 365523"/>
                <a:gd name="connsiteX2" fmla="*/ 280142 w 355810"/>
                <a:gd name="connsiteY2" fmla="*/ 181265 h 365523"/>
                <a:gd name="connsiteX3" fmla="*/ 263666 w 355810"/>
                <a:gd name="connsiteY3" fmla="*/ 175777 h 365523"/>
                <a:gd name="connsiteX4" fmla="*/ 266412 w 355810"/>
                <a:gd name="connsiteY4" fmla="*/ 177607 h 365523"/>
                <a:gd name="connsiteX5" fmla="*/ 263666 w 355810"/>
                <a:gd name="connsiteY5" fmla="*/ 179438 h 365523"/>
                <a:gd name="connsiteX6" fmla="*/ 240716 w 355810"/>
                <a:gd name="connsiteY6" fmla="*/ 164744 h 365523"/>
                <a:gd name="connsiteX7" fmla="*/ 243192 w 355810"/>
                <a:gd name="connsiteY7" fmla="*/ 171018 h 365523"/>
                <a:gd name="connsiteX8" fmla="*/ 240716 w 355810"/>
                <a:gd name="connsiteY8" fmla="*/ 169763 h 365523"/>
                <a:gd name="connsiteX9" fmla="*/ 185026 w 355810"/>
                <a:gd name="connsiteY9" fmla="*/ 145921 h 365523"/>
                <a:gd name="connsiteX10" fmla="*/ 188740 w 355810"/>
                <a:gd name="connsiteY10" fmla="*/ 145921 h 365523"/>
                <a:gd name="connsiteX11" fmla="*/ 188740 w 355810"/>
                <a:gd name="connsiteY11" fmla="*/ 147176 h 365523"/>
                <a:gd name="connsiteX12" fmla="*/ 182242 w 355810"/>
                <a:gd name="connsiteY12" fmla="*/ 144980 h 365523"/>
                <a:gd name="connsiteX13" fmla="*/ 185026 w 355810"/>
                <a:gd name="connsiteY13" fmla="*/ 145921 h 365523"/>
                <a:gd name="connsiteX14" fmla="*/ 182552 w 355810"/>
                <a:gd name="connsiteY14" fmla="*/ 145921 h 365523"/>
                <a:gd name="connsiteX15" fmla="*/ 161512 w 355810"/>
                <a:gd name="connsiteY15" fmla="*/ 134627 h 365523"/>
                <a:gd name="connsiteX16" fmla="*/ 157800 w 355810"/>
                <a:gd name="connsiteY16" fmla="*/ 137137 h 365523"/>
                <a:gd name="connsiteX17" fmla="*/ 170176 w 355810"/>
                <a:gd name="connsiteY17" fmla="*/ 139647 h 365523"/>
                <a:gd name="connsiteX18" fmla="*/ 172650 w 355810"/>
                <a:gd name="connsiteY18" fmla="*/ 142156 h 365523"/>
                <a:gd name="connsiteX19" fmla="*/ 178838 w 355810"/>
                <a:gd name="connsiteY19" fmla="*/ 142156 h 365523"/>
                <a:gd name="connsiteX20" fmla="*/ 175126 w 355810"/>
                <a:gd name="connsiteY20" fmla="*/ 143411 h 365523"/>
                <a:gd name="connsiteX21" fmla="*/ 181314 w 355810"/>
                <a:gd name="connsiteY21" fmla="*/ 142156 h 365523"/>
                <a:gd name="connsiteX22" fmla="*/ 182242 w 355810"/>
                <a:gd name="connsiteY22" fmla="*/ 144980 h 365523"/>
                <a:gd name="connsiteX23" fmla="*/ 181314 w 355810"/>
                <a:gd name="connsiteY23" fmla="*/ 144666 h 365523"/>
                <a:gd name="connsiteX24" fmla="*/ 178838 w 355810"/>
                <a:gd name="connsiteY24" fmla="*/ 149686 h 365523"/>
                <a:gd name="connsiteX25" fmla="*/ 192452 w 355810"/>
                <a:gd name="connsiteY25" fmla="*/ 147176 h 365523"/>
                <a:gd name="connsiteX26" fmla="*/ 196164 w 355810"/>
                <a:gd name="connsiteY26" fmla="*/ 150940 h 365523"/>
                <a:gd name="connsiteX27" fmla="*/ 196164 w 355810"/>
                <a:gd name="connsiteY27" fmla="*/ 152195 h 365523"/>
                <a:gd name="connsiteX28" fmla="*/ 198640 w 355810"/>
                <a:gd name="connsiteY28" fmla="*/ 152195 h 365523"/>
                <a:gd name="connsiteX29" fmla="*/ 197402 w 355810"/>
                <a:gd name="connsiteY29" fmla="*/ 153450 h 365523"/>
                <a:gd name="connsiteX30" fmla="*/ 198640 w 355810"/>
                <a:gd name="connsiteY30" fmla="*/ 153450 h 365523"/>
                <a:gd name="connsiteX31" fmla="*/ 196164 w 355810"/>
                <a:gd name="connsiteY31" fmla="*/ 155960 h 365523"/>
                <a:gd name="connsiteX32" fmla="*/ 194926 w 355810"/>
                <a:gd name="connsiteY32" fmla="*/ 154705 h 365523"/>
                <a:gd name="connsiteX33" fmla="*/ 193690 w 355810"/>
                <a:gd name="connsiteY33" fmla="*/ 157215 h 365523"/>
                <a:gd name="connsiteX34" fmla="*/ 192452 w 355810"/>
                <a:gd name="connsiteY34" fmla="*/ 158470 h 365523"/>
                <a:gd name="connsiteX35" fmla="*/ 196164 w 355810"/>
                <a:gd name="connsiteY35" fmla="*/ 158470 h 365523"/>
                <a:gd name="connsiteX36" fmla="*/ 196164 w 355810"/>
                <a:gd name="connsiteY36" fmla="*/ 155960 h 365523"/>
                <a:gd name="connsiteX37" fmla="*/ 199878 w 355810"/>
                <a:gd name="connsiteY37" fmla="*/ 153450 h 365523"/>
                <a:gd name="connsiteX38" fmla="*/ 202352 w 355810"/>
                <a:gd name="connsiteY38" fmla="*/ 155960 h 365523"/>
                <a:gd name="connsiteX39" fmla="*/ 209778 w 355810"/>
                <a:gd name="connsiteY39" fmla="*/ 155960 h 365523"/>
                <a:gd name="connsiteX40" fmla="*/ 208540 w 355810"/>
                <a:gd name="connsiteY40" fmla="*/ 157215 h 365523"/>
                <a:gd name="connsiteX41" fmla="*/ 214728 w 355810"/>
                <a:gd name="connsiteY41" fmla="*/ 160979 h 365523"/>
                <a:gd name="connsiteX42" fmla="*/ 218440 w 355810"/>
                <a:gd name="connsiteY42" fmla="*/ 159724 h 365523"/>
                <a:gd name="connsiteX43" fmla="*/ 218440 w 355810"/>
                <a:gd name="connsiteY43" fmla="*/ 160979 h 365523"/>
                <a:gd name="connsiteX44" fmla="*/ 220916 w 355810"/>
                <a:gd name="connsiteY44" fmla="*/ 159724 h 365523"/>
                <a:gd name="connsiteX45" fmla="*/ 219678 w 355810"/>
                <a:gd name="connsiteY45" fmla="*/ 160979 h 365523"/>
                <a:gd name="connsiteX46" fmla="*/ 227104 w 355810"/>
                <a:gd name="connsiteY46" fmla="*/ 163489 h 365523"/>
                <a:gd name="connsiteX47" fmla="*/ 230816 w 355810"/>
                <a:gd name="connsiteY47" fmla="*/ 162234 h 365523"/>
                <a:gd name="connsiteX48" fmla="*/ 232054 w 355810"/>
                <a:gd name="connsiteY48" fmla="*/ 165999 h 365523"/>
                <a:gd name="connsiteX49" fmla="*/ 235766 w 355810"/>
                <a:gd name="connsiteY49" fmla="*/ 165999 h 365523"/>
                <a:gd name="connsiteX50" fmla="*/ 234528 w 355810"/>
                <a:gd name="connsiteY50" fmla="*/ 167254 h 365523"/>
                <a:gd name="connsiteX51" fmla="*/ 237004 w 355810"/>
                <a:gd name="connsiteY51" fmla="*/ 169763 h 365523"/>
                <a:gd name="connsiteX52" fmla="*/ 240716 w 355810"/>
                <a:gd name="connsiteY52" fmla="*/ 171018 h 365523"/>
                <a:gd name="connsiteX53" fmla="*/ 240716 w 355810"/>
                <a:gd name="connsiteY53" fmla="*/ 169763 h 365523"/>
                <a:gd name="connsiteX54" fmla="*/ 246904 w 355810"/>
                <a:gd name="connsiteY54" fmla="*/ 174783 h 365523"/>
                <a:gd name="connsiteX55" fmla="*/ 245666 w 355810"/>
                <a:gd name="connsiteY55" fmla="*/ 176038 h 365523"/>
                <a:gd name="connsiteX56" fmla="*/ 248142 w 355810"/>
                <a:gd name="connsiteY56" fmla="*/ 174783 h 365523"/>
                <a:gd name="connsiteX57" fmla="*/ 248142 w 355810"/>
                <a:gd name="connsiteY57" fmla="*/ 176038 h 365523"/>
                <a:gd name="connsiteX58" fmla="*/ 253092 w 355810"/>
                <a:gd name="connsiteY58" fmla="*/ 177293 h 365523"/>
                <a:gd name="connsiteX59" fmla="*/ 253092 w 355810"/>
                <a:gd name="connsiteY59" fmla="*/ 178548 h 365523"/>
                <a:gd name="connsiteX60" fmla="*/ 255568 w 355810"/>
                <a:gd name="connsiteY60" fmla="*/ 179802 h 365523"/>
                <a:gd name="connsiteX61" fmla="*/ 255568 w 355810"/>
                <a:gd name="connsiteY61" fmla="*/ 181057 h 365523"/>
                <a:gd name="connsiteX62" fmla="*/ 259590 w 355810"/>
                <a:gd name="connsiteY62" fmla="*/ 181057 h 365523"/>
                <a:gd name="connsiteX63" fmla="*/ 260518 w 355810"/>
                <a:gd name="connsiteY63" fmla="*/ 181057 h 365523"/>
                <a:gd name="connsiteX64" fmla="*/ 261756 w 355810"/>
                <a:gd name="connsiteY64" fmla="*/ 183567 h 365523"/>
                <a:gd name="connsiteX65" fmla="*/ 271656 w 355810"/>
                <a:gd name="connsiteY65" fmla="*/ 183567 h 365523"/>
                <a:gd name="connsiteX66" fmla="*/ 267942 w 355810"/>
                <a:gd name="connsiteY66" fmla="*/ 184822 h 365523"/>
                <a:gd name="connsiteX67" fmla="*/ 270006 w 355810"/>
                <a:gd name="connsiteY67" fmla="*/ 186914 h 365523"/>
                <a:gd name="connsiteX68" fmla="*/ 267942 w 355810"/>
                <a:gd name="connsiteY68" fmla="*/ 186077 h 365523"/>
                <a:gd name="connsiteX69" fmla="*/ 270418 w 355810"/>
                <a:gd name="connsiteY69" fmla="*/ 187332 h 365523"/>
                <a:gd name="connsiteX70" fmla="*/ 270006 w 355810"/>
                <a:gd name="connsiteY70" fmla="*/ 186914 h 365523"/>
                <a:gd name="connsiteX71" fmla="*/ 274130 w 355810"/>
                <a:gd name="connsiteY71" fmla="*/ 188586 h 365523"/>
                <a:gd name="connsiteX72" fmla="*/ 275368 w 355810"/>
                <a:gd name="connsiteY72" fmla="*/ 192351 h 365523"/>
                <a:gd name="connsiteX73" fmla="*/ 277844 w 355810"/>
                <a:gd name="connsiteY73" fmla="*/ 191096 h 365523"/>
                <a:gd name="connsiteX74" fmla="*/ 279080 w 355810"/>
                <a:gd name="connsiteY74" fmla="*/ 193606 h 365523"/>
                <a:gd name="connsiteX75" fmla="*/ 285268 w 355810"/>
                <a:gd name="connsiteY75" fmla="*/ 199880 h 365523"/>
                <a:gd name="connsiteX76" fmla="*/ 287744 w 355810"/>
                <a:gd name="connsiteY76" fmla="*/ 199880 h 365523"/>
                <a:gd name="connsiteX77" fmla="*/ 296406 w 355810"/>
                <a:gd name="connsiteY77" fmla="*/ 203645 h 365523"/>
                <a:gd name="connsiteX78" fmla="*/ 296406 w 355810"/>
                <a:gd name="connsiteY78" fmla="*/ 206155 h 365523"/>
                <a:gd name="connsiteX79" fmla="*/ 300120 w 355810"/>
                <a:gd name="connsiteY79" fmla="*/ 208664 h 365523"/>
                <a:gd name="connsiteX80" fmla="*/ 296406 w 355810"/>
                <a:gd name="connsiteY80" fmla="*/ 208664 h 365523"/>
                <a:gd name="connsiteX81" fmla="*/ 298882 w 355810"/>
                <a:gd name="connsiteY81" fmla="*/ 209919 h 365523"/>
                <a:gd name="connsiteX82" fmla="*/ 297644 w 355810"/>
                <a:gd name="connsiteY82" fmla="*/ 211174 h 365523"/>
                <a:gd name="connsiteX83" fmla="*/ 302594 w 355810"/>
                <a:gd name="connsiteY83" fmla="*/ 212429 h 365523"/>
                <a:gd name="connsiteX84" fmla="*/ 305070 w 355810"/>
                <a:gd name="connsiteY84" fmla="*/ 214939 h 365523"/>
                <a:gd name="connsiteX85" fmla="*/ 303832 w 355810"/>
                <a:gd name="connsiteY85" fmla="*/ 216194 h 365523"/>
                <a:gd name="connsiteX86" fmla="*/ 301356 w 355810"/>
                <a:gd name="connsiteY86" fmla="*/ 214939 h 365523"/>
                <a:gd name="connsiteX87" fmla="*/ 302594 w 355810"/>
                <a:gd name="connsiteY87" fmla="*/ 216194 h 365523"/>
                <a:gd name="connsiteX88" fmla="*/ 303832 w 355810"/>
                <a:gd name="connsiteY88" fmla="*/ 216194 h 365523"/>
                <a:gd name="connsiteX89" fmla="*/ 306308 w 355810"/>
                <a:gd name="connsiteY89" fmla="*/ 216194 h 365523"/>
                <a:gd name="connsiteX90" fmla="*/ 311258 w 355810"/>
                <a:gd name="connsiteY90" fmla="*/ 219958 h 365523"/>
                <a:gd name="connsiteX91" fmla="*/ 310020 w 355810"/>
                <a:gd name="connsiteY91" fmla="*/ 221213 h 365523"/>
                <a:gd name="connsiteX92" fmla="*/ 311258 w 355810"/>
                <a:gd name="connsiteY92" fmla="*/ 222468 h 365523"/>
                <a:gd name="connsiteX93" fmla="*/ 308782 w 355810"/>
                <a:gd name="connsiteY93" fmla="*/ 222468 h 365523"/>
                <a:gd name="connsiteX94" fmla="*/ 313732 w 355810"/>
                <a:gd name="connsiteY94" fmla="*/ 224978 h 365523"/>
                <a:gd name="connsiteX95" fmla="*/ 312494 w 355810"/>
                <a:gd name="connsiteY95" fmla="*/ 226233 h 365523"/>
                <a:gd name="connsiteX96" fmla="*/ 316208 w 355810"/>
                <a:gd name="connsiteY96" fmla="*/ 228742 h 365523"/>
                <a:gd name="connsiteX97" fmla="*/ 318682 w 355810"/>
                <a:gd name="connsiteY97" fmla="*/ 227487 h 365523"/>
                <a:gd name="connsiteX98" fmla="*/ 319920 w 355810"/>
                <a:gd name="connsiteY98" fmla="*/ 232507 h 365523"/>
                <a:gd name="connsiteX99" fmla="*/ 319920 w 355810"/>
                <a:gd name="connsiteY99" fmla="*/ 228742 h 365523"/>
                <a:gd name="connsiteX100" fmla="*/ 324870 w 355810"/>
                <a:gd name="connsiteY100" fmla="*/ 238781 h 365523"/>
                <a:gd name="connsiteX101" fmla="*/ 324870 w 355810"/>
                <a:gd name="connsiteY101" fmla="*/ 235017 h 365523"/>
                <a:gd name="connsiteX102" fmla="*/ 328584 w 355810"/>
                <a:gd name="connsiteY102" fmla="*/ 240036 h 365523"/>
                <a:gd name="connsiteX103" fmla="*/ 326108 w 355810"/>
                <a:gd name="connsiteY103" fmla="*/ 240036 h 365523"/>
                <a:gd name="connsiteX104" fmla="*/ 328584 w 355810"/>
                <a:gd name="connsiteY104" fmla="*/ 242546 h 365523"/>
                <a:gd name="connsiteX105" fmla="*/ 326108 w 355810"/>
                <a:gd name="connsiteY105" fmla="*/ 242546 h 365523"/>
                <a:gd name="connsiteX106" fmla="*/ 332296 w 355810"/>
                <a:gd name="connsiteY106" fmla="*/ 247565 h 365523"/>
                <a:gd name="connsiteX107" fmla="*/ 333534 w 355810"/>
                <a:gd name="connsiteY107" fmla="*/ 251330 h 365523"/>
                <a:gd name="connsiteX108" fmla="*/ 327346 w 355810"/>
                <a:gd name="connsiteY108" fmla="*/ 246311 h 365523"/>
                <a:gd name="connsiteX109" fmla="*/ 328584 w 355810"/>
                <a:gd name="connsiteY109" fmla="*/ 248820 h 365523"/>
                <a:gd name="connsiteX110" fmla="*/ 326108 w 355810"/>
                <a:gd name="connsiteY110" fmla="*/ 248820 h 365523"/>
                <a:gd name="connsiteX111" fmla="*/ 332296 w 355810"/>
                <a:gd name="connsiteY111" fmla="*/ 253840 h 365523"/>
                <a:gd name="connsiteX112" fmla="*/ 331058 w 355810"/>
                <a:gd name="connsiteY112" fmla="*/ 251330 h 365523"/>
                <a:gd name="connsiteX113" fmla="*/ 334770 w 355810"/>
                <a:gd name="connsiteY113" fmla="*/ 252585 h 365523"/>
                <a:gd name="connsiteX114" fmla="*/ 336008 w 355810"/>
                <a:gd name="connsiteY114" fmla="*/ 256350 h 365523"/>
                <a:gd name="connsiteX115" fmla="*/ 336008 w 355810"/>
                <a:gd name="connsiteY115" fmla="*/ 265134 h 365523"/>
                <a:gd name="connsiteX116" fmla="*/ 339722 w 355810"/>
                <a:gd name="connsiteY116" fmla="*/ 266388 h 365523"/>
                <a:gd name="connsiteX117" fmla="*/ 339722 w 355810"/>
                <a:gd name="connsiteY117" fmla="*/ 262624 h 365523"/>
                <a:gd name="connsiteX118" fmla="*/ 343434 w 355810"/>
                <a:gd name="connsiteY118" fmla="*/ 272663 h 365523"/>
                <a:gd name="connsiteX119" fmla="*/ 339722 w 355810"/>
                <a:gd name="connsiteY119" fmla="*/ 273918 h 365523"/>
                <a:gd name="connsiteX120" fmla="*/ 344672 w 355810"/>
                <a:gd name="connsiteY120" fmla="*/ 275173 h 365523"/>
                <a:gd name="connsiteX121" fmla="*/ 342196 w 355810"/>
                <a:gd name="connsiteY121" fmla="*/ 277682 h 365523"/>
                <a:gd name="connsiteX122" fmla="*/ 348384 w 355810"/>
                <a:gd name="connsiteY122" fmla="*/ 281447 h 365523"/>
                <a:gd name="connsiteX123" fmla="*/ 345908 w 355810"/>
                <a:gd name="connsiteY123" fmla="*/ 283957 h 365523"/>
                <a:gd name="connsiteX124" fmla="*/ 348384 w 355810"/>
                <a:gd name="connsiteY124" fmla="*/ 286466 h 365523"/>
                <a:gd name="connsiteX125" fmla="*/ 349622 w 355810"/>
                <a:gd name="connsiteY125" fmla="*/ 295250 h 365523"/>
                <a:gd name="connsiteX126" fmla="*/ 350860 w 355810"/>
                <a:gd name="connsiteY126" fmla="*/ 295250 h 365523"/>
                <a:gd name="connsiteX127" fmla="*/ 354572 w 355810"/>
                <a:gd name="connsiteY127" fmla="*/ 315328 h 365523"/>
                <a:gd name="connsiteX128" fmla="*/ 355810 w 355810"/>
                <a:gd name="connsiteY128" fmla="*/ 314074 h 365523"/>
                <a:gd name="connsiteX129" fmla="*/ 355810 w 355810"/>
                <a:gd name="connsiteY129" fmla="*/ 317838 h 365523"/>
                <a:gd name="connsiteX130" fmla="*/ 353334 w 355810"/>
                <a:gd name="connsiteY130" fmla="*/ 321603 h 365523"/>
                <a:gd name="connsiteX131" fmla="*/ 354572 w 355810"/>
                <a:gd name="connsiteY131" fmla="*/ 324113 h 365523"/>
                <a:gd name="connsiteX132" fmla="*/ 349622 w 355810"/>
                <a:gd name="connsiteY132" fmla="*/ 335406 h 365523"/>
                <a:gd name="connsiteX133" fmla="*/ 353334 w 355810"/>
                <a:gd name="connsiteY133" fmla="*/ 332897 h 365523"/>
                <a:gd name="connsiteX134" fmla="*/ 352096 w 355810"/>
                <a:gd name="connsiteY134" fmla="*/ 335406 h 365523"/>
                <a:gd name="connsiteX135" fmla="*/ 353334 w 355810"/>
                <a:gd name="connsiteY135" fmla="*/ 335406 h 365523"/>
                <a:gd name="connsiteX136" fmla="*/ 348384 w 355810"/>
                <a:gd name="connsiteY136" fmla="*/ 351720 h 365523"/>
                <a:gd name="connsiteX137" fmla="*/ 347146 w 355810"/>
                <a:gd name="connsiteY137" fmla="*/ 355484 h 365523"/>
                <a:gd name="connsiteX138" fmla="*/ 345908 w 355810"/>
                <a:gd name="connsiteY138" fmla="*/ 354229 h 365523"/>
                <a:gd name="connsiteX139" fmla="*/ 342196 w 355810"/>
                <a:gd name="connsiteY139" fmla="*/ 365523 h 365523"/>
                <a:gd name="connsiteX140" fmla="*/ 333534 w 355810"/>
                <a:gd name="connsiteY140" fmla="*/ 363014 h 365523"/>
                <a:gd name="connsiteX141" fmla="*/ 332296 w 355810"/>
                <a:gd name="connsiteY141" fmla="*/ 365523 h 365523"/>
                <a:gd name="connsiteX142" fmla="*/ 333534 w 355810"/>
                <a:gd name="connsiteY142" fmla="*/ 359249 h 365523"/>
                <a:gd name="connsiteX143" fmla="*/ 335346 w 355810"/>
                <a:gd name="connsiteY143" fmla="*/ 357411 h 365523"/>
                <a:gd name="connsiteX144" fmla="*/ 335070 w 355810"/>
                <a:gd name="connsiteY144" fmla="*/ 357043 h 365523"/>
                <a:gd name="connsiteX145" fmla="*/ 335456 w 355810"/>
                <a:gd name="connsiteY145" fmla="*/ 357300 h 365523"/>
                <a:gd name="connsiteX146" fmla="*/ 337246 w 355810"/>
                <a:gd name="connsiteY146" fmla="*/ 355484 h 365523"/>
                <a:gd name="connsiteX147" fmla="*/ 334770 w 355810"/>
                <a:gd name="connsiteY147" fmla="*/ 354229 h 365523"/>
                <a:gd name="connsiteX148" fmla="*/ 343434 w 355810"/>
                <a:gd name="connsiteY148" fmla="*/ 321603 h 365523"/>
                <a:gd name="connsiteX149" fmla="*/ 342196 w 355810"/>
                <a:gd name="connsiteY149" fmla="*/ 321603 h 365523"/>
                <a:gd name="connsiteX150" fmla="*/ 339722 w 355810"/>
                <a:gd name="connsiteY150" fmla="*/ 317838 h 365523"/>
                <a:gd name="connsiteX151" fmla="*/ 343434 w 355810"/>
                <a:gd name="connsiteY151" fmla="*/ 315328 h 365523"/>
                <a:gd name="connsiteX152" fmla="*/ 340958 w 355810"/>
                <a:gd name="connsiteY152" fmla="*/ 314074 h 365523"/>
                <a:gd name="connsiteX153" fmla="*/ 339722 w 355810"/>
                <a:gd name="connsiteY153" fmla="*/ 299015 h 365523"/>
                <a:gd name="connsiteX154" fmla="*/ 342196 w 355810"/>
                <a:gd name="connsiteY154" fmla="*/ 296505 h 365523"/>
                <a:gd name="connsiteX155" fmla="*/ 337246 w 355810"/>
                <a:gd name="connsiteY155" fmla="*/ 293996 h 365523"/>
                <a:gd name="connsiteX156" fmla="*/ 340958 w 355810"/>
                <a:gd name="connsiteY156" fmla="*/ 286466 h 365523"/>
                <a:gd name="connsiteX157" fmla="*/ 338484 w 355810"/>
                <a:gd name="connsiteY157" fmla="*/ 286466 h 365523"/>
                <a:gd name="connsiteX158" fmla="*/ 334770 w 355810"/>
                <a:gd name="connsiteY158" fmla="*/ 280192 h 365523"/>
                <a:gd name="connsiteX159" fmla="*/ 331058 w 355810"/>
                <a:gd name="connsiteY159" fmla="*/ 265134 h 365523"/>
                <a:gd name="connsiteX160" fmla="*/ 328584 w 355810"/>
                <a:gd name="connsiteY160" fmla="*/ 265134 h 365523"/>
                <a:gd name="connsiteX161" fmla="*/ 326108 w 355810"/>
                <a:gd name="connsiteY161" fmla="*/ 266388 h 365523"/>
                <a:gd name="connsiteX162" fmla="*/ 324870 w 355810"/>
                <a:gd name="connsiteY162" fmla="*/ 263879 h 365523"/>
                <a:gd name="connsiteX163" fmla="*/ 324870 w 355810"/>
                <a:gd name="connsiteY163" fmla="*/ 262624 h 365523"/>
                <a:gd name="connsiteX164" fmla="*/ 324870 w 355810"/>
                <a:gd name="connsiteY164" fmla="*/ 260114 h 365523"/>
                <a:gd name="connsiteX165" fmla="*/ 322396 w 355810"/>
                <a:gd name="connsiteY165" fmla="*/ 258859 h 365523"/>
                <a:gd name="connsiteX166" fmla="*/ 319920 w 355810"/>
                <a:gd name="connsiteY166" fmla="*/ 257604 h 365523"/>
                <a:gd name="connsiteX167" fmla="*/ 323632 w 355810"/>
                <a:gd name="connsiteY167" fmla="*/ 256350 h 365523"/>
                <a:gd name="connsiteX168" fmla="*/ 319920 w 355810"/>
                <a:gd name="connsiteY168" fmla="*/ 253840 h 365523"/>
                <a:gd name="connsiteX169" fmla="*/ 322396 w 355810"/>
                <a:gd name="connsiteY169" fmla="*/ 253840 h 365523"/>
                <a:gd name="connsiteX170" fmla="*/ 319920 w 355810"/>
                <a:gd name="connsiteY170" fmla="*/ 251330 h 365523"/>
                <a:gd name="connsiteX171" fmla="*/ 318682 w 355810"/>
                <a:gd name="connsiteY171" fmla="*/ 253840 h 365523"/>
                <a:gd name="connsiteX172" fmla="*/ 305070 w 355810"/>
                <a:gd name="connsiteY172" fmla="*/ 232507 h 365523"/>
                <a:gd name="connsiteX173" fmla="*/ 302594 w 355810"/>
                <a:gd name="connsiteY173" fmla="*/ 226233 h 365523"/>
                <a:gd name="connsiteX174" fmla="*/ 302594 w 355810"/>
                <a:gd name="connsiteY174" fmla="*/ 224978 h 365523"/>
                <a:gd name="connsiteX175" fmla="*/ 301356 w 355810"/>
                <a:gd name="connsiteY175" fmla="*/ 227487 h 365523"/>
                <a:gd name="connsiteX176" fmla="*/ 297644 w 355810"/>
                <a:gd name="connsiteY176" fmla="*/ 226233 h 365523"/>
                <a:gd name="connsiteX177" fmla="*/ 285268 w 355810"/>
                <a:gd name="connsiteY177" fmla="*/ 217449 h 365523"/>
                <a:gd name="connsiteX178" fmla="*/ 286506 w 355810"/>
                <a:gd name="connsiteY178" fmla="*/ 216194 h 365523"/>
                <a:gd name="connsiteX179" fmla="*/ 277844 w 355810"/>
                <a:gd name="connsiteY179" fmla="*/ 209919 h 365523"/>
                <a:gd name="connsiteX180" fmla="*/ 279080 w 355810"/>
                <a:gd name="connsiteY180" fmla="*/ 208664 h 365523"/>
                <a:gd name="connsiteX181" fmla="*/ 270418 w 355810"/>
                <a:gd name="connsiteY181" fmla="*/ 203645 h 365523"/>
                <a:gd name="connsiteX182" fmla="*/ 270418 w 355810"/>
                <a:gd name="connsiteY182" fmla="*/ 202390 h 365523"/>
                <a:gd name="connsiteX183" fmla="*/ 265468 w 355810"/>
                <a:gd name="connsiteY183" fmla="*/ 201135 h 365523"/>
                <a:gd name="connsiteX184" fmla="*/ 260518 w 355810"/>
                <a:gd name="connsiteY184" fmla="*/ 198625 h 365523"/>
                <a:gd name="connsiteX185" fmla="*/ 253092 w 355810"/>
                <a:gd name="connsiteY185" fmla="*/ 191096 h 365523"/>
                <a:gd name="connsiteX186" fmla="*/ 246904 w 355810"/>
                <a:gd name="connsiteY186" fmla="*/ 189841 h 365523"/>
                <a:gd name="connsiteX187" fmla="*/ 246904 w 355810"/>
                <a:gd name="connsiteY187" fmla="*/ 188586 h 365523"/>
                <a:gd name="connsiteX188" fmla="*/ 240716 w 355810"/>
                <a:gd name="connsiteY188" fmla="*/ 184822 h 365523"/>
                <a:gd name="connsiteX189" fmla="*/ 239480 w 355810"/>
                <a:gd name="connsiteY189" fmla="*/ 187332 h 365523"/>
                <a:gd name="connsiteX190" fmla="*/ 230816 w 355810"/>
                <a:gd name="connsiteY190" fmla="*/ 183567 h 365523"/>
                <a:gd name="connsiteX191" fmla="*/ 230816 w 355810"/>
                <a:gd name="connsiteY191" fmla="*/ 179802 h 365523"/>
                <a:gd name="connsiteX192" fmla="*/ 227104 w 355810"/>
                <a:gd name="connsiteY192" fmla="*/ 181057 h 365523"/>
                <a:gd name="connsiteX193" fmla="*/ 226794 w 355810"/>
                <a:gd name="connsiteY193" fmla="*/ 176822 h 365523"/>
                <a:gd name="connsiteX194" fmla="*/ 225154 w 355810"/>
                <a:gd name="connsiteY194" fmla="*/ 174329 h 365523"/>
                <a:gd name="connsiteX195" fmla="*/ 225866 w 355810"/>
                <a:gd name="connsiteY195" fmla="*/ 174783 h 365523"/>
                <a:gd name="connsiteX196" fmla="*/ 224628 w 355810"/>
                <a:gd name="connsiteY196" fmla="*/ 173528 h 365523"/>
                <a:gd name="connsiteX197" fmla="*/ 225154 w 355810"/>
                <a:gd name="connsiteY197" fmla="*/ 174329 h 365523"/>
                <a:gd name="connsiteX198" fmla="*/ 221690 w 355810"/>
                <a:gd name="connsiteY198" fmla="*/ 172117 h 365523"/>
                <a:gd name="connsiteX199" fmla="*/ 218440 w 355810"/>
                <a:gd name="connsiteY199" fmla="*/ 172273 h 365523"/>
                <a:gd name="connsiteX200" fmla="*/ 212252 w 355810"/>
                <a:gd name="connsiteY200" fmla="*/ 168509 h 365523"/>
                <a:gd name="connsiteX201" fmla="*/ 208540 w 355810"/>
                <a:gd name="connsiteY201" fmla="*/ 167254 h 365523"/>
                <a:gd name="connsiteX202" fmla="*/ 203590 w 355810"/>
                <a:gd name="connsiteY202" fmla="*/ 165999 h 365523"/>
                <a:gd name="connsiteX203" fmla="*/ 202352 w 355810"/>
                <a:gd name="connsiteY203" fmla="*/ 164744 h 365523"/>
                <a:gd name="connsiteX204" fmla="*/ 193690 w 355810"/>
                <a:gd name="connsiteY204" fmla="*/ 160979 h 365523"/>
                <a:gd name="connsiteX205" fmla="*/ 196164 w 355810"/>
                <a:gd name="connsiteY205" fmla="*/ 159724 h 365523"/>
                <a:gd name="connsiteX206" fmla="*/ 192452 w 355810"/>
                <a:gd name="connsiteY206" fmla="*/ 159724 h 365523"/>
                <a:gd name="connsiteX207" fmla="*/ 186264 w 355810"/>
                <a:gd name="connsiteY207" fmla="*/ 162234 h 365523"/>
                <a:gd name="connsiteX208" fmla="*/ 187502 w 355810"/>
                <a:gd name="connsiteY208" fmla="*/ 160979 h 365523"/>
                <a:gd name="connsiteX209" fmla="*/ 186264 w 355810"/>
                <a:gd name="connsiteY209" fmla="*/ 160979 h 365523"/>
                <a:gd name="connsiteX210" fmla="*/ 186264 w 355810"/>
                <a:gd name="connsiteY210" fmla="*/ 159724 h 365523"/>
                <a:gd name="connsiteX211" fmla="*/ 180076 w 355810"/>
                <a:gd name="connsiteY211" fmla="*/ 157215 h 365523"/>
                <a:gd name="connsiteX212" fmla="*/ 180076 w 355810"/>
                <a:gd name="connsiteY212" fmla="*/ 155960 h 365523"/>
                <a:gd name="connsiteX213" fmla="*/ 176364 w 355810"/>
                <a:gd name="connsiteY213" fmla="*/ 155960 h 365523"/>
                <a:gd name="connsiteX214" fmla="*/ 159038 w 355810"/>
                <a:gd name="connsiteY214" fmla="*/ 144666 h 365523"/>
                <a:gd name="connsiteX215" fmla="*/ 155326 w 355810"/>
                <a:gd name="connsiteY215" fmla="*/ 143411 h 365523"/>
                <a:gd name="connsiteX216" fmla="*/ 156562 w 355810"/>
                <a:gd name="connsiteY216" fmla="*/ 142156 h 365523"/>
                <a:gd name="connsiteX217" fmla="*/ 149138 w 355810"/>
                <a:gd name="connsiteY217" fmla="*/ 142156 h 365523"/>
                <a:gd name="connsiteX218" fmla="*/ 150374 w 355810"/>
                <a:gd name="connsiteY218" fmla="*/ 138392 h 365523"/>
                <a:gd name="connsiteX219" fmla="*/ 131812 w 355810"/>
                <a:gd name="connsiteY219" fmla="*/ 133372 h 365523"/>
                <a:gd name="connsiteX220" fmla="*/ 131812 w 355810"/>
                <a:gd name="connsiteY220" fmla="*/ 134627 h 365523"/>
                <a:gd name="connsiteX221" fmla="*/ 130574 w 355810"/>
                <a:gd name="connsiteY221" fmla="*/ 134627 h 365523"/>
                <a:gd name="connsiteX222" fmla="*/ 159294 w 355810"/>
                <a:gd name="connsiteY222" fmla="*/ 126335 h 365523"/>
                <a:gd name="connsiteX223" fmla="*/ 163416 w 355810"/>
                <a:gd name="connsiteY223" fmla="*/ 126335 h 365523"/>
                <a:gd name="connsiteX224" fmla="*/ 159294 w 355810"/>
                <a:gd name="connsiteY224" fmla="*/ 130731 h 365523"/>
                <a:gd name="connsiteX225" fmla="*/ 138694 w 355810"/>
                <a:gd name="connsiteY225" fmla="*/ 116723 h 365523"/>
                <a:gd name="connsiteX226" fmla="*/ 139552 w 355810"/>
                <a:gd name="connsiteY226" fmla="*/ 117410 h 365523"/>
                <a:gd name="connsiteX227" fmla="*/ 141442 w 355810"/>
                <a:gd name="connsiteY227" fmla="*/ 118096 h 365523"/>
                <a:gd name="connsiteX228" fmla="*/ 138694 w 355810"/>
                <a:gd name="connsiteY228" fmla="*/ 118096 h 365523"/>
                <a:gd name="connsiteX229" fmla="*/ 138694 w 355810"/>
                <a:gd name="connsiteY229" fmla="*/ 116724 h 365523"/>
                <a:gd name="connsiteX230" fmla="*/ 61270 w 355810"/>
                <a:gd name="connsiteY230" fmla="*/ 90707 h 365523"/>
                <a:gd name="connsiteX231" fmla="*/ 62508 w 355810"/>
                <a:gd name="connsiteY231" fmla="*/ 91961 h 365523"/>
                <a:gd name="connsiteX232" fmla="*/ 62508 w 355810"/>
                <a:gd name="connsiteY232" fmla="*/ 90707 h 365523"/>
                <a:gd name="connsiteX233" fmla="*/ 62414 w 355810"/>
                <a:gd name="connsiteY233" fmla="*/ 90707 h 365523"/>
                <a:gd name="connsiteX234" fmla="*/ 62480 w 355810"/>
                <a:gd name="connsiteY234" fmla="*/ 91092 h 365523"/>
                <a:gd name="connsiteX235" fmla="*/ 62158 w 355810"/>
                <a:gd name="connsiteY235" fmla="*/ 90707 h 365523"/>
                <a:gd name="connsiteX236" fmla="*/ 76902 w 355810"/>
                <a:gd name="connsiteY236" fmla="*/ 82390 h 365523"/>
                <a:gd name="connsiteX237" fmla="*/ 79648 w 355810"/>
                <a:gd name="connsiteY237" fmla="*/ 82390 h 365523"/>
                <a:gd name="connsiteX238" fmla="*/ 76902 w 355810"/>
                <a:gd name="connsiteY238" fmla="*/ 85138 h 365523"/>
                <a:gd name="connsiteX239" fmla="*/ 76902 w 355810"/>
                <a:gd name="connsiteY239" fmla="*/ 82390 h 365523"/>
                <a:gd name="connsiteX240" fmla="*/ 43946 w 355810"/>
                <a:gd name="connsiteY240" fmla="*/ 76903 h 365523"/>
                <a:gd name="connsiteX241" fmla="*/ 45440 w 355810"/>
                <a:gd name="connsiteY241" fmla="*/ 77408 h 365523"/>
                <a:gd name="connsiteX242" fmla="*/ 45776 w 355810"/>
                <a:gd name="connsiteY242" fmla="*/ 76903 h 365523"/>
                <a:gd name="connsiteX243" fmla="*/ 46308 w 355810"/>
                <a:gd name="connsiteY243" fmla="*/ 77702 h 365523"/>
                <a:gd name="connsiteX244" fmla="*/ 51370 w 355810"/>
                <a:gd name="connsiteY244" fmla="*/ 79413 h 365523"/>
                <a:gd name="connsiteX245" fmla="*/ 50542 w 355810"/>
                <a:gd name="connsiteY245" fmla="*/ 77733 h 365523"/>
                <a:gd name="connsiteX246" fmla="*/ 49434 w 355810"/>
                <a:gd name="connsiteY246" fmla="*/ 76903 h 365523"/>
                <a:gd name="connsiteX247" fmla="*/ 50456 w 355810"/>
                <a:gd name="connsiteY247" fmla="*/ 77560 h 365523"/>
                <a:gd name="connsiteX248" fmla="*/ 50132 w 355810"/>
                <a:gd name="connsiteY248" fmla="*/ 76903 h 365523"/>
                <a:gd name="connsiteX249" fmla="*/ 51100 w 355810"/>
                <a:gd name="connsiteY249" fmla="*/ 77639 h 365523"/>
                <a:gd name="connsiteX250" fmla="*/ 51264 w 355810"/>
                <a:gd name="connsiteY250" fmla="*/ 76903 h 365523"/>
                <a:gd name="connsiteX251" fmla="*/ 52392 w 355810"/>
                <a:gd name="connsiteY251" fmla="*/ 78593 h 365523"/>
                <a:gd name="connsiteX252" fmla="*/ 52608 w 355810"/>
                <a:gd name="connsiteY252" fmla="*/ 78158 h 365523"/>
                <a:gd name="connsiteX253" fmla="*/ 55084 w 355810"/>
                <a:gd name="connsiteY253" fmla="*/ 80668 h 365523"/>
                <a:gd name="connsiteX254" fmla="*/ 52430 w 355810"/>
                <a:gd name="connsiteY254" fmla="*/ 78651 h 365523"/>
                <a:gd name="connsiteX255" fmla="*/ 53096 w 355810"/>
                <a:gd name="connsiteY255" fmla="*/ 79648 h 365523"/>
                <a:gd name="connsiteX256" fmla="*/ 52202 w 355810"/>
                <a:gd name="connsiteY256" fmla="*/ 78978 h 365523"/>
                <a:gd name="connsiteX257" fmla="*/ 51370 w 355810"/>
                <a:gd name="connsiteY257" fmla="*/ 80668 h 365523"/>
                <a:gd name="connsiteX258" fmla="*/ 58796 w 355810"/>
                <a:gd name="connsiteY258" fmla="*/ 84432 h 365523"/>
                <a:gd name="connsiteX259" fmla="*/ 61270 w 355810"/>
                <a:gd name="connsiteY259" fmla="*/ 81922 h 365523"/>
                <a:gd name="connsiteX260" fmla="*/ 60034 w 355810"/>
                <a:gd name="connsiteY260" fmla="*/ 81922 h 365523"/>
                <a:gd name="connsiteX261" fmla="*/ 62508 w 355810"/>
                <a:gd name="connsiteY261" fmla="*/ 80668 h 365523"/>
                <a:gd name="connsiteX262" fmla="*/ 73646 w 355810"/>
                <a:gd name="connsiteY262" fmla="*/ 90707 h 365523"/>
                <a:gd name="connsiteX263" fmla="*/ 69934 w 355810"/>
                <a:gd name="connsiteY263" fmla="*/ 89452 h 365523"/>
                <a:gd name="connsiteX264" fmla="*/ 71172 w 355810"/>
                <a:gd name="connsiteY264" fmla="*/ 91961 h 365523"/>
                <a:gd name="connsiteX265" fmla="*/ 67458 w 355810"/>
                <a:gd name="connsiteY265" fmla="*/ 86942 h 365523"/>
                <a:gd name="connsiteX266" fmla="*/ 64984 w 355810"/>
                <a:gd name="connsiteY266" fmla="*/ 90707 h 365523"/>
                <a:gd name="connsiteX267" fmla="*/ 74884 w 355810"/>
                <a:gd name="connsiteY267" fmla="*/ 94471 h 365523"/>
                <a:gd name="connsiteX268" fmla="*/ 76122 w 355810"/>
                <a:gd name="connsiteY268" fmla="*/ 96981 h 365523"/>
                <a:gd name="connsiteX269" fmla="*/ 84746 w 355810"/>
                <a:gd name="connsiteY269" fmla="*/ 95732 h 365523"/>
                <a:gd name="connsiteX270" fmla="*/ 84694 w 355810"/>
                <a:gd name="connsiteY270" fmla="*/ 95681 h 365523"/>
                <a:gd name="connsiteX271" fmla="*/ 79834 w 355810"/>
                <a:gd name="connsiteY271" fmla="*/ 93216 h 365523"/>
                <a:gd name="connsiteX272" fmla="*/ 84784 w 355810"/>
                <a:gd name="connsiteY272" fmla="*/ 93216 h 365523"/>
                <a:gd name="connsiteX273" fmla="*/ 84626 w 355810"/>
                <a:gd name="connsiteY273" fmla="*/ 93377 h 365523"/>
                <a:gd name="connsiteX274" fmla="*/ 85138 w 355810"/>
                <a:gd name="connsiteY274" fmla="*/ 93377 h 365523"/>
                <a:gd name="connsiteX275" fmla="*/ 85138 w 355810"/>
                <a:gd name="connsiteY275" fmla="*/ 94471 h 365523"/>
                <a:gd name="connsiteX276" fmla="*/ 86022 w 355810"/>
                <a:gd name="connsiteY276" fmla="*/ 94471 h 365523"/>
                <a:gd name="connsiteX277" fmla="*/ 86022 w 355810"/>
                <a:gd name="connsiteY277" fmla="*/ 98236 h 365523"/>
                <a:gd name="connsiteX278" fmla="*/ 94684 w 355810"/>
                <a:gd name="connsiteY278" fmla="*/ 104510 h 365523"/>
                <a:gd name="connsiteX279" fmla="*/ 93448 w 355810"/>
                <a:gd name="connsiteY279" fmla="*/ 105765 h 365523"/>
                <a:gd name="connsiteX280" fmla="*/ 100872 w 355810"/>
                <a:gd name="connsiteY280" fmla="*/ 103255 h 365523"/>
                <a:gd name="connsiteX281" fmla="*/ 103348 w 355810"/>
                <a:gd name="connsiteY281" fmla="*/ 107020 h 365523"/>
                <a:gd name="connsiteX282" fmla="*/ 105822 w 355810"/>
                <a:gd name="connsiteY282" fmla="*/ 104510 h 365523"/>
                <a:gd name="connsiteX283" fmla="*/ 105822 w 355810"/>
                <a:gd name="connsiteY283" fmla="*/ 107020 h 365523"/>
                <a:gd name="connsiteX284" fmla="*/ 108298 w 355810"/>
                <a:gd name="connsiteY284" fmla="*/ 107020 h 365523"/>
                <a:gd name="connsiteX285" fmla="*/ 104586 w 355810"/>
                <a:gd name="connsiteY285" fmla="*/ 112039 h 365523"/>
                <a:gd name="connsiteX286" fmla="*/ 107060 w 355810"/>
                <a:gd name="connsiteY286" fmla="*/ 117059 h 365523"/>
                <a:gd name="connsiteX287" fmla="*/ 112010 w 355810"/>
                <a:gd name="connsiteY287" fmla="*/ 107020 h 365523"/>
                <a:gd name="connsiteX288" fmla="*/ 114486 w 355810"/>
                <a:gd name="connsiteY288" fmla="*/ 109530 h 365523"/>
                <a:gd name="connsiteX289" fmla="*/ 120674 w 355810"/>
                <a:gd name="connsiteY289" fmla="*/ 112039 h 365523"/>
                <a:gd name="connsiteX290" fmla="*/ 118198 w 355810"/>
                <a:gd name="connsiteY290" fmla="*/ 112039 h 365523"/>
                <a:gd name="connsiteX291" fmla="*/ 121912 w 355810"/>
                <a:gd name="connsiteY291" fmla="*/ 113294 h 365523"/>
                <a:gd name="connsiteX292" fmla="*/ 119436 w 355810"/>
                <a:gd name="connsiteY292" fmla="*/ 115804 h 365523"/>
                <a:gd name="connsiteX293" fmla="*/ 128098 w 355810"/>
                <a:gd name="connsiteY293" fmla="*/ 115804 h 365523"/>
                <a:gd name="connsiteX294" fmla="*/ 121912 w 355810"/>
                <a:gd name="connsiteY294" fmla="*/ 114549 h 365523"/>
                <a:gd name="connsiteX295" fmla="*/ 128098 w 355810"/>
                <a:gd name="connsiteY295" fmla="*/ 112039 h 365523"/>
                <a:gd name="connsiteX296" fmla="*/ 131812 w 355810"/>
                <a:gd name="connsiteY296" fmla="*/ 115804 h 365523"/>
                <a:gd name="connsiteX297" fmla="*/ 129336 w 355810"/>
                <a:gd name="connsiteY297" fmla="*/ 115804 h 365523"/>
                <a:gd name="connsiteX298" fmla="*/ 131812 w 355810"/>
                <a:gd name="connsiteY298" fmla="*/ 118314 h 365523"/>
                <a:gd name="connsiteX299" fmla="*/ 118198 w 355810"/>
                <a:gd name="connsiteY299" fmla="*/ 123333 h 365523"/>
                <a:gd name="connsiteX300" fmla="*/ 120674 w 355810"/>
                <a:gd name="connsiteY300" fmla="*/ 123333 h 365523"/>
                <a:gd name="connsiteX301" fmla="*/ 120674 w 355810"/>
                <a:gd name="connsiteY301" fmla="*/ 125843 h 365523"/>
                <a:gd name="connsiteX302" fmla="*/ 133050 w 355810"/>
                <a:gd name="connsiteY302" fmla="*/ 120823 h 365523"/>
                <a:gd name="connsiteX303" fmla="*/ 131812 w 355810"/>
                <a:gd name="connsiteY303" fmla="*/ 124588 h 365523"/>
                <a:gd name="connsiteX304" fmla="*/ 141712 w 355810"/>
                <a:gd name="connsiteY304" fmla="*/ 124588 h 365523"/>
                <a:gd name="connsiteX305" fmla="*/ 140474 w 355810"/>
                <a:gd name="connsiteY305" fmla="*/ 123333 h 365523"/>
                <a:gd name="connsiteX306" fmla="*/ 142950 w 355810"/>
                <a:gd name="connsiteY306" fmla="*/ 124588 h 365523"/>
                <a:gd name="connsiteX307" fmla="*/ 142950 w 355810"/>
                <a:gd name="connsiteY307" fmla="*/ 128353 h 365523"/>
                <a:gd name="connsiteX308" fmla="*/ 147900 w 355810"/>
                <a:gd name="connsiteY308" fmla="*/ 127098 h 365523"/>
                <a:gd name="connsiteX309" fmla="*/ 145424 w 355810"/>
                <a:gd name="connsiteY309" fmla="*/ 130862 h 365523"/>
                <a:gd name="connsiteX310" fmla="*/ 149138 w 355810"/>
                <a:gd name="connsiteY310" fmla="*/ 128353 h 365523"/>
                <a:gd name="connsiteX311" fmla="*/ 151612 w 355810"/>
                <a:gd name="connsiteY311" fmla="*/ 133372 h 365523"/>
                <a:gd name="connsiteX312" fmla="*/ 151612 w 355810"/>
                <a:gd name="connsiteY312" fmla="*/ 129608 h 365523"/>
                <a:gd name="connsiteX313" fmla="*/ 155326 w 355810"/>
                <a:gd name="connsiteY313" fmla="*/ 130862 h 365523"/>
                <a:gd name="connsiteX314" fmla="*/ 150374 w 355810"/>
                <a:gd name="connsiteY314" fmla="*/ 138392 h 365523"/>
                <a:gd name="connsiteX315" fmla="*/ 146662 w 355810"/>
                <a:gd name="connsiteY315" fmla="*/ 139647 h 365523"/>
                <a:gd name="connsiteX316" fmla="*/ 146662 w 355810"/>
                <a:gd name="connsiteY316" fmla="*/ 137137 h 365523"/>
                <a:gd name="connsiteX317" fmla="*/ 143362 w 355810"/>
                <a:gd name="connsiteY317" fmla="*/ 136022 h 365523"/>
                <a:gd name="connsiteX318" fmla="*/ 144188 w 355810"/>
                <a:gd name="connsiteY318" fmla="*/ 135882 h 365523"/>
                <a:gd name="connsiteX319" fmla="*/ 142950 w 355810"/>
                <a:gd name="connsiteY319" fmla="*/ 135882 h 365523"/>
                <a:gd name="connsiteX320" fmla="*/ 143362 w 355810"/>
                <a:gd name="connsiteY320" fmla="*/ 136022 h 365523"/>
                <a:gd name="connsiteX321" fmla="*/ 136762 w 355810"/>
                <a:gd name="connsiteY321" fmla="*/ 137137 h 365523"/>
                <a:gd name="connsiteX322" fmla="*/ 134398 w 355810"/>
                <a:gd name="connsiteY322" fmla="*/ 133543 h 365523"/>
                <a:gd name="connsiteX323" fmla="*/ 134142 w 355810"/>
                <a:gd name="connsiteY323" fmla="*/ 133372 h 365523"/>
                <a:gd name="connsiteX324" fmla="*/ 131812 w 355810"/>
                <a:gd name="connsiteY324" fmla="*/ 133372 h 365523"/>
                <a:gd name="connsiteX325" fmla="*/ 128098 w 355810"/>
                <a:gd name="connsiteY325" fmla="*/ 132117 h 365523"/>
                <a:gd name="connsiteX326" fmla="*/ 125624 w 355810"/>
                <a:gd name="connsiteY326" fmla="*/ 130862 h 365523"/>
                <a:gd name="connsiteX327" fmla="*/ 114486 w 355810"/>
                <a:gd name="connsiteY327" fmla="*/ 124588 h 365523"/>
                <a:gd name="connsiteX328" fmla="*/ 116960 w 355810"/>
                <a:gd name="connsiteY328" fmla="*/ 125843 h 365523"/>
                <a:gd name="connsiteX329" fmla="*/ 108298 w 355810"/>
                <a:gd name="connsiteY329" fmla="*/ 120823 h 365523"/>
                <a:gd name="connsiteX330" fmla="*/ 108298 w 355810"/>
                <a:gd name="connsiteY330" fmla="*/ 122078 h 365523"/>
                <a:gd name="connsiteX331" fmla="*/ 100872 w 355810"/>
                <a:gd name="connsiteY331" fmla="*/ 118314 h 365523"/>
                <a:gd name="connsiteX332" fmla="*/ 100872 w 355810"/>
                <a:gd name="connsiteY332" fmla="*/ 120823 h 365523"/>
                <a:gd name="connsiteX333" fmla="*/ 90972 w 355810"/>
                <a:gd name="connsiteY333" fmla="*/ 113294 h 365523"/>
                <a:gd name="connsiteX334" fmla="*/ 86022 w 355810"/>
                <a:gd name="connsiteY334" fmla="*/ 109530 h 365523"/>
                <a:gd name="connsiteX335" fmla="*/ 86022 w 355810"/>
                <a:gd name="connsiteY335" fmla="*/ 108275 h 365523"/>
                <a:gd name="connsiteX336" fmla="*/ 81072 w 355810"/>
                <a:gd name="connsiteY336" fmla="*/ 107020 h 365523"/>
                <a:gd name="connsiteX337" fmla="*/ 71172 w 355810"/>
                <a:gd name="connsiteY337" fmla="*/ 98236 h 365523"/>
                <a:gd name="connsiteX338" fmla="*/ 67458 w 355810"/>
                <a:gd name="connsiteY338" fmla="*/ 95726 h 365523"/>
                <a:gd name="connsiteX339" fmla="*/ 64984 w 355810"/>
                <a:gd name="connsiteY339" fmla="*/ 95726 h 365523"/>
                <a:gd name="connsiteX340" fmla="*/ 61270 w 355810"/>
                <a:gd name="connsiteY340" fmla="*/ 93216 h 365523"/>
                <a:gd name="connsiteX341" fmla="*/ 60034 w 355810"/>
                <a:gd name="connsiteY341" fmla="*/ 90707 h 365523"/>
                <a:gd name="connsiteX342" fmla="*/ 61270 w 355810"/>
                <a:gd name="connsiteY342" fmla="*/ 88197 h 365523"/>
                <a:gd name="connsiteX343" fmla="*/ 58796 w 355810"/>
                <a:gd name="connsiteY343" fmla="*/ 88197 h 365523"/>
                <a:gd name="connsiteX344" fmla="*/ 60034 w 355810"/>
                <a:gd name="connsiteY344" fmla="*/ 86942 h 365523"/>
                <a:gd name="connsiteX345" fmla="*/ 53846 w 355810"/>
                <a:gd name="connsiteY345" fmla="*/ 84432 h 365523"/>
                <a:gd name="connsiteX346" fmla="*/ 53846 w 355810"/>
                <a:gd name="connsiteY346" fmla="*/ 86942 h 365523"/>
                <a:gd name="connsiteX347" fmla="*/ 51370 w 355810"/>
                <a:gd name="connsiteY347" fmla="*/ 86942 h 365523"/>
                <a:gd name="connsiteX348" fmla="*/ 50132 w 355810"/>
                <a:gd name="connsiteY348" fmla="*/ 80668 h 365523"/>
                <a:gd name="connsiteX349" fmla="*/ 43946 w 355810"/>
                <a:gd name="connsiteY349" fmla="*/ 80668 h 365523"/>
                <a:gd name="connsiteX350" fmla="*/ 43946 w 355810"/>
                <a:gd name="connsiteY350" fmla="*/ 79648 h 365523"/>
                <a:gd name="connsiteX351" fmla="*/ 43946 w 355810"/>
                <a:gd name="connsiteY351" fmla="*/ 78315 h 365523"/>
                <a:gd name="connsiteX352" fmla="*/ 43946 w 355810"/>
                <a:gd name="connsiteY352" fmla="*/ 76903 h 365523"/>
                <a:gd name="connsiteX353" fmla="*/ 54930 w 355810"/>
                <a:gd name="connsiteY353" fmla="*/ 71404 h 365523"/>
                <a:gd name="connsiteX354" fmla="*/ 57676 w 355810"/>
                <a:gd name="connsiteY354" fmla="*/ 74152 h 365523"/>
                <a:gd name="connsiteX355" fmla="*/ 56990 w 355810"/>
                <a:gd name="connsiteY355" fmla="*/ 74152 h 365523"/>
                <a:gd name="connsiteX356" fmla="*/ 57676 w 355810"/>
                <a:gd name="connsiteY356" fmla="*/ 75067 h 365523"/>
                <a:gd name="connsiteX357" fmla="*/ 56304 w 355810"/>
                <a:gd name="connsiteY357" fmla="*/ 74152 h 365523"/>
                <a:gd name="connsiteX358" fmla="*/ 54930 w 355810"/>
                <a:gd name="connsiteY358" fmla="*/ 74152 h 365523"/>
                <a:gd name="connsiteX359" fmla="*/ 54930 w 355810"/>
                <a:gd name="connsiteY359" fmla="*/ 73236 h 365523"/>
                <a:gd name="connsiteX360" fmla="*/ 52180 w 355810"/>
                <a:gd name="connsiteY360" fmla="*/ 71404 h 365523"/>
                <a:gd name="connsiteX361" fmla="*/ 52180 w 355810"/>
                <a:gd name="connsiteY361" fmla="*/ 74152 h 365523"/>
                <a:gd name="connsiteX362" fmla="*/ 52180 w 355810"/>
                <a:gd name="connsiteY362" fmla="*/ 71404 h 365523"/>
                <a:gd name="connsiteX363" fmla="*/ 39034 w 355810"/>
                <a:gd name="connsiteY363" fmla="*/ 67682 h 365523"/>
                <a:gd name="connsiteX364" fmla="*/ 42568 w 355810"/>
                <a:gd name="connsiteY364" fmla="*/ 70035 h 365523"/>
                <a:gd name="connsiteX365" fmla="*/ 39820 w 355810"/>
                <a:gd name="connsiteY365" fmla="*/ 70035 h 365523"/>
                <a:gd name="connsiteX366" fmla="*/ 38446 w 355810"/>
                <a:gd name="connsiteY366" fmla="*/ 67290 h 365523"/>
                <a:gd name="connsiteX367" fmla="*/ 38904 w 355810"/>
                <a:gd name="connsiteY367" fmla="*/ 67290 h 365523"/>
                <a:gd name="connsiteX368" fmla="*/ 39034 w 355810"/>
                <a:gd name="connsiteY368" fmla="*/ 67682 h 365523"/>
                <a:gd name="connsiteX369" fmla="*/ 48064 w 355810"/>
                <a:gd name="connsiteY369" fmla="*/ 65917 h 365523"/>
                <a:gd name="connsiteX370" fmla="*/ 52184 w 355810"/>
                <a:gd name="connsiteY370" fmla="*/ 67747 h 365523"/>
                <a:gd name="connsiteX371" fmla="*/ 53558 w 355810"/>
                <a:gd name="connsiteY371" fmla="*/ 68662 h 365523"/>
                <a:gd name="connsiteX372" fmla="*/ 48064 w 355810"/>
                <a:gd name="connsiteY372" fmla="*/ 69578 h 365523"/>
                <a:gd name="connsiteX373" fmla="*/ 46692 w 355810"/>
                <a:gd name="connsiteY373" fmla="*/ 67747 h 365523"/>
                <a:gd name="connsiteX374" fmla="*/ 46692 w 355810"/>
                <a:gd name="connsiteY374" fmla="*/ 70493 h 365523"/>
                <a:gd name="connsiteX375" fmla="*/ 43946 w 355810"/>
                <a:gd name="connsiteY375" fmla="*/ 69578 h 365523"/>
                <a:gd name="connsiteX376" fmla="*/ 48064 w 355810"/>
                <a:gd name="connsiteY376" fmla="*/ 65917 h 365523"/>
                <a:gd name="connsiteX377" fmla="*/ 38446 w 355810"/>
                <a:gd name="connsiteY377" fmla="*/ 65917 h 365523"/>
                <a:gd name="connsiteX378" fmla="*/ 39820 w 355810"/>
                <a:gd name="connsiteY378" fmla="*/ 67290 h 365523"/>
                <a:gd name="connsiteX379" fmla="*/ 38904 w 355810"/>
                <a:gd name="connsiteY379" fmla="*/ 67290 h 365523"/>
                <a:gd name="connsiteX380" fmla="*/ 32958 w 355810"/>
                <a:gd name="connsiteY380" fmla="*/ 61517 h 365523"/>
                <a:gd name="connsiteX381" fmla="*/ 34790 w 355810"/>
                <a:gd name="connsiteY381" fmla="*/ 62616 h 365523"/>
                <a:gd name="connsiteX382" fmla="*/ 36620 w 355810"/>
                <a:gd name="connsiteY382" fmla="*/ 64814 h 365523"/>
                <a:gd name="connsiteX383" fmla="*/ 33874 w 355810"/>
                <a:gd name="connsiteY383" fmla="*/ 63715 h 365523"/>
                <a:gd name="connsiteX384" fmla="*/ 32958 w 355810"/>
                <a:gd name="connsiteY384" fmla="*/ 61517 h 365523"/>
                <a:gd name="connsiteX385" fmla="*/ 34790 w 355810"/>
                <a:gd name="connsiteY385" fmla="*/ 60418 h 365523"/>
                <a:gd name="connsiteX386" fmla="*/ 37534 w 355810"/>
                <a:gd name="connsiteY386" fmla="*/ 61517 h 365523"/>
                <a:gd name="connsiteX387" fmla="*/ 34790 w 355810"/>
                <a:gd name="connsiteY387" fmla="*/ 62616 h 365523"/>
                <a:gd name="connsiteX388" fmla="*/ 34790 w 355810"/>
                <a:gd name="connsiteY388" fmla="*/ 60418 h 365523"/>
                <a:gd name="connsiteX389" fmla="*/ 28834 w 355810"/>
                <a:gd name="connsiteY389" fmla="*/ 60418 h 365523"/>
                <a:gd name="connsiteX390" fmla="*/ 31582 w 355810"/>
                <a:gd name="connsiteY390" fmla="*/ 64081 h 365523"/>
                <a:gd name="connsiteX391" fmla="*/ 27460 w 355810"/>
                <a:gd name="connsiteY391" fmla="*/ 62250 h 365523"/>
                <a:gd name="connsiteX392" fmla="*/ 28148 w 355810"/>
                <a:gd name="connsiteY392" fmla="*/ 62021 h 365523"/>
                <a:gd name="connsiteX393" fmla="*/ 28422 w 355810"/>
                <a:gd name="connsiteY393" fmla="*/ 61380 h 365523"/>
                <a:gd name="connsiteX394" fmla="*/ 32958 w 355810"/>
                <a:gd name="connsiteY394" fmla="*/ 56303 h 365523"/>
                <a:gd name="connsiteX395" fmla="*/ 36620 w 355810"/>
                <a:gd name="connsiteY395" fmla="*/ 56303 h 365523"/>
                <a:gd name="connsiteX396" fmla="*/ 36620 w 355810"/>
                <a:gd name="connsiteY396" fmla="*/ 59048 h 365523"/>
                <a:gd name="connsiteX397" fmla="*/ 23804 w 355810"/>
                <a:gd name="connsiteY397" fmla="*/ 54930 h 365523"/>
                <a:gd name="connsiteX398" fmla="*/ 24718 w 355810"/>
                <a:gd name="connsiteY398" fmla="*/ 54930 h 365523"/>
                <a:gd name="connsiteX399" fmla="*/ 25634 w 355810"/>
                <a:gd name="connsiteY399" fmla="*/ 54930 h 365523"/>
                <a:gd name="connsiteX400" fmla="*/ 23804 w 355810"/>
                <a:gd name="connsiteY400" fmla="*/ 57676 h 365523"/>
                <a:gd name="connsiteX401" fmla="*/ 23804 w 355810"/>
                <a:gd name="connsiteY401" fmla="*/ 54930 h 365523"/>
                <a:gd name="connsiteX402" fmla="*/ 21974 w 355810"/>
                <a:gd name="connsiteY402" fmla="*/ 49432 h 365523"/>
                <a:gd name="connsiteX403" fmla="*/ 24718 w 355810"/>
                <a:gd name="connsiteY403" fmla="*/ 49432 h 365523"/>
                <a:gd name="connsiteX404" fmla="*/ 23542 w 355810"/>
                <a:gd name="connsiteY404" fmla="*/ 51002 h 365523"/>
                <a:gd name="connsiteX405" fmla="*/ 23346 w 355810"/>
                <a:gd name="connsiteY405" fmla="*/ 51264 h 365523"/>
                <a:gd name="connsiteX406" fmla="*/ 21974 w 355810"/>
                <a:gd name="connsiteY406" fmla="*/ 53095 h 365523"/>
                <a:gd name="connsiteX407" fmla="*/ 21974 w 355810"/>
                <a:gd name="connsiteY407" fmla="*/ 49432 h 365523"/>
                <a:gd name="connsiteX408" fmla="*/ 26092 w 355810"/>
                <a:gd name="connsiteY408" fmla="*/ 43944 h 365523"/>
                <a:gd name="connsiteX409" fmla="*/ 25268 w 355810"/>
                <a:gd name="connsiteY409" fmla="*/ 45774 h 365523"/>
                <a:gd name="connsiteX410" fmla="*/ 25634 w 355810"/>
                <a:gd name="connsiteY410" fmla="*/ 45774 h 365523"/>
                <a:gd name="connsiteX411" fmla="*/ 23804 w 355810"/>
                <a:gd name="connsiteY411" fmla="*/ 48520 h 365523"/>
                <a:gd name="connsiteX412" fmla="*/ 23804 w 355810"/>
                <a:gd name="connsiteY412" fmla="*/ 46045 h 365523"/>
                <a:gd name="connsiteX413" fmla="*/ 21974 w 355810"/>
                <a:gd name="connsiteY413" fmla="*/ 45774 h 365523"/>
                <a:gd name="connsiteX414" fmla="*/ 26092 w 355810"/>
                <a:gd name="connsiteY414" fmla="*/ 43944 h 365523"/>
                <a:gd name="connsiteX415" fmla="*/ 10986 w 355810"/>
                <a:gd name="connsiteY415" fmla="*/ 43944 h 365523"/>
                <a:gd name="connsiteX416" fmla="*/ 12816 w 355810"/>
                <a:gd name="connsiteY416" fmla="*/ 43944 h 365523"/>
                <a:gd name="connsiteX417" fmla="*/ 13732 w 355810"/>
                <a:gd name="connsiteY417" fmla="*/ 43944 h 365523"/>
                <a:gd name="connsiteX418" fmla="*/ 10986 w 355810"/>
                <a:gd name="connsiteY418" fmla="*/ 45774 h 365523"/>
                <a:gd name="connsiteX419" fmla="*/ 10986 w 355810"/>
                <a:gd name="connsiteY419" fmla="*/ 43944 h 365523"/>
                <a:gd name="connsiteX420" fmla="*/ 16474 w 355810"/>
                <a:gd name="connsiteY420" fmla="*/ 38446 h 365523"/>
                <a:gd name="connsiteX421" fmla="*/ 20596 w 355810"/>
                <a:gd name="connsiteY421" fmla="*/ 41194 h 365523"/>
                <a:gd name="connsiteX422" fmla="*/ 19222 w 355810"/>
                <a:gd name="connsiteY422" fmla="*/ 41194 h 365523"/>
                <a:gd name="connsiteX423" fmla="*/ 10986 w 355810"/>
                <a:gd name="connsiteY423" fmla="*/ 38446 h 365523"/>
                <a:gd name="connsiteX424" fmla="*/ 10986 w 355810"/>
                <a:gd name="connsiteY424" fmla="*/ 42109 h 365523"/>
                <a:gd name="connsiteX425" fmla="*/ 10986 w 355810"/>
                <a:gd name="connsiteY425" fmla="*/ 40278 h 365523"/>
                <a:gd name="connsiteX426" fmla="*/ 10986 w 355810"/>
                <a:gd name="connsiteY426" fmla="*/ 39477 h 365523"/>
                <a:gd name="connsiteX427" fmla="*/ 5488 w 355810"/>
                <a:gd name="connsiteY427" fmla="*/ 21972 h 365523"/>
                <a:gd name="connsiteX428" fmla="*/ 7320 w 355810"/>
                <a:gd name="connsiteY428" fmla="*/ 21972 h 365523"/>
                <a:gd name="connsiteX429" fmla="*/ 8236 w 355810"/>
                <a:gd name="connsiteY429" fmla="*/ 31389 h 365523"/>
                <a:gd name="connsiteX430" fmla="*/ 5488 w 355810"/>
                <a:gd name="connsiteY430" fmla="*/ 21972 h 365523"/>
                <a:gd name="connsiteX431" fmla="*/ 5488 w 355810"/>
                <a:gd name="connsiteY431" fmla="*/ 16474 h 365523"/>
                <a:gd name="connsiteX432" fmla="*/ 7320 w 355810"/>
                <a:gd name="connsiteY432" fmla="*/ 16474 h 365523"/>
                <a:gd name="connsiteX433" fmla="*/ 9152 w 355810"/>
                <a:gd name="connsiteY433" fmla="*/ 19222 h 365523"/>
                <a:gd name="connsiteX434" fmla="*/ 0 w 355810"/>
                <a:gd name="connsiteY434" fmla="*/ 0 h 365523"/>
                <a:gd name="connsiteX435" fmla="*/ 1830 w 355810"/>
                <a:gd name="connsiteY435" fmla="*/ 2746 h 365523"/>
                <a:gd name="connsiteX436" fmla="*/ 0 w 355810"/>
                <a:gd name="connsiteY436"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355810" h="365523">
                  <a:moveTo>
                    <a:pt x="280142" y="181265"/>
                  </a:moveTo>
                  <a:cubicBezTo>
                    <a:pt x="281514" y="182639"/>
                    <a:pt x="282888" y="182639"/>
                    <a:pt x="284262" y="182639"/>
                  </a:cubicBezTo>
                  <a:cubicBezTo>
                    <a:pt x="282888" y="185386"/>
                    <a:pt x="282888" y="182639"/>
                    <a:pt x="280142" y="181265"/>
                  </a:cubicBezTo>
                  <a:close/>
                  <a:moveTo>
                    <a:pt x="263666" y="175777"/>
                  </a:moveTo>
                  <a:lnTo>
                    <a:pt x="266412" y="177607"/>
                  </a:lnTo>
                  <a:lnTo>
                    <a:pt x="263666" y="179438"/>
                  </a:lnTo>
                  <a:close/>
                  <a:moveTo>
                    <a:pt x="240716" y="164744"/>
                  </a:moveTo>
                  <a:cubicBezTo>
                    <a:pt x="241954" y="167254"/>
                    <a:pt x="243192" y="167254"/>
                    <a:pt x="243192" y="171018"/>
                  </a:cubicBezTo>
                  <a:lnTo>
                    <a:pt x="240716" y="169763"/>
                  </a:lnTo>
                  <a:close/>
                  <a:moveTo>
                    <a:pt x="185026" y="145921"/>
                  </a:moveTo>
                  <a:lnTo>
                    <a:pt x="188740" y="145921"/>
                  </a:lnTo>
                  <a:cubicBezTo>
                    <a:pt x="187502" y="145921"/>
                    <a:pt x="186264" y="145921"/>
                    <a:pt x="188740" y="147176"/>
                  </a:cubicBezTo>
                  <a:close/>
                  <a:moveTo>
                    <a:pt x="182242" y="144980"/>
                  </a:moveTo>
                  <a:lnTo>
                    <a:pt x="185026" y="145921"/>
                  </a:lnTo>
                  <a:lnTo>
                    <a:pt x="182552" y="145921"/>
                  </a:lnTo>
                  <a:close/>
                  <a:moveTo>
                    <a:pt x="161512" y="134627"/>
                  </a:moveTo>
                  <a:cubicBezTo>
                    <a:pt x="160276" y="134627"/>
                    <a:pt x="159038" y="135882"/>
                    <a:pt x="157800" y="137137"/>
                  </a:cubicBezTo>
                  <a:cubicBezTo>
                    <a:pt x="160276" y="134627"/>
                    <a:pt x="167700" y="137137"/>
                    <a:pt x="170176" y="139647"/>
                  </a:cubicBezTo>
                  <a:cubicBezTo>
                    <a:pt x="168938" y="139647"/>
                    <a:pt x="171414" y="142156"/>
                    <a:pt x="172650" y="142156"/>
                  </a:cubicBezTo>
                  <a:cubicBezTo>
                    <a:pt x="173888" y="144666"/>
                    <a:pt x="176364" y="139647"/>
                    <a:pt x="178838" y="142156"/>
                  </a:cubicBezTo>
                  <a:cubicBezTo>
                    <a:pt x="176364" y="142156"/>
                    <a:pt x="175126" y="142156"/>
                    <a:pt x="175126" y="143411"/>
                  </a:cubicBezTo>
                  <a:cubicBezTo>
                    <a:pt x="177602" y="143411"/>
                    <a:pt x="181314" y="145921"/>
                    <a:pt x="181314" y="142156"/>
                  </a:cubicBezTo>
                  <a:lnTo>
                    <a:pt x="182242" y="144980"/>
                  </a:lnTo>
                  <a:lnTo>
                    <a:pt x="181314" y="144666"/>
                  </a:lnTo>
                  <a:cubicBezTo>
                    <a:pt x="181314" y="147176"/>
                    <a:pt x="181314" y="147176"/>
                    <a:pt x="178838" y="149686"/>
                  </a:cubicBezTo>
                  <a:cubicBezTo>
                    <a:pt x="183788" y="149686"/>
                    <a:pt x="188740" y="148431"/>
                    <a:pt x="192452" y="147176"/>
                  </a:cubicBezTo>
                  <a:lnTo>
                    <a:pt x="196164" y="150940"/>
                  </a:lnTo>
                  <a:lnTo>
                    <a:pt x="196164" y="152195"/>
                  </a:lnTo>
                  <a:cubicBezTo>
                    <a:pt x="197402" y="152195"/>
                    <a:pt x="198640" y="152195"/>
                    <a:pt x="198640" y="152195"/>
                  </a:cubicBezTo>
                  <a:lnTo>
                    <a:pt x="197402" y="153450"/>
                  </a:lnTo>
                  <a:cubicBezTo>
                    <a:pt x="198640" y="153450"/>
                    <a:pt x="198640" y="153450"/>
                    <a:pt x="198640" y="153450"/>
                  </a:cubicBezTo>
                  <a:cubicBezTo>
                    <a:pt x="198640" y="153450"/>
                    <a:pt x="197402" y="155960"/>
                    <a:pt x="196164" y="155960"/>
                  </a:cubicBezTo>
                  <a:lnTo>
                    <a:pt x="194926" y="154705"/>
                  </a:lnTo>
                  <a:cubicBezTo>
                    <a:pt x="193690" y="154705"/>
                    <a:pt x="192452" y="155960"/>
                    <a:pt x="193690" y="157215"/>
                  </a:cubicBezTo>
                  <a:cubicBezTo>
                    <a:pt x="193690" y="157215"/>
                    <a:pt x="192452" y="157215"/>
                    <a:pt x="192452" y="158470"/>
                  </a:cubicBezTo>
                  <a:lnTo>
                    <a:pt x="196164" y="158470"/>
                  </a:lnTo>
                  <a:cubicBezTo>
                    <a:pt x="196164" y="158470"/>
                    <a:pt x="196164" y="157215"/>
                    <a:pt x="196164" y="155960"/>
                  </a:cubicBezTo>
                  <a:cubicBezTo>
                    <a:pt x="198640" y="155960"/>
                    <a:pt x="201114" y="155960"/>
                    <a:pt x="199878" y="153450"/>
                  </a:cubicBezTo>
                  <a:lnTo>
                    <a:pt x="202352" y="155960"/>
                  </a:lnTo>
                  <a:cubicBezTo>
                    <a:pt x="206066" y="154705"/>
                    <a:pt x="206066" y="155960"/>
                    <a:pt x="209778" y="155960"/>
                  </a:cubicBezTo>
                  <a:cubicBezTo>
                    <a:pt x="209778" y="155960"/>
                    <a:pt x="207302" y="155960"/>
                    <a:pt x="208540" y="157215"/>
                  </a:cubicBezTo>
                  <a:cubicBezTo>
                    <a:pt x="212252" y="155960"/>
                    <a:pt x="213490" y="163489"/>
                    <a:pt x="214728" y="160979"/>
                  </a:cubicBezTo>
                  <a:cubicBezTo>
                    <a:pt x="217204" y="160979"/>
                    <a:pt x="217204" y="159724"/>
                    <a:pt x="218440" y="159724"/>
                  </a:cubicBezTo>
                  <a:cubicBezTo>
                    <a:pt x="218440" y="159724"/>
                    <a:pt x="218440" y="159724"/>
                    <a:pt x="218440" y="160979"/>
                  </a:cubicBezTo>
                  <a:lnTo>
                    <a:pt x="220916" y="159724"/>
                  </a:lnTo>
                  <a:cubicBezTo>
                    <a:pt x="220916" y="160979"/>
                    <a:pt x="218440" y="159724"/>
                    <a:pt x="219678" y="160979"/>
                  </a:cubicBezTo>
                  <a:cubicBezTo>
                    <a:pt x="223390" y="162234"/>
                    <a:pt x="225866" y="162234"/>
                    <a:pt x="227104" y="163489"/>
                  </a:cubicBezTo>
                  <a:cubicBezTo>
                    <a:pt x="232054" y="165999"/>
                    <a:pt x="227104" y="159724"/>
                    <a:pt x="230816" y="162234"/>
                  </a:cubicBezTo>
                  <a:cubicBezTo>
                    <a:pt x="230816" y="163489"/>
                    <a:pt x="229578" y="165999"/>
                    <a:pt x="232054" y="165999"/>
                  </a:cubicBezTo>
                  <a:cubicBezTo>
                    <a:pt x="233292" y="165999"/>
                    <a:pt x="233292" y="164744"/>
                    <a:pt x="235766" y="165999"/>
                  </a:cubicBezTo>
                  <a:lnTo>
                    <a:pt x="234528" y="167254"/>
                  </a:lnTo>
                  <a:cubicBezTo>
                    <a:pt x="237004" y="167254"/>
                    <a:pt x="237004" y="167254"/>
                    <a:pt x="237004" y="169763"/>
                  </a:cubicBezTo>
                  <a:cubicBezTo>
                    <a:pt x="239480" y="169763"/>
                    <a:pt x="239480" y="169763"/>
                    <a:pt x="240716" y="171018"/>
                  </a:cubicBezTo>
                  <a:lnTo>
                    <a:pt x="240716" y="169763"/>
                  </a:lnTo>
                  <a:cubicBezTo>
                    <a:pt x="245666" y="174783"/>
                    <a:pt x="246904" y="169763"/>
                    <a:pt x="246904" y="174783"/>
                  </a:cubicBezTo>
                  <a:cubicBezTo>
                    <a:pt x="246904" y="176038"/>
                    <a:pt x="245666" y="174783"/>
                    <a:pt x="245666" y="176038"/>
                  </a:cubicBezTo>
                  <a:cubicBezTo>
                    <a:pt x="246904" y="176038"/>
                    <a:pt x="248142" y="176038"/>
                    <a:pt x="248142" y="174783"/>
                  </a:cubicBezTo>
                  <a:lnTo>
                    <a:pt x="248142" y="176038"/>
                  </a:lnTo>
                  <a:lnTo>
                    <a:pt x="253092" y="177293"/>
                  </a:lnTo>
                  <a:cubicBezTo>
                    <a:pt x="251854" y="177293"/>
                    <a:pt x="251854" y="177293"/>
                    <a:pt x="253092" y="178548"/>
                  </a:cubicBezTo>
                  <a:lnTo>
                    <a:pt x="255568" y="179802"/>
                  </a:lnTo>
                  <a:cubicBezTo>
                    <a:pt x="254330" y="179802"/>
                    <a:pt x="254330" y="179802"/>
                    <a:pt x="255568" y="181057"/>
                  </a:cubicBezTo>
                  <a:cubicBezTo>
                    <a:pt x="257424" y="182312"/>
                    <a:pt x="258662" y="181685"/>
                    <a:pt x="259590" y="181057"/>
                  </a:cubicBezTo>
                  <a:lnTo>
                    <a:pt x="260518" y="181057"/>
                  </a:lnTo>
                  <a:lnTo>
                    <a:pt x="261756" y="183567"/>
                  </a:lnTo>
                  <a:cubicBezTo>
                    <a:pt x="264230" y="179802"/>
                    <a:pt x="270418" y="187332"/>
                    <a:pt x="271656" y="183567"/>
                  </a:cubicBezTo>
                  <a:cubicBezTo>
                    <a:pt x="272894" y="186077"/>
                    <a:pt x="271656" y="184822"/>
                    <a:pt x="267942" y="184822"/>
                  </a:cubicBezTo>
                  <a:lnTo>
                    <a:pt x="270006" y="186914"/>
                  </a:lnTo>
                  <a:lnTo>
                    <a:pt x="267942" y="186077"/>
                  </a:lnTo>
                  <a:cubicBezTo>
                    <a:pt x="267942" y="186077"/>
                    <a:pt x="269180" y="187332"/>
                    <a:pt x="270418" y="187332"/>
                  </a:cubicBezTo>
                  <a:lnTo>
                    <a:pt x="270006" y="186914"/>
                  </a:lnTo>
                  <a:lnTo>
                    <a:pt x="274130" y="188586"/>
                  </a:lnTo>
                  <a:cubicBezTo>
                    <a:pt x="275368" y="189841"/>
                    <a:pt x="271656" y="191096"/>
                    <a:pt x="275368" y="192351"/>
                  </a:cubicBezTo>
                  <a:cubicBezTo>
                    <a:pt x="279080" y="194861"/>
                    <a:pt x="276606" y="188586"/>
                    <a:pt x="277844" y="191096"/>
                  </a:cubicBezTo>
                  <a:lnTo>
                    <a:pt x="279080" y="193606"/>
                  </a:lnTo>
                  <a:cubicBezTo>
                    <a:pt x="282794" y="194861"/>
                    <a:pt x="284032" y="196116"/>
                    <a:pt x="285268" y="199880"/>
                  </a:cubicBezTo>
                  <a:cubicBezTo>
                    <a:pt x="286506" y="199880"/>
                    <a:pt x="287744" y="199880"/>
                    <a:pt x="287744" y="199880"/>
                  </a:cubicBezTo>
                  <a:cubicBezTo>
                    <a:pt x="290218" y="202390"/>
                    <a:pt x="293932" y="201135"/>
                    <a:pt x="296406" y="203645"/>
                  </a:cubicBezTo>
                  <a:cubicBezTo>
                    <a:pt x="295170" y="203645"/>
                    <a:pt x="296406" y="204900"/>
                    <a:pt x="296406" y="206155"/>
                  </a:cubicBezTo>
                  <a:lnTo>
                    <a:pt x="300120" y="208664"/>
                  </a:lnTo>
                  <a:cubicBezTo>
                    <a:pt x="297644" y="207410"/>
                    <a:pt x="297644" y="208664"/>
                    <a:pt x="296406" y="208664"/>
                  </a:cubicBezTo>
                  <a:cubicBezTo>
                    <a:pt x="297644" y="209919"/>
                    <a:pt x="297644" y="209919"/>
                    <a:pt x="298882" y="209919"/>
                  </a:cubicBezTo>
                  <a:cubicBezTo>
                    <a:pt x="298882" y="209919"/>
                    <a:pt x="297644" y="209919"/>
                    <a:pt x="297644" y="211174"/>
                  </a:cubicBezTo>
                  <a:lnTo>
                    <a:pt x="302594" y="212429"/>
                  </a:lnTo>
                  <a:lnTo>
                    <a:pt x="305070" y="214939"/>
                  </a:lnTo>
                  <a:cubicBezTo>
                    <a:pt x="305070" y="214939"/>
                    <a:pt x="303832" y="214939"/>
                    <a:pt x="303832" y="216194"/>
                  </a:cubicBezTo>
                  <a:cubicBezTo>
                    <a:pt x="303832" y="213684"/>
                    <a:pt x="302594" y="214939"/>
                    <a:pt x="301356" y="214939"/>
                  </a:cubicBezTo>
                  <a:cubicBezTo>
                    <a:pt x="303832" y="216194"/>
                    <a:pt x="301356" y="214939"/>
                    <a:pt x="302594" y="216194"/>
                  </a:cubicBezTo>
                  <a:lnTo>
                    <a:pt x="303832" y="216194"/>
                  </a:lnTo>
                  <a:lnTo>
                    <a:pt x="306308" y="216194"/>
                  </a:lnTo>
                  <a:cubicBezTo>
                    <a:pt x="307544" y="218703"/>
                    <a:pt x="307544" y="218703"/>
                    <a:pt x="311258" y="219958"/>
                  </a:cubicBezTo>
                  <a:lnTo>
                    <a:pt x="310020" y="221213"/>
                  </a:lnTo>
                  <a:lnTo>
                    <a:pt x="311258" y="222468"/>
                  </a:lnTo>
                  <a:lnTo>
                    <a:pt x="308782" y="222468"/>
                  </a:lnTo>
                  <a:cubicBezTo>
                    <a:pt x="311258" y="226233"/>
                    <a:pt x="311258" y="221213"/>
                    <a:pt x="313732" y="224978"/>
                  </a:cubicBezTo>
                  <a:lnTo>
                    <a:pt x="312494" y="226233"/>
                  </a:lnTo>
                  <a:cubicBezTo>
                    <a:pt x="314970" y="227487"/>
                    <a:pt x="317446" y="226233"/>
                    <a:pt x="316208" y="228742"/>
                  </a:cubicBezTo>
                  <a:cubicBezTo>
                    <a:pt x="318682" y="228742"/>
                    <a:pt x="316208" y="224978"/>
                    <a:pt x="318682" y="227487"/>
                  </a:cubicBezTo>
                  <a:cubicBezTo>
                    <a:pt x="318682" y="228742"/>
                    <a:pt x="319920" y="231252"/>
                    <a:pt x="319920" y="232507"/>
                  </a:cubicBezTo>
                  <a:cubicBezTo>
                    <a:pt x="321158" y="232507"/>
                    <a:pt x="319920" y="229997"/>
                    <a:pt x="319920" y="228742"/>
                  </a:cubicBezTo>
                  <a:cubicBezTo>
                    <a:pt x="324870" y="233762"/>
                    <a:pt x="318682" y="236272"/>
                    <a:pt x="324870" y="238781"/>
                  </a:cubicBezTo>
                  <a:cubicBezTo>
                    <a:pt x="323632" y="236272"/>
                    <a:pt x="327346" y="238781"/>
                    <a:pt x="324870" y="235017"/>
                  </a:cubicBezTo>
                  <a:cubicBezTo>
                    <a:pt x="326108" y="236272"/>
                    <a:pt x="324870" y="240036"/>
                    <a:pt x="328584" y="240036"/>
                  </a:cubicBezTo>
                  <a:lnTo>
                    <a:pt x="326108" y="240036"/>
                  </a:lnTo>
                  <a:cubicBezTo>
                    <a:pt x="326108" y="241291"/>
                    <a:pt x="327346" y="241291"/>
                    <a:pt x="328584" y="242546"/>
                  </a:cubicBezTo>
                  <a:lnTo>
                    <a:pt x="326108" y="242546"/>
                  </a:lnTo>
                  <a:cubicBezTo>
                    <a:pt x="331058" y="243801"/>
                    <a:pt x="328584" y="248820"/>
                    <a:pt x="332296" y="247565"/>
                  </a:cubicBezTo>
                  <a:cubicBezTo>
                    <a:pt x="329820" y="248820"/>
                    <a:pt x="334770" y="248820"/>
                    <a:pt x="333534" y="251330"/>
                  </a:cubicBezTo>
                  <a:cubicBezTo>
                    <a:pt x="331058" y="250075"/>
                    <a:pt x="329820" y="245056"/>
                    <a:pt x="327346" y="246311"/>
                  </a:cubicBezTo>
                  <a:cubicBezTo>
                    <a:pt x="327346" y="247565"/>
                    <a:pt x="328584" y="247565"/>
                    <a:pt x="328584" y="248820"/>
                  </a:cubicBezTo>
                  <a:cubicBezTo>
                    <a:pt x="328584" y="248820"/>
                    <a:pt x="327346" y="248820"/>
                    <a:pt x="326108" y="248820"/>
                  </a:cubicBezTo>
                  <a:cubicBezTo>
                    <a:pt x="327346" y="252585"/>
                    <a:pt x="331058" y="252585"/>
                    <a:pt x="332296" y="253840"/>
                  </a:cubicBezTo>
                  <a:lnTo>
                    <a:pt x="331058" y="251330"/>
                  </a:lnTo>
                  <a:cubicBezTo>
                    <a:pt x="332296" y="250075"/>
                    <a:pt x="332296" y="252585"/>
                    <a:pt x="334770" y="252585"/>
                  </a:cubicBezTo>
                  <a:cubicBezTo>
                    <a:pt x="333534" y="253840"/>
                    <a:pt x="336008" y="253840"/>
                    <a:pt x="336008" y="256350"/>
                  </a:cubicBezTo>
                  <a:cubicBezTo>
                    <a:pt x="338484" y="260114"/>
                    <a:pt x="334770" y="262624"/>
                    <a:pt x="336008" y="265134"/>
                  </a:cubicBezTo>
                  <a:cubicBezTo>
                    <a:pt x="336008" y="266388"/>
                    <a:pt x="338484" y="267643"/>
                    <a:pt x="339722" y="266388"/>
                  </a:cubicBezTo>
                  <a:cubicBezTo>
                    <a:pt x="339722" y="267643"/>
                    <a:pt x="336008" y="261369"/>
                    <a:pt x="339722" y="262624"/>
                  </a:cubicBezTo>
                  <a:cubicBezTo>
                    <a:pt x="338484" y="266388"/>
                    <a:pt x="343434" y="266388"/>
                    <a:pt x="343434" y="272663"/>
                  </a:cubicBezTo>
                  <a:cubicBezTo>
                    <a:pt x="340958" y="271408"/>
                    <a:pt x="342196" y="275173"/>
                    <a:pt x="339722" y="273918"/>
                  </a:cubicBezTo>
                  <a:cubicBezTo>
                    <a:pt x="342196" y="275173"/>
                    <a:pt x="342196" y="275173"/>
                    <a:pt x="344672" y="275173"/>
                  </a:cubicBezTo>
                  <a:lnTo>
                    <a:pt x="342196" y="277682"/>
                  </a:lnTo>
                  <a:cubicBezTo>
                    <a:pt x="345908" y="280192"/>
                    <a:pt x="345908" y="277682"/>
                    <a:pt x="348384" y="281447"/>
                  </a:cubicBezTo>
                  <a:cubicBezTo>
                    <a:pt x="347146" y="280192"/>
                    <a:pt x="347146" y="283957"/>
                    <a:pt x="345908" y="283957"/>
                  </a:cubicBezTo>
                  <a:cubicBezTo>
                    <a:pt x="345908" y="283957"/>
                    <a:pt x="347146" y="286466"/>
                    <a:pt x="348384" y="286466"/>
                  </a:cubicBezTo>
                  <a:cubicBezTo>
                    <a:pt x="349622" y="291486"/>
                    <a:pt x="348384" y="291486"/>
                    <a:pt x="349622" y="295250"/>
                  </a:cubicBezTo>
                  <a:lnTo>
                    <a:pt x="350860" y="295250"/>
                  </a:lnTo>
                  <a:cubicBezTo>
                    <a:pt x="354572" y="300270"/>
                    <a:pt x="354572" y="309054"/>
                    <a:pt x="354572" y="315328"/>
                  </a:cubicBezTo>
                  <a:lnTo>
                    <a:pt x="355810" y="314074"/>
                  </a:lnTo>
                  <a:lnTo>
                    <a:pt x="355810" y="317838"/>
                  </a:lnTo>
                  <a:cubicBezTo>
                    <a:pt x="354572" y="317838"/>
                    <a:pt x="353334" y="319093"/>
                    <a:pt x="353334" y="321603"/>
                  </a:cubicBezTo>
                  <a:cubicBezTo>
                    <a:pt x="353334" y="324113"/>
                    <a:pt x="354572" y="321603"/>
                    <a:pt x="354572" y="324113"/>
                  </a:cubicBezTo>
                  <a:cubicBezTo>
                    <a:pt x="352096" y="325367"/>
                    <a:pt x="353334" y="334151"/>
                    <a:pt x="349622" y="335406"/>
                  </a:cubicBezTo>
                  <a:cubicBezTo>
                    <a:pt x="352096" y="337916"/>
                    <a:pt x="350860" y="331642"/>
                    <a:pt x="353334" y="332897"/>
                  </a:cubicBezTo>
                  <a:cubicBezTo>
                    <a:pt x="352096" y="334151"/>
                    <a:pt x="352096" y="334151"/>
                    <a:pt x="352096" y="335406"/>
                  </a:cubicBezTo>
                  <a:lnTo>
                    <a:pt x="353334" y="335406"/>
                  </a:lnTo>
                  <a:cubicBezTo>
                    <a:pt x="352096" y="342936"/>
                    <a:pt x="349622" y="345445"/>
                    <a:pt x="348384" y="351720"/>
                  </a:cubicBezTo>
                  <a:cubicBezTo>
                    <a:pt x="345908" y="352975"/>
                    <a:pt x="345908" y="354229"/>
                    <a:pt x="347146" y="355484"/>
                  </a:cubicBezTo>
                  <a:cubicBezTo>
                    <a:pt x="345908" y="356739"/>
                    <a:pt x="347146" y="354229"/>
                    <a:pt x="345908" y="354229"/>
                  </a:cubicBezTo>
                  <a:cubicBezTo>
                    <a:pt x="348384" y="360504"/>
                    <a:pt x="339722" y="361759"/>
                    <a:pt x="342196" y="365523"/>
                  </a:cubicBezTo>
                  <a:cubicBezTo>
                    <a:pt x="339722" y="363014"/>
                    <a:pt x="334770" y="366778"/>
                    <a:pt x="333534" y="363014"/>
                  </a:cubicBezTo>
                  <a:lnTo>
                    <a:pt x="332296" y="365523"/>
                  </a:lnTo>
                  <a:cubicBezTo>
                    <a:pt x="331058" y="364268"/>
                    <a:pt x="334770" y="360504"/>
                    <a:pt x="333534" y="359249"/>
                  </a:cubicBezTo>
                  <a:lnTo>
                    <a:pt x="335346" y="357411"/>
                  </a:lnTo>
                  <a:lnTo>
                    <a:pt x="335070" y="357043"/>
                  </a:lnTo>
                  <a:lnTo>
                    <a:pt x="335456" y="357300"/>
                  </a:lnTo>
                  <a:lnTo>
                    <a:pt x="337246" y="355484"/>
                  </a:lnTo>
                  <a:cubicBezTo>
                    <a:pt x="336008" y="355484"/>
                    <a:pt x="336008" y="354229"/>
                    <a:pt x="334770" y="354229"/>
                  </a:cubicBezTo>
                  <a:cubicBezTo>
                    <a:pt x="343434" y="345445"/>
                    <a:pt x="339722" y="331642"/>
                    <a:pt x="343434" y="321603"/>
                  </a:cubicBezTo>
                  <a:cubicBezTo>
                    <a:pt x="342196" y="320348"/>
                    <a:pt x="342196" y="320348"/>
                    <a:pt x="342196" y="321603"/>
                  </a:cubicBezTo>
                  <a:cubicBezTo>
                    <a:pt x="343434" y="319093"/>
                    <a:pt x="340958" y="319093"/>
                    <a:pt x="339722" y="317838"/>
                  </a:cubicBezTo>
                  <a:lnTo>
                    <a:pt x="343434" y="315328"/>
                  </a:lnTo>
                  <a:cubicBezTo>
                    <a:pt x="342196" y="314074"/>
                    <a:pt x="342196" y="315328"/>
                    <a:pt x="340958" y="314074"/>
                  </a:cubicBezTo>
                  <a:cubicBezTo>
                    <a:pt x="339722" y="309054"/>
                    <a:pt x="342196" y="304035"/>
                    <a:pt x="339722" y="299015"/>
                  </a:cubicBezTo>
                  <a:cubicBezTo>
                    <a:pt x="339722" y="297760"/>
                    <a:pt x="342196" y="299015"/>
                    <a:pt x="342196" y="296505"/>
                  </a:cubicBezTo>
                  <a:cubicBezTo>
                    <a:pt x="339722" y="300270"/>
                    <a:pt x="338484" y="291486"/>
                    <a:pt x="337246" y="293996"/>
                  </a:cubicBezTo>
                  <a:cubicBezTo>
                    <a:pt x="339722" y="291486"/>
                    <a:pt x="336008" y="286466"/>
                    <a:pt x="340958" y="286466"/>
                  </a:cubicBezTo>
                  <a:cubicBezTo>
                    <a:pt x="339722" y="283957"/>
                    <a:pt x="338484" y="285212"/>
                    <a:pt x="338484" y="286466"/>
                  </a:cubicBezTo>
                  <a:cubicBezTo>
                    <a:pt x="338484" y="282702"/>
                    <a:pt x="336008" y="281447"/>
                    <a:pt x="334770" y="280192"/>
                  </a:cubicBezTo>
                  <a:cubicBezTo>
                    <a:pt x="334770" y="277682"/>
                    <a:pt x="328584" y="267643"/>
                    <a:pt x="331058" y="265134"/>
                  </a:cubicBezTo>
                  <a:cubicBezTo>
                    <a:pt x="329820" y="267643"/>
                    <a:pt x="329820" y="265134"/>
                    <a:pt x="328584" y="265134"/>
                  </a:cubicBezTo>
                  <a:lnTo>
                    <a:pt x="326108" y="266388"/>
                  </a:lnTo>
                  <a:lnTo>
                    <a:pt x="324870" y="263879"/>
                  </a:lnTo>
                  <a:cubicBezTo>
                    <a:pt x="324870" y="262624"/>
                    <a:pt x="324870" y="262624"/>
                    <a:pt x="324870" y="262624"/>
                  </a:cubicBezTo>
                  <a:cubicBezTo>
                    <a:pt x="324870" y="262624"/>
                    <a:pt x="326108" y="262624"/>
                    <a:pt x="324870" y="260114"/>
                  </a:cubicBezTo>
                  <a:cubicBezTo>
                    <a:pt x="324870" y="258859"/>
                    <a:pt x="323632" y="258859"/>
                    <a:pt x="322396" y="258859"/>
                  </a:cubicBezTo>
                  <a:lnTo>
                    <a:pt x="319920" y="257604"/>
                  </a:lnTo>
                  <a:cubicBezTo>
                    <a:pt x="319920" y="256350"/>
                    <a:pt x="324870" y="260114"/>
                    <a:pt x="323632" y="256350"/>
                  </a:cubicBezTo>
                  <a:cubicBezTo>
                    <a:pt x="323632" y="256350"/>
                    <a:pt x="319920" y="256350"/>
                    <a:pt x="319920" y="253840"/>
                  </a:cubicBezTo>
                  <a:cubicBezTo>
                    <a:pt x="321158" y="256350"/>
                    <a:pt x="322396" y="255095"/>
                    <a:pt x="322396" y="253840"/>
                  </a:cubicBezTo>
                  <a:lnTo>
                    <a:pt x="319920" y="251330"/>
                  </a:lnTo>
                  <a:lnTo>
                    <a:pt x="318682" y="253840"/>
                  </a:lnTo>
                  <a:cubicBezTo>
                    <a:pt x="314970" y="246311"/>
                    <a:pt x="310020" y="240036"/>
                    <a:pt x="305070" y="232507"/>
                  </a:cubicBezTo>
                  <a:cubicBezTo>
                    <a:pt x="306308" y="231252"/>
                    <a:pt x="300120" y="228742"/>
                    <a:pt x="302594" y="226233"/>
                  </a:cubicBezTo>
                  <a:lnTo>
                    <a:pt x="302594" y="224978"/>
                  </a:lnTo>
                  <a:cubicBezTo>
                    <a:pt x="303832" y="226233"/>
                    <a:pt x="297644" y="223723"/>
                    <a:pt x="301356" y="227487"/>
                  </a:cubicBezTo>
                  <a:lnTo>
                    <a:pt x="297644" y="226233"/>
                  </a:lnTo>
                  <a:cubicBezTo>
                    <a:pt x="291456" y="228742"/>
                    <a:pt x="291456" y="219958"/>
                    <a:pt x="285268" y="217449"/>
                  </a:cubicBezTo>
                  <a:cubicBezTo>
                    <a:pt x="286506" y="217449"/>
                    <a:pt x="286506" y="216194"/>
                    <a:pt x="286506" y="216194"/>
                  </a:cubicBezTo>
                  <a:cubicBezTo>
                    <a:pt x="281556" y="214939"/>
                    <a:pt x="280318" y="209919"/>
                    <a:pt x="277844" y="209919"/>
                  </a:cubicBezTo>
                  <a:lnTo>
                    <a:pt x="279080" y="208664"/>
                  </a:lnTo>
                  <a:cubicBezTo>
                    <a:pt x="274130" y="207410"/>
                    <a:pt x="274130" y="207410"/>
                    <a:pt x="270418" y="203645"/>
                  </a:cubicBezTo>
                  <a:cubicBezTo>
                    <a:pt x="270418" y="203645"/>
                    <a:pt x="271656" y="203645"/>
                    <a:pt x="270418" y="202390"/>
                  </a:cubicBezTo>
                  <a:cubicBezTo>
                    <a:pt x="269180" y="202390"/>
                    <a:pt x="267942" y="203645"/>
                    <a:pt x="265468" y="201135"/>
                  </a:cubicBezTo>
                  <a:cubicBezTo>
                    <a:pt x="264230" y="199880"/>
                    <a:pt x="261756" y="199880"/>
                    <a:pt x="260518" y="198625"/>
                  </a:cubicBezTo>
                  <a:cubicBezTo>
                    <a:pt x="264230" y="193606"/>
                    <a:pt x="251854" y="196116"/>
                    <a:pt x="253092" y="191096"/>
                  </a:cubicBezTo>
                  <a:cubicBezTo>
                    <a:pt x="251854" y="191096"/>
                    <a:pt x="248142" y="189841"/>
                    <a:pt x="246904" y="189841"/>
                  </a:cubicBezTo>
                  <a:lnTo>
                    <a:pt x="246904" y="188586"/>
                  </a:lnTo>
                  <a:cubicBezTo>
                    <a:pt x="243192" y="191096"/>
                    <a:pt x="241954" y="186077"/>
                    <a:pt x="240716" y="184822"/>
                  </a:cubicBezTo>
                  <a:cubicBezTo>
                    <a:pt x="239480" y="184822"/>
                    <a:pt x="239480" y="186077"/>
                    <a:pt x="239480" y="187332"/>
                  </a:cubicBezTo>
                  <a:cubicBezTo>
                    <a:pt x="237004" y="183567"/>
                    <a:pt x="232054" y="184822"/>
                    <a:pt x="230816" y="183567"/>
                  </a:cubicBezTo>
                  <a:cubicBezTo>
                    <a:pt x="229578" y="182312"/>
                    <a:pt x="230816" y="181057"/>
                    <a:pt x="230816" y="179802"/>
                  </a:cubicBezTo>
                  <a:cubicBezTo>
                    <a:pt x="227104" y="179802"/>
                    <a:pt x="229578" y="184822"/>
                    <a:pt x="227104" y="181057"/>
                  </a:cubicBezTo>
                  <a:cubicBezTo>
                    <a:pt x="227104" y="180430"/>
                    <a:pt x="227104" y="178547"/>
                    <a:pt x="226794" y="176822"/>
                  </a:cubicBezTo>
                  <a:lnTo>
                    <a:pt x="225154" y="174329"/>
                  </a:lnTo>
                  <a:lnTo>
                    <a:pt x="225866" y="174783"/>
                  </a:lnTo>
                  <a:lnTo>
                    <a:pt x="224628" y="173528"/>
                  </a:lnTo>
                  <a:lnTo>
                    <a:pt x="225154" y="174329"/>
                  </a:lnTo>
                  <a:lnTo>
                    <a:pt x="221690" y="172117"/>
                  </a:lnTo>
                  <a:cubicBezTo>
                    <a:pt x="220606" y="171019"/>
                    <a:pt x="219678" y="170391"/>
                    <a:pt x="218440" y="172273"/>
                  </a:cubicBezTo>
                  <a:cubicBezTo>
                    <a:pt x="214728" y="168509"/>
                    <a:pt x="215966" y="172273"/>
                    <a:pt x="212252" y="168509"/>
                  </a:cubicBezTo>
                  <a:cubicBezTo>
                    <a:pt x="211016" y="167254"/>
                    <a:pt x="209778" y="165999"/>
                    <a:pt x="208540" y="167254"/>
                  </a:cubicBezTo>
                  <a:cubicBezTo>
                    <a:pt x="206066" y="167254"/>
                    <a:pt x="206066" y="165999"/>
                    <a:pt x="203590" y="165999"/>
                  </a:cubicBezTo>
                  <a:lnTo>
                    <a:pt x="202352" y="164744"/>
                  </a:lnTo>
                  <a:cubicBezTo>
                    <a:pt x="201114" y="165999"/>
                    <a:pt x="196164" y="162234"/>
                    <a:pt x="193690" y="160979"/>
                  </a:cubicBezTo>
                  <a:cubicBezTo>
                    <a:pt x="196164" y="162234"/>
                    <a:pt x="196164" y="160979"/>
                    <a:pt x="196164" y="159724"/>
                  </a:cubicBezTo>
                  <a:cubicBezTo>
                    <a:pt x="193690" y="160979"/>
                    <a:pt x="192452" y="160979"/>
                    <a:pt x="192452" y="159724"/>
                  </a:cubicBezTo>
                  <a:cubicBezTo>
                    <a:pt x="189976" y="160979"/>
                    <a:pt x="188740" y="163489"/>
                    <a:pt x="186264" y="162234"/>
                  </a:cubicBezTo>
                  <a:cubicBezTo>
                    <a:pt x="186264" y="162234"/>
                    <a:pt x="187502" y="162234"/>
                    <a:pt x="187502" y="160979"/>
                  </a:cubicBezTo>
                  <a:lnTo>
                    <a:pt x="186264" y="160979"/>
                  </a:lnTo>
                  <a:cubicBezTo>
                    <a:pt x="186264" y="160979"/>
                    <a:pt x="186264" y="160979"/>
                    <a:pt x="186264" y="159724"/>
                  </a:cubicBezTo>
                  <a:cubicBezTo>
                    <a:pt x="183788" y="160979"/>
                    <a:pt x="182552" y="158470"/>
                    <a:pt x="180076" y="157215"/>
                  </a:cubicBezTo>
                  <a:cubicBezTo>
                    <a:pt x="181314" y="157215"/>
                    <a:pt x="180076" y="155960"/>
                    <a:pt x="180076" y="155960"/>
                  </a:cubicBezTo>
                  <a:cubicBezTo>
                    <a:pt x="178838" y="157215"/>
                    <a:pt x="176364" y="152195"/>
                    <a:pt x="176364" y="155960"/>
                  </a:cubicBezTo>
                  <a:cubicBezTo>
                    <a:pt x="171414" y="149686"/>
                    <a:pt x="161512" y="147176"/>
                    <a:pt x="159038" y="144666"/>
                  </a:cubicBezTo>
                  <a:cubicBezTo>
                    <a:pt x="159038" y="143411"/>
                    <a:pt x="156562" y="143411"/>
                    <a:pt x="155326" y="143411"/>
                  </a:cubicBezTo>
                  <a:lnTo>
                    <a:pt x="156562" y="142156"/>
                  </a:lnTo>
                  <a:cubicBezTo>
                    <a:pt x="152850" y="143411"/>
                    <a:pt x="154088" y="142156"/>
                    <a:pt x="149138" y="142156"/>
                  </a:cubicBezTo>
                  <a:cubicBezTo>
                    <a:pt x="151612" y="142156"/>
                    <a:pt x="151612" y="140901"/>
                    <a:pt x="150374" y="138392"/>
                  </a:cubicBezTo>
                  <a:close/>
                  <a:moveTo>
                    <a:pt x="131812" y="133372"/>
                  </a:moveTo>
                  <a:cubicBezTo>
                    <a:pt x="131812" y="134627"/>
                    <a:pt x="131812" y="135882"/>
                    <a:pt x="131812" y="134627"/>
                  </a:cubicBezTo>
                  <a:cubicBezTo>
                    <a:pt x="130574" y="134627"/>
                    <a:pt x="130574" y="134627"/>
                    <a:pt x="130574" y="134627"/>
                  </a:cubicBezTo>
                  <a:close/>
                  <a:moveTo>
                    <a:pt x="159294" y="126335"/>
                  </a:moveTo>
                  <a:cubicBezTo>
                    <a:pt x="160668" y="126335"/>
                    <a:pt x="160668" y="127434"/>
                    <a:pt x="163416" y="126335"/>
                  </a:cubicBezTo>
                  <a:lnTo>
                    <a:pt x="159294" y="130731"/>
                  </a:lnTo>
                  <a:close/>
                  <a:moveTo>
                    <a:pt x="138694" y="116723"/>
                  </a:moveTo>
                  <a:lnTo>
                    <a:pt x="139552" y="117410"/>
                  </a:lnTo>
                  <a:cubicBezTo>
                    <a:pt x="139724" y="117066"/>
                    <a:pt x="140068" y="116723"/>
                    <a:pt x="141442" y="118096"/>
                  </a:cubicBezTo>
                  <a:cubicBezTo>
                    <a:pt x="141442" y="119470"/>
                    <a:pt x="141442" y="118096"/>
                    <a:pt x="138694" y="118096"/>
                  </a:cubicBezTo>
                  <a:lnTo>
                    <a:pt x="138694" y="116724"/>
                  </a:lnTo>
                  <a:close/>
                  <a:moveTo>
                    <a:pt x="61270" y="90707"/>
                  </a:moveTo>
                  <a:cubicBezTo>
                    <a:pt x="61270" y="90707"/>
                    <a:pt x="62508" y="90707"/>
                    <a:pt x="62508" y="91961"/>
                  </a:cubicBezTo>
                  <a:cubicBezTo>
                    <a:pt x="62508" y="90707"/>
                    <a:pt x="62508" y="90707"/>
                    <a:pt x="62508" y="90707"/>
                  </a:cubicBezTo>
                  <a:lnTo>
                    <a:pt x="62414" y="90707"/>
                  </a:lnTo>
                  <a:lnTo>
                    <a:pt x="62480" y="91092"/>
                  </a:lnTo>
                  <a:lnTo>
                    <a:pt x="62158" y="90707"/>
                  </a:lnTo>
                  <a:close/>
                  <a:moveTo>
                    <a:pt x="76902" y="82390"/>
                  </a:moveTo>
                  <a:lnTo>
                    <a:pt x="79648" y="82390"/>
                  </a:lnTo>
                  <a:lnTo>
                    <a:pt x="76902" y="85138"/>
                  </a:lnTo>
                  <a:cubicBezTo>
                    <a:pt x="76902" y="85138"/>
                    <a:pt x="76902" y="85138"/>
                    <a:pt x="76902" y="82390"/>
                  </a:cubicBezTo>
                  <a:close/>
                  <a:moveTo>
                    <a:pt x="43946" y="76903"/>
                  </a:moveTo>
                  <a:lnTo>
                    <a:pt x="45440" y="77408"/>
                  </a:lnTo>
                  <a:lnTo>
                    <a:pt x="45776" y="76903"/>
                  </a:lnTo>
                  <a:lnTo>
                    <a:pt x="46308" y="77702"/>
                  </a:lnTo>
                  <a:lnTo>
                    <a:pt x="51370" y="79413"/>
                  </a:lnTo>
                  <a:lnTo>
                    <a:pt x="50542" y="77733"/>
                  </a:lnTo>
                  <a:lnTo>
                    <a:pt x="49434" y="76903"/>
                  </a:lnTo>
                  <a:lnTo>
                    <a:pt x="50456" y="77560"/>
                  </a:lnTo>
                  <a:lnTo>
                    <a:pt x="50132" y="76903"/>
                  </a:lnTo>
                  <a:lnTo>
                    <a:pt x="51100" y="77639"/>
                  </a:lnTo>
                  <a:lnTo>
                    <a:pt x="51264" y="76903"/>
                  </a:lnTo>
                  <a:lnTo>
                    <a:pt x="52392" y="78593"/>
                  </a:lnTo>
                  <a:lnTo>
                    <a:pt x="52608" y="78158"/>
                  </a:lnTo>
                  <a:cubicBezTo>
                    <a:pt x="52608" y="79413"/>
                    <a:pt x="53846" y="80668"/>
                    <a:pt x="55084" y="80668"/>
                  </a:cubicBezTo>
                  <a:lnTo>
                    <a:pt x="52430" y="78651"/>
                  </a:lnTo>
                  <a:lnTo>
                    <a:pt x="53096" y="79648"/>
                  </a:lnTo>
                  <a:lnTo>
                    <a:pt x="52202" y="78978"/>
                  </a:lnTo>
                  <a:lnTo>
                    <a:pt x="51370" y="80668"/>
                  </a:lnTo>
                  <a:cubicBezTo>
                    <a:pt x="53846" y="83177"/>
                    <a:pt x="56320" y="83177"/>
                    <a:pt x="58796" y="84432"/>
                  </a:cubicBezTo>
                  <a:cubicBezTo>
                    <a:pt x="57558" y="81922"/>
                    <a:pt x="61270" y="84432"/>
                    <a:pt x="61270" y="81922"/>
                  </a:cubicBezTo>
                  <a:lnTo>
                    <a:pt x="60034" y="81922"/>
                  </a:lnTo>
                  <a:cubicBezTo>
                    <a:pt x="60034" y="80668"/>
                    <a:pt x="61270" y="80668"/>
                    <a:pt x="62508" y="80668"/>
                  </a:cubicBezTo>
                  <a:cubicBezTo>
                    <a:pt x="64984" y="84432"/>
                    <a:pt x="72408" y="88197"/>
                    <a:pt x="73646" y="90707"/>
                  </a:cubicBezTo>
                  <a:cubicBezTo>
                    <a:pt x="72408" y="90707"/>
                    <a:pt x="71172" y="89452"/>
                    <a:pt x="69934" y="89452"/>
                  </a:cubicBezTo>
                  <a:lnTo>
                    <a:pt x="71172" y="91961"/>
                  </a:lnTo>
                  <a:cubicBezTo>
                    <a:pt x="69934" y="90707"/>
                    <a:pt x="69934" y="88197"/>
                    <a:pt x="67458" y="86942"/>
                  </a:cubicBezTo>
                  <a:cubicBezTo>
                    <a:pt x="67458" y="88197"/>
                    <a:pt x="63746" y="88197"/>
                    <a:pt x="64984" y="90707"/>
                  </a:cubicBezTo>
                  <a:cubicBezTo>
                    <a:pt x="67458" y="95726"/>
                    <a:pt x="69934" y="90707"/>
                    <a:pt x="74884" y="94471"/>
                  </a:cubicBezTo>
                  <a:cubicBezTo>
                    <a:pt x="76122" y="94471"/>
                    <a:pt x="72408" y="95726"/>
                    <a:pt x="76122" y="96981"/>
                  </a:cubicBezTo>
                  <a:lnTo>
                    <a:pt x="84746" y="95732"/>
                  </a:lnTo>
                  <a:lnTo>
                    <a:pt x="84694" y="95681"/>
                  </a:lnTo>
                  <a:lnTo>
                    <a:pt x="79834" y="93216"/>
                  </a:lnTo>
                  <a:cubicBezTo>
                    <a:pt x="82310" y="93216"/>
                    <a:pt x="84784" y="94471"/>
                    <a:pt x="84784" y="93216"/>
                  </a:cubicBezTo>
                  <a:lnTo>
                    <a:pt x="84626" y="93377"/>
                  </a:lnTo>
                  <a:lnTo>
                    <a:pt x="85138" y="93377"/>
                  </a:lnTo>
                  <a:lnTo>
                    <a:pt x="85138" y="94471"/>
                  </a:lnTo>
                  <a:lnTo>
                    <a:pt x="86022" y="94471"/>
                  </a:lnTo>
                  <a:cubicBezTo>
                    <a:pt x="84784" y="95726"/>
                    <a:pt x="86022" y="96981"/>
                    <a:pt x="86022" y="98236"/>
                  </a:cubicBezTo>
                  <a:cubicBezTo>
                    <a:pt x="89734" y="99491"/>
                    <a:pt x="90972" y="102000"/>
                    <a:pt x="94684" y="104510"/>
                  </a:cubicBezTo>
                  <a:cubicBezTo>
                    <a:pt x="94684" y="104510"/>
                    <a:pt x="94684" y="105765"/>
                    <a:pt x="93448" y="105765"/>
                  </a:cubicBezTo>
                  <a:cubicBezTo>
                    <a:pt x="95922" y="107020"/>
                    <a:pt x="99636" y="104510"/>
                    <a:pt x="100872" y="103255"/>
                  </a:cubicBezTo>
                  <a:cubicBezTo>
                    <a:pt x="102110" y="104510"/>
                    <a:pt x="102110" y="105765"/>
                    <a:pt x="103348" y="107020"/>
                  </a:cubicBezTo>
                  <a:cubicBezTo>
                    <a:pt x="102110" y="102000"/>
                    <a:pt x="104586" y="107020"/>
                    <a:pt x="105822" y="104510"/>
                  </a:cubicBezTo>
                  <a:cubicBezTo>
                    <a:pt x="107060" y="105765"/>
                    <a:pt x="105822" y="107020"/>
                    <a:pt x="105822" y="107020"/>
                  </a:cubicBezTo>
                  <a:cubicBezTo>
                    <a:pt x="105822" y="107020"/>
                    <a:pt x="107060" y="107020"/>
                    <a:pt x="108298" y="107020"/>
                  </a:cubicBezTo>
                  <a:cubicBezTo>
                    <a:pt x="108298" y="108275"/>
                    <a:pt x="103348" y="108275"/>
                    <a:pt x="104586" y="112039"/>
                  </a:cubicBezTo>
                  <a:cubicBezTo>
                    <a:pt x="104586" y="113294"/>
                    <a:pt x="107060" y="117059"/>
                    <a:pt x="107060" y="117059"/>
                  </a:cubicBezTo>
                  <a:cubicBezTo>
                    <a:pt x="108298" y="115804"/>
                    <a:pt x="112010" y="109530"/>
                    <a:pt x="112010" y="107020"/>
                  </a:cubicBezTo>
                  <a:cubicBezTo>
                    <a:pt x="113248" y="105765"/>
                    <a:pt x="113248" y="108275"/>
                    <a:pt x="114486" y="109530"/>
                  </a:cubicBezTo>
                  <a:cubicBezTo>
                    <a:pt x="115724" y="112039"/>
                    <a:pt x="118198" y="109530"/>
                    <a:pt x="120674" y="112039"/>
                  </a:cubicBezTo>
                  <a:lnTo>
                    <a:pt x="118198" y="112039"/>
                  </a:lnTo>
                  <a:cubicBezTo>
                    <a:pt x="118198" y="112039"/>
                    <a:pt x="120674" y="113294"/>
                    <a:pt x="121912" y="113294"/>
                  </a:cubicBezTo>
                  <a:cubicBezTo>
                    <a:pt x="121912" y="114549"/>
                    <a:pt x="118198" y="115804"/>
                    <a:pt x="119436" y="115804"/>
                  </a:cubicBezTo>
                  <a:cubicBezTo>
                    <a:pt x="121912" y="118314"/>
                    <a:pt x="128098" y="117059"/>
                    <a:pt x="128098" y="115804"/>
                  </a:cubicBezTo>
                  <a:lnTo>
                    <a:pt x="121912" y="114549"/>
                  </a:lnTo>
                  <a:cubicBezTo>
                    <a:pt x="121912" y="112039"/>
                    <a:pt x="125624" y="114549"/>
                    <a:pt x="128098" y="112039"/>
                  </a:cubicBezTo>
                  <a:lnTo>
                    <a:pt x="131812" y="115804"/>
                  </a:lnTo>
                  <a:cubicBezTo>
                    <a:pt x="131812" y="115804"/>
                    <a:pt x="129336" y="114549"/>
                    <a:pt x="129336" y="115804"/>
                  </a:cubicBezTo>
                  <a:cubicBezTo>
                    <a:pt x="131812" y="118314"/>
                    <a:pt x="129336" y="117059"/>
                    <a:pt x="131812" y="118314"/>
                  </a:cubicBezTo>
                  <a:cubicBezTo>
                    <a:pt x="128098" y="119569"/>
                    <a:pt x="120674" y="122078"/>
                    <a:pt x="118198" y="123333"/>
                  </a:cubicBezTo>
                  <a:lnTo>
                    <a:pt x="120674" y="123333"/>
                  </a:lnTo>
                  <a:lnTo>
                    <a:pt x="120674" y="125843"/>
                  </a:lnTo>
                  <a:cubicBezTo>
                    <a:pt x="125624" y="125843"/>
                    <a:pt x="131812" y="122078"/>
                    <a:pt x="133050" y="120823"/>
                  </a:cubicBezTo>
                  <a:cubicBezTo>
                    <a:pt x="134286" y="122078"/>
                    <a:pt x="131812" y="124588"/>
                    <a:pt x="131812" y="124588"/>
                  </a:cubicBezTo>
                  <a:cubicBezTo>
                    <a:pt x="135524" y="127098"/>
                    <a:pt x="138000" y="122078"/>
                    <a:pt x="141712" y="124588"/>
                  </a:cubicBezTo>
                  <a:lnTo>
                    <a:pt x="140474" y="123333"/>
                  </a:lnTo>
                  <a:cubicBezTo>
                    <a:pt x="141712" y="123333"/>
                    <a:pt x="142950" y="125843"/>
                    <a:pt x="142950" y="124588"/>
                  </a:cubicBezTo>
                  <a:cubicBezTo>
                    <a:pt x="144188" y="125843"/>
                    <a:pt x="142950" y="128353"/>
                    <a:pt x="142950" y="128353"/>
                  </a:cubicBezTo>
                  <a:lnTo>
                    <a:pt x="147900" y="127098"/>
                  </a:lnTo>
                  <a:cubicBezTo>
                    <a:pt x="146662" y="127098"/>
                    <a:pt x="145424" y="129608"/>
                    <a:pt x="145424" y="130862"/>
                  </a:cubicBezTo>
                  <a:cubicBezTo>
                    <a:pt x="146662" y="130862"/>
                    <a:pt x="149138" y="128353"/>
                    <a:pt x="149138" y="128353"/>
                  </a:cubicBezTo>
                  <a:cubicBezTo>
                    <a:pt x="150374" y="130862"/>
                    <a:pt x="150374" y="129608"/>
                    <a:pt x="151612" y="133372"/>
                  </a:cubicBezTo>
                  <a:cubicBezTo>
                    <a:pt x="151612" y="133372"/>
                    <a:pt x="152850" y="129608"/>
                    <a:pt x="151612" y="129608"/>
                  </a:cubicBezTo>
                  <a:cubicBezTo>
                    <a:pt x="154088" y="129608"/>
                    <a:pt x="155326" y="129608"/>
                    <a:pt x="155326" y="130862"/>
                  </a:cubicBezTo>
                  <a:cubicBezTo>
                    <a:pt x="152850" y="130862"/>
                    <a:pt x="151612" y="137137"/>
                    <a:pt x="150374" y="138392"/>
                  </a:cubicBezTo>
                  <a:lnTo>
                    <a:pt x="146662" y="139647"/>
                  </a:lnTo>
                  <a:lnTo>
                    <a:pt x="146662" y="137137"/>
                  </a:lnTo>
                  <a:lnTo>
                    <a:pt x="143362" y="136022"/>
                  </a:lnTo>
                  <a:lnTo>
                    <a:pt x="144188" y="135882"/>
                  </a:lnTo>
                  <a:cubicBezTo>
                    <a:pt x="142950" y="135882"/>
                    <a:pt x="144188" y="137137"/>
                    <a:pt x="142950" y="135882"/>
                  </a:cubicBezTo>
                  <a:lnTo>
                    <a:pt x="143362" y="136022"/>
                  </a:lnTo>
                  <a:lnTo>
                    <a:pt x="136762" y="137137"/>
                  </a:lnTo>
                  <a:lnTo>
                    <a:pt x="134398" y="133543"/>
                  </a:lnTo>
                  <a:lnTo>
                    <a:pt x="134142" y="133372"/>
                  </a:lnTo>
                  <a:lnTo>
                    <a:pt x="131812" y="133372"/>
                  </a:lnTo>
                  <a:cubicBezTo>
                    <a:pt x="129336" y="133372"/>
                    <a:pt x="129336" y="132117"/>
                    <a:pt x="128098" y="132117"/>
                  </a:cubicBezTo>
                  <a:cubicBezTo>
                    <a:pt x="128098" y="130862"/>
                    <a:pt x="126862" y="130862"/>
                    <a:pt x="125624" y="130862"/>
                  </a:cubicBezTo>
                  <a:cubicBezTo>
                    <a:pt x="124386" y="127098"/>
                    <a:pt x="116960" y="129608"/>
                    <a:pt x="114486" y="124588"/>
                  </a:cubicBezTo>
                  <a:cubicBezTo>
                    <a:pt x="114486" y="125843"/>
                    <a:pt x="115724" y="125843"/>
                    <a:pt x="116960" y="125843"/>
                  </a:cubicBezTo>
                  <a:cubicBezTo>
                    <a:pt x="113248" y="123333"/>
                    <a:pt x="110774" y="120823"/>
                    <a:pt x="108298" y="120823"/>
                  </a:cubicBezTo>
                  <a:lnTo>
                    <a:pt x="108298" y="122078"/>
                  </a:lnTo>
                  <a:cubicBezTo>
                    <a:pt x="104586" y="120823"/>
                    <a:pt x="103348" y="120823"/>
                    <a:pt x="100872" y="118314"/>
                  </a:cubicBezTo>
                  <a:lnTo>
                    <a:pt x="100872" y="120823"/>
                  </a:lnTo>
                  <a:cubicBezTo>
                    <a:pt x="98398" y="118314"/>
                    <a:pt x="90972" y="117059"/>
                    <a:pt x="90972" y="113294"/>
                  </a:cubicBezTo>
                  <a:cubicBezTo>
                    <a:pt x="89734" y="114549"/>
                    <a:pt x="87260" y="109530"/>
                    <a:pt x="86022" y="109530"/>
                  </a:cubicBezTo>
                  <a:lnTo>
                    <a:pt x="86022" y="108275"/>
                  </a:lnTo>
                  <a:cubicBezTo>
                    <a:pt x="84784" y="107020"/>
                    <a:pt x="83546" y="107020"/>
                    <a:pt x="81072" y="107020"/>
                  </a:cubicBezTo>
                  <a:cubicBezTo>
                    <a:pt x="78596" y="102000"/>
                    <a:pt x="73646" y="100746"/>
                    <a:pt x="71172" y="98236"/>
                  </a:cubicBezTo>
                  <a:lnTo>
                    <a:pt x="67458" y="95726"/>
                  </a:lnTo>
                  <a:cubicBezTo>
                    <a:pt x="68696" y="95726"/>
                    <a:pt x="66222" y="96981"/>
                    <a:pt x="64984" y="95726"/>
                  </a:cubicBezTo>
                  <a:cubicBezTo>
                    <a:pt x="63746" y="95726"/>
                    <a:pt x="62508" y="94471"/>
                    <a:pt x="61270" y="93216"/>
                  </a:cubicBezTo>
                  <a:lnTo>
                    <a:pt x="60034" y="90707"/>
                  </a:lnTo>
                  <a:cubicBezTo>
                    <a:pt x="62508" y="91961"/>
                    <a:pt x="60034" y="89452"/>
                    <a:pt x="61270" y="88197"/>
                  </a:cubicBezTo>
                  <a:lnTo>
                    <a:pt x="58796" y="88197"/>
                  </a:lnTo>
                  <a:cubicBezTo>
                    <a:pt x="58796" y="86942"/>
                    <a:pt x="60034" y="88197"/>
                    <a:pt x="60034" y="86942"/>
                  </a:cubicBezTo>
                  <a:cubicBezTo>
                    <a:pt x="57558" y="86942"/>
                    <a:pt x="56320" y="84432"/>
                    <a:pt x="53846" y="84432"/>
                  </a:cubicBezTo>
                  <a:cubicBezTo>
                    <a:pt x="53846" y="85687"/>
                    <a:pt x="53846" y="85687"/>
                    <a:pt x="53846" y="86942"/>
                  </a:cubicBezTo>
                  <a:cubicBezTo>
                    <a:pt x="51370" y="84432"/>
                    <a:pt x="51370" y="86942"/>
                    <a:pt x="51370" y="86942"/>
                  </a:cubicBezTo>
                  <a:cubicBezTo>
                    <a:pt x="51370" y="83177"/>
                    <a:pt x="48896" y="84432"/>
                    <a:pt x="50132" y="80668"/>
                  </a:cubicBezTo>
                  <a:cubicBezTo>
                    <a:pt x="50132" y="84432"/>
                    <a:pt x="45182" y="76903"/>
                    <a:pt x="43946" y="80668"/>
                  </a:cubicBezTo>
                  <a:lnTo>
                    <a:pt x="43946" y="79648"/>
                  </a:lnTo>
                  <a:lnTo>
                    <a:pt x="43946" y="78315"/>
                  </a:lnTo>
                  <a:cubicBezTo>
                    <a:pt x="43946" y="78158"/>
                    <a:pt x="43946" y="78158"/>
                    <a:pt x="43946" y="76903"/>
                  </a:cubicBezTo>
                  <a:close/>
                  <a:moveTo>
                    <a:pt x="54930" y="71404"/>
                  </a:moveTo>
                  <a:lnTo>
                    <a:pt x="57676" y="74152"/>
                  </a:lnTo>
                  <a:lnTo>
                    <a:pt x="56990" y="74152"/>
                  </a:lnTo>
                  <a:lnTo>
                    <a:pt x="57676" y="75067"/>
                  </a:lnTo>
                  <a:lnTo>
                    <a:pt x="56304" y="74152"/>
                  </a:lnTo>
                  <a:lnTo>
                    <a:pt x="54930" y="74152"/>
                  </a:lnTo>
                  <a:lnTo>
                    <a:pt x="54930" y="73236"/>
                  </a:lnTo>
                  <a:close/>
                  <a:moveTo>
                    <a:pt x="52180" y="71404"/>
                  </a:moveTo>
                  <a:cubicBezTo>
                    <a:pt x="52180" y="71404"/>
                    <a:pt x="52180" y="71404"/>
                    <a:pt x="52180" y="74152"/>
                  </a:cubicBezTo>
                  <a:cubicBezTo>
                    <a:pt x="52180" y="71404"/>
                    <a:pt x="49434" y="71404"/>
                    <a:pt x="52180" y="71404"/>
                  </a:cubicBezTo>
                  <a:close/>
                  <a:moveTo>
                    <a:pt x="39034" y="67682"/>
                  </a:moveTo>
                  <a:lnTo>
                    <a:pt x="42568" y="70035"/>
                  </a:lnTo>
                  <a:cubicBezTo>
                    <a:pt x="42568" y="70035"/>
                    <a:pt x="41194" y="70035"/>
                    <a:pt x="39820" y="70035"/>
                  </a:cubicBezTo>
                  <a:close/>
                  <a:moveTo>
                    <a:pt x="38446" y="67290"/>
                  </a:moveTo>
                  <a:lnTo>
                    <a:pt x="38904" y="67290"/>
                  </a:lnTo>
                  <a:lnTo>
                    <a:pt x="39034" y="67682"/>
                  </a:lnTo>
                  <a:close/>
                  <a:moveTo>
                    <a:pt x="48064" y="65917"/>
                  </a:moveTo>
                  <a:cubicBezTo>
                    <a:pt x="49438" y="67747"/>
                    <a:pt x="52184" y="67747"/>
                    <a:pt x="52184" y="67747"/>
                  </a:cubicBezTo>
                  <a:cubicBezTo>
                    <a:pt x="52184" y="68662"/>
                    <a:pt x="53558" y="68662"/>
                    <a:pt x="53558" y="68662"/>
                  </a:cubicBezTo>
                  <a:cubicBezTo>
                    <a:pt x="52184" y="69578"/>
                    <a:pt x="48064" y="68662"/>
                    <a:pt x="48064" y="69578"/>
                  </a:cubicBezTo>
                  <a:cubicBezTo>
                    <a:pt x="48064" y="68662"/>
                    <a:pt x="49438" y="68662"/>
                    <a:pt x="46692" y="67747"/>
                  </a:cubicBezTo>
                  <a:cubicBezTo>
                    <a:pt x="43946" y="67747"/>
                    <a:pt x="46692" y="69578"/>
                    <a:pt x="46692" y="70493"/>
                  </a:cubicBezTo>
                  <a:cubicBezTo>
                    <a:pt x="43946" y="69578"/>
                    <a:pt x="43946" y="69578"/>
                    <a:pt x="43946" y="69578"/>
                  </a:cubicBezTo>
                  <a:cubicBezTo>
                    <a:pt x="43946" y="68662"/>
                    <a:pt x="45318" y="65917"/>
                    <a:pt x="48064" y="65917"/>
                  </a:cubicBezTo>
                  <a:close/>
                  <a:moveTo>
                    <a:pt x="38446" y="65917"/>
                  </a:moveTo>
                  <a:lnTo>
                    <a:pt x="39820" y="67290"/>
                  </a:lnTo>
                  <a:lnTo>
                    <a:pt x="38904" y="67290"/>
                  </a:lnTo>
                  <a:close/>
                  <a:moveTo>
                    <a:pt x="32958" y="61517"/>
                  </a:moveTo>
                  <a:cubicBezTo>
                    <a:pt x="32958" y="62616"/>
                    <a:pt x="33874" y="62616"/>
                    <a:pt x="34790" y="62616"/>
                  </a:cubicBezTo>
                  <a:cubicBezTo>
                    <a:pt x="35704" y="64814"/>
                    <a:pt x="35704" y="64814"/>
                    <a:pt x="36620" y="64814"/>
                  </a:cubicBezTo>
                  <a:lnTo>
                    <a:pt x="33874" y="63715"/>
                  </a:lnTo>
                  <a:cubicBezTo>
                    <a:pt x="33874" y="62616"/>
                    <a:pt x="32958" y="62616"/>
                    <a:pt x="32958" y="61517"/>
                  </a:cubicBezTo>
                  <a:close/>
                  <a:moveTo>
                    <a:pt x="34790" y="60418"/>
                  </a:moveTo>
                  <a:cubicBezTo>
                    <a:pt x="35704" y="61517"/>
                    <a:pt x="35704" y="60418"/>
                    <a:pt x="37534" y="61517"/>
                  </a:cubicBezTo>
                  <a:cubicBezTo>
                    <a:pt x="36620" y="62616"/>
                    <a:pt x="35704" y="62616"/>
                    <a:pt x="34790" y="62616"/>
                  </a:cubicBezTo>
                  <a:cubicBezTo>
                    <a:pt x="32958" y="60418"/>
                    <a:pt x="36620" y="62616"/>
                    <a:pt x="34790" y="60418"/>
                  </a:cubicBezTo>
                  <a:close/>
                  <a:moveTo>
                    <a:pt x="28834" y="60418"/>
                  </a:moveTo>
                  <a:cubicBezTo>
                    <a:pt x="28834" y="62250"/>
                    <a:pt x="30208" y="64081"/>
                    <a:pt x="31582" y="64081"/>
                  </a:cubicBezTo>
                  <a:cubicBezTo>
                    <a:pt x="30208" y="64081"/>
                    <a:pt x="28834" y="64081"/>
                    <a:pt x="27460" y="62250"/>
                  </a:cubicBezTo>
                  <a:cubicBezTo>
                    <a:pt x="28148" y="63166"/>
                    <a:pt x="28148" y="62708"/>
                    <a:pt x="28148" y="62021"/>
                  </a:cubicBezTo>
                  <a:lnTo>
                    <a:pt x="28422" y="61380"/>
                  </a:lnTo>
                  <a:close/>
                  <a:moveTo>
                    <a:pt x="32958" y="56303"/>
                  </a:moveTo>
                  <a:cubicBezTo>
                    <a:pt x="32958" y="56303"/>
                    <a:pt x="34790" y="54930"/>
                    <a:pt x="36620" y="56303"/>
                  </a:cubicBezTo>
                  <a:lnTo>
                    <a:pt x="36620" y="59048"/>
                  </a:lnTo>
                  <a:close/>
                  <a:moveTo>
                    <a:pt x="23804" y="54930"/>
                  </a:moveTo>
                  <a:lnTo>
                    <a:pt x="24718" y="54930"/>
                  </a:lnTo>
                  <a:lnTo>
                    <a:pt x="25634" y="54930"/>
                  </a:lnTo>
                  <a:lnTo>
                    <a:pt x="23804" y="57676"/>
                  </a:lnTo>
                  <a:cubicBezTo>
                    <a:pt x="21974" y="57676"/>
                    <a:pt x="23804" y="54930"/>
                    <a:pt x="23804" y="54930"/>
                  </a:cubicBezTo>
                  <a:close/>
                  <a:moveTo>
                    <a:pt x="21974" y="49432"/>
                  </a:moveTo>
                  <a:lnTo>
                    <a:pt x="24718" y="49432"/>
                  </a:lnTo>
                  <a:lnTo>
                    <a:pt x="23542" y="51002"/>
                  </a:lnTo>
                  <a:lnTo>
                    <a:pt x="23346" y="51264"/>
                  </a:lnTo>
                  <a:lnTo>
                    <a:pt x="21974" y="53095"/>
                  </a:lnTo>
                  <a:cubicBezTo>
                    <a:pt x="21974" y="51264"/>
                    <a:pt x="21974" y="49432"/>
                    <a:pt x="21974" y="49432"/>
                  </a:cubicBezTo>
                  <a:close/>
                  <a:moveTo>
                    <a:pt x="26092" y="43944"/>
                  </a:moveTo>
                  <a:lnTo>
                    <a:pt x="25268" y="45774"/>
                  </a:lnTo>
                  <a:lnTo>
                    <a:pt x="25634" y="45774"/>
                  </a:lnTo>
                  <a:cubicBezTo>
                    <a:pt x="25634" y="46690"/>
                    <a:pt x="23804" y="48520"/>
                    <a:pt x="23804" y="48520"/>
                  </a:cubicBezTo>
                  <a:lnTo>
                    <a:pt x="23804" y="46045"/>
                  </a:lnTo>
                  <a:lnTo>
                    <a:pt x="21974" y="45774"/>
                  </a:lnTo>
                  <a:cubicBezTo>
                    <a:pt x="24718" y="45774"/>
                    <a:pt x="24718" y="43944"/>
                    <a:pt x="26092" y="43944"/>
                  </a:cubicBezTo>
                  <a:close/>
                  <a:moveTo>
                    <a:pt x="10986" y="43944"/>
                  </a:moveTo>
                  <a:lnTo>
                    <a:pt x="12816" y="43944"/>
                  </a:lnTo>
                  <a:lnTo>
                    <a:pt x="13732" y="43944"/>
                  </a:lnTo>
                  <a:cubicBezTo>
                    <a:pt x="13732" y="47605"/>
                    <a:pt x="13732" y="47605"/>
                    <a:pt x="10986" y="45774"/>
                  </a:cubicBezTo>
                  <a:cubicBezTo>
                    <a:pt x="10986" y="47605"/>
                    <a:pt x="10986" y="43944"/>
                    <a:pt x="10986" y="43944"/>
                  </a:cubicBezTo>
                  <a:close/>
                  <a:moveTo>
                    <a:pt x="16474" y="38446"/>
                  </a:moveTo>
                  <a:lnTo>
                    <a:pt x="20596" y="41194"/>
                  </a:lnTo>
                  <a:lnTo>
                    <a:pt x="19222" y="41194"/>
                  </a:lnTo>
                  <a:close/>
                  <a:moveTo>
                    <a:pt x="10986" y="38446"/>
                  </a:moveTo>
                  <a:cubicBezTo>
                    <a:pt x="14646" y="42109"/>
                    <a:pt x="10986" y="40278"/>
                    <a:pt x="10986" y="42109"/>
                  </a:cubicBezTo>
                  <a:cubicBezTo>
                    <a:pt x="10986" y="40278"/>
                    <a:pt x="10986" y="40278"/>
                    <a:pt x="10986" y="40278"/>
                  </a:cubicBezTo>
                  <a:lnTo>
                    <a:pt x="10986" y="39477"/>
                  </a:lnTo>
                  <a:close/>
                  <a:moveTo>
                    <a:pt x="5488" y="21972"/>
                  </a:moveTo>
                  <a:lnTo>
                    <a:pt x="7320" y="21972"/>
                  </a:lnTo>
                  <a:cubicBezTo>
                    <a:pt x="7320" y="26680"/>
                    <a:pt x="10068" y="28250"/>
                    <a:pt x="8236" y="31389"/>
                  </a:cubicBezTo>
                  <a:cubicBezTo>
                    <a:pt x="8236" y="28250"/>
                    <a:pt x="6404" y="25111"/>
                    <a:pt x="5488" y="21972"/>
                  </a:cubicBezTo>
                  <a:close/>
                  <a:moveTo>
                    <a:pt x="5488" y="16474"/>
                  </a:moveTo>
                  <a:lnTo>
                    <a:pt x="7320" y="16474"/>
                  </a:lnTo>
                  <a:lnTo>
                    <a:pt x="9152" y="19222"/>
                  </a:lnTo>
                  <a:close/>
                  <a:moveTo>
                    <a:pt x="0" y="0"/>
                  </a:moveTo>
                  <a:cubicBezTo>
                    <a:pt x="0" y="1373"/>
                    <a:pt x="3660" y="0"/>
                    <a:pt x="183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2" name="Freeform 111">
              <a:extLst>
                <a:ext uri="{FF2B5EF4-FFF2-40B4-BE49-F238E27FC236}">
                  <a16:creationId xmlns:a16="http://schemas.microsoft.com/office/drawing/2014/main" id="{EB49A3CE-0B8A-4F42-8BCE-A0BC1A298BE4}"/>
                </a:ext>
              </a:extLst>
            </p:cNvPr>
            <p:cNvSpPr>
              <a:spLocks noChangeArrowheads="1"/>
            </p:cNvSpPr>
            <p:nvPr/>
          </p:nvSpPr>
          <p:spPr bwMode="auto">
            <a:xfrm>
              <a:off x="21664331" y="11301880"/>
              <a:ext cx="365524" cy="365523"/>
            </a:xfrm>
            <a:custGeom>
              <a:avLst/>
              <a:gdLst>
                <a:gd name="connsiteX0" fmla="*/ 340568 w 365524"/>
                <a:gd name="connsiteY0" fmla="*/ 357043 h 365523"/>
                <a:gd name="connsiteX1" fmla="*/ 343314 w 365524"/>
                <a:gd name="connsiteY1" fmla="*/ 358875 h 365523"/>
                <a:gd name="connsiteX2" fmla="*/ 340568 w 365524"/>
                <a:gd name="connsiteY2" fmla="*/ 360706 h 365523"/>
                <a:gd name="connsiteX3" fmla="*/ 337818 w 365524"/>
                <a:gd name="connsiteY3" fmla="*/ 357043 h 365523"/>
                <a:gd name="connsiteX4" fmla="*/ 337818 w 365524"/>
                <a:gd name="connsiteY4" fmla="*/ 358875 h 365523"/>
                <a:gd name="connsiteX5" fmla="*/ 335070 w 365524"/>
                <a:gd name="connsiteY5" fmla="*/ 360706 h 365523"/>
                <a:gd name="connsiteX6" fmla="*/ 312842 w 365524"/>
                <a:gd name="connsiteY6" fmla="*/ 226233 h 365523"/>
                <a:gd name="connsiteX7" fmla="*/ 313032 w 365524"/>
                <a:gd name="connsiteY7" fmla="*/ 227328 h 365523"/>
                <a:gd name="connsiteX8" fmla="*/ 312842 w 365524"/>
                <a:gd name="connsiteY8" fmla="*/ 227487 h 365523"/>
                <a:gd name="connsiteX9" fmla="*/ 280140 w 365524"/>
                <a:gd name="connsiteY9" fmla="*/ 181265 h 365523"/>
                <a:gd name="connsiteX10" fmla="*/ 283802 w 365524"/>
                <a:gd name="connsiteY10" fmla="*/ 182639 h 365523"/>
                <a:gd name="connsiteX11" fmla="*/ 280140 w 365524"/>
                <a:gd name="connsiteY11" fmla="*/ 181265 h 365523"/>
                <a:gd name="connsiteX12" fmla="*/ 193054 w 365524"/>
                <a:gd name="connsiteY12" fmla="*/ 145921 h 365523"/>
                <a:gd name="connsiteX13" fmla="*/ 196190 w 365524"/>
                <a:gd name="connsiteY13" fmla="*/ 145921 h 365523"/>
                <a:gd name="connsiteX14" fmla="*/ 196190 w 365524"/>
                <a:gd name="connsiteY14" fmla="*/ 147176 h 365523"/>
                <a:gd name="connsiteX15" fmla="*/ 190884 w 365524"/>
                <a:gd name="connsiteY15" fmla="*/ 145053 h 365523"/>
                <a:gd name="connsiteX16" fmla="*/ 193054 w 365524"/>
                <a:gd name="connsiteY16" fmla="*/ 145921 h 365523"/>
                <a:gd name="connsiteX17" fmla="*/ 191174 w 365524"/>
                <a:gd name="connsiteY17" fmla="*/ 145921 h 365523"/>
                <a:gd name="connsiteX18" fmla="*/ 143916 w 365524"/>
                <a:gd name="connsiteY18" fmla="*/ 116723 h 365523"/>
                <a:gd name="connsiteX19" fmla="*/ 147210 w 365524"/>
                <a:gd name="connsiteY19" fmla="*/ 118096 h 365523"/>
                <a:gd name="connsiteX20" fmla="*/ 143916 w 365524"/>
                <a:gd name="connsiteY20" fmla="*/ 118096 h 365523"/>
                <a:gd name="connsiteX21" fmla="*/ 143916 w 365524"/>
                <a:gd name="connsiteY21" fmla="*/ 116723 h 365523"/>
                <a:gd name="connsiteX22" fmla="*/ 134728 w 365524"/>
                <a:gd name="connsiteY22" fmla="*/ 112039 h 365523"/>
                <a:gd name="connsiteX23" fmla="*/ 138492 w 365524"/>
                <a:gd name="connsiteY23" fmla="*/ 115804 h 365523"/>
                <a:gd name="connsiteX24" fmla="*/ 135984 w 365524"/>
                <a:gd name="connsiteY24" fmla="*/ 115804 h 365523"/>
                <a:gd name="connsiteX25" fmla="*/ 128458 w 365524"/>
                <a:gd name="connsiteY25" fmla="*/ 114549 h 365523"/>
                <a:gd name="connsiteX26" fmla="*/ 134728 w 365524"/>
                <a:gd name="connsiteY26" fmla="*/ 112039 h 365523"/>
                <a:gd name="connsiteX27" fmla="*/ 82388 w 365524"/>
                <a:gd name="connsiteY27" fmla="*/ 93377 h 365523"/>
                <a:gd name="connsiteX28" fmla="*/ 84220 w 365524"/>
                <a:gd name="connsiteY28" fmla="*/ 93377 h 365523"/>
                <a:gd name="connsiteX29" fmla="*/ 86052 w 365524"/>
                <a:gd name="connsiteY29" fmla="*/ 96124 h 365523"/>
                <a:gd name="connsiteX30" fmla="*/ 61332 w 365524"/>
                <a:gd name="connsiteY30" fmla="*/ 89719 h 365523"/>
                <a:gd name="connsiteX31" fmla="*/ 62248 w 365524"/>
                <a:gd name="connsiteY31" fmla="*/ 89719 h 365523"/>
                <a:gd name="connsiteX32" fmla="*/ 61332 w 365524"/>
                <a:gd name="connsiteY32" fmla="*/ 89719 h 365523"/>
                <a:gd name="connsiteX33" fmla="*/ 82388 w 365524"/>
                <a:gd name="connsiteY33" fmla="*/ 82390 h 365523"/>
                <a:gd name="connsiteX34" fmla="*/ 86052 w 365524"/>
                <a:gd name="connsiteY34" fmla="*/ 82390 h 365523"/>
                <a:gd name="connsiteX35" fmla="*/ 82388 w 365524"/>
                <a:gd name="connsiteY35" fmla="*/ 85138 h 365523"/>
                <a:gd name="connsiteX36" fmla="*/ 82388 w 365524"/>
                <a:gd name="connsiteY36" fmla="*/ 82390 h 365523"/>
                <a:gd name="connsiteX37" fmla="*/ 59470 w 365524"/>
                <a:gd name="connsiteY37" fmla="*/ 78158 h 365523"/>
                <a:gd name="connsiteX38" fmla="*/ 60724 w 365524"/>
                <a:gd name="connsiteY38" fmla="*/ 80668 h 365523"/>
                <a:gd name="connsiteX39" fmla="*/ 59052 w 365524"/>
                <a:gd name="connsiteY39" fmla="*/ 78995 h 365523"/>
                <a:gd name="connsiteX40" fmla="*/ 60416 w 365524"/>
                <a:gd name="connsiteY40" fmla="*/ 76903 h 365523"/>
                <a:gd name="connsiteX41" fmla="*/ 62248 w 365524"/>
                <a:gd name="connsiteY41" fmla="*/ 76903 h 365523"/>
                <a:gd name="connsiteX42" fmla="*/ 64080 w 365524"/>
                <a:gd name="connsiteY42" fmla="*/ 78733 h 365523"/>
                <a:gd name="connsiteX43" fmla="*/ 60416 w 365524"/>
                <a:gd name="connsiteY43" fmla="*/ 76903 h 365523"/>
                <a:gd name="connsiteX44" fmla="*/ 49436 w 365524"/>
                <a:gd name="connsiteY44" fmla="*/ 76903 h 365523"/>
                <a:gd name="connsiteX45" fmla="*/ 51492 w 365524"/>
                <a:gd name="connsiteY45" fmla="*/ 77589 h 365523"/>
                <a:gd name="connsiteX46" fmla="*/ 52178 w 365524"/>
                <a:gd name="connsiteY46" fmla="*/ 76903 h 365523"/>
                <a:gd name="connsiteX47" fmla="*/ 52178 w 365524"/>
                <a:gd name="connsiteY47" fmla="*/ 77818 h 365523"/>
                <a:gd name="connsiteX48" fmla="*/ 56960 w 365524"/>
                <a:gd name="connsiteY48" fmla="*/ 79413 h 365523"/>
                <a:gd name="connsiteX49" fmla="*/ 56960 w 365524"/>
                <a:gd name="connsiteY49" fmla="*/ 78426 h 365523"/>
                <a:gd name="connsiteX50" fmla="*/ 54928 w 365524"/>
                <a:gd name="connsiteY50" fmla="*/ 76903 h 365523"/>
                <a:gd name="connsiteX51" fmla="*/ 56760 w 365524"/>
                <a:gd name="connsiteY51" fmla="*/ 76903 h 365523"/>
                <a:gd name="connsiteX52" fmla="*/ 56960 w 365524"/>
                <a:gd name="connsiteY52" fmla="*/ 77203 h 365523"/>
                <a:gd name="connsiteX53" fmla="*/ 56960 w 365524"/>
                <a:gd name="connsiteY53" fmla="*/ 76903 h 365523"/>
                <a:gd name="connsiteX54" fmla="*/ 59052 w 365524"/>
                <a:gd name="connsiteY54" fmla="*/ 78995 h 365523"/>
                <a:gd name="connsiteX55" fmla="*/ 58216 w 365524"/>
                <a:gd name="connsiteY55" fmla="*/ 80668 h 365523"/>
                <a:gd name="connsiteX56" fmla="*/ 65742 w 365524"/>
                <a:gd name="connsiteY56" fmla="*/ 84432 h 365523"/>
                <a:gd name="connsiteX57" fmla="*/ 68250 w 365524"/>
                <a:gd name="connsiteY57" fmla="*/ 81922 h 365523"/>
                <a:gd name="connsiteX58" fmla="*/ 65742 w 365524"/>
                <a:gd name="connsiteY58" fmla="*/ 81922 h 365523"/>
                <a:gd name="connsiteX59" fmla="*/ 68250 w 365524"/>
                <a:gd name="connsiteY59" fmla="*/ 80668 h 365523"/>
                <a:gd name="connsiteX60" fmla="*/ 79538 w 365524"/>
                <a:gd name="connsiteY60" fmla="*/ 90707 h 365523"/>
                <a:gd name="connsiteX61" fmla="*/ 77030 w 365524"/>
                <a:gd name="connsiteY61" fmla="*/ 89452 h 365523"/>
                <a:gd name="connsiteX62" fmla="*/ 77030 w 365524"/>
                <a:gd name="connsiteY62" fmla="*/ 91961 h 365523"/>
                <a:gd name="connsiteX63" fmla="*/ 73268 w 365524"/>
                <a:gd name="connsiteY63" fmla="*/ 86942 h 365523"/>
                <a:gd name="connsiteX64" fmla="*/ 70758 w 365524"/>
                <a:gd name="connsiteY64" fmla="*/ 90707 h 365523"/>
                <a:gd name="connsiteX65" fmla="*/ 82048 w 365524"/>
                <a:gd name="connsiteY65" fmla="*/ 94471 h 365523"/>
                <a:gd name="connsiteX66" fmla="*/ 82048 w 365524"/>
                <a:gd name="connsiteY66" fmla="*/ 96981 h 365523"/>
                <a:gd name="connsiteX67" fmla="*/ 92082 w 365524"/>
                <a:gd name="connsiteY67" fmla="*/ 95726 h 365523"/>
                <a:gd name="connsiteX68" fmla="*/ 87064 w 365524"/>
                <a:gd name="connsiteY68" fmla="*/ 93216 h 365523"/>
                <a:gd name="connsiteX69" fmla="*/ 92082 w 365524"/>
                <a:gd name="connsiteY69" fmla="*/ 93216 h 365523"/>
                <a:gd name="connsiteX70" fmla="*/ 89574 w 365524"/>
                <a:gd name="connsiteY70" fmla="*/ 94471 h 365523"/>
                <a:gd name="connsiteX71" fmla="*/ 93336 w 365524"/>
                <a:gd name="connsiteY71" fmla="*/ 94471 h 365523"/>
                <a:gd name="connsiteX72" fmla="*/ 93336 w 365524"/>
                <a:gd name="connsiteY72" fmla="*/ 98236 h 365523"/>
                <a:gd name="connsiteX73" fmla="*/ 100862 w 365524"/>
                <a:gd name="connsiteY73" fmla="*/ 104510 h 365523"/>
                <a:gd name="connsiteX74" fmla="*/ 100862 w 365524"/>
                <a:gd name="connsiteY74" fmla="*/ 105765 h 365523"/>
                <a:gd name="connsiteX75" fmla="*/ 107134 w 365524"/>
                <a:gd name="connsiteY75" fmla="*/ 103255 h 365523"/>
                <a:gd name="connsiteX76" fmla="*/ 110896 w 365524"/>
                <a:gd name="connsiteY76" fmla="*/ 107020 h 365523"/>
                <a:gd name="connsiteX77" fmla="*/ 112150 w 365524"/>
                <a:gd name="connsiteY77" fmla="*/ 104510 h 365523"/>
                <a:gd name="connsiteX78" fmla="*/ 113406 w 365524"/>
                <a:gd name="connsiteY78" fmla="*/ 107020 h 365523"/>
                <a:gd name="connsiteX79" fmla="*/ 114660 w 365524"/>
                <a:gd name="connsiteY79" fmla="*/ 107020 h 365523"/>
                <a:gd name="connsiteX80" fmla="*/ 110896 w 365524"/>
                <a:gd name="connsiteY80" fmla="*/ 112039 h 365523"/>
                <a:gd name="connsiteX81" fmla="*/ 114660 w 365524"/>
                <a:gd name="connsiteY81" fmla="*/ 117059 h 365523"/>
                <a:gd name="connsiteX82" fmla="*/ 119676 w 365524"/>
                <a:gd name="connsiteY82" fmla="*/ 107020 h 365523"/>
                <a:gd name="connsiteX83" fmla="*/ 120932 w 365524"/>
                <a:gd name="connsiteY83" fmla="*/ 109530 h 365523"/>
                <a:gd name="connsiteX84" fmla="*/ 127202 w 365524"/>
                <a:gd name="connsiteY84" fmla="*/ 112039 h 365523"/>
                <a:gd name="connsiteX85" fmla="*/ 124694 w 365524"/>
                <a:gd name="connsiteY85" fmla="*/ 112039 h 365523"/>
                <a:gd name="connsiteX86" fmla="*/ 128458 w 365524"/>
                <a:gd name="connsiteY86" fmla="*/ 113294 h 365523"/>
                <a:gd name="connsiteX87" fmla="*/ 127202 w 365524"/>
                <a:gd name="connsiteY87" fmla="*/ 115804 h 365523"/>
                <a:gd name="connsiteX88" fmla="*/ 135984 w 365524"/>
                <a:gd name="connsiteY88" fmla="*/ 115804 h 365523"/>
                <a:gd name="connsiteX89" fmla="*/ 138492 w 365524"/>
                <a:gd name="connsiteY89" fmla="*/ 118314 h 365523"/>
                <a:gd name="connsiteX90" fmla="*/ 124694 w 365524"/>
                <a:gd name="connsiteY90" fmla="*/ 123333 h 365523"/>
                <a:gd name="connsiteX91" fmla="*/ 128458 w 365524"/>
                <a:gd name="connsiteY91" fmla="*/ 123333 h 365523"/>
                <a:gd name="connsiteX92" fmla="*/ 128458 w 365524"/>
                <a:gd name="connsiteY92" fmla="*/ 125843 h 365523"/>
                <a:gd name="connsiteX93" fmla="*/ 141000 w 365524"/>
                <a:gd name="connsiteY93" fmla="*/ 120823 h 365523"/>
                <a:gd name="connsiteX94" fmla="*/ 138492 w 365524"/>
                <a:gd name="connsiteY94" fmla="*/ 124588 h 365523"/>
                <a:gd name="connsiteX95" fmla="*/ 148526 w 365524"/>
                <a:gd name="connsiteY95" fmla="*/ 124588 h 365523"/>
                <a:gd name="connsiteX96" fmla="*/ 147272 w 365524"/>
                <a:gd name="connsiteY96" fmla="*/ 123333 h 365523"/>
                <a:gd name="connsiteX97" fmla="*/ 151034 w 365524"/>
                <a:gd name="connsiteY97" fmla="*/ 124588 h 365523"/>
                <a:gd name="connsiteX98" fmla="*/ 149780 w 365524"/>
                <a:gd name="connsiteY98" fmla="*/ 128353 h 365523"/>
                <a:gd name="connsiteX99" fmla="*/ 154798 w 365524"/>
                <a:gd name="connsiteY99" fmla="*/ 127098 h 365523"/>
                <a:gd name="connsiteX100" fmla="*/ 152290 w 365524"/>
                <a:gd name="connsiteY100" fmla="*/ 130862 h 365523"/>
                <a:gd name="connsiteX101" fmla="*/ 156052 w 365524"/>
                <a:gd name="connsiteY101" fmla="*/ 128353 h 365523"/>
                <a:gd name="connsiteX102" fmla="*/ 158560 w 365524"/>
                <a:gd name="connsiteY102" fmla="*/ 133372 h 365523"/>
                <a:gd name="connsiteX103" fmla="*/ 159524 w 365524"/>
                <a:gd name="connsiteY103" fmla="*/ 130484 h 365523"/>
                <a:gd name="connsiteX104" fmla="*/ 159292 w 365524"/>
                <a:gd name="connsiteY104" fmla="*/ 130731 h 365523"/>
                <a:gd name="connsiteX105" fmla="*/ 160666 w 365524"/>
                <a:gd name="connsiteY105" fmla="*/ 126335 h 365523"/>
                <a:gd name="connsiteX106" fmla="*/ 163414 w 365524"/>
                <a:gd name="connsiteY106" fmla="*/ 126335 h 365523"/>
                <a:gd name="connsiteX107" fmla="*/ 160220 w 365524"/>
                <a:gd name="connsiteY107" fmla="*/ 129742 h 365523"/>
                <a:gd name="connsiteX108" fmla="*/ 163578 w 365524"/>
                <a:gd name="connsiteY108" fmla="*/ 130862 h 365523"/>
                <a:gd name="connsiteX109" fmla="*/ 158560 w 365524"/>
                <a:gd name="connsiteY109" fmla="*/ 138392 h 365523"/>
                <a:gd name="connsiteX110" fmla="*/ 168596 w 365524"/>
                <a:gd name="connsiteY110" fmla="*/ 134627 h 365523"/>
                <a:gd name="connsiteX111" fmla="*/ 166086 w 365524"/>
                <a:gd name="connsiteY111" fmla="*/ 137137 h 365523"/>
                <a:gd name="connsiteX112" fmla="*/ 178630 w 365524"/>
                <a:gd name="connsiteY112" fmla="*/ 139647 h 365523"/>
                <a:gd name="connsiteX113" fmla="*/ 181138 w 365524"/>
                <a:gd name="connsiteY113" fmla="*/ 142156 h 365523"/>
                <a:gd name="connsiteX114" fmla="*/ 179884 w 365524"/>
                <a:gd name="connsiteY114" fmla="*/ 142156 h 365523"/>
                <a:gd name="connsiteX115" fmla="*/ 186156 w 365524"/>
                <a:gd name="connsiteY115" fmla="*/ 142156 h 365523"/>
                <a:gd name="connsiteX116" fmla="*/ 183648 w 365524"/>
                <a:gd name="connsiteY116" fmla="*/ 143411 h 365523"/>
                <a:gd name="connsiteX117" fmla="*/ 189918 w 365524"/>
                <a:gd name="connsiteY117" fmla="*/ 142156 h 365523"/>
                <a:gd name="connsiteX118" fmla="*/ 190884 w 365524"/>
                <a:gd name="connsiteY118" fmla="*/ 145053 h 365523"/>
                <a:gd name="connsiteX119" fmla="*/ 189918 w 365524"/>
                <a:gd name="connsiteY119" fmla="*/ 144666 h 365523"/>
                <a:gd name="connsiteX120" fmla="*/ 187410 w 365524"/>
                <a:gd name="connsiteY120" fmla="*/ 149686 h 365523"/>
                <a:gd name="connsiteX121" fmla="*/ 201208 w 365524"/>
                <a:gd name="connsiteY121" fmla="*/ 147176 h 365523"/>
                <a:gd name="connsiteX122" fmla="*/ 203570 w 365524"/>
                <a:gd name="connsiteY122" fmla="*/ 150720 h 365523"/>
                <a:gd name="connsiteX123" fmla="*/ 203716 w 365524"/>
                <a:gd name="connsiteY123" fmla="*/ 150940 h 365523"/>
                <a:gd name="connsiteX124" fmla="*/ 204970 w 365524"/>
                <a:gd name="connsiteY124" fmla="*/ 149686 h 365523"/>
                <a:gd name="connsiteX125" fmla="*/ 204970 w 365524"/>
                <a:gd name="connsiteY125" fmla="*/ 152195 h 365523"/>
                <a:gd name="connsiteX126" fmla="*/ 206224 w 365524"/>
                <a:gd name="connsiteY126" fmla="*/ 152195 h 365523"/>
                <a:gd name="connsiteX127" fmla="*/ 206224 w 365524"/>
                <a:gd name="connsiteY127" fmla="*/ 153450 h 365523"/>
                <a:gd name="connsiteX128" fmla="*/ 203716 w 365524"/>
                <a:gd name="connsiteY128" fmla="*/ 155960 h 365523"/>
                <a:gd name="connsiteX129" fmla="*/ 203716 w 365524"/>
                <a:gd name="connsiteY129" fmla="*/ 154705 h 365523"/>
                <a:gd name="connsiteX130" fmla="*/ 201208 w 365524"/>
                <a:gd name="connsiteY130" fmla="*/ 157215 h 365523"/>
                <a:gd name="connsiteX131" fmla="*/ 202462 w 365524"/>
                <a:gd name="connsiteY131" fmla="*/ 157215 h 365523"/>
                <a:gd name="connsiteX132" fmla="*/ 201208 w 365524"/>
                <a:gd name="connsiteY132" fmla="*/ 158470 h 365523"/>
                <a:gd name="connsiteX133" fmla="*/ 204970 w 365524"/>
                <a:gd name="connsiteY133" fmla="*/ 158470 h 365523"/>
                <a:gd name="connsiteX134" fmla="*/ 203716 w 365524"/>
                <a:gd name="connsiteY134" fmla="*/ 155960 h 365523"/>
                <a:gd name="connsiteX135" fmla="*/ 208734 w 365524"/>
                <a:gd name="connsiteY135" fmla="*/ 153450 h 365523"/>
                <a:gd name="connsiteX136" fmla="*/ 209988 w 365524"/>
                <a:gd name="connsiteY136" fmla="*/ 155960 h 365523"/>
                <a:gd name="connsiteX137" fmla="*/ 217514 w 365524"/>
                <a:gd name="connsiteY137" fmla="*/ 155960 h 365523"/>
                <a:gd name="connsiteX138" fmla="*/ 217514 w 365524"/>
                <a:gd name="connsiteY138" fmla="*/ 157215 h 365523"/>
                <a:gd name="connsiteX139" fmla="*/ 222532 w 365524"/>
                <a:gd name="connsiteY139" fmla="*/ 160979 h 365523"/>
                <a:gd name="connsiteX140" fmla="*/ 227548 w 365524"/>
                <a:gd name="connsiteY140" fmla="*/ 159724 h 365523"/>
                <a:gd name="connsiteX141" fmla="*/ 226294 w 365524"/>
                <a:gd name="connsiteY141" fmla="*/ 160979 h 365523"/>
                <a:gd name="connsiteX142" fmla="*/ 228802 w 365524"/>
                <a:gd name="connsiteY142" fmla="*/ 159724 h 365523"/>
                <a:gd name="connsiteX143" fmla="*/ 228802 w 365524"/>
                <a:gd name="connsiteY143" fmla="*/ 160979 h 365523"/>
                <a:gd name="connsiteX144" fmla="*/ 236328 w 365524"/>
                <a:gd name="connsiteY144" fmla="*/ 163489 h 365523"/>
                <a:gd name="connsiteX145" fmla="*/ 238838 w 365524"/>
                <a:gd name="connsiteY145" fmla="*/ 162234 h 365523"/>
                <a:gd name="connsiteX146" fmla="*/ 241346 w 365524"/>
                <a:gd name="connsiteY146" fmla="*/ 165999 h 365523"/>
                <a:gd name="connsiteX147" fmla="*/ 245108 w 365524"/>
                <a:gd name="connsiteY147" fmla="*/ 165999 h 365523"/>
                <a:gd name="connsiteX148" fmla="*/ 242600 w 365524"/>
                <a:gd name="connsiteY148" fmla="*/ 167254 h 365523"/>
                <a:gd name="connsiteX149" fmla="*/ 245108 w 365524"/>
                <a:gd name="connsiteY149" fmla="*/ 169763 h 365523"/>
                <a:gd name="connsiteX150" fmla="*/ 248872 w 365524"/>
                <a:gd name="connsiteY150" fmla="*/ 171018 h 365523"/>
                <a:gd name="connsiteX151" fmla="*/ 248872 w 365524"/>
                <a:gd name="connsiteY151" fmla="*/ 164744 h 365523"/>
                <a:gd name="connsiteX152" fmla="*/ 252634 w 365524"/>
                <a:gd name="connsiteY152" fmla="*/ 171018 h 365523"/>
                <a:gd name="connsiteX153" fmla="*/ 250126 w 365524"/>
                <a:gd name="connsiteY153" fmla="*/ 169763 h 365523"/>
                <a:gd name="connsiteX154" fmla="*/ 255144 w 365524"/>
                <a:gd name="connsiteY154" fmla="*/ 174783 h 365523"/>
                <a:gd name="connsiteX155" fmla="*/ 253888 w 365524"/>
                <a:gd name="connsiteY155" fmla="*/ 176038 h 365523"/>
                <a:gd name="connsiteX156" fmla="*/ 257652 w 365524"/>
                <a:gd name="connsiteY156" fmla="*/ 174783 h 365523"/>
                <a:gd name="connsiteX157" fmla="*/ 257652 w 365524"/>
                <a:gd name="connsiteY157" fmla="*/ 176038 h 365523"/>
                <a:gd name="connsiteX158" fmla="*/ 261414 w 365524"/>
                <a:gd name="connsiteY158" fmla="*/ 177293 h 365523"/>
                <a:gd name="connsiteX159" fmla="*/ 261414 w 365524"/>
                <a:gd name="connsiteY159" fmla="*/ 178548 h 365523"/>
                <a:gd name="connsiteX160" fmla="*/ 263924 w 365524"/>
                <a:gd name="connsiteY160" fmla="*/ 179802 h 365523"/>
                <a:gd name="connsiteX161" fmla="*/ 265178 w 365524"/>
                <a:gd name="connsiteY161" fmla="*/ 181057 h 365523"/>
                <a:gd name="connsiteX162" fmla="*/ 268784 w 365524"/>
                <a:gd name="connsiteY162" fmla="*/ 181057 h 365523"/>
                <a:gd name="connsiteX163" fmla="*/ 270196 w 365524"/>
                <a:gd name="connsiteY163" fmla="*/ 181057 h 365523"/>
                <a:gd name="connsiteX164" fmla="*/ 271450 w 365524"/>
                <a:gd name="connsiteY164" fmla="*/ 183567 h 365523"/>
                <a:gd name="connsiteX165" fmla="*/ 281484 w 365524"/>
                <a:gd name="connsiteY165" fmla="*/ 183567 h 365523"/>
                <a:gd name="connsiteX166" fmla="*/ 277722 w 365524"/>
                <a:gd name="connsiteY166" fmla="*/ 184822 h 365523"/>
                <a:gd name="connsiteX167" fmla="*/ 278726 w 365524"/>
                <a:gd name="connsiteY167" fmla="*/ 186830 h 365523"/>
                <a:gd name="connsiteX168" fmla="*/ 276466 w 365524"/>
                <a:gd name="connsiteY168" fmla="*/ 186077 h 365523"/>
                <a:gd name="connsiteX169" fmla="*/ 278976 w 365524"/>
                <a:gd name="connsiteY169" fmla="*/ 187332 h 365523"/>
                <a:gd name="connsiteX170" fmla="*/ 278726 w 365524"/>
                <a:gd name="connsiteY170" fmla="*/ 186830 h 365523"/>
                <a:gd name="connsiteX171" fmla="*/ 283992 w 365524"/>
                <a:gd name="connsiteY171" fmla="*/ 188586 h 365523"/>
                <a:gd name="connsiteX172" fmla="*/ 283992 w 365524"/>
                <a:gd name="connsiteY172" fmla="*/ 192351 h 365523"/>
                <a:gd name="connsiteX173" fmla="*/ 287756 w 365524"/>
                <a:gd name="connsiteY173" fmla="*/ 191096 h 365523"/>
                <a:gd name="connsiteX174" fmla="*/ 287756 w 365524"/>
                <a:gd name="connsiteY174" fmla="*/ 193606 h 365523"/>
                <a:gd name="connsiteX175" fmla="*/ 295282 w 365524"/>
                <a:gd name="connsiteY175" fmla="*/ 199880 h 365523"/>
                <a:gd name="connsiteX176" fmla="*/ 296536 w 365524"/>
                <a:gd name="connsiteY176" fmla="*/ 199880 h 365523"/>
                <a:gd name="connsiteX177" fmla="*/ 305316 w 365524"/>
                <a:gd name="connsiteY177" fmla="*/ 203645 h 365523"/>
                <a:gd name="connsiteX178" fmla="*/ 305316 w 365524"/>
                <a:gd name="connsiteY178" fmla="*/ 206155 h 365523"/>
                <a:gd name="connsiteX179" fmla="*/ 309080 w 365524"/>
                <a:gd name="connsiteY179" fmla="*/ 208664 h 365523"/>
                <a:gd name="connsiteX180" fmla="*/ 306570 w 365524"/>
                <a:gd name="connsiteY180" fmla="*/ 208664 h 365523"/>
                <a:gd name="connsiteX181" fmla="*/ 307824 w 365524"/>
                <a:gd name="connsiteY181" fmla="*/ 209919 h 365523"/>
                <a:gd name="connsiteX182" fmla="*/ 307824 w 365524"/>
                <a:gd name="connsiteY182" fmla="*/ 211174 h 365523"/>
                <a:gd name="connsiteX183" fmla="*/ 312842 w 365524"/>
                <a:gd name="connsiteY183" fmla="*/ 212429 h 365523"/>
                <a:gd name="connsiteX184" fmla="*/ 315350 w 365524"/>
                <a:gd name="connsiteY184" fmla="*/ 214939 h 365523"/>
                <a:gd name="connsiteX185" fmla="*/ 314096 w 365524"/>
                <a:gd name="connsiteY185" fmla="*/ 216194 h 365523"/>
                <a:gd name="connsiteX186" fmla="*/ 312326 w 365524"/>
                <a:gd name="connsiteY186" fmla="*/ 215603 h 365523"/>
                <a:gd name="connsiteX187" fmla="*/ 312372 w 365524"/>
                <a:gd name="connsiteY187" fmla="*/ 215566 h 365523"/>
                <a:gd name="connsiteX188" fmla="*/ 310334 w 365524"/>
                <a:gd name="connsiteY188" fmla="*/ 214939 h 365523"/>
                <a:gd name="connsiteX189" fmla="*/ 312326 w 365524"/>
                <a:gd name="connsiteY189" fmla="*/ 215603 h 365523"/>
                <a:gd name="connsiteX190" fmla="*/ 311588 w 365524"/>
                <a:gd name="connsiteY190" fmla="*/ 216194 h 365523"/>
                <a:gd name="connsiteX191" fmla="*/ 314096 w 365524"/>
                <a:gd name="connsiteY191" fmla="*/ 216194 h 365523"/>
                <a:gd name="connsiteX192" fmla="*/ 315350 w 365524"/>
                <a:gd name="connsiteY192" fmla="*/ 216194 h 365523"/>
                <a:gd name="connsiteX193" fmla="*/ 320368 w 365524"/>
                <a:gd name="connsiteY193" fmla="*/ 219958 h 365523"/>
                <a:gd name="connsiteX194" fmla="*/ 317860 w 365524"/>
                <a:gd name="connsiteY194" fmla="*/ 221213 h 365523"/>
                <a:gd name="connsiteX195" fmla="*/ 320368 w 365524"/>
                <a:gd name="connsiteY195" fmla="*/ 222468 h 365523"/>
                <a:gd name="connsiteX196" fmla="*/ 317860 w 365524"/>
                <a:gd name="connsiteY196" fmla="*/ 222468 h 365523"/>
                <a:gd name="connsiteX197" fmla="*/ 324130 w 365524"/>
                <a:gd name="connsiteY197" fmla="*/ 224978 h 365523"/>
                <a:gd name="connsiteX198" fmla="*/ 321622 w 365524"/>
                <a:gd name="connsiteY198" fmla="*/ 226233 h 365523"/>
                <a:gd name="connsiteX199" fmla="*/ 326640 w 365524"/>
                <a:gd name="connsiteY199" fmla="*/ 228742 h 365523"/>
                <a:gd name="connsiteX200" fmla="*/ 329148 w 365524"/>
                <a:gd name="connsiteY200" fmla="*/ 227487 h 365523"/>
                <a:gd name="connsiteX201" fmla="*/ 330402 w 365524"/>
                <a:gd name="connsiteY201" fmla="*/ 232507 h 365523"/>
                <a:gd name="connsiteX202" fmla="*/ 330402 w 365524"/>
                <a:gd name="connsiteY202" fmla="*/ 228742 h 365523"/>
                <a:gd name="connsiteX203" fmla="*/ 334166 w 365524"/>
                <a:gd name="connsiteY203" fmla="*/ 238781 h 365523"/>
                <a:gd name="connsiteX204" fmla="*/ 334166 w 365524"/>
                <a:gd name="connsiteY204" fmla="*/ 235017 h 365523"/>
                <a:gd name="connsiteX205" fmla="*/ 337928 w 365524"/>
                <a:gd name="connsiteY205" fmla="*/ 240036 h 365523"/>
                <a:gd name="connsiteX206" fmla="*/ 336674 w 365524"/>
                <a:gd name="connsiteY206" fmla="*/ 240036 h 365523"/>
                <a:gd name="connsiteX207" fmla="*/ 337928 w 365524"/>
                <a:gd name="connsiteY207" fmla="*/ 242546 h 365523"/>
                <a:gd name="connsiteX208" fmla="*/ 336674 w 365524"/>
                <a:gd name="connsiteY208" fmla="*/ 242546 h 365523"/>
                <a:gd name="connsiteX209" fmla="*/ 342946 w 365524"/>
                <a:gd name="connsiteY209" fmla="*/ 247565 h 365523"/>
                <a:gd name="connsiteX210" fmla="*/ 344200 w 365524"/>
                <a:gd name="connsiteY210" fmla="*/ 251330 h 365523"/>
                <a:gd name="connsiteX211" fmla="*/ 337928 w 365524"/>
                <a:gd name="connsiteY211" fmla="*/ 246311 h 365523"/>
                <a:gd name="connsiteX212" fmla="*/ 339182 w 365524"/>
                <a:gd name="connsiteY212" fmla="*/ 248820 h 365523"/>
                <a:gd name="connsiteX213" fmla="*/ 336674 w 365524"/>
                <a:gd name="connsiteY213" fmla="*/ 248820 h 365523"/>
                <a:gd name="connsiteX214" fmla="*/ 342946 w 365524"/>
                <a:gd name="connsiteY214" fmla="*/ 253840 h 365523"/>
                <a:gd name="connsiteX215" fmla="*/ 340436 w 365524"/>
                <a:gd name="connsiteY215" fmla="*/ 251330 h 365523"/>
                <a:gd name="connsiteX216" fmla="*/ 344200 w 365524"/>
                <a:gd name="connsiteY216" fmla="*/ 252585 h 365523"/>
                <a:gd name="connsiteX217" fmla="*/ 346708 w 365524"/>
                <a:gd name="connsiteY217" fmla="*/ 256350 h 365523"/>
                <a:gd name="connsiteX218" fmla="*/ 345454 w 365524"/>
                <a:gd name="connsiteY218" fmla="*/ 256350 h 365523"/>
                <a:gd name="connsiteX219" fmla="*/ 345454 w 365524"/>
                <a:gd name="connsiteY219" fmla="*/ 265134 h 365523"/>
                <a:gd name="connsiteX220" fmla="*/ 350472 w 365524"/>
                <a:gd name="connsiteY220" fmla="*/ 266388 h 365523"/>
                <a:gd name="connsiteX221" fmla="*/ 350472 w 365524"/>
                <a:gd name="connsiteY221" fmla="*/ 262624 h 365523"/>
                <a:gd name="connsiteX222" fmla="*/ 352980 w 365524"/>
                <a:gd name="connsiteY222" fmla="*/ 272663 h 365523"/>
                <a:gd name="connsiteX223" fmla="*/ 350472 w 365524"/>
                <a:gd name="connsiteY223" fmla="*/ 273918 h 365523"/>
                <a:gd name="connsiteX224" fmla="*/ 352980 w 365524"/>
                <a:gd name="connsiteY224" fmla="*/ 275173 h 365523"/>
                <a:gd name="connsiteX225" fmla="*/ 352980 w 365524"/>
                <a:gd name="connsiteY225" fmla="*/ 277682 h 365523"/>
                <a:gd name="connsiteX226" fmla="*/ 359252 w 365524"/>
                <a:gd name="connsiteY226" fmla="*/ 281447 h 365523"/>
                <a:gd name="connsiteX227" fmla="*/ 356744 w 365524"/>
                <a:gd name="connsiteY227" fmla="*/ 283957 h 365523"/>
                <a:gd name="connsiteX228" fmla="*/ 357998 w 365524"/>
                <a:gd name="connsiteY228" fmla="*/ 286466 h 365523"/>
                <a:gd name="connsiteX229" fmla="*/ 360506 w 365524"/>
                <a:gd name="connsiteY229" fmla="*/ 295250 h 365523"/>
                <a:gd name="connsiteX230" fmla="*/ 361760 w 365524"/>
                <a:gd name="connsiteY230" fmla="*/ 295250 h 365523"/>
                <a:gd name="connsiteX231" fmla="*/ 365524 w 365524"/>
                <a:gd name="connsiteY231" fmla="*/ 315328 h 365523"/>
                <a:gd name="connsiteX232" fmla="*/ 365524 w 365524"/>
                <a:gd name="connsiteY232" fmla="*/ 317838 h 365523"/>
                <a:gd name="connsiteX233" fmla="*/ 363014 w 365524"/>
                <a:gd name="connsiteY233" fmla="*/ 321603 h 365523"/>
                <a:gd name="connsiteX234" fmla="*/ 364270 w 365524"/>
                <a:gd name="connsiteY234" fmla="*/ 321603 h 365523"/>
                <a:gd name="connsiteX235" fmla="*/ 365524 w 365524"/>
                <a:gd name="connsiteY235" fmla="*/ 324113 h 365523"/>
                <a:gd name="connsiteX236" fmla="*/ 360506 w 365524"/>
                <a:gd name="connsiteY236" fmla="*/ 335406 h 365523"/>
                <a:gd name="connsiteX237" fmla="*/ 364270 w 365524"/>
                <a:gd name="connsiteY237" fmla="*/ 332897 h 365523"/>
                <a:gd name="connsiteX238" fmla="*/ 361760 w 365524"/>
                <a:gd name="connsiteY238" fmla="*/ 335406 h 365523"/>
                <a:gd name="connsiteX239" fmla="*/ 364270 w 365524"/>
                <a:gd name="connsiteY239" fmla="*/ 335406 h 365523"/>
                <a:gd name="connsiteX240" fmla="*/ 357998 w 365524"/>
                <a:gd name="connsiteY240" fmla="*/ 351720 h 365523"/>
                <a:gd name="connsiteX241" fmla="*/ 357998 w 365524"/>
                <a:gd name="connsiteY241" fmla="*/ 355484 h 365523"/>
                <a:gd name="connsiteX242" fmla="*/ 356744 w 365524"/>
                <a:gd name="connsiteY242" fmla="*/ 354229 h 365523"/>
                <a:gd name="connsiteX243" fmla="*/ 351726 w 365524"/>
                <a:gd name="connsiteY243" fmla="*/ 365523 h 365523"/>
                <a:gd name="connsiteX244" fmla="*/ 344200 w 365524"/>
                <a:gd name="connsiteY244" fmla="*/ 363014 h 365523"/>
                <a:gd name="connsiteX245" fmla="*/ 342946 w 365524"/>
                <a:gd name="connsiteY245" fmla="*/ 365523 h 365523"/>
                <a:gd name="connsiteX246" fmla="*/ 344200 w 365524"/>
                <a:gd name="connsiteY246" fmla="*/ 359249 h 365523"/>
                <a:gd name="connsiteX247" fmla="*/ 347962 w 365524"/>
                <a:gd name="connsiteY247" fmla="*/ 355484 h 365523"/>
                <a:gd name="connsiteX248" fmla="*/ 345454 w 365524"/>
                <a:gd name="connsiteY248" fmla="*/ 354229 h 365523"/>
                <a:gd name="connsiteX249" fmla="*/ 344200 w 365524"/>
                <a:gd name="connsiteY249" fmla="*/ 354229 h 365523"/>
                <a:gd name="connsiteX250" fmla="*/ 352980 w 365524"/>
                <a:gd name="connsiteY250" fmla="*/ 321603 h 365523"/>
                <a:gd name="connsiteX251" fmla="*/ 351726 w 365524"/>
                <a:gd name="connsiteY251" fmla="*/ 321603 h 365523"/>
                <a:gd name="connsiteX252" fmla="*/ 350472 w 365524"/>
                <a:gd name="connsiteY252" fmla="*/ 317838 h 365523"/>
                <a:gd name="connsiteX253" fmla="*/ 352980 w 365524"/>
                <a:gd name="connsiteY253" fmla="*/ 315328 h 365523"/>
                <a:gd name="connsiteX254" fmla="*/ 351726 w 365524"/>
                <a:gd name="connsiteY254" fmla="*/ 314074 h 365523"/>
                <a:gd name="connsiteX255" fmla="*/ 350472 w 365524"/>
                <a:gd name="connsiteY255" fmla="*/ 299015 h 365523"/>
                <a:gd name="connsiteX256" fmla="*/ 351726 w 365524"/>
                <a:gd name="connsiteY256" fmla="*/ 296505 h 365523"/>
                <a:gd name="connsiteX257" fmla="*/ 347962 w 365524"/>
                <a:gd name="connsiteY257" fmla="*/ 293996 h 365523"/>
                <a:gd name="connsiteX258" fmla="*/ 350472 w 365524"/>
                <a:gd name="connsiteY258" fmla="*/ 286466 h 365523"/>
                <a:gd name="connsiteX259" fmla="*/ 347962 w 365524"/>
                <a:gd name="connsiteY259" fmla="*/ 286466 h 365523"/>
                <a:gd name="connsiteX260" fmla="*/ 344200 w 365524"/>
                <a:gd name="connsiteY260" fmla="*/ 280192 h 365523"/>
                <a:gd name="connsiteX261" fmla="*/ 340436 w 365524"/>
                <a:gd name="connsiteY261" fmla="*/ 265134 h 365523"/>
                <a:gd name="connsiteX262" fmla="*/ 337928 w 365524"/>
                <a:gd name="connsiteY262" fmla="*/ 265134 h 365523"/>
                <a:gd name="connsiteX263" fmla="*/ 336674 w 365524"/>
                <a:gd name="connsiteY263" fmla="*/ 266388 h 365523"/>
                <a:gd name="connsiteX264" fmla="*/ 335420 w 365524"/>
                <a:gd name="connsiteY264" fmla="*/ 263879 h 365523"/>
                <a:gd name="connsiteX265" fmla="*/ 334166 w 365524"/>
                <a:gd name="connsiteY265" fmla="*/ 262624 h 365523"/>
                <a:gd name="connsiteX266" fmla="*/ 335420 w 365524"/>
                <a:gd name="connsiteY266" fmla="*/ 260114 h 365523"/>
                <a:gd name="connsiteX267" fmla="*/ 331656 w 365524"/>
                <a:gd name="connsiteY267" fmla="*/ 258859 h 365523"/>
                <a:gd name="connsiteX268" fmla="*/ 330402 w 365524"/>
                <a:gd name="connsiteY268" fmla="*/ 257604 h 365523"/>
                <a:gd name="connsiteX269" fmla="*/ 332912 w 365524"/>
                <a:gd name="connsiteY269" fmla="*/ 256350 h 365523"/>
                <a:gd name="connsiteX270" fmla="*/ 330402 w 365524"/>
                <a:gd name="connsiteY270" fmla="*/ 253840 h 365523"/>
                <a:gd name="connsiteX271" fmla="*/ 331656 w 365524"/>
                <a:gd name="connsiteY271" fmla="*/ 253840 h 365523"/>
                <a:gd name="connsiteX272" fmla="*/ 330402 w 365524"/>
                <a:gd name="connsiteY272" fmla="*/ 251330 h 365523"/>
                <a:gd name="connsiteX273" fmla="*/ 329148 w 365524"/>
                <a:gd name="connsiteY273" fmla="*/ 253840 h 365523"/>
                <a:gd name="connsiteX274" fmla="*/ 314096 w 365524"/>
                <a:gd name="connsiteY274" fmla="*/ 232507 h 365523"/>
                <a:gd name="connsiteX275" fmla="*/ 313470 w 365524"/>
                <a:gd name="connsiteY275" fmla="*/ 229840 h 365523"/>
                <a:gd name="connsiteX276" fmla="*/ 313032 w 365524"/>
                <a:gd name="connsiteY276" fmla="*/ 227328 h 365523"/>
                <a:gd name="connsiteX277" fmla="*/ 313782 w 365524"/>
                <a:gd name="connsiteY277" fmla="*/ 226703 h 365523"/>
                <a:gd name="connsiteX278" fmla="*/ 312842 w 365524"/>
                <a:gd name="connsiteY278" fmla="*/ 224978 h 365523"/>
                <a:gd name="connsiteX279" fmla="*/ 310334 w 365524"/>
                <a:gd name="connsiteY279" fmla="*/ 227487 h 365523"/>
                <a:gd name="connsiteX280" fmla="*/ 306570 w 365524"/>
                <a:gd name="connsiteY280" fmla="*/ 226233 h 365523"/>
                <a:gd name="connsiteX281" fmla="*/ 295282 w 365524"/>
                <a:gd name="connsiteY281" fmla="*/ 217449 h 365523"/>
                <a:gd name="connsiteX282" fmla="*/ 296536 w 365524"/>
                <a:gd name="connsiteY282" fmla="*/ 216194 h 365523"/>
                <a:gd name="connsiteX283" fmla="*/ 287756 w 365524"/>
                <a:gd name="connsiteY283" fmla="*/ 209919 h 365523"/>
                <a:gd name="connsiteX284" fmla="*/ 287756 w 365524"/>
                <a:gd name="connsiteY284" fmla="*/ 208664 h 365523"/>
                <a:gd name="connsiteX285" fmla="*/ 278976 w 365524"/>
                <a:gd name="connsiteY285" fmla="*/ 203645 h 365523"/>
                <a:gd name="connsiteX286" fmla="*/ 280230 w 365524"/>
                <a:gd name="connsiteY286" fmla="*/ 202390 h 365523"/>
                <a:gd name="connsiteX287" fmla="*/ 273958 w 365524"/>
                <a:gd name="connsiteY287" fmla="*/ 201135 h 365523"/>
                <a:gd name="connsiteX288" fmla="*/ 275212 w 365524"/>
                <a:gd name="connsiteY288" fmla="*/ 201135 h 365523"/>
                <a:gd name="connsiteX289" fmla="*/ 270196 w 365524"/>
                <a:gd name="connsiteY289" fmla="*/ 198625 h 365523"/>
                <a:gd name="connsiteX290" fmla="*/ 262670 w 365524"/>
                <a:gd name="connsiteY290" fmla="*/ 191096 h 365523"/>
                <a:gd name="connsiteX291" fmla="*/ 255144 w 365524"/>
                <a:gd name="connsiteY291" fmla="*/ 189841 h 365523"/>
                <a:gd name="connsiteX292" fmla="*/ 255144 w 365524"/>
                <a:gd name="connsiteY292" fmla="*/ 188586 h 365523"/>
                <a:gd name="connsiteX293" fmla="*/ 248872 w 365524"/>
                <a:gd name="connsiteY293" fmla="*/ 184822 h 365523"/>
                <a:gd name="connsiteX294" fmla="*/ 247618 w 365524"/>
                <a:gd name="connsiteY294" fmla="*/ 187332 h 365523"/>
                <a:gd name="connsiteX295" fmla="*/ 238838 w 365524"/>
                <a:gd name="connsiteY295" fmla="*/ 183567 h 365523"/>
                <a:gd name="connsiteX296" fmla="*/ 238838 w 365524"/>
                <a:gd name="connsiteY296" fmla="*/ 179802 h 365523"/>
                <a:gd name="connsiteX297" fmla="*/ 235074 w 365524"/>
                <a:gd name="connsiteY297" fmla="*/ 181057 h 365523"/>
                <a:gd name="connsiteX298" fmla="*/ 236328 w 365524"/>
                <a:gd name="connsiteY298" fmla="*/ 181057 h 365523"/>
                <a:gd name="connsiteX299" fmla="*/ 233820 w 365524"/>
                <a:gd name="connsiteY299" fmla="*/ 173528 h 365523"/>
                <a:gd name="connsiteX300" fmla="*/ 233820 w 365524"/>
                <a:gd name="connsiteY300" fmla="*/ 174783 h 365523"/>
                <a:gd name="connsiteX301" fmla="*/ 227548 w 365524"/>
                <a:gd name="connsiteY301" fmla="*/ 172273 h 365523"/>
                <a:gd name="connsiteX302" fmla="*/ 221276 w 365524"/>
                <a:gd name="connsiteY302" fmla="*/ 168509 h 365523"/>
                <a:gd name="connsiteX303" fmla="*/ 216260 w 365524"/>
                <a:gd name="connsiteY303" fmla="*/ 167254 h 365523"/>
                <a:gd name="connsiteX304" fmla="*/ 217514 w 365524"/>
                <a:gd name="connsiteY304" fmla="*/ 167254 h 365523"/>
                <a:gd name="connsiteX305" fmla="*/ 212496 w 365524"/>
                <a:gd name="connsiteY305" fmla="*/ 165999 h 365523"/>
                <a:gd name="connsiteX306" fmla="*/ 209988 w 365524"/>
                <a:gd name="connsiteY306" fmla="*/ 164744 h 365523"/>
                <a:gd name="connsiteX307" fmla="*/ 202462 w 365524"/>
                <a:gd name="connsiteY307" fmla="*/ 160979 h 365523"/>
                <a:gd name="connsiteX308" fmla="*/ 203716 w 365524"/>
                <a:gd name="connsiteY308" fmla="*/ 159724 h 365523"/>
                <a:gd name="connsiteX309" fmla="*/ 199954 w 365524"/>
                <a:gd name="connsiteY309" fmla="*/ 159724 h 365523"/>
                <a:gd name="connsiteX310" fmla="*/ 193682 w 365524"/>
                <a:gd name="connsiteY310" fmla="*/ 162234 h 365523"/>
                <a:gd name="connsiteX311" fmla="*/ 196190 w 365524"/>
                <a:gd name="connsiteY311" fmla="*/ 160979 h 365523"/>
                <a:gd name="connsiteX312" fmla="*/ 193682 w 365524"/>
                <a:gd name="connsiteY312" fmla="*/ 160979 h 365523"/>
                <a:gd name="connsiteX313" fmla="*/ 194936 w 365524"/>
                <a:gd name="connsiteY313" fmla="*/ 159724 h 365523"/>
                <a:gd name="connsiteX314" fmla="*/ 187410 w 365524"/>
                <a:gd name="connsiteY314" fmla="*/ 157215 h 365523"/>
                <a:gd name="connsiteX315" fmla="*/ 187410 w 365524"/>
                <a:gd name="connsiteY315" fmla="*/ 155960 h 365523"/>
                <a:gd name="connsiteX316" fmla="*/ 183648 w 365524"/>
                <a:gd name="connsiteY316" fmla="*/ 155960 h 365523"/>
                <a:gd name="connsiteX317" fmla="*/ 167340 w 365524"/>
                <a:gd name="connsiteY317" fmla="*/ 144666 h 365523"/>
                <a:gd name="connsiteX318" fmla="*/ 163578 w 365524"/>
                <a:gd name="connsiteY318" fmla="*/ 143411 h 365523"/>
                <a:gd name="connsiteX319" fmla="*/ 163578 w 365524"/>
                <a:gd name="connsiteY319" fmla="*/ 142156 h 365523"/>
                <a:gd name="connsiteX320" fmla="*/ 156052 w 365524"/>
                <a:gd name="connsiteY320" fmla="*/ 142156 h 365523"/>
                <a:gd name="connsiteX321" fmla="*/ 157306 w 365524"/>
                <a:gd name="connsiteY321" fmla="*/ 138392 h 365523"/>
                <a:gd name="connsiteX322" fmla="*/ 154798 w 365524"/>
                <a:gd name="connsiteY322" fmla="*/ 139647 h 365523"/>
                <a:gd name="connsiteX323" fmla="*/ 154798 w 365524"/>
                <a:gd name="connsiteY323" fmla="*/ 137137 h 365523"/>
                <a:gd name="connsiteX324" fmla="*/ 151034 w 365524"/>
                <a:gd name="connsiteY324" fmla="*/ 135882 h 365523"/>
                <a:gd name="connsiteX325" fmla="*/ 143508 w 365524"/>
                <a:gd name="connsiteY325" fmla="*/ 137137 h 365523"/>
                <a:gd name="connsiteX326" fmla="*/ 141000 w 365524"/>
                <a:gd name="connsiteY326" fmla="*/ 133372 h 365523"/>
                <a:gd name="connsiteX327" fmla="*/ 140984 w 365524"/>
                <a:gd name="connsiteY327" fmla="*/ 133372 h 365523"/>
                <a:gd name="connsiteX328" fmla="*/ 140984 w 365524"/>
                <a:gd name="connsiteY328" fmla="*/ 133663 h 365523"/>
                <a:gd name="connsiteX329" fmla="*/ 140402 w 365524"/>
                <a:gd name="connsiteY329" fmla="*/ 133372 h 365523"/>
                <a:gd name="connsiteX330" fmla="*/ 139746 w 365524"/>
                <a:gd name="connsiteY330" fmla="*/ 133372 h 365523"/>
                <a:gd name="connsiteX331" fmla="*/ 138492 w 365524"/>
                <a:gd name="connsiteY331" fmla="*/ 134627 h 365523"/>
                <a:gd name="connsiteX332" fmla="*/ 138492 w 365524"/>
                <a:gd name="connsiteY332" fmla="*/ 133372 h 365523"/>
                <a:gd name="connsiteX333" fmla="*/ 135984 w 365524"/>
                <a:gd name="connsiteY333" fmla="*/ 132117 h 365523"/>
                <a:gd name="connsiteX334" fmla="*/ 135984 w 365524"/>
                <a:gd name="connsiteY334" fmla="*/ 134627 h 365523"/>
                <a:gd name="connsiteX335" fmla="*/ 134728 w 365524"/>
                <a:gd name="connsiteY335" fmla="*/ 132117 h 365523"/>
                <a:gd name="connsiteX336" fmla="*/ 133474 w 365524"/>
                <a:gd name="connsiteY336" fmla="*/ 130862 h 365523"/>
                <a:gd name="connsiteX337" fmla="*/ 122186 w 365524"/>
                <a:gd name="connsiteY337" fmla="*/ 124588 h 365523"/>
                <a:gd name="connsiteX338" fmla="*/ 123440 w 365524"/>
                <a:gd name="connsiteY338" fmla="*/ 125843 h 365523"/>
                <a:gd name="connsiteX339" fmla="*/ 114660 w 365524"/>
                <a:gd name="connsiteY339" fmla="*/ 120823 h 365523"/>
                <a:gd name="connsiteX340" fmla="*/ 114660 w 365524"/>
                <a:gd name="connsiteY340" fmla="*/ 122078 h 365523"/>
                <a:gd name="connsiteX341" fmla="*/ 108388 w 365524"/>
                <a:gd name="connsiteY341" fmla="*/ 118314 h 365523"/>
                <a:gd name="connsiteX342" fmla="*/ 107134 w 365524"/>
                <a:gd name="connsiteY342" fmla="*/ 120823 h 365523"/>
                <a:gd name="connsiteX343" fmla="*/ 98354 w 365524"/>
                <a:gd name="connsiteY343" fmla="*/ 113294 h 365523"/>
                <a:gd name="connsiteX344" fmla="*/ 93336 w 365524"/>
                <a:gd name="connsiteY344" fmla="*/ 109530 h 365523"/>
                <a:gd name="connsiteX345" fmla="*/ 93336 w 365524"/>
                <a:gd name="connsiteY345" fmla="*/ 108275 h 365523"/>
                <a:gd name="connsiteX346" fmla="*/ 88318 w 365524"/>
                <a:gd name="connsiteY346" fmla="*/ 107020 h 365523"/>
                <a:gd name="connsiteX347" fmla="*/ 77030 w 365524"/>
                <a:gd name="connsiteY347" fmla="*/ 98236 h 365523"/>
                <a:gd name="connsiteX348" fmla="*/ 73268 w 365524"/>
                <a:gd name="connsiteY348" fmla="*/ 95726 h 365523"/>
                <a:gd name="connsiteX349" fmla="*/ 70758 w 365524"/>
                <a:gd name="connsiteY349" fmla="*/ 95726 h 365523"/>
                <a:gd name="connsiteX350" fmla="*/ 68250 w 365524"/>
                <a:gd name="connsiteY350" fmla="*/ 93216 h 365523"/>
                <a:gd name="connsiteX351" fmla="*/ 65742 w 365524"/>
                <a:gd name="connsiteY351" fmla="*/ 90707 h 365523"/>
                <a:gd name="connsiteX352" fmla="*/ 68250 w 365524"/>
                <a:gd name="connsiteY352" fmla="*/ 88197 h 365523"/>
                <a:gd name="connsiteX353" fmla="*/ 65742 w 365524"/>
                <a:gd name="connsiteY353" fmla="*/ 88197 h 365523"/>
                <a:gd name="connsiteX354" fmla="*/ 65742 w 365524"/>
                <a:gd name="connsiteY354" fmla="*/ 86942 h 365523"/>
                <a:gd name="connsiteX355" fmla="*/ 59470 w 365524"/>
                <a:gd name="connsiteY355" fmla="*/ 84432 h 365523"/>
                <a:gd name="connsiteX356" fmla="*/ 60724 w 365524"/>
                <a:gd name="connsiteY356" fmla="*/ 86942 h 365523"/>
                <a:gd name="connsiteX357" fmla="*/ 59470 w 365524"/>
                <a:gd name="connsiteY357" fmla="*/ 86942 h 365523"/>
                <a:gd name="connsiteX358" fmla="*/ 58216 w 365524"/>
                <a:gd name="connsiteY358" fmla="*/ 86942 h 365523"/>
                <a:gd name="connsiteX359" fmla="*/ 55706 w 365524"/>
                <a:gd name="connsiteY359" fmla="*/ 80668 h 365523"/>
                <a:gd name="connsiteX360" fmla="*/ 50690 w 365524"/>
                <a:gd name="connsiteY360" fmla="*/ 80668 h 365523"/>
                <a:gd name="connsiteX361" fmla="*/ 50418 w 365524"/>
                <a:gd name="connsiteY361" fmla="*/ 79648 h 365523"/>
                <a:gd name="connsiteX362" fmla="*/ 49432 w 365524"/>
                <a:gd name="connsiteY362" fmla="*/ 79648 h 365523"/>
                <a:gd name="connsiteX363" fmla="*/ 50210 w 365524"/>
                <a:gd name="connsiteY363" fmla="*/ 78870 h 365523"/>
                <a:gd name="connsiteX364" fmla="*/ 50064 w 365524"/>
                <a:gd name="connsiteY364" fmla="*/ 78315 h 365523"/>
                <a:gd name="connsiteX365" fmla="*/ 49436 w 365524"/>
                <a:gd name="connsiteY365" fmla="*/ 76903 h 365523"/>
                <a:gd name="connsiteX366" fmla="*/ 60416 w 365524"/>
                <a:gd name="connsiteY366" fmla="*/ 71404 h 365523"/>
                <a:gd name="connsiteX367" fmla="*/ 63164 w 365524"/>
                <a:gd name="connsiteY367" fmla="*/ 75067 h 365523"/>
                <a:gd name="connsiteX368" fmla="*/ 60416 w 365524"/>
                <a:gd name="connsiteY368" fmla="*/ 73236 h 365523"/>
                <a:gd name="connsiteX369" fmla="*/ 56302 w 365524"/>
                <a:gd name="connsiteY369" fmla="*/ 71404 h 365523"/>
                <a:gd name="connsiteX370" fmla="*/ 57674 w 365524"/>
                <a:gd name="connsiteY370" fmla="*/ 71404 h 365523"/>
                <a:gd name="connsiteX371" fmla="*/ 57674 w 365524"/>
                <a:gd name="connsiteY371" fmla="*/ 73234 h 365523"/>
                <a:gd name="connsiteX372" fmla="*/ 59048 w 365524"/>
                <a:gd name="connsiteY372" fmla="*/ 75067 h 365523"/>
                <a:gd name="connsiteX373" fmla="*/ 57674 w 365524"/>
                <a:gd name="connsiteY373" fmla="*/ 73940 h 365523"/>
                <a:gd name="connsiteX374" fmla="*/ 57674 w 365524"/>
                <a:gd name="connsiteY374" fmla="*/ 74152 h 365523"/>
                <a:gd name="connsiteX375" fmla="*/ 54928 w 365524"/>
                <a:gd name="connsiteY375" fmla="*/ 74152 h 365523"/>
                <a:gd name="connsiteX376" fmla="*/ 56890 w 365524"/>
                <a:gd name="connsiteY376" fmla="*/ 72189 h 365523"/>
                <a:gd name="connsiteX377" fmla="*/ 43944 w 365524"/>
                <a:gd name="connsiteY377" fmla="*/ 67290 h 365523"/>
                <a:gd name="connsiteX378" fmla="*/ 45470 w 365524"/>
                <a:gd name="connsiteY378" fmla="*/ 68434 h 365523"/>
                <a:gd name="connsiteX379" fmla="*/ 46384 w 365524"/>
                <a:gd name="connsiteY379" fmla="*/ 67748 h 365523"/>
                <a:gd name="connsiteX380" fmla="*/ 47298 w 365524"/>
                <a:gd name="connsiteY380" fmla="*/ 69806 h 365523"/>
                <a:gd name="connsiteX381" fmla="*/ 47604 w 365524"/>
                <a:gd name="connsiteY381" fmla="*/ 70035 h 365523"/>
                <a:gd name="connsiteX382" fmla="*/ 47400 w 365524"/>
                <a:gd name="connsiteY382" fmla="*/ 70035 h 365523"/>
                <a:gd name="connsiteX383" fmla="*/ 47604 w 365524"/>
                <a:gd name="connsiteY383" fmla="*/ 70493 h 365523"/>
                <a:gd name="connsiteX384" fmla="*/ 45772 w 365524"/>
                <a:gd name="connsiteY384" fmla="*/ 70035 h 365523"/>
                <a:gd name="connsiteX385" fmla="*/ 43944 w 365524"/>
                <a:gd name="connsiteY385" fmla="*/ 70035 h 365523"/>
                <a:gd name="connsiteX386" fmla="*/ 43944 w 365524"/>
                <a:gd name="connsiteY386" fmla="*/ 69578 h 365523"/>
                <a:gd name="connsiteX387" fmla="*/ 48826 w 365524"/>
                <a:gd name="connsiteY387" fmla="*/ 65917 h 365523"/>
                <a:gd name="connsiteX388" fmla="*/ 52488 w 365524"/>
                <a:gd name="connsiteY388" fmla="*/ 67747 h 365523"/>
                <a:gd name="connsiteX389" fmla="*/ 51268 w 365524"/>
                <a:gd name="connsiteY389" fmla="*/ 67747 h 365523"/>
                <a:gd name="connsiteX390" fmla="*/ 53708 w 365524"/>
                <a:gd name="connsiteY390" fmla="*/ 68662 h 365523"/>
                <a:gd name="connsiteX391" fmla="*/ 48826 w 365524"/>
                <a:gd name="connsiteY391" fmla="*/ 69578 h 365523"/>
                <a:gd name="connsiteX392" fmla="*/ 46384 w 365524"/>
                <a:gd name="connsiteY392" fmla="*/ 67748 h 365523"/>
                <a:gd name="connsiteX393" fmla="*/ 38444 w 365524"/>
                <a:gd name="connsiteY393" fmla="*/ 61517 h 365523"/>
                <a:gd name="connsiteX394" fmla="*/ 39544 w 365524"/>
                <a:gd name="connsiteY394" fmla="*/ 62616 h 365523"/>
                <a:gd name="connsiteX395" fmla="*/ 42840 w 365524"/>
                <a:gd name="connsiteY395" fmla="*/ 64814 h 365523"/>
                <a:gd name="connsiteX396" fmla="*/ 39544 w 365524"/>
                <a:gd name="connsiteY396" fmla="*/ 63715 h 365523"/>
                <a:gd name="connsiteX397" fmla="*/ 38444 w 365524"/>
                <a:gd name="connsiteY397" fmla="*/ 61517 h 365523"/>
                <a:gd name="connsiteX398" fmla="*/ 39544 w 365524"/>
                <a:gd name="connsiteY398" fmla="*/ 60418 h 365523"/>
                <a:gd name="connsiteX399" fmla="*/ 42840 w 365524"/>
                <a:gd name="connsiteY399" fmla="*/ 61517 h 365523"/>
                <a:gd name="connsiteX400" fmla="*/ 39544 w 365524"/>
                <a:gd name="connsiteY400" fmla="*/ 62616 h 365523"/>
                <a:gd name="connsiteX401" fmla="*/ 39544 w 365524"/>
                <a:gd name="connsiteY401" fmla="*/ 60418 h 365523"/>
                <a:gd name="connsiteX402" fmla="*/ 34330 w 365524"/>
                <a:gd name="connsiteY402" fmla="*/ 60418 h 365523"/>
                <a:gd name="connsiteX403" fmla="*/ 36096 w 365524"/>
                <a:gd name="connsiteY403" fmla="*/ 62775 h 365523"/>
                <a:gd name="connsiteX404" fmla="*/ 37076 w 365524"/>
                <a:gd name="connsiteY404" fmla="*/ 64081 h 365523"/>
                <a:gd name="connsiteX405" fmla="*/ 34330 w 365524"/>
                <a:gd name="connsiteY405" fmla="*/ 62250 h 365523"/>
                <a:gd name="connsiteX406" fmla="*/ 34330 w 365524"/>
                <a:gd name="connsiteY406" fmla="*/ 61449 h 365523"/>
                <a:gd name="connsiteX407" fmla="*/ 29656 w 365524"/>
                <a:gd name="connsiteY407" fmla="*/ 60418 h 365523"/>
                <a:gd name="connsiteX408" fmla="*/ 31856 w 365524"/>
                <a:gd name="connsiteY408" fmla="*/ 64081 h 365523"/>
                <a:gd name="connsiteX409" fmla="*/ 27460 w 365524"/>
                <a:gd name="connsiteY409" fmla="*/ 62250 h 365523"/>
                <a:gd name="connsiteX410" fmla="*/ 29656 w 365524"/>
                <a:gd name="connsiteY410" fmla="*/ 60418 h 365523"/>
                <a:gd name="connsiteX411" fmla="*/ 32956 w 365524"/>
                <a:gd name="connsiteY411" fmla="*/ 56303 h 365523"/>
                <a:gd name="connsiteX412" fmla="*/ 34788 w 365524"/>
                <a:gd name="connsiteY412" fmla="*/ 56303 h 365523"/>
                <a:gd name="connsiteX413" fmla="*/ 36618 w 365524"/>
                <a:gd name="connsiteY413" fmla="*/ 56303 h 365523"/>
                <a:gd name="connsiteX414" fmla="*/ 36618 w 365524"/>
                <a:gd name="connsiteY414" fmla="*/ 59048 h 365523"/>
                <a:gd name="connsiteX415" fmla="*/ 27460 w 365524"/>
                <a:gd name="connsiteY415" fmla="*/ 49432 h 365523"/>
                <a:gd name="connsiteX416" fmla="*/ 29290 w 365524"/>
                <a:gd name="connsiteY416" fmla="*/ 49432 h 365523"/>
                <a:gd name="connsiteX417" fmla="*/ 31122 w 365524"/>
                <a:gd name="connsiteY417" fmla="*/ 53095 h 365523"/>
                <a:gd name="connsiteX418" fmla="*/ 21972 w 365524"/>
                <a:gd name="connsiteY418" fmla="*/ 49432 h 365523"/>
                <a:gd name="connsiteX419" fmla="*/ 24716 w 365524"/>
                <a:gd name="connsiteY419" fmla="*/ 49432 h 365523"/>
                <a:gd name="connsiteX420" fmla="*/ 23728 w 365524"/>
                <a:gd name="connsiteY420" fmla="*/ 50751 h 365523"/>
                <a:gd name="connsiteX421" fmla="*/ 21972 w 365524"/>
                <a:gd name="connsiteY421" fmla="*/ 53095 h 365523"/>
                <a:gd name="connsiteX422" fmla="*/ 21972 w 365524"/>
                <a:gd name="connsiteY422" fmla="*/ 49432 h 365523"/>
                <a:gd name="connsiteX423" fmla="*/ 27460 w 365524"/>
                <a:gd name="connsiteY423" fmla="*/ 45774 h 365523"/>
                <a:gd name="connsiteX424" fmla="*/ 30206 w 365524"/>
                <a:gd name="connsiteY424" fmla="*/ 45774 h 365523"/>
                <a:gd name="connsiteX425" fmla="*/ 27460 w 365524"/>
                <a:gd name="connsiteY425" fmla="*/ 48520 h 365523"/>
                <a:gd name="connsiteX426" fmla="*/ 27460 w 365524"/>
                <a:gd name="connsiteY426" fmla="*/ 45774 h 365523"/>
                <a:gd name="connsiteX427" fmla="*/ 17296 w 365524"/>
                <a:gd name="connsiteY427" fmla="*/ 45225 h 365523"/>
                <a:gd name="connsiteX428" fmla="*/ 17502 w 365524"/>
                <a:gd name="connsiteY428" fmla="*/ 45546 h 365523"/>
                <a:gd name="connsiteX429" fmla="*/ 16472 w 365524"/>
                <a:gd name="connsiteY429" fmla="*/ 45774 h 365523"/>
                <a:gd name="connsiteX430" fmla="*/ 25632 w 365524"/>
                <a:gd name="connsiteY430" fmla="*/ 43944 h 365523"/>
                <a:gd name="connsiteX431" fmla="*/ 21972 w 365524"/>
                <a:gd name="connsiteY431" fmla="*/ 45774 h 365523"/>
                <a:gd name="connsiteX432" fmla="*/ 25632 w 365524"/>
                <a:gd name="connsiteY432" fmla="*/ 43944 h 365523"/>
                <a:gd name="connsiteX433" fmla="*/ 16472 w 365524"/>
                <a:gd name="connsiteY433" fmla="*/ 43944 h 365523"/>
                <a:gd name="connsiteX434" fmla="*/ 18304 w 365524"/>
                <a:gd name="connsiteY434" fmla="*/ 43944 h 365523"/>
                <a:gd name="connsiteX435" fmla="*/ 19220 w 365524"/>
                <a:gd name="connsiteY435" fmla="*/ 43944 h 365523"/>
                <a:gd name="connsiteX436" fmla="*/ 17296 w 365524"/>
                <a:gd name="connsiteY436" fmla="*/ 45225 h 365523"/>
                <a:gd name="connsiteX437" fmla="*/ 16472 w 365524"/>
                <a:gd name="connsiteY437" fmla="*/ 38446 h 365523"/>
                <a:gd name="connsiteX438" fmla="*/ 20594 w 365524"/>
                <a:gd name="connsiteY438" fmla="*/ 41194 h 365523"/>
                <a:gd name="connsiteX439" fmla="*/ 19220 w 365524"/>
                <a:gd name="connsiteY439" fmla="*/ 41194 h 365523"/>
                <a:gd name="connsiteX440" fmla="*/ 10984 w 365524"/>
                <a:gd name="connsiteY440" fmla="*/ 38446 h 365523"/>
                <a:gd name="connsiteX441" fmla="*/ 12816 w 365524"/>
                <a:gd name="connsiteY441" fmla="*/ 42109 h 365523"/>
                <a:gd name="connsiteX442" fmla="*/ 10984 w 365524"/>
                <a:gd name="connsiteY442" fmla="*/ 40278 h 365523"/>
                <a:gd name="connsiteX443" fmla="*/ 10984 w 365524"/>
                <a:gd name="connsiteY443" fmla="*/ 39477 h 365523"/>
                <a:gd name="connsiteX444" fmla="*/ 16472 w 365524"/>
                <a:gd name="connsiteY444" fmla="*/ 27460 h 365523"/>
                <a:gd name="connsiteX445" fmla="*/ 19220 w 365524"/>
                <a:gd name="connsiteY445" fmla="*/ 28834 h 365523"/>
                <a:gd name="connsiteX446" fmla="*/ 19220 w 365524"/>
                <a:gd name="connsiteY446" fmla="*/ 30208 h 365523"/>
                <a:gd name="connsiteX447" fmla="*/ 16472 w 365524"/>
                <a:gd name="connsiteY447" fmla="*/ 27460 h 365523"/>
                <a:gd name="connsiteX448" fmla="*/ 10984 w 365524"/>
                <a:gd name="connsiteY448" fmla="*/ 21972 h 365523"/>
                <a:gd name="connsiteX449" fmla="*/ 12816 w 365524"/>
                <a:gd name="connsiteY449" fmla="*/ 21972 h 365523"/>
                <a:gd name="connsiteX450" fmla="*/ 14646 w 365524"/>
                <a:gd name="connsiteY450" fmla="*/ 31389 h 365523"/>
                <a:gd name="connsiteX451" fmla="*/ 10984 w 365524"/>
                <a:gd name="connsiteY451" fmla="*/ 21972 h 365523"/>
                <a:gd name="connsiteX452" fmla="*/ 5488 w 365524"/>
                <a:gd name="connsiteY452" fmla="*/ 16474 h 365523"/>
                <a:gd name="connsiteX453" fmla="*/ 7318 w 365524"/>
                <a:gd name="connsiteY453" fmla="*/ 16474 h 365523"/>
                <a:gd name="connsiteX454" fmla="*/ 9150 w 365524"/>
                <a:gd name="connsiteY454" fmla="*/ 19222 h 365523"/>
                <a:gd name="connsiteX455" fmla="*/ 0 w 365524"/>
                <a:gd name="connsiteY455" fmla="*/ 0 h 365523"/>
                <a:gd name="connsiteX456" fmla="*/ 3660 w 365524"/>
                <a:gd name="connsiteY456" fmla="*/ 2746 h 365523"/>
                <a:gd name="connsiteX457" fmla="*/ 0 w 365524"/>
                <a:gd name="connsiteY457" fmla="*/ 0 h 36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Lst>
              <a:rect l="l" t="t" r="r" b="b"/>
              <a:pathLst>
                <a:path w="365524" h="365523">
                  <a:moveTo>
                    <a:pt x="340568" y="357043"/>
                  </a:moveTo>
                  <a:lnTo>
                    <a:pt x="343314" y="358875"/>
                  </a:lnTo>
                  <a:cubicBezTo>
                    <a:pt x="340568" y="358875"/>
                    <a:pt x="340568" y="358875"/>
                    <a:pt x="340568" y="360706"/>
                  </a:cubicBezTo>
                  <a:close/>
                  <a:moveTo>
                    <a:pt x="337818" y="357043"/>
                  </a:moveTo>
                  <a:lnTo>
                    <a:pt x="337818" y="358875"/>
                  </a:lnTo>
                  <a:lnTo>
                    <a:pt x="335070" y="360706"/>
                  </a:lnTo>
                  <a:close/>
                  <a:moveTo>
                    <a:pt x="312842" y="226233"/>
                  </a:moveTo>
                  <a:lnTo>
                    <a:pt x="313032" y="227328"/>
                  </a:lnTo>
                  <a:lnTo>
                    <a:pt x="312842" y="227487"/>
                  </a:lnTo>
                  <a:close/>
                  <a:moveTo>
                    <a:pt x="280140" y="181265"/>
                  </a:moveTo>
                  <a:cubicBezTo>
                    <a:pt x="281970" y="182639"/>
                    <a:pt x="283802" y="182639"/>
                    <a:pt x="283802" y="182639"/>
                  </a:cubicBezTo>
                  <a:cubicBezTo>
                    <a:pt x="281970" y="185386"/>
                    <a:pt x="283802" y="182639"/>
                    <a:pt x="280140" y="181265"/>
                  </a:cubicBezTo>
                  <a:close/>
                  <a:moveTo>
                    <a:pt x="193054" y="145921"/>
                  </a:moveTo>
                  <a:lnTo>
                    <a:pt x="196190" y="145921"/>
                  </a:lnTo>
                  <a:cubicBezTo>
                    <a:pt x="196190" y="145921"/>
                    <a:pt x="194936" y="145921"/>
                    <a:pt x="196190" y="147176"/>
                  </a:cubicBezTo>
                  <a:close/>
                  <a:moveTo>
                    <a:pt x="190884" y="145053"/>
                  </a:moveTo>
                  <a:lnTo>
                    <a:pt x="193054" y="145921"/>
                  </a:lnTo>
                  <a:lnTo>
                    <a:pt x="191174" y="145921"/>
                  </a:lnTo>
                  <a:close/>
                  <a:moveTo>
                    <a:pt x="143916" y="116723"/>
                  </a:moveTo>
                  <a:cubicBezTo>
                    <a:pt x="145014" y="119470"/>
                    <a:pt x="145014" y="115349"/>
                    <a:pt x="147210" y="118096"/>
                  </a:cubicBezTo>
                  <a:cubicBezTo>
                    <a:pt x="147210" y="119470"/>
                    <a:pt x="146112" y="118096"/>
                    <a:pt x="143916" y="118096"/>
                  </a:cubicBezTo>
                  <a:cubicBezTo>
                    <a:pt x="145014" y="118096"/>
                    <a:pt x="142818" y="116723"/>
                    <a:pt x="143916" y="116723"/>
                  </a:cubicBezTo>
                  <a:close/>
                  <a:moveTo>
                    <a:pt x="134728" y="112039"/>
                  </a:moveTo>
                  <a:lnTo>
                    <a:pt x="138492" y="115804"/>
                  </a:lnTo>
                  <a:cubicBezTo>
                    <a:pt x="138492" y="115804"/>
                    <a:pt x="135984" y="114549"/>
                    <a:pt x="135984" y="115804"/>
                  </a:cubicBezTo>
                  <a:lnTo>
                    <a:pt x="128458" y="114549"/>
                  </a:lnTo>
                  <a:cubicBezTo>
                    <a:pt x="129712" y="112039"/>
                    <a:pt x="133474" y="114549"/>
                    <a:pt x="134728" y="112039"/>
                  </a:cubicBezTo>
                  <a:close/>
                  <a:moveTo>
                    <a:pt x="82388" y="93377"/>
                  </a:moveTo>
                  <a:lnTo>
                    <a:pt x="84220" y="93377"/>
                  </a:lnTo>
                  <a:cubicBezTo>
                    <a:pt x="86052" y="93377"/>
                    <a:pt x="86052" y="96124"/>
                    <a:pt x="86052" y="96124"/>
                  </a:cubicBezTo>
                  <a:close/>
                  <a:moveTo>
                    <a:pt x="61332" y="89719"/>
                  </a:moveTo>
                  <a:cubicBezTo>
                    <a:pt x="61332" y="91550"/>
                    <a:pt x="61332" y="87889"/>
                    <a:pt x="62248" y="89719"/>
                  </a:cubicBezTo>
                  <a:cubicBezTo>
                    <a:pt x="64996" y="91550"/>
                    <a:pt x="60416" y="91550"/>
                    <a:pt x="61332" y="89719"/>
                  </a:cubicBezTo>
                  <a:close/>
                  <a:moveTo>
                    <a:pt x="82388" y="82390"/>
                  </a:moveTo>
                  <a:lnTo>
                    <a:pt x="86052" y="82390"/>
                  </a:lnTo>
                  <a:lnTo>
                    <a:pt x="82388" y="85138"/>
                  </a:lnTo>
                  <a:cubicBezTo>
                    <a:pt x="82388" y="85138"/>
                    <a:pt x="84220" y="85138"/>
                    <a:pt x="82388" y="82390"/>
                  </a:cubicBezTo>
                  <a:close/>
                  <a:moveTo>
                    <a:pt x="59470" y="78158"/>
                  </a:moveTo>
                  <a:cubicBezTo>
                    <a:pt x="59470" y="79413"/>
                    <a:pt x="59470" y="80668"/>
                    <a:pt x="60724" y="80668"/>
                  </a:cubicBezTo>
                  <a:lnTo>
                    <a:pt x="59052" y="78995"/>
                  </a:lnTo>
                  <a:close/>
                  <a:moveTo>
                    <a:pt x="60416" y="76903"/>
                  </a:moveTo>
                  <a:cubicBezTo>
                    <a:pt x="62248" y="76903"/>
                    <a:pt x="62248" y="76903"/>
                    <a:pt x="62248" y="76903"/>
                  </a:cubicBezTo>
                  <a:lnTo>
                    <a:pt x="64080" y="78733"/>
                  </a:lnTo>
                  <a:cubicBezTo>
                    <a:pt x="64080" y="80564"/>
                    <a:pt x="62248" y="78733"/>
                    <a:pt x="60416" y="76903"/>
                  </a:cubicBezTo>
                  <a:close/>
                  <a:moveTo>
                    <a:pt x="49436" y="76903"/>
                  </a:moveTo>
                  <a:lnTo>
                    <a:pt x="51492" y="77589"/>
                  </a:lnTo>
                  <a:lnTo>
                    <a:pt x="52178" y="76903"/>
                  </a:lnTo>
                  <a:lnTo>
                    <a:pt x="52178" y="77818"/>
                  </a:lnTo>
                  <a:lnTo>
                    <a:pt x="56960" y="79413"/>
                  </a:lnTo>
                  <a:lnTo>
                    <a:pt x="56960" y="78426"/>
                  </a:lnTo>
                  <a:lnTo>
                    <a:pt x="54928" y="76903"/>
                  </a:lnTo>
                  <a:cubicBezTo>
                    <a:pt x="56760" y="79648"/>
                    <a:pt x="56760" y="76903"/>
                    <a:pt x="56760" y="76903"/>
                  </a:cubicBezTo>
                  <a:lnTo>
                    <a:pt x="56960" y="77203"/>
                  </a:lnTo>
                  <a:lnTo>
                    <a:pt x="56960" y="76903"/>
                  </a:lnTo>
                  <a:lnTo>
                    <a:pt x="59052" y="78995"/>
                  </a:lnTo>
                  <a:lnTo>
                    <a:pt x="58216" y="80668"/>
                  </a:lnTo>
                  <a:cubicBezTo>
                    <a:pt x="59470" y="83177"/>
                    <a:pt x="63232" y="83177"/>
                    <a:pt x="65742" y="84432"/>
                  </a:cubicBezTo>
                  <a:cubicBezTo>
                    <a:pt x="63232" y="81922"/>
                    <a:pt x="68250" y="84432"/>
                    <a:pt x="68250" y="81922"/>
                  </a:cubicBezTo>
                  <a:lnTo>
                    <a:pt x="65742" y="81922"/>
                  </a:lnTo>
                  <a:cubicBezTo>
                    <a:pt x="65742" y="80668"/>
                    <a:pt x="68250" y="80668"/>
                    <a:pt x="68250" y="80668"/>
                  </a:cubicBezTo>
                  <a:cubicBezTo>
                    <a:pt x="70758" y="84432"/>
                    <a:pt x="79538" y="88197"/>
                    <a:pt x="79538" y="90707"/>
                  </a:cubicBezTo>
                  <a:lnTo>
                    <a:pt x="77030" y="89452"/>
                  </a:lnTo>
                  <a:lnTo>
                    <a:pt x="77030" y="91961"/>
                  </a:lnTo>
                  <a:cubicBezTo>
                    <a:pt x="75776" y="90707"/>
                    <a:pt x="75776" y="88197"/>
                    <a:pt x="73268" y="86942"/>
                  </a:cubicBezTo>
                  <a:cubicBezTo>
                    <a:pt x="73268" y="88197"/>
                    <a:pt x="70758" y="88197"/>
                    <a:pt x="70758" y="90707"/>
                  </a:cubicBezTo>
                  <a:cubicBezTo>
                    <a:pt x="74522" y="95726"/>
                    <a:pt x="77030" y="90707"/>
                    <a:pt x="82048" y="94471"/>
                  </a:cubicBezTo>
                  <a:cubicBezTo>
                    <a:pt x="82048" y="94471"/>
                    <a:pt x="79538" y="95726"/>
                    <a:pt x="82048" y="96981"/>
                  </a:cubicBezTo>
                  <a:cubicBezTo>
                    <a:pt x="85810" y="98236"/>
                    <a:pt x="90828" y="98236"/>
                    <a:pt x="92082" y="95726"/>
                  </a:cubicBezTo>
                  <a:cubicBezTo>
                    <a:pt x="89574" y="95726"/>
                    <a:pt x="85810" y="94471"/>
                    <a:pt x="87064" y="93216"/>
                  </a:cubicBezTo>
                  <a:cubicBezTo>
                    <a:pt x="89574" y="93216"/>
                    <a:pt x="90828" y="94471"/>
                    <a:pt x="92082" y="93216"/>
                  </a:cubicBezTo>
                  <a:cubicBezTo>
                    <a:pt x="93336" y="95726"/>
                    <a:pt x="89574" y="93216"/>
                    <a:pt x="89574" y="94471"/>
                  </a:cubicBezTo>
                  <a:cubicBezTo>
                    <a:pt x="90828" y="95726"/>
                    <a:pt x="92082" y="94471"/>
                    <a:pt x="93336" y="94471"/>
                  </a:cubicBezTo>
                  <a:cubicBezTo>
                    <a:pt x="90828" y="95726"/>
                    <a:pt x="93336" y="96981"/>
                    <a:pt x="93336" y="98236"/>
                  </a:cubicBezTo>
                  <a:cubicBezTo>
                    <a:pt x="95844" y="99491"/>
                    <a:pt x="97100" y="102000"/>
                    <a:pt x="100862" y="104510"/>
                  </a:cubicBezTo>
                  <a:lnTo>
                    <a:pt x="100862" y="105765"/>
                  </a:lnTo>
                  <a:cubicBezTo>
                    <a:pt x="103370" y="107020"/>
                    <a:pt x="107134" y="104510"/>
                    <a:pt x="107134" y="103255"/>
                  </a:cubicBezTo>
                  <a:cubicBezTo>
                    <a:pt x="108388" y="104510"/>
                    <a:pt x="108388" y="105765"/>
                    <a:pt x="110896" y="107020"/>
                  </a:cubicBezTo>
                  <a:cubicBezTo>
                    <a:pt x="108388" y="102000"/>
                    <a:pt x="110896" y="107020"/>
                    <a:pt x="112150" y="104510"/>
                  </a:cubicBezTo>
                  <a:cubicBezTo>
                    <a:pt x="114660" y="105765"/>
                    <a:pt x="113406" y="107020"/>
                    <a:pt x="113406" y="107020"/>
                  </a:cubicBezTo>
                  <a:lnTo>
                    <a:pt x="114660" y="107020"/>
                  </a:lnTo>
                  <a:cubicBezTo>
                    <a:pt x="114660" y="108275"/>
                    <a:pt x="110896" y="108275"/>
                    <a:pt x="110896" y="112039"/>
                  </a:cubicBezTo>
                  <a:cubicBezTo>
                    <a:pt x="110896" y="113294"/>
                    <a:pt x="114660" y="117059"/>
                    <a:pt x="114660" y="117059"/>
                  </a:cubicBezTo>
                  <a:cubicBezTo>
                    <a:pt x="115914" y="115804"/>
                    <a:pt x="119676" y="109530"/>
                    <a:pt x="119676" y="107020"/>
                  </a:cubicBezTo>
                  <a:cubicBezTo>
                    <a:pt x="120932" y="105765"/>
                    <a:pt x="120932" y="108275"/>
                    <a:pt x="120932" y="109530"/>
                  </a:cubicBezTo>
                  <a:cubicBezTo>
                    <a:pt x="122186" y="112039"/>
                    <a:pt x="125948" y="109530"/>
                    <a:pt x="127202" y="112039"/>
                  </a:cubicBezTo>
                  <a:lnTo>
                    <a:pt x="124694" y="112039"/>
                  </a:lnTo>
                  <a:lnTo>
                    <a:pt x="128458" y="113294"/>
                  </a:lnTo>
                  <a:cubicBezTo>
                    <a:pt x="128458" y="114549"/>
                    <a:pt x="125948" y="115804"/>
                    <a:pt x="127202" y="115804"/>
                  </a:cubicBezTo>
                  <a:cubicBezTo>
                    <a:pt x="129712" y="118314"/>
                    <a:pt x="134728" y="117059"/>
                    <a:pt x="135984" y="115804"/>
                  </a:cubicBezTo>
                  <a:cubicBezTo>
                    <a:pt x="138492" y="118314"/>
                    <a:pt x="137238" y="117059"/>
                    <a:pt x="138492" y="118314"/>
                  </a:cubicBezTo>
                  <a:cubicBezTo>
                    <a:pt x="134728" y="119569"/>
                    <a:pt x="128458" y="122078"/>
                    <a:pt x="124694" y="123333"/>
                  </a:cubicBezTo>
                  <a:lnTo>
                    <a:pt x="128458" y="123333"/>
                  </a:lnTo>
                  <a:lnTo>
                    <a:pt x="128458" y="125843"/>
                  </a:lnTo>
                  <a:cubicBezTo>
                    <a:pt x="132220" y="125843"/>
                    <a:pt x="138492" y="122078"/>
                    <a:pt x="141000" y="120823"/>
                  </a:cubicBezTo>
                  <a:cubicBezTo>
                    <a:pt x="142254" y="122078"/>
                    <a:pt x="139746" y="124588"/>
                    <a:pt x="138492" y="124588"/>
                  </a:cubicBezTo>
                  <a:cubicBezTo>
                    <a:pt x="142254" y="127098"/>
                    <a:pt x="144764" y="122078"/>
                    <a:pt x="148526" y="124588"/>
                  </a:cubicBezTo>
                  <a:lnTo>
                    <a:pt x="147272" y="123333"/>
                  </a:lnTo>
                  <a:cubicBezTo>
                    <a:pt x="148526" y="123333"/>
                    <a:pt x="151034" y="125843"/>
                    <a:pt x="151034" y="124588"/>
                  </a:cubicBezTo>
                  <a:cubicBezTo>
                    <a:pt x="152290" y="125843"/>
                    <a:pt x="151034" y="128353"/>
                    <a:pt x="149780" y="128353"/>
                  </a:cubicBezTo>
                  <a:lnTo>
                    <a:pt x="154798" y="127098"/>
                  </a:lnTo>
                  <a:cubicBezTo>
                    <a:pt x="154798" y="127098"/>
                    <a:pt x="153544" y="129608"/>
                    <a:pt x="152290" y="130862"/>
                  </a:cubicBezTo>
                  <a:cubicBezTo>
                    <a:pt x="154798" y="130862"/>
                    <a:pt x="156052" y="128353"/>
                    <a:pt x="156052" y="128353"/>
                  </a:cubicBezTo>
                  <a:cubicBezTo>
                    <a:pt x="158560" y="130862"/>
                    <a:pt x="158560" y="129608"/>
                    <a:pt x="158560" y="133372"/>
                  </a:cubicBezTo>
                  <a:lnTo>
                    <a:pt x="159524" y="130484"/>
                  </a:lnTo>
                  <a:lnTo>
                    <a:pt x="159292" y="130731"/>
                  </a:lnTo>
                  <a:lnTo>
                    <a:pt x="160666" y="126335"/>
                  </a:lnTo>
                  <a:cubicBezTo>
                    <a:pt x="160666" y="126335"/>
                    <a:pt x="162040" y="127434"/>
                    <a:pt x="163414" y="126335"/>
                  </a:cubicBezTo>
                  <a:lnTo>
                    <a:pt x="160220" y="129742"/>
                  </a:lnTo>
                  <a:lnTo>
                    <a:pt x="163578" y="130862"/>
                  </a:lnTo>
                  <a:cubicBezTo>
                    <a:pt x="159816" y="130862"/>
                    <a:pt x="159816" y="137137"/>
                    <a:pt x="158560" y="138392"/>
                  </a:cubicBezTo>
                  <a:lnTo>
                    <a:pt x="168596" y="134627"/>
                  </a:lnTo>
                  <a:cubicBezTo>
                    <a:pt x="168596" y="134627"/>
                    <a:pt x="166086" y="135882"/>
                    <a:pt x="166086" y="137137"/>
                  </a:cubicBezTo>
                  <a:cubicBezTo>
                    <a:pt x="168596" y="134627"/>
                    <a:pt x="174866" y="137137"/>
                    <a:pt x="178630" y="139647"/>
                  </a:cubicBezTo>
                  <a:cubicBezTo>
                    <a:pt x="176122" y="139647"/>
                    <a:pt x="179884" y="142156"/>
                    <a:pt x="181138" y="142156"/>
                  </a:cubicBezTo>
                  <a:lnTo>
                    <a:pt x="179884" y="142156"/>
                  </a:lnTo>
                  <a:cubicBezTo>
                    <a:pt x="182392" y="144666"/>
                    <a:pt x="184902" y="139647"/>
                    <a:pt x="186156" y="142156"/>
                  </a:cubicBezTo>
                  <a:cubicBezTo>
                    <a:pt x="183648" y="142156"/>
                    <a:pt x="183648" y="142156"/>
                    <a:pt x="183648" y="143411"/>
                  </a:cubicBezTo>
                  <a:cubicBezTo>
                    <a:pt x="184902" y="143411"/>
                    <a:pt x="188664" y="145921"/>
                    <a:pt x="189918" y="142156"/>
                  </a:cubicBezTo>
                  <a:lnTo>
                    <a:pt x="190884" y="145053"/>
                  </a:lnTo>
                  <a:lnTo>
                    <a:pt x="189918" y="144666"/>
                  </a:lnTo>
                  <a:cubicBezTo>
                    <a:pt x="188664" y="147176"/>
                    <a:pt x="189918" y="147176"/>
                    <a:pt x="187410" y="149686"/>
                  </a:cubicBezTo>
                  <a:cubicBezTo>
                    <a:pt x="192428" y="149686"/>
                    <a:pt x="196190" y="148431"/>
                    <a:pt x="201208" y="147176"/>
                  </a:cubicBezTo>
                  <a:lnTo>
                    <a:pt x="203570" y="150720"/>
                  </a:lnTo>
                  <a:lnTo>
                    <a:pt x="203716" y="150940"/>
                  </a:lnTo>
                  <a:lnTo>
                    <a:pt x="204970" y="149686"/>
                  </a:lnTo>
                  <a:lnTo>
                    <a:pt x="204970" y="152195"/>
                  </a:lnTo>
                  <a:cubicBezTo>
                    <a:pt x="206224" y="152195"/>
                    <a:pt x="206224" y="152195"/>
                    <a:pt x="206224" y="152195"/>
                  </a:cubicBezTo>
                  <a:lnTo>
                    <a:pt x="206224" y="153450"/>
                  </a:lnTo>
                  <a:cubicBezTo>
                    <a:pt x="206224" y="153450"/>
                    <a:pt x="204970" y="155960"/>
                    <a:pt x="203716" y="155960"/>
                  </a:cubicBezTo>
                  <a:lnTo>
                    <a:pt x="203716" y="154705"/>
                  </a:lnTo>
                  <a:cubicBezTo>
                    <a:pt x="201208" y="154705"/>
                    <a:pt x="201208" y="155960"/>
                    <a:pt x="201208" y="157215"/>
                  </a:cubicBezTo>
                  <a:lnTo>
                    <a:pt x="202462" y="157215"/>
                  </a:lnTo>
                  <a:cubicBezTo>
                    <a:pt x="201208" y="157215"/>
                    <a:pt x="201208" y="157215"/>
                    <a:pt x="201208" y="158470"/>
                  </a:cubicBezTo>
                  <a:lnTo>
                    <a:pt x="204970" y="158470"/>
                  </a:lnTo>
                  <a:cubicBezTo>
                    <a:pt x="204970" y="158470"/>
                    <a:pt x="203716" y="157215"/>
                    <a:pt x="203716" y="155960"/>
                  </a:cubicBezTo>
                  <a:cubicBezTo>
                    <a:pt x="206224" y="155960"/>
                    <a:pt x="208734" y="155960"/>
                    <a:pt x="208734" y="153450"/>
                  </a:cubicBezTo>
                  <a:lnTo>
                    <a:pt x="209988" y="155960"/>
                  </a:lnTo>
                  <a:cubicBezTo>
                    <a:pt x="213750" y="154705"/>
                    <a:pt x="213750" y="155960"/>
                    <a:pt x="217514" y="155960"/>
                  </a:cubicBezTo>
                  <a:cubicBezTo>
                    <a:pt x="217514" y="155960"/>
                    <a:pt x="216260" y="155960"/>
                    <a:pt x="217514" y="157215"/>
                  </a:cubicBezTo>
                  <a:cubicBezTo>
                    <a:pt x="220022" y="155960"/>
                    <a:pt x="221276" y="163489"/>
                    <a:pt x="222532" y="160979"/>
                  </a:cubicBezTo>
                  <a:cubicBezTo>
                    <a:pt x="226294" y="160979"/>
                    <a:pt x="226294" y="159724"/>
                    <a:pt x="227548" y="159724"/>
                  </a:cubicBezTo>
                  <a:cubicBezTo>
                    <a:pt x="226294" y="159724"/>
                    <a:pt x="226294" y="159724"/>
                    <a:pt x="226294" y="160979"/>
                  </a:cubicBezTo>
                  <a:lnTo>
                    <a:pt x="228802" y="159724"/>
                  </a:lnTo>
                  <a:cubicBezTo>
                    <a:pt x="228802" y="160979"/>
                    <a:pt x="227548" y="159724"/>
                    <a:pt x="228802" y="160979"/>
                  </a:cubicBezTo>
                  <a:cubicBezTo>
                    <a:pt x="231312" y="162234"/>
                    <a:pt x="233820" y="162234"/>
                    <a:pt x="236328" y="163489"/>
                  </a:cubicBezTo>
                  <a:cubicBezTo>
                    <a:pt x="240092" y="165999"/>
                    <a:pt x="236328" y="159724"/>
                    <a:pt x="238838" y="162234"/>
                  </a:cubicBezTo>
                  <a:cubicBezTo>
                    <a:pt x="238838" y="163489"/>
                    <a:pt x="238838" y="165999"/>
                    <a:pt x="241346" y="165999"/>
                  </a:cubicBezTo>
                  <a:cubicBezTo>
                    <a:pt x="242600" y="165999"/>
                    <a:pt x="242600" y="164744"/>
                    <a:pt x="245108" y="165999"/>
                  </a:cubicBezTo>
                  <a:lnTo>
                    <a:pt x="242600" y="167254"/>
                  </a:lnTo>
                  <a:cubicBezTo>
                    <a:pt x="245108" y="167254"/>
                    <a:pt x="246364" y="167254"/>
                    <a:pt x="245108" y="169763"/>
                  </a:cubicBezTo>
                  <a:cubicBezTo>
                    <a:pt x="247618" y="169763"/>
                    <a:pt x="248872" y="169763"/>
                    <a:pt x="248872" y="171018"/>
                  </a:cubicBezTo>
                  <a:cubicBezTo>
                    <a:pt x="251380" y="171018"/>
                    <a:pt x="248872" y="165999"/>
                    <a:pt x="248872" y="164744"/>
                  </a:cubicBezTo>
                  <a:cubicBezTo>
                    <a:pt x="251380" y="167254"/>
                    <a:pt x="252634" y="167254"/>
                    <a:pt x="252634" y="171018"/>
                  </a:cubicBezTo>
                  <a:lnTo>
                    <a:pt x="250126" y="169763"/>
                  </a:lnTo>
                  <a:cubicBezTo>
                    <a:pt x="252634" y="174783"/>
                    <a:pt x="256398" y="169763"/>
                    <a:pt x="255144" y="174783"/>
                  </a:cubicBezTo>
                  <a:cubicBezTo>
                    <a:pt x="255144" y="176038"/>
                    <a:pt x="253888" y="174783"/>
                    <a:pt x="253888" y="176038"/>
                  </a:cubicBezTo>
                  <a:cubicBezTo>
                    <a:pt x="255144" y="176038"/>
                    <a:pt x="257652" y="176038"/>
                    <a:pt x="257652" y="174783"/>
                  </a:cubicBezTo>
                  <a:lnTo>
                    <a:pt x="257652" y="176038"/>
                  </a:lnTo>
                  <a:lnTo>
                    <a:pt x="261414" y="177293"/>
                  </a:lnTo>
                  <a:cubicBezTo>
                    <a:pt x="261414" y="177293"/>
                    <a:pt x="261414" y="177293"/>
                    <a:pt x="261414" y="178548"/>
                  </a:cubicBezTo>
                  <a:lnTo>
                    <a:pt x="263924" y="179802"/>
                  </a:lnTo>
                  <a:cubicBezTo>
                    <a:pt x="262670" y="179802"/>
                    <a:pt x="263924" y="179802"/>
                    <a:pt x="265178" y="181057"/>
                  </a:cubicBezTo>
                  <a:cubicBezTo>
                    <a:pt x="266432" y="182312"/>
                    <a:pt x="267686" y="181685"/>
                    <a:pt x="268784" y="181057"/>
                  </a:cubicBezTo>
                  <a:lnTo>
                    <a:pt x="270196" y="181057"/>
                  </a:lnTo>
                  <a:lnTo>
                    <a:pt x="271450" y="183567"/>
                  </a:lnTo>
                  <a:cubicBezTo>
                    <a:pt x="273958" y="179802"/>
                    <a:pt x="278976" y="187332"/>
                    <a:pt x="281484" y="183567"/>
                  </a:cubicBezTo>
                  <a:cubicBezTo>
                    <a:pt x="282738" y="186077"/>
                    <a:pt x="281484" y="184822"/>
                    <a:pt x="277722" y="184822"/>
                  </a:cubicBezTo>
                  <a:lnTo>
                    <a:pt x="278726" y="186830"/>
                  </a:lnTo>
                  <a:lnTo>
                    <a:pt x="276466" y="186077"/>
                  </a:lnTo>
                  <a:cubicBezTo>
                    <a:pt x="277722" y="186077"/>
                    <a:pt x="277722" y="187332"/>
                    <a:pt x="278976" y="187332"/>
                  </a:cubicBezTo>
                  <a:lnTo>
                    <a:pt x="278726" y="186830"/>
                  </a:lnTo>
                  <a:lnTo>
                    <a:pt x="283992" y="188586"/>
                  </a:lnTo>
                  <a:cubicBezTo>
                    <a:pt x="283992" y="189841"/>
                    <a:pt x="280230" y="191096"/>
                    <a:pt x="283992" y="192351"/>
                  </a:cubicBezTo>
                  <a:cubicBezTo>
                    <a:pt x="287756" y="194861"/>
                    <a:pt x="285246" y="188586"/>
                    <a:pt x="287756" y="191096"/>
                  </a:cubicBezTo>
                  <a:lnTo>
                    <a:pt x="287756" y="193606"/>
                  </a:lnTo>
                  <a:cubicBezTo>
                    <a:pt x="292772" y="194861"/>
                    <a:pt x="292772" y="196116"/>
                    <a:pt x="295282" y="199880"/>
                  </a:cubicBezTo>
                  <a:cubicBezTo>
                    <a:pt x="296536" y="199880"/>
                    <a:pt x="296536" y="199880"/>
                    <a:pt x="296536" y="199880"/>
                  </a:cubicBezTo>
                  <a:cubicBezTo>
                    <a:pt x="299044" y="202390"/>
                    <a:pt x="304062" y="201135"/>
                    <a:pt x="305316" y="203645"/>
                  </a:cubicBezTo>
                  <a:cubicBezTo>
                    <a:pt x="304062" y="203645"/>
                    <a:pt x="305316" y="204900"/>
                    <a:pt x="305316" y="206155"/>
                  </a:cubicBezTo>
                  <a:lnTo>
                    <a:pt x="309080" y="208664"/>
                  </a:lnTo>
                  <a:cubicBezTo>
                    <a:pt x="307824" y="207410"/>
                    <a:pt x="306570" y="208664"/>
                    <a:pt x="306570" y="208664"/>
                  </a:cubicBezTo>
                  <a:cubicBezTo>
                    <a:pt x="306570" y="209919"/>
                    <a:pt x="307824" y="209919"/>
                    <a:pt x="307824" y="209919"/>
                  </a:cubicBezTo>
                  <a:cubicBezTo>
                    <a:pt x="307824" y="209919"/>
                    <a:pt x="306570" y="209919"/>
                    <a:pt x="307824" y="211174"/>
                  </a:cubicBezTo>
                  <a:lnTo>
                    <a:pt x="312842" y="212429"/>
                  </a:lnTo>
                  <a:lnTo>
                    <a:pt x="315350" y="214939"/>
                  </a:lnTo>
                  <a:cubicBezTo>
                    <a:pt x="314096" y="214939"/>
                    <a:pt x="314096" y="214939"/>
                    <a:pt x="314096" y="216194"/>
                  </a:cubicBezTo>
                  <a:lnTo>
                    <a:pt x="312326" y="215603"/>
                  </a:lnTo>
                  <a:lnTo>
                    <a:pt x="312372" y="215566"/>
                  </a:lnTo>
                  <a:cubicBezTo>
                    <a:pt x="312528" y="215566"/>
                    <a:pt x="312214" y="215566"/>
                    <a:pt x="310334" y="214939"/>
                  </a:cubicBezTo>
                  <a:lnTo>
                    <a:pt x="312326" y="215603"/>
                  </a:lnTo>
                  <a:lnTo>
                    <a:pt x="311588" y="216194"/>
                  </a:lnTo>
                  <a:lnTo>
                    <a:pt x="314096" y="216194"/>
                  </a:lnTo>
                  <a:lnTo>
                    <a:pt x="315350" y="216194"/>
                  </a:lnTo>
                  <a:cubicBezTo>
                    <a:pt x="316604" y="218703"/>
                    <a:pt x="317860" y="218703"/>
                    <a:pt x="320368" y="219958"/>
                  </a:cubicBezTo>
                  <a:lnTo>
                    <a:pt x="317860" y="221213"/>
                  </a:lnTo>
                  <a:lnTo>
                    <a:pt x="320368" y="222468"/>
                  </a:lnTo>
                  <a:lnTo>
                    <a:pt x="317860" y="222468"/>
                  </a:lnTo>
                  <a:cubicBezTo>
                    <a:pt x="320368" y="226233"/>
                    <a:pt x="320368" y="221213"/>
                    <a:pt x="324130" y="224978"/>
                  </a:cubicBezTo>
                  <a:lnTo>
                    <a:pt x="321622" y="226233"/>
                  </a:lnTo>
                  <a:cubicBezTo>
                    <a:pt x="324130" y="227487"/>
                    <a:pt x="326640" y="226233"/>
                    <a:pt x="326640" y="228742"/>
                  </a:cubicBezTo>
                  <a:cubicBezTo>
                    <a:pt x="327894" y="228742"/>
                    <a:pt x="326640" y="224978"/>
                    <a:pt x="329148" y="227487"/>
                  </a:cubicBezTo>
                  <a:cubicBezTo>
                    <a:pt x="329148" y="228742"/>
                    <a:pt x="329148" y="231252"/>
                    <a:pt x="330402" y="232507"/>
                  </a:cubicBezTo>
                  <a:cubicBezTo>
                    <a:pt x="331656" y="232507"/>
                    <a:pt x="330402" y="229997"/>
                    <a:pt x="330402" y="228742"/>
                  </a:cubicBezTo>
                  <a:cubicBezTo>
                    <a:pt x="335420" y="233762"/>
                    <a:pt x="327894" y="236272"/>
                    <a:pt x="334166" y="238781"/>
                  </a:cubicBezTo>
                  <a:cubicBezTo>
                    <a:pt x="334166" y="236272"/>
                    <a:pt x="337928" y="238781"/>
                    <a:pt x="334166" y="235017"/>
                  </a:cubicBezTo>
                  <a:cubicBezTo>
                    <a:pt x="336674" y="236272"/>
                    <a:pt x="335420" y="240036"/>
                    <a:pt x="337928" y="240036"/>
                  </a:cubicBezTo>
                  <a:lnTo>
                    <a:pt x="336674" y="240036"/>
                  </a:lnTo>
                  <a:cubicBezTo>
                    <a:pt x="336674" y="241291"/>
                    <a:pt x="337928" y="241291"/>
                    <a:pt x="337928" y="242546"/>
                  </a:cubicBezTo>
                  <a:lnTo>
                    <a:pt x="336674" y="242546"/>
                  </a:lnTo>
                  <a:cubicBezTo>
                    <a:pt x="340436" y="243801"/>
                    <a:pt x="339182" y="248820"/>
                    <a:pt x="342946" y="247565"/>
                  </a:cubicBezTo>
                  <a:cubicBezTo>
                    <a:pt x="340436" y="248820"/>
                    <a:pt x="344200" y="248820"/>
                    <a:pt x="344200" y="251330"/>
                  </a:cubicBezTo>
                  <a:cubicBezTo>
                    <a:pt x="340436" y="250075"/>
                    <a:pt x="340436" y="245056"/>
                    <a:pt x="337928" y="246311"/>
                  </a:cubicBezTo>
                  <a:cubicBezTo>
                    <a:pt x="337928" y="247565"/>
                    <a:pt x="339182" y="247565"/>
                    <a:pt x="339182" y="248820"/>
                  </a:cubicBezTo>
                  <a:cubicBezTo>
                    <a:pt x="337928" y="248820"/>
                    <a:pt x="337928" y="248820"/>
                    <a:pt x="336674" y="248820"/>
                  </a:cubicBezTo>
                  <a:cubicBezTo>
                    <a:pt x="337928" y="252585"/>
                    <a:pt x="341692" y="252585"/>
                    <a:pt x="342946" y="253840"/>
                  </a:cubicBezTo>
                  <a:lnTo>
                    <a:pt x="340436" y="251330"/>
                  </a:lnTo>
                  <a:cubicBezTo>
                    <a:pt x="342946" y="250075"/>
                    <a:pt x="341692" y="252585"/>
                    <a:pt x="344200" y="252585"/>
                  </a:cubicBezTo>
                  <a:cubicBezTo>
                    <a:pt x="344200" y="253840"/>
                    <a:pt x="346708" y="253840"/>
                    <a:pt x="346708" y="256350"/>
                  </a:cubicBezTo>
                  <a:cubicBezTo>
                    <a:pt x="345454" y="256350"/>
                    <a:pt x="345454" y="256350"/>
                    <a:pt x="345454" y="256350"/>
                  </a:cubicBezTo>
                  <a:cubicBezTo>
                    <a:pt x="347962" y="260114"/>
                    <a:pt x="345454" y="262624"/>
                    <a:pt x="345454" y="265134"/>
                  </a:cubicBezTo>
                  <a:cubicBezTo>
                    <a:pt x="346708" y="266388"/>
                    <a:pt x="349218" y="267643"/>
                    <a:pt x="350472" y="266388"/>
                  </a:cubicBezTo>
                  <a:cubicBezTo>
                    <a:pt x="350472" y="267643"/>
                    <a:pt x="346708" y="261369"/>
                    <a:pt x="350472" y="262624"/>
                  </a:cubicBezTo>
                  <a:cubicBezTo>
                    <a:pt x="347962" y="266388"/>
                    <a:pt x="352980" y="266388"/>
                    <a:pt x="352980" y="272663"/>
                  </a:cubicBezTo>
                  <a:cubicBezTo>
                    <a:pt x="351726" y="271408"/>
                    <a:pt x="351726" y="275173"/>
                    <a:pt x="350472" y="273918"/>
                  </a:cubicBezTo>
                  <a:cubicBezTo>
                    <a:pt x="351726" y="275173"/>
                    <a:pt x="351726" y="275173"/>
                    <a:pt x="352980" y="275173"/>
                  </a:cubicBezTo>
                  <a:lnTo>
                    <a:pt x="352980" y="277682"/>
                  </a:lnTo>
                  <a:cubicBezTo>
                    <a:pt x="356744" y="280192"/>
                    <a:pt x="356744" y="277682"/>
                    <a:pt x="359252" y="281447"/>
                  </a:cubicBezTo>
                  <a:cubicBezTo>
                    <a:pt x="357998" y="280192"/>
                    <a:pt x="357998" y="283957"/>
                    <a:pt x="356744" y="283957"/>
                  </a:cubicBezTo>
                  <a:lnTo>
                    <a:pt x="357998" y="286466"/>
                  </a:lnTo>
                  <a:cubicBezTo>
                    <a:pt x="360506" y="291486"/>
                    <a:pt x="357998" y="291486"/>
                    <a:pt x="360506" y="295250"/>
                  </a:cubicBezTo>
                  <a:lnTo>
                    <a:pt x="361760" y="295250"/>
                  </a:lnTo>
                  <a:cubicBezTo>
                    <a:pt x="364270" y="300270"/>
                    <a:pt x="364270" y="309054"/>
                    <a:pt x="365524" y="315328"/>
                  </a:cubicBezTo>
                  <a:lnTo>
                    <a:pt x="365524" y="317838"/>
                  </a:lnTo>
                  <a:cubicBezTo>
                    <a:pt x="364270" y="317838"/>
                    <a:pt x="364270" y="319093"/>
                    <a:pt x="363014" y="321603"/>
                  </a:cubicBezTo>
                  <a:lnTo>
                    <a:pt x="364270" y="321603"/>
                  </a:lnTo>
                  <a:cubicBezTo>
                    <a:pt x="364270" y="324113"/>
                    <a:pt x="365524" y="321603"/>
                    <a:pt x="365524" y="324113"/>
                  </a:cubicBezTo>
                  <a:cubicBezTo>
                    <a:pt x="361760" y="325367"/>
                    <a:pt x="364270" y="334151"/>
                    <a:pt x="360506" y="335406"/>
                  </a:cubicBezTo>
                  <a:cubicBezTo>
                    <a:pt x="363014" y="337916"/>
                    <a:pt x="361760" y="331642"/>
                    <a:pt x="364270" y="332897"/>
                  </a:cubicBezTo>
                  <a:cubicBezTo>
                    <a:pt x="363014" y="334151"/>
                    <a:pt x="361760" y="334151"/>
                    <a:pt x="361760" y="335406"/>
                  </a:cubicBezTo>
                  <a:lnTo>
                    <a:pt x="364270" y="335406"/>
                  </a:lnTo>
                  <a:cubicBezTo>
                    <a:pt x="361760" y="342936"/>
                    <a:pt x="359252" y="345445"/>
                    <a:pt x="357998" y="351720"/>
                  </a:cubicBezTo>
                  <a:cubicBezTo>
                    <a:pt x="356744" y="352975"/>
                    <a:pt x="356744" y="354229"/>
                    <a:pt x="357998" y="355484"/>
                  </a:cubicBezTo>
                  <a:cubicBezTo>
                    <a:pt x="356744" y="356739"/>
                    <a:pt x="356744" y="354229"/>
                    <a:pt x="356744" y="354229"/>
                  </a:cubicBezTo>
                  <a:cubicBezTo>
                    <a:pt x="357998" y="360504"/>
                    <a:pt x="350472" y="361759"/>
                    <a:pt x="351726" y="365523"/>
                  </a:cubicBezTo>
                  <a:cubicBezTo>
                    <a:pt x="350472" y="363014"/>
                    <a:pt x="344200" y="366778"/>
                    <a:pt x="344200" y="363014"/>
                  </a:cubicBezTo>
                  <a:lnTo>
                    <a:pt x="342946" y="365523"/>
                  </a:lnTo>
                  <a:cubicBezTo>
                    <a:pt x="341692" y="364268"/>
                    <a:pt x="345454" y="360504"/>
                    <a:pt x="344200" y="359249"/>
                  </a:cubicBezTo>
                  <a:lnTo>
                    <a:pt x="347962" y="355484"/>
                  </a:lnTo>
                  <a:cubicBezTo>
                    <a:pt x="346708" y="355484"/>
                    <a:pt x="345454" y="354229"/>
                    <a:pt x="345454" y="354229"/>
                  </a:cubicBezTo>
                  <a:cubicBezTo>
                    <a:pt x="345454" y="354229"/>
                    <a:pt x="345454" y="352975"/>
                    <a:pt x="344200" y="354229"/>
                  </a:cubicBezTo>
                  <a:cubicBezTo>
                    <a:pt x="352980" y="345445"/>
                    <a:pt x="350472" y="331642"/>
                    <a:pt x="352980" y="321603"/>
                  </a:cubicBezTo>
                  <a:cubicBezTo>
                    <a:pt x="352980" y="320348"/>
                    <a:pt x="351726" y="320348"/>
                    <a:pt x="351726" y="321603"/>
                  </a:cubicBezTo>
                  <a:cubicBezTo>
                    <a:pt x="352980" y="319093"/>
                    <a:pt x="350472" y="319093"/>
                    <a:pt x="350472" y="317838"/>
                  </a:cubicBezTo>
                  <a:lnTo>
                    <a:pt x="352980" y="315328"/>
                  </a:lnTo>
                  <a:cubicBezTo>
                    <a:pt x="352980" y="314074"/>
                    <a:pt x="351726" y="315328"/>
                    <a:pt x="351726" y="314074"/>
                  </a:cubicBezTo>
                  <a:cubicBezTo>
                    <a:pt x="350472" y="309054"/>
                    <a:pt x="351726" y="304035"/>
                    <a:pt x="350472" y="299015"/>
                  </a:cubicBezTo>
                  <a:cubicBezTo>
                    <a:pt x="350472" y="297760"/>
                    <a:pt x="351726" y="299015"/>
                    <a:pt x="351726" y="296505"/>
                  </a:cubicBezTo>
                  <a:cubicBezTo>
                    <a:pt x="350472" y="300270"/>
                    <a:pt x="349218" y="291486"/>
                    <a:pt x="347962" y="293996"/>
                  </a:cubicBezTo>
                  <a:cubicBezTo>
                    <a:pt x="350472" y="291486"/>
                    <a:pt x="346708" y="286466"/>
                    <a:pt x="350472" y="286466"/>
                  </a:cubicBezTo>
                  <a:cubicBezTo>
                    <a:pt x="350472" y="283957"/>
                    <a:pt x="347962" y="285212"/>
                    <a:pt x="347962" y="286466"/>
                  </a:cubicBezTo>
                  <a:cubicBezTo>
                    <a:pt x="347962" y="282702"/>
                    <a:pt x="346708" y="281447"/>
                    <a:pt x="344200" y="280192"/>
                  </a:cubicBezTo>
                  <a:cubicBezTo>
                    <a:pt x="345454" y="277682"/>
                    <a:pt x="339182" y="267643"/>
                    <a:pt x="340436" y="265134"/>
                  </a:cubicBezTo>
                  <a:cubicBezTo>
                    <a:pt x="340436" y="267643"/>
                    <a:pt x="340436" y="265134"/>
                    <a:pt x="337928" y="265134"/>
                  </a:cubicBezTo>
                  <a:lnTo>
                    <a:pt x="336674" y="266388"/>
                  </a:lnTo>
                  <a:lnTo>
                    <a:pt x="335420" y="263879"/>
                  </a:lnTo>
                  <a:cubicBezTo>
                    <a:pt x="334166" y="262624"/>
                    <a:pt x="334166" y="262624"/>
                    <a:pt x="334166" y="262624"/>
                  </a:cubicBezTo>
                  <a:cubicBezTo>
                    <a:pt x="334166" y="262624"/>
                    <a:pt x="336674" y="262624"/>
                    <a:pt x="335420" y="260114"/>
                  </a:cubicBezTo>
                  <a:cubicBezTo>
                    <a:pt x="334166" y="258859"/>
                    <a:pt x="332912" y="258859"/>
                    <a:pt x="331656" y="258859"/>
                  </a:cubicBezTo>
                  <a:lnTo>
                    <a:pt x="330402" y="257604"/>
                  </a:lnTo>
                  <a:cubicBezTo>
                    <a:pt x="330402" y="256350"/>
                    <a:pt x="334166" y="260114"/>
                    <a:pt x="332912" y="256350"/>
                  </a:cubicBezTo>
                  <a:cubicBezTo>
                    <a:pt x="332912" y="256350"/>
                    <a:pt x="330402" y="256350"/>
                    <a:pt x="330402" y="253840"/>
                  </a:cubicBezTo>
                  <a:cubicBezTo>
                    <a:pt x="331656" y="256350"/>
                    <a:pt x="331656" y="255095"/>
                    <a:pt x="331656" y="253840"/>
                  </a:cubicBezTo>
                  <a:lnTo>
                    <a:pt x="330402" y="251330"/>
                  </a:lnTo>
                  <a:lnTo>
                    <a:pt x="329148" y="253840"/>
                  </a:lnTo>
                  <a:cubicBezTo>
                    <a:pt x="324130" y="246311"/>
                    <a:pt x="320368" y="240036"/>
                    <a:pt x="314096" y="232507"/>
                  </a:cubicBezTo>
                  <a:cubicBezTo>
                    <a:pt x="315350" y="231879"/>
                    <a:pt x="314410" y="230938"/>
                    <a:pt x="313470" y="229840"/>
                  </a:cubicBezTo>
                  <a:lnTo>
                    <a:pt x="313032" y="227328"/>
                  </a:lnTo>
                  <a:lnTo>
                    <a:pt x="313782" y="226703"/>
                  </a:lnTo>
                  <a:cubicBezTo>
                    <a:pt x="313782" y="225919"/>
                    <a:pt x="313468" y="224978"/>
                    <a:pt x="312842" y="224978"/>
                  </a:cubicBezTo>
                  <a:cubicBezTo>
                    <a:pt x="312842" y="226233"/>
                    <a:pt x="307824" y="223723"/>
                    <a:pt x="310334" y="227487"/>
                  </a:cubicBezTo>
                  <a:lnTo>
                    <a:pt x="306570" y="226233"/>
                  </a:lnTo>
                  <a:cubicBezTo>
                    <a:pt x="301554" y="228742"/>
                    <a:pt x="300298" y="219958"/>
                    <a:pt x="295282" y="217449"/>
                  </a:cubicBezTo>
                  <a:cubicBezTo>
                    <a:pt x="296536" y="217449"/>
                    <a:pt x="296536" y="216194"/>
                    <a:pt x="296536" y="216194"/>
                  </a:cubicBezTo>
                  <a:cubicBezTo>
                    <a:pt x="291518" y="214939"/>
                    <a:pt x="287756" y="209919"/>
                    <a:pt x="287756" y="209919"/>
                  </a:cubicBezTo>
                  <a:lnTo>
                    <a:pt x="287756" y="208664"/>
                  </a:lnTo>
                  <a:cubicBezTo>
                    <a:pt x="282738" y="207410"/>
                    <a:pt x="282738" y="207410"/>
                    <a:pt x="278976" y="203645"/>
                  </a:cubicBezTo>
                  <a:cubicBezTo>
                    <a:pt x="278976" y="203645"/>
                    <a:pt x="280230" y="203645"/>
                    <a:pt x="280230" y="202390"/>
                  </a:cubicBezTo>
                  <a:cubicBezTo>
                    <a:pt x="278976" y="202390"/>
                    <a:pt x="277722" y="203645"/>
                    <a:pt x="273958" y="201135"/>
                  </a:cubicBezTo>
                  <a:lnTo>
                    <a:pt x="275212" y="201135"/>
                  </a:lnTo>
                  <a:cubicBezTo>
                    <a:pt x="272704" y="199880"/>
                    <a:pt x="271450" y="199880"/>
                    <a:pt x="270196" y="198625"/>
                  </a:cubicBezTo>
                  <a:cubicBezTo>
                    <a:pt x="272704" y="193606"/>
                    <a:pt x="261414" y="196116"/>
                    <a:pt x="262670" y="191096"/>
                  </a:cubicBezTo>
                  <a:cubicBezTo>
                    <a:pt x="261414" y="191096"/>
                    <a:pt x="257652" y="189841"/>
                    <a:pt x="255144" y="189841"/>
                  </a:cubicBezTo>
                  <a:lnTo>
                    <a:pt x="255144" y="188586"/>
                  </a:lnTo>
                  <a:cubicBezTo>
                    <a:pt x="252634" y="191096"/>
                    <a:pt x="251380" y="186077"/>
                    <a:pt x="248872" y="184822"/>
                  </a:cubicBezTo>
                  <a:cubicBezTo>
                    <a:pt x="247618" y="184822"/>
                    <a:pt x="247618" y="186077"/>
                    <a:pt x="247618" y="187332"/>
                  </a:cubicBezTo>
                  <a:cubicBezTo>
                    <a:pt x="246364" y="183567"/>
                    <a:pt x="240092" y="184822"/>
                    <a:pt x="238838" y="183567"/>
                  </a:cubicBezTo>
                  <a:cubicBezTo>
                    <a:pt x="237582" y="182312"/>
                    <a:pt x="238838" y="181057"/>
                    <a:pt x="238838" y="179802"/>
                  </a:cubicBezTo>
                  <a:cubicBezTo>
                    <a:pt x="236328" y="179802"/>
                    <a:pt x="237582" y="184822"/>
                    <a:pt x="235074" y="181057"/>
                  </a:cubicBezTo>
                  <a:lnTo>
                    <a:pt x="236328" y="181057"/>
                  </a:lnTo>
                  <a:cubicBezTo>
                    <a:pt x="235074" y="179802"/>
                    <a:pt x="235074" y="173528"/>
                    <a:pt x="233820" y="173528"/>
                  </a:cubicBezTo>
                  <a:lnTo>
                    <a:pt x="233820" y="174783"/>
                  </a:lnTo>
                  <a:cubicBezTo>
                    <a:pt x="230056" y="174783"/>
                    <a:pt x="228802" y="168509"/>
                    <a:pt x="227548" y="172273"/>
                  </a:cubicBezTo>
                  <a:cubicBezTo>
                    <a:pt x="222532" y="168509"/>
                    <a:pt x="225040" y="172273"/>
                    <a:pt x="221276" y="168509"/>
                  </a:cubicBezTo>
                  <a:cubicBezTo>
                    <a:pt x="218768" y="167254"/>
                    <a:pt x="218768" y="165999"/>
                    <a:pt x="216260" y="167254"/>
                  </a:cubicBezTo>
                  <a:lnTo>
                    <a:pt x="217514" y="167254"/>
                  </a:lnTo>
                  <a:cubicBezTo>
                    <a:pt x="215006" y="167254"/>
                    <a:pt x="215006" y="165999"/>
                    <a:pt x="212496" y="165999"/>
                  </a:cubicBezTo>
                  <a:lnTo>
                    <a:pt x="209988" y="164744"/>
                  </a:lnTo>
                  <a:cubicBezTo>
                    <a:pt x="208734" y="165999"/>
                    <a:pt x="203716" y="162234"/>
                    <a:pt x="202462" y="160979"/>
                  </a:cubicBezTo>
                  <a:cubicBezTo>
                    <a:pt x="204970" y="162234"/>
                    <a:pt x="203716" y="160979"/>
                    <a:pt x="203716" y="159724"/>
                  </a:cubicBezTo>
                  <a:cubicBezTo>
                    <a:pt x="201208" y="160979"/>
                    <a:pt x="201208" y="160979"/>
                    <a:pt x="199954" y="159724"/>
                  </a:cubicBezTo>
                  <a:cubicBezTo>
                    <a:pt x="198698" y="160979"/>
                    <a:pt x="197444" y="163489"/>
                    <a:pt x="193682" y="162234"/>
                  </a:cubicBezTo>
                  <a:cubicBezTo>
                    <a:pt x="194936" y="162234"/>
                    <a:pt x="196190" y="162234"/>
                    <a:pt x="196190" y="160979"/>
                  </a:cubicBezTo>
                  <a:lnTo>
                    <a:pt x="193682" y="160979"/>
                  </a:lnTo>
                  <a:cubicBezTo>
                    <a:pt x="193682" y="160979"/>
                    <a:pt x="194936" y="160979"/>
                    <a:pt x="194936" y="159724"/>
                  </a:cubicBezTo>
                  <a:cubicBezTo>
                    <a:pt x="192428" y="160979"/>
                    <a:pt x="191174" y="158470"/>
                    <a:pt x="187410" y="157215"/>
                  </a:cubicBezTo>
                  <a:cubicBezTo>
                    <a:pt x="188664" y="157215"/>
                    <a:pt x="187410" y="155960"/>
                    <a:pt x="187410" y="155960"/>
                  </a:cubicBezTo>
                  <a:cubicBezTo>
                    <a:pt x="186156" y="157215"/>
                    <a:pt x="184902" y="152195"/>
                    <a:pt x="183648" y="155960"/>
                  </a:cubicBezTo>
                  <a:cubicBezTo>
                    <a:pt x="178630" y="149686"/>
                    <a:pt x="168596" y="147176"/>
                    <a:pt x="167340" y="144666"/>
                  </a:cubicBezTo>
                  <a:cubicBezTo>
                    <a:pt x="167340" y="143411"/>
                    <a:pt x="163578" y="143411"/>
                    <a:pt x="163578" y="143411"/>
                  </a:cubicBezTo>
                  <a:lnTo>
                    <a:pt x="163578" y="142156"/>
                  </a:lnTo>
                  <a:cubicBezTo>
                    <a:pt x="159816" y="143411"/>
                    <a:pt x="161070" y="142156"/>
                    <a:pt x="156052" y="142156"/>
                  </a:cubicBezTo>
                  <a:cubicBezTo>
                    <a:pt x="158560" y="142156"/>
                    <a:pt x="158560" y="140901"/>
                    <a:pt x="157306" y="138392"/>
                  </a:cubicBezTo>
                  <a:lnTo>
                    <a:pt x="154798" y="139647"/>
                  </a:lnTo>
                  <a:lnTo>
                    <a:pt x="154798" y="137137"/>
                  </a:lnTo>
                  <a:cubicBezTo>
                    <a:pt x="152290" y="138392"/>
                    <a:pt x="152290" y="137137"/>
                    <a:pt x="151034" y="135882"/>
                  </a:cubicBezTo>
                  <a:cubicBezTo>
                    <a:pt x="149780" y="138392"/>
                    <a:pt x="146018" y="135882"/>
                    <a:pt x="143508" y="137137"/>
                  </a:cubicBezTo>
                  <a:cubicBezTo>
                    <a:pt x="143508" y="134627"/>
                    <a:pt x="141000" y="135882"/>
                    <a:pt x="141000" y="133372"/>
                  </a:cubicBezTo>
                  <a:lnTo>
                    <a:pt x="140984" y="133372"/>
                  </a:lnTo>
                  <a:lnTo>
                    <a:pt x="140984" y="133663"/>
                  </a:lnTo>
                  <a:lnTo>
                    <a:pt x="140402" y="133372"/>
                  </a:lnTo>
                  <a:lnTo>
                    <a:pt x="139746" y="133372"/>
                  </a:lnTo>
                  <a:cubicBezTo>
                    <a:pt x="139746" y="134627"/>
                    <a:pt x="138492" y="135882"/>
                    <a:pt x="138492" y="134627"/>
                  </a:cubicBezTo>
                  <a:lnTo>
                    <a:pt x="138492" y="133372"/>
                  </a:lnTo>
                  <a:cubicBezTo>
                    <a:pt x="137238" y="133372"/>
                    <a:pt x="135984" y="132117"/>
                    <a:pt x="135984" y="132117"/>
                  </a:cubicBezTo>
                  <a:cubicBezTo>
                    <a:pt x="135984" y="132117"/>
                    <a:pt x="135984" y="133372"/>
                    <a:pt x="135984" y="134627"/>
                  </a:cubicBezTo>
                  <a:cubicBezTo>
                    <a:pt x="135984" y="133372"/>
                    <a:pt x="135984" y="132117"/>
                    <a:pt x="134728" y="132117"/>
                  </a:cubicBezTo>
                  <a:cubicBezTo>
                    <a:pt x="134728" y="130862"/>
                    <a:pt x="134728" y="130862"/>
                    <a:pt x="133474" y="130862"/>
                  </a:cubicBezTo>
                  <a:cubicBezTo>
                    <a:pt x="130966" y="127098"/>
                    <a:pt x="123440" y="129608"/>
                    <a:pt x="122186" y="124588"/>
                  </a:cubicBezTo>
                  <a:cubicBezTo>
                    <a:pt x="122186" y="125843"/>
                    <a:pt x="122186" y="125843"/>
                    <a:pt x="123440" y="125843"/>
                  </a:cubicBezTo>
                  <a:cubicBezTo>
                    <a:pt x="119676" y="123333"/>
                    <a:pt x="118422" y="120823"/>
                    <a:pt x="114660" y="120823"/>
                  </a:cubicBezTo>
                  <a:lnTo>
                    <a:pt x="114660" y="122078"/>
                  </a:lnTo>
                  <a:cubicBezTo>
                    <a:pt x="112150" y="120823"/>
                    <a:pt x="109642" y="120823"/>
                    <a:pt x="108388" y="118314"/>
                  </a:cubicBezTo>
                  <a:lnTo>
                    <a:pt x="107134" y="120823"/>
                  </a:lnTo>
                  <a:cubicBezTo>
                    <a:pt x="104626" y="118314"/>
                    <a:pt x="97100" y="117059"/>
                    <a:pt x="98354" y="113294"/>
                  </a:cubicBezTo>
                  <a:cubicBezTo>
                    <a:pt x="97100" y="114549"/>
                    <a:pt x="94590" y="109530"/>
                    <a:pt x="93336" y="109530"/>
                  </a:cubicBezTo>
                  <a:lnTo>
                    <a:pt x="93336" y="108275"/>
                  </a:lnTo>
                  <a:cubicBezTo>
                    <a:pt x="90828" y="107020"/>
                    <a:pt x="89574" y="107020"/>
                    <a:pt x="88318" y="107020"/>
                  </a:cubicBezTo>
                  <a:cubicBezTo>
                    <a:pt x="85810" y="102000"/>
                    <a:pt x="80792" y="100746"/>
                    <a:pt x="77030" y="98236"/>
                  </a:cubicBezTo>
                  <a:lnTo>
                    <a:pt x="73268" y="95726"/>
                  </a:lnTo>
                  <a:cubicBezTo>
                    <a:pt x="75776" y="95726"/>
                    <a:pt x="72012" y="96981"/>
                    <a:pt x="70758" y="95726"/>
                  </a:cubicBezTo>
                  <a:cubicBezTo>
                    <a:pt x="69504" y="95726"/>
                    <a:pt x="68250" y="94471"/>
                    <a:pt x="68250" y="93216"/>
                  </a:cubicBezTo>
                  <a:lnTo>
                    <a:pt x="65742" y="90707"/>
                  </a:lnTo>
                  <a:cubicBezTo>
                    <a:pt x="68250" y="91961"/>
                    <a:pt x="66996" y="89452"/>
                    <a:pt x="68250" y="88197"/>
                  </a:cubicBezTo>
                  <a:lnTo>
                    <a:pt x="65742" y="88197"/>
                  </a:lnTo>
                  <a:cubicBezTo>
                    <a:pt x="65742" y="86942"/>
                    <a:pt x="66996" y="88197"/>
                    <a:pt x="65742" y="86942"/>
                  </a:cubicBezTo>
                  <a:cubicBezTo>
                    <a:pt x="64486" y="86942"/>
                    <a:pt x="61978" y="84432"/>
                    <a:pt x="59470" y="84432"/>
                  </a:cubicBezTo>
                  <a:cubicBezTo>
                    <a:pt x="59470" y="85687"/>
                    <a:pt x="59470" y="85687"/>
                    <a:pt x="60724" y="86942"/>
                  </a:cubicBezTo>
                  <a:cubicBezTo>
                    <a:pt x="59470" y="86942"/>
                    <a:pt x="59470" y="86942"/>
                    <a:pt x="59470" y="86942"/>
                  </a:cubicBezTo>
                  <a:cubicBezTo>
                    <a:pt x="58216" y="84432"/>
                    <a:pt x="58216" y="86942"/>
                    <a:pt x="58216" y="86942"/>
                  </a:cubicBezTo>
                  <a:cubicBezTo>
                    <a:pt x="56960" y="83177"/>
                    <a:pt x="55706" y="84432"/>
                    <a:pt x="55706" y="80668"/>
                  </a:cubicBezTo>
                  <a:cubicBezTo>
                    <a:pt x="55706" y="84432"/>
                    <a:pt x="51944" y="76903"/>
                    <a:pt x="50690" y="80668"/>
                  </a:cubicBezTo>
                  <a:lnTo>
                    <a:pt x="50418" y="79648"/>
                  </a:lnTo>
                  <a:lnTo>
                    <a:pt x="49432" y="79648"/>
                  </a:lnTo>
                  <a:lnTo>
                    <a:pt x="50210" y="78870"/>
                  </a:lnTo>
                  <a:lnTo>
                    <a:pt x="50064" y="78315"/>
                  </a:lnTo>
                  <a:cubicBezTo>
                    <a:pt x="49750" y="78158"/>
                    <a:pt x="49436" y="78158"/>
                    <a:pt x="49436" y="76903"/>
                  </a:cubicBezTo>
                  <a:close/>
                  <a:moveTo>
                    <a:pt x="60416" y="71404"/>
                  </a:moveTo>
                  <a:lnTo>
                    <a:pt x="63164" y="75067"/>
                  </a:lnTo>
                  <a:lnTo>
                    <a:pt x="60416" y="73236"/>
                  </a:lnTo>
                  <a:close/>
                  <a:moveTo>
                    <a:pt x="56302" y="71404"/>
                  </a:moveTo>
                  <a:lnTo>
                    <a:pt x="57674" y="71404"/>
                  </a:lnTo>
                  <a:lnTo>
                    <a:pt x="57674" y="73234"/>
                  </a:lnTo>
                  <a:lnTo>
                    <a:pt x="59048" y="75067"/>
                  </a:lnTo>
                  <a:lnTo>
                    <a:pt x="57674" y="73940"/>
                  </a:lnTo>
                  <a:lnTo>
                    <a:pt x="57674" y="74152"/>
                  </a:lnTo>
                  <a:lnTo>
                    <a:pt x="54928" y="74152"/>
                  </a:lnTo>
                  <a:lnTo>
                    <a:pt x="56890" y="72189"/>
                  </a:lnTo>
                  <a:close/>
                  <a:moveTo>
                    <a:pt x="43944" y="67290"/>
                  </a:moveTo>
                  <a:lnTo>
                    <a:pt x="45470" y="68434"/>
                  </a:lnTo>
                  <a:lnTo>
                    <a:pt x="46384" y="67748"/>
                  </a:lnTo>
                  <a:lnTo>
                    <a:pt x="47298" y="69806"/>
                  </a:lnTo>
                  <a:lnTo>
                    <a:pt x="47604" y="70035"/>
                  </a:lnTo>
                  <a:lnTo>
                    <a:pt x="47400" y="70035"/>
                  </a:lnTo>
                  <a:lnTo>
                    <a:pt x="47604" y="70493"/>
                  </a:lnTo>
                  <a:lnTo>
                    <a:pt x="45772" y="70035"/>
                  </a:lnTo>
                  <a:lnTo>
                    <a:pt x="43944" y="70035"/>
                  </a:lnTo>
                  <a:lnTo>
                    <a:pt x="43944" y="69578"/>
                  </a:lnTo>
                  <a:close/>
                  <a:moveTo>
                    <a:pt x="48826" y="65917"/>
                  </a:moveTo>
                  <a:cubicBezTo>
                    <a:pt x="48826" y="67747"/>
                    <a:pt x="51268" y="67747"/>
                    <a:pt x="52488" y="67747"/>
                  </a:cubicBezTo>
                  <a:lnTo>
                    <a:pt x="51268" y="67747"/>
                  </a:lnTo>
                  <a:cubicBezTo>
                    <a:pt x="52488" y="68662"/>
                    <a:pt x="53708" y="68662"/>
                    <a:pt x="53708" y="68662"/>
                  </a:cubicBezTo>
                  <a:cubicBezTo>
                    <a:pt x="52488" y="69578"/>
                    <a:pt x="48826" y="68662"/>
                    <a:pt x="48826" y="69578"/>
                  </a:cubicBezTo>
                  <a:lnTo>
                    <a:pt x="46384" y="67748"/>
                  </a:lnTo>
                  <a:close/>
                  <a:moveTo>
                    <a:pt x="38444" y="61517"/>
                  </a:moveTo>
                  <a:cubicBezTo>
                    <a:pt x="38444" y="62616"/>
                    <a:pt x="39544" y="62616"/>
                    <a:pt x="39544" y="62616"/>
                  </a:cubicBezTo>
                  <a:cubicBezTo>
                    <a:pt x="41742" y="64814"/>
                    <a:pt x="41742" y="64814"/>
                    <a:pt x="42840" y="64814"/>
                  </a:cubicBezTo>
                  <a:lnTo>
                    <a:pt x="39544" y="63715"/>
                  </a:lnTo>
                  <a:cubicBezTo>
                    <a:pt x="39544" y="62616"/>
                    <a:pt x="38444" y="62616"/>
                    <a:pt x="38444" y="61517"/>
                  </a:cubicBezTo>
                  <a:close/>
                  <a:moveTo>
                    <a:pt x="39544" y="60418"/>
                  </a:moveTo>
                  <a:cubicBezTo>
                    <a:pt x="41742" y="61517"/>
                    <a:pt x="41742" y="60418"/>
                    <a:pt x="42840" y="61517"/>
                  </a:cubicBezTo>
                  <a:cubicBezTo>
                    <a:pt x="42840" y="62616"/>
                    <a:pt x="41742" y="62616"/>
                    <a:pt x="39544" y="62616"/>
                  </a:cubicBezTo>
                  <a:cubicBezTo>
                    <a:pt x="38444" y="60418"/>
                    <a:pt x="42840" y="62616"/>
                    <a:pt x="39544" y="60418"/>
                  </a:cubicBezTo>
                  <a:close/>
                  <a:moveTo>
                    <a:pt x="34330" y="60418"/>
                  </a:moveTo>
                  <a:lnTo>
                    <a:pt x="36096" y="62775"/>
                  </a:lnTo>
                  <a:lnTo>
                    <a:pt x="37076" y="64081"/>
                  </a:lnTo>
                  <a:cubicBezTo>
                    <a:pt x="35702" y="62250"/>
                    <a:pt x="34330" y="62250"/>
                    <a:pt x="34330" y="62250"/>
                  </a:cubicBezTo>
                  <a:lnTo>
                    <a:pt x="34330" y="61449"/>
                  </a:lnTo>
                  <a:close/>
                  <a:moveTo>
                    <a:pt x="29656" y="60418"/>
                  </a:moveTo>
                  <a:cubicBezTo>
                    <a:pt x="29656" y="62250"/>
                    <a:pt x="29656" y="64081"/>
                    <a:pt x="31856" y="64081"/>
                  </a:cubicBezTo>
                  <a:cubicBezTo>
                    <a:pt x="29656" y="64081"/>
                    <a:pt x="28558" y="64081"/>
                    <a:pt x="27460" y="62250"/>
                  </a:cubicBezTo>
                  <a:cubicBezTo>
                    <a:pt x="28558" y="64081"/>
                    <a:pt x="27460" y="60418"/>
                    <a:pt x="29656" y="60418"/>
                  </a:cubicBezTo>
                  <a:close/>
                  <a:moveTo>
                    <a:pt x="32956" y="56303"/>
                  </a:moveTo>
                  <a:cubicBezTo>
                    <a:pt x="32956" y="56303"/>
                    <a:pt x="34788" y="54930"/>
                    <a:pt x="34788" y="56303"/>
                  </a:cubicBezTo>
                  <a:lnTo>
                    <a:pt x="36618" y="56303"/>
                  </a:lnTo>
                  <a:lnTo>
                    <a:pt x="36618" y="59048"/>
                  </a:lnTo>
                  <a:close/>
                  <a:moveTo>
                    <a:pt x="27460" y="49432"/>
                  </a:moveTo>
                  <a:cubicBezTo>
                    <a:pt x="27460" y="51264"/>
                    <a:pt x="27460" y="49432"/>
                    <a:pt x="29290" y="49432"/>
                  </a:cubicBezTo>
                  <a:lnTo>
                    <a:pt x="31122" y="53095"/>
                  </a:lnTo>
                  <a:close/>
                  <a:moveTo>
                    <a:pt x="21972" y="49432"/>
                  </a:moveTo>
                  <a:lnTo>
                    <a:pt x="24716" y="49432"/>
                  </a:lnTo>
                  <a:lnTo>
                    <a:pt x="23728" y="50751"/>
                  </a:lnTo>
                  <a:lnTo>
                    <a:pt x="21972" y="53095"/>
                  </a:lnTo>
                  <a:cubicBezTo>
                    <a:pt x="24716" y="51264"/>
                    <a:pt x="21972" y="49432"/>
                    <a:pt x="21972" y="49432"/>
                  </a:cubicBezTo>
                  <a:close/>
                  <a:moveTo>
                    <a:pt x="27460" y="45774"/>
                  </a:moveTo>
                  <a:cubicBezTo>
                    <a:pt x="27460" y="44859"/>
                    <a:pt x="30206" y="45774"/>
                    <a:pt x="30206" y="45774"/>
                  </a:cubicBezTo>
                  <a:cubicBezTo>
                    <a:pt x="30206" y="46690"/>
                    <a:pt x="30206" y="48520"/>
                    <a:pt x="27460" y="48520"/>
                  </a:cubicBezTo>
                  <a:cubicBezTo>
                    <a:pt x="30206" y="48520"/>
                    <a:pt x="30206" y="46690"/>
                    <a:pt x="27460" y="45774"/>
                  </a:cubicBezTo>
                  <a:close/>
                  <a:moveTo>
                    <a:pt x="17296" y="45225"/>
                  </a:moveTo>
                  <a:lnTo>
                    <a:pt x="17502" y="45546"/>
                  </a:lnTo>
                  <a:cubicBezTo>
                    <a:pt x="17846" y="46232"/>
                    <a:pt x="17846" y="46690"/>
                    <a:pt x="16472" y="45774"/>
                  </a:cubicBezTo>
                  <a:close/>
                  <a:moveTo>
                    <a:pt x="25632" y="43944"/>
                  </a:moveTo>
                  <a:cubicBezTo>
                    <a:pt x="25632" y="47605"/>
                    <a:pt x="23802" y="45774"/>
                    <a:pt x="21972" y="45774"/>
                  </a:cubicBezTo>
                  <a:cubicBezTo>
                    <a:pt x="25632" y="45774"/>
                    <a:pt x="23802" y="43944"/>
                    <a:pt x="25632" y="43944"/>
                  </a:cubicBezTo>
                  <a:close/>
                  <a:moveTo>
                    <a:pt x="16472" y="43944"/>
                  </a:moveTo>
                  <a:lnTo>
                    <a:pt x="18304" y="43944"/>
                  </a:lnTo>
                  <a:lnTo>
                    <a:pt x="19220" y="43944"/>
                  </a:lnTo>
                  <a:lnTo>
                    <a:pt x="17296" y="45225"/>
                  </a:lnTo>
                  <a:close/>
                  <a:moveTo>
                    <a:pt x="16472" y="38446"/>
                  </a:moveTo>
                  <a:lnTo>
                    <a:pt x="20594" y="41194"/>
                  </a:lnTo>
                  <a:lnTo>
                    <a:pt x="19220" y="41194"/>
                  </a:lnTo>
                  <a:close/>
                  <a:moveTo>
                    <a:pt x="10984" y="38446"/>
                  </a:moveTo>
                  <a:cubicBezTo>
                    <a:pt x="14646" y="42109"/>
                    <a:pt x="12816" y="40278"/>
                    <a:pt x="12816" y="42109"/>
                  </a:cubicBezTo>
                  <a:cubicBezTo>
                    <a:pt x="10984" y="40278"/>
                    <a:pt x="10984" y="40278"/>
                    <a:pt x="10984" y="40278"/>
                  </a:cubicBezTo>
                  <a:lnTo>
                    <a:pt x="10984" y="39477"/>
                  </a:lnTo>
                  <a:close/>
                  <a:moveTo>
                    <a:pt x="16472" y="27460"/>
                  </a:moveTo>
                  <a:lnTo>
                    <a:pt x="19220" y="28834"/>
                  </a:lnTo>
                  <a:lnTo>
                    <a:pt x="19220" y="30208"/>
                  </a:lnTo>
                  <a:cubicBezTo>
                    <a:pt x="16472" y="31581"/>
                    <a:pt x="16472" y="28834"/>
                    <a:pt x="16472" y="27460"/>
                  </a:cubicBezTo>
                  <a:close/>
                  <a:moveTo>
                    <a:pt x="10984" y="21972"/>
                  </a:moveTo>
                  <a:lnTo>
                    <a:pt x="12816" y="21972"/>
                  </a:lnTo>
                  <a:cubicBezTo>
                    <a:pt x="12816" y="26680"/>
                    <a:pt x="15560" y="28250"/>
                    <a:pt x="14646" y="31389"/>
                  </a:cubicBezTo>
                  <a:cubicBezTo>
                    <a:pt x="14646" y="28250"/>
                    <a:pt x="12816" y="25111"/>
                    <a:pt x="10984" y="21972"/>
                  </a:cubicBezTo>
                  <a:close/>
                  <a:moveTo>
                    <a:pt x="5488" y="16474"/>
                  </a:moveTo>
                  <a:lnTo>
                    <a:pt x="7318" y="16474"/>
                  </a:lnTo>
                  <a:lnTo>
                    <a:pt x="9150" y="19222"/>
                  </a:lnTo>
                  <a:close/>
                  <a:moveTo>
                    <a:pt x="0" y="0"/>
                  </a:moveTo>
                  <a:cubicBezTo>
                    <a:pt x="1830" y="1373"/>
                    <a:pt x="3660" y="0"/>
                    <a:pt x="3660" y="2746"/>
                  </a:cubicBezTo>
                  <a:cubicBezTo>
                    <a:pt x="3660" y="2746"/>
                    <a:pt x="0" y="4118"/>
                    <a:pt x="0"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113" name="Freeform 112">
              <a:extLst>
                <a:ext uri="{FF2B5EF4-FFF2-40B4-BE49-F238E27FC236}">
                  <a16:creationId xmlns:a16="http://schemas.microsoft.com/office/drawing/2014/main" id="{0A8FE2C0-CBAD-3B47-B1AA-50B4F37834B0}"/>
                </a:ext>
              </a:extLst>
            </p:cNvPr>
            <p:cNvSpPr>
              <a:spLocks noChangeArrowheads="1"/>
            </p:cNvSpPr>
            <p:nvPr/>
          </p:nvSpPr>
          <p:spPr bwMode="auto">
            <a:xfrm>
              <a:off x="20554735" y="9066205"/>
              <a:ext cx="272818" cy="498037"/>
            </a:xfrm>
            <a:custGeom>
              <a:avLst/>
              <a:gdLst>
                <a:gd name="connsiteX0" fmla="*/ 2746 w 272818"/>
                <a:gd name="connsiteY0" fmla="*/ 494374 h 498037"/>
                <a:gd name="connsiteX1" fmla="*/ 0 w 272818"/>
                <a:gd name="connsiteY1" fmla="*/ 498037 h 498037"/>
                <a:gd name="connsiteX2" fmla="*/ 0 w 272818"/>
                <a:gd name="connsiteY2" fmla="*/ 496206 h 498037"/>
                <a:gd name="connsiteX3" fmla="*/ 24260 w 272818"/>
                <a:gd name="connsiteY3" fmla="*/ 490602 h 498037"/>
                <a:gd name="connsiteX4" fmla="*/ 23802 w 272818"/>
                <a:gd name="connsiteY4" fmla="*/ 491631 h 498037"/>
                <a:gd name="connsiteX5" fmla="*/ 21972 w 272818"/>
                <a:gd name="connsiteY5" fmla="*/ 491631 h 498037"/>
                <a:gd name="connsiteX6" fmla="*/ 24260 w 272818"/>
                <a:gd name="connsiteY6" fmla="*/ 490602 h 498037"/>
                <a:gd name="connsiteX7" fmla="*/ 12358 w 272818"/>
                <a:gd name="connsiteY7" fmla="*/ 488886 h 498037"/>
                <a:gd name="connsiteX8" fmla="*/ 13732 w 272818"/>
                <a:gd name="connsiteY8" fmla="*/ 488886 h 498037"/>
                <a:gd name="connsiteX9" fmla="*/ 11672 w 272818"/>
                <a:gd name="connsiteY9" fmla="*/ 490944 h 498037"/>
                <a:gd name="connsiteX10" fmla="*/ 15104 w 272818"/>
                <a:gd name="connsiteY10" fmla="*/ 489801 h 498037"/>
                <a:gd name="connsiteX11" fmla="*/ 11408 w 272818"/>
                <a:gd name="connsiteY11" fmla="*/ 491208 h 498037"/>
                <a:gd name="connsiteX12" fmla="*/ 10986 w 272818"/>
                <a:gd name="connsiteY12" fmla="*/ 491631 h 498037"/>
                <a:gd name="connsiteX13" fmla="*/ 11148 w 272818"/>
                <a:gd name="connsiteY13" fmla="*/ 491308 h 498037"/>
                <a:gd name="connsiteX14" fmla="*/ 5492 w 272818"/>
                <a:gd name="connsiteY14" fmla="*/ 493462 h 498037"/>
                <a:gd name="connsiteX15" fmla="*/ 6864 w 272818"/>
                <a:gd name="connsiteY15" fmla="*/ 491631 h 498037"/>
                <a:gd name="connsiteX16" fmla="*/ 6864 w 272818"/>
                <a:gd name="connsiteY16" fmla="*/ 492547 h 498037"/>
                <a:gd name="connsiteX17" fmla="*/ 11260 w 272818"/>
                <a:gd name="connsiteY17" fmla="*/ 491082 h 498037"/>
                <a:gd name="connsiteX18" fmla="*/ 28834 w 272818"/>
                <a:gd name="connsiteY18" fmla="*/ 483388 h 498037"/>
                <a:gd name="connsiteX19" fmla="*/ 29584 w 272818"/>
                <a:gd name="connsiteY19" fmla="*/ 485386 h 498037"/>
                <a:gd name="connsiteX20" fmla="*/ 30208 w 272818"/>
                <a:gd name="connsiteY20" fmla="*/ 487051 h 498037"/>
                <a:gd name="connsiteX21" fmla="*/ 27918 w 272818"/>
                <a:gd name="connsiteY21" fmla="*/ 487051 h 498037"/>
                <a:gd name="connsiteX22" fmla="*/ 27460 w 272818"/>
                <a:gd name="connsiteY22" fmla="*/ 487051 h 498037"/>
                <a:gd name="connsiteX23" fmla="*/ 34788 w 272818"/>
                <a:gd name="connsiteY23" fmla="*/ 477900 h 498037"/>
                <a:gd name="connsiteX24" fmla="*/ 36618 w 272818"/>
                <a:gd name="connsiteY24" fmla="*/ 480645 h 498037"/>
                <a:gd name="connsiteX25" fmla="*/ 32958 w 272818"/>
                <a:gd name="connsiteY25" fmla="*/ 480645 h 498037"/>
                <a:gd name="connsiteX26" fmla="*/ 36618 w 272818"/>
                <a:gd name="connsiteY26" fmla="*/ 472402 h 498037"/>
                <a:gd name="connsiteX27" fmla="*/ 34788 w 272818"/>
                <a:gd name="connsiteY27" fmla="*/ 476065 h 498037"/>
                <a:gd name="connsiteX28" fmla="*/ 32958 w 272818"/>
                <a:gd name="connsiteY28" fmla="*/ 474234 h 498037"/>
                <a:gd name="connsiteX29" fmla="*/ 29292 w 272818"/>
                <a:gd name="connsiteY29" fmla="*/ 472402 h 498037"/>
                <a:gd name="connsiteX30" fmla="*/ 32040 w 272818"/>
                <a:gd name="connsiteY30" fmla="*/ 473776 h 498037"/>
                <a:gd name="connsiteX31" fmla="*/ 29890 w 272818"/>
                <a:gd name="connsiteY31" fmla="*/ 474582 h 498037"/>
                <a:gd name="connsiteX32" fmla="*/ 28834 w 272818"/>
                <a:gd name="connsiteY32" fmla="*/ 476798 h 498037"/>
                <a:gd name="connsiteX33" fmla="*/ 27766 w 272818"/>
                <a:gd name="connsiteY33" fmla="*/ 474234 h 498037"/>
                <a:gd name="connsiteX34" fmla="*/ 27460 w 272818"/>
                <a:gd name="connsiteY34" fmla="*/ 473501 h 498037"/>
                <a:gd name="connsiteX35" fmla="*/ 28856 w 272818"/>
                <a:gd name="connsiteY35" fmla="*/ 473710 h 498037"/>
                <a:gd name="connsiteX36" fmla="*/ 53096 w 272818"/>
                <a:gd name="connsiteY36" fmla="*/ 466914 h 498037"/>
                <a:gd name="connsiteX37" fmla="*/ 51264 w 272818"/>
                <a:gd name="connsiteY37" fmla="*/ 470209 h 498037"/>
                <a:gd name="connsiteX38" fmla="*/ 49432 w 272818"/>
                <a:gd name="connsiteY38" fmla="*/ 469110 h 498037"/>
                <a:gd name="connsiteX39" fmla="*/ 53096 w 272818"/>
                <a:gd name="connsiteY39" fmla="*/ 466914 h 498037"/>
                <a:gd name="connsiteX40" fmla="*/ 47604 w 272818"/>
                <a:gd name="connsiteY40" fmla="*/ 461416 h 498037"/>
                <a:gd name="connsiteX41" fmla="*/ 46384 w 272818"/>
                <a:gd name="connsiteY41" fmla="*/ 463248 h 498037"/>
                <a:gd name="connsiteX42" fmla="*/ 47604 w 272818"/>
                <a:gd name="connsiteY42" fmla="*/ 463248 h 498037"/>
                <a:gd name="connsiteX43" fmla="*/ 43944 w 272818"/>
                <a:gd name="connsiteY43" fmla="*/ 465079 h 498037"/>
                <a:gd name="connsiteX44" fmla="*/ 44860 w 272818"/>
                <a:gd name="connsiteY44" fmla="*/ 464163 h 498037"/>
                <a:gd name="connsiteX45" fmla="*/ 43944 w 272818"/>
                <a:gd name="connsiteY45" fmla="*/ 464163 h 498037"/>
                <a:gd name="connsiteX46" fmla="*/ 47604 w 272818"/>
                <a:gd name="connsiteY46" fmla="*/ 461416 h 498037"/>
                <a:gd name="connsiteX47" fmla="*/ 38446 w 272818"/>
                <a:gd name="connsiteY47" fmla="*/ 461416 h 498037"/>
                <a:gd name="connsiteX48" fmla="*/ 42110 w 272818"/>
                <a:gd name="connsiteY48" fmla="*/ 461416 h 498037"/>
                <a:gd name="connsiteX49" fmla="*/ 40278 w 272818"/>
                <a:gd name="connsiteY49" fmla="*/ 465079 h 498037"/>
                <a:gd name="connsiteX50" fmla="*/ 40278 w 272818"/>
                <a:gd name="connsiteY50" fmla="*/ 463248 h 498037"/>
                <a:gd name="connsiteX51" fmla="*/ 48520 w 272818"/>
                <a:gd name="connsiteY51" fmla="*/ 456843 h 498037"/>
                <a:gd name="connsiteX52" fmla="*/ 46690 w 272818"/>
                <a:gd name="connsiteY52" fmla="*/ 459589 h 498037"/>
                <a:gd name="connsiteX53" fmla="*/ 45774 w 272818"/>
                <a:gd name="connsiteY53" fmla="*/ 460504 h 498037"/>
                <a:gd name="connsiteX54" fmla="*/ 46690 w 272818"/>
                <a:gd name="connsiteY54" fmla="*/ 458673 h 498037"/>
                <a:gd name="connsiteX55" fmla="*/ 48520 w 272818"/>
                <a:gd name="connsiteY55" fmla="*/ 456843 h 498037"/>
                <a:gd name="connsiteX56" fmla="*/ 53554 w 272818"/>
                <a:gd name="connsiteY56" fmla="*/ 455928 h 498037"/>
                <a:gd name="connsiteX57" fmla="*/ 53554 w 272818"/>
                <a:gd name="connsiteY57" fmla="*/ 458673 h 498037"/>
                <a:gd name="connsiteX58" fmla="*/ 49432 w 272818"/>
                <a:gd name="connsiteY58" fmla="*/ 460046 h 498037"/>
                <a:gd name="connsiteX59" fmla="*/ 50806 w 272818"/>
                <a:gd name="connsiteY59" fmla="*/ 458673 h 498037"/>
                <a:gd name="connsiteX60" fmla="*/ 49432 w 272818"/>
                <a:gd name="connsiteY60" fmla="*/ 458673 h 498037"/>
                <a:gd name="connsiteX61" fmla="*/ 45774 w 272818"/>
                <a:gd name="connsiteY61" fmla="*/ 455928 h 498037"/>
                <a:gd name="connsiteX62" fmla="*/ 46690 w 272818"/>
                <a:gd name="connsiteY62" fmla="*/ 458673 h 498037"/>
                <a:gd name="connsiteX63" fmla="*/ 44860 w 272818"/>
                <a:gd name="connsiteY63" fmla="*/ 458673 h 498037"/>
                <a:gd name="connsiteX64" fmla="*/ 45774 w 272818"/>
                <a:gd name="connsiteY64" fmla="*/ 455928 h 498037"/>
                <a:gd name="connsiteX65" fmla="*/ 43944 w 272818"/>
                <a:gd name="connsiteY65" fmla="*/ 452262 h 498037"/>
                <a:gd name="connsiteX66" fmla="*/ 45774 w 272818"/>
                <a:gd name="connsiteY66" fmla="*/ 452262 h 498037"/>
                <a:gd name="connsiteX67" fmla="*/ 45774 w 272818"/>
                <a:gd name="connsiteY67" fmla="*/ 454093 h 498037"/>
                <a:gd name="connsiteX68" fmla="*/ 55712 w 272818"/>
                <a:gd name="connsiteY68" fmla="*/ 444942 h 498037"/>
                <a:gd name="connsiteX69" fmla="*/ 57282 w 272818"/>
                <a:gd name="connsiteY69" fmla="*/ 449825 h 498037"/>
                <a:gd name="connsiteX70" fmla="*/ 54930 w 272818"/>
                <a:gd name="connsiteY70" fmla="*/ 451044 h 498037"/>
                <a:gd name="connsiteX71" fmla="*/ 52574 w 272818"/>
                <a:gd name="connsiteY71" fmla="*/ 452266 h 498037"/>
                <a:gd name="connsiteX72" fmla="*/ 54930 w 272818"/>
                <a:gd name="connsiteY72" fmla="*/ 451808 h 498037"/>
                <a:gd name="connsiteX73" fmla="*/ 58852 w 272818"/>
                <a:gd name="connsiteY73" fmla="*/ 451045 h 498037"/>
                <a:gd name="connsiteX74" fmla="*/ 58852 w 272818"/>
                <a:gd name="connsiteY74" fmla="*/ 454707 h 498037"/>
                <a:gd name="connsiteX75" fmla="*/ 51004 w 272818"/>
                <a:gd name="connsiteY75" fmla="*/ 451045 h 498037"/>
                <a:gd name="connsiteX76" fmla="*/ 52574 w 272818"/>
                <a:gd name="connsiteY76" fmla="*/ 446163 h 498037"/>
                <a:gd name="connsiteX77" fmla="*/ 54144 w 272818"/>
                <a:gd name="connsiteY77" fmla="*/ 447383 h 498037"/>
                <a:gd name="connsiteX78" fmla="*/ 54930 w 272818"/>
                <a:gd name="connsiteY78" fmla="*/ 446159 h 498037"/>
                <a:gd name="connsiteX79" fmla="*/ 54930 w 272818"/>
                <a:gd name="connsiteY79" fmla="*/ 439444 h 498037"/>
                <a:gd name="connsiteX80" fmla="*/ 57676 w 272818"/>
                <a:gd name="connsiteY80" fmla="*/ 439444 h 498037"/>
                <a:gd name="connsiteX81" fmla="*/ 57676 w 272818"/>
                <a:gd name="connsiteY81" fmla="*/ 441161 h 498037"/>
                <a:gd name="connsiteX82" fmla="*/ 58590 w 272818"/>
                <a:gd name="connsiteY82" fmla="*/ 440818 h 498037"/>
                <a:gd name="connsiteX83" fmla="*/ 57676 w 272818"/>
                <a:gd name="connsiteY83" fmla="*/ 441504 h 498037"/>
                <a:gd name="connsiteX84" fmla="*/ 57676 w 272818"/>
                <a:gd name="connsiteY84" fmla="*/ 442191 h 498037"/>
                <a:gd name="connsiteX85" fmla="*/ 57284 w 272818"/>
                <a:gd name="connsiteY85" fmla="*/ 441798 h 498037"/>
                <a:gd name="connsiteX86" fmla="*/ 56760 w 272818"/>
                <a:gd name="connsiteY86" fmla="*/ 442191 h 498037"/>
                <a:gd name="connsiteX87" fmla="*/ 54930 w 272818"/>
                <a:gd name="connsiteY87" fmla="*/ 442191 h 498037"/>
                <a:gd name="connsiteX88" fmla="*/ 56928 w 272818"/>
                <a:gd name="connsiteY88" fmla="*/ 441442 h 498037"/>
                <a:gd name="connsiteX89" fmla="*/ 62250 w 272818"/>
                <a:gd name="connsiteY89" fmla="*/ 433956 h 498037"/>
                <a:gd name="connsiteX90" fmla="*/ 60418 w 272818"/>
                <a:gd name="connsiteY90" fmla="*/ 437617 h 498037"/>
                <a:gd name="connsiteX91" fmla="*/ 60418 w 272818"/>
                <a:gd name="connsiteY91" fmla="*/ 436701 h 498037"/>
                <a:gd name="connsiteX92" fmla="*/ 60418 w 272818"/>
                <a:gd name="connsiteY92" fmla="*/ 435786 h 498037"/>
                <a:gd name="connsiteX93" fmla="*/ 58590 w 272818"/>
                <a:gd name="connsiteY93" fmla="*/ 433956 h 498037"/>
                <a:gd name="connsiteX94" fmla="*/ 56760 w 272818"/>
                <a:gd name="connsiteY94" fmla="*/ 436701 h 498037"/>
                <a:gd name="connsiteX95" fmla="*/ 54930 w 272818"/>
                <a:gd name="connsiteY95" fmla="*/ 436701 h 498037"/>
                <a:gd name="connsiteX96" fmla="*/ 72950 w 272818"/>
                <a:gd name="connsiteY96" fmla="*/ 431062 h 498037"/>
                <a:gd name="connsiteX97" fmla="*/ 73236 w 272818"/>
                <a:gd name="connsiteY97" fmla="*/ 431205 h 498037"/>
                <a:gd name="connsiteX98" fmla="*/ 73008 w 272818"/>
                <a:gd name="connsiteY98" fmla="*/ 431091 h 498037"/>
                <a:gd name="connsiteX99" fmla="*/ 75454 w 272818"/>
                <a:gd name="connsiteY99" fmla="*/ 429222 h 498037"/>
                <a:gd name="connsiteX100" fmla="*/ 75454 w 272818"/>
                <a:gd name="connsiteY100" fmla="*/ 430469 h 498037"/>
                <a:gd name="connsiteX101" fmla="*/ 76708 w 272818"/>
                <a:gd name="connsiteY101" fmla="*/ 429222 h 498037"/>
                <a:gd name="connsiteX102" fmla="*/ 71404 w 272818"/>
                <a:gd name="connsiteY102" fmla="*/ 411984 h 498037"/>
                <a:gd name="connsiteX103" fmla="*/ 75068 w 272818"/>
                <a:gd name="connsiteY103" fmla="*/ 414729 h 498037"/>
                <a:gd name="connsiteX104" fmla="*/ 71404 w 272818"/>
                <a:gd name="connsiteY104" fmla="*/ 414729 h 498037"/>
                <a:gd name="connsiteX105" fmla="*/ 80466 w 272818"/>
                <a:gd name="connsiteY105" fmla="*/ 404267 h 498037"/>
                <a:gd name="connsiteX106" fmla="*/ 80466 w 272818"/>
                <a:gd name="connsiteY106" fmla="*/ 405515 h 498037"/>
                <a:gd name="connsiteX107" fmla="*/ 80080 w 272818"/>
                <a:gd name="connsiteY107" fmla="*/ 405035 h 498037"/>
                <a:gd name="connsiteX108" fmla="*/ 79214 w 272818"/>
                <a:gd name="connsiteY108" fmla="*/ 403019 h 498037"/>
                <a:gd name="connsiteX109" fmla="*/ 79840 w 272818"/>
                <a:gd name="connsiteY109" fmla="*/ 404735 h 498037"/>
                <a:gd name="connsiteX110" fmla="*/ 80080 w 272818"/>
                <a:gd name="connsiteY110" fmla="*/ 405035 h 498037"/>
                <a:gd name="connsiteX111" fmla="*/ 79352 w 272818"/>
                <a:gd name="connsiteY111" fmla="*/ 406485 h 498037"/>
                <a:gd name="connsiteX112" fmla="*/ 80562 w 272818"/>
                <a:gd name="connsiteY112" fmla="*/ 406485 h 498037"/>
                <a:gd name="connsiteX113" fmla="*/ 78732 w 272818"/>
                <a:gd name="connsiteY113" fmla="*/ 408317 h 498037"/>
                <a:gd name="connsiteX114" fmla="*/ 78532 w 272818"/>
                <a:gd name="connsiteY114" fmla="*/ 408117 h 498037"/>
                <a:gd name="connsiteX115" fmla="*/ 77960 w 272818"/>
                <a:gd name="connsiteY115" fmla="*/ 409258 h 498037"/>
                <a:gd name="connsiteX116" fmla="*/ 78246 w 272818"/>
                <a:gd name="connsiteY116" fmla="*/ 407831 h 498037"/>
                <a:gd name="connsiteX117" fmla="*/ 76902 w 272818"/>
                <a:gd name="connsiteY117" fmla="*/ 406485 h 498037"/>
                <a:gd name="connsiteX118" fmla="*/ 78518 w 272818"/>
                <a:gd name="connsiteY118" fmla="*/ 406485 h 498037"/>
                <a:gd name="connsiteX119" fmla="*/ 105736 w 272818"/>
                <a:gd name="connsiteY119" fmla="*/ 346067 h 498037"/>
                <a:gd name="connsiteX120" fmla="*/ 108484 w 272818"/>
                <a:gd name="connsiteY120" fmla="*/ 349362 h 498037"/>
                <a:gd name="connsiteX121" fmla="*/ 105736 w 272818"/>
                <a:gd name="connsiteY121" fmla="*/ 349362 h 498037"/>
                <a:gd name="connsiteX122" fmla="*/ 105736 w 272818"/>
                <a:gd name="connsiteY122" fmla="*/ 346067 h 498037"/>
                <a:gd name="connsiteX123" fmla="*/ 136842 w 272818"/>
                <a:gd name="connsiteY123" fmla="*/ 295093 h 498037"/>
                <a:gd name="connsiteX124" fmla="*/ 136842 w 272818"/>
                <a:gd name="connsiteY124" fmla="*/ 298210 h 498037"/>
                <a:gd name="connsiteX125" fmla="*/ 135904 w 272818"/>
                <a:gd name="connsiteY125" fmla="*/ 298522 h 498037"/>
                <a:gd name="connsiteX126" fmla="*/ 135590 w 272818"/>
                <a:gd name="connsiteY126" fmla="*/ 298210 h 498037"/>
                <a:gd name="connsiteX127" fmla="*/ 153130 w 272818"/>
                <a:gd name="connsiteY127" fmla="*/ 293219 h 498037"/>
                <a:gd name="connsiteX128" fmla="*/ 153130 w 272818"/>
                <a:gd name="connsiteY128" fmla="*/ 294467 h 498037"/>
                <a:gd name="connsiteX129" fmla="*/ 152772 w 272818"/>
                <a:gd name="connsiteY129" fmla="*/ 293575 h 498037"/>
                <a:gd name="connsiteX130" fmla="*/ 138096 w 272818"/>
                <a:gd name="connsiteY130" fmla="*/ 291971 h 498037"/>
                <a:gd name="connsiteX131" fmla="*/ 136842 w 272818"/>
                <a:gd name="connsiteY131" fmla="*/ 295093 h 498037"/>
                <a:gd name="connsiteX132" fmla="*/ 136842 w 272818"/>
                <a:gd name="connsiteY132" fmla="*/ 293219 h 498037"/>
                <a:gd name="connsiteX133" fmla="*/ 138096 w 272818"/>
                <a:gd name="connsiteY133" fmla="*/ 291971 h 498037"/>
                <a:gd name="connsiteX134" fmla="*/ 157466 w 272818"/>
                <a:gd name="connsiteY134" fmla="*/ 236206 h 498037"/>
                <a:gd name="connsiteX135" fmla="*/ 155636 w 272818"/>
                <a:gd name="connsiteY135" fmla="*/ 238951 h 498037"/>
                <a:gd name="connsiteX136" fmla="*/ 153804 w 272818"/>
                <a:gd name="connsiteY136" fmla="*/ 238951 h 498037"/>
                <a:gd name="connsiteX137" fmla="*/ 170280 w 272818"/>
                <a:gd name="connsiteY137" fmla="*/ 192262 h 498037"/>
                <a:gd name="connsiteX138" fmla="*/ 170280 w 272818"/>
                <a:gd name="connsiteY138" fmla="*/ 196380 h 498037"/>
                <a:gd name="connsiteX139" fmla="*/ 170280 w 272818"/>
                <a:gd name="connsiteY139" fmla="*/ 192262 h 498037"/>
                <a:gd name="connsiteX140" fmla="*/ 262124 w 272818"/>
                <a:gd name="connsiteY140" fmla="*/ 2498 h 498037"/>
                <a:gd name="connsiteX141" fmla="*/ 272146 w 272818"/>
                <a:gd name="connsiteY141" fmla="*/ 3746 h 498037"/>
                <a:gd name="connsiteX142" fmla="*/ 272146 w 272818"/>
                <a:gd name="connsiteY142" fmla="*/ 7489 h 498037"/>
                <a:gd name="connsiteX143" fmla="*/ 268388 w 272818"/>
                <a:gd name="connsiteY143" fmla="*/ 12480 h 498037"/>
                <a:gd name="connsiteX144" fmla="*/ 269640 w 272818"/>
                <a:gd name="connsiteY144" fmla="*/ 13728 h 498037"/>
                <a:gd name="connsiteX145" fmla="*/ 270894 w 272818"/>
                <a:gd name="connsiteY145" fmla="*/ 13728 h 498037"/>
                <a:gd name="connsiteX146" fmla="*/ 254608 w 272818"/>
                <a:gd name="connsiteY146" fmla="*/ 49912 h 498037"/>
                <a:gd name="connsiteX147" fmla="*/ 254608 w 272818"/>
                <a:gd name="connsiteY147" fmla="*/ 53655 h 498037"/>
                <a:gd name="connsiteX148" fmla="*/ 250848 w 272818"/>
                <a:gd name="connsiteY148" fmla="*/ 56151 h 498037"/>
                <a:gd name="connsiteX149" fmla="*/ 253354 w 272818"/>
                <a:gd name="connsiteY149" fmla="*/ 57399 h 498037"/>
                <a:gd name="connsiteX150" fmla="*/ 247090 w 272818"/>
                <a:gd name="connsiteY150" fmla="*/ 73619 h 498037"/>
                <a:gd name="connsiteX151" fmla="*/ 243332 w 272818"/>
                <a:gd name="connsiteY151" fmla="*/ 74867 h 498037"/>
                <a:gd name="connsiteX152" fmla="*/ 245838 w 272818"/>
                <a:gd name="connsiteY152" fmla="*/ 79858 h 498037"/>
                <a:gd name="connsiteX153" fmla="*/ 237068 w 272818"/>
                <a:gd name="connsiteY153" fmla="*/ 84849 h 498037"/>
                <a:gd name="connsiteX154" fmla="*/ 239574 w 272818"/>
                <a:gd name="connsiteY154" fmla="*/ 86096 h 498037"/>
                <a:gd name="connsiteX155" fmla="*/ 237068 w 272818"/>
                <a:gd name="connsiteY155" fmla="*/ 94830 h 498037"/>
                <a:gd name="connsiteX156" fmla="*/ 229550 w 272818"/>
                <a:gd name="connsiteY156" fmla="*/ 109803 h 498037"/>
                <a:gd name="connsiteX157" fmla="*/ 229550 w 272818"/>
                <a:gd name="connsiteY157" fmla="*/ 112299 h 498037"/>
                <a:gd name="connsiteX158" fmla="*/ 232056 w 272818"/>
                <a:gd name="connsiteY158" fmla="*/ 111051 h 498037"/>
                <a:gd name="connsiteX159" fmla="*/ 230804 w 272818"/>
                <a:gd name="connsiteY159" fmla="*/ 114794 h 498037"/>
                <a:gd name="connsiteX160" fmla="*/ 229550 w 272818"/>
                <a:gd name="connsiteY160" fmla="*/ 116042 h 498037"/>
                <a:gd name="connsiteX161" fmla="*/ 228298 w 272818"/>
                <a:gd name="connsiteY161" fmla="*/ 116042 h 498037"/>
                <a:gd name="connsiteX162" fmla="*/ 228298 w 272818"/>
                <a:gd name="connsiteY162" fmla="*/ 121033 h 498037"/>
                <a:gd name="connsiteX163" fmla="*/ 228298 w 272818"/>
                <a:gd name="connsiteY163" fmla="*/ 122280 h 498037"/>
                <a:gd name="connsiteX164" fmla="*/ 225792 w 272818"/>
                <a:gd name="connsiteY164" fmla="*/ 122280 h 498037"/>
                <a:gd name="connsiteX165" fmla="*/ 225792 w 272818"/>
                <a:gd name="connsiteY165" fmla="*/ 126024 h 498037"/>
                <a:gd name="connsiteX166" fmla="*/ 224540 w 272818"/>
                <a:gd name="connsiteY166" fmla="*/ 123528 h 498037"/>
                <a:gd name="connsiteX167" fmla="*/ 223286 w 272818"/>
                <a:gd name="connsiteY167" fmla="*/ 127271 h 498037"/>
                <a:gd name="connsiteX168" fmla="*/ 225792 w 272818"/>
                <a:gd name="connsiteY168" fmla="*/ 127271 h 498037"/>
                <a:gd name="connsiteX169" fmla="*/ 213264 w 272818"/>
                <a:gd name="connsiteY169" fmla="*/ 152226 h 498037"/>
                <a:gd name="connsiteX170" fmla="*/ 208252 w 272818"/>
                <a:gd name="connsiteY170" fmla="*/ 157217 h 498037"/>
                <a:gd name="connsiteX171" fmla="*/ 205748 w 272818"/>
                <a:gd name="connsiteY171" fmla="*/ 158465 h 498037"/>
                <a:gd name="connsiteX172" fmla="*/ 209506 w 272818"/>
                <a:gd name="connsiteY172" fmla="*/ 158465 h 498037"/>
                <a:gd name="connsiteX173" fmla="*/ 209506 w 272818"/>
                <a:gd name="connsiteY173" fmla="*/ 162208 h 498037"/>
                <a:gd name="connsiteX174" fmla="*/ 203242 w 272818"/>
                <a:gd name="connsiteY174" fmla="*/ 178428 h 498037"/>
                <a:gd name="connsiteX175" fmla="*/ 203242 w 272818"/>
                <a:gd name="connsiteY175" fmla="*/ 177180 h 498037"/>
                <a:gd name="connsiteX176" fmla="*/ 196978 w 272818"/>
                <a:gd name="connsiteY176" fmla="*/ 188410 h 498037"/>
                <a:gd name="connsiteX177" fmla="*/ 195724 w 272818"/>
                <a:gd name="connsiteY177" fmla="*/ 188410 h 498037"/>
                <a:gd name="connsiteX178" fmla="*/ 194472 w 272818"/>
                <a:gd name="connsiteY178" fmla="*/ 198392 h 498037"/>
                <a:gd name="connsiteX179" fmla="*/ 191966 w 272818"/>
                <a:gd name="connsiteY179" fmla="*/ 198392 h 498037"/>
                <a:gd name="connsiteX180" fmla="*/ 191966 w 272818"/>
                <a:gd name="connsiteY180" fmla="*/ 204630 h 498037"/>
                <a:gd name="connsiteX181" fmla="*/ 189460 w 272818"/>
                <a:gd name="connsiteY181" fmla="*/ 209621 h 498037"/>
                <a:gd name="connsiteX182" fmla="*/ 183196 w 272818"/>
                <a:gd name="connsiteY182" fmla="*/ 219603 h 498037"/>
                <a:gd name="connsiteX183" fmla="*/ 181944 w 272818"/>
                <a:gd name="connsiteY183" fmla="*/ 225842 h 498037"/>
                <a:gd name="connsiteX184" fmla="*/ 181944 w 272818"/>
                <a:gd name="connsiteY184" fmla="*/ 227090 h 498037"/>
                <a:gd name="connsiteX185" fmla="*/ 178186 w 272818"/>
                <a:gd name="connsiteY185" fmla="*/ 234576 h 498037"/>
                <a:gd name="connsiteX186" fmla="*/ 179438 w 272818"/>
                <a:gd name="connsiteY186" fmla="*/ 235824 h 498037"/>
                <a:gd name="connsiteX187" fmla="*/ 176932 w 272818"/>
                <a:gd name="connsiteY187" fmla="*/ 245806 h 498037"/>
                <a:gd name="connsiteX188" fmla="*/ 173174 w 272818"/>
                <a:gd name="connsiteY188" fmla="*/ 245806 h 498037"/>
                <a:gd name="connsiteX189" fmla="*/ 174426 w 272818"/>
                <a:gd name="connsiteY189" fmla="*/ 249549 h 498037"/>
                <a:gd name="connsiteX190" fmla="*/ 174426 w 272818"/>
                <a:gd name="connsiteY190" fmla="*/ 248301 h 498037"/>
                <a:gd name="connsiteX191" fmla="*/ 166910 w 272818"/>
                <a:gd name="connsiteY191" fmla="*/ 252044 h 498037"/>
                <a:gd name="connsiteX192" fmla="*/ 168162 w 272818"/>
                <a:gd name="connsiteY192" fmla="*/ 252044 h 498037"/>
                <a:gd name="connsiteX193" fmla="*/ 164404 w 272818"/>
                <a:gd name="connsiteY193" fmla="*/ 259531 h 498037"/>
                <a:gd name="connsiteX194" fmla="*/ 165658 w 272818"/>
                <a:gd name="connsiteY194" fmla="*/ 259531 h 498037"/>
                <a:gd name="connsiteX195" fmla="*/ 160646 w 272818"/>
                <a:gd name="connsiteY195" fmla="*/ 265769 h 498037"/>
                <a:gd name="connsiteX196" fmla="*/ 159394 w 272818"/>
                <a:gd name="connsiteY196" fmla="*/ 270760 h 498037"/>
                <a:gd name="connsiteX197" fmla="*/ 160646 w 272818"/>
                <a:gd name="connsiteY197" fmla="*/ 269512 h 498037"/>
                <a:gd name="connsiteX198" fmla="*/ 156888 w 272818"/>
                <a:gd name="connsiteY198" fmla="*/ 274503 h 498037"/>
                <a:gd name="connsiteX199" fmla="*/ 155634 w 272818"/>
                <a:gd name="connsiteY199" fmla="*/ 276999 h 498037"/>
                <a:gd name="connsiteX200" fmla="*/ 153130 w 272818"/>
                <a:gd name="connsiteY200" fmla="*/ 285733 h 498037"/>
                <a:gd name="connsiteX201" fmla="*/ 151876 w 272818"/>
                <a:gd name="connsiteY201" fmla="*/ 284485 h 498037"/>
                <a:gd name="connsiteX202" fmla="*/ 150624 w 272818"/>
                <a:gd name="connsiteY202" fmla="*/ 288228 h 498037"/>
                <a:gd name="connsiteX203" fmla="*/ 152772 w 272818"/>
                <a:gd name="connsiteY203" fmla="*/ 293575 h 498037"/>
                <a:gd name="connsiteX204" fmla="*/ 151876 w 272818"/>
                <a:gd name="connsiteY204" fmla="*/ 294467 h 498037"/>
                <a:gd name="connsiteX205" fmla="*/ 150624 w 272818"/>
                <a:gd name="connsiteY205" fmla="*/ 293219 h 498037"/>
                <a:gd name="connsiteX206" fmla="*/ 148118 w 272818"/>
                <a:gd name="connsiteY206" fmla="*/ 301953 h 498037"/>
                <a:gd name="connsiteX207" fmla="*/ 146866 w 272818"/>
                <a:gd name="connsiteY207" fmla="*/ 300706 h 498037"/>
                <a:gd name="connsiteX208" fmla="*/ 145612 w 272818"/>
                <a:gd name="connsiteY208" fmla="*/ 304449 h 498037"/>
                <a:gd name="connsiteX209" fmla="*/ 133084 w 272818"/>
                <a:gd name="connsiteY209" fmla="*/ 323165 h 498037"/>
                <a:gd name="connsiteX210" fmla="*/ 131832 w 272818"/>
                <a:gd name="connsiteY210" fmla="*/ 326908 h 498037"/>
                <a:gd name="connsiteX211" fmla="*/ 130578 w 272818"/>
                <a:gd name="connsiteY211" fmla="*/ 325660 h 498037"/>
                <a:gd name="connsiteX212" fmla="*/ 130578 w 272818"/>
                <a:gd name="connsiteY212" fmla="*/ 334394 h 498037"/>
                <a:gd name="connsiteX213" fmla="*/ 126820 w 272818"/>
                <a:gd name="connsiteY213" fmla="*/ 333147 h 498037"/>
                <a:gd name="connsiteX214" fmla="*/ 129326 w 272818"/>
                <a:gd name="connsiteY214" fmla="*/ 336890 h 498037"/>
                <a:gd name="connsiteX215" fmla="*/ 126820 w 272818"/>
                <a:gd name="connsiteY215" fmla="*/ 336890 h 498037"/>
                <a:gd name="connsiteX216" fmla="*/ 124314 w 272818"/>
                <a:gd name="connsiteY216" fmla="*/ 339385 h 498037"/>
                <a:gd name="connsiteX217" fmla="*/ 124314 w 272818"/>
                <a:gd name="connsiteY217" fmla="*/ 346872 h 498037"/>
                <a:gd name="connsiteX218" fmla="*/ 120556 w 272818"/>
                <a:gd name="connsiteY218" fmla="*/ 350615 h 498037"/>
                <a:gd name="connsiteX219" fmla="*/ 120556 w 272818"/>
                <a:gd name="connsiteY219" fmla="*/ 351862 h 498037"/>
                <a:gd name="connsiteX220" fmla="*/ 122600 w 272818"/>
                <a:gd name="connsiteY220" fmla="*/ 352880 h 498037"/>
                <a:gd name="connsiteX221" fmla="*/ 123592 w 272818"/>
                <a:gd name="connsiteY221" fmla="*/ 351555 h 498037"/>
                <a:gd name="connsiteX222" fmla="*/ 124966 w 272818"/>
                <a:gd name="connsiteY222" fmla="*/ 351555 h 498037"/>
                <a:gd name="connsiteX223" fmla="*/ 120848 w 272818"/>
                <a:gd name="connsiteY223" fmla="*/ 355218 h 498037"/>
                <a:gd name="connsiteX224" fmla="*/ 122428 w 272818"/>
                <a:gd name="connsiteY224" fmla="*/ 353110 h 498037"/>
                <a:gd name="connsiteX225" fmla="*/ 120556 w 272818"/>
                <a:gd name="connsiteY225" fmla="*/ 353110 h 498037"/>
                <a:gd name="connsiteX226" fmla="*/ 119304 w 272818"/>
                <a:gd name="connsiteY226" fmla="*/ 356853 h 498037"/>
                <a:gd name="connsiteX227" fmla="*/ 118050 w 272818"/>
                <a:gd name="connsiteY227" fmla="*/ 359349 h 498037"/>
                <a:gd name="connsiteX228" fmla="*/ 110534 w 272818"/>
                <a:gd name="connsiteY228" fmla="*/ 371826 h 498037"/>
                <a:gd name="connsiteX229" fmla="*/ 113040 w 272818"/>
                <a:gd name="connsiteY229" fmla="*/ 369331 h 498037"/>
                <a:gd name="connsiteX230" fmla="*/ 106776 w 272818"/>
                <a:gd name="connsiteY230" fmla="*/ 378065 h 498037"/>
                <a:gd name="connsiteX231" fmla="*/ 108028 w 272818"/>
                <a:gd name="connsiteY231" fmla="*/ 379312 h 498037"/>
                <a:gd name="connsiteX232" fmla="*/ 104270 w 272818"/>
                <a:gd name="connsiteY232" fmla="*/ 385551 h 498037"/>
                <a:gd name="connsiteX233" fmla="*/ 106776 w 272818"/>
                <a:gd name="connsiteY233" fmla="*/ 386799 h 498037"/>
                <a:gd name="connsiteX234" fmla="*/ 99258 w 272818"/>
                <a:gd name="connsiteY234" fmla="*/ 396781 h 498037"/>
                <a:gd name="connsiteX235" fmla="*/ 95500 w 272818"/>
                <a:gd name="connsiteY235" fmla="*/ 403019 h 498037"/>
                <a:gd name="connsiteX236" fmla="*/ 94246 w 272818"/>
                <a:gd name="connsiteY236" fmla="*/ 401772 h 498037"/>
                <a:gd name="connsiteX237" fmla="*/ 91742 w 272818"/>
                <a:gd name="connsiteY237" fmla="*/ 406763 h 498037"/>
                <a:gd name="connsiteX238" fmla="*/ 82972 w 272818"/>
                <a:gd name="connsiteY238" fmla="*/ 417992 h 498037"/>
                <a:gd name="connsiteX239" fmla="*/ 81718 w 272818"/>
                <a:gd name="connsiteY239" fmla="*/ 422983 h 498037"/>
                <a:gd name="connsiteX240" fmla="*/ 81718 w 272818"/>
                <a:gd name="connsiteY240" fmla="*/ 425478 h 498037"/>
                <a:gd name="connsiteX241" fmla="*/ 77960 w 272818"/>
                <a:gd name="connsiteY241" fmla="*/ 429222 h 498037"/>
                <a:gd name="connsiteX242" fmla="*/ 75454 w 272818"/>
                <a:gd name="connsiteY242" fmla="*/ 431717 h 498037"/>
                <a:gd name="connsiteX243" fmla="*/ 72950 w 272818"/>
                <a:gd name="connsiteY243" fmla="*/ 430469 h 498037"/>
                <a:gd name="connsiteX244" fmla="*/ 72950 w 272818"/>
                <a:gd name="connsiteY244" fmla="*/ 431062 h 498037"/>
                <a:gd name="connsiteX245" fmla="*/ 72950 w 272818"/>
                <a:gd name="connsiteY245" fmla="*/ 431717 h 498037"/>
                <a:gd name="connsiteX246" fmla="*/ 71696 w 272818"/>
                <a:gd name="connsiteY246" fmla="*/ 431717 h 498037"/>
                <a:gd name="connsiteX247" fmla="*/ 69190 w 272818"/>
                <a:gd name="connsiteY247" fmla="*/ 437956 h 498037"/>
                <a:gd name="connsiteX248" fmla="*/ 71696 w 272818"/>
                <a:gd name="connsiteY248" fmla="*/ 437956 h 498037"/>
                <a:gd name="connsiteX249" fmla="*/ 71696 w 272818"/>
                <a:gd name="connsiteY249" fmla="*/ 440451 h 498037"/>
                <a:gd name="connsiteX250" fmla="*/ 68662 w 272818"/>
                <a:gd name="connsiteY250" fmla="*/ 441660 h 498037"/>
                <a:gd name="connsiteX251" fmla="*/ 68662 w 272818"/>
                <a:gd name="connsiteY251" fmla="*/ 443107 h 498037"/>
                <a:gd name="connsiteX252" fmla="*/ 67304 w 272818"/>
                <a:gd name="connsiteY252" fmla="*/ 442201 h 498037"/>
                <a:gd name="connsiteX253" fmla="*/ 65432 w 272818"/>
                <a:gd name="connsiteY253" fmla="*/ 442947 h 498037"/>
                <a:gd name="connsiteX254" fmla="*/ 65432 w 272818"/>
                <a:gd name="connsiteY254" fmla="*/ 447938 h 498037"/>
                <a:gd name="connsiteX255" fmla="*/ 61674 w 272818"/>
                <a:gd name="connsiteY255" fmla="*/ 449185 h 498037"/>
                <a:gd name="connsiteX256" fmla="*/ 64180 w 272818"/>
                <a:gd name="connsiteY256" fmla="*/ 441699 h 498037"/>
                <a:gd name="connsiteX257" fmla="*/ 61674 w 272818"/>
                <a:gd name="connsiteY257" fmla="*/ 441699 h 498037"/>
                <a:gd name="connsiteX258" fmla="*/ 65432 w 272818"/>
                <a:gd name="connsiteY258" fmla="*/ 437956 h 498037"/>
                <a:gd name="connsiteX259" fmla="*/ 64180 w 272818"/>
                <a:gd name="connsiteY259" fmla="*/ 439203 h 498037"/>
                <a:gd name="connsiteX260" fmla="*/ 65432 w 272818"/>
                <a:gd name="connsiteY260" fmla="*/ 440451 h 498037"/>
                <a:gd name="connsiteX261" fmla="*/ 67938 w 272818"/>
                <a:gd name="connsiteY261" fmla="*/ 432965 h 498037"/>
                <a:gd name="connsiteX262" fmla="*/ 66686 w 272818"/>
                <a:gd name="connsiteY262" fmla="*/ 430469 h 498037"/>
                <a:gd name="connsiteX263" fmla="*/ 66686 w 272818"/>
                <a:gd name="connsiteY263" fmla="*/ 431717 h 498037"/>
                <a:gd name="connsiteX264" fmla="*/ 65432 w 272818"/>
                <a:gd name="connsiteY264" fmla="*/ 429222 h 498037"/>
                <a:gd name="connsiteX265" fmla="*/ 75454 w 272818"/>
                <a:gd name="connsiteY265" fmla="*/ 416744 h 498037"/>
                <a:gd name="connsiteX266" fmla="*/ 74202 w 272818"/>
                <a:gd name="connsiteY266" fmla="*/ 420487 h 498037"/>
                <a:gd name="connsiteX267" fmla="*/ 76708 w 272818"/>
                <a:gd name="connsiteY267" fmla="*/ 419240 h 498037"/>
                <a:gd name="connsiteX268" fmla="*/ 71696 w 272818"/>
                <a:gd name="connsiteY268" fmla="*/ 424231 h 498037"/>
                <a:gd name="connsiteX269" fmla="*/ 76708 w 272818"/>
                <a:gd name="connsiteY269" fmla="*/ 425478 h 498037"/>
                <a:gd name="connsiteX270" fmla="*/ 80466 w 272818"/>
                <a:gd name="connsiteY270" fmla="*/ 415497 h 498037"/>
                <a:gd name="connsiteX271" fmla="*/ 82972 w 272818"/>
                <a:gd name="connsiteY271" fmla="*/ 414249 h 498037"/>
                <a:gd name="connsiteX272" fmla="*/ 80466 w 272818"/>
                <a:gd name="connsiteY272" fmla="*/ 404267 h 498037"/>
                <a:gd name="connsiteX273" fmla="*/ 80466 w 272818"/>
                <a:gd name="connsiteY273" fmla="*/ 403019 h 498037"/>
                <a:gd name="connsiteX274" fmla="*/ 82972 w 272818"/>
                <a:gd name="connsiteY274" fmla="*/ 403019 h 498037"/>
                <a:gd name="connsiteX275" fmla="*/ 89236 w 272818"/>
                <a:gd name="connsiteY275" fmla="*/ 394285 h 498037"/>
                <a:gd name="connsiteX276" fmla="*/ 91742 w 272818"/>
                <a:gd name="connsiteY276" fmla="*/ 394285 h 498037"/>
                <a:gd name="connsiteX277" fmla="*/ 89236 w 272818"/>
                <a:gd name="connsiteY277" fmla="*/ 386799 h 498037"/>
                <a:gd name="connsiteX278" fmla="*/ 91742 w 272818"/>
                <a:gd name="connsiteY278" fmla="*/ 383056 h 498037"/>
                <a:gd name="connsiteX279" fmla="*/ 90488 w 272818"/>
                <a:gd name="connsiteY279" fmla="*/ 381808 h 498037"/>
                <a:gd name="connsiteX280" fmla="*/ 92994 w 272818"/>
                <a:gd name="connsiteY280" fmla="*/ 381808 h 498037"/>
                <a:gd name="connsiteX281" fmla="*/ 92994 w 272818"/>
                <a:gd name="connsiteY281" fmla="*/ 379312 h 498037"/>
                <a:gd name="connsiteX282" fmla="*/ 96752 w 272818"/>
                <a:gd name="connsiteY282" fmla="*/ 383056 h 498037"/>
                <a:gd name="connsiteX283" fmla="*/ 97446 w 272818"/>
                <a:gd name="connsiteY283" fmla="*/ 382641 h 498037"/>
                <a:gd name="connsiteX284" fmla="*/ 93376 w 272818"/>
                <a:gd name="connsiteY284" fmla="*/ 379025 h 498037"/>
                <a:gd name="connsiteX285" fmla="*/ 94750 w 272818"/>
                <a:gd name="connsiteY285" fmla="*/ 379025 h 498037"/>
                <a:gd name="connsiteX286" fmla="*/ 97458 w 272818"/>
                <a:gd name="connsiteY286" fmla="*/ 382634 h 498037"/>
                <a:gd name="connsiteX287" fmla="*/ 103016 w 272818"/>
                <a:gd name="connsiteY287" fmla="*/ 379312 h 498037"/>
                <a:gd name="connsiteX288" fmla="*/ 92994 w 272818"/>
                <a:gd name="connsiteY288" fmla="*/ 374322 h 498037"/>
                <a:gd name="connsiteX289" fmla="*/ 95500 w 272818"/>
                <a:gd name="connsiteY289" fmla="*/ 371826 h 498037"/>
                <a:gd name="connsiteX290" fmla="*/ 98006 w 272818"/>
                <a:gd name="connsiteY290" fmla="*/ 365587 h 498037"/>
                <a:gd name="connsiteX291" fmla="*/ 99258 w 272818"/>
                <a:gd name="connsiteY291" fmla="*/ 368083 h 498037"/>
                <a:gd name="connsiteX292" fmla="*/ 99258 w 272818"/>
                <a:gd name="connsiteY292" fmla="*/ 363092 h 498037"/>
                <a:gd name="connsiteX293" fmla="*/ 103016 w 272818"/>
                <a:gd name="connsiteY293" fmla="*/ 366835 h 498037"/>
                <a:gd name="connsiteX294" fmla="*/ 103016 w 272818"/>
                <a:gd name="connsiteY294" fmla="*/ 356853 h 498037"/>
                <a:gd name="connsiteX295" fmla="*/ 101764 w 272818"/>
                <a:gd name="connsiteY295" fmla="*/ 363092 h 498037"/>
                <a:gd name="connsiteX296" fmla="*/ 99258 w 272818"/>
                <a:gd name="connsiteY296" fmla="*/ 358101 h 498037"/>
                <a:gd name="connsiteX297" fmla="*/ 103016 w 272818"/>
                <a:gd name="connsiteY297" fmla="*/ 353110 h 498037"/>
                <a:gd name="connsiteX298" fmla="*/ 103016 w 272818"/>
                <a:gd name="connsiteY298" fmla="*/ 355606 h 498037"/>
                <a:gd name="connsiteX299" fmla="*/ 106776 w 272818"/>
                <a:gd name="connsiteY299" fmla="*/ 353110 h 498037"/>
                <a:gd name="connsiteX300" fmla="*/ 110534 w 272818"/>
                <a:gd name="connsiteY300" fmla="*/ 368083 h 498037"/>
                <a:gd name="connsiteX301" fmla="*/ 110534 w 272818"/>
                <a:gd name="connsiteY301" fmla="*/ 364340 h 498037"/>
                <a:gd name="connsiteX302" fmla="*/ 113040 w 272818"/>
                <a:gd name="connsiteY302" fmla="*/ 364340 h 498037"/>
                <a:gd name="connsiteX303" fmla="*/ 106776 w 272818"/>
                <a:gd name="connsiteY303" fmla="*/ 351862 h 498037"/>
                <a:gd name="connsiteX304" fmla="*/ 113040 w 272818"/>
                <a:gd name="connsiteY304" fmla="*/ 353110 h 498037"/>
                <a:gd name="connsiteX305" fmla="*/ 113040 w 272818"/>
                <a:gd name="connsiteY305" fmla="*/ 343128 h 498037"/>
                <a:gd name="connsiteX306" fmla="*/ 110534 w 272818"/>
                <a:gd name="connsiteY306" fmla="*/ 344376 h 498037"/>
                <a:gd name="connsiteX307" fmla="*/ 113040 w 272818"/>
                <a:gd name="connsiteY307" fmla="*/ 339385 h 498037"/>
                <a:gd name="connsiteX308" fmla="*/ 116798 w 272818"/>
                <a:gd name="connsiteY308" fmla="*/ 341881 h 498037"/>
                <a:gd name="connsiteX309" fmla="*/ 115544 w 272818"/>
                <a:gd name="connsiteY309" fmla="*/ 336890 h 498037"/>
                <a:gd name="connsiteX310" fmla="*/ 118050 w 272818"/>
                <a:gd name="connsiteY310" fmla="*/ 338137 h 498037"/>
                <a:gd name="connsiteX311" fmla="*/ 116798 w 272818"/>
                <a:gd name="connsiteY311" fmla="*/ 334394 h 498037"/>
                <a:gd name="connsiteX312" fmla="*/ 121808 w 272818"/>
                <a:gd name="connsiteY312" fmla="*/ 331899 h 498037"/>
                <a:gd name="connsiteX313" fmla="*/ 118050 w 272818"/>
                <a:gd name="connsiteY313" fmla="*/ 330651 h 498037"/>
                <a:gd name="connsiteX314" fmla="*/ 120556 w 272818"/>
                <a:gd name="connsiteY314" fmla="*/ 326908 h 498037"/>
                <a:gd name="connsiteX315" fmla="*/ 120848 w 272818"/>
                <a:gd name="connsiteY315" fmla="*/ 327365 h 498037"/>
                <a:gd name="connsiteX316" fmla="*/ 120848 w 272818"/>
                <a:gd name="connsiteY316" fmla="*/ 324095 h 498037"/>
                <a:gd name="connsiteX317" fmla="*/ 124966 w 272818"/>
                <a:gd name="connsiteY317" fmla="*/ 328488 h 498037"/>
                <a:gd name="connsiteX318" fmla="*/ 120868 w 272818"/>
                <a:gd name="connsiteY318" fmla="*/ 327395 h 498037"/>
                <a:gd name="connsiteX319" fmla="*/ 122750 w 272818"/>
                <a:gd name="connsiteY319" fmla="*/ 330339 h 498037"/>
                <a:gd name="connsiteX320" fmla="*/ 126820 w 272818"/>
                <a:gd name="connsiteY320" fmla="*/ 331899 h 498037"/>
                <a:gd name="connsiteX321" fmla="*/ 123062 w 272818"/>
                <a:gd name="connsiteY321" fmla="*/ 321917 h 498037"/>
                <a:gd name="connsiteX322" fmla="*/ 125568 w 272818"/>
                <a:gd name="connsiteY322" fmla="*/ 324412 h 498037"/>
                <a:gd name="connsiteX323" fmla="*/ 129326 w 272818"/>
                <a:gd name="connsiteY323" fmla="*/ 310687 h 498037"/>
                <a:gd name="connsiteX324" fmla="*/ 129326 w 272818"/>
                <a:gd name="connsiteY324" fmla="*/ 311935 h 498037"/>
                <a:gd name="connsiteX325" fmla="*/ 131832 w 272818"/>
                <a:gd name="connsiteY325" fmla="*/ 308192 h 498037"/>
                <a:gd name="connsiteX326" fmla="*/ 131832 w 272818"/>
                <a:gd name="connsiteY326" fmla="*/ 309440 h 498037"/>
                <a:gd name="connsiteX327" fmla="*/ 133084 w 272818"/>
                <a:gd name="connsiteY327" fmla="*/ 303201 h 498037"/>
                <a:gd name="connsiteX328" fmla="*/ 133084 w 272818"/>
                <a:gd name="connsiteY328" fmla="*/ 306944 h 498037"/>
                <a:gd name="connsiteX329" fmla="*/ 133084 w 272818"/>
                <a:gd name="connsiteY329" fmla="*/ 299458 h 498037"/>
                <a:gd name="connsiteX330" fmla="*/ 135904 w 272818"/>
                <a:gd name="connsiteY330" fmla="*/ 298522 h 498037"/>
                <a:gd name="connsiteX331" fmla="*/ 139348 w 272818"/>
                <a:gd name="connsiteY331" fmla="*/ 301953 h 498037"/>
                <a:gd name="connsiteX332" fmla="*/ 139348 w 272818"/>
                <a:gd name="connsiteY332" fmla="*/ 286981 h 498037"/>
                <a:gd name="connsiteX333" fmla="*/ 143106 w 272818"/>
                <a:gd name="connsiteY333" fmla="*/ 283237 h 498037"/>
                <a:gd name="connsiteX334" fmla="*/ 141854 w 272818"/>
                <a:gd name="connsiteY334" fmla="*/ 281990 h 498037"/>
                <a:gd name="connsiteX335" fmla="*/ 144360 w 272818"/>
                <a:gd name="connsiteY335" fmla="*/ 283237 h 498037"/>
                <a:gd name="connsiteX336" fmla="*/ 144360 w 272818"/>
                <a:gd name="connsiteY336" fmla="*/ 281990 h 498037"/>
                <a:gd name="connsiteX337" fmla="*/ 144360 w 272818"/>
                <a:gd name="connsiteY337" fmla="*/ 280742 h 498037"/>
                <a:gd name="connsiteX338" fmla="*/ 148118 w 272818"/>
                <a:gd name="connsiteY338" fmla="*/ 284485 h 498037"/>
                <a:gd name="connsiteX339" fmla="*/ 146866 w 272818"/>
                <a:gd name="connsiteY339" fmla="*/ 285733 h 498037"/>
                <a:gd name="connsiteX340" fmla="*/ 148118 w 272818"/>
                <a:gd name="connsiteY340" fmla="*/ 286981 h 498037"/>
                <a:gd name="connsiteX341" fmla="*/ 148118 w 272818"/>
                <a:gd name="connsiteY341" fmla="*/ 285733 h 498037"/>
                <a:gd name="connsiteX342" fmla="*/ 150624 w 272818"/>
                <a:gd name="connsiteY342" fmla="*/ 286981 h 498037"/>
                <a:gd name="connsiteX343" fmla="*/ 150624 w 272818"/>
                <a:gd name="connsiteY343" fmla="*/ 281990 h 498037"/>
                <a:gd name="connsiteX344" fmla="*/ 148118 w 272818"/>
                <a:gd name="connsiteY344" fmla="*/ 284485 h 498037"/>
                <a:gd name="connsiteX345" fmla="*/ 145612 w 272818"/>
                <a:gd name="connsiteY345" fmla="*/ 279494 h 498037"/>
                <a:gd name="connsiteX346" fmla="*/ 148118 w 272818"/>
                <a:gd name="connsiteY346" fmla="*/ 276999 h 498037"/>
                <a:gd name="connsiteX347" fmla="*/ 148118 w 272818"/>
                <a:gd name="connsiteY347" fmla="*/ 269512 h 498037"/>
                <a:gd name="connsiteX348" fmla="*/ 149370 w 272818"/>
                <a:gd name="connsiteY348" fmla="*/ 270760 h 498037"/>
                <a:gd name="connsiteX349" fmla="*/ 153130 w 272818"/>
                <a:gd name="connsiteY349" fmla="*/ 263274 h 498037"/>
                <a:gd name="connsiteX350" fmla="*/ 151876 w 272818"/>
                <a:gd name="connsiteY350" fmla="*/ 259531 h 498037"/>
                <a:gd name="connsiteX351" fmla="*/ 153130 w 272818"/>
                <a:gd name="connsiteY351" fmla="*/ 259531 h 498037"/>
                <a:gd name="connsiteX352" fmla="*/ 151876 w 272818"/>
                <a:gd name="connsiteY352" fmla="*/ 258283 h 498037"/>
                <a:gd name="connsiteX353" fmla="*/ 154382 w 272818"/>
                <a:gd name="connsiteY353" fmla="*/ 258283 h 498037"/>
                <a:gd name="connsiteX354" fmla="*/ 156888 w 272818"/>
                <a:gd name="connsiteY354" fmla="*/ 249549 h 498037"/>
                <a:gd name="connsiteX355" fmla="*/ 154382 w 272818"/>
                <a:gd name="connsiteY355" fmla="*/ 247053 h 498037"/>
                <a:gd name="connsiteX356" fmla="*/ 159394 w 272818"/>
                <a:gd name="connsiteY356" fmla="*/ 244558 h 498037"/>
                <a:gd name="connsiteX357" fmla="*/ 158140 w 272818"/>
                <a:gd name="connsiteY357" fmla="*/ 240815 h 498037"/>
                <a:gd name="connsiteX358" fmla="*/ 160646 w 272818"/>
                <a:gd name="connsiteY358" fmla="*/ 242062 h 498037"/>
                <a:gd name="connsiteX359" fmla="*/ 161898 w 272818"/>
                <a:gd name="connsiteY359" fmla="*/ 239567 h 498037"/>
                <a:gd name="connsiteX360" fmla="*/ 163152 w 272818"/>
                <a:gd name="connsiteY360" fmla="*/ 235824 h 498037"/>
                <a:gd name="connsiteX361" fmla="*/ 158140 w 272818"/>
                <a:gd name="connsiteY361" fmla="*/ 237071 h 498037"/>
                <a:gd name="connsiteX362" fmla="*/ 163152 w 272818"/>
                <a:gd name="connsiteY362" fmla="*/ 232081 h 498037"/>
                <a:gd name="connsiteX363" fmla="*/ 161898 w 272818"/>
                <a:gd name="connsiteY363" fmla="*/ 234576 h 498037"/>
                <a:gd name="connsiteX364" fmla="*/ 166910 w 272818"/>
                <a:gd name="connsiteY364" fmla="*/ 228337 h 498037"/>
                <a:gd name="connsiteX365" fmla="*/ 168162 w 272818"/>
                <a:gd name="connsiteY365" fmla="*/ 232081 h 498037"/>
                <a:gd name="connsiteX366" fmla="*/ 168162 w 272818"/>
                <a:gd name="connsiteY366" fmla="*/ 229585 h 498037"/>
                <a:gd name="connsiteX367" fmla="*/ 168162 w 272818"/>
                <a:gd name="connsiteY367" fmla="*/ 225842 h 498037"/>
                <a:gd name="connsiteX368" fmla="*/ 169416 w 272818"/>
                <a:gd name="connsiteY368" fmla="*/ 222099 h 498037"/>
                <a:gd name="connsiteX369" fmla="*/ 169416 w 272818"/>
                <a:gd name="connsiteY369" fmla="*/ 219603 h 498037"/>
                <a:gd name="connsiteX370" fmla="*/ 171922 w 272818"/>
                <a:gd name="connsiteY370" fmla="*/ 218355 h 498037"/>
                <a:gd name="connsiteX371" fmla="*/ 171922 w 272818"/>
                <a:gd name="connsiteY371" fmla="*/ 212117 h 498037"/>
                <a:gd name="connsiteX372" fmla="*/ 174426 w 272818"/>
                <a:gd name="connsiteY372" fmla="*/ 212117 h 498037"/>
                <a:gd name="connsiteX373" fmla="*/ 173174 w 272818"/>
                <a:gd name="connsiteY373" fmla="*/ 200887 h 498037"/>
                <a:gd name="connsiteX374" fmla="*/ 175680 w 272818"/>
                <a:gd name="connsiteY374" fmla="*/ 204630 h 498037"/>
                <a:gd name="connsiteX375" fmla="*/ 176932 w 272818"/>
                <a:gd name="connsiteY375" fmla="*/ 202135 h 498037"/>
                <a:gd name="connsiteX376" fmla="*/ 175680 w 272818"/>
                <a:gd name="connsiteY376" fmla="*/ 205878 h 498037"/>
                <a:gd name="connsiteX377" fmla="*/ 178186 w 272818"/>
                <a:gd name="connsiteY377" fmla="*/ 198392 h 498037"/>
                <a:gd name="connsiteX378" fmla="*/ 181944 w 272818"/>
                <a:gd name="connsiteY378" fmla="*/ 195896 h 498037"/>
                <a:gd name="connsiteX379" fmla="*/ 178186 w 272818"/>
                <a:gd name="connsiteY379" fmla="*/ 193401 h 498037"/>
                <a:gd name="connsiteX380" fmla="*/ 181944 w 272818"/>
                <a:gd name="connsiteY380" fmla="*/ 192153 h 498037"/>
                <a:gd name="connsiteX381" fmla="*/ 185702 w 272818"/>
                <a:gd name="connsiteY381" fmla="*/ 183419 h 498037"/>
                <a:gd name="connsiteX382" fmla="*/ 185702 w 272818"/>
                <a:gd name="connsiteY382" fmla="*/ 182171 h 498037"/>
                <a:gd name="connsiteX383" fmla="*/ 188208 w 272818"/>
                <a:gd name="connsiteY383" fmla="*/ 172190 h 498037"/>
                <a:gd name="connsiteX384" fmla="*/ 190714 w 272818"/>
                <a:gd name="connsiteY384" fmla="*/ 170942 h 498037"/>
                <a:gd name="connsiteX385" fmla="*/ 190714 w 272818"/>
                <a:gd name="connsiteY385" fmla="*/ 167199 h 498037"/>
                <a:gd name="connsiteX386" fmla="*/ 193220 w 272818"/>
                <a:gd name="connsiteY386" fmla="*/ 170942 h 498037"/>
                <a:gd name="connsiteX387" fmla="*/ 193220 w 272818"/>
                <a:gd name="connsiteY387" fmla="*/ 167199 h 498037"/>
                <a:gd name="connsiteX388" fmla="*/ 194472 w 272818"/>
                <a:gd name="connsiteY388" fmla="*/ 168446 h 498037"/>
                <a:gd name="connsiteX389" fmla="*/ 194472 w 272818"/>
                <a:gd name="connsiteY389" fmla="*/ 163455 h 498037"/>
                <a:gd name="connsiteX390" fmla="*/ 195724 w 272818"/>
                <a:gd name="connsiteY390" fmla="*/ 159712 h 498037"/>
                <a:gd name="connsiteX391" fmla="*/ 196978 w 272818"/>
                <a:gd name="connsiteY391" fmla="*/ 159712 h 498037"/>
                <a:gd name="connsiteX392" fmla="*/ 195724 w 272818"/>
                <a:gd name="connsiteY392" fmla="*/ 163455 h 498037"/>
                <a:gd name="connsiteX393" fmla="*/ 198230 w 272818"/>
                <a:gd name="connsiteY393" fmla="*/ 160960 h 498037"/>
                <a:gd name="connsiteX394" fmla="*/ 196978 w 272818"/>
                <a:gd name="connsiteY394" fmla="*/ 157217 h 498037"/>
                <a:gd name="connsiteX395" fmla="*/ 199484 w 272818"/>
                <a:gd name="connsiteY395" fmla="*/ 152226 h 498037"/>
                <a:gd name="connsiteX396" fmla="*/ 200736 w 272818"/>
                <a:gd name="connsiteY396" fmla="*/ 153474 h 498037"/>
                <a:gd name="connsiteX397" fmla="*/ 200736 w 272818"/>
                <a:gd name="connsiteY397" fmla="*/ 150978 h 498037"/>
                <a:gd name="connsiteX398" fmla="*/ 201988 w 272818"/>
                <a:gd name="connsiteY398" fmla="*/ 153474 h 498037"/>
                <a:gd name="connsiteX399" fmla="*/ 201988 w 272818"/>
                <a:gd name="connsiteY399" fmla="*/ 147235 h 498037"/>
                <a:gd name="connsiteX400" fmla="*/ 203242 w 272818"/>
                <a:gd name="connsiteY400" fmla="*/ 147235 h 498037"/>
                <a:gd name="connsiteX401" fmla="*/ 204494 w 272818"/>
                <a:gd name="connsiteY401" fmla="*/ 143492 h 498037"/>
                <a:gd name="connsiteX402" fmla="*/ 201988 w 272818"/>
                <a:gd name="connsiteY402" fmla="*/ 140996 h 498037"/>
                <a:gd name="connsiteX403" fmla="*/ 203250 w 272818"/>
                <a:gd name="connsiteY403" fmla="*/ 139739 h 498037"/>
                <a:gd name="connsiteX404" fmla="*/ 203242 w 272818"/>
                <a:gd name="connsiteY404" fmla="*/ 139749 h 498037"/>
                <a:gd name="connsiteX405" fmla="*/ 205748 w 272818"/>
                <a:gd name="connsiteY405" fmla="*/ 137253 h 498037"/>
                <a:gd name="connsiteX406" fmla="*/ 203250 w 272818"/>
                <a:gd name="connsiteY406" fmla="*/ 139739 h 498037"/>
                <a:gd name="connsiteX407" fmla="*/ 207470 w 272818"/>
                <a:gd name="connsiteY407" fmla="*/ 134914 h 498037"/>
                <a:gd name="connsiteX408" fmla="*/ 210758 w 272818"/>
                <a:gd name="connsiteY408" fmla="*/ 131014 h 498037"/>
                <a:gd name="connsiteX409" fmla="*/ 207000 w 272818"/>
                <a:gd name="connsiteY409" fmla="*/ 132262 h 498037"/>
                <a:gd name="connsiteX410" fmla="*/ 209506 w 272818"/>
                <a:gd name="connsiteY410" fmla="*/ 126024 h 498037"/>
                <a:gd name="connsiteX411" fmla="*/ 210758 w 272818"/>
                <a:gd name="connsiteY411" fmla="*/ 128519 h 498037"/>
                <a:gd name="connsiteX412" fmla="*/ 210758 w 272818"/>
                <a:gd name="connsiteY412" fmla="*/ 126024 h 498037"/>
                <a:gd name="connsiteX413" fmla="*/ 212012 w 272818"/>
                <a:gd name="connsiteY413" fmla="*/ 126024 h 498037"/>
                <a:gd name="connsiteX414" fmla="*/ 213264 w 272818"/>
                <a:gd name="connsiteY414" fmla="*/ 118537 h 498037"/>
                <a:gd name="connsiteX415" fmla="*/ 215770 w 272818"/>
                <a:gd name="connsiteY415" fmla="*/ 116042 h 498037"/>
                <a:gd name="connsiteX416" fmla="*/ 214516 w 272818"/>
                <a:gd name="connsiteY416" fmla="*/ 123528 h 498037"/>
                <a:gd name="connsiteX417" fmla="*/ 215770 w 272818"/>
                <a:gd name="connsiteY417" fmla="*/ 121033 h 498037"/>
                <a:gd name="connsiteX418" fmla="*/ 217022 w 272818"/>
                <a:gd name="connsiteY418" fmla="*/ 123528 h 498037"/>
                <a:gd name="connsiteX419" fmla="*/ 218276 w 272818"/>
                <a:gd name="connsiteY419" fmla="*/ 114794 h 498037"/>
                <a:gd name="connsiteX420" fmla="*/ 217022 w 272818"/>
                <a:gd name="connsiteY420" fmla="*/ 118537 h 498037"/>
                <a:gd name="connsiteX421" fmla="*/ 215770 w 272818"/>
                <a:gd name="connsiteY421" fmla="*/ 114794 h 498037"/>
                <a:gd name="connsiteX422" fmla="*/ 218276 w 272818"/>
                <a:gd name="connsiteY422" fmla="*/ 109803 h 498037"/>
                <a:gd name="connsiteX423" fmla="*/ 218276 w 272818"/>
                <a:gd name="connsiteY423" fmla="*/ 111051 h 498037"/>
                <a:gd name="connsiteX424" fmla="*/ 225792 w 272818"/>
                <a:gd name="connsiteY424" fmla="*/ 106060 h 498037"/>
                <a:gd name="connsiteX425" fmla="*/ 224540 w 272818"/>
                <a:gd name="connsiteY425" fmla="*/ 101069 h 498037"/>
                <a:gd name="connsiteX426" fmla="*/ 220782 w 272818"/>
                <a:gd name="connsiteY426" fmla="*/ 103564 h 498037"/>
                <a:gd name="connsiteX427" fmla="*/ 225792 w 272818"/>
                <a:gd name="connsiteY427" fmla="*/ 93583 h 498037"/>
                <a:gd name="connsiteX428" fmla="*/ 228298 w 272818"/>
                <a:gd name="connsiteY428" fmla="*/ 94830 h 498037"/>
                <a:gd name="connsiteX429" fmla="*/ 228298 w 272818"/>
                <a:gd name="connsiteY429" fmla="*/ 89839 h 498037"/>
                <a:gd name="connsiteX430" fmla="*/ 229550 w 272818"/>
                <a:gd name="connsiteY430" fmla="*/ 89839 h 498037"/>
                <a:gd name="connsiteX431" fmla="*/ 228298 w 272818"/>
                <a:gd name="connsiteY431" fmla="*/ 83601 h 498037"/>
                <a:gd name="connsiteX432" fmla="*/ 230804 w 272818"/>
                <a:gd name="connsiteY432" fmla="*/ 83601 h 498037"/>
                <a:gd name="connsiteX433" fmla="*/ 232056 w 272818"/>
                <a:gd name="connsiteY433" fmla="*/ 79858 h 498037"/>
                <a:gd name="connsiteX434" fmla="*/ 234562 w 272818"/>
                <a:gd name="connsiteY434" fmla="*/ 71124 h 498037"/>
                <a:gd name="connsiteX435" fmla="*/ 240826 w 272818"/>
                <a:gd name="connsiteY435" fmla="*/ 51160 h 498037"/>
                <a:gd name="connsiteX436" fmla="*/ 239574 w 272818"/>
                <a:gd name="connsiteY436" fmla="*/ 52408 h 498037"/>
                <a:gd name="connsiteX437" fmla="*/ 242078 w 272818"/>
                <a:gd name="connsiteY437" fmla="*/ 46169 h 498037"/>
                <a:gd name="connsiteX438" fmla="*/ 242078 w 272818"/>
                <a:gd name="connsiteY438" fmla="*/ 47417 h 498037"/>
                <a:gd name="connsiteX439" fmla="*/ 245838 w 272818"/>
                <a:gd name="connsiteY439" fmla="*/ 46169 h 498037"/>
                <a:gd name="connsiteX440" fmla="*/ 243332 w 272818"/>
                <a:gd name="connsiteY440" fmla="*/ 44921 h 498037"/>
                <a:gd name="connsiteX441" fmla="*/ 245838 w 272818"/>
                <a:gd name="connsiteY441" fmla="*/ 44921 h 498037"/>
                <a:gd name="connsiteX442" fmla="*/ 243332 w 272818"/>
                <a:gd name="connsiteY442" fmla="*/ 43673 h 498037"/>
                <a:gd name="connsiteX443" fmla="*/ 252102 w 272818"/>
                <a:gd name="connsiteY443" fmla="*/ 32444 h 498037"/>
                <a:gd name="connsiteX444" fmla="*/ 248342 w 272818"/>
                <a:gd name="connsiteY444" fmla="*/ 33692 h 498037"/>
                <a:gd name="connsiteX445" fmla="*/ 250848 w 272818"/>
                <a:gd name="connsiteY445" fmla="*/ 31196 h 498037"/>
                <a:gd name="connsiteX446" fmla="*/ 248342 w 272818"/>
                <a:gd name="connsiteY446" fmla="*/ 31196 h 498037"/>
                <a:gd name="connsiteX447" fmla="*/ 257112 w 272818"/>
                <a:gd name="connsiteY447" fmla="*/ 16223 h 498037"/>
                <a:gd name="connsiteX448" fmla="*/ 257112 w 272818"/>
                <a:gd name="connsiteY448" fmla="*/ 12480 h 498037"/>
                <a:gd name="connsiteX449" fmla="*/ 259618 w 272818"/>
                <a:gd name="connsiteY449" fmla="*/ 13728 h 498037"/>
                <a:gd name="connsiteX450" fmla="*/ 262124 w 272818"/>
                <a:gd name="connsiteY450" fmla="*/ 2498 h 498037"/>
                <a:gd name="connsiteX451" fmla="*/ 270986 w 272818"/>
                <a:gd name="connsiteY451" fmla="*/ 0 h 498037"/>
                <a:gd name="connsiteX452" fmla="*/ 272818 w 272818"/>
                <a:gd name="connsiteY452" fmla="*/ 2747 h 498037"/>
                <a:gd name="connsiteX453" fmla="*/ 269154 w 272818"/>
                <a:gd name="connsiteY453" fmla="*/ 2747 h 498037"/>
                <a:gd name="connsiteX454" fmla="*/ 270986 w 272818"/>
                <a:gd name="connsiteY454" fmla="*/ 0 h 49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272818" h="498037">
                  <a:moveTo>
                    <a:pt x="2746" y="494374"/>
                  </a:moveTo>
                  <a:lnTo>
                    <a:pt x="0" y="498037"/>
                  </a:lnTo>
                  <a:lnTo>
                    <a:pt x="0" y="496206"/>
                  </a:lnTo>
                  <a:close/>
                  <a:moveTo>
                    <a:pt x="24260" y="490602"/>
                  </a:moveTo>
                  <a:cubicBezTo>
                    <a:pt x="24260" y="490945"/>
                    <a:pt x="23802" y="491631"/>
                    <a:pt x="23802" y="491631"/>
                  </a:cubicBezTo>
                  <a:cubicBezTo>
                    <a:pt x="23802" y="491631"/>
                    <a:pt x="23802" y="491631"/>
                    <a:pt x="21972" y="491631"/>
                  </a:cubicBezTo>
                  <a:cubicBezTo>
                    <a:pt x="23802" y="490259"/>
                    <a:pt x="24260" y="490259"/>
                    <a:pt x="24260" y="490602"/>
                  </a:cubicBezTo>
                  <a:close/>
                  <a:moveTo>
                    <a:pt x="12358" y="488886"/>
                  </a:moveTo>
                  <a:lnTo>
                    <a:pt x="13732" y="488886"/>
                  </a:lnTo>
                  <a:lnTo>
                    <a:pt x="11672" y="490944"/>
                  </a:lnTo>
                  <a:lnTo>
                    <a:pt x="15104" y="489801"/>
                  </a:lnTo>
                  <a:lnTo>
                    <a:pt x="11408" y="491208"/>
                  </a:lnTo>
                  <a:lnTo>
                    <a:pt x="10986" y="491631"/>
                  </a:lnTo>
                  <a:lnTo>
                    <a:pt x="11148" y="491308"/>
                  </a:lnTo>
                  <a:lnTo>
                    <a:pt x="5492" y="493462"/>
                  </a:lnTo>
                  <a:lnTo>
                    <a:pt x="6864" y="491631"/>
                  </a:lnTo>
                  <a:lnTo>
                    <a:pt x="6864" y="492547"/>
                  </a:lnTo>
                  <a:lnTo>
                    <a:pt x="11260" y="491082"/>
                  </a:lnTo>
                  <a:close/>
                  <a:moveTo>
                    <a:pt x="28834" y="483388"/>
                  </a:moveTo>
                  <a:lnTo>
                    <a:pt x="29584" y="485386"/>
                  </a:lnTo>
                  <a:lnTo>
                    <a:pt x="30208" y="487051"/>
                  </a:lnTo>
                  <a:lnTo>
                    <a:pt x="27918" y="487051"/>
                  </a:lnTo>
                  <a:lnTo>
                    <a:pt x="27460" y="487051"/>
                  </a:lnTo>
                  <a:close/>
                  <a:moveTo>
                    <a:pt x="34788" y="477900"/>
                  </a:moveTo>
                  <a:cubicBezTo>
                    <a:pt x="34788" y="477900"/>
                    <a:pt x="36618" y="477900"/>
                    <a:pt x="36618" y="480645"/>
                  </a:cubicBezTo>
                  <a:cubicBezTo>
                    <a:pt x="34788" y="477900"/>
                    <a:pt x="34788" y="480645"/>
                    <a:pt x="32958" y="480645"/>
                  </a:cubicBezTo>
                  <a:close/>
                  <a:moveTo>
                    <a:pt x="36618" y="472402"/>
                  </a:moveTo>
                  <a:lnTo>
                    <a:pt x="34788" y="476065"/>
                  </a:lnTo>
                  <a:cubicBezTo>
                    <a:pt x="34788" y="474234"/>
                    <a:pt x="34788" y="474234"/>
                    <a:pt x="32958" y="474234"/>
                  </a:cubicBezTo>
                  <a:close/>
                  <a:moveTo>
                    <a:pt x="29292" y="472402"/>
                  </a:moveTo>
                  <a:cubicBezTo>
                    <a:pt x="30208" y="472402"/>
                    <a:pt x="31124" y="473776"/>
                    <a:pt x="32040" y="473776"/>
                  </a:cubicBezTo>
                  <a:lnTo>
                    <a:pt x="29890" y="474582"/>
                  </a:lnTo>
                  <a:lnTo>
                    <a:pt x="28834" y="476798"/>
                  </a:lnTo>
                  <a:lnTo>
                    <a:pt x="27766" y="474234"/>
                  </a:lnTo>
                  <a:lnTo>
                    <a:pt x="27460" y="473501"/>
                  </a:lnTo>
                  <a:lnTo>
                    <a:pt x="28856" y="473710"/>
                  </a:lnTo>
                  <a:close/>
                  <a:moveTo>
                    <a:pt x="53096" y="466914"/>
                  </a:moveTo>
                  <a:cubicBezTo>
                    <a:pt x="53096" y="468012"/>
                    <a:pt x="53096" y="469110"/>
                    <a:pt x="51264" y="470209"/>
                  </a:cubicBezTo>
                  <a:cubicBezTo>
                    <a:pt x="51264" y="469110"/>
                    <a:pt x="49432" y="471307"/>
                    <a:pt x="49432" y="469110"/>
                  </a:cubicBezTo>
                  <a:cubicBezTo>
                    <a:pt x="51264" y="469110"/>
                    <a:pt x="53096" y="468012"/>
                    <a:pt x="53096" y="466914"/>
                  </a:cubicBezTo>
                  <a:close/>
                  <a:moveTo>
                    <a:pt x="47604" y="461416"/>
                  </a:moveTo>
                  <a:lnTo>
                    <a:pt x="46384" y="463248"/>
                  </a:lnTo>
                  <a:lnTo>
                    <a:pt x="47604" y="463248"/>
                  </a:lnTo>
                  <a:cubicBezTo>
                    <a:pt x="45774" y="465079"/>
                    <a:pt x="45774" y="465079"/>
                    <a:pt x="43944" y="465079"/>
                  </a:cubicBezTo>
                  <a:lnTo>
                    <a:pt x="44860" y="464163"/>
                  </a:lnTo>
                  <a:lnTo>
                    <a:pt x="43944" y="464163"/>
                  </a:lnTo>
                  <a:cubicBezTo>
                    <a:pt x="43944" y="462790"/>
                    <a:pt x="45774" y="461416"/>
                    <a:pt x="47604" y="461416"/>
                  </a:cubicBezTo>
                  <a:close/>
                  <a:moveTo>
                    <a:pt x="38446" y="461416"/>
                  </a:moveTo>
                  <a:lnTo>
                    <a:pt x="42110" y="461416"/>
                  </a:lnTo>
                  <a:lnTo>
                    <a:pt x="40278" y="465079"/>
                  </a:lnTo>
                  <a:cubicBezTo>
                    <a:pt x="38446" y="465079"/>
                    <a:pt x="38446" y="463248"/>
                    <a:pt x="40278" y="463248"/>
                  </a:cubicBezTo>
                  <a:close/>
                  <a:moveTo>
                    <a:pt x="48520" y="456843"/>
                  </a:moveTo>
                  <a:lnTo>
                    <a:pt x="46690" y="459589"/>
                  </a:lnTo>
                  <a:lnTo>
                    <a:pt x="45774" y="460504"/>
                  </a:lnTo>
                  <a:cubicBezTo>
                    <a:pt x="45774" y="460504"/>
                    <a:pt x="46690" y="459589"/>
                    <a:pt x="46690" y="458673"/>
                  </a:cubicBezTo>
                  <a:cubicBezTo>
                    <a:pt x="47604" y="457758"/>
                    <a:pt x="47604" y="456843"/>
                    <a:pt x="48520" y="456843"/>
                  </a:cubicBezTo>
                  <a:close/>
                  <a:moveTo>
                    <a:pt x="53554" y="455928"/>
                  </a:moveTo>
                  <a:cubicBezTo>
                    <a:pt x="53554" y="455928"/>
                    <a:pt x="53554" y="455928"/>
                    <a:pt x="53554" y="458673"/>
                  </a:cubicBezTo>
                  <a:cubicBezTo>
                    <a:pt x="50806" y="458673"/>
                    <a:pt x="50806" y="458673"/>
                    <a:pt x="49432" y="460046"/>
                  </a:cubicBezTo>
                  <a:lnTo>
                    <a:pt x="50806" y="458673"/>
                  </a:lnTo>
                  <a:lnTo>
                    <a:pt x="49432" y="458673"/>
                  </a:lnTo>
                  <a:close/>
                  <a:moveTo>
                    <a:pt x="45774" y="455928"/>
                  </a:moveTo>
                  <a:cubicBezTo>
                    <a:pt x="46690" y="455928"/>
                    <a:pt x="46690" y="457758"/>
                    <a:pt x="46690" y="458673"/>
                  </a:cubicBezTo>
                  <a:cubicBezTo>
                    <a:pt x="44860" y="460504"/>
                    <a:pt x="46690" y="456843"/>
                    <a:pt x="44860" y="458673"/>
                  </a:cubicBezTo>
                  <a:cubicBezTo>
                    <a:pt x="45774" y="457758"/>
                    <a:pt x="43944" y="457758"/>
                    <a:pt x="45774" y="455928"/>
                  </a:cubicBezTo>
                  <a:close/>
                  <a:moveTo>
                    <a:pt x="43944" y="452262"/>
                  </a:moveTo>
                  <a:lnTo>
                    <a:pt x="45774" y="452262"/>
                  </a:lnTo>
                  <a:cubicBezTo>
                    <a:pt x="47604" y="450430"/>
                    <a:pt x="47604" y="452262"/>
                    <a:pt x="45774" y="454093"/>
                  </a:cubicBezTo>
                  <a:close/>
                  <a:moveTo>
                    <a:pt x="55712" y="444942"/>
                  </a:moveTo>
                  <a:cubicBezTo>
                    <a:pt x="58852" y="444942"/>
                    <a:pt x="54144" y="449825"/>
                    <a:pt x="57282" y="449825"/>
                  </a:cubicBezTo>
                  <a:lnTo>
                    <a:pt x="54930" y="451044"/>
                  </a:lnTo>
                  <a:lnTo>
                    <a:pt x="52574" y="452266"/>
                  </a:lnTo>
                  <a:lnTo>
                    <a:pt x="54930" y="451808"/>
                  </a:lnTo>
                  <a:lnTo>
                    <a:pt x="58852" y="451045"/>
                  </a:lnTo>
                  <a:cubicBezTo>
                    <a:pt x="57282" y="453487"/>
                    <a:pt x="58852" y="453487"/>
                    <a:pt x="58852" y="454707"/>
                  </a:cubicBezTo>
                  <a:cubicBezTo>
                    <a:pt x="54144" y="454707"/>
                    <a:pt x="49436" y="452266"/>
                    <a:pt x="51004" y="451045"/>
                  </a:cubicBezTo>
                  <a:cubicBezTo>
                    <a:pt x="52574" y="449825"/>
                    <a:pt x="54144" y="447383"/>
                    <a:pt x="52574" y="446163"/>
                  </a:cubicBezTo>
                  <a:cubicBezTo>
                    <a:pt x="52574" y="444942"/>
                    <a:pt x="52574" y="447383"/>
                    <a:pt x="54144" y="447383"/>
                  </a:cubicBezTo>
                  <a:lnTo>
                    <a:pt x="54930" y="446159"/>
                  </a:lnTo>
                  <a:close/>
                  <a:moveTo>
                    <a:pt x="54930" y="439444"/>
                  </a:moveTo>
                  <a:lnTo>
                    <a:pt x="57676" y="439444"/>
                  </a:lnTo>
                  <a:lnTo>
                    <a:pt x="57676" y="441161"/>
                  </a:lnTo>
                  <a:lnTo>
                    <a:pt x="58590" y="440818"/>
                  </a:lnTo>
                  <a:lnTo>
                    <a:pt x="57676" y="441504"/>
                  </a:lnTo>
                  <a:lnTo>
                    <a:pt x="57676" y="442191"/>
                  </a:lnTo>
                  <a:lnTo>
                    <a:pt x="57284" y="441798"/>
                  </a:lnTo>
                  <a:lnTo>
                    <a:pt x="56760" y="442191"/>
                  </a:lnTo>
                  <a:lnTo>
                    <a:pt x="54930" y="442191"/>
                  </a:lnTo>
                  <a:lnTo>
                    <a:pt x="56928" y="441442"/>
                  </a:lnTo>
                  <a:close/>
                  <a:moveTo>
                    <a:pt x="62250" y="433956"/>
                  </a:moveTo>
                  <a:cubicBezTo>
                    <a:pt x="64082" y="433956"/>
                    <a:pt x="62250" y="433956"/>
                    <a:pt x="60418" y="437617"/>
                  </a:cubicBezTo>
                  <a:lnTo>
                    <a:pt x="60418" y="436701"/>
                  </a:lnTo>
                  <a:lnTo>
                    <a:pt x="60418" y="435786"/>
                  </a:lnTo>
                  <a:close/>
                  <a:moveTo>
                    <a:pt x="58590" y="433956"/>
                  </a:moveTo>
                  <a:lnTo>
                    <a:pt x="56760" y="436701"/>
                  </a:lnTo>
                  <a:lnTo>
                    <a:pt x="54930" y="436701"/>
                  </a:lnTo>
                  <a:close/>
                  <a:moveTo>
                    <a:pt x="72950" y="431062"/>
                  </a:moveTo>
                  <a:lnTo>
                    <a:pt x="73236" y="431205"/>
                  </a:lnTo>
                  <a:cubicBezTo>
                    <a:pt x="74152" y="431205"/>
                    <a:pt x="73694" y="431205"/>
                    <a:pt x="73008" y="431091"/>
                  </a:cubicBezTo>
                  <a:close/>
                  <a:moveTo>
                    <a:pt x="75454" y="429222"/>
                  </a:moveTo>
                  <a:cubicBezTo>
                    <a:pt x="75454" y="430469"/>
                    <a:pt x="75454" y="430469"/>
                    <a:pt x="75454" y="430469"/>
                  </a:cubicBezTo>
                  <a:cubicBezTo>
                    <a:pt x="75454" y="429222"/>
                    <a:pt x="75454" y="429222"/>
                    <a:pt x="76708" y="429222"/>
                  </a:cubicBezTo>
                  <a:close/>
                  <a:moveTo>
                    <a:pt x="71404" y="411984"/>
                  </a:moveTo>
                  <a:lnTo>
                    <a:pt x="75068" y="414729"/>
                  </a:lnTo>
                  <a:cubicBezTo>
                    <a:pt x="73236" y="414729"/>
                    <a:pt x="73236" y="414729"/>
                    <a:pt x="71404" y="414729"/>
                  </a:cubicBezTo>
                  <a:close/>
                  <a:moveTo>
                    <a:pt x="80466" y="404267"/>
                  </a:moveTo>
                  <a:lnTo>
                    <a:pt x="80466" y="405515"/>
                  </a:lnTo>
                  <a:lnTo>
                    <a:pt x="80080" y="405035"/>
                  </a:lnTo>
                  <a:close/>
                  <a:moveTo>
                    <a:pt x="79214" y="403019"/>
                  </a:moveTo>
                  <a:cubicBezTo>
                    <a:pt x="80466" y="403019"/>
                    <a:pt x="80152" y="403955"/>
                    <a:pt x="79840" y="404735"/>
                  </a:cubicBezTo>
                  <a:lnTo>
                    <a:pt x="80080" y="405035"/>
                  </a:lnTo>
                  <a:lnTo>
                    <a:pt x="79352" y="406485"/>
                  </a:lnTo>
                  <a:lnTo>
                    <a:pt x="80562" y="406485"/>
                  </a:lnTo>
                  <a:lnTo>
                    <a:pt x="78732" y="408317"/>
                  </a:lnTo>
                  <a:lnTo>
                    <a:pt x="78532" y="408117"/>
                  </a:lnTo>
                  <a:lnTo>
                    <a:pt x="77960" y="409258"/>
                  </a:lnTo>
                  <a:lnTo>
                    <a:pt x="78246" y="407831"/>
                  </a:lnTo>
                  <a:lnTo>
                    <a:pt x="76902" y="406485"/>
                  </a:lnTo>
                  <a:lnTo>
                    <a:pt x="78518" y="406485"/>
                  </a:lnTo>
                  <a:close/>
                  <a:moveTo>
                    <a:pt x="105736" y="346067"/>
                  </a:moveTo>
                  <a:cubicBezTo>
                    <a:pt x="108484" y="346067"/>
                    <a:pt x="108484" y="347165"/>
                    <a:pt x="108484" y="349362"/>
                  </a:cubicBezTo>
                  <a:cubicBezTo>
                    <a:pt x="108484" y="347165"/>
                    <a:pt x="105736" y="350460"/>
                    <a:pt x="105736" y="349362"/>
                  </a:cubicBezTo>
                  <a:cubicBezTo>
                    <a:pt x="108484" y="347165"/>
                    <a:pt x="104362" y="348263"/>
                    <a:pt x="105736" y="346067"/>
                  </a:cubicBezTo>
                  <a:close/>
                  <a:moveTo>
                    <a:pt x="136842" y="295093"/>
                  </a:moveTo>
                  <a:lnTo>
                    <a:pt x="136842" y="298210"/>
                  </a:lnTo>
                  <a:lnTo>
                    <a:pt x="135904" y="298522"/>
                  </a:lnTo>
                  <a:lnTo>
                    <a:pt x="135590" y="298210"/>
                  </a:lnTo>
                  <a:close/>
                  <a:moveTo>
                    <a:pt x="153130" y="293219"/>
                  </a:moveTo>
                  <a:cubicBezTo>
                    <a:pt x="154382" y="293219"/>
                    <a:pt x="153130" y="294467"/>
                    <a:pt x="153130" y="294467"/>
                  </a:cubicBezTo>
                  <a:lnTo>
                    <a:pt x="152772" y="293575"/>
                  </a:lnTo>
                  <a:close/>
                  <a:moveTo>
                    <a:pt x="138096" y="291971"/>
                  </a:moveTo>
                  <a:lnTo>
                    <a:pt x="136842" y="295093"/>
                  </a:lnTo>
                  <a:lnTo>
                    <a:pt x="136842" y="293219"/>
                  </a:lnTo>
                  <a:cubicBezTo>
                    <a:pt x="136842" y="293219"/>
                    <a:pt x="138096" y="293219"/>
                    <a:pt x="138096" y="291971"/>
                  </a:cubicBezTo>
                  <a:close/>
                  <a:moveTo>
                    <a:pt x="157466" y="236206"/>
                  </a:moveTo>
                  <a:cubicBezTo>
                    <a:pt x="155636" y="238951"/>
                    <a:pt x="155636" y="238951"/>
                    <a:pt x="155636" y="238951"/>
                  </a:cubicBezTo>
                  <a:lnTo>
                    <a:pt x="153804" y="238951"/>
                  </a:lnTo>
                  <a:close/>
                  <a:moveTo>
                    <a:pt x="170280" y="192262"/>
                  </a:moveTo>
                  <a:cubicBezTo>
                    <a:pt x="173942" y="193635"/>
                    <a:pt x="170280" y="193635"/>
                    <a:pt x="170280" y="196380"/>
                  </a:cubicBezTo>
                  <a:cubicBezTo>
                    <a:pt x="170280" y="195007"/>
                    <a:pt x="170280" y="193635"/>
                    <a:pt x="170280" y="192262"/>
                  </a:cubicBezTo>
                  <a:close/>
                  <a:moveTo>
                    <a:pt x="262124" y="2498"/>
                  </a:moveTo>
                  <a:cubicBezTo>
                    <a:pt x="265882" y="3746"/>
                    <a:pt x="270894" y="3"/>
                    <a:pt x="272146" y="3746"/>
                  </a:cubicBezTo>
                  <a:lnTo>
                    <a:pt x="272146" y="7489"/>
                  </a:lnTo>
                  <a:lnTo>
                    <a:pt x="268388" y="12480"/>
                  </a:lnTo>
                  <a:lnTo>
                    <a:pt x="269640" y="13728"/>
                  </a:lnTo>
                  <a:cubicBezTo>
                    <a:pt x="269640" y="13728"/>
                    <a:pt x="268388" y="16223"/>
                    <a:pt x="270894" y="13728"/>
                  </a:cubicBezTo>
                  <a:cubicBezTo>
                    <a:pt x="260872" y="24958"/>
                    <a:pt x="260872" y="38683"/>
                    <a:pt x="254608" y="49912"/>
                  </a:cubicBezTo>
                  <a:cubicBezTo>
                    <a:pt x="253354" y="51160"/>
                    <a:pt x="255860" y="52408"/>
                    <a:pt x="254608" y="53655"/>
                  </a:cubicBezTo>
                  <a:lnTo>
                    <a:pt x="250848" y="56151"/>
                  </a:lnTo>
                  <a:cubicBezTo>
                    <a:pt x="252102" y="57399"/>
                    <a:pt x="253354" y="57399"/>
                    <a:pt x="253354" y="57399"/>
                  </a:cubicBezTo>
                  <a:cubicBezTo>
                    <a:pt x="250848" y="63637"/>
                    <a:pt x="247090" y="68628"/>
                    <a:pt x="247090" y="73619"/>
                  </a:cubicBezTo>
                  <a:cubicBezTo>
                    <a:pt x="245838" y="74867"/>
                    <a:pt x="244584" y="72371"/>
                    <a:pt x="243332" y="74867"/>
                  </a:cubicBezTo>
                  <a:cubicBezTo>
                    <a:pt x="247090" y="72371"/>
                    <a:pt x="242078" y="81105"/>
                    <a:pt x="245838" y="79858"/>
                  </a:cubicBezTo>
                  <a:cubicBezTo>
                    <a:pt x="240826" y="81105"/>
                    <a:pt x="240826" y="87344"/>
                    <a:pt x="237068" y="84849"/>
                  </a:cubicBezTo>
                  <a:cubicBezTo>
                    <a:pt x="237068" y="86096"/>
                    <a:pt x="238320" y="87344"/>
                    <a:pt x="239574" y="86096"/>
                  </a:cubicBezTo>
                  <a:cubicBezTo>
                    <a:pt x="237068" y="89839"/>
                    <a:pt x="237068" y="92335"/>
                    <a:pt x="237068" y="94830"/>
                  </a:cubicBezTo>
                  <a:cubicBezTo>
                    <a:pt x="235814" y="96078"/>
                    <a:pt x="233310" y="108555"/>
                    <a:pt x="229550" y="109803"/>
                  </a:cubicBezTo>
                  <a:cubicBezTo>
                    <a:pt x="230804" y="108555"/>
                    <a:pt x="229550" y="109803"/>
                    <a:pt x="229550" y="112299"/>
                  </a:cubicBezTo>
                  <a:lnTo>
                    <a:pt x="232056" y="111051"/>
                  </a:lnTo>
                  <a:lnTo>
                    <a:pt x="230804" y="114794"/>
                  </a:lnTo>
                  <a:cubicBezTo>
                    <a:pt x="230804" y="116042"/>
                    <a:pt x="230804" y="116042"/>
                    <a:pt x="229550" y="116042"/>
                  </a:cubicBezTo>
                  <a:cubicBezTo>
                    <a:pt x="229550" y="116042"/>
                    <a:pt x="229550" y="114794"/>
                    <a:pt x="228298" y="116042"/>
                  </a:cubicBezTo>
                  <a:lnTo>
                    <a:pt x="228298" y="121033"/>
                  </a:lnTo>
                  <a:lnTo>
                    <a:pt x="228298" y="122280"/>
                  </a:lnTo>
                  <a:cubicBezTo>
                    <a:pt x="227046" y="123528"/>
                    <a:pt x="228298" y="117289"/>
                    <a:pt x="225792" y="122280"/>
                  </a:cubicBezTo>
                  <a:cubicBezTo>
                    <a:pt x="225792" y="122280"/>
                    <a:pt x="227046" y="124776"/>
                    <a:pt x="225792" y="126024"/>
                  </a:cubicBezTo>
                  <a:cubicBezTo>
                    <a:pt x="227046" y="123528"/>
                    <a:pt x="225792" y="123528"/>
                    <a:pt x="224540" y="123528"/>
                  </a:cubicBezTo>
                  <a:lnTo>
                    <a:pt x="223286" y="127271"/>
                  </a:lnTo>
                  <a:lnTo>
                    <a:pt x="225792" y="127271"/>
                  </a:lnTo>
                  <a:cubicBezTo>
                    <a:pt x="222034" y="136005"/>
                    <a:pt x="217022" y="143492"/>
                    <a:pt x="213264" y="152226"/>
                  </a:cubicBezTo>
                  <a:cubicBezTo>
                    <a:pt x="210758" y="150978"/>
                    <a:pt x="210758" y="159712"/>
                    <a:pt x="208252" y="157217"/>
                  </a:cubicBezTo>
                  <a:cubicBezTo>
                    <a:pt x="209506" y="154721"/>
                    <a:pt x="205748" y="155969"/>
                    <a:pt x="205748" y="158465"/>
                  </a:cubicBezTo>
                  <a:cubicBezTo>
                    <a:pt x="207000" y="157217"/>
                    <a:pt x="207000" y="163455"/>
                    <a:pt x="209506" y="158465"/>
                  </a:cubicBezTo>
                  <a:lnTo>
                    <a:pt x="209506" y="162208"/>
                  </a:lnTo>
                  <a:cubicBezTo>
                    <a:pt x="213264" y="167199"/>
                    <a:pt x="204494" y="172190"/>
                    <a:pt x="203242" y="178428"/>
                  </a:cubicBezTo>
                  <a:cubicBezTo>
                    <a:pt x="203242" y="177180"/>
                    <a:pt x="203242" y="177180"/>
                    <a:pt x="203242" y="177180"/>
                  </a:cubicBezTo>
                  <a:cubicBezTo>
                    <a:pt x="203242" y="182171"/>
                    <a:pt x="196978" y="187162"/>
                    <a:pt x="196978" y="188410"/>
                  </a:cubicBezTo>
                  <a:lnTo>
                    <a:pt x="195724" y="188410"/>
                  </a:lnTo>
                  <a:cubicBezTo>
                    <a:pt x="196978" y="193401"/>
                    <a:pt x="196978" y="194649"/>
                    <a:pt x="194472" y="198392"/>
                  </a:cubicBezTo>
                  <a:cubicBezTo>
                    <a:pt x="193220" y="198392"/>
                    <a:pt x="193220" y="197144"/>
                    <a:pt x="191966" y="198392"/>
                  </a:cubicBezTo>
                  <a:cubicBezTo>
                    <a:pt x="193220" y="199640"/>
                    <a:pt x="194472" y="202135"/>
                    <a:pt x="191966" y="204630"/>
                  </a:cubicBezTo>
                  <a:lnTo>
                    <a:pt x="189460" y="209621"/>
                  </a:lnTo>
                  <a:cubicBezTo>
                    <a:pt x="185702" y="208374"/>
                    <a:pt x="188208" y="219603"/>
                    <a:pt x="183196" y="219603"/>
                  </a:cubicBezTo>
                  <a:cubicBezTo>
                    <a:pt x="183196" y="220851"/>
                    <a:pt x="181944" y="224594"/>
                    <a:pt x="181944" y="225842"/>
                  </a:cubicBezTo>
                  <a:cubicBezTo>
                    <a:pt x="181944" y="225842"/>
                    <a:pt x="181944" y="225842"/>
                    <a:pt x="181944" y="227090"/>
                  </a:cubicBezTo>
                  <a:cubicBezTo>
                    <a:pt x="183196" y="229585"/>
                    <a:pt x="178186" y="232081"/>
                    <a:pt x="178186" y="234576"/>
                  </a:cubicBezTo>
                  <a:cubicBezTo>
                    <a:pt x="176932" y="235824"/>
                    <a:pt x="178186" y="235824"/>
                    <a:pt x="179438" y="235824"/>
                  </a:cubicBezTo>
                  <a:cubicBezTo>
                    <a:pt x="175680" y="238319"/>
                    <a:pt x="178186" y="244558"/>
                    <a:pt x="176932" y="245806"/>
                  </a:cubicBezTo>
                  <a:cubicBezTo>
                    <a:pt x="175680" y="247053"/>
                    <a:pt x="174426" y="245806"/>
                    <a:pt x="173174" y="245806"/>
                  </a:cubicBezTo>
                  <a:cubicBezTo>
                    <a:pt x="171922" y="248301"/>
                    <a:pt x="178186" y="245806"/>
                    <a:pt x="174426" y="249549"/>
                  </a:cubicBezTo>
                  <a:lnTo>
                    <a:pt x="174426" y="248301"/>
                  </a:lnTo>
                  <a:cubicBezTo>
                    <a:pt x="171922" y="249549"/>
                    <a:pt x="166910" y="250796"/>
                    <a:pt x="166910" y="252044"/>
                  </a:cubicBezTo>
                  <a:lnTo>
                    <a:pt x="168162" y="252044"/>
                  </a:lnTo>
                  <a:cubicBezTo>
                    <a:pt x="168162" y="255787"/>
                    <a:pt x="160646" y="257035"/>
                    <a:pt x="164404" y="259531"/>
                  </a:cubicBezTo>
                  <a:lnTo>
                    <a:pt x="165658" y="259531"/>
                  </a:lnTo>
                  <a:cubicBezTo>
                    <a:pt x="160646" y="263274"/>
                    <a:pt x="164404" y="260778"/>
                    <a:pt x="160646" y="265769"/>
                  </a:cubicBezTo>
                  <a:cubicBezTo>
                    <a:pt x="160646" y="267017"/>
                    <a:pt x="158140" y="268265"/>
                    <a:pt x="159394" y="270760"/>
                  </a:cubicBezTo>
                  <a:lnTo>
                    <a:pt x="160646" y="269512"/>
                  </a:lnTo>
                  <a:cubicBezTo>
                    <a:pt x="159394" y="273256"/>
                    <a:pt x="158140" y="273256"/>
                    <a:pt x="156888" y="274503"/>
                  </a:cubicBezTo>
                  <a:cubicBezTo>
                    <a:pt x="156888" y="275751"/>
                    <a:pt x="156888" y="276999"/>
                    <a:pt x="155634" y="276999"/>
                  </a:cubicBezTo>
                  <a:cubicBezTo>
                    <a:pt x="158140" y="278246"/>
                    <a:pt x="154382" y="284485"/>
                    <a:pt x="153130" y="285733"/>
                  </a:cubicBezTo>
                  <a:cubicBezTo>
                    <a:pt x="154382" y="281990"/>
                    <a:pt x="153130" y="283237"/>
                    <a:pt x="151876" y="284485"/>
                  </a:cubicBezTo>
                  <a:cubicBezTo>
                    <a:pt x="153130" y="285733"/>
                    <a:pt x="151876" y="286981"/>
                    <a:pt x="150624" y="288228"/>
                  </a:cubicBezTo>
                  <a:lnTo>
                    <a:pt x="152772" y="293575"/>
                  </a:lnTo>
                  <a:lnTo>
                    <a:pt x="151876" y="294467"/>
                  </a:lnTo>
                  <a:cubicBezTo>
                    <a:pt x="151876" y="294467"/>
                    <a:pt x="151876" y="293219"/>
                    <a:pt x="150624" y="293219"/>
                  </a:cubicBezTo>
                  <a:cubicBezTo>
                    <a:pt x="151876" y="296962"/>
                    <a:pt x="149370" y="298210"/>
                    <a:pt x="148118" y="301953"/>
                  </a:cubicBezTo>
                  <a:cubicBezTo>
                    <a:pt x="148118" y="300706"/>
                    <a:pt x="146866" y="300706"/>
                    <a:pt x="146866" y="300706"/>
                  </a:cubicBezTo>
                  <a:cubicBezTo>
                    <a:pt x="148118" y="303201"/>
                    <a:pt x="141854" y="304449"/>
                    <a:pt x="145612" y="304449"/>
                  </a:cubicBezTo>
                  <a:cubicBezTo>
                    <a:pt x="140602" y="310687"/>
                    <a:pt x="136842" y="321917"/>
                    <a:pt x="133084" y="323165"/>
                  </a:cubicBezTo>
                  <a:cubicBezTo>
                    <a:pt x="131832" y="323165"/>
                    <a:pt x="133084" y="325660"/>
                    <a:pt x="131832" y="326908"/>
                  </a:cubicBezTo>
                  <a:lnTo>
                    <a:pt x="130578" y="325660"/>
                  </a:lnTo>
                  <a:cubicBezTo>
                    <a:pt x="131832" y="330651"/>
                    <a:pt x="130578" y="329403"/>
                    <a:pt x="130578" y="334394"/>
                  </a:cubicBezTo>
                  <a:cubicBezTo>
                    <a:pt x="130578" y="331899"/>
                    <a:pt x="129326" y="331899"/>
                    <a:pt x="126820" y="333147"/>
                  </a:cubicBezTo>
                  <a:lnTo>
                    <a:pt x="129326" y="336890"/>
                  </a:lnTo>
                  <a:lnTo>
                    <a:pt x="126820" y="336890"/>
                  </a:lnTo>
                  <a:cubicBezTo>
                    <a:pt x="126820" y="338137"/>
                    <a:pt x="125568" y="339385"/>
                    <a:pt x="124314" y="339385"/>
                  </a:cubicBezTo>
                  <a:cubicBezTo>
                    <a:pt x="126820" y="341881"/>
                    <a:pt x="124314" y="345624"/>
                    <a:pt x="124314" y="346872"/>
                  </a:cubicBezTo>
                  <a:cubicBezTo>
                    <a:pt x="121808" y="346872"/>
                    <a:pt x="123062" y="350615"/>
                    <a:pt x="120556" y="350615"/>
                  </a:cubicBezTo>
                  <a:lnTo>
                    <a:pt x="120556" y="351862"/>
                  </a:lnTo>
                  <a:lnTo>
                    <a:pt x="122600" y="352880"/>
                  </a:lnTo>
                  <a:lnTo>
                    <a:pt x="123592" y="351555"/>
                  </a:lnTo>
                  <a:lnTo>
                    <a:pt x="124966" y="351555"/>
                  </a:lnTo>
                  <a:cubicBezTo>
                    <a:pt x="124966" y="353387"/>
                    <a:pt x="123592" y="355218"/>
                    <a:pt x="120848" y="355218"/>
                  </a:cubicBezTo>
                  <a:lnTo>
                    <a:pt x="122428" y="353110"/>
                  </a:lnTo>
                  <a:lnTo>
                    <a:pt x="120556" y="353110"/>
                  </a:lnTo>
                  <a:cubicBezTo>
                    <a:pt x="120556" y="354358"/>
                    <a:pt x="120556" y="355606"/>
                    <a:pt x="119304" y="356853"/>
                  </a:cubicBezTo>
                  <a:cubicBezTo>
                    <a:pt x="118050" y="358101"/>
                    <a:pt x="118050" y="358101"/>
                    <a:pt x="118050" y="359349"/>
                  </a:cubicBezTo>
                  <a:cubicBezTo>
                    <a:pt x="114292" y="360597"/>
                    <a:pt x="116798" y="369331"/>
                    <a:pt x="110534" y="371826"/>
                  </a:cubicBezTo>
                  <a:cubicBezTo>
                    <a:pt x="111786" y="370578"/>
                    <a:pt x="113040" y="369331"/>
                    <a:pt x="113040" y="369331"/>
                  </a:cubicBezTo>
                  <a:cubicBezTo>
                    <a:pt x="110534" y="373074"/>
                    <a:pt x="106776" y="375569"/>
                    <a:pt x="106776" y="378065"/>
                  </a:cubicBezTo>
                  <a:lnTo>
                    <a:pt x="108028" y="379312"/>
                  </a:lnTo>
                  <a:cubicBezTo>
                    <a:pt x="106776" y="381808"/>
                    <a:pt x="106776" y="383056"/>
                    <a:pt x="104270" y="385551"/>
                  </a:cubicBezTo>
                  <a:lnTo>
                    <a:pt x="106776" y="386799"/>
                  </a:lnTo>
                  <a:cubicBezTo>
                    <a:pt x="104270" y="389294"/>
                    <a:pt x="103016" y="396781"/>
                    <a:pt x="99258" y="396781"/>
                  </a:cubicBezTo>
                  <a:cubicBezTo>
                    <a:pt x="99258" y="398028"/>
                    <a:pt x="95500" y="400524"/>
                    <a:pt x="95500" y="403019"/>
                  </a:cubicBezTo>
                  <a:lnTo>
                    <a:pt x="94246" y="401772"/>
                  </a:lnTo>
                  <a:cubicBezTo>
                    <a:pt x="92994" y="404267"/>
                    <a:pt x="91742" y="405515"/>
                    <a:pt x="91742" y="406763"/>
                  </a:cubicBezTo>
                  <a:cubicBezTo>
                    <a:pt x="86730" y="410506"/>
                    <a:pt x="86730" y="415497"/>
                    <a:pt x="82972" y="417992"/>
                  </a:cubicBezTo>
                  <a:lnTo>
                    <a:pt x="81718" y="422983"/>
                  </a:lnTo>
                  <a:cubicBezTo>
                    <a:pt x="81718" y="421735"/>
                    <a:pt x="81718" y="424231"/>
                    <a:pt x="81718" y="425478"/>
                  </a:cubicBezTo>
                  <a:cubicBezTo>
                    <a:pt x="80466" y="426726"/>
                    <a:pt x="79214" y="429222"/>
                    <a:pt x="77960" y="429222"/>
                  </a:cubicBezTo>
                  <a:lnTo>
                    <a:pt x="75454" y="431717"/>
                  </a:lnTo>
                  <a:cubicBezTo>
                    <a:pt x="76708" y="429222"/>
                    <a:pt x="74202" y="430469"/>
                    <a:pt x="72950" y="430469"/>
                  </a:cubicBezTo>
                  <a:lnTo>
                    <a:pt x="72950" y="431062"/>
                  </a:lnTo>
                  <a:lnTo>
                    <a:pt x="72950" y="431717"/>
                  </a:lnTo>
                  <a:cubicBezTo>
                    <a:pt x="71696" y="431717"/>
                    <a:pt x="72950" y="430469"/>
                    <a:pt x="71696" y="431717"/>
                  </a:cubicBezTo>
                  <a:cubicBezTo>
                    <a:pt x="71696" y="432965"/>
                    <a:pt x="69190" y="436708"/>
                    <a:pt x="69190" y="437956"/>
                  </a:cubicBezTo>
                  <a:cubicBezTo>
                    <a:pt x="70444" y="437956"/>
                    <a:pt x="70444" y="437956"/>
                    <a:pt x="71696" y="437956"/>
                  </a:cubicBezTo>
                  <a:cubicBezTo>
                    <a:pt x="69190" y="440451"/>
                    <a:pt x="71696" y="440451"/>
                    <a:pt x="71696" y="440451"/>
                  </a:cubicBezTo>
                  <a:lnTo>
                    <a:pt x="68662" y="441660"/>
                  </a:lnTo>
                  <a:lnTo>
                    <a:pt x="68662" y="443107"/>
                  </a:lnTo>
                  <a:lnTo>
                    <a:pt x="67304" y="442201"/>
                  </a:lnTo>
                  <a:lnTo>
                    <a:pt x="65432" y="442947"/>
                  </a:lnTo>
                  <a:cubicBezTo>
                    <a:pt x="69190" y="441699"/>
                    <a:pt x="61674" y="447938"/>
                    <a:pt x="65432" y="447938"/>
                  </a:cubicBezTo>
                  <a:cubicBezTo>
                    <a:pt x="61674" y="447938"/>
                    <a:pt x="64180" y="449185"/>
                    <a:pt x="61674" y="449185"/>
                  </a:cubicBezTo>
                  <a:cubicBezTo>
                    <a:pt x="64180" y="446690"/>
                    <a:pt x="64180" y="444194"/>
                    <a:pt x="64180" y="441699"/>
                  </a:cubicBezTo>
                  <a:lnTo>
                    <a:pt x="61674" y="441699"/>
                  </a:lnTo>
                  <a:cubicBezTo>
                    <a:pt x="60420" y="439203"/>
                    <a:pt x="65432" y="439203"/>
                    <a:pt x="65432" y="437956"/>
                  </a:cubicBezTo>
                  <a:lnTo>
                    <a:pt x="64180" y="439203"/>
                  </a:lnTo>
                  <a:lnTo>
                    <a:pt x="65432" y="440451"/>
                  </a:lnTo>
                  <a:cubicBezTo>
                    <a:pt x="67938" y="437956"/>
                    <a:pt x="67938" y="435460"/>
                    <a:pt x="67938" y="432965"/>
                  </a:cubicBezTo>
                  <a:cubicBezTo>
                    <a:pt x="66686" y="434213"/>
                    <a:pt x="69190" y="430469"/>
                    <a:pt x="66686" y="430469"/>
                  </a:cubicBezTo>
                  <a:lnTo>
                    <a:pt x="66686" y="431717"/>
                  </a:lnTo>
                  <a:cubicBezTo>
                    <a:pt x="65432" y="431717"/>
                    <a:pt x="65432" y="430469"/>
                    <a:pt x="65432" y="429222"/>
                  </a:cubicBezTo>
                  <a:cubicBezTo>
                    <a:pt x="69190" y="425478"/>
                    <a:pt x="74202" y="417992"/>
                    <a:pt x="75454" y="416744"/>
                  </a:cubicBezTo>
                  <a:cubicBezTo>
                    <a:pt x="75454" y="417992"/>
                    <a:pt x="74202" y="419240"/>
                    <a:pt x="74202" y="420487"/>
                  </a:cubicBezTo>
                  <a:lnTo>
                    <a:pt x="76708" y="419240"/>
                  </a:lnTo>
                  <a:cubicBezTo>
                    <a:pt x="75454" y="420487"/>
                    <a:pt x="72950" y="420487"/>
                    <a:pt x="71696" y="424231"/>
                  </a:cubicBezTo>
                  <a:cubicBezTo>
                    <a:pt x="72950" y="424231"/>
                    <a:pt x="72950" y="426726"/>
                    <a:pt x="76708" y="425478"/>
                  </a:cubicBezTo>
                  <a:cubicBezTo>
                    <a:pt x="81718" y="422983"/>
                    <a:pt x="75454" y="420487"/>
                    <a:pt x="80466" y="415497"/>
                  </a:cubicBezTo>
                  <a:cubicBezTo>
                    <a:pt x="80466" y="414249"/>
                    <a:pt x="81718" y="416744"/>
                    <a:pt x="82972" y="414249"/>
                  </a:cubicBezTo>
                  <a:cubicBezTo>
                    <a:pt x="82972" y="409258"/>
                    <a:pt x="82972" y="405515"/>
                    <a:pt x="80466" y="404267"/>
                  </a:cubicBezTo>
                  <a:lnTo>
                    <a:pt x="80466" y="403019"/>
                  </a:lnTo>
                  <a:cubicBezTo>
                    <a:pt x="80466" y="404267"/>
                    <a:pt x="82972" y="403019"/>
                    <a:pt x="82972" y="403019"/>
                  </a:cubicBezTo>
                  <a:cubicBezTo>
                    <a:pt x="85478" y="399276"/>
                    <a:pt x="87982" y="398028"/>
                    <a:pt x="89236" y="394285"/>
                  </a:cubicBezTo>
                  <a:cubicBezTo>
                    <a:pt x="90488" y="394285"/>
                    <a:pt x="90488" y="394285"/>
                    <a:pt x="91742" y="394285"/>
                  </a:cubicBezTo>
                  <a:cubicBezTo>
                    <a:pt x="91742" y="391790"/>
                    <a:pt x="90488" y="386799"/>
                    <a:pt x="89236" y="386799"/>
                  </a:cubicBezTo>
                  <a:cubicBezTo>
                    <a:pt x="90488" y="385551"/>
                    <a:pt x="90488" y="385551"/>
                    <a:pt x="91742" y="383056"/>
                  </a:cubicBezTo>
                  <a:cubicBezTo>
                    <a:pt x="89236" y="385551"/>
                    <a:pt x="92994" y="383056"/>
                    <a:pt x="90488" y="381808"/>
                  </a:cubicBezTo>
                  <a:cubicBezTo>
                    <a:pt x="91742" y="379312"/>
                    <a:pt x="92994" y="381808"/>
                    <a:pt x="92994" y="381808"/>
                  </a:cubicBezTo>
                  <a:cubicBezTo>
                    <a:pt x="92994" y="380560"/>
                    <a:pt x="92994" y="379312"/>
                    <a:pt x="92994" y="379312"/>
                  </a:cubicBezTo>
                  <a:cubicBezTo>
                    <a:pt x="95500" y="379312"/>
                    <a:pt x="95500" y="383056"/>
                    <a:pt x="96752" y="383056"/>
                  </a:cubicBezTo>
                  <a:lnTo>
                    <a:pt x="97446" y="382641"/>
                  </a:lnTo>
                  <a:lnTo>
                    <a:pt x="93376" y="379025"/>
                  </a:lnTo>
                  <a:lnTo>
                    <a:pt x="94750" y="379025"/>
                  </a:lnTo>
                  <a:lnTo>
                    <a:pt x="97458" y="382634"/>
                  </a:lnTo>
                  <a:lnTo>
                    <a:pt x="103016" y="379312"/>
                  </a:lnTo>
                  <a:cubicBezTo>
                    <a:pt x="103016" y="376817"/>
                    <a:pt x="95500" y="374322"/>
                    <a:pt x="92994" y="374322"/>
                  </a:cubicBezTo>
                  <a:cubicBezTo>
                    <a:pt x="91742" y="373074"/>
                    <a:pt x="95500" y="373074"/>
                    <a:pt x="95500" y="371826"/>
                  </a:cubicBezTo>
                  <a:cubicBezTo>
                    <a:pt x="99258" y="370578"/>
                    <a:pt x="96752" y="366835"/>
                    <a:pt x="98006" y="365587"/>
                  </a:cubicBezTo>
                  <a:lnTo>
                    <a:pt x="99258" y="368083"/>
                  </a:lnTo>
                  <a:cubicBezTo>
                    <a:pt x="99258" y="368083"/>
                    <a:pt x="100512" y="364340"/>
                    <a:pt x="99258" y="363092"/>
                  </a:cubicBezTo>
                  <a:cubicBezTo>
                    <a:pt x="100512" y="364340"/>
                    <a:pt x="101764" y="366835"/>
                    <a:pt x="103016" y="366835"/>
                  </a:cubicBezTo>
                  <a:cubicBezTo>
                    <a:pt x="105522" y="363092"/>
                    <a:pt x="104270" y="358101"/>
                    <a:pt x="103016" y="356853"/>
                  </a:cubicBezTo>
                  <a:lnTo>
                    <a:pt x="101764" y="363092"/>
                  </a:lnTo>
                  <a:cubicBezTo>
                    <a:pt x="99258" y="363092"/>
                    <a:pt x="101764" y="359349"/>
                    <a:pt x="99258" y="358101"/>
                  </a:cubicBezTo>
                  <a:lnTo>
                    <a:pt x="103016" y="353110"/>
                  </a:lnTo>
                  <a:lnTo>
                    <a:pt x="103016" y="355606"/>
                  </a:lnTo>
                  <a:cubicBezTo>
                    <a:pt x="104270" y="353110"/>
                    <a:pt x="104270" y="354358"/>
                    <a:pt x="106776" y="353110"/>
                  </a:cubicBezTo>
                  <a:cubicBezTo>
                    <a:pt x="106776" y="358101"/>
                    <a:pt x="109280" y="365587"/>
                    <a:pt x="110534" y="368083"/>
                  </a:cubicBezTo>
                  <a:lnTo>
                    <a:pt x="110534" y="364340"/>
                  </a:lnTo>
                  <a:lnTo>
                    <a:pt x="113040" y="364340"/>
                  </a:lnTo>
                  <a:cubicBezTo>
                    <a:pt x="113040" y="359349"/>
                    <a:pt x="109280" y="353110"/>
                    <a:pt x="106776" y="351862"/>
                  </a:cubicBezTo>
                  <a:cubicBezTo>
                    <a:pt x="109280" y="350615"/>
                    <a:pt x="111786" y="351862"/>
                    <a:pt x="113040" y="353110"/>
                  </a:cubicBezTo>
                  <a:cubicBezTo>
                    <a:pt x="115544" y="349367"/>
                    <a:pt x="109280" y="346872"/>
                    <a:pt x="113040" y="343128"/>
                  </a:cubicBezTo>
                  <a:lnTo>
                    <a:pt x="110534" y="344376"/>
                  </a:lnTo>
                  <a:cubicBezTo>
                    <a:pt x="110534" y="343128"/>
                    <a:pt x="113040" y="339385"/>
                    <a:pt x="113040" y="339385"/>
                  </a:cubicBezTo>
                  <a:cubicBezTo>
                    <a:pt x="114292" y="339385"/>
                    <a:pt x="116798" y="339385"/>
                    <a:pt x="116798" y="341881"/>
                  </a:cubicBezTo>
                  <a:lnTo>
                    <a:pt x="115544" y="336890"/>
                  </a:lnTo>
                  <a:lnTo>
                    <a:pt x="118050" y="338137"/>
                  </a:lnTo>
                  <a:cubicBezTo>
                    <a:pt x="119304" y="336890"/>
                    <a:pt x="116798" y="334394"/>
                    <a:pt x="116798" y="334394"/>
                  </a:cubicBezTo>
                  <a:cubicBezTo>
                    <a:pt x="119304" y="333147"/>
                    <a:pt x="118050" y="333147"/>
                    <a:pt x="121808" y="331899"/>
                  </a:cubicBezTo>
                  <a:cubicBezTo>
                    <a:pt x="121808" y="330651"/>
                    <a:pt x="118050" y="330651"/>
                    <a:pt x="118050" y="330651"/>
                  </a:cubicBezTo>
                  <a:cubicBezTo>
                    <a:pt x="118050" y="328156"/>
                    <a:pt x="119304" y="328156"/>
                    <a:pt x="120556" y="326908"/>
                  </a:cubicBezTo>
                  <a:lnTo>
                    <a:pt x="120848" y="327365"/>
                  </a:lnTo>
                  <a:lnTo>
                    <a:pt x="120848" y="324095"/>
                  </a:lnTo>
                  <a:lnTo>
                    <a:pt x="124966" y="328488"/>
                  </a:lnTo>
                  <a:lnTo>
                    <a:pt x="120868" y="327395"/>
                  </a:lnTo>
                  <a:lnTo>
                    <a:pt x="122750" y="330339"/>
                  </a:lnTo>
                  <a:cubicBezTo>
                    <a:pt x="124316" y="330963"/>
                    <a:pt x="126194" y="331275"/>
                    <a:pt x="126820" y="331899"/>
                  </a:cubicBezTo>
                  <a:lnTo>
                    <a:pt x="123062" y="321917"/>
                  </a:lnTo>
                  <a:cubicBezTo>
                    <a:pt x="123062" y="323165"/>
                    <a:pt x="125568" y="324412"/>
                    <a:pt x="125568" y="324412"/>
                  </a:cubicBezTo>
                  <a:cubicBezTo>
                    <a:pt x="123062" y="323165"/>
                    <a:pt x="126820" y="314431"/>
                    <a:pt x="129326" y="310687"/>
                  </a:cubicBezTo>
                  <a:lnTo>
                    <a:pt x="129326" y="311935"/>
                  </a:lnTo>
                  <a:cubicBezTo>
                    <a:pt x="129326" y="311935"/>
                    <a:pt x="131832" y="309440"/>
                    <a:pt x="131832" y="308192"/>
                  </a:cubicBezTo>
                  <a:cubicBezTo>
                    <a:pt x="131832" y="308192"/>
                    <a:pt x="131832" y="308192"/>
                    <a:pt x="131832" y="309440"/>
                  </a:cubicBezTo>
                  <a:cubicBezTo>
                    <a:pt x="134336" y="308192"/>
                    <a:pt x="129326" y="304449"/>
                    <a:pt x="133084" y="303201"/>
                  </a:cubicBezTo>
                  <a:cubicBezTo>
                    <a:pt x="131832" y="304449"/>
                    <a:pt x="131832" y="305697"/>
                    <a:pt x="133084" y="306944"/>
                  </a:cubicBezTo>
                  <a:cubicBezTo>
                    <a:pt x="133084" y="304449"/>
                    <a:pt x="136842" y="299458"/>
                    <a:pt x="133084" y="299458"/>
                  </a:cubicBezTo>
                  <a:lnTo>
                    <a:pt x="135904" y="298522"/>
                  </a:lnTo>
                  <a:lnTo>
                    <a:pt x="139348" y="301953"/>
                  </a:lnTo>
                  <a:cubicBezTo>
                    <a:pt x="141854" y="295715"/>
                    <a:pt x="139348" y="291971"/>
                    <a:pt x="139348" y="286981"/>
                  </a:cubicBezTo>
                  <a:lnTo>
                    <a:pt x="143106" y="283237"/>
                  </a:lnTo>
                  <a:lnTo>
                    <a:pt x="141854" y="281990"/>
                  </a:lnTo>
                  <a:lnTo>
                    <a:pt x="144360" y="283237"/>
                  </a:lnTo>
                  <a:cubicBezTo>
                    <a:pt x="144360" y="281990"/>
                    <a:pt x="144360" y="281990"/>
                    <a:pt x="144360" y="281990"/>
                  </a:cubicBezTo>
                  <a:lnTo>
                    <a:pt x="144360" y="280742"/>
                  </a:lnTo>
                  <a:cubicBezTo>
                    <a:pt x="146866" y="280742"/>
                    <a:pt x="146866" y="281990"/>
                    <a:pt x="148118" y="284485"/>
                  </a:cubicBezTo>
                  <a:cubicBezTo>
                    <a:pt x="146866" y="284485"/>
                    <a:pt x="146866" y="284485"/>
                    <a:pt x="146866" y="285733"/>
                  </a:cubicBezTo>
                  <a:cubicBezTo>
                    <a:pt x="146866" y="286981"/>
                    <a:pt x="146866" y="286981"/>
                    <a:pt x="148118" y="286981"/>
                  </a:cubicBezTo>
                  <a:lnTo>
                    <a:pt x="148118" y="285733"/>
                  </a:lnTo>
                  <a:cubicBezTo>
                    <a:pt x="148118" y="286981"/>
                    <a:pt x="149370" y="286981"/>
                    <a:pt x="150624" y="286981"/>
                  </a:cubicBezTo>
                  <a:lnTo>
                    <a:pt x="150624" y="281990"/>
                  </a:lnTo>
                  <a:cubicBezTo>
                    <a:pt x="150624" y="283237"/>
                    <a:pt x="149370" y="283237"/>
                    <a:pt x="148118" y="284485"/>
                  </a:cubicBezTo>
                  <a:cubicBezTo>
                    <a:pt x="148118" y="280742"/>
                    <a:pt x="148118" y="278246"/>
                    <a:pt x="145612" y="279494"/>
                  </a:cubicBezTo>
                  <a:lnTo>
                    <a:pt x="148118" y="276999"/>
                  </a:lnTo>
                  <a:cubicBezTo>
                    <a:pt x="146866" y="273256"/>
                    <a:pt x="146866" y="273256"/>
                    <a:pt x="148118" y="269512"/>
                  </a:cubicBezTo>
                  <a:cubicBezTo>
                    <a:pt x="148118" y="269512"/>
                    <a:pt x="148118" y="270760"/>
                    <a:pt x="149370" y="270760"/>
                  </a:cubicBezTo>
                  <a:cubicBezTo>
                    <a:pt x="148118" y="267017"/>
                    <a:pt x="155634" y="264521"/>
                    <a:pt x="153130" y="263274"/>
                  </a:cubicBezTo>
                  <a:cubicBezTo>
                    <a:pt x="154382" y="260778"/>
                    <a:pt x="151876" y="260778"/>
                    <a:pt x="151876" y="259531"/>
                  </a:cubicBezTo>
                  <a:lnTo>
                    <a:pt x="153130" y="259531"/>
                  </a:lnTo>
                  <a:lnTo>
                    <a:pt x="151876" y="258283"/>
                  </a:lnTo>
                  <a:cubicBezTo>
                    <a:pt x="153130" y="257035"/>
                    <a:pt x="151876" y="259531"/>
                    <a:pt x="154382" y="258283"/>
                  </a:cubicBezTo>
                  <a:cubicBezTo>
                    <a:pt x="154382" y="253292"/>
                    <a:pt x="154382" y="252044"/>
                    <a:pt x="156888" y="249549"/>
                  </a:cubicBezTo>
                  <a:cubicBezTo>
                    <a:pt x="158140" y="245806"/>
                    <a:pt x="153130" y="249549"/>
                    <a:pt x="154382" y="247053"/>
                  </a:cubicBezTo>
                  <a:cubicBezTo>
                    <a:pt x="155634" y="247053"/>
                    <a:pt x="158140" y="247053"/>
                    <a:pt x="159394" y="244558"/>
                  </a:cubicBezTo>
                  <a:cubicBezTo>
                    <a:pt x="158140" y="244558"/>
                    <a:pt x="158140" y="243310"/>
                    <a:pt x="158140" y="240815"/>
                  </a:cubicBezTo>
                  <a:lnTo>
                    <a:pt x="160646" y="242062"/>
                  </a:lnTo>
                  <a:cubicBezTo>
                    <a:pt x="160646" y="239567"/>
                    <a:pt x="160646" y="238319"/>
                    <a:pt x="161898" y="239567"/>
                  </a:cubicBezTo>
                  <a:cubicBezTo>
                    <a:pt x="161898" y="238319"/>
                    <a:pt x="161898" y="237071"/>
                    <a:pt x="163152" y="235824"/>
                  </a:cubicBezTo>
                  <a:cubicBezTo>
                    <a:pt x="163152" y="233328"/>
                    <a:pt x="158140" y="235824"/>
                    <a:pt x="158140" y="237071"/>
                  </a:cubicBezTo>
                  <a:cubicBezTo>
                    <a:pt x="160646" y="234576"/>
                    <a:pt x="160646" y="232081"/>
                    <a:pt x="163152" y="232081"/>
                  </a:cubicBezTo>
                  <a:lnTo>
                    <a:pt x="161898" y="234576"/>
                  </a:lnTo>
                  <a:cubicBezTo>
                    <a:pt x="166910" y="230833"/>
                    <a:pt x="161898" y="228337"/>
                    <a:pt x="166910" y="228337"/>
                  </a:cubicBezTo>
                  <a:cubicBezTo>
                    <a:pt x="166910" y="229585"/>
                    <a:pt x="166910" y="232081"/>
                    <a:pt x="168162" y="232081"/>
                  </a:cubicBezTo>
                  <a:lnTo>
                    <a:pt x="168162" y="229585"/>
                  </a:lnTo>
                  <a:cubicBezTo>
                    <a:pt x="168162" y="229585"/>
                    <a:pt x="168162" y="227090"/>
                    <a:pt x="168162" y="225842"/>
                  </a:cubicBezTo>
                  <a:lnTo>
                    <a:pt x="169416" y="222099"/>
                  </a:lnTo>
                  <a:lnTo>
                    <a:pt x="169416" y="219603"/>
                  </a:lnTo>
                  <a:cubicBezTo>
                    <a:pt x="170668" y="220851"/>
                    <a:pt x="171922" y="219603"/>
                    <a:pt x="171922" y="218355"/>
                  </a:cubicBezTo>
                  <a:cubicBezTo>
                    <a:pt x="174426" y="214612"/>
                    <a:pt x="169416" y="213365"/>
                    <a:pt x="171922" y="212117"/>
                  </a:cubicBezTo>
                  <a:lnTo>
                    <a:pt x="174426" y="212117"/>
                  </a:lnTo>
                  <a:cubicBezTo>
                    <a:pt x="169416" y="209621"/>
                    <a:pt x="176932" y="202135"/>
                    <a:pt x="173174" y="200887"/>
                  </a:cubicBezTo>
                  <a:cubicBezTo>
                    <a:pt x="175680" y="199640"/>
                    <a:pt x="174426" y="200887"/>
                    <a:pt x="175680" y="204630"/>
                  </a:cubicBezTo>
                  <a:lnTo>
                    <a:pt x="176932" y="202135"/>
                  </a:lnTo>
                  <a:cubicBezTo>
                    <a:pt x="176932" y="204630"/>
                    <a:pt x="175680" y="204630"/>
                    <a:pt x="175680" y="205878"/>
                  </a:cubicBezTo>
                  <a:cubicBezTo>
                    <a:pt x="179438" y="203383"/>
                    <a:pt x="178186" y="199640"/>
                    <a:pt x="178186" y="198392"/>
                  </a:cubicBezTo>
                  <a:cubicBezTo>
                    <a:pt x="179438" y="195896"/>
                    <a:pt x="180692" y="199640"/>
                    <a:pt x="181944" y="195896"/>
                  </a:cubicBezTo>
                  <a:cubicBezTo>
                    <a:pt x="181944" y="192153"/>
                    <a:pt x="178186" y="195896"/>
                    <a:pt x="178186" y="193401"/>
                  </a:cubicBezTo>
                  <a:lnTo>
                    <a:pt x="181944" y="192153"/>
                  </a:lnTo>
                  <a:cubicBezTo>
                    <a:pt x="181944" y="188410"/>
                    <a:pt x="183196" y="185915"/>
                    <a:pt x="185702" y="183419"/>
                  </a:cubicBezTo>
                  <a:cubicBezTo>
                    <a:pt x="185702" y="182171"/>
                    <a:pt x="185702" y="182171"/>
                    <a:pt x="185702" y="182171"/>
                  </a:cubicBezTo>
                  <a:cubicBezTo>
                    <a:pt x="188208" y="179676"/>
                    <a:pt x="185702" y="174685"/>
                    <a:pt x="188208" y="172190"/>
                  </a:cubicBezTo>
                  <a:cubicBezTo>
                    <a:pt x="188208" y="173437"/>
                    <a:pt x="189460" y="170942"/>
                    <a:pt x="190714" y="170942"/>
                  </a:cubicBezTo>
                  <a:lnTo>
                    <a:pt x="190714" y="167199"/>
                  </a:lnTo>
                  <a:cubicBezTo>
                    <a:pt x="190714" y="168446"/>
                    <a:pt x="191966" y="168446"/>
                    <a:pt x="193220" y="170942"/>
                  </a:cubicBezTo>
                  <a:cubicBezTo>
                    <a:pt x="194472" y="168446"/>
                    <a:pt x="193220" y="168446"/>
                    <a:pt x="193220" y="167199"/>
                  </a:cubicBezTo>
                  <a:cubicBezTo>
                    <a:pt x="194472" y="167199"/>
                    <a:pt x="194472" y="168446"/>
                    <a:pt x="194472" y="168446"/>
                  </a:cubicBezTo>
                  <a:lnTo>
                    <a:pt x="194472" y="163455"/>
                  </a:lnTo>
                  <a:cubicBezTo>
                    <a:pt x="194472" y="163455"/>
                    <a:pt x="194472" y="159712"/>
                    <a:pt x="195724" y="159712"/>
                  </a:cubicBezTo>
                  <a:lnTo>
                    <a:pt x="196978" y="159712"/>
                  </a:lnTo>
                  <a:cubicBezTo>
                    <a:pt x="195724" y="160960"/>
                    <a:pt x="195724" y="162208"/>
                    <a:pt x="195724" y="163455"/>
                  </a:cubicBezTo>
                  <a:cubicBezTo>
                    <a:pt x="196978" y="159712"/>
                    <a:pt x="196978" y="163455"/>
                    <a:pt x="198230" y="160960"/>
                  </a:cubicBezTo>
                  <a:cubicBezTo>
                    <a:pt x="199484" y="159712"/>
                    <a:pt x="198230" y="157217"/>
                    <a:pt x="196978" y="157217"/>
                  </a:cubicBezTo>
                  <a:cubicBezTo>
                    <a:pt x="198230" y="155969"/>
                    <a:pt x="199484" y="154721"/>
                    <a:pt x="199484" y="152226"/>
                  </a:cubicBezTo>
                  <a:lnTo>
                    <a:pt x="200736" y="153474"/>
                  </a:lnTo>
                  <a:lnTo>
                    <a:pt x="200736" y="150978"/>
                  </a:lnTo>
                  <a:lnTo>
                    <a:pt x="201988" y="153474"/>
                  </a:lnTo>
                  <a:cubicBezTo>
                    <a:pt x="205748" y="149730"/>
                    <a:pt x="199484" y="150978"/>
                    <a:pt x="201988" y="147235"/>
                  </a:cubicBezTo>
                  <a:lnTo>
                    <a:pt x="203242" y="147235"/>
                  </a:lnTo>
                  <a:cubicBezTo>
                    <a:pt x="204494" y="144740"/>
                    <a:pt x="201988" y="143492"/>
                    <a:pt x="204494" y="143492"/>
                  </a:cubicBezTo>
                  <a:cubicBezTo>
                    <a:pt x="204494" y="140996"/>
                    <a:pt x="201988" y="144740"/>
                    <a:pt x="201988" y="140996"/>
                  </a:cubicBezTo>
                  <a:lnTo>
                    <a:pt x="203250" y="139739"/>
                  </a:lnTo>
                  <a:lnTo>
                    <a:pt x="203242" y="139749"/>
                  </a:lnTo>
                  <a:cubicBezTo>
                    <a:pt x="203242" y="138501"/>
                    <a:pt x="205748" y="136005"/>
                    <a:pt x="205748" y="137253"/>
                  </a:cubicBezTo>
                  <a:lnTo>
                    <a:pt x="203250" y="139739"/>
                  </a:lnTo>
                  <a:lnTo>
                    <a:pt x="207470" y="134914"/>
                  </a:lnTo>
                  <a:cubicBezTo>
                    <a:pt x="208880" y="134446"/>
                    <a:pt x="210132" y="134134"/>
                    <a:pt x="210758" y="131014"/>
                  </a:cubicBezTo>
                  <a:cubicBezTo>
                    <a:pt x="208252" y="132262"/>
                    <a:pt x="208252" y="128519"/>
                    <a:pt x="207000" y="132262"/>
                  </a:cubicBezTo>
                  <a:cubicBezTo>
                    <a:pt x="207000" y="129767"/>
                    <a:pt x="210758" y="129767"/>
                    <a:pt x="209506" y="126024"/>
                  </a:cubicBezTo>
                  <a:lnTo>
                    <a:pt x="210758" y="128519"/>
                  </a:lnTo>
                  <a:lnTo>
                    <a:pt x="210758" y="126024"/>
                  </a:lnTo>
                  <a:lnTo>
                    <a:pt x="212012" y="126024"/>
                  </a:lnTo>
                  <a:cubicBezTo>
                    <a:pt x="210758" y="122280"/>
                    <a:pt x="215770" y="122280"/>
                    <a:pt x="213264" y="118537"/>
                  </a:cubicBezTo>
                  <a:cubicBezTo>
                    <a:pt x="215770" y="121033"/>
                    <a:pt x="213264" y="116042"/>
                    <a:pt x="215770" y="116042"/>
                  </a:cubicBezTo>
                  <a:cubicBezTo>
                    <a:pt x="215770" y="118537"/>
                    <a:pt x="212012" y="122280"/>
                    <a:pt x="214516" y="123528"/>
                  </a:cubicBezTo>
                  <a:cubicBezTo>
                    <a:pt x="215770" y="123528"/>
                    <a:pt x="215770" y="122280"/>
                    <a:pt x="215770" y="121033"/>
                  </a:cubicBezTo>
                  <a:cubicBezTo>
                    <a:pt x="215770" y="122280"/>
                    <a:pt x="217022" y="123528"/>
                    <a:pt x="217022" y="123528"/>
                  </a:cubicBezTo>
                  <a:cubicBezTo>
                    <a:pt x="219528" y="119785"/>
                    <a:pt x="217022" y="117289"/>
                    <a:pt x="218276" y="114794"/>
                  </a:cubicBezTo>
                  <a:lnTo>
                    <a:pt x="217022" y="118537"/>
                  </a:lnTo>
                  <a:cubicBezTo>
                    <a:pt x="214516" y="117289"/>
                    <a:pt x="217022" y="117289"/>
                    <a:pt x="215770" y="114794"/>
                  </a:cubicBezTo>
                  <a:cubicBezTo>
                    <a:pt x="218276" y="113546"/>
                    <a:pt x="217022" y="111051"/>
                    <a:pt x="218276" y="109803"/>
                  </a:cubicBezTo>
                  <a:cubicBezTo>
                    <a:pt x="218276" y="109803"/>
                    <a:pt x="218276" y="109803"/>
                    <a:pt x="218276" y="111051"/>
                  </a:cubicBezTo>
                  <a:cubicBezTo>
                    <a:pt x="219528" y="106060"/>
                    <a:pt x="224540" y="107308"/>
                    <a:pt x="225792" y="106060"/>
                  </a:cubicBezTo>
                  <a:cubicBezTo>
                    <a:pt x="225792" y="103564"/>
                    <a:pt x="225792" y="101069"/>
                    <a:pt x="224540" y="101069"/>
                  </a:cubicBezTo>
                  <a:cubicBezTo>
                    <a:pt x="224540" y="99821"/>
                    <a:pt x="223286" y="107308"/>
                    <a:pt x="220782" y="103564"/>
                  </a:cubicBezTo>
                  <a:cubicBezTo>
                    <a:pt x="225792" y="102317"/>
                    <a:pt x="222034" y="98574"/>
                    <a:pt x="225792" y="93583"/>
                  </a:cubicBezTo>
                  <a:cubicBezTo>
                    <a:pt x="225792" y="96078"/>
                    <a:pt x="228298" y="92335"/>
                    <a:pt x="228298" y="94830"/>
                  </a:cubicBezTo>
                  <a:cubicBezTo>
                    <a:pt x="229550" y="92335"/>
                    <a:pt x="229550" y="92335"/>
                    <a:pt x="228298" y="89839"/>
                  </a:cubicBezTo>
                  <a:lnTo>
                    <a:pt x="229550" y="89839"/>
                  </a:lnTo>
                  <a:cubicBezTo>
                    <a:pt x="228298" y="86096"/>
                    <a:pt x="227046" y="88592"/>
                    <a:pt x="228298" y="83601"/>
                  </a:cubicBezTo>
                  <a:cubicBezTo>
                    <a:pt x="229550" y="84849"/>
                    <a:pt x="230804" y="82353"/>
                    <a:pt x="230804" y="83601"/>
                  </a:cubicBezTo>
                  <a:cubicBezTo>
                    <a:pt x="232056" y="82353"/>
                    <a:pt x="232056" y="81105"/>
                    <a:pt x="232056" y="79858"/>
                  </a:cubicBezTo>
                  <a:cubicBezTo>
                    <a:pt x="233310" y="74867"/>
                    <a:pt x="234562" y="76114"/>
                    <a:pt x="234562" y="71124"/>
                  </a:cubicBezTo>
                  <a:cubicBezTo>
                    <a:pt x="234562" y="64885"/>
                    <a:pt x="239574" y="57399"/>
                    <a:pt x="240826" y="51160"/>
                  </a:cubicBezTo>
                  <a:lnTo>
                    <a:pt x="239574" y="52408"/>
                  </a:lnTo>
                  <a:cubicBezTo>
                    <a:pt x="240826" y="52408"/>
                    <a:pt x="240826" y="47417"/>
                    <a:pt x="242078" y="46169"/>
                  </a:cubicBezTo>
                  <a:cubicBezTo>
                    <a:pt x="242078" y="47417"/>
                    <a:pt x="242078" y="47417"/>
                    <a:pt x="242078" y="47417"/>
                  </a:cubicBezTo>
                  <a:cubicBezTo>
                    <a:pt x="243332" y="48664"/>
                    <a:pt x="243332" y="47417"/>
                    <a:pt x="245838" y="46169"/>
                  </a:cubicBezTo>
                  <a:lnTo>
                    <a:pt x="243332" y="44921"/>
                  </a:lnTo>
                  <a:lnTo>
                    <a:pt x="245838" y="44921"/>
                  </a:lnTo>
                  <a:cubicBezTo>
                    <a:pt x="245838" y="43673"/>
                    <a:pt x="243332" y="44921"/>
                    <a:pt x="243332" y="43673"/>
                  </a:cubicBezTo>
                  <a:cubicBezTo>
                    <a:pt x="247090" y="43673"/>
                    <a:pt x="248342" y="33692"/>
                    <a:pt x="252102" y="32444"/>
                  </a:cubicBezTo>
                  <a:cubicBezTo>
                    <a:pt x="250848" y="29948"/>
                    <a:pt x="249596" y="36187"/>
                    <a:pt x="248342" y="33692"/>
                  </a:cubicBezTo>
                  <a:cubicBezTo>
                    <a:pt x="248342" y="33692"/>
                    <a:pt x="249596" y="33692"/>
                    <a:pt x="250848" y="31196"/>
                  </a:cubicBezTo>
                  <a:lnTo>
                    <a:pt x="248342" y="31196"/>
                  </a:lnTo>
                  <a:cubicBezTo>
                    <a:pt x="252102" y="24958"/>
                    <a:pt x="254608" y="23710"/>
                    <a:pt x="257112" y="16223"/>
                  </a:cubicBezTo>
                  <a:lnTo>
                    <a:pt x="257112" y="12480"/>
                  </a:lnTo>
                  <a:cubicBezTo>
                    <a:pt x="258366" y="12480"/>
                    <a:pt x="258366" y="13728"/>
                    <a:pt x="259618" y="13728"/>
                  </a:cubicBezTo>
                  <a:cubicBezTo>
                    <a:pt x="257112" y="7489"/>
                    <a:pt x="264630" y="6242"/>
                    <a:pt x="262124" y="2498"/>
                  </a:cubicBezTo>
                  <a:close/>
                  <a:moveTo>
                    <a:pt x="270986" y="0"/>
                  </a:moveTo>
                  <a:lnTo>
                    <a:pt x="272818" y="2747"/>
                  </a:lnTo>
                  <a:lnTo>
                    <a:pt x="269154" y="2747"/>
                  </a:lnTo>
                  <a:cubicBezTo>
                    <a:pt x="270986" y="2747"/>
                    <a:pt x="270986" y="0"/>
                    <a:pt x="27098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4" name="Freeform 113">
              <a:extLst>
                <a:ext uri="{FF2B5EF4-FFF2-40B4-BE49-F238E27FC236}">
                  <a16:creationId xmlns:a16="http://schemas.microsoft.com/office/drawing/2014/main" id="{EDBA0C48-FFE6-EF46-BEF2-E4600F099FED}"/>
                </a:ext>
              </a:extLst>
            </p:cNvPr>
            <p:cNvSpPr>
              <a:spLocks noChangeArrowheads="1"/>
            </p:cNvSpPr>
            <p:nvPr/>
          </p:nvSpPr>
          <p:spPr bwMode="auto">
            <a:xfrm>
              <a:off x="19999931" y="10477922"/>
              <a:ext cx="328210" cy="546150"/>
            </a:xfrm>
            <a:custGeom>
              <a:avLst/>
              <a:gdLst>
                <a:gd name="connsiteX0" fmla="*/ 59644 w 328210"/>
                <a:gd name="connsiteY0" fmla="*/ 543806 h 546150"/>
                <a:gd name="connsiteX1" fmla="*/ 62782 w 328210"/>
                <a:gd name="connsiteY1" fmla="*/ 543806 h 546150"/>
                <a:gd name="connsiteX2" fmla="*/ 56504 w 328210"/>
                <a:gd name="connsiteY2" fmla="*/ 545638 h 546150"/>
                <a:gd name="connsiteX3" fmla="*/ 59644 w 328210"/>
                <a:gd name="connsiteY3" fmla="*/ 543806 h 546150"/>
                <a:gd name="connsiteX4" fmla="*/ 170290 w 328210"/>
                <a:gd name="connsiteY4" fmla="*/ 538319 h 546150"/>
                <a:gd name="connsiteX5" fmla="*/ 173950 w 328210"/>
                <a:gd name="connsiteY5" fmla="*/ 541065 h 546150"/>
                <a:gd name="connsiteX6" fmla="*/ 170290 w 328210"/>
                <a:gd name="connsiteY6" fmla="*/ 541065 h 546150"/>
                <a:gd name="connsiteX7" fmla="*/ 166170 w 328210"/>
                <a:gd name="connsiteY7" fmla="*/ 538319 h 546150"/>
                <a:gd name="connsiteX8" fmla="*/ 164796 w 328210"/>
                <a:gd name="connsiteY8" fmla="*/ 541065 h 546150"/>
                <a:gd name="connsiteX9" fmla="*/ 166170 w 328210"/>
                <a:gd name="connsiteY9" fmla="*/ 538319 h 546150"/>
                <a:gd name="connsiteX10" fmla="*/ 153000 w 328210"/>
                <a:gd name="connsiteY10" fmla="*/ 534961 h 546150"/>
                <a:gd name="connsiteX11" fmla="*/ 156414 w 328210"/>
                <a:gd name="connsiteY11" fmla="*/ 536358 h 546150"/>
                <a:gd name="connsiteX12" fmla="*/ 148966 w 328210"/>
                <a:gd name="connsiteY12" fmla="*/ 537599 h 546150"/>
                <a:gd name="connsiteX13" fmla="*/ 150206 w 328210"/>
                <a:gd name="connsiteY13" fmla="*/ 536358 h 546150"/>
                <a:gd name="connsiteX14" fmla="*/ 147724 w 328210"/>
                <a:gd name="connsiteY14" fmla="*/ 536358 h 546150"/>
                <a:gd name="connsiteX15" fmla="*/ 153000 w 328210"/>
                <a:gd name="connsiteY15" fmla="*/ 534961 h 546150"/>
                <a:gd name="connsiteX16" fmla="*/ 219724 w 328210"/>
                <a:gd name="connsiteY16" fmla="*/ 534652 h 546150"/>
                <a:gd name="connsiteX17" fmla="*/ 221782 w 328210"/>
                <a:gd name="connsiteY17" fmla="*/ 535567 h 546150"/>
                <a:gd name="connsiteX18" fmla="*/ 223844 w 328210"/>
                <a:gd name="connsiteY18" fmla="*/ 536483 h 546150"/>
                <a:gd name="connsiteX19" fmla="*/ 222470 w 328210"/>
                <a:gd name="connsiteY19" fmla="*/ 536483 h 546150"/>
                <a:gd name="connsiteX20" fmla="*/ 221096 w 328210"/>
                <a:gd name="connsiteY20" fmla="*/ 535567 h 546150"/>
                <a:gd name="connsiteX21" fmla="*/ 313110 w 328210"/>
                <a:gd name="connsiteY21" fmla="*/ 532821 h 546150"/>
                <a:gd name="connsiteX22" fmla="*/ 315168 w 328210"/>
                <a:gd name="connsiteY22" fmla="*/ 533850 h 546150"/>
                <a:gd name="connsiteX23" fmla="*/ 315738 w 328210"/>
                <a:gd name="connsiteY23" fmla="*/ 533565 h 546150"/>
                <a:gd name="connsiteX24" fmla="*/ 313106 w 328210"/>
                <a:gd name="connsiteY24" fmla="*/ 532820 h 546150"/>
                <a:gd name="connsiteX25" fmla="*/ 313108 w 328210"/>
                <a:gd name="connsiteY25" fmla="*/ 532820 h 546150"/>
                <a:gd name="connsiteX26" fmla="*/ 317228 w 328210"/>
                <a:gd name="connsiteY26" fmla="*/ 532820 h 546150"/>
                <a:gd name="connsiteX27" fmla="*/ 328210 w 328210"/>
                <a:gd name="connsiteY27" fmla="*/ 532820 h 546150"/>
                <a:gd name="connsiteX28" fmla="*/ 325464 w 328210"/>
                <a:gd name="connsiteY28" fmla="*/ 536483 h 546150"/>
                <a:gd name="connsiteX29" fmla="*/ 325464 w 328210"/>
                <a:gd name="connsiteY29" fmla="*/ 534652 h 546150"/>
                <a:gd name="connsiteX30" fmla="*/ 318770 w 328210"/>
                <a:gd name="connsiteY30" fmla="*/ 534423 h 546150"/>
                <a:gd name="connsiteX31" fmla="*/ 316716 w 328210"/>
                <a:gd name="connsiteY31" fmla="*/ 533842 h 546150"/>
                <a:gd name="connsiteX32" fmla="*/ 315854 w 328210"/>
                <a:gd name="connsiteY32" fmla="*/ 535567 h 546150"/>
                <a:gd name="connsiteX33" fmla="*/ 313108 w 328210"/>
                <a:gd name="connsiteY33" fmla="*/ 532821 h 546150"/>
                <a:gd name="connsiteX34" fmla="*/ 274656 w 328210"/>
                <a:gd name="connsiteY34" fmla="*/ 532820 h 546150"/>
                <a:gd name="connsiteX35" fmla="*/ 281522 w 328210"/>
                <a:gd name="connsiteY35" fmla="*/ 536117 h 546150"/>
                <a:gd name="connsiteX36" fmla="*/ 278776 w 328210"/>
                <a:gd name="connsiteY36" fmla="*/ 537216 h 546150"/>
                <a:gd name="connsiteX37" fmla="*/ 274656 w 328210"/>
                <a:gd name="connsiteY37" fmla="*/ 532820 h 546150"/>
                <a:gd name="connsiteX38" fmla="*/ 262754 w 328210"/>
                <a:gd name="connsiteY38" fmla="*/ 532820 h 546150"/>
                <a:gd name="connsiteX39" fmla="*/ 260924 w 328210"/>
                <a:gd name="connsiteY39" fmla="*/ 534652 h 546150"/>
                <a:gd name="connsiteX40" fmla="*/ 260924 w 328210"/>
                <a:gd name="connsiteY40" fmla="*/ 536483 h 546150"/>
                <a:gd name="connsiteX41" fmla="*/ 258180 w 328210"/>
                <a:gd name="connsiteY41" fmla="*/ 534652 h 546150"/>
                <a:gd name="connsiteX42" fmla="*/ 216066 w 328210"/>
                <a:gd name="connsiteY42" fmla="*/ 532820 h 546150"/>
                <a:gd name="connsiteX43" fmla="*/ 217896 w 328210"/>
                <a:gd name="connsiteY43" fmla="*/ 535567 h 546150"/>
                <a:gd name="connsiteX44" fmla="*/ 214236 w 328210"/>
                <a:gd name="connsiteY44" fmla="*/ 535567 h 546150"/>
                <a:gd name="connsiteX45" fmla="*/ 246580 w 328210"/>
                <a:gd name="connsiteY45" fmla="*/ 528705 h 546150"/>
                <a:gd name="connsiteX46" fmla="*/ 249022 w 328210"/>
                <a:gd name="connsiteY46" fmla="*/ 530077 h 546150"/>
                <a:gd name="connsiteX47" fmla="*/ 244140 w 328210"/>
                <a:gd name="connsiteY47" fmla="*/ 531450 h 546150"/>
                <a:gd name="connsiteX48" fmla="*/ 246580 w 328210"/>
                <a:gd name="connsiteY48" fmla="*/ 528705 h 546150"/>
                <a:gd name="connsiteX49" fmla="*/ 12414 w 328210"/>
                <a:gd name="connsiteY49" fmla="*/ 527667 h 546150"/>
                <a:gd name="connsiteX50" fmla="*/ 12414 w 328210"/>
                <a:gd name="connsiteY50" fmla="*/ 528908 h 546150"/>
                <a:gd name="connsiteX51" fmla="*/ 12166 w 328210"/>
                <a:gd name="connsiteY51" fmla="*/ 528163 h 546150"/>
                <a:gd name="connsiteX52" fmla="*/ 300746 w 328210"/>
                <a:gd name="connsiteY52" fmla="*/ 527332 h 546150"/>
                <a:gd name="connsiteX53" fmla="*/ 297998 w 328210"/>
                <a:gd name="connsiteY53" fmla="*/ 529162 h 546150"/>
                <a:gd name="connsiteX54" fmla="*/ 296624 w 328210"/>
                <a:gd name="connsiteY54" fmla="*/ 529162 h 546150"/>
                <a:gd name="connsiteX55" fmla="*/ 294432 w 328210"/>
                <a:gd name="connsiteY55" fmla="*/ 527332 h 546150"/>
                <a:gd name="connsiteX56" fmla="*/ 294680 w 328210"/>
                <a:gd name="connsiteY56" fmla="*/ 527951 h 546150"/>
                <a:gd name="connsiteX57" fmla="*/ 295530 w 328210"/>
                <a:gd name="connsiteY57" fmla="*/ 530077 h 546150"/>
                <a:gd name="connsiteX58" fmla="*/ 293334 w 328210"/>
                <a:gd name="connsiteY58" fmla="*/ 530077 h 546150"/>
                <a:gd name="connsiteX59" fmla="*/ 294028 w 328210"/>
                <a:gd name="connsiteY59" fmla="*/ 528342 h 546150"/>
                <a:gd name="connsiteX60" fmla="*/ 280152 w 328210"/>
                <a:gd name="connsiteY60" fmla="*/ 527332 h 546150"/>
                <a:gd name="connsiteX61" fmla="*/ 284078 w 328210"/>
                <a:gd name="connsiteY61" fmla="*/ 529077 h 546150"/>
                <a:gd name="connsiteX62" fmla="*/ 284270 w 328210"/>
                <a:gd name="connsiteY62" fmla="*/ 529162 h 546150"/>
                <a:gd name="connsiteX63" fmla="*/ 284010 w 328210"/>
                <a:gd name="connsiteY63" fmla="*/ 529335 h 546150"/>
                <a:gd name="connsiteX64" fmla="*/ 281524 w 328210"/>
                <a:gd name="connsiteY64" fmla="*/ 530993 h 546150"/>
                <a:gd name="connsiteX65" fmla="*/ 280152 w 328210"/>
                <a:gd name="connsiteY65" fmla="*/ 527332 h 546150"/>
                <a:gd name="connsiteX66" fmla="*/ 278774 w 328210"/>
                <a:gd name="connsiteY66" fmla="*/ 527332 h 546150"/>
                <a:gd name="connsiteX67" fmla="*/ 277400 w 328210"/>
                <a:gd name="connsiteY67" fmla="*/ 530077 h 546150"/>
                <a:gd name="connsiteX68" fmla="*/ 274652 w 328210"/>
                <a:gd name="connsiteY68" fmla="*/ 530077 h 546150"/>
                <a:gd name="connsiteX69" fmla="*/ 269164 w 328210"/>
                <a:gd name="connsiteY69" fmla="*/ 527332 h 546150"/>
                <a:gd name="connsiteX70" fmla="*/ 272826 w 328210"/>
                <a:gd name="connsiteY70" fmla="*/ 530077 h 546150"/>
                <a:gd name="connsiteX71" fmla="*/ 270996 w 328210"/>
                <a:gd name="connsiteY71" fmla="*/ 530077 h 546150"/>
                <a:gd name="connsiteX72" fmla="*/ 269164 w 328210"/>
                <a:gd name="connsiteY72" fmla="*/ 530077 h 546150"/>
                <a:gd name="connsiteX73" fmla="*/ 265498 w 328210"/>
                <a:gd name="connsiteY73" fmla="*/ 527332 h 546150"/>
                <a:gd name="connsiteX74" fmla="*/ 267330 w 328210"/>
                <a:gd name="connsiteY74" fmla="*/ 527332 h 546150"/>
                <a:gd name="connsiteX75" fmla="*/ 263668 w 328210"/>
                <a:gd name="connsiteY75" fmla="*/ 530077 h 546150"/>
                <a:gd name="connsiteX76" fmla="*/ 256344 w 328210"/>
                <a:gd name="connsiteY76" fmla="*/ 527332 h 546150"/>
                <a:gd name="connsiteX77" fmla="*/ 256344 w 328210"/>
                <a:gd name="connsiteY77" fmla="*/ 530077 h 546150"/>
                <a:gd name="connsiteX78" fmla="*/ 252680 w 328210"/>
                <a:gd name="connsiteY78" fmla="*/ 530077 h 546150"/>
                <a:gd name="connsiteX79" fmla="*/ 256344 w 328210"/>
                <a:gd name="connsiteY79" fmla="*/ 527332 h 546150"/>
                <a:gd name="connsiteX80" fmla="*/ 246580 w 328210"/>
                <a:gd name="connsiteY80" fmla="*/ 527332 h 546150"/>
                <a:gd name="connsiteX81" fmla="*/ 250242 w 328210"/>
                <a:gd name="connsiteY81" fmla="*/ 528705 h 546150"/>
                <a:gd name="connsiteX82" fmla="*/ 246580 w 328210"/>
                <a:gd name="connsiteY82" fmla="*/ 528705 h 546150"/>
                <a:gd name="connsiteX83" fmla="*/ 241698 w 328210"/>
                <a:gd name="connsiteY83" fmla="*/ 528705 h 546150"/>
                <a:gd name="connsiteX84" fmla="*/ 233458 w 328210"/>
                <a:gd name="connsiteY84" fmla="*/ 527332 h 546150"/>
                <a:gd name="connsiteX85" fmla="*/ 234220 w 328210"/>
                <a:gd name="connsiteY85" fmla="*/ 527739 h 546150"/>
                <a:gd name="connsiteX86" fmla="*/ 234830 w 328210"/>
                <a:gd name="connsiteY86" fmla="*/ 527332 h 546150"/>
                <a:gd name="connsiteX87" fmla="*/ 234692 w 328210"/>
                <a:gd name="connsiteY87" fmla="*/ 527606 h 546150"/>
                <a:gd name="connsiteX88" fmla="*/ 235356 w 328210"/>
                <a:gd name="connsiteY88" fmla="*/ 527332 h 546150"/>
                <a:gd name="connsiteX89" fmla="*/ 235674 w 328210"/>
                <a:gd name="connsiteY89" fmla="*/ 528514 h 546150"/>
                <a:gd name="connsiteX90" fmla="*/ 240324 w 328210"/>
                <a:gd name="connsiteY90" fmla="*/ 530993 h 546150"/>
                <a:gd name="connsiteX91" fmla="*/ 237578 w 328210"/>
                <a:gd name="connsiteY91" fmla="*/ 530993 h 546150"/>
                <a:gd name="connsiteX92" fmla="*/ 236342 w 328210"/>
                <a:gd name="connsiteY92" fmla="*/ 530993 h 546150"/>
                <a:gd name="connsiteX93" fmla="*/ 236624 w 328210"/>
                <a:gd name="connsiteY93" fmla="*/ 532040 h 546150"/>
                <a:gd name="connsiteX94" fmla="*/ 234932 w 328210"/>
                <a:gd name="connsiteY94" fmla="*/ 530993 h 546150"/>
                <a:gd name="connsiteX95" fmla="*/ 233240 w 328210"/>
                <a:gd name="connsiteY95" fmla="*/ 530993 h 546150"/>
                <a:gd name="connsiteX96" fmla="*/ 236624 w 328210"/>
                <a:gd name="connsiteY96" fmla="*/ 532040 h 546150"/>
                <a:gd name="connsiteX97" fmla="*/ 237892 w 328210"/>
                <a:gd name="connsiteY97" fmla="*/ 536749 h 546150"/>
                <a:gd name="connsiteX98" fmla="*/ 229020 w 328210"/>
                <a:gd name="connsiteY98" fmla="*/ 536749 h 546150"/>
                <a:gd name="connsiteX99" fmla="*/ 230286 w 328210"/>
                <a:gd name="connsiteY99" fmla="*/ 535179 h 546150"/>
                <a:gd name="connsiteX100" fmla="*/ 226484 w 328210"/>
                <a:gd name="connsiteY100" fmla="*/ 536749 h 546150"/>
                <a:gd name="connsiteX101" fmla="*/ 231132 w 328210"/>
                <a:gd name="connsiteY101" fmla="*/ 530993 h 546150"/>
                <a:gd name="connsiteX102" fmla="*/ 230712 w 328210"/>
                <a:gd name="connsiteY102" fmla="*/ 530993 h 546150"/>
                <a:gd name="connsiteX103" fmla="*/ 231398 w 328210"/>
                <a:gd name="connsiteY103" fmla="*/ 530077 h 546150"/>
                <a:gd name="connsiteX104" fmla="*/ 230708 w 328210"/>
                <a:gd name="connsiteY104" fmla="*/ 530077 h 546150"/>
                <a:gd name="connsiteX105" fmla="*/ 232030 w 328210"/>
                <a:gd name="connsiteY105" fmla="*/ 529196 h 546150"/>
                <a:gd name="connsiteX106" fmla="*/ 231554 w 328210"/>
                <a:gd name="connsiteY106" fmla="*/ 528901 h 546150"/>
                <a:gd name="connsiteX107" fmla="*/ 232608 w 328210"/>
                <a:gd name="connsiteY107" fmla="*/ 528466 h 546150"/>
                <a:gd name="connsiteX108" fmla="*/ 225220 w 328210"/>
                <a:gd name="connsiteY108" fmla="*/ 527332 h 546150"/>
                <a:gd name="connsiteX109" fmla="*/ 227966 w 328210"/>
                <a:gd name="connsiteY109" fmla="*/ 527332 h 546150"/>
                <a:gd name="connsiteX110" fmla="*/ 227966 w 328210"/>
                <a:gd name="connsiteY110" fmla="*/ 530077 h 546150"/>
                <a:gd name="connsiteX111" fmla="*/ 260532 w 328210"/>
                <a:gd name="connsiteY111" fmla="*/ 521834 h 546150"/>
                <a:gd name="connsiteX112" fmla="*/ 260532 w 328210"/>
                <a:gd name="connsiteY112" fmla="*/ 525497 h 546150"/>
                <a:gd name="connsiteX113" fmla="*/ 252684 w 328210"/>
                <a:gd name="connsiteY113" fmla="*/ 525497 h 546150"/>
                <a:gd name="connsiteX114" fmla="*/ 260532 w 328210"/>
                <a:gd name="connsiteY114" fmla="*/ 521834 h 546150"/>
                <a:gd name="connsiteX115" fmla="*/ 17380 w 328210"/>
                <a:gd name="connsiteY115" fmla="*/ 350121 h 546150"/>
                <a:gd name="connsiteX116" fmla="*/ 17424 w 328210"/>
                <a:gd name="connsiteY116" fmla="*/ 351274 h 546150"/>
                <a:gd name="connsiteX117" fmla="*/ 17380 w 328210"/>
                <a:gd name="connsiteY117" fmla="*/ 351363 h 546150"/>
                <a:gd name="connsiteX118" fmla="*/ 17380 w 328210"/>
                <a:gd name="connsiteY118" fmla="*/ 350121 h 546150"/>
                <a:gd name="connsiteX119" fmla="*/ 75076 w 328210"/>
                <a:gd name="connsiteY119" fmla="*/ 5488 h 546150"/>
                <a:gd name="connsiteX120" fmla="*/ 71416 w 328210"/>
                <a:gd name="connsiteY120" fmla="*/ 9151 h 546150"/>
                <a:gd name="connsiteX121" fmla="*/ 71416 w 328210"/>
                <a:gd name="connsiteY121" fmla="*/ 7320 h 546150"/>
                <a:gd name="connsiteX122" fmla="*/ 65794 w 328210"/>
                <a:gd name="connsiteY122" fmla="*/ 2480 h 546150"/>
                <a:gd name="connsiteX123" fmla="*/ 67034 w 328210"/>
                <a:gd name="connsiteY123" fmla="*/ 11171 h 546150"/>
                <a:gd name="connsiteX124" fmla="*/ 64552 w 328210"/>
                <a:gd name="connsiteY124" fmla="*/ 19862 h 546150"/>
                <a:gd name="connsiteX125" fmla="*/ 65794 w 328210"/>
                <a:gd name="connsiteY125" fmla="*/ 19862 h 546150"/>
                <a:gd name="connsiteX126" fmla="*/ 67034 w 328210"/>
                <a:gd name="connsiteY126" fmla="*/ 21104 h 546150"/>
                <a:gd name="connsiteX127" fmla="*/ 58346 w 328210"/>
                <a:gd name="connsiteY127" fmla="*/ 78216 h 546150"/>
                <a:gd name="connsiteX128" fmla="*/ 59586 w 328210"/>
                <a:gd name="connsiteY128" fmla="*/ 78216 h 546150"/>
                <a:gd name="connsiteX129" fmla="*/ 59586 w 328210"/>
                <a:gd name="connsiteY129" fmla="*/ 84424 h 546150"/>
                <a:gd name="connsiteX130" fmla="*/ 57104 w 328210"/>
                <a:gd name="connsiteY130" fmla="*/ 89390 h 546150"/>
                <a:gd name="connsiteX131" fmla="*/ 59586 w 328210"/>
                <a:gd name="connsiteY131" fmla="*/ 90632 h 546150"/>
                <a:gd name="connsiteX132" fmla="*/ 55862 w 328210"/>
                <a:gd name="connsiteY132" fmla="*/ 117947 h 546150"/>
                <a:gd name="connsiteX133" fmla="*/ 53380 w 328210"/>
                <a:gd name="connsiteY133" fmla="*/ 119188 h 546150"/>
                <a:gd name="connsiteX134" fmla="*/ 55862 w 328210"/>
                <a:gd name="connsiteY134" fmla="*/ 126638 h 546150"/>
                <a:gd name="connsiteX135" fmla="*/ 49656 w 328210"/>
                <a:gd name="connsiteY135" fmla="*/ 136570 h 546150"/>
                <a:gd name="connsiteX136" fmla="*/ 52138 w 328210"/>
                <a:gd name="connsiteY136" fmla="*/ 139053 h 546150"/>
                <a:gd name="connsiteX137" fmla="*/ 52138 w 328210"/>
                <a:gd name="connsiteY137" fmla="*/ 151469 h 546150"/>
                <a:gd name="connsiteX138" fmla="*/ 45932 w 328210"/>
                <a:gd name="connsiteY138" fmla="*/ 176301 h 546150"/>
                <a:gd name="connsiteX139" fmla="*/ 48414 w 328210"/>
                <a:gd name="connsiteY139" fmla="*/ 180025 h 546150"/>
                <a:gd name="connsiteX140" fmla="*/ 50898 w 328210"/>
                <a:gd name="connsiteY140" fmla="*/ 177542 h 546150"/>
                <a:gd name="connsiteX141" fmla="*/ 49656 w 328210"/>
                <a:gd name="connsiteY141" fmla="*/ 183750 h 546150"/>
                <a:gd name="connsiteX142" fmla="*/ 49656 w 328210"/>
                <a:gd name="connsiteY142" fmla="*/ 184992 h 546150"/>
                <a:gd name="connsiteX143" fmla="*/ 48414 w 328210"/>
                <a:gd name="connsiteY143" fmla="*/ 187475 h 546150"/>
                <a:gd name="connsiteX144" fmla="*/ 48414 w 328210"/>
                <a:gd name="connsiteY144" fmla="*/ 193683 h 546150"/>
                <a:gd name="connsiteX145" fmla="*/ 49656 w 328210"/>
                <a:gd name="connsiteY145" fmla="*/ 193683 h 546150"/>
                <a:gd name="connsiteX146" fmla="*/ 48414 w 328210"/>
                <a:gd name="connsiteY146" fmla="*/ 196166 h 546150"/>
                <a:gd name="connsiteX147" fmla="*/ 45932 w 328210"/>
                <a:gd name="connsiteY147" fmla="*/ 194924 h 546150"/>
                <a:gd name="connsiteX148" fmla="*/ 47172 w 328210"/>
                <a:gd name="connsiteY148" fmla="*/ 201132 h 546150"/>
                <a:gd name="connsiteX149" fmla="*/ 45932 w 328210"/>
                <a:gd name="connsiteY149" fmla="*/ 199891 h 546150"/>
                <a:gd name="connsiteX150" fmla="*/ 44690 w 328210"/>
                <a:gd name="connsiteY150" fmla="*/ 203615 h 546150"/>
                <a:gd name="connsiteX151" fmla="*/ 48414 w 328210"/>
                <a:gd name="connsiteY151" fmla="*/ 202374 h 546150"/>
                <a:gd name="connsiteX152" fmla="*/ 42208 w 328210"/>
                <a:gd name="connsiteY152" fmla="*/ 245829 h 546150"/>
                <a:gd name="connsiteX153" fmla="*/ 37242 w 328210"/>
                <a:gd name="connsiteY153" fmla="*/ 254520 h 546150"/>
                <a:gd name="connsiteX154" fmla="*/ 38484 w 328210"/>
                <a:gd name="connsiteY154" fmla="*/ 253278 h 546150"/>
                <a:gd name="connsiteX155" fmla="*/ 36000 w 328210"/>
                <a:gd name="connsiteY155" fmla="*/ 257003 h 546150"/>
                <a:gd name="connsiteX156" fmla="*/ 39724 w 328210"/>
                <a:gd name="connsiteY156" fmla="*/ 255762 h 546150"/>
                <a:gd name="connsiteX157" fmla="*/ 40966 w 328210"/>
                <a:gd name="connsiteY157" fmla="*/ 261969 h 546150"/>
                <a:gd name="connsiteX158" fmla="*/ 38484 w 328210"/>
                <a:gd name="connsiteY158" fmla="*/ 285559 h 546150"/>
                <a:gd name="connsiteX159" fmla="*/ 36000 w 328210"/>
                <a:gd name="connsiteY159" fmla="*/ 304183 h 546150"/>
                <a:gd name="connsiteX160" fmla="*/ 34760 w 328210"/>
                <a:gd name="connsiteY160" fmla="*/ 305425 h 546150"/>
                <a:gd name="connsiteX161" fmla="*/ 34760 w 328210"/>
                <a:gd name="connsiteY161" fmla="*/ 320323 h 546150"/>
                <a:gd name="connsiteX162" fmla="*/ 32276 w 328210"/>
                <a:gd name="connsiteY162" fmla="*/ 320323 h 546150"/>
                <a:gd name="connsiteX163" fmla="*/ 34760 w 328210"/>
                <a:gd name="connsiteY163" fmla="*/ 330256 h 546150"/>
                <a:gd name="connsiteX164" fmla="*/ 33518 w 328210"/>
                <a:gd name="connsiteY164" fmla="*/ 330256 h 546150"/>
                <a:gd name="connsiteX165" fmla="*/ 32276 w 328210"/>
                <a:gd name="connsiteY165" fmla="*/ 338947 h 546150"/>
                <a:gd name="connsiteX166" fmla="*/ 28552 w 328210"/>
                <a:gd name="connsiteY166" fmla="*/ 355088 h 546150"/>
                <a:gd name="connsiteX167" fmla="*/ 31036 w 328210"/>
                <a:gd name="connsiteY167" fmla="*/ 366262 h 546150"/>
                <a:gd name="connsiteX168" fmla="*/ 29794 w 328210"/>
                <a:gd name="connsiteY168" fmla="*/ 366262 h 546150"/>
                <a:gd name="connsiteX169" fmla="*/ 28552 w 328210"/>
                <a:gd name="connsiteY169" fmla="*/ 379919 h 546150"/>
                <a:gd name="connsiteX170" fmla="*/ 29794 w 328210"/>
                <a:gd name="connsiteY170" fmla="*/ 379919 h 546150"/>
                <a:gd name="connsiteX171" fmla="*/ 29794 w 328210"/>
                <a:gd name="connsiteY171" fmla="*/ 396060 h 546150"/>
                <a:gd name="connsiteX172" fmla="*/ 27312 w 328210"/>
                <a:gd name="connsiteY172" fmla="*/ 397301 h 546150"/>
                <a:gd name="connsiteX173" fmla="*/ 28552 w 328210"/>
                <a:gd name="connsiteY173" fmla="*/ 403509 h 546150"/>
                <a:gd name="connsiteX174" fmla="*/ 28552 w 328210"/>
                <a:gd name="connsiteY174" fmla="*/ 401026 h 546150"/>
                <a:gd name="connsiteX175" fmla="*/ 22346 w 328210"/>
                <a:gd name="connsiteY175" fmla="*/ 410958 h 546150"/>
                <a:gd name="connsiteX176" fmla="*/ 23586 w 328210"/>
                <a:gd name="connsiteY176" fmla="*/ 409717 h 546150"/>
                <a:gd name="connsiteX177" fmla="*/ 21104 w 328210"/>
                <a:gd name="connsiteY177" fmla="*/ 420891 h 546150"/>
                <a:gd name="connsiteX178" fmla="*/ 23586 w 328210"/>
                <a:gd name="connsiteY178" fmla="*/ 420891 h 546150"/>
                <a:gd name="connsiteX179" fmla="*/ 21104 w 328210"/>
                <a:gd name="connsiteY179" fmla="*/ 432065 h 546150"/>
                <a:gd name="connsiteX180" fmla="*/ 21104 w 328210"/>
                <a:gd name="connsiteY180" fmla="*/ 438273 h 546150"/>
                <a:gd name="connsiteX181" fmla="*/ 19862 w 328210"/>
                <a:gd name="connsiteY181" fmla="*/ 448206 h 546150"/>
                <a:gd name="connsiteX182" fmla="*/ 19862 w 328210"/>
                <a:gd name="connsiteY182" fmla="*/ 451930 h 546150"/>
                <a:gd name="connsiteX183" fmla="*/ 18622 w 328210"/>
                <a:gd name="connsiteY183" fmla="*/ 464346 h 546150"/>
                <a:gd name="connsiteX184" fmla="*/ 17380 w 328210"/>
                <a:gd name="connsiteY184" fmla="*/ 463105 h 546150"/>
                <a:gd name="connsiteX185" fmla="*/ 17380 w 328210"/>
                <a:gd name="connsiteY185" fmla="*/ 469312 h 546150"/>
                <a:gd name="connsiteX186" fmla="*/ 22346 w 328210"/>
                <a:gd name="connsiteY186" fmla="*/ 476762 h 546150"/>
                <a:gd name="connsiteX187" fmla="*/ 21104 w 328210"/>
                <a:gd name="connsiteY187" fmla="*/ 475520 h 546150"/>
                <a:gd name="connsiteX188" fmla="*/ 21104 w 328210"/>
                <a:gd name="connsiteY188" fmla="*/ 476762 h 546150"/>
                <a:gd name="connsiteX189" fmla="*/ 18622 w 328210"/>
                <a:gd name="connsiteY189" fmla="*/ 476762 h 546150"/>
                <a:gd name="connsiteX190" fmla="*/ 18622 w 328210"/>
                <a:gd name="connsiteY190" fmla="*/ 489178 h 546150"/>
                <a:gd name="connsiteX191" fmla="*/ 17380 w 328210"/>
                <a:gd name="connsiteY191" fmla="*/ 489178 h 546150"/>
                <a:gd name="connsiteX192" fmla="*/ 17380 w 328210"/>
                <a:gd name="connsiteY192" fmla="*/ 495386 h 546150"/>
                <a:gd name="connsiteX193" fmla="*/ 14898 w 328210"/>
                <a:gd name="connsiteY193" fmla="*/ 514009 h 546150"/>
                <a:gd name="connsiteX194" fmla="*/ 11174 w 328210"/>
                <a:gd name="connsiteY194" fmla="*/ 525183 h 546150"/>
                <a:gd name="connsiteX195" fmla="*/ 12166 w 328210"/>
                <a:gd name="connsiteY195" fmla="*/ 528163 h 546150"/>
                <a:gd name="connsiteX196" fmla="*/ 11174 w 328210"/>
                <a:gd name="connsiteY196" fmla="*/ 530150 h 546150"/>
                <a:gd name="connsiteX197" fmla="*/ 14898 w 328210"/>
                <a:gd name="connsiteY197" fmla="*/ 527667 h 546150"/>
                <a:gd name="connsiteX198" fmla="*/ 18622 w 328210"/>
                <a:gd name="connsiteY198" fmla="*/ 526425 h 546150"/>
                <a:gd name="connsiteX199" fmla="*/ 19862 w 328210"/>
                <a:gd name="connsiteY199" fmla="*/ 530150 h 546150"/>
                <a:gd name="connsiteX200" fmla="*/ 23586 w 328210"/>
                <a:gd name="connsiteY200" fmla="*/ 527667 h 546150"/>
                <a:gd name="connsiteX201" fmla="*/ 24828 w 328210"/>
                <a:gd name="connsiteY201" fmla="*/ 530150 h 546150"/>
                <a:gd name="connsiteX202" fmla="*/ 31036 w 328210"/>
                <a:gd name="connsiteY202" fmla="*/ 528908 h 546150"/>
                <a:gd name="connsiteX203" fmla="*/ 29794 w 328210"/>
                <a:gd name="connsiteY203" fmla="*/ 530150 h 546150"/>
                <a:gd name="connsiteX204" fmla="*/ 40966 w 328210"/>
                <a:gd name="connsiteY204" fmla="*/ 526425 h 546150"/>
                <a:gd name="connsiteX205" fmla="*/ 45932 w 328210"/>
                <a:gd name="connsiteY205" fmla="*/ 527667 h 546150"/>
                <a:gd name="connsiteX206" fmla="*/ 49656 w 328210"/>
                <a:gd name="connsiteY206" fmla="*/ 526425 h 546150"/>
                <a:gd name="connsiteX207" fmla="*/ 49656 w 328210"/>
                <a:gd name="connsiteY207" fmla="*/ 525183 h 546150"/>
                <a:gd name="connsiteX208" fmla="*/ 50898 w 328210"/>
                <a:gd name="connsiteY208" fmla="*/ 525183 h 546150"/>
                <a:gd name="connsiteX209" fmla="*/ 50898 w 328210"/>
                <a:gd name="connsiteY209" fmla="*/ 526425 h 546150"/>
                <a:gd name="connsiteX210" fmla="*/ 55862 w 328210"/>
                <a:gd name="connsiteY210" fmla="*/ 526425 h 546150"/>
                <a:gd name="connsiteX211" fmla="*/ 54622 w 328210"/>
                <a:gd name="connsiteY211" fmla="*/ 525183 h 546150"/>
                <a:gd name="connsiteX212" fmla="*/ 57104 w 328210"/>
                <a:gd name="connsiteY212" fmla="*/ 526425 h 546150"/>
                <a:gd name="connsiteX213" fmla="*/ 59586 w 328210"/>
                <a:gd name="connsiteY213" fmla="*/ 526425 h 546150"/>
                <a:gd name="connsiteX214" fmla="*/ 81932 w 328210"/>
                <a:gd name="connsiteY214" fmla="*/ 526425 h 546150"/>
                <a:gd name="connsiteX215" fmla="*/ 78208 w 328210"/>
                <a:gd name="connsiteY215" fmla="*/ 526425 h 546150"/>
                <a:gd name="connsiteX216" fmla="*/ 93104 w 328210"/>
                <a:gd name="connsiteY216" fmla="*/ 527667 h 546150"/>
                <a:gd name="connsiteX217" fmla="*/ 93104 w 328210"/>
                <a:gd name="connsiteY217" fmla="*/ 526425 h 546150"/>
                <a:gd name="connsiteX218" fmla="*/ 105518 w 328210"/>
                <a:gd name="connsiteY218" fmla="*/ 523942 h 546150"/>
                <a:gd name="connsiteX219" fmla="*/ 105518 w 328210"/>
                <a:gd name="connsiteY219" fmla="*/ 522700 h 546150"/>
                <a:gd name="connsiteX220" fmla="*/ 124138 w 328210"/>
                <a:gd name="connsiteY220" fmla="*/ 523942 h 546150"/>
                <a:gd name="connsiteX221" fmla="*/ 134068 w 328210"/>
                <a:gd name="connsiteY221" fmla="*/ 523942 h 546150"/>
                <a:gd name="connsiteX222" fmla="*/ 135310 w 328210"/>
                <a:gd name="connsiteY222" fmla="*/ 525183 h 546150"/>
                <a:gd name="connsiteX223" fmla="*/ 142758 w 328210"/>
                <a:gd name="connsiteY223" fmla="*/ 525183 h 546150"/>
                <a:gd name="connsiteX224" fmla="*/ 163862 w 328210"/>
                <a:gd name="connsiteY224" fmla="*/ 525183 h 546150"/>
                <a:gd name="connsiteX225" fmla="*/ 163862 w 328210"/>
                <a:gd name="connsiteY225" fmla="*/ 526425 h 546150"/>
                <a:gd name="connsiteX226" fmla="*/ 170068 w 328210"/>
                <a:gd name="connsiteY226" fmla="*/ 525183 h 546150"/>
                <a:gd name="connsiteX227" fmla="*/ 173792 w 328210"/>
                <a:gd name="connsiteY227" fmla="*/ 523942 h 546150"/>
                <a:gd name="connsiteX228" fmla="*/ 182482 w 328210"/>
                <a:gd name="connsiteY228" fmla="*/ 525183 h 546150"/>
                <a:gd name="connsiteX229" fmla="*/ 186206 w 328210"/>
                <a:gd name="connsiteY229" fmla="*/ 525183 h 546150"/>
                <a:gd name="connsiteX230" fmla="*/ 187448 w 328210"/>
                <a:gd name="connsiteY230" fmla="*/ 527667 h 546150"/>
                <a:gd name="connsiteX231" fmla="*/ 189930 w 328210"/>
                <a:gd name="connsiteY231" fmla="*/ 526425 h 546150"/>
                <a:gd name="connsiteX232" fmla="*/ 189930 w 328210"/>
                <a:gd name="connsiteY232" fmla="*/ 527667 h 546150"/>
                <a:gd name="connsiteX233" fmla="*/ 199862 w 328210"/>
                <a:gd name="connsiteY233" fmla="*/ 526425 h 546150"/>
                <a:gd name="connsiteX234" fmla="*/ 197378 w 328210"/>
                <a:gd name="connsiteY234" fmla="*/ 525183 h 546150"/>
                <a:gd name="connsiteX235" fmla="*/ 197378 w 328210"/>
                <a:gd name="connsiteY235" fmla="*/ 523942 h 546150"/>
                <a:gd name="connsiteX236" fmla="*/ 199862 w 328210"/>
                <a:gd name="connsiteY236" fmla="*/ 523942 h 546150"/>
                <a:gd name="connsiteX237" fmla="*/ 208550 w 328210"/>
                <a:gd name="connsiteY237" fmla="*/ 526425 h 546150"/>
                <a:gd name="connsiteX238" fmla="*/ 214758 w 328210"/>
                <a:gd name="connsiteY238" fmla="*/ 523942 h 546150"/>
                <a:gd name="connsiteX239" fmla="*/ 218482 w 328210"/>
                <a:gd name="connsiteY239" fmla="*/ 526425 h 546150"/>
                <a:gd name="connsiteX240" fmla="*/ 207310 w 328210"/>
                <a:gd name="connsiteY240" fmla="*/ 528908 h 546150"/>
                <a:gd name="connsiteX241" fmla="*/ 209792 w 328210"/>
                <a:gd name="connsiteY241" fmla="*/ 530150 h 546150"/>
                <a:gd name="connsiteX242" fmla="*/ 206068 w 328210"/>
                <a:gd name="connsiteY242" fmla="*/ 530150 h 546150"/>
                <a:gd name="connsiteX243" fmla="*/ 204826 w 328210"/>
                <a:gd name="connsiteY243" fmla="*/ 527667 h 546150"/>
                <a:gd name="connsiteX244" fmla="*/ 194364 w 328210"/>
                <a:gd name="connsiteY244" fmla="*/ 529992 h 546150"/>
                <a:gd name="connsiteX245" fmla="*/ 193634 w 328210"/>
                <a:gd name="connsiteY245" fmla="*/ 531450 h 546150"/>
                <a:gd name="connsiteX246" fmla="*/ 193512 w 328210"/>
                <a:gd name="connsiteY246" fmla="*/ 531283 h 546150"/>
                <a:gd name="connsiteX247" fmla="*/ 193498 w 328210"/>
                <a:gd name="connsiteY247" fmla="*/ 531391 h 546150"/>
                <a:gd name="connsiteX248" fmla="*/ 192412 w 328210"/>
                <a:gd name="connsiteY248" fmla="*/ 532633 h 546150"/>
                <a:gd name="connsiteX249" fmla="*/ 194896 w 328210"/>
                <a:gd name="connsiteY249" fmla="*/ 532633 h 546150"/>
                <a:gd name="connsiteX250" fmla="*/ 192412 w 328210"/>
                <a:gd name="connsiteY250" fmla="*/ 533874 h 546150"/>
                <a:gd name="connsiteX251" fmla="*/ 167586 w 328210"/>
                <a:gd name="connsiteY251" fmla="*/ 532633 h 546150"/>
                <a:gd name="connsiteX252" fmla="*/ 173792 w 328210"/>
                <a:gd name="connsiteY252" fmla="*/ 532633 h 546150"/>
                <a:gd name="connsiteX253" fmla="*/ 170068 w 328210"/>
                <a:gd name="connsiteY253" fmla="*/ 531391 h 546150"/>
                <a:gd name="connsiteX254" fmla="*/ 180000 w 328210"/>
                <a:gd name="connsiteY254" fmla="*/ 532633 h 546150"/>
                <a:gd name="connsiteX255" fmla="*/ 178758 w 328210"/>
                <a:gd name="connsiteY255" fmla="*/ 527667 h 546150"/>
                <a:gd name="connsiteX256" fmla="*/ 161378 w 328210"/>
                <a:gd name="connsiteY256" fmla="*/ 530150 h 546150"/>
                <a:gd name="connsiteX257" fmla="*/ 158896 w 328210"/>
                <a:gd name="connsiteY257" fmla="*/ 528908 h 546150"/>
                <a:gd name="connsiteX258" fmla="*/ 147724 w 328210"/>
                <a:gd name="connsiteY258" fmla="*/ 536358 h 546150"/>
                <a:gd name="connsiteX259" fmla="*/ 145240 w 328210"/>
                <a:gd name="connsiteY259" fmla="*/ 536358 h 546150"/>
                <a:gd name="connsiteX260" fmla="*/ 144000 w 328210"/>
                <a:gd name="connsiteY260" fmla="*/ 533874 h 546150"/>
                <a:gd name="connsiteX261" fmla="*/ 126620 w 328210"/>
                <a:gd name="connsiteY261" fmla="*/ 533874 h 546150"/>
                <a:gd name="connsiteX262" fmla="*/ 126620 w 328210"/>
                <a:gd name="connsiteY262" fmla="*/ 532633 h 546150"/>
                <a:gd name="connsiteX263" fmla="*/ 119172 w 328210"/>
                <a:gd name="connsiteY263" fmla="*/ 537599 h 546150"/>
                <a:gd name="connsiteX264" fmla="*/ 111724 w 328210"/>
                <a:gd name="connsiteY264" fmla="*/ 536358 h 546150"/>
                <a:gd name="connsiteX265" fmla="*/ 110482 w 328210"/>
                <a:gd name="connsiteY265" fmla="*/ 538841 h 546150"/>
                <a:gd name="connsiteX266" fmla="*/ 106758 w 328210"/>
                <a:gd name="connsiteY266" fmla="*/ 537599 h 546150"/>
                <a:gd name="connsiteX267" fmla="*/ 105518 w 328210"/>
                <a:gd name="connsiteY267" fmla="*/ 538841 h 546150"/>
                <a:gd name="connsiteX268" fmla="*/ 105898 w 328210"/>
                <a:gd name="connsiteY268" fmla="*/ 536941 h 546150"/>
                <a:gd name="connsiteX269" fmla="*/ 104374 w 328210"/>
                <a:gd name="connsiteY269" fmla="*/ 536941 h 546150"/>
                <a:gd name="connsiteX270" fmla="*/ 106550 w 328210"/>
                <a:gd name="connsiteY270" fmla="*/ 533676 h 546150"/>
                <a:gd name="connsiteX271" fmla="*/ 106758 w 328210"/>
                <a:gd name="connsiteY271" fmla="*/ 532633 h 546150"/>
                <a:gd name="connsiteX272" fmla="*/ 96828 w 328210"/>
                <a:gd name="connsiteY272" fmla="*/ 528908 h 546150"/>
                <a:gd name="connsiteX273" fmla="*/ 99310 w 328210"/>
                <a:gd name="connsiteY273" fmla="*/ 540082 h 546150"/>
                <a:gd name="connsiteX274" fmla="*/ 94344 w 328210"/>
                <a:gd name="connsiteY274" fmla="*/ 538841 h 546150"/>
                <a:gd name="connsiteX275" fmla="*/ 83172 w 328210"/>
                <a:gd name="connsiteY275" fmla="*/ 540082 h 546150"/>
                <a:gd name="connsiteX276" fmla="*/ 86896 w 328210"/>
                <a:gd name="connsiteY276" fmla="*/ 538841 h 546150"/>
                <a:gd name="connsiteX277" fmla="*/ 79448 w 328210"/>
                <a:gd name="connsiteY277" fmla="*/ 540082 h 546150"/>
                <a:gd name="connsiteX278" fmla="*/ 81932 w 328210"/>
                <a:gd name="connsiteY278" fmla="*/ 535116 h 546150"/>
                <a:gd name="connsiteX279" fmla="*/ 69518 w 328210"/>
                <a:gd name="connsiteY279" fmla="*/ 541324 h 546150"/>
                <a:gd name="connsiteX280" fmla="*/ 79448 w 328210"/>
                <a:gd name="connsiteY280" fmla="*/ 538841 h 546150"/>
                <a:gd name="connsiteX281" fmla="*/ 72000 w 328210"/>
                <a:gd name="connsiteY281" fmla="*/ 542565 h 546150"/>
                <a:gd name="connsiteX282" fmla="*/ 63310 w 328210"/>
                <a:gd name="connsiteY282" fmla="*/ 541324 h 546150"/>
                <a:gd name="connsiteX283" fmla="*/ 65794 w 328210"/>
                <a:gd name="connsiteY283" fmla="*/ 540082 h 546150"/>
                <a:gd name="connsiteX284" fmla="*/ 62070 w 328210"/>
                <a:gd name="connsiteY284" fmla="*/ 540082 h 546150"/>
                <a:gd name="connsiteX285" fmla="*/ 78208 w 328210"/>
                <a:gd name="connsiteY285" fmla="*/ 527667 h 546150"/>
                <a:gd name="connsiteX286" fmla="*/ 72000 w 328210"/>
                <a:gd name="connsiteY286" fmla="*/ 530150 h 546150"/>
                <a:gd name="connsiteX287" fmla="*/ 72000 w 328210"/>
                <a:gd name="connsiteY287" fmla="*/ 528908 h 546150"/>
                <a:gd name="connsiteX288" fmla="*/ 58346 w 328210"/>
                <a:gd name="connsiteY288" fmla="*/ 538841 h 546150"/>
                <a:gd name="connsiteX289" fmla="*/ 57104 w 328210"/>
                <a:gd name="connsiteY289" fmla="*/ 533874 h 546150"/>
                <a:gd name="connsiteX290" fmla="*/ 43448 w 328210"/>
                <a:gd name="connsiteY290" fmla="*/ 538841 h 546150"/>
                <a:gd name="connsiteX291" fmla="*/ 45932 w 328210"/>
                <a:gd name="connsiteY291" fmla="*/ 540082 h 546150"/>
                <a:gd name="connsiteX292" fmla="*/ 38484 w 328210"/>
                <a:gd name="connsiteY292" fmla="*/ 540082 h 546150"/>
                <a:gd name="connsiteX293" fmla="*/ 37242 w 328210"/>
                <a:gd name="connsiteY293" fmla="*/ 536358 h 546150"/>
                <a:gd name="connsiteX294" fmla="*/ 31036 w 328210"/>
                <a:gd name="connsiteY294" fmla="*/ 540082 h 546150"/>
                <a:gd name="connsiteX295" fmla="*/ 32276 w 328210"/>
                <a:gd name="connsiteY295" fmla="*/ 535116 h 546150"/>
                <a:gd name="connsiteX296" fmla="*/ 28552 w 328210"/>
                <a:gd name="connsiteY296" fmla="*/ 540082 h 546150"/>
                <a:gd name="connsiteX297" fmla="*/ 21104 w 328210"/>
                <a:gd name="connsiteY297" fmla="*/ 536358 h 546150"/>
                <a:gd name="connsiteX298" fmla="*/ 23586 w 328210"/>
                <a:gd name="connsiteY298" fmla="*/ 540082 h 546150"/>
                <a:gd name="connsiteX299" fmla="*/ 21104 w 328210"/>
                <a:gd name="connsiteY299" fmla="*/ 540082 h 546150"/>
                <a:gd name="connsiteX300" fmla="*/ 18622 w 328210"/>
                <a:gd name="connsiteY300" fmla="*/ 540082 h 546150"/>
                <a:gd name="connsiteX301" fmla="*/ 15112 w 328210"/>
                <a:gd name="connsiteY301" fmla="*/ 540082 h 546150"/>
                <a:gd name="connsiteX302" fmla="*/ 15112 w 328210"/>
                <a:gd name="connsiteY302" fmla="*/ 542437 h 546150"/>
                <a:gd name="connsiteX303" fmla="*/ 5500 w 328210"/>
                <a:gd name="connsiteY303" fmla="*/ 542437 h 546150"/>
                <a:gd name="connsiteX304" fmla="*/ 15112 w 328210"/>
                <a:gd name="connsiteY304" fmla="*/ 538319 h 546150"/>
                <a:gd name="connsiteX305" fmla="*/ 15112 w 328210"/>
                <a:gd name="connsiteY305" fmla="*/ 538626 h 546150"/>
                <a:gd name="connsiteX306" fmla="*/ 18622 w 328210"/>
                <a:gd name="connsiteY306" fmla="*/ 535116 h 546150"/>
                <a:gd name="connsiteX307" fmla="*/ 18622 w 328210"/>
                <a:gd name="connsiteY307" fmla="*/ 530150 h 546150"/>
                <a:gd name="connsiteX308" fmla="*/ 0 w 328210"/>
                <a:gd name="connsiteY308" fmla="*/ 540082 h 546150"/>
                <a:gd name="connsiteX309" fmla="*/ 6208 w 328210"/>
                <a:gd name="connsiteY309" fmla="*/ 536358 h 546150"/>
                <a:gd name="connsiteX310" fmla="*/ 3726 w 328210"/>
                <a:gd name="connsiteY310" fmla="*/ 536358 h 546150"/>
                <a:gd name="connsiteX311" fmla="*/ 2484 w 328210"/>
                <a:gd name="connsiteY311" fmla="*/ 526425 h 546150"/>
                <a:gd name="connsiteX312" fmla="*/ 3726 w 328210"/>
                <a:gd name="connsiteY312" fmla="*/ 517734 h 546150"/>
                <a:gd name="connsiteX313" fmla="*/ 3726 w 328210"/>
                <a:gd name="connsiteY313" fmla="*/ 514009 h 546150"/>
                <a:gd name="connsiteX314" fmla="*/ 5432 w 328210"/>
                <a:gd name="connsiteY314" fmla="*/ 512767 h 546150"/>
                <a:gd name="connsiteX315" fmla="*/ 5950 w 328210"/>
                <a:gd name="connsiteY315" fmla="*/ 509456 h 546150"/>
                <a:gd name="connsiteX316" fmla="*/ 6208 w 328210"/>
                <a:gd name="connsiteY316" fmla="*/ 510284 h 546150"/>
                <a:gd name="connsiteX317" fmla="*/ 6208 w 328210"/>
                <a:gd name="connsiteY317" fmla="*/ 507801 h 546150"/>
                <a:gd name="connsiteX318" fmla="*/ 5950 w 328210"/>
                <a:gd name="connsiteY318" fmla="*/ 509456 h 546150"/>
                <a:gd name="connsiteX319" fmla="*/ 4656 w 328210"/>
                <a:gd name="connsiteY319" fmla="*/ 505318 h 546150"/>
                <a:gd name="connsiteX320" fmla="*/ 4966 w 328210"/>
                <a:gd name="connsiteY320" fmla="*/ 500352 h 546150"/>
                <a:gd name="connsiteX321" fmla="*/ 6208 w 328210"/>
                <a:gd name="connsiteY321" fmla="*/ 504077 h 546150"/>
                <a:gd name="connsiteX322" fmla="*/ 3726 w 328210"/>
                <a:gd name="connsiteY322" fmla="*/ 495386 h 546150"/>
                <a:gd name="connsiteX323" fmla="*/ 6208 w 328210"/>
                <a:gd name="connsiteY323" fmla="*/ 491661 h 546150"/>
                <a:gd name="connsiteX324" fmla="*/ 6208 w 328210"/>
                <a:gd name="connsiteY324" fmla="*/ 482970 h 546150"/>
                <a:gd name="connsiteX325" fmla="*/ 7450 w 328210"/>
                <a:gd name="connsiteY325" fmla="*/ 481728 h 546150"/>
                <a:gd name="connsiteX326" fmla="*/ 6208 w 328210"/>
                <a:gd name="connsiteY326" fmla="*/ 492902 h 546150"/>
                <a:gd name="connsiteX327" fmla="*/ 11174 w 328210"/>
                <a:gd name="connsiteY327" fmla="*/ 495386 h 546150"/>
                <a:gd name="connsiteX328" fmla="*/ 6208 w 328210"/>
                <a:gd name="connsiteY328" fmla="*/ 475520 h 546150"/>
                <a:gd name="connsiteX329" fmla="*/ 8690 w 328210"/>
                <a:gd name="connsiteY329" fmla="*/ 468071 h 546150"/>
                <a:gd name="connsiteX330" fmla="*/ 7450 w 328210"/>
                <a:gd name="connsiteY330" fmla="*/ 468071 h 546150"/>
                <a:gd name="connsiteX331" fmla="*/ 9932 w 328210"/>
                <a:gd name="connsiteY331" fmla="*/ 465588 h 546150"/>
                <a:gd name="connsiteX332" fmla="*/ 8690 w 328210"/>
                <a:gd name="connsiteY332" fmla="*/ 464346 h 546150"/>
                <a:gd name="connsiteX333" fmla="*/ 9932 w 328210"/>
                <a:gd name="connsiteY333" fmla="*/ 464346 h 546150"/>
                <a:gd name="connsiteX334" fmla="*/ 9932 w 328210"/>
                <a:gd name="connsiteY334" fmla="*/ 463105 h 546150"/>
                <a:gd name="connsiteX335" fmla="*/ 13656 w 328210"/>
                <a:gd name="connsiteY335" fmla="*/ 465588 h 546150"/>
                <a:gd name="connsiteX336" fmla="*/ 11174 w 328210"/>
                <a:gd name="connsiteY336" fmla="*/ 468071 h 546150"/>
                <a:gd name="connsiteX337" fmla="*/ 14898 w 328210"/>
                <a:gd name="connsiteY337" fmla="*/ 468071 h 546150"/>
                <a:gd name="connsiteX338" fmla="*/ 16138 w 328210"/>
                <a:gd name="connsiteY338" fmla="*/ 468071 h 546150"/>
                <a:gd name="connsiteX339" fmla="*/ 16138 w 328210"/>
                <a:gd name="connsiteY339" fmla="*/ 461863 h 546150"/>
                <a:gd name="connsiteX340" fmla="*/ 13656 w 328210"/>
                <a:gd name="connsiteY340" fmla="*/ 465588 h 546150"/>
                <a:gd name="connsiteX341" fmla="*/ 8690 w 328210"/>
                <a:gd name="connsiteY341" fmla="*/ 459380 h 546150"/>
                <a:gd name="connsiteX342" fmla="*/ 11174 w 328210"/>
                <a:gd name="connsiteY342" fmla="*/ 455655 h 546150"/>
                <a:gd name="connsiteX343" fmla="*/ 8690 w 328210"/>
                <a:gd name="connsiteY343" fmla="*/ 444481 h 546150"/>
                <a:gd name="connsiteX344" fmla="*/ 11174 w 328210"/>
                <a:gd name="connsiteY344" fmla="*/ 445723 h 546150"/>
                <a:gd name="connsiteX345" fmla="*/ 13656 w 328210"/>
                <a:gd name="connsiteY345" fmla="*/ 433307 h 546150"/>
                <a:gd name="connsiteX346" fmla="*/ 11174 w 328210"/>
                <a:gd name="connsiteY346" fmla="*/ 428341 h 546150"/>
                <a:gd name="connsiteX347" fmla="*/ 9932 w 328210"/>
                <a:gd name="connsiteY347" fmla="*/ 425857 h 546150"/>
                <a:gd name="connsiteX348" fmla="*/ 12414 w 328210"/>
                <a:gd name="connsiteY348" fmla="*/ 424616 h 546150"/>
                <a:gd name="connsiteX349" fmla="*/ 12414 w 328210"/>
                <a:gd name="connsiteY349" fmla="*/ 412200 h 546150"/>
                <a:gd name="connsiteX350" fmla="*/ 8690 w 328210"/>
                <a:gd name="connsiteY350" fmla="*/ 409717 h 546150"/>
                <a:gd name="connsiteX351" fmla="*/ 13656 w 328210"/>
                <a:gd name="connsiteY351" fmla="*/ 404751 h 546150"/>
                <a:gd name="connsiteX352" fmla="*/ 12604 w 328210"/>
                <a:gd name="connsiteY352" fmla="*/ 402118 h 546150"/>
                <a:gd name="connsiteX353" fmla="*/ 11174 w 328210"/>
                <a:gd name="connsiteY353" fmla="*/ 398543 h 546150"/>
                <a:gd name="connsiteX354" fmla="*/ 13656 w 328210"/>
                <a:gd name="connsiteY354" fmla="*/ 399784 h 546150"/>
                <a:gd name="connsiteX355" fmla="*/ 14898 w 328210"/>
                <a:gd name="connsiteY355" fmla="*/ 394818 h 546150"/>
                <a:gd name="connsiteX356" fmla="*/ 14898 w 328210"/>
                <a:gd name="connsiteY356" fmla="*/ 389852 h 546150"/>
                <a:gd name="connsiteX357" fmla="*/ 8690 w 328210"/>
                <a:gd name="connsiteY357" fmla="*/ 393576 h 546150"/>
                <a:gd name="connsiteX358" fmla="*/ 13656 w 328210"/>
                <a:gd name="connsiteY358" fmla="*/ 383644 h 546150"/>
                <a:gd name="connsiteX359" fmla="*/ 13656 w 328210"/>
                <a:gd name="connsiteY359" fmla="*/ 387369 h 546150"/>
                <a:gd name="connsiteX360" fmla="*/ 16138 w 328210"/>
                <a:gd name="connsiteY360" fmla="*/ 377436 h 546150"/>
                <a:gd name="connsiteX361" fmla="*/ 17380 w 328210"/>
                <a:gd name="connsiteY361" fmla="*/ 381161 h 546150"/>
                <a:gd name="connsiteX362" fmla="*/ 17380 w 328210"/>
                <a:gd name="connsiteY362" fmla="*/ 377436 h 546150"/>
                <a:gd name="connsiteX363" fmla="*/ 18622 w 328210"/>
                <a:gd name="connsiteY363" fmla="*/ 377436 h 546150"/>
                <a:gd name="connsiteX364" fmla="*/ 17380 w 328210"/>
                <a:gd name="connsiteY364" fmla="*/ 373711 h 546150"/>
                <a:gd name="connsiteX365" fmla="*/ 17380 w 328210"/>
                <a:gd name="connsiteY365" fmla="*/ 366262 h 546150"/>
                <a:gd name="connsiteX366" fmla="*/ 17380 w 328210"/>
                <a:gd name="connsiteY366" fmla="*/ 362541 h 546150"/>
                <a:gd name="connsiteX367" fmla="*/ 17380 w 328210"/>
                <a:gd name="connsiteY367" fmla="*/ 361295 h 546150"/>
                <a:gd name="connsiteX368" fmla="*/ 18622 w 328210"/>
                <a:gd name="connsiteY368" fmla="*/ 360054 h 546150"/>
                <a:gd name="connsiteX369" fmla="*/ 17536 w 328210"/>
                <a:gd name="connsiteY369" fmla="*/ 354156 h 546150"/>
                <a:gd name="connsiteX370" fmla="*/ 17424 w 328210"/>
                <a:gd name="connsiteY370" fmla="*/ 351274 h 546150"/>
                <a:gd name="connsiteX371" fmla="*/ 18622 w 328210"/>
                <a:gd name="connsiteY371" fmla="*/ 348880 h 546150"/>
                <a:gd name="connsiteX372" fmla="*/ 14898 w 328210"/>
                <a:gd name="connsiteY372" fmla="*/ 333981 h 546150"/>
                <a:gd name="connsiteX373" fmla="*/ 17380 w 328210"/>
                <a:gd name="connsiteY373" fmla="*/ 338947 h 546150"/>
                <a:gd name="connsiteX374" fmla="*/ 18622 w 328210"/>
                <a:gd name="connsiteY374" fmla="*/ 333981 h 546150"/>
                <a:gd name="connsiteX375" fmla="*/ 18622 w 328210"/>
                <a:gd name="connsiteY375" fmla="*/ 326531 h 546150"/>
                <a:gd name="connsiteX376" fmla="*/ 22346 w 328210"/>
                <a:gd name="connsiteY376" fmla="*/ 324048 h 546150"/>
                <a:gd name="connsiteX377" fmla="*/ 18622 w 328210"/>
                <a:gd name="connsiteY377" fmla="*/ 320323 h 546150"/>
                <a:gd name="connsiteX378" fmla="*/ 21104 w 328210"/>
                <a:gd name="connsiteY378" fmla="*/ 317840 h 546150"/>
                <a:gd name="connsiteX379" fmla="*/ 23586 w 328210"/>
                <a:gd name="connsiteY379" fmla="*/ 302941 h 546150"/>
                <a:gd name="connsiteX380" fmla="*/ 22346 w 328210"/>
                <a:gd name="connsiteY380" fmla="*/ 301700 h 546150"/>
                <a:gd name="connsiteX381" fmla="*/ 22346 w 328210"/>
                <a:gd name="connsiteY381" fmla="*/ 285559 h 546150"/>
                <a:gd name="connsiteX382" fmla="*/ 24828 w 328210"/>
                <a:gd name="connsiteY382" fmla="*/ 283076 h 546150"/>
                <a:gd name="connsiteX383" fmla="*/ 23586 w 328210"/>
                <a:gd name="connsiteY383" fmla="*/ 276868 h 546150"/>
                <a:gd name="connsiteX384" fmla="*/ 27312 w 328210"/>
                <a:gd name="connsiteY384" fmla="*/ 280593 h 546150"/>
                <a:gd name="connsiteX385" fmla="*/ 26070 w 328210"/>
                <a:gd name="connsiteY385" fmla="*/ 275627 h 546150"/>
                <a:gd name="connsiteX386" fmla="*/ 27312 w 328210"/>
                <a:gd name="connsiteY386" fmla="*/ 276868 h 546150"/>
                <a:gd name="connsiteX387" fmla="*/ 26070 w 328210"/>
                <a:gd name="connsiteY387" fmla="*/ 269419 h 546150"/>
                <a:gd name="connsiteX388" fmla="*/ 24828 w 328210"/>
                <a:gd name="connsiteY388" fmla="*/ 270660 h 546150"/>
                <a:gd name="connsiteX389" fmla="*/ 27312 w 328210"/>
                <a:gd name="connsiteY389" fmla="*/ 261969 h 546150"/>
                <a:gd name="connsiteX390" fmla="*/ 27312 w 328210"/>
                <a:gd name="connsiteY390" fmla="*/ 264453 h 546150"/>
                <a:gd name="connsiteX391" fmla="*/ 28552 w 328210"/>
                <a:gd name="connsiteY391" fmla="*/ 268177 h 546150"/>
                <a:gd name="connsiteX392" fmla="*/ 29794 w 328210"/>
                <a:gd name="connsiteY392" fmla="*/ 265694 h 546150"/>
                <a:gd name="connsiteX393" fmla="*/ 27312 w 328210"/>
                <a:gd name="connsiteY393" fmla="*/ 260728 h 546150"/>
                <a:gd name="connsiteX394" fmla="*/ 27312 w 328210"/>
                <a:gd name="connsiteY394" fmla="*/ 252037 h 546150"/>
                <a:gd name="connsiteX395" fmla="*/ 29794 w 328210"/>
                <a:gd name="connsiteY395" fmla="*/ 253278 h 546150"/>
                <a:gd name="connsiteX396" fmla="*/ 28552 w 328210"/>
                <a:gd name="connsiteY396" fmla="*/ 248312 h 546150"/>
                <a:gd name="connsiteX397" fmla="*/ 31036 w 328210"/>
                <a:gd name="connsiteY397" fmla="*/ 252037 h 546150"/>
                <a:gd name="connsiteX398" fmla="*/ 29794 w 328210"/>
                <a:gd name="connsiteY398" fmla="*/ 242104 h 546150"/>
                <a:gd name="connsiteX399" fmla="*/ 31036 w 328210"/>
                <a:gd name="connsiteY399" fmla="*/ 242104 h 546150"/>
                <a:gd name="connsiteX400" fmla="*/ 31036 w 328210"/>
                <a:gd name="connsiteY400" fmla="*/ 235896 h 546150"/>
                <a:gd name="connsiteX401" fmla="*/ 28552 w 328210"/>
                <a:gd name="connsiteY401" fmla="*/ 234655 h 546150"/>
                <a:gd name="connsiteX402" fmla="*/ 31036 w 328210"/>
                <a:gd name="connsiteY402" fmla="*/ 228447 h 546150"/>
                <a:gd name="connsiteX403" fmla="*/ 28552 w 328210"/>
                <a:gd name="connsiteY403" fmla="*/ 230930 h 546150"/>
                <a:gd name="connsiteX404" fmla="*/ 33518 w 328210"/>
                <a:gd name="connsiteY404" fmla="*/ 216031 h 546150"/>
                <a:gd name="connsiteX405" fmla="*/ 31036 w 328210"/>
                <a:gd name="connsiteY405" fmla="*/ 219756 h 546150"/>
                <a:gd name="connsiteX406" fmla="*/ 32276 w 328210"/>
                <a:gd name="connsiteY406" fmla="*/ 209823 h 546150"/>
                <a:gd name="connsiteX407" fmla="*/ 33518 w 328210"/>
                <a:gd name="connsiteY407" fmla="*/ 212306 h 546150"/>
                <a:gd name="connsiteX408" fmla="*/ 33518 w 328210"/>
                <a:gd name="connsiteY408" fmla="*/ 208582 h 546150"/>
                <a:gd name="connsiteX409" fmla="*/ 34760 w 328210"/>
                <a:gd name="connsiteY409" fmla="*/ 208582 h 546150"/>
                <a:gd name="connsiteX410" fmla="*/ 33518 w 328210"/>
                <a:gd name="connsiteY410" fmla="*/ 197407 h 546150"/>
                <a:gd name="connsiteX411" fmla="*/ 34760 w 328210"/>
                <a:gd name="connsiteY411" fmla="*/ 191200 h 546150"/>
                <a:gd name="connsiteX412" fmla="*/ 37242 w 328210"/>
                <a:gd name="connsiteY412" fmla="*/ 203615 h 546150"/>
                <a:gd name="connsiteX413" fmla="*/ 37242 w 328210"/>
                <a:gd name="connsiteY413" fmla="*/ 198649 h 546150"/>
                <a:gd name="connsiteX414" fmla="*/ 38484 w 328210"/>
                <a:gd name="connsiteY414" fmla="*/ 202374 h 546150"/>
                <a:gd name="connsiteX415" fmla="*/ 37242 w 328210"/>
                <a:gd name="connsiteY415" fmla="*/ 188716 h 546150"/>
                <a:gd name="connsiteX416" fmla="*/ 37242 w 328210"/>
                <a:gd name="connsiteY416" fmla="*/ 196166 h 546150"/>
                <a:gd name="connsiteX417" fmla="*/ 36000 w 328210"/>
                <a:gd name="connsiteY417" fmla="*/ 189958 h 546150"/>
                <a:gd name="connsiteX418" fmla="*/ 37242 w 328210"/>
                <a:gd name="connsiteY418" fmla="*/ 182509 h 546150"/>
                <a:gd name="connsiteX419" fmla="*/ 37242 w 328210"/>
                <a:gd name="connsiteY419" fmla="*/ 183750 h 546150"/>
                <a:gd name="connsiteX420" fmla="*/ 42208 w 328210"/>
                <a:gd name="connsiteY420" fmla="*/ 172576 h 546150"/>
                <a:gd name="connsiteX421" fmla="*/ 40966 w 328210"/>
                <a:gd name="connsiteY421" fmla="*/ 166368 h 546150"/>
                <a:gd name="connsiteX422" fmla="*/ 37242 w 328210"/>
                <a:gd name="connsiteY422" fmla="*/ 171334 h 546150"/>
                <a:gd name="connsiteX423" fmla="*/ 40966 w 328210"/>
                <a:gd name="connsiteY423" fmla="*/ 155194 h 546150"/>
                <a:gd name="connsiteX424" fmla="*/ 43448 w 328210"/>
                <a:gd name="connsiteY424" fmla="*/ 156435 h 546150"/>
                <a:gd name="connsiteX425" fmla="*/ 42208 w 328210"/>
                <a:gd name="connsiteY425" fmla="*/ 150228 h 546150"/>
                <a:gd name="connsiteX426" fmla="*/ 43448 w 328210"/>
                <a:gd name="connsiteY426" fmla="*/ 148986 h 546150"/>
                <a:gd name="connsiteX427" fmla="*/ 40966 w 328210"/>
                <a:gd name="connsiteY427" fmla="*/ 139053 h 546150"/>
                <a:gd name="connsiteX428" fmla="*/ 43448 w 328210"/>
                <a:gd name="connsiteY428" fmla="*/ 137812 h 546150"/>
                <a:gd name="connsiteX429" fmla="*/ 43448 w 328210"/>
                <a:gd name="connsiteY429" fmla="*/ 131604 h 546150"/>
                <a:gd name="connsiteX430" fmla="*/ 44690 w 328210"/>
                <a:gd name="connsiteY430" fmla="*/ 117947 h 546150"/>
                <a:gd name="connsiteX431" fmla="*/ 44690 w 328210"/>
                <a:gd name="connsiteY431" fmla="*/ 119188 h 546150"/>
                <a:gd name="connsiteX432" fmla="*/ 45932 w 328210"/>
                <a:gd name="connsiteY432" fmla="*/ 85666 h 546150"/>
                <a:gd name="connsiteX433" fmla="*/ 44690 w 328210"/>
                <a:gd name="connsiteY433" fmla="*/ 90632 h 546150"/>
                <a:gd name="connsiteX434" fmla="*/ 45932 w 328210"/>
                <a:gd name="connsiteY434" fmla="*/ 79458 h 546150"/>
                <a:gd name="connsiteX435" fmla="*/ 45932 w 328210"/>
                <a:gd name="connsiteY435" fmla="*/ 81941 h 546150"/>
                <a:gd name="connsiteX436" fmla="*/ 48414 w 328210"/>
                <a:gd name="connsiteY436" fmla="*/ 78216 h 546150"/>
                <a:gd name="connsiteX437" fmla="*/ 47172 w 328210"/>
                <a:gd name="connsiteY437" fmla="*/ 76975 h 546150"/>
                <a:gd name="connsiteX438" fmla="*/ 48414 w 328210"/>
                <a:gd name="connsiteY438" fmla="*/ 76975 h 546150"/>
                <a:gd name="connsiteX439" fmla="*/ 45932 w 328210"/>
                <a:gd name="connsiteY439" fmla="*/ 74492 h 546150"/>
                <a:gd name="connsiteX440" fmla="*/ 52138 w 328210"/>
                <a:gd name="connsiteY440" fmla="*/ 54626 h 546150"/>
                <a:gd name="connsiteX441" fmla="*/ 49656 w 328210"/>
                <a:gd name="connsiteY441" fmla="*/ 59593 h 546150"/>
                <a:gd name="connsiteX442" fmla="*/ 50898 w 328210"/>
                <a:gd name="connsiteY442" fmla="*/ 54626 h 546150"/>
                <a:gd name="connsiteX443" fmla="*/ 48414 w 328210"/>
                <a:gd name="connsiteY443" fmla="*/ 55868 h 546150"/>
                <a:gd name="connsiteX444" fmla="*/ 53380 w 328210"/>
                <a:gd name="connsiteY444" fmla="*/ 29795 h 546150"/>
                <a:gd name="connsiteX445" fmla="*/ 54622 w 328210"/>
                <a:gd name="connsiteY445" fmla="*/ 31036 h 546150"/>
                <a:gd name="connsiteX446" fmla="*/ 53380 w 328210"/>
                <a:gd name="connsiteY446" fmla="*/ 23587 h 546150"/>
                <a:gd name="connsiteX447" fmla="*/ 54622 w 328210"/>
                <a:gd name="connsiteY447" fmla="*/ 23587 h 546150"/>
                <a:gd name="connsiteX448" fmla="*/ 57104 w 328210"/>
                <a:gd name="connsiteY448" fmla="*/ 8688 h 546150"/>
                <a:gd name="connsiteX449" fmla="*/ 65794 w 328210"/>
                <a:gd name="connsiteY449" fmla="*/ 3722 h 546150"/>
                <a:gd name="connsiteX450" fmla="*/ 71416 w 328210"/>
                <a:gd name="connsiteY450" fmla="*/ 0 h 546150"/>
                <a:gd name="connsiteX451" fmla="*/ 75076 w 328210"/>
                <a:gd name="connsiteY451" fmla="*/ 2745 h 546150"/>
                <a:gd name="connsiteX452" fmla="*/ 71416 w 328210"/>
                <a:gd name="connsiteY452" fmla="*/ 2745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328210" h="546150">
                  <a:moveTo>
                    <a:pt x="59644" y="543806"/>
                  </a:moveTo>
                  <a:cubicBezTo>
                    <a:pt x="58074" y="543806"/>
                    <a:pt x="64352" y="543806"/>
                    <a:pt x="62782" y="543806"/>
                  </a:cubicBezTo>
                  <a:cubicBezTo>
                    <a:pt x="58074" y="543806"/>
                    <a:pt x="61212" y="547469"/>
                    <a:pt x="56504" y="545638"/>
                  </a:cubicBezTo>
                  <a:cubicBezTo>
                    <a:pt x="54936" y="543806"/>
                    <a:pt x="56504" y="543806"/>
                    <a:pt x="59644" y="543806"/>
                  </a:cubicBezTo>
                  <a:close/>
                  <a:moveTo>
                    <a:pt x="170290" y="538319"/>
                  </a:moveTo>
                  <a:cubicBezTo>
                    <a:pt x="172120" y="538319"/>
                    <a:pt x="172120" y="541065"/>
                    <a:pt x="173950" y="541065"/>
                  </a:cubicBezTo>
                  <a:lnTo>
                    <a:pt x="170290" y="541065"/>
                  </a:lnTo>
                  <a:close/>
                  <a:moveTo>
                    <a:pt x="166170" y="538319"/>
                  </a:moveTo>
                  <a:cubicBezTo>
                    <a:pt x="168916" y="538319"/>
                    <a:pt x="164796" y="541065"/>
                    <a:pt x="164796" y="541065"/>
                  </a:cubicBezTo>
                  <a:cubicBezTo>
                    <a:pt x="159304" y="541065"/>
                    <a:pt x="164796" y="541065"/>
                    <a:pt x="166170" y="538319"/>
                  </a:cubicBezTo>
                  <a:close/>
                  <a:moveTo>
                    <a:pt x="153000" y="534961"/>
                  </a:moveTo>
                  <a:cubicBezTo>
                    <a:pt x="154862" y="534805"/>
                    <a:pt x="156414" y="535116"/>
                    <a:pt x="156414" y="536358"/>
                  </a:cubicBezTo>
                  <a:cubicBezTo>
                    <a:pt x="153930" y="536358"/>
                    <a:pt x="148966" y="536358"/>
                    <a:pt x="148966" y="537599"/>
                  </a:cubicBezTo>
                  <a:cubicBezTo>
                    <a:pt x="145240" y="536358"/>
                    <a:pt x="153930" y="537599"/>
                    <a:pt x="150206" y="536358"/>
                  </a:cubicBezTo>
                  <a:lnTo>
                    <a:pt x="147724" y="536358"/>
                  </a:lnTo>
                  <a:cubicBezTo>
                    <a:pt x="148966" y="535737"/>
                    <a:pt x="151138" y="535116"/>
                    <a:pt x="153000" y="534961"/>
                  </a:cubicBezTo>
                  <a:close/>
                  <a:moveTo>
                    <a:pt x="219724" y="534652"/>
                  </a:moveTo>
                  <a:lnTo>
                    <a:pt x="221782" y="535567"/>
                  </a:lnTo>
                  <a:lnTo>
                    <a:pt x="223844" y="536483"/>
                  </a:lnTo>
                  <a:lnTo>
                    <a:pt x="222470" y="536483"/>
                  </a:lnTo>
                  <a:lnTo>
                    <a:pt x="221096" y="535567"/>
                  </a:lnTo>
                  <a:close/>
                  <a:moveTo>
                    <a:pt x="313110" y="532821"/>
                  </a:moveTo>
                  <a:lnTo>
                    <a:pt x="315168" y="533850"/>
                  </a:lnTo>
                  <a:lnTo>
                    <a:pt x="315738" y="533565"/>
                  </a:lnTo>
                  <a:close/>
                  <a:moveTo>
                    <a:pt x="313106" y="532820"/>
                  </a:moveTo>
                  <a:lnTo>
                    <a:pt x="313108" y="532820"/>
                  </a:lnTo>
                  <a:lnTo>
                    <a:pt x="317228" y="532820"/>
                  </a:lnTo>
                  <a:lnTo>
                    <a:pt x="328210" y="532820"/>
                  </a:lnTo>
                  <a:lnTo>
                    <a:pt x="325464" y="536483"/>
                  </a:lnTo>
                  <a:lnTo>
                    <a:pt x="325464" y="534652"/>
                  </a:lnTo>
                  <a:cubicBezTo>
                    <a:pt x="323404" y="533736"/>
                    <a:pt x="321002" y="534194"/>
                    <a:pt x="318770" y="534423"/>
                  </a:cubicBezTo>
                  <a:lnTo>
                    <a:pt x="316716" y="533842"/>
                  </a:lnTo>
                  <a:lnTo>
                    <a:pt x="315854" y="535567"/>
                  </a:lnTo>
                  <a:lnTo>
                    <a:pt x="313108" y="532821"/>
                  </a:lnTo>
                  <a:close/>
                  <a:moveTo>
                    <a:pt x="274656" y="532820"/>
                  </a:moveTo>
                  <a:cubicBezTo>
                    <a:pt x="274656" y="533919"/>
                    <a:pt x="277402" y="535018"/>
                    <a:pt x="281522" y="536117"/>
                  </a:cubicBezTo>
                  <a:cubicBezTo>
                    <a:pt x="278776" y="536117"/>
                    <a:pt x="278776" y="537216"/>
                    <a:pt x="278776" y="537216"/>
                  </a:cubicBezTo>
                  <a:cubicBezTo>
                    <a:pt x="277402" y="535018"/>
                    <a:pt x="276030" y="535018"/>
                    <a:pt x="274656" y="532820"/>
                  </a:cubicBezTo>
                  <a:close/>
                  <a:moveTo>
                    <a:pt x="262754" y="532820"/>
                  </a:moveTo>
                  <a:cubicBezTo>
                    <a:pt x="262754" y="534652"/>
                    <a:pt x="262754" y="534652"/>
                    <a:pt x="260924" y="534652"/>
                  </a:cubicBezTo>
                  <a:lnTo>
                    <a:pt x="260924" y="536483"/>
                  </a:lnTo>
                  <a:lnTo>
                    <a:pt x="258180" y="534652"/>
                  </a:lnTo>
                  <a:close/>
                  <a:moveTo>
                    <a:pt x="216066" y="532820"/>
                  </a:moveTo>
                  <a:lnTo>
                    <a:pt x="217896" y="535567"/>
                  </a:lnTo>
                  <a:lnTo>
                    <a:pt x="214236" y="535567"/>
                  </a:lnTo>
                  <a:close/>
                  <a:moveTo>
                    <a:pt x="246580" y="528705"/>
                  </a:moveTo>
                  <a:cubicBezTo>
                    <a:pt x="251464" y="528705"/>
                    <a:pt x="242918" y="530077"/>
                    <a:pt x="249022" y="530077"/>
                  </a:cubicBezTo>
                  <a:cubicBezTo>
                    <a:pt x="246580" y="530077"/>
                    <a:pt x="249022" y="531450"/>
                    <a:pt x="244140" y="531450"/>
                  </a:cubicBezTo>
                  <a:cubicBezTo>
                    <a:pt x="242918" y="530077"/>
                    <a:pt x="245360" y="530077"/>
                    <a:pt x="246580" y="528705"/>
                  </a:cubicBezTo>
                  <a:close/>
                  <a:moveTo>
                    <a:pt x="12414" y="527667"/>
                  </a:moveTo>
                  <a:lnTo>
                    <a:pt x="12414" y="528908"/>
                  </a:lnTo>
                  <a:lnTo>
                    <a:pt x="12166" y="528163"/>
                  </a:lnTo>
                  <a:close/>
                  <a:moveTo>
                    <a:pt x="300746" y="527332"/>
                  </a:moveTo>
                  <a:cubicBezTo>
                    <a:pt x="299372" y="529162"/>
                    <a:pt x="297998" y="530993"/>
                    <a:pt x="297998" y="529162"/>
                  </a:cubicBezTo>
                  <a:cubicBezTo>
                    <a:pt x="297998" y="530993"/>
                    <a:pt x="297998" y="530993"/>
                    <a:pt x="296624" y="529162"/>
                  </a:cubicBezTo>
                  <a:close/>
                  <a:moveTo>
                    <a:pt x="294432" y="527332"/>
                  </a:moveTo>
                  <a:lnTo>
                    <a:pt x="294680" y="527951"/>
                  </a:lnTo>
                  <a:lnTo>
                    <a:pt x="295530" y="530077"/>
                  </a:lnTo>
                  <a:lnTo>
                    <a:pt x="293334" y="530077"/>
                  </a:lnTo>
                  <a:lnTo>
                    <a:pt x="294028" y="528342"/>
                  </a:lnTo>
                  <a:close/>
                  <a:moveTo>
                    <a:pt x="280152" y="527332"/>
                  </a:moveTo>
                  <a:lnTo>
                    <a:pt x="284078" y="529077"/>
                  </a:lnTo>
                  <a:lnTo>
                    <a:pt x="284270" y="529162"/>
                  </a:lnTo>
                  <a:lnTo>
                    <a:pt x="284010" y="529335"/>
                  </a:lnTo>
                  <a:lnTo>
                    <a:pt x="281524" y="530993"/>
                  </a:lnTo>
                  <a:cubicBezTo>
                    <a:pt x="281524" y="529162"/>
                    <a:pt x="280152" y="529162"/>
                    <a:pt x="280152" y="527332"/>
                  </a:cubicBezTo>
                  <a:close/>
                  <a:moveTo>
                    <a:pt x="278774" y="527332"/>
                  </a:moveTo>
                  <a:cubicBezTo>
                    <a:pt x="277400" y="527332"/>
                    <a:pt x="277400" y="527332"/>
                    <a:pt x="277400" y="530077"/>
                  </a:cubicBezTo>
                  <a:lnTo>
                    <a:pt x="274652" y="530077"/>
                  </a:lnTo>
                  <a:close/>
                  <a:moveTo>
                    <a:pt x="269164" y="527332"/>
                  </a:moveTo>
                  <a:cubicBezTo>
                    <a:pt x="272826" y="527332"/>
                    <a:pt x="272826" y="530077"/>
                    <a:pt x="272826" y="530077"/>
                  </a:cubicBezTo>
                  <a:cubicBezTo>
                    <a:pt x="272826" y="530077"/>
                    <a:pt x="272826" y="530077"/>
                    <a:pt x="270996" y="530077"/>
                  </a:cubicBezTo>
                  <a:lnTo>
                    <a:pt x="269164" y="530077"/>
                  </a:lnTo>
                  <a:close/>
                  <a:moveTo>
                    <a:pt x="265498" y="527332"/>
                  </a:moveTo>
                  <a:lnTo>
                    <a:pt x="267330" y="527332"/>
                  </a:lnTo>
                  <a:lnTo>
                    <a:pt x="263668" y="530077"/>
                  </a:lnTo>
                  <a:close/>
                  <a:moveTo>
                    <a:pt x="256344" y="527332"/>
                  </a:moveTo>
                  <a:cubicBezTo>
                    <a:pt x="257260" y="527332"/>
                    <a:pt x="257260" y="530077"/>
                    <a:pt x="256344" y="530077"/>
                  </a:cubicBezTo>
                  <a:cubicBezTo>
                    <a:pt x="255428" y="530077"/>
                    <a:pt x="253596" y="530077"/>
                    <a:pt x="252680" y="530077"/>
                  </a:cubicBezTo>
                  <a:cubicBezTo>
                    <a:pt x="253596" y="527332"/>
                    <a:pt x="254512" y="527332"/>
                    <a:pt x="256344" y="527332"/>
                  </a:cubicBezTo>
                  <a:close/>
                  <a:moveTo>
                    <a:pt x="246580" y="527332"/>
                  </a:moveTo>
                  <a:cubicBezTo>
                    <a:pt x="247802" y="527332"/>
                    <a:pt x="249022" y="527332"/>
                    <a:pt x="250242" y="528705"/>
                  </a:cubicBezTo>
                  <a:cubicBezTo>
                    <a:pt x="249022" y="528705"/>
                    <a:pt x="247802" y="528705"/>
                    <a:pt x="246580" y="528705"/>
                  </a:cubicBezTo>
                  <a:cubicBezTo>
                    <a:pt x="242918" y="528705"/>
                    <a:pt x="241698" y="528705"/>
                    <a:pt x="241698" y="528705"/>
                  </a:cubicBezTo>
                  <a:close/>
                  <a:moveTo>
                    <a:pt x="233458" y="527332"/>
                  </a:moveTo>
                  <a:lnTo>
                    <a:pt x="234220" y="527739"/>
                  </a:lnTo>
                  <a:lnTo>
                    <a:pt x="234830" y="527332"/>
                  </a:lnTo>
                  <a:lnTo>
                    <a:pt x="234692" y="527606"/>
                  </a:lnTo>
                  <a:lnTo>
                    <a:pt x="235356" y="527332"/>
                  </a:lnTo>
                  <a:lnTo>
                    <a:pt x="235674" y="528514"/>
                  </a:lnTo>
                  <a:lnTo>
                    <a:pt x="240324" y="530993"/>
                  </a:lnTo>
                  <a:lnTo>
                    <a:pt x="237578" y="530993"/>
                  </a:lnTo>
                  <a:lnTo>
                    <a:pt x="236342" y="530993"/>
                  </a:lnTo>
                  <a:lnTo>
                    <a:pt x="236624" y="532040"/>
                  </a:lnTo>
                  <a:lnTo>
                    <a:pt x="234932" y="530993"/>
                  </a:lnTo>
                  <a:lnTo>
                    <a:pt x="233240" y="530993"/>
                  </a:lnTo>
                  <a:lnTo>
                    <a:pt x="236624" y="532040"/>
                  </a:lnTo>
                  <a:lnTo>
                    <a:pt x="237892" y="536749"/>
                  </a:lnTo>
                  <a:cubicBezTo>
                    <a:pt x="234090" y="535179"/>
                    <a:pt x="230286" y="535179"/>
                    <a:pt x="229020" y="536749"/>
                  </a:cubicBezTo>
                  <a:cubicBezTo>
                    <a:pt x="229020" y="536749"/>
                    <a:pt x="230286" y="536749"/>
                    <a:pt x="230286" y="535179"/>
                  </a:cubicBezTo>
                  <a:lnTo>
                    <a:pt x="226484" y="536749"/>
                  </a:lnTo>
                  <a:lnTo>
                    <a:pt x="231132" y="530993"/>
                  </a:lnTo>
                  <a:lnTo>
                    <a:pt x="230712" y="530993"/>
                  </a:lnTo>
                  <a:lnTo>
                    <a:pt x="231398" y="530077"/>
                  </a:lnTo>
                  <a:lnTo>
                    <a:pt x="230708" y="530077"/>
                  </a:lnTo>
                  <a:lnTo>
                    <a:pt x="232030" y="529196"/>
                  </a:lnTo>
                  <a:lnTo>
                    <a:pt x="231554" y="528901"/>
                  </a:lnTo>
                  <a:lnTo>
                    <a:pt x="232608" y="528466"/>
                  </a:lnTo>
                  <a:close/>
                  <a:moveTo>
                    <a:pt x="225220" y="527332"/>
                  </a:moveTo>
                  <a:lnTo>
                    <a:pt x="227966" y="527332"/>
                  </a:lnTo>
                  <a:lnTo>
                    <a:pt x="227966" y="530077"/>
                  </a:lnTo>
                  <a:close/>
                  <a:moveTo>
                    <a:pt x="260532" y="521834"/>
                  </a:moveTo>
                  <a:cubicBezTo>
                    <a:pt x="258962" y="523666"/>
                    <a:pt x="262100" y="525497"/>
                    <a:pt x="260532" y="525497"/>
                  </a:cubicBezTo>
                  <a:cubicBezTo>
                    <a:pt x="257392" y="525497"/>
                    <a:pt x="255822" y="525497"/>
                    <a:pt x="252684" y="525497"/>
                  </a:cubicBezTo>
                  <a:cubicBezTo>
                    <a:pt x="255822" y="525497"/>
                    <a:pt x="257392" y="523666"/>
                    <a:pt x="260532" y="521834"/>
                  </a:cubicBezTo>
                  <a:close/>
                  <a:moveTo>
                    <a:pt x="17380" y="350121"/>
                  </a:moveTo>
                  <a:lnTo>
                    <a:pt x="17424" y="351274"/>
                  </a:lnTo>
                  <a:lnTo>
                    <a:pt x="17380" y="351363"/>
                  </a:lnTo>
                  <a:cubicBezTo>
                    <a:pt x="17380" y="350121"/>
                    <a:pt x="17380" y="350121"/>
                    <a:pt x="17380" y="350121"/>
                  </a:cubicBezTo>
                  <a:close/>
                  <a:moveTo>
                    <a:pt x="75076" y="5488"/>
                  </a:moveTo>
                  <a:lnTo>
                    <a:pt x="71416" y="9151"/>
                  </a:lnTo>
                  <a:lnTo>
                    <a:pt x="71416" y="7320"/>
                  </a:lnTo>
                  <a:close/>
                  <a:moveTo>
                    <a:pt x="65794" y="2480"/>
                  </a:moveTo>
                  <a:cubicBezTo>
                    <a:pt x="67034" y="2480"/>
                    <a:pt x="64552" y="9930"/>
                    <a:pt x="67034" y="11171"/>
                  </a:cubicBezTo>
                  <a:lnTo>
                    <a:pt x="64552" y="19862"/>
                  </a:lnTo>
                  <a:cubicBezTo>
                    <a:pt x="64552" y="19862"/>
                    <a:pt x="65794" y="21104"/>
                    <a:pt x="65794" y="19862"/>
                  </a:cubicBezTo>
                  <a:cubicBezTo>
                    <a:pt x="65794" y="21104"/>
                    <a:pt x="65794" y="23587"/>
                    <a:pt x="67034" y="21104"/>
                  </a:cubicBezTo>
                  <a:cubicBezTo>
                    <a:pt x="59586" y="39727"/>
                    <a:pt x="62070" y="59593"/>
                    <a:pt x="58346" y="78216"/>
                  </a:cubicBezTo>
                  <a:cubicBezTo>
                    <a:pt x="58346" y="80699"/>
                    <a:pt x="58346" y="79458"/>
                    <a:pt x="59586" y="78216"/>
                  </a:cubicBezTo>
                  <a:cubicBezTo>
                    <a:pt x="57104" y="81941"/>
                    <a:pt x="59586" y="81941"/>
                    <a:pt x="59586" y="84424"/>
                  </a:cubicBezTo>
                  <a:lnTo>
                    <a:pt x="57104" y="89390"/>
                  </a:lnTo>
                  <a:cubicBezTo>
                    <a:pt x="58346" y="91874"/>
                    <a:pt x="58346" y="90632"/>
                    <a:pt x="59586" y="90632"/>
                  </a:cubicBezTo>
                  <a:cubicBezTo>
                    <a:pt x="58346" y="99323"/>
                    <a:pt x="54622" y="109256"/>
                    <a:pt x="55862" y="117947"/>
                  </a:cubicBezTo>
                  <a:cubicBezTo>
                    <a:pt x="54622" y="119188"/>
                    <a:pt x="53380" y="116705"/>
                    <a:pt x="53380" y="119188"/>
                  </a:cubicBezTo>
                  <a:cubicBezTo>
                    <a:pt x="57104" y="115464"/>
                    <a:pt x="53380" y="129121"/>
                    <a:pt x="55862" y="126638"/>
                  </a:cubicBezTo>
                  <a:cubicBezTo>
                    <a:pt x="52138" y="129121"/>
                    <a:pt x="54622" y="139053"/>
                    <a:pt x="49656" y="136570"/>
                  </a:cubicBezTo>
                  <a:cubicBezTo>
                    <a:pt x="48414" y="140295"/>
                    <a:pt x="50898" y="140295"/>
                    <a:pt x="52138" y="139053"/>
                  </a:cubicBezTo>
                  <a:cubicBezTo>
                    <a:pt x="50898" y="144020"/>
                    <a:pt x="50898" y="146503"/>
                    <a:pt x="52138" y="151469"/>
                  </a:cubicBezTo>
                  <a:cubicBezTo>
                    <a:pt x="50898" y="153952"/>
                    <a:pt x="50898" y="172576"/>
                    <a:pt x="45932" y="176301"/>
                  </a:cubicBezTo>
                  <a:cubicBezTo>
                    <a:pt x="49656" y="173818"/>
                    <a:pt x="48414" y="176301"/>
                    <a:pt x="48414" y="180025"/>
                  </a:cubicBezTo>
                  <a:lnTo>
                    <a:pt x="50898" y="177542"/>
                  </a:lnTo>
                  <a:lnTo>
                    <a:pt x="49656" y="183750"/>
                  </a:lnTo>
                  <a:lnTo>
                    <a:pt x="49656" y="184992"/>
                  </a:lnTo>
                  <a:cubicBezTo>
                    <a:pt x="49656" y="186233"/>
                    <a:pt x="48414" y="183750"/>
                    <a:pt x="48414" y="187475"/>
                  </a:cubicBezTo>
                  <a:cubicBezTo>
                    <a:pt x="47172" y="191200"/>
                    <a:pt x="48414" y="191200"/>
                    <a:pt x="48414" y="193683"/>
                  </a:cubicBezTo>
                  <a:lnTo>
                    <a:pt x="49656" y="193683"/>
                  </a:lnTo>
                  <a:lnTo>
                    <a:pt x="48414" y="196166"/>
                  </a:lnTo>
                  <a:cubicBezTo>
                    <a:pt x="48414" y="197407"/>
                    <a:pt x="48414" y="188716"/>
                    <a:pt x="45932" y="194924"/>
                  </a:cubicBezTo>
                  <a:cubicBezTo>
                    <a:pt x="47172" y="194924"/>
                    <a:pt x="48414" y="199891"/>
                    <a:pt x="47172" y="201132"/>
                  </a:cubicBezTo>
                  <a:cubicBezTo>
                    <a:pt x="48414" y="197407"/>
                    <a:pt x="45932" y="197407"/>
                    <a:pt x="45932" y="199891"/>
                  </a:cubicBezTo>
                  <a:lnTo>
                    <a:pt x="44690" y="203615"/>
                  </a:lnTo>
                  <a:lnTo>
                    <a:pt x="48414" y="202374"/>
                  </a:lnTo>
                  <a:cubicBezTo>
                    <a:pt x="45932" y="216031"/>
                    <a:pt x="43448" y="230930"/>
                    <a:pt x="42208" y="245829"/>
                  </a:cubicBezTo>
                  <a:cubicBezTo>
                    <a:pt x="39724" y="244587"/>
                    <a:pt x="40966" y="255762"/>
                    <a:pt x="37242" y="254520"/>
                  </a:cubicBezTo>
                  <a:lnTo>
                    <a:pt x="38484" y="253278"/>
                  </a:lnTo>
                  <a:cubicBezTo>
                    <a:pt x="38484" y="250795"/>
                    <a:pt x="36000" y="254520"/>
                    <a:pt x="36000" y="257003"/>
                  </a:cubicBezTo>
                  <a:cubicBezTo>
                    <a:pt x="37242" y="254520"/>
                    <a:pt x="38484" y="263211"/>
                    <a:pt x="39724" y="255762"/>
                  </a:cubicBezTo>
                  <a:lnTo>
                    <a:pt x="40966" y="261969"/>
                  </a:lnTo>
                  <a:cubicBezTo>
                    <a:pt x="45932" y="265694"/>
                    <a:pt x="38484" y="276868"/>
                    <a:pt x="38484" y="285559"/>
                  </a:cubicBezTo>
                  <a:cubicBezTo>
                    <a:pt x="39724" y="293009"/>
                    <a:pt x="34760" y="302941"/>
                    <a:pt x="36000" y="304183"/>
                  </a:cubicBezTo>
                  <a:lnTo>
                    <a:pt x="34760" y="305425"/>
                  </a:lnTo>
                  <a:cubicBezTo>
                    <a:pt x="36000" y="311632"/>
                    <a:pt x="36000" y="312874"/>
                    <a:pt x="34760" y="320323"/>
                  </a:cubicBezTo>
                  <a:cubicBezTo>
                    <a:pt x="33518" y="320323"/>
                    <a:pt x="33518" y="319082"/>
                    <a:pt x="32276" y="320323"/>
                  </a:cubicBezTo>
                  <a:cubicBezTo>
                    <a:pt x="34760" y="322807"/>
                    <a:pt x="34760" y="325290"/>
                    <a:pt x="34760" y="330256"/>
                  </a:cubicBezTo>
                  <a:lnTo>
                    <a:pt x="33518" y="330256"/>
                  </a:lnTo>
                  <a:lnTo>
                    <a:pt x="32276" y="338947"/>
                  </a:lnTo>
                  <a:cubicBezTo>
                    <a:pt x="28552" y="337705"/>
                    <a:pt x="34760" y="353846"/>
                    <a:pt x="28552" y="355088"/>
                  </a:cubicBezTo>
                  <a:cubicBezTo>
                    <a:pt x="31036" y="357571"/>
                    <a:pt x="29794" y="363779"/>
                    <a:pt x="31036" y="366262"/>
                  </a:cubicBezTo>
                  <a:lnTo>
                    <a:pt x="29794" y="366262"/>
                  </a:lnTo>
                  <a:cubicBezTo>
                    <a:pt x="32276" y="369986"/>
                    <a:pt x="28552" y="376194"/>
                    <a:pt x="28552" y="379919"/>
                  </a:cubicBezTo>
                  <a:cubicBezTo>
                    <a:pt x="28552" y="382402"/>
                    <a:pt x="28552" y="381161"/>
                    <a:pt x="29794" y="379919"/>
                  </a:cubicBezTo>
                  <a:cubicBezTo>
                    <a:pt x="27312" y="384885"/>
                    <a:pt x="31036" y="393576"/>
                    <a:pt x="29794" y="396060"/>
                  </a:cubicBezTo>
                  <a:cubicBezTo>
                    <a:pt x="29794" y="398543"/>
                    <a:pt x="28552" y="396060"/>
                    <a:pt x="27312" y="397301"/>
                  </a:cubicBezTo>
                  <a:cubicBezTo>
                    <a:pt x="27312" y="402267"/>
                    <a:pt x="31036" y="397301"/>
                    <a:pt x="28552" y="403509"/>
                  </a:cubicBezTo>
                  <a:cubicBezTo>
                    <a:pt x="28552" y="402267"/>
                    <a:pt x="28552" y="401026"/>
                    <a:pt x="28552" y="401026"/>
                  </a:cubicBezTo>
                  <a:cubicBezTo>
                    <a:pt x="27312" y="403509"/>
                    <a:pt x="21104" y="408475"/>
                    <a:pt x="22346" y="410958"/>
                  </a:cubicBezTo>
                  <a:lnTo>
                    <a:pt x="23586" y="409717"/>
                  </a:lnTo>
                  <a:cubicBezTo>
                    <a:pt x="24828" y="414683"/>
                    <a:pt x="18622" y="419649"/>
                    <a:pt x="21104" y="420891"/>
                  </a:cubicBezTo>
                  <a:lnTo>
                    <a:pt x="23586" y="420891"/>
                  </a:lnTo>
                  <a:cubicBezTo>
                    <a:pt x="19862" y="428341"/>
                    <a:pt x="23586" y="424616"/>
                    <a:pt x="21104" y="432065"/>
                  </a:cubicBezTo>
                  <a:lnTo>
                    <a:pt x="21104" y="438273"/>
                  </a:lnTo>
                  <a:cubicBezTo>
                    <a:pt x="21104" y="443239"/>
                    <a:pt x="21104" y="443239"/>
                    <a:pt x="19862" y="448206"/>
                  </a:cubicBezTo>
                  <a:cubicBezTo>
                    <a:pt x="19862" y="448206"/>
                    <a:pt x="19862" y="450689"/>
                    <a:pt x="19862" y="451930"/>
                  </a:cubicBezTo>
                  <a:cubicBezTo>
                    <a:pt x="21104" y="451930"/>
                    <a:pt x="19862" y="461863"/>
                    <a:pt x="18622" y="464346"/>
                  </a:cubicBezTo>
                  <a:cubicBezTo>
                    <a:pt x="18622" y="460621"/>
                    <a:pt x="18622" y="461863"/>
                    <a:pt x="17380" y="463105"/>
                  </a:cubicBezTo>
                  <a:cubicBezTo>
                    <a:pt x="18622" y="465588"/>
                    <a:pt x="18622" y="466829"/>
                    <a:pt x="17380" y="469312"/>
                  </a:cubicBezTo>
                  <a:cubicBezTo>
                    <a:pt x="19862" y="470554"/>
                    <a:pt x="22346" y="471796"/>
                    <a:pt x="22346" y="476762"/>
                  </a:cubicBezTo>
                  <a:cubicBezTo>
                    <a:pt x="21104" y="475520"/>
                    <a:pt x="21104" y="474279"/>
                    <a:pt x="21104" y="475520"/>
                  </a:cubicBezTo>
                  <a:lnTo>
                    <a:pt x="21104" y="476762"/>
                  </a:lnTo>
                  <a:cubicBezTo>
                    <a:pt x="21104" y="478003"/>
                    <a:pt x="19862" y="476762"/>
                    <a:pt x="18622" y="476762"/>
                  </a:cubicBezTo>
                  <a:cubicBezTo>
                    <a:pt x="21104" y="481728"/>
                    <a:pt x="18622" y="482970"/>
                    <a:pt x="18622" y="489178"/>
                  </a:cubicBezTo>
                  <a:cubicBezTo>
                    <a:pt x="18622" y="487936"/>
                    <a:pt x="17380" y="489178"/>
                    <a:pt x="17380" y="489178"/>
                  </a:cubicBezTo>
                  <a:cubicBezTo>
                    <a:pt x="19862" y="490419"/>
                    <a:pt x="13656" y="496627"/>
                    <a:pt x="17380" y="495386"/>
                  </a:cubicBezTo>
                  <a:cubicBezTo>
                    <a:pt x="16138" y="500352"/>
                    <a:pt x="14898" y="507801"/>
                    <a:pt x="14898" y="514009"/>
                  </a:cubicBezTo>
                  <a:cubicBezTo>
                    <a:pt x="13656" y="521459"/>
                    <a:pt x="13656" y="522700"/>
                    <a:pt x="11174" y="525183"/>
                  </a:cubicBezTo>
                  <a:lnTo>
                    <a:pt x="12166" y="528163"/>
                  </a:lnTo>
                  <a:lnTo>
                    <a:pt x="11174" y="530150"/>
                  </a:lnTo>
                  <a:cubicBezTo>
                    <a:pt x="13656" y="528908"/>
                    <a:pt x="14898" y="527667"/>
                    <a:pt x="14898" y="527667"/>
                  </a:cubicBezTo>
                  <a:cubicBezTo>
                    <a:pt x="17380" y="527667"/>
                    <a:pt x="17380" y="527667"/>
                    <a:pt x="18622" y="526425"/>
                  </a:cubicBezTo>
                  <a:cubicBezTo>
                    <a:pt x="17380" y="527667"/>
                    <a:pt x="17380" y="528908"/>
                    <a:pt x="19862" y="530150"/>
                  </a:cubicBezTo>
                  <a:cubicBezTo>
                    <a:pt x="21104" y="528908"/>
                    <a:pt x="22346" y="527667"/>
                    <a:pt x="23586" y="527667"/>
                  </a:cubicBezTo>
                  <a:lnTo>
                    <a:pt x="24828" y="530150"/>
                  </a:lnTo>
                  <a:cubicBezTo>
                    <a:pt x="26070" y="528908"/>
                    <a:pt x="28552" y="528908"/>
                    <a:pt x="31036" y="528908"/>
                  </a:cubicBezTo>
                  <a:cubicBezTo>
                    <a:pt x="28552" y="528908"/>
                    <a:pt x="29794" y="530150"/>
                    <a:pt x="29794" y="530150"/>
                  </a:cubicBezTo>
                  <a:cubicBezTo>
                    <a:pt x="31036" y="526425"/>
                    <a:pt x="38484" y="527667"/>
                    <a:pt x="40966" y="526425"/>
                  </a:cubicBezTo>
                  <a:cubicBezTo>
                    <a:pt x="42208" y="528908"/>
                    <a:pt x="45932" y="525183"/>
                    <a:pt x="45932" y="527667"/>
                  </a:cubicBezTo>
                  <a:cubicBezTo>
                    <a:pt x="47172" y="527667"/>
                    <a:pt x="48414" y="527667"/>
                    <a:pt x="49656" y="526425"/>
                  </a:cubicBezTo>
                  <a:cubicBezTo>
                    <a:pt x="48414" y="526425"/>
                    <a:pt x="48414" y="523942"/>
                    <a:pt x="49656" y="525183"/>
                  </a:cubicBezTo>
                  <a:lnTo>
                    <a:pt x="50898" y="525183"/>
                  </a:lnTo>
                  <a:lnTo>
                    <a:pt x="50898" y="526425"/>
                  </a:lnTo>
                  <a:cubicBezTo>
                    <a:pt x="52138" y="526425"/>
                    <a:pt x="54622" y="526425"/>
                    <a:pt x="55862" y="526425"/>
                  </a:cubicBezTo>
                  <a:cubicBezTo>
                    <a:pt x="55862" y="526425"/>
                    <a:pt x="54622" y="526425"/>
                    <a:pt x="54622" y="525183"/>
                  </a:cubicBezTo>
                  <a:cubicBezTo>
                    <a:pt x="54622" y="525183"/>
                    <a:pt x="55862" y="526425"/>
                    <a:pt x="57104" y="526425"/>
                  </a:cubicBezTo>
                  <a:cubicBezTo>
                    <a:pt x="58346" y="526425"/>
                    <a:pt x="58346" y="526425"/>
                    <a:pt x="59586" y="526425"/>
                  </a:cubicBezTo>
                  <a:cubicBezTo>
                    <a:pt x="65794" y="527667"/>
                    <a:pt x="74484" y="522700"/>
                    <a:pt x="81932" y="526425"/>
                  </a:cubicBezTo>
                  <a:cubicBezTo>
                    <a:pt x="80690" y="526425"/>
                    <a:pt x="79448" y="526425"/>
                    <a:pt x="78208" y="526425"/>
                  </a:cubicBezTo>
                  <a:cubicBezTo>
                    <a:pt x="84414" y="526425"/>
                    <a:pt x="89380" y="527667"/>
                    <a:pt x="93104" y="527667"/>
                  </a:cubicBezTo>
                  <a:lnTo>
                    <a:pt x="93104" y="526425"/>
                  </a:lnTo>
                  <a:cubicBezTo>
                    <a:pt x="98070" y="525183"/>
                    <a:pt x="101794" y="523942"/>
                    <a:pt x="105518" y="523942"/>
                  </a:cubicBezTo>
                  <a:lnTo>
                    <a:pt x="105518" y="522700"/>
                  </a:lnTo>
                  <a:cubicBezTo>
                    <a:pt x="109242" y="523942"/>
                    <a:pt x="121654" y="521459"/>
                    <a:pt x="124138" y="523942"/>
                  </a:cubicBezTo>
                  <a:cubicBezTo>
                    <a:pt x="124138" y="522700"/>
                    <a:pt x="130344" y="523942"/>
                    <a:pt x="134068" y="523942"/>
                  </a:cubicBezTo>
                  <a:lnTo>
                    <a:pt x="135310" y="525183"/>
                  </a:lnTo>
                  <a:cubicBezTo>
                    <a:pt x="137792" y="526425"/>
                    <a:pt x="140276" y="525183"/>
                    <a:pt x="142758" y="525183"/>
                  </a:cubicBezTo>
                  <a:cubicBezTo>
                    <a:pt x="150206" y="527667"/>
                    <a:pt x="157654" y="525183"/>
                    <a:pt x="163862" y="525183"/>
                  </a:cubicBezTo>
                  <a:lnTo>
                    <a:pt x="163862" y="526425"/>
                  </a:lnTo>
                  <a:lnTo>
                    <a:pt x="170068" y="525183"/>
                  </a:lnTo>
                  <a:cubicBezTo>
                    <a:pt x="168826" y="526425"/>
                    <a:pt x="171310" y="523942"/>
                    <a:pt x="173792" y="523942"/>
                  </a:cubicBezTo>
                  <a:cubicBezTo>
                    <a:pt x="176276" y="523942"/>
                    <a:pt x="180000" y="523942"/>
                    <a:pt x="182482" y="525183"/>
                  </a:cubicBezTo>
                  <a:lnTo>
                    <a:pt x="186206" y="525183"/>
                  </a:lnTo>
                  <a:cubicBezTo>
                    <a:pt x="181240" y="526425"/>
                    <a:pt x="187448" y="526425"/>
                    <a:pt x="187448" y="527667"/>
                  </a:cubicBezTo>
                  <a:lnTo>
                    <a:pt x="189930" y="526425"/>
                  </a:lnTo>
                  <a:cubicBezTo>
                    <a:pt x="191172" y="527667"/>
                    <a:pt x="187448" y="527667"/>
                    <a:pt x="189930" y="527667"/>
                  </a:cubicBezTo>
                  <a:cubicBezTo>
                    <a:pt x="191172" y="527667"/>
                    <a:pt x="197378" y="527667"/>
                    <a:pt x="199862" y="526425"/>
                  </a:cubicBezTo>
                  <a:cubicBezTo>
                    <a:pt x="198620" y="526425"/>
                    <a:pt x="197378" y="525183"/>
                    <a:pt x="197378" y="525183"/>
                  </a:cubicBezTo>
                  <a:cubicBezTo>
                    <a:pt x="197378" y="525183"/>
                    <a:pt x="197378" y="525183"/>
                    <a:pt x="197378" y="523942"/>
                  </a:cubicBezTo>
                  <a:cubicBezTo>
                    <a:pt x="201102" y="525183"/>
                    <a:pt x="199862" y="523942"/>
                    <a:pt x="199862" y="523942"/>
                  </a:cubicBezTo>
                  <a:cubicBezTo>
                    <a:pt x="203586" y="526425"/>
                    <a:pt x="206068" y="523942"/>
                    <a:pt x="208550" y="526425"/>
                  </a:cubicBezTo>
                  <a:cubicBezTo>
                    <a:pt x="204826" y="523942"/>
                    <a:pt x="217240" y="526425"/>
                    <a:pt x="214758" y="523942"/>
                  </a:cubicBezTo>
                  <a:cubicBezTo>
                    <a:pt x="218482" y="526425"/>
                    <a:pt x="217240" y="523942"/>
                    <a:pt x="218482" y="526425"/>
                  </a:cubicBezTo>
                  <a:cubicBezTo>
                    <a:pt x="214758" y="526425"/>
                    <a:pt x="211034" y="527667"/>
                    <a:pt x="207310" y="528908"/>
                  </a:cubicBezTo>
                  <a:lnTo>
                    <a:pt x="209792" y="530150"/>
                  </a:lnTo>
                  <a:lnTo>
                    <a:pt x="206068" y="530150"/>
                  </a:lnTo>
                  <a:lnTo>
                    <a:pt x="204826" y="527667"/>
                  </a:lnTo>
                  <a:lnTo>
                    <a:pt x="194364" y="529992"/>
                  </a:lnTo>
                  <a:lnTo>
                    <a:pt x="193634" y="531450"/>
                  </a:lnTo>
                  <a:lnTo>
                    <a:pt x="193512" y="531283"/>
                  </a:lnTo>
                  <a:lnTo>
                    <a:pt x="193498" y="531391"/>
                  </a:lnTo>
                  <a:cubicBezTo>
                    <a:pt x="192412" y="531701"/>
                    <a:pt x="191172" y="532012"/>
                    <a:pt x="192412" y="532633"/>
                  </a:cubicBezTo>
                  <a:lnTo>
                    <a:pt x="194896" y="532633"/>
                  </a:lnTo>
                  <a:cubicBezTo>
                    <a:pt x="196138" y="533874"/>
                    <a:pt x="193654" y="533874"/>
                    <a:pt x="192412" y="533874"/>
                  </a:cubicBezTo>
                  <a:cubicBezTo>
                    <a:pt x="184964" y="532633"/>
                    <a:pt x="170068" y="533874"/>
                    <a:pt x="167586" y="532633"/>
                  </a:cubicBezTo>
                  <a:cubicBezTo>
                    <a:pt x="170068" y="533874"/>
                    <a:pt x="171310" y="532633"/>
                    <a:pt x="173792" y="532633"/>
                  </a:cubicBezTo>
                  <a:lnTo>
                    <a:pt x="170068" y="531391"/>
                  </a:lnTo>
                  <a:cubicBezTo>
                    <a:pt x="172552" y="531391"/>
                    <a:pt x="175034" y="532633"/>
                    <a:pt x="180000" y="532633"/>
                  </a:cubicBezTo>
                  <a:cubicBezTo>
                    <a:pt x="178758" y="531391"/>
                    <a:pt x="181240" y="530150"/>
                    <a:pt x="178758" y="527667"/>
                  </a:cubicBezTo>
                  <a:cubicBezTo>
                    <a:pt x="170068" y="526425"/>
                    <a:pt x="171310" y="531391"/>
                    <a:pt x="161378" y="530150"/>
                  </a:cubicBezTo>
                  <a:cubicBezTo>
                    <a:pt x="161378" y="531391"/>
                    <a:pt x="163862" y="527667"/>
                    <a:pt x="158896" y="528908"/>
                  </a:cubicBezTo>
                  <a:cubicBezTo>
                    <a:pt x="151448" y="530150"/>
                    <a:pt x="147724" y="533874"/>
                    <a:pt x="147724" y="536358"/>
                  </a:cubicBezTo>
                  <a:lnTo>
                    <a:pt x="145240" y="536358"/>
                  </a:lnTo>
                  <a:cubicBezTo>
                    <a:pt x="147724" y="536358"/>
                    <a:pt x="144000" y="535116"/>
                    <a:pt x="144000" y="533874"/>
                  </a:cubicBezTo>
                  <a:cubicBezTo>
                    <a:pt x="137792" y="533874"/>
                    <a:pt x="134068" y="533874"/>
                    <a:pt x="126620" y="533874"/>
                  </a:cubicBezTo>
                  <a:cubicBezTo>
                    <a:pt x="126620" y="532633"/>
                    <a:pt x="126620" y="532633"/>
                    <a:pt x="126620" y="532633"/>
                  </a:cubicBezTo>
                  <a:cubicBezTo>
                    <a:pt x="122896" y="532633"/>
                    <a:pt x="117930" y="536358"/>
                    <a:pt x="119172" y="537599"/>
                  </a:cubicBezTo>
                  <a:cubicBezTo>
                    <a:pt x="115448" y="537599"/>
                    <a:pt x="115448" y="536358"/>
                    <a:pt x="111724" y="536358"/>
                  </a:cubicBezTo>
                  <a:cubicBezTo>
                    <a:pt x="116690" y="538841"/>
                    <a:pt x="110482" y="536358"/>
                    <a:pt x="110482" y="538841"/>
                  </a:cubicBezTo>
                  <a:cubicBezTo>
                    <a:pt x="106758" y="538841"/>
                    <a:pt x="109242" y="537599"/>
                    <a:pt x="106758" y="537599"/>
                  </a:cubicBezTo>
                  <a:cubicBezTo>
                    <a:pt x="106758" y="537599"/>
                    <a:pt x="105518" y="537599"/>
                    <a:pt x="105518" y="538841"/>
                  </a:cubicBezTo>
                  <a:lnTo>
                    <a:pt x="105898" y="536941"/>
                  </a:lnTo>
                  <a:lnTo>
                    <a:pt x="104374" y="536941"/>
                  </a:lnTo>
                  <a:lnTo>
                    <a:pt x="106550" y="533676"/>
                  </a:lnTo>
                  <a:lnTo>
                    <a:pt x="106758" y="532633"/>
                  </a:lnTo>
                  <a:cubicBezTo>
                    <a:pt x="105518" y="531391"/>
                    <a:pt x="98070" y="528908"/>
                    <a:pt x="96828" y="528908"/>
                  </a:cubicBezTo>
                  <a:cubicBezTo>
                    <a:pt x="95586" y="530150"/>
                    <a:pt x="96828" y="537599"/>
                    <a:pt x="99310" y="540082"/>
                  </a:cubicBezTo>
                  <a:cubicBezTo>
                    <a:pt x="99310" y="541324"/>
                    <a:pt x="95586" y="540082"/>
                    <a:pt x="94344" y="538841"/>
                  </a:cubicBezTo>
                  <a:cubicBezTo>
                    <a:pt x="89380" y="537599"/>
                    <a:pt x="86896" y="541324"/>
                    <a:pt x="83172" y="540082"/>
                  </a:cubicBezTo>
                  <a:lnTo>
                    <a:pt x="86896" y="538841"/>
                  </a:lnTo>
                  <a:cubicBezTo>
                    <a:pt x="85656" y="537599"/>
                    <a:pt x="80690" y="538841"/>
                    <a:pt x="79448" y="540082"/>
                  </a:cubicBezTo>
                  <a:cubicBezTo>
                    <a:pt x="79448" y="538841"/>
                    <a:pt x="83172" y="536358"/>
                    <a:pt x="81932" y="535116"/>
                  </a:cubicBezTo>
                  <a:cubicBezTo>
                    <a:pt x="74484" y="535116"/>
                    <a:pt x="68276" y="538841"/>
                    <a:pt x="69518" y="541324"/>
                  </a:cubicBezTo>
                  <a:lnTo>
                    <a:pt x="79448" y="538841"/>
                  </a:lnTo>
                  <a:cubicBezTo>
                    <a:pt x="79448" y="540082"/>
                    <a:pt x="72000" y="540082"/>
                    <a:pt x="72000" y="542565"/>
                  </a:cubicBezTo>
                  <a:lnTo>
                    <a:pt x="63310" y="541324"/>
                  </a:lnTo>
                  <a:cubicBezTo>
                    <a:pt x="64552" y="541324"/>
                    <a:pt x="67034" y="541324"/>
                    <a:pt x="65794" y="540082"/>
                  </a:cubicBezTo>
                  <a:cubicBezTo>
                    <a:pt x="62070" y="540082"/>
                    <a:pt x="64552" y="540082"/>
                    <a:pt x="62070" y="540082"/>
                  </a:cubicBezTo>
                  <a:cubicBezTo>
                    <a:pt x="65794" y="537599"/>
                    <a:pt x="74484" y="531391"/>
                    <a:pt x="78208" y="527667"/>
                  </a:cubicBezTo>
                  <a:lnTo>
                    <a:pt x="72000" y="530150"/>
                  </a:lnTo>
                  <a:lnTo>
                    <a:pt x="72000" y="528908"/>
                  </a:lnTo>
                  <a:cubicBezTo>
                    <a:pt x="65794" y="530150"/>
                    <a:pt x="59586" y="537599"/>
                    <a:pt x="58346" y="538841"/>
                  </a:cubicBezTo>
                  <a:cubicBezTo>
                    <a:pt x="54622" y="537599"/>
                    <a:pt x="55862" y="533874"/>
                    <a:pt x="57104" y="533874"/>
                  </a:cubicBezTo>
                  <a:cubicBezTo>
                    <a:pt x="49656" y="533874"/>
                    <a:pt x="50898" y="540082"/>
                    <a:pt x="43448" y="538841"/>
                  </a:cubicBezTo>
                  <a:lnTo>
                    <a:pt x="45932" y="540082"/>
                  </a:lnTo>
                  <a:cubicBezTo>
                    <a:pt x="44690" y="540082"/>
                    <a:pt x="38484" y="538841"/>
                    <a:pt x="38484" y="540082"/>
                  </a:cubicBezTo>
                  <a:cubicBezTo>
                    <a:pt x="37242" y="538841"/>
                    <a:pt x="36000" y="536358"/>
                    <a:pt x="37242" y="536358"/>
                  </a:cubicBezTo>
                  <a:lnTo>
                    <a:pt x="31036" y="540082"/>
                  </a:lnTo>
                  <a:cubicBezTo>
                    <a:pt x="32276" y="538841"/>
                    <a:pt x="31036" y="536358"/>
                    <a:pt x="32276" y="535116"/>
                  </a:cubicBezTo>
                  <a:cubicBezTo>
                    <a:pt x="29794" y="535116"/>
                    <a:pt x="27312" y="538841"/>
                    <a:pt x="28552" y="540082"/>
                  </a:cubicBezTo>
                  <a:cubicBezTo>
                    <a:pt x="24828" y="537599"/>
                    <a:pt x="26070" y="537599"/>
                    <a:pt x="21104" y="536358"/>
                  </a:cubicBezTo>
                  <a:cubicBezTo>
                    <a:pt x="21104" y="536358"/>
                    <a:pt x="22346" y="538841"/>
                    <a:pt x="23586" y="540082"/>
                  </a:cubicBezTo>
                  <a:cubicBezTo>
                    <a:pt x="22346" y="540082"/>
                    <a:pt x="21104" y="540082"/>
                    <a:pt x="21104" y="540082"/>
                  </a:cubicBezTo>
                  <a:cubicBezTo>
                    <a:pt x="19862" y="540082"/>
                    <a:pt x="18622" y="540082"/>
                    <a:pt x="18622" y="540082"/>
                  </a:cubicBezTo>
                  <a:lnTo>
                    <a:pt x="15112" y="540082"/>
                  </a:lnTo>
                  <a:lnTo>
                    <a:pt x="15112" y="542437"/>
                  </a:lnTo>
                  <a:cubicBezTo>
                    <a:pt x="12366" y="541065"/>
                    <a:pt x="10992" y="541065"/>
                    <a:pt x="5500" y="542437"/>
                  </a:cubicBezTo>
                  <a:cubicBezTo>
                    <a:pt x="9618" y="541065"/>
                    <a:pt x="12366" y="539692"/>
                    <a:pt x="15112" y="538319"/>
                  </a:cubicBezTo>
                  <a:lnTo>
                    <a:pt x="15112" y="538626"/>
                  </a:lnTo>
                  <a:lnTo>
                    <a:pt x="18622" y="535116"/>
                  </a:lnTo>
                  <a:cubicBezTo>
                    <a:pt x="18622" y="533874"/>
                    <a:pt x="18622" y="531391"/>
                    <a:pt x="18622" y="530150"/>
                  </a:cubicBezTo>
                  <a:cubicBezTo>
                    <a:pt x="16138" y="533874"/>
                    <a:pt x="8690" y="536358"/>
                    <a:pt x="0" y="540082"/>
                  </a:cubicBezTo>
                  <a:cubicBezTo>
                    <a:pt x="1242" y="538841"/>
                    <a:pt x="6208" y="536358"/>
                    <a:pt x="6208" y="536358"/>
                  </a:cubicBezTo>
                  <a:cubicBezTo>
                    <a:pt x="6208" y="536358"/>
                    <a:pt x="4966" y="536358"/>
                    <a:pt x="3726" y="536358"/>
                  </a:cubicBezTo>
                  <a:cubicBezTo>
                    <a:pt x="2484" y="535116"/>
                    <a:pt x="2484" y="530150"/>
                    <a:pt x="2484" y="526425"/>
                  </a:cubicBezTo>
                  <a:cubicBezTo>
                    <a:pt x="3726" y="522700"/>
                    <a:pt x="3726" y="520217"/>
                    <a:pt x="3726" y="517734"/>
                  </a:cubicBezTo>
                  <a:cubicBezTo>
                    <a:pt x="3726" y="516492"/>
                    <a:pt x="3726" y="514009"/>
                    <a:pt x="3726" y="514009"/>
                  </a:cubicBezTo>
                  <a:cubicBezTo>
                    <a:pt x="4346" y="515250"/>
                    <a:pt x="4966" y="514319"/>
                    <a:pt x="5432" y="512767"/>
                  </a:cubicBezTo>
                  <a:lnTo>
                    <a:pt x="5950" y="509456"/>
                  </a:lnTo>
                  <a:lnTo>
                    <a:pt x="6208" y="510284"/>
                  </a:lnTo>
                  <a:cubicBezTo>
                    <a:pt x="6208" y="509043"/>
                    <a:pt x="6208" y="509043"/>
                    <a:pt x="6208" y="507801"/>
                  </a:cubicBezTo>
                  <a:lnTo>
                    <a:pt x="5950" y="509456"/>
                  </a:lnTo>
                  <a:lnTo>
                    <a:pt x="4656" y="505318"/>
                  </a:lnTo>
                  <a:cubicBezTo>
                    <a:pt x="3726" y="503767"/>
                    <a:pt x="3104" y="502215"/>
                    <a:pt x="4966" y="500352"/>
                  </a:cubicBezTo>
                  <a:cubicBezTo>
                    <a:pt x="3726" y="504077"/>
                    <a:pt x="6208" y="504077"/>
                    <a:pt x="6208" y="504077"/>
                  </a:cubicBezTo>
                  <a:cubicBezTo>
                    <a:pt x="6208" y="500352"/>
                    <a:pt x="7450" y="494144"/>
                    <a:pt x="3726" y="495386"/>
                  </a:cubicBezTo>
                  <a:cubicBezTo>
                    <a:pt x="4966" y="492902"/>
                    <a:pt x="4966" y="490419"/>
                    <a:pt x="6208" y="491661"/>
                  </a:cubicBezTo>
                  <a:lnTo>
                    <a:pt x="6208" y="482970"/>
                  </a:lnTo>
                  <a:cubicBezTo>
                    <a:pt x="6208" y="484211"/>
                    <a:pt x="6208" y="484211"/>
                    <a:pt x="7450" y="481728"/>
                  </a:cubicBezTo>
                  <a:cubicBezTo>
                    <a:pt x="6208" y="486695"/>
                    <a:pt x="8690" y="490419"/>
                    <a:pt x="6208" y="492902"/>
                  </a:cubicBezTo>
                  <a:cubicBezTo>
                    <a:pt x="8690" y="494144"/>
                    <a:pt x="8690" y="492902"/>
                    <a:pt x="11174" y="495386"/>
                  </a:cubicBezTo>
                  <a:cubicBezTo>
                    <a:pt x="11174" y="485453"/>
                    <a:pt x="7450" y="480487"/>
                    <a:pt x="6208" y="475520"/>
                  </a:cubicBezTo>
                  <a:lnTo>
                    <a:pt x="8690" y="468071"/>
                  </a:lnTo>
                  <a:lnTo>
                    <a:pt x="7450" y="468071"/>
                  </a:lnTo>
                  <a:lnTo>
                    <a:pt x="9932" y="465588"/>
                  </a:lnTo>
                  <a:cubicBezTo>
                    <a:pt x="8690" y="465588"/>
                    <a:pt x="8690" y="464346"/>
                    <a:pt x="8690" y="464346"/>
                  </a:cubicBezTo>
                  <a:lnTo>
                    <a:pt x="9932" y="464346"/>
                  </a:lnTo>
                  <a:cubicBezTo>
                    <a:pt x="9932" y="463105"/>
                    <a:pt x="9932" y="463105"/>
                    <a:pt x="9932" y="463105"/>
                  </a:cubicBezTo>
                  <a:cubicBezTo>
                    <a:pt x="11174" y="463105"/>
                    <a:pt x="12414" y="464346"/>
                    <a:pt x="13656" y="465588"/>
                  </a:cubicBezTo>
                  <a:cubicBezTo>
                    <a:pt x="13656" y="465588"/>
                    <a:pt x="12414" y="466829"/>
                    <a:pt x="11174" y="468071"/>
                  </a:cubicBezTo>
                  <a:cubicBezTo>
                    <a:pt x="13656" y="469312"/>
                    <a:pt x="13656" y="470554"/>
                    <a:pt x="14898" y="468071"/>
                  </a:cubicBezTo>
                  <a:cubicBezTo>
                    <a:pt x="14898" y="468071"/>
                    <a:pt x="16138" y="469312"/>
                    <a:pt x="16138" y="468071"/>
                  </a:cubicBezTo>
                  <a:lnTo>
                    <a:pt x="16138" y="461863"/>
                  </a:lnTo>
                  <a:cubicBezTo>
                    <a:pt x="14898" y="463105"/>
                    <a:pt x="14898" y="463105"/>
                    <a:pt x="13656" y="465588"/>
                  </a:cubicBezTo>
                  <a:cubicBezTo>
                    <a:pt x="12414" y="461863"/>
                    <a:pt x="11174" y="456897"/>
                    <a:pt x="8690" y="459380"/>
                  </a:cubicBezTo>
                  <a:lnTo>
                    <a:pt x="11174" y="455655"/>
                  </a:lnTo>
                  <a:cubicBezTo>
                    <a:pt x="8690" y="449447"/>
                    <a:pt x="9932" y="451930"/>
                    <a:pt x="8690" y="444481"/>
                  </a:cubicBezTo>
                  <a:cubicBezTo>
                    <a:pt x="9932" y="444481"/>
                    <a:pt x="9932" y="445723"/>
                    <a:pt x="11174" y="445723"/>
                  </a:cubicBezTo>
                  <a:cubicBezTo>
                    <a:pt x="8690" y="439515"/>
                    <a:pt x="14898" y="433307"/>
                    <a:pt x="13656" y="433307"/>
                  </a:cubicBezTo>
                  <a:cubicBezTo>
                    <a:pt x="13656" y="429582"/>
                    <a:pt x="11174" y="430824"/>
                    <a:pt x="11174" y="428341"/>
                  </a:cubicBezTo>
                  <a:lnTo>
                    <a:pt x="9932" y="425857"/>
                  </a:lnTo>
                  <a:cubicBezTo>
                    <a:pt x="11174" y="424616"/>
                    <a:pt x="11174" y="428341"/>
                    <a:pt x="12414" y="424616"/>
                  </a:cubicBezTo>
                  <a:cubicBezTo>
                    <a:pt x="11174" y="419649"/>
                    <a:pt x="11174" y="417166"/>
                    <a:pt x="12414" y="412200"/>
                  </a:cubicBezTo>
                  <a:cubicBezTo>
                    <a:pt x="12414" y="404751"/>
                    <a:pt x="8690" y="414683"/>
                    <a:pt x="8690" y="409717"/>
                  </a:cubicBezTo>
                  <a:cubicBezTo>
                    <a:pt x="11174" y="408475"/>
                    <a:pt x="12414" y="407234"/>
                    <a:pt x="13656" y="404751"/>
                  </a:cubicBezTo>
                  <a:lnTo>
                    <a:pt x="12604" y="402118"/>
                  </a:lnTo>
                  <a:lnTo>
                    <a:pt x="11174" y="398543"/>
                  </a:lnTo>
                  <a:lnTo>
                    <a:pt x="13656" y="399784"/>
                  </a:lnTo>
                  <a:cubicBezTo>
                    <a:pt x="13656" y="397301"/>
                    <a:pt x="13656" y="394818"/>
                    <a:pt x="14898" y="394818"/>
                  </a:cubicBezTo>
                  <a:cubicBezTo>
                    <a:pt x="13656" y="392335"/>
                    <a:pt x="14898" y="391093"/>
                    <a:pt x="14898" y="389852"/>
                  </a:cubicBezTo>
                  <a:cubicBezTo>
                    <a:pt x="13656" y="384885"/>
                    <a:pt x="11174" y="392335"/>
                    <a:pt x="8690" y="393576"/>
                  </a:cubicBezTo>
                  <a:cubicBezTo>
                    <a:pt x="11174" y="389852"/>
                    <a:pt x="11174" y="386127"/>
                    <a:pt x="13656" y="383644"/>
                  </a:cubicBezTo>
                  <a:lnTo>
                    <a:pt x="13656" y="387369"/>
                  </a:lnTo>
                  <a:cubicBezTo>
                    <a:pt x="17380" y="379919"/>
                    <a:pt x="11174" y="379919"/>
                    <a:pt x="16138" y="377436"/>
                  </a:cubicBezTo>
                  <a:cubicBezTo>
                    <a:pt x="16138" y="379919"/>
                    <a:pt x="17380" y="383644"/>
                    <a:pt x="17380" y="381161"/>
                  </a:cubicBezTo>
                  <a:lnTo>
                    <a:pt x="17380" y="377436"/>
                  </a:lnTo>
                  <a:cubicBezTo>
                    <a:pt x="17380" y="377436"/>
                    <a:pt x="17380" y="379919"/>
                    <a:pt x="18622" y="377436"/>
                  </a:cubicBezTo>
                  <a:cubicBezTo>
                    <a:pt x="17380" y="376194"/>
                    <a:pt x="17380" y="373711"/>
                    <a:pt x="17380" y="373711"/>
                  </a:cubicBezTo>
                  <a:lnTo>
                    <a:pt x="17380" y="366262"/>
                  </a:lnTo>
                  <a:lnTo>
                    <a:pt x="17380" y="362541"/>
                  </a:lnTo>
                  <a:lnTo>
                    <a:pt x="17380" y="361295"/>
                  </a:lnTo>
                  <a:cubicBezTo>
                    <a:pt x="17380" y="363779"/>
                    <a:pt x="18622" y="361295"/>
                    <a:pt x="18622" y="360054"/>
                  </a:cubicBezTo>
                  <a:cubicBezTo>
                    <a:pt x="19242" y="356950"/>
                    <a:pt x="18312" y="355398"/>
                    <a:pt x="17536" y="354156"/>
                  </a:cubicBezTo>
                  <a:lnTo>
                    <a:pt x="17424" y="351274"/>
                  </a:lnTo>
                  <a:lnTo>
                    <a:pt x="18622" y="348880"/>
                  </a:lnTo>
                  <a:cubicBezTo>
                    <a:pt x="14898" y="347638"/>
                    <a:pt x="18622" y="333981"/>
                    <a:pt x="14898" y="333981"/>
                  </a:cubicBezTo>
                  <a:cubicBezTo>
                    <a:pt x="17380" y="331498"/>
                    <a:pt x="16138" y="333981"/>
                    <a:pt x="17380" y="338947"/>
                  </a:cubicBezTo>
                  <a:lnTo>
                    <a:pt x="18622" y="333981"/>
                  </a:lnTo>
                  <a:lnTo>
                    <a:pt x="18622" y="326531"/>
                  </a:lnTo>
                  <a:cubicBezTo>
                    <a:pt x="19862" y="325290"/>
                    <a:pt x="22346" y="329014"/>
                    <a:pt x="22346" y="324048"/>
                  </a:cubicBezTo>
                  <a:cubicBezTo>
                    <a:pt x="21104" y="316599"/>
                    <a:pt x="18622" y="325290"/>
                    <a:pt x="18622" y="320323"/>
                  </a:cubicBezTo>
                  <a:lnTo>
                    <a:pt x="21104" y="317840"/>
                  </a:lnTo>
                  <a:cubicBezTo>
                    <a:pt x="19862" y="311632"/>
                    <a:pt x="22346" y="306666"/>
                    <a:pt x="23586" y="302941"/>
                  </a:cubicBezTo>
                  <a:cubicBezTo>
                    <a:pt x="22346" y="301700"/>
                    <a:pt x="22346" y="301700"/>
                    <a:pt x="22346" y="301700"/>
                  </a:cubicBezTo>
                  <a:cubicBezTo>
                    <a:pt x="23586" y="295492"/>
                    <a:pt x="21104" y="289284"/>
                    <a:pt x="22346" y="285559"/>
                  </a:cubicBezTo>
                  <a:cubicBezTo>
                    <a:pt x="23586" y="288042"/>
                    <a:pt x="23586" y="284318"/>
                    <a:pt x="24828" y="283076"/>
                  </a:cubicBezTo>
                  <a:lnTo>
                    <a:pt x="23586" y="276868"/>
                  </a:lnTo>
                  <a:cubicBezTo>
                    <a:pt x="23586" y="280593"/>
                    <a:pt x="24828" y="280593"/>
                    <a:pt x="27312" y="280593"/>
                  </a:cubicBezTo>
                  <a:cubicBezTo>
                    <a:pt x="27312" y="278110"/>
                    <a:pt x="26070" y="276868"/>
                    <a:pt x="26070" y="275627"/>
                  </a:cubicBezTo>
                  <a:cubicBezTo>
                    <a:pt x="26070" y="276868"/>
                    <a:pt x="27312" y="276868"/>
                    <a:pt x="27312" y="276868"/>
                  </a:cubicBezTo>
                  <a:lnTo>
                    <a:pt x="26070" y="269419"/>
                  </a:lnTo>
                  <a:cubicBezTo>
                    <a:pt x="26070" y="269419"/>
                    <a:pt x="24828" y="269419"/>
                    <a:pt x="24828" y="270660"/>
                  </a:cubicBezTo>
                  <a:cubicBezTo>
                    <a:pt x="26070" y="269419"/>
                    <a:pt x="24828" y="265694"/>
                    <a:pt x="27312" y="261969"/>
                  </a:cubicBezTo>
                  <a:cubicBezTo>
                    <a:pt x="27312" y="263211"/>
                    <a:pt x="27312" y="264453"/>
                    <a:pt x="27312" y="264453"/>
                  </a:cubicBezTo>
                  <a:cubicBezTo>
                    <a:pt x="26070" y="266936"/>
                    <a:pt x="27312" y="268177"/>
                    <a:pt x="28552" y="268177"/>
                  </a:cubicBezTo>
                  <a:cubicBezTo>
                    <a:pt x="28552" y="264453"/>
                    <a:pt x="28552" y="268177"/>
                    <a:pt x="29794" y="265694"/>
                  </a:cubicBezTo>
                  <a:cubicBezTo>
                    <a:pt x="29794" y="261969"/>
                    <a:pt x="28552" y="260728"/>
                    <a:pt x="27312" y="260728"/>
                  </a:cubicBezTo>
                  <a:cubicBezTo>
                    <a:pt x="28552" y="257003"/>
                    <a:pt x="28552" y="255762"/>
                    <a:pt x="27312" y="252037"/>
                  </a:cubicBezTo>
                  <a:lnTo>
                    <a:pt x="29794" y="253278"/>
                  </a:lnTo>
                  <a:lnTo>
                    <a:pt x="28552" y="248312"/>
                  </a:lnTo>
                  <a:lnTo>
                    <a:pt x="31036" y="252037"/>
                  </a:lnTo>
                  <a:cubicBezTo>
                    <a:pt x="32276" y="244587"/>
                    <a:pt x="28552" y="250795"/>
                    <a:pt x="29794" y="242104"/>
                  </a:cubicBezTo>
                  <a:lnTo>
                    <a:pt x="31036" y="242104"/>
                  </a:lnTo>
                  <a:cubicBezTo>
                    <a:pt x="31036" y="239621"/>
                    <a:pt x="28552" y="238379"/>
                    <a:pt x="31036" y="235896"/>
                  </a:cubicBezTo>
                  <a:cubicBezTo>
                    <a:pt x="31036" y="233413"/>
                    <a:pt x="28552" y="240863"/>
                    <a:pt x="28552" y="234655"/>
                  </a:cubicBezTo>
                  <a:cubicBezTo>
                    <a:pt x="29794" y="233413"/>
                    <a:pt x="31036" y="230930"/>
                    <a:pt x="31036" y="228447"/>
                  </a:cubicBezTo>
                  <a:cubicBezTo>
                    <a:pt x="31036" y="225964"/>
                    <a:pt x="28552" y="229688"/>
                    <a:pt x="28552" y="230930"/>
                  </a:cubicBezTo>
                  <a:cubicBezTo>
                    <a:pt x="28552" y="220997"/>
                    <a:pt x="34760" y="224722"/>
                    <a:pt x="33518" y="216031"/>
                  </a:cubicBezTo>
                  <a:cubicBezTo>
                    <a:pt x="32276" y="218514"/>
                    <a:pt x="31036" y="212306"/>
                    <a:pt x="31036" y="219756"/>
                  </a:cubicBezTo>
                  <a:cubicBezTo>
                    <a:pt x="29794" y="217273"/>
                    <a:pt x="33518" y="213548"/>
                    <a:pt x="32276" y="209823"/>
                  </a:cubicBezTo>
                  <a:lnTo>
                    <a:pt x="33518" y="212306"/>
                  </a:lnTo>
                  <a:cubicBezTo>
                    <a:pt x="34760" y="211065"/>
                    <a:pt x="33518" y="209823"/>
                    <a:pt x="33518" y="208582"/>
                  </a:cubicBezTo>
                  <a:lnTo>
                    <a:pt x="34760" y="208582"/>
                  </a:lnTo>
                  <a:cubicBezTo>
                    <a:pt x="32276" y="203615"/>
                    <a:pt x="37242" y="199891"/>
                    <a:pt x="33518" y="197407"/>
                  </a:cubicBezTo>
                  <a:cubicBezTo>
                    <a:pt x="36000" y="199891"/>
                    <a:pt x="33518" y="193683"/>
                    <a:pt x="34760" y="191200"/>
                  </a:cubicBezTo>
                  <a:cubicBezTo>
                    <a:pt x="37242" y="196166"/>
                    <a:pt x="34760" y="203615"/>
                    <a:pt x="37242" y="203615"/>
                  </a:cubicBezTo>
                  <a:cubicBezTo>
                    <a:pt x="37242" y="202374"/>
                    <a:pt x="37242" y="199891"/>
                    <a:pt x="37242" y="198649"/>
                  </a:cubicBezTo>
                  <a:cubicBezTo>
                    <a:pt x="37242" y="199891"/>
                    <a:pt x="38484" y="202374"/>
                    <a:pt x="38484" y="202374"/>
                  </a:cubicBezTo>
                  <a:cubicBezTo>
                    <a:pt x="40966" y="196166"/>
                    <a:pt x="38484" y="192441"/>
                    <a:pt x="37242" y="188716"/>
                  </a:cubicBezTo>
                  <a:lnTo>
                    <a:pt x="37242" y="196166"/>
                  </a:lnTo>
                  <a:cubicBezTo>
                    <a:pt x="34760" y="194924"/>
                    <a:pt x="37242" y="192441"/>
                    <a:pt x="36000" y="189958"/>
                  </a:cubicBezTo>
                  <a:cubicBezTo>
                    <a:pt x="37242" y="187475"/>
                    <a:pt x="36000" y="184992"/>
                    <a:pt x="37242" y="182509"/>
                  </a:cubicBezTo>
                  <a:cubicBezTo>
                    <a:pt x="37242" y="182509"/>
                    <a:pt x="37242" y="182509"/>
                    <a:pt x="37242" y="183750"/>
                  </a:cubicBezTo>
                  <a:cubicBezTo>
                    <a:pt x="37242" y="176301"/>
                    <a:pt x="42208" y="175059"/>
                    <a:pt x="42208" y="172576"/>
                  </a:cubicBezTo>
                  <a:cubicBezTo>
                    <a:pt x="43448" y="170093"/>
                    <a:pt x="42208" y="163885"/>
                    <a:pt x="40966" y="166368"/>
                  </a:cubicBezTo>
                  <a:cubicBezTo>
                    <a:pt x="39724" y="163885"/>
                    <a:pt x="40966" y="176301"/>
                    <a:pt x="37242" y="171334"/>
                  </a:cubicBezTo>
                  <a:cubicBezTo>
                    <a:pt x="42208" y="167610"/>
                    <a:pt x="37242" y="162643"/>
                    <a:pt x="40966" y="155194"/>
                  </a:cubicBezTo>
                  <a:cubicBezTo>
                    <a:pt x="40966" y="158919"/>
                    <a:pt x="43448" y="152711"/>
                    <a:pt x="43448" y="156435"/>
                  </a:cubicBezTo>
                  <a:cubicBezTo>
                    <a:pt x="43448" y="152711"/>
                    <a:pt x="43448" y="151469"/>
                    <a:pt x="42208" y="150228"/>
                  </a:cubicBezTo>
                  <a:lnTo>
                    <a:pt x="43448" y="148986"/>
                  </a:lnTo>
                  <a:cubicBezTo>
                    <a:pt x="40966" y="142778"/>
                    <a:pt x="40966" y="146503"/>
                    <a:pt x="40966" y="139053"/>
                  </a:cubicBezTo>
                  <a:cubicBezTo>
                    <a:pt x="40966" y="141537"/>
                    <a:pt x="43448" y="135329"/>
                    <a:pt x="43448" y="137812"/>
                  </a:cubicBezTo>
                  <a:cubicBezTo>
                    <a:pt x="43448" y="135329"/>
                    <a:pt x="43448" y="132846"/>
                    <a:pt x="43448" y="131604"/>
                  </a:cubicBezTo>
                  <a:cubicBezTo>
                    <a:pt x="43448" y="124155"/>
                    <a:pt x="44690" y="125396"/>
                    <a:pt x="44690" y="117947"/>
                  </a:cubicBezTo>
                  <a:lnTo>
                    <a:pt x="44690" y="119188"/>
                  </a:lnTo>
                  <a:cubicBezTo>
                    <a:pt x="43448" y="109256"/>
                    <a:pt x="45932" y="96840"/>
                    <a:pt x="45932" y="85666"/>
                  </a:cubicBezTo>
                  <a:lnTo>
                    <a:pt x="44690" y="90632"/>
                  </a:lnTo>
                  <a:cubicBezTo>
                    <a:pt x="44690" y="88149"/>
                    <a:pt x="44690" y="81941"/>
                    <a:pt x="45932" y="79458"/>
                  </a:cubicBezTo>
                  <a:cubicBezTo>
                    <a:pt x="45932" y="80699"/>
                    <a:pt x="45932" y="81941"/>
                    <a:pt x="45932" y="81941"/>
                  </a:cubicBezTo>
                  <a:cubicBezTo>
                    <a:pt x="45932" y="81941"/>
                    <a:pt x="48414" y="80699"/>
                    <a:pt x="48414" y="78216"/>
                  </a:cubicBezTo>
                  <a:lnTo>
                    <a:pt x="47172" y="76975"/>
                  </a:lnTo>
                  <a:lnTo>
                    <a:pt x="48414" y="76975"/>
                  </a:lnTo>
                  <a:cubicBezTo>
                    <a:pt x="48414" y="73250"/>
                    <a:pt x="45932" y="76975"/>
                    <a:pt x="45932" y="74492"/>
                  </a:cubicBezTo>
                  <a:cubicBezTo>
                    <a:pt x="50898" y="72008"/>
                    <a:pt x="48414" y="58351"/>
                    <a:pt x="52138" y="54626"/>
                  </a:cubicBezTo>
                  <a:cubicBezTo>
                    <a:pt x="50898" y="52143"/>
                    <a:pt x="50898" y="62076"/>
                    <a:pt x="49656" y="59593"/>
                  </a:cubicBezTo>
                  <a:cubicBezTo>
                    <a:pt x="49656" y="58351"/>
                    <a:pt x="50898" y="57109"/>
                    <a:pt x="50898" y="54626"/>
                  </a:cubicBezTo>
                  <a:lnTo>
                    <a:pt x="48414" y="55868"/>
                  </a:lnTo>
                  <a:cubicBezTo>
                    <a:pt x="50898" y="44694"/>
                    <a:pt x="52138" y="39727"/>
                    <a:pt x="53380" y="29795"/>
                  </a:cubicBezTo>
                  <a:lnTo>
                    <a:pt x="54622" y="31036"/>
                  </a:lnTo>
                  <a:cubicBezTo>
                    <a:pt x="54622" y="27312"/>
                    <a:pt x="54622" y="26070"/>
                    <a:pt x="53380" y="23587"/>
                  </a:cubicBezTo>
                  <a:cubicBezTo>
                    <a:pt x="54622" y="22345"/>
                    <a:pt x="54622" y="26070"/>
                    <a:pt x="54622" y="23587"/>
                  </a:cubicBezTo>
                  <a:cubicBezTo>
                    <a:pt x="52138" y="17379"/>
                    <a:pt x="59586" y="12413"/>
                    <a:pt x="57104" y="8688"/>
                  </a:cubicBezTo>
                  <a:cubicBezTo>
                    <a:pt x="59586" y="8688"/>
                    <a:pt x="64552" y="-3"/>
                    <a:pt x="65794" y="3722"/>
                  </a:cubicBezTo>
                  <a:close/>
                  <a:moveTo>
                    <a:pt x="71416" y="0"/>
                  </a:moveTo>
                  <a:lnTo>
                    <a:pt x="75076" y="2745"/>
                  </a:lnTo>
                  <a:lnTo>
                    <a:pt x="71416"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5" name="Freeform 114">
              <a:extLst>
                <a:ext uri="{FF2B5EF4-FFF2-40B4-BE49-F238E27FC236}">
                  <a16:creationId xmlns:a16="http://schemas.microsoft.com/office/drawing/2014/main" id="{77C0EDBF-7178-1A4F-9571-D548C6553A17}"/>
                </a:ext>
              </a:extLst>
            </p:cNvPr>
            <p:cNvSpPr>
              <a:spLocks noChangeArrowheads="1"/>
            </p:cNvSpPr>
            <p:nvPr/>
          </p:nvSpPr>
          <p:spPr bwMode="auto">
            <a:xfrm>
              <a:off x="21024123" y="10477922"/>
              <a:ext cx="523020" cy="546150"/>
            </a:xfrm>
            <a:custGeom>
              <a:avLst/>
              <a:gdLst>
                <a:gd name="connsiteX0" fmla="*/ 195270 w 523020"/>
                <a:gd name="connsiteY0" fmla="*/ 543806 h 546150"/>
                <a:gd name="connsiteX1" fmla="*/ 197158 w 523020"/>
                <a:gd name="connsiteY1" fmla="*/ 543806 h 546150"/>
                <a:gd name="connsiteX2" fmla="*/ 198012 w 523020"/>
                <a:gd name="connsiteY2" fmla="*/ 543806 h 546150"/>
                <a:gd name="connsiteX3" fmla="*/ 198016 w 523020"/>
                <a:gd name="connsiteY3" fmla="*/ 543806 h 546150"/>
                <a:gd name="connsiteX4" fmla="*/ 198002 w 523020"/>
                <a:gd name="connsiteY4" fmla="*/ 543816 h 546150"/>
                <a:gd name="connsiteX5" fmla="*/ 195784 w 523020"/>
                <a:gd name="connsiteY5" fmla="*/ 545409 h 546150"/>
                <a:gd name="connsiteX6" fmla="*/ 192524 w 523020"/>
                <a:gd name="connsiteY6" fmla="*/ 545638 h 546150"/>
                <a:gd name="connsiteX7" fmla="*/ 195270 w 523020"/>
                <a:gd name="connsiteY7" fmla="*/ 543806 h 546150"/>
                <a:gd name="connsiteX8" fmla="*/ 395762 w 523020"/>
                <a:gd name="connsiteY8" fmla="*/ 538319 h 546150"/>
                <a:gd name="connsiteX9" fmla="*/ 397136 w 523020"/>
                <a:gd name="connsiteY9" fmla="*/ 538319 h 546150"/>
                <a:gd name="connsiteX10" fmla="*/ 395762 w 523020"/>
                <a:gd name="connsiteY10" fmla="*/ 541065 h 546150"/>
                <a:gd name="connsiteX11" fmla="*/ 395762 w 523020"/>
                <a:gd name="connsiteY11" fmla="*/ 538319 h 546150"/>
                <a:gd name="connsiteX12" fmla="*/ 321610 w 523020"/>
                <a:gd name="connsiteY12" fmla="*/ 538319 h 546150"/>
                <a:gd name="connsiteX13" fmla="*/ 324356 w 523020"/>
                <a:gd name="connsiteY13" fmla="*/ 541065 h 546150"/>
                <a:gd name="connsiteX14" fmla="*/ 321610 w 523020"/>
                <a:gd name="connsiteY14" fmla="*/ 541065 h 546150"/>
                <a:gd name="connsiteX15" fmla="*/ 311232 w 523020"/>
                <a:gd name="connsiteY15" fmla="*/ 538319 h 546150"/>
                <a:gd name="connsiteX16" fmla="*/ 311232 w 523020"/>
                <a:gd name="connsiteY16" fmla="*/ 541065 h 546150"/>
                <a:gd name="connsiteX17" fmla="*/ 311232 w 523020"/>
                <a:gd name="connsiteY17" fmla="*/ 538319 h 546150"/>
                <a:gd name="connsiteX18" fmla="*/ 148578 w 523020"/>
                <a:gd name="connsiteY18" fmla="*/ 538319 h 546150"/>
                <a:gd name="connsiteX19" fmla="*/ 150408 w 523020"/>
                <a:gd name="connsiteY19" fmla="*/ 542437 h 546150"/>
                <a:gd name="connsiteX20" fmla="*/ 145832 w 523020"/>
                <a:gd name="connsiteY20" fmla="*/ 542437 h 546150"/>
                <a:gd name="connsiteX21" fmla="*/ 299490 w 523020"/>
                <a:gd name="connsiteY21" fmla="*/ 536358 h 546150"/>
                <a:gd name="connsiteX22" fmla="*/ 306946 w 523020"/>
                <a:gd name="connsiteY22" fmla="*/ 536358 h 546150"/>
                <a:gd name="connsiteX23" fmla="*/ 298248 w 523020"/>
                <a:gd name="connsiteY23" fmla="*/ 537599 h 546150"/>
                <a:gd name="connsiteX24" fmla="*/ 299490 w 523020"/>
                <a:gd name="connsiteY24" fmla="*/ 536358 h 546150"/>
                <a:gd name="connsiteX25" fmla="*/ 350444 w 523020"/>
                <a:gd name="connsiteY25" fmla="*/ 534537 h 546150"/>
                <a:gd name="connsiteX26" fmla="*/ 353466 w 523020"/>
                <a:gd name="connsiteY26" fmla="*/ 535567 h 546150"/>
                <a:gd name="connsiteX27" fmla="*/ 352368 w 523020"/>
                <a:gd name="connsiteY27" fmla="*/ 535567 h 546150"/>
                <a:gd name="connsiteX28" fmla="*/ 349070 w 523020"/>
                <a:gd name="connsiteY28" fmla="*/ 535567 h 546150"/>
                <a:gd name="connsiteX29" fmla="*/ 350444 w 523020"/>
                <a:gd name="connsiteY29" fmla="*/ 534537 h 546150"/>
                <a:gd name="connsiteX30" fmla="*/ 475420 w 523020"/>
                <a:gd name="connsiteY30" fmla="*/ 532822 h 546150"/>
                <a:gd name="connsiteX31" fmla="*/ 476960 w 523020"/>
                <a:gd name="connsiteY31" fmla="*/ 533850 h 546150"/>
                <a:gd name="connsiteX32" fmla="*/ 477730 w 523020"/>
                <a:gd name="connsiteY32" fmla="*/ 533542 h 546150"/>
                <a:gd name="connsiteX33" fmla="*/ 494638 w 523020"/>
                <a:gd name="connsiteY33" fmla="*/ 532820 h 546150"/>
                <a:gd name="connsiteX34" fmla="*/ 496012 w 523020"/>
                <a:gd name="connsiteY34" fmla="*/ 532820 h 546150"/>
                <a:gd name="connsiteX35" fmla="*/ 491890 w 523020"/>
                <a:gd name="connsiteY35" fmla="*/ 535567 h 546150"/>
                <a:gd name="connsiteX36" fmla="*/ 475412 w 523020"/>
                <a:gd name="connsiteY36" fmla="*/ 532820 h 546150"/>
                <a:gd name="connsiteX37" fmla="*/ 475416 w 523020"/>
                <a:gd name="connsiteY37" fmla="*/ 532820 h 546150"/>
                <a:gd name="connsiteX38" fmla="*/ 479534 w 523020"/>
                <a:gd name="connsiteY38" fmla="*/ 532820 h 546150"/>
                <a:gd name="connsiteX39" fmla="*/ 490516 w 523020"/>
                <a:gd name="connsiteY39" fmla="*/ 532820 h 546150"/>
                <a:gd name="connsiteX40" fmla="*/ 489142 w 523020"/>
                <a:gd name="connsiteY40" fmla="*/ 536483 h 546150"/>
                <a:gd name="connsiteX41" fmla="*/ 487770 w 523020"/>
                <a:gd name="connsiteY41" fmla="*/ 534652 h 546150"/>
                <a:gd name="connsiteX42" fmla="*/ 480562 w 523020"/>
                <a:gd name="connsiteY42" fmla="*/ 534423 h 546150"/>
                <a:gd name="connsiteX43" fmla="*/ 478556 w 523020"/>
                <a:gd name="connsiteY43" fmla="*/ 533798 h 546150"/>
                <a:gd name="connsiteX44" fmla="*/ 476788 w 523020"/>
                <a:gd name="connsiteY44" fmla="*/ 535567 h 546150"/>
                <a:gd name="connsiteX45" fmla="*/ 475416 w 523020"/>
                <a:gd name="connsiteY45" fmla="*/ 532821 h 546150"/>
                <a:gd name="connsiteX46" fmla="*/ 432570 w 523020"/>
                <a:gd name="connsiteY46" fmla="*/ 532820 h 546150"/>
                <a:gd name="connsiteX47" fmla="*/ 438062 w 523020"/>
                <a:gd name="connsiteY47" fmla="*/ 536117 h 546150"/>
                <a:gd name="connsiteX48" fmla="*/ 435866 w 523020"/>
                <a:gd name="connsiteY48" fmla="*/ 537216 h 546150"/>
                <a:gd name="connsiteX49" fmla="*/ 432570 w 523020"/>
                <a:gd name="connsiteY49" fmla="*/ 532820 h 546150"/>
                <a:gd name="connsiteX50" fmla="*/ 418650 w 523020"/>
                <a:gd name="connsiteY50" fmla="*/ 532820 h 546150"/>
                <a:gd name="connsiteX51" fmla="*/ 416818 w 523020"/>
                <a:gd name="connsiteY51" fmla="*/ 534652 h 546150"/>
                <a:gd name="connsiteX52" fmla="*/ 417734 w 523020"/>
                <a:gd name="connsiteY52" fmla="*/ 536483 h 546150"/>
                <a:gd name="connsiteX53" fmla="*/ 414988 w 523020"/>
                <a:gd name="connsiteY53" fmla="*/ 534652 h 546150"/>
                <a:gd name="connsiteX54" fmla="*/ 372874 w 523020"/>
                <a:gd name="connsiteY54" fmla="*/ 532820 h 546150"/>
                <a:gd name="connsiteX55" fmla="*/ 374706 w 523020"/>
                <a:gd name="connsiteY55" fmla="*/ 535567 h 546150"/>
                <a:gd name="connsiteX56" fmla="*/ 373238 w 523020"/>
                <a:gd name="connsiteY56" fmla="*/ 535567 h 546150"/>
                <a:gd name="connsiteX57" fmla="*/ 375438 w 523020"/>
                <a:gd name="connsiteY57" fmla="*/ 536483 h 546150"/>
                <a:gd name="connsiteX58" fmla="*/ 374340 w 523020"/>
                <a:gd name="connsiteY58" fmla="*/ 536483 h 546150"/>
                <a:gd name="connsiteX59" fmla="*/ 372690 w 523020"/>
                <a:gd name="connsiteY59" fmla="*/ 535567 h 546150"/>
                <a:gd name="connsiteX60" fmla="*/ 371042 w 523020"/>
                <a:gd name="connsiteY60" fmla="*/ 535567 h 546150"/>
                <a:gd name="connsiteX61" fmla="*/ 371488 w 523020"/>
                <a:gd name="connsiteY61" fmla="*/ 534899 h 546150"/>
                <a:gd name="connsiteX62" fmla="*/ 371042 w 523020"/>
                <a:gd name="connsiteY62" fmla="*/ 534652 h 546150"/>
                <a:gd name="connsiteX63" fmla="*/ 371520 w 523020"/>
                <a:gd name="connsiteY63" fmla="*/ 534851 h 546150"/>
                <a:gd name="connsiteX64" fmla="*/ 246538 w 523020"/>
                <a:gd name="connsiteY64" fmla="*/ 532820 h 546150"/>
                <a:gd name="connsiteX65" fmla="*/ 248368 w 523020"/>
                <a:gd name="connsiteY65" fmla="*/ 536941 h 546150"/>
                <a:gd name="connsiteX66" fmla="*/ 244708 w 523020"/>
                <a:gd name="connsiteY66" fmla="*/ 536941 h 546150"/>
                <a:gd name="connsiteX67" fmla="*/ 458932 w 523020"/>
                <a:gd name="connsiteY67" fmla="*/ 529162 h 546150"/>
                <a:gd name="connsiteX68" fmla="*/ 458932 w 523020"/>
                <a:gd name="connsiteY68" fmla="*/ 530993 h 546150"/>
                <a:gd name="connsiteX69" fmla="*/ 458932 w 523020"/>
                <a:gd name="connsiteY69" fmla="*/ 529162 h 546150"/>
                <a:gd name="connsiteX70" fmla="*/ 523020 w 523020"/>
                <a:gd name="connsiteY70" fmla="*/ 527332 h 546150"/>
                <a:gd name="connsiteX71" fmla="*/ 521190 w 523020"/>
                <a:gd name="connsiteY71" fmla="*/ 529162 h 546150"/>
                <a:gd name="connsiteX72" fmla="*/ 523020 w 523020"/>
                <a:gd name="connsiteY72" fmla="*/ 527332 h 546150"/>
                <a:gd name="connsiteX73" fmla="*/ 455640 w 523020"/>
                <a:gd name="connsiteY73" fmla="*/ 527332 h 546150"/>
                <a:gd name="connsiteX74" fmla="*/ 455884 w 523020"/>
                <a:gd name="connsiteY74" fmla="*/ 527637 h 546150"/>
                <a:gd name="connsiteX75" fmla="*/ 456144 w 523020"/>
                <a:gd name="connsiteY75" fmla="*/ 527962 h 546150"/>
                <a:gd name="connsiteX76" fmla="*/ 457562 w 523020"/>
                <a:gd name="connsiteY76" fmla="*/ 527332 h 546150"/>
                <a:gd name="connsiteX77" fmla="*/ 456308 w 523020"/>
                <a:gd name="connsiteY77" fmla="*/ 528167 h 546150"/>
                <a:gd name="connsiteX78" fmla="*/ 456412 w 523020"/>
                <a:gd name="connsiteY78" fmla="*/ 528296 h 546150"/>
                <a:gd name="connsiteX79" fmla="*/ 458018 w 523020"/>
                <a:gd name="connsiteY79" fmla="*/ 527332 h 546150"/>
                <a:gd name="connsiteX80" fmla="*/ 456532 w 523020"/>
                <a:gd name="connsiteY80" fmla="*/ 528447 h 546150"/>
                <a:gd name="connsiteX81" fmla="*/ 457836 w 523020"/>
                <a:gd name="connsiteY81" fmla="*/ 530077 h 546150"/>
                <a:gd name="connsiteX82" fmla="*/ 454542 w 523020"/>
                <a:gd name="connsiteY82" fmla="*/ 530077 h 546150"/>
                <a:gd name="connsiteX83" fmla="*/ 454622 w 523020"/>
                <a:gd name="connsiteY83" fmla="*/ 529880 h 546150"/>
                <a:gd name="connsiteX84" fmla="*/ 454358 w 523020"/>
                <a:gd name="connsiteY84" fmla="*/ 530077 h 546150"/>
                <a:gd name="connsiteX85" fmla="*/ 453444 w 523020"/>
                <a:gd name="connsiteY85" fmla="*/ 530077 h 546150"/>
                <a:gd name="connsiteX86" fmla="*/ 454890 w 523020"/>
                <a:gd name="connsiteY86" fmla="*/ 529209 h 546150"/>
                <a:gd name="connsiteX87" fmla="*/ 454942 w 523020"/>
                <a:gd name="connsiteY87" fmla="*/ 529079 h 546150"/>
                <a:gd name="connsiteX88" fmla="*/ 454816 w 523020"/>
                <a:gd name="connsiteY88" fmla="*/ 529162 h 546150"/>
                <a:gd name="connsiteX89" fmla="*/ 453444 w 523020"/>
                <a:gd name="connsiteY89" fmla="*/ 529162 h 546150"/>
                <a:gd name="connsiteX90" fmla="*/ 455224 w 523020"/>
                <a:gd name="connsiteY90" fmla="*/ 528371 h 546150"/>
                <a:gd name="connsiteX91" fmla="*/ 455274 w 523020"/>
                <a:gd name="connsiteY91" fmla="*/ 528246 h 546150"/>
                <a:gd name="connsiteX92" fmla="*/ 436960 w 523020"/>
                <a:gd name="connsiteY92" fmla="*/ 527332 h 546150"/>
                <a:gd name="connsiteX93" fmla="*/ 440782 w 523020"/>
                <a:gd name="connsiteY93" fmla="*/ 529030 h 546150"/>
                <a:gd name="connsiteX94" fmla="*/ 441080 w 523020"/>
                <a:gd name="connsiteY94" fmla="*/ 529162 h 546150"/>
                <a:gd name="connsiteX95" fmla="*/ 440574 w 523020"/>
                <a:gd name="connsiteY95" fmla="*/ 529499 h 546150"/>
                <a:gd name="connsiteX96" fmla="*/ 438332 w 523020"/>
                <a:gd name="connsiteY96" fmla="*/ 530993 h 546150"/>
                <a:gd name="connsiteX97" fmla="*/ 436960 w 523020"/>
                <a:gd name="connsiteY97" fmla="*/ 527332 h 546150"/>
                <a:gd name="connsiteX98" fmla="*/ 435590 w 523020"/>
                <a:gd name="connsiteY98" fmla="*/ 527332 h 546150"/>
                <a:gd name="connsiteX99" fmla="*/ 435590 w 523020"/>
                <a:gd name="connsiteY99" fmla="*/ 530077 h 546150"/>
                <a:gd name="connsiteX100" fmla="*/ 431472 w 523020"/>
                <a:gd name="connsiteY100" fmla="*/ 530077 h 546150"/>
                <a:gd name="connsiteX101" fmla="*/ 425972 w 523020"/>
                <a:gd name="connsiteY101" fmla="*/ 527332 h 546150"/>
                <a:gd name="connsiteX102" fmla="*/ 427620 w 523020"/>
                <a:gd name="connsiteY102" fmla="*/ 528430 h 546150"/>
                <a:gd name="connsiteX103" fmla="*/ 428720 w 523020"/>
                <a:gd name="connsiteY103" fmla="*/ 527332 h 546150"/>
                <a:gd name="connsiteX104" fmla="*/ 428720 w 523020"/>
                <a:gd name="connsiteY104" fmla="*/ 529162 h 546150"/>
                <a:gd name="connsiteX105" fmla="*/ 430094 w 523020"/>
                <a:gd name="connsiteY105" fmla="*/ 530077 h 546150"/>
                <a:gd name="connsiteX106" fmla="*/ 428720 w 523020"/>
                <a:gd name="connsiteY106" fmla="*/ 530077 h 546150"/>
                <a:gd name="connsiteX107" fmla="*/ 425972 w 523020"/>
                <a:gd name="connsiteY107" fmla="*/ 530077 h 546150"/>
                <a:gd name="connsiteX108" fmla="*/ 427346 w 523020"/>
                <a:gd name="connsiteY108" fmla="*/ 528705 h 546150"/>
                <a:gd name="connsiteX109" fmla="*/ 422316 w 523020"/>
                <a:gd name="connsiteY109" fmla="*/ 527332 h 546150"/>
                <a:gd name="connsiteX110" fmla="*/ 424146 w 523020"/>
                <a:gd name="connsiteY110" fmla="*/ 527332 h 546150"/>
                <a:gd name="connsiteX111" fmla="*/ 420484 w 523020"/>
                <a:gd name="connsiteY111" fmla="*/ 530077 h 546150"/>
                <a:gd name="connsiteX112" fmla="*/ 416818 w 523020"/>
                <a:gd name="connsiteY112" fmla="*/ 527332 h 546150"/>
                <a:gd name="connsiteX113" fmla="*/ 418650 w 523020"/>
                <a:gd name="connsiteY113" fmla="*/ 527332 h 546150"/>
                <a:gd name="connsiteX114" fmla="*/ 414988 w 523020"/>
                <a:gd name="connsiteY114" fmla="*/ 530077 h 546150"/>
                <a:gd name="connsiteX115" fmla="*/ 416818 w 523020"/>
                <a:gd name="connsiteY115" fmla="*/ 527332 h 546150"/>
                <a:gd name="connsiteX116" fmla="*/ 404006 w 523020"/>
                <a:gd name="connsiteY116" fmla="*/ 527332 h 546150"/>
                <a:gd name="connsiteX117" fmla="*/ 407220 w 523020"/>
                <a:gd name="connsiteY117" fmla="*/ 528671 h 546150"/>
                <a:gd name="connsiteX118" fmla="*/ 410282 w 523020"/>
                <a:gd name="connsiteY118" fmla="*/ 527332 h 546150"/>
                <a:gd name="connsiteX119" fmla="*/ 411852 w 523020"/>
                <a:gd name="connsiteY119" fmla="*/ 530077 h 546150"/>
                <a:gd name="connsiteX120" fmla="*/ 407302 w 523020"/>
                <a:gd name="connsiteY120" fmla="*/ 530077 h 546150"/>
                <a:gd name="connsiteX121" fmla="*/ 401808 w 523020"/>
                <a:gd name="connsiteY121" fmla="*/ 531450 h 546150"/>
                <a:gd name="connsiteX122" fmla="*/ 404006 w 523020"/>
                <a:gd name="connsiteY122" fmla="*/ 528705 h 546150"/>
                <a:gd name="connsiteX123" fmla="*/ 405612 w 523020"/>
                <a:gd name="connsiteY123" fmla="*/ 529374 h 546150"/>
                <a:gd name="connsiteX124" fmla="*/ 407142 w 523020"/>
                <a:gd name="connsiteY124" fmla="*/ 528705 h 546150"/>
                <a:gd name="connsiteX125" fmla="*/ 404006 w 523020"/>
                <a:gd name="connsiteY125" fmla="*/ 528705 h 546150"/>
                <a:gd name="connsiteX126" fmla="*/ 398512 w 523020"/>
                <a:gd name="connsiteY126" fmla="*/ 528705 h 546150"/>
                <a:gd name="connsiteX127" fmla="*/ 386150 w 523020"/>
                <a:gd name="connsiteY127" fmla="*/ 527332 h 546150"/>
                <a:gd name="connsiteX128" fmla="*/ 386150 w 523020"/>
                <a:gd name="connsiteY128" fmla="*/ 527767 h 546150"/>
                <a:gd name="connsiteX129" fmla="*/ 387130 w 523020"/>
                <a:gd name="connsiteY129" fmla="*/ 527332 h 546150"/>
                <a:gd name="connsiteX130" fmla="*/ 387952 w 523020"/>
                <a:gd name="connsiteY130" fmla="*/ 530617 h 546150"/>
                <a:gd name="connsiteX131" fmla="*/ 391646 w 523020"/>
                <a:gd name="connsiteY131" fmla="*/ 527332 h 546150"/>
                <a:gd name="connsiteX132" fmla="*/ 397140 w 523020"/>
                <a:gd name="connsiteY132" fmla="*/ 530993 h 546150"/>
                <a:gd name="connsiteX133" fmla="*/ 395766 w 523020"/>
                <a:gd name="connsiteY133" fmla="*/ 530993 h 546150"/>
                <a:gd name="connsiteX134" fmla="*/ 388046 w 523020"/>
                <a:gd name="connsiteY134" fmla="*/ 530993 h 546150"/>
                <a:gd name="connsiteX135" fmla="*/ 389484 w 523020"/>
                <a:gd name="connsiteY135" fmla="*/ 536749 h 546150"/>
                <a:gd name="connsiteX136" fmla="*/ 381244 w 523020"/>
                <a:gd name="connsiteY136" fmla="*/ 536749 h 546150"/>
                <a:gd name="connsiteX137" fmla="*/ 382422 w 523020"/>
                <a:gd name="connsiteY137" fmla="*/ 535179 h 546150"/>
                <a:gd name="connsiteX138" fmla="*/ 377714 w 523020"/>
                <a:gd name="connsiteY138" fmla="*/ 536749 h 546150"/>
                <a:gd name="connsiteX139" fmla="*/ 378600 w 523020"/>
                <a:gd name="connsiteY139" fmla="*/ 535567 h 546150"/>
                <a:gd name="connsiteX140" fmla="*/ 380068 w 523020"/>
                <a:gd name="connsiteY140" fmla="*/ 533610 h 546150"/>
                <a:gd name="connsiteX141" fmla="*/ 382422 w 523020"/>
                <a:gd name="connsiteY141" fmla="*/ 530471 h 546150"/>
                <a:gd name="connsiteX142" fmla="*/ 388306 w 523020"/>
                <a:gd name="connsiteY142" fmla="*/ 532040 h 546150"/>
                <a:gd name="connsiteX143" fmla="*/ 385362 w 523020"/>
                <a:gd name="connsiteY143" fmla="*/ 530077 h 546150"/>
                <a:gd name="connsiteX144" fmla="*/ 382028 w 523020"/>
                <a:gd name="connsiteY144" fmla="*/ 530077 h 546150"/>
                <a:gd name="connsiteX145" fmla="*/ 383696 w 523020"/>
                <a:gd name="connsiteY145" fmla="*/ 528966 h 546150"/>
                <a:gd name="connsiteX146" fmla="*/ 383598 w 523020"/>
                <a:gd name="connsiteY146" fmla="*/ 528901 h 546150"/>
                <a:gd name="connsiteX147" fmla="*/ 384186 w 523020"/>
                <a:gd name="connsiteY147" fmla="*/ 528640 h 546150"/>
                <a:gd name="connsiteX148" fmla="*/ 376540 w 523020"/>
                <a:gd name="connsiteY148" fmla="*/ 527332 h 546150"/>
                <a:gd name="connsiteX149" fmla="*/ 380202 w 523020"/>
                <a:gd name="connsiteY149" fmla="*/ 527332 h 546150"/>
                <a:gd name="connsiteX150" fmla="*/ 378372 w 523020"/>
                <a:gd name="connsiteY150" fmla="*/ 530077 h 546150"/>
                <a:gd name="connsiteX151" fmla="*/ 251024 w 523020"/>
                <a:gd name="connsiteY151" fmla="*/ 522700 h 546150"/>
                <a:gd name="connsiteX152" fmla="*/ 270908 w 523020"/>
                <a:gd name="connsiteY152" fmla="*/ 523942 h 546150"/>
                <a:gd name="connsiteX153" fmla="*/ 282092 w 523020"/>
                <a:gd name="connsiteY153" fmla="*/ 523942 h 546150"/>
                <a:gd name="connsiteX154" fmla="*/ 282092 w 523020"/>
                <a:gd name="connsiteY154" fmla="*/ 525183 h 546150"/>
                <a:gd name="connsiteX155" fmla="*/ 292034 w 523020"/>
                <a:gd name="connsiteY155" fmla="*/ 525183 h 546150"/>
                <a:gd name="connsiteX156" fmla="*/ 315644 w 523020"/>
                <a:gd name="connsiteY156" fmla="*/ 525183 h 546150"/>
                <a:gd name="connsiteX157" fmla="*/ 315644 w 523020"/>
                <a:gd name="connsiteY157" fmla="*/ 526425 h 546150"/>
                <a:gd name="connsiteX158" fmla="*/ 321858 w 523020"/>
                <a:gd name="connsiteY158" fmla="*/ 525183 h 546150"/>
                <a:gd name="connsiteX159" fmla="*/ 325586 w 523020"/>
                <a:gd name="connsiteY159" fmla="*/ 523942 h 546150"/>
                <a:gd name="connsiteX160" fmla="*/ 334286 w 523020"/>
                <a:gd name="connsiteY160" fmla="*/ 525183 h 546150"/>
                <a:gd name="connsiteX161" fmla="*/ 339256 w 523020"/>
                <a:gd name="connsiteY161" fmla="*/ 525183 h 546150"/>
                <a:gd name="connsiteX162" fmla="*/ 340498 w 523020"/>
                <a:gd name="connsiteY162" fmla="*/ 527667 h 546150"/>
                <a:gd name="connsiteX163" fmla="*/ 342984 w 523020"/>
                <a:gd name="connsiteY163" fmla="*/ 526425 h 546150"/>
                <a:gd name="connsiteX164" fmla="*/ 342984 w 523020"/>
                <a:gd name="connsiteY164" fmla="*/ 527667 h 546150"/>
                <a:gd name="connsiteX165" fmla="*/ 352926 w 523020"/>
                <a:gd name="connsiteY165" fmla="*/ 526425 h 546150"/>
                <a:gd name="connsiteX166" fmla="*/ 350440 w 523020"/>
                <a:gd name="connsiteY166" fmla="*/ 525183 h 546150"/>
                <a:gd name="connsiteX167" fmla="*/ 351684 w 523020"/>
                <a:gd name="connsiteY167" fmla="*/ 523942 h 546150"/>
                <a:gd name="connsiteX168" fmla="*/ 354168 w 523020"/>
                <a:gd name="connsiteY168" fmla="*/ 523942 h 546150"/>
                <a:gd name="connsiteX169" fmla="*/ 364110 w 523020"/>
                <a:gd name="connsiteY169" fmla="*/ 526425 h 546150"/>
                <a:gd name="connsiteX170" fmla="*/ 370324 w 523020"/>
                <a:gd name="connsiteY170" fmla="*/ 523942 h 546150"/>
                <a:gd name="connsiteX171" fmla="*/ 375294 w 523020"/>
                <a:gd name="connsiteY171" fmla="*/ 526425 h 546150"/>
                <a:gd name="connsiteX172" fmla="*/ 361624 w 523020"/>
                <a:gd name="connsiteY172" fmla="*/ 528908 h 546150"/>
                <a:gd name="connsiteX173" fmla="*/ 366596 w 523020"/>
                <a:gd name="connsiteY173" fmla="*/ 530150 h 546150"/>
                <a:gd name="connsiteX174" fmla="*/ 356654 w 523020"/>
                <a:gd name="connsiteY174" fmla="*/ 530150 h 546150"/>
                <a:gd name="connsiteX175" fmla="*/ 360382 w 523020"/>
                <a:gd name="connsiteY175" fmla="*/ 530150 h 546150"/>
                <a:gd name="connsiteX176" fmla="*/ 360382 w 523020"/>
                <a:gd name="connsiteY176" fmla="*/ 527667 h 546150"/>
                <a:gd name="connsiteX177" fmla="*/ 346712 w 523020"/>
                <a:gd name="connsiteY177" fmla="*/ 530150 h 546150"/>
                <a:gd name="connsiteX178" fmla="*/ 345470 w 523020"/>
                <a:gd name="connsiteY178" fmla="*/ 532633 h 546150"/>
                <a:gd name="connsiteX179" fmla="*/ 347956 w 523020"/>
                <a:gd name="connsiteY179" fmla="*/ 532633 h 546150"/>
                <a:gd name="connsiteX180" fmla="*/ 345470 w 523020"/>
                <a:gd name="connsiteY180" fmla="*/ 533874 h 546150"/>
                <a:gd name="connsiteX181" fmla="*/ 318130 w 523020"/>
                <a:gd name="connsiteY181" fmla="*/ 532633 h 546150"/>
                <a:gd name="connsiteX182" fmla="*/ 324344 w 523020"/>
                <a:gd name="connsiteY182" fmla="*/ 532633 h 546150"/>
                <a:gd name="connsiteX183" fmla="*/ 320616 w 523020"/>
                <a:gd name="connsiteY183" fmla="*/ 531391 h 546150"/>
                <a:gd name="connsiteX184" fmla="*/ 331800 w 523020"/>
                <a:gd name="connsiteY184" fmla="*/ 532633 h 546150"/>
                <a:gd name="connsiteX185" fmla="*/ 330558 w 523020"/>
                <a:gd name="connsiteY185" fmla="*/ 527667 h 546150"/>
                <a:gd name="connsiteX186" fmla="*/ 313160 w 523020"/>
                <a:gd name="connsiteY186" fmla="*/ 530150 h 546150"/>
                <a:gd name="connsiteX187" fmla="*/ 309432 w 523020"/>
                <a:gd name="connsiteY187" fmla="*/ 528908 h 546150"/>
                <a:gd name="connsiteX188" fmla="*/ 297004 w 523020"/>
                <a:gd name="connsiteY188" fmla="*/ 536358 h 546150"/>
                <a:gd name="connsiteX189" fmla="*/ 295762 w 523020"/>
                <a:gd name="connsiteY189" fmla="*/ 536358 h 546150"/>
                <a:gd name="connsiteX190" fmla="*/ 293276 w 523020"/>
                <a:gd name="connsiteY190" fmla="*/ 533874 h 546150"/>
                <a:gd name="connsiteX191" fmla="*/ 274636 w 523020"/>
                <a:gd name="connsiteY191" fmla="*/ 533874 h 546150"/>
                <a:gd name="connsiteX192" fmla="*/ 273394 w 523020"/>
                <a:gd name="connsiteY192" fmla="*/ 532633 h 546150"/>
                <a:gd name="connsiteX193" fmla="*/ 265938 w 523020"/>
                <a:gd name="connsiteY193" fmla="*/ 537599 h 546150"/>
                <a:gd name="connsiteX194" fmla="*/ 258480 w 523020"/>
                <a:gd name="connsiteY194" fmla="*/ 536358 h 546150"/>
                <a:gd name="connsiteX195" fmla="*/ 255996 w 523020"/>
                <a:gd name="connsiteY195" fmla="*/ 538841 h 546150"/>
                <a:gd name="connsiteX196" fmla="*/ 253510 w 523020"/>
                <a:gd name="connsiteY196" fmla="*/ 537599 h 546150"/>
                <a:gd name="connsiteX197" fmla="*/ 251024 w 523020"/>
                <a:gd name="connsiteY197" fmla="*/ 538841 h 546150"/>
                <a:gd name="connsiteX198" fmla="*/ 252268 w 523020"/>
                <a:gd name="connsiteY198" fmla="*/ 532633 h 546150"/>
                <a:gd name="connsiteX199" fmla="*/ 243568 w 523020"/>
                <a:gd name="connsiteY199" fmla="*/ 528908 h 546150"/>
                <a:gd name="connsiteX200" fmla="*/ 243568 w 523020"/>
                <a:gd name="connsiteY200" fmla="*/ 540082 h 546150"/>
                <a:gd name="connsiteX201" fmla="*/ 238598 w 523020"/>
                <a:gd name="connsiteY201" fmla="*/ 538841 h 546150"/>
                <a:gd name="connsiteX202" fmla="*/ 227414 w 523020"/>
                <a:gd name="connsiteY202" fmla="*/ 540082 h 546150"/>
                <a:gd name="connsiteX203" fmla="*/ 231142 w 523020"/>
                <a:gd name="connsiteY203" fmla="*/ 538841 h 546150"/>
                <a:gd name="connsiteX204" fmla="*/ 223686 w 523020"/>
                <a:gd name="connsiteY204" fmla="*/ 540082 h 546150"/>
                <a:gd name="connsiteX205" fmla="*/ 224928 w 523020"/>
                <a:gd name="connsiteY205" fmla="*/ 535116 h 546150"/>
                <a:gd name="connsiteX206" fmla="*/ 211258 w 523020"/>
                <a:gd name="connsiteY206" fmla="*/ 541324 h 546150"/>
                <a:gd name="connsiteX207" fmla="*/ 222442 w 523020"/>
                <a:gd name="connsiteY207" fmla="*/ 538841 h 546150"/>
                <a:gd name="connsiteX208" fmla="*/ 214986 w 523020"/>
                <a:gd name="connsiteY208" fmla="*/ 542565 h 546150"/>
                <a:gd name="connsiteX209" fmla="*/ 205046 w 523020"/>
                <a:gd name="connsiteY209" fmla="*/ 541324 h 546150"/>
                <a:gd name="connsiteX210" fmla="*/ 208774 w 523020"/>
                <a:gd name="connsiteY210" fmla="*/ 540082 h 546150"/>
                <a:gd name="connsiteX211" fmla="*/ 203802 w 523020"/>
                <a:gd name="connsiteY211" fmla="*/ 540082 h 546150"/>
                <a:gd name="connsiteX212" fmla="*/ 221200 w 523020"/>
                <a:gd name="connsiteY212" fmla="*/ 527667 h 546150"/>
                <a:gd name="connsiteX213" fmla="*/ 214986 w 523020"/>
                <a:gd name="connsiteY213" fmla="*/ 530150 h 546150"/>
                <a:gd name="connsiteX214" fmla="*/ 213744 w 523020"/>
                <a:gd name="connsiteY214" fmla="*/ 528908 h 546150"/>
                <a:gd name="connsiteX215" fmla="*/ 200074 w 523020"/>
                <a:gd name="connsiteY215" fmla="*/ 538841 h 546150"/>
                <a:gd name="connsiteX216" fmla="*/ 197588 w 523020"/>
                <a:gd name="connsiteY216" fmla="*/ 533874 h 546150"/>
                <a:gd name="connsiteX217" fmla="*/ 182676 w 523020"/>
                <a:gd name="connsiteY217" fmla="*/ 538841 h 546150"/>
                <a:gd name="connsiteX218" fmla="*/ 186404 w 523020"/>
                <a:gd name="connsiteY218" fmla="*/ 540082 h 546150"/>
                <a:gd name="connsiteX219" fmla="*/ 177706 w 523020"/>
                <a:gd name="connsiteY219" fmla="*/ 540082 h 546150"/>
                <a:gd name="connsiteX220" fmla="*/ 176464 w 523020"/>
                <a:gd name="connsiteY220" fmla="*/ 536358 h 546150"/>
                <a:gd name="connsiteX221" fmla="*/ 170250 w 523020"/>
                <a:gd name="connsiteY221" fmla="*/ 540082 h 546150"/>
                <a:gd name="connsiteX222" fmla="*/ 171492 w 523020"/>
                <a:gd name="connsiteY222" fmla="*/ 535116 h 546150"/>
                <a:gd name="connsiteX223" fmla="*/ 167764 w 523020"/>
                <a:gd name="connsiteY223" fmla="*/ 540082 h 546150"/>
                <a:gd name="connsiteX224" fmla="*/ 160308 w 523020"/>
                <a:gd name="connsiteY224" fmla="*/ 536358 h 546150"/>
                <a:gd name="connsiteX225" fmla="*/ 161550 w 523020"/>
                <a:gd name="connsiteY225" fmla="*/ 540082 h 546150"/>
                <a:gd name="connsiteX226" fmla="*/ 154094 w 523020"/>
                <a:gd name="connsiteY226" fmla="*/ 540082 h 546150"/>
                <a:gd name="connsiteX227" fmla="*/ 156580 w 523020"/>
                <a:gd name="connsiteY227" fmla="*/ 530150 h 546150"/>
                <a:gd name="connsiteX228" fmla="*/ 161550 w 523020"/>
                <a:gd name="connsiteY228" fmla="*/ 527667 h 546150"/>
                <a:gd name="connsiteX229" fmla="*/ 162794 w 523020"/>
                <a:gd name="connsiteY229" fmla="*/ 528908 h 546150"/>
                <a:gd name="connsiteX230" fmla="*/ 169006 w 523020"/>
                <a:gd name="connsiteY230" fmla="*/ 528908 h 546150"/>
                <a:gd name="connsiteX231" fmla="*/ 169006 w 523020"/>
                <a:gd name="connsiteY231" fmla="*/ 530150 h 546150"/>
                <a:gd name="connsiteX232" fmla="*/ 180192 w 523020"/>
                <a:gd name="connsiteY232" fmla="*/ 526425 h 546150"/>
                <a:gd name="connsiteX233" fmla="*/ 187648 w 523020"/>
                <a:gd name="connsiteY233" fmla="*/ 527667 h 546150"/>
                <a:gd name="connsiteX234" fmla="*/ 188890 w 523020"/>
                <a:gd name="connsiteY234" fmla="*/ 526425 h 546150"/>
                <a:gd name="connsiteX235" fmla="*/ 190132 w 523020"/>
                <a:gd name="connsiteY235" fmla="*/ 525183 h 546150"/>
                <a:gd name="connsiteX236" fmla="*/ 191376 w 523020"/>
                <a:gd name="connsiteY236" fmla="*/ 525183 h 546150"/>
                <a:gd name="connsiteX237" fmla="*/ 191376 w 523020"/>
                <a:gd name="connsiteY237" fmla="*/ 526425 h 546150"/>
                <a:gd name="connsiteX238" fmla="*/ 197588 w 523020"/>
                <a:gd name="connsiteY238" fmla="*/ 526425 h 546150"/>
                <a:gd name="connsiteX239" fmla="*/ 201316 w 523020"/>
                <a:gd name="connsiteY239" fmla="*/ 526425 h 546150"/>
                <a:gd name="connsiteX240" fmla="*/ 224928 w 523020"/>
                <a:gd name="connsiteY240" fmla="*/ 526425 h 546150"/>
                <a:gd name="connsiteX241" fmla="*/ 238598 w 523020"/>
                <a:gd name="connsiteY241" fmla="*/ 526425 h 546150"/>
                <a:gd name="connsiteX242" fmla="*/ 251024 w 523020"/>
                <a:gd name="connsiteY242" fmla="*/ 523942 h 546150"/>
                <a:gd name="connsiteX243" fmla="*/ 415776 w 523020"/>
                <a:gd name="connsiteY243" fmla="*/ 521834 h 546150"/>
                <a:gd name="connsiteX244" fmla="*/ 417346 w 523020"/>
                <a:gd name="connsiteY244" fmla="*/ 525497 h 546150"/>
                <a:gd name="connsiteX245" fmla="*/ 409500 w 523020"/>
                <a:gd name="connsiteY245" fmla="*/ 525497 h 546150"/>
                <a:gd name="connsiteX246" fmla="*/ 415776 w 523020"/>
                <a:gd name="connsiteY246" fmla="*/ 521834 h 546150"/>
                <a:gd name="connsiteX247" fmla="*/ 63432 w 523020"/>
                <a:gd name="connsiteY247" fmla="*/ 390001 h 546150"/>
                <a:gd name="connsiteX248" fmla="*/ 66180 w 523020"/>
                <a:gd name="connsiteY248" fmla="*/ 390001 h 546150"/>
                <a:gd name="connsiteX249" fmla="*/ 63432 w 523020"/>
                <a:gd name="connsiteY249" fmla="*/ 392749 h 546150"/>
                <a:gd name="connsiteX250" fmla="*/ 52446 w 523020"/>
                <a:gd name="connsiteY250" fmla="*/ 329583 h 546150"/>
                <a:gd name="connsiteX251" fmla="*/ 56110 w 523020"/>
                <a:gd name="connsiteY251" fmla="*/ 331413 h 546150"/>
                <a:gd name="connsiteX252" fmla="*/ 52446 w 523020"/>
                <a:gd name="connsiteY252" fmla="*/ 329583 h 546150"/>
                <a:gd name="connsiteX253" fmla="*/ 11184 w 523020"/>
                <a:gd name="connsiteY253" fmla="*/ 88149 h 546150"/>
                <a:gd name="connsiteX254" fmla="*/ 11376 w 523020"/>
                <a:gd name="connsiteY254" fmla="*/ 89868 h 546150"/>
                <a:gd name="connsiteX255" fmla="*/ 11184 w 523020"/>
                <a:gd name="connsiteY255" fmla="*/ 90632 h 546150"/>
                <a:gd name="connsiteX256" fmla="*/ 8700 w 523020"/>
                <a:gd name="connsiteY256" fmla="*/ 62820 h 546150"/>
                <a:gd name="connsiteX257" fmla="*/ 8700 w 523020"/>
                <a:gd name="connsiteY257" fmla="*/ 65800 h 546150"/>
                <a:gd name="connsiteX258" fmla="*/ 8388 w 523020"/>
                <a:gd name="connsiteY258" fmla="*/ 63317 h 546150"/>
                <a:gd name="connsiteX259" fmla="*/ 6214 w 523020"/>
                <a:gd name="connsiteY259" fmla="*/ 1239 h 546150"/>
                <a:gd name="connsiteX260" fmla="*/ 9942 w 523020"/>
                <a:gd name="connsiteY260" fmla="*/ 11171 h 546150"/>
                <a:gd name="connsiteX261" fmla="*/ 9942 w 523020"/>
                <a:gd name="connsiteY261" fmla="*/ 19862 h 546150"/>
                <a:gd name="connsiteX262" fmla="*/ 11184 w 523020"/>
                <a:gd name="connsiteY262" fmla="*/ 19862 h 546150"/>
                <a:gd name="connsiteX263" fmla="*/ 13670 w 523020"/>
                <a:gd name="connsiteY263" fmla="*/ 19862 h 546150"/>
                <a:gd name="connsiteX264" fmla="*/ 22368 w 523020"/>
                <a:gd name="connsiteY264" fmla="*/ 83183 h 546150"/>
                <a:gd name="connsiteX265" fmla="*/ 23612 w 523020"/>
                <a:gd name="connsiteY265" fmla="*/ 83183 h 546150"/>
                <a:gd name="connsiteX266" fmla="*/ 26096 w 523020"/>
                <a:gd name="connsiteY266" fmla="*/ 88149 h 546150"/>
                <a:gd name="connsiteX267" fmla="*/ 24854 w 523020"/>
                <a:gd name="connsiteY267" fmla="*/ 94357 h 546150"/>
                <a:gd name="connsiteX268" fmla="*/ 27340 w 523020"/>
                <a:gd name="connsiteY268" fmla="*/ 95598 h 546150"/>
                <a:gd name="connsiteX269" fmla="*/ 31068 w 523020"/>
                <a:gd name="connsiteY269" fmla="*/ 124155 h 546150"/>
                <a:gd name="connsiteX270" fmla="*/ 29826 w 523020"/>
                <a:gd name="connsiteY270" fmla="*/ 127879 h 546150"/>
                <a:gd name="connsiteX271" fmla="*/ 34796 w 523020"/>
                <a:gd name="connsiteY271" fmla="*/ 134087 h 546150"/>
                <a:gd name="connsiteX272" fmla="*/ 31068 w 523020"/>
                <a:gd name="connsiteY272" fmla="*/ 146503 h 546150"/>
                <a:gd name="connsiteX273" fmla="*/ 34796 w 523020"/>
                <a:gd name="connsiteY273" fmla="*/ 148986 h 546150"/>
                <a:gd name="connsiteX274" fmla="*/ 37282 w 523020"/>
                <a:gd name="connsiteY274" fmla="*/ 161402 h 546150"/>
                <a:gd name="connsiteX275" fmla="*/ 41010 w 523020"/>
                <a:gd name="connsiteY275" fmla="*/ 188716 h 546150"/>
                <a:gd name="connsiteX276" fmla="*/ 43494 w 523020"/>
                <a:gd name="connsiteY276" fmla="*/ 191200 h 546150"/>
                <a:gd name="connsiteX277" fmla="*/ 44738 w 523020"/>
                <a:gd name="connsiteY277" fmla="*/ 188716 h 546150"/>
                <a:gd name="connsiteX278" fmla="*/ 45980 w 523020"/>
                <a:gd name="connsiteY278" fmla="*/ 194924 h 546150"/>
                <a:gd name="connsiteX279" fmla="*/ 45980 w 523020"/>
                <a:gd name="connsiteY279" fmla="*/ 197407 h 546150"/>
                <a:gd name="connsiteX280" fmla="*/ 44738 w 523020"/>
                <a:gd name="connsiteY280" fmla="*/ 199891 h 546150"/>
                <a:gd name="connsiteX281" fmla="*/ 48466 w 523020"/>
                <a:gd name="connsiteY281" fmla="*/ 206099 h 546150"/>
                <a:gd name="connsiteX282" fmla="*/ 48466 w 523020"/>
                <a:gd name="connsiteY282" fmla="*/ 208582 h 546150"/>
                <a:gd name="connsiteX283" fmla="*/ 45980 w 523020"/>
                <a:gd name="connsiteY283" fmla="*/ 208582 h 546150"/>
                <a:gd name="connsiteX284" fmla="*/ 48466 w 523020"/>
                <a:gd name="connsiteY284" fmla="*/ 214790 h 546150"/>
                <a:gd name="connsiteX285" fmla="*/ 47222 w 523020"/>
                <a:gd name="connsiteY285" fmla="*/ 213548 h 546150"/>
                <a:gd name="connsiteX286" fmla="*/ 47222 w 523020"/>
                <a:gd name="connsiteY286" fmla="*/ 218514 h 546150"/>
                <a:gd name="connsiteX287" fmla="*/ 49708 w 523020"/>
                <a:gd name="connsiteY287" fmla="*/ 216031 h 546150"/>
                <a:gd name="connsiteX288" fmla="*/ 57164 w 523020"/>
                <a:gd name="connsiteY288" fmla="*/ 261969 h 546150"/>
                <a:gd name="connsiteX289" fmla="*/ 55922 w 523020"/>
                <a:gd name="connsiteY289" fmla="*/ 273144 h 546150"/>
                <a:gd name="connsiteX290" fmla="*/ 55922 w 523020"/>
                <a:gd name="connsiteY290" fmla="*/ 271902 h 546150"/>
                <a:gd name="connsiteX291" fmla="*/ 54678 w 523020"/>
                <a:gd name="connsiteY291" fmla="*/ 276868 h 546150"/>
                <a:gd name="connsiteX292" fmla="*/ 57164 w 523020"/>
                <a:gd name="connsiteY292" fmla="*/ 274385 h 546150"/>
                <a:gd name="connsiteX293" fmla="*/ 60892 w 523020"/>
                <a:gd name="connsiteY293" fmla="*/ 280593 h 546150"/>
                <a:gd name="connsiteX294" fmla="*/ 67106 w 523020"/>
                <a:gd name="connsiteY294" fmla="*/ 305425 h 546150"/>
                <a:gd name="connsiteX295" fmla="*/ 65864 w 523020"/>
                <a:gd name="connsiteY295" fmla="*/ 305425 h 546150"/>
                <a:gd name="connsiteX296" fmla="*/ 68348 w 523020"/>
                <a:gd name="connsiteY296" fmla="*/ 326531 h 546150"/>
                <a:gd name="connsiteX297" fmla="*/ 67106 w 523020"/>
                <a:gd name="connsiteY297" fmla="*/ 326531 h 546150"/>
                <a:gd name="connsiteX298" fmla="*/ 73320 w 523020"/>
                <a:gd name="connsiteY298" fmla="*/ 342672 h 546150"/>
                <a:gd name="connsiteX299" fmla="*/ 70834 w 523020"/>
                <a:gd name="connsiteY299" fmla="*/ 343913 h 546150"/>
                <a:gd name="connsiteX300" fmla="*/ 74562 w 523020"/>
                <a:gd name="connsiteY300" fmla="*/ 353846 h 546150"/>
                <a:gd name="connsiteX301" fmla="*/ 74562 w 523020"/>
                <a:gd name="connsiteY301" fmla="*/ 352604 h 546150"/>
                <a:gd name="connsiteX302" fmla="*/ 75804 w 523020"/>
                <a:gd name="connsiteY302" fmla="*/ 361295 h 546150"/>
                <a:gd name="connsiteX303" fmla="*/ 78290 w 523020"/>
                <a:gd name="connsiteY303" fmla="*/ 381161 h 546150"/>
                <a:gd name="connsiteX304" fmla="*/ 82018 w 523020"/>
                <a:gd name="connsiteY304" fmla="*/ 392335 h 546150"/>
                <a:gd name="connsiteX305" fmla="*/ 82018 w 523020"/>
                <a:gd name="connsiteY305" fmla="*/ 393576 h 546150"/>
                <a:gd name="connsiteX306" fmla="*/ 84504 w 523020"/>
                <a:gd name="connsiteY306" fmla="*/ 407234 h 546150"/>
                <a:gd name="connsiteX307" fmla="*/ 86990 w 523020"/>
                <a:gd name="connsiteY307" fmla="*/ 407234 h 546150"/>
                <a:gd name="connsiteX308" fmla="*/ 90718 w 523020"/>
                <a:gd name="connsiteY308" fmla="*/ 423374 h 546150"/>
                <a:gd name="connsiteX309" fmla="*/ 88232 w 523020"/>
                <a:gd name="connsiteY309" fmla="*/ 424616 h 546150"/>
                <a:gd name="connsiteX310" fmla="*/ 91960 w 523020"/>
                <a:gd name="connsiteY310" fmla="*/ 430824 h 546150"/>
                <a:gd name="connsiteX311" fmla="*/ 90718 w 523020"/>
                <a:gd name="connsiteY311" fmla="*/ 429582 h 546150"/>
                <a:gd name="connsiteX312" fmla="*/ 88316 w 523020"/>
                <a:gd name="connsiteY312" fmla="*/ 440381 h 546150"/>
                <a:gd name="connsiteX313" fmla="*/ 88232 w 523020"/>
                <a:gd name="connsiteY313" fmla="*/ 439515 h 546150"/>
                <a:gd name="connsiteX314" fmla="*/ 88232 w 523020"/>
                <a:gd name="connsiteY314" fmla="*/ 440756 h 546150"/>
                <a:gd name="connsiteX315" fmla="*/ 88316 w 523020"/>
                <a:gd name="connsiteY315" fmla="*/ 440381 h 546150"/>
                <a:gd name="connsiteX316" fmla="*/ 89010 w 523020"/>
                <a:gd name="connsiteY316" fmla="*/ 447585 h 546150"/>
                <a:gd name="connsiteX317" fmla="*/ 90718 w 523020"/>
                <a:gd name="connsiteY317" fmla="*/ 451930 h 546150"/>
                <a:gd name="connsiteX318" fmla="*/ 91960 w 523020"/>
                <a:gd name="connsiteY318" fmla="*/ 451930 h 546150"/>
                <a:gd name="connsiteX319" fmla="*/ 93202 w 523020"/>
                <a:gd name="connsiteY319" fmla="*/ 464346 h 546150"/>
                <a:gd name="connsiteX320" fmla="*/ 95688 w 523020"/>
                <a:gd name="connsiteY320" fmla="*/ 471796 h 546150"/>
                <a:gd name="connsiteX321" fmla="*/ 95688 w 523020"/>
                <a:gd name="connsiteY321" fmla="*/ 470554 h 546150"/>
                <a:gd name="connsiteX322" fmla="*/ 96930 w 523020"/>
                <a:gd name="connsiteY322" fmla="*/ 480487 h 546150"/>
                <a:gd name="connsiteX323" fmla="*/ 96930 w 523020"/>
                <a:gd name="connsiteY323" fmla="*/ 484211 h 546150"/>
                <a:gd name="connsiteX324" fmla="*/ 101902 w 523020"/>
                <a:gd name="connsiteY324" fmla="*/ 497869 h 546150"/>
                <a:gd name="connsiteX325" fmla="*/ 99416 w 523020"/>
                <a:gd name="connsiteY325" fmla="*/ 496627 h 546150"/>
                <a:gd name="connsiteX326" fmla="*/ 101902 w 523020"/>
                <a:gd name="connsiteY326" fmla="*/ 504077 h 546150"/>
                <a:gd name="connsiteX327" fmla="*/ 108114 w 523020"/>
                <a:gd name="connsiteY327" fmla="*/ 510284 h 546150"/>
                <a:gd name="connsiteX328" fmla="*/ 105630 w 523020"/>
                <a:gd name="connsiteY328" fmla="*/ 509043 h 546150"/>
                <a:gd name="connsiteX329" fmla="*/ 106872 w 523020"/>
                <a:gd name="connsiteY329" fmla="*/ 511526 h 546150"/>
                <a:gd name="connsiteX330" fmla="*/ 105630 w 523020"/>
                <a:gd name="connsiteY330" fmla="*/ 510284 h 546150"/>
                <a:gd name="connsiteX331" fmla="*/ 108114 w 523020"/>
                <a:gd name="connsiteY331" fmla="*/ 516492 h 546150"/>
                <a:gd name="connsiteX332" fmla="*/ 108114 w 523020"/>
                <a:gd name="connsiteY332" fmla="*/ 520217 h 546150"/>
                <a:gd name="connsiteX333" fmla="*/ 108114 w 523020"/>
                <a:gd name="connsiteY333" fmla="*/ 522700 h 546150"/>
                <a:gd name="connsiteX334" fmla="*/ 106872 w 523020"/>
                <a:gd name="connsiteY334" fmla="*/ 523942 h 546150"/>
                <a:gd name="connsiteX335" fmla="*/ 106872 w 523020"/>
                <a:gd name="connsiteY335" fmla="*/ 526425 h 546150"/>
                <a:gd name="connsiteX336" fmla="*/ 108114 w 523020"/>
                <a:gd name="connsiteY336" fmla="*/ 526425 h 546150"/>
                <a:gd name="connsiteX337" fmla="*/ 113086 w 523020"/>
                <a:gd name="connsiteY337" fmla="*/ 527667 h 546150"/>
                <a:gd name="connsiteX338" fmla="*/ 123028 w 523020"/>
                <a:gd name="connsiteY338" fmla="*/ 527667 h 546150"/>
                <a:gd name="connsiteX339" fmla="*/ 137940 w 523020"/>
                <a:gd name="connsiteY339" fmla="*/ 528908 h 546150"/>
                <a:gd name="connsiteX340" fmla="*/ 145396 w 523020"/>
                <a:gd name="connsiteY340" fmla="*/ 527667 h 546150"/>
                <a:gd name="connsiteX341" fmla="*/ 144154 w 523020"/>
                <a:gd name="connsiteY341" fmla="*/ 530150 h 546150"/>
                <a:gd name="connsiteX342" fmla="*/ 156580 w 523020"/>
                <a:gd name="connsiteY342" fmla="*/ 526425 h 546150"/>
                <a:gd name="connsiteX343" fmla="*/ 156580 w 523020"/>
                <a:gd name="connsiteY343" fmla="*/ 530150 h 546150"/>
                <a:gd name="connsiteX344" fmla="*/ 144154 w 523020"/>
                <a:gd name="connsiteY344" fmla="*/ 540082 h 546150"/>
                <a:gd name="connsiteX345" fmla="*/ 145396 w 523020"/>
                <a:gd name="connsiteY345" fmla="*/ 536358 h 546150"/>
                <a:gd name="connsiteX346" fmla="*/ 123028 w 523020"/>
                <a:gd name="connsiteY346" fmla="*/ 537599 h 546150"/>
                <a:gd name="connsiteX347" fmla="*/ 124270 w 523020"/>
                <a:gd name="connsiteY347" fmla="*/ 537599 h 546150"/>
                <a:gd name="connsiteX348" fmla="*/ 116814 w 523020"/>
                <a:gd name="connsiteY348" fmla="*/ 537599 h 546150"/>
                <a:gd name="connsiteX349" fmla="*/ 113086 w 523020"/>
                <a:gd name="connsiteY349" fmla="*/ 537599 h 546150"/>
                <a:gd name="connsiteX350" fmla="*/ 105630 w 523020"/>
                <a:gd name="connsiteY350" fmla="*/ 538841 h 546150"/>
                <a:gd name="connsiteX351" fmla="*/ 113086 w 523020"/>
                <a:gd name="connsiteY351" fmla="*/ 536358 h 546150"/>
                <a:gd name="connsiteX352" fmla="*/ 98174 w 523020"/>
                <a:gd name="connsiteY352" fmla="*/ 538841 h 546150"/>
                <a:gd name="connsiteX353" fmla="*/ 96930 w 523020"/>
                <a:gd name="connsiteY353" fmla="*/ 540082 h 546150"/>
                <a:gd name="connsiteX354" fmla="*/ 96930 w 523020"/>
                <a:gd name="connsiteY354" fmla="*/ 532633 h 546150"/>
                <a:gd name="connsiteX355" fmla="*/ 94446 w 523020"/>
                <a:gd name="connsiteY355" fmla="*/ 522700 h 546150"/>
                <a:gd name="connsiteX356" fmla="*/ 94446 w 523020"/>
                <a:gd name="connsiteY356" fmla="*/ 520217 h 546150"/>
                <a:gd name="connsiteX357" fmla="*/ 95688 w 523020"/>
                <a:gd name="connsiteY357" fmla="*/ 523942 h 546150"/>
                <a:gd name="connsiteX358" fmla="*/ 96930 w 523020"/>
                <a:gd name="connsiteY358" fmla="*/ 527667 h 546150"/>
                <a:gd name="connsiteX359" fmla="*/ 98174 w 523020"/>
                <a:gd name="connsiteY359" fmla="*/ 536358 h 546150"/>
                <a:gd name="connsiteX360" fmla="*/ 101902 w 523020"/>
                <a:gd name="connsiteY360" fmla="*/ 532633 h 546150"/>
                <a:gd name="connsiteX361" fmla="*/ 96930 w 523020"/>
                <a:gd name="connsiteY361" fmla="*/ 521459 h 546150"/>
                <a:gd name="connsiteX362" fmla="*/ 91960 w 523020"/>
                <a:gd name="connsiteY362" fmla="*/ 512768 h 546150"/>
                <a:gd name="connsiteX363" fmla="*/ 91960 w 523020"/>
                <a:gd name="connsiteY363" fmla="*/ 504077 h 546150"/>
                <a:gd name="connsiteX364" fmla="*/ 90718 w 523020"/>
                <a:gd name="connsiteY364" fmla="*/ 504077 h 546150"/>
                <a:gd name="connsiteX365" fmla="*/ 93202 w 523020"/>
                <a:gd name="connsiteY365" fmla="*/ 502835 h 546150"/>
                <a:gd name="connsiteX366" fmla="*/ 92886 w 523020"/>
                <a:gd name="connsiteY366" fmla="*/ 502202 h 546150"/>
                <a:gd name="connsiteX367" fmla="*/ 91960 w 523020"/>
                <a:gd name="connsiteY367" fmla="*/ 500352 h 546150"/>
                <a:gd name="connsiteX368" fmla="*/ 93202 w 523020"/>
                <a:gd name="connsiteY368" fmla="*/ 500352 h 546150"/>
                <a:gd name="connsiteX369" fmla="*/ 91960 w 523020"/>
                <a:gd name="connsiteY369" fmla="*/ 499110 h 546150"/>
                <a:gd name="connsiteX370" fmla="*/ 95688 w 523020"/>
                <a:gd name="connsiteY370" fmla="*/ 500352 h 546150"/>
                <a:gd name="connsiteX371" fmla="*/ 95688 w 523020"/>
                <a:gd name="connsiteY371" fmla="*/ 504077 h 546150"/>
                <a:gd name="connsiteX372" fmla="*/ 98174 w 523020"/>
                <a:gd name="connsiteY372" fmla="*/ 504077 h 546150"/>
                <a:gd name="connsiteX373" fmla="*/ 96930 w 523020"/>
                <a:gd name="connsiteY373" fmla="*/ 502835 h 546150"/>
                <a:gd name="connsiteX374" fmla="*/ 100658 w 523020"/>
                <a:gd name="connsiteY374" fmla="*/ 502835 h 546150"/>
                <a:gd name="connsiteX375" fmla="*/ 96930 w 523020"/>
                <a:gd name="connsiteY375" fmla="*/ 496627 h 546150"/>
                <a:gd name="connsiteX376" fmla="*/ 95688 w 523020"/>
                <a:gd name="connsiteY376" fmla="*/ 500352 h 546150"/>
                <a:gd name="connsiteX377" fmla="*/ 90718 w 523020"/>
                <a:gd name="connsiteY377" fmla="*/ 496627 h 546150"/>
                <a:gd name="connsiteX378" fmla="*/ 90718 w 523020"/>
                <a:gd name="connsiteY378" fmla="*/ 490419 h 546150"/>
                <a:gd name="connsiteX379" fmla="*/ 85746 w 523020"/>
                <a:gd name="connsiteY379" fmla="*/ 480487 h 546150"/>
                <a:gd name="connsiteX380" fmla="*/ 88232 w 523020"/>
                <a:gd name="connsiteY380" fmla="*/ 480487 h 546150"/>
                <a:gd name="connsiteX381" fmla="*/ 85746 w 523020"/>
                <a:gd name="connsiteY381" fmla="*/ 466829 h 546150"/>
                <a:gd name="connsiteX382" fmla="*/ 82018 w 523020"/>
                <a:gd name="connsiteY382" fmla="*/ 463105 h 546150"/>
                <a:gd name="connsiteX383" fmla="*/ 83260 w 523020"/>
                <a:gd name="connsiteY383" fmla="*/ 463105 h 546150"/>
                <a:gd name="connsiteX384" fmla="*/ 80776 w 523020"/>
                <a:gd name="connsiteY384" fmla="*/ 459380 h 546150"/>
                <a:gd name="connsiteX385" fmla="*/ 82018 w 523020"/>
                <a:gd name="connsiteY385" fmla="*/ 459380 h 546150"/>
                <a:gd name="connsiteX386" fmla="*/ 78290 w 523020"/>
                <a:gd name="connsiteY386" fmla="*/ 445723 h 546150"/>
                <a:gd name="connsiteX387" fmla="*/ 75804 w 523020"/>
                <a:gd name="connsiteY387" fmla="*/ 443239 h 546150"/>
                <a:gd name="connsiteX388" fmla="*/ 77048 w 523020"/>
                <a:gd name="connsiteY388" fmla="*/ 437032 h 546150"/>
                <a:gd name="connsiteX389" fmla="*/ 74590 w 523020"/>
                <a:gd name="connsiteY389" fmla="*/ 432119 h 546150"/>
                <a:gd name="connsiteX390" fmla="*/ 74418 w 523020"/>
                <a:gd name="connsiteY390" fmla="*/ 432119 h 546150"/>
                <a:gd name="connsiteX391" fmla="*/ 75804 w 523020"/>
                <a:gd name="connsiteY391" fmla="*/ 430273 h 546150"/>
                <a:gd name="connsiteX392" fmla="*/ 75804 w 523020"/>
                <a:gd name="connsiteY392" fmla="*/ 425857 h 546150"/>
                <a:gd name="connsiteX393" fmla="*/ 74562 w 523020"/>
                <a:gd name="connsiteY393" fmla="*/ 420891 h 546150"/>
                <a:gd name="connsiteX394" fmla="*/ 70834 w 523020"/>
                <a:gd name="connsiteY394" fmla="*/ 425857 h 546150"/>
                <a:gd name="connsiteX395" fmla="*/ 72076 w 523020"/>
                <a:gd name="connsiteY395" fmla="*/ 415925 h 546150"/>
                <a:gd name="connsiteX396" fmla="*/ 73320 w 523020"/>
                <a:gd name="connsiteY396" fmla="*/ 419649 h 546150"/>
                <a:gd name="connsiteX397" fmla="*/ 72076 w 523020"/>
                <a:gd name="connsiteY397" fmla="*/ 407234 h 546150"/>
                <a:gd name="connsiteX398" fmla="*/ 74562 w 523020"/>
                <a:gd name="connsiteY398" fmla="*/ 412200 h 546150"/>
                <a:gd name="connsiteX399" fmla="*/ 73320 w 523020"/>
                <a:gd name="connsiteY399" fmla="*/ 407234 h 546150"/>
                <a:gd name="connsiteX400" fmla="*/ 74562 w 523020"/>
                <a:gd name="connsiteY400" fmla="*/ 408475 h 546150"/>
                <a:gd name="connsiteX401" fmla="*/ 70834 w 523020"/>
                <a:gd name="connsiteY401" fmla="*/ 403509 h 546150"/>
                <a:gd name="connsiteX402" fmla="*/ 69592 w 523020"/>
                <a:gd name="connsiteY402" fmla="*/ 396060 h 546150"/>
                <a:gd name="connsiteX403" fmla="*/ 70834 w 523020"/>
                <a:gd name="connsiteY403" fmla="*/ 396060 h 546150"/>
                <a:gd name="connsiteX404" fmla="*/ 68348 w 523020"/>
                <a:gd name="connsiteY404" fmla="*/ 391093 h 546150"/>
                <a:gd name="connsiteX405" fmla="*/ 69592 w 523020"/>
                <a:gd name="connsiteY405" fmla="*/ 388610 h 546150"/>
                <a:gd name="connsiteX406" fmla="*/ 64620 w 523020"/>
                <a:gd name="connsiteY406" fmla="*/ 379919 h 546150"/>
                <a:gd name="connsiteX407" fmla="*/ 65864 w 523020"/>
                <a:gd name="connsiteY407" fmla="*/ 381161 h 546150"/>
                <a:gd name="connsiteX408" fmla="*/ 65864 w 523020"/>
                <a:gd name="connsiteY408" fmla="*/ 377436 h 546150"/>
                <a:gd name="connsiteX409" fmla="*/ 58408 w 523020"/>
                <a:gd name="connsiteY409" fmla="*/ 362537 h 546150"/>
                <a:gd name="connsiteX410" fmla="*/ 62136 w 523020"/>
                <a:gd name="connsiteY410" fmla="*/ 366262 h 546150"/>
                <a:gd name="connsiteX411" fmla="*/ 62136 w 523020"/>
                <a:gd name="connsiteY411" fmla="*/ 363367 h 546150"/>
                <a:gd name="connsiteX412" fmla="*/ 63378 w 523020"/>
                <a:gd name="connsiteY412" fmla="*/ 367503 h 546150"/>
                <a:gd name="connsiteX413" fmla="*/ 62136 w 523020"/>
                <a:gd name="connsiteY413" fmla="*/ 362537 h 546150"/>
                <a:gd name="connsiteX414" fmla="*/ 62136 w 523020"/>
                <a:gd name="connsiteY414" fmla="*/ 363367 h 546150"/>
                <a:gd name="connsiteX415" fmla="*/ 59650 w 523020"/>
                <a:gd name="connsiteY415" fmla="*/ 355088 h 546150"/>
                <a:gd name="connsiteX416" fmla="*/ 60892 w 523020"/>
                <a:gd name="connsiteY416" fmla="*/ 350121 h 546150"/>
                <a:gd name="connsiteX417" fmla="*/ 57164 w 523020"/>
                <a:gd name="connsiteY417" fmla="*/ 347638 h 546150"/>
                <a:gd name="connsiteX418" fmla="*/ 58408 w 523020"/>
                <a:gd name="connsiteY418" fmla="*/ 343913 h 546150"/>
                <a:gd name="connsiteX419" fmla="*/ 55922 w 523020"/>
                <a:gd name="connsiteY419" fmla="*/ 327773 h 546150"/>
                <a:gd name="connsiteX420" fmla="*/ 54678 w 523020"/>
                <a:gd name="connsiteY420" fmla="*/ 326531 h 546150"/>
                <a:gd name="connsiteX421" fmla="*/ 50950 w 523020"/>
                <a:gd name="connsiteY421" fmla="*/ 311632 h 546150"/>
                <a:gd name="connsiteX422" fmla="*/ 52194 w 523020"/>
                <a:gd name="connsiteY422" fmla="*/ 307908 h 546150"/>
                <a:gd name="connsiteX423" fmla="*/ 48466 w 523020"/>
                <a:gd name="connsiteY423" fmla="*/ 300458 h 546150"/>
                <a:gd name="connsiteX424" fmla="*/ 52194 w 523020"/>
                <a:gd name="connsiteY424" fmla="*/ 302941 h 546150"/>
                <a:gd name="connsiteX425" fmla="*/ 50950 w 523020"/>
                <a:gd name="connsiteY425" fmla="*/ 299217 h 546150"/>
                <a:gd name="connsiteX426" fmla="*/ 52194 w 523020"/>
                <a:gd name="connsiteY426" fmla="*/ 299217 h 546150"/>
                <a:gd name="connsiteX427" fmla="*/ 48466 w 523020"/>
                <a:gd name="connsiteY427" fmla="*/ 291767 h 546150"/>
                <a:gd name="connsiteX428" fmla="*/ 48466 w 523020"/>
                <a:gd name="connsiteY428" fmla="*/ 294250 h 546150"/>
                <a:gd name="connsiteX429" fmla="*/ 47222 w 523020"/>
                <a:gd name="connsiteY429" fmla="*/ 285559 h 546150"/>
                <a:gd name="connsiteX430" fmla="*/ 48466 w 523020"/>
                <a:gd name="connsiteY430" fmla="*/ 286801 h 546150"/>
                <a:gd name="connsiteX431" fmla="*/ 50950 w 523020"/>
                <a:gd name="connsiteY431" fmla="*/ 291767 h 546150"/>
                <a:gd name="connsiteX432" fmla="*/ 50950 w 523020"/>
                <a:gd name="connsiteY432" fmla="*/ 286801 h 546150"/>
                <a:gd name="connsiteX433" fmla="*/ 47222 w 523020"/>
                <a:gd name="connsiteY433" fmla="*/ 283076 h 546150"/>
                <a:gd name="connsiteX434" fmla="*/ 44738 w 523020"/>
                <a:gd name="connsiteY434" fmla="*/ 273144 h 546150"/>
                <a:gd name="connsiteX435" fmla="*/ 47222 w 523020"/>
                <a:gd name="connsiteY435" fmla="*/ 274385 h 546150"/>
                <a:gd name="connsiteX436" fmla="*/ 45980 w 523020"/>
                <a:gd name="connsiteY436" fmla="*/ 269419 h 546150"/>
                <a:gd name="connsiteX437" fmla="*/ 48466 w 523020"/>
                <a:gd name="connsiteY437" fmla="*/ 271902 h 546150"/>
                <a:gd name="connsiteX438" fmla="*/ 44738 w 523020"/>
                <a:gd name="connsiteY438" fmla="*/ 263211 h 546150"/>
                <a:gd name="connsiteX439" fmla="*/ 47222 w 523020"/>
                <a:gd name="connsiteY439" fmla="*/ 261969 h 546150"/>
                <a:gd name="connsiteX440" fmla="*/ 43494 w 523020"/>
                <a:gd name="connsiteY440" fmla="*/ 255762 h 546150"/>
                <a:gd name="connsiteX441" fmla="*/ 41010 w 523020"/>
                <a:gd name="connsiteY441" fmla="*/ 254520 h 546150"/>
                <a:gd name="connsiteX442" fmla="*/ 41010 w 523020"/>
                <a:gd name="connsiteY442" fmla="*/ 252037 h 546150"/>
                <a:gd name="connsiteX443" fmla="*/ 41010 w 523020"/>
                <a:gd name="connsiteY443" fmla="*/ 248312 h 546150"/>
                <a:gd name="connsiteX444" fmla="*/ 41010 w 523020"/>
                <a:gd name="connsiteY444" fmla="*/ 242260 h 546150"/>
                <a:gd name="connsiteX445" fmla="*/ 41010 w 523020"/>
                <a:gd name="connsiteY445" fmla="*/ 233413 h 546150"/>
                <a:gd name="connsiteX446" fmla="*/ 38524 w 523020"/>
                <a:gd name="connsiteY446" fmla="*/ 239621 h 546150"/>
                <a:gd name="connsiteX447" fmla="*/ 37282 w 523020"/>
                <a:gd name="connsiteY447" fmla="*/ 227205 h 546150"/>
                <a:gd name="connsiteX448" fmla="*/ 38524 w 523020"/>
                <a:gd name="connsiteY448" fmla="*/ 229688 h 546150"/>
                <a:gd name="connsiteX449" fmla="*/ 37282 w 523020"/>
                <a:gd name="connsiteY449" fmla="*/ 225964 h 546150"/>
                <a:gd name="connsiteX450" fmla="*/ 38524 w 523020"/>
                <a:gd name="connsiteY450" fmla="*/ 225964 h 546150"/>
                <a:gd name="connsiteX451" fmla="*/ 34796 w 523020"/>
                <a:gd name="connsiteY451" fmla="*/ 214790 h 546150"/>
                <a:gd name="connsiteX452" fmla="*/ 34796 w 523020"/>
                <a:gd name="connsiteY452" fmla="*/ 208582 h 546150"/>
                <a:gd name="connsiteX453" fmla="*/ 38524 w 523020"/>
                <a:gd name="connsiteY453" fmla="*/ 220997 h 546150"/>
                <a:gd name="connsiteX454" fmla="*/ 38524 w 523020"/>
                <a:gd name="connsiteY454" fmla="*/ 214790 h 546150"/>
                <a:gd name="connsiteX455" fmla="*/ 41010 w 523020"/>
                <a:gd name="connsiteY455" fmla="*/ 218514 h 546150"/>
                <a:gd name="connsiteX456" fmla="*/ 36038 w 523020"/>
                <a:gd name="connsiteY456" fmla="*/ 204857 h 546150"/>
                <a:gd name="connsiteX457" fmla="*/ 37282 w 523020"/>
                <a:gd name="connsiteY457" fmla="*/ 211065 h 546150"/>
                <a:gd name="connsiteX458" fmla="*/ 34796 w 523020"/>
                <a:gd name="connsiteY458" fmla="*/ 207340 h 546150"/>
                <a:gd name="connsiteX459" fmla="*/ 32310 w 523020"/>
                <a:gd name="connsiteY459" fmla="*/ 197407 h 546150"/>
                <a:gd name="connsiteX460" fmla="*/ 33554 w 523020"/>
                <a:gd name="connsiteY460" fmla="*/ 199891 h 546150"/>
                <a:gd name="connsiteX461" fmla="*/ 34796 w 523020"/>
                <a:gd name="connsiteY461" fmla="*/ 186233 h 546150"/>
                <a:gd name="connsiteX462" fmla="*/ 31068 w 523020"/>
                <a:gd name="connsiteY462" fmla="*/ 180025 h 546150"/>
                <a:gd name="connsiteX463" fmla="*/ 31068 w 523020"/>
                <a:gd name="connsiteY463" fmla="*/ 186233 h 546150"/>
                <a:gd name="connsiteX464" fmla="*/ 28582 w 523020"/>
                <a:gd name="connsiteY464" fmla="*/ 168851 h 546150"/>
                <a:gd name="connsiteX465" fmla="*/ 31068 w 523020"/>
                <a:gd name="connsiteY465" fmla="*/ 168851 h 546150"/>
                <a:gd name="connsiteX466" fmla="*/ 28582 w 523020"/>
                <a:gd name="connsiteY466" fmla="*/ 162643 h 546150"/>
                <a:gd name="connsiteX467" fmla="*/ 29826 w 523020"/>
                <a:gd name="connsiteY467" fmla="*/ 161402 h 546150"/>
                <a:gd name="connsiteX468" fmla="*/ 23612 w 523020"/>
                <a:gd name="connsiteY468" fmla="*/ 151469 h 546150"/>
                <a:gd name="connsiteX469" fmla="*/ 26096 w 523020"/>
                <a:gd name="connsiteY469" fmla="*/ 150228 h 546150"/>
                <a:gd name="connsiteX470" fmla="*/ 23612 w 523020"/>
                <a:gd name="connsiteY470" fmla="*/ 142778 h 546150"/>
                <a:gd name="connsiteX471" fmla="*/ 23612 w 523020"/>
                <a:gd name="connsiteY471" fmla="*/ 144020 h 546150"/>
                <a:gd name="connsiteX472" fmla="*/ 21126 w 523020"/>
                <a:gd name="connsiteY472" fmla="*/ 129121 h 546150"/>
                <a:gd name="connsiteX473" fmla="*/ 12428 w 523020"/>
                <a:gd name="connsiteY473" fmla="*/ 94357 h 546150"/>
                <a:gd name="connsiteX474" fmla="*/ 12428 w 523020"/>
                <a:gd name="connsiteY474" fmla="*/ 99323 h 546150"/>
                <a:gd name="connsiteX475" fmla="*/ 11376 w 523020"/>
                <a:gd name="connsiteY475" fmla="*/ 89868 h 546150"/>
                <a:gd name="connsiteX476" fmla="*/ 12428 w 523020"/>
                <a:gd name="connsiteY476" fmla="*/ 85666 h 546150"/>
                <a:gd name="connsiteX477" fmla="*/ 11184 w 523020"/>
                <a:gd name="connsiteY477" fmla="*/ 85666 h 546150"/>
                <a:gd name="connsiteX478" fmla="*/ 12428 w 523020"/>
                <a:gd name="connsiteY478" fmla="*/ 84424 h 546150"/>
                <a:gd name="connsiteX479" fmla="*/ 9942 w 523020"/>
                <a:gd name="connsiteY479" fmla="*/ 81941 h 546150"/>
                <a:gd name="connsiteX480" fmla="*/ 9942 w 523020"/>
                <a:gd name="connsiteY480" fmla="*/ 60834 h 546150"/>
                <a:gd name="connsiteX481" fmla="*/ 8700 w 523020"/>
                <a:gd name="connsiteY481" fmla="*/ 62820 h 546150"/>
                <a:gd name="connsiteX482" fmla="*/ 8700 w 523020"/>
                <a:gd name="connsiteY482" fmla="*/ 60834 h 546150"/>
                <a:gd name="connsiteX483" fmla="*/ 6214 w 523020"/>
                <a:gd name="connsiteY483" fmla="*/ 62076 h 546150"/>
                <a:gd name="connsiteX484" fmla="*/ 3728 w 523020"/>
                <a:gd name="connsiteY484" fmla="*/ 33520 h 546150"/>
                <a:gd name="connsiteX485" fmla="*/ 3728 w 523020"/>
                <a:gd name="connsiteY485" fmla="*/ 34761 h 546150"/>
                <a:gd name="connsiteX486" fmla="*/ 1244 w 523020"/>
                <a:gd name="connsiteY486" fmla="*/ 27312 h 546150"/>
                <a:gd name="connsiteX487" fmla="*/ 2486 w 523020"/>
                <a:gd name="connsiteY487" fmla="*/ 27312 h 546150"/>
                <a:gd name="connsiteX488" fmla="*/ 0 w 523020"/>
                <a:gd name="connsiteY488" fmla="*/ 9930 h 546150"/>
                <a:gd name="connsiteX489" fmla="*/ 7456 w 523020"/>
                <a:gd name="connsiteY489" fmla="*/ 3722 h 546150"/>
                <a:gd name="connsiteX490" fmla="*/ 8500 w 523020"/>
                <a:gd name="connsiteY490" fmla="*/ 0 h 546150"/>
                <a:gd name="connsiteX491" fmla="*/ 10070 w 523020"/>
                <a:gd name="connsiteY491" fmla="*/ 1569 h 546150"/>
                <a:gd name="connsiteX492" fmla="*/ 11248 w 523020"/>
                <a:gd name="connsiteY492" fmla="*/ 0 h 546150"/>
                <a:gd name="connsiteX493" fmla="*/ 11248 w 523020"/>
                <a:gd name="connsiteY493" fmla="*/ 2746 h 546150"/>
                <a:gd name="connsiteX494" fmla="*/ 12164 w 523020"/>
                <a:gd name="connsiteY494" fmla="*/ 3661 h 546150"/>
                <a:gd name="connsiteX495" fmla="*/ 11248 w 523020"/>
                <a:gd name="connsiteY495" fmla="*/ 3661 h 546150"/>
                <a:gd name="connsiteX496" fmla="*/ 8500 w 523020"/>
                <a:gd name="connsiteY496" fmla="*/ 3661 h 546150"/>
                <a:gd name="connsiteX497" fmla="*/ 8500 w 523020"/>
                <a:gd name="connsiteY497" fmla="*/ 0 h 54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523020" h="546150">
                  <a:moveTo>
                    <a:pt x="195270" y="543806"/>
                  </a:moveTo>
                  <a:cubicBezTo>
                    <a:pt x="195270" y="543806"/>
                    <a:pt x="196300" y="543806"/>
                    <a:pt x="197158" y="543806"/>
                  </a:cubicBezTo>
                  <a:lnTo>
                    <a:pt x="198012" y="543806"/>
                  </a:lnTo>
                  <a:lnTo>
                    <a:pt x="198016" y="543806"/>
                  </a:lnTo>
                  <a:lnTo>
                    <a:pt x="198002" y="543816"/>
                  </a:lnTo>
                  <a:lnTo>
                    <a:pt x="195784" y="545409"/>
                  </a:lnTo>
                  <a:cubicBezTo>
                    <a:pt x="195614" y="546096"/>
                    <a:pt x="195270" y="546554"/>
                    <a:pt x="192524" y="545638"/>
                  </a:cubicBezTo>
                  <a:cubicBezTo>
                    <a:pt x="189776" y="543806"/>
                    <a:pt x="192524" y="543806"/>
                    <a:pt x="195270" y="543806"/>
                  </a:cubicBezTo>
                  <a:close/>
                  <a:moveTo>
                    <a:pt x="395762" y="538319"/>
                  </a:moveTo>
                  <a:lnTo>
                    <a:pt x="397136" y="538319"/>
                  </a:lnTo>
                  <a:cubicBezTo>
                    <a:pt x="395762" y="541065"/>
                    <a:pt x="395762" y="538319"/>
                    <a:pt x="395762" y="541065"/>
                  </a:cubicBezTo>
                  <a:cubicBezTo>
                    <a:pt x="393016" y="538319"/>
                    <a:pt x="394388" y="538319"/>
                    <a:pt x="395762" y="538319"/>
                  </a:cubicBezTo>
                  <a:close/>
                  <a:moveTo>
                    <a:pt x="321610" y="538319"/>
                  </a:moveTo>
                  <a:cubicBezTo>
                    <a:pt x="321610" y="538319"/>
                    <a:pt x="321610" y="541065"/>
                    <a:pt x="324356" y="541065"/>
                  </a:cubicBezTo>
                  <a:lnTo>
                    <a:pt x="321610" y="541065"/>
                  </a:lnTo>
                  <a:close/>
                  <a:moveTo>
                    <a:pt x="311232" y="538319"/>
                  </a:moveTo>
                  <a:cubicBezTo>
                    <a:pt x="314894" y="538319"/>
                    <a:pt x="311232" y="541065"/>
                    <a:pt x="311232" y="541065"/>
                  </a:cubicBezTo>
                  <a:cubicBezTo>
                    <a:pt x="305128" y="541065"/>
                    <a:pt x="311232" y="541065"/>
                    <a:pt x="311232" y="538319"/>
                  </a:cubicBezTo>
                  <a:close/>
                  <a:moveTo>
                    <a:pt x="148578" y="538319"/>
                  </a:moveTo>
                  <a:lnTo>
                    <a:pt x="150408" y="542437"/>
                  </a:lnTo>
                  <a:cubicBezTo>
                    <a:pt x="148578" y="541065"/>
                    <a:pt x="147664" y="541065"/>
                    <a:pt x="145832" y="542437"/>
                  </a:cubicBezTo>
                  <a:close/>
                  <a:moveTo>
                    <a:pt x="299490" y="536358"/>
                  </a:moveTo>
                  <a:lnTo>
                    <a:pt x="306946" y="536358"/>
                  </a:lnTo>
                  <a:cubicBezTo>
                    <a:pt x="303218" y="536358"/>
                    <a:pt x="298248" y="536358"/>
                    <a:pt x="298248" y="537599"/>
                  </a:cubicBezTo>
                  <a:cubicBezTo>
                    <a:pt x="294520" y="536358"/>
                    <a:pt x="303218" y="537599"/>
                    <a:pt x="299490" y="536358"/>
                  </a:cubicBezTo>
                  <a:close/>
                  <a:moveTo>
                    <a:pt x="350444" y="534537"/>
                  </a:moveTo>
                  <a:cubicBezTo>
                    <a:pt x="351268" y="534880"/>
                    <a:pt x="352366" y="535567"/>
                    <a:pt x="353466" y="535567"/>
                  </a:cubicBezTo>
                  <a:lnTo>
                    <a:pt x="352368" y="535567"/>
                  </a:lnTo>
                  <a:lnTo>
                    <a:pt x="349070" y="535567"/>
                  </a:lnTo>
                  <a:cubicBezTo>
                    <a:pt x="349070" y="534194"/>
                    <a:pt x="349620" y="534194"/>
                    <a:pt x="350444" y="534537"/>
                  </a:cubicBezTo>
                  <a:close/>
                  <a:moveTo>
                    <a:pt x="475420" y="532822"/>
                  </a:moveTo>
                  <a:lnTo>
                    <a:pt x="476960" y="533850"/>
                  </a:lnTo>
                  <a:lnTo>
                    <a:pt x="477730" y="533542"/>
                  </a:lnTo>
                  <a:close/>
                  <a:moveTo>
                    <a:pt x="494638" y="532820"/>
                  </a:moveTo>
                  <a:lnTo>
                    <a:pt x="496012" y="532820"/>
                  </a:lnTo>
                  <a:lnTo>
                    <a:pt x="491890" y="535567"/>
                  </a:lnTo>
                  <a:close/>
                  <a:moveTo>
                    <a:pt x="475412" y="532820"/>
                  </a:moveTo>
                  <a:lnTo>
                    <a:pt x="475416" y="532820"/>
                  </a:lnTo>
                  <a:lnTo>
                    <a:pt x="479534" y="532820"/>
                  </a:lnTo>
                  <a:lnTo>
                    <a:pt x="490516" y="532820"/>
                  </a:lnTo>
                  <a:lnTo>
                    <a:pt x="489142" y="536483"/>
                  </a:lnTo>
                  <a:lnTo>
                    <a:pt x="487770" y="534652"/>
                  </a:lnTo>
                  <a:cubicBezTo>
                    <a:pt x="485710" y="533736"/>
                    <a:pt x="482964" y="534194"/>
                    <a:pt x="480562" y="534423"/>
                  </a:cubicBezTo>
                  <a:lnTo>
                    <a:pt x="478556" y="533798"/>
                  </a:lnTo>
                  <a:lnTo>
                    <a:pt x="476788" y="535567"/>
                  </a:lnTo>
                  <a:lnTo>
                    <a:pt x="475416" y="532821"/>
                  </a:lnTo>
                  <a:close/>
                  <a:moveTo>
                    <a:pt x="432570" y="532820"/>
                  </a:moveTo>
                  <a:cubicBezTo>
                    <a:pt x="431472" y="533919"/>
                    <a:pt x="434766" y="535018"/>
                    <a:pt x="438062" y="536117"/>
                  </a:cubicBezTo>
                  <a:cubicBezTo>
                    <a:pt x="436964" y="536117"/>
                    <a:pt x="435866" y="537216"/>
                    <a:pt x="435866" y="537216"/>
                  </a:cubicBezTo>
                  <a:cubicBezTo>
                    <a:pt x="433668" y="535018"/>
                    <a:pt x="432570" y="535018"/>
                    <a:pt x="432570" y="532820"/>
                  </a:cubicBezTo>
                  <a:close/>
                  <a:moveTo>
                    <a:pt x="418650" y="532820"/>
                  </a:moveTo>
                  <a:cubicBezTo>
                    <a:pt x="418650" y="534652"/>
                    <a:pt x="419566" y="534652"/>
                    <a:pt x="416818" y="534652"/>
                  </a:cubicBezTo>
                  <a:lnTo>
                    <a:pt x="417734" y="536483"/>
                  </a:lnTo>
                  <a:lnTo>
                    <a:pt x="414988" y="534652"/>
                  </a:lnTo>
                  <a:close/>
                  <a:moveTo>
                    <a:pt x="372874" y="532820"/>
                  </a:moveTo>
                  <a:lnTo>
                    <a:pt x="374706" y="535567"/>
                  </a:lnTo>
                  <a:lnTo>
                    <a:pt x="373238" y="535567"/>
                  </a:lnTo>
                  <a:lnTo>
                    <a:pt x="375438" y="536483"/>
                  </a:lnTo>
                  <a:lnTo>
                    <a:pt x="374340" y="536483"/>
                  </a:lnTo>
                  <a:lnTo>
                    <a:pt x="372690" y="535567"/>
                  </a:lnTo>
                  <a:lnTo>
                    <a:pt x="371042" y="535567"/>
                  </a:lnTo>
                  <a:lnTo>
                    <a:pt x="371488" y="534899"/>
                  </a:lnTo>
                  <a:lnTo>
                    <a:pt x="371042" y="534652"/>
                  </a:lnTo>
                  <a:lnTo>
                    <a:pt x="371520" y="534851"/>
                  </a:lnTo>
                  <a:close/>
                  <a:moveTo>
                    <a:pt x="246538" y="532820"/>
                  </a:moveTo>
                  <a:lnTo>
                    <a:pt x="248368" y="536941"/>
                  </a:lnTo>
                  <a:lnTo>
                    <a:pt x="244708" y="536941"/>
                  </a:lnTo>
                  <a:close/>
                  <a:moveTo>
                    <a:pt x="458932" y="529162"/>
                  </a:moveTo>
                  <a:cubicBezTo>
                    <a:pt x="462594" y="527332"/>
                    <a:pt x="463510" y="530993"/>
                    <a:pt x="458932" y="530993"/>
                  </a:cubicBezTo>
                  <a:cubicBezTo>
                    <a:pt x="460762" y="530993"/>
                    <a:pt x="459846" y="529162"/>
                    <a:pt x="458932" y="529162"/>
                  </a:cubicBezTo>
                  <a:close/>
                  <a:moveTo>
                    <a:pt x="523020" y="527332"/>
                  </a:moveTo>
                  <a:cubicBezTo>
                    <a:pt x="523020" y="527332"/>
                    <a:pt x="523020" y="530993"/>
                    <a:pt x="521190" y="529162"/>
                  </a:cubicBezTo>
                  <a:cubicBezTo>
                    <a:pt x="521190" y="530993"/>
                    <a:pt x="519360" y="527332"/>
                    <a:pt x="523020" y="527332"/>
                  </a:cubicBezTo>
                  <a:close/>
                  <a:moveTo>
                    <a:pt x="455640" y="527332"/>
                  </a:moveTo>
                  <a:lnTo>
                    <a:pt x="455884" y="527637"/>
                  </a:lnTo>
                  <a:lnTo>
                    <a:pt x="456144" y="527962"/>
                  </a:lnTo>
                  <a:lnTo>
                    <a:pt x="457562" y="527332"/>
                  </a:lnTo>
                  <a:lnTo>
                    <a:pt x="456308" y="528167"/>
                  </a:lnTo>
                  <a:lnTo>
                    <a:pt x="456412" y="528296"/>
                  </a:lnTo>
                  <a:lnTo>
                    <a:pt x="458018" y="527332"/>
                  </a:lnTo>
                  <a:lnTo>
                    <a:pt x="456532" y="528447"/>
                  </a:lnTo>
                  <a:lnTo>
                    <a:pt x="457836" y="530077"/>
                  </a:lnTo>
                  <a:lnTo>
                    <a:pt x="454542" y="530077"/>
                  </a:lnTo>
                  <a:lnTo>
                    <a:pt x="454622" y="529880"/>
                  </a:lnTo>
                  <a:lnTo>
                    <a:pt x="454358" y="530077"/>
                  </a:lnTo>
                  <a:lnTo>
                    <a:pt x="453444" y="530077"/>
                  </a:lnTo>
                  <a:lnTo>
                    <a:pt x="454890" y="529209"/>
                  </a:lnTo>
                  <a:lnTo>
                    <a:pt x="454942" y="529079"/>
                  </a:lnTo>
                  <a:lnTo>
                    <a:pt x="454816" y="529162"/>
                  </a:lnTo>
                  <a:cubicBezTo>
                    <a:pt x="454816" y="530993"/>
                    <a:pt x="454816" y="530993"/>
                    <a:pt x="453444" y="529162"/>
                  </a:cubicBezTo>
                  <a:lnTo>
                    <a:pt x="455224" y="528371"/>
                  </a:lnTo>
                  <a:lnTo>
                    <a:pt x="455274" y="528246"/>
                  </a:lnTo>
                  <a:close/>
                  <a:moveTo>
                    <a:pt x="436960" y="527332"/>
                  </a:moveTo>
                  <a:lnTo>
                    <a:pt x="440782" y="529030"/>
                  </a:lnTo>
                  <a:lnTo>
                    <a:pt x="441080" y="529162"/>
                  </a:lnTo>
                  <a:lnTo>
                    <a:pt x="440574" y="529499"/>
                  </a:lnTo>
                  <a:lnTo>
                    <a:pt x="438332" y="530993"/>
                  </a:lnTo>
                  <a:cubicBezTo>
                    <a:pt x="438332" y="529162"/>
                    <a:pt x="436960" y="529162"/>
                    <a:pt x="436960" y="527332"/>
                  </a:cubicBezTo>
                  <a:close/>
                  <a:moveTo>
                    <a:pt x="435590" y="527332"/>
                  </a:moveTo>
                  <a:cubicBezTo>
                    <a:pt x="435590" y="527332"/>
                    <a:pt x="435590" y="527332"/>
                    <a:pt x="435590" y="530077"/>
                  </a:cubicBezTo>
                  <a:lnTo>
                    <a:pt x="431472" y="530077"/>
                  </a:lnTo>
                  <a:close/>
                  <a:moveTo>
                    <a:pt x="425972" y="527332"/>
                  </a:moveTo>
                  <a:lnTo>
                    <a:pt x="427620" y="528430"/>
                  </a:lnTo>
                  <a:lnTo>
                    <a:pt x="428720" y="527332"/>
                  </a:lnTo>
                  <a:lnTo>
                    <a:pt x="428720" y="529162"/>
                  </a:lnTo>
                  <a:lnTo>
                    <a:pt x="430094" y="530077"/>
                  </a:lnTo>
                  <a:cubicBezTo>
                    <a:pt x="428720" y="530077"/>
                    <a:pt x="428720" y="530077"/>
                    <a:pt x="428720" y="530077"/>
                  </a:cubicBezTo>
                  <a:lnTo>
                    <a:pt x="425972" y="530077"/>
                  </a:lnTo>
                  <a:lnTo>
                    <a:pt x="427346" y="528705"/>
                  </a:lnTo>
                  <a:close/>
                  <a:moveTo>
                    <a:pt x="422316" y="527332"/>
                  </a:moveTo>
                  <a:lnTo>
                    <a:pt x="424146" y="527332"/>
                  </a:lnTo>
                  <a:lnTo>
                    <a:pt x="420484" y="530077"/>
                  </a:lnTo>
                  <a:close/>
                  <a:moveTo>
                    <a:pt x="416818" y="527332"/>
                  </a:moveTo>
                  <a:cubicBezTo>
                    <a:pt x="418650" y="527332"/>
                    <a:pt x="418650" y="527332"/>
                    <a:pt x="418650" y="527332"/>
                  </a:cubicBezTo>
                  <a:cubicBezTo>
                    <a:pt x="416818" y="530077"/>
                    <a:pt x="416818" y="530077"/>
                    <a:pt x="414988" y="530077"/>
                  </a:cubicBezTo>
                  <a:cubicBezTo>
                    <a:pt x="414988" y="527332"/>
                    <a:pt x="416818" y="527332"/>
                    <a:pt x="416818" y="527332"/>
                  </a:cubicBezTo>
                  <a:close/>
                  <a:moveTo>
                    <a:pt x="404006" y="527332"/>
                  </a:moveTo>
                  <a:lnTo>
                    <a:pt x="407220" y="528671"/>
                  </a:lnTo>
                  <a:lnTo>
                    <a:pt x="410282" y="527332"/>
                  </a:lnTo>
                  <a:cubicBezTo>
                    <a:pt x="413420" y="527332"/>
                    <a:pt x="411852" y="530077"/>
                    <a:pt x="411852" y="530077"/>
                  </a:cubicBezTo>
                  <a:lnTo>
                    <a:pt x="407302" y="530077"/>
                  </a:lnTo>
                  <a:cubicBezTo>
                    <a:pt x="404006" y="530077"/>
                    <a:pt x="405104" y="531450"/>
                    <a:pt x="401808" y="531450"/>
                  </a:cubicBezTo>
                  <a:cubicBezTo>
                    <a:pt x="399612" y="530077"/>
                    <a:pt x="402908" y="530077"/>
                    <a:pt x="404006" y="528705"/>
                  </a:cubicBezTo>
                  <a:lnTo>
                    <a:pt x="405612" y="529374"/>
                  </a:lnTo>
                  <a:lnTo>
                    <a:pt x="407142" y="528705"/>
                  </a:lnTo>
                  <a:lnTo>
                    <a:pt x="404006" y="528705"/>
                  </a:lnTo>
                  <a:cubicBezTo>
                    <a:pt x="400710" y="528705"/>
                    <a:pt x="399612" y="528705"/>
                    <a:pt x="398512" y="528705"/>
                  </a:cubicBezTo>
                  <a:close/>
                  <a:moveTo>
                    <a:pt x="386150" y="527332"/>
                  </a:moveTo>
                  <a:lnTo>
                    <a:pt x="386150" y="527767"/>
                  </a:lnTo>
                  <a:lnTo>
                    <a:pt x="387130" y="527332"/>
                  </a:lnTo>
                  <a:lnTo>
                    <a:pt x="387952" y="530617"/>
                  </a:lnTo>
                  <a:lnTo>
                    <a:pt x="391646" y="527332"/>
                  </a:lnTo>
                  <a:cubicBezTo>
                    <a:pt x="393020" y="529162"/>
                    <a:pt x="395766" y="530993"/>
                    <a:pt x="397140" y="530993"/>
                  </a:cubicBezTo>
                  <a:lnTo>
                    <a:pt x="395766" y="530993"/>
                  </a:lnTo>
                  <a:lnTo>
                    <a:pt x="388046" y="530993"/>
                  </a:lnTo>
                  <a:lnTo>
                    <a:pt x="389484" y="536749"/>
                  </a:lnTo>
                  <a:cubicBezTo>
                    <a:pt x="385952" y="535179"/>
                    <a:pt x="382422" y="535179"/>
                    <a:pt x="381244" y="536749"/>
                  </a:cubicBezTo>
                  <a:cubicBezTo>
                    <a:pt x="381244" y="536749"/>
                    <a:pt x="382422" y="536749"/>
                    <a:pt x="382422" y="535179"/>
                  </a:cubicBezTo>
                  <a:lnTo>
                    <a:pt x="377714" y="536749"/>
                  </a:lnTo>
                  <a:lnTo>
                    <a:pt x="378600" y="535567"/>
                  </a:lnTo>
                  <a:lnTo>
                    <a:pt x="380068" y="533610"/>
                  </a:lnTo>
                  <a:cubicBezTo>
                    <a:pt x="381538" y="532825"/>
                    <a:pt x="383010" y="532040"/>
                    <a:pt x="382422" y="530471"/>
                  </a:cubicBezTo>
                  <a:cubicBezTo>
                    <a:pt x="384776" y="532040"/>
                    <a:pt x="383598" y="533610"/>
                    <a:pt x="388306" y="532040"/>
                  </a:cubicBezTo>
                  <a:lnTo>
                    <a:pt x="385362" y="530077"/>
                  </a:lnTo>
                  <a:lnTo>
                    <a:pt x="382028" y="530077"/>
                  </a:lnTo>
                  <a:lnTo>
                    <a:pt x="383696" y="528966"/>
                  </a:lnTo>
                  <a:lnTo>
                    <a:pt x="383598" y="528901"/>
                  </a:lnTo>
                  <a:lnTo>
                    <a:pt x="384186" y="528640"/>
                  </a:lnTo>
                  <a:close/>
                  <a:moveTo>
                    <a:pt x="376540" y="527332"/>
                  </a:moveTo>
                  <a:lnTo>
                    <a:pt x="380202" y="527332"/>
                  </a:lnTo>
                  <a:lnTo>
                    <a:pt x="378372" y="530077"/>
                  </a:lnTo>
                  <a:close/>
                  <a:moveTo>
                    <a:pt x="251024" y="522700"/>
                  </a:moveTo>
                  <a:cubicBezTo>
                    <a:pt x="255996" y="523942"/>
                    <a:pt x="267180" y="521459"/>
                    <a:pt x="270908" y="523942"/>
                  </a:cubicBezTo>
                  <a:cubicBezTo>
                    <a:pt x="272150" y="522700"/>
                    <a:pt x="278364" y="523942"/>
                    <a:pt x="282092" y="523942"/>
                  </a:cubicBezTo>
                  <a:lnTo>
                    <a:pt x="282092" y="525183"/>
                  </a:lnTo>
                  <a:cubicBezTo>
                    <a:pt x="287062" y="526425"/>
                    <a:pt x="289548" y="525183"/>
                    <a:pt x="292034" y="525183"/>
                  </a:cubicBezTo>
                  <a:cubicBezTo>
                    <a:pt x="299490" y="527667"/>
                    <a:pt x="308188" y="525183"/>
                    <a:pt x="315644" y="525183"/>
                  </a:cubicBezTo>
                  <a:lnTo>
                    <a:pt x="315644" y="526425"/>
                  </a:lnTo>
                  <a:lnTo>
                    <a:pt x="321858" y="525183"/>
                  </a:lnTo>
                  <a:cubicBezTo>
                    <a:pt x="320616" y="526425"/>
                    <a:pt x="323102" y="523942"/>
                    <a:pt x="325586" y="523942"/>
                  </a:cubicBezTo>
                  <a:cubicBezTo>
                    <a:pt x="328072" y="523942"/>
                    <a:pt x="331800" y="523942"/>
                    <a:pt x="334286" y="525183"/>
                  </a:cubicBezTo>
                  <a:lnTo>
                    <a:pt x="339256" y="525183"/>
                  </a:lnTo>
                  <a:cubicBezTo>
                    <a:pt x="334286" y="526425"/>
                    <a:pt x="339256" y="526425"/>
                    <a:pt x="340498" y="527667"/>
                  </a:cubicBezTo>
                  <a:lnTo>
                    <a:pt x="342984" y="526425"/>
                  </a:lnTo>
                  <a:cubicBezTo>
                    <a:pt x="344226" y="527667"/>
                    <a:pt x="340498" y="527667"/>
                    <a:pt x="342984" y="527667"/>
                  </a:cubicBezTo>
                  <a:cubicBezTo>
                    <a:pt x="345470" y="527667"/>
                    <a:pt x="350440" y="527667"/>
                    <a:pt x="352926" y="526425"/>
                  </a:cubicBezTo>
                  <a:cubicBezTo>
                    <a:pt x="351684" y="526425"/>
                    <a:pt x="351684" y="525183"/>
                    <a:pt x="350440" y="525183"/>
                  </a:cubicBezTo>
                  <a:cubicBezTo>
                    <a:pt x="351684" y="525183"/>
                    <a:pt x="351684" y="525183"/>
                    <a:pt x="351684" y="523942"/>
                  </a:cubicBezTo>
                  <a:cubicBezTo>
                    <a:pt x="355412" y="525183"/>
                    <a:pt x="354168" y="523942"/>
                    <a:pt x="354168" y="523942"/>
                  </a:cubicBezTo>
                  <a:cubicBezTo>
                    <a:pt x="357896" y="526425"/>
                    <a:pt x="360382" y="523942"/>
                    <a:pt x="364110" y="526425"/>
                  </a:cubicBezTo>
                  <a:cubicBezTo>
                    <a:pt x="359140" y="523942"/>
                    <a:pt x="374052" y="526425"/>
                    <a:pt x="370324" y="523942"/>
                  </a:cubicBezTo>
                  <a:cubicBezTo>
                    <a:pt x="374052" y="526425"/>
                    <a:pt x="372808" y="523942"/>
                    <a:pt x="375294" y="526425"/>
                  </a:cubicBezTo>
                  <a:cubicBezTo>
                    <a:pt x="370324" y="526425"/>
                    <a:pt x="366596" y="527667"/>
                    <a:pt x="361624" y="528908"/>
                  </a:cubicBezTo>
                  <a:lnTo>
                    <a:pt x="366596" y="530150"/>
                  </a:lnTo>
                  <a:cubicBezTo>
                    <a:pt x="364110" y="532633"/>
                    <a:pt x="357896" y="528908"/>
                    <a:pt x="356654" y="530150"/>
                  </a:cubicBezTo>
                  <a:cubicBezTo>
                    <a:pt x="357896" y="528908"/>
                    <a:pt x="360382" y="530150"/>
                    <a:pt x="360382" y="530150"/>
                  </a:cubicBezTo>
                  <a:lnTo>
                    <a:pt x="360382" y="527667"/>
                  </a:lnTo>
                  <a:cubicBezTo>
                    <a:pt x="354168" y="527667"/>
                    <a:pt x="350440" y="528908"/>
                    <a:pt x="346712" y="530150"/>
                  </a:cubicBezTo>
                  <a:cubicBezTo>
                    <a:pt x="350440" y="531391"/>
                    <a:pt x="342984" y="531391"/>
                    <a:pt x="345470" y="532633"/>
                  </a:cubicBezTo>
                  <a:lnTo>
                    <a:pt x="347956" y="532633"/>
                  </a:lnTo>
                  <a:cubicBezTo>
                    <a:pt x="349198" y="533874"/>
                    <a:pt x="346712" y="533874"/>
                    <a:pt x="345470" y="533874"/>
                  </a:cubicBezTo>
                  <a:cubicBezTo>
                    <a:pt x="336770" y="532633"/>
                    <a:pt x="321858" y="533874"/>
                    <a:pt x="318130" y="532633"/>
                  </a:cubicBezTo>
                  <a:cubicBezTo>
                    <a:pt x="320616" y="533874"/>
                    <a:pt x="323102" y="532633"/>
                    <a:pt x="324344" y="532633"/>
                  </a:cubicBezTo>
                  <a:lnTo>
                    <a:pt x="320616" y="531391"/>
                  </a:lnTo>
                  <a:cubicBezTo>
                    <a:pt x="324344" y="531391"/>
                    <a:pt x="326830" y="532633"/>
                    <a:pt x="331800" y="532633"/>
                  </a:cubicBezTo>
                  <a:cubicBezTo>
                    <a:pt x="330558" y="531391"/>
                    <a:pt x="334286" y="530150"/>
                    <a:pt x="330558" y="527667"/>
                  </a:cubicBezTo>
                  <a:cubicBezTo>
                    <a:pt x="321858" y="526425"/>
                    <a:pt x="323102" y="531391"/>
                    <a:pt x="313160" y="530150"/>
                  </a:cubicBezTo>
                  <a:cubicBezTo>
                    <a:pt x="310674" y="531391"/>
                    <a:pt x="315644" y="527667"/>
                    <a:pt x="309432" y="528908"/>
                  </a:cubicBezTo>
                  <a:cubicBezTo>
                    <a:pt x="301976" y="530150"/>
                    <a:pt x="297004" y="533874"/>
                    <a:pt x="297004" y="536358"/>
                  </a:cubicBezTo>
                  <a:lnTo>
                    <a:pt x="295762" y="536358"/>
                  </a:lnTo>
                  <a:cubicBezTo>
                    <a:pt x="297004" y="536358"/>
                    <a:pt x="293276" y="535116"/>
                    <a:pt x="293276" y="533874"/>
                  </a:cubicBezTo>
                  <a:cubicBezTo>
                    <a:pt x="285820" y="533874"/>
                    <a:pt x="282092" y="533874"/>
                    <a:pt x="274636" y="533874"/>
                  </a:cubicBezTo>
                  <a:cubicBezTo>
                    <a:pt x="273394" y="532633"/>
                    <a:pt x="273394" y="532633"/>
                    <a:pt x="273394" y="532633"/>
                  </a:cubicBezTo>
                  <a:cubicBezTo>
                    <a:pt x="269666" y="532633"/>
                    <a:pt x="264694" y="536358"/>
                    <a:pt x="265938" y="537599"/>
                  </a:cubicBezTo>
                  <a:cubicBezTo>
                    <a:pt x="262210" y="537599"/>
                    <a:pt x="262210" y="536358"/>
                    <a:pt x="258480" y="536358"/>
                  </a:cubicBezTo>
                  <a:cubicBezTo>
                    <a:pt x="264694" y="538841"/>
                    <a:pt x="257238" y="536358"/>
                    <a:pt x="255996" y="538841"/>
                  </a:cubicBezTo>
                  <a:cubicBezTo>
                    <a:pt x="252268" y="538841"/>
                    <a:pt x="254752" y="537599"/>
                    <a:pt x="253510" y="537599"/>
                  </a:cubicBezTo>
                  <a:cubicBezTo>
                    <a:pt x="252268" y="537599"/>
                    <a:pt x="251024" y="537599"/>
                    <a:pt x="251024" y="538841"/>
                  </a:cubicBezTo>
                  <a:cubicBezTo>
                    <a:pt x="248540" y="537599"/>
                    <a:pt x="255996" y="533874"/>
                    <a:pt x="252268" y="532633"/>
                  </a:cubicBezTo>
                  <a:cubicBezTo>
                    <a:pt x="251024" y="531391"/>
                    <a:pt x="243568" y="528908"/>
                    <a:pt x="243568" y="528908"/>
                  </a:cubicBezTo>
                  <a:cubicBezTo>
                    <a:pt x="239840" y="530150"/>
                    <a:pt x="241084" y="537599"/>
                    <a:pt x="243568" y="540082"/>
                  </a:cubicBezTo>
                  <a:cubicBezTo>
                    <a:pt x="243568" y="541324"/>
                    <a:pt x="239840" y="540082"/>
                    <a:pt x="238598" y="538841"/>
                  </a:cubicBezTo>
                  <a:cubicBezTo>
                    <a:pt x="234870" y="537599"/>
                    <a:pt x="231142" y="541324"/>
                    <a:pt x="227414" y="540082"/>
                  </a:cubicBezTo>
                  <a:lnTo>
                    <a:pt x="231142" y="538841"/>
                  </a:lnTo>
                  <a:cubicBezTo>
                    <a:pt x="229898" y="537599"/>
                    <a:pt x="224928" y="538841"/>
                    <a:pt x="223686" y="540082"/>
                  </a:cubicBezTo>
                  <a:cubicBezTo>
                    <a:pt x="223686" y="538841"/>
                    <a:pt x="226170" y="536358"/>
                    <a:pt x="224928" y="535116"/>
                  </a:cubicBezTo>
                  <a:cubicBezTo>
                    <a:pt x="217472" y="535116"/>
                    <a:pt x="211258" y="538841"/>
                    <a:pt x="211258" y="541324"/>
                  </a:cubicBezTo>
                  <a:lnTo>
                    <a:pt x="222442" y="538841"/>
                  </a:lnTo>
                  <a:cubicBezTo>
                    <a:pt x="222442" y="540082"/>
                    <a:pt x="214986" y="540082"/>
                    <a:pt x="214986" y="542565"/>
                  </a:cubicBezTo>
                  <a:lnTo>
                    <a:pt x="205046" y="541324"/>
                  </a:lnTo>
                  <a:cubicBezTo>
                    <a:pt x="206288" y="541324"/>
                    <a:pt x="210016" y="541324"/>
                    <a:pt x="208774" y="540082"/>
                  </a:cubicBezTo>
                  <a:cubicBezTo>
                    <a:pt x="203802" y="540082"/>
                    <a:pt x="206288" y="540082"/>
                    <a:pt x="203802" y="540082"/>
                  </a:cubicBezTo>
                  <a:cubicBezTo>
                    <a:pt x="208774" y="537599"/>
                    <a:pt x="217472" y="531391"/>
                    <a:pt x="221200" y="527667"/>
                  </a:cubicBezTo>
                  <a:lnTo>
                    <a:pt x="214986" y="530150"/>
                  </a:lnTo>
                  <a:lnTo>
                    <a:pt x="213744" y="528908"/>
                  </a:lnTo>
                  <a:cubicBezTo>
                    <a:pt x="207530" y="530150"/>
                    <a:pt x="201316" y="537599"/>
                    <a:pt x="200074" y="538841"/>
                  </a:cubicBezTo>
                  <a:cubicBezTo>
                    <a:pt x="195104" y="537599"/>
                    <a:pt x="197588" y="533874"/>
                    <a:pt x="197588" y="533874"/>
                  </a:cubicBezTo>
                  <a:cubicBezTo>
                    <a:pt x="190132" y="533874"/>
                    <a:pt x="190132" y="538841"/>
                    <a:pt x="182676" y="538841"/>
                  </a:cubicBezTo>
                  <a:lnTo>
                    <a:pt x="186404" y="540082"/>
                  </a:lnTo>
                  <a:cubicBezTo>
                    <a:pt x="183920" y="540082"/>
                    <a:pt x="177706" y="538841"/>
                    <a:pt x="177706" y="540082"/>
                  </a:cubicBezTo>
                  <a:cubicBezTo>
                    <a:pt x="176464" y="538841"/>
                    <a:pt x="175220" y="536358"/>
                    <a:pt x="176464" y="536358"/>
                  </a:cubicBezTo>
                  <a:lnTo>
                    <a:pt x="170250" y="540082"/>
                  </a:lnTo>
                  <a:cubicBezTo>
                    <a:pt x="171492" y="538841"/>
                    <a:pt x="170250" y="536358"/>
                    <a:pt x="171492" y="535116"/>
                  </a:cubicBezTo>
                  <a:cubicBezTo>
                    <a:pt x="167764" y="535116"/>
                    <a:pt x="166522" y="538841"/>
                    <a:pt x="167764" y="540082"/>
                  </a:cubicBezTo>
                  <a:cubicBezTo>
                    <a:pt x="162794" y="537599"/>
                    <a:pt x="165278" y="537599"/>
                    <a:pt x="160308" y="536358"/>
                  </a:cubicBezTo>
                  <a:cubicBezTo>
                    <a:pt x="159066" y="536358"/>
                    <a:pt x="160308" y="538841"/>
                    <a:pt x="161550" y="540082"/>
                  </a:cubicBezTo>
                  <a:cubicBezTo>
                    <a:pt x="157822" y="540082"/>
                    <a:pt x="155338" y="540082"/>
                    <a:pt x="154094" y="540082"/>
                  </a:cubicBezTo>
                  <a:cubicBezTo>
                    <a:pt x="160308" y="537599"/>
                    <a:pt x="155338" y="532633"/>
                    <a:pt x="156580" y="530150"/>
                  </a:cubicBezTo>
                  <a:lnTo>
                    <a:pt x="161550" y="527667"/>
                  </a:lnTo>
                  <a:lnTo>
                    <a:pt x="162794" y="528908"/>
                  </a:lnTo>
                  <a:cubicBezTo>
                    <a:pt x="165278" y="528908"/>
                    <a:pt x="166522" y="528908"/>
                    <a:pt x="169006" y="528908"/>
                  </a:cubicBezTo>
                  <a:cubicBezTo>
                    <a:pt x="167764" y="528908"/>
                    <a:pt x="169006" y="530150"/>
                    <a:pt x="169006" y="530150"/>
                  </a:cubicBezTo>
                  <a:cubicBezTo>
                    <a:pt x="170250" y="526425"/>
                    <a:pt x="177706" y="527667"/>
                    <a:pt x="180192" y="526425"/>
                  </a:cubicBezTo>
                  <a:cubicBezTo>
                    <a:pt x="181434" y="528908"/>
                    <a:pt x="186404" y="525183"/>
                    <a:pt x="187648" y="527667"/>
                  </a:cubicBezTo>
                  <a:cubicBezTo>
                    <a:pt x="187648" y="527667"/>
                    <a:pt x="188890" y="527667"/>
                    <a:pt x="188890" y="526425"/>
                  </a:cubicBezTo>
                  <a:cubicBezTo>
                    <a:pt x="188890" y="526425"/>
                    <a:pt x="187648" y="523942"/>
                    <a:pt x="190132" y="525183"/>
                  </a:cubicBezTo>
                  <a:cubicBezTo>
                    <a:pt x="190132" y="525183"/>
                    <a:pt x="190132" y="525183"/>
                    <a:pt x="191376" y="525183"/>
                  </a:cubicBezTo>
                  <a:lnTo>
                    <a:pt x="191376" y="526425"/>
                  </a:lnTo>
                  <a:cubicBezTo>
                    <a:pt x="193860" y="526425"/>
                    <a:pt x="195104" y="526425"/>
                    <a:pt x="197588" y="526425"/>
                  </a:cubicBezTo>
                  <a:cubicBezTo>
                    <a:pt x="198832" y="526425"/>
                    <a:pt x="200074" y="526425"/>
                    <a:pt x="201316" y="526425"/>
                  </a:cubicBezTo>
                  <a:cubicBezTo>
                    <a:pt x="208774" y="527667"/>
                    <a:pt x="217472" y="522700"/>
                    <a:pt x="224928" y="526425"/>
                  </a:cubicBezTo>
                  <a:lnTo>
                    <a:pt x="238598" y="526425"/>
                  </a:lnTo>
                  <a:cubicBezTo>
                    <a:pt x="243568" y="525183"/>
                    <a:pt x="246054" y="523942"/>
                    <a:pt x="251024" y="523942"/>
                  </a:cubicBezTo>
                  <a:close/>
                  <a:moveTo>
                    <a:pt x="415776" y="521834"/>
                  </a:moveTo>
                  <a:cubicBezTo>
                    <a:pt x="414208" y="523666"/>
                    <a:pt x="418916" y="525497"/>
                    <a:pt x="417346" y="525497"/>
                  </a:cubicBezTo>
                  <a:cubicBezTo>
                    <a:pt x="412638" y="525497"/>
                    <a:pt x="411068" y="525497"/>
                    <a:pt x="409500" y="525497"/>
                  </a:cubicBezTo>
                  <a:cubicBezTo>
                    <a:pt x="411068" y="525497"/>
                    <a:pt x="412638" y="523666"/>
                    <a:pt x="415776" y="521834"/>
                  </a:cubicBezTo>
                  <a:close/>
                  <a:moveTo>
                    <a:pt x="63432" y="390001"/>
                  </a:moveTo>
                  <a:lnTo>
                    <a:pt x="66180" y="390001"/>
                  </a:lnTo>
                  <a:lnTo>
                    <a:pt x="63432" y="392749"/>
                  </a:lnTo>
                  <a:close/>
                  <a:moveTo>
                    <a:pt x="52446" y="329583"/>
                  </a:moveTo>
                  <a:lnTo>
                    <a:pt x="56110" y="331413"/>
                  </a:lnTo>
                  <a:cubicBezTo>
                    <a:pt x="54278" y="331413"/>
                    <a:pt x="54278" y="333244"/>
                    <a:pt x="52446" y="329583"/>
                  </a:cubicBezTo>
                  <a:close/>
                  <a:moveTo>
                    <a:pt x="11184" y="88149"/>
                  </a:moveTo>
                  <a:lnTo>
                    <a:pt x="11376" y="89868"/>
                  </a:lnTo>
                  <a:lnTo>
                    <a:pt x="11184" y="90632"/>
                  </a:lnTo>
                  <a:close/>
                  <a:moveTo>
                    <a:pt x="8700" y="62820"/>
                  </a:moveTo>
                  <a:lnTo>
                    <a:pt x="8700" y="65800"/>
                  </a:lnTo>
                  <a:cubicBezTo>
                    <a:pt x="9322" y="67042"/>
                    <a:pt x="8700" y="65180"/>
                    <a:pt x="8388" y="63317"/>
                  </a:cubicBezTo>
                  <a:close/>
                  <a:moveTo>
                    <a:pt x="6214" y="1239"/>
                  </a:moveTo>
                  <a:cubicBezTo>
                    <a:pt x="8700" y="1239"/>
                    <a:pt x="8700" y="9930"/>
                    <a:pt x="9942" y="11171"/>
                  </a:cubicBezTo>
                  <a:lnTo>
                    <a:pt x="9942" y="19862"/>
                  </a:lnTo>
                  <a:cubicBezTo>
                    <a:pt x="9942" y="19862"/>
                    <a:pt x="11184" y="21104"/>
                    <a:pt x="11184" y="19862"/>
                  </a:cubicBezTo>
                  <a:cubicBezTo>
                    <a:pt x="12428" y="21104"/>
                    <a:pt x="12428" y="23587"/>
                    <a:pt x="13670" y="19862"/>
                  </a:cubicBezTo>
                  <a:cubicBezTo>
                    <a:pt x="12428" y="42211"/>
                    <a:pt x="21126" y="62076"/>
                    <a:pt x="22368" y="83183"/>
                  </a:cubicBezTo>
                  <a:cubicBezTo>
                    <a:pt x="23612" y="84424"/>
                    <a:pt x="23612" y="84424"/>
                    <a:pt x="23612" y="83183"/>
                  </a:cubicBezTo>
                  <a:cubicBezTo>
                    <a:pt x="22368" y="88149"/>
                    <a:pt x="24854" y="86907"/>
                    <a:pt x="26096" y="88149"/>
                  </a:cubicBezTo>
                  <a:lnTo>
                    <a:pt x="24854" y="94357"/>
                  </a:lnTo>
                  <a:cubicBezTo>
                    <a:pt x="24854" y="96840"/>
                    <a:pt x="26096" y="95598"/>
                    <a:pt x="27340" y="95598"/>
                  </a:cubicBezTo>
                  <a:cubicBezTo>
                    <a:pt x="29826" y="105531"/>
                    <a:pt x="28582" y="115464"/>
                    <a:pt x="31068" y="124155"/>
                  </a:cubicBezTo>
                  <a:cubicBezTo>
                    <a:pt x="31068" y="126638"/>
                    <a:pt x="29826" y="124155"/>
                    <a:pt x="29826" y="127879"/>
                  </a:cubicBezTo>
                  <a:cubicBezTo>
                    <a:pt x="31068" y="122913"/>
                    <a:pt x="32310" y="137812"/>
                    <a:pt x="34796" y="134087"/>
                  </a:cubicBezTo>
                  <a:cubicBezTo>
                    <a:pt x="32310" y="139053"/>
                    <a:pt x="36038" y="147744"/>
                    <a:pt x="31068" y="146503"/>
                  </a:cubicBezTo>
                  <a:cubicBezTo>
                    <a:pt x="32310" y="151469"/>
                    <a:pt x="33554" y="150228"/>
                    <a:pt x="34796" y="148986"/>
                  </a:cubicBezTo>
                  <a:cubicBezTo>
                    <a:pt x="34796" y="153952"/>
                    <a:pt x="36038" y="157677"/>
                    <a:pt x="37282" y="161402"/>
                  </a:cubicBezTo>
                  <a:cubicBezTo>
                    <a:pt x="37282" y="163885"/>
                    <a:pt x="43494" y="183750"/>
                    <a:pt x="41010" y="188716"/>
                  </a:cubicBezTo>
                  <a:cubicBezTo>
                    <a:pt x="42252" y="184992"/>
                    <a:pt x="42252" y="188716"/>
                    <a:pt x="43494" y="191200"/>
                  </a:cubicBezTo>
                  <a:lnTo>
                    <a:pt x="44738" y="188716"/>
                  </a:lnTo>
                  <a:lnTo>
                    <a:pt x="45980" y="194924"/>
                  </a:lnTo>
                  <a:cubicBezTo>
                    <a:pt x="45980" y="196166"/>
                    <a:pt x="45980" y="197407"/>
                    <a:pt x="45980" y="197407"/>
                  </a:cubicBezTo>
                  <a:cubicBezTo>
                    <a:pt x="45980" y="197407"/>
                    <a:pt x="44738" y="197407"/>
                    <a:pt x="44738" y="199891"/>
                  </a:cubicBezTo>
                  <a:cubicBezTo>
                    <a:pt x="45980" y="203615"/>
                    <a:pt x="47222" y="203615"/>
                    <a:pt x="48466" y="206099"/>
                  </a:cubicBezTo>
                  <a:lnTo>
                    <a:pt x="48466" y="208582"/>
                  </a:lnTo>
                  <a:cubicBezTo>
                    <a:pt x="49708" y="211065"/>
                    <a:pt x="45980" y="201132"/>
                    <a:pt x="45980" y="208582"/>
                  </a:cubicBezTo>
                  <a:cubicBezTo>
                    <a:pt x="47222" y="208582"/>
                    <a:pt x="49708" y="212306"/>
                    <a:pt x="48466" y="214790"/>
                  </a:cubicBezTo>
                  <a:cubicBezTo>
                    <a:pt x="48466" y="211065"/>
                    <a:pt x="47222" y="211065"/>
                    <a:pt x="47222" y="213548"/>
                  </a:cubicBezTo>
                  <a:lnTo>
                    <a:pt x="47222" y="218514"/>
                  </a:lnTo>
                  <a:lnTo>
                    <a:pt x="49708" y="216031"/>
                  </a:lnTo>
                  <a:cubicBezTo>
                    <a:pt x="52194" y="230930"/>
                    <a:pt x="53436" y="247071"/>
                    <a:pt x="57164" y="261969"/>
                  </a:cubicBezTo>
                  <a:cubicBezTo>
                    <a:pt x="54678" y="261969"/>
                    <a:pt x="58408" y="274385"/>
                    <a:pt x="55922" y="273144"/>
                  </a:cubicBezTo>
                  <a:lnTo>
                    <a:pt x="55922" y="271902"/>
                  </a:lnTo>
                  <a:cubicBezTo>
                    <a:pt x="54678" y="268177"/>
                    <a:pt x="53436" y="274385"/>
                    <a:pt x="54678" y="276868"/>
                  </a:cubicBezTo>
                  <a:cubicBezTo>
                    <a:pt x="54678" y="273144"/>
                    <a:pt x="58408" y="281835"/>
                    <a:pt x="57164" y="274385"/>
                  </a:cubicBezTo>
                  <a:lnTo>
                    <a:pt x="60892" y="280593"/>
                  </a:lnTo>
                  <a:cubicBezTo>
                    <a:pt x="67106" y="281835"/>
                    <a:pt x="62136" y="296733"/>
                    <a:pt x="67106" y="305425"/>
                  </a:cubicBezTo>
                  <a:lnTo>
                    <a:pt x="65864" y="305425"/>
                  </a:lnTo>
                  <a:cubicBezTo>
                    <a:pt x="68348" y="312874"/>
                    <a:pt x="68348" y="324048"/>
                    <a:pt x="68348" y="326531"/>
                  </a:cubicBezTo>
                  <a:lnTo>
                    <a:pt x="67106" y="326531"/>
                  </a:lnTo>
                  <a:cubicBezTo>
                    <a:pt x="70834" y="333981"/>
                    <a:pt x="72076" y="333981"/>
                    <a:pt x="73320" y="342672"/>
                  </a:cubicBezTo>
                  <a:cubicBezTo>
                    <a:pt x="72076" y="342672"/>
                    <a:pt x="70834" y="341430"/>
                    <a:pt x="70834" y="343913"/>
                  </a:cubicBezTo>
                  <a:cubicBezTo>
                    <a:pt x="73320" y="345155"/>
                    <a:pt x="74562" y="347638"/>
                    <a:pt x="74562" y="353846"/>
                  </a:cubicBezTo>
                  <a:lnTo>
                    <a:pt x="74562" y="352604"/>
                  </a:lnTo>
                  <a:lnTo>
                    <a:pt x="75804" y="361295"/>
                  </a:lnTo>
                  <a:cubicBezTo>
                    <a:pt x="72076" y="363779"/>
                    <a:pt x="82018" y="377436"/>
                    <a:pt x="78290" y="381161"/>
                  </a:cubicBezTo>
                  <a:cubicBezTo>
                    <a:pt x="79532" y="382402"/>
                    <a:pt x="80776" y="389852"/>
                    <a:pt x="82018" y="392335"/>
                  </a:cubicBezTo>
                  <a:cubicBezTo>
                    <a:pt x="82018" y="392335"/>
                    <a:pt x="82018" y="392335"/>
                    <a:pt x="82018" y="393576"/>
                  </a:cubicBezTo>
                  <a:cubicBezTo>
                    <a:pt x="85746" y="396060"/>
                    <a:pt x="83260" y="403509"/>
                    <a:pt x="84504" y="407234"/>
                  </a:cubicBezTo>
                  <a:cubicBezTo>
                    <a:pt x="85746" y="409717"/>
                    <a:pt x="85746" y="408475"/>
                    <a:pt x="86990" y="407234"/>
                  </a:cubicBezTo>
                  <a:cubicBezTo>
                    <a:pt x="85746" y="412200"/>
                    <a:pt x="91960" y="419649"/>
                    <a:pt x="90718" y="423374"/>
                  </a:cubicBezTo>
                  <a:cubicBezTo>
                    <a:pt x="91960" y="425857"/>
                    <a:pt x="89474" y="424616"/>
                    <a:pt x="88232" y="424616"/>
                  </a:cubicBezTo>
                  <a:cubicBezTo>
                    <a:pt x="89474" y="430824"/>
                    <a:pt x="91960" y="423374"/>
                    <a:pt x="91960" y="430824"/>
                  </a:cubicBezTo>
                  <a:cubicBezTo>
                    <a:pt x="91960" y="430824"/>
                    <a:pt x="90718" y="428341"/>
                    <a:pt x="90718" y="429582"/>
                  </a:cubicBezTo>
                  <a:lnTo>
                    <a:pt x="88316" y="440381"/>
                  </a:lnTo>
                  <a:lnTo>
                    <a:pt x="88232" y="439515"/>
                  </a:lnTo>
                  <a:lnTo>
                    <a:pt x="88232" y="440756"/>
                  </a:lnTo>
                  <a:lnTo>
                    <a:pt x="88316" y="440381"/>
                  </a:lnTo>
                  <a:lnTo>
                    <a:pt x="89010" y="447585"/>
                  </a:lnTo>
                  <a:cubicBezTo>
                    <a:pt x="88854" y="450068"/>
                    <a:pt x="88854" y="451930"/>
                    <a:pt x="90718" y="451930"/>
                  </a:cubicBezTo>
                  <a:lnTo>
                    <a:pt x="91960" y="451930"/>
                  </a:lnTo>
                  <a:cubicBezTo>
                    <a:pt x="91960" y="460621"/>
                    <a:pt x="93202" y="455655"/>
                    <a:pt x="93202" y="464346"/>
                  </a:cubicBezTo>
                  <a:cubicBezTo>
                    <a:pt x="94446" y="468071"/>
                    <a:pt x="91960" y="470554"/>
                    <a:pt x="95688" y="471796"/>
                  </a:cubicBezTo>
                  <a:lnTo>
                    <a:pt x="95688" y="470554"/>
                  </a:lnTo>
                  <a:cubicBezTo>
                    <a:pt x="95688" y="475520"/>
                    <a:pt x="95688" y="475520"/>
                    <a:pt x="96930" y="480487"/>
                  </a:cubicBezTo>
                  <a:cubicBezTo>
                    <a:pt x="96930" y="481728"/>
                    <a:pt x="98174" y="482970"/>
                    <a:pt x="96930" y="484211"/>
                  </a:cubicBezTo>
                  <a:cubicBezTo>
                    <a:pt x="100658" y="484211"/>
                    <a:pt x="100658" y="495386"/>
                    <a:pt x="101902" y="497869"/>
                  </a:cubicBezTo>
                  <a:cubicBezTo>
                    <a:pt x="100658" y="494144"/>
                    <a:pt x="100658" y="496627"/>
                    <a:pt x="99416" y="496627"/>
                  </a:cubicBezTo>
                  <a:cubicBezTo>
                    <a:pt x="101902" y="499110"/>
                    <a:pt x="101902" y="500352"/>
                    <a:pt x="101902" y="504077"/>
                  </a:cubicBezTo>
                  <a:cubicBezTo>
                    <a:pt x="103144" y="504077"/>
                    <a:pt x="106872" y="504077"/>
                    <a:pt x="108114" y="510284"/>
                  </a:cubicBezTo>
                  <a:cubicBezTo>
                    <a:pt x="108114" y="509043"/>
                    <a:pt x="106872" y="509043"/>
                    <a:pt x="105630" y="509043"/>
                  </a:cubicBezTo>
                  <a:cubicBezTo>
                    <a:pt x="105630" y="509043"/>
                    <a:pt x="106872" y="510284"/>
                    <a:pt x="106872" y="511526"/>
                  </a:cubicBezTo>
                  <a:cubicBezTo>
                    <a:pt x="106872" y="512768"/>
                    <a:pt x="105630" y="510284"/>
                    <a:pt x="105630" y="510284"/>
                  </a:cubicBezTo>
                  <a:cubicBezTo>
                    <a:pt x="106872" y="512768"/>
                    <a:pt x="106872" y="514009"/>
                    <a:pt x="108114" y="516492"/>
                  </a:cubicBezTo>
                  <a:cubicBezTo>
                    <a:pt x="108114" y="517734"/>
                    <a:pt x="108114" y="518975"/>
                    <a:pt x="108114" y="520217"/>
                  </a:cubicBezTo>
                  <a:cubicBezTo>
                    <a:pt x="108114" y="521459"/>
                    <a:pt x="108114" y="522700"/>
                    <a:pt x="108114" y="522700"/>
                  </a:cubicBezTo>
                  <a:cubicBezTo>
                    <a:pt x="108114" y="522700"/>
                    <a:pt x="108114" y="522700"/>
                    <a:pt x="106872" y="523942"/>
                  </a:cubicBezTo>
                  <a:cubicBezTo>
                    <a:pt x="108114" y="523942"/>
                    <a:pt x="108114" y="523942"/>
                    <a:pt x="106872" y="526425"/>
                  </a:cubicBezTo>
                  <a:cubicBezTo>
                    <a:pt x="106872" y="527667"/>
                    <a:pt x="106872" y="528908"/>
                    <a:pt x="108114" y="526425"/>
                  </a:cubicBezTo>
                  <a:cubicBezTo>
                    <a:pt x="109358" y="527667"/>
                    <a:pt x="110600" y="527667"/>
                    <a:pt x="113086" y="527667"/>
                  </a:cubicBezTo>
                  <a:cubicBezTo>
                    <a:pt x="116814" y="527667"/>
                    <a:pt x="119300" y="527667"/>
                    <a:pt x="123028" y="527667"/>
                  </a:cubicBezTo>
                  <a:cubicBezTo>
                    <a:pt x="129240" y="527667"/>
                    <a:pt x="135454" y="527667"/>
                    <a:pt x="137940" y="528908"/>
                  </a:cubicBezTo>
                  <a:cubicBezTo>
                    <a:pt x="139182" y="530150"/>
                    <a:pt x="142910" y="528908"/>
                    <a:pt x="145396" y="527667"/>
                  </a:cubicBezTo>
                  <a:lnTo>
                    <a:pt x="144154" y="530150"/>
                  </a:lnTo>
                  <a:cubicBezTo>
                    <a:pt x="150366" y="527667"/>
                    <a:pt x="149124" y="528908"/>
                    <a:pt x="156580" y="526425"/>
                  </a:cubicBezTo>
                  <a:cubicBezTo>
                    <a:pt x="152852" y="527667"/>
                    <a:pt x="154094" y="528908"/>
                    <a:pt x="156580" y="530150"/>
                  </a:cubicBezTo>
                  <a:lnTo>
                    <a:pt x="144154" y="540082"/>
                  </a:lnTo>
                  <a:cubicBezTo>
                    <a:pt x="145396" y="538841"/>
                    <a:pt x="145396" y="536358"/>
                    <a:pt x="145396" y="536358"/>
                  </a:cubicBezTo>
                  <a:cubicBezTo>
                    <a:pt x="144154" y="537599"/>
                    <a:pt x="130484" y="538841"/>
                    <a:pt x="123028" y="537599"/>
                  </a:cubicBezTo>
                  <a:lnTo>
                    <a:pt x="124270" y="537599"/>
                  </a:lnTo>
                  <a:cubicBezTo>
                    <a:pt x="125512" y="537599"/>
                    <a:pt x="119300" y="536358"/>
                    <a:pt x="116814" y="537599"/>
                  </a:cubicBezTo>
                  <a:lnTo>
                    <a:pt x="113086" y="537599"/>
                  </a:lnTo>
                  <a:cubicBezTo>
                    <a:pt x="111842" y="538841"/>
                    <a:pt x="109358" y="540082"/>
                    <a:pt x="105630" y="538841"/>
                  </a:cubicBezTo>
                  <a:cubicBezTo>
                    <a:pt x="111842" y="538841"/>
                    <a:pt x="113086" y="537599"/>
                    <a:pt x="113086" y="536358"/>
                  </a:cubicBezTo>
                  <a:cubicBezTo>
                    <a:pt x="109358" y="537599"/>
                    <a:pt x="100658" y="537599"/>
                    <a:pt x="98174" y="538841"/>
                  </a:cubicBezTo>
                  <a:cubicBezTo>
                    <a:pt x="96930" y="538841"/>
                    <a:pt x="96930" y="538841"/>
                    <a:pt x="96930" y="540082"/>
                  </a:cubicBezTo>
                  <a:cubicBezTo>
                    <a:pt x="96930" y="536358"/>
                    <a:pt x="95688" y="533874"/>
                    <a:pt x="96930" y="532633"/>
                  </a:cubicBezTo>
                  <a:cubicBezTo>
                    <a:pt x="95688" y="528908"/>
                    <a:pt x="94446" y="523942"/>
                    <a:pt x="94446" y="522700"/>
                  </a:cubicBezTo>
                  <a:cubicBezTo>
                    <a:pt x="94446" y="522700"/>
                    <a:pt x="95688" y="522700"/>
                    <a:pt x="94446" y="520217"/>
                  </a:cubicBezTo>
                  <a:cubicBezTo>
                    <a:pt x="95688" y="521459"/>
                    <a:pt x="95688" y="522700"/>
                    <a:pt x="95688" y="523942"/>
                  </a:cubicBezTo>
                  <a:cubicBezTo>
                    <a:pt x="95688" y="525183"/>
                    <a:pt x="96930" y="526425"/>
                    <a:pt x="96930" y="527667"/>
                  </a:cubicBezTo>
                  <a:cubicBezTo>
                    <a:pt x="98174" y="530150"/>
                    <a:pt x="99416" y="532633"/>
                    <a:pt x="98174" y="536358"/>
                  </a:cubicBezTo>
                  <a:cubicBezTo>
                    <a:pt x="100658" y="533874"/>
                    <a:pt x="100658" y="531391"/>
                    <a:pt x="101902" y="532633"/>
                  </a:cubicBezTo>
                  <a:cubicBezTo>
                    <a:pt x="101902" y="527667"/>
                    <a:pt x="99416" y="523942"/>
                    <a:pt x="96930" y="521459"/>
                  </a:cubicBezTo>
                  <a:cubicBezTo>
                    <a:pt x="95688" y="517734"/>
                    <a:pt x="94446" y="515251"/>
                    <a:pt x="91960" y="512768"/>
                  </a:cubicBezTo>
                  <a:lnTo>
                    <a:pt x="91960" y="504077"/>
                  </a:lnTo>
                  <a:lnTo>
                    <a:pt x="90718" y="504077"/>
                  </a:lnTo>
                  <a:lnTo>
                    <a:pt x="93202" y="502835"/>
                  </a:lnTo>
                  <a:lnTo>
                    <a:pt x="92886" y="502202"/>
                  </a:lnTo>
                  <a:lnTo>
                    <a:pt x="91960" y="500352"/>
                  </a:lnTo>
                  <a:cubicBezTo>
                    <a:pt x="91960" y="500352"/>
                    <a:pt x="91960" y="500352"/>
                    <a:pt x="93202" y="500352"/>
                  </a:cubicBezTo>
                  <a:cubicBezTo>
                    <a:pt x="91960" y="500352"/>
                    <a:pt x="91960" y="499110"/>
                    <a:pt x="91960" y="499110"/>
                  </a:cubicBezTo>
                  <a:cubicBezTo>
                    <a:pt x="93202" y="497869"/>
                    <a:pt x="94446" y="500352"/>
                    <a:pt x="95688" y="500352"/>
                  </a:cubicBezTo>
                  <a:cubicBezTo>
                    <a:pt x="95688" y="501593"/>
                    <a:pt x="95688" y="502835"/>
                    <a:pt x="95688" y="504077"/>
                  </a:cubicBezTo>
                  <a:cubicBezTo>
                    <a:pt x="96930" y="504077"/>
                    <a:pt x="96930" y="506560"/>
                    <a:pt x="98174" y="504077"/>
                  </a:cubicBezTo>
                  <a:cubicBezTo>
                    <a:pt x="98174" y="502835"/>
                    <a:pt x="96930" y="502835"/>
                    <a:pt x="96930" y="502835"/>
                  </a:cubicBezTo>
                  <a:cubicBezTo>
                    <a:pt x="98174" y="502835"/>
                    <a:pt x="99416" y="504077"/>
                    <a:pt x="100658" y="502835"/>
                  </a:cubicBezTo>
                  <a:lnTo>
                    <a:pt x="96930" y="496627"/>
                  </a:lnTo>
                  <a:cubicBezTo>
                    <a:pt x="96930" y="497869"/>
                    <a:pt x="96930" y="497869"/>
                    <a:pt x="95688" y="500352"/>
                  </a:cubicBezTo>
                  <a:cubicBezTo>
                    <a:pt x="94446" y="496627"/>
                    <a:pt x="91960" y="492902"/>
                    <a:pt x="90718" y="496627"/>
                  </a:cubicBezTo>
                  <a:lnTo>
                    <a:pt x="90718" y="490419"/>
                  </a:lnTo>
                  <a:cubicBezTo>
                    <a:pt x="88232" y="486695"/>
                    <a:pt x="88232" y="487936"/>
                    <a:pt x="85746" y="480487"/>
                  </a:cubicBezTo>
                  <a:cubicBezTo>
                    <a:pt x="86990" y="480487"/>
                    <a:pt x="86990" y="481728"/>
                    <a:pt x="88232" y="480487"/>
                  </a:cubicBezTo>
                  <a:cubicBezTo>
                    <a:pt x="84504" y="475520"/>
                    <a:pt x="88232" y="468071"/>
                    <a:pt x="85746" y="466829"/>
                  </a:cubicBezTo>
                  <a:cubicBezTo>
                    <a:pt x="84504" y="463105"/>
                    <a:pt x="83260" y="465588"/>
                    <a:pt x="82018" y="463105"/>
                  </a:cubicBezTo>
                  <a:lnTo>
                    <a:pt x="83260" y="463105"/>
                  </a:lnTo>
                  <a:lnTo>
                    <a:pt x="80776" y="459380"/>
                  </a:lnTo>
                  <a:cubicBezTo>
                    <a:pt x="82018" y="458138"/>
                    <a:pt x="82018" y="463105"/>
                    <a:pt x="82018" y="459380"/>
                  </a:cubicBezTo>
                  <a:cubicBezTo>
                    <a:pt x="80776" y="454414"/>
                    <a:pt x="78290" y="449447"/>
                    <a:pt x="78290" y="445723"/>
                  </a:cubicBezTo>
                  <a:cubicBezTo>
                    <a:pt x="77048" y="438273"/>
                    <a:pt x="75804" y="448206"/>
                    <a:pt x="75804" y="443239"/>
                  </a:cubicBezTo>
                  <a:cubicBezTo>
                    <a:pt x="75804" y="441998"/>
                    <a:pt x="78290" y="440756"/>
                    <a:pt x="77048" y="437032"/>
                  </a:cubicBezTo>
                  <a:lnTo>
                    <a:pt x="74590" y="432119"/>
                  </a:lnTo>
                  <a:lnTo>
                    <a:pt x="74418" y="432119"/>
                  </a:lnTo>
                  <a:lnTo>
                    <a:pt x="75804" y="430273"/>
                  </a:lnTo>
                  <a:lnTo>
                    <a:pt x="75804" y="425857"/>
                  </a:lnTo>
                  <a:cubicBezTo>
                    <a:pt x="74562" y="424616"/>
                    <a:pt x="74562" y="423374"/>
                    <a:pt x="74562" y="420891"/>
                  </a:cubicBezTo>
                  <a:cubicBezTo>
                    <a:pt x="73320" y="417166"/>
                    <a:pt x="70834" y="425857"/>
                    <a:pt x="70834" y="425857"/>
                  </a:cubicBezTo>
                  <a:cubicBezTo>
                    <a:pt x="70834" y="422133"/>
                    <a:pt x="69592" y="418408"/>
                    <a:pt x="72076" y="415925"/>
                  </a:cubicBezTo>
                  <a:lnTo>
                    <a:pt x="73320" y="419649"/>
                  </a:lnTo>
                  <a:cubicBezTo>
                    <a:pt x="74562" y="410958"/>
                    <a:pt x="68348" y="412200"/>
                    <a:pt x="72076" y="407234"/>
                  </a:cubicBezTo>
                  <a:cubicBezTo>
                    <a:pt x="73320" y="410958"/>
                    <a:pt x="74562" y="413442"/>
                    <a:pt x="74562" y="412200"/>
                  </a:cubicBezTo>
                  <a:lnTo>
                    <a:pt x="73320" y="407234"/>
                  </a:lnTo>
                  <a:cubicBezTo>
                    <a:pt x="73320" y="407234"/>
                    <a:pt x="74562" y="409717"/>
                    <a:pt x="74562" y="408475"/>
                  </a:cubicBezTo>
                  <a:cubicBezTo>
                    <a:pt x="73320" y="407234"/>
                    <a:pt x="72076" y="404751"/>
                    <a:pt x="70834" y="403509"/>
                  </a:cubicBezTo>
                  <a:lnTo>
                    <a:pt x="69592" y="396060"/>
                  </a:lnTo>
                  <a:cubicBezTo>
                    <a:pt x="69592" y="397301"/>
                    <a:pt x="70834" y="397301"/>
                    <a:pt x="70834" y="396060"/>
                  </a:cubicBezTo>
                  <a:lnTo>
                    <a:pt x="68348" y="391093"/>
                  </a:lnTo>
                  <a:cubicBezTo>
                    <a:pt x="69592" y="393576"/>
                    <a:pt x="69592" y="391093"/>
                    <a:pt x="69592" y="388610"/>
                  </a:cubicBezTo>
                  <a:cubicBezTo>
                    <a:pt x="68348" y="382402"/>
                    <a:pt x="64620" y="384885"/>
                    <a:pt x="64620" y="379919"/>
                  </a:cubicBezTo>
                  <a:cubicBezTo>
                    <a:pt x="64620" y="379919"/>
                    <a:pt x="65864" y="379919"/>
                    <a:pt x="65864" y="381161"/>
                  </a:cubicBezTo>
                  <a:lnTo>
                    <a:pt x="65864" y="377436"/>
                  </a:lnTo>
                  <a:cubicBezTo>
                    <a:pt x="60892" y="377436"/>
                    <a:pt x="62136" y="362537"/>
                    <a:pt x="58408" y="362537"/>
                  </a:cubicBezTo>
                  <a:cubicBezTo>
                    <a:pt x="58408" y="358812"/>
                    <a:pt x="58408" y="362537"/>
                    <a:pt x="62136" y="366262"/>
                  </a:cubicBezTo>
                  <a:lnTo>
                    <a:pt x="62136" y="363367"/>
                  </a:lnTo>
                  <a:lnTo>
                    <a:pt x="63378" y="367503"/>
                  </a:lnTo>
                  <a:cubicBezTo>
                    <a:pt x="62136" y="366262"/>
                    <a:pt x="62136" y="363779"/>
                    <a:pt x="62136" y="362537"/>
                  </a:cubicBezTo>
                  <a:lnTo>
                    <a:pt x="62136" y="363367"/>
                  </a:lnTo>
                  <a:lnTo>
                    <a:pt x="59650" y="355088"/>
                  </a:lnTo>
                  <a:cubicBezTo>
                    <a:pt x="59650" y="352604"/>
                    <a:pt x="63378" y="355088"/>
                    <a:pt x="60892" y="350121"/>
                  </a:cubicBezTo>
                  <a:cubicBezTo>
                    <a:pt x="58408" y="341430"/>
                    <a:pt x="58408" y="352604"/>
                    <a:pt x="57164" y="347638"/>
                  </a:cubicBezTo>
                  <a:lnTo>
                    <a:pt x="58408" y="343913"/>
                  </a:lnTo>
                  <a:cubicBezTo>
                    <a:pt x="55922" y="338947"/>
                    <a:pt x="57164" y="332739"/>
                    <a:pt x="55922" y="327773"/>
                  </a:cubicBezTo>
                  <a:cubicBezTo>
                    <a:pt x="55922" y="326531"/>
                    <a:pt x="54678" y="326531"/>
                    <a:pt x="54678" y="326531"/>
                  </a:cubicBezTo>
                  <a:cubicBezTo>
                    <a:pt x="54678" y="320323"/>
                    <a:pt x="50950" y="315357"/>
                    <a:pt x="50950" y="311632"/>
                  </a:cubicBezTo>
                  <a:cubicBezTo>
                    <a:pt x="50950" y="311632"/>
                    <a:pt x="50950" y="307908"/>
                    <a:pt x="52194" y="307908"/>
                  </a:cubicBezTo>
                  <a:lnTo>
                    <a:pt x="48466" y="300458"/>
                  </a:lnTo>
                  <a:cubicBezTo>
                    <a:pt x="50950" y="302941"/>
                    <a:pt x="50950" y="302941"/>
                    <a:pt x="52194" y="302941"/>
                  </a:cubicBezTo>
                  <a:cubicBezTo>
                    <a:pt x="52194" y="301700"/>
                    <a:pt x="50950" y="300458"/>
                    <a:pt x="50950" y="299217"/>
                  </a:cubicBezTo>
                  <a:cubicBezTo>
                    <a:pt x="50950" y="299217"/>
                    <a:pt x="52194" y="300458"/>
                    <a:pt x="52194" y="299217"/>
                  </a:cubicBezTo>
                  <a:lnTo>
                    <a:pt x="48466" y="291767"/>
                  </a:lnTo>
                  <a:cubicBezTo>
                    <a:pt x="48466" y="293009"/>
                    <a:pt x="48466" y="293009"/>
                    <a:pt x="48466" y="294250"/>
                  </a:cubicBezTo>
                  <a:cubicBezTo>
                    <a:pt x="48466" y="291767"/>
                    <a:pt x="47222" y="288042"/>
                    <a:pt x="47222" y="285559"/>
                  </a:cubicBezTo>
                  <a:cubicBezTo>
                    <a:pt x="48466" y="285559"/>
                    <a:pt x="48466" y="285559"/>
                    <a:pt x="48466" y="286801"/>
                  </a:cubicBezTo>
                  <a:cubicBezTo>
                    <a:pt x="48466" y="289284"/>
                    <a:pt x="49708" y="289284"/>
                    <a:pt x="50950" y="291767"/>
                  </a:cubicBezTo>
                  <a:cubicBezTo>
                    <a:pt x="49708" y="285559"/>
                    <a:pt x="50950" y="289284"/>
                    <a:pt x="50950" y="286801"/>
                  </a:cubicBezTo>
                  <a:cubicBezTo>
                    <a:pt x="50950" y="283076"/>
                    <a:pt x="48466" y="281835"/>
                    <a:pt x="47222" y="283076"/>
                  </a:cubicBezTo>
                  <a:cubicBezTo>
                    <a:pt x="47222" y="279351"/>
                    <a:pt x="47222" y="276868"/>
                    <a:pt x="44738" y="273144"/>
                  </a:cubicBezTo>
                  <a:lnTo>
                    <a:pt x="47222" y="274385"/>
                  </a:lnTo>
                  <a:lnTo>
                    <a:pt x="45980" y="269419"/>
                  </a:lnTo>
                  <a:lnTo>
                    <a:pt x="48466" y="271902"/>
                  </a:lnTo>
                  <a:cubicBezTo>
                    <a:pt x="48466" y="264453"/>
                    <a:pt x="44738" y="271902"/>
                    <a:pt x="44738" y="263211"/>
                  </a:cubicBezTo>
                  <a:lnTo>
                    <a:pt x="47222" y="261969"/>
                  </a:lnTo>
                  <a:cubicBezTo>
                    <a:pt x="44738" y="259486"/>
                    <a:pt x="42252" y="258245"/>
                    <a:pt x="43494" y="255762"/>
                  </a:cubicBezTo>
                  <a:cubicBezTo>
                    <a:pt x="42252" y="253278"/>
                    <a:pt x="43494" y="261969"/>
                    <a:pt x="41010" y="254520"/>
                  </a:cubicBezTo>
                  <a:lnTo>
                    <a:pt x="41010" y="252037"/>
                  </a:lnTo>
                  <a:cubicBezTo>
                    <a:pt x="39766" y="250795"/>
                    <a:pt x="39766" y="245829"/>
                    <a:pt x="41010" y="248312"/>
                  </a:cubicBezTo>
                  <a:lnTo>
                    <a:pt x="41010" y="242260"/>
                  </a:lnTo>
                  <a:cubicBezTo>
                    <a:pt x="41942" y="240242"/>
                    <a:pt x="42874" y="238380"/>
                    <a:pt x="41010" y="233413"/>
                  </a:cubicBezTo>
                  <a:cubicBezTo>
                    <a:pt x="39766" y="237138"/>
                    <a:pt x="37282" y="230930"/>
                    <a:pt x="38524" y="239621"/>
                  </a:cubicBezTo>
                  <a:cubicBezTo>
                    <a:pt x="37282" y="235896"/>
                    <a:pt x="38524" y="230930"/>
                    <a:pt x="37282" y="227205"/>
                  </a:cubicBezTo>
                  <a:lnTo>
                    <a:pt x="38524" y="229688"/>
                  </a:lnTo>
                  <a:cubicBezTo>
                    <a:pt x="38524" y="228447"/>
                    <a:pt x="37282" y="227205"/>
                    <a:pt x="37282" y="225964"/>
                  </a:cubicBezTo>
                  <a:lnTo>
                    <a:pt x="38524" y="225964"/>
                  </a:lnTo>
                  <a:cubicBezTo>
                    <a:pt x="34796" y="220997"/>
                    <a:pt x="38524" y="217273"/>
                    <a:pt x="34796" y="214790"/>
                  </a:cubicBezTo>
                  <a:cubicBezTo>
                    <a:pt x="37282" y="216031"/>
                    <a:pt x="33554" y="211065"/>
                    <a:pt x="34796" y="208582"/>
                  </a:cubicBezTo>
                  <a:cubicBezTo>
                    <a:pt x="37282" y="212306"/>
                    <a:pt x="37282" y="220997"/>
                    <a:pt x="38524" y="220997"/>
                  </a:cubicBezTo>
                  <a:cubicBezTo>
                    <a:pt x="39766" y="218514"/>
                    <a:pt x="38524" y="217273"/>
                    <a:pt x="38524" y="214790"/>
                  </a:cubicBezTo>
                  <a:cubicBezTo>
                    <a:pt x="38524" y="216031"/>
                    <a:pt x="39766" y="217273"/>
                    <a:pt x="41010" y="218514"/>
                  </a:cubicBezTo>
                  <a:cubicBezTo>
                    <a:pt x="41010" y="211065"/>
                    <a:pt x="37282" y="208582"/>
                    <a:pt x="36038" y="204857"/>
                  </a:cubicBezTo>
                  <a:lnTo>
                    <a:pt x="37282" y="211065"/>
                  </a:lnTo>
                  <a:cubicBezTo>
                    <a:pt x="34796" y="211065"/>
                    <a:pt x="37282" y="208582"/>
                    <a:pt x="34796" y="207340"/>
                  </a:cubicBezTo>
                  <a:cubicBezTo>
                    <a:pt x="34796" y="203615"/>
                    <a:pt x="32310" y="201132"/>
                    <a:pt x="32310" y="197407"/>
                  </a:cubicBezTo>
                  <a:cubicBezTo>
                    <a:pt x="32310" y="198649"/>
                    <a:pt x="32310" y="198649"/>
                    <a:pt x="33554" y="199891"/>
                  </a:cubicBezTo>
                  <a:cubicBezTo>
                    <a:pt x="32310" y="191200"/>
                    <a:pt x="34796" y="189958"/>
                    <a:pt x="34796" y="186233"/>
                  </a:cubicBezTo>
                  <a:cubicBezTo>
                    <a:pt x="34796" y="183750"/>
                    <a:pt x="32310" y="177542"/>
                    <a:pt x="31068" y="180025"/>
                  </a:cubicBezTo>
                  <a:cubicBezTo>
                    <a:pt x="31068" y="177542"/>
                    <a:pt x="34796" y="189958"/>
                    <a:pt x="31068" y="186233"/>
                  </a:cubicBezTo>
                  <a:cubicBezTo>
                    <a:pt x="32310" y="181267"/>
                    <a:pt x="27340" y="177542"/>
                    <a:pt x="28582" y="168851"/>
                  </a:cubicBezTo>
                  <a:cubicBezTo>
                    <a:pt x="29826" y="172576"/>
                    <a:pt x="29826" y="165127"/>
                    <a:pt x="31068" y="168851"/>
                  </a:cubicBezTo>
                  <a:cubicBezTo>
                    <a:pt x="29826" y="163885"/>
                    <a:pt x="29826" y="163885"/>
                    <a:pt x="28582" y="162643"/>
                  </a:cubicBezTo>
                  <a:lnTo>
                    <a:pt x="29826" y="161402"/>
                  </a:lnTo>
                  <a:cubicBezTo>
                    <a:pt x="24854" y="156435"/>
                    <a:pt x="27340" y="160160"/>
                    <a:pt x="23612" y="151469"/>
                  </a:cubicBezTo>
                  <a:cubicBezTo>
                    <a:pt x="24854" y="155194"/>
                    <a:pt x="24854" y="147744"/>
                    <a:pt x="26096" y="150228"/>
                  </a:cubicBezTo>
                  <a:cubicBezTo>
                    <a:pt x="24854" y="147744"/>
                    <a:pt x="24854" y="145261"/>
                    <a:pt x="23612" y="142778"/>
                  </a:cubicBezTo>
                  <a:lnTo>
                    <a:pt x="23612" y="144020"/>
                  </a:lnTo>
                  <a:cubicBezTo>
                    <a:pt x="22368" y="135329"/>
                    <a:pt x="23612" y="136570"/>
                    <a:pt x="21126" y="129121"/>
                  </a:cubicBezTo>
                  <a:cubicBezTo>
                    <a:pt x="17398" y="119188"/>
                    <a:pt x="16156" y="105531"/>
                    <a:pt x="12428" y="94357"/>
                  </a:cubicBezTo>
                  <a:lnTo>
                    <a:pt x="12428" y="99323"/>
                  </a:lnTo>
                  <a:lnTo>
                    <a:pt x="11376" y="89868"/>
                  </a:lnTo>
                  <a:lnTo>
                    <a:pt x="12428" y="85666"/>
                  </a:lnTo>
                  <a:lnTo>
                    <a:pt x="11184" y="85666"/>
                  </a:lnTo>
                  <a:lnTo>
                    <a:pt x="12428" y="84424"/>
                  </a:lnTo>
                  <a:cubicBezTo>
                    <a:pt x="11184" y="80699"/>
                    <a:pt x="11184" y="85666"/>
                    <a:pt x="9942" y="81941"/>
                  </a:cubicBezTo>
                  <a:cubicBezTo>
                    <a:pt x="13670" y="78216"/>
                    <a:pt x="7456" y="64559"/>
                    <a:pt x="9942" y="60834"/>
                  </a:cubicBezTo>
                  <a:lnTo>
                    <a:pt x="8700" y="62820"/>
                  </a:lnTo>
                  <a:lnTo>
                    <a:pt x="8700" y="60834"/>
                  </a:lnTo>
                  <a:lnTo>
                    <a:pt x="6214" y="62076"/>
                  </a:lnTo>
                  <a:cubicBezTo>
                    <a:pt x="4972" y="49660"/>
                    <a:pt x="6214" y="45935"/>
                    <a:pt x="3728" y="33520"/>
                  </a:cubicBezTo>
                  <a:lnTo>
                    <a:pt x="3728" y="34761"/>
                  </a:lnTo>
                  <a:cubicBezTo>
                    <a:pt x="3728" y="31036"/>
                    <a:pt x="2486" y="28553"/>
                    <a:pt x="1244" y="27312"/>
                  </a:cubicBezTo>
                  <a:cubicBezTo>
                    <a:pt x="2486" y="26070"/>
                    <a:pt x="2486" y="28553"/>
                    <a:pt x="2486" y="27312"/>
                  </a:cubicBezTo>
                  <a:cubicBezTo>
                    <a:pt x="-2484" y="21104"/>
                    <a:pt x="3728" y="13654"/>
                    <a:pt x="0" y="9930"/>
                  </a:cubicBezTo>
                  <a:cubicBezTo>
                    <a:pt x="2486" y="9930"/>
                    <a:pt x="3728" y="-3"/>
                    <a:pt x="7456" y="3722"/>
                  </a:cubicBezTo>
                  <a:close/>
                  <a:moveTo>
                    <a:pt x="8500" y="0"/>
                  </a:moveTo>
                  <a:lnTo>
                    <a:pt x="10070" y="1569"/>
                  </a:lnTo>
                  <a:lnTo>
                    <a:pt x="11248" y="0"/>
                  </a:lnTo>
                  <a:lnTo>
                    <a:pt x="11248" y="2746"/>
                  </a:lnTo>
                  <a:lnTo>
                    <a:pt x="12164" y="3661"/>
                  </a:lnTo>
                  <a:lnTo>
                    <a:pt x="11248" y="3661"/>
                  </a:lnTo>
                  <a:lnTo>
                    <a:pt x="8500" y="3661"/>
                  </a:lnTo>
                  <a:cubicBezTo>
                    <a:pt x="10332" y="3661"/>
                    <a:pt x="8500" y="1830"/>
                    <a:pt x="850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6" name="Freeform 115">
              <a:extLst>
                <a:ext uri="{FF2B5EF4-FFF2-40B4-BE49-F238E27FC236}">
                  <a16:creationId xmlns:a16="http://schemas.microsoft.com/office/drawing/2014/main" id="{8D47DE9E-C759-4C4F-B3C8-BBE53ACBB7B2}"/>
                </a:ext>
              </a:extLst>
            </p:cNvPr>
            <p:cNvSpPr>
              <a:spLocks noChangeArrowheads="1"/>
            </p:cNvSpPr>
            <p:nvPr/>
          </p:nvSpPr>
          <p:spPr bwMode="auto">
            <a:xfrm>
              <a:off x="21230375" y="7678234"/>
              <a:ext cx="707356" cy="908835"/>
            </a:xfrm>
            <a:custGeom>
              <a:avLst/>
              <a:gdLst>
                <a:gd name="connsiteX0" fmla="*/ 705438 w 707356"/>
                <a:gd name="connsiteY0" fmla="*/ 862512 h 908835"/>
                <a:gd name="connsiteX1" fmla="*/ 707356 w 707356"/>
                <a:gd name="connsiteY1" fmla="*/ 881497 h 908835"/>
                <a:gd name="connsiteX2" fmla="*/ 705640 w 707356"/>
                <a:gd name="connsiteY2" fmla="*/ 870468 h 908835"/>
                <a:gd name="connsiteX3" fmla="*/ 705426 w 707356"/>
                <a:gd name="connsiteY3" fmla="*/ 862099 h 908835"/>
                <a:gd name="connsiteX4" fmla="*/ 705438 w 707356"/>
                <a:gd name="connsiteY4" fmla="*/ 862512 h 908835"/>
                <a:gd name="connsiteX5" fmla="*/ 705404 w 707356"/>
                <a:gd name="connsiteY5" fmla="*/ 862180 h 908835"/>
                <a:gd name="connsiteX6" fmla="*/ 704862 w 707356"/>
                <a:gd name="connsiteY6" fmla="*/ 831790 h 908835"/>
                <a:gd name="connsiteX7" fmla="*/ 705174 w 707356"/>
                <a:gd name="connsiteY7" fmla="*/ 859905 h 908835"/>
                <a:gd name="connsiteX8" fmla="*/ 705404 w 707356"/>
                <a:gd name="connsiteY8" fmla="*/ 862180 h 908835"/>
                <a:gd name="connsiteX9" fmla="*/ 704862 w 707356"/>
                <a:gd name="connsiteY9" fmla="*/ 864099 h 908835"/>
                <a:gd name="connsiteX10" fmla="*/ 704862 w 707356"/>
                <a:gd name="connsiteY10" fmla="*/ 880254 h 908835"/>
                <a:gd name="connsiteX11" fmla="*/ 703614 w 707356"/>
                <a:gd name="connsiteY11" fmla="*/ 850430 h 908835"/>
                <a:gd name="connsiteX12" fmla="*/ 704862 w 707356"/>
                <a:gd name="connsiteY12" fmla="*/ 831790 h 908835"/>
                <a:gd name="connsiteX13" fmla="*/ 704196 w 707356"/>
                <a:gd name="connsiteY13" fmla="*/ 809252 h 908835"/>
                <a:gd name="connsiteX14" fmla="*/ 706772 w 707356"/>
                <a:gd name="connsiteY14" fmla="*/ 819234 h 908835"/>
                <a:gd name="connsiteX15" fmla="*/ 703108 w 707356"/>
                <a:gd name="connsiteY15" fmla="*/ 815431 h 908835"/>
                <a:gd name="connsiteX16" fmla="*/ 704196 w 707356"/>
                <a:gd name="connsiteY16" fmla="*/ 809252 h 908835"/>
                <a:gd name="connsiteX17" fmla="*/ 705856 w 707356"/>
                <a:gd name="connsiteY17" fmla="*/ 767262 h 908835"/>
                <a:gd name="connsiteX18" fmla="*/ 705856 w 707356"/>
                <a:gd name="connsiteY18" fmla="*/ 776875 h 908835"/>
                <a:gd name="connsiteX19" fmla="*/ 703108 w 707356"/>
                <a:gd name="connsiteY19" fmla="*/ 775502 h 908835"/>
                <a:gd name="connsiteX20" fmla="*/ 705856 w 707356"/>
                <a:gd name="connsiteY20" fmla="*/ 767262 h 908835"/>
                <a:gd name="connsiteX21" fmla="*/ 648180 w 707356"/>
                <a:gd name="connsiteY21" fmla="*/ 745290 h 908835"/>
                <a:gd name="connsiteX22" fmla="*/ 652300 w 707356"/>
                <a:gd name="connsiteY22" fmla="*/ 747486 h 908835"/>
                <a:gd name="connsiteX23" fmla="*/ 648180 w 707356"/>
                <a:gd name="connsiteY23" fmla="*/ 749683 h 908835"/>
                <a:gd name="connsiteX24" fmla="*/ 694880 w 707356"/>
                <a:gd name="connsiteY24" fmla="*/ 736105 h 908835"/>
                <a:gd name="connsiteX25" fmla="*/ 694880 w 707356"/>
                <a:gd name="connsiteY25" fmla="*/ 737347 h 908835"/>
                <a:gd name="connsiteX26" fmla="*/ 689380 w 707356"/>
                <a:gd name="connsiteY26" fmla="*/ 684674 h 908835"/>
                <a:gd name="connsiteX27" fmla="*/ 690754 w 707356"/>
                <a:gd name="connsiteY27" fmla="*/ 689977 h 908835"/>
                <a:gd name="connsiteX28" fmla="*/ 689380 w 707356"/>
                <a:gd name="connsiteY28" fmla="*/ 684674 h 908835"/>
                <a:gd name="connsiteX29" fmla="*/ 632504 w 707356"/>
                <a:gd name="connsiteY29" fmla="*/ 650361 h 908835"/>
                <a:gd name="connsiteX30" fmla="*/ 636246 w 707356"/>
                <a:gd name="connsiteY30" fmla="*/ 662788 h 908835"/>
                <a:gd name="connsiteX31" fmla="*/ 633220 w 707356"/>
                <a:gd name="connsiteY31" fmla="*/ 653268 h 908835"/>
                <a:gd name="connsiteX32" fmla="*/ 700366 w 707356"/>
                <a:gd name="connsiteY32" fmla="*/ 640917 h 908835"/>
                <a:gd name="connsiteX33" fmla="*/ 700366 w 707356"/>
                <a:gd name="connsiteY33" fmla="*/ 645037 h 908835"/>
                <a:gd name="connsiteX34" fmla="*/ 700366 w 707356"/>
                <a:gd name="connsiteY34" fmla="*/ 661516 h 908835"/>
                <a:gd name="connsiteX35" fmla="*/ 700366 w 707356"/>
                <a:gd name="connsiteY35" fmla="*/ 640917 h 908835"/>
                <a:gd name="connsiteX36" fmla="*/ 431650 w 707356"/>
                <a:gd name="connsiteY36" fmla="*/ 630478 h 908835"/>
                <a:gd name="connsiteX37" fmla="*/ 431126 w 707356"/>
                <a:gd name="connsiteY37" fmla="*/ 633737 h 908835"/>
                <a:gd name="connsiteX38" fmla="*/ 430402 w 707356"/>
                <a:gd name="connsiteY38" fmla="*/ 636692 h 908835"/>
                <a:gd name="connsiteX39" fmla="*/ 379024 w 707356"/>
                <a:gd name="connsiteY39" fmla="*/ 624443 h 908835"/>
                <a:gd name="connsiteX40" fmla="*/ 382684 w 707356"/>
                <a:gd name="connsiteY40" fmla="*/ 633232 h 908835"/>
                <a:gd name="connsiteX41" fmla="*/ 382684 w 707356"/>
                <a:gd name="connsiteY41" fmla="*/ 634331 h 908835"/>
                <a:gd name="connsiteX42" fmla="*/ 379024 w 707356"/>
                <a:gd name="connsiteY42" fmla="*/ 624443 h 908835"/>
                <a:gd name="connsiteX43" fmla="*/ 686636 w 707356"/>
                <a:gd name="connsiteY43" fmla="*/ 602467 h 908835"/>
                <a:gd name="connsiteX44" fmla="*/ 689380 w 707356"/>
                <a:gd name="connsiteY44" fmla="*/ 603840 h 908835"/>
                <a:gd name="connsiteX45" fmla="*/ 689380 w 707356"/>
                <a:gd name="connsiteY45" fmla="*/ 617571 h 908835"/>
                <a:gd name="connsiteX46" fmla="*/ 701282 w 707356"/>
                <a:gd name="connsiteY46" fmla="*/ 585990 h 908835"/>
                <a:gd name="connsiteX47" fmla="*/ 699452 w 707356"/>
                <a:gd name="connsiteY47" fmla="*/ 595603 h 908835"/>
                <a:gd name="connsiteX48" fmla="*/ 697620 w 707356"/>
                <a:gd name="connsiteY48" fmla="*/ 590110 h 908835"/>
                <a:gd name="connsiteX49" fmla="*/ 695786 w 707356"/>
                <a:gd name="connsiteY49" fmla="*/ 576293 h 908835"/>
                <a:gd name="connsiteX50" fmla="*/ 695786 w 707356"/>
                <a:gd name="connsiteY50" fmla="*/ 577585 h 908835"/>
                <a:gd name="connsiteX51" fmla="*/ 695762 w 707356"/>
                <a:gd name="connsiteY51" fmla="*/ 577628 h 908835"/>
                <a:gd name="connsiteX52" fmla="*/ 602562 w 707356"/>
                <a:gd name="connsiteY52" fmla="*/ 552191 h 908835"/>
                <a:gd name="connsiteX53" fmla="*/ 603810 w 707356"/>
                <a:gd name="connsiteY53" fmla="*/ 559647 h 908835"/>
                <a:gd name="connsiteX54" fmla="*/ 603532 w 707356"/>
                <a:gd name="connsiteY54" fmla="*/ 558956 h 908835"/>
                <a:gd name="connsiteX55" fmla="*/ 686636 w 707356"/>
                <a:gd name="connsiteY55" fmla="*/ 547540 h 908835"/>
                <a:gd name="connsiteX56" fmla="*/ 689380 w 707356"/>
                <a:gd name="connsiteY56" fmla="*/ 548913 h 908835"/>
                <a:gd name="connsiteX57" fmla="*/ 689380 w 707356"/>
                <a:gd name="connsiteY57" fmla="*/ 557153 h 908835"/>
                <a:gd name="connsiteX58" fmla="*/ 578910 w 707356"/>
                <a:gd name="connsiteY58" fmla="*/ 541942 h 908835"/>
                <a:gd name="connsiteX59" fmla="*/ 582600 w 707356"/>
                <a:gd name="connsiteY59" fmla="*/ 553433 h 908835"/>
                <a:gd name="connsiteX60" fmla="*/ 582878 w 707356"/>
                <a:gd name="connsiteY60" fmla="*/ 554301 h 908835"/>
                <a:gd name="connsiteX61" fmla="*/ 584098 w 707356"/>
                <a:gd name="connsiteY61" fmla="*/ 563174 h 908835"/>
                <a:gd name="connsiteX62" fmla="*/ 576774 w 707356"/>
                <a:gd name="connsiteY62" fmla="*/ 542892 h 908835"/>
                <a:gd name="connsiteX63" fmla="*/ 578910 w 707356"/>
                <a:gd name="connsiteY63" fmla="*/ 541942 h 908835"/>
                <a:gd name="connsiteX64" fmla="*/ 686636 w 707356"/>
                <a:gd name="connsiteY64" fmla="*/ 520073 h 908835"/>
                <a:gd name="connsiteX65" fmla="*/ 688466 w 707356"/>
                <a:gd name="connsiteY65" fmla="*/ 522071 h 908835"/>
                <a:gd name="connsiteX66" fmla="*/ 690296 w 707356"/>
                <a:gd name="connsiteY66" fmla="*/ 530061 h 908835"/>
                <a:gd name="connsiteX67" fmla="*/ 353054 w 707356"/>
                <a:gd name="connsiteY67" fmla="*/ 503727 h 908835"/>
                <a:gd name="connsiteX68" fmla="*/ 354596 w 707356"/>
                <a:gd name="connsiteY68" fmla="*/ 508774 h 908835"/>
                <a:gd name="connsiteX69" fmla="*/ 354614 w 707356"/>
                <a:gd name="connsiteY69" fmla="*/ 509008 h 908835"/>
                <a:gd name="connsiteX70" fmla="*/ 353054 w 707356"/>
                <a:gd name="connsiteY70" fmla="*/ 503727 h 908835"/>
                <a:gd name="connsiteX71" fmla="*/ 694870 w 707356"/>
                <a:gd name="connsiteY71" fmla="*/ 487115 h 908835"/>
                <a:gd name="connsiteX72" fmla="*/ 694870 w 707356"/>
                <a:gd name="connsiteY72" fmla="*/ 491998 h 908835"/>
                <a:gd name="connsiteX73" fmla="*/ 694870 w 707356"/>
                <a:gd name="connsiteY73" fmla="*/ 493219 h 908835"/>
                <a:gd name="connsiteX74" fmla="*/ 694870 w 707356"/>
                <a:gd name="connsiteY74" fmla="*/ 512081 h 908835"/>
                <a:gd name="connsiteX75" fmla="*/ 697422 w 707356"/>
                <a:gd name="connsiteY75" fmla="*/ 505853 h 908835"/>
                <a:gd name="connsiteX76" fmla="*/ 701542 w 707356"/>
                <a:gd name="connsiteY76" fmla="*/ 512316 h 908835"/>
                <a:gd name="connsiteX77" fmla="*/ 701542 w 707356"/>
                <a:gd name="connsiteY77" fmla="*/ 543335 h 908835"/>
                <a:gd name="connsiteX78" fmla="*/ 699974 w 707356"/>
                <a:gd name="connsiteY78" fmla="*/ 542043 h 908835"/>
                <a:gd name="connsiteX79" fmla="*/ 701542 w 707356"/>
                <a:gd name="connsiteY79" fmla="*/ 558845 h 908835"/>
                <a:gd name="connsiteX80" fmla="*/ 695264 w 707356"/>
                <a:gd name="connsiteY80" fmla="*/ 538165 h 908835"/>
                <a:gd name="connsiteX81" fmla="*/ 696834 w 707356"/>
                <a:gd name="connsiteY81" fmla="*/ 514901 h 908835"/>
                <a:gd name="connsiteX82" fmla="*/ 693696 w 707356"/>
                <a:gd name="connsiteY82" fmla="*/ 534288 h 908835"/>
                <a:gd name="connsiteX83" fmla="*/ 692126 w 707356"/>
                <a:gd name="connsiteY83" fmla="*/ 518778 h 908835"/>
                <a:gd name="connsiteX84" fmla="*/ 692912 w 707356"/>
                <a:gd name="connsiteY84" fmla="*/ 516862 h 908835"/>
                <a:gd name="connsiteX85" fmla="*/ 692468 w 707356"/>
                <a:gd name="connsiteY85" fmla="*/ 516411 h 908835"/>
                <a:gd name="connsiteX86" fmla="*/ 692124 w 707356"/>
                <a:gd name="connsiteY86" fmla="*/ 506646 h 908835"/>
                <a:gd name="connsiteX87" fmla="*/ 694870 w 707356"/>
                <a:gd name="connsiteY87" fmla="*/ 487115 h 908835"/>
                <a:gd name="connsiteX88" fmla="*/ 697620 w 707356"/>
                <a:gd name="connsiteY88" fmla="*/ 481620 h 908835"/>
                <a:gd name="connsiteX89" fmla="*/ 700366 w 707356"/>
                <a:gd name="connsiteY89" fmla="*/ 487958 h 908835"/>
                <a:gd name="connsiteX90" fmla="*/ 697620 w 707356"/>
                <a:gd name="connsiteY90" fmla="*/ 481620 h 908835"/>
                <a:gd name="connsiteX91" fmla="*/ 465332 w 707356"/>
                <a:gd name="connsiteY91" fmla="*/ 478873 h 908835"/>
                <a:gd name="connsiteX92" fmla="*/ 464138 w 707356"/>
                <a:gd name="connsiteY92" fmla="*/ 485557 h 908835"/>
                <a:gd name="connsiteX93" fmla="*/ 464242 w 707356"/>
                <a:gd name="connsiteY93" fmla="*/ 483999 h 908835"/>
                <a:gd name="connsiteX94" fmla="*/ 465332 w 707356"/>
                <a:gd name="connsiteY94" fmla="*/ 478873 h 908835"/>
                <a:gd name="connsiteX95" fmla="*/ 343316 w 707356"/>
                <a:gd name="connsiteY95" fmla="*/ 465139 h 908835"/>
                <a:gd name="connsiteX96" fmla="*/ 343316 w 707356"/>
                <a:gd name="connsiteY96" fmla="*/ 469718 h 908835"/>
                <a:gd name="connsiteX97" fmla="*/ 340568 w 707356"/>
                <a:gd name="connsiteY97" fmla="*/ 467887 h 908835"/>
                <a:gd name="connsiteX98" fmla="*/ 692194 w 707356"/>
                <a:gd name="connsiteY98" fmla="*/ 461500 h 908835"/>
                <a:gd name="connsiteX99" fmla="*/ 692810 w 707356"/>
                <a:gd name="connsiteY99" fmla="*/ 466030 h 908835"/>
                <a:gd name="connsiteX100" fmla="*/ 693496 w 707356"/>
                <a:gd name="connsiteY100" fmla="*/ 462170 h 908835"/>
                <a:gd name="connsiteX101" fmla="*/ 693496 w 707356"/>
                <a:gd name="connsiteY101" fmla="*/ 485924 h 908835"/>
                <a:gd name="connsiteX102" fmla="*/ 692166 w 707356"/>
                <a:gd name="connsiteY102" fmla="*/ 461762 h 908835"/>
                <a:gd name="connsiteX103" fmla="*/ 692124 w 707356"/>
                <a:gd name="connsiteY103" fmla="*/ 460982 h 908835"/>
                <a:gd name="connsiteX104" fmla="*/ 692166 w 707356"/>
                <a:gd name="connsiteY104" fmla="*/ 461762 h 908835"/>
                <a:gd name="connsiteX105" fmla="*/ 692124 w 707356"/>
                <a:gd name="connsiteY105" fmla="*/ 462170 h 908835"/>
                <a:gd name="connsiteX106" fmla="*/ 692124 w 707356"/>
                <a:gd name="connsiteY106" fmla="*/ 460982 h 908835"/>
                <a:gd name="connsiteX107" fmla="*/ 692238 w 707356"/>
                <a:gd name="connsiteY107" fmla="*/ 461081 h 908835"/>
                <a:gd name="connsiteX108" fmla="*/ 692194 w 707356"/>
                <a:gd name="connsiteY108" fmla="*/ 461500 h 908835"/>
                <a:gd name="connsiteX109" fmla="*/ 689380 w 707356"/>
                <a:gd name="connsiteY109" fmla="*/ 459651 h 908835"/>
                <a:gd name="connsiteX110" fmla="*/ 689380 w 707356"/>
                <a:gd name="connsiteY110" fmla="*/ 469417 h 908835"/>
                <a:gd name="connsiteX111" fmla="*/ 689380 w 707356"/>
                <a:gd name="connsiteY111" fmla="*/ 459651 h 908835"/>
                <a:gd name="connsiteX112" fmla="*/ 694870 w 707356"/>
                <a:gd name="connsiteY112" fmla="*/ 451481 h 908835"/>
                <a:gd name="connsiteX113" fmla="*/ 696244 w 707356"/>
                <a:gd name="connsiteY113" fmla="*/ 471671 h 908835"/>
                <a:gd name="connsiteX114" fmla="*/ 693496 w 707356"/>
                <a:gd name="connsiteY114" fmla="*/ 462170 h 908835"/>
                <a:gd name="connsiteX115" fmla="*/ 694870 w 707356"/>
                <a:gd name="connsiteY115" fmla="*/ 451481 h 908835"/>
                <a:gd name="connsiteX116" fmla="*/ 693496 w 707356"/>
                <a:gd name="connsiteY116" fmla="*/ 449106 h 908835"/>
                <a:gd name="connsiteX117" fmla="*/ 693496 w 707356"/>
                <a:gd name="connsiteY117" fmla="*/ 462170 h 908835"/>
                <a:gd name="connsiteX118" fmla="*/ 692238 w 707356"/>
                <a:gd name="connsiteY118" fmla="*/ 461081 h 908835"/>
                <a:gd name="connsiteX119" fmla="*/ 690296 w 707356"/>
                <a:gd name="connsiteY119" fmla="*/ 416316 h 908835"/>
                <a:gd name="connsiteX120" fmla="*/ 690296 w 707356"/>
                <a:gd name="connsiteY120" fmla="*/ 441950 h 908835"/>
                <a:gd name="connsiteX121" fmla="*/ 686636 w 707356"/>
                <a:gd name="connsiteY121" fmla="*/ 418757 h 908835"/>
                <a:gd name="connsiteX122" fmla="*/ 690296 w 707356"/>
                <a:gd name="connsiteY122" fmla="*/ 416316 h 908835"/>
                <a:gd name="connsiteX123" fmla="*/ 553460 w 707356"/>
                <a:gd name="connsiteY123" fmla="*/ 410946 h 908835"/>
                <a:gd name="connsiteX124" fmla="*/ 553908 w 707356"/>
                <a:gd name="connsiteY124" fmla="*/ 411769 h 908835"/>
                <a:gd name="connsiteX125" fmla="*/ 553598 w 707356"/>
                <a:gd name="connsiteY125" fmla="*/ 411968 h 908835"/>
                <a:gd name="connsiteX126" fmla="*/ 541434 w 707356"/>
                <a:gd name="connsiteY126" fmla="*/ 404313 h 908835"/>
                <a:gd name="connsiteX127" fmla="*/ 549542 w 707356"/>
                <a:gd name="connsiteY127" fmla="*/ 414565 h 908835"/>
                <a:gd name="connsiteX128" fmla="*/ 553598 w 707356"/>
                <a:gd name="connsiteY128" fmla="*/ 411968 h 908835"/>
                <a:gd name="connsiteX129" fmla="*/ 553908 w 707356"/>
                <a:gd name="connsiteY129" fmla="*/ 414255 h 908835"/>
                <a:gd name="connsiteX130" fmla="*/ 561394 w 707356"/>
                <a:gd name="connsiteY130" fmla="*/ 431652 h 908835"/>
                <a:gd name="connsiteX131" fmla="*/ 561394 w 707356"/>
                <a:gd name="connsiteY131" fmla="*/ 435380 h 908835"/>
                <a:gd name="connsiteX132" fmla="*/ 568880 w 707356"/>
                <a:gd name="connsiteY132" fmla="*/ 458991 h 908835"/>
                <a:gd name="connsiteX133" fmla="*/ 567632 w 707356"/>
                <a:gd name="connsiteY133" fmla="*/ 457748 h 908835"/>
                <a:gd name="connsiteX134" fmla="*/ 583850 w 707356"/>
                <a:gd name="connsiteY134" fmla="*/ 496271 h 908835"/>
                <a:gd name="connsiteX135" fmla="*/ 591334 w 707356"/>
                <a:gd name="connsiteY135" fmla="*/ 524852 h 908835"/>
                <a:gd name="connsiteX136" fmla="*/ 595078 w 707356"/>
                <a:gd name="connsiteY136" fmla="*/ 533551 h 908835"/>
                <a:gd name="connsiteX137" fmla="*/ 596326 w 707356"/>
                <a:gd name="connsiteY137" fmla="*/ 536036 h 908835"/>
                <a:gd name="connsiteX138" fmla="*/ 597572 w 707356"/>
                <a:gd name="connsiteY138" fmla="*/ 537279 h 908835"/>
                <a:gd name="connsiteX139" fmla="*/ 596326 w 707356"/>
                <a:gd name="connsiteY139" fmla="*/ 541007 h 908835"/>
                <a:gd name="connsiteX140" fmla="*/ 603532 w 707356"/>
                <a:gd name="connsiteY140" fmla="*/ 558956 h 908835"/>
                <a:gd name="connsiteX141" fmla="*/ 603810 w 707356"/>
                <a:gd name="connsiteY141" fmla="*/ 560889 h 908835"/>
                <a:gd name="connsiteX142" fmla="*/ 605058 w 707356"/>
                <a:gd name="connsiteY142" fmla="*/ 564617 h 908835"/>
                <a:gd name="connsiteX143" fmla="*/ 605058 w 707356"/>
                <a:gd name="connsiteY143" fmla="*/ 562132 h 908835"/>
                <a:gd name="connsiteX144" fmla="*/ 608800 w 707356"/>
                <a:gd name="connsiteY144" fmla="*/ 578286 h 908835"/>
                <a:gd name="connsiteX145" fmla="*/ 622522 w 707356"/>
                <a:gd name="connsiteY145" fmla="*/ 619605 h 908835"/>
                <a:gd name="connsiteX146" fmla="*/ 633220 w 707356"/>
                <a:gd name="connsiteY146" fmla="*/ 653268 h 908835"/>
                <a:gd name="connsiteX147" fmla="*/ 641238 w 707356"/>
                <a:gd name="connsiteY147" fmla="*/ 685777 h 908835"/>
                <a:gd name="connsiteX148" fmla="*/ 649970 w 707356"/>
                <a:gd name="connsiteY148" fmla="*/ 713737 h 908835"/>
                <a:gd name="connsiteX149" fmla="*/ 651216 w 707356"/>
                <a:gd name="connsiteY149" fmla="*/ 711252 h 908835"/>
                <a:gd name="connsiteX150" fmla="*/ 666188 w 707356"/>
                <a:gd name="connsiteY150" fmla="*/ 755987 h 908835"/>
                <a:gd name="connsiteX151" fmla="*/ 667436 w 707356"/>
                <a:gd name="connsiteY151" fmla="*/ 755987 h 908835"/>
                <a:gd name="connsiteX152" fmla="*/ 681158 w 707356"/>
                <a:gd name="connsiteY152" fmla="*/ 796995 h 908835"/>
                <a:gd name="connsiteX153" fmla="*/ 687396 w 707356"/>
                <a:gd name="connsiteY153" fmla="*/ 818121 h 908835"/>
                <a:gd name="connsiteX154" fmla="*/ 687396 w 707356"/>
                <a:gd name="connsiteY154" fmla="*/ 820606 h 908835"/>
                <a:gd name="connsiteX155" fmla="*/ 687396 w 707356"/>
                <a:gd name="connsiteY155" fmla="*/ 821849 h 908835"/>
                <a:gd name="connsiteX156" fmla="*/ 687396 w 707356"/>
                <a:gd name="connsiteY156" fmla="*/ 824334 h 908835"/>
                <a:gd name="connsiteX157" fmla="*/ 688644 w 707356"/>
                <a:gd name="connsiteY157" fmla="*/ 828062 h 908835"/>
                <a:gd name="connsiteX158" fmla="*/ 691138 w 707356"/>
                <a:gd name="connsiteY158" fmla="*/ 834275 h 908835"/>
                <a:gd name="connsiteX159" fmla="*/ 691138 w 707356"/>
                <a:gd name="connsiteY159" fmla="*/ 841731 h 908835"/>
                <a:gd name="connsiteX160" fmla="*/ 694880 w 707356"/>
                <a:gd name="connsiteY160" fmla="*/ 850430 h 908835"/>
                <a:gd name="connsiteX161" fmla="*/ 693634 w 707356"/>
                <a:gd name="connsiteY161" fmla="*/ 842974 h 908835"/>
                <a:gd name="connsiteX162" fmla="*/ 694880 w 707356"/>
                <a:gd name="connsiteY162" fmla="*/ 829305 h 908835"/>
                <a:gd name="connsiteX163" fmla="*/ 694880 w 707356"/>
                <a:gd name="connsiteY163" fmla="*/ 819363 h 908835"/>
                <a:gd name="connsiteX164" fmla="*/ 693634 w 707356"/>
                <a:gd name="connsiteY164" fmla="*/ 799481 h 908835"/>
                <a:gd name="connsiteX165" fmla="*/ 694880 w 707356"/>
                <a:gd name="connsiteY165" fmla="*/ 799481 h 908835"/>
                <a:gd name="connsiteX166" fmla="*/ 693634 w 707356"/>
                <a:gd name="connsiteY166" fmla="*/ 770899 h 908835"/>
                <a:gd name="connsiteX167" fmla="*/ 693634 w 707356"/>
                <a:gd name="connsiteY167" fmla="*/ 755987 h 908835"/>
                <a:gd name="connsiteX168" fmla="*/ 693634 w 707356"/>
                <a:gd name="connsiteY168" fmla="*/ 722436 h 908835"/>
                <a:gd name="connsiteX169" fmla="*/ 693634 w 707356"/>
                <a:gd name="connsiteY169" fmla="*/ 703796 h 908835"/>
                <a:gd name="connsiteX170" fmla="*/ 697376 w 707356"/>
                <a:gd name="connsiteY170" fmla="*/ 701310 h 908835"/>
                <a:gd name="connsiteX171" fmla="*/ 694880 w 707356"/>
                <a:gd name="connsiteY171" fmla="*/ 690126 h 908835"/>
                <a:gd name="connsiteX172" fmla="*/ 697376 w 707356"/>
                <a:gd name="connsiteY172" fmla="*/ 688884 h 908835"/>
                <a:gd name="connsiteX173" fmla="*/ 694880 w 707356"/>
                <a:gd name="connsiteY173" fmla="*/ 651604 h 908835"/>
                <a:gd name="connsiteX174" fmla="*/ 693634 w 707356"/>
                <a:gd name="connsiteY174" fmla="*/ 659060 h 908835"/>
                <a:gd name="connsiteX175" fmla="*/ 693634 w 707356"/>
                <a:gd name="connsiteY175" fmla="*/ 655332 h 908835"/>
                <a:gd name="connsiteX176" fmla="*/ 692386 w 707356"/>
                <a:gd name="connsiteY176" fmla="*/ 646633 h 908835"/>
                <a:gd name="connsiteX177" fmla="*/ 696128 w 707356"/>
                <a:gd name="connsiteY177" fmla="*/ 609353 h 908835"/>
                <a:gd name="connsiteX178" fmla="*/ 694414 w 707356"/>
                <a:gd name="connsiteY178" fmla="*/ 598014 h 908835"/>
                <a:gd name="connsiteX179" fmla="*/ 694352 w 707356"/>
                <a:gd name="connsiteY179" fmla="*/ 594116 h 908835"/>
                <a:gd name="connsiteX180" fmla="*/ 693954 w 707356"/>
                <a:gd name="connsiteY180" fmla="*/ 595680 h 908835"/>
                <a:gd name="connsiteX181" fmla="*/ 693496 w 707356"/>
                <a:gd name="connsiteY181" fmla="*/ 581786 h 908835"/>
                <a:gd name="connsiteX182" fmla="*/ 693672 w 707356"/>
                <a:gd name="connsiteY182" fmla="*/ 581464 h 908835"/>
                <a:gd name="connsiteX183" fmla="*/ 694258 w 707356"/>
                <a:gd name="connsiteY183" fmla="*/ 573005 h 908835"/>
                <a:gd name="connsiteX184" fmla="*/ 694870 w 707356"/>
                <a:gd name="connsiteY184" fmla="*/ 565975 h 908835"/>
                <a:gd name="connsiteX185" fmla="*/ 694880 w 707356"/>
                <a:gd name="connsiteY185" fmla="*/ 565860 h 908835"/>
                <a:gd name="connsiteX186" fmla="*/ 695510 w 707356"/>
                <a:gd name="connsiteY186" fmla="*/ 578092 h 908835"/>
                <a:gd name="connsiteX187" fmla="*/ 695762 w 707356"/>
                <a:gd name="connsiteY187" fmla="*/ 577628 h 908835"/>
                <a:gd name="connsiteX188" fmla="*/ 695692 w 707356"/>
                <a:gd name="connsiteY188" fmla="*/ 581636 h 908835"/>
                <a:gd name="connsiteX189" fmla="*/ 697376 w 707356"/>
                <a:gd name="connsiteY189" fmla="*/ 614324 h 908835"/>
                <a:gd name="connsiteX190" fmla="*/ 697620 w 707356"/>
                <a:gd name="connsiteY190" fmla="*/ 611651 h 908835"/>
                <a:gd name="connsiteX191" fmla="*/ 698624 w 707356"/>
                <a:gd name="connsiteY191" fmla="*/ 600654 h 908835"/>
                <a:gd name="connsiteX192" fmla="*/ 698624 w 707356"/>
                <a:gd name="connsiteY192" fmla="*/ 637934 h 908835"/>
                <a:gd name="connsiteX193" fmla="*/ 698624 w 707356"/>
                <a:gd name="connsiteY193" fmla="*/ 621780 h 908835"/>
                <a:gd name="connsiteX194" fmla="*/ 697376 w 707356"/>
                <a:gd name="connsiteY194" fmla="*/ 624265 h 908835"/>
                <a:gd name="connsiteX195" fmla="*/ 697620 w 707356"/>
                <a:gd name="connsiteY195" fmla="*/ 633741 h 908835"/>
                <a:gd name="connsiteX196" fmla="*/ 698624 w 707356"/>
                <a:gd name="connsiteY196" fmla="*/ 672729 h 908835"/>
                <a:gd name="connsiteX197" fmla="*/ 701118 w 707356"/>
                <a:gd name="connsiteY197" fmla="*/ 678942 h 908835"/>
                <a:gd name="connsiteX198" fmla="*/ 701118 w 707356"/>
                <a:gd name="connsiteY198" fmla="*/ 669001 h 908835"/>
                <a:gd name="connsiteX199" fmla="*/ 702366 w 707356"/>
                <a:gd name="connsiteY199" fmla="*/ 680185 h 908835"/>
                <a:gd name="connsiteX200" fmla="*/ 701118 w 707356"/>
                <a:gd name="connsiteY200" fmla="*/ 783326 h 908835"/>
                <a:gd name="connsiteX201" fmla="*/ 701118 w 707356"/>
                <a:gd name="connsiteY201" fmla="*/ 758473 h 908835"/>
                <a:gd name="connsiteX202" fmla="*/ 699872 w 707356"/>
                <a:gd name="connsiteY202" fmla="*/ 773385 h 908835"/>
                <a:gd name="connsiteX203" fmla="*/ 701118 w 707356"/>
                <a:gd name="connsiteY203" fmla="*/ 733620 h 908835"/>
                <a:gd name="connsiteX204" fmla="*/ 697376 w 707356"/>
                <a:gd name="connsiteY204" fmla="*/ 737347 h 908835"/>
                <a:gd name="connsiteX205" fmla="*/ 698624 w 707356"/>
                <a:gd name="connsiteY205" fmla="*/ 806937 h 908835"/>
                <a:gd name="connsiteX206" fmla="*/ 697376 w 707356"/>
                <a:gd name="connsiteY206" fmla="*/ 820606 h 908835"/>
                <a:gd name="connsiteX207" fmla="*/ 697620 w 707356"/>
                <a:gd name="connsiteY207" fmla="*/ 822632 h 908835"/>
                <a:gd name="connsiteX208" fmla="*/ 701118 w 707356"/>
                <a:gd name="connsiteY208" fmla="*/ 851673 h 908835"/>
                <a:gd name="connsiteX209" fmla="*/ 704862 w 707356"/>
                <a:gd name="connsiteY209" fmla="*/ 880254 h 908835"/>
                <a:gd name="connsiteX210" fmla="*/ 704862 w 707356"/>
                <a:gd name="connsiteY210" fmla="*/ 887710 h 908835"/>
                <a:gd name="connsiteX211" fmla="*/ 702366 w 707356"/>
                <a:gd name="connsiteY211" fmla="*/ 890195 h 908835"/>
                <a:gd name="connsiteX212" fmla="*/ 702366 w 707356"/>
                <a:gd name="connsiteY212" fmla="*/ 908835 h 908835"/>
                <a:gd name="connsiteX213" fmla="*/ 686148 w 707356"/>
                <a:gd name="connsiteY213" fmla="*/ 850430 h 908835"/>
                <a:gd name="connsiteX214" fmla="*/ 684900 w 707356"/>
                <a:gd name="connsiteY214" fmla="*/ 842974 h 908835"/>
                <a:gd name="connsiteX215" fmla="*/ 672426 w 707356"/>
                <a:gd name="connsiteY215" fmla="*/ 819363 h 908835"/>
                <a:gd name="connsiteX216" fmla="*/ 663692 w 707356"/>
                <a:gd name="connsiteY216" fmla="*/ 789539 h 908835"/>
                <a:gd name="connsiteX217" fmla="*/ 658702 w 707356"/>
                <a:gd name="connsiteY217" fmla="*/ 783326 h 908835"/>
                <a:gd name="connsiteX218" fmla="*/ 657454 w 707356"/>
                <a:gd name="connsiteY218" fmla="*/ 772142 h 908835"/>
                <a:gd name="connsiteX219" fmla="*/ 653712 w 707356"/>
                <a:gd name="connsiteY219" fmla="*/ 764686 h 908835"/>
                <a:gd name="connsiteX220" fmla="*/ 662444 w 707356"/>
                <a:gd name="connsiteY220" fmla="*/ 768414 h 908835"/>
                <a:gd name="connsiteX221" fmla="*/ 653712 w 707356"/>
                <a:gd name="connsiteY221" fmla="*/ 728649 h 908835"/>
                <a:gd name="connsiteX222" fmla="*/ 643732 w 707356"/>
                <a:gd name="connsiteY222" fmla="*/ 737347 h 908835"/>
                <a:gd name="connsiteX223" fmla="*/ 638742 w 707356"/>
                <a:gd name="connsiteY223" fmla="*/ 718708 h 908835"/>
                <a:gd name="connsiteX224" fmla="*/ 626266 w 707356"/>
                <a:gd name="connsiteY224" fmla="*/ 677700 h 908835"/>
                <a:gd name="connsiteX225" fmla="*/ 630008 w 707356"/>
                <a:gd name="connsiteY225" fmla="*/ 687641 h 908835"/>
                <a:gd name="connsiteX226" fmla="*/ 620028 w 707356"/>
                <a:gd name="connsiteY226" fmla="*/ 661545 h 908835"/>
                <a:gd name="connsiteX227" fmla="*/ 626266 w 707356"/>
                <a:gd name="connsiteY227" fmla="*/ 664030 h 908835"/>
                <a:gd name="connsiteX228" fmla="*/ 606306 w 707356"/>
                <a:gd name="connsiteY228" fmla="*/ 616809 h 908835"/>
                <a:gd name="connsiteX229" fmla="*/ 620028 w 707356"/>
                <a:gd name="connsiteY229" fmla="*/ 656574 h 908835"/>
                <a:gd name="connsiteX230" fmla="*/ 608800 w 707356"/>
                <a:gd name="connsiteY230" fmla="*/ 630478 h 908835"/>
                <a:gd name="connsiteX231" fmla="*/ 597572 w 707356"/>
                <a:gd name="connsiteY231" fmla="*/ 594441 h 908835"/>
                <a:gd name="connsiteX232" fmla="*/ 602562 w 707356"/>
                <a:gd name="connsiteY232" fmla="*/ 606868 h 908835"/>
                <a:gd name="connsiteX233" fmla="*/ 598820 w 707356"/>
                <a:gd name="connsiteY233" fmla="*/ 588228 h 908835"/>
                <a:gd name="connsiteX234" fmla="*/ 628762 w 707356"/>
                <a:gd name="connsiteY234" fmla="*/ 647876 h 908835"/>
                <a:gd name="connsiteX235" fmla="*/ 621276 w 707356"/>
                <a:gd name="connsiteY235" fmla="*/ 629236 h 908835"/>
                <a:gd name="connsiteX236" fmla="*/ 620028 w 707356"/>
                <a:gd name="connsiteY236" fmla="*/ 624265 h 908835"/>
                <a:gd name="connsiteX237" fmla="*/ 595078 w 707356"/>
                <a:gd name="connsiteY237" fmla="*/ 573316 h 908835"/>
                <a:gd name="connsiteX238" fmla="*/ 597572 w 707356"/>
                <a:gd name="connsiteY238" fmla="*/ 565860 h 908835"/>
                <a:gd name="connsiteX239" fmla="*/ 575116 w 707356"/>
                <a:gd name="connsiteY239" fmla="*/ 511183 h 908835"/>
                <a:gd name="connsiteX240" fmla="*/ 577612 w 707356"/>
                <a:gd name="connsiteY240" fmla="*/ 523609 h 908835"/>
                <a:gd name="connsiteX241" fmla="*/ 568880 w 707356"/>
                <a:gd name="connsiteY241" fmla="*/ 495028 h 908835"/>
                <a:gd name="connsiteX242" fmla="*/ 571374 w 707356"/>
                <a:gd name="connsiteY242" fmla="*/ 488815 h 908835"/>
                <a:gd name="connsiteX243" fmla="*/ 560146 w 707356"/>
                <a:gd name="connsiteY243" fmla="*/ 465204 h 908835"/>
                <a:gd name="connsiteX244" fmla="*/ 565136 w 707356"/>
                <a:gd name="connsiteY244" fmla="*/ 466447 h 908835"/>
                <a:gd name="connsiteX245" fmla="*/ 557652 w 707356"/>
                <a:gd name="connsiteY245" fmla="*/ 457748 h 908835"/>
                <a:gd name="connsiteX246" fmla="*/ 551414 w 707356"/>
                <a:gd name="connsiteY246" fmla="*/ 425439 h 908835"/>
                <a:gd name="connsiteX247" fmla="*/ 550166 w 707356"/>
                <a:gd name="connsiteY247" fmla="*/ 431652 h 908835"/>
                <a:gd name="connsiteX248" fmla="*/ 541434 w 707356"/>
                <a:gd name="connsiteY248" fmla="*/ 404313 h 908835"/>
                <a:gd name="connsiteX249" fmla="*/ 692124 w 707356"/>
                <a:gd name="connsiteY249" fmla="*/ 399223 h 908835"/>
                <a:gd name="connsiteX250" fmla="*/ 693726 w 707356"/>
                <a:gd name="connsiteY250" fmla="*/ 401102 h 908835"/>
                <a:gd name="connsiteX251" fmla="*/ 693824 w 707356"/>
                <a:gd name="connsiteY251" fmla="*/ 405271 h 908835"/>
                <a:gd name="connsiteX252" fmla="*/ 694870 w 707356"/>
                <a:gd name="connsiteY252" fmla="*/ 408992 h 908835"/>
                <a:gd name="connsiteX253" fmla="*/ 693836 w 707356"/>
                <a:gd name="connsiteY253" fmla="*/ 405773 h 908835"/>
                <a:gd name="connsiteX254" fmla="*/ 693954 w 707356"/>
                <a:gd name="connsiteY254" fmla="*/ 410787 h 908835"/>
                <a:gd name="connsiteX255" fmla="*/ 695786 w 707356"/>
                <a:gd name="connsiteY255" fmla="*/ 409631 h 908835"/>
                <a:gd name="connsiteX256" fmla="*/ 693992 w 707356"/>
                <a:gd name="connsiteY256" fmla="*/ 419821 h 908835"/>
                <a:gd name="connsiteX257" fmla="*/ 694870 w 707356"/>
                <a:gd name="connsiteY257" fmla="*/ 420981 h 908835"/>
                <a:gd name="connsiteX258" fmla="*/ 694870 w 707356"/>
                <a:gd name="connsiteY258" fmla="*/ 447347 h 908835"/>
                <a:gd name="connsiteX259" fmla="*/ 692124 w 707356"/>
                <a:gd name="connsiteY259" fmla="*/ 426254 h 908835"/>
                <a:gd name="connsiteX260" fmla="*/ 693498 w 707356"/>
                <a:gd name="connsiteY260" fmla="*/ 419168 h 908835"/>
                <a:gd name="connsiteX261" fmla="*/ 693928 w 707356"/>
                <a:gd name="connsiteY261" fmla="*/ 419735 h 908835"/>
                <a:gd name="connsiteX262" fmla="*/ 692272 w 707356"/>
                <a:gd name="connsiteY262" fmla="*/ 400908 h 908835"/>
                <a:gd name="connsiteX263" fmla="*/ 692124 w 707356"/>
                <a:gd name="connsiteY263" fmla="*/ 400447 h 908835"/>
                <a:gd name="connsiteX264" fmla="*/ 692124 w 707356"/>
                <a:gd name="connsiteY264" fmla="*/ 399228 h 908835"/>
                <a:gd name="connsiteX265" fmla="*/ 692124 w 707356"/>
                <a:gd name="connsiteY265" fmla="*/ 399226 h 908835"/>
                <a:gd name="connsiteX266" fmla="*/ 153446 w 707356"/>
                <a:gd name="connsiteY266" fmla="*/ 383191 h 908835"/>
                <a:gd name="connsiteX267" fmla="*/ 152200 w 707356"/>
                <a:gd name="connsiteY267" fmla="*/ 386916 h 908835"/>
                <a:gd name="connsiteX268" fmla="*/ 151888 w 707356"/>
                <a:gd name="connsiteY268" fmla="*/ 389712 h 908835"/>
                <a:gd name="connsiteX269" fmla="*/ 532830 w 707356"/>
                <a:gd name="connsiteY269" fmla="*/ 382745 h 908835"/>
                <a:gd name="connsiteX270" fmla="*/ 542442 w 707356"/>
                <a:gd name="connsiteY270" fmla="*/ 395670 h 908835"/>
                <a:gd name="connsiteX271" fmla="*/ 541070 w 707356"/>
                <a:gd name="connsiteY271" fmla="*/ 403425 h 908835"/>
                <a:gd name="connsiteX272" fmla="*/ 532830 w 707356"/>
                <a:gd name="connsiteY272" fmla="*/ 382745 h 908835"/>
                <a:gd name="connsiteX273" fmla="*/ 686636 w 707356"/>
                <a:gd name="connsiteY273" fmla="*/ 371759 h 908835"/>
                <a:gd name="connsiteX274" fmla="*/ 689380 w 707356"/>
                <a:gd name="connsiteY274" fmla="*/ 386863 h 908835"/>
                <a:gd name="connsiteX275" fmla="*/ 686636 w 707356"/>
                <a:gd name="connsiteY275" fmla="*/ 379998 h 908835"/>
                <a:gd name="connsiteX276" fmla="*/ 694870 w 707356"/>
                <a:gd name="connsiteY276" fmla="*/ 355282 h 908835"/>
                <a:gd name="connsiteX277" fmla="*/ 694870 w 707356"/>
                <a:gd name="connsiteY277" fmla="*/ 364699 h 908835"/>
                <a:gd name="connsiteX278" fmla="*/ 692124 w 707356"/>
                <a:gd name="connsiteY278" fmla="*/ 363129 h 908835"/>
                <a:gd name="connsiteX279" fmla="*/ 163428 w 707356"/>
                <a:gd name="connsiteY279" fmla="*/ 348393 h 908835"/>
                <a:gd name="connsiteX280" fmla="*/ 163010 w 707356"/>
                <a:gd name="connsiteY280" fmla="*/ 350179 h 908835"/>
                <a:gd name="connsiteX281" fmla="*/ 163078 w 707356"/>
                <a:gd name="connsiteY281" fmla="*/ 348742 h 908835"/>
                <a:gd name="connsiteX282" fmla="*/ 512740 w 707356"/>
                <a:gd name="connsiteY282" fmla="*/ 343423 h 908835"/>
                <a:gd name="connsiteX283" fmla="*/ 511492 w 707356"/>
                <a:gd name="connsiteY283" fmla="*/ 349636 h 908835"/>
                <a:gd name="connsiteX284" fmla="*/ 511992 w 707356"/>
                <a:gd name="connsiteY284" fmla="*/ 346902 h 908835"/>
                <a:gd name="connsiteX285" fmla="*/ 164674 w 707356"/>
                <a:gd name="connsiteY285" fmla="*/ 339695 h 908835"/>
                <a:gd name="connsiteX286" fmla="*/ 163116 w 707356"/>
                <a:gd name="connsiteY286" fmla="*/ 347928 h 908835"/>
                <a:gd name="connsiteX287" fmla="*/ 163078 w 707356"/>
                <a:gd name="connsiteY287" fmla="*/ 348742 h 908835"/>
                <a:gd name="connsiteX288" fmla="*/ 160932 w 707356"/>
                <a:gd name="connsiteY288" fmla="*/ 350879 h 908835"/>
                <a:gd name="connsiteX289" fmla="*/ 302122 w 707356"/>
                <a:gd name="connsiteY289" fmla="*/ 335891 h 908835"/>
                <a:gd name="connsiteX290" fmla="*/ 306514 w 707356"/>
                <a:gd name="connsiteY290" fmla="*/ 353986 h 908835"/>
                <a:gd name="connsiteX291" fmla="*/ 302122 w 707356"/>
                <a:gd name="connsiteY291" fmla="*/ 335891 h 908835"/>
                <a:gd name="connsiteX292" fmla="*/ 516482 w 707356"/>
                <a:gd name="connsiteY292" fmla="*/ 333481 h 908835"/>
                <a:gd name="connsiteX293" fmla="*/ 515234 w 707356"/>
                <a:gd name="connsiteY293" fmla="*/ 335967 h 908835"/>
                <a:gd name="connsiteX294" fmla="*/ 515982 w 707356"/>
                <a:gd name="connsiteY294" fmla="*/ 333979 h 908835"/>
                <a:gd name="connsiteX295" fmla="*/ 696072 w 707356"/>
                <a:gd name="connsiteY295" fmla="*/ 328244 h 908835"/>
                <a:gd name="connsiteX296" fmla="*/ 696244 w 707356"/>
                <a:gd name="connsiteY296" fmla="*/ 330046 h 908835"/>
                <a:gd name="connsiteX297" fmla="*/ 696016 w 707356"/>
                <a:gd name="connsiteY297" fmla="*/ 328328 h 908835"/>
                <a:gd name="connsiteX298" fmla="*/ 695386 w 707356"/>
                <a:gd name="connsiteY298" fmla="*/ 323587 h 908835"/>
                <a:gd name="connsiteX299" fmla="*/ 696016 w 707356"/>
                <a:gd name="connsiteY299" fmla="*/ 328328 h 908835"/>
                <a:gd name="connsiteX300" fmla="*/ 694870 w 707356"/>
                <a:gd name="connsiteY300" fmla="*/ 330046 h 908835"/>
                <a:gd name="connsiteX301" fmla="*/ 696244 w 707356"/>
                <a:gd name="connsiteY301" fmla="*/ 339659 h 908835"/>
                <a:gd name="connsiteX302" fmla="*/ 694870 w 707356"/>
                <a:gd name="connsiteY302" fmla="*/ 344067 h 908835"/>
                <a:gd name="connsiteX303" fmla="*/ 694870 w 707356"/>
                <a:gd name="connsiteY303" fmla="*/ 353905 h 908835"/>
                <a:gd name="connsiteX304" fmla="*/ 693740 w 707356"/>
                <a:gd name="connsiteY304" fmla="*/ 347691 h 908835"/>
                <a:gd name="connsiteX305" fmla="*/ 692124 w 707356"/>
                <a:gd name="connsiteY305" fmla="*/ 352876 h 908835"/>
                <a:gd name="connsiteX306" fmla="*/ 692982 w 707356"/>
                <a:gd name="connsiteY306" fmla="*/ 346117 h 908835"/>
                <a:gd name="connsiteX307" fmla="*/ 693176 w 707356"/>
                <a:gd name="connsiteY307" fmla="*/ 344588 h 908835"/>
                <a:gd name="connsiteX308" fmla="*/ 692124 w 707356"/>
                <a:gd name="connsiteY308" fmla="*/ 338801 h 908835"/>
                <a:gd name="connsiteX309" fmla="*/ 693498 w 707356"/>
                <a:gd name="connsiteY309" fmla="*/ 340861 h 908835"/>
                <a:gd name="connsiteX310" fmla="*/ 693684 w 707356"/>
                <a:gd name="connsiteY310" fmla="*/ 340580 h 908835"/>
                <a:gd name="connsiteX311" fmla="*/ 693964 w 707356"/>
                <a:gd name="connsiteY311" fmla="*/ 338388 h 908835"/>
                <a:gd name="connsiteX312" fmla="*/ 692124 w 707356"/>
                <a:gd name="connsiteY312" fmla="*/ 329188 h 908835"/>
                <a:gd name="connsiteX313" fmla="*/ 693498 w 707356"/>
                <a:gd name="connsiteY313" fmla="*/ 330904 h 908835"/>
                <a:gd name="connsiteX314" fmla="*/ 694168 w 707356"/>
                <a:gd name="connsiteY314" fmla="*/ 336776 h 908835"/>
                <a:gd name="connsiteX315" fmla="*/ 694870 w 707356"/>
                <a:gd name="connsiteY315" fmla="*/ 331248 h 908835"/>
                <a:gd name="connsiteX316" fmla="*/ 693496 w 707356"/>
                <a:gd name="connsiteY316" fmla="*/ 328844 h 908835"/>
                <a:gd name="connsiteX317" fmla="*/ 695386 w 707356"/>
                <a:gd name="connsiteY317" fmla="*/ 323587 h 908835"/>
                <a:gd name="connsiteX318" fmla="*/ 690296 w 707356"/>
                <a:gd name="connsiteY318" fmla="*/ 316829 h 908835"/>
                <a:gd name="connsiteX319" fmla="*/ 690296 w 707356"/>
                <a:gd name="connsiteY319" fmla="*/ 326440 h 908835"/>
                <a:gd name="connsiteX320" fmla="*/ 686636 w 707356"/>
                <a:gd name="connsiteY320" fmla="*/ 330560 h 908835"/>
                <a:gd name="connsiteX321" fmla="*/ 690296 w 707356"/>
                <a:gd name="connsiteY321" fmla="*/ 316829 h 908835"/>
                <a:gd name="connsiteX322" fmla="*/ 692124 w 707356"/>
                <a:gd name="connsiteY322" fmla="*/ 305846 h 908835"/>
                <a:gd name="connsiteX323" fmla="*/ 696244 w 707356"/>
                <a:gd name="connsiteY323" fmla="*/ 315458 h 908835"/>
                <a:gd name="connsiteX324" fmla="*/ 692124 w 707356"/>
                <a:gd name="connsiteY324" fmla="*/ 305846 h 908835"/>
                <a:gd name="connsiteX325" fmla="*/ 692124 w 707356"/>
                <a:gd name="connsiteY325" fmla="*/ 250916 h 908835"/>
                <a:gd name="connsiteX326" fmla="*/ 695786 w 707356"/>
                <a:gd name="connsiteY326" fmla="*/ 273149 h 908835"/>
                <a:gd name="connsiteX327" fmla="*/ 695786 w 707356"/>
                <a:gd name="connsiteY327" fmla="*/ 277072 h 908835"/>
                <a:gd name="connsiteX328" fmla="*/ 688466 w 707356"/>
                <a:gd name="connsiteY328" fmla="*/ 245417 h 908835"/>
                <a:gd name="connsiteX329" fmla="*/ 690296 w 707356"/>
                <a:gd name="connsiteY329" fmla="*/ 256403 h 908835"/>
                <a:gd name="connsiteX330" fmla="*/ 686636 w 707356"/>
                <a:gd name="connsiteY330" fmla="*/ 253961 h 908835"/>
                <a:gd name="connsiteX331" fmla="*/ 688466 w 707356"/>
                <a:gd name="connsiteY331" fmla="*/ 245417 h 908835"/>
                <a:gd name="connsiteX332" fmla="*/ 209586 w 707356"/>
                <a:gd name="connsiteY332" fmla="*/ 237796 h 908835"/>
                <a:gd name="connsiteX333" fmla="*/ 205786 w 707356"/>
                <a:gd name="connsiteY333" fmla="*/ 252086 h 908835"/>
                <a:gd name="connsiteX334" fmla="*/ 205448 w 707356"/>
                <a:gd name="connsiteY334" fmla="*/ 252631 h 908835"/>
                <a:gd name="connsiteX335" fmla="*/ 694526 w 707356"/>
                <a:gd name="connsiteY335" fmla="*/ 235746 h 908835"/>
                <a:gd name="connsiteX336" fmla="*/ 694870 w 707356"/>
                <a:gd name="connsiteY336" fmla="*/ 240427 h 908835"/>
                <a:gd name="connsiteX337" fmla="*/ 694462 w 707356"/>
                <a:gd name="connsiteY337" fmla="*/ 235973 h 908835"/>
                <a:gd name="connsiteX338" fmla="*/ 274652 w 707356"/>
                <a:gd name="connsiteY338" fmla="*/ 228943 h 908835"/>
                <a:gd name="connsiteX339" fmla="*/ 279048 w 707356"/>
                <a:gd name="connsiteY339" fmla="*/ 234935 h 908835"/>
                <a:gd name="connsiteX340" fmla="*/ 274652 w 707356"/>
                <a:gd name="connsiteY340" fmla="*/ 228943 h 908835"/>
                <a:gd name="connsiteX341" fmla="*/ 693498 w 707356"/>
                <a:gd name="connsiteY341" fmla="*/ 225447 h 908835"/>
                <a:gd name="connsiteX342" fmla="*/ 694462 w 707356"/>
                <a:gd name="connsiteY342" fmla="*/ 235973 h 908835"/>
                <a:gd name="connsiteX343" fmla="*/ 692124 w 707356"/>
                <a:gd name="connsiteY343" fmla="*/ 244172 h 908835"/>
                <a:gd name="connsiteX344" fmla="*/ 693498 w 707356"/>
                <a:gd name="connsiteY344" fmla="*/ 225447 h 908835"/>
                <a:gd name="connsiteX345" fmla="*/ 686636 w 707356"/>
                <a:gd name="connsiteY345" fmla="*/ 212459 h 908835"/>
                <a:gd name="connsiteX346" fmla="*/ 686636 w 707356"/>
                <a:gd name="connsiteY346" fmla="*/ 222799 h 908835"/>
                <a:gd name="connsiteX347" fmla="*/ 686636 w 707356"/>
                <a:gd name="connsiteY347" fmla="*/ 213751 h 908835"/>
                <a:gd name="connsiteX348" fmla="*/ 697620 w 707356"/>
                <a:gd name="connsiteY348" fmla="*/ 168518 h 908835"/>
                <a:gd name="connsiteX349" fmla="*/ 700366 w 707356"/>
                <a:gd name="connsiteY349" fmla="*/ 175110 h 908835"/>
                <a:gd name="connsiteX350" fmla="*/ 697620 w 707356"/>
                <a:gd name="connsiteY350" fmla="*/ 182801 h 908835"/>
                <a:gd name="connsiteX351" fmla="*/ 697620 w 707356"/>
                <a:gd name="connsiteY351" fmla="*/ 168518 h 908835"/>
                <a:gd name="connsiteX352" fmla="*/ 692124 w 707356"/>
                <a:gd name="connsiteY352" fmla="*/ 124574 h 908835"/>
                <a:gd name="connsiteX353" fmla="*/ 695786 w 707356"/>
                <a:gd name="connsiteY353" fmla="*/ 130677 h 908835"/>
                <a:gd name="connsiteX354" fmla="*/ 693954 w 707356"/>
                <a:gd name="connsiteY354" fmla="*/ 134339 h 908835"/>
                <a:gd name="connsiteX355" fmla="*/ 693954 w 707356"/>
                <a:gd name="connsiteY355" fmla="*/ 178283 h 908835"/>
                <a:gd name="connsiteX356" fmla="*/ 692124 w 707356"/>
                <a:gd name="connsiteY356" fmla="*/ 124574 h 908835"/>
                <a:gd name="connsiteX357" fmla="*/ 250756 w 707356"/>
                <a:gd name="connsiteY357" fmla="*/ 112286 h 908835"/>
                <a:gd name="connsiteX358" fmla="*/ 251172 w 707356"/>
                <a:gd name="connsiteY358" fmla="*/ 112700 h 908835"/>
                <a:gd name="connsiteX359" fmla="*/ 252002 w 707356"/>
                <a:gd name="connsiteY359" fmla="*/ 116014 h 908835"/>
                <a:gd name="connsiteX360" fmla="*/ 250756 w 707356"/>
                <a:gd name="connsiteY360" fmla="*/ 112286 h 908835"/>
                <a:gd name="connsiteX361" fmla="*/ 5496 w 707356"/>
                <a:gd name="connsiteY361" fmla="*/ 86124 h 908835"/>
                <a:gd name="connsiteX362" fmla="*/ 9158 w 707356"/>
                <a:gd name="connsiteY362" fmla="*/ 96111 h 908835"/>
                <a:gd name="connsiteX363" fmla="*/ 7328 w 707356"/>
                <a:gd name="connsiteY363" fmla="*/ 93115 h 908835"/>
                <a:gd name="connsiteX364" fmla="*/ 0 w 707356"/>
                <a:gd name="connsiteY364" fmla="*/ 64152 h 908835"/>
                <a:gd name="connsiteX365" fmla="*/ 4120 w 707356"/>
                <a:gd name="connsiteY365" fmla="*/ 70743 h 908835"/>
                <a:gd name="connsiteX366" fmla="*/ 2746 w 707356"/>
                <a:gd name="connsiteY366" fmla="*/ 74039 h 908835"/>
                <a:gd name="connsiteX367" fmla="*/ 0 w 707356"/>
                <a:gd name="connsiteY367" fmla="*/ 64152 h 908835"/>
                <a:gd name="connsiteX368" fmla="*/ 249508 w 707356"/>
                <a:gd name="connsiteY368" fmla="*/ 47668 h 908835"/>
                <a:gd name="connsiteX369" fmla="*/ 266974 w 707356"/>
                <a:gd name="connsiteY369" fmla="*/ 108558 h 908835"/>
                <a:gd name="connsiteX370" fmla="*/ 271964 w 707356"/>
                <a:gd name="connsiteY370" fmla="*/ 138382 h 908835"/>
                <a:gd name="connsiteX371" fmla="*/ 280696 w 707356"/>
                <a:gd name="connsiteY371" fmla="*/ 166964 h 908835"/>
                <a:gd name="connsiteX372" fmla="*/ 278202 w 707356"/>
                <a:gd name="connsiteY372" fmla="*/ 163236 h 908835"/>
                <a:gd name="connsiteX373" fmla="*/ 298162 w 707356"/>
                <a:gd name="connsiteY373" fmla="*/ 242766 h 908835"/>
                <a:gd name="connsiteX374" fmla="*/ 298162 w 707356"/>
                <a:gd name="connsiteY374" fmla="*/ 245252 h 908835"/>
                <a:gd name="connsiteX375" fmla="*/ 315628 w 707356"/>
                <a:gd name="connsiteY375" fmla="*/ 308628 h 908835"/>
                <a:gd name="connsiteX376" fmla="*/ 314380 w 707356"/>
                <a:gd name="connsiteY376" fmla="*/ 309870 h 908835"/>
                <a:gd name="connsiteX377" fmla="*/ 326856 w 707356"/>
                <a:gd name="connsiteY377" fmla="*/ 347151 h 908835"/>
                <a:gd name="connsiteX378" fmla="*/ 325608 w 707356"/>
                <a:gd name="connsiteY378" fmla="*/ 347151 h 908835"/>
                <a:gd name="connsiteX379" fmla="*/ 335588 w 707356"/>
                <a:gd name="connsiteY379" fmla="*/ 380703 h 908835"/>
                <a:gd name="connsiteX380" fmla="*/ 350558 w 707356"/>
                <a:gd name="connsiteY380" fmla="*/ 452777 h 908835"/>
                <a:gd name="connsiteX381" fmla="*/ 364282 w 707356"/>
                <a:gd name="connsiteY381" fmla="*/ 496271 h 908835"/>
                <a:gd name="connsiteX382" fmla="*/ 364282 w 707356"/>
                <a:gd name="connsiteY382" fmla="*/ 497513 h 908835"/>
                <a:gd name="connsiteX383" fmla="*/ 378004 w 707356"/>
                <a:gd name="connsiteY383" fmla="*/ 552191 h 908835"/>
                <a:gd name="connsiteX384" fmla="*/ 380500 w 707356"/>
                <a:gd name="connsiteY384" fmla="*/ 552191 h 908835"/>
                <a:gd name="connsiteX385" fmla="*/ 397966 w 707356"/>
                <a:gd name="connsiteY385" fmla="*/ 611838 h 908835"/>
                <a:gd name="connsiteX386" fmla="*/ 396718 w 707356"/>
                <a:gd name="connsiteY386" fmla="*/ 621780 h 908835"/>
                <a:gd name="connsiteX387" fmla="*/ 405450 w 707356"/>
                <a:gd name="connsiteY387" fmla="*/ 646633 h 908835"/>
                <a:gd name="connsiteX388" fmla="*/ 402956 w 707356"/>
                <a:gd name="connsiteY388" fmla="*/ 639177 h 908835"/>
                <a:gd name="connsiteX389" fmla="*/ 407946 w 707356"/>
                <a:gd name="connsiteY389" fmla="*/ 678942 h 908835"/>
                <a:gd name="connsiteX390" fmla="*/ 407946 w 707356"/>
                <a:gd name="connsiteY390" fmla="*/ 672729 h 908835"/>
                <a:gd name="connsiteX391" fmla="*/ 411688 w 707356"/>
                <a:gd name="connsiteY391" fmla="*/ 688884 h 908835"/>
                <a:gd name="connsiteX392" fmla="*/ 415432 w 707356"/>
                <a:gd name="connsiteY392" fmla="*/ 708766 h 908835"/>
                <a:gd name="connsiteX393" fmla="*/ 416678 w 707356"/>
                <a:gd name="connsiteY393" fmla="*/ 697582 h 908835"/>
                <a:gd name="connsiteX394" fmla="*/ 415432 w 707356"/>
                <a:gd name="connsiteY394" fmla="*/ 693854 h 908835"/>
                <a:gd name="connsiteX395" fmla="*/ 420422 w 707356"/>
                <a:gd name="connsiteY395" fmla="*/ 680185 h 908835"/>
                <a:gd name="connsiteX396" fmla="*/ 421668 w 707356"/>
                <a:gd name="connsiteY396" fmla="*/ 675214 h 908835"/>
                <a:gd name="connsiteX397" fmla="*/ 425412 w 707356"/>
                <a:gd name="connsiteY397" fmla="*/ 660302 h 908835"/>
                <a:gd name="connsiteX398" fmla="*/ 426660 w 707356"/>
                <a:gd name="connsiteY398" fmla="*/ 661545 h 908835"/>
                <a:gd name="connsiteX399" fmla="*/ 431126 w 707356"/>
                <a:gd name="connsiteY399" fmla="*/ 633737 h 908835"/>
                <a:gd name="connsiteX400" fmla="*/ 435392 w 707356"/>
                <a:gd name="connsiteY400" fmla="*/ 616343 h 908835"/>
                <a:gd name="connsiteX401" fmla="*/ 440382 w 707356"/>
                <a:gd name="connsiteY401" fmla="*/ 596926 h 908835"/>
                <a:gd name="connsiteX402" fmla="*/ 444124 w 707356"/>
                <a:gd name="connsiteY402" fmla="*/ 583257 h 908835"/>
                <a:gd name="connsiteX403" fmla="*/ 456600 w 707356"/>
                <a:gd name="connsiteY403" fmla="*/ 531065 h 908835"/>
                <a:gd name="connsiteX404" fmla="*/ 457848 w 707356"/>
                <a:gd name="connsiteY404" fmla="*/ 536036 h 908835"/>
                <a:gd name="connsiteX405" fmla="*/ 462838 w 707356"/>
                <a:gd name="connsiteY405" fmla="*/ 507455 h 908835"/>
                <a:gd name="connsiteX406" fmla="*/ 461278 w 707356"/>
                <a:gd name="connsiteY406" fmla="*/ 501552 h 908835"/>
                <a:gd name="connsiteX407" fmla="*/ 464138 w 707356"/>
                <a:gd name="connsiteY407" fmla="*/ 485557 h 908835"/>
                <a:gd name="connsiteX408" fmla="*/ 464086 w 707356"/>
                <a:gd name="connsiteY408" fmla="*/ 486329 h 908835"/>
                <a:gd name="connsiteX409" fmla="*/ 466580 w 707356"/>
                <a:gd name="connsiteY409" fmla="*/ 476388 h 908835"/>
                <a:gd name="connsiteX410" fmla="*/ 467828 w 707356"/>
                <a:gd name="connsiteY410" fmla="*/ 478873 h 908835"/>
                <a:gd name="connsiteX411" fmla="*/ 479056 w 707356"/>
                <a:gd name="connsiteY411" fmla="*/ 427924 h 908835"/>
                <a:gd name="connsiteX412" fmla="*/ 482798 w 707356"/>
                <a:gd name="connsiteY412" fmla="*/ 425439 h 908835"/>
                <a:gd name="connsiteX413" fmla="*/ 486542 w 707356"/>
                <a:gd name="connsiteY413" fmla="*/ 403071 h 908835"/>
                <a:gd name="connsiteX414" fmla="*/ 500264 w 707356"/>
                <a:gd name="connsiteY414" fmla="*/ 354607 h 908835"/>
                <a:gd name="connsiteX415" fmla="*/ 516482 w 707356"/>
                <a:gd name="connsiteY415" fmla="*/ 287502 h 908835"/>
                <a:gd name="connsiteX416" fmla="*/ 531452 w 707356"/>
                <a:gd name="connsiteY416" fmla="*/ 339695 h 908835"/>
                <a:gd name="connsiteX417" fmla="*/ 533948 w 707356"/>
                <a:gd name="connsiteY417" fmla="*/ 347151 h 908835"/>
                <a:gd name="connsiteX418" fmla="*/ 536442 w 707356"/>
                <a:gd name="connsiteY418" fmla="*/ 353364 h 908835"/>
                <a:gd name="connsiteX419" fmla="*/ 541434 w 707356"/>
                <a:gd name="connsiteY419" fmla="*/ 367033 h 908835"/>
                <a:gd name="connsiteX420" fmla="*/ 540186 w 707356"/>
                <a:gd name="connsiteY420" fmla="*/ 365791 h 908835"/>
                <a:gd name="connsiteX421" fmla="*/ 556404 w 707356"/>
                <a:gd name="connsiteY421" fmla="*/ 408041 h 908835"/>
                <a:gd name="connsiteX422" fmla="*/ 552350 w 707356"/>
                <a:gd name="connsiteY422" fmla="*/ 402760 h 908835"/>
                <a:gd name="connsiteX423" fmla="*/ 553460 w 707356"/>
                <a:gd name="connsiteY423" fmla="*/ 410946 h 908835"/>
                <a:gd name="connsiteX424" fmla="*/ 530206 w 707356"/>
                <a:gd name="connsiteY424" fmla="*/ 368276 h 908835"/>
                <a:gd name="connsiteX425" fmla="*/ 535196 w 707356"/>
                <a:gd name="connsiteY425" fmla="*/ 372004 h 908835"/>
                <a:gd name="connsiteX426" fmla="*/ 526462 w 707356"/>
                <a:gd name="connsiteY426" fmla="*/ 349636 h 908835"/>
                <a:gd name="connsiteX427" fmla="*/ 518978 w 707356"/>
                <a:gd name="connsiteY427" fmla="*/ 326025 h 908835"/>
                <a:gd name="connsiteX428" fmla="*/ 515982 w 707356"/>
                <a:gd name="connsiteY428" fmla="*/ 333979 h 908835"/>
                <a:gd name="connsiteX429" fmla="*/ 513988 w 707356"/>
                <a:gd name="connsiteY429" fmla="*/ 335967 h 908835"/>
                <a:gd name="connsiteX430" fmla="*/ 511992 w 707356"/>
                <a:gd name="connsiteY430" fmla="*/ 346902 h 908835"/>
                <a:gd name="connsiteX431" fmla="*/ 508996 w 707356"/>
                <a:gd name="connsiteY431" fmla="*/ 360820 h 908835"/>
                <a:gd name="connsiteX432" fmla="*/ 505254 w 707356"/>
                <a:gd name="connsiteY432" fmla="*/ 381945 h 908835"/>
                <a:gd name="connsiteX433" fmla="*/ 506502 w 707356"/>
                <a:gd name="connsiteY433" fmla="*/ 363305 h 908835"/>
                <a:gd name="connsiteX434" fmla="*/ 500264 w 707356"/>
                <a:gd name="connsiteY434" fmla="*/ 401828 h 908835"/>
                <a:gd name="connsiteX435" fmla="*/ 495274 w 707356"/>
                <a:gd name="connsiteY435" fmla="*/ 416740 h 908835"/>
                <a:gd name="connsiteX436" fmla="*/ 489036 w 707356"/>
                <a:gd name="connsiteY436" fmla="*/ 450292 h 908835"/>
                <a:gd name="connsiteX437" fmla="*/ 486542 w 707356"/>
                <a:gd name="connsiteY437" fmla="*/ 455263 h 908835"/>
                <a:gd name="connsiteX438" fmla="*/ 496522 w 707356"/>
                <a:gd name="connsiteY438" fmla="*/ 408041 h 908835"/>
                <a:gd name="connsiteX439" fmla="*/ 492778 w 707356"/>
                <a:gd name="connsiteY439" fmla="*/ 405556 h 908835"/>
                <a:gd name="connsiteX440" fmla="*/ 480304 w 707356"/>
                <a:gd name="connsiteY440" fmla="*/ 483844 h 908835"/>
                <a:gd name="connsiteX441" fmla="*/ 471570 w 707356"/>
                <a:gd name="connsiteY441" fmla="*/ 514911 h 908835"/>
                <a:gd name="connsiteX442" fmla="*/ 471570 w 707356"/>
                <a:gd name="connsiteY442" fmla="*/ 516153 h 908835"/>
                <a:gd name="connsiteX443" fmla="*/ 467828 w 707356"/>
                <a:gd name="connsiteY443" fmla="*/ 522367 h 908835"/>
                <a:gd name="connsiteX444" fmla="*/ 466580 w 707356"/>
                <a:gd name="connsiteY444" fmla="*/ 529823 h 908835"/>
                <a:gd name="connsiteX445" fmla="*/ 466580 w 707356"/>
                <a:gd name="connsiteY445" fmla="*/ 527337 h 908835"/>
                <a:gd name="connsiteX446" fmla="*/ 465332 w 707356"/>
                <a:gd name="connsiteY446" fmla="*/ 534793 h 908835"/>
                <a:gd name="connsiteX447" fmla="*/ 463306 w 707356"/>
                <a:gd name="connsiteY447" fmla="*/ 531997 h 908835"/>
                <a:gd name="connsiteX448" fmla="*/ 463332 w 707356"/>
                <a:gd name="connsiteY448" fmla="*/ 531721 h 908835"/>
                <a:gd name="connsiteX449" fmla="*/ 464086 w 707356"/>
                <a:gd name="connsiteY449" fmla="*/ 523609 h 908835"/>
                <a:gd name="connsiteX450" fmla="*/ 466580 w 707356"/>
                <a:gd name="connsiteY450" fmla="*/ 516153 h 908835"/>
                <a:gd name="connsiteX451" fmla="*/ 465332 w 707356"/>
                <a:gd name="connsiteY451" fmla="*/ 512425 h 908835"/>
                <a:gd name="connsiteX452" fmla="*/ 464162 w 707356"/>
                <a:gd name="connsiteY452" fmla="*/ 517093 h 908835"/>
                <a:gd name="connsiteX453" fmla="*/ 464162 w 707356"/>
                <a:gd name="connsiteY453" fmla="*/ 521448 h 908835"/>
                <a:gd name="connsiteX454" fmla="*/ 461416 w 707356"/>
                <a:gd name="connsiteY454" fmla="*/ 524195 h 908835"/>
                <a:gd name="connsiteX455" fmla="*/ 464010 w 707356"/>
                <a:gd name="connsiteY455" fmla="*/ 515116 h 908835"/>
                <a:gd name="connsiteX456" fmla="*/ 463930 w 707356"/>
                <a:gd name="connsiteY456" fmla="*/ 512736 h 908835"/>
                <a:gd name="connsiteX457" fmla="*/ 462838 w 707356"/>
                <a:gd name="connsiteY457" fmla="*/ 513668 h 908835"/>
                <a:gd name="connsiteX458" fmla="*/ 457848 w 707356"/>
                <a:gd name="connsiteY458" fmla="*/ 537279 h 908835"/>
                <a:gd name="connsiteX459" fmla="*/ 462838 w 707356"/>
                <a:gd name="connsiteY459" fmla="*/ 526095 h 908835"/>
                <a:gd name="connsiteX460" fmla="*/ 461896 w 707356"/>
                <a:gd name="connsiteY460" fmla="*/ 532870 h 908835"/>
                <a:gd name="connsiteX461" fmla="*/ 460030 w 707356"/>
                <a:gd name="connsiteY461" fmla="*/ 546288 h 908835"/>
                <a:gd name="connsiteX462" fmla="*/ 462838 w 707356"/>
                <a:gd name="connsiteY462" fmla="*/ 545977 h 908835"/>
                <a:gd name="connsiteX463" fmla="*/ 457848 w 707356"/>
                <a:gd name="connsiteY463" fmla="*/ 564617 h 908835"/>
                <a:gd name="connsiteX464" fmla="*/ 449114 w 707356"/>
                <a:gd name="connsiteY464" fmla="*/ 608110 h 908835"/>
                <a:gd name="connsiteX465" fmla="*/ 447868 w 707356"/>
                <a:gd name="connsiteY465" fmla="*/ 608110 h 908835"/>
                <a:gd name="connsiteX466" fmla="*/ 434144 w 707356"/>
                <a:gd name="connsiteY466" fmla="*/ 657817 h 908835"/>
                <a:gd name="connsiteX467" fmla="*/ 432896 w 707356"/>
                <a:gd name="connsiteY467" fmla="*/ 667758 h 908835"/>
                <a:gd name="connsiteX468" fmla="*/ 431650 w 707356"/>
                <a:gd name="connsiteY468" fmla="*/ 676457 h 908835"/>
                <a:gd name="connsiteX469" fmla="*/ 431650 w 707356"/>
                <a:gd name="connsiteY469" fmla="*/ 678942 h 908835"/>
                <a:gd name="connsiteX470" fmla="*/ 427906 w 707356"/>
                <a:gd name="connsiteY470" fmla="*/ 697582 h 908835"/>
                <a:gd name="connsiteX471" fmla="*/ 426660 w 707356"/>
                <a:gd name="connsiteY471" fmla="*/ 698825 h 908835"/>
                <a:gd name="connsiteX472" fmla="*/ 415432 w 707356"/>
                <a:gd name="connsiteY472" fmla="*/ 746046 h 908835"/>
                <a:gd name="connsiteX473" fmla="*/ 404204 w 707356"/>
                <a:gd name="connsiteY473" fmla="*/ 705038 h 908835"/>
                <a:gd name="connsiteX474" fmla="*/ 400460 w 707356"/>
                <a:gd name="connsiteY474" fmla="*/ 695097 h 908835"/>
                <a:gd name="connsiteX475" fmla="*/ 397966 w 707356"/>
                <a:gd name="connsiteY475" fmla="*/ 688884 h 908835"/>
                <a:gd name="connsiteX476" fmla="*/ 396718 w 707356"/>
                <a:gd name="connsiteY476" fmla="*/ 677700 h 908835"/>
                <a:gd name="connsiteX477" fmla="*/ 395470 w 707356"/>
                <a:gd name="connsiteY477" fmla="*/ 669001 h 908835"/>
                <a:gd name="connsiteX478" fmla="*/ 392976 w 707356"/>
                <a:gd name="connsiteY478" fmla="*/ 660302 h 908835"/>
                <a:gd name="connsiteX479" fmla="*/ 386738 w 707356"/>
                <a:gd name="connsiteY479" fmla="*/ 642905 h 908835"/>
                <a:gd name="connsiteX480" fmla="*/ 387986 w 707356"/>
                <a:gd name="connsiteY480" fmla="*/ 642905 h 908835"/>
                <a:gd name="connsiteX481" fmla="*/ 384242 w 707356"/>
                <a:gd name="connsiteY481" fmla="*/ 621780 h 908835"/>
                <a:gd name="connsiteX482" fmla="*/ 378004 w 707356"/>
                <a:gd name="connsiteY482" fmla="*/ 600654 h 908835"/>
                <a:gd name="connsiteX483" fmla="*/ 378004 w 707356"/>
                <a:gd name="connsiteY483" fmla="*/ 619294 h 908835"/>
                <a:gd name="connsiteX484" fmla="*/ 370520 w 707356"/>
                <a:gd name="connsiteY484" fmla="*/ 578286 h 908835"/>
                <a:gd name="connsiteX485" fmla="*/ 375510 w 707356"/>
                <a:gd name="connsiteY485" fmla="*/ 594441 h 908835"/>
                <a:gd name="connsiteX486" fmla="*/ 373840 w 707356"/>
                <a:gd name="connsiteY486" fmla="*/ 587174 h 908835"/>
                <a:gd name="connsiteX487" fmla="*/ 371124 w 707356"/>
                <a:gd name="connsiteY487" fmla="*/ 575355 h 908835"/>
                <a:gd name="connsiteX488" fmla="*/ 364282 w 707356"/>
                <a:gd name="connsiteY488" fmla="*/ 547220 h 908835"/>
                <a:gd name="connsiteX489" fmla="*/ 370520 w 707356"/>
                <a:gd name="connsiteY489" fmla="*/ 564617 h 908835"/>
                <a:gd name="connsiteX490" fmla="*/ 367564 w 707356"/>
                <a:gd name="connsiteY490" fmla="*/ 551863 h 908835"/>
                <a:gd name="connsiteX491" fmla="*/ 367712 w 707356"/>
                <a:gd name="connsiteY491" fmla="*/ 552035 h 908835"/>
                <a:gd name="connsiteX492" fmla="*/ 366776 w 707356"/>
                <a:gd name="connsiteY492" fmla="*/ 548463 h 908835"/>
                <a:gd name="connsiteX493" fmla="*/ 367564 w 707356"/>
                <a:gd name="connsiteY493" fmla="*/ 551863 h 908835"/>
                <a:gd name="connsiteX494" fmla="*/ 366776 w 707356"/>
                <a:gd name="connsiteY494" fmla="*/ 550948 h 908835"/>
                <a:gd name="connsiteX495" fmla="*/ 360540 w 707356"/>
                <a:gd name="connsiteY495" fmla="*/ 532308 h 908835"/>
                <a:gd name="connsiteX496" fmla="*/ 361786 w 707356"/>
                <a:gd name="connsiteY496" fmla="*/ 532308 h 908835"/>
                <a:gd name="connsiteX497" fmla="*/ 354596 w 707356"/>
                <a:gd name="connsiteY497" fmla="*/ 508774 h 908835"/>
                <a:gd name="connsiteX498" fmla="*/ 354302 w 707356"/>
                <a:gd name="connsiteY498" fmla="*/ 504969 h 908835"/>
                <a:gd name="connsiteX499" fmla="*/ 348064 w 707356"/>
                <a:gd name="connsiteY499" fmla="*/ 486329 h 908835"/>
                <a:gd name="connsiteX500" fmla="*/ 348064 w 707356"/>
                <a:gd name="connsiteY500" fmla="*/ 476388 h 908835"/>
                <a:gd name="connsiteX501" fmla="*/ 335588 w 707356"/>
                <a:gd name="connsiteY501" fmla="*/ 439108 h 908835"/>
                <a:gd name="connsiteX502" fmla="*/ 336836 w 707356"/>
                <a:gd name="connsiteY502" fmla="*/ 445321 h 908835"/>
                <a:gd name="connsiteX503" fmla="*/ 335588 w 707356"/>
                <a:gd name="connsiteY503" fmla="*/ 435380 h 908835"/>
                <a:gd name="connsiteX504" fmla="*/ 314380 w 707356"/>
                <a:gd name="connsiteY504" fmla="*/ 375732 h 908835"/>
                <a:gd name="connsiteX505" fmla="*/ 321866 w 707356"/>
                <a:gd name="connsiteY505" fmla="*/ 391887 h 908835"/>
                <a:gd name="connsiteX506" fmla="*/ 319370 w 707356"/>
                <a:gd name="connsiteY506" fmla="*/ 376975 h 908835"/>
                <a:gd name="connsiteX507" fmla="*/ 324360 w 707356"/>
                <a:gd name="connsiteY507" fmla="*/ 394372 h 908835"/>
                <a:gd name="connsiteX508" fmla="*/ 309390 w 707356"/>
                <a:gd name="connsiteY508" fmla="*/ 345908 h 908835"/>
                <a:gd name="connsiteX509" fmla="*/ 308142 w 707356"/>
                <a:gd name="connsiteY509" fmla="*/ 329753 h 908835"/>
                <a:gd name="connsiteX510" fmla="*/ 301904 w 707356"/>
                <a:gd name="connsiteY510" fmla="*/ 317326 h 908835"/>
                <a:gd name="connsiteX511" fmla="*/ 300658 w 707356"/>
                <a:gd name="connsiteY511" fmla="*/ 303657 h 908835"/>
                <a:gd name="connsiteX512" fmla="*/ 285686 w 707356"/>
                <a:gd name="connsiteY512" fmla="*/ 244009 h 908835"/>
                <a:gd name="connsiteX513" fmla="*/ 283192 w 707356"/>
                <a:gd name="connsiteY513" fmla="*/ 236553 h 908835"/>
                <a:gd name="connsiteX514" fmla="*/ 265726 w 707356"/>
                <a:gd name="connsiteY514" fmla="*/ 178148 h 908835"/>
                <a:gd name="connsiteX515" fmla="*/ 264478 w 707356"/>
                <a:gd name="connsiteY515" fmla="*/ 166964 h 908835"/>
                <a:gd name="connsiteX516" fmla="*/ 256994 w 707356"/>
                <a:gd name="connsiteY516" fmla="*/ 138382 h 908835"/>
                <a:gd name="connsiteX517" fmla="*/ 263230 w 707356"/>
                <a:gd name="connsiteY517" fmla="*/ 152052 h 908835"/>
                <a:gd name="connsiteX518" fmla="*/ 256994 w 707356"/>
                <a:gd name="connsiteY518" fmla="*/ 133412 h 908835"/>
                <a:gd name="connsiteX519" fmla="*/ 259488 w 707356"/>
                <a:gd name="connsiteY519" fmla="*/ 135897 h 908835"/>
                <a:gd name="connsiteX520" fmla="*/ 254498 w 707356"/>
                <a:gd name="connsiteY520" fmla="*/ 120985 h 908835"/>
                <a:gd name="connsiteX521" fmla="*/ 253250 w 707356"/>
                <a:gd name="connsiteY521" fmla="*/ 114772 h 908835"/>
                <a:gd name="connsiteX522" fmla="*/ 251172 w 707356"/>
                <a:gd name="connsiteY522" fmla="*/ 112700 h 908835"/>
                <a:gd name="connsiteX523" fmla="*/ 250756 w 707356"/>
                <a:gd name="connsiteY523" fmla="*/ 111044 h 908835"/>
                <a:gd name="connsiteX524" fmla="*/ 249508 w 707356"/>
                <a:gd name="connsiteY524" fmla="*/ 104830 h 908835"/>
                <a:gd name="connsiteX525" fmla="*/ 249508 w 707356"/>
                <a:gd name="connsiteY525" fmla="*/ 102345 h 908835"/>
                <a:gd name="connsiteX526" fmla="*/ 253250 w 707356"/>
                <a:gd name="connsiteY526" fmla="*/ 109801 h 908835"/>
                <a:gd name="connsiteX527" fmla="*/ 250756 w 707356"/>
                <a:gd name="connsiteY527" fmla="*/ 98617 h 908835"/>
                <a:gd name="connsiteX528" fmla="*/ 248260 w 707356"/>
                <a:gd name="connsiteY528" fmla="*/ 96132 h 908835"/>
                <a:gd name="connsiteX529" fmla="*/ 248260 w 707356"/>
                <a:gd name="connsiteY529" fmla="*/ 98617 h 908835"/>
                <a:gd name="connsiteX530" fmla="*/ 248260 w 707356"/>
                <a:gd name="connsiteY530" fmla="*/ 99860 h 908835"/>
                <a:gd name="connsiteX531" fmla="*/ 244518 w 707356"/>
                <a:gd name="connsiteY531" fmla="*/ 114772 h 908835"/>
                <a:gd name="connsiteX532" fmla="*/ 243270 w 707356"/>
                <a:gd name="connsiteY532" fmla="*/ 111044 h 908835"/>
                <a:gd name="connsiteX533" fmla="*/ 243270 w 707356"/>
                <a:gd name="connsiteY533" fmla="*/ 114772 h 908835"/>
                <a:gd name="connsiteX534" fmla="*/ 242022 w 707356"/>
                <a:gd name="connsiteY534" fmla="*/ 117257 h 908835"/>
                <a:gd name="connsiteX535" fmla="*/ 242022 w 707356"/>
                <a:gd name="connsiteY535" fmla="*/ 114772 h 908835"/>
                <a:gd name="connsiteX536" fmla="*/ 242022 w 707356"/>
                <a:gd name="connsiteY536" fmla="*/ 111044 h 908835"/>
                <a:gd name="connsiteX537" fmla="*/ 239528 w 707356"/>
                <a:gd name="connsiteY537" fmla="*/ 122228 h 908835"/>
                <a:gd name="connsiteX538" fmla="*/ 239528 w 707356"/>
                <a:gd name="connsiteY538" fmla="*/ 125956 h 908835"/>
                <a:gd name="connsiteX539" fmla="*/ 234538 w 707356"/>
                <a:gd name="connsiteY539" fmla="*/ 147081 h 908835"/>
                <a:gd name="connsiteX540" fmla="*/ 233290 w 707356"/>
                <a:gd name="connsiteY540" fmla="*/ 145838 h 908835"/>
                <a:gd name="connsiteX541" fmla="*/ 225804 w 707356"/>
                <a:gd name="connsiteY541" fmla="*/ 173177 h 908835"/>
                <a:gd name="connsiteX542" fmla="*/ 227052 w 707356"/>
                <a:gd name="connsiteY542" fmla="*/ 181876 h 908835"/>
                <a:gd name="connsiteX543" fmla="*/ 218320 w 707356"/>
                <a:gd name="connsiteY543" fmla="*/ 205486 h 908835"/>
                <a:gd name="connsiteX544" fmla="*/ 223310 w 707356"/>
                <a:gd name="connsiteY544" fmla="*/ 193060 h 908835"/>
                <a:gd name="connsiteX545" fmla="*/ 202102 w 707356"/>
                <a:gd name="connsiteY545" fmla="*/ 257678 h 908835"/>
                <a:gd name="connsiteX546" fmla="*/ 204440 w 707356"/>
                <a:gd name="connsiteY546" fmla="*/ 254261 h 908835"/>
                <a:gd name="connsiteX547" fmla="*/ 205448 w 707356"/>
                <a:gd name="connsiteY547" fmla="*/ 252631 h 908835"/>
                <a:gd name="connsiteX548" fmla="*/ 197110 w 707356"/>
                <a:gd name="connsiteY548" fmla="*/ 282532 h 908835"/>
                <a:gd name="connsiteX549" fmla="*/ 198358 w 707356"/>
                <a:gd name="connsiteY549" fmla="*/ 271348 h 908835"/>
                <a:gd name="connsiteX550" fmla="*/ 194616 w 707356"/>
                <a:gd name="connsiteY550" fmla="*/ 286260 h 908835"/>
                <a:gd name="connsiteX551" fmla="*/ 193368 w 707356"/>
                <a:gd name="connsiteY551" fmla="*/ 285017 h 908835"/>
                <a:gd name="connsiteX552" fmla="*/ 183388 w 707356"/>
                <a:gd name="connsiteY552" fmla="*/ 332238 h 908835"/>
                <a:gd name="connsiteX553" fmla="*/ 174656 w 707356"/>
                <a:gd name="connsiteY553" fmla="*/ 354607 h 908835"/>
                <a:gd name="connsiteX554" fmla="*/ 185884 w 707356"/>
                <a:gd name="connsiteY554" fmla="*/ 306142 h 908835"/>
                <a:gd name="connsiteX555" fmla="*/ 179646 w 707356"/>
                <a:gd name="connsiteY555" fmla="*/ 327268 h 908835"/>
                <a:gd name="connsiteX556" fmla="*/ 183388 w 707356"/>
                <a:gd name="connsiteY556" fmla="*/ 312356 h 908835"/>
                <a:gd name="connsiteX557" fmla="*/ 178524 w 707356"/>
                <a:gd name="connsiteY557" fmla="*/ 329314 h 908835"/>
                <a:gd name="connsiteX558" fmla="*/ 178524 w 707356"/>
                <a:gd name="connsiteY558" fmla="*/ 329387 h 908835"/>
                <a:gd name="connsiteX559" fmla="*/ 178478 w 707356"/>
                <a:gd name="connsiteY559" fmla="*/ 329476 h 908835"/>
                <a:gd name="connsiteX560" fmla="*/ 174656 w 707356"/>
                <a:gd name="connsiteY560" fmla="*/ 342801 h 908835"/>
                <a:gd name="connsiteX561" fmla="*/ 169664 w 707356"/>
                <a:gd name="connsiteY561" fmla="*/ 365791 h 908835"/>
                <a:gd name="connsiteX562" fmla="*/ 177150 w 707356"/>
                <a:gd name="connsiteY562" fmla="*/ 339695 h 908835"/>
                <a:gd name="connsiteX563" fmla="*/ 173408 w 707356"/>
                <a:gd name="connsiteY563" fmla="*/ 359577 h 908835"/>
                <a:gd name="connsiteX564" fmla="*/ 163428 w 707356"/>
                <a:gd name="connsiteY564" fmla="*/ 393129 h 908835"/>
                <a:gd name="connsiteX565" fmla="*/ 164674 w 707356"/>
                <a:gd name="connsiteY565" fmla="*/ 386916 h 908835"/>
                <a:gd name="connsiteX566" fmla="*/ 147210 w 707356"/>
                <a:gd name="connsiteY566" fmla="*/ 432895 h 908835"/>
                <a:gd name="connsiteX567" fmla="*/ 142220 w 707356"/>
                <a:gd name="connsiteY567" fmla="*/ 458991 h 908835"/>
                <a:gd name="connsiteX568" fmla="*/ 150952 w 707356"/>
                <a:gd name="connsiteY568" fmla="*/ 437865 h 908835"/>
                <a:gd name="connsiteX569" fmla="*/ 130992 w 707356"/>
                <a:gd name="connsiteY569" fmla="*/ 506212 h 908835"/>
                <a:gd name="connsiteX570" fmla="*/ 128496 w 707356"/>
                <a:gd name="connsiteY570" fmla="*/ 499999 h 908835"/>
                <a:gd name="connsiteX571" fmla="*/ 123506 w 707356"/>
                <a:gd name="connsiteY571" fmla="*/ 524852 h 908835"/>
                <a:gd name="connsiteX572" fmla="*/ 121010 w 707356"/>
                <a:gd name="connsiteY572" fmla="*/ 529823 h 908835"/>
                <a:gd name="connsiteX573" fmla="*/ 119764 w 707356"/>
                <a:gd name="connsiteY573" fmla="*/ 545977 h 908835"/>
                <a:gd name="connsiteX574" fmla="*/ 117268 w 707356"/>
                <a:gd name="connsiteY574" fmla="*/ 552191 h 908835"/>
                <a:gd name="connsiteX575" fmla="*/ 113526 w 707356"/>
                <a:gd name="connsiteY575" fmla="*/ 570830 h 908835"/>
                <a:gd name="connsiteX576" fmla="*/ 112278 w 707356"/>
                <a:gd name="connsiteY576" fmla="*/ 572073 h 908835"/>
                <a:gd name="connsiteX577" fmla="*/ 109782 w 707356"/>
                <a:gd name="connsiteY577" fmla="*/ 575801 h 908835"/>
                <a:gd name="connsiteX578" fmla="*/ 99802 w 707356"/>
                <a:gd name="connsiteY578" fmla="*/ 613081 h 908835"/>
                <a:gd name="connsiteX579" fmla="*/ 99802 w 707356"/>
                <a:gd name="connsiteY579" fmla="*/ 610596 h 908835"/>
                <a:gd name="connsiteX580" fmla="*/ 92318 w 707356"/>
                <a:gd name="connsiteY580" fmla="*/ 637934 h 908835"/>
                <a:gd name="connsiteX581" fmla="*/ 88574 w 707356"/>
                <a:gd name="connsiteY581" fmla="*/ 613081 h 908835"/>
                <a:gd name="connsiteX582" fmla="*/ 82336 w 707356"/>
                <a:gd name="connsiteY582" fmla="*/ 582014 h 908835"/>
                <a:gd name="connsiteX583" fmla="*/ 82336 w 707356"/>
                <a:gd name="connsiteY583" fmla="*/ 586985 h 908835"/>
                <a:gd name="connsiteX584" fmla="*/ 74852 w 707356"/>
                <a:gd name="connsiteY584" fmla="*/ 547220 h 908835"/>
                <a:gd name="connsiteX585" fmla="*/ 68614 w 707356"/>
                <a:gd name="connsiteY585" fmla="*/ 513668 h 908835"/>
                <a:gd name="connsiteX586" fmla="*/ 56138 w 707356"/>
                <a:gd name="connsiteY586" fmla="*/ 445321 h 908835"/>
                <a:gd name="connsiteX587" fmla="*/ 58634 w 707356"/>
                <a:gd name="connsiteY587" fmla="*/ 460233 h 908835"/>
                <a:gd name="connsiteX588" fmla="*/ 49900 w 707356"/>
                <a:gd name="connsiteY588" fmla="*/ 417983 h 908835"/>
                <a:gd name="connsiteX589" fmla="*/ 52396 w 707356"/>
                <a:gd name="connsiteY589" fmla="*/ 427924 h 908835"/>
                <a:gd name="connsiteX590" fmla="*/ 52396 w 707356"/>
                <a:gd name="connsiteY590" fmla="*/ 411769 h 908835"/>
                <a:gd name="connsiteX591" fmla="*/ 49900 w 707356"/>
                <a:gd name="connsiteY591" fmla="*/ 408041 h 908835"/>
                <a:gd name="connsiteX592" fmla="*/ 49900 w 707356"/>
                <a:gd name="connsiteY592" fmla="*/ 403071 h 908835"/>
                <a:gd name="connsiteX593" fmla="*/ 46158 w 707356"/>
                <a:gd name="connsiteY593" fmla="*/ 393129 h 908835"/>
                <a:gd name="connsiteX594" fmla="*/ 41480 w 707356"/>
                <a:gd name="connsiteY594" fmla="*/ 354607 h 908835"/>
                <a:gd name="connsiteX595" fmla="*/ 37358 w 707356"/>
                <a:gd name="connsiteY595" fmla="*/ 331344 h 908835"/>
                <a:gd name="connsiteX596" fmla="*/ 37562 w 707356"/>
                <a:gd name="connsiteY596" fmla="*/ 331403 h 908835"/>
                <a:gd name="connsiteX597" fmla="*/ 36436 w 707356"/>
                <a:gd name="connsiteY597" fmla="*/ 324627 h 908835"/>
                <a:gd name="connsiteX598" fmla="*/ 34930 w 707356"/>
                <a:gd name="connsiteY598" fmla="*/ 312356 h 908835"/>
                <a:gd name="connsiteX599" fmla="*/ 36022 w 707356"/>
                <a:gd name="connsiteY599" fmla="*/ 322142 h 908835"/>
                <a:gd name="connsiteX600" fmla="*/ 36436 w 707356"/>
                <a:gd name="connsiteY600" fmla="*/ 324627 h 908835"/>
                <a:gd name="connsiteX601" fmla="*/ 37036 w 707356"/>
                <a:gd name="connsiteY601" fmla="*/ 329520 h 908835"/>
                <a:gd name="connsiteX602" fmla="*/ 37358 w 707356"/>
                <a:gd name="connsiteY602" fmla="*/ 331344 h 908835"/>
                <a:gd name="connsiteX603" fmla="*/ 36178 w 707356"/>
                <a:gd name="connsiteY603" fmla="*/ 330996 h 908835"/>
                <a:gd name="connsiteX604" fmla="*/ 33682 w 707356"/>
                <a:gd name="connsiteY604" fmla="*/ 314841 h 908835"/>
                <a:gd name="connsiteX605" fmla="*/ 33682 w 707356"/>
                <a:gd name="connsiteY605" fmla="*/ 317326 h 908835"/>
                <a:gd name="connsiteX606" fmla="*/ 16218 w 707356"/>
                <a:gd name="connsiteY606" fmla="*/ 210457 h 908835"/>
                <a:gd name="connsiteX607" fmla="*/ 16218 w 707356"/>
                <a:gd name="connsiteY607" fmla="*/ 211700 h 908835"/>
                <a:gd name="connsiteX608" fmla="*/ 9980 w 707356"/>
                <a:gd name="connsiteY608" fmla="*/ 181876 h 908835"/>
                <a:gd name="connsiteX609" fmla="*/ 12474 w 707356"/>
                <a:gd name="connsiteY609" fmla="*/ 184361 h 908835"/>
                <a:gd name="connsiteX610" fmla="*/ 0 w 707356"/>
                <a:gd name="connsiteY610" fmla="*/ 116014 h 908835"/>
                <a:gd name="connsiteX611" fmla="*/ 4990 w 707356"/>
                <a:gd name="connsiteY611" fmla="*/ 96132 h 908835"/>
                <a:gd name="connsiteX612" fmla="*/ 2494 w 707356"/>
                <a:gd name="connsiteY612" fmla="*/ 86190 h 908835"/>
                <a:gd name="connsiteX613" fmla="*/ 12474 w 707356"/>
                <a:gd name="connsiteY613" fmla="*/ 125956 h 908835"/>
                <a:gd name="connsiteX614" fmla="*/ 16218 w 707356"/>
                <a:gd name="connsiteY614" fmla="*/ 159508 h 908835"/>
                <a:gd name="connsiteX615" fmla="*/ 17464 w 707356"/>
                <a:gd name="connsiteY615" fmla="*/ 158265 h 908835"/>
                <a:gd name="connsiteX616" fmla="*/ 19960 w 707356"/>
                <a:gd name="connsiteY616" fmla="*/ 163236 h 908835"/>
                <a:gd name="connsiteX617" fmla="*/ 61128 w 707356"/>
                <a:gd name="connsiteY617" fmla="*/ 408041 h 908835"/>
                <a:gd name="connsiteX618" fmla="*/ 62376 w 707356"/>
                <a:gd name="connsiteY618" fmla="*/ 406799 h 908835"/>
                <a:gd name="connsiteX619" fmla="*/ 67366 w 707356"/>
                <a:gd name="connsiteY619" fmla="*/ 429167 h 908835"/>
                <a:gd name="connsiteX620" fmla="*/ 68614 w 707356"/>
                <a:gd name="connsiteY620" fmla="*/ 451535 h 908835"/>
                <a:gd name="connsiteX621" fmla="*/ 71110 w 707356"/>
                <a:gd name="connsiteY621" fmla="*/ 452777 h 908835"/>
                <a:gd name="connsiteX622" fmla="*/ 81090 w 707356"/>
                <a:gd name="connsiteY622" fmla="*/ 512425 h 908835"/>
                <a:gd name="connsiteX623" fmla="*/ 86080 w 707356"/>
                <a:gd name="connsiteY623" fmla="*/ 541007 h 908835"/>
                <a:gd name="connsiteX624" fmla="*/ 88574 w 707356"/>
                <a:gd name="connsiteY624" fmla="*/ 554676 h 908835"/>
                <a:gd name="connsiteX625" fmla="*/ 91070 w 707356"/>
                <a:gd name="connsiteY625" fmla="*/ 564617 h 908835"/>
                <a:gd name="connsiteX626" fmla="*/ 89822 w 707356"/>
                <a:gd name="connsiteY626" fmla="*/ 568345 h 908835"/>
                <a:gd name="connsiteX627" fmla="*/ 89822 w 707356"/>
                <a:gd name="connsiteY627" fmla="*/ 574558 h 908835"/>
                <a:gd name="connsiteX628" fmla="*/ 94812 w 707356"/>
                <a:gd name="connsiteY628" fmla="*/ 582014 h 908835"/>
                <a:gd name="connsiteX629" fmla="*/ 94812 w 707356"/>
                <a:gd name="connsiteY629" fmla="*/ 589470 h 908835"/>
                <a:gd name="connsiteX630" fmla="*/ 102298 w 707356"/>
                <a:gd name="connsiteY630" fmla="*/ 577044 h 908835"/>
                <a:gd name="connsiteX631" fmla="*/ 102298 w 707356"/>
                <a:gd name="connsiteY631" fmla="*/ 568345 h 908835"/>
                <a:gd name="connsiteX632" fmla="*/ 109782 w 707356"/>
                <a:gd name="connsiteY632" fmla="*/ 544735 h 908835"/>
                <a:gd name="connsiteX633" fmla="*/ 114774 w 707356"/>
                <a:gd name="connsiteY633" fmla="*/ 521124 h 908835"/>
                <a:gd name="connsiteX634" fmla="*/ 145962 w 707356"/>
                <a:gd name="connsiteY634" fmla="*/ 419225 h 908835"/>
                <a:gd name="connsiteX635" fmla="*/ 147210 w 707356"/>
                <a:gd name="connsiteY635" fmla="*/ 406799 h 908835"/>
                <a:gd name="connsiteX636" fmla="*/ 142220 w 707356"/>
                <a:gd name="connsiteY636" fmla="*/ 415497 h 908835"/>
                <a:gd name="connsiteX637" fmla="*/ 150952 w 707356"/>
                <a:gd name="connsiteY637" fmla="*/ 391887 h 908835"/>
                <a:gd name="connsiteX638" fmla="*/ 152200 w 707356"/>
                <a:gd name="connsiteY638" fmla="*/ 384431 h 908835"/>
                <a:gd name="connsiteX639" fmla="*/ 153446 w 707356"/>
                <a:gd name="connsiteY639" fmla="*/ 383189 h 908835"/>
                <a:gd name="connsiteX640" fmla="*/ 153446 w 707356"/>
                <a:gd name="connsiteY640" fmla="*/ 383189 h 908835"/>
                <a:gd name="connsiteX641" fmla="*/ 153758 w 707356"/>
                <a:gd name="connsiteY641" fmla="*/ 382878 h 908835"/>
                <a:gd name="connsiteX642" fmla="*/ 157190 w 707356"/>
                <a:gd name="connsiteY642" fmla="*/ 375732 h 908835"/>
                <a:gd name="connsiteX643" fmla="*/ 160776 w 707356"/>
                <a:gd name="connsiteY643" fmla="*/ 359733 h 908835"/>
                <a:gd name="connsiteX644" fmla="*/ 163010 w 707356"/>
                <a:gd name="connsiteY644" fmla="*/ 350179 h 908835"/>
                <a:gd name="connsiteX645" fmla="*/ 162920 w 707356"/>
                <a:gd name="connsiteY645" fmla="*/ 352102 h 908835"/>
                <a:gd name="connsiteX646" fmla="*/ 167170 w 707356"/>
                <a:gd name="connsiteY646" fmla="*/ 342180 h 908835"/>
                <a:gd name="connsiteX647" fmla="*/ 172160 w 707356"/>
                <a:gd name="connsiteY647" fmla="*/ 317326 h 908835"/>
                <a:gd name="connsiteX648" fmla="*/ 170912 w 707356"/>
                <a:gd name="connsiteY648" fmla="*/ 324782 h 908835"/>
                <a:gd name="connsiteX649" fmla="*/ 177150 w 707356"/>
                <a:gd name="connsiteY649" fmla="*/ 306142 h 908835"/>
                <a:gd name="connsiteX650" fmla="*/ 172160 w 707356"/>
                <a:gd name="connsiteY650" fmla="*/ 312356 h 908835"/>
                <a:gd name="connsiteX651" fmla="*/ 224556 w 707356"/>
                <a:gd name="connsiteY651" fmla="*/ 138382 h 908835"/>
                <a:gd name="connsiteX652" fmla="*/ 232042 w 707356"/>
                <a:gd name="connsiteY652" fmla="*/ 117257 h 908835"/>
                <a:gd name="connsiteX653" fmla="*/ 235784 w 707356"/>
                <a:gd name="connsiteY653" fmla="*/ 102345 h 908835"/>
                <a:gd name="connsiteX654" fmla="*/ 238280 w 707356"/>
                <a:gd name="connsiteY654" fmla="*/ 98617 h 908835"/>
                <a:gd name="connsiteX655" fmla="*/ 237032 w 707356"/>
                <a:gd name="connsiteY655" fmla="*/ 101102 h 908835"/>
                <a:gd name="connsiteX656" fmla="*/ 237032 w 707356"/>
                <a:gd name="connsiteY656" fmla="*/ 104830 h 908835"/>
                <a:gd name="connsiteX657" fmla="*/ 243270 w 707356"/>
                <a:gd name="connsiteY657" fmla="*/ 87433 h 908835"/>
                <a:gd name="connsiteX658" fmla="*/ 244518 w 707356"/>
                <a:gd name="connsiteY658" fmla="*/ 79977 h 908835"/>
                <a:gd name="connsiteX659" fmla="*/ 239528 w 707356"/>
                <a:gd name="connsiteY659" fmla="*/ 88676 h 908835"/>
                <a:gd name="connsiteX660" fmla="*/ 248260 w 707356"/>
                <a:gd name="connsiteY660" fmla="*/ 53881 h 908835"/>
                <a:gd name="connsiteX661" fmla="*/ 249508 w 707356"/>
                <a:gd name="connsiteY661" fmla="*/ 47668 h 908835"/>
                <a:gd name="connsiteX662" fmla="*/ 688924 w 707356"/>
                <a:gd name="connsiteY662" fmla="*/ 21 h 908835"/>
                <a:gd name="connsiteX663" fmla="*/ 688466 w 707356"/>
                <a:gd name="connsiteY663" fmla="*/ 3729 h 908835"/>
                <a:gd name="connsiteX664" fmla="*/ 686636 w 707356"/>
                <a:gd name="connsiteY664" fmla="*/ 433 h 908835"/>
                <a:gd name="connsiteX665" fmla="*/ 688924 w 707356"/>
                <a:gd name="connsiteY665" fmla="*/ 21 h 90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707356" h="908835">
                  <a:moveTo>
                    <a:pt x="705438" y="862512"/>
                  </a:moveTo>
                  <a:lnTo>
                    <a:pt x="707356" y="881497"/>
                  </a:lnTo>
                  <a:cubicBezTo>
                    <a:pt x="706108" y="885225"/>
                    <a:pt x="705798" y="877458"/>
                    <a:pt x="705640" y="870468"/>
                  </a:cubicBezTo>
                  <a:close/>
                  <a:moveTo>
                    <a:pt x="705426" y="862099"/>
                  </a:moveTo>
                  <a:lnTo>
                    <a:pt x="705438" y="862512"/>
                  </a:lnTo>
                  <a:lnTo>
                    <a:pt x="705404" y="862180"/>
                  </a:lnTo>
                  <a:close/>
                  <a:moveTo>
                    <a:pt x="704862" y="831790"/>
                  </a:moveTo>
                  <a:cubicBezTo>
                    <a:pt x="704862" y="839246"/>
                    <a:pt x="704862" y="850119"/>
                    <a:pt x="705174" y="859905"/>
                  </a:cubicBezTo>
                  <a:lnTo>
                    <a:pt x="705404" y="862180"/>
                  </a:lnTo>
                  <a:lnTo>
                    <a:pt x="704862" y="864099"/>
                  </a:lnTo>
                  <a:lnTo>
                    <a:pt x="704862" y="880254"/>
                  </a:lnTo>
                  <a:cubicBezTo>
                    <a:pt x="704862" y="872798"/>
                    <a:pt x="703614" y="860371"/>
                    <a:pt x="703614" y="850430"/>
                  </a:cubicBezTo>
                  <a:cubicBezTo>
                    <a:pt x="702366" y="840489"/>
                    <a:pt x="702366" y="834275"/>
                    <a:pt x="704862" y="831790"/>
                  </a:cubicBezTo>
                  <a:close/>
                  <a:moveTo>
                    <a:pt x="704196" y="809252"/>
                  </a:moveTo>
                  <a:cubicBezTo>
                    <a:pt x="705054" y="807588"/>
                    <a:pt x="705398" y="817333"/>
                    <a:pt x="706772" y="819234"/>
                  </a:cubicBezTo>
                  <a:cubicBezTo>
                    <a:pt x="706772" y="848388"/>
                    <a:pt x="704940" y="815431"/>
                    <a:pt x="703108" y="815431"/>
                  </a:cubicBezTo>
                  <a:cubicBezTo>
                    <a:pt x="703566" y="811628"/>
                    <a:pt x="703910" y="809806"/>
                    <a:pt x="704196" y="809252"/>
                  </a:cubicBezTo>
                  <a:close/>
                  <a:moveTo>
                    <a:pt x="705856" y="767262"/>
                  </a:moveTo>
                  <a:lnTo>
                    <a:pt x="705856" y="776875"/>
                  </a:lnTo>
                  <a:lnTo>
                    <a:pt x="703108" y="775502"/>
                  </a:lnTo>
                  <a:cubicBezTo>
                    <a:pt x="703108" y="772755"/>
                    <a:pt x="705856" y="771382"/>
                    <a:pt x="705856" y="767262"/>
                  </a:cubicBezTo>
                  <a:close/>
                  <a:moveTo>
                    <a:pt x="648180" y="745290"/>
                  </a:moveTo>
                  <a:lnTo>
                    <a:pt x="652300" y="747486"/>
                  </a:lnTo>
                  <a:lnTo>
                    <a:pt x="648180" y="749683"/>
                  </a:lnTo>
                  <a:close/>
                  <a:moveTo>
                    <a:pt x="694880" y="736105"/>
                  </a:moveTo>
                  <a:cubicBezTo>
                    <a:pt x="693634" y="742318"/>
                    <a:pt x="693634" y="746046"/>
                    <a:pt x="694880" y="737347"/>
                  </a:cubicBezTo>
                  <a:close/>
                  <a:moveTo>
                    <a:pt x="689380" y="684674"/>
                  </a:moveTo>
                  <a:cubicBezTo>
                    <a:pt x="688008" y="687325"/>
                    <a:pt x="690754" y="686000"/>
                    <a:pt x="690754" y="689977"/>
                  </a:cubicBezTo>
                  <a:cubicBezTo>
                    <a:pt x="690754" y="716494"/>
                    <a:pt x="686636" y="679370"/>
                    <a:pt x="689380" y="684674"/>
                  </a:cubicBezTo>
                  <a:close/>
                  <a:moveTo>
                    <a:pt x="632504" y="650361"/>
                  </a:moveTo>
                  <a:cubicBezTo>
                    <a:pt x="632504" y="652846"/>
                    <a:pt x="634998" y="659060"/>
                    <a:pt x="636246" y="662788"/>
                  </a:cubicBezTo>
                  <a:lnTo>
                    <a:pt x="633220" y="653268"/>
                  </a:lnTo>
                  <a:close/>
                  <a:moveTo>
                    <a:pt x="700366" y="640917"/>
                  </a:moveTo>
                  <a:cubicBezTo>
                    <a:pt x="700366" y="643664"/>
                    <a:pt x="700366" y="645037"/>
                    <a:pt x="700366" y="645037"/>
                  </a:cubicBezTo>
                  <a:lnTo>
                    <a:pt x="700366" y="661516"/>
                  </a:lnTo>
                  <a:cubicBezTo>
                    <a:pt x="697620" y="661516"/>
                    <a:pt x="700366" y="650530"/>
                    <a:pt x="700366" y="640917"/>
                  </a:cubicBezTo>
                  <a:close/>
                  <a:moveTo>
                    <a:pt x="431650" y="630478"/>
                  </a:moveTo>
                  <a:lnTo>
                    <a:pt x="431126" y="633737"/>
                  </a:lnTo>
                  <a:lnTo>
                    <a:pt x="430402" y="636692"/>
                  </a:lnTo>
                  <a:close/>
                  <a:moveTo>
                    <a:pt x="379024" y="624443"/>
                  </a:moveTo>
                  <a:lnTo>
                    <a:pt x="382684" y="633232"/>
                  </a:lnTo>
                  <a:lnTo>
                    <a:pt x="382684" y="634331"/>
                  </a:lnTo>
                  <a:cubicBezTo>
                    <a:pt x="382684" y="632133"/>
                    <a:pt x="382684" y="629936"/>
                    <a:pt x="379024" y="624443"/>
                  </a:cubicBezTo>
                  <a:close/>
                  <a:moveTo>
                    <a:pt x="686636" y="602467"/>
                  </a:moveTo>
                  <a:cubicBezTo>
                    <a:pt x="686636" y="606586"/>
                    <a:pt x="689380" y="605213"/>
                    <a:pt x="689380" y="603840"/>
                  </a:cubicBezTo>
                  <a:cubicBezTo>
                    <a:pt x="689380" y="606586"/>
                    <a:pt x="689380" y="609333"/>
                    <a:pt x="689380" y="617571"/>
                  </a:cubicBezTo>
                  <a:close/>
                  <a:moveTo>
                    <a:pt x="701282" y="585990"/>
                  </a:moveTo>
                  <a:lnTo>
                    <a:pt x="699452" y="595603"/>
                  </a:lnTo>
                  <a:lnTo>
                    <a:pt x="697620" y="590110"/>
                  </a:lnTo>
                  <a:close/>
                  <a:moveTo>
                    <a:pt x="695786" y="576293"/>
                  </a:moveTo>
                  <a:lnTo>
                    <a:pt x="695786" y="577585"/>
                  </a:lnTo>
                  <a:lnTo>
                    <a:pt x="695762" y="577628"/>
                  </a:lnTo>
                  <a:close/>
                  <a:moveTo>
                    <a:pt x="602562" y="552191"/>
                  </a:moveTo>
                  <a:cubicBezTo>
                    <a:pt x="602562" y="554676"/>
                    <a:pt x="602562" y="557161"/>
                    <a:pt x="603810" y="559647"/>
                  </a:cubicBezTo>
                  <a:lnTo>
                    <a:pt x="603532" y="558956"/>
                  </a:lnTo>
                  <a:close/>
                  <a:moveTo>
                    <a:pt x="686636" y="547540"/>
                  </a:moveTo>
                  <a:lnTo>
                    <a:pt x="689380" y="548913"/>
                  </a:lnTo>
                  <a:lnTo>
                    <a:pt x="689380" y="557153"/>
                  </a:lnTo>
                  <a:close/>
                  <a:moveTo>
                    <a:pt x="578910" y="541942"/>
                  </a:moveTo>
                  <a:lnTo>
                    <a:pt x="582600" y="553433"/>
                  </a:lnTo>
                  <a:lnTo>
                    <a:pt x="582878" y="554301"/>
                  </a:lnTo>
                  <a:cubicBezTo>
                    <a:pt x="581656" y="549230"/>
                    <a:pt x="586540" y="568245"/>
                    <a:pt x="584098" y="563174"/>
                  </a:cubicBezTo>
                  <a:cubicBezTo>
                    <a:pt x="580436" y="545428"/>
                    <a:pt x="581656" y="561907"/>
                    <a:pt x="576774" y="542892"/>
                  </a:cubicBezTo>
                  <a:cubicBezTo>
                    <a:pt x="577384" y="539723"/>
                    <a:pt x="577994" y="539723"/>
                    <a:pt x="578910" y="541942"/>
                  </a:cubicBezTo>
                  <a:close/>
                  <a:moveTo>
                    <a:pt x="686636" y="520073"/>
                  </a:moveTo>
                  <a:lnTo>
                    <a:pt x="688466" y="522071"/>
                  </a:lnTo>
                  <a:lnTo>
                    <a:pt x="690296" y="530061"/>
                  </a:lnTo>
                  <a:close/>
                  <a:moveTo>
                    <a:pt x="353054" y="503727"/>
                  </a:moveTo>
                  <a:lnTo>
                    <a:pt x="354596" y="508774"/>
                  </a:lnTo>
                  <a:lnTo>
                    <a:pt x="354614" y="509008"/>
                  </a:lnTo>
                  <a:cubicBezTo>
                    <a:pt x="354302" y="508697"/>
                    <a:pt x="353678" y="506833"/>
                    <a:pt x="353054" y="503727"/>
                  </a:cubicBezTo>
                  <a:close/>
                  <a:moveTo>
                    <a:pt x="694870" y="487115"/>
                  </a:moveTo>
                  <a:lnTo>
                    <a:pt x="694870" y="491998"/>
                  </a:lnTo>
                  <a:lnTo>
                    <a:pt x="694870" y="493219"/>
                  </a:lnTo>
                  <a:lnTo>
                    <a:pt x="694870" y="512081"/>
                  </a:lnTo>
                  <a:lnTo>
                    <a:pt x="697422" y="505853"/>
                  </a:lnTo>
                  <a:cubicBezTo>
                    <a:pt x="699188" y="503914"/>
                    <a:pt x="700758" y="505207"/>
                    <a:pt x="701542" y="512316"/>
                  </a:cubicBezTo>
                  <a:cubicBezTo>
                    <a:pt x="699974" y="526533"/>
                    <a:pt x="699974" y="542043"/>
                    <a:pt x="701542" y="543335"/>
                  </a:cubicBezTo>
                  <a:cubicBezTo>
                    <a:pt x="701542" y="547213"/>
                    <a:pt x="701542" y="542043"/>
                    <a:pt x="699974" y="542043"/>
                  </a:cubicBezTo>
                  <a:lnTo>
                    <a:pt x="701542" y="558845"/>
                  </a:lnTo>
                  <a:cubicBezTo>
                    <a:pt x="698404" y="562723"/>
                    <a:pt x="698404" y="530411"/>
                    <a:pt x="695264" y="538165"/>
                  </a:cubicBezTo>
                  <a:cubicBezTo>
                    <a:pt x="696834" y="529118"/>
                    <a:pt x="698404" y="532995"/>
                    <a:pt x="696834" y="514901"/>
                  </a:cubicBezTo>
                  <a:cubicBezTo>
                    <a:pt x="695264" y="501976"/>
                    <a:pt x="695264" y="529118"/>
                    <a:pt x="693696" y="534288"/>
                  </a:cubicBezTo>
                  <a:cubicBezTo>
                    <a:pt x="692126" y="520071"/>
                    <a:pt x="692126" y="520071"/>
                    <a:pt x="692126" y="518778"/>
                  </a:cubicBezTo>
                  <a:lnTo>
                    <a:pt x="692912" y="516862"/>
                  </a:lnTo>
                  <a:lnTo>
                    <a:pt x="692468" y="516411"/>
                  </a:lnTo>
                  <a:cubicBezTo>
                    <a:pt x="692124" y="514580"/>
                    <a:pt x="692124" y="511529"/>
                    <a:pt x="692124" y="506646"/>
                  </a:cubicBezTo>
                  <a:cubicBezTo>
                    <a:pt x="692124" y="499322"/>
                    <a:pt x="694870" y="494439"/>
                    <a:pt x="694870" y="487115"/>
                  </a:cubicBezTo>
                  <a:close/>
                  <a:moveTo>
                    <a:pt x="697620" y="481620"/>
                  </a:moveTo>
                  <a:cubicBezTo>
                    <a:pt x="700366" y="484155"/>
                    <a:pt x="700366" y="485423"/>
                    <a:pt x="700366" y="487958"/>
                  </a:cubicBezTo>
                  <a:cubicBezTo>
                    <a:pt x="697620" y="496830"/>
                    <a:pt x="697620" y="490492"/>
                    <a:pt x="697620" y="481620"/>
                  </a:cubicBezTo>
                  <a:close/>
                  <a:moveTo>
                    <a:pt x="465332" y="478873"/>
                  </a:moveTo>
                  <a:lnTo>
                    <a:pt x="464138" y="485557"/>
                  </a:lnTo>
                  <a:lnTo>
                    <a:pt x="464242" y="483999"/>
                  </a:lnTo>
                  <a:cubicBezTo>
                    <a:pt x="464708" y="482291"/>
                    <a:pt x="465332" y="480116"/>
                    <a:pt x="465332" y="478873"/>
                  </a:cubicBezTo>
                  <a:close/>
                  <a:moveTo>
                    <a:pt x="343316" y="465139"/>
                  </a:moveTo>
                  <a:lnTo>
                    <a:pt x="343316" y="469718"/>
                  </a:lnTo>
                  <a:lnTo>
                    <a:pt x="340568" y="467887"/>
                  </a:lnTo>
                  <a:close/>
                  <a:moveTo>
                    <a:pt x="692194" y="461500"/>
                  </a:moveTo>
                  <a:lnTo>
                    <a:pt x="692810" y="466030"/>
                  </a:lnTo>
                  <a:cubicBezTo>
                    <a:pt x="693152" y="466921"/>
                    <a:pt x="693496" y="466327"/>
                    <a:pt x="693496" y="462170"/>
                  </a:cubicBezTo>
                  <a:cubicBezTo>
                    <a:pt x="693496" y="475234"/>
                    <a:pt x="693496" y="481173"/>
                    <a:pt x="693496" y="485924"/>
                  </a:cubicBezTo>
                  <a:lnTo>
                    <a:pt x="692166" y="461762"/>
                  </a:lnTo>
                  <a:close/>
                  <a:moveTo>
                    <a:pt x="692124" y="460982"/>
                  </a:moveTo>
                  <a:lnTo>
                    <a:pt x="692166" y="461762"/>
                  </a:lnTo>
                  <a:lnTo>
                    <a:pt x="692124" y="462170"/>
                  </a:lnTo>
                  <a:close/>
                  <a:moveTo>
                    <a:pt x="692124" y="460982"/>
                  </a:moveTo>
                  <a:lnTo>
                    <a:pt x="692238" y="461081"/>
                  </a:lnTo>
                  <a:lnTo>
                    <a:pt x="692194" y="461500"/>
                  </a:lnTo>
                  <a:close/>
                  <a:moveTo>
                    <a:pt x="689380" y="459651"/>
                  </a:moveTo>
                  <a:cubicBezTo>
                    <a:pt x="689380" y="463313"/>
                    <a:pt x="689380" y="465755"/>
                    <a:pt x="689380" y="469417"/>
                  </a:cubicBezTo>
                  <a:cubicBezTo>
                    <a:pt x="686636" y="468196"/>
                    <a:pt x="689380" y="462093"/>
                    <a:pt x="689380" y="459651"/>
                  </a:cubicBezTo>
                  <a:close/>
                  <a:moveTo>
                    <a:pt x="694870" y="451481"/>
                  </a:moveTo>
                  <a:cubicBezTo>
                    <a:pt x="696244" y="459795"/>
                    <a:pt x="696244" y="456232"/>
                    <a:pt x="696244" y="471671"/>
                  </a:cubicBezTo>
                  <a:cubicBezTo>
                    <a:pt x="694870" y="479985"/>
                    <a:pt x="694870" y="466921"/>
                    <a:pt x="693496" y="462170"/>
                  </a:cubicBezTo>
                  <a:cubicBezTo>
                    <a:pt x="693496" y="443167"/>
                    <a:pt x="696244" y="477610"/>
                    <a:pt x="694870" y="451481"/>
                  </a:cubicBezTo>
                  <a:close/>
                  <a:moveTo>
                    <a:pt x="693496" y="449106"/>
                  </a:moveTo>
                  <a:cubicBezTo>
                    <a:pt x="693496" y="452669"/>
                    <a:pt x="693496" y="457419"/>
                    <a:pt x="693496" y="462170"/>
                  </a:cubicBezTo>
                  <a:lnTo>
                    <a:pt x="692238" y="461081"/>
                  </a:lnTo>
                  <a:close/>
                  <a:moveTo>
                    <a:pt x="690296" y="416316"/>
                  </a:moveTo>
                  <a:cubicBezTo>
                    <a:pt x="690296" y="426081"/>
                    <a:pt x="690296" y="433405"/>
                    <a:pt x="690296" y="441950"/>
                  </a:cubicBezTo>
                  <a:cubicBezTo>
                    <a:pt x="690296" y="434626"/>
                    <a:pt x="688466" y="426081"/>
                    <a:pt x="686636" y="418757"/>
                  </a:cubicBezTo>
                  <a:cubicBezTo>
                    <a:pt x="688466" y="423640"/>
                    <a:pt x="690296" y="410212"/>
                    <a:pt x="690296" y="416316"/>
                  </a:cubicBezTo>
                  <a:close/>
                  <a:moveTo>
                    <a:pt x="553460" y="410946"/>
                  </a:moveTo>
                  <a:lnTo>
                    <a:pt x="553908" y="411769"/>
                  </a:lnTo>
                  <a:lnTo>
                    <a:pt x="553598" y="411968"/>
                  </a:lnTo>
                  <a:close/>
                  <a:moveTo>
                    <a:pt x="541434" y="404313"/>
                  </a:moveTo>
                  <a:cubicBezTo>
                    <a:pt x="545800" y="414876"/>
                    <a:pt x="547984" y="415808"/>
                    <a:pt x="549542" y="414565"/>
                  </a:cubicBezTo>
                  <a:lnTo>
                    <a:pt x="553598" y="411968"/>
                  </a:lnTo>
                  <a:lnTo>
                    <a:pt x="553908" y="414255"/>
                  </a:lnTo>
                  <a:lnTo>
                    <a:pt x="561394" y="431652"/>
                  </a:lnTo>
                  <a:lnTo>
                    <a:pt x="561394" y="435380"/>
                  </a:lnTo>
                  <a:cubicBezTo>
                    <a:pt x="563888" y="441593"/>
                    <a:pt x="566384" y="450292"/>
                    <a:pt x="568880" y="458991"/>
                  </a:cubicBezTo>
                  <a:cubicBezTo>
                    <a:pt x="567632" y="455263"/>
                    <a:pt x="567632" y="457748"/>
                    <a:pt x="567632" y="457748"/>
                  </a:cubicBezTo>
                  <a:cubicBezTo>
                    <a:pt x="571374" y="460233"/>
                    <a:pt x="580106" y="492543"/>
                    <a:pt x="583850" y="496271"/>
                  </a:cubicBezTo>
                  <a:cubicBezTo>
                    <a:pt x="583850" y="506212"/>
                    <a:pt x="591334" y="517396"/>
                    <a:pt x="591334" y="524852"/>
                  </a:cubicBezTo>
                  <a:cubicBezTo>
                    <a:pt x="591334" y="527337"/>
                    <a:pt x="592582" y="529823"/>
                    <a:pt x="595078" y="533551"/>
                  </a:cubicBezTo>
                  <a:cubicBezTo>
                    <a:pt x="595078" y="529823"/>
                    <a:pt x="595078" y="527337"/>
                    <a:pt x="596326" y="536036"/>
                  </a:cubicBezTo>
                  <a:cubicBezTo>
                    <a:pt x="596326" y="536036"/>
                    <a:pt x="596326" y="536036"/>
                    <a:pt x="597572" y="537279"/>
                  </a:cubicBezTo>
                  <a:lnTo>
                    <a:pt x="596326" y="541007"/>
                  </a:lnTo>
                  <a:lnTo>
                    <a:pt x="603532" y="558956"/>
                  </a:lnTo>
                  <a:lnTo>
                    <a:pt x="603810" y="560889"/>
                  </a:lnTo>
                  <a:cubicBezTo>
                    <a:pt x="605058" y="562132"/>
                    <a:pt x="605058" y="563375"/>
                    <a:pt x="605058" y="564617"/>
                  </a:cubicBezTo>
                  <a:cubicBezTo>
                    <a:pt x="605058" y="563375"/>
                    <a:pt x="605058" y="562132"/>
                    <a:pt x="605058" y="562132"/>
                  </a:cubicBezTo>
                  <a:cubicBezTo>
                    <a:pt x="605058" y="567102"/>
                    <a:pt x="606306" y="572073"/>
                    <a:pt x="608800" y="578286"/>
                  </a:cubicBezTo>
                  <a:cubicBezTo>
                    <a:pt x="611920" y="591334"/>
                    <a:pt x="617220" y="605314"/>
                    <a:pt x="622522" y="619605"/>
                  </a:cubicBezTo>
                  <a:lnTo>
                    <a:pt x="633220" y="653268"/>
                  </a:lnTo>
                  <a:lnTo>
                    <a:pt x="641238" y="685777"/>
                  </a:lnTo>
                  <a:cubicBezTo>
                    <a:pt x="644044" y="696651"/>
                    <a:pt x="646852" y="706281"/>
                    <a:pt x="649970" y="713737"/>
                  </a:cubicBezTo>
                  <a:lnTo>
                    <a:pt x="651216" y="711252"/>
                  </a:lnTo>
                  <a:cubicBezTo>
                    <a:pt x="657454" y="728649"/>
                    <a:pt x="662444" y="742318"/>
                    <a:pt x="666188" y="755987"/>
                  </a:cubicBezTo>
                  <a:lnTo>
                    <a:pt x="667436" y="755987"/>
                  </a:lnTo>
                  <a:cubicBezTo>
                    <a:pt x="671178" y="767171"/>
                    <a:pt x="676168" y="783326"/>
                    <a:pt x="681158" y="796995"/>
                  </a:cubicBezTo>
                  <a:cubicBezTo>
                    <a:pt x="683654" y="804451"/>
                    <a:pt x="684900" y="811907"/>
                    <a:pt x="687396" y="818121"/>
                  </a:cubicBezTo>
                  <a:cubicBezTo>
                    <a:pt x="687396" y="820606"/>
                    <a:pt x="687396" y="820606"/>
                    <a:pt x="687396" y="820606"/>
                  </a:cubicBezTo>
                  <a:lnTo>
                    <a:pt x="687396" y="821849"/>
                  </a:lnTo>
                  <a:cubicBezTo>
                    <a:pt x="687396" y="823091"/>
                    <a:pt x="687396" y="823091"/>
                    <a:pt x="687396" y="824334"/>
                  </a:cubicBezTo>
                  <a:cubicBezTo>
                    <a:pt x="687396" y="824334"/>
                    <a:pt x="688644" y="825577"/>
                    <a:pt x="688644" y="828062"/>
                  </a:cubicBezTo>
                  <a:cubicBezTo>
                    <a:pt x="688644" y="830547"/>
                    <a:pt x="691138" y="834275"/>
                    <a:pt x="691138" y="834275"/>
                  </a:cubicBezTo>
                  <a:lnTo>
                    <a:pt x="691138" y="841731"/>
                  </a:lnTo>
                  <a:cubicBezTo>
                    <a:pt x="693634" y="845459"/>
                    <a:pt x="693634" y="849187"/>
                    <a:pt x="694880" y="850430"/>
                  </a:cubicBezTo>
                  <a:cubicBezTo>
                    <a:pt x="693634" y="847945"/>
                    <a:pt x="693634" y="845459"/>
                    <a:pt x="693634" y="842974"/>
                  </a:cubicBezTo>
                  <a:cubicBezTo>
                    <a:pt x="694880" y="844217"/>
                    <a:pt x="694880" y="835518"/>
                    <a:pt x="694880" y="829305"/>
                  </a:cubicBezTo>
                  <a:cubicBezTo>
                    <a:pt x="694880" y="826819"/>
                    <a:pt x="694880" y="823091"/>
                    <a:pt x="694880" y="819363"/>
                  </a:cubicBezTo>
                  <a:cubicBezTo>
                    <a:pt x="693634" y="813150"/>
                    <a:pt x="693634" y="805694"/>
                    <a:pt x="693634" y="799481"/>
                  </a:cubicBezTo>
                  <a:lnTo>
                    <a:pt x="694880" y="799481"/>
                  </a:lnTo>
                  <a:lnTo>
                    <a:pt x="693634" y="770899"/>
                  </a:lnTo>
                  <a:cubicBezTo>
                    <a:pt x="694880" y="778355"/>
                    <a:pt x="693634" y="764686"/>
                    <a:pt x="693634" y="755987"/>
                  </a:cubicBezTo>
                  <a:cubicBezTo>
                    <a:pt x="692386" y="747289"/>
                    <a:pt x="693634" y="732377"/>
                    <a:pt x="693634" y="722436"/>
                  </a:cubicBezTo>
                  <a:lnTo>
                    <a:pt x="693634" y="703796"/>
                  </a:lnTo>
                  <a:cubicBezTo>
                    <a:pt x="694880" y="724921"/>
                    <a:pt x="694880" y="702553"/>
                    <a:pt x="697376" y="701310"/>
                  </a:cubicBezTo>
                  <a:lnTo>
                    <a:pt x="694880" y="690126"/>
                  </a:lnTo>
                  <a:cubicBezTo>
                    <a:pt x="696128" y="686398"/>
                    <a:pt x="697376" y="697582"/>
                    <a:pt x="697376" y="688884"/>
                  </a:cubicBezTo>
                  <a:cubicBezTo>
                    <a:pt x="696128" y="681428"/>
                    <a:pt x="696128" y="659060"/>
                    <a:pt x="694880" y="651604"/>
                  </a:cubicBezTo>
                  <a:cubicBezTo>
                    <a:pt x="694880" y="652846"/>
                    <a:pt x="694880" y="655332"/>
                    <a:pt x="693634" y="659060"/>
                  </a:cubicBezTo>
                  <a:cubicBezTo>
                    <a:pt x="693634" y="657817"/>
                    <a:pt x="693634" y="656574"/>
                    <a:pt x="693634" y="655332"/>
                  </a:cubicBezTo>
                  <a:cubicBezTo>
                    <a:pt x="693634" y="640420"/>
                    <a:pt x="693634" y="646633"/>
                    <a:pt x="692386" y="646633"/>
                  </a:cubicBezTo>
                  <a:cubicBezTo>
                    <a:pt x="694880" y="630478"/>
                    <a:pt x="693634" y="621780"/>
                    <a:pt x="696128" y="609353"/>
                  </a:cubicBezTo>
                  <a:cubicBezTo>
                    <a:pt x="694882" y="617430"/>
                    <a:pt x="694570" y="608110"/>
                    <a:pt x="694414" y="598014"/>
                  </a:cubicBezTo>
                  <a:lnTo>
                    <a:pt x="694352" y="594116"/>
                  </a:lnTo>
                  <a:lnTo>
                    <a:pt x="693954" y="595680"/>
                  </a:lnTo>
                  <a:cubicBezTo>
                    <a:pt x="693954" y="590510"/>
                    <a:pt x="693496" y="585340"/>
                    <a:pt x="693496" y="581786"/>
                  </a:cubicBezTo>
                  <a:lnTo>
                    <a:pt x="693672" y="581464"/>
                  </a:lnTo>
                  <a:lnTo>
                    <a:pt x="694258" y="573005"/>
                  </a:lnTo>
                  <a:lnTo>
                    <a:pt x="694870" y="565975"/>
                  </a:lnTo>
                  <a:lnTo>
                    <a:pt x="694880" y="565860"/>
                  </a:lnTo>
                  <a:lnTo>
                    <a:pt x="695510" y="578092"/>
                  </a:lnTo>
                  <a:lnTo>
                    <a:pt x="695762" y="577628"/>
                  </a:lnTo>
                  <a:lnTo>
                    <a:pt x="695692" y="581636"/>
                  </a:lnTo>
                  <a:lnTo>
                    <a:pt x="697376" y="614324"/>
                  </a:lnTo>
                  <a:lnTo>
                    <a:pt x="697620" y="611651"/>
                  </a:lnTo>
                  <a:lnTo>
                    <a:pt x="698624" y="600654"/>
                  </a:lnTo>
                  <a:cubicBezTo>
                    <a:pt x="701118" y="609353"/>
                    <a:pt x="697376" y="630478"/>
                    <a:pt x="698624" y="637934"/>
                  </a:cubicBezTo>
                  <a:cubicBezTo>
                    <a:pt x="698624" y="632964"/>
                    <a:pt x="698624" y="621780"/>
                    <a:pt x="698624" y="621780"/>
                  </a:cubicBezTo>
                  <a:lnTo>
                    <a:pt x="697376" y="624265"/>
                  </a:lnTo>
                  <a:lnTo>
                    <a:pt x="697620" y="633741"/>
                  </a:lnTo>
                  <a:lnTo>
                    <a:pt x="698624" y="672729"/>
                  </a:lnTo>
                  <a:cubicBezTo>
                    <a:pt x="699872" y="660302"/>
                    <a:pt x="699872" y="688884"/>
                    <a:pt x="701118" y="678942"/>
                  </a:cubicBezTo>
                  <a:lnTo>
                    <a:pt x="701118" y="669001"/>
                  </a:lnTo>
                  <a:cubicBezTo>
                    <a:pt x="702366" y="664030"/>
                    <a:pt x="702366" y="673972"/>
                    <a:pt x="702366" y="680185"/>
                  </a:cubicBezTo>
                  <a:cubicBezTo>
                    <a:pt x="701118" y="712494"/>
                    <a:pt x="702366" y="772142"/>
                    <a:pt x="701118" y="783326"/>
                  </a:cubicBezTo>
                  <a:cubicBezTo>
                    <a:pt x="702366" y="775870"/>
                    <a:pt x="701118" y="764686"/>
                    <a:pt x="701118" y="758473"/>
                  </a:cubicBezTo>
                  <a:lnTo>
                    <a:pt x="699872" y="773385"/>
                  </a:lnTo>
                  <a:cubicBezTo>
                    <a:pt x="699872" y="760958"/>
                    <a:pt x="701118" y="752259"/>
                    <a:pt x="701118" y="733620"/>
                  </a:cubicBezTo>
                  <a:cubicBezTo>
                    <a:pt x="699872" y="737347"/>
                    <a:pt x="698624" y="722436"/>
                    <a:pt x="697376" y="737347"/>
                  </a:cubicBezTo>
                  <a:cubicBezTo>
                    <a:pt x="694880" y="772142"/>
                    <a:pt x="699872" y="765929"/>
                    <a:pt x="698624" y="806937"/>
                  </a:cubicBezTo>
                  <a:cubicBezTo>
                    <a:pt x="699872" y="810665"/>
                    <a:pt x="697376" y="799481"/>
                    <a:pt x="697376" y="820606"/>
                  </a:cubicBezTo>
                  <a:lnTo>
                    <a:pt x="697620" y="822632"/>
                  </a:lnTo>
                  <a:lnTo>
                    <a:pt x="701118" y="851673"/>
                  </a:lnTo>
                  <a:cubicBezTo>
                    <a:pt x="702366" y="864099"/>
                    <a:pt x="702366" y="875283"/>
                    <a:pt x="704862" y="880254"/>
                  </a:cubicBezTo>
                  <a:lnTo>
                    <a:pt x="704862" y="887710"/>
                  </a:lnTo>
                  <a:cubicBezTo>
                    <a:pt x="704862" y="877769"/>
                    <a:pt x="703614" y="890195"/>
                    <a:pt x="702366" y="890195"/>
                  </a:cubicBezTo>
                  <a:cubicBezTo>
                    <a:pt x="702366" y="896409"/>
                    <a:pt x="702366" y="902622"/>
                    <a:pt x="702366" y="908835"/>
                  </a:cubicBezTo>
                  <a:cubicBezTo>
                    <a:pt x="697376" y="888953"/>
                    <a:pt x="693634" y="874041"/>
                    <a:pt x="686148" y="850430"/>
                  </a:cubicBezTo>
                  <a:cubicBezTo>
                    <a:pt x="684900" y="847945"/>
                    <a:pt x="684900" y="842974"/>
                    <a:pt x="684900" y="842974"/>
                  </a:cubicBezTo>
                  <a:cubicBezTo>
                    <a:pt x="681158" y="833033"/>
                    <a:pt x="672426" y="813150"/>
                    <a:pt x="672426" y="819363"/>
                  </a:cubicBezTo>
                  <a:cubicBezTo>
                    <a:pt x="667436" y="803209"/>
                    <a:pt x="667436" y="801966"/>
                    <a:pt x="663692" y="789539"/>
                  </a:cubicBezTo>
                  <a:cubicBezTo>
                    <a:pt x="667436" y="810665"/>
                    <a:pt x="662444" y="784569"/>
                    <a:pt x="658702" y="783326"/>
                  </a:cubicBezTo>
                  <a:cubicBezTo>
                    <a:pt x="654960" y="769657"/>
                    <a:pt x="658702" y="778355"/>
                    <a:pt x="657454" y="772142"/>
                  </a:cubicBezTo>
                  <a:cubicBezTo>
                    <a:pt x="657454" y="769657"/>
                    <a:pt x="653712" y="764686"/>
                    <a:pt x="653712" y="764686"/>
                  </a:cubicBezTo>
                  <a:cubicBezTo>
                    <a:pt x="652464" y="754745"/>
                    <a:pt x="663692" y="779598"/>
                    <a:pt x="662444" y="768414"/>
                  </a:cubicBezTo>
                  <a:cubicBezTo>
                    <a:pt x="661198" y="760958"/>
                    <a:pt x="653712" y="731134"/>
                    <a:pt x="653712" y="728649"/>
                  </a:cubicBezTo>
                  <a:cubicBezTo>
                    <a:pt x="649970" y="722436"/>
                    <a:pt x="642484" y="727406"/>
                    <a:pt x="643732" y="737347"/>
                  </a:cubicBezTo>
                  <a:cubicBezTo>
                    <a:pt x="642484" y="737347"/>
                    <a:pt x="639990" y="724921"/>
                    <a:pt x="638742" y="718708"/>
                  </a:cubicBezTo>
                  <a:cubicBezTo>
                    <a:pt x="636246" y="700068"/>
                    <a:pt x="628762" y="692612"/>
                    <a:pt x="626266" y="677700"/>
                  </a:cubicBezTo>
                  <a:lnTo>
                    <a:pt x="630008" y="687641"/>
                  </a:lnTo>
                  <a:cubicBezTo>
                    <a:pt x="630008" y="686398"/>
                    <a:pt x="622524" y="664030"/>
                    <a:pt x="620028" y="661545"/>
                  </a:cubicBezTo>
                  <a:cubicBezTo>
                    <a:pt x="621276" y="660302"/>
                    <a:pt x="627514" y="671486"/>
                    <a:pt x="626266" y="664030"/>
                  </a:cubicBezTo>
                  <a:cubicBezTo>
                    <a:pt x="618780" y="637934"/>
                    <a:pt x="607552" y="615566"/>
                    <a:pt x="606306" y="616809"/>
                  </a:cubicBezTo>
                  <a:lnTo>
                    <a:pt x="620028" y="656574"/>
                  </a:lnTo>
                  <a:cubicBezTo>
                    <a:pt x="618780" y="659060"/>
                    <a:pt x="610048" y="629236"/>
                    <a:pt x="608800" y="630478"/>
                  </a:cubicBezTo>
                  <a:lnTo>
                    <a:pt x="597572" y="594441"/>
                  </a:lnTo>
                  <a:cubicBezTo>
                    <a:pt x="598820" y="598169"/>
                    <a:pt x="603810" y="613081"/>
                    <a:pt x="602562" y="606868"/>
                  </a:cubicBezTo>
                  <a:cubicBezTo>
                    <a:pt x="598820" y="591956"/>
                    <a:pt x="600068" y="598169"/>
                    <a:pt x="598820" y="588228"/>
                  </a:cubicBezTo>
                  <a:cubicBezTo>
                    <a:pt x="606306" y="605625"/>
                    <a:pt x="622524" y="636692"/>
                    <a:pt x="628762" y="647876"/>
                  </a:cubicBezTo>
                  <a:lnTo>
                    <a:pt x="621276" y="629236"/>
                  </a:lnTo>
                  <a:lnTo>
                    <a:pt x="620028" y="624265"/>
                  </a:lnTo>
                  <a:cubicBezTo>
                    <a:pt x="611296" y="600654"/>
                    <a:pt x="598820" y="579529"/>
                    <a:pt x="595078" y="573316"/>
                  </a:cubicBezTo>
                  <a:cubicBezTo>
                    <a:pt x="590088" y="558404"/>
                    <a:pt x="595078" y="563375"/>
                    <a:pt x="597572" y="565860"/>
                  </a:cubicBezTo>
                  <a:cubicBezTo>
                    <a:pt x="588840" y="538521"/>
                    <a:pt x="583850" y="541007"/>
                    <a:pt x="575116" y="511183"/>
                  </a:cubicBezTo>
                  <a:lnTo>
                    <a:pt x="577612" y="523609"/>
                  </a:lnTo>
                  <a:cubicBezTo>
                    <a:pt x="575116" y="516153"/>
                    <a:pt x="568880" y="492543"/>
                    <a:pt x="568880" y="495028"/>
                  </a:cubicBezTo>
                  <a:cubicBezTo>
                    <a:pt x="567632" y="488815"/>
                    <a:pt x="568880" y="482601"/>
                    <a:pt x="571374" y="488815"/>
                  </a:cubicBezTo>
                  <a:lnTo>
                    <a:pt x="560146" y="465204"/>
                  </a:lnTo>
                  <a:cubicBezTo>
                    <a:pt x="561394" y="467689"/>
                    <a:pt x="563888" y="465204"/>
                    <a:pt x="565136" y="466447"/>
                  </a:cubicBezTo>
                  <a:cubicBezTo>
                    <a:pt x="561394" y="457748"/>
                    <a:pt x="556404" y="451535"/>
                    <a:pt x="557652" y="457748"/>
                  </a:cubicBezTo>
                  <a:cubicBezTo>
                    <a:pt x="553908" y="437865"/>
                    <a:pt x="553908" y="442836"/>
                    <a:pt x="551414" y="425439"/>
                  </a:cubicBezTo>
                  <a:cubicBezTo>
                    <a:pt x="550166" y="419225"/>
                    <a:pt x="548918" y="427924"/>
                    <a:pt x="550166" y="431652"/>
                  </a:cubicBezTo>
                  <a:cubicBezTo>
                    <a:pt x="545176" y="419225"/>
                    <a:pt x="542680" y="410527"/>
                    <a:pt x="541434" y="404313"/>
                  </a:cubicBezTo>
                  <a:close/>
                  <a:moveTo>
                    <a:pt x="692124" y="399223"/>
                  </a:moveTo>
                  <a:cubicBezTo>
                    <a:pt x="693038" y="399801"/>
                    <a:pt x="693496" y="399801"/>
                    <a:pt x="693726" y="401102"/>
                  </a:cubicBezTo>
                  <a:lnTo>
                    <a:pt x="693824" y="405271"/>
                  </a:lnTo>
                  <a:lnTo>
                    <a:pt x="694870" y="408992"/>
                  </a:lnTo>
                  <a:lnTo>
                    <a:pt x="693836" y="405773"/>
                  </a:lnTo>
                  <a:lnTo>
                    <a:pt x="693954" y="410787"/>
                  </a:lnTo>
                  <a:lnTo>
                    <a:pt x="695786" y="409631"/>
                  </a:lnTo>
                  <a:lnTo>
                    <a:pt x="693992" y="419821"/>
                  </a:lnTo>
                  <a:lnTo>
                    <a:pt x="694870" y="420981"/>
                  </a:lnTo>
                  <a:cubicBezTo>
                    <a:pt x="694870" y="430209"/>
                    <a:pt x="694870" y="438119"/>
                    <a:pt x="694870" y="447347"/>
                  </a:cubicBezTo>
                  <a:cubicBezTo>
                    <a:pt x="694870" y="439437"/>
                    <a:pt x="692124" y="431527"/>
                    <a:pt x="692124" y="426254"/>
                  </a:cubicBezTo>
                  <a:cubicBezTo>
                    <a:pt x="692124" y="420980"/>
                    <a:pt x="692810" y="419333"/>
                    <a:pt x="693498" y="419168"/>
                  </a:cubicBezTo>
                  <a:lnTo>
                    <a:pt x="693928" y="419735"/>
                  </a:lnTo>
                  <a:lnTo>
                    <a:pt x="692272" y="400908"/>
                  </a:lnTo>
                  <a:lnTo>
                    <a:pt x="692124" y="400447"/>
                  </a:lnTo>
                  <a:lnTo>
                    <a:pt x="692124" y="399228"/>
                  </a:lnTo>
                  <a:lnTo>
                    <a:pt x="692124" y="399226"/>
                  </a:lnTo>
                  <a:close/>
                  <a:moveTo>
                    <a:pt x="153446" y="383191"/>
                  </a:moveTo>
                  <a:lnTo>
                    <a:pt x="152200" y="386916"/>
                  </a:lnTo>
                  <a:cubicBezTo>
                    <a:pt x="152200" y="388159"/>
                    <a:pt x="151888" y="389712"/>
                    <a:pt x="151888" y="389712"/>
                  </a:cubicBezTo>
                  <a:close/>
                  <a:moveTo>
                    <a:pt x="532830" y="382745"/>
                  </a:moveTo>
                  <a:lnTo>
                    <a:pt x="542442" y="395670"/>
                  </a:lnTo>
                  <a:lnTo>
                    <a:pt x="541070" y="403425"/>
                  </a:lnTo>
                  <a:cubicBezTo>
                    <a:pt x="538324" y="396962"/>
                    <a:pt x="536950" y="391793"/>
                    <a:pt x="532830" y="382745"/>
                  </a:cubicBezTo>
                  <a:close/>
                  <a:moveTo>
                    <a:pt x="686636" y="371759"/>
                  </a:moveTo>
                  <a:lnTo>
                    <a:pt x="689380" y="386863"/>
                  </a:lnTo>
                  <a:lnTo>
                    <a:pt x="686636" y="379998"/>
                  </a:lnTo>
                  <a:close/>
                  <a:moveTo>
                    <a:pt x="694870" y="355282"/>
                  </a:moveTo>
                  <a:lnTo>
                    <a:pt x="694870" y="364699"/>
                  </a:lnTo>
                  <a:lnTo>
                    <a:pt x="692124" y="363129"/>
                  </a:lnTo>
                  <a:close/>
                  <a:moveTo>
                    <a:pt x="163428" y="348393"/>
                  </a:moveTo>
                  <a:lnTo>
                    <a:pt x="163010" y="350179"/>
                  </a:lnTo>
                  <a:lnTo>
                    <a:pt x="163078" y="348742"/>
                  </a:lnTo>
                  <a:close/>
                  <a:moveTo>
                    <a:pt x="512740" y="343423"/>
                  </a:moveTo>
                  <a:cubicBezTo>
                    <a:pt x="511492" y="347151"/>
                    <a:pt x="510244" y="348393"/>
                    <a:pt x="511492" y="349636"/>
                  </a:cubicBezTo>
                  <a:lnTo>
                    <a:pt x="511992" y="346902"/>
                  </a:lnTo>
                  <a:close/>
                  <a:moveTo>
                    <a:pt x="164674" y="339695"/>
                  </a:moveTo>
                  <a:cubicBezTo>
                    <a:pt x="165922" y="335346"/>
                    <a:pt x="164052" y="342802"/>
                    <a:pt x="163116" y="347928"/>
                  </a:cubicBezTo>
                  <a:lnTo>
                    <a:pt x="163078" y="348742"/>
                  </a:lnTo>
                  <a:lnTo>
                    <a:pt x="160932" y="350879"/>
                  </a:lnTo>
                  <a:close/>
                  <a:moveTo>
                    <a:pt x="302122" y="335891"/>
                  </a:moveTo>
                  <a:cubicBezTo>
                    <a:pt x="304318" y="333306"/>
                    <a:pt x="303220" y="341061"/>
                    <a:pt x="306514" y="353986"/>
                  </a:cubicBezTo>
                  <a:cubicBezTo>
                    <a:pt x="305416" y="348816"/>
                    <a:pt x="303220" y="341061"/>
                    <a:pt x="302122" y="335891"/>
                  </a:cubicBezTo>
                  <a:close/>
                  <a:moveTo>
                    <a:pt x="516482" y="333481"/>
                  </a:moveTo>
                  <a:lnTo>
                    <a:pt x="515234" y="335967"/>
                  </a:lnTo>
                  <a:lnTo>
                    <a:pt x="515982" y="333979"/>
                  </a:lnTo>
                  <a:close/>
                  <a:moveTo>
                    <a:pt x="696072" y="328244"/>
                  </a:moveTo>
                  <a:cubicBezTo>
                    <a:pt x="696244" y="328844"/>
                    <a:pt x="696244" y="330046"/>
                    <a:pt x="696244" y="330046"/>
                  </a:cubicBezTo>
                  <a:lnTo>
                    <a:pt x="696016" y="328328"/>
                  </a:lnTo>
                  <a:close/>
                  <a:moveTo>
                    <a:pt x="695386" y="323587"/>
                  </a:moveTo>
                  <a:lnTo>
                    <a:pt x="696016" y="328328"/>
                  </a:lnTo>
                  <a:lnTo>
                    <a:pt x="694870" y="330046"/>
                  </a:lnTo>
                  <a:cubicBezTo>
                    <a:pt x="694870" y="337256"/>
                    <a:pt x="696244" y="338457"/>
                    <a:pt x="696244" y="339659"/>
                  </a:cubicBezTo>
                  <a:lnTo>
                    <a:pt x="694870" y="344067"/>
                  </a:lnTo>
                  <a:lnTo>
                    <a:pt x="694870" y="353905"/>
                  </a:lnTo>
                  <a:lnTo>
                    <a:pt x="693740" y="347691"/>
                  </a:lnTo>
                  <a:lnTo>
                    <a:pt x="692124" y="352876"/>
                  </a:lnTo>
                  <a:cubicBezTo>
                    <a:pt x="692124" y="353477"/>
                    <a:pt x="692466" y="350473"/>
                    <a:pt x="692982" y="346117"/>
                  </a:cubicBezTo>
                  <a:lnTo>
                    <a:pt x="693176" y="344588"/>
                  </a:lnTo>
                  <a:lnTo>
                    <a:pt x="692124" y="338801"/>
                  </a:lnTo>
                  <a:cubicBezTo>
                    <a:pt x="692124" y="340861"/>
                    <a:pt x="692810" y="341204"/>
                    <a:pt x="693498" y="340861"/>
                  </a:cubicBezTo>
                  <a:lnTo>
                    <a:pt x="693684" y="340580"/>
                  </a:lnTo>
                  <a:lnTo>
                    <a:pt x="693964" y="338388"/>
                  </a:lnTo>
                  <a:lnTo>
                    <a:pt x="692124" y="329188"/>
                  </a:lnTo>
                  <a:cubicBezTo>
                    <a:pt x="692124" y="328501"/>
                    <a:pt x="692810" y="328844"/>
                    <a:pt x="693498" y="330904"/>
                  </a:cubicBezTo>
                  <a:lnTo>
                    <a:pt x="694168" y="336776"/>
                  </a:lnTo>
                  <a:lnTo>
                    <a:pt x="694870" y="331248"/>
                  </a:lnTo>
                  <a:lnTo>
                    <a:pt x="693496" y="328844"/>
                  </a:lnTo>
                  <a:cubicBezTo>
                    <a:pt x="694184" y="322836"/>
                    <a:pt x="694870" y="322236"/>
                    <a:pt x="695386" y="323587"/>
                  </a:cubicBezTo>
                  <a:close/>
                  <a:moveTo>
                    <a:pt x="690296" y="316829"/>
                  </a:moveTo>
                  <a:lnTo>
                    <a:pt x="690296" y="326440"/>
                  </a:lnTo>
                  <a:cubicBezTo>
                    <a:pt x="690296" y="326440"/>
                    <a:pt x="688466" y="331933"/>
                    <a:pt x="686636" y="330560"/>
                  </a:cubicBezTo>
                  <a:cubicBezTo>
                    <a:pt x="688466" y="330560"/>
                    <a:pt x="688466" y="320948"/>
                    <a:pt x="690296" y="316829"/>
                  </a:cubicBezTo>
                  <a:close/>
                  <a:moveTo>
                    <a:pt x="692124" y="305846"/>
                  </a:moveTo>
                  <a:cubicBezTo>
                    <a:pt x="694870" y="318205"/>
                    <a:pt x="694870" y="309965"/>
                    <a:pt x="696244" y="315458"/>
                  </a:cubicBezTo>
                  <a:cubicBezTo>
                    <a:pt x="694870" y="331937"/>
                    <a:pt x="693496" y="315458"/>
                    <a:pt x="692124" y="305846"/>
                  </a:cubicBezTo>
                  <a:close/>
                  <a:moveTo>
                    <a:pt x="692124" y="250916"/>
                  </a:moveTo>
                  <a:lnTo>
                    <a:pt x="695786" y="273149"/>
                  </a:lnTo>
                  <a:lnTo>
                    <a:pt x="695786" y="277072"/>
                  </a:lnTo>
                  <a:close/>
                  <a:moveTo>
                    <a:pt x="688466" y="245417"/>
                  </a:moveTo>
                  <a:lnTo>
                    <a:pt x="690296" y="256403"/>
                  </a:lnTo>
                  <a:cubicBezTo>
                    <a:pt x="688466" y="263727"/>
                    <a:pt x="686636" y="266168"/>
                    <a:pt x="686636" y="253961"/>
                  </a:cubicBezTo>
                  <a:cubicBezTo>
                    <a:pt x="686636" y="257623"/>
                    <a:pt x="686636" y="247858"/>
                    <a:pt x="688466" y="245417"/>
                  </a:cubicBezTo>
                  <a:close/>
                  <a:moveTo>
                    <a:pt x="209586" y="237796"/>
                  </a:moveTo>
                  <a:cubicBezTo>
                    <a:pt x="207716" y="245562"/>
                    <a:pt x="206546" y="249834"/>
                    <a:pt x="205786" y="252086"/>
                  </a:cubicBezTo>
                  <a:lnTo>
                    <a:pt x="205448" y="252631"/>
                  </a:lnTo>
                  <a:close/>
                  <a:moveTo>
                    <a:pt x="694526" y="235746"/>
                  </a:moveTo>
                  <a:cubicBezTo>
                    <a:pt x="694870" y="234186"/>
                    <a:pt x="694870" y="234810"/>
                    <a:pt x="694870" y="240427"/>
                  </a:cubicBezTo>
                  <a:lnTo>
                    <a:pt x="694462" y="235973"/>
                  </a:lnTo>
                  <a:close/>
                  <a:moveTo>
                    <a:pt x="274652" y="228943"/>
                  </a:moveTo>
                  <a:lnTo>
                    <a:pt x="279048" y="234935"/>
                  </a:lnTo>
                  <a:cubicBezTo>
                    <a:pt x="277948" y="234935"/>
                    <a:pt x="277948" y="238930"/>
                    <a:pt x="274652" y="228943"/>
                  </a:cubicBezTo>
                  <a:close/>
                  <a:moveTo>
                    <a:pt x="693498" y="225447"/>
                  </a:moveTo>
                  <a:lnTo>
                    <a:pt x="694462" y="235973"/>
                  </a:lnTo>
                  <a:lnTo>
                    <a:pt x="692124" y="244172"/>
                  </a:lnTo>
                  <a:cubicBezTo>
                    <a:pt x="692124" y="232937"/>
                    <a:pt x="692810" y="226383"/>
                    <a:pt x="693498" y="225447"/>
                  </a:cubicBezTo>
                  <a:close/>
                  <a:moveTo>
                    <a:pt x="686636" y="212459"/>
                  </a:moveTo>
                  <a:cubicBezTo>
                    <a:pt x="689380" y="233138"/>
                    <a:pt x="689380" y="220214"/>
                    <a:pt x="686636" y="222799"/>
                  </a:cubicBezTo>
                  <a:cubicBezTo>
                    <a:pt x="686636" y="218921"/>
                    <a:pt x="686636" y="216336"/>
                    <a:pt x="686636" y="213751"/>
                  </a:cubicBezTo>
                  <a:close/>
                  <a:moveTo>
                    <a:pt x="697620" y="168518"/>
                  </a:moveTo>
                  <a:lnTo>
                    <a:pt x="700366" y="175110"/>
                  </a:lnTo>
                  <a:lnTo>
                    <a:pt x="697620" y="182801"/>
                  </a:lnTo>
                  <a:cubicBezTo>
                    <a:pt x="697620" y="183900"/>
                    <a:pt x="700366" y="171814"/>
                    <a:pt x="697620" y="168518"/>
                  </a:cubicBezTo>
                  <a:close/>
                  <a:moveTo>
                    <a:pt x="692124" y="124574"/>
                  </a:moveTo>
                  <a:lnTo>
                    <a:pt x="695786" y="130677"/>
                  </a:lnTo>
                  <a:lnTo>
                    <a:pt x="693954" y="134339"/>
                  </a:lnTo>
                  <a:cubicBezTo>
                    <a:pt x="693954" y="148987"/>
                    <a:pt x="695786" y="170959"/>
                    <a:pt x="693954" y="178283"/>
                  </a:cubicBezTo>
                  <a:cubicBezTo>
                    <a:pt x="693954" y="166076"/>
                    <a:pt x="693954" y="142884"/>
                    <a:pt x="692124" y="124574"/>
                  </a:cubicBezTo>
                  <a:close/>
                  <a:moveTo>
                    <a:pt x="250756" y="112286"/>
                  </a:moveTo>
                  <a:lnTo>
                    <a:pt x="251172" y="112700"/>
                  </a:lnTo>
                  <a:lnTo>
                    <a:pt x="252002" y="116014"/>
                  </a:lnTo>
                  <a:cubicBezTo>
                    <a:pt x="250756" y="114772"/>
                    <a:pt x="250756" y="113529"/>
                    <a:pt x="250756" y="112286"/>
                  </a:cubicBezTo>
                  <a:close/>
                  <a:moveTo>
                    <a:pt x="5496" y="86124"/>
                  </a:moveTo>
                  <a:lnTo>
                    <a:pt x="9158" y="96111"/>
                  </a:lnTo>
                  <a:lnTo>
                    <a:pt x="7328" y="93115"/>
                  </a:lnTo>
                  <a:close/>
                  <a:moveTo>
                    <a:pt x="0" y="64152"/>
                  </a:moveTo>
                  <a:lnTo>
                    <a:pt x="4120" y="70743"/>
                  </a:lnTo>
                  <a:lnTo>
                    <a:pt x="2746" y="74039"/>
                  </a:lnTo>
                  <a:cubicBezTo>
                    <a:pt x="2746" y="71842"/>
                    <a:pt x="0" y="67448"/>
                    <a:pt x="0" y="64152"/>
                  </a:cubicBezTo>
                  <a:close/>
                  <a:moveTo>
                    <a:pt x="249508" y="47668"/>
                  </a:moveTo>
                  <a:cubicBezTo>
                    <a:pt x="252002" y="50153"/>
                    <a:pt x="259488" y="79977"/>
                    <a:pt x="266974" y="108558"/>
                  </a:cubicBezTo>
                  <a:cubicBezTo>
                    <a:pt x="268220" y="118500"/>
                    <a:pt x="270716" y="128441"/>
                    <a:pt x="271964" y="138382"/>
                  </a:cubicBezTo>
                  <a:cubicBezTo>
                    <a:pt x="274458" y="148324"/>
                    <a:pt x="278202" y="158265"/>
                    <a:pt x="280696" y="166964"/>
                  </a:cubicBezTo>
                  <a:cubicBezTo>
                    <a:pt x="279448" y="163236"/>
                    <a:pt x="278202" y="163236"/>
                    <a:pt x="278202" y="163236"/>
                  </a:cubicBezTo>
                  <a:cubicBezTo>
                    <a:pt x="288182" y="194302"/>
                    <a:pt x="295666" y="235310"/>
                    <a:pt x="298162" y="242766"/>
                  </a:cubicBezTo>
                  <a:lnTo>
                    <a:pt x="298162" y="245252"/>
                  </a:lnTo>
                  <a:cubicBezTo>
                    <a:pt x="306894" y="272590"/>
                    <a:pt x="308142" y="275076"/>
                    <a:pt x="315628" y="308628"/>
                  </a:cubicBezTo>
                  <a:cubicBezTo>
                    <a:pt x="315628" y="308628"/>
                    <a:pt x="314380" y="303657"/>
                    <a:pt x="314380" y="309870"/>
                  </a:cubicBezTo>
                  <a:cubicBezTo>
                    <a:pt x="318122" y="317326"/>
                    <a:pt x="321866" y="324782"/>
                    <a:pt x="326856" y="347151"/>
                  </a:cubicBezTo>
                  <a:lnTo>
                    <a:pt x="325608" y="347151"/>
                  </a:lnTo>
                  <a:lnTo>
                    <a:pt x="335588" y="380703"/>
                  </a:lnTo>
                  <a:cubicBezTo>
                    <a:pt x="330598" y="381945"/>
                    <a:pt x="353054" y="440351"/>
                    <a:pt x="350558" y="452777"/>
                  </a:cubicBezTo>
                  <a:cubicBezTo>
                    <a:pt x="354302" y="458991"/>
                    <a:pt x="361786" y="483844"/>
                    <a:pt x="364282" y="496271"/>
                  </a:cubicBezTo>
                  <a:cubicBezTo>
                    <a:pt x="364282" y="496271"/>
                    <a:pt x="364282" y="496271"/>
                    <a:pt x="364282" y="497513"/>
                  </a:cubicBezTo>
                  <a:cubicBezTo>
                    <a:pt x="370520" y="511183"/>
                    <a:pt x="374262" y="537279"/>
                    <a:pt x="378004" y="552191"/>
                  </a:cubicBezTo>
                  <a:cubicBezTo>
                    <a:pt x="380500" y="562132"/>
                    <a:pt x="380500" y="557161"/>
                    <a:pt x="380500" y="552191"/>
                  </a:cubicBezTo>
                  <a:cubicBezTo>
                    <a:pt x="382996" y="572073"/>
                    <a:pt x="396718" y="605625"/>
                    <a:pt x="397966" y="611838"/>
                  </a:cubicBezTo>
                  <a:cubicBezTo>
                    <a:pt x="400460" y="626750"/>
                    <a:pt x="396718" y="618052"/>
                    <a:pt x="396718" y="621780"/>
                  </a:cubicBezTo>
                  <a:cubicBezTo>
                    <a:pt x="402956" y="642905"/>
                    <a:pt x="400460" y="616809"/>
                    <a:pt x="405450" y="646633"/>
                  </a:cubicBezTo>
                  <a:cubicBezTo>
                    <a:pt x="404204" y="642905"/>
                    <a:pt x="402956" y="636692"/>
                    <a:pt x="402956" y="639177"/>
                  </a:cubicBezTo>
                  <a:cubicBezTo>
                    <a:pt x="405450" y="650361"/>
                    <a:pt x="405450" y="671486"/>
                    <a:pt x="407946" y="678942"/>
                  </a:cubicBezTo>
                  <a:lnTo>
                    <a:pt x="407946" y="672729"/>
                  </a:lnTo>
                  <a:cubicBezTo>
                    <a:pt x="409194" y="676457"/>
                    <a:pt x="410440" y="681428"/>
                    <a:pt x="411688" y="688884"/>
                  </a:cubicBezTo>
                  <a:cubicBezTo>
                    <a:pt x="412936" y="695097"/>
                    <a:pt x="414184" y="703796"/>
                    <a:pt x="415432" y="708766"/>
                  </a:cubicBezTo>
                  <a:cubicBezTo>
                    <a:pt x="415432" y="705038"/>
                    <a:pt x="416678" y="701310"/>
                    <a:pt x="416678" y="697582"/>
                  </a:cubicBezTo>
                  <a:lnTo>
                    <a:pt x="415432" y="693854"/>
                  </a:lnTo>
                  <a:cubicBezTo>
                    <a:pt x="419174" y="686398"/>
                    <a:pt x="420422" y="682670"/>
                    <a:pt x="420422" y="680185"/>
                  </a:cubicBezTo>
                  <a:cubicBezTo>
                    <a:pt x="420422" y="678942"/>
                    <a:pt x="420422" y="677700"/>
                    <a:pt x="421668" y="675214"/>
                  </a:cubicBezTo>
                  <a:cubicBezTo>
                    <a:pt x="421668" y="672729"/>
                    <a:pt x="424164" y="667758"/>
                    <a:pt x="425412" y="660302"/>
                  </a:cubicBezTo>
                  <a:lnTo>
                    <a:pt x="426660" y="661545"/>
                  </a:lnTo>
                  <a:lnTo>
                    <a:pt x="431126" y="633737"/>
                  </a:lnTo>
                  <a:lnTo>
                    <a:pt x="435392" y="616343"/>
                  </a:lnTo>
                  <a:cubicBezTo>
                    <a:pt x="436640" y="611217"/>
                    <a:pt x="437888" y="606246"/>
                    <a:pt x="440382" y="596926"/>
                  </a:cubicBezTo>
                  <a:cubicBezTo>
                    <a:pt x="441630" y="594441"/>
                    <a:pt x="442878" y="585742"/>
                    <a:pt x="444124" y="583257"/>
                  </a:cubicBezTo>
                  <a:cubicBezTo>
                    <a:pt x="441630" y="582014"/>
                    <a:pt x="454106" y="538521"/>
                    <a:pt x="456600" y="531065"/>
                  </a:cubicBezTo>
                  <a:cubicBezTo>
                    <a:pt x="452858" y="545977"/>
                    <a:pt x="455352" y="538521"/>
                    <a:pt x="457848" y="536036"/>
                  </a:cubicBezTo>
                  <a:cubicBezTo>
                    <a:pt x="457848" y="526095"/>
                    <a:pt x="459096" y="519881"/>
                    <a:pt x="462838" y="507455"/>
                  </a:cubicBezTo>
                  <a:cubicBezTo>
                    <a:pt x="462214" y="506833"/>
                    <a:pt x="461278" y="505591"/>
                    <a:pt x="461278" y="501552"/>
                  </a:cubicBezTo>
                  <a:lnTo>
                    <a:pt x="464138" y="485557"/>
                  </a:lnTo>
                  <a:lnTo>
                    <a:pt x="464086" y="486329"/>
                  </a:lnTo>
                  <a:cubicBezTo>
                    <a:pt x="465332" y="483844"/>
                    <a:pt x="466580" y="477631"/>
                    <a:pt x="466580" y="476388"/>
                  </a:cubicBezTo>
                  <a:cubicBezTo>
                    <a:pt x="467828" y="473903"/>
                    <a:pt x="466580" y="481359"/>
                    <a:pt x="467828" y="478873"/>
                  </a:cubicBezTo>
                  <a:cubicBezTo>
                    <a:pt x="469076" y="462719"/>
                    <a:pt x="475314" y="451535"/>
                    <a:pt x="479056" y="427924"/>
                  </a:cubicBezTo>
                  <a:cubicBezTo>
                    <a:pt x="479056" y="435380"/>
                    <a:pt x="480304" y="429167"/>
                    <a:pt x="482798" y="425439"/>
                  </a:cubicBezTo>
                  <a:cubicBezTo>
                    <a:pt x="480304" y="422953"/>
                    <a:pt x="492778" y="394372"/>
                    <a:pt x="486542" y="403071"/>
                  </a:cubicBezTo>
                  <a:cubicBezTo>
                    <a:pt x="491532" y="388159"/>
                    <a:pt x="495274" y="370761"/>
                    <a:pt x="500264" y="354607"/>
                  </a:cubicBezTo>
                  <a:cubicBezTo>
                    <a:pt x="506502" y="330996"/>
                    <a:pt x="511492" y="307385"/>
                    <a:pt x="516482" y="287502"/>
                  </a:cubicBezTo>
                  <a:cubicBezTo>
                    <a:pt x="523968" y="311113"/>
                    <a:pt x="530206" y="330996"/>
                    <a:pt x="531452" y="339695"/>
                  </a:cubicBezTo>
                  <a:cubicBezTo>
                    <a:pt x="531452" y="340937"/>
                    <a:pt x="532700" y="343423"/>
                    <a:pt x="533948" y="347151"/>
                  </a:cubicBezTo>
                  <a:cubicBezTo>
                    <a:pt x="533948" y="349636"/>
                    <a:pt x="535196" y="350879"/>
                    <a:pt x="536442" y="353364"/>
                  </a:cubicBezTo>
                  <a:cubicBezTo>
                    <a:pt x="537690" y="358335"/>
                    <a:pt x="540186" y="363305"/>
                    <a:pt x="541434" y="367033"/>
                  </a:cubicBezTo>
                  <a:lnTo>
                    <a:pt x="540186" y="365791"/>
                  </a:lnTo>
                  <a:cubicBezTo>
                    <a:pt x="548918" y="386916"/>
                    <a:pt x="545176" y="383188"/>
                    <a:pt x="556404" y="408041"/>
                  </a:cubicBezTo>
                  <a:cubicBezTo>
                    <a:pt x="553908" y="403071"/>
                    <a:pt x="552662" y="401517"/>
                    <a:pt x="552350" y="402760"/>
                  </a:cubicBezTo>
                  <a:lnTo>
                    <a:pt x="553460" y="410946"/>
                  </a:lnTo>
                  <a:lnTo>
                    <a:pt x="530206" y="368276"/>
                  </a:lnTo>
                  <a:cubicBezTo>
                    <a:pt x="531452" y="369519"/>
                    <a:pt x="535196" y="373247"/>
                    <a:pt x="535196" y="372004"/>
                  </a:cubicBezTo>
                  <a:cubicBezTo>
                    <a:pt x="533948" y="370761"/>
                    <a:pt x="530206" y="360820"/>
                    <a:pt x="526462" y="349636"/>
                  </a:cubicBezTo>
                  <a:cubicBezTo>
                    <a:pt x="522720" y="342180"/>
                    <a:pt x="520224" y="333481"/>
                    <a:pt x="518978" y="326025"/>
                  </a:cubicBezTo>
                  <a:lnTo>
                    <a:pt x="515982" y="333979"/>
                  </a:lnTo>
                  <a:lnTo>
                    <a:pt x="513988" y="335967"/>
                  </a:lnTo>
                  <a:lnTo>
                    <a:pt x="511992" y="346902"/>
                  </a:lnTo>
                  <a:lnTo>
                    <a:pt x="508996" y="360820"/>
                  </a:lnTo>
                  <a:cubicBezTo>
                    <a:pt x="507750" y="367033"/>
                    <a:pt x="507750" y="373247"/>
                    <a:pt x="505254" y="381945"/>
                  </a:cubicBezTo>
                  <a:cubicBezTo>
                    <a:pt x="507750" y="365791"/>
                    <a:pt x="507750" y="363305"/>
                    <a:pt x="506502" y="363305"/>
                  </a:cubicBezTo>
                  <a:cubicBezTo>
                    <a:pt x="505254" y="376975"/>
                    <a:pt x="496522" y="408041"/>
                    <a:pt x="500264" y="401828"/>
                  </a:cubicBezTo>
                  <a:cubicBezTo>
                    <a:pt x="497770" y="409284"/>
                    <a:pt x="496522" y="417983"/>
                    <a:pt x="495274" y="416740"/>
                  </a:cubicBezTo>
                  <a:lnTo>
                    <a:pt x="489036" y="450292"/>
                  </a:lnTo>
                  <a:cubicBezTo>
                    <a:pt x="489036" y="447807"/>
                    <a:pt x="489036" y="445321"/>
                    <a:pt x="486542" y="455263"/>
                  </a:cubicBezTo>
                  <a:cubicBezTo>
                    <a:pt x="491532" y="436623"/>
                    <a:pt x="492778" y="417983"/>
                    <a:pt x="496522" y="408041"/>
                  </a:cubicBezTo>
                  <a:cubicBezTo>
                    <a:pt x="495274" y="408041"/>
                    <a:pt x="492778" y="414255"/>
                    <a:pt x="492778" y="405556"/>
                  </a:cubicBezTo>
                  <a:cubicBezTo>
                    <a:pt x="485294" y="441593"/>
                    <a:pt x="482798" y="461476"/>
                    <a:pt x="480304" y="483844"/>
                  </a:cubicBezTo>
                  <a:lnTo>
                    <a:pt x="471570" y="514911"/>
                  </a:lnTo>
                  <a:lnTo>
                    <a:pt x="471570" y="516153"/>
                  </a:lnTo>
                  <a:lnTo>
                    <a:pt x="467828" y="522367"/>
                  </a:lnTo>
                  <a:cubicBezTo>
                    <a:pt x="466580" y="524852"/>
                    <a:pt x="466580" y="528580"/>
                    <a:pt x="466580" y="529823"/>
                  </a:cubicBezTo>
                  <a:cubicBezTo>
                    <a:pt x="466580" y="529823"/>
                    <a:pt x="466580" y="528580"/>
                    <a:pt x="466580" y="527337"/>
                  </a:cubicBezTo>
                  <a:cubicBezTo>
                    <a:pt x="465332" y="529823"/>
                    <a:pt x="465332" y="532308"/>
                    <a:pt x="465332" y="534793"/>
                  </a:cubicBezTo>
                  <a:cubicBezTo>
                    <a:pt x="464086" y="535415"/>
                    <a:pt x="463462" y="534172"/>
                    <a:pt x="463306" y="531997"/>
                  </a:cubicBezTo>
                  <a:lnTo>
                    <a:pt x="463332" y="531721"/>
                  </a:lnTo>
                  <a:lnTo>
                    <a:pt x="464086" y="523609"/>
                  </a:lnTo>
                  <a:cubicBezTo>
                    <a:pt x="465332" y="521124"/>
                    <a:pt x="466580" y="517396"/>
                    <a:pt x="466580" y="516153"/>
                  </a:cubicBezTo>
                  <a:cubicBezTo>
                    <a:pt x="467828" y="508697"/>
                    <a:pt x="467828" y="503727"/>
                    <a:pt x="465332" y="512425"/>
                  </a:cubicBezTo>
                  <a:lnTo>
                    <a:pt x="464162" y="517093"/>
                  </a:lnTo>
                  <a:lnTo>
                    <a:pt x="464162" y="521448"/>
                  </a:lnTo>
                  <a:cubicBezTo>
                    <a:pt x="461416" y="522822"/>
                    <a:pt x="461416" y="522822"/>
                    <a:pt x="461416" y="524195"/>
                  </a:cubicBezTo>
                  <a:lnTo>
                    <a:pt x="464010" y="515116"/>
                  </a:lnTo>
                  <a:lnTo>
                    <a:pt x="463930" y="512736"/>
                  </a:lnTo>
                  <a:cubicBezTo>
                    <a:pt x="463774" y="511804"/>
                    <a:pt x="463462" y="511804"/>
                    <a:pt x="462838" y="513668"/>
                  </a:cubicBezTo>
                  <a:lnTo>
                    <a:pt x="457848" y="537279"/>
                  </a:lnTo>
                  <a:cubicBezTo>
                    <a:pt x="459096" y="536036"/>
                    <a:pt x="461590" y="531065"/>
                    <a:pt x="462838" y="526095"/>
                  </a:cubicBezTo>
                  <a:lnTo>
                    <a:pt x="461896" y="532870"/>
                  </a:lnTo>
                  <a:lnTo>
                    <a:pt x="460030" y="546288"/>
                  </a:lnTo>
                  <a:cubicBezTo>
                    <a:pt x="459718" y="550948"/>
                    <a:pt x="460342" y="552191"/>
                    <a:pt x="462838" y="545977"/>
                  </a:cubicBezTo>
                  <a:lnTo>
                    <a:pt x="457848" y="564617"/>
                  </a:lnTo>
                  <a:cubicBezTo>
                    <a:pt x="454106" y="585742"/>
                    <a:pt x="454106" y="582014"/>
                    <a:pt x="449114" y="608110"/>
                  </a:cubicBezTo>
                  <a:cubicBezTo>
                    <a:pt x="447868" y="609353"/>
                    <a:pt x="449114" y="603140"/>
                    <a:pt x="447868" y="608110"/>
                  </a:cubicBezTo>
                  <a:cubicBezTo>
                    <a:pt x="445372" y="626750"/>
                    <a:pt x="434144" y="652846"/>
                    <a:pt x="434144" y="657817"/>
                  </a:cubicBezTo>
                  <a:cubicBezTo>
                    <a:pt x="432896" y="665273"/>
                    <a:pt x="432896" y="666516"/>
                    <a:pt x="432896" y="667758"/>
                  </a:cubicBezTo>
                  <a:cubicBezTo>
                    <a:pt x="432896" y="670244"/>
                    <a:pt x="434144" y="667758"/>
                    <a:pt x="431650" y="676457"/>
                  </a:cubicBezTo>
                  <a:cubicBezTo>
                    <a:pt x="431650" y="675214"/>
                    <a:pt x="431650" y="673972"/>
                    <a:pt x="431650" y="678942"/>
                  </a:cubicBezTo>
                  <a:lnTo>
                    <a:pt x="427906" y="697582"/>
                  </a:lnTo>
                  <a:cubicBezTo>
                    <a:pt x="425412" y="705038"/>
                    <a:pt x="431650" y="680185"/>
                    <a:pt x="426660" y="698825"/>
                  </a:cubicBezTo>
                  <a:cubicBezTo>
                    <a:pt x="421668" y="717465"/>
                    <a:pt x="417926" y="732377"/>
                    <a:pt x="415432" y="746046"/>
                  </a:cubicBezTo>
                  <a:cubicBezTo>
                    <a:pt x="411688" y="733620"/>
                    <a:pt x="407946" y="721193"/>
                    <a:pt x="404204" y="705038"/>
                  </a:cubicBezTo>
                  <a:cubicBezTo>
                    <a:pt x="399214" y="683913"/>
                    <a:pt x="399214" y="688884"/>
                    <a:pt x="400460" y="695097"/>
                  </a:cubicBezTo>
                  <a:cubicBezTo>
                    <a:pt x="401708" y="702553"/>
                    <a:pt x="402956" y="711252"/>
                    <a:pt x="397966" y="688884"/>
                  </a:cubicBezTo>
                  <a:cubicBezTo>
                    <a:pt x="397966" y="686398"/>
                    <a:pt x="397966" y="682670"/>
                    <a:pt x="396718" y="677700"/>
                  </a:cubicBezTo>
                  <a:cubicBezTo>
                    <a:pt x="396718" y="675214"/>
                    <a:pt x="395470" y="672729"/>
                    <a:pt x="395470" y="669001"/>
                  </a:cubicBezTo>
                  <a:cubicBezTo>
                    <a:pt x="394222" y="666516"/>
                    <a:pt x="394222" y="664030"/>
                    <a:pt x="392976" y="660302"/>
                  </a:cubicBezTo>
                  <a:cubicBezTo>
                    <a:pt x="390480" y="654089"/>
                    <a:pt x="390480" y="654089"/>
                    <a:pt x="386738" y="642905"/>
                  </a:cubicBezTo>
                  <a:lnTo>
                    <a:pt x="387986" y="642905"/>
                  </a:lnTo>
                  <a:cubicBezTo>
                    <a:pt x="385490" y="630478"/>
                    <a:pt x="382996" y="621780"/>
                    <a:pt x="384242" y="621780"/>
                  </a:cubicBezTo>
                  <a:cubicBezTo>
                    <a:pt x="380500" y="611838"/>
                    <a:pt x="379252" y="605625"/>
                    <a:pt x="378004" y="600654"/>
                  </a:cubicBezTo>
                  <a:cubicBezTo>
                    <a:pt x="373014" y="583257"/>
                    <a:pt x="376758" y="614324"/>
                    <a:pt x="378004" y="619294"/>
                  </a:cubicBezTo>
                  <a:cubicBezTo>
                    <a:pt x="375510" y="601897"/>
                    <a:pt x="370520" y="589470"/>
                    <a:pt x="370520" y="578286"/>
                  </a:cubicBezTo>
                  <a:lnTo>
                    <a:pt x="375510" y="594441"/>
                  </a:lnTo>
                  <a:lnTo>
                    <a:pt x="373840" y="587174"/>
                  </a:lnTo>
                  <a:lnTo>
                    <a:pt x="371124" y="575355"/>
                  </a:lnTo>
                  <a:cubicBezTo>
                    <a:pt x="367088" y="561433"/>
                    <a:pt x="364282" y="560268"/>
                    <a:pt x="364282" y="547220"/>
                  </a:cubicBezTo>
                  <a:cubicBezTo>
                    <a:pt x="366776" y="558404"/>
                    <a:pt x="371768" y="572073"/>
                    <a:pt x="370520" y="564617"/>
                  </a:cubicBezTo>
                  <a:lnTo>
                    <a:pt x="367564" y="551863"/>
                  </a:lnTo>
                  <a:lnTo>
                    <a:pt x="367712" y="552035"/>
                  </a:lnTo>
                  <a:cubicBezTo>
                    <a:pt x="367400" y="550326"/>
                    <a:pt x="366776" y="547841"/>
                    <a:pt x="366776" y="548463"/>
                  </a:cubicBezTo>
                  <a:lnTo>
                    <a:pt x="367564" y="551863"/>
                  </a:lnTo>
                  <a:lnTo>
                    <a:pt x="366776" y="550948"/>
                  </a:lnTo>
                  <a:cubicBezTo>
                    <a:pt x="365530" y="545977"/>
                    <a:pt x="363034" y="537279"/>
                    <a:pt x="360540" y="532308"/>
                  </a:cubicBezTo>
                  <a:lnTo>
                    <a:pt x="361786" y="532308"/>
                  </a:lnTo>
                  <a:lnTo>
                    <a:pt x="354596" y="508774"/>
                  </a:lnTo>
                  <a:lnTo>
                    <a:pt x="354302" y="504969"/>
                  </a:lnTo>
                  <a:lnTo>
                    <a:pt x="348064" y="486329"/>
                  </a:lnTo>
                  <a:cubicBezTo>
                    <a:pt x="350558" y="492543"/>
                    <a:pt x="349312" y="486329"/>
                    <a:pt x="348064" y="476388"/>
                  </a:cubicBezTo>
                  <a:cubicBezTo>
                    <a:pt x="341826" y="452777"/>
                    <a:pt x="336836" y="458991"/>
                    <a:pt x="335588" y="439108"/>
                  </a:cubicBezTo>
                  <a:cubicBezTo>
                    <a:pt x="335588" y="441593"/>
                    <a:pt x="335588" y="441593"/>
                    <a:pt x="336836" y="445321"/>
                  </a:cubicBezTo>
                  <a:lnTo>
                    <a:pt x="335588" y="435380"/>
                  </a:lnTo>
                  <a:cubicBezTo>
                    <a:pt x="329350" y="432895"/>
                    <a:pt x="319370" y="376975"/>
                    <a:pt x="314380" y="375732"/>
                  </a:cubicBezTo>
                  <a:cubicBezTo>
                    <a:pt x="313132" y="360820"/>
                    <a:pt x="315628" y="374489"/>
                    <a:pt x="321866" y="391887"/>
                  </a:cubicBezTo>
                  <a:lnTo>
                    <a:pt x="319370" y="376975"/>
                  </a:lnTo>
                  <a:cubicBezTo>
                    <a:pt x="321866" y="381945"/>
                    <a:pt x="321866" y="388159"/>
                    <a:pt x="324360" y="394372"/>
                  </a:cubicBezTo>
                  <a:cubicBezTo>
                    <a:pt x="320618" y="374489"/>
                    <a:pt x="314380" y="355849"/>
                    <a:pt x="309390" y="345908"/>
                  </a:cubicBezTo>
                  <a:cubicBezTo>
                    <a:pt x="309390" y="338452"/>
                    <a:pt x="314380" y="350879"/>
                    <a:pt x="308142" y="329753"/>
                  </a:cubicBezTo>
                  <a:cubicBezTo>
                    <a:pt x="300658" y="299929"/>
                    <a:pt x="306894" y="335967"/>
                    <a:pt x="301904" y="317326"/>
                  </a:cubicBezTo>
                  <a:lnTo>
                    <a:pt x="300658" y="303657"/>
                  </a:lnTo>
                  <a:cubicBezTo>
                    <a:pt x="293172" y="281289"/>
                    <a:pt x="290676" y="263892"/>
                    <a:pt x="285686" y="244009"/>
                  </a:cubicBezTo>
                  <a:cubicBezTo>
                    <a:pt x="284440" y="240281"/>
                    <a:pt x="283192" y="237796"/>
                    <a:pt x="283192" y="236553"/>
                  </a:cubicBezTo>
                  <a:cubicBezTo>
                    <a:pt x="278202" y="216670"/>
                    <a:pt x="269468" y="194302"/>
                    <a:pt x="265726" y="178148"/>
                  </a:cubicBezTo>
                  <a:cubicBezTo>
                    <a:pt x="266974" y="181876"/>
                    <a:pt x="264478" y="169449"/>
                    <a:pt x="264478" y="166964"/>
                  </a:cubicBezTo>
                  <a:lnTo>
                    <a:pt x="256994" y="138382"/>
                  </a:lnTo>
                  <a:cubicBezTo>
                    <a:pt x="260736" y="152052"/>
                    <a:pt x="260736" y="149566"/>
                    <a:pt x="263230" y="152052"/>
                  </a:cubicBezTo>
                  <a:cubicBezTo>
                    <a:pt x="260736" y="143353"/>
                    <a:pt x="258240" y="139625"/>
                    <a:pt x="256994" y="133412"/>
                  </a:cubicBezTo>
                  <a:cubicBezTo>
                    <a:pt x="258240" y="137140"/>
                    <a:pt x="260736" y="140868"/>
                    <a:pt x="259488" y="135897"/>
                  </a:cubicBezTo>
                  <a:lnTo>
                    <a:pt x="254498" y="120985"/>
                  </a:lnTo>
                  <a:cubicBezTo>
                    <a:pt x="254498" y="119742"/>
                    <a:pt x="253250" y="116014"/>
                    <a:pt x="253250" y="114772"/>
                  </a:cubicBezTo>
                  <a:lnTo>
                    <a:pt x="251172" y="112700"/>
                  </a:lnTo>
                  <a:lnTo>
                    <a:pt x="250756" y="111044"/>
                  </a:lnTo>
                  <a:cubicBezTo>
                    <a:pt x="249508" y="109801"/>
                    <a:pt x="249508" y="108558"/>
                    <a:pt x="249508" y="104830"/>
                  </a:cubicBezTo>
                  <a:cubicBezTo>
                    <a:pt x="249508" y="103588"/>
                    <a:pt x="249508" y="103588"/>
                    <a:pt x="249508" y="102345"/>
                  </a:cubicBezTo>
                  <a:cubicBezTo>
                    <a:pt x="250756" y="109801"/>
                    <a:pt x="250756" y="108558"/>
                    <a:pt x="253250" y="109801"/>
                  </a:cubicBezTo>
                  <a:cubicBezTo>
                    <a:pt x="249508" y="99860"/>
                    <a:pt x="252002" y="107316"/>
                    <a:pt x="250756" y="98617"/>
                  </a:cubicBezTo>
                  <a:cubicBezTo>
                    <a:pt x="249508" y="93646"/>
                    <a:pt x="249508" y="93646"/>
                    <a:pt x="248260" y="96132"/>
                  </a:cubicBezTo>
                  <a:cubicBezTo>
                    <a:pt x="248260" y="96132"/>
                    <a:pt x="248260" y="97374"/>
                    <a:pt x="248260" y="98617"/>
                  </a:cubicBezTo>
                  <a:cubicBezTo>
                    <a:pt x="248260" y="98617"/>
                    <a:pt x="248260" y="98617"/>
                    <a:pt x="248260" y="99860"/>
                  </a:cubicBezTo>
                  <a:cubicBezTo>
                    <a:pt x="247012" y="103588"/>
                    <a:pt x="245766" y="107316"/>
                    <a:pt x="244518" y="114772"/>
                  </a:cubicBezTo>
                  <a:cubicBezTo>
                    <a:pt x="244518" y="113529"/>
                    <a:pt x="244518" y="112286"/>
                    <a:pt x="243270" y="111044"/>
                  </a:cubicBezTo>
                  <a:lnTo>
                    <a:pt x="243270" y="114772"/>
                  </a:lnTo>
                  <a:lnTo>
                    <a:pt x="242022" y="117257"/>
                  </a:lnTo>
                  <a:lnTo>
                    <a:pt x="242022" y="114772"/>
                  </a:lnTo>
                  <a:cubicBezTo>
                    <a:pt x="242022" y="114772"/>
                    <a:pt x="242022" y="112286"/>
                    <a:pt x="242022" y="111044"/>
                  </a:cubicBezTo>
                  <a:cubicBezTo>
                    <a:pt x="240776" y="114772"/>
                    <a:pt x="239528" y="120985"/>
                    <a:pt x="239528" y="122228"/>
                  </a:cubicBezTo>
                  <a:cubicBezTo>
                    <a:pt x="238280" y="124713"/>
                    <a:pt x="239528" y="125956"/>
                    <a:pt x="239528" y="125956"/>
                  </a:cubicBezTo>
                  <a:cubicBezTo>
                    <a:pt x="239528" y="128441"/>
                    <a:pt x="239528" y="130926"/>
                    <a:pt x="234538" y="147081"/>
                  </a:cubicBezTo>
                  <a:lnTo>
                    <a:pt x="233290" y="145838"/>
                  </a:lnTo>
                  <a:cubicBezTo>
                    <a:pt x="229548" y="159508"/>
                    <a:pt x="230794" y="164478"/>
                    <a:pt x="225804" y="173177"/>
                  </a:cubicBezTo>
                  <a:cubicBezTo>
                    <a:pt x="223310" y="185604"/>
                    <a:pt x="234538" y="153294"/>
                    <a:pt x="227052" y="181876"/>
                  </a:cubicBezTo>
                  <a:cubicBezTo>
                    <a:pt x="224556" y="186846"/>
                    <a:pt x="220814" y="196788"/>
                    <a:pt x="218320" y="205486"/>
                  </a:cubicBezTo>
                  <a:cubicBezTo>
                    <a:pt x="215824" y="214185"/>
                    <a:pt x="220814" y="198030"/>
                    <a:pt x="223310" y="193060"/>
                  </a:cubicBezTo>
                  <a:cubicBezTo>
                    <a:pt x="212082" y="236553"/>
                    <a:pt x="210834" y="217913"/>
                    <a:pt x="202102" y="257678"/>
                  </a:cubicBezTo>
                  <a:cubicBezTo>
                    <a:pt x="203974" y="250844"/>
                    <a:pt x="203974" y="253640"/>
                    <a:pt x="204440" y="254261"/>
                  </a:cubicBezTo>
                  <a:lnTo>
                    <a:pt x="205448" y="252631"/>
                  </a:lnTo>
                  <a:lnTo>
                    <a:pt x="197110" y="282532"/>
                  </a:lnTo>
                  <a:lnTo>
                    <a:pt x="198358" y="271348"/>
                  </a:lnTo>
                  <a:cubicBezTo>
                    <a:pt x="195864" y="276318"/>
                    <a:pt x="195864" y="283774"/>
                    <a:pt x="194616" y="286260"/>
                  </a:cubicBezTo>
                  <a:lnTo>
                    <a:pt x="193368" y="285017"/>
                  </a:lnTo>
                  <a:cubicBezTo>
                    <a:pt x="190874" y="304900"/>
                    <a:pt x="182140" y="319812"/>
                    <a:pt x="183388" y="332238"/>
                  </a:cubicBezTo>
                  <a:cubicBezTo>
                    <a:pt x="182140" y="323540"/>
                    <a:pt x="178398" y="347151"/>
                    <a:pt x="174656" y="354607"/>
                  </a:cubicBezTo>
                  <a:cubicBezTo>
                    <a:pt x="178398" y="337209"/>
                    <a:pt x="188378" y="308628"/>
                    <a:pt x="185884" y="306142"/>
                  </a:cubicBezTo>
                  <a:cubicBezTo>
                    <a:pt x="183388" y="313598"/>
                    <a:pt x="183388" y="319812"/>
                    <a:pt x="179646" y="327268"/>
                  </a:cubicBezTo>
                  <a:cubicBezTo>
                    <a:pt x="180892" y="322297"/>
                    <a:pt x="183388" y="314841"/>
                    <a:pt x="183388" y="312356"/>
                  </a:cubicBezTo>
                  <a:lnTo>
                    <a:pt x="178524" y="329314"/>
                  </a:lnTo>
                  <a:lnTo>
                    <a:pt x="178524" y="329387"/>
                  </a:lnTo>
                  <a:lnTo>
                    <a:pt x="178478" y="329476"/>
                  </a:lnTo>
                  <a:lnTo>
                    <a:pt x="174656" y="342801"/>
                  </a:lnTo>
                  <a:cubicBezTo>
                    <a:pt x="172784" y="351189"/>
                    <a:pt x="171536" y="358335"/>
                    <a:pt x="169664" y="365791"/>
                  </a:cubicBezTo>
                  <a:lnTo>
                    <a:pt x="177150" y="339695"/>
                  </a:lnTo>
                  <a:cubicBezTo>
                    <a:pt x="178398" y="343423"/>
                    <a:pt x="173408" y="350879"/>
                    <a:pt x="173408" y="359577"/>
                  </a:cubicBezTo>
                  <a:cubicBezTo>
                    <a:pt x="168418" y="372004"/>
                    <a:pt x="167170" y="381945"/>
                    <a:pt x="163428" y="393129"/>
                  </a:cubicBezTo>
                  <a:cubicBezTo>
                    <a:pt x="164674" y="389401"/>
                    <a:pt x="164674" y="389401"/>
                    <a:pt x="164674" y="386916"/>
                  </a:cubicBezTo>
                  <a:cubicBezTo>
                    <a:pt x="157190" y="415497"/>
                    <a:pt x="150952" y="421711"/>
                    <a:pt x="147210" y="432895"/>
                  </a:cubicBezTo>
                  <a:cubicBezTo>
                    <a:pt x="144714" y="444079"/>
                    <a:pt x="139724" y="465204"/>
                    <a:pt x="142220" y="458991"/>
                  </a:cubicBezTo>
                  <a:cubicBezTo>
                    <a:pt x="140972" y="467689"/>
                    <a:pt x="153446" y="420468"/>
                    <a:pt x="150952" y="437865"/>
                  </a:cubicBezTo>
                  <a:cubicBezTo>
                    <a:pt x="142220" y="452777"/>
                    <a:pt x="142220" y="471417"/>
                    <a:pt x="130992" y="506212"/>
                  </a:cubicBezTo>
                  <a:cubicBezTo>
                    <a:pt x="133486" y="490057"/>
                    <a:pt x="126000" y="513668"/>
                    <a:pt x="128496" y="499999"/>
                  </a:cubicBezTo>
                  <a:cubicBezTo>
                    <a:pt x="124754" y="517396"/>
                    <a:pt x="124754" y="517396"/>
                    <a:pt x="123506" y="524852"/>
                  </a:cubicBezTo>
                  <a:lnTo>
                    <a:pt x="121010" y="529823"/>
                  </a:lnTo>
                  <a:cubicBezTo>
                    <a:pt x="119764" y="541007"/>
                    <a:pt x="119764" y="543492"/>
                    <a:pt x="119764" y="545977"/>
                  </a:cubicBezTo>
                  <a:cubicBezTo>
                    <a:pt x="119764" y="547220"/>
                    <a:pt x="118516" y="548463"/>
                    <a:pt x="117268" y="552191"/>
                  </a:cubicBezTo>
                  <a:cubicBezTo>
                    <a:pt x="117268" y="555919"/>
                    <a:pt x="114774" y="562132"/>
                    <a:pt x="113526" y="570830"/>
                  </a:cubicBezTo>
                  <a:cubicBezTo>
                    <a:pt x="114774" y="562132"/>
                    <a:pt x="113526" y="568345"/>
                    <a:pt x="112278" y="572073"/>
                  </a:cubicBezTo>
                  <a:cubicBezTo>
                    <a:pt x="109782" y="578286"/>
                    <a:pt x="107288" y="582014"/>
                    <a:pt x="109782" y="575801"/>
                  </a:cubicBezTo>
                  <a:cubicBezTo>
                    <a:pt x="106040" y="588228"/>
                    <a:pt x="102298" y="601897"/>
                    <a:pt x="99802" y="613081"/>
                  </a:cubicBezTo>
                  <a:lnTo>
                    <a:pt x="99802" y="610596"/>
                  </a:lnTo>
                  <a:cubicBezTo>
                    <a:pt x="97308" y="623022"/>
                    <a:pt x="93564" y="631721"/>
                    <a:pt x="92318" y="637934"/>
                  </a:cubicBezTo>
                  <a:cubicBezTo>
                    <a:pt x="91070" y="627993"/>
                    <a:pt x="89822" y="621780"/>
                    <a:pt x="88574" y="613081"/>
                  </a:cubicBezTo>
                  <a:cubicBezTo>
                    <a:pt x="87328" y="605625"/>
                    <a:pt x="86080" y="596926"/>
                    <a:pt x="82336" y="582014"/>
                  </a:cubicBezTo>
                  <a:lnTo>
                    <a:pt x="82336" y="586985"/>
                  </a:lnTo>
                  <a:cubicBezTo>
                    <a:pt x="79842" y="574558"/>
                    <a:pt x="77346" y="560889"/>
                    <a:pt x="74852" y="547220"/>
                  </a:cubicBezTo>
                  <a:cubicBezTo>
                    <a:pt x="72356" y="537279"/>
                    <a:pt x="69862" y="524852"/>
                    <a:pt x="68614" y="513668"/>
                  </a:cubicBezTo>
                  <a:cubicBezTo>
                    <a:pt x="63624" y="490057"/>
                    <a:pt x="59882" y="466447"/>
                    <a:pt x="56138" y="445321"/>
                  </a:cubicBezTo>
                  <a:lnTo>
                    <a:pt x="58634" y="460233"/>
                  </a:lnTo>
                  <a:cubicBezTo>
                    <a:pt x="57386" y="455263"/>
                    <a:pt x="51148" y="431652"/>
                    <a:pt x="49900" y="417983"/>
                  </a:cubicBezTo>
                  <a:cubicBezTo>
                    <a:pt x="49900" y="421711"/>
                    <a:pt x="52396" y="425439"/>
                    <a:pt x="52396" y="427924"/>
                  </a:cubicBezTo>
                  <a:cubicBezTo>
                    <a:pt x="52396" y="427924"/>
                    <a:pt x="53644" y="421711"/>
                    <a:pt x="52396" y="411769"/>
                  </a:cubicBezTo>
                  <a:lnTo>
                    <a:pt x="49900" y="408041"/>
                  </a:lnTo>
                  <a:lnTo>
                    <a:pt x="49900" y="403071"/>
                  </a:lnTo>
                  <a:cubicBezTo>
                    <a:pt x="47406" y="388159"/>
                    <a:pt x="48654" y="409284"/>
                    <a:pt x="46158" y="393129"/>
                  </a:cubicBezTo>
                  <a:cubicBezTo>
                    <a:pt x="47406" y="388780"/>
                    <a:pt x="44600" y="372004"/>
                    <a:pt x="41480" y="354607"/>
                  </a:cubicBezTo>
                  <a:lnTo>
                    <a:pt x="37358" y="331344"/>
                  </a:lnTo>
                  <a:lnTo>
                    <a:pt x="37562" y="331403"/>
                  </a:lnTo>
                  <a:lnTo>
                    <a:pt x="36436" y="324627"/>
                  </a:lnTo>
                  <a:lnTo>
                    <a:pt x="34930" y="312356"/>
                  </a:lnTo>
                  <a:cubicBezTo>
                    <a:pt x="33060" y="307385"/>
                    <a:pt x="34618" y="314841"/>
                    <a:pt x="36022" y="322142"/>
                  </a:cubicBezTo>
                  <a:lnTo>
                    <a:pt x="36436" y="324627"/>
                  </a:lnTo>
                  <a:lnTo>
                    <a:pt x="37036" y="329520"/>
                  </a:lnTo>
                  <a:lnTo>
                    <a:pt x="37358" y="331344"/>
                  </a:lnTo>
                  <a:lnTo>
                    <a:pt x="36178" y="330996"/>
                  </a:lnTo>
                  <a:cubicBezTo>
                    <a:pt x="34930" y="326025"/>
                    <a:pt x="34930" y="323540"/>
                    <a:pt x="33682" y="314841"/>
                  </a:cubicBezTo>
                  <a:lnTo>
                    <a:pt x="33682" y="317326"/>
                  </a:lnTo>
                  <a:cubicBezTo>
                    <a:pt x="26198" y="271348"/>
                    <a:pt x="23702" y="252708"/>
                    <a:pt x="16218" y="210457"/>
                  </a:cubicBezTo>
                  <a:lnTo>
                    <a:pt x="16218" y="211700"/>
                  </a:lnTo>
                  <a:cubicBezTo>
                    <a:pt x="14970" y="196788"/>
                    <a:pt x="12474" y="189332"/>
                    <a:pt x="9980" y="181876"/>
                  </a:cubicBezTo>
                  <a:cubicBezTo>
                    <a:pt x="9980" y="179390"/>
                    <a:pt x="12474" y="190574"/>
                    <a:pt x="12474" y="184361"/>
                  </a:cubicBezTo>
                  <a:cubicBezTo>
                    <a:pt x="3742" y="159508"/>
                    <a:pt x="4990" y="132169"/>
                    <a:pt x="0" y="116014"/>
                  </a:cubicBezTo>
                  <a:cubicBezTo>
                    <a:pt x="3742" y="117257"/>
                    <a:pt x="0" y="82462"/>
                    <a:pt x="4990" y="96132"/>
                  </a:cubicBezTo>
                  <a:lnTo>
                    <a:pt x="2494" y="86190"/>
                  </a:lnTo>
                  <a:cubicBezTo>
                    <a:pt x="4990" y="88676"/>
                    <a:pt x="8732" y="119742"/>
                    <a:pt x="12474" y="125956"/>
                  </a:cubicBezTo>
                  <a:lnTo>
                    <a:pt x="16218" y="159508"/>
                  </a:lnTo>
                  <a:cubicBezTo>
                    <a:pt x="17464" y="158265"/>
                    <a:pt x="18712" y="163236"/>
                    <a:pt x="17464" y="158265"/>
                  </a:cubicBezTo>
                  <a:cubicBezTo>
                    <a:pt x="19960" y="166964"/>
                    <a:pt x="21208" y="174420"/>
                    <a:pt x="19960" y="163236"/>
                  </a:cubicBezTo>
                  <a:cubicBezTo>
                    <a:pt x="28692" y="245252"/>
                    <a:pt x="48654" y="327268"/>
                    <a:pt x="61128" y="408041"/>
                  </a:cubicBezTo>
                  <a:cubicBezTo>
                    <a:pt x="62376" y="413012"/>
                    <a:pt x="62376" y="409284"/>
                    <a:pt x="62376" y="406799"/>
                  </a:cubicBezTo>
                  <a:cubicBezTo>
                    <a:pt x="62376" y="421711"/>
                    <a:pt x="66118" y="421711"/>
                    <a:pt x="67366" y="429167"/>
                  </a:cubicBezTo>
                  <a:lnTo>
                    <a:pt x="68614" y="451535"/>
                  </a:lnTo>
                  <a:cubicBezTo>
                    <a:pt x="71110" y="458991"/>
                    <a:pt x="69862" y="452777"/>
                    <a:pt x="71110" y="452777"/>
                  </a:cubicBezTo>
                  <a:cubicBezTo>
                    <a:pt x="74852" y="473903"/>
                    <a:pt x="78594" y="493785"/>
                    <a:pt x="81090" y="512425"/>
                  </a:cubicBezTo>
                  <a:cubicBezTo>
                    <a:pt x="82336" y="522367"/>
                    <a:pt x="84832" y="531065"/>
                    <a:pt x="86080" y="541007"/>
                  </a:cubicBezTo>
                  <a:cubicBezTo>
                    <a:pt x="86080" y="544735"/>
                    <a:pt x="87328" y="549705"/>
                    <a:pt x="88574" y="554676"/>
                  </a:cubicBezTo>
                  <a:cubicBezTo>
                    <a:pt x="89822" y="558404"/>
                    <a:pt x="89822" y="563375"/>
                    <a:pt x="91070" y="564617"/>
                  </a:cubicBezTo>
                  <a:cubicBezTo>
                    <a:pt x="91070" y="567102"/>
                    <a:pt x="89822" y="568345"/>
                    <a:pt x="89822" y="568345"/>
                  </a:cubicBezTo>
                  <a:cubicBezTo>
                    <a:pt x="89822" y="568345"/>
                    <a:pt x="88574" y="568345"/>
                    <a:pt x="89822" y="574558"/>
                  </a:cubicBezTo>
                  <a:cubicBezTo>
                    <a:pt x="89822" y="558404"/>
                    <a:pt x="94812" y="595684"/>
                    <a:pt x="94812" y="582014"/>
                  </a:cubicBezTo>
                  <a:cubicBezTo>
                    <a:pt x="94812" y="584500"/>
                    <a:pt x="94812" y="586985"/>
                    <a:pt x="94812" y="589470"/>
                  </a:cubicBezTo>
                  <a:cubicBezTo>
                    <a:pt x="97308" y="586985"/>
                    <a:pt x="101050" y="568345"/>
                    <a:pt x="102298" y="577044"/>
                  </a:cubicBezTo>
                  <a:cubicBezTo>
                    <a:pt x="106040" y="563375"/>
                    <a:pt x="104792" y="565860"/>
                    <a:pt x="102298" y="568345"/>
                  </a:cubicBezTo>
                  <a:cubicBezTo>
                    <a:pt x="106040" y="559647"/>
                    <a:pt x="107288" y="552191"/>
                    <a:pt x="109782" y="544735"/>
                  </a:cubicBezTo>
                  <a:cubicBezTo>
                    <a:pt x="112278" y="537279"/>
                    <a:pt x="113526" y="529823"/>
                    <a:pt x="114774" y="521124"/>
                  </a:cubicBezTo>
                  <a:cubicBezTo>
                    <a:pt x="118516" y="511183"/>
                    <a:pt x="138476" y="435380"/>
                    <a:pt x="145962" y="419225"/>
                  </a:cubicBezTo>
                  <a:cubicBezTo>
                    <a:pt x="140972" y="429167"/>
                    <a:pt x="144714" y="417983"/>
                    <a:pt x="147210" y="406799"/>
                  </a:cubicBezTo>
                  <a:lnTo>
                    <a:pt x="142220" y="415497"/>
                  </a:lnTo>
                  <a:lnTo>
                    <a:pt x="150952" y="391887"/>
                  </a:lnTo>
                  <a:cubicBezTo>
                    <a:pt x="150952" y="386916"/>
                    <a:pt x="152200" y="384431"/>
                    <a:pt x="152200" y="384431"/>
                  </a:cubicBezTo>
                  <a:lnTo>
                    <a:pt x="153446" y="383189"/>
                  </a:lnTo>
                  <a:lnTo>
                    <a:pt x="153446" y="383189"/>
                  </a:lnTo>
                  <a:lnTo>
                    <a:pt x="153758" y="382878"/>
                  </a:lnTo>
                  <a:cubicBezTo>
                    <a:pt x="154382" y="382567"/>
                    <a:pt x="155318" y="381324"/>
                    <a:pt x="157190" y="375732"/>
                  </a:cubicBezTo>
                  <a:cubicBezTo>
                    <a:pt x="159062" y="367655"/>
                    <a:pt x="159996" y="363305"/>
                    <a:pt x="160776" y="359733"/>
                  </a:cubicBezTo>
                  <a:lnTo>
                    <a:pt x="163010" y="350179"/>
                  </a:lnTo>
                  <a:lnTo>
                    <a:pt x="162920" y="352102"/>
                  </a:lnTo>
                  <a:cubicBezTo>
                    <a:pt x="163428" y="351733"/>
                    <a:pt x="164676" y="349015"/>
                    <a:pt x="167170" y="342180"/>
                  </a:cubicBezTo>
                  <a:cubicBezTo>
                    <a:pt x="165922" y="342180"/>
                    <a:pt x="168418" y="324782"/>
                    <a:pt x="172160" y="317326"/>
                  </a:cubicBezTo>
                  <a:cubicBezTo>
                    <a:pt x="167170" y="332238"/>
                    <a:pt x="169664" y="330996"/>
                    <a:pt x="170912" y="324782"/>
                  </a:cubicBezTo>
                  <a:lnTo>
                    <a:pt x="177150" y="306142"/>
                  </a:lnTo>
                  <a:lnTo>
                    <a:pt x="172160" y="312356"/>
                  </a:lnTo>
                  <a:cubicBezTo>
                    <a:pt x="189626" y="255193"/>
                    <a:pt x="207092" y="198030"/>
                    <a:pt x="224556" y="138382"/>
                  </a:cubicBezTo>
                  <a:cubicBezTo>
                    <a:pt x="225804" y="138382"/>
                    <a:pt x="228300" y="127198"/>
                    <a:pt x="232042" y="117257"/>
                  </a:cubicBezTo>
                  <a:cubicBezTo>
                    <a:pt x="233290" y="113529"/>
                    <a:pt x="235784" y="106073"/>
                    <a:pt x="235784" y="102345"/>
                  </a:cubicBezTo>
                  <a:cubicBezTo>
                    <a:pt x="237032" y="98617"/>
                    <a:pt x="238280" y="96132"/>
                    <a:pt x="238280" y="98617"/>
                  </a:cubicBezTo>
                  <a:lnTo>
                    <a:pt x="237032" y="101102"/>
                  </a:lnTo>
                  <a:cubicBezTo>
                    <a:pt x="235784" y="109801"/>
                    <a:pt x="235784" y="108558"/>
                    <a:pt x="237032" y="104830"/>
                  </a:cubicBezTo>
                  <a:cubicBezTo>
                    <a:pt x="239528" y="101102"/>
                    <a:pt x="242022" y="93646"/>
                    <a:pt x="243270" y="87433"/>
                  </a:cubicBezTo>
                  <a:cubicBezTo>
                    <a:pt x="242022" y="92404"/>
                    <a:pt x="243270" y="84948"/>
                    <a:pt x="244518" y="79977"/>
                  </a:cubicBezTo>
                  <a:cubicBezTo>
                    <a:pt x="244518" y="73764"/>
                    <a:pt x="244518" y="68793"/>
                    <a:pt x="239528" y="88676"/>
                  </a:cubicBezTo>
                  <a:lnTo>
                    <a:pt x="248260" y="53881"/>
                  </a:lnTo>
                  <a:cubicBezTo>
                    <a:pt x="249508" y="51396"/>
                    <a:pt x="249508" y="50153"/>
                    <a:pt x="249508" y="47668"/>
                  </a:cubicBezTo>
                  <a:close/>
                  <a:moveTo>
                    <a:pt x="688924" y="21"/>
                  </a:moveTo>
                  <a:lnTo>
                    <a:pt x="688466" y="3729"/>
                  </a:lnTo>
                  <a:lnTo>
                    <a:pt x="686636" y="433"/>
                  </a:lnTo>
                  <a:cubicBezTo>
                    <a:pt x="687550" y="433"/>
                    <a:pt x="688466" y="-116"/>
                    <a:pt x="688924" y="21"/>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7" name="Freeform 116">
              <a:extLst>
                <a:ext uri="{FF2B5EF4-FFF2-40B4-BE49-F238E27FC236}">
                  <a16:creationId xmlns:a16="http://schemas.microsoft.com/office/drawing/2014/main" id="{25BDDE77-05B8-484C-8C27-8E06BF887BD4}"/>
                </a:ext>
              </a:extLst>
            </p:cNvPr>
            <p:cNvSpPr>
              <a:spLocks noChangeArrowheads="1"/>
            </p:cNvSpPr>
            <p:nvPr/>
          </p:nvSpPr>
          <p:spPr bwMode="auto">
            <a:xfrm>
              <a:off x="21049104" y="7234013"/>
              <a:ext cx="482476" cy="1484867"/>
            </a:xfrm>
            <a:custGeom>
              <a:avLst/>
              <a:gdLst>
                <a:gd name="connsiteX0" fmla="*/ 13738 w 482476"/>
                <a:gd name="connsiteY0" fmla="*/ 1453177 h 1484867"/>
                <a:gd name="connsiteX1" fmla="*/ 12708 w 482476"/>
                <a:gd name="connsiteY1" fmla="*/ 1457144 h 1484867"/>
                <a:gd name="connsiteX2" fmla="*/ 13510 w 482476"/>
                <a:gd name="connsiteY2" fmla="*/ 1461656 h 1484867"/>
                <a:gd name="connsiteX3" fmla="*/ 14652 w 482476"/>
                <a:gd name="connsiteY3" fmla="*/ 1453177 h 1484867"/>
                <a:gd name="connsiteX4" fmla="*/ 14652 w 482476"/>
                <a:gd name="connsiteY4" fmla="*/ 1484867 h 1484867"/>
                <a:gd name="connsiteX5" fmla="*/ 10992 w 482476"/>
                <a:gd name="connsiteY5" fmla="*/ 1481065 h 1484867"/>
                <a:gd name="connsiteX6" fmla="*/ 12822 w 482476"/>
                <a:gd name="connsiteY6" fmla="*/ 1479797 h 1484867"/>
                <a:gd name="connsiteX7" fmla="*/ 13050 w 482476"/>
                <a:gd name="connsiteY7" fmla="*/ 1465061 h 1484867"/>
                <a:gd name="connsiteX8" fmla="*/ 13398 w 482476"/>
                <a:gd name="connsiteY8" fmla="*/ 1462488 h 1484867"/>
                <a:gd name="connsiteX9" fmla="*/ 10992 w 482476"/>
                <a:gd name="connsiteY9" fmla="*/ 1459280 h 1484867"/>
                <a:gd name="connsiteX10" fmla="*/ 21978 w 482476"/>
                <a:gd name="connsiteY10" fmla="*/ 1413627 h 1484867"/>
                <a:gd name="connsiteX11" fmla="*/ 25638 w 482476"/>
                <a:gd name="connsiteY11" fmla="*/ 1414726 h 1484867"/>
                <a:gd name="connsiteX12" fmla="*/ 21978 w 482476"/>
                <a:gd name="connsiteY12" fmla="*/ 1419120 h 1484867"/>
                <a:gd name="connsiteX13" fmla="*/ 19228 w 482476"/>
                <a:gd name="connsiteY13" fmla="*/ 1409233 h 1484867"/>
                <a:gd name="connsiteX14" fmla="*/ 19228 w 482476"/>
                <a:gd name="connsiteY14" fmla="*/ 1411063 h 1484867"/>
                <a:gd name="connsiteX15" fmla="*/ 19228 w 482476"/>
                <a:gd name="connsiteY15" fmla="*/ 1409233 h 1484867"/>
                <a:gd name="connsiteX16" fmla="*/ 16480 w 482476"/>
                <a:gd name="connsiteY16" fmla="*/ 1403738 h 1484867"/>
                <a:gd name="connsiteX17" fmla="*/ 19228 w 482476"/>
                <a:gd name="connsiteY17" fmla="*/ 1418846 h 1484867"/>
                <a:gd name="connsiteX18" fmla="*/ 16480 w 482476"/>
                <a:gd name="connsiteY18" fmla="*/ 1406485 h 1484867"/>
                <a:gd name="connsiteX19" fmla="*/ 20144 w 482476"/>
                <a:gd name="connsiteY19" fmla="*/ 1376274 h 1484867"/>
                <a:gd name="connsiteX20" fmla="*/ 18312 w 482476"/>
                <a:gd name="connsiteY20" fmla="*/ 1385691 h 1484867"/>
                <a:gd name="connsiteX21" fmla="*/ 16480 w 482476"/>
                <a:gd name="connsiteY21" fmla="*/ 1379413 h 1484867"/>
                <a:gd name="connsiteX22" fmla="*/ 20144 w 482476"/>
                <a:gd name="connsiteY22" fmla="*/ 1376274 h 1484867"/>
                <a:gd name="connsiteX23" fmla="*/ 10992 w 482476"/>
                <a:gd name="connsiteY23" fmla="*/ 1373217 h 1484867"/>
                <a:gd name="connsiteX24" fmla="*/ 12364 w 482476"/>
                <a:gd name="connsiteY24" fmla="*/ 1373217 h 1484867"/>
                <a:gd name="connsiteX25" fmla="*/ 13738 w 482476"/>
                <a:gd name="connsiteY25" fmla="*/ 1374438 h 1484867"/>
                <a:gd name="connsiteX26" fmla="*/ 10992 w 482476"/>
                <a:gd name="connsiteY26" fmla="*/ 1373217 h 1484867"/>
                <a:gd name="connsiteX27" fmla="*/ 15110 w 482476"/>
                <a:gd name="connsiteY27" fmla="*/ 1361011 h 1484867"/>
                <a:gd name="connsiteX28" fmla="*/ 12364 w 482476"/>
                <a:gd name="connsiteY28" fmla="*/ 1373217 h 1484867"/>
                <a:gd name="connsiteX29" fmla="*/ 12364 w 482476"/>
                <a:gd name="connsiteY29" fmla="*/ 1368335 h 1484867"/>
                <a:gd name="connsiteX30" fmla="*/ 15110 w 482476"/>
                <a:gd name="connsiteY30" fmla="*/ 1361011 h 1484867"/>
                <a:gd name="connsiteX31" fmla="*/ 16480 w 482476"/>
                <a:gd name="connsiteY31" fmla="*/ 1359793 h 1484867"/>
                <a:gd name="connsiteX32" fmla="*/ 20144 w 482476"/>
                <a:gd name="connsiteY32" fmla="*/ 1369406 h 1484867"/>
                <a:gd name="connsiteX33" fmla="*/ 16480 w 482476"/>
                <a:gd name="connsiteY33" fmla="*/ 1368032 h 1484867"/>
                <a:gd name="connsiteX34" fmla="*/ 16480 w 482476"/>
                <a:gd name="connsiteY34" fmla="*/ 1363910 h 1484867"/>
                <a:gd name="connsiteX35" fmla="*/ 16480 w 482476"/>
                <a:gd name="connsiteY35" fmla="*/ 1361163 h 1484867"/>
                <a:gd name="connsiteX36" fmla="*/ 19228 w 482476"/>
                <a:gd name="connsiteY36" fmla="*/ 1354301 h 1484867"/>
                <a:gd name="connsiteX37" fmla="*/ 16480 w 482476"/>
                <a:gd name="connsiteY37" fmla="*/ 1358694 h 1484867"/>
                <a:gd name="connsiteX38" fmla="*/ 16480 w 482476"/>
                <a:gd name="connsiteY38" fmla="*/ 1355399 h 1484867"/>
                <a:gd name="connsiteX39" fmla="*/ 21976 w 482476"/>
                <a:gd name="connsiteY39" fmla="*/ 1343315 h 1484867"/>
                <a:gd name="connsiteX40" fmla="*/ 23808 w 482476"/>
                <a:gd name="connsiteY40" fmla="*/ 1346454 h 1484867"/>
                <a:gd name="connsiteX41" fmla="*/ 25636 w 482476"/>
                <a:gd name="connsiteY41" fmla="*/ 1352732 h 1484867"/>
                <a:gd name="connsiteX42" fmla="*/ 17508 w 482476"/>
                <a:gd name="connsiteY42" fmla="*/ 1338504 h 1484867"/>
                <a:gd name="connsiteX43" fmla="*/ 16480 w 482476"/>
                <a:gd name="connsiteY43" fmla="*/ 1341480 h 1484867"/>
                <a:gd name="connsiteX44" fmla="*/ 16480 w 482476"/>
                <a:gd name="connsiteY44" fmla="*/ 1339649 h 1484867"/>
                <a:gd name="connsiteX45" fmla="*/ 17508 w 482476"/>
                <a:gd name="connsiteY45" fmla="*/ 1338504 h 1484867"/>
                <a:gd name="connsiteX46" fmla="*/ 19228 w 482476"/>
                <a:gd name="connsiteY46" fmla="*/ 1326834 h 1484867"/>
                <a:gd name="connsiteX47" fmla="*/ 19228 w 482476"/>
                <a:gd name="connsiteY47" fmla="*/ 1336251 h 1484867"/>
                <a:gd name="connsiteX48" fmla="*/ 16480 w 482476"/>
                <a:gd name="connsiteY48" fmla="*/ 1328403 h 1484867"/>
                <a:gd name="connsiteX49" fmla="*/ 19228 w 482476"/>
                <a:gd name="connsiteY49" fmla="*/ 1326834 h 1484867"/>
                <a:gd name="connsiteX50" fmla="*/ 12820 w 482476"/>
                <a:gd name="connsiteY50" fmla="*/ 1326834 h 1484867"/>
                <a:gd name="connsiteX51" fmla="*/ 14652 w 482476"/>
                <a:gd name="connsiteY51" fmla="*/ 1340568 h 1484867"/>
                <a:gd name="connsiteX52" fmla="*/ 12820 w 482476"/>
                <a:gd name="connsiteY52" fmla="*/ 1333701 h 1484867"/>
                <a:gd name="connsiteX53" fmla="*/ 10992 w 482476"/>
                <a:gd name="connsiteY53" fmla="*/ 1333701 h 1484867"/>
                <a:gd name="connsiteX54" fmla="*/ 21976 w 482476"/>
                <a:gd name="connsiteY54" fmla="*/ 1315848 h 1484867"/>
                <a:gd name="connsiteX55" fmla="*/ 24724 w 482476"/>
                <a:gd name="connsiteY55" fmla="*/ 1327934 h 1484867"/>
                <a:gd name="connsiteX56" fmla="*/ 21976 w 482476"/>
                <a:gd name="connsiteY56" fmla="*/ 1327934 h 1484867"/>
                <a:gd name="connsiteX57" fmla="*/ 21976 w 482476"/>
                <a:gd name="connsiteY57" fmla="*/ 1315848 h 1484867"/>
                <a:gd name="connsiteX58" fmla="*/ 10992 w 482476"/>
                <a:gd name="connsiteY58" fmla="*/ 1297540 h 1484867"/>
                <a:gd name="connsiteX59" fmla="*/ 15384 w 482476"/>
                <a:gd name="connsiteY59" fmla="*/ 1302771 h 1484867"/>
                <a:gd name="connsiteX60" fmla="*/ 13188 w 482476"/>
                <a:gd name="connsiteY60" fmla="*/ 1309310 h 1484867"/>
                <a:gd name="connsiteX61" fmla="*/ 10992 w 482476"/>
                <a:gd name="connsiteY61" fmla="*/ 1297540 h 1484867"/>
                <a:gd name="connsiteX62" fmla="*/ 10992 w 482476"/>
                <a:gd name="connsiteY62" fmla="*/ 1289168 h 1484867"/>
                <a:gd name="connsiteX63" fmla="*/ 13736 w 482476"/>
                <a:gd name="connsiteY63" fmla="*/ 1292307 h 1484867"/>
                <a:gd name="connsiteX64" fmla="*/ 10992 w 482476"/>
                <a:gd name="connsiteY64" fmla="*/ 1292307 h 1484867"/>
                <a:gd name="connsiteX65" fmla="*/ 15220 w 482476"/>
                <a:gd name="connsiteY65" fmla="*/ 1273096 h 1484867"/>
                <a:gd name="connsiteX66" fmla="*/ 15112 w 482476"/>
                <a:gd name="connsiteY66" fmla="*/ 1273473 h 1484867"/>
                <a:gd name="connsiteX67" fmla="*/ 15112 w 482476"/>
                <a:gd name="connsiteY67" fmla="*/ 1273137 h 1484867"/>
                <a:gd name="connsiteX68" fmla="*/ 17856 w 482476"/>
                <a:gd name="connsiteY68" fmla="*/ 1264057 h 1484867"/>
                <a:gd name="connsiteX69" fmla="*/ 20604 w 482476"/>
                <a:gd name="connsiteY69" fmla="*/ 1271119 h 1484867"/>
                <a:gd name="connsiteX70" fmla="*/ 18120 w 482476"/>
                <a:gd name="connsiteY70" fmla="*/ 1272031 h 1484867"/>
                <a:gd name="connsiteX71" fmla="*/ 19228 w 482476"/>
                <a:gd name="connsiteY71" fmla="*/ 1275829 h 1484867"/>
                <a:gd name="connsiteX72" fmla="*/ 17264 w 482476"/>
                <a:gd name="connsiteY72" fmla="*/ 1273586 h 1484867"/>
                <a:gd name="connsiteX73" fmla="*/ 19228 w 482476"/>
                <a:gd name="connsiteY73" fmla="*/ 1277790 h 1484867"/>
                <a:gd name="connsiteX74" fmla="*/ 16480 w 482476"/>
                <a:gd name="connsiteY74" fmla="*/ 1287208 h 1484867"/>
                <a:gd name="connsiteX75" fmla="*/ 16480 w 482476"/>
                <a:gd name="connsiteY75" fmla="*/ 1286031 h 1484867"/>
                <a:gd name="connsiteX76" fmla="*/ 16480 w 482476"/>
                <a:gd name="connsiteY76" fmla="*/ 1284853 h 1484867"/>
                <a:gd name="connsiteX77" fmla="*/ 16480 w 482476"/>
                <a:gd name="connsiteY77" fmla="*/ 1272690 h 1484867"/>
                <a:gd name="connsiteX78" fmla="*/ 16480 w 482476"/>
                <a:gd name="connsiteY78" fmla="*/ 1272634 h 1484867"/>
                <a:gd name="connsiteX79" fmla="*/ 15220 w 482476"/>
                <a:gd name="connsiteY79" fmla="*/ 1273096 h 1484867"/>
                <a:gd name="connsiteX80" fmla="*/ 16480 w 482476"/>
                <a:gd name="connsiteY80" fmla="*/ 1268782 h 1484867"/>
                <a:gd name="connsiteX81" fmla="*/ 16480 w 482476"/>
                <a:gd name="connsiteY81" fmla="*/ 1266412 h 1484867"/>
                <a:gd name="connsiteX82" fmla="*/ 16824 w 482476"/>
                <a:gd name="connsiteY82" fmla="*/ 1267597 h 1484867"/>
                <a:gd name="connsiteX83" fmla="*/ 10992 w 482476"/>
                <a:gd name="connsiteY83" fmla="*/ 1252286 h 1484867"/>
                <a:gd name="connsiteX84" fmla="*/ 15112 w 482476"/>
                <a:gd name="connsiteY84" fmla="*/ 1260526 h 1484867"/>
                <a:gd name="connsiteX85" fmla="*/ 15112 w 482476"/>
                <a:gd name="connsiteY85" fmla="*/ 1273137 h 1484867"/>
                <a:gd name="connsiteX86" fmla="*/ 10992 w 482476"/>
                <a:gd name="connsiteY86" fmla="*/ 1274650 h 1484867"/>
                <a:gd name="connsiteX87" fmla="*/ 10992 w 482476"/>
                <a:gd name="connsiteY87" fmla="*/ 1259349 h 1484867"/>
                <a:gd name="connsiteX88" fmla="*/ 12364 w 482476"/>
                <a:gd name="connsiteY88" fmla="*/ 1259349 h 1484867"/>
                <a:gd name="connsiteX89" fmla="*/ 19228 w 482476"/>
                <a:gd name="connsiteY89" fmla="*/ 1249928 h 1484867"/>
                <a:gd name="connsiteX90" fmla="*/ 19228 w 482476"/>
                <a:gd name="connsiteY90" fmla="*/ 1254049 h 1484867"/>
                <a:gd name="connsiteX91" fmla="*/ 16480 w 482476"/>
                <a:gd name="connsiteY91" fmla="*/ 1254049 h 1484867"/>
                <a:gd name="connsiteX92" fmla="*/ 10992 w 482476"/>
                <a:gd name="connsiteY92" fmla="*/ 1244440 h 1484867"/>
                <a:gd name="connsiteX93" fmla="*/ 10992 w 482476"/>
                <a:gd name="connsiteY93" fmla="*/ 1248101 h 1484867"/>
                <a:gd name="connsiteX94" fmla="*/ 10992 w 482476"/>
                <a:gd name="connsiteY94" fmla="*/ 1244440 h 1484867"/>
                <a:gd name="connsiteX95" fmla="*/ 12820 w 482476"/>
                <a:gd name="connsiteY95" fmla="*/ 1233454 h 1484867"/>
                <a:gd name="connsiteX96" fmla="*/ 14652 w 482476"/>
                <a:gd name="connsiteY96" fmla="*/ 1236200 h 1484867"/>
                <a:gd name="connsiteX97" fmla="*/ 10992 w 482476"/>
                <a:gd name="connsiteY97" fmla="*/ 1237572 h 1484867"/>
                <a:gd name="connsiteX98" fmla="*/ 13736 w 482476"/>
                <a:gd name="connsiteY98" fmla="*/ 1195001 h 1484867"/>
                <a:gd name="connsiteX99" fmla="*/ 13736 w 482476"/>
                <a:gd name="connsiteY99" fmla="*/ 1204888 h 1484867"/>
                <a:gd name="connsiteX100" fmla="*/ 10992 w 482476"/>
                <a:gd name="connsiteY100" fmla="*/ 1202691 h 1484867"/>
                <a:gd name="connsiteX101" fmla="*/ 18540 w 482476"/>
                <a:gd name="connsiteY101" fmla="*/ 1179378 h 1484867"/>
                <a:gd name="connsiteX102" fmla="*/ 19228 w 482476"/>
                <a:gd name="connsiteY102" fmla="*/ 1185386 h 1484867"/>
                <a:gd name="connsiteX103" fmla="*/ 17852 w 482476"/>
                <a:gd name="connsiteY103" fmla="*/ 1182640 h 1484867"/>
                <a:gd name="connsiteX104" fmla="*/ 18540 w 482476"/>
                <a:gd name="connsiteY104" fmla="*/ 1179378 h 1484867"/>
                <a:gd name="connsiteX105" fmla="*/ 13656 w 482476"/>
                <a:gd name="connsiteY105" fmla="*/ 1136751 h 1484867"/>
                <a:gd name="connsiteX106" fmla="*/ 13656 w 482476"/>
                <a:gd name="connsiteY106" fmla="*/ 1145457 h 1484867"/>
                <a:gd name="connsiteX107" fmla="*/ 13356 w 482476"/>
                <a:gd name="connsiteY107" fmla="*/ 1142154 h 1484867"/>
                <a:gd name="connsiteX108" fmla="*/ 5492 w 482476"/>
                <a:gd name="connsiteY108" fmla="*/ 1134579 h 1484867"/>
                <a:gd name="connsiteX109" fmla="*/ 8240 w 482476"/>
                <a:gd name="connsiteY109" fmla="*/ 1134579 h 1484867"/>
                <a:gd name="connsiteX110" fmla="*/ 5492 w 482476"/>
                <a:gd name="connsiteY110" fmla="*/ 1138697 h 1484867"/>
                <a:gd name="connsiteX111" fmla="*/ 7448 w 482476"/>
                <a:gd name="connsiteY111" fmla="*/ 1088246 h 1484867"/>
                <a:gd name="connsiteX112" fmla="*/ 8688 w 482476"/>
                <a:gd name="connsiteY112" fmla="*/ 1091977 h 1484867"/>
                <a:gd name="connsiteX113" fmla="*/ 8688 w 482476"/>
                <a:gd name="connsiteY113" fmla="*/ 1105658 h 1484867"/>
                <a:gd name="connsiteX114" fmla="*/ 7448 w 482476"/>
                <a:gd name="connsiteY114" fmla="*/ 1088246 h 1484867"/>
                <a:gd name="connsiteX115" fmla="*/ 31128 w 482476"/>
                <a:gd name="connsiteY115" fmla="*/ 1002746 h 1484867"/>
                <a:gd name="connsiteX116" fmla="*/ 29296 w 482476"/>
                <a:gd name="connsiteY116" fmla="*/ 1005492 h 1484867"/>
                <a:gd name="connsiteX117" fmla="*/ 31128 w 482476"/>
                <a:gd name="connsiteY117" fmla="*/ 1002746 h 1484867"/>
                <a:gd name="connsiteX118" fmla="*/ 1376 w 482476"/>
                <a:gd name="connsiteY118" fmla="*/ 862120 h 1484867"/>
                <a:gd name="connsiteX119" fmla="*/ 4124 w 482476"/>
                <a:gd name="connsiteY119" fmla="*/ 868711 h 1484867"/>
                <a:gd name="connsiteX120" fmla="*/ 1376 w 482476"/>
                <a:gd name="connsiteY120" fmla="*/ 873105 h 1484867"/>
                <a:gd name="connsiteX121" fmla="*/ 1376 w 482476"/>
                <a:gd name="connsiteY121" fmla="*/ 862120 h 1484867"/>
                <a:gd name="connsiteX122" fmla="*/ 6208 w 482476"/>
                <a:gd name="connsiteY122" fmla="*/ 788512 h 1484867"/>
                <a:gd name="connsiteX123" fmla="*/ 14896 w 482476"/>
                <a:gd name="connsiteY123" fmla="*/ 794731 h 1484867"/>
                <a:gd name="connsiteX124" fmla="*/ 17380 w 482476"/>
                <a:gd name="connsiteY124" fmla="*/ 804680 h 1484867"/>
                <a:gd name="connsiteX125" fmla="*/ 14896 w 482476"/>
                <a:gd name="connsiteY125" fmla="*/ 807168 h 1484867"/>
                <a:gd name="connsiteX126" fmla="*/ 16136 w 482476"/>
                <a:gd name="connsiteY126" fmla="*/ 820849 h 1484867"/>
                <a:gd name="connsiteX127" fmla="*/ 14896 w 482476"/>
                <a:gd name="connsiteY127" fmla="*/ 819605 h 1484867"/>
                <a:gd name="connsiteX128" fmla="*/ 19860 w 482476"/>
                <a:gd name="connsiteY128" fmla="*/ 841992 h 1484867"/>
                <a:gd name="connsiteX129" fmla="*/ 17380 w 482476"/>
                <a:gd name="connsiteY129" fmla="*/ 858160 h 1484867"/>
                <a:gd name="connsiteX130" fmla="*/ 17380 w 482476"/>
                <a:gd name="connsiteY130" fmla="*/ 860684 h 1484867"/>
                <a:gd name="connsiteX131" fmla="*/ 17852 w 482476"/>
                <a:gd name="connsiteY131" fmla="*/ 859926 h 1484867"/>
                <a:gd name="connsiteX132" fmla="*/ 18712 w 482476"/>
                <a:gd name="connsiteY132" fmla="*/ 863222 h 1484867"/>
                <a:gd name="connsiteX133" fmla="*/ 18544 w 482476"/>
                <a:gd name="connsiteY133" fmla="*/ 863718 h 1484867"/>
                <a:gd name="connsiteX134" fmla="*/ 19860 w 482476"/>
                <a:gd name="connsiteY134" fmla="*/ 864378 h 1484867"/>
                <a:gd name="connsiteX135" fmla="*/ 19860 w 482476"/>
                <a:gd name="connsiteY135" fmla="*/ 865622 h 1484867"/>
                <a:gd name="connsiteX136" fmla="*/ 18620 w 482476"/>
                <a:gd name="connsiteY136" fmla="*/ 866866 h 1484867"/>
                <a:gd name="connsiteX137" fmla="*/ 19860 w 482476"/>
                <a:gd name="connsiteY137" fmla="*/ 878059 h 1484867"/>
                <a:gd name="connsiteX138" fmla="*/ 19860 w 482476"/>
                <a:gd name="connsiteY138" fmla="*/ 879303 h 1484867"/>
                <a:gd name="connsiteX139" fmla="*/ 19860 w 482476"/>
                <a:gd name="connsiteY139" fmla="*/ 880547 h 1484867"/>
                <a:gd name="connsiteX140" fmla="*/ 19860 w 482476"/>
                <a:gd name="connsiteY140" fmla="*/ 888009 h 1484867"/>
                <a:gd name="connsiteX141" fmla="*/ 19860 w 482476"/>
                <a:gd name="connsiteY141" fmla="*/ 936514 h 1484867"/>
                <a:gd name="connsiteX142" fmla="*/ 19860 w 482476"/>
                <a:gd name="connsiteY142" fmla="*/ 930295 h 1484867"/>
                <a:gd name="connsiteX143" fmla="*/ 17380 w 482476"/>
                <a:gd name="connsiteY143" fmla="*/ 965119 h 1484867"/>
                <a:gd name="connsiteX144" fmla="*/ 19860 w 482476"/>
                <a:gd name="connsiteY144" fmla="*/ 963875 h 1484867"/>
                <a:gd name="connsiteX145" fmla="*/ 21104 w 482476"/>
                <a:gd name="connsiteY145" fmla="*/ 988749 h 1484867"/>
                <a:gd name="connsiteX146" fmla="*/ 22344 w 482476"/>
                <a:gd name="connsiteY146" fmla="*/ 989993 h 1484867"/>
                <a:gd name="connsiteX147" fmla="*/ 21104 w 482476"/>
                <a:gd name="connsiteY147" fmla="*/ 1032279 h 1484867"/>
                <a:gd name="connsiteX148" fmla="*/ 21104 w 482476"/>
                <a:gd name="connsiteY148" fmla="*/ 1054666 h 1484867"/>
                <a:gd name="connsiteX149" fmla="*/ 19860 w 482476"/>
                <a:gd name="connsiteY149" fmla="*/ 1055910 h 1484867"/>
                <a:gd name="connsiteX150" fmla="*/ 19860 w 482476"/>
                <a:gd name="connsiteY150" fmla="*/ 1074565 h 1484867"/>
                <a:gd name="connsiteX151" fmla="*/ 19860 w 482476"/>
                <a:gd name="connsiteY151" fmla="*/ 1123070 h 1484867"/>
                <a:gd name="connsiteX152" fmla="*/ 19860 w 482476"/>
                <a:gd name="connsiteY152" fmla="*/ 1124314 h 1484867"/>
                <a:gd name="connsiteX153" fmla="*/ 19860 w 482476"/>
                <a:gd name="connsiteY153" fmla="*/ 1139238 h 1484867"/>
                <a:gd name="connsiteX154" fmla="*/ 21104 w 482476"/>
                <a:gd name="connsiteY154" fmla="*/ 1146700 h 1484867"/>
                <a:gd name="connsiteX155" fmla="*/ 19860 w 482476"/>
                <a:gd name="connsiteY155" fmla="*/ 1165356 h 1484867"/>
                <a:gd name="connsiteX156" fmla="*/ 19860 w 482476"/>
                <a:gd name="connsiteY156" fmla="*/ 1162868 h 1484867"/>
                <a:gd name="connsiteX157" fmla="*/ 18620 w 482476"/>
                <a:gd name="connsiteY157" fmla="*/ 1169087 h 1484867"/>
                <a:gd name="connsiteX158" fmla="*/ 19860 w 482476"/>
                <a:gd name="connsiteY158" fmla="*/ 1169087 h 1484867"/>
                <a:gd name="connsiteX159" fmla="*/ 19860 w 482476"/>
                <a:gd name="connsiteY159" fmla="*/ 1175305 h 1484867"/>
                <a:gd name="connsiteX160" fmla="*/ 17380 w 482476"/>
                <a:gd name="connsiteY160" fmla="*/ 1175305 h 1484867"/>
                <a:gd name="connsiteX161" fmla="*/ 17380 w 482476"/>
                <a:gd name="connsiteY161" fmla="*/ 1182768 h 1484867"/>
                <a:gd name="connsiteX162" fmla="*/ 17928 w 482476"/>
                <a:gd name="connsiteY162" fmla="*/ 1191586 h 1484867"/>
                <a:gd name="connsiteX163" fmla="*/ 19228 w 482476"/>
                <a:gd name="connsiteY163" fmla="*/ 1189510 h 1484867"/>
                <a:gd name="connsiteX164" fmla="*/ 19228 w 482476"/>
                <a:gd name="connsiteY164" fmla="*/ 1192805 h 1484867"/>
                <a:gd name="connsiteX165" fmla="*/ 18036 w 482476"/>
                <a:gd name="connsiteY165" fmla="*/ 1193282 h 1484867"/>
                <a:gd name="connsiteX166" fmla="*/ 18620 w 482476"/>
                <a:gd name="connsiteY166" fmla="*/ 1202667 h 1484867"/>
                <a:gd name="connsiteX167" fmla="*/ 19860 w 482476"/>
                <a:gd name="connsiteY167" fmla="*/ 1198936 h 1484867"/>
                <a:gd name="connsiteX168" fmla="*/ 21104 w 482476"/>
                <a:gd name="connsiteY168" fmla="*/ 1200180 h 1484867"/>
                <a:gd name="connsiteX169" fmla="*/ 21104 w 482476"/>
                <a:gd name="connsiteY169" fmla="*/ 1205155 h 1484867"/>
                <a:gd name="connsiteX170" fmla="*/ 18508 w 482476"/>
                <a:gd name="connsiteY170" fmla="*/ 1219032 h 1484867"/>
                <a:gd name="connsiteX171" fmla="*/ 19228 w 482476"/>
                <a:gd name="connsiteY171" fmla="*/ 1216973 h 1484867"/>
                <a:gd name="connsiteX172" fmla="*/ 19228 w 482476"/>
                <a:gd name="connsiteY172" fmla="*/ 1226390 h 1484867"/>
                <a:gd name="connsiteX173" fmla="*/ 17484 w 482476"/>
                <a:gd name="connsiteY173" fmla="*/ 1225394 h 1484867"/>
                <a:gd name="connsiteX174" fmla="*/ 19240 w 482476"/>
                <a:gd name="connsiteY174" fmla="*/ 1231117 h 1484867"/>
                <a:gd name="connsiteX175" fmla="*/ 21104 w 482476"/>
                <a:gd name="connsiteY175" fmla="*/ 1239978 h 1484867"/>
                <a:gd name="connsiteX176" fmla="*/ 18620 w 482476"/>
                <a:gd name="connsiteY176" fmla="*/ 1248684 h 1484867"/>
                <a:gd name="connsiteX177" fmla="*/ 16136 w 482476"/>
                <a:gd name="connsiteY177" fmla="*/ 1222566 h 1484867"/>
                <a:gd name="connsiteX178" fmla="*/ 14896 w 482476"/>
                <a:gd name="connsiteY178" fmla="*/ 1230029 h 1484867"/>
                <a:gd name="connsiteX179" fmla="*/ 14896 w 482476"/>
                <a:gd name="connsiteY179" fmla="*/ 1210129 h 1484867"/>
                <a:gd name="connsiteX180" fmla="*/ 14896 w 482476"/>
                <a:gd name="connsiteY180" fmla="*/ 1218835 h 1484867"/>
                <a:gd name="connsiteX181" fmla="*/ 16136 w 482476"/>
                <a:gd name="connsiteY181" fmla="*/ 1217592 h 1484867"/>
                <a:gd name="connsiteX182" fmla="*/ 14896 w 482476"/>
                <a:gd name="connsiteY182" fmla="*/ 1191474 h 1484867"/>
                <a:gd name="connsiteX183" fmla="*/ 12412 w 482476"/>
                <a:gd name="connsiteY183" fmla="*/ 1187743 h 1484867"/>
                <a:gd name="connsiteX184" fmla="*/ 12412 w 482476"/>
                <a:gd name="connsiteY184" fmla="*/ 1192717 h 1484867"/>
                <a:gd name="connsiteX185" fmla="*/ 11172 w 482476"/>
                <a:gd name="connsiteY185" fmla="*/ 1187743 h 1484867"/>
                <a:gd name="connsiteX186" fmla="*/ 12412 w 482476"/>
                <a:gd name="connsiteY186" fmla="*/ 1131776 h 1484867"/>
                <a:gd name="connsiteX187" fmla="*/ 13356 w 482476"/>
                <a:gd name="connsiteY187" fmla="*/ 1142154 h 1484867"/>
                <a:gd name="connsiteX188" fmla="*/ 12412 w 482476"/>
                <a:gd name="connsiteY188" fmla="*/ 1159137 h 1484867"/>
                <a:gd name="connsiteX189" fmla="*/ 17380 w 482476"/>
                <a:gd name="connsiteY189" fmla="*/ 1156650 h 1484867"/>
                <a:gd name="connsiteX190" fmla="*/ 14896 w 482476"/>
                <a:gd name="connsiteY190" fmla="*/ 1118095 h 1484867"/>
                <a:gd name="connsiteX191" fmla="*/ 16136 w 482476"/>
                <a:gd name="connsiteY191" fmla="*/ 1111876 h 1484867"/>
                <a:gd name="connsiteX192" fmla="*/ 13736 w 482476"/>
                <a:gd name="connsiteY192" fmla="*/ 1103467 h 1484867"/>
                <a:gd name="connsiteX193" fmla="*/ 13736 w 482476"/>
                <a:gd name="connsiteY193" fmla="*/ 1109311 h 1484867"/>
                <a:gd name="connsiteX194" fmla="*/ 10992 w 482476"/>
                <a:gd name="connsiteY194" fmla="*/ 1106016 h 1484867"/>
                <a:gd name="connsiteX195" fmla="*/ 13580 w 482476"/>
                <a:gd name="connsiteY195" fmla="*/ 1102910 h 1484867"/>
                <a:gd name="connsiteX196" fmla="*/ 8688 w 482476"/>
                <a:gd name="connsiteY196" fmla="*/ 1085759 h 1484867"/>
                <a:gd name="connsiteX197" fmla="*/ 8688 w 482476"/>
                <a:gd name="connsiteY197" fmla="*/ 1083271 h 1484867"/>
                <a:gd name="connsiteX198" fmla="*/ 11172 w 482476"/>
                <a:gd name="connsiteY198" fmla="*/ 1078296 h 1484867"/>
                <a:gd name="connsiteX199" fmla="*/ 11172 w 482476"/>
                <a:gd name="connsiteY199" fmla="*/ 1039741 h 1484867"/>
                <a:gd name="connsiteX200" fmla="*/ 13656 w 482476"/>
                <a:gd name="connsiteY200" fmla="*/ 1038498 h 1484867"/>
                <a:gd name="connsiteX201" fmla="*/ 7448 w 482476"/>
                <a:gd name="connsiteY201" fmla="*/ 1022329 h 1484867"/>
                <a:gd name="connsiteX202" fmla="*/ 8688 w 482476"/>
                <a:gd name="connsiteY202" fmla="*/ 1006161 h 1484867"/>
                <a:gd name="connsiteX203" fmla="*/ 6208 w 482476"/>
                <a:gd name="connsiteY203" fmla="*/ 1002430 h 1484867"/>
                <a:gd name="connsiteX204" fmla="*/ 6640 w 482476"/>
                <a:gd name="connsiteY204" fmla="*/ 1000260 h 1484867"/>
                <a:gd name="connsiteX205" fmla="*/ 3608 w 482476"/>
                <a:gd name="connsiteY205" fmla="*/ 999721 h 1484867"/>
                <a:gd name="connsiteX206" fmla="*/ 3264 w 482476"/>
                <a:gd name="connsiteY206" fmla="*/ 999483 h 1484867"/>
                <a:gd name="connsiteX207" fmla="*/ 1836 w 482476"/>
                <a:gd name="connsiteY207" fmla="*/ 1000912 h 1484867"/>
                <a:gd name="connsiteX208" fmla="*/ 4 w 482476"/>
                <a:gd name="connsiteY208" fmla="*/ 997248 h 1484867"/>
                <a:gd name="connsiteX209" fmla="*/ 6924 w 482476"/>
                <a:gd name="connsiteY209" fmla="*/ 998831 h 1484867"/>
                <a:gd name="connsiteX210" fmla="*/ 7448 w 482476"/>
                <a:gd name="connsiteY210" fmla="*/ 996212 h 1484867"/>
                <a:gd name="connsiteX211" fmla="*/ 6208 w 482476"/>
                <a:gd name="connsiteY211" fmla="*/ 991237 h 1484867"/>
                <a:gd name="connsiteX212" fmla="*/ 12412 w 482476"/>
                <a:gd name="connsiteY212" fmla="*/ 994968 h 1484867"/>
                <a:gd name="connsiteX213" fmla="*/ 14692 w 482476"/>
                <a:gd name="connsiteY213" fmla="*/ 982790 h 1484867"/>
                <a:gd name="connsiteX214" fmla="*/ 10992 w 482476"/>
                <a:gd name="connsiteY214" fmla="*/ 984434 h 1484867"/>
                <a:gd name="connsiteX215" fmla="*/ 10992 w 482476"/>
                <a:gd name="connsiteY215" fmla="*/ 980774 h 1484867"/>
                <a:gd name="connsiteX216" fmla="*/ 14752 w 482476"/>
                <a:gd name="connsiteY216" fmla="*/ 982446 h 1484867"/>
                <a:gd name="connsiteX217" fmla="*/ 16136 w 482476"/>
                <a:gd name="connsiteY217" fmla="*/ 973825 h 1484867"/>
                <a:gd name="connsiteX218" fmla="*/ 3724 w 482476"/>
                <a:gd name="connsiteY218" fmla="*/ 976312 h 1484867"/>
                <a:gd name="connsiteX219" fmla="*/ 6208 w 482476"/>
                <a:gd name="connsiteY219" fmla="*/ 966363 h 1484867"/>
                <a:gd name="connsiteX220" fmla="*/ 4968 w 482476"/>
                <a:gd name="connsiteY220" fmla="*/ 941488 h 1484867"/>
                <a:gd name="connsiteX221" fmla="*/ 6208 w 482476"/>
                <a:gd name="connsiteY221" fmla="*/ 947707 h 1484867"/>
                <a:gd name="connsiteX222" fmla="*/ 6208 w 482476"/>
                <a:gd name="connsiteY222" fmla="*/ 932782 h 1484867"/>
                <a:gd name="connsiteX223" fmla="*/ 9932 w 482476"/>
                <a:gd name="connsiteY223" fmla="*/ 936514 h 1484867"/>
                <a:gd name="connsiteX224" fmla="*/ 3724 w 482476"/>
                <a:gd name="connsiteY224" fmla="*/ 907908 h 1484867"/>
                <a:gd name="connsiteX225" fmla="*/ 6208 w 482476"/>
                <a:gd name="connsiteY225" fmla="*/ 930295 h 1484867"/>
                <a:gd name="connsiteX226" fmla="*/ 2484 w 482476"/>
                <a:gd name="connsiteY226" fmla="*/ 915370 h 1484867"/>
                <a:gd name="connsiteX227" fmla="*/ 3724 w 482476"/>
                <a:gd name="connsiteY227" fmla="*/ 895471 h 1484867"/>
                <a:gd name="connsiteX228" fmla="*/ 4968 w 482476"/>
                <a:gd name="connsiteY228" fmla="*/ 902933 h 1484867"/>
                <a:gd name="connsiteX229" fmla="*/ 6208 w 482476"/>
                <a:gd name="connsiteY229" fmla="*/ 891740 h 1484867"/>
                <a:gd name="connsiteX230" fmla="*/ 16136 w 482476"/>
                <a:gd name="connsiteY230" fmla="*/ 927808 h 1484867"/>
                <a:gd name="connsiteX231" fmla="*/ 14896 w 482476"/>
                <a:gd name="connsiteY231" fmla="*/ 916614 h 1484867"/>
                <a:gd name="connsiteX232" fmla="*/ 16136 w 482476"/>
                <a:gd name="connsiteY232" fmla="*/ 914127 h 1484867"/>
                <a:gd name="connsiteX233" fmla="*/ 6208 w 482476"/>
                <a:gd name="connsiteY233" fmla="*/ 883034 h 1484867"/>
                <a:gd name="connsiteX234" fmla="*/ 11172 w 482476"/>
                <a:gd name="connsiteY234" fmla="*/ 880547 h 1484867"/>
                <a:gd name="connsiteX235" fmla="*/ 6208 w 482476"/>
                <a:gd name="connsiteY235" fmla="*/ 849454 h 1484867"/>
                <a:gd name="connsiteX236" fmla="*/ 6208 w 482476"/>
                <a:gd name="connsiteY236" fmla="*/ 845723 h 1484867"/>
                <a:gd name="connsiteX237" fmla="*/ 6208 w 482476"/>
                <a:gd name="connsiteY237" fmla="*/ 839504 h 1484867"/>
                <a:gd name="connsiteX238" fmla="*/ 8688 w 482476"/>
                <a:gd name="connsiteY238" fmla="*/ 837017 h 1484867"/>
                <a:gd name="connsiteX239" fmla="*/ 6208 w 482476"/>
                <a:gd name="connsiteY239" fmla="*/ 823336 h 1484867"/>
                <a:gd name="connsiteX240" fmla="*/ 8688 w 482476"/>
                <a:gd name="connsiteY240" fmla="*/ 824580 h 1484867"/>
                <a:gd name="connsiteX241" fmla="*/ 6208 w 482476"/>
                <a:gd name="connsiteY241" fmla="*/ 818361 h 1484867"/>
                <a:gd name="connsiteX242" fmla="*/ 8688 w 482476"/>
                <a:gd name="connsiteY242" fmla="*/ 800949 h 1484867"/>
                <a:gd name="connsiteX243" fmla="*/ 6208 w 482476"/>
                <a:gd name="connsiteY243" fmla="*/ 803437 h 1484867"/>
                <a:gd name="connsiteX244" fmla="*/ 6208 w 482476"/>
                <a:gd name="connsiteY244" fmla="*/ 788512 h 1484867"/>
                <a:gd name="connsiteX245" fmla="*/ 5492 w 482476"/>
                <a:gd name="connsiteY245" fmla="*/ 777529 h 1484867"/>
                <a:gd name="connsiteX246" fmla="*/ 9616 w 482476"/>
                <a:gd name="connsiteY246" fmla="*/ 783522 h 1484867"/>
                <a:gd name="connsiteX247" fmla="*/ 6868 w 482476"/>
                <a:gd name="connsiteY247" fmla="*/ 787517 h 1484867"/>
                <a:gd name="connsiteX248" fmla="*/ 5492 w 482476"/>
                <a:gd name="connsiteY248" fmla="*/ 777529 h 1484867"/>
                <a:gd name="connsiteX249" fmla="*/ 7152 w 482476"/>
                <a:gd name="connsiteY249" fmla="*/ 671849 h 1484867"/>
                <a:gd name="connsiteX250" fmla="*/ 7448 w 482476"/>
                <a:gd name="connsiteY250" fmla="*/ 674091 h 1484867"/>
                <a:gd name="connsiteX251" fmla="*/ 7292 w 482476"/>
                <a:gd name="connsiteY251" fmla="*/ 674647 h 1484867"/>
                <a:gd name="connsiteX252" fmla="*/ 6208 w 482476"/>
                <a:gd name="connsiteY252" fmla="*/ 652948 h 1484867"/>
                <a:gd name="connsiteX253" fmla="*/ 7152 w 482476"/>
                <a:gd name="connsiteY253" fmla="*/ 671849 h 1484867"/>
                <a:gd name="connsiteX254" fmla="*/ 4968 w 482476"/>
                <a:gd name="connsiteY254" fmla="*/ 655435 h 1484867"/>
                <a:gd name="connsiteX255" fmla="*/ 6208 w 482476"/>
                <a:gd name="connsiteY255" fmla="*/ 652948 h 1484867"/>
                <a:gd name="connsiteX256" fmla="*/ 19860 w 482476"/>
                <a:gd name="connsiteY256" fmla="*/ 634292 h 1484867"/>
                <a:gd name="connsiteX257" fmla="*/ 21104 w 482476"/>
                <a:gd name="connsiteY257" fmla="*/ 638023 h 1484867"/>
                <a:gd name="connsiteX258" fmla="*/ 19860 w 482476"/>
                <a:gd name="connsiteY258" fmla="*/ 635036 h 1484867"/>
                <a:gd name="connsiteX259" fmla="*/ 2752 w 482476"/>
                <a:gd name="connsiteY259" fmla="*/ 365552 h 1484867"/>
                <a:gd name="connsiteX260" fmla="*/ 4 w 482476"/>
                <a:gd name="connsiteY260" fmla="*/ 369670 h 1484867"/>
                <a:gd name="connsiteX261" fmla="*/ 4 w 482476"/>
                <a:gd name="connsiteY261" fmla="*/ 366925 h 1484867"/>
                <a:gd name="connsiteX262" fmla="*/ 3724 w 482476"/>
                <a:gd name="connsiteY262" fmla="*/ 351970 h 1484867"/>
                <a:gd name="connsiteX263" fmla="*/ 3828 w 482476"/>
                <a:gd name="connsiteY263" fmla="*/ 355190 h 1484867"/>
                <a:gd name="connsiteX264" fmla="*/ 3724 w 482476"/>
                <a:gd name="connsiteY264" fmla="*/ 355701 h 1484867"/>
                <a:gd name="connsiteX265" fmla="*/ 3724 w 482476"/>
                <a:gd name="connsiteY265" fmla="*/ 351970 h 1484867"/>
                <a:gd name="connsiteX266" fmla="*/ 4 w 482476"/>
                <a:gd name="connsiteY266" fmla="*/ 295361 h 1484867"/>
                <a:gd name="connsiteX267" fmla="*/ 4 w 482476"/>
                <a:gd name="connsiteY267" fmla="*/ 303906 h 1484867"/>
                <a:gd name="connsiteX268" fmla="*/ 4 w 482476"/>
                <a:gd name="connsiteY268" fmla="*/ 295361 h 1484867"/>
                <a:gd name="connsiteX269" fmla="*/ 3416 w 482476"/>
                <a:gd name="connsiteY269" fmla="*/ 74467 h 1484867"/>
                <a:gd name="connsiteX270" fmla="*/ 4148 w 482476"/>
                <a:gd name="connsiteY270" fmla="*/ 74541 h 1484867"/>
                <a:gd name="connsiteX271" fmla="*/ 3724 w 482476"/>
                <a:gd name="connsiteY271" fmla="*/ 80841 h 1484867"/>
                <a:gd name="connsiteX272" fmla="*/ 3416 w 482476"/>
                <a:gd name="connsiteY272" fmla="*/ 74467 h 1484867"/>
                <a:gd name="connsiteX273" fmla="*/ 38480 w 482476"/>
                <a:gd name="connsiteY273" fmla="*/ 9950 h 1484867"/>
                <a:gd name="connsiteX274" fmla="*/ 29636 w 482476"/>
                <a:gd name="connsiteY274" fmla="*/ 10883 h 1484867"/>
                <a:gd name="connsiteX275" fmla="*/ 29236 w 482476"/>
                <a:gd name="connsiteY275" fmla="*/ 10722 h 1484867"/>
                <a:gd name="connsiteX276" fmla="*/ 27308 w 482476"/>
                <a:gd name="connsiteY276" fmla="*/ 9950 h 1484867"/>
                <a:gd name="connsiteX277" fmla="*/ 29236 w 482476"/>
                <a:gd name="connsiteY277" fmla="*/ 10722 h 1484867"/>
                <a:gd name="connsiteX278" fmla="*/ 23584 w 482476"/>
                <a:gd name="connsiteY278" fmla="*/ 11194 h 1484867"/>
                <a:gd name="connsiteX279" fmla="*/ 27308 w 482476"/>
                <a:gd name="connsiteY279" fmla="*/ 9950 h 1484867"/>
                <a:gd name="connsiteX280" fmla="*/ 477896 w 482476"/>
                <a:gd name="connsiteY280" fmla="*/ 8499 h 1484867"/>
                <a:gd name="connsiteX281" fmla="*/ 482476 w 482476"/>
                <a:gd name="connsiteY281" fmla="*/ 8499 h 1484867"/>
                <a:gd name="connsiteX282" fmla="*/ 478812 w 482476"/>
                <a:gd name="connsiteY282" fmla="*/ 11246 h 1484867"/>
                <a:gd name="connsiteX283" fmla="*/ 422036 w 482476"/>
                <a:gd name="connsiteY283" fmla="*/ 0 h 1484867"/>
                <a:gd name="connsiteX284" fmla="*/ 422036 w 482476"/>
                <a:gd name="connsiteY284" fmla="*/ 2488 h 1484867"/>
                <a:gd name="connsiteX285" fmla="*/ 459276 w 482476"/>
                <a:gd name="connsiteY285" fmla="*/ 0 h 1484867"/>
                <a:gd name="connsiteX286" fmla="*/ 469204 w 482476"/>
                <a:gd name="connsiteY286" fmla="*/ 8706 h 1484867"/>
                <a:gd name="connsiteX287" fmla="*/ 475412 w 482476"/>
                <a:gd name="connsiteY287" fmla="*/ 8706 h 1484867"/>
                <a:gd name="connsiteX288" fmla="*/ 469388 w 482476"/>
                <a:gd name="connsiteY288" fmla="*/ 9144 h 1484867"/>
                <a:gd name="connsiteX289" fmla="*/ 471488 w 482476"/>
                <a:gd name="connsiteY289" fmla="*/ 11246 h 1484867"/>
                <a:gd name="connsiteX290" fmla="*/ 468136 w 482476"/>
                <a:gd name="connsiteY290" fmla="*/ 9235 h 1484867"/>
                <a:gd name="connsiteX291" fmla="*/ 464704 w 482476"/>
                <a:gd name="connsiteY291" fmla="*/ 9484 h 1484867"/>
                <a:gd name="connsiteX292" fmla="*/ 453068 w 482476"/>
                <a:gd name="connsiteY292" fmla="*/ 11194 h 1484867"/>
                <a:gd name="connsiteX293" fmla="*/ 434448 w 482476"/>
                <a:gd name="connsiteY293" fmla="*/ 9950 h 1484867"/>
                <a:gd name="connsiteX294" fmla="*/ 435692 w 482476"/>
                <a:gd name="connsiteY294" fmla="*/ 11194 h 1484867"/>
                <a:gd name="connsiteX295" fmla="*/ 431968 w 482476"/>
                <a:gd name="connsiteY295" fmla="*/ 12437 h 1484867"/>
                <a:gd name="connsiteX296" fmla="*/ 299148 w 482476"/>
                <a:gd name="connsiteY296" fmla="*/ 13681 h 1484867"/>
                <a:gd name="connsiteX297" fmla="*/ 299148 w 482476"/>
                <a:gd name="connsiteY297" fmla="*/ 16168 h 1484867"/>
                <a:gd name="connsiteX298" fmla="*/ 286736 w 482476"/>
                <a:gd name="connsiteY298" fmla="*/ 17412 h 1484867"/>
                <a:gd name="connsiteX299" fmla="*/ 275564 w 482476"/>
                <a:gd name="connsiteY299" fmla="*/ 14925 h 1484867"/>
                <a:gd name="connsiteX300" fmla="*/ 274324 w 482476"/>
                <a:gd name="connsiteY300" fmla="*/ 17412 h 1484867"/>
                <a:gd name="connsiteX301" fmla="*/ 212260 w 482476"/>
                <a:gd name="connsiteY301" fmla="*/ 17412 h 1484867"/>
                <a:gd name="connsiteX302" fmla="*/ 206052 w 482476"/>
                <a:gd name="connsiteY302" fmla="*/ 16168 h 1484867"/>
                <a:gd name="connsiteX303" fmla="*/ 191160 w 482476"/>
                <a:gd name="connsiteY303" fmla="*/ 19900 h 1484867"/>
                <a:gd name="connsiteX304" fmla="*/ 166332 w 482476"/>
                <a:gd name="connsiteY304" fmla="*/ 16168 h 1484867"/>
                <a:gd name="connsiteX305" fmla="*/ 162608 w 482476"/>
                <a:gd name="connsiteY305" fmla="*/ 17412 h 1484867"/>
                <a:gd name="connsiteX306" fmla="*/ 135300 w 482476"/>
                <a:gd name="connsiteY306" fmla="*/ 19900 h 1484867"/>
                <a:gd name="connsiteX307" fmla="*/ 76960 w 482476"/>
                <a:gd name="connsiteY307" fmla="*/ 19900 h 1484867"/>
                <a:gd name="connsiteX308" fmla="*/ 70752 w 482476"/>
                <a:gd name="connsiteY308" fmla="*/ 22387 h 1484867"/>
                <a:gd name="connsiteX309" fmla="*/ 76960 w 482476"/>
                <a:gd name="connsiteY309" fmla="*/ 23631 h 1484867"/>
                <a:gd name="connsiteX310" fmla="*/ 63308 w 482476"/>
                <a:gd name="connsiteY310" fmla="*/ 23631 h 1484867"/>
                <a:gd name="connsiteX311" fmla="*/ 60824 w 482476"/>
                <a:gd name="connsiteY311" fmla="*/ 23631 h 1484867"/>
                <a:gd name="connsiteX312" fmla="*/ 58340 w 482476"/>
                <a:gd name="connsiteY312" fmla="*/ 22387 h 1484867"/>
                <a:gd name="connsiteX313" fmla="*/ 60824 w 482476"/>
                <a:gd name="connsiteY313" fmla="*/ 23631 h 1484867"/>
                <a:gd name="connsiteX314" fmla="*/ 58340 w 482476"/>
                <a:gd name="connsiteY314" fmla="*/ 23631 h 1484867"/>
                <a:gd name="connsiteX315" fmla="*/ 53376 w 482476"/>
                <a:gd name="connsiteY315" fmla="*/ 22387 h 1484867"/>
                <a:gd name="connsiteX316" fmla="*/ 38480 w 482476"/>
                <a:gd name="connsiteY316" fmla="*/ 24874 h 1484867"/>
                <a:gd name="connsiteX317" fmla="*/ 33516 w 482476"/>
                <a:gd name="connsiteY317" fmla="*/ 24874 h 1484867"/>
                <a:gd name="connsiteX318" fmla="*/ 34756 w 482476"/>
                <a:gd name="connsiteY318" fmla="*/ 22387 h 1484867"/>
                <a:gd name="connsiteX319" fmla="*/ 29792 w 482476"/>
                <a:gd name="connsiteY319" fmla="*/ 23631 h 1484867"/>
                <a:gd name="connsiteX320" fmla="*/ 27308 w 482476"/>
                <a:gd name="connsiteY320" fmla="*/ 23631 h 1484867"/>
                <a:gd name="connsiteX321" fmla="*/ 24828 w 482476"/>
                <a:gd name="connsiteY321" fmla="*/ 22387 h 1484867"/>
                <a:gd name="connsiteX322" fmla="*/ 17380 w 482476"/>
                <a:gd name="connsiteY322" fmla="*/ 22387 h 1484867"/>
                <a:gd name="connsiteX323" fmla="*/ 21104 w 482476"/>
                <a:gd name="connsiteY323" fmla="*/ 24874 h 1484867"/>
                <a:gd name="connsiteX324" fmla="*/ 18620 w 482476"/>
                <a:gd name="connsiteY324" fmla="*/ 24874 h 1484867"/>
                <a:gd name="connsiteX325" fmla="*/ 17380 w 482476"/>
                <a:gd name="connsiteY325" fmla="*/ 63429 h 1484867"/>
                <a:gd name="connsiteX326" fmla="*/ 17380 w 482476"/>
                <a:gd name="connsiteY326" fmla="*/ 109447 h 1484867"/>
                <a:gd name="connsiteX327" fmla="*/ 13656 w 482476"/>
                <a:gd name="connsiteY327" fmla="*/ 131833 h 1484867"/>
                <a:gd name="connsiteX328" fmla="*/ 13656 w 482476"/>
                <a:gd name="connsiteY328" fmla="*/ 129346 h 1484867"/>
                <a:gd name="connsiteX329" fmla="*/ 12412 w 482476"/>
                <a:gd name="connsiteY329" fmla="*/ 139296 h 1484867"/>
                <a:gd name="connsiteX330" fmla="*/ 14896 w 482476"/>
                <a:gd name="connsiteY330" fmla="*/ 134321 h 1484867"/>
                <a:gd name="connsiteX331" fmla="*/ 17380 w 482476"/>
                <a:gd name="connsiteY331" fmla="*/ 146758 h 1484867"/>
                <a:gd name="connsiteX332" fmla="*/ 18620 w 482476"/>
                <a:gd name="connsiteY332" fmla="*/ 202725 h 1484867"/>
                <a:gd name="connsiteX333" fmla="*/ 17380 w 482476"/>
                <a:gd name="connsiteY333" fmla="*/ 200237 h 1484867"/>
                <a:gd name="connsiteX334" fmla="*/ 17380 w 482476"/>
                <a:gd name="connsiteY334" fmla="*/ 245011 h 1484867"/>
                <a:gd name="connsiteX335" fmla="*/ 14896 w 482476"/>
                <a:gd name="connsiteY335" fmla="*/ 246255 h 1484867"/>
                <a:gd name="connsiteX336" fmla="*/ 17380 w 482476"/>
                <a:gd name="connsiteY336" fmla="*/ 282322 h 1484867"/>
                <a:gd name="connsiteX337" fmla="*/ 16136 w 482476"/>
                <a:gd name="connsiteY337" fmla="*/ 282322 h 1484867"/>
                <a:gd name="connsiteX338" fmla="*/ 18620 w 482476"/>
                <a:gd name="connsiteY338" fmla="*/ 303465 h 1484867"/>
                <a:gd name="connsiteX339" fmla="*/ 17380 w 482476"/>
                <a:gd name="connsiteY339" fmla="*/ 302221 h 1484867"/>
                <a:gd name="connsiteX340" fmla="*/ 17380 w 482476"/>
                <a:gd name="connsiteY340" fmla="*/ 322121 h 1484867"/>
                <a:gd name="connsiteX341" fmla="*/ 14896 w 482476"/>
                <a:gd name="connsiteY341" fmla="*/ 360676 h 1484867"/>
                <a:gd name="connsiteX342" fmla="*/ 18620 w 482476"/>
                <a:gd name="connsiteY342" fmla="*/ 385550 h 1484867"/>
                <a:gd name="connsiteX343" fmla="*/ 17380 w 482476"/>
                <a:gd name="connsiteY343" fmla="*/ 386794 h 1484867"/>
                <a:gd name="connsiteX344" fmla="*/ 17380 w 482476"/>
                <a:gd name="connsiteY344" fmla="*/ 416643 h 1484867"/>
                <a:gd name="connsiteX345" fmla="*/ 19860 w 482476"/>
                <a:gd name="connsiteY345" fmla="*/ 416643 h 1484867"/>
                <a:gd name="connsiteX346" fmla="*/ 21104 w 482476"/>
                <a:gd name="connsiteY346" fmla="*/ 451467 h 1484867"/>
                <a:gd name="connsiteX347" fmla="*/ 17380 w 482476"/>
                <a:gd name="connsiteY347" fmla="*/ 456442 h 1484867"/>
                <a:gd name="connsiteX348" fmla="*/ 19860 w 482476"/>
                <a:gd name="connsiteY348" fmla="*/ 470123 h 1484867"/>
                <a:gd name="connsiteX349" fmla="*/ 19860 w 482476"/>
                <a:gd name="connsiteY349" fmla="*/ 466392 h 1484867"/>
                <a:gd name="connsiteX350" fmla="*/ 14896 w 482476"/>
                <a:gd name="connsiteY350" fmla="*/ 487535 h 1484867"/>
                <a:gd name="connsiteX351" fmla="*/ 14896 w 482476"/>
                <a:gd name="connsiteY351" fmla="*/ 483803 h 1484867"/>
                <a:gd name="connsiteX352" fmla="*/ 14896 w 482476"/>
                <a:gd name="connsiteY352" fmla="*/ 511165 h 1484867"/>
                <a:gd name="connsiteX353" fmla="*/ 16136 w 482476"/>
                <a:gd name="connsiteY353" fmla="*/ 511165 h 1484867"/>
                <a:gd name="connsiteX354" fmla="*/ 14896 w 482476"/>
                <a:gd name="connsiteY354" fmla="*/ 537283 h 1484867"/>
                <a:gd name="connsiteX355" fmla="*/ 14896 w 482476"/>
                <a:gd name="connsiteY355" fmla="*/ 553451 h 1484867"/>
                <a:gd name="connsiteX356" fmla="*/ 16136 w 482476"/>
                <a:gd name="connsiteY356" fmla="*/ 550964 h 1484867"/>
                <a:gd name="connsiteX357" fmla="*/ 16136 w 482476"/>
                <a:gd name="connsiteY357" fmla="*/ 572107 h 1484867"/>
                <a:gd name="connsiteX358" fmla="*/ 16136 w 482476"/>
                <a:gd name="connsiteY358" fmla="*/ 580813 h 1484867"/>
                <a:gd name="connsiteX359" fmla="*/ 17380 w 482476"/>
                <a:gd name="connsiteY359" fmla="*/ 609418 h 1484867"/>
                <a:gd name="connsiteX360" fmla="*/ 14896 w 482476"/>
                <a:gd name="connsiteY360" fmla="*/ 606931 h 1484867"/>
                <a:gd name="connsiteX361" fmla="*/ 14896 w 482476"/>
                <a:gd name="connsiteY361" fmla="*/ 619368 h 1484867"/>
                <a:gd name="connsiteX362" fmla="*/ 13656 w 482476"/>
                <a:gd name="connsiteY362" fmla="*/ 605687 h 1484867"/>
                <a:gd name="connsiteX363" fmla="*/ 11204 w 482476"/>
                <a:gd name="connsiteY363" fmla="*/ 613055 h 1484867"/>
                <a:gd name="connsiteX364" fmla="*/ 13736 w 482476"/>
                <a:gd name="connsiteY364" fmla="*/ 616855 h 1484867"/>
                <a:gd name="connsiteX365" fmla="*/ 11020 w 482476"/>
                <a:gd name="connsiteY365" fmla="*/ 614137 h 1484867"/>
                <a:gd name="connsiteX366" fmla="*/ 11172 w 482476"/>
                <a:gd name="connsiteY366" fmla="*/ 614393 h 1484867"/>
                <a:gd name="connsiteX367" fmla="*/ 9932 w 482476"/>
                <a:gd name="connsiteY367" fmla="*/ 618124 h 1484867"/>
                <a:gd name="connsiteX368" fmla="*/ 13656 w 482476"/>
                <a:gd name="connsiteY368" fmla="*/ 620611 h 1484867"/>
                <a:gd name="connsiteX369" fmla="*/ 12412 w 482476"/>
                <a:gd name="connsiteY369" fmla="*/ 616880 h 1484867"/>
                <a:gd name="connsiteX370" fmla="*/ 14896 w 482476"/>
                <a:gd name="connsiteY370" fmla="*/ 619368 h 1484867"/>
                <a:gd name="connsiteX371" fmla="*/ 14896 w 482476"/>
                <a:gd name="connsiteY371" fmla="*/ 623099 h 1484867"/>
                <a:gd name="connsiteX372" fmla="*/ 19860 w 482476"/>
                <a:gd name="connsiteY372" fmla="*/ 635036 h 1484867"/>
                <a:gd name="connsiteX373" fmla="*/ 19860 w 482476"/>
                <a:gd name="connsiteY373" fmla="*/ 639267 h 1484867"/>
                <a:gd name="connsiteX374" fmla="*/ 18620 w 482476"/>
                <a:gd name="connsiteY374" fmla="*/ 638023 h 1484867"/>
                <a:gd name="connsiteX375" fmla="*/ 19860 w 482476"/>
                <a:gd name="connsiteY375" fmla="*/ 666629 h 1484867"/>
                <a:gd name="connsiteX376" fmla="*/ 17380 w 482476"/>
                <a:gd name="connsiteY376" fmla="*/ 667872 h 1484867"/>
                <a:gd name="connsiteX377" fmla="*/ 18620 w 482476"/>
                <a:gd name="connsiteY377" fmla="*/ 680309 h 1484867"/>
                <a:gd name="connsiteX378" fmla="*/ 16136 w 482476"/>
                <a:gd name="connsiteY378" fmla="*/ 754932 h 1484867"/>
                <a:gd name="connsiteX379" fmla="*/ 16136 w 482476"/>
                <a:gd name="connsiteY379" fmla="*/ 768613 h 1484867"/>
                <a:gd name="connsiteX380" fmla="*/ 14896 w 482476"/>
                <a:gd name="connsiteY380" fmla="*/ 768613 h 1484867"/>
                <a:gd name="connsiteX381" fmla="*/ 18620 w 482476"/>
                <a:gd name="connsiteY381" fmla="*/ 793487 h 1484867"/>
                <a:gd name="connsiteX382" fmla="*/ 14896 w 482476"/>
                <a:gd name="connsiteY382" fmla="*/ 794731 h 1484867"/>
                <a:gd name="connsiteX383" fmla="*/ 6208 w 482476"/>
                <a:gd name="connsiteY383" fmla="*/ 767369 h 1484867"/>
                <a:gd name="connsiteX384" fmla="*/ 8688 w 482476"/>
                <a:gd name="connsiteY384" fmla="*/ 771100 h 1484867"/>
                <a:gd name="connsiteX385" fmla="*/ 7448 w 482476"/>
                <a:gd name="connsiteY385" fmla="*/ 725083 h 1484867"/>
                <a:gd name="connsiteX386" fmla="*/ 7448 w 482476"/>
                <a:gd name="connsiteY386" fmla="*/ 716377 h 1484867"/>
                <a:gd name="connsiteX387" fmla="*/ 6208 w 482476"/>
                <a:gd name="connsiteY387" fmla="*/ 693990 h 1484867"/>
                <a:gd name="connsiteX388" fmla="*/ 7448 w 482476"/>
                <a:gd name="connsiteY388" fmla="*/ 702696 h 1484867"/>
                <a:gd name="connsiteX389" fmla="*/ 4968 w 482476"/>
                <a:gd name="connsiteY389" fmla="*/ 682797 h 1484867"/>
                <a:gd name="connsiteX390" fmla="*/ 7292 w 482476"/>
                <a:gd name="connsiteY390" fmla="*/ 674647 h 1484867"/>
                <a:gd name="connsiteX391" fmla="*/ 7448 w 482476"/>
                <a:gd name="connsiteY391" fmla="*/ 677822 h 1484867"/>
                <a:gd name="connsiteX392" fmla="*/ 11172 w 482476"/>
                <a:gd name="connsiteY392" fmla="*/ 680309 h 1484867"/>
                <a:gd name="connsiteX393" fmla="*/ 4968 w 482476"/>
                <a:gd name="connsiteY393" fmla="*/ 636780 h 1484867"/>
                <a:gd name="connsiteX394" fmla="*/ 6208 w 482476"/>
                <a:gd name="connsiteY394" fmla="*/ 619368 h 1484867"/>
                <a:gd name="connsiteX395" fmla="*/ 6208 w 482476"/>
                <a:gd name="connsiteY395" fmla="*/ 618124 h 1484867"/>
                <a:gd name="connsiteX396" fmla="*/ 7448 w 482476"/>
                <a:gd name="connsiteY396" fmla="*/ 615637 h 1484867"/>
                <a:gd name="connsiteX397" fmla="*/ 7448 w 482476"/>
                <a:gd name="connsiteY397" fmla="*/ 613149 h 1484867"/>
                <a:gd name="connsiteX398" fmla="*/ 7448 w 482476"/>
                <a:gd name="connsiteY398" fmla="*/ 611905 h 1484867"/>
                <a:gd name="connsiteX399" fmla="*/ 7448 w 482476"/>
                <a:gd name="connsiteY399" fmla="*/ 608174 h 1484867"/>
                <a:gd name="connsiteX400" fmla="*/ 10992 w 482476"/>
                <a:gd name="connsiteY400" fmla="*/ 614089 h 1484867"/>
                <a:gd name="connsiteX401" fmla="*/ 10992 w 482476"/>
                <a:gd name="connsiteY401" fmla="*/ 612734 h 1484867"/>
                <a:gd name="connsiteX402" fmla="*/ 11144 w 482476"/>
                <a:gd name="connsiteY402" fmla="*/ 612963 h 1484867"/>
                <a:gd name="connsiteX403" fmla="*/ 9312 w 482476"/>
                <a:gd name="connsiteY403" fmla="*/ 601490 h 1484867"/>
                <a:gd name="connsiteX404" fmla="*/ 7448 w 482476"/>
                <a:gd name="connsiteY404" fmla="*/ 601956 h 1484867"/>
                <a:gd name="connsiteX405" fmla="*/ 7448 w 482476"/>
                <a:gd name="connsiteY405" fmla="*/ 592006 h 1484867"/>
                <a:gd name="connsiteX406" fmla="*/ 4968 w 482476"/>
                <a:gd name="connsiteY406" fmla="*/ 567132 h 1484867"/>
                <a:gd name="connsiteX407" fmla="*/ 7448 w 482476"/>
                <a:gd name="connsiteY407" fmla="*/ 568376 h 1484867"/>
                <a:gd name="connsiteX408" fmla="*/ 7448 w 482476"/>
                <a:gd name="connsiteY408" fmla="*/ 539770 h 1484867"/>
                <a:gd name="connsiteX409" fmla="*/ 4968 w 482476"/>
                <a:gd name="connsiteY409" fmla="*/ 531064 h 1484867"/>
                <a:gd name="connsiteX410" fmla="*/ 6208 w 482476"/>
                <a:gd name="connsiteY410" fmla="*/ 531064 h 1484867"/>
                <a:gd name="connsiteX411" fmla="*/ 3724 w 482476"/>
                <a:gd name="connsiteY411" fmla="*/ 524846 h 1484867"/>
                <a:gd name="connsiteX412" fmla="*/ 6208 w 482476"/>
                <a:gd name="connsiteY412" fmla="*/ 523602 h 1484867"/>
                <a:gd name="connsiteX413" fmla="*/ 4968 w 482476"/>
                <a:gd name="connsiteY413" fmla="*/ 492509 h 1484867"/>
                <a:gd name="connsiteX414" fmla="*/ 1244 w 482476"/>
                <a:gd name="connsiteY414" fmla="*/ 486291 h 1484867"/>
                <a:gd name="connsiteX415" fmla="*/ 4968 w 482476"/>
                <a:gd name="connsiteY415" fmla="*/ 475098 h 1484867"/>
                <a:gd name="connsiteX416" fmla="*/ 2484 w 482476"/>
                <a:gd name="connsiteY416" fmla="*/ 465148 h 1484867"/>
                <a:gd name="connsiteX417" fmla="*/ 3724 w 482476"/>
                <a:gd name="connsiteY417" fmla="*/ 465148 h 1484867"/>
                <a:gd name="connsiteX418" fmla="*/ 6208 w 482476"/>
                <a:gd name="connsiteY418" fmla="*/ 453954 h 1484867"/>
                <a:gd name="connsiteX419" fmla="*/ 4968 w 482476"/>
                <a:gd name="connsiteY419" fmla="*/ 442761 h 1484867"/>
                <a:gd name="connsiteX420" fmla="*/ 0 w 482476"/>
                <a:gd name="connsiteY420" fmla="*/ 451467 h 1484867"/>
                <a:gd name="connsiteX421" fmla="*/ 3724 w 482476"/>
                <a:gd name="connsiteY421" fmla="*/ 430324 h 1484867"/>
                <a:gd name="connsiteX422" fmla="*/ 3724 w 482476"/>
                <a:gd name="connsiteY422" fmla="*/ 439030 h 1484867"/>
                <a:gd name="connsiteX423" fmla="*/ 4968 w 482476"/>
                <a:gd name="connsiteY423" fmla="*/ 412912 h 1484867"/>
                <a:gd name="connsiteX424" fmla="*/ 7448 w 482476"/>
                <a:gd name="connsiteY424" fmla="*/ 422862 h 1484867"/>
                <a:gd name="connsiteX425" fmla="*/ 6208 w 482476"/>
                <a:gd name="connsiteY425" fmla="*/ 412912 h 1484867"/>
                <a:gd name="connsiteX426" fmla="*/ 7448 w 482476"/>
                <a:gd name="connsiteY426" fmla="*/ 415399 h 1484867"/>
                <a:gd name="connsiteX427" fmla="*/ 4968 w 482476"/>
                <a:gd name="connsiteY427" fmla="*/ 404206 h 1484867"/>
                <a:gd name="connsiteX428" fmla="*/ 4968 w 482476"/>
                <a:gd name="connsiteY428" fmla="*/ 388038 h 1484867"/>
                <a:gd name="connsiteX429" fmla="*/ 6208 w 482476"/>
                <a:gd name="connsiteY429" fmla="*/ 389282 h 1484867"/>
                <a:gd name="connsiteX430" fmla="*/ 3724 w 482476"/>
                <a:gd name="connsiteY430" fmla="*/ 378088 h 1484867"/>
                <a:gd name="connsiteX431" fmla="*/ 6208 w 482476"/>
                <a:gd name="connsiteY431" fmla="*/ 374357 h 1484867"/>
                <a:gd name="connsiteX432" fmla="*/ 4036 w 482476"/>
                <a:gd name="connsiteY432" fmla="*/ 361764 h 1484867"/>
                <a:gd name="connsiteX433" fmla="*/ 3828 w 482476"/>
                <a:gd name="connsiteY433" fmla="*/ 355190 h 1484867"/>
                <a:gd name="connsiteX434" fmla="*/ 4968 w 482476"/>
                <a:gd name="connsiteY434" fmla="*/ 349482 h 1484867"/>
                <a:gd name="connsiteX435" fmla="*/ 0 w 482476"/>
                <a:gd name="connsiteY435" fmla="*/ 315902 h 1484867"/>
                <a:gd name="connsiteX436" fmla="*/ 2484 w 482476"/>
                <a:gd name="connsiteY436" fmla="*/ 325852 h 1484867"/>
                <a:gd name="connsiteX437" fmla="*/ 3384 w 482476"/>
                <a:gd name="connsiteY437" fmla="*/ 319548 h 1484867"/>
                <a:gd name="connsiteX438" fmla="*/ 3724 w 482476"/>
                <a:gd name="connsiteY438" fmla="*/ 327096 h 1484867"/>
                <a:gd name="connsiteX439" fmla="*/ 3724 w 482476"/>
                <a:gd name="connsiteY439" fmla="*/ 317146 h 1484867"/>
                <a:gd name="connsiteX440" fmla="*/ 3384 w 482476"/>
                <a:gd name="connsiteY440" fmla="*/ 319548 h 1484867"/>
                <a:gd name="connsiteX441" fmla="*/ 2484 w 482476"/>
                <a:gd name="connsiteY441" fmla="*/ 299734 h 1484867"/>
                <a:gd name="connsiteX442" fmla="*/ 4968 w 482476"/>
                <a:gd name="connsiteY442" fmla="*/ 292272 h 1484867"/>
                <a:gd name="connsiteX443" fmla="*/ 1244 w 482476"/>
                <a:gd name="connsiteY443" fmla="*/ 284810 h 1484867"/>
                <a:gd name="connsiteX444" fmla="*/ 3724 w 482476"/>
                <a:gd name="connsiteY444" fmla="*/ 277347 h 1484867"/>
                <a:gd name="connsiteX445" fmla="*/ 3724 w 482476"/>
                <a:gd name="connsiteY445" fmla="*/ 243767 h 1484867"/>
                <a:gd name="connsiteX446" fmla="*/ 3724 w 482476"/>
                <a:gd name="connsiteY446" fmla="*/ 240036 h 1484867"/>
                <a:gd name="connsiteX447" fmla="*/ 1244 w 482476"/>
                <a:gd name="connsiteY447" fmla="*/ 207700 h 1484867"/>
                <a:gd name="connsiteX448" fmla="*/ 3724 w 482476"/>
                <a:gd name="connsiteY448" fmla="*/ 201481 h 1484867"/>
                <a:gd name="connsiteX449" fmla="*/ 2484 w 482476"/>
                <a:gd name="connsiteY449" fmla="*/ 185313 h 1484867"/>
                <a:gd name="connsiteX450" fmla="*/ 6208 w 482476"/>
                <a:gd name="connsiteY450" fmla="*/ 192775 h 1484867"/>
                <a:gd name="connsiteX451" fmla="*/ 4968 w 482476"/>
                <a:gd name="connsiteY451" fmla="*/ 182825 h 1484867"/>
                <a:gd name="connsiteX452" fmla="*/ 6208 w 482476"/>
                <a:gd name="connsiteY452" fmla="*/ 184069 h 1484867"/>
                <a:gd name="connsiteX453" fmla="*/ 3724 w 482476"/>
                <a:gd name="connsiteY453" fmla="*/ 167901 h 1484867"/>
                <a:gd name="connsiteX454" fmla="*/ 3724 w 482476"/>
                <a:gd name="connsiteY454" fmla="*/ 152976 h 1484867"/>
                <a:gd name="connsiteX455" fmla="*/ 4968 w 482476"/>
                <a:gd name="connsiteY455" fmla="*/ 156708 h 1484867"/>
                <a:gd name="connsiteX456" fmla="*/ 6208 w 482476"/>
                <a:gd name="connsiteY456" fmla="*/ 166657 h 1484867"/>
                <a:gd name="connsiteX457" fmla="*/ 7448 w 482476"/>
                <a:gd name="connsiteY457" fmla="*/ 157951 h 1484867"/>
                <a:gd name="connsiteX458" fmla="*/ 3724 w 482476"/>
                <a:gd name="connsiteY458" fmla="*/ 149245 h 1484867"/>
                <a:gd name="connsiteX459" fmla="*/ 3724 w 482476"/>
                <a:gd name="connsiteY459" fmla="*/ 126858 h 1484867"/>
                <a:gd name="connsiteX460" fmla="*/ 6208 w 482476"/>
                <a:gd name="connsiteY460" fmla="*/ 129346 h 1484867"/>
                <a:gd name="connsiteX461" fmla="*/ 4968 w 482476"/>
                <a:gd name="connsiteY461" fmla="*/ 121884 h 1484867"/>
                <a:gd name="connsiteX462" fmla="*/ 7448 w 482476"/>
                <a:gd name="connsiteY462" fmla="*/ 128102 h 1484867"/>
                <a:gd name="connsiteX463" fmla="*/ 4968 w 482476"/>
                <a:gd name="connsiteY463" fmla="*/ 106959 h 1484867"/>
                <a:gd name="connsiteX464" fmla="*/ 6208 w 482476"/>
                <a:gd name="connsiteY464" fmla="*/ 106959 h 1484867"/>
                <a:gd name="connsiteX465" fmla="*/ 6208 w 482476"/>
                <a:gd name="connsiteY465" fmla="*/ 92035 h 1484867"/>
                <a:gd name="connsiteX466" fmla="*/ 2484 w 482476"/>
                <a:gd name="connsiteY466" fmla="*/ 88304 h 1484867"/>
                <a:gd name="connsiteX467" fmla="*/ 4968 w 482476"/>
                <a:gd name="connsiteY467" fmla="*/ 74623 h 1484867"/>
                <a:gd name="connsiteX468" fmla="*/ 4148 w 482476"/>
                <a:gd name="connsiteY468" fmla="*/ 74541 h 1484867"/>
                <a:gd name="connsiteX469" fmla="*/ 4968 w 482476"/>
                <a:gd name="connsiteY469" fmla="*/ 62341 h 1484867"/>
                <a:gd name="connsiteX470" fmla="*/ 6208 w 482476"/>
                <a:gd name="connsiteY470" fmla="*/ 44774 h 1484867"/>
                <a:gd name="connsiteX471" fmla="*/ 3724 w 482476"/>
                <a:gd name="connsiteY471" fmla="*/ 55967 h 1484867"/>
                <a:gd name="connsiteX472" fmla="*/ 3724 w 482476"/>
                <a:gd name="connsiteY472" fmla="*/ 31093 h 1484867"/>
                <a:gd name="connsiteX473" fmla="*/ 6208 w 482476"/>
                <a:gd name="connsiteY473" fmla="*/ 37311 h 1484867"/>
                <a:gd name="connsiteX474" fmla="*/ 6208 w 482476"/>
                <a:gd name="connsiteY474" fmla="*/ 32337 h 1484867"/>
                <a:gd name="connsiteX475" fmla="*/ 4968 w 482476"/>
                <a:gd name="connsiteY475" fmla="*/ 29849 h 1484867"/>
                <a:gd name="connsiteX476" fmla="*/ 4968 w 482476"/>
                <a:gd name="connsiteY476" fmla="*/ 27362 h 1484867"/>
                <a:gd name="connsiteX477" fmla="*/ 6208 w 482476"/>
                <a:gd name="connsiteY477" fmla="*/ 28605 h 1484867"/>
                <a:gd name="connsiteX478" fmla="*/ 6208 w 482476"/>
                <a:gd name="connsiteY478" fmla="*/ 11194 h 1484867"/>
                <a:gd name="connsiteX479" fmla="*/ 18620 w 482476"/>
                <a:gd name="connsiteY479" fmla="*/ 11194 h 1484867"/>
                <a:gd name="connsiteX480" fmla="*/ 23584 w 482476"/>
                <a:gd name="connsiteY480" fmla="*/ 11194 h 1484867"/>
                <a:gd name="connsiteX481" fmla="*/ 8688 w 482476"/>
                <a:gd name="connsiteY481" fmla="*/ 13681 h 1484867"/>
                <a:gd name="connsiteX482" fmla="*/ 24828 w 482476"/>
                <a:gd name="connsiteY482" fmla="*/ 13681 h 1484867"/>
                <a:gd name="connsiteX483" fmla="*/ 14896 w 482476"/>
                <a:gd name="connsiteY483" fmla="*/ 16168 h 1484867"/>
                <a:gd name="connsiteX484" fmla="*/ 33516 w 482476"/>
                <a:gd name="connsiteY484" fmla="*/ 14925 h 1484867"/>
                <a:gd name="connsiteX485" fmla="*/ 45928 w 482476"/>
                <a:gd name="connsiteY485" fmla="*/ 12437 h 1484867"/>
                <a:gd name="connsiteX486" fmla="*/ 31032 w 482476"/>
                <a:gd name="connsiteY486" fmla="*/ 13681 h 1484867"/>
                <a:gd name="connsiteX487" fmla="*/ 42204 w 482476"/>
                <a:gd name="connsiteY487" fmla="*/ 11194 h 1484867"/>
                <a:gd name="connsiteX488" fmla="*/ 60824 w 482476"/>
                <a:gd name="connsiteY488" fmla="*/ 9950 h 1484867"/>
                <a:gd name="connsiteX489" fmla="*/ 58340 w 482476"/>
                <a:gd name="connsiteY489" fmla="*/ 11194 h 1484867"/>
                <a:gd name="connsiteX490" fmla="*/ 84408 w 482476"/>
                <a:gd name="connsiteY490" fmla="*/ 13681 h 1484867"/>
                <a:gd name="connsiteX491" fmla="*/ 98064 w 482476"/>
                <a:gd name="connsiteY491" fmla="*/ 11194 h 1484867"/>
                <a:gd name="connsiteX492" fmla="*/ 85648 w 482476"/>
                <a:gd name="connsiteY492" fmla="*/ 9950 h 1484867"/>
                <a:gd name="connsiteX493" fmla="*/ 124128 w 482476"/>
                <a:gd name="connsiteY493" fmla="*/ 9950 h 1484867"/>
                <a:gd name="connsiteX494" fmla="*/ 121648 w 482476"/>
                <a:gd name="connsiteY494" fmla="*/ 12437 h 1484867"/>
                <a:gd name="connsiteX495" fmla="*/ 135300 w 482476"/>
                <a:gd name="connsiteY495" fmla="*/ 9950 h 1484867"/>
                <a:gd name="connsiteX496" fmla="*/ 137784 w 482476"/>
                <a:gd name="connsiteY496" fmla="*/ 11194 h 1484867"/>
                <a:gd name="connsiteX497" fmla="*/ 158884 w 482476"/>
                <a:gd name="connsiteY497" fmla="*/ 7462 h 1484867"/>
                <a:gd name="connsiteX498" fmla="*/ 162608 w 482476"/>
                <a:gd name="connsiteY498" fmla="*/ 9950 h 1484867"/>
                <a:gd name="connsiteX499" fmla="*/ 176264 w 482476"/>
                <a:gd name="connsiteY499" fmla="*/ 8706 h 1484867"/>
                <a:gd name="connsiteX500" fmla="*/ 175020 w 482476"/>
                <a:gd name="connsiteY500" fmla="*/ 8706 h 1484867"/>
                <a:gd name="connsiteX501" fmla="*/ 207296 w 482476"/>
                <a:gd name="connsiteY501" fmla="*/ 7462 h 1484867"/>
                <a:gd name="connsiteX502" fmla="*/ 206052 w 482476"/>
                <a:gd name="connsiteY502" fmla="*/ 6219 h 1484867"/>
                <a:gd name="connsiteX503" fmla="*/ 279288 w 482476"/>
                <a:gd name="connsiteY503" fmla="*/ 2488 h 1484867"/>
                <a:gd name="connsiteX504" fmla="*/ 271840 w 482476"/>
                <a:gd name="connsiteY504" fmla="*/ 2488 h 1484867"/>
                <a:gd name="connsiteX505" fmla="*/ 294184 w 482476"/>
                <a:gd name="connsiteY505" fmla="*/ 2488 h 1484867"/>
                <a:gd name="connsiteX506" fmla="*/ 289220 w 482476"/>
                <a:gd name="connsiteY506" fmla="*/ 2488 h 1484867"/>
                <a:gd name="connsiteX507" fmla="*/ 296668 w 482476"/>
                <a:gd name="connsiteY507" fmla="*/ 3731 h 1484867"/>
                <a:gd name="connsiteX508" fmla="*/ 299148 w 482476"/>
                <a:gd name="connsiteY508" fmla="*/ 2488 h 1484867"/>
                <a:gd name="connsiteX509" fmla="*/ 301632 w 482476"/>
                <a:gd name="connsiteY509" fmla="*/ 3731 h 1484867"/>
                <a:gd name="connsiteX510" fmla="*/ 307840 w 482476"/>
                <a:gd name="connsiteY510" fmla="*/ 2488 h 1484867"/>
                <a:gd name="connsiteX511" fmla="*/ 342052 w 482476"/>
                <a:gd name="connsiteY511" fmla="*/ 2837 h 1484867"/>
                <a:gd name="connsiteX512" fmla="*/ 342212 w 482476"/>
                <a:gd name="connsiteY512" fmla="*/ 2853 h 1484867"/>
                <a:gd name="connsiteX513" fmla="*/ 342208 w 482476"/>
                <a:gd name="connsiteY513" fmla="*/ 2857 h 1484867"/>
                <a:gd name="connsiteX514" fmla="*/ 342236 w 482476"/>
                <a:gd name="connsiteY514" fmla="*/ 2855 h 1484867"/>
                <a:gd name="connsiteX515" fmla="*/ 351284 w 482476"/>
                <a:gd name="connsiteY515" fmla="*/ 3731 h 1484867"/>
                <a:gd name="connsiteX516" fmla="*/ 346940 w 482476"/>
                <a:gd name="connsiteY516" fmla="*/ 2643 h 1484867"/>
                <a:gd name="connsiteX517" fmla="*/ 342236 w 482476"/>
                <a:gd name="connsiteY517" fmla="*/ 2855 h 1484867"/>
                <a:gd name="connsiteX518" fmla="*/ 342212 w 482476"/>
                <a:gd name="connsiteY518" fmla="*/ 2853 h 1484867"/>
                <a:gd name="connsiteX519" fmla="*/ 342596 w 482476"/>
                <a:gd name="connsiteY519" fmla="*/ 2488 h 1484867"/>
                <a:gd name="connsiteX520" fmla="*/ 351284 w 482476"/>
                <a:gd name="connsiteY520" fmla="*/ 2488 h 1484867"/>
                <a:gd name="connsiteX521" fmla="*/ 348800 w 482476"/>
                <a:gd name="connsiteY521" fmla="*/ 1244 h 1484867"/>
                <a:gd name="connsiteX522" fmla="*/ 407140 w 482476"/>
                <a:gd name="connsiteY522" fmla="*/ 1244 h 1484867"/>
                <a:gd name="connsiteX523" fmla="*/ 405900 w 482476"/>
                <a:gd name="connsiteY523" fmla="*/ 1244 h 1484867"/>
                <a:gd name="connsiteX524" fmla="*/ 422036 w 482476"/>
                <a:gd name="connsiteY524" fmla="*/ 0 h 14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482476" h="1484867">
                  <a:moveTo>
                    <a:pt x="13738" y="1453177"/>
                  </a:moveTo>
                  <a:cubicBezTo>
                    <a:pt x="13738" y="1453177"/>
                    <a:pt x="13052" y="1455008"/>
                    <a:pt x="12708" y="1457144"/>
                  </a:cubicBezTo>
                  <a:lnTo>
                    <a:pt x="13510" y="1461656"/>
                  </a:lnTo>
                  <a:lnTo>
                    <a:pt x="14652" y="1453177"/>
                  </a:lnTo>
                  <a:cubicBezTo>
                    <a:pt x="12822" y="1460783"/>
                    <a:pt x="14652" y="1474726"/>
                    <a:pt x="14652" y="1484867"/>
                  </a:cubicBezTo>
                  <a:lnTo>
                    <a:pt x="10992" y="1481065"/>
                  </a:lnTo>
                  <a:lnTo>
                    <a:pt x="12822" y="1479797"/>
                  </a:lnTo>
                  <a:cubicBezTo>
                    <a:pt x="13738" y="1475360"/>
                    <a:pt x="13280" y="1469973"/>
                    <a:pt x="13050" y="1465061"/>
                  </a:cubicBezTo>
                  <a:lnTo>
                    <a:pt x="13398" y="1462488"/>
                  </a:lnTo>
                  <a:lnTo>
                    <a:pt x="10992" y="1459280"/>
                  </a:lnTo>
                  <a:close/>
                  <a:moveTo>
                    <a:pt x="21978" y="1413627"/>
                  </a:moveTo>
                  <a:cubicBezTo>
                    <a:pt x="21978" y="1410332"/>
                    <a:pt x="23808" y="1409233"/>
                    <a:pt x="25638" y="1414726"/>
                  </a:cubicBezTo>
                  <a:cubicBezTo>
                    <a:pt x="23808" y="1412529"/>
                    <a:pt x="23808" y="1418022"/>
                    <a:pt x="21978" y="1419120"/>
                  </a:cubicBezTo>
                  <a:close/>
                  <a:moveTo>
                    <a:pt x="19228" y="1409233"/>
                  </a:moveTo>
                  <a:lnTo>
                    <a:pt x="19228" y="1411063"/>
                  </a:lnTo>
                  <a:cubicBezTo>
                    <a:pt x="16480" y="1409233"/>
                    <a:pt x="19228" y="1409233"/>
                    <a:pt x="19228" y="1409233"/>
                  </a:cubicBezTo>
                  <a:close/>
                  <a:moveTo>
                    <a:pt x="16480" y="1403738"/>
                  </a:moveTo>
                  <a:lnTo>
                    <a:pt x="19228" y="1418846"/>
                  </a:lnTo>
                  <a:lnTo>
                    <a:pt x="16480" y="1406485"/>
                  </a:lnTo>
                  <a:close/>
                  <a:moveTo>
                    <a:pt x="20144" y="1376274"/>
                  </a:moveTo>
                  <a:cubicBezTo>
                    <a:pt x="18312" y="1376274"/>
                    <a:pt x="18312" y="1382552"/>
                    <a:pt x="18312" y="1385691"/>
                  </a:cubicBezTo>
                  <a:lnTo>
                    <a:pt x="16480" y="1379413"/>
                  </a:lnTo>
                  <a:cubicBezTo>
                    <a:pt x="18312" y="1379413"/>
                    <a:pt x="18312" y="1376274"/>
                    <a:pt x="20144" y="1376274"/>
                  </a:cubicBezTo>
                  <a:close/>
                  <a:moveTo>
                    <a:pt x="10992" y="1373217"/>
                  </a:moveTo>
                  <a:cubicBezTo>
                    <a:pt x="12364" y="1373217"/>
                    <a:pt x="12364" y="1376879"/>
                    <a:pt x="12364" y="1373217"/>
                  </a:cubicBezTo>
                  <a:lnTo>
                    <a:pt x="13738" y="1374438"/>
                  </a:lnTo>
                  <a:cubicBezTo>
                    <a:pt x="12364" y="1380541"/>
                    <a:pt x="12364" y="1375659"/>
                    <a:pt x="10992" y="1373217"/>
                  </a:cubicBezTo>
                  <a:close/>
                  <a:moveTo>
                    <a:pt x="15110" y="1361011"/>
                  </a:moveTo>
                  <a:cubicBezTo>
                    <a:pt x="15110" y="1359790"/>
                    <a:pt x="13738" y="1367114"/>
                    <a:pt x="12364" y="1373217"/>
                  </a:cubicBezTo>
                  <a:cubicBezTo>
                    <a:pt x="12364" y="1370776"/>
                    <a:pt x="12364" y="1368335"/>
                    <a:pt x="12364" y="1368335"/>
                  </a:cubicBezTo>
                  <a:cubicBezTo>
                    <a:pt x="13738" y="1364673"/>
                    <a:pt x="13738" y="1363452"/>
                    <a:pt x="15110" y="1361011"/>
                  </a:cubicBezTo>
                  <a:close/>
                  <a:moveTo>
                    <a:pt x="16480" y="1359793"/>
                  </a:moveTo>
                  <a:lnTo>
                    <a:pt x="20144" y="1369406"/>
                  </a:lnTo>
                  <a:cubicBezTo>
                    <a:pt x="18312" y="1366659"/>
                    <a:pt x="16480" y="1368032"/>
                    <a:pt x="16480" y="1368032"/>
                  </a:cubicBezTo>
                  <a:lnTo>
                    <a:pt x="16480" y="1363910"/>
                  </a:lnTo>
                  <a:lnTo>
                    <a:pt x="16480" y="1361163"/>
                  </a:lnTo>
                  <a:close/>
                  <a:moveTo>
                    <a:pt x="19228" y="1354301"/>
                  </a:moveTo>
                  <a:cubicBezTo>
                    <a:pt x="19228" y="1357596"/>
                    <a:pt x="16480" y="1357596"/>
                    <a:pt x="16480" y="1358694"/>
                  </a:cubicBezTo>
                  <a:cubicBezTo>
                    <a:pt x="16480" y="1357596"/>
                    <a:pt x="16480" y="1356497"/>
                    <a:pt x="16480" y="1355399"/>
                  </a:cubicBezTo>
                  <a:close/>
                  <a:moveTo>
                    <a:pt x="21976" y="1343315"/>
                  </a:moveTo>
                  <a:lnTo>
                    <a:pt x="23808" y="1346454"/>
                  </a:lnTo>
                  <a:lnTo>
                    <a:pt x="25636" y="1352732"/>
                  </a:lnTo>
                  <a:close/>
                  <a:moveTo>
                    <a:pt x="17508" y="1338504"/>
                  </a:moveTo>
                  <a:cubicBezTo>
                    <a:pt x="17852" y="1338733"/>
                    <a:pt x="17852" y="1339649"/>
                    <a:pt x="16480" y="1341480"/>
                  </a:cubicBezTo>
                  <a:lnTo>
                    <a:pt x="16480" y="1339649"/>
                  </a:lnTo>
                  <a:cubicBezTo>
                    <a:pt x="16480" y="1338733"/>
                    <a:pt x="17164" y="1338275"/>
                    <a:pt x="17508" y="1338504"/>
                  </a:cubicBezTo>
                  <a:close/>
                  <a:moveTo>
                    <a:pt x="19228" y="1326834"/>
                  </a:moveTo>
                  <a:cubicBezTo>
                    <a:pt x="19228" y="1329973"/>
                    <a:pt x="19228" y="1333112"/>
                    <a:pt x="19228" y="1336251"/>
                  </a:cubicBezTo>
                  <a:cubicBezTo>
                    <a:pt x="16480" y="1334681"/>
                    <a:pt x="16480" y="1331542"/>
                    <a:pt x="16480" y="1328403"/>
                  </a:cubicBezTo>
                  <a:cubicBezTo>
                    <a:pt x="16480" y="1326834"/>
                    <a:pt x="16480" y="1326834"/>
                    <a:pt x="19228" y="1326834"/>
                  </a:cubicBezTo>
                  <a:close/>
                  <a:moveTo>
                    <a:pt x="12820" y="1326834"/>
                  </a:moveTo>
                  <a:lnTo>
                    <a:pt x="14652" y="1340568"/>
                  </a:lnTo>
                  <a:cubicBezTo>
                    <a:pt x="12820" y="1339195"/>
                    <a:pt x="12820" y="1341942"/>
                    <a:pt x="12820" y="1333701"/>
                  </a:cubicBezTo>
                  <a:lnTo>
                    <a:pt x="10992" y="1333701"/>
                  </a:lnTo>
                  <a:close/>
                  <a:moveTo>
                    <a:pt x="21976" y="1315848"/>
                  </a:moveTo>
                  <a:cubicBezTo>
                    <a:pt x="24724" y="1319144"/>
                    <a:pt x="24724" y="1322440"/>
                    <a:pt x="24724" y="1327934"/>
                  </a:cubicBezTo>
                  <a:cubicBezTo>
                    <a:pt x="24724" y="1324638"/>
                    <a:pt x="24724" y="1331230"/>
                    <a:pt x="21976" y="1327934"/>
                  </a:cubicBezTo>
                  <a:cubicBezTo>
                    <a:pt x="24724" y="1323539"/>
                    <a:pt x="24724" y="1319144"/>
                    <a:pt x="21976" y="1315848"/>
                  </a:cubicBezTo>
                  <a:close/>
                  <a:moveTo>
                    <a:pt x="10992" y="1297540"/>
                  </a:moveTo>
                  <a:cubicBezTo>
                    <a:pt x="13188" y="1293616"/>
                    <a:pt x="13188" y="1301463"/>
                    <a:pt x="15384" y="1302771"/>
                  </a:cubicBezTo>
                  <a:cubicBezTo>
                    <a:pt x="14284" y="1314541"/>
                    <a:pt x="13188" y="1294924"/>
                    <a:pt x="13188" y="1309310"/>
                  </a:cubicBezTo>
                  <a:cubicBezTo>
                    <a:pt x="13188" y="1304079"/>
                    <a:pt x="12088" y="1308002"/>
                    <a:pt x="10992" y="1297540"/>
                  </a:cubicBezTo>
                  <a:close/>
                  <a:moveTo>
                    <a:pt x="10992" y="1289168"/>
                  </a:moveTo>
                  <a:cubicBezTo>
                    <a:pt x="13736" y="1282890"/>
                    <a:pt x="13736" y="1287598"/>
                    <a:pt x="13736" y="1292307"/>
                  </a:cubicBezTo>
                  <a:lnTo>
                    <a:pt x="10992" y="1292307"/>
                  </a:lnTo>
                  <a:close/>
                  <a:moveTo>
                    <a:pt x="15220" y="1273096"/>
                  </a:moveTo>
                  <a:lnTo>
                    <a:pt x="15112" y="1273473"/>
                  </a:lnTo>
                  <a:lnTo>
                    <a:pt x="15112" y="1273137"/>
                  </a:lnTo>
                  <a:close/>
                  <a:moveTo>
                    <a:pt x="17856" y="1264057"/>
                  </a:moveTo>
                  <a:cubicBezTo>
                    <a:pt x="19232" y="1271119"/>
                    <a:pt x="19232" y="1271119"/>
                    <a:pt x="20604" y="1271119"/>
                  </a:cubicBezTo>
                  <a:lnTo>
                    <a:pt x="18120" y="1272031"/>
                  </a:lnTo>
                  <a:lnTo>
                    <a:pt x="19228" y="1275829"/>
                  </a:lnTo>
                  <a:lnTo>
                    <a:pt x="17264" y="1273586"/>
                  </a:lnTo>
                  <a:lnTo>
                    <a:pt x="19228" y="1277790"/>
                  </a:lnTo>
                  <a:cubicBezTo>
                    <a:pt x="16480" y="1282499"/>
                    <a:pt x="16480" y="1284853"/>
                    <a:pt x="16480" y="1287208"/>
                  </a:cubicBezTo>
                  <a:lnTo>
                    <a:pt x="16480" y="1286031"/>
                  </a:lnTo>
                  <a:lnTo>
                    <a:pt x="16480" y="1284853"/>
                  </a:lnTo>
                  <a:lnTo>
                    <a:pt x="16480" y="1272690"/>
                  </a:lnTo>
                  <a:lnTo>
                    <a:pt x="16480" y="1272634"/>
                  </a:lnTo>
                  <a:lnTo>
                    <a:pt x="15220" y="1273096"/>
                  </a:lnTo>
                  <a:lnTo>
                    <a:pt x="16480" y="1268782"/>
                  </a:lnTo>
                  <a:lnTo>
                    <a:pt x="16480" y="1266412"/>
                  </a:lnTo>
                  <a:lnTo>
                    <a:pt x="16824" y="1267597"/>
                  </a:lnTo>
                  <a:close/>
                  <a:moveTo>
                    <a:pt x="10992" y="1252286"/>
                  </a:moveTo>
                  <a:cubicBezTo>
                    <a:pt x="13736" y="1249932"/>
                    <a:pt x="13736" y="1265234"/>
                    <a:pt x="15112" y="1260526"/>
                  </a:cubicBezTo>
                  <a:lnTo>
                    <a:pt x="15112" y="1273137"/>
                  </a:lnTo>
                  <a:lnTo>
                    <a:pt x="10992" y="1274650"/>
                  </a:lnTo>
                  <a:cubicBezTo>
                    <a:pt x="13736" y="1267588"/>
                    <a:pt x="12364" y="1259349"/>
                    <a:pt x="10992" y="1259349"/>
                  </a:cubicBezTo>
                  <a:cubicBezTo>
                    <a:pt x="10992" y="1256994"/>
                    <a:pt x="10992" y="1259349"/>
                    <a:pt x="12364" y="1259349"/>
                  </a:cubicBezTo>
                  <a:close/>
                  <a:moveTo>
                    <a:pt x="19228" y="1249928"/>
                  </a:moveTo>
                  <a:lnTo>
                    <a:pt x="19228" y="1254049"/>
                  </a:lnTo>
                  <a:lnTo>
                    <a:pt x="16480" y="1254049"/>
                  </a:lnTo>
                  <a:close/>
                  <a:moveTo>
                    <a:pt x="10992" y="1244440"/>
                  </a:moveTo>
                  <a:cubicBezTo>
                    <a:pt x="10992" y="1246270"/>
                    <a:pt x="13736" y="1249016"/>
                    <a:pt x="10992" y="1248101"/>
                  </a:cubicBezTo>
                  <a:cubicBezTo>
                    <a:pt x="10992" y="1247186"/>
                    <a:pt x="10992" y="1246270"/>
                    <a:pt x="10992" y="1244440"/>
                  </a:cubicBezTo>
                  <a:close/>
                  <a:moveTo>
                    <a:pt x="12820" y="1233454"/>
                  </a:moveTo>
                  <a:lnTo>
                    <a:pt x="14652" y="1236200"/>
                  </a:lnTo>
                  <a:lnTo>
                    <a:pt x="10992" y="1237572"/>
                  </a:lnTo>
                  <a:close/>
                  <a:moveTo>
                    <a:pt x="13736" y="1195001"/>
                  </a:moveTo>
                  <a:cubicBezTo>
                    <a:pt x="13736" y="1195001"/>
                    <a:pt x="13736" y="1200494"/>
                    <a:pt x="13736" y="1204888"/>
                  </a:cubicBezTo>
                  <a:cubicBezTo>
                    <a:pt x="13736" y="1203790"/>
                    <a:pt x="13736" y="1202691"/>
                    <a:pt x="10992" y="1202691"/>
                  </a:cubicBezTo>
                  <a:close/>
                  <a:moveTo>
                    <a:pt x="18540" y="1179378"/>
                  </a:moveTo>
                  <a:cubicBezTo>
                    <a:pt x="19228" y="1182297"/>
                    <a:pt x="19916" y="1186760"/>
                    <a:pt x="19228" y="1185386"/>
                  </a:cubicBezTo>
                  <a:cubicBezTo>
                    <a:pt x="19228" y="1184013"/>
                    <a:pt x="17852" y="1184013"/>
                    <a:pt x="17852" y="1182640"/>
                  </a:cubicBezTo>
                  <a:cubicBezTo>
                    <a:pt x="17164" y="1175087"/>
                    <a:pt x="17852" y="1176460"/>
                    <a:pt x="18540" y="1179378"/>
                  </a:cubicBezTo>
                  <a:close/>
                  <a:moveTo>
                    <a:pt x="13656" y="1136751"/>
                  </a:moveTo>
                  <a:lnTo>
                    <a:pt x="13656" y="1145457"/>
                  </a:lnTo>
                  <a:lnTo>
                    <a:pt x="13356" y="1142154"/>
                  </a:lnTo>
                  <a:close/>
                  <a:moveTo>
                    <a:pt x="5492" y="1134579"/>
                  </a:moveTo>
                  <a:lnTo>
                    <a:pt x="8240" y="1134579"/>
                  </a:lnTo>
                  <a:cubicBezTo>
                    <a:pt x="8240" y="1135952"/>
                    <a:pt x="5492" y="1135952"/>
                    <a:pt x="5492" y="1138697"/>
                  </a:cubicBezTo>
                  <a:close/>
                  <a:moveTo>
                    <a:pt x="7448" y="1088246"/>
                  </a:moveTo>
                  <a:cubicBezTo>
                    <a:pt x="8688" y="1082027"/>
                    <a:pt x="7448" y="1100683"/>
                    <a:pt x="8688" y="1091977"/>
                  </a:cubicBezTo>
                  <a:lnTo>
                    <a:pt x="8688" y="1105658"/>
                  </a:lnTo>
                  <a:cubicBezTo>
                    <a:pt x="8688" y="1100683"/>
                    <a:pt x="8688" y="1088246"/>
                    <a:pt x="7448" y="1088246"/>
                  </a:cubicBezTo>
                  <a:close/>
                  <a:moveTo>
                    <a:pt x="31128" y="1002746"/>
                  </a:moveTo>
                  <a:cubicBezTo>
                    <a:pt x="29296" y="1002746"/>
                    <a:pt x="29296" y="1005492"/>
                    <a:pt x="29296" y="1005492"/>
                  </a:cubicBezTo>
                  <a:cubicBezTo>
                    <a:pt x="29296" y="1005492"/>
                    <a:pt x="27464" y="1002746"/>
                    <a:pt x="31128" y="1002746"/>
                  </a:cubicBezTo>
                  <a:close/>
                  <a:moveTo>
                    <a:pt x="1376" y="862120"/>
                  </a:moveTo>
                  <a:cubicBezTo>
                    <a:pt x="4124" y="859923"/>
                    <a:pt x="2752" y="863219"/>
                    <a:pt x="4124" y="868711"/>
                  </a:cubicBezTo>
                  <a:cubicBezTo>
                    <a:pt x="4124" y="866514"/>
                    <a:pt x="2752" y="875302"/>
                    <a:pt x="1376" y="873105"/>
                  </a:cubicBezTo>
                  <a:cubicBezTo>
                    <a:pt x="4124" y="864317"/>
                    <a:pt x="4" y="872006"/>
                    <a:pt x="1376" y="862120"/>
                  </a:cubicBezTo>
                  <a:close/>
                  <a:moveTo>
                    <a:pt x="6208" y="788512"/>
                  </a:moveTo>
                  <a:cubicBezTo>
                    <a:pt x="7448" y="800949"/>
                    <a:pt x="12412" y="792243"/>
                    <a:pt x="14896" y="794731"/>
                  </a:cubicBezTo>
                  <a:lnTo>
                    <a:pt x="17380" y="804680"/>
                  </a:lnTo>
                  <a:lnTo>
                    <a:pt x="14896" y="807168"/>
                  </a:lnTo>
                  <a:cubicBezTo>
                    <a:pt x="16136" y="810899"/>
                    <a:pt x="16136" y="815874"/>
                    <a:pt x="16136" y="820849"/>
                  </a:cubicBezTo>
                  <a:cubicBezTo>
                    <a:pt x="16136" y="818361"/>
                    <a:pt x="14896" y="819605"/>
                    <a:pt x="14896" y="819605"/>
                  </a:cubicBezTo>
                  <a:cubicBezTo>
                    <a:pt x="17380" y="822092"/>
                    <a:pt x="17380" y="839504"/>
                    <a:pt x="19860" y="841992"/>
                  </a:cubicBezTo>
                  <a:cubicBezTo>
                    <a:pt x="16136" y="846966"/>
                    <a:pt x="19860" y="854429"/>
                    <a:pt x="17380" y="858160"/>
                  </a:cubicBezTo>
                  <a:lnTo>
                    <a:pt x="17380" y="860684"/>
                  </a:lnTo>
                  <a:lnTo>
                    <a:pt x="17852" y="859926"/>
                  </a:lnTo>
                  <a:cubicBezTo>
                    <a:pt x="19228" y="859926"/>
                    <a:pt x="19228" y="861300"/>
                    <a:pt x="18712" y="863222"/>
                  </a:cubicBezTo>
                  <a:lnTo>
                    <a:pt x="18544" y="863718"/>
                  </a:lnTo>
                  <a:lnTo>
                    <a:pt x="19860" y="864378"/>
                  </a:lnTo>
                  <a:lnTo>
                    <a:pt x="19860" y="865622"/>
                  </a:lnTo>
                  <a:lnTo>
                    <a:pt x="18620" y="866866"/>
                  </a:lnTo>
                  <a:cubicBezTo>
                    <a:pt x="18620" y="871841"/>
                    <a:pt x="19860" y="875572"/>
                    <a:pt x="19860" y="878059"/>
                  </a:cubicBezTo>
                  <a:lnTo>
                    <a:pt x="19860" y="879303"/>
                  </a:lnTo>
                  <a:lnTo>
                    <a:pt x="19860" y="880547"/>
                  </a:lnTo>
                  <a:lnTo>
                    <a:pt x="19860" y="888009"/>
                  </a:lnTo>
                  <a:cubicBezTo>
                    <a:pt x="17380" y="902933"/>
                    <a:pt x="22344" y="920345"/>
                    <a:pt x="19860" y="936514"/>
                  </a:cubicBezTo>
                  <a:cubicBezTo>
                    <a:pt x="19860" y="934026"/>
                    <a:pt x="19860" y="930295"/>
                    <a:pt x="19860" y="930295"/>
                  </a:cubicBezTo>
                  <a:cubicBezTo>
                    <a:pt x="19860" y="942732"/>
                    <a:pt x="17380" y="956413"/>
                    <a:pt x="17380" y="965119"/>
                  </a:cubicBezTo>
                  <a:lnTo>
                    <a:pt x="19860" y="963875"/>
                  </a:lnTo>
                  <a:cubicBezTo>
                    <a:pt x="19860" y="973825"/>
                    <a:pt x="21104" y="981287"/>
                    <a:pt x="21104" y="988749"/>
                  </a:cubicBezTo>
                  <a:lnTo>
                    <a:pt x="22344" y="989993"/>
                  </a:lnTo>
                  <a:cubicBezTo>
                    <a:pt x="21104" y="1001186"/>
                    <a:pt x="23584" y="1026061"/>
                    <a:pt x="21104" y="1032279"/>
                  </a:cubicBezTo>
                  <a:cubicBezTo>
                    <a:pt x="22344" y="1036010"/>
                    <a:pt x="19860" y="1048447"/>
                    <a:pt x="21104" y="1054666"/>
                  </a:cubicBezTo>
                  <a:lnTo>
                    <a:pt x="19860" y="1055910"/>
                  </a:lnTo>
                  <a:cubicBezTo>
                    <a:pt x="19860" y="1065859"/>
                    <a:pt x="19860" y="1069590"/>
                    <a:pt x="19860" y="1074565"/>
                  </a:cubicBezTo>
                  <a:cubicBezTo>
                    <a:pt x="17380" y="1093221"/>
                    <a:pt x="19860" y="1108145"/>
                    <a:pt x="19860" y="1123070"/>
                  </a:cubicBezTo>
                  <a:lnTo>
                    <a:pt x="19860" y="1124314"/>
                  </a:lnTo>
                  <a:lnTo>
                    <a:pt x="19860" y="1139238"/>
                  </a:lnTo>
                  <a:cubicBezTo>
                    <a:pt x="19860" y="1134263"/>
                    <a:pt x="21104" y="1141726"/>
                    <a:pt x="21104" y="1146700"/>
                  </a:cubicBezTo>
                  <a:cubicBezTo>
                    <a:pt x="21104" y="1151675"/>
                    <a:pt x="21104" y="1159137"/>
                    <a:pt x="19860" y="1165356"/>
                  </a:cubicBezTo>
                  <a:lnTo>
                    <a:pt x="19860" y="1162868"/>
                  </a:lnTo>
                  <a:cubicBezTo>
                    <a:pt x="18620" y="1162868"/>
                    <a:pt x="18620" y="1165356"/>
                    <a:pt x="18620" y="1169087"/>
                  </a:cubicBezTo>
                  <a:lnTo>
                    <a:pt x="19860" y="1169087"/>
                  </a:lnTo>
                  <a:lnTo>
                    <a:pt x="19860" y="1175305"/>
                  </a:lnTo>
                  <a:cubicBezTo>
                    <a:pt x="19860" y="1162868"/>
                    <a:pt x="18620" y="1175305"/>
                    <a:pt x="17380" y="1175305"/>
                  </a:cubicBezTo>
                  <a:lnTo>
                    <a:pt x="17380" y="1182768"/>
                  </a:lnTo>
                  <a:lnTo>
                    <a:pt x="17928" y="1191586"/>
                  </a:lnTo>
                  <a:lnTo>
                    <a:pt x="19228" y="1189510"/>
                  </a:lnTo>
                  <a:cubicBezTo>
                    <a:pt x="19228" y="1190608"/>
                    <a:pt x="19228" y="1192805"/>
                    <a:pt x="19228" y="1192805"/>
                  </a:cubicBezTo>
                  <a:lnTo>
                    <a:pt x="18036" y="1193282"/>
                  </a:lnTo>
                  <a:lnTo>
                    <a:pt x="18620" y="1202667"/>
                  </a:lnTo>
                  <a:cubicBezTo>
                    <a:pt x="19860" y="1202667"/>
                    <a:pt x="19860" y="1200180"/>
                    <a:pt x="19860" y="1198936"/>
                  </a:cubicBezTo>
                  <a:cubicBezTo>
                    <a:pt x="19860" y="1198936"/>
                    <a:pt x="19860" y="1200180"/>
                    <a:pt x="21104" y="1200180"/>
                  </a:cubicBezTo>
                  <a:cubicBezTo>
                    <a:pt x="19860" y="1208886"/>
                    <a:pt x="21104" y="1205155"/>
                    <a:pt x="21104" y="1205155"/>
                  </a:cubicBezTo>
                  <a:lnTo>
                    <a:pt x="18508" y="1219032"/>
                  </a:lnTo>
                  <a:lnTo>
                    <a:pt x="19228" y="1216973"/>
                  </a:lnTo>
                  <a:lnTo>
                    <a:pt x="19228" y="1226390"/>
                  </a:lnTo>
                  <a:lnTo>
                    <a:pt x="17484" y="1225394"/>
                  </a:lnTo>
                  <a:lnTo>
                    <a:pt x="19240" y="1231117"/>
                  </a:lnTo>
                  <a:cubicBezTo>
                    <a:pt x="19240" y="1236558"/>
                    <a:pt x="19240" y="1242466"/>
                    <a:pt x="21104" y="1239978"/>
                  </a:cubicBezTo>
                  <a:cubicBezTo>
                    <a:pt x="18620" y="1246197"/>
                    <a:pt x="21104" y="1244953"/>
                    <a:pt x="18620" y="1248684"/>
                  </a:cubicBezTo>
                  <a:cubicBezTo>
                    <a:pt x="19860" y="1239978"/>
                    <a:pt x="17380" y="1230029"/>
                    <a:pt x="16136" y="1222566"/>
                  </a:cubicBezTo>
                  <a:lnTo>
                    <a:pt x="14896" y="1230029"/>
                  </a:lnTo>
                  <a:cubicBezTo>
                    <a:pt x="12412" y="1225054"/>
                    <a:pt x="16136" y="1213861"/>
                    <a:pt x="14896" y="1210129"/>
                  </a:cubicBezTo>
                  <a:cubicBezTo>
                    <a:pt x="14896" y="1211373"/>
                    <a:pt x="14896" y="1218835"/>
                    <a:pt x="14896" y="1218835"/>
                  </a:cubicBezTo>
                  <a:lnTo>
                    <a:pt x="16136" y="1217592"/>
                  </a:lnTo>
                  <a:cubicBezTo>
                    <a:pt x="17380" y="1206398"/>
                    <a:pt x="14896" y="1197692"/>
                    <a:pt x="14896" y="1191474"/>
                  </a:cubicBezTo>
                  <a:cubicBezTo>
                    <a:pt x="13656" y="1197692"/>
                    <a:pt x="13656" y="1182768"/>
                    <a:pt x="12412" y="1187743"/>
                  </a:cubicBezTo>
                  <a:lnTo>
                    <a:pt x="12412" y="1192717"/>
                  </a:lnTo>
                  <a:cubicBezTo>
                    <a:pt x="11172" y="1196449"/>
                    <a:pt x="11172" y="1190230"/>
                    <a:pt x="11172" y="1187743"/>
                  </a:cubicBezTo>
                  <a:cubicBezTo>
                    <a:pt x="12412" y="1170331"/>
                    <a:pt x="11172" y="1137994"/>
                    <a:pt x="12412" y="1131776"/>
                  </a:cubicBezTo>
                  <a:lnTo>
                    <a:pt x="13356" y="1142154"/>
                  </a:lnTo>
                  <a:lnTo>
                    <a:pt x="12412" y="1159137"/>
                  </a:lnTo>
                  <a:cubicBezTo>
                    <a:pt x="13656" y="1157893"/>
                    <a:pt x="14896" y="1164112"/>
                    <a:pt x="17380" y="1156650"/>
                  </a:cubicBezTo>
                  <a:cubicBezTo>
                    <a:pt x="19860" y="1137994"/>
                    <a:pt x="13656" y="1141726"/>
                    <a:pt x="14896" y="1118095"/>
                  </a:cubicBezTo>
                  <a:cubicBezTo>
                    <a:pt x="13656" y="1116851"/>
                    <a:pt x="16136" y="1124314"/>
                    <a:pt x="16136" y="1111876"/>
                  </a:cubicBezTo>
                  <a:lnTo>
                    <a:pt x="13736" y="1103467"/>
                  </a:lnTo>
                  <a:lnTo>
                    <a:pt x="13736" y="1109311"/>
                  </a:lnTo>
                  <a:cubicBezTo>
                    <a:pt x="13736" y="1111509"/>
                    <a:pt x="10992" y="1108213"/>
                    <a:pt x="10992" y="1106016"/>
                  </a:cubicBezTo>
                  <a:lnTo>
                    <a:pt x="13580" y="1102910"/>
                  </a:lnTo>
                  <a:lnTo>
                    <a:pt x="8688" y="1085759"/>
                  </a:lnTo>
                  <a:lnTo>
                    <a:pt x="8688" y="1083271"/>
                  </a:lnTo>
                  <a:cubicBezTo>
                    <a:pt x="8688" y="1087002"/>
                    <a:pt x="9932" y="1079540"/>
                    <a:pt x="11172" y="1078296"/>
                  </a:cubicBezTo>
                  <a:cubicBezTo>
                    <a:pt x="11172" y="1063372"/>
                    <a:pt x="11172" y="1054666"/>
                    <a:pt x="11172" y="1039741"/>
                  </a:cubicBezTo>
                  <a:cubicBezTo>
                    <a:pt x="12412" y="1039741"/>
                    <a:pt x="12412" y="1038498"/>
                    <a:pt x="13656" y="1038498"/>
                  </a:cubicBezTo>
                  <a:cubicBezTo>
                    <a:pt x="12412" y="1029792"/>
                    <a:pt x="8688" y="1019842"/>
                    <a:pt x="7448" y="1022329"/>
                  </a:cubicBezTo>
                  <a:cubicBezTo>
                    <a:pt x="7448" y="1013624"/>
                    <a:pt x="8688" y="1012380"/>
                    <a:pt x="8688" y="1006161"/>
                  </a:cubicBezTo>
                  <a:cubicBezTo>
                    <a:pt x="6208" y="1017355"/>
                    <a:pt x="8688" y="1002430"/>
                    <a:pt x="6208" y="1002430"/>
                  </a:cubicBezTo>
                  <a:lnTo>
                    <a:pt x="6640" y="1000260"/>
                  </a:lnTo>
                  <a:lnTo>
                    <a:pt x="3608" y="999721"/>
                  </a:lnTo>
                  <a:lnTo>
                    <a:pt x="3264" y="999483"/>
                  </a:lnTo>
                  <a:lnTo>
                    <a:pt x="1836" y="1000912"/>
                  </a:lnTo>
                  <a:lnTo>
                    <a:pt x="4" y="997248"/>
                  </a:lnTo>
                  <a:lnTo>
                    <a:pt x="6924" y="998831"/>
                  </a:lnTo>
                  <a:lnTo>
                    <a:pt x="7448" y="996212"/>
                  </a:lnTo>
                  <a:cubicBezTo>
                    <a:pt x="7448" y="994968"/>
                    <a:pt x="7448" y="991237"/>
                    <a:pt x="6208" y="991237"/>
                  </a:cubicBezTo>
                  <a:cubicBezTo>
                    <a:pt x="7448" y="986262"/>
                    <a:pt x="11172" y="1001186"/>
                    <a:pt x="12412" y="994968"/>
                  </a:cubicBezTo>
                  <a:lnTo>
                    <a:pt x="14692" y="982790"/>
                  </a:lnTo>
                  <a:lnTo>
                    <a:pt x="10992" y="984434"/>
                  </a:lnTo>
                  <a:lnTo>
                    <a:pt x="10992" y="980774"/>
                  </a:lnTo>
                  <a:lnTo>
                    <a:pt x="14752" y="982446"/>
                  </a:lnTo>
                  <a:lnTo>
                    <a:pt x="16136" y="973825"/>
                  </a:lnTo>
                  <a:cubicBezTo>
                    <a:pt x="14896" y="968850"/>
                    <a:pt x="7448" y="970094"/>
                    <a:pt x="3724" y="976312"/>
                  </a:cubicBezTo>
                  <a:cubicBezTo>
                    <a:pt x="3724" y="975069"/>
                    <a:pt x="6208" y="968850"/>
                    <a:pt x="6208" y="966363"/>
                  </a:cubicBezTo>
                  <a:cubicBezTo>
                    <a:pt x="7448" y="955169"/>
                    <a:pt x="3724" y="950194"/>
                    <a:pt x="4968" y="941488"/>
                  </a:cubicBezTo>
                  <a:lnTo>
                    <a:pt x="6208" y="947707"/>
                  </a:lnTo>
                  <a:cubicBezTo>
                    <a:pt x="7448" y="947707"/>
                    <a:pt x="6208" y="935270"/>
                    <a:pt x="6208" y="932782"/>
                  </a:cubicBezTo>
                  <a:cubicBezTo>
                    <a:pt x="6208" y="932782"/>
                    <a:pt x="8688" y="940245"/>
                    <a:pt x="9932" y="936514"/>
                  </a:cubicBezTo>
                  <a:cubicBezTo>
                    <a:pt x="9932" y="920345"/>
                    <a:pt x="6208" y="906665"/>
                    <a:pt x="3724" y="907908"/>
                  </a:cubicBezTo>
                  <a:lnTo>
                    <a:pt x="6208" y="930295"/>
                  </a:lnTo>
                  <a:cubicBezTo>
                    <a:pt x="4968" y="931539"/>
                    <a:pt x="4968" y="915370"/>
                    <a:pt x="2484" y="915370"/>
                  </a:cubicBezTo>
                  <a:lnTo>
                    <a:pt x="3724" y="895471"/>
                  </a:lnTo>
                  <a:cubicBezTo>
                    <a:pt x="3724" y="896715"/>
                    <a:pt x="3724" y="905421"/>
                    <a:pt x="4968" y="902933"/>
                  </a:cubicBezTo>
                  <a:cubicBezTo>
                    <a:pt x="4968" y="892984"/>
                    <a:pt x="4968" y="897959"/>
                    <a:pt x="6208" y="891740"/>
                  </a:cubicBezTo>
                  <a:cubicBezTo>
                    <a:pt x="7448" y="901690"/>
                    <a:pt x="13656" y="920345"/>
                    <a:pt x="16136" y="927808"/>
                  </a:cubicBezTo>
                  <a:lnTo>
                    <a:pt x="14896" y="916614"/>
                  </a:lnTo>
                  <a:lnTo>
                    <a:pt x="16136" y="914127"/>
                  </a:lnTo>
                  <a:cubicBezTo>
                    <a:pt x="14896" y="900446"/>
                    <a:pt x="7448" y="886765"/>
                    <a:pt x="6208" y="883034"/>
                  </a:cubicBezTo>
                  <a:cubicBezTo>
                    <a:pt x="6208" y="875572"/>
                    <a:pt x="9932" y="879303"/>
                    <a:pt x="11172" y="880547"/>
                  </a:cubicBezTo>
                  <a:cubicBezTo>
                    <a:pt x="11172" y="864378"/>
                    <a:pt x="6208" y="865622"/>
                    <a:pt x="6208" y="849454"/>
                  </a:cubicBezTo>
                  <a:lnTo>
                    <a:pt x="6208" y="845723"/>
                  </a:lnTo>
                  <a:cubicBezTo>
                    <a:pt x="6208" y="841992"/>
                    <a:pt x="6208" y="838883"/>
                    <a:pt x="6208" y="839504"/>
                  </a:cubicBezTo>
                  <a:cubicBezTo>
                    <a:pt x="6208" y="837017"/>
                    <a:pt x="8688" y="833286"/>
                    <a:pt x="8688" y="837017"/>
                  </a:cubicBezTo>
                  <a:lnTo>
                    <a:pt x="6208" y="823336"/>
                  </a:lnTo>
                  <a:cubicBezTo>
                    <a:pt x="6208" y="824580"/>
                    <a:pt x="8688" y="823336"/>
                    <a:pt x="8688" y="824580"/>
                  </a:cubicBezTo>
                  <a:cubicBezTo>
                    <a:pt x="9932" y="818361"/>
                    <a:pt x="6208" y="814630"/>
                    <a:pt x="6208" y="818361"/>
                  </a:cubicBezTo>
                  <a:cubicBezTo>
                    <a:pt x="7448" y="807168"/>
                    <a:pt x="6208" y="809655"/>
                    <a:pt x="8688" y="800949"/>
                  </a:cubicBezTo>
                  <a:cubicBezTo>
                    <a:pt x="8688" y="797218"/>
                    <a:pt x="6208" y="800949"/>
                    <a:pt x="6208" y="803437"/>
                  </a:cubicBezTo>
                  <a:cubicBezTo>
                    <a:pt x="4968" y="797218"/>
                    <a:pt x="6208" y="792243"/>
                    <a:pt x="6208" y="788512"/>
                  </a:cubicBezTo>
                  <a:close/>
                  <a:moveTo>
                    <a:pt x="5492" y="777529"/>
                  </a:moveTo>
                  <a:lnTo>
                    <a:pt x="9616" y="783522"/>
                  </a:lnTo>
                  <a:lnTo>
                    <a:pt x="6868" y="787517"/>
                  </a:lnTo>
                  <a:cubicBezTo>
                    <a:pt x="6868" y="784520"/>
                    <a:pt x="6868" y="781524"/>
                    <a:pt x="5492" y="777529"/>
                  </a:cubicBezTo>
                  <a:close/>
                  <a:moveTo>
                    <a:pt x="7152" y="671849"/>
                  </a:moveTo>
                  <a:lnTo>
                    <a:pt x="7448" y="674091"/>
                  </a:lnTo>
                  <a:lnTo>
                    <a:pt x="7292" y="674647"/>
                  </a:lnTo>
                  <a:close/>
                  <a:moveTo>
                    <a:pt x="6208" y="652948"/>
                  </a:moveTo>
                  <a:lnTo>
                    <a:pt x="7152" y="671849"/>
                  </a:lnTo>
                  <a:lnTo>
                    <a:pt x="4968" y="655435"/>
                  </a:lnTo>
                  <a:cubicBezTo>
                    <a:pt x="6208" y="656679"/>
                    <a:pt x="6208" y="657923"/>
                    <a:pt x="6208" y="652948"/>
                  </a:cubicBezTo>
                  <a:close/>
                  <a:moveTo>
                    <a:pt x="19860" y="634292"/>
                  </a:moveTo>
                  <a:cubicBezTo>
                    <a:pt x="19860" y="631805"/>
                    <a:pt x="21104" y="635536"/>
                    <a:pt x="21104" y="638023"/>
                  </a:cubicBezTo>
                  <a:lnTo>
                    <a:pt x="19860" y="635036"/>
                  </a:lnTo>
                  <a:close/>
                  <a:moveTo>
                    <a:pt x="2752" y="365552"/>
                  </a:moveTo>
                  <a:lnTo>
                    <a:pt x="4" y="369670"/>
                  </a:lnTo>
                  <a:lnTo>
                    <a:pt x="4" y="366925"/>
                  </a:lnTo>
                  <a:close/>
                  <a:moveTo>
                    <a:pt x="3724" y="351970"/>
                  </a:moveTo>
                  <a:lnTo>
                    <a:pt x="3828" y="355190"/>
                  </a:lnTo>
                  <a:lnTo>
                    <a:pt x="3724" y="355701"/>
                  </a:lnTo>
                  <a:cubicBezTo>
                    <a:pt x="3724" y="354457"/>
                    <a:pt x="3724" y="353214"/>
                    <a:pt x="3724" y="351970"/>
                  </a:cubicBezTo>
                  <a:close/>
                  <a:moveTo>
                    <a:pt x="4" y="295361"/>
                  </a:moveTo>
                  <a:cubicBezTo>
                    <a:pt x="3664" y="294141"/>
                    <a:pt x="4" y="297803"/>
                    <a:pt x="4" y="303906"/>
                  </a:cubicBezTo>
                  <a:cubicBezTo>
                    <a:pt x="4" y="301465"/>
                    <a:pt x="4" y="297803"/>
                    <a:pt x="4" y="295361"/>
                  </a:cubicBezTo>
                  <a:close/>
                  <a:moveTo>
                    <a:pt x="3416" y="74467"/>
                  </a:moveTo>
                  <a:lnTo>
                    <a:pt x="4148" y="74541"/>
                  </a:lnTo>
                  <a:lnTo>
                    <a:pt x="3724" y="80841"/>
                  </a:lnTo>
                  <a:cubicBezTo>
                    <a:pt x="3104" y="79598"/>
                    <a:pt x="3104" y="76488"/>
                    <a:pt x="3416" y="74467"/>
                  </a:cubicBezTo>
                  <a:close/>
                  <a:moveTo>
                    <a:pt x="38480" y="9950"/>
                  </a:moveTo>
                  <a:cubicBezTo>
                    <a:pt x="36620" y="9950"/>
                    <a:pt x="32584" y="10572"/>
                    <a:pt x="29636" y="10883"/>
                  </a:cubicBezTo>
                  <a:lnTo>
                    <a:pt x="29236" y="10722"/>
                  </a:lnTo>
                  <a:close/>
                  <a:moveTo>
                    <a:pt x="27308" y="9950"/>
                  </a:moveTo>
                  <a:lnTo>
                    <a:pt x="29236" y="10722"/>
                  </a:lnTo>
                  <a:lnTo>
                    <a:pt x="23584" y="11194"/>
                  </a:lnTo>
                  <a:cubicBezTo>
                    <a:pt x="24828" y="11194"/>
                    <a:pt x="26068" y="9950"/>
                    <a:pt x="27308" y="9950"/>
                  </a:cubicBezTo>
                  <a:close/>
                  <a:moveTo>
                    <a:pt x="477896" y="8499"/>
                  </a:moveTo>
                  <a:cubicBezTo>
                    <a:pt x="478812" y="8499"/>
                    <a:pt x="481560" y="8499"/>
                    <a:pt x="482476" y="8499"/>
                  </a:cubicBezTo>
                  <a:lnTo>
                    <a:pt x="478812" y="11246"/>
                  </a:lnTo>
                  <a:close/>
                  <a:moveTo>
                    <a:pt x="422036" y="0"/>
                  </a:moveTo>
                  <a:cubicBezTo>
                    <a:pt x="423276" y="0"/>
                    <a:pt x="418312" y="1244"/>
                    <a:pt x="422036" y="2488"/>
                  </a:cubicBezTo>
                  <a:cubicBezTo>
                    <a:pt x="435692" y="-2487"/>
                    <a:pt x="449344" y="3731"/>
                    <a:pt x="459276" y="0"/>
                  </a:cubicBezTo>
                  <a:cubicBezTo>
                    <a:pt x="456792" y="3731"/>
                    <a:pt x="476652" y="6219"/>
                    <a:pt x="469204" y="8706"/>
                  </a:cubicBezTo>
                  <a:lnTo>
                    <a:pt x="475412" y="8706"/>
                  </a:lnTo>
                  <a:lnTo>
                    <a:pt x="469388" y="9144"/>
                  </a:lnTo>
                  <a:lnTo>
                    <a:pt x="471488" y="11246"/>
                  </a:lnTo>
                  <a:lnTo>
                    <a:pt x="468136" y="9235"/>
                  </a:lnTo>
                  <a:lnTo>
                    <a:pt x="464704" y="9484"/>
                  </a:lnTo>
                  <a:cubicBezTo>
                    <a:pt x="459896" y="9639"/>
                    <a:pt x="454932" y="9950"/>
                    <a:pt x="453068" y="11194"/>
                  </a:cubicBezTo>
                  <a:lnTo>
                    <a:pt x="434448" y="9950"/>
                  </a:lnTo>
                  <a:cubicBezTo>
                    <a:pt x="435692" y="9950"/>
                    <a:pt x="431968" y="11194"/>
                    <a:pt x="435692" y="11194"/>
                  </a:cubicBezTo>
                  <a:cubicBezTo>
                    <a:pt x="430724" y="11194"/>
                    <a:pt x="425760" y="11194"/>
                    <a:pt x="431968" y="12437"/>
                  </a:cubicBezTo>
                  <a:cubicBezTo>
                    <a:pt x="388520" y="8706"/>
                    <a:pt x="342596" y="16168"/>
                    <a:pt x="299148" y="13681"/>
                  </a:cubicBezTo>
                  <a:cubicBezTo>
                    <a:pt x="296668" y="13681"/>
                    <a:pt x="297908" y="14925"/>
                    <a:pt x="299148" y="16168"/>
                  </a:cubicBezTo>
                  <a:cubicBezTo>
                    <a:pt x="291700" y="13681"/>
                    <a:pt x="291700" y="16168"/>
                    <a:pt x="286736" y="17412"/>
                  </a:cubicBezTo>
                  <a:lnTo>
                    <a:pt x="275564" y="14925"/>
                  </a:lnTo>
                  <a:cubicBezTo>
                    <a:pt x="270600" y="16168"/>
                    <a:pt x="274324" y="16168"/>
                    <a:pt x="274324" y="17412"/>
                  </a:cubicBezTo>
                  <a:cubicBezTo>
                    <a:pt x="251980" y="17412"/>
                    <a:pt x="229636" y="16168"/>
                    <a:pt x="212260" y="17412"/>
                  </a:cubicBezTo>
                  <a:cubicBezTo>
                    <a:pt x="207296" y="17412"/>
                    <a:pt x="213500" y="16168"/>
                    <a:pt x="206052" y="16168"/>
                  </a:cubicBezTo>
                  <a:cubicBezTo>
                    <a:pt x="215984" y="18656"/>
                    <a:pt x="183712" y="17412"/>
                    <a:pt x="191160" y="19900"/>
                  </a:cubicBezTo>
                  <a:cubicBezTo>
                    <a:pt x="183712" y="17412"/>
                    <a:pt x="163852" y="19900"/>
                    <a:pt x="166332" y="16168"/>
                  </a:cubicBezTo>
                  <a:cubicBezTo>
                    <a:pt x="157644" y="16168"/>
                    <a:pt x="160128" y="17412"/>
                    <a:pt x="162608" y="17412"/>
                  </a:cubicBezTo>
                  <a:cubicBezTo>
                    <a:pt x="151436" y="17412"/>
                    <a:pt x="142748" y="17412"/>
                    <a:pt x="135300" y="19900"/>
                  </a:cubicBezTo>
                  <a:cubicBezTo>
                    <a:pt x="129096" y="18656"/>
                    <a:pt x="86892" y="22387"/>
                    <a:pt x="76960" y="19900"/>
                  </a:cubicBezTo>
                  <a:cubicBezTo>
                    <a:pt x="84408" y="22387"/>
                    <a:pt x="76960" y="21143"/>
                    <a:pt x="70752" y="22387"/>
                  </a:cubicBezTo>
                  <a:lnTo>
                    <a:pt x="76960" y="23631"/>
                  </a:lnTo>
                  <a:lnTo>
                    <a:pt x="63308" y="23631"/>
                  </a:lnTo>
                  <a:lnTo>
                    <a:pt x="60824" y="23631"/>
                  </a:lnTo>
                  <a:cubicBezTo>
                    <a:pt x="62064" y="22387"/>
                    <a:pt x="63308" y="22387"/>
                    <a:pt x="58340" y="22387"/>
                  </a:cubicBezTo>
                  <a:lnTo>
                    <a:pt x="60824" y="23631"/>
                  </a:lnTo>
                  <a:lnTo>
                    <a:pt x="58340" y="23631"/>
                  </a:lnTo>
                  <a:cubicBezTo>
                    <a:pt x="57100" y="23631"/>
                    <a:pt x="59584" y="22387"/>
                    <a:pt x="53376" y="22387"/>
                  </a:cubicBezTo>
                  <a:cubicBezTo>
                    <a:pt x="44688" y="22387"/>
                    <a:pt x="43444" y="23631"/>
                    <a:pt x="38480" y="24874"/>
                  </a:cubicBezTo>
                  <a:lnTo>
                    <a:pt x="33516" y="24874"/>
                  </a:lnTo>
                  <a:cubicBezTo>
                    <a:pt x="28552" y="24874"/>
                    <a:pt x="50892" y="22387"/>
                    <a:pt x="34756" y="22387"/>
                  </a:cubicBezTo>
                  <a:cubicBezTo>
                    <a:pt x="34756" y="22387"/>
                    <a:pt x="32276" y="23631"/>
                    <a:pt x="29792" y="23631"/>
                  </a:cubicBezTo>
                  <a:lnTo>
                    <a:pt x="27308" y="23631"/>
                  </a:lnTo>
                  <a:cubicBezTo>
                    <a:pt x="27308" y="23631"/>
                    <a:pt x="27308" y="22387"/>
                    <a:pt x="24828" y="22387"/>
                  </a:cubicBezTo>
                  <a:lnTo>
                    <a:pt x="17380" y="22387"/>
                  </a:lnTo>
                  <a:cubicBezTo>
                    <a:pt x="19860" y="23631"/>
                    <a:pt x="21104" y="23631"/>
                    <a:pt x="21104" y="24874"/>
                  </a:cubicBezTo>
                  <a:lnTo>
                    <a:pt x="18620" y="24874"/>
                  </a:lnTo>
                  <a:cubicBezTo>
                    <a:pt x="18620" y="37311"/>
                    <a:pt x="17380" y="50992"/>
                    <a:pt x="17380" y="63429"/>
                  </a:cubicBezTo>
                  <a:cubicBezTo>
                    <a:pt x="17380" y="78354"/>
                    <a:pt x="17380" y="94522"/>
                    <a:pt x="17380" y="109447"/>
                  </a:cubicBezTo>
                  <a:cubicBezTo>
                    <a:pt x="14896" y="109447"/>
                    <a:pt x="17380" y="134321"/>
                    <a:pt x="13656" y="131833"/>
                  </a:cubicBezTo>
                  <a:lnTo>
                    <a:pt x="13656" y="129346"/>
                  </a:lnTo>
                  <a:cubicBezTo>
                    <a:pt x="13656" y="121884"/>
                    <a:pt x="11172" y="131833"/>
                    <a:pt x="12412" y="139296"/>
                  </a:cubicBezTo>
                  <a:cubicBezTo>
                    <a:pt x="13656" y="131833"/>
                    <a:pt x="14896" y="151733"/>
                    <a:pt x="14896" y="134321"/>
                  </a:cubicBezTo>
                  <a:lnTo>
                    <a:pt x="17380" y="146758"/>
                  </a:lnTo>
                  <a:cubicBezTo>
                    <a:pt x="23584" y="154220"/>
                    <a:pt x="16136" y="182825"/>
                    <a:pt x="18620" y="202725"/>
                  </a:cubicBezTo>
                  <a:cubicBezTo>
                    <a:pt x="18620" y="201481"/>
                    <a:pt x="17380" y="201481"/>
                    <a:pt x="17380" y="200237"/>
                  </a:cubicBezTo>
                  <a:cubicBezTo>
                    <a:pt x="19860" y="218893"/>
                    <a:pt x="16136" y="240036"/>
                    <a:pt x="17380" y="245011"/>
                  </a:cubicBezTo>
                  <a:lnTo>
                    <a:pt x="14896" y="246255"/>
                  </a:lnTo>
                  <a:cubicBezTo>
                    <a:pt x="17380" y="261179"/>
                    <a:pt x="18620" y="263666"/>
                    <a:pt x="17380" y="282322"/>
                  </a:cubicBezTo>
                  <a:cubicBezTo>
                    <a:pt x="17380" y="281078"/>
                    <a:pt x="16136" y="279835"/>
                    <a:pt x="16136" y="282322"/>
                  </a:cubicBezTo>
                  <a:cubicBezTo>
                    <a:pt x="17380" y="286053"/>
                    <a:pt x="18620" y="291028"/>
                    <a:pt x="18620" y="303465"/>
                  </a:cubicBezTo>
                  <a:lnTo>
                    <a:pt x="17380" y="302221"/>
                  </a:lnTo>
                  <a:lnTo>
                    <a:pt x="17380" y="322121"/>
                  </a:lnTo>
                  <a:cubicBezTo>
                    <a:pt x="13656" y="322121"/>
                    <a:pt x="21104" y="355701"/>
                    <a:pt x="14896" y="360676"/>
                  </a:cubicBezTo>
                  <a:cubicBezTo>
                    <a:pt x="17380" y="364407"/>
                    <a:pt x="17380" y="379332"/>
                    <a:pt x="18620" y="385550"/>
                  </a:cubicBezTo>
                  <a:cubicBezTo>
                    <a:pt x="17380" y="385550"/>
                    <a:pt x="17380" y="385550"/>
                    <a:pt x="17380" y="386794"/>
                  </a:cubicBezTo>
                  <a:cubicBezTo>
                    <a:pt x="19860" y="394256"/>
                    <a:pt x="17380" y="409181"/>
                    <a:pt x="17380" y="416643"/>
                  </a:cubicBezTo>
                  <a:cubicBezTo>
                    <a:pt x="17380" y="422862"/>
                    <a:pt x="18620" y="419131"/>
                    <a:pt x="19860" y="416643"/>
                  </a:cubicBezTo>
                  <a:cubicBezTo>
                    <a:pt x="17380" y="427837"/>
                    <a:pt x="21104" y="446492"/>
                    <a:pt x="21104" y="451467"/>
                  </a:cubicBezTo>
                  <a:cubicBezTo>
                    <a:pt x="21104" y="458929"/>
                    <a:pt x="18620" y="453954"/>
                    <a:pt x="17380" y="456442"/>
                  </a:cubicBezTo>
                  <a:cubicBezTo>
                    <a:pt x="18620" y="467635"/>
                    <a:pt x="22344" y="453954"/>
                    <a:pt x="19860" y="470123"/>
                  </a:cubicBezTo>
                  <a:cubicBezTo>
                    <a:pt x="19860" y="467635"/>
                    <a:pt x="19860" y="463904"/>
                    <a:pt x="19860" y="466392"/>
                  </a:cubicBezTo>
                  <a:cubicBezTo>
                    <a:pt x="19860" y="471366"/>
                    <a:pt x="13656" y="481316"/>
                    <a:pt x="14896" y="487535"/>
                  </a:cubicBezTo>
                  <a:lnTo>
                    <a:pt x="14896" y="483803"/>
                  </a:lnTo>
                  <a:cubicBezTo>
                    <a:pt x="17380" y="494997"/>
                    <a:pt x="11172" y="509921"/>
                    <a:pt x="14896" y="511165"/>
                  </a:cubicBezTo>
                  <a:lnTo>
                    <a:pt x="16136" y="511165"/>
                  </a:lnTo>
                  <a:cubicBezTo>
                    <a:pt x="14896" y="528577"/>
                    <a:pt x="17380" y="518627"/>
                    <a:pt x="14896" y="537283"/>
                  </a:cubicBezTo>
                  <a:cubicBezTo>
                    <a:pt x="14896" y="545989"/>
                    <a:pt x="13656" y="549720"/>
                    <a:pt x="14896" y="553451"/>
                  </a:cubicBezTo>
                  <a:lnTo>
                    <a:pt x="16136" y="550964"/>
                  </a:lnTo>
                  <a:cubicBezTo>
                    <a:pt x="16136" y="560913"/>
                    <a:pt x="16136" y="562157"/>
                    <a:pt x="16136" y="572107"/>
                  </a:cubicBezTo>
                  <a:cubicBezTo>
                    <a:pt x="16136" y="573351"/>
                    <a:pt x="17380" y="579569"/>
                    <a:pt x="16136" y="580813"/>
                  </a:cubicBezTo>
                  <a:cubicBezTo>
                    <a:pt x="18620" y="580813"/>
                    <a:pt x="17380" y="604443"/>
                    <a:pt x="17380" y="609418"/>
                  </a:cubicBezTo>
                  <a:cubicBezTo>
                    <a:pt x="17380" y="601956"/>
                    <a:pt x="14896" y="604443"/>
                    <a:pt x="14896" y="606931"/>
                  </a:cubicBezTo>
                  <a:lnTo>
                    <a:pt x="14896" y="619368"/>
                  </a:lnTo>
                  <a:lnTo>
                    <a:pt x="13656" y="605687"/>
                  </a:lnTo>
                  <a:lnTo>
                    <a:pt x="11204" y="613055"/>
                  </a:lnTo>
                  <a:lnTo>
                    <a:pt x="13736" y="616855"/>
                  </a:lnTo>
                  <a:lnTo>
                    <a:pt x="11020" y="614137"/>
                  </a:lnTo>
                  <a:lnTo>
                    <a:pt x="11172" y="614393"/>
                  </a:lnTo>
                  <a:cubicBezTo>
                    <a:pt x="11172" y="615637"/>
                    <a:pt x="9932" y="616880"/>
                    <a:pt x="9932" y="618124"/>
                  </a:cubicBezTo>
                  <a:cubicBezTo>
                    <a:pt x="11172" y="623099"/>
                    <a:pt x="12412" y="624343"/>
                    <a:pt x="13656" y="620611"/>
                  </a:cubicBezTo>
                  <a:cubicBezTo>
                    <a:pt x="13656" y="619368"/>
                    <a:pt x="12412" y="618124"/>
                    <a:pt x="12412" y="616880"/>
                  </a:cubicBezTo>
                  <a:cubicBezTo>
                    <a:pt x="13656" y="619368"/>
                    <a:pt x="13656" y="620611"/>
                    <a:pt x="14896" y="619368"/>
                  </a:cubicBezTo>
                  <a:lnTo>
                    <a:pt x="14896" y="623099"/>
                  </a:lnTo>
                  <a:lnTo>
                    <a:pt x="19860" y="635036"/>
                  </a:lnTo>
                  <a:lnTo>
                    <a:pt x="19860" y="639267"/>
                  </a:lnTo>
                  <a:cubicBezTo>
                    <a:pt x="19860" y="640511"/>
                    <a:pt x="19860" y="636780"/>
                    <a:pt x="18620" y="638023"/>
                  </a:cubicBezTo>
                  <a:cubicBezTo>
                    <a:pt x="21104" y="646729"/>
                    <a:pt x="18620" y="654192"/>
                    <a:pt x="19860" y="666629"/>
                  </a:cubicBezTo>
                  <a:cubicBezTo>
                    <a:pt x="18620" y="661654"/>
                    <a:pt x="17380" y="666629"/>
                    <a:pt x="17380" y="667872"/>
                  </a:cubicBezTo>
                  <a:cubicBezTo>
                    <a:pt x="19860" y="667872"/>
                    <a:pt x="14896" y="685284"/>
                    <a:pt x="18620" y="680309"/>
                  </a:cubicBezTo>
                  <a:cubicBezTo>
                    <a:pt x="16136" y="705184"/>
                    <a:pt x="18620" y="744982"/>
                    <a:pt x="16136" y="754932"/>
                  </a:cubicBezTo>
                  <a:cubicBezTo>
                    <a:pt x="14896" y="757419"/>
                    <a:pt x="16136" y="764882"/>
                    <a:pt x="16136" y="768613"/>
                  </a:cubicBezTo>
                  <a:lnTo>
                    <a:pt x="14896" y="768613"/>
                  </a:lnTo>
                  <a:cubicBezTo>
                    <a:pt x="17380" y="781050"/>
                    <a:pt x="16136" y="777319"/>
                    <a:pt x="18620" y="793487"/>
                  </a:cubicBezTo>
                  <a:cubicBezTo>
                    <a:pt x="17380" y="787268"/>
                    <a:pt x="16136" y="788512"/>
                    <a:pt x="14896" y="794731"/>
                  </a:cubicBezTo>
                  <a:lnTo>
                    <a:pt x="6208" y="767369"/>
                  </a:lnTo>
                  <a:cubicBezTo>
                    <a:pt x="6208" y="768613"/>
                    <a:pt x="8688" y="771100"/>
                    <a:pt x="8688" y="771100"/>
                  </a:cubicBezTo>
                  <a:cubicBezTo>
                    <a:pt x="7448" y="768613"/>
                    <a:pt x="6208" y="738764"/>
                    <a:pt x="7448" y="725083"/>
                  </a:cubicBezTo>
                  <a:lnTo>
                    <a:pt x="7448" y="716377"/>
                  </a:lnTo>
                  <a:cubicBezTo>
                    <a:pt x="9932" y="706427"/>
                    <a:pt x="3724" y="702696"/>
                    <a:pt x="6208" y="693990"/>
                  </a:cubicBezTo>
                  <a:cubicBezTo>
                    <a:pt x="6208" y="702696"/>
                    <a:pt x="7448" y="703940"/>
                    <a:pt x="7448" y="702696"/>
                  </a:cubicBezTo>
                  <a:cubicBezTo>
                    <a:pt x="7448" y="696478"/>
                    <a:pt x="8688" y="679066"/>
                    <a:pt x="4968" y="682797"/>
                  </a:cubicBezTo>
                  <a:lnTo>
                    <a:pt x="7292" y="674647"/>
                  </a:lnTo>
                  <a:lnTo>
                    <a:pt x="7448" y="677822"/>
                  </a:lnTo>
                  <a:cubicBezTo>
                    <a:pt x="8688" y="679066"/>
                    <a:pt x="9932" y="675335"/>
                    <a:pt x="11172" y="680309"/>
                  </a:cubicBezTo>
                  <a:cubicBezTo>
                    <a:pt x="11172" y="660410"/>
                    <a:pt x="7448" y="649217"/>
                    <a:pt x="4968" y="636780"/>
                  </a:cubicBezTo>
                  <a:lnTo>
                    <a:pt x="6208" y="619368"/>
                  </a:lnTo>
                  <a:lnTo>
                    <a:pt x="6208" y="618124"/>
                  </a:lnTo>
                  <a:lnTo>
                    <a:pt x="7448" y="615637"/>
                  </a:lnTo>
                  <a:lnTo>
                    <a:pt x="7448" y="613149"/>
                  </a:lnTo>
                  <a:lnTo>
                    <a:pt x="7448" y="611905"/>
                  </a:lnTo>
                  <a:lnTo>
                    <a:pt x="7448" y="608174"/>
                  </a:lnTo>
                  <a:lnTo>
                    <a:pt x="10992" y="614089"/>
                  </a:lnTo>
                  <a:lnTo>
                    <a:pt x="10992" y="612734"/>
                  </a:lnTo>
                  <a:lnTo>
                    <a:pt x="11144" y="612963"/>
                  </a:lnTo>
                  <a:lnTo>
                    <a:pt x="9312" y="601490"/>
                  </a:lnTo>
                  <a:cubicBezTo>
                    <a:pt x="8688" y="598847"/>
                    <a:pt x="8068" y="598225"/>
                    <a:pt x="7448" y="601956"/>
                  </a:cubicBezTo>
                  <a:lnTo>
                    <a:pt x="7448" y="592006"/>
                  </a:lnTo>
                  <a:cubicBezTo>
                    <a:pt x="6208" y="579569"/>
                    <a:pt x="6208" y="582056"/>
                    <a:pt x="4968" y="567132"/>
                  </a:cubicBezTo>
                  <a:cubicBezTo>
                    <a:pt x="6208" y="567132"/>
                    <a:pt x="6208" y="570863"/>
                    <a:pt x="7448" y="568376"/>
                  </a:cubicBezTo>
                  <a:cubicBezTo>
                    <a:pt x="3724" y="558426"/>
                    <a:pt x="8688" y="542258"/>
                    <a:pt x="7448" y="539770"/>
                  </a:cubicBezTo>
                  <a:cubicBezTo>
                    <a:pt x="7448" y="532308"/>
                    <a:pt x="6208" y="537283"/>
                    <a:pt x="4968" y="531064"/>
                  </a:cubicBezTo>
                  <a:cubicBezTo>
                    <a:pt x="4968" y="531064"/>
                    <a:pt x="6208" y="532308"/>
                    <a:pt x="6208" y="531064"/>
                  </a:cubicBezTo>
                  <a:lnTo>
                    <a:pt x="3724" y="524846"/>
                  </a:lnTo>
                  <a:cubicBezTo>
                    <a:pt x="4968" y="521115"/>
                    <a:pt x="4968" y="529821"/>
                    <a:pt x="6208" y="523602"/>
                  </a:cubicBezTo>
                  <a:cubicBezTo>
                    <a:pt x="4968" y="511165"/>
                    <a:pt x="3724" y="503703"/>
                    <a:pt x="4968" y="492509"/>
                  </a:cubicBezTo>
                  <a:cubicBezTo>
                    <a:pt x="3724" y="477585"/>
                    <a:pt x="1244" y="499972"/>
                    <a:pt x="1244" y="486291"/>
                  </a:cubicBezTo>
                  <a:cubicBezTo>
                    <a:pt x="3724" y="485047"/>
                    <a:pt x="4968" y="483803"/>
                    <a:pt x="4968" y="475098"/>
                  </a:cubicBezTo>
                  <a:cubicBezTo>
                    <a:pt x="3724" y="471366"/>
                    <a:pt x="2484" y="472610"/>
                    <a:pt x="2484" y="465148"/>
                  </a:cubicBezTo>
                  <a:lnTo>
                    <a:pt x="3724" y="465148"/>
                  </a:lnTo>
                  <a:cubicBezTo>
                    <a:pt x="3724" y="458929"/>
                    <a:pt x="3724" y="453954"/>
                    <a:pt x="6208" y="453954"/>
                  </a:cubicBezTo>
                  <a:cubicBezTo>
                    <a:pt x="4968" y="447736"/>
                    <a:pt x="4968" y="445248"/>
                    <a:pt x="4968" y="442761"/>
                  </a:cubicBezTo>
                  <a:cubicBezTo>
                    <a:pt x="3724" y="432811"/>
                    <a:pt x="1244" y="448980"/>
                    <a:pt x="0" y="451467"/>
                  </a:cubicBezTo>
                  <a:cubicBezTo>
                    <a:pt x="1244" y="442761"/>
                    <a:pt x="1244" y="435299"/>
                    <a:pt x="3724" y="430324"/>
                  </a:cubicBezTo>
                  <a:lnTo>
                    <a:pt x="3724" y="439030"/>
                  </a:lnTo>
                  <a:cubicBezTo>
                    <a:pt x="6208" y="420374"/>
                    <a:pt x="1244" y="421618"/>
                    <a:pt x="4968" y="412912"/>
                  </a:cubicBezTo>
                  <a:cubicBezTo>
                    <a:pt x="4968" y="419131"/>
                    <a:pt x="6208" y="426593"/>
                    <a:pt x="7448" y="422862"/>
                  </a:cubicBezTo>
                  <a:lnTo>
                    <a:pt x="6208" y="412912"/>
                  </a:lnTo>
                  <a:cubicBezTo>
                    <a:pt x="6208" y="412912"/>
                    <a:pt x="6208" y="419131"/>
                    <a:pt x="7448" y="415399"/>
                  </a:cubicBezTo>
                  <a:cubicBezTo>
                    <a:pt x="6208" y="411668"/>
                    <a:pt x="6208" y="406694"/>
                    <a:pt x="4968" y="404206"/>
                  </a:cubicBezTo>
                  <a:lnTo>
                    <a:pt x="4968" y="388038"/>
                  </a:lnTo>
                  <a:cubicBezTo>
                    <a:pt x="4968" y="391769"/>
                    <a:pt x="6208" y="391769"/>
                    <a:pt x="6208" y="389282"/>
                  </a:cubicBezTo>
                  <a:lnTo>
                    <a:pt x="3724" y="378088"/>
                  </a:lnTo>
                  <a:cubicBezTo>
                    <a:pt x="4968" y="381819"/>
                    <a:pt x="6208" y="378088"/>
                    <a:pt x="6208" y="374357"/>
                  </a:cubicBezTo>
                  <a:cubicBezTo>
                    <a:pt x="6208" y="367516"/>
                    <a:pt x="4968" y="364407"/>
                    <a:pt x="4036" y="361764"/>
                  </a:cubicBezTo>
                  <a:lnTo>
                    <a:pt x="3828" y="355190"/>
                  </a:lnTo>
                  <a:lnTo>
                    <a:pt x="4968" y="349482"/>
                  </a:lnTo>
                  <a:cubicBezTo>
                    <a:pt x="0" y="348239"/>
                    <a:pt x="3724" y="317146"/>
                    <a:pt x="0" y="315902"/>
                  </a:cubicBezTo>
                  <a:cubicBezTo>
                    <a:pt x="1244" y="308440"/>
                    <a:pt x="1244" y="315902"/>
                    <a:pt x="2484" y="325852"/>
                  </a:cubicBezTo>
                  <a:lnTo>
                    <a:pt x="3384" y="319548"/>
                  </a:lnTo>
                  <a:lnTo>
                    <a:pt x="3724" y="327096"/>
                  </a:lnTo>
                  <a:cubicBezTo>
                    <a:pt x="3724" y="323365"/>
                    <a:pt x="3724" y="320877"/>
                    <a:pt x="3724" y="317146"/>
                  </a:cubicBezTo>
                  <a:lnTo>
                    <a:pt x="3384" y="319548"/>
                  </a:lnTo>
                  <a:lnTo>
                    <a:pt x="2484" y="299734"/>
                  </a:lnTo>
                  <a:cubicBezTo>
                    <a:pt x="3724" y="296003"/>
                    <a:pt x="6208" y="303465"/>
                    <a:pt x="4968" y="292272"/>
                  </a:cubicBezTo>
                  <a:cubicBezTo>
                    <a:pt x="3724" y="274860"/>
                    <a:pt x="1244" y="294759"/>
                    <a:pt x="1244" y="284810"/>
                  </a:cubicBezTo>
                  <a:lnTo>
                    <a:pt x="3724" y="277347"/>
                  </a:lnTo>
                  <a:cubicBezTo>
                    <a:pt x="1244" y="264910"/>
                    <a:pt x="3724" y="254961"/>
                    <a:pt x="3724" y="243767"/>
                  </a:cubicBezTo>
                  <a:cubicBezTo>
                    <a:pt x="3724" y="241280"/>
                    <a:pt x="3724" y="240036"/>
                    <a:pt x="3724" y="240036"/>
                  </a:cubicBezTo>
                  <a:cubicBezTo>
                    <a:pt x="3724" y="228843"/>
                    <a:pt x="1244" y="215162"/>
                    <a:pt x="1244" y="207700"/>
                  </a:cubicBezTo>
                  <a:cubicBezTo>
                    <a:pt x="2484" y="208943"/>
                    <a:pt x="3724" y="201481"/>
                    <a:pt x="3724" y="201481"/>
                  </a:cubicBezTo>
                  <a:lnTo>
                    <a:pt x="2484" y="185313"/>
                  </a:lnTo>
                  <a:cubicBezTo>
                    <a:pt x="3724" y="191531"/>
                    <a:pt x="3724" y="191531"/>
                    <a:pt x="6208" y="192775"/>
                  </a:cubicBezTo>
                  <a:cubicBezTo>
                    <a:pt x="6208" y="187800"/>
                    <a:pt x="4968" y="186557"/>
                    <a:pt x="4968" y="182825"/>
                  </a:cubicBezTo>
                  <a:cubicBezTo>
                    <a:pt x="4968" y="184069"/>
                    <a:pt x="6208" y="186557"/>
                    <a:pt x="6208" y="184069"/>
                  </a:cubicBezTo>
                  <a:lnTo>
                    <a:pt x="3724" y="167901"/>
                  </a:lnTo>
                  <a:lnTo>
                    <a:pt x="3724" y="152976"/>
                  </a:lnTo>
                  <a:cubicBezTo>
                    <a:pt x="3724" y="152976"/>
                    <a:pt x="4968" y="155464"/>
                    <a:pt x="4968" y="156708"/>
                  </a:cubicBezTo>
                  <a:cubicBezTo>
                    <a:pt x="3724" y="160439"/>
                    <a:pt x="4968" y="164170"/>
                    <a:pt x="6208" y="166657"/>
                  </a:cubicBezTo>
                  <a:cubicBezTo>
                    <a:pt x="6208" y="154220"/>
                    <a:pt x="6208" y="164170"/>
                    <a:pt x="7448" y="157951"/>
                  </a:cubicBezTo>
                  <a:cubicBezTo>
                    <a:pt x="7448" y="150489"/>
                    <a:pt x="6208" y="146758"/>
                    <a:pt x="3724" y="149245"/>
                  </a:cubicBezTo>
                  <a:cubicBezTo>
                    <a:pt x="4968" y="139296"/>
                    <a:pt x="4968" y="136808"/>
                    <a:pt x="3724" y="126858"/>
                  </a:cubicBezTo>
                  <a:lnTo>
                    <a:pt x="6208" y="129346"/>
                  </a:lnTo>
                  <a:lnTo>
                    <a:pt x="4968" y="121884"/>
                  </a:lnTo>
                  <a:lnTo>
                    <a:pt x="7448" y="128102"/>
                  </a:lnTo>
                  <a:cubicBezTo>
                    <a:pt x="8688" y="110690"/>
                    <a:pt x="3724" y="125615"/>
                    <a:pt x="4968" y="106959"/>
                  </a:cubicBezTo>
                  <a:lnTo>
                    <a:pt x="6208" y="106959"/>
                  </a:lnTo>
                  <a:cubicBezTo>
                    <a:pt x="6208" y="100741"/>
                    <a:pt x="3724" y="97009"/>
                    <a:pt x="6208" y="92035"/>
                  </a:cubicBezTo>
                  <a:cubicBezTo>
                    <a:pt x="3724" y="84572"/>
                    <a:pt x="3724" y="103228"/>
                    <a:pt x="2484" y="88304"/>
                  </a:cubicBezTo>
                  <a:cubicBezTo>
                    <a:pt x="3724" y="84572"/>
                    <a:pt x="3724" y="78354"/>
                    <a:pt x="4968" y="74623"/>
                  </a:cubicBezTo>
                  <a:lnTo>
                    <a:pt x="4148" y="74541"/>
                  </a:lnTo>
                  <a:lnTo>
                    <a:pt x="4968" y="62341"/>
                  </a:lnTo>
                  <a:cubicBezTo>
                    <a:pt x="5896" y="59076"/>
                    <a:pt x="6828" y="55967"/>
                    <a:pt x="6208" y="44774"/>
                  </a:cubicBezTo>
                  <a:cubicBezTo>
                    <a:pt x="4968" y="52236"/>
                    <a:pt x="3724" y="38555"/>
                    <a:pt x="3724" y="55967"/>
                  </a:cubicBezTo>
                  <a:cubicBezTo>
                    <a:pt x="2484" y="48505"/>
                    <a:pt x="6208" y="39799"/>
                    <a:pt x="3724" y="31093"/>
                  </a:cubicBezTo>
                  <a:lnTo>
                    <a:pt x="6208" y="37311"/>
                  </a:lnTo>
                  <a:cubicBezTo>
                    <a:pt x="6208" y="36068"/>
                    <a:pt x="6208" y="33580"/>
                    <a:pt x="6208" y="32337"/>
                  </a:cubicBezTo>
                  <a:cubicBezTo>
                    <a:pt x="6208" y="31093"/>
                    <a:pt x="4968" y="31093"/>
                    <a:pt x="4968" y="29849"/>
                  </a:cubicBezTo>
                  <a:cubicBezTo>
                    <a:pt x="4968" y="29849"/>
                    <a:pt x="4968" y="28605"/>
                    <a:pt x="4968" y="27362"/>
                  </a:cubicBezTo>
                  <a:lnTo>
                    <a:pt x="6208" y="28605"/>
                  </a:lnTo>
                  <a:cubicBezTo>
                    <a:pt x="6208" y="23631"/>
                    <a:pt x="6208" y="17412"/>
                    <a:pt x="6208" y="11194"/>
                  </a:cubicBezTo>
                  <a:cubicBezTo>
                    <a:pt x="9932" y="11194"/>
                    <a:pt x="14896" y="11194"/>
                    <a:pt x="18620" y="11194"/>
                  </a:cubicBezTo>
                  <a:cubicBezTo>
                    <a:pt x="19860" y="11194"/>
                    <a:pt x="22344" y="11194"/>
                    <a:pt x="23584" y="11194"/>
                  </a:cubicBezTo>
                  <a:cubicBezTo>
                    <a:pt x="14896" y="12437"/>
                    <a:pt x="8688" y="12437"/>
                    <a:pt x="8688" y="13681"/>
                  </a:cubicBezTo>
                  <a:cubicBezTo>
                    <a:pt x="14896" y="14925"/>
                    <a:pt x="19860" y="13681"/>
                    <a:pt x="24828" y="13681"/>
                  </a:cubicBezTo>
                  <a:cubicBezTo>
                    <a:pt x="21104" y="13681"/>
                    <a:pt x="16136" y="14925"/>
                    <a:pt x="14896" y="16168"/>
                  </a:cubicBezTo>
                  <a:cubicBezTo>
                    <a:pt x="24828" y="16168"/>
                    <a:pt x="28552" y="16168"/>
                    <a:pt x="33516" y="14925"/>
                  </a:cubicBezTo>
                  <a:cubicBezTo>
                    <a:pt x="38480" y="13681"/>
                    <a:pt x="42204" y="12437"/>
                    <a:pt x="45928" y="12437"/>
                  </a:cubicBezTo>
                  <a:lnTo>
                    <a:pt x="31032" y="13681"/>
                  </a:lnTo>
                  <a:cubicBezTo>
                    <a:pt x="33516" y="11194"/>
                    <a:pt x="38480" y="12437"/>
                    <a:pt x="42204" y="11194"/>
                  </a:cubicBezTo>
                  <a:cubicBezTo>
                    <a:pt x="49652" y="11194"/>
                    <a:pt x="54616" y="9950"/>
                    <a:pt x="60824" y="9950"/>
                  </a:cubicBezTo>
                  <a:cubicBezTo>
                    <a:pt x="59584" y="9950"/>
                    <a:pt x="59584" y="11194"/>
                    <a:pt x="58340" y="11194"/>
                  </a:cubicBezTo>
                  <a:cubicBezTo>
                    <a:pt x="73236" y="9950"/>
                    <a:pt x="78200" y="13681"/>
                    <a:pt x="84408" y="13681"/>
                  </a:cubicBezTo>
                  <a:cubicBezTo>
                    <a:pt x="90616" y="13681"/>
                    <a:pt x="101788" y="12437"/>
                    <a:pt x="98064" y="11194"/>
                  </a:cubicBezTo>
                  <a:cubicBezTo>
                    <a:pt x="103028" y="9950"/>
                    <a:pt x="76960" y="12437"/>
                    <a:pt x="85648" y="9950"/>
                  </a:cubicBezTo>
                  <a:cubicBezTo>
                    <a:pt x="95580" y="12437"/>
                    <a:pt x="104268" y="7462"/>
                    <a:pt x="124128" y="9950"/>
                  </a:cubicBezTo>
                  <a:cubicBezTo>
                    <a:pt x="115440" y="11194"/>
                    <a:pt x="129096" y="11194"/>
                    <a:pt x="121648" y="12437"/>
                  </a:cubicBezTo>
                  <a:cubicBezTo>
                    <a:pt x="130336" y="11194"/>
                    <a:pt x="130336" y="11194"/>
                    <a:pt x="135300" y="9950"/>
                  </a:cubicBezTo>
                  <a:lnTo>
                    <a:pt x="137784" y="11194"/>
                  </a:lnTo>
                  <a:cubicBezTo>
                    <a:pt x="150196" y="8706"/>
                    <a:pt x="141508" y="8706"/>
                    <a:pt x="158884" y="7462"/>
                  </a:cubicBezTo>
                  <a:cubicBezTo>
                    <a:pt x="152680" y="8706"/>
                    <a:pt x="166332" y="8706"/>
                    <a:pt x="162608" y="9950"/>
                  </a:cubicBezTo>
                  <a:cubicBezTo>
                    <a:pt x="167572" y="9950"/>
                    <a:pt x="171296" y="8706"/>
                    <a:pt x="176264" y="8706"/>
                  </a:cubicBezTo>
                  <a:lnTo>
                    <a:pt x="175020" y="8706"/>
                  </a:lnTo>
                  <a:cubicBezTo>
                    <a:pt x="193640" y="7462"/>
                    <a:pt x="191160" y="9950"/>
                    <a:pt x="207296" y="7462"/>
                  </a:cubicBezTo>
                  <a:lnTo>
                    <a:pt x="206052" y="6219"/>
                  </a:lnTo>
                  <a:cubicBezTo>
                    <a:pt x="228396" y="3731"/>
                    <a:pt x="255704" y="3731"/>
                    <a:pt x="279288" y="2488"/>
                  </a:cubicBezTo>
                  <a:lnTo>
                    <a:pt x="271840" y="2488"/>
                  </a:lnTo>
                  <a:cubicBezTo>
                    <a:pt x="273084" y="2488"/>
                    <a:pt x="286736" y="1244"/>
                    <a:pt x="294184" y="2488"/>
                  </a:cubicBezTo>
                  <a:cubicBezTo>
                    <a:pt x="292944" y="2488"/>
                    <a:pt x="290460" y="2488"/>
                    <a:pt x="289220" y="2488"/>
                  </a:cubicBezTo>
                  <a:cubicBezTo>
                    <a:pt x="289220" y="2488"/>
                    <a:pt x="291700" y="3731"/>
                    <a:pt x="296668" y="3731"/>
                  </a:cubicBezTo>
                  <a:lnTo>
                    <a:pt x="299148" y="2488"/>
                  </a:lnTo>
                  <a:lnTo>
                    <a:pt x="301632" y="3731"/>
                  </a:lnTo>
                  <a:cubicBezTo>
                    <a:pt x="310320" y="3731"/>
                    <a:pt x="299148" y="2488"/>
                    <a:pt x="307840" y="2488"/>
                  </a:cubicBezTo>
                  <a:cubicBezTo>
                    <a:pt x="311564" y="4353"/>
                    <a:pt x="329948" y="2721"/>
                    <a:pt x="342052" y="2837"/>
                  </a:cubicBezTo>
                  <a:lnTo>
                    <a:pt x="342212" y="2853"/>
                  </a:lnTo>
                  <a:lnTo>
                    <a:pt x="342208" y="2857"/>
                  </a:lnTo>
                  <a:lnTo>
                    <a:pt x="342236" y="2855"/>
                  </a:lnTo>
                  <a:lnTo>
                    <a:pt x="351284" y="3731"/>
                  </a:lnTo>
                  <a:cubicBezTo>
                    <a:pt x="354384" y="2488"/>
                    <a:pt x="350664" y="2488"/>
                    <a:pt x="346940" y="2643"/>
                  </a:cubicBezTo>
                  <a:lnTo>
                    <a:pt x="342236" y="2855"/>
                  </a:lnTo>
                  <a:lnTo>
                    <a:pt x="342212" y="2853"/>
                  </a:lnTo>
                  <a:lnTo>
                    <a:pt x="342596" y="2488"/>
                  </a:lnTo>
                  <a:cubicBezTo>
                    <a:pt x="343836" y="2488"/>
                    <a:pt x="346320" y="2488"/>
                    <a:pt x="351284" y="2488"/>
                  </a:cubicBezTo>
                  <a:lnTo>
                    <a:pt x="348800" y="1244"/>
                  </a:lnTo>
                  <a:cubicBezTo>
                    <a:pt x="374868" y="1244"/>
                    <a:pt x="384796" y="2488"/>
                    <a:pt x="407140" y="1244"/>
                  </a:cubicBezTo>
                  <a:lnTo>
                    <a:pt x="405900" y="1244"/>
                  </a:lnTo>
                  <a:cubicBezTo>
                    <a:pt x="414588" y="2488"/>
                    <a:pt x="418312" y="1244"/>
                    <a:pt x="4220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8" name="Freeform 117">
              <a:extLst>
                <a:ext uri="{FF2B5EF4-FFF2-40B4-BE49-F238E27FC236}">
                  <a16:creationId xmlns:a16="http://schemas.microsoft.com/office/drawing/2014/main" id="{0BE70015-CD78-6B46-915F-E1461940D3D0}"/>
                </a:ext>
              </a:extLst>
            </p:cNvPr>
            <p:cNvSpPr>
              <a:spLocks noChangeArrowheads="1"/>
            </p:cNvSpPr>
            <p:nvPr/>
          </p:nvSpPr>
          <p:spPr bwMode="auto">
            <a:xfrm>
              <a:off x="20571208" y="7808303"/>
              <a:ext cx="465812" cy="420217"/>
            </a:xfrm>
            <a:custGeom>
              <a:avLst/>
              <a:gdLst>
                <a:gd name="connsiteX0" fmla="*/ 461416 w 465812"/>
                <a:gd name="connsiteY0" fmla="*/ 417471 h 420217"/>
                <a:gd name="connsiteX1" fmla="*/ 465812 w 465812"/>
                <a:gd name="connsiteY1" fmla="*/ 417471 h 420217"/>
                <a:gd name="connsiteX2" fmla="*/ 462516 w 465812"/>
                <a:gd name="connsiteY2" fmla="*/ 420217 h 420217"/>
                <a:gd name="connsiteX3" fmla="*/ 464164 w 465812"/>
                <a:gd name="connsiteY3" fmla="*/ 411973 h 420217"/>
                <a:gd name="connsiteX4" fmla="*/ 465538 w 465812"/>
                <a:gd name="connsiteY4" fmla="*/ 414721 h 420217"/>
                <a:gd name="connsiteX5" fmla="*/ 462790 w 465812"/>
                <a:gd name="connsiteY5" fmla="*/ 414721 h 420217"/>
                <a:gd name="connsiteX6" fmla="*/ 464164 w 465812"/>
                <a:gd name="connsiteY6" fmla="*/ 411973 h 420217"/>
                <a:gd name="connsiteX7" fmla="*/ 450432 w 465812"/>
                <a:gd name="connsiteY7" fmla="*/ 411973 h 420217"/>
                <a:gd name="connsiteX8" fmla="*/ 454092 w 465812"/>
                <a:gd name="connsiteY8" fmla="*/ 411973 h 420217"/>
                <a:gd name="connsiteX9" fmla="*/ 450432 w 465812"/>
                <a:gd name="connsiteY9" fmla="*/ 411973 h 420217"/>
                <a:gd name="connsiteX10" fmla="*/ 444944 w 465812"/>
                <a:gd name="connsiteY10" fmla="*/ 411973 h 420217"/>
                <a:gd name="connsiteX11" fmla="*/ 449060 w 465812"/>
                <a:gd name="connsiteY11" fmla="*/ 411973 h 420217"/>
                <a:gd name="connsiteX12" fmla="*/ 447688 w 465812"/>
                <a:gd name="connsiteY12" fmla="*/ 415637 h 420217"/>
                <a:gd name="connsiteX13" fmla="*/ 450432 w 465812"/>
                <a:gd name="connsiteY13" fmla="*/ 406485 h 420217"/>
                <a:gd name="connsiteX14" fmla="*/ 454092 w 465812"/>
                <a:gd name="connsiteY14" fmla="*/ 410146 h 420217"/>
                <a:gd name="connsiteX15" fmla="*/ 450432 w 465812"/>
                <a:gd name="connsiteY15" fmla="*/ 410146 h 420217"/>
                <a:gd name="connsiteX16" fmla="*/ 441276 w 465812"/>
                <a:gd name="connsiteY16" fmla="*/ 406485 h 420217"/>
                <a:gd name="connsiteX17" fmla="*/ 443108 w 465812"/>
                <a:gd name="connsiteY17" fmla="*/ 409231 h 420217"/>
                <a:gd name="connsiteX18" fmla="*/ 439444 w 465812"/>
                <a:gd name="connsiteY18" fmla="*/ 409231 h 420217"/>
                <a:gd name="connsiteX19" fmla="*/ 441276 w 465812"/>
                <a:gd name="connsiteY19" fmla="*/ 406485 h 420217"/>
                <a:gd name="connsiteX20" fmla="*/ 433956 w 465812"/>
                <a:gd name="connsiteY20" fmla="*/ 406485 h 420217"/>
                <a:gd name="connsiteX21" fmla="*/ 438076 w 465812"/>
                <a:gd name="connsiteY21" fmla="*/ 408316 h 420217"/>
                <a:gd name="connsiteX22" fmla="*/ 435328 w 465812"/>
                <a:gd name="connsiteY22" fmla="*/ 410146 h 420217"/>
                <a:gd name="connsiteX23" fmla="*/ 431204 w 465812"/>
                <a:gd name="connsiteY23" fmla="*/ 402086 h 420217"/>
                <a:gd name="connsiteX24" fmla="*/ 430988 w 465812"/>
                <a:gd name="connsiteY24" fmla="*/ 403270 h 420217"/>
                <a:gd name="connsiteX25" fmla="*/ 432120 w 465812"/>
                <a:gd name="connsiteY25" fmla="*/ 403735 h 420217"/>
                <a:gd name="connsiteX26" fmla="*/ 431204 w 465812"/>
                <a:gd name="connsiteY26" fmla="*/ 403735 h 420217"/>
                <a:gd name="connsiteX27" fmla="*/ 432120 w 465812"/>
                <a:gd name="connsiteY27" fmla="*/ 405383 h 420217"/>
                <a:gd name="connsiteX28" fmla="*/ 428460 w 465812"/>
                <a:gd name="connsiteY28" fmla="*/ 404284 h 420217"/>
                <a:gd name="connsiteX29" fmla="*/ 429144 w 465812"/>
                <a:gd name="connsiteY29" fmla="*/ 403735 h 420217"/>
                <a:gd name="connsiteX30" fmla="*/ 428460 w 465812"/>
                <a:gd name="connsiteY30" fmla="*/ 403735 h 420217"/>
                <a:gd name="connsiteX31" fmla="*/ 429604 w 465812"/>
                <a:gd name="connsiteY31" fmla="*/ 402704 h 420217"/>
                <a:gd name="connsiteX32" fmla="*/ 430152 w 465812"/>
                <a:gd name="connsiteY32" fmla="*/ 402929 h 420217"/>
                <a:gd name="connsiteX33" fmla="*/ 433956 w 465812"/>
                <a:gd name="connsiteY33" fmla="*/ 400987 h 420217"/>
                <a:gd name="connsiteX34" fmla="*/ 437252 w 465812"/>
                <a:gd name="connsiteY34" fmla="*/ 400987 h 420217"/>
                <a:gd name="connsiteX35" fmla="*/ 437252 w 465812"/>
                <a:gd name="connsiteY35" fmla="*/ 402819 h 420217"/>
                <a:gd name="connsiteX36" fmla="*/ 437252 w 465812"/>
                <a:gd name="connsiteY36" fmla="*/ 404651 h 420217"/>
                <a:gd name="connsiteX37" fmla="*/ 433956 w 465812"/>
                <a:gd name="connsiteY37" fmla="*/ 400987 h 420217"/>
                <a:gd name="connsiteX38" fmla="*/ 428460 w 465812"/>
                <a:gd name="connsiteY38" fmla="*/ 400987 h 420217"/>
                <a:gd name="connsiteX39" fmla="*/ 432120 w 465812"/>
                <a:gd name="connsiteY39" fmla="*/ 402086 h 420217"/>
                <a:gd name="connsiteX40" fmla="*/ 432120 w 465812"/>
                <a:gd name="connsiteY40" fmla="*/ 400987 h 420217"/>
                <a:gd name="connsiteX41" fmla="*/ 433036 w 465812"/>
                <a:gd name="connsiteY41" fmla="*/ 403185 h 420217"/>
                <a:gd name="connsiteX42" fmla="*/ 431204 w 465812"/>
                <a:gd name="connsiteY42" fmla="*/ 402086 h 420217"/>
                <a:gd name="connsiteX43" fmla="*/ 428460 w 465812"/>
                <a:gd name="connsiteY43" fmla="*/ 400987 h 420217"/>
                <a:gd name="connsiteX44" fmla="*/ 417780 w 465812"/>
                <a:gd name="connsiteY44" fmla="*/ 398245 h 420217"/>
                <a:gd name="connsiteX45" fmla="*/ 419308 w 465812"/>
                <a:gd name="connsiteY45" fmla="*/ 400208 h 420217"/>
                <a:gd name="connsiteX46" fmla="*/ 418544 w 465812"/>
                <a:gd name="connsiteY46" fmla="*/ 398245 h 420217"/>
                <a:gd name="connsiteX47" fmla="*/ 407444 w 465812"/>
                <a:gd name="connsiteY47" fmla="*/ 395981 h 420217"/>
                <a:gd name="connsiteX48" fmla="*/ 407872 w 465812"/>
                <a:gd name="connsiteY48" fmla="*/ 396407 h 420217"/>
                <a:gd name="connsiteX49" fmla="*/ 408324 w 465812"/>
                <a:gd name="connsiteY49" fmla="*/ 396106 h 420217"/>
                <a:gd name="connsiteX50" fmla="*/ 407916 w 465812"/>
                <a:gd name="connsiteY50" fmla="*/ 396048 h 420217"/>
                <a:gd name="connsiteX51" fmla="*/ 424068 w 465812"/>
                <a:gd name="connsiteY51" fmla="*/ 395499 h 420217"/>
                <a:gd name="connsiteX52" fmla="*/ 427364 w 465812"/>
                <a:gd name="connsiteY52" fmla="*/ 399617 h 420217"/>
                <a:gd name="connsiteX53" fmla="*/ 426264 w 465812"/>
                <a:gd name="connsiteY53" fmla="*/ 398245 h 420217"/>
                <a:gd name="connsiteX54" fmla="*/ 422972 w 465812"/>
                <a:gd name="connsiteY54" fmla="*/ 396872 h 420217"/>
                <a:gd name="connsiteX55" fmla="*/ 424068 w 465812"/>
                <a:gd name="connsiteY55" fmla="*/ 395499 h 420217"/>
                <a:gd name="connsiteX56" fmla="*/ 421136 w 465812"/>
                <a:gd name="connsiteY56" fmla="*/ 395499 h 420217"/>
                <a:gd name="connsiteX57" fmla="*/ 420888 w 465812"/>
                <a:gd name="connsiteY57" fmla="*/ 395868 h 420217"/>
                <a:gd name="connsiteX58" fmla="*/ 421748 w 465812"/>
                <a:gd name="connsiteY58" fmla="*/ 395499 h 420217"/>
                <a:gd name="connsiteX59" fmla="*/ 419308 w 465812"/>
                <a:gd name="connsiteY59" fmla="*/ 404916 h 420217"/>
                <a:gd name="connsiteX60" fmla="*/ 413204 w 465812"/>
                <a:gd name="connsiteY60" fmla="*/ 401777 h 420217"/>
                <a:gd name="connsiteX61" fmla="*/ 414424 w 465812"/>
                <a:gd name="connsiteY61" fmla="*/ 400208 h 420217"/>
                <a:gd name="connsiteX62" fmla="*/ 411984 w 465812"/>
                <a:gd name="connsiteY62" fmla="*/ 400208 h 420217"/>
                <a:gd name="connsiteX63" fmla="*/ 416868 w 465812"/>
                <a:gd name="connsiteY63" fmla="*/ 397069 h 420217"/>
                <a:gd name="connsiteX64" fmla="*/ 417668 w 465812"/>
                <a:gd name="connsiteY64" fmla="*/ 398098 h 420217"/>
                <a:gd name="connsiteX65" fmla="*/ 418304 w 465812"/>
                <a:gd name="connsiteY65" fmla="*/ 397622 h 420217"/>
                <a:gd name="connsiteX66" fmla="*/ 418088 w 465812"/>
                <a:gd name="connsiteY66" fmla="*/ 397069 h 420217"/>
                <a:gd name="connsiteX67" fmla="*/ 420316 w 465812"/>
                <a:gd name="connsiteY67" fmla="*/ 396114 h 420217"/>
                <a:gd name="connsiteX68" fmla="*/ 401000 w 465812"/>
                <a:gd name="connsiteY68" fmla="*/ 395499 h 420217"/>
                <a:gd name="connsiteX69" fmla="*/ 404660 w 465812"/>
                <a:gd name="connsiteY69" fmla="*/ 399160 h 420217"/>
                <a:gd name="connsiteX70" fmla="*/ 402828 w 465812"/>
                <a:gd name="connsiteY70" fmla="*/ 397330 h 420217"/>
                <a:gd name="connsiteX71" fmla="*/ 417472 w 465812"/>
                <a:gd name="connsiteY71" fmla="*/ 390001 h 420217"/>
                <a:gd name="connsiteX72" fmla="*/ 420220 w 465812"/>
                <a:gd name="connsiteY72" fmla="*/ 390001 h 420217"/>
                <a:gd name="connsiteX73" fmla="*/ 417472 w 465812"/>
                <a:gd name="connsiteY73" fmla="*/ 392749 h 420217"/>
                <a:gd name="connsiteX74" fmla="*/ 393652 w 465812"/>
                <a:gd name="connsiteY74" fmla="*/ 384591 h 420217"/>
                <a:gd name="connsiteX75" fmla="*/ 393652 w 465812"/>
                <a:gd name="connsiteY75" fmla="*/ 384717 h 420217"/>
                <a:gd name="connsiteX76" fmla="*/ 393564 w 465812"/>
                <a:gd name="connsiteY76" fmla="*/ 384672 h 420217"/>
                <a:gd name="connsiteX77" fmla="*/ 377192 w 465812"/>
                <a:gd name="connsiteY77" fmla="*/ 384513 h 420217"/>
                <a:gd name="connsiteX78" fmla="*/ 377192 w 465812"/>
                <a:gd name="connsiteY78" fmla="*/ 388174 h 420217"/>
                <a:gd name="connsiteX79" fmla="*/ 373528 w 465812"/>
                <a:gd name="connsiteY79" fmla="*/ 388174 h 420217"/>
                <a:gd name="connsiteX80" fmla="*/ 392528 w 465812"/>
                <a:gd name="connsiteY80" fmla="*/ 379473 h 420217"/>
                <a:gd name="connsiteX81" fmla="*/ 393672 w 465812"/>
                <a:gd name="connsiteY81" fmla="*/ 380847 h 420217"/>
                <a:gd name="connsiteX82" fmla="*/ 392756 w 465812"/>
                <a:gd name="connsiteY82" fmla="*/ 380847 h 420217"/>
                <a:gd name="connsiteX83" fmla="*/ 392528 w 465812"/>
                <a:gd name="connsiteY83" fmla="*/ 379473 h 420217"/>
                <a:gd name="connsiteX84" fmla="*/ 365376 w 465812"/>
                <a:gd name="connsiteY84" fmla="*/ 379363 h 420217"/>
                <a:gd name="connsiteX85" fmla="*/ 365564 w 465812"/>
                <a:gd name="connsiteY85" fmla="*/ 380116 h 420217"/>
                <a:gd name="connsiteX86" fmla="*/ 366072 w 465812"/>
                <a:gd name="connsiteY86" fmla="*/ 379710 h 420217"/>
                <a:gd name="connsiteX87" fmla="*/ 363564 w 465812"/>
                <a:gd name="connsiteY87" fmla="*/ 378459 h 420217"/>
                <a:gd name="connsiteX88" fmla="*/ 369832 w 465812"/>
                <a:gd name="connsiteY88" fmla="*/ 382214 h 420217"/>
                <a:gd name="connsiteX89" fmla="*/ 363564 w 465812"/>
                <a:gd name="connsiteY89" fmla="*/ 380962 h 420217"/>
                <a:gd name="connsiteX90" fmla="*/ 364480 w 465812"/>
                <a:gd name="connsiteY90" fmla="*/ 380629 h 420217"/>
                <a:gd name="connsiteX91" fmla="*/ 365168 w 465812"/>
                <a:gd name="connsiteY91" fmla="*/ 379259 h 420217"/>
                <a:gd name="connsiteX92" fmla="*/ 362544 w 465812"/>
                <a:gd name="connsiteY92" fmla="*/ 362541 h 420217"/>
                <a:gd name="connsiteX93" fmla="*/ 366664 w 465812"/>
                <a:gd name="connsiteY93" fmla="*/ 366202 h 420217"/>
                <a:gd name="connsiteX94" fmla="*/ 363916 w 465812"/>
                <a:gd name="connsiteY94" fmla="*/ 364372 h 420217"/>
                <a:gd name="connsiteX95" fmla="*/ 362544 w 465812"/>
                <a:gd name="connsiteY95" fmla="*/ 362541 h 420217"/>
                <a:gd name="connsiteX96" fmla="*/ 296624 w 465812"/>
                <a:gd name="connsiteY96" fmla="*/ 336169 h 420217"/>
                <a:gd name="connsiteX97" fmla="*/ 299372 w 465812"/>
                <a:gd name="connsiteY97" fmla="*/ 336169 h 420217"/>
                <a:gd name="connsiteX98" fmla="*/ 299372 w 465812"/>
                <a:gd name="connsiteY98" fmla="*/ 338367 h 420217"/>
                <a:gd name="connsiteX99" fmla="*/ 296624 w 465812"/>
                <a:gd name="connsiteY99" fmla="*/ 336169 h 420217"/>
                <a:gd name="connsiteX100" fmla="*/ 287092 w 465812"/>
                <a:gd name="connsiteY100" fmla="*/ 315880 h 420217"/>
                <a:gd name="connsiteX101" fmla="*/ 292104 w 465812"/>
                <a:gd name="connsiteY101" fmla="*/ 315880 h 420217"/>
                <a:gd name="connsiteX102" fmla="*/ 290852 w 465812"/>
                <a:gd name="connsiteY102" fmla="*/ 318383 h 420217"/>
                <a:gd name="connsiteX103" fmla="*/ 294612 w 465812"/>
                <a:gd name="connsiteY103" fmla="*/ 320886 h 420217"/>
                <a:gd name="connsiteX104" fmla="*/ 302136 w 465812"/>
                <a:gd name="connsiteY104" fmla="*/ 323389 h 420217"/>
                <a:gd name="connsiteX105" fmla="*/ 304640 w 465812"/>
                <a:gd name="connsiteY105" fmla="*/ 327144 h 420217"/>
                <a:gd name="connsiteX106" fmla="*/ 307148 w 465812"/>
                <a:gd name="connsiteY106" fmla="*/ 328396 h 420217"/>
                <a:gd name="connsiteX107" fmla="*/ 307772 w 465812"/>
                <a:gd name="connsiteY107" fmla="*/ 326378 h 420217"/>
                <a:gd name="connsiteX108" fmla="*/ 307612 w 465812"/>
                <a:gd name="connsiteY108" fmla="*/ 326282 h 420217"/>
                <a:gd name="connsiteX109" fmla="*/ 309444 w 465812"/>
                <a:gd name="connsiteY109" fmla="*/ 324084 h 420217"/>
                <a:gd name="connsiteX110" fmla="*/ 311276 w 465812"/>
                <a:gd name="connsiteY110" fmla="*/ 328480 h 420217"/>
                <a:gd name="connsiteX111" fmla="*/ 307804 w 465812"/>
                <a:gd name="connsiteY111" fmla="*/ 326399 h 420217"/>
                <a:gd name="connsiteX112" fmla="*/ 308404 w 465812"/>
                <a:gd name="connsiteY112" fmla="*/ 327144 h 420217"/>
                <a:gd name="connsiteX113" fmla="*/ 308404 w 465812"/>
                <a:gd name="connsiteY113" fmla="*/ 328396 h 420217"/>
                <a:gd name="connsiteX114" fmla="*/ 312164 w 465812"/>
                <a:gd name="connsiteY114" fmla="*/ 330899 h 420217"/>
                <a:gd name="connsiteX115" fmla="*/ 314672 w 465812"/>
                <a:gd name="connsiteY115" fmla="*/ 332150 h 420217"/>
                <a:gd name="connsiteX116" fmla="*/ 328460 w 465812"/>
                <a:gd name="connsiteY116" fmla="*/ 342163 h 420217"/>
                <a:gd name="connsiteX117" fmla="*/ 325956 w 465812"/>
                <a:gd name="connsiteY117" fmla="*/ 339660 h 420217"/>
                <a:gd name="connsiteX118" fmla="*/ 334728 w 465812"/>
                <a:gd name="connsiteY118" fmla="*/ 348421 h 420217"/>
                <a:gd name="connsiteX119" fmla="*/ 335984 w 465812"/>
                <a:gd name="connsiteY119" fmla="*/ 345918 h 420217"/>
                <a:gd name="connsiteX120" fmla="*/ 343504 w 465812"/>
                <a:gd name="connsiteY120" fmla="*/ 350924 h 420217"/>
                <a:gd name="connsiteX121" fmla="*/ 343504 w 465812"/>
                <a:gd name="connsiteY121" fmla="*/ 349672 h 420217"/>
                <a:gd name="connsiteX122" fmla="*/ 354788 w 465812"/>
                <a:gd name="connsiteY122" fmla="*/ 358434 h 420217"/>
                <a:gd name="connsiteX123" fmla="*/ 361056 w 465812"/>
                <a:gd name="connsiteY123" fmla="*/ 362188 h 420217"/>
                <a:gd name="connsiteX124" fmla="*/ 361056 w 465812"/>
                <a:gd name="connsiteY124" fmla="*/ 364691 h 420217"/>
                <a:gd name="connsiteX125" fmla="*/ 367324 w 465812"/>
                <a:gd name="connsiteY125" fmla="*/ 367195 h 420217"/>
                <a:gd name="connsiteX126" fmla="*/ 379860 w 465812"/>
                <a:gd name="connsiteY126" fmla="*/ 375956 h 420217"/>
                <a:gd name="connsiteX127" fmla="*/ 386132 w 465812"/>
                <a:gd name="connsiteY127" fmla="*/ 378459 h 420217"/>
                <a:gd name="connsiteX128" fmla="*/ 387384 w 465812"/>
                <a:gd name="connsiteY128" fmla="*/ 379710 h 420217"/>
                <a:gd name="connsiteX129" fmla="*/ 392400 w 465812"/>
                <a:gd name="connsiteY129" fmla="*/ 382214 h 420217"/>
                <a:gd name="connsiteX130" fmla="*/ 394904 w 465812"/>
                <a:gd name="connsiteY130" fmla="*/ 383465 h 420217"/>
                <a:gd name="connsiteX131" fmla="*/ 393652 w 465812"/>
                <a:gd name="connsiteY131" fmla="*/ 384591 h 420217"/>
                <a:gd name="connsiteX132" fmla="*/ 393652 w 465812"/>
                <a:gd name="connsiteY132" fmla="*/ 383465 h 420217"/>
                <a:gd name="connsiteX133" fmla="*/ 391144 w 465812"/>
                <a:gd name="connsiteY133" fmla="*/ 383465 h 420217"/>
                <a:gd name="connsiteX134" fmla="*/ 393564 w 465812"/>
                <a:gd name="connsiteY134" fmla="*/ 384672 h 420217"/>
                <a:gd name="connsiteX135" fmla="*/ 393340 w 465812"/>
                <a:gd name="connsiteY135" fmla="*/ 384873 h 420217"/>
                <a:gd name="connsiteX136" fmla="*/ 393652 w 465812"/>
                <a:gd name="connsiteY136" fmla="*/ 387220 h 420217"/>
                <a:gd name="connsiteX137" fmla="*/ 397412 w 465812"/>
                <a:gd name="connsiteY137" fmla="*/ 388471 h 420217"/>
                <a:gd name="connsiteX138" fmla="*/ 396160 w 465812"/>
                <a:gd name="connsiteY138" fmla="*/ 388471 h 420217"/>
                <a:gd name="connsiteX139" fmla="*/ 402428 w 465812"/>
                <a:gd name="connsiteY139" fmla="*/ 389723 h 420217"/>
                <a:gd name="connsiteX140" fmla="*/ 402428 w 465812"/>
                <a:gd name="connsiteY140" fmla="*/ 388471 h 420217"/>
                <a:gd name="connsiteX141" fmla="*/ 404936 w 465812"/>
                <a:gd name="connsiteY141" fmla="*/ 388471 h 420217"/>
                <a:gd name="connsiteX142" fmla="*/ 406976 w 465812"/>
                <a:gd name="connsiteY142" fmla="*/ 390733 h 420217"/>
                <a:gd name="connsiteX143" fmla="*/ 406488 w 465812"/>
                <a:gd name="connsiteY143" fmla="*/ 390001 h 420217"/>
                <a:gd name="connsiteX144" fmla="*/ 410148 w 465812"/>
                <a:gd name="connsiteY144" fmla="*/ 392749 h 420217"/>
                <a:gd name="connsiteX145" fmla="*/ 408316 w 465812"/>
                <a:gd name="connsiteY145" fmla="*/ 392749 h 420217"/>
                <a:gd name="connsiteX146" fmla="*/ 407924 w 465812"/>
                <a:gd name="connsiteY146" fmla="*/ 392160 h 420217"/>
                <a:gd name="connsiteX147" fmla="*/ 408696 w 465812"/>
                <a:gd name="connsiteY147" fmla="*/ 394729 h 420217"/>
                <a:gd name="connsiteX148" fmla="*/ 414964 w 465812"/>
                <a:gd name="connsiteY148" fmla="*/ 394729 h 420217"/>
                <a:gd name="connsiteX149" fmla="*/ 416220 w 465812"/>
                <a:gd name="connsiteY149" fmla="*/ 397232 h 420217"/>
                <a:gd name="connsiteX150" fmla="*/ 409232 w 465812"/>
                <a:gd name="connsiteY150" fmla="*/ 396236 h 420217"/>
                <a:gd name="connsiteX151" fmla="*/ 409232 w 465812"/>
                <a:gd name="connsiteY151" fmla="*/ 399160 h 420217"/>
                <a:gd name="connsiteX152" fmla="*/ 406488 w 465812"/>
                <a:gd name="connsiteY152" fmla="*/ 397330 h 420217"/>
                <a:gd name="connsiteX153" fmla="*/ 406944 w 465812"/>
                <a:gd name="connsiteY153" fmla="*/ 397026 h 420217"/>
                <a:gd name="connsiteX154" fmla="*/ 406032 w 465812"/>
                <a:gd name="connsiteY154" fmla="*/ 396920 h 420217"/>
                <a:gd name="connsiteX155" fmla="*/ 402428 w 465812"/>
                <a:gd name="connsiteY155" fmla="*/ 394729 h 420217"/>
                <a:gd name="connsiteX156" fmla="*/ 406188 w 465812"/>
                <a:gd name="connsiteY156" fmla="*/ 395981 h 420217"/>
                <a:gd name="connsiteX157" fmla="*/ 406188 w 465812"/>
                <a:gd name="connsiteY157" fmla="*/ 394729 h 420217"/>
                <a:gd name="connsiteX158" fmla="*/ 399112 w 465812"/>
                <a:gd name="connsiteY158" fmla="*/ 392711 h 420217"/>
                <a:gd name="connsiteX159" fmla="*/ 399164 w 465812"/>
                <a:gd name="connsiteY159" fmla="*/ 392749 h 420217"/>
                <a:gd name="connsiteX160" fmla="*/ 397332 w 465812"/>
                <a:gd name="connsiteY160" fmla="*/ 392749 h 420217"/>
                <a:gd name="connsiteX161" fmla="*/ 397228 w 465812"/>
                <a:gd name="connsiteY161" fmla="*/ 392595 h 420217"/>
                <a:gd name="connsiteX162" fmla="*/ 397100 w 465812"/>
                <a:gd name="connsiteY162" fmla="*/ 392852 h 420217"/>
                <a:gd name="connsiteX163" fmla="*/ 394904 w 465812"/>
                <a:gd name="connsiteY163" fmla="*/ 393478 h 420217"/>
                <a:gd name="connsiteX164" fmla="*/ 397412 w 465812"/>
                <a:gd name="connsiteY164" fmla="*/ 394729 h 420217"/>
                <a:gd name="connsiteX165" fmla="*/ 394904 w 465812"/>
                <a:gd name="connsiteY165" fmla="*/ 394729 h 420217"/>
                <a:gd name="connsiteX166" fmla="*/ 379860 w 465812"/>
                <a:gd name="connsiteY166" fmla="*/ 383465 h 420217"/>
                <a:gd name="connsiteX167" fmla="*/ 383624 w 465812"/>
                <a:gd name="connsiteY167" fmla="*/ 385968 h 420217"/>
                <a:gd name="connsiteX168" fmla="*/ 381116 w 465812"/>
                <a:gd name="connsiteY168" fmla="*/ 383465 h 420217"/>
                <a:gd name="connsiteX169" fmla="*/ 387384 w 465812"/>
                <a:gd name="connsiteY169" fmla="*/ 388471 h 420217"/>
                <a:gd name="connsiteX170" fmla="*/ 388636 w 465812"/>
                <a:gd name="connsiteY170" fmla="*/ 383465 h 420217"/>
                <a:gd name="connsiteX171" fmla="*/ 376100 w 465812"/>
                <a:gd name="connsiteY171" fmla="*/ 379710 h 420217"/>
                <a:gd name="connsiteX172" fmla="*/ 374848 w 465812"/>
                <a:gd name="connsiteY172" fmla="*/ 377207 h 420217"/>
                <a:gd name="connsiteX173" fmla="*/ 363564 w 465812"/>
                <a:gd name="connsiteY173" fmla="*/ 378459 h 420217"/>
                <a:gd name="connsiteX174" fmla="*/ 362312 w 465812"/>
                <a:gd name="connsiteY174" fmla="*/ 375956 h 420217"/>
                <a:gd name="connsiteX175" fmla="*/ 352280 w 465812"/>
                <a:gd name="connsiteY175" fmla="*/ 368446 h 420217"/>
                <a:gd name="connsiteX176" fmla="*/ 352280 w 465812"/>
                <a:gd name="connsiteY176" fmla="*/ 365943 h 420217"/>
                <a:gd name="connsiteX177" fmla="*/ 344760 w 465812"/>
                <a:gd name="connsiteY177" fmla="*/ 368446 h 420217"/>
                <a:gd name="connsiteX178" fmla="*/ 341000 w 465812"/>
                <a:gd name="connsiteY178" fmla="*/ 364691 h 420217"/>
                <a:gd name="connsiteX179" fmla="*/ 338492 w 465812"/>
                <a:gd name="connsiteY179" fmla="*/ 364691 h 420217"/>
                <a:gd name="connsiteX180" fmla="*/ 337236 w 465812"/>
                <a:gd name="connsiteY180" fmla="*/ 362188 h 420217"/>
                <a:gd name="connsiteX181" fmla="*/ 335984 w 465812"/>
                <a:gd name="connsiteY181" fmla="*/ 362188 h 420217"/>
                <a:gd name="connsiteX182" fmla="*/ 339744 w 465812"/>
                <a:gd name="connsiteY182" fmla="*/ 358434 h 420217"/>
                <a:gd name="connsiteX183" fmla="*/ 336956 w 465812"/>
                <a:gd name="connsiteY183" fmla="*/ 352864 h 420217"/>
                <a:gd name="connsiteX184" fmla="*/ 335084 w 465812"/>
                <a:gd name="connsiteY184" fmla="*/ 355673 h 420217"/>
                <a:gd name="connsiteX185" fmla="*/ 335084 w 465812"/>
                <a:gd name="connsiteY185" fmla="*/ 354301 h 420217"/>
                <a:gd name="connsiteX186" fmla="*/ 336808 w 465812"/>
                <a:gd name="connsiteY186" fmla="*/ 352574 h 420217"/>
                <a:gd name="connsiteX187" fmla="*/ 335984 w 465812"/>
                <a:gd name="connsiteY187" fmla="*/ 350924 h 420217"/>
                <a:gd name="connsiteX188" fmla="*/ 329716 w 465812"/>
                <a:gd name="connsiteY188" fmla="*/ 362188 h 420217"/>
                <a:gd name="connsiteX189" fmla="*/ 328460 w 465812"/>
                <a:gd name="connsiteY189" fmla="*/ 358434 h 420217"/>
                <a:gd name="connsiteX190" fmla="*/ 324230 w 465812"/>
                <a:gd name="connsiteY190" fmla="*/ 355461 h 420217"/>
                <a:gd name="connsiteX191" fmla="*/ 320944 w 465812"/>
                <a:gd name="connsiteY191" fmla="*/ 353430 h 420217"/>
                <a:gd name="connsiteX192" fmla="*/ 323448 w 465812"/>
                <a:gd name="connsiteY192" fmla="*/ 354679 h 420217"/>
                <a:gd name="connsiteX193" fmla="*/ 320940 w 465812"/>
                <a:gd name="connsiteY193" fmla="*/ 353427 h 420217"/>
                <a:gd name="connsiteX194" fmla="*/ 320944 w 465812"/>
                <a:gd name="connsiteY194" fmla="*/ 353430 h 420217"/>
                <a:gd name="connsiteX195" fmla="*/ 318432 w 465812"/>
                <a:gd name="connsiteY195" fmla="*/ 352176 h 420217"/>
                <a:gd name="connsiteX196" fmla="*/ 322192 w 465812"/>
                <a:gd name="connsiteY196" fmla="*/ 348421 h 420217"/>
                <a:gd name="connsiteX197" fmla="*/ 310912 w 465812"/>
                <a:gd name="connsiteY197" fmla="*/ 348421 h 420217"/>
                <a:gd name="connsiteX198" fmla="*/ 318432 w 465812"/>
                <a:gd name="connsiteY198" fmla="*/ 350924 h 420217"/>
                <a:gd name="connsiteX199" fmla="*/ 312164 w 465812"/>
                <a:gd name="connsiteY199" fmla="*/ 350924 h 420217"/>
                <a:gd name="connsiteX200" fmla="*/ 307148 w 465812"/>
                <a:gd name="connsiteY200" fmla="*/ 345918 h 420217"/>
                <a:gd name="connsiteX201" fmla="*/ 309656 w 465812"/>
                <a:gd name="connsiteY201" fmla="*/ 345918 h 420217"/>
                <a:gd name="connsiteX202" fmla="*/ 307148 w 465812"/>
                <a:gd name="connsiteY202" fmla="*/ 343415 h 420217"/>
                <a:gd name="connsiteX203" fmla="*/ 323448 w 465812"/>
                <a:gd name="connsiteY203" fmla="*/ 342163 h 420217"/>
                <a:gd name="connsiteX204" fmla="*/ 320940 w 465812"/>
                <a:gd name="connsiteY204" fmla="*/ 339660 h 420217"/>
                <a:gd name="connsiteX205" fmla="*/ 305896 w 465812"/>
                <a:gd name="connsiteY205" fmla="*/ 340911 h 420217"/>
                <a:gd name="connsiteX206" fmla="*/ 308404 w 465812"/>
                <a:gd name="connsiteY206" fmla="*/ 337157 h 420217"/>
                <a:gd name="connsiteX207" fmla="*/ 295868 w 465812"/>
                <a:gd name="connsiteY207" fmla="*/ 334654 h 420217"/>
                <a:gd name="connsiteX208" fmla="*/ 297120 w 465812"/>
                <a:gd name="connsiteY208" fmla="*/ 335905 h 420217"/>
                <a:gd name="connsiteX209" fmla="*/ 292104 w 465812"/>
                <a:gd name="connsiteY209" fmla="*/ 332150 h 420217"/>
                <a:gd name="connsiteX210" fmla="*/ 294612 w 465812"/>
                <a:gd name="connsiteY210" fmla="*/ 329647 h 420217"/>
                <a:gd name="connsiteX211" fmla="*/ 288344 w 465812"/>
                <a:gd name="connsiteY211" fmla="*/ 329647 h 420217"/>
                <a:gd name="connsiteX212" fmla="*/ 292104 w 465812"/>
                <a:gd name="connsiteY212" fmla="*/ 325892 h 420217"/>
                <a:gd name="connsiteX213" fmla="*/ 287092 w 465812"/>
                <a:gd name="connsiteY213" fmla="*/ 328396 h 420217"/>
                <a:gd name="connsiteX214" fmla="*/ 284584 w 465812"/>
                <a:gd name="connsiteY214" fmla="*/ 322138 h 420217"/>
                <a:gd name="connsiteX215" fmla="*/ 283328 w 465812"/>
                <a:gd name="connsiteY215" fmla="*/ 324641 h 420217"/>
                <a:gd name="connsiteX216" fmla="*/ 279568 w 465812"/>
                <a:gd name="connsiteY216" fmla="*/ 322138 h 420217"/>
                <a:gd name="connsiteX217" fmla="*/ 287092 w 465812"/>
                <a:gd name="connsiteY217" fmla="*/ 315880 h 420217"/>
                <a:gd name="connsiteX218" fmla="*/ 248424 w 465812"/>
                <a:gd name="connsiteY218" fmla="*/ 294142 h 420217"/>
                <a:gd name="connsiteX219" fmla="*/ 250732 w 465812"/>
                <a:gd name="connsiteY219" fmla="*/ 294603 h 420217"/>
                <a:gd name="connsiteX220" fmla="*/ 250732 w 465812"/>
                <a:gd name="connsiteY220" fmla="*/ 296063 h 420217"/>
                <a:gd name="connsiteX221" fmla="*/ 244464 w 465812"/>
                <a:gd name="connsiteY221" fmla="*/ 290848 h 420217"/>
                <a:gd name="connsiteX222" fmla="*/ 248424 w 465812"/>
                <a:gd name="connsiteY222" fmla="*/ 294142 h 420217"/>
                <a:gd name="connsiteX223" fmla="*/ 244464 w 465812"/>
                <a:gd name="connsiteY223" fmla="*/ 293351 h 420217"/>
                <a:gd name="connsiteX224" fmla="*/ 244464 w 465812"/>
                <a:gd name="connsiteY224" fmla="*/ 290848 h 420217"/>
                <a:gd name="connsiteX225" fmla="*/ 236944 w 465812"/>
                <a:gd name="connsiteY225" fmla="*/ 274578 h 420217"/>
                <a:gd name="connsiteX226" fmla="*/ 236968 w 465812"/>
                <a:gd name="connsiteY226" fmla="*/ 274652 h 420217"/>
                <a:gd name="connsiteX227" fmla="*/ 237092 w 465812"/>
                <a:gd name="connsiteY227" fmla="*/ 274652 h 420217"/>
                <a:gd name="connsiteX228" fmla="*/ 167992 w 465812"/>
                <a:gd name="connsiteY228" fmla="*/ 222011 h 420217"/>
                <a:gd name="connsiteX229" fmla="*/ 168932 w 465812"/>
                <a:gd name="connsiteY229" fmla="*/ 222637 h 420217"/>
                <a:gd name="connsiteX230" fmla="*/ 169244 w 465812"/>
                <a:gd name="connsiteY230" fmla="*/ 223263 h 420217"/>
                <a:gd name="connsiteX231" fmla="*/ 167992 w 465812"/>
                <a:gd name="connsiteY231" fmla="*/ 222011 h 420217"/>
                <a:gd name="connsiteX232" fmla="*/ 97016 w 465812"/>
                <a:gd name="connsiteY232" fmla="*/ 121596 h 420217"/>
                <a:gd name="connsiteX233" fmla="*/ 97788 w 465812"/>
                <a:gd name="connsiteY233" fmla="*/ 121706 h 420217"/>
                <a:gd name="connsiteX234" fmla="*/ 97788 w 465812"/>
                <a:gd name="connsiteY234" fmla="*/ 121885 h 420217"/>
                <a:gd name="connsiteX235" fmla="*/ 97788 w 465812"/>
                <a:gd name="connsiteY235" fmla="*/ 120633 h 420217"/>
                <a:gd name="connsiteX236" fmla="*/ 99040 w 465812"/>
                <a:gd name="connsiteY236" fmla="*/ 121885 h 420217"/>
                <a:gd name="connsiteX237" fmla="*/ 97788 w 465812"/>
                <a:gd name="connsiteY237" fmla="*/ 121706 h 420217"/>
                <a:gd name="connsiteX238" fmla="*/ 3760 w 465812"/>
                <a:gd name="connsiteY238" fmla="*/ 6739 h 420217"/>
                <a:gd name="connsiteX239" fmla="*/ 5500 w 465812"/>
                <a:gd name="connsiteY239" fmla="*/ 8350 h 420217"/>
                <a:gd name="connsiteX240" fmla="*/ 5956 w 465812"/>
                <a:gd name="connsiteY240" fmla="*/ 8773 h 420217"/>
                <a:gd name="connsiteX241" fmla="*/ 10028 w 465812"/>
                <a:gd name="connsiteY241" fmla="*/ 11746 h 420217"/>
                <a:gd name="connsiteX242" fmla="*/ 11284 w 465812"/>
                <a:gd name="connsiteY242" fmla="*/ 18004 h 420217"/>
                <a:gd name="connsiteX243" fmla="*/ 12536 w 465812"/>
                <a:gd name="connsiteY243" fmla="*/ 16752 h 420217"/>
                <a:gd name="connsiteX244" fmla="*/ 13792 w 465812"/>
                <a:gd name="connsiteY244" fmla="*/ 16752 h 420217"/>
                <a:gd name="connsiteX245" fmla="*/ 40116 w 465812"/>
                <a:gd name="connsiteY245" fmla="*/ 54299 h 420217"/>
                <a:gd name="connsiteX246" fmla="*/ 40116 w 465812"/>
                <a:gd name="connsiteY246" fmla="*/ 53048 h 420217"/>
                <a:gd name="connsiteX247" fmla="*/ 43880 w 465812"/>
                <a:gd name="connsiteY247" fmla="*/ 55551 h 420217"/>
                <a:gd name="connsiteX248" fmla="*/ 43880 w 465812"/>
                <a:gd name="connsiteY248" fmla="*/ 60557 h 420217"/>
                <a:gd name="connsiteX249" fmla="*/ 46384 w 465812"/>
                <a:gd name="connsiteY249" fmla="*/ 59306 h 420217"/>
                <a:gd name="connsiteX250" fmla="*/ 58924 w 465812"/>
                <a:gd name="connsiteY250" fmla="*/ 76828 h 420217"/>
                <a:gd name="connsiteX251" fmla="*/ 57668 w 465812"/>
                <a:gd name="connsiteY251" fmla="*/ 79331 h 420217"/>
                <a:gd name="connsiteX252" fmla="*/ 63936 w 465812"/>
                <a:gd name="connsiteY252" fmla="*/ 81834 h 420217"/>
                <a:gd name="connsiteX253" fmla="*/ 65192 w 465812"/>
                <a:gd name="connsiteY253" fmla="*/ 90595 h 420217"/>
                <a:gd name="connsiteX254" fmla="*/ 67700 w 465812"/>
                <a:gd name="connsiteY254" fmla="*/ 90595 h 420217"/>
                <a:gd name="connsiteX255" fmla="*/ 75220 w 465812"/>
                <a:gd name="connsiteY255" fmla="*/ 98105 h 420217"/>
                <a:gd name="connsiteX256" fmla="*/ 85248 w 465812"/>
                <a:gd name="connsiteY256" fmla="*/ 114375 h 420217"/>
                <a:gd name="connsiteX257" fmla="*/ 89012 w 465812"/>
                <a:gd name="connsiteY257" fmla="*/ 114375 h 420217"/>
                <a:gd name="connsiteX258" fmla="*/ 89012 w 465812"/>
                <a:gd name="connsiteY258" fmla="*/ 111872 h 420217"/>
                <a:gd name="connsiteX259" fmla="*/ 91516 w 465812"/>
                <a:gd name="connsiteY259" fmla="*/ 115627 h 420217"/>
                <a:gd name="connsiteX260" fmla="*/ 92772 w 465812"/>
                <a:gd name="connsiteY260" fmla="*/ 115627 h 420217"/>
                <a:gd name="connsiteX261" fmla="*/ 92772 w 465812"/>
                <a:gd name="connsiteY261" fmla="*/ 118130 h 420217"/>
                <a:gd name="connsiteX262" fmla="*/ 95280 w 465812"/>
                <a:gd name="connsiteY262" fmla="*/ 120946 h 420217"/>
                <a:gd name="connsiteX263" fmla="*/ 97016 w 465812"/>
                <a:gd name="connsiteY263" fmla="*/ 121596 h 420217"/>
                <a:gd name="connsiteX264" fmla="*/ 96844 w 465812"/>
                <a:gd name="connsiteY264" fmla="*/ 121572 h 420217"/>
                <a:gd name="connsiteX265" fmla="*/ 96532 w 465812"/>
                <a:gd name="connsiteY265" fmla="*/ 123136 h 420217"/>
                <a:gd name="connsiteX266" fmla="*/ 100292 w 465812"/>
                <a:gd name="connsiteY266" fmla="*/ 125639 h 420217"/>
                <a:gd name="connsiteX267" fmla="*/ 99040 w 465812"/>
                <a:gd name="connsiteY267" fmla="*/ 125639 h 420217"/>
                <a:gd name="connsiteX268" fmla="*/ 100292 w 465812"/>
                <a:gd name="connsiteY268" fmla="*/ 129394 h 420217"/>
                <a:gd name="connsiteX269" fmla="*/ 101548 w 465812"/>
                <a:gd name="connsiteY269" fmla="*/ 126891 h 420217"/>
                <a:gd name="connsiteX270" fmla="*/ 122860 w 465812"/>
                <a:gd name="connsiteY270" fmla="*/ 153174 h 420217"/>
                <a:gd name="connsiteX271" fmla="*/ 125368 w 465812"/>
                <a:gd name="connsiteY271" fmla="*/ 159432 h 420217"/>
                <a:gd name="connsiteX272" fmla="*/ 125368 w 465812"/>
                <a:gd name="connsiteY272" fmla="*/ 163187 h 420217"/>
                <a:gd name="connsiteX273" fmla="*/ 126620 w 465812"/>
                <a:gd name="connsiteY273" fmla="*/ 159432 h 420217"/>
                <a:gd name="connsiteX274" fmla="*/ 130380 w 465812"/>
                <a:gd name="connsiteY274" fmla="*/ 161935 h 420217"/>
                <a:gd name="connsiteX275" fmla="*/ 144172 w 465812"/>
                <a:gd name="connsiteY275" fmla="*/ 174451 h 420217"/>
                <a:gd name="connsiteX276" fmla="*/ 142920 w 465812"/>
                <a:gd name="connsiteY276" fmla="*/ 174451 h 420217"/>
                <a:gd name="connsiteX277" fmla="*/ 152948 w 465812"/>
                <a:gd name="connsiteY277" fmla="*/ 186967 h 420217"/>
                <a:gd name="connsiteX278" fmla="*/ 151696 w 465812"/>
                <a:gd name="connsiteY278" fmla="*/ 188218 h 420217"/>
                <a:gd name="connsiteX279" fmla="*/ 161724 w 465812"/>
                <a:gd name="connsiteY279" fmla="*/ 195728 h 420217"/>
                <a:gd name="connsiteX280" fmla="*/ 160468 w 465812"/>
                <a:gd name="connsiteY280" fmla="*/ 195728 h 420217"/>
                <a:gd name="connsiteX281" fmla="*/ 167992 w 465812"/>
                <a:gd name="connsiteY281" fmla="*/ 200734 h 420217"/>
                <a:gd name="connsiteX282" fmla="*/ 166740 w 465812"/>
                <a:gd name="connsiteY282" fmla="*/ 200734 h 420217"/>
                <a:gd name="connsiteX283" fmla="*/ 171752 w 465812"/>
                <a:gd name="connsiteY283" fmla="*/ 204489 h 420217"/>
                <a:gd name="connsiteX284" fmla="*/ 179276 w 465812"/>
                <a:gd name="connsiteY284" fmla="*/ 215754 h 420217"/>
                <a:gd name="connsiteX285" fmla="*/ 186796 w 465812"/>
                <a:gd name="connsiteY285" fmla="*/ 220760 h 420217"/>
                <a:gd name="connsiteX286" fmla="*/ 193064 w 465812"/>
                <a:gd name="connsiteY286" fmla="*/ 228269 h 420217"/>
                <a:gd name="connsiteX287" fmla="*/ 195572 w 465812"/>
                <a:gd name="connsiteY287" fmla="*/ 227018 h 420217"/>
                <a:gd name="connsiteX288" fmla="*/ 204348 w 465812"/>
                <a:gd name="connsiteY288" fmla="*/ 234527 h 420217"/>
                <a:gd name="connsiteX289" fmla="*/ 204348 w 465812"/>
                <a:gd name="connsiteY289" fmla="*/ 237030 h 420217"/>
                <a:gd name="connsiteX290" fmla="*/ 208108 w 465812"/>
                <a:gd name="connsiteY290" fmla="*/ 238282 h 420217"/>
                <a:gd name="connsiteX291" fmla="*/ 206856 w 465812"/>
                <a:gd name="connsiteY291" fmla="*/ 238282 h 420217"/>
                <a:gd name="connsiteX292" fmla="*/ 209364 w 465812"/>
                <a:gd name="connsiteY292" fmla="*/ 247043 h 420217"/>
                <a:gd name="connsiteX293" fmla="*/ 209364 w 465812"/>
                <a:gd name="connsiteY293" fmla="*/ 245791 h 420217"/>
                <a:gd name="connsiteX294" fmla="*/ 215632 w 465812"/>
                <a:gd name="connsiteY294" fmla="*/ 252049 h 420217"/>
                <a:gd name="connsiteX295" fmla="*/ 215632 w 465812"/>
                <a:gd name="connsiteY295" fmla="*/ 250798 h 420217"/>
                <a:gd name="connsiteX296" fmla="*/ 221900 w 465812"/>
                <a:gd name="connsiteY296" fmla="*/ 258307 h 420217"/>
                <a:gd name="connsiteX297" fmla="*/ 225660 w 465812"/>
                <a:gd name="connsiteY297" fmla="*/ 260810 h 420217"/>
                <a:gd name="connsiteX298" fmla="*/ 230676 w 465812"/>
                <a:gd name="connsiteY298" fmla="*/ 265817 h 420217"/>
                <a:gd name="connsiteX299" fmla="*/ 233184 w 465812"/>
                <a:gd name="connsiteY299" fmla="*/ 267068 h 420217"/>
                <a:gd name="connsiteX300" fmla="*/ 240704 w 465812"/>
                <a:gd name="connsiteY300" fmla="*/ 273326 h 420217"/>
                <a:gd name="connsiteX301" fmla="*/ 239452 w 465812"/>
                <a:gd name="connsiteY301" fmla="*/ 274578 h 420217"/>
                <a:gd name="connsiteX302" fmla="*/ 243212 w 465812"/>
                <a:gd name="connsiteY302" fmla="*/ 277081 h 420217"/>
                <a:gd name="connsiteX303" fmla="*/ 250732 w 465812"/>
                <a:gd name="connsiteY303" fmla="*/ 277081 h 420217"/>
                <a:gd name="connsiteX304" fmla="*/ 249480 w 465812"/>
                <a:gd name="connsiteY304" fmla="*/ 279584 h 420217"/>
                <a:gd name="connsiteX305" fmla="*/ 257004 w 465812"/>
                <a:gd name="connsiteY305" fmla="*/ 284590 h 420217"/>
                <a:gd name="connsiteX306" fmla="*/ 255748 w 465812"/>
                <a:gd name="connsiteY306" fmla="*/ 285842 h 420217"/>
                <a:gd name="connsiteX307" fmla="*/ 259508 w 465812"/>
                <a:gd name="connsiteY307" fmla="*/ 288345 h 420217"/>
                <a:gd name="connsiteX308" fmla="*/ 277060 w 465812"/>
                <a:gd name="connsiteY308" fmla="*/ 307119 h 420217"/>
                <a:gd name="connsiteX309" fmla="*/ 280824 w 465812"/>
                <a:gd name="connsiteY309" fmla="*/ 309622 h 420217"/>
                <a:gd name="connsiteX310" fmla="*/ 288344 w 465812"/>
                <a:gd name="connsiteY310" fmla="*/ 313377 h 420217"/>
                <a:gd name="connsiteX311" fmla="*/ 287092 w 465812"/>
                <a:gd name="connsiteY311" fmla="*/ 315880 h 420217"/>
                <a:gd name="connsiteX312" fmla="*/ 278132 w 465812"/>
                <a:gd name="connsiteY312" fmla="*/ 316774 h 420217"/>
                <a:gd name="connsiteX313" fmla="*/ 277952 w 465812"/>
                <a:gd name="connsiteY313" fmla="*/ 317494 h 420217"/>
                <a:gd name="connsiteX314" fmla="*/ 277036 w 465812"/>
                <a:gd name="connsiteY314" fmla="*/ 316884 h 420217"/>
                <a:gd name="connsiteX315" fmla="*/ 274552 w 465812"/>
                <a:gd name="connsiteY315" fmla="*/ 317131 h 420217"/>
                <a:gd name="connsiteX316" fmla="*/ 275696 w 465812"/>
                <a:gd name="connsiteY316" fmla="*/ 315991 h 420217"/>
                <a:gd name="connsiteX317" fmla="*/ 274652 w 465812"/>
                <a:gd name="connsiteY317" fmla="*/ 315296 h 420217"/>
                <a:gd name="connsiteX318" fmla="*/ 276316 w 465812"/>
                <a:gd name="connsiteY318" fmla="*/ 314465 h 420217"/>
                <a:gd name="connsiteX319" fmla="*/ 270636 w 465812"/>
                <a:gd name="connsiteY319" fmla="*/ 313220 h 420217"/>
                <a:gd name="connsiteX320" fmla="*/ 263272 w 465812"/>
                <a:gd name="connsiteY320" fmla="*/ 307119 h 420217"/>
                <a:gd name="connsiteX321" fmla="*/ 264524 w 465812"/>
                <a:gd name="connsiteY321" fmla="*/ 307119 h 420217"/>
                <a:gd name="connsiteX322" fmla="*/ 262016 w 465812"/>
                <a:gd name="connsiteY322" fmla="*/ 304616 h 420217"/>
                <a:gd name="connsiteX323" fmla="*/ 258412 w 465812"/>
                <a:gd name="connsiteY323" fmla="*/ 302738 h 420217"/>
                <a:gd name="connsiteX324" fmla="*/ 255748 w 465812"/>
                <a:gd name="connsiteY324" fmla="*/ 300861 h 420217"/>
                <a:gd name="connsiteX325" fmla="*/ 258256 w 465812"/>
                <a:gd name="connsiteY325" fmla="*/ 300861 h 420217"/>
                <a:gd name="connsiteX326" fmla="*/ 250732 w 465812"/>
                <a:gd name="connsiteY326" fmla="*/ 299609 h 420217"/>
                <a:gd name="connsiteX327" fmla="*/ 250732 w 465812"/>
                <a:gd name="connsiteY327" fmla="*/ 296063 h 420217"/>
                <a:gd name="connsiteX328" fmla="*/ 251988 w 465812"/>
                <a:gd name="connsiteY328" fmla="*/ 297106 h 420217"/>
                <a:gd name="connsiteX329" fmla="*/ 255748 w 465812"/>
                <a:gd name="connsiteY329" fmla="*/ 293351 h 420217"/>
                <a:gd name="connsiteX330" fmla="*/ 239452 w 465812"/>
                <a:gd name="connsiteY330" fmla="*/ 288345 h 420217"/>
                <a:gd name="connsiteX331" fmla="*/ 235688 w 465812"/>
                <a:gd name="connsiteY331" fmla="*/ 283339 h 420217"/>
                <a:gd name="connsiteX332" fmla="*/ 235688 w 465812"/>
                <a:gd name="connsiteY332" fmla="*/ 280836 h 420217"/>
                <a:gd name="connsiteX333" fmla="*/ 234436 w 465812"/>
                <a:gd name="connsiteY333" fmla="*/ 279584 h 420217"/>
                <a:gd name="connsiteX334" fmla="*/ 238196 w 465812"/>
                <a:gd name="connsiteY334" fmla="*/ 279584 h 420217"/>
                <a:gd name="connsiteX335" fmla="*/ 238196 w 465812"/>
                <a:gd name="connsiteY335" fmla="*/ 280836 h 420217"/>
                <a:gd name="connsiteX336" fmla="*/ 240704 w 465812"/>
                <a:gd name="connsiteY336" fmla="*/ 279584 h 420217"/>
                <a:gd name="connsiteX337" fmla="*/ 239452 w 465812"/>
                <a:gd name="connsiteY337" fmla="*/ 278332 h 420217"/>
                <a:gd name="connsiteX338" fmla="*/ 241960 w 465812"/>
                <a:gd name="connsiteY338" fmla="*/ 277081 h 420217"/>
                <a:gd name="connsiteX339" fmla="*/ 238332 w 465812"/>
                <a:gd name="connsiteY339" fmla="*/ 275272 h 420217"/>
                <a:gd name="connsiteX340" fmla="*/ 237464 w 465812"/>
                <a:gd name="connsiteY340" fmla="*/ 276140 h 420217"/>
                <a:gd name="connsiteX341" fmla="*/ 238196 w 465812"/>
                <a:gd name="connsiteY341" fmla="*/ 278332 h 420217"/>
                <a:gd name="connsiteX342" fmla="*/ 231928 w 465812"/>
                <a:gd name="connsiteY342" fmla="*/ 279584 h 420217"/>
                <a:gd name="connsiteX343" fmla="*/ 231076 w 465812"/>
                <a:gd name="connsiteY343" fmla="*/ 277029 h 420217"/>
                <a:gd name="connsiteX344" fmla="*/ 230676 w 465812"/>
                <a:gd name="connsiteY344" fmla="*/ 275829 h 420217"/>
                <a:gd name="connsiteX345" fmla="*/ 221900 w 465812"/>
                <a:gd name="connsiteY345" fmla="*/ 273326 h 420217"/>
                <a:gd name="connsiteX346" fmla="*/ 223152 w 465812"/>
                <a:gd name="connsiteY346" fmla="*/ 272075 h 420217"/>
                <a:gd name="connsiteX347" fmla="*/ 216884 w 465812"/>
                <a:gd name="connsiteY347" fmla="*/ 264565 h 420217"/>
                <a:gd name="connsiteX348" fmla="*/ 213124 w 465812"/>
                <a:gd name="connsiteY348" fmla="*/ 264565 h 420217"/>
                <a:gd name="connsiteX349" fmla="*/ 210616 w 465812"/>
                <a:gd name="connsiteY349" fmla="*/ 263314 h 420217"/>
                <a:gd name="connsiteX350" fmla="*/ 211872 w 465812"/>
                <a:gd name="connsiteY350" fmla="*/ 260810 h 420217"/>
                <a:gd name="connsiteX351" fmla="*/ 203096 w 465812"/>
                <a:gd name="connsiteY351" fmla="*/ 255804 h 420217"/>
                <a:gd name="connsiteX352" fmla="*/ 199332 w 465812"/>
                <a:gd name="connsiteY352" fmla="*/ 255804 h 420217"/>
                <a:gd name="connsiteX353" fmla="*/ 199332 w 465812"/>
                <a:gd name="connsiteY353" fmla="*/ 250798 h 420217"/>
                <a:gd name="connsiteX354" fmla="*/ 194972 w 465812"/>
                <a:gd name="connsiteY354" fmla="*/ 250798 h 420217"/>
                <a:gd name="connsiteX355" fmla="*/ 194320 w 465812"/>
                <a:gd name="connsiteY355" fmla="*/ 250798 h 420217"/>
                <a:gd name="connsiteX356" fmla="*/ 194692 w 465812"/>
                <a:gd name="connsiteY356" fmla="*/ 250425 h 420217"/>
                <a:gd name="connsiteX357" fmla="*/ 195572 w 465812"/>
                <a:gd name="connsiteY357" fmla="*/ 249546 h 420217"/>
                <a:gd name="connsiteX358" fmla="*/ 194320 w 465812"/>
                <a:gd name="connsiteY358" fmla="*/ 245791 h 420217"/>
                <a:gd name="connsiteX359" fmla="*/ 191812 w 465812"/>
                <a:gd name="connsiteY359" fmla="*/ 243288 h 420217"/>
                <a:gd name="connsiteX360" fmla="*/ 190556 w 465812"/>
                <a:gd name="connsiteY360" fmla="*/ 248295 h 420217"/>
                <a:gd name="connsiteX361" fmla="*/ 186796 w 465812"/>
                <a:gd name="connsiteY361" fmla="*/ 242037 h 420217"/>
                <a:gd name="connsiteX362" fmla="*/ 189304 w 465812"/>
                <a:gd name="connsiteY362" fmla="*/ 243288 h 420217"/>
                <a:gd name="connsiteX363" fmla="*/ 184288 w 465812"/>
                <a:gd name="connsiteY363" fmla="*/ 235779 h 420217"/>
                <a:gd name="connsiteX364" fmla="*/ 188052 w 465812"/>
                <a:gd name="connsiteY364" fmla="*/ 237030 h 420217"/>
                <a:gd name="connsiteX365" fmla="*/ 185544 w 465812"/>
                <a:gd name="connsiteY365" fmla="*/ 235779 h 420217"/>
                <a:gd name="connsiteX366" fmla="*/ 185544 w 465812"/>
                <a:gd name="connsiteY366" fmla="*/ 234527 h 420217"/>
                <a:gd name="connsiteX367" fmla="*/ 181784 w 465812"/>
                <a:gd name="connsiteY367" fmla="*/ 234527 h 420217"/>
                <a:gd name="connsiteX368" fmla="*/ 178020 w 465812"/>
                <a:gd name="connsiteY368" fmla="*/ 230772 h 420217"/>
                <a:gd name="connsiteX369" fmla="*/ 175512 w 465812"/>
                <a:gd name="connsiteY369" fmla="*/ 228269 h 420217"/>
                <a:gd name="connsiteX370" fmla="*/ 175512 w 465812"/>
                <a:gd name="connsiteY370" fmla="*/ 225766 h 420217"/>
                <a:gd name="connsiteX371" fmla="*/ 170812 w 465812"/>
                <a:gd name="connsiteY371" fmla="*/ 223889 h 420217"/>
                <a:gd name="connsiteX372" fmla="*/ 168932 w 465812"/>
                <a:gd name="connsiteY372" fmla="*/ 222637 h 420217"/>
                <a:gd name="connsiteX373" fmla="*/ 167992 w 465812"/>
                <a:gd name="connsiteY373" fmla="*/ 220760 h 420217"/>
                <a:gd name="connsiteX374" fmla="*/ 156708 w 465812"/>
                <a:gd name="connsiteY374" fmla="*/ 215754 h 420217"/>
                <a:gd name="connsiteX375" fmla="*/ 161724 w 465812"/>
                <a:gd name="connsiteY375" fmla="*/ 215754 h 420217"/>
                <a:gd name="connsiteX376" fmla="*/ 161096 w 465812"/>
                <a:gd name="connsiteY376" fmla="*/ 214502 h 420217"/>
                <a:gd name="connsiteX377" fmla="*/ 162976 w 465812"/>
                <a:gd name="connsiteY377" fmla="*/ 215754 h 420217"/>
                <a:gd name="connsiteX378" fmla="*/ 160468 w 465812"/>
                <a:gd name="connsiteY378" fmla="*/ 213250 h 420217"/>
                <a:gd name="connsiteX379" fmla="*/ 161096 w 465812"/>
                <a:gd name="connsiteY379" fmla="*/ 214502 h 420217"/>
                <a:gd name="connsiteX380" fmla="*/ 155456 w 465812"/>
                <a:gd name="connsiteY380" fmla="*/ 210747 h 420217"/>
                <a:gd name="connsiteX381" fmla="*/ 155456 w 465812"/>
                <a:gd name="connsiteY381" fmla="*/ 206992 h 420217"/>
                <a:gd name="connsiteX382" fmla="*/ 152476 w 465812"/>
                <a:gd name="connsiteY382" fmla="*/ 206054 h 420217"/>
                <a:gd name="connsiteX383" fmla="*/ 151532 w 465812"/>
                <a:gd name="connsiteY383" fmla="*/ 206489 h 420217"/>
                <a:gd name="connsiteX384" fmla="*/ 151980 w 465812"/>
                <a:gd name="connsiteY384" fmla="*/ 207358 h 420217"/>
                <a:gd name="connsiteX385" fmla="*/ 150692 w 465812"/>
                <a:gd name="connsiteY385" fmla="*/ 206876 h 420217"/>
                <a:gd name="connsiteX386" fmla="*/ 150440 w 465812"/>
                <a:gd name="connsiteY386" fmla="*/ 206992 h 420217"/>
                <a:gd name="connsiteX387" fmla="*/ 150440 w 465812"/>
                <a:gd name="connsiteY387" fmla="*/ 206781 h 420217"/>
                <a:gd name="connsiteX388" fmla="*/ 148320 w 465812"/>
                <a:gd name="connsiteY388" fmla="*/ 205985 h 420217"/>
                <a:gd name="connsiteX389" fmla="*/ 150440 w 465812"/>
                <a:gd name="connsiteY389" fmla="*/ 205261 h 420217"/>
                <a:gd name="connsiteX390" fmla="*/ 150440 w 465812"/>
                <a:gd name="connsiteY390" fmla="*/ 204489 h 420217"/>
                <a:gd name="connsiteX391" fmla="*/ 142920 w 465812"/>
                <a:gd name="connsiteY391" fmla="*/ 195728 h 420217"/>
                <a:gd name="connsiteX392" fmla="*/ 141664 w 465812"/>
                <a:gd name="connsiteY392" fmla="*/ 194476 h 420217"/>
                <a:gd name="connsiteX393" fmla="*/ 139828 w 465812"/>
                <a:gd name="connsiteY393" fmla="*/ 192906 h 420217"/>
                <a:gd name="connsiteX394" fmla="*/ 139164 w 465812"/>
                <a:gd name="connsiteY394" fmla="*/ 193281 h 420217"/>
                <a:gd name="connsiteX395" fmla="*/ 137332 w 465812"/>
                <a:gd name="connsiteY395" fmla="*/ 192251 h 420217"/>
                <a:gd name="connsiteX396" fmla="*/ 139064 w 465812"/>
                <a:gd name="connsiteY396" fmla="*/ 192251 h 420217"/>
                <a:gd name="connsiteX397" fmla="*/ 132888 w 465812"/>
                <a:gd name="connsiteY397" fmla="*/ 186967 h 420217"/>
                <a:gd name="connsiteX398" fmla="*/ 132888 w 465812"/>
                <a:gd name="connsiteY398" fmla="*/ 185715 h 420217"/>
                <a:gd name="connsiteX399" fmla="*/ 129128 w 465812"/>
                <a:gd name="connsiteY399" fmla="*/ 181960 h 420217"/>
                <a:gd name="connsiteX400" fmla="*/ 132888 w 465812"/>
                <a:gd name="connsiteY400" fmla="*/ 180709 h 420217"/>
                <a:gd name="connsiteX401" fmla="*/ 129128 w 465812"/>
                <a:gd name="connsiteY401" fmla="*/ 179457 h 420217"/>
                <a:gd name="connsiteX402" fmla="*/ 130380 w 465812"/>
                <a:gd name="connsiteY402" fmla="*/ 179457 h 420217"/>
                <a:gd name="connsiteX403" fmla="*/ 125368 w 465812"/>
                <a:gd name="connsiteY403" fmla="*/ 176954 h 420217"/>
                <a:gd name="connsiteX404" fmla="*/ 126620 w 465812"/>
                <a:gd name="connsiteY404" fmla="*/ 176954 h 420217"/>
                <a:gd name="connsiteX405" fmla="*/ 121604 w 465812"/>
                <a:gd name="connsiteY405" fmla="*/ 173199 h 420217"/>
                <a:gd name="connsiteX406" fmla="*/ 124112 w 465812"/>
                <a:gd name="connsiteY406" fmla="*/ 173199 h 420217"/>
                <a:gd name="connsiteX407" fmla="*/ 126620 w 465812"/>
                <a:gd name="connsiteY407" fmla="*/ 174451 h 420217"/>
                <a:gd name="connsiteX408" fmla="*/ 125368 w 465812"/>
                <a:gd name="connsiteY408" fmla="*/ 171948 h 420217"/>
                <a:gd name="connsiteX409" fmla="*/ 121604 w 465812"/>
                <a:gd name="connsiteY409" fmla="*/ 171948 h 420217"/>
                <a:gd name="connsiteX410" fmla="*/ 116592 w 465812"/>
                <a:gd name="connsiteY410" fmla="*/ 165690 h 420217"/>
                <a:gd name="connsiteX411" fmla="*/ 117844 w 465812"/>
                <a:gd name="connsiteY411" fmla="*/ 165690 h 420217"/>
                <a:gd name="connsiteX412" fmla="*/ 115336 w 465812"/>
                <a:gd name="connsiteY412" fmla="*/ 163187 h 420217"/>
                <a:gd name="connsiteX413" fmla="*/ 119100 w 465812"/>
                <a:gd name="connsiteY413" fmla="*/ 163187 h 420217"/>
                <a:gd name="connsiteX414" fmla="*/ 112832 w 465812"/>
                <a:gd name="connsiteY414" fmla="*/ 159432 h 420217"/>
                <a:gd name="connsiteX415" fmla="*/ 109068 w 465812"/>
                <a:gd name="connsiteY415" fmla="*/ 155677 h 420217"/>
                <a:gd name="connsiteX416" fmla="*/ 106560 w 465812"/>
                <a:gd name="connsiteY416" fmla="*/ 156929 h 420217"/>
                <a:gd name="connsiteX417" fmla="*/ 105308 w 465812"/>
                <a:gd name="connsiteY417" fmla="*/ 151923 h 420217"/>
                <a:gd name="connsiteX418" fmla="*/ 105308 w 465812"/>
                <a:gd name="connsiteY418" fmla="*/ 155677 h 420217"/>
                <a:gd name="connsiteX419" fmla="*/ 99040 w 465812"/>
                <a:gd name="connsiteY419" fmla="*/ 143161 h 420217"/>
                <a:gd name="connsiteX420" fmla="*/ 99040 w 465812"/>
                <a:gd name="connsiteY420" fmla="*/ 148168 h 420217"/>
                <a:gd name="connsiteX421" fmla="*/ 95280 w 465812"/>
                <a:gd name="connsiteY421" fmla="*/ 141910 h 420217"/>
                <a:gd name="connsiteX422" fmla="*/ 97788 w 465812"/>
                <a:gd name="connsiteY422" fmla="*/ 141910 h 420217"/>
                <a:gd name="connsiteX423" fmla="*/ 95280 w 465812"/>
                <a:gd name="connsiteY423" fmla="*/ 139407 h 420217"/>
                <a:gd name="connsiteX424" fmla="*/ 89012 w 465812"/>
                <a:gd name="connsiteY424" fmla="*/ 134400 h 420217"/>
                <a:gd name="connsiteX425" fmla="*/ 88696 w 465812"/>
                <a:gd name="connsiteY425" fmla="*/ 132367 h 420217"/>
                <a:gd name="connsiteX426" fmla="*/ 86788 w 465812"/>
                <a:gd name="connsiteY426" fmla="*/ 129778 h 420217"/>
                <a:gd name="connsiteX427" fmla="*/ 86880 w 465812"/>
                <a:gd name="connsiteY427" fmla="*/ 129801 h 420217"/>
                <a:gd name="connsiteX428" fmla="*/ 90264 w 465812"/>
                <a:gd name="connsiteY428" fmla="*/ 133462 h 420217"/>
                <a:gd name="connsiteX429" fmla="*/ 94024 w 465812"/>
                <a:gd name="connsiteY429" fmla="*/ 135652 h 420217"/>
                <a:gd name="connsiteX430" fmla="*/ 91516 w 465812"/>
                <a:gd name="connsiteY430" fmla="*/ 131897 h 420217"/>
                <a:gd name="connsiteX431" fmla="*/ 95280 w 465812"/>
                <a:gd name="connsiteY431" fmla="*/ 133149 h 420217"/>
                <a:gd name="connsiteX432" fmla="*/ 86504 w 465812"/>
                <a:gd name="connsiteY432" fmla="*/ 126891 h 420217"/>
                <a:gd name="connsiteX433" fmla="*/ 90264 w 465812"/>
                <a:gd name="connsiteY433" fmla="*/ 130646 h 420217"/>
                <a:gd name="connsiteX434" fmla="*/ 86880 w 465812"/>
                <a:gd name="connsiteY434" fmla="*/ 129801 h 420217"/>
                <a:gd name="connsiteX435" fmla="*/ 86504 w 465812"/>
                <a:gd name="connsiteY435" fmla="*/ 129394 h 420217"/>
                <a:gd name="connsiteX436" fmla="*/ 86788 w 465812"/>
                <a:gd name="connsiteY436" fmla="*/ 129778 h 420217"/>
                <a:gd name="connsiteX437" fmla="*/ 85248 w 465812"/>
                <a:gd name="connsiteY437" fmla="*/ 129394 h 420217"/>
                <a:gd name="connsiteX438" fmla="*/ 81488 w 465812"/>
                <a:gd name="connsiteY438" fmla="*/ 123136 h 420217"/>
                <a:gd name="connsiteX439" fmla="*/ 82744 w 465812"/>
                <a:gd name="connsiteY439" fmla="*/ 124388 h 420217"/>
                <a:gd name="connsiteX440" fmla="*/ 80236 w 465812"/>
                <a:gd name="connsiteY440" fmla="*/ 115627 h 420217"/>
                <a:gd name="connsiteX441" fmla="*/ 75220 w 465812"/>
                <a:gd name="connsiteY441" fmla="*/ 113124 h 420217"/>
                <a:gd name="connsiteX442" fmla="*/ 76472 w 465812"/>
                <a:gd name="connsiteY442" fmla="*/ 118130 h 420217"/>
                <a:gd name="connsiteX443" fmla="*/ 68952 w 465812"/>
                <a:gd name="connsiteY443" fmla="*/ 106866 h 420217"/>
                <a:gd name="connsiteX444" fmla="*/ 71460 w 465812"/>
                <a:gd name="connsiteY444" fmla="*/ 105614 h 420217"/>
                <a:gd name="connsiteX445" fmla="*/ 67700 w 465812"/>
                <a:gd name="connsiteY445" fmla="*/ 103111 h 420217"/>
                <a:gd name="connsiteX446" fmla="*/ 67700 w 465812"/>
                <a:gd name="connsiteY446" fmla="*/ 101859 h 420217"/>
                <a:gd name="connsiteX447" fmla="*/ 60176 w 465812"/>
                <a:gd name="connsiteY447" fmla="*/ 98105 h 420217"/>
                <a:gd name="connsiteX448" fmla="*/ 61428 w 465812"/>
                <a:gd name="connsiteY448" fmla="*/ 95601 h 420217"/>
                <a:gd name="connsiteX449" fmla="*/ 57668 w 465812"/>
                <a:gd name="connsiteY449" fmla="*/ 93098 h 420217"/>
                <a:gd name="connsiteX450" fmla="*/ 51400 w 465812"/>
                <a:gd name="connsiteY450" fmla="*/ 84337 h 420217"/>
                <a:gd name="connsiteX451" fmla="*/ 51400 w 465812"/>
                <a:gd name="connsiteY451" fmla="*/ 85589 h 420217"/>
                <a:gd name="connsiteX452" fmla="*/ 33848 w 465812"/>
                <a:gd name="connsiteY452" fmla="*/ 66815 h 420217"/>
                <a:gd name="connsiteX453" fmla="*/ 35104 w 465812"/>
                <a:gd name="connsiteY453" fmla="*/ 69318 h 420217"/>
                <a:gd name="connsiteX454" fmla="*/ 30088 w 465812"/>
                <a:gd name="connsiteY454" fmla="*/ 63060 h 420217"/>
                <a:gd name="connsiteX455" fmla="*/ 32596 w 465812"/>
                <a:gd name="connsiteY455" fmla="*/ 64312 h 420217"/>
                <a:gd name="connsiteX456" fmla="*/ 32596 w 465812"/>
                <a:gd name="connsiteY456" fmla="*/ 60557 h 420217"/>
                <a:gd name="connsiteX457" fmla="*/ 30088 w 465812"/>
                <a:gd name="connsiteY457" fmla="*/ 60557 h 420217"/>
                <a:gd name="connsiteX458" fmla="*/ 30088 w 465812"/>
                <a:gd name="connsiteY458" fmla="*/ 59306 h 420217"/>
                <a:gd name="connsiteX459" fmla="*/ 27580 w 465812"/>
                <a:gd name="connsiteY459" fmla="*/ 59306 h 420217"/>
                <a:gd name="connsiteX460" fmla="*/ 21312 w 465812"/>
                <a:gd name="connsiteY460" fmla="*/ 44287 h 420217"/>
                <a:gd name="connsiteX461" fmla="*/ 21312 w 465812"/>
                <a:gd name="connsiteY461" fmla="*/ 49293 h 420217"/>
                <a:gd name="connsiteX462" fmla="*/ 20060 w 465812"/>
                <a:gd name="connsiteY462" fmla="*/ 46790 h 420217"/>
                <a:gd name="connsiteX463" fmla="*/ 20060 w 465812"/>
                <a:gd name="connsiteY463" fmla="*/ 48041 h 420217"/>
                <a:gd name="connsiteX464" fmla="*/ 10028 w 465812"/>
                <a:gd name="connsiteY464" fmla="*/ 30519 h 420217"/>
                <a:gd name="connsiteX465" fmla="*/ 6268 w 465812"/>
                <a:gd name="connsiteY465" fmla="*/ 26765 h 420217"/>
                <a:gd name="connsiteX466" fmla="*/ 7524 w 465812"/>
                <a:gd name="connsiteY466" fmla="*/ 25513 h 420217"/>
                <a:gd name="connsiteX467" fmla="*/ 0 w 465812"/>
                <a:gd name="connsiteY467" fmla="*/ 15500 h 420217"/>
                <a:gd name="connsiteX468" fmla="*/ 5016 w 465812"/>
                <a:gd name="connsiteY468" fmla="*/ 7991 h 420217"/>
                <a:gd name="connsiteX469" fmla="*/ 0 w 465812"/>
                <a:gd name="connsiteY469" fmla="*/ 0 h 420217"/>
                <a:gd name="connsiteX470" fmla="*/ 3664 w 465812"/>
                <a:gd name="connsiteY470" fmla="*/ 0 h 420217"/>
                <a:gd name="connsiteX471" fmla="*/ 1832 w 465812"/>
                <a:gd name="connsiteY471" fmla="*/ 3660 h 420217"/>
                <a:gd name="connsiteX472" fmla="*/ 0 w 465812"/>
                <a:gd name="connsiteY472" fmla="*/ 0 h 42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465812" h="420217">
                  <a:moveTo>
                    <a:pt x="461416" y="417471"/>
                  </a:moveTo>
                  <a:cubicBezTo>
                    <a:pt x="462516" y="417471"/>
                    <a:pt x="463616" y="417471"/>
                    <a:pt x="465812" y="417471"/>
                  </a:cubicBezTo>
                  <a:cubicBezTo>
                    <a:pt x="464714" y="417471"/>
                    <a:pt x="463616" y="417471"/>
                    <a:pt x="462516" y="420217"/>
                  </a:cubicBezTo>
                  <a:close/>
                  <a:moveTo>
                    <a:pt x="464164" y="411973"/>
                  </a:moveTo>
                  <a:cubicBezTo>
                    <a:pt x="462790" y="411973"/>
                    <a:pt x="465538" y="414721"/>
                    <a:pt x="465538" y="414721"/>
                  </a:cubicBezTo>
                  <a:lnTo>
                    <a:pt x="462790" y="414721"/>
                  </a:lnTo>
                  <a:cubicBezTo>
                    <a:pt x="462790" y="411973"/>
                    <a:pt x="461416" y="411973"/>
                    <a:pt x="464164" y="411973"/>
                  </a:cubicBezTo>
                  <a:close/>
                  <a:moveTo>
                    <a:pt x="450432" y="411973"/>
                  </a:moveTo>
                  <a:lnTo>
                    <a:pt x="454092" y="411973"/>
                  </a:lnTo>
                  <a:cubicBezTo>
                    <a:pt x="454092" y="411973"/>
                    <a:pt x="454092" y="414721"/>
                    <a:pt x="450432" y="411973"/>
                  </a:cubicBezTo>
                  <a:close/>
                  <a:moveTo>
                    <a:pt x="444944" y="411973"/>
                  </a:moveTo>
                  <a:lnTo>
                    <a:pt x="449060" y="411973"/>
                  </a:lnTo>
                  <a:cubicBezTo>
                    <a:pt x="447688" y="411973"/>
                    <a:pt x="447688" y="413805"/>
                    <a:pt x="447688" y="415637"/>
                  </a:cubicBezTo>
                  <a:close/>
                  <a:moveTo>
                    <a:pt x="450432" y="406485"/>
                  </a:moveTo>
                  <a:cubicBezTo>
                    <a:pt x="450432" y="408316"/>
                    <a:pt x="452260" y="410146"/>
                    <a:pt x="454092" y="410146"/>
                  </a:cubicBezTo>
                  <a:lnTo>
                    <a:pt x="450432" y="410146"/>
                  </a:lnTo>
                  <a:close/>
                  <a:moveTo>
                    <a:pt x="441276" y="406485"/>
                  </a:moveTo>
                  <a:cubicBezTo>
                    <a:pt x="441276" y="409231"/>
                    <a:pt x="441276" y="409231"/>
                    <a:pt x="443108" y="409231"/>
                  </a:cubicBezTo>
                  <a:cubicBezTo>
                    <a:pt x="441276" y="409231"/>
                    <a:pt x="439444" y="409231"/>
                    <a:pt x="439444" y="409231"/>
                  </a:cubicBezTo>
                  <a:cubicBezTo>
                    <a:pt x="439444" y="406485"/>
                    <a:pt x="441276" y="406485"/>
                    <a:pt x="441276" y="406485"/>
                  </a:cubicBezTo>
                  <a:close/>
                  <a:moveTo>
                    <a:pt x="433956" y="406485"/>
                  </a:moveTo>
                  <a:lnTo>
                    <a:pt x="438076" y="408316"/>
                  </a:lnTo>
                  <a:cubicBezTo>
                    <a:pt x="438076" y="410146"/>
                    <a:pt x="438076" y="410146"/>
                    <a:pt x="435328" y="410146"/>
                  </a:cubicBezTo>
                  <a:close/>
                  <a:moveTo>
                    <a:pt x="431204" y="402086"/>
                  </a:moveTo>
                  <a:lnTo>
                    <a:pt x="430988" y="403270"/>
                  </a:lnTo>
                  <a:lnTo>
                    <a:pt x="432120" y="403735"/>
                  </a:lnTo>
                  <a:lnTo>
                    <a:pt x="431204" y="403735"/>
                  </a:lnTo>
                  <a:lnTo>
                    <a:pt x="432120" y="405383"/>
                  </a:lnTo>
                  <a:cubicBezTo>
                    <a:pt x="430288" y="404284"/>
                    <a:pt x="431204" y="405383"/>
                    <a:pt x="428460" y="404284"/>
                  </a:cubicBezTo>
                  <a:lnTo>
                    <a:pt x="429144" y="403735"/>
                  </a:lnTo>
                  <a:lnTo>
                    <a:pt x="428460" y="403735"/>
                  </a:lnTo>
                  <a:cubicBezTo>
                    <a:pt x="428460" y="402361"/>
                    <a:pt x="428916" y="402361"/>
                    <a:pt x="429604" y="402704"/>
                  </a:cubicBezTo>
                  <a:lnTo>
                    <a:pt x="430152" y="402929"/>
                  </a:lnTo>
                  <a:close/>
                  <a:moveTo>
                    <a:pt x="433956" y="400987"/>
                  </a:moveTo>
                  <a:cubicBezTo>
                    <a:pt x="435056" y="400987"/>
                    <a:pt x="436152" y="400987"/>
                    <a:pt x="437252" y="400987"/>
                  </a:cubicBezTo>
                  <a:lnTo>
                    <a:pt x="437252" y="402819"/>
                  </a:lnTo>
                  <a:lnTo>
                    <a:pt x="437252" y="404651"/>
                  </a:lnTo>
                  <a:cubicBezTo>
                    <a:pt x="436152" y="402819"/>
                    <a:pt x="435056" y="400987"/>
                    <a:pt x="433956" y="400987"/>
                  </a:cubicBezTo>
                  <a:close/>
                  <a:moveTo>
                    <a:pt x="428460" y="400987"/>
                  </a:moveTo>
                  <a:lnTo>
                    <a:pt x="432120" y="402086"/>
                  </a:lnTo>
                  <a:lnTo>
                    <a:pt x="432120" y="400987"/>
                  </a:lnTo>
                  <a:cubicBezTo>
                    <a:pt x="432120" y="402086"/>
                    <a:pt x="432120" y="402086"/>
                    <a:pt x="433036" y="403185"/>
                  </a:cubicBezTo>
                  <a:cubicBezTo>
                    <a:pt x="432120" y="402086"/>
                    <a:pt x="432120" y="402086"/>
                    <a:pt x="431204" y="402086"/>
                  </a:cubicBezTo>
                  <a:cubicBezTo>
                    <a:pt x="429372" y="400987"/>
                    <a:pt x="428460" y="400987"/>
                    <a:pt x="428460" y="400987"/>
                  </a:cubicBezTo>
                  <a:close/>
                  <a:moveTo>
                    <a:pt x="417780" y="398245"/>
                  </a:moveTo>
                  <a:lnTo>
                    <a:pt x="419308" y="400208"/>
                  </a:lnTo>
                  <a:lnTo>
                    <a:pt x="418544" y="398245"/>
                  </a:lnTo>
                  <a:close/>
                  <a:moveTo>
                    <a:pt x="407444" y="395981"/>
                  </a:moveTo>
                  <a:lnTo>
                    <a:pt x="407872" y="396407"/>
                  </a:lnTo>
                  <a:lnTo>
                    <a:pt x="408324" y="396106"/>
                  </a:lnTo>
                  <a:lnTo>
                    <a:pt x="407916" y="396048"/>
                  </a:lnTo>
                  <a:close/>
                  <a:moveTo>
                    <a:pt x="424068" y="395499"/>
                  </a:moveTo>
                  <a:cubicBezTo>
                    <a:pt x="426264" y="398245"/>
                    <a:pt x="426264" y="398245"/>
                    <a:pt x="427364" y="399617"/>
                  </a:cubicBezTo>
                  <a:lnTo>
                    <a:pt x="426264" y="398245"/>
                  </a:lnTo>
                  <a:lnTo>
                    <a:pt x="422972" y="396872"/>
                  </a:lnTo>
                  <a:cubicBezTo>
                    <a:pt x="422972" y="395499"/>
                    <a:pt x="422972" y="395499"/>
                    <a:pt x="424068" y="395499"/>
                  </a:cubicBezTo>
                  <a:close/>
                  <a:moveTo>
                    <a:pt x="421136" y="395499"/>
                  </a:moveTo>
                  <a:lnTo>
                    <a:pt x="420888" y="395868"/>
                  </a:lnTo>
                  <a:lnTo>
                    <a:pt x="421748" y="395499"/>
                  </a:lnTo>
                  <a:cubicBezTo>
                    <a:pt x="421748" y="398638"/>
                    <a:pt x="421748" y="404916"/>
                    <a:pt x="419308" y="404916"/>
                  </a:cubicBezTo>
                  <a:cubicBezTo>
                    <a:pt x="418088" y="400208"/>
                    <a:pt x="414424" y="400208"/>
                    <a:pt x="413204" y="401777"/>
                  </a:cubicBezTo>
                  <a:cubicBezTo>
                    <a:pt x="413204" y="400208"/>
                    <a:pt x="414424" y="400208"/>
                    <a:pt x="414424" y="400208"/>
                  </a:cubicBezTo>
                  <a:lnTo>
                    <a:pt x="411984" y="400208"/>
                  </a:lnTo>
                  <a:cubicBezTo>
                    <a:pt x="411984" y="397069"/>
                    <a:pt x="416868" y="400208"/>
                    <a:pt x="416868" y="397069"/>
                  </a:cubicBezTo>
                  <a:lnTo>
                    <a:pt x="417668" y="398098"/>
                  </a:lnTo>
                  <a:lnTo>
                    <a:pt x="418304" y="397622"/>
                  </a:lnTo>
                  <a:lnTo>
                    <a:pt x="418088" y="397069"/>
                  </a:lnTo>
                  <a:lnTo>
                    <a:pt x="420316" y="396114"/>
                  </a:lnTo>
                  <a:close/>
                  <a:moveTo>
                    <a:pt x="401000" y="395499"/>
                  </a:moveTo>
                  <a:lnTo>
                    <a:pt x="404660" y="399160"/>
                  </a:lnTo>
                  <a:lnTo>
                    <a:pt x="402828" y="397330"/>
                  </a:lnTo>
                  <a:close/>
                  <a:moveTo>
                    <a:pt x="417472" y="390001"/>
                  </a:moveTo>
                  <a:lnTo>
                    <a:pt x="420220" y="390001"/>
                  </a:lnTo>
                  <a:lnTo>
                    <a:pt x="417472" y="392749"/>
                  </a:lnTo>
                  <a:close/>
                  <a:moveTo>
                    <a:pt x="393652" y="384591"/>
                  </a:moveTo>
                  <a:lnTo>
                    <a:pt x="393652" y="384717"/>
                  </a:lnTo>
                  <a:lnTo>
                    <a:pt x="393564" y="384672"/>
                  </a:lnTo>
                  <a:close/>
                  <a:moveTo>
                    <a:pt x="377192" y="384513"/>
                  </a:moveTo>
                  <a:cubicBezTo>
                    <a:pt x="377192" y="386344"/>
                    <a:pt x="377192" y="386344"/>
                    <a:pt x="377192" y="388174"/>
                  </a:cubicBezTo>
                  <a:lnTo>
                    <a:pt x="373528" y="388174"/>
                  </a:lnTo>
                  <a:close/>
                  <a:moveTo>
                    <a:pt x="392528" y="379473"/>
                  </a:moveTo>
                  <a:cubicBezTo>
                    <a:pt x="393216" y="379473"/>
                    <a:pt x="394128" y="379931"/>
                    <a:pt x="393672" y="380847"/>
                  </a:cubicBezTo>
                  <a:cubicBezTo>
                    <a:pt x="393672" y="379015"/>
                    <a:pt x="392756" y="382679"/>
                    <a:pt x="392756" y="380847"/>
                  </a:cubicBezTo>
                  <a:cubicBezTo>
                    <a:pt x="391384" y="379931"/>
                    <a:pt x="391840" y="379473"/>
                    <a:pt x="392528" y="379473"/>
                  </a:cubicBezTo>
                  <a:close/>
                  <a:moveTo>
                    <a:pt x="365376" y="379363"/>
                  </a:moveTo>
                  <a:lnTo>
                    <a:pt x="365564" y="380116"/>
                  </a:lnTo>
                  <a:lnTo>
                    <a:pt x="366072" y="379710"/>
                  </a:lnTo>
                  <a:close/>
                  <a:moveTo>
                    <a:pt x="363564" y="378459"/>
                  </a:moveTo>
                  <a:cubicBezTo>
                    <a:pt x="366072" y="378459"/>
                    <a:pt x="371088" y="379710"/>
                    <a:pt x="369832" y="382214"/>
                  </a:cubicBezTo>
                  <a:cubicBezTo>
                    <a:pt x="367324" y="382214"/>
                    <a:pt x="364816" y="379710"/>
                    <a:pt x="363564" y="380962"/>
                  </a:cubicBezTo>
                  <a:lnTo>
                    <a:pt x="364480" y="380629"/>
                  </a:lnTo>
                  <a:lnTo>
                    <a:pt x="365168" y="379259"/>
                  </a:lnTo>
                  <a:close/>
                  <a:moveTo>
                    <a:pt x="362544" y="362541"/>
                  </a:moveTo>
                  <a:cubicBezTo>
                    <a:pt x="363916" y="362541"/>
                    <a:pt x="366664" y="366202"/>
                    <a:pt x="366664" y="366202"/>
                  </a:cubicBezTo>
                  <a:cubicBezTo>
                    <a:pt x="365288" y="366202"/>
                    <a:pt x="363916" y="366202"/>
                    <a:pt x="363916" y="364372"/>
                  </a:cubicBezTo>
                  <a:cubicBezTo>
                    <a:pt x="362544" y="364372"/>
                    <a:pt x="362544" y="364372"/>
                    <a:pt x="362544" y="362541"/>
                  </a:cubicBezTo>
                  <a:close/>
                  <a:moveTo>
                    <a:pt x="296624" y="336169"/>
                  </a:moveTo>
                  <a:cubicBezTo>
                    <a:pt x="297540" y="335070"/>
                    <a:pt x="298456" y="335070"/>
                    <a:pt x="299372" y="336169"/>
                  </a:cubicBezTo>
                  <a:cubicBezTo>
                    <a:pt x="298456" y="336169"/>
                    <a:pt x="301204" y="338367"/>
                    <a:pt x="299372" y="338367"/>
                  </a:cubicBezTo>
                  <a:cubicBezTo>
                    <a:pt x="298456" y="335070"/>
                    <a:pt x="298456" y="339466"/>
                    <a:pt x="296624" y="336169"/>
                  </a:cubicBezTo>
                  <a:close/>
                  <a:moveTo>
                    <a:pt x="287092" y="315880"/>
                  </a:moveTo>
                  <a:lnTo>
                    <a:pt x="292104" y="315880"/>
                  </a:lnTo>
                  <a:lnTo>
                    <a:pt x="290852" y="318383"/>
                  </a:lnTo>
                  <a:cubicBezTo>
                    <a:pt x="292104" y="318383"/>
                    <a:pt x="293360" y="319635"/>
                    <a:pt x="294612" y="320886"/>
                  </a:cubicBezTo>
                  <a:cubicBezTo>
                    <a:pt x="295868" y="318383"/>
                    <a:pt x="300880" y="323389"/>
                    <a:pt x="302136" y="323389"/>
                  </a:cubicBezTo>
                  <a:cubicBezTo>
                    <a:pt x="302136" y="325892"/>
                    <a:pt x="305896" y="324641"/>
                    <a:pt x="304640" y="327144"/>
                  </a:cubicBezTo>
                  <a:cubicBezTo>
                    <a:pt x="305896" y="327144"/>
                    <a:pt x="307148" y="327144"/>
                    <a:pt x="307148" y="328396"/>
                  </a:cubicBezTo>
                  <a:lnTo>
                    <a:pt x="307772" y="326378"/>
                  </a:lnTo>
                  <a:lnTo>
                    <a:pt x="307612" y="326282"/>
                  </a:lnTo>
                  <a:lnTo>
                    <a:pt x="309444" y="324084"/>
                  </a:lnTo>
                  <a:cubicBezTo>
                    <a:pt x="309444" y="324084"/>
                    <a:pt x="309444" y="326282"/>
                    <a:pt x="311276" y="328480"/>
                  </a:cubicBezTo>
                  <a:lnTo>
                    <a:pt x="307804" y="326399"/>
                  </a:lnTo>
                  <a:lnTo>
                    <a:pt x="308404" y="327144"/>
                  </a:lnTo>
                  <a:lnTo>
                    <a:pt x="308404" y="328396"/>
                  </a:lnTo>
                  <a:cubicBezTo>
                    <a:pt x="309656" y="329647"/>
                    <a:pt x="310912" y="329647"/>
                    <a:pt x="312164" y="330899"/>
                  </a:cubicBezTo>
                  <a:cubicBezTo>
                    <a:pt x="312164" y="330899"/>
                    <a:pt x="313416" y="332150"/>
                    <a:pt x="314672" y="332150"/>
                  </a:cubicBezTo>
                  <a:cubicBezTo>
                    <a:pt x="317180" y="337157"/>
                    <a:pt x="324700" y="335905"/>
                    <a:pt x="328460" y="342163"/>
                  </a:cubicBezTo>
                  <a:cubicBezTo>
                    <a:pt x="327208" y="340911"/>
                    <a:pt x="325956" y="339660"/>
                    <a:pt x="325956" y="339660"/>
                  </a:cubicBezTo>
                  <a:cubicBezTo>
                    <a:pt x="329716" y="343415"/>
                    <a:pt x="330968" y="347169"/>
                    <a:pt x="334728" y="348421"/>
                  </a:cubicBezTo>
                  <a:lnTo>
                    <a:pt x="335984" y="345918"/>
                  </a:lnTo>
                  <a:cubicBezTo>
                    <a:pt x="338492" y="348421"/>
                    <a:pt x="341000" y="349672"/>
                    <a:pt x="343504" y="350924"/>
                  </a:cubicBezTo>
                  <a:lnTo>
                    <a:pt x="343504" y="349672"/>
                  </a:lnTo>
                  <a:cubicBezTo>
                    <a:pt x="347268" y="352176"/>
                    <a:pt x="354788" y="354679"/>
                    <a:pt x="354788" y="358434"/>
                  </a:cubicBezTo>
                  <a:cubicBezTo>
                    <a:pt x="356044" y="358434"/>
                    <a:pt x="359804" y="362188"/>
                    <a:pt x="361056" y="362188"/>
                  </a:cubicBezTo>
                  <a:lnTo>
                    <a:pt x="361056" y="364691"/>
                  </a:lnTo>
                  <a:cubicBezTo>
                    <a:pt x="363564" y="365943"/>
                    <a:pt x="366072" y="365943"/>
                    <a:pt x="367324" y="367195"/>
                  </a:cubicBezTo>
                  <a:cubicBezTo>
                    <a:pt x="369832" y="372201"/>
                    <a:pt x="376100" y="373452"/>
                    <a:pt x="379860" y="375956"/>
                  </a:cubicBezTo>
                  <a:lnTo>
                    <a:pt x="386132" y="378459"/>
                  </a:lnTo>
                  <a:cubicBezTo>
                    <a:pt x="383624" y="378459"/>
                    <a:pt x="386132" y="378459"/>
                    <a:pt x="387384" y="379710"/>
                  </a:cubicBezTo>
                  <a:cubicBezTo>
                    <a:pt x="388636" y="379710"/>
                    <a:pt x="391144" y="380962"/>
                    <a:pt x="392400" y="382214"/>
                  </a:cubicBezTo>
                  <a:lnTo>
                    <a:pt x="394904" y="383465"/>
                  </a:lnTo>
                  <a:lnTo>
                    <a:pt x="393652" y="384591"/>
                  </a:lnTo>
                  <a:lnTo>
                    <a:pt x="393652" y="383465"/>
                  </a:lnTo>
                  <a:cubicBezTo>
                    <a:pt x="393652" y="384717"/>
                    <a:pt x="392400" y="383465"/>
                    <a:pt x="391144" y="383465"/>
                  </a:cubicBezTo>
                  <a:lnTo>
                    <a:pt x="393564" y="384672"/>
                  </a:lnTo>
                  <a:lnTo>
                    <a:pt x="393340" y="384873"/>
                  </a:lnTo>
                  <a:cubicBezTo>
                    <a:pt x="393652" y="385655"/>
                    <a:pt x="394280" y="386594"/>
                    <a:pt x="393652" y="387220"/>
                  </a:cubicBezTo>
                  <a:lnTo>
                    <a:pt x="397412" y="388471"/>
                  </a:lnTo>
                  <a:cubicBezTo>
                    <a:pt x="397412" y="388471"/>
                    <a:pt x="394904" y="388471"/>
                    <a:pt x="396160" y="388471"/>
                  </a:cubicBezTo>
                  <a:cubicBezTo>
                    <a:pt x="397412" y="388471"/>
                    <a:pt x="401176" y="390975"/>
                    <a:pt x="402428" y="389723"/>
                  </a:cubicBezTo>
                  <a:cubicBezTo>
                    <a:pt x="402428" y="389723"/>
                    <a:pt x="402428" y="389723"/>
                    <a:pt x="402428" y="388471"/>
                  </a:cubicBezTo>
                  <a:cubicBezTo>
                    <a:pt x="404936" y="389723"/>
                    <a:pt x="404936" y="388471"/>
                    <a:pt x="404936" y="388471"/>
                  </a:cubicBezTo>
                  <a:lnTo>
                    <a:pt x="406976" y="390733"/>
                  </a:lnTo>
                  <a:lnTo>
                    <a:pt x="406488" y="390001"/>
                  </a:lnTo>
                  <a:lnTo>
                    <a:pt x="410148" y="392749"/>
                  </a:lnTo>
                  <a:cubicBezTo>
                    <a:pt x="408316" y="392749"/>
                    <a:pt x="408316" y="392749"/>
                    <a:pt x="408316" y="392749"/>
                  </a:cubicBezTo>
                  <a:lnTo>
                    <a:pt x="407924" y="392160"/>
                  </a:lnTo>
                  <a:lnTo>
                    <a:pt x="408696" y="394729"/>
                  </a:lnTo>
                  <a:cubicBezTo>
                    <a:pt x="408696" y="389723"/>
                    <a:pt x="414964" y="397232"/>
                    <a:pt x="414964" y="394729"/>
                  </a:cubicBezTo>
                  <a:cubicBezTo>
                    <a:pt x="416220" y="397232"/>
                    <a:pt x="416220" y="394729"/>
                    <a:pt x="416220" y="397232"/>
                  </a:cubicBezTo>
                  <a:lnTo>
                    <a:pt x="409232" y="396236"/>
                  </a:lnTo>
                  <a:lnTo>
                    <a:pt x="409232" y="399160"/>
                  </a:lnTo>
                  <a:lnTo>
                    <a:pt x="406488" y="397330"/>
                  </a:lnTo>
                  <a:lnTo>
                    <a:pt x="406944" y="397026"/>
                  </a:lnTo>
                  <a:lnTo>
                    <a:pt x="406032" y="396920"/>
                  </a:lnTo>
                  <a:cubicBezTo>
                    <a:pt x="404936" y="395981"/>
                    <a:pt x="403680" y="394729"/>
                    <a:pt x="402428" y="394729"/>
                  </a:cubicBezTo>
                  <a:cubicBezTo>
                    <a:pt x="404936" y="394729"/>
                    <a:pt x="406188" y="395981"/>
                    <a:pt x="406188" y="395981"/>
                  </a:cubicBezTo>
                  <a:lnTo>
                    <a:pt x="406188" y="394729"/>
                  </a:lnTo>
                  <a:lnTo>
                    <a:pt x="399112" y="392711"/>
                  </a:lnTo>
                  <a:lnTo>
                    <a:pt x="399164" y="392749"/>
                  </a:lnTo>
                  <a:cubicBezTo>
                    <a:pt x="397332" y="392749"/>
                    <a:pt x="397332" y="392749"/>
                    <a:pt x="397332" y="392749"/>
                  </a:cubicBezTo>
                  <a:lnTo>
                    <a:pt x="397228" y="392595"/>
                  </a:lnTo>
                  <a:lnTo>
                    <a:pt x="397100" y="392852"/>
                  </a:lnTo>
                  <a:cubicBezTo>
                    <a:pt x="396160" y="392852"/>
                    <a:pt x="394904" y="392852"/>
                    <a:pt x="394904" y="393478"/>
                  </a:cubicBezTo>
                  <a:lnTo>
                    <a:pt x="397412" y="394729"/>
                  </a:lnTo>
                  <a:cubicBezTo>
                    <a:pt x="397412" y="395981"/>
                    <a:pt x="394904" y="394729"/>
                    <a:pt x="394904" y="394729"/>
                  </a:cubicBezTo>
                  <a:cubicBezTo>
                    <a:pt x="389892" y="390975"/>
                    <a:pt x="379860" y="385968"/>
                    <a:pt x="379860" y="383465"/>
                  </a:cubicBezTo>
                  <a:cubicBezTo>
                    <a:pt x="379860" y="384717"/>
                    <a:pt x="382368" y="385968"/>
                    <a:pt x="383624" y="385968"/>
                  </a:cubicBezTo>
                  <a:lnTo>
                    <a:pt x="381116" y="383465"/>
                  </a:lnTo>
                  <a:cubicBezTo>
                    <a:pt x="383624" y="384717"/>
                    <a:pt x="383624" y="387220"/>
                    <a:pt x="387384" y="388471"/>
                  </a:cubicBezTo>
                  <a:cubicBezTo>
                    <a:pt x="387384" y="387220"/>
                    <a:pt x="389892" y="385968"/>
                    <a:pt x="388636" y="383465"/>
                  </a:cubicBezTo>
                  <a:cubicBezTo>
                    <a:pt x="384876" y="378459"/>
                    <a:pt x="382368" y="383465"/>
                    <a:pt x="376100" y="379710"/>
                  </a:cubicBezTo>
                  <a:cubicBezTo>
                    <a:pt x="374848" y="379710"/>
                    <a:pt x="378608" y="378459"/>
                    <a:pt x="374848" y="377207"/>
                  </a:cubicBezTo>
                  <a:cubicBezTo>
                    <a:pt x="369832" y="375956"/>
                    <a:pt x="366072" y="375956"/>
                    <a:pt x="363564" y="378459"/>
                  </a:cubicBezTo>
                  <a:lnTo>
                    <a:pt x="362312" y="375956"/>
                  </a:lnTo>
                  <a:cubicBezTo>
                    <a:pt x="358548" y="373452"/>
                    <a:pt x="356044" y="370949"/>
                    <a:pt x="352280" y="368446"/>
                  </a:cubicBezTo>
                  <a:cubicBezTo>
                    <a:pt x="352280" y="367195"/>
                    <a:pt x="352280" y="365943"/>
                    <a:pt x="352280" y="365943"/>
                  </a:cubicBezTo>
                  <a:cubicBezTo>
                    <a:pt x="349772" y="365943"/>
                    <a:pt x="344760" y="365943"/>
                    <a:pt x="344760" y="368446"/>
                  </a:cubicBezTo>
                  <a:cubicBezTo>
                    <a:pt x="342252" y="365943"/>
                    <a:pt x="343504" y="364691"/>
                    <a:pt x="341000" y="364691"/>
                  </a:cubicBezTo>
                  <a:cubicBezTo>
                    <a:pt x="342252" y="368446"/>
                    <a:pt x="339744" y="363440"/>
                    <a:pt x="338492" y="364691"/>
                  </a:cubicBezTo>
                  <a:cubicBezTo>
                    <a:pt x="335984" y="363440"/>
                    <a:pt x="338492" y="363440"/>
                    <a:pt x="337236" y="362188"/>
                  </a:cubicBezTo>
                  <a:lnTo>
                    <a:pt x="335984" y="362188"/>
                  </a:lnTo>
                  <a:cubicBezTo>
                    <a:pt x="334728" y="359685"/>
                    <a:pt x="339744" y="360937"/>
                    <a:pt x="339744" y="358434"/>
                  </a:cubicBezTo>
                  <a:lnTo>
                    <a:pt x="336956" y="352864"/>
                  </a:lnTo>
                  <a:lnTo>
                    <a:pt x="335084" y="355673"/>
                  </a:lnTo>
                  <a:lnTo>
                    <a:pt x="335084" y="354301"/>
                  </a:lnTo>
                  <a:lnTo>
                    <a:pt x="336808" y="352574"/>
                  </a:lnTo>
                  <a:lnTo>
                    <a:pt x="335984" y="350924"/>
                  </a:lnTo>
                  <a:cubicBezTo>
                    <a:pt x="334728" y="352176"/>
                    <a:pt x="329716" y="358434"/>
                    <a:pt x="329716" y="362188"/>
                  </a:cubicBezTo>
                  <a:lnTo>
                    <a:pt x="328460" y="358434"/>
                  </a:lnTo>
                  <a:cubicBezTo>
                    <a:pt x="327208" y="356557"/>
                    <a:pt x="325642" y="355931"/>
                    <a:pt x="324230" y="355461"/>
                  </a:cubicBezTo>
                  <a:lnTo>
                    <a:pt x="320944" y="353430"/>
                  </a:lnTo>
                  <a:lnTo>
                    <a:pt x="323448" y="354679"/>
                  </a:lnTo>
                  <a:lnTo>
                    <a:pt x="320940" y="353427"/>
                  </a:lnTo>
                  <a:lnTo>
                    <a:pt x="320944" y="353430"/>
                  </a:lnTo>
                  <a:lnTo>
                    <a:pt x="318432" y="352176"/>
                  </a:lnTo>
                  <a:cubicBezTo>
                    <a:pt x="318432" y="352176"/>
                    <a:pt x="322192" y="350924"/>
                    <a:pt x="322192" y="348421"/>
                  </a:cubicBezTo>
                  <a:cubicBezTo>
                    <a:pt x="318432" y="345918"/>
                    <a:pt x="312164" y="345918"/>
                    <a:pt x="310912" y="348421"/>
                  </a:cubicBezTo>
                  <a:lnTo>
                    <a:pt x="318432" y="350924"/>
                  </a:lnTo>
                  <a:cubicBezTo>
                    <a:pt x="318432" y="352176"/>
                    <a:pt x="313416" y="348421"/>
                    <a:pt x="312164" y="350924"/>
                  </a:cubicBezTo>
                  <a:lnTo>
                    <a:pt x="307148" y="345918"/>
                  </a:lnTo>
                  <a:cubicBezTo>
                    <a:pt x="307148" y="345918"/>
                    <a:pt x="309656" y="348421"/>
                    <a:pt x="309656" y="345918"/>
                  </a:cubicBezTo>
                  <a:cubicBezTo>
                    <a:pt x="307148" y="344666"/>
                    <a:pt x="308404" y="344666"/>
                    <a:pt x="307148" y="343415"/>
                  </a:cubicBezTo>
                  <a:cubicBezTo>
                    <a:pt x="312164" y="343415"/>
                    <a:pt x="320940" y="343415"/>
                    <a:pt x="323448" y="342163"/>
                  </a:cubicBezTo>
                  <a:lnTo>
                    <a:pt x="320940" y="339660"/>
                  </a:lnTo>
                  <a:cubicBezTo>
                    <a:pt x="315924" y="337157"/>
                    <a:pt x="308404" y="339660"/>
                    <a:pt x="305896" y="340911"/>
                  </a:cubicBezTo>
                  <a:cubicBezTo>
                    <a:pt x="303388" y="339660"/>
                    <a:pt x="307148" y="337157"/>
                    <a:pt x="308404" y="337157"/>
                  </a:cubicBezTo>
                  <a:cubicBezTo>
                    <a:pt x="303388" y="333402"/>
                    <a:pt x="300880" y="338408"/>
                    <a:pt x="295868" y="334654"/>
                  </a:cubicBezTo>
                  <a:lnTo>
                    <a:pt x="297120" y="335905"/>
                  </a:lnTo>
                  <a:cubicBezTo>
                    <a:pt x="295868" y="335905"/>
                    <a:pt x="292104" y="332150"/>
                    <a:pt x="292104" y="332150"/>
                  </a:cubicBezTo>
                  <a:cubicBezTo>
                    <a:pt x="292104" y="330899"/>
                    <a:pt x="293360" y="329647"/>
                    <a:pt x="294612" y="329647"/>
                  </a:cubicBezTo>
                  <a:lnTo>
                    <a:pt x="288344" y="329647"/>
                  </a:lnTo>
                  <a:cubicBezTo>
                    <a:pt x="289596" y="329647"/>
                    <a:pt x="290852" y="327144"/>
                    <a:pt x="292104" y="325892"/>
                  </a:cubicBezTo>
                  <a:cubicBezTo>
                    <a:pt x="290852" y="324641"/>
                    <a:pt x="287092" y="327144"/>
                    <a:pt x="287092" y="328396"/>
                  </a:cubicBezTo>
                  <a:cubicBezTo>
                    <a:pt x="285836" y="324641"/>
                    <a:pt x="285836" y="325892"/>
                    <a:pt x="284584" y="322138"/>
                  </a:cubicBezTo>
                  <a:cubicBezTo>
                    <a:pt x="284584" y="320886"/>
                    <a:pt x="283328" y="324641"/>
                    <a:pt x="283328" y="324641"/>
                  </a:cubicBezTo>
                  <a:cubicBezTo>
                    <a:pt x="280824" y="324641"/>
                    <a:pt x="280824" y="323389"/>
                    <a:pt x="279568" y="322138"/>
                  </a:cubicBezTo>
                  <a:cubicBezTo>
                    <a:pt x="283328" y="323389"/>
                    <a:pt x="284584" y="317131"/>
                    <a:pt x="287092" y="315880"/>
                  </a:cubicBezTo>
                  <a:close/>
                  <a:moveTo>
                    <a:pt x="248424" y="294142"/>
                  </a:moveTo>
                  <a:lnTo>
                    <a:pt x="250732" y="294603"/>
                  </a:lnTo>
                  <a:lnTo>
                    <a:pt x="250732" y="296063"/>
                  </a:lnTo>
                  <a:close/>
                  <a:moveTo>
                    <a:pt x="244464" y="290848"/>
                  </a:moveTo>
                  <a:lnTo>
                    <a:pt x="248424" y="294142"/>
                  </a:lnTo>
                  <a:lnTo>
                    <a:pt x="244464" y="293351"/>
                  </a:lnTo>
                  <a:cubicBezTo>
                    <a:pt x="244464" y="293351"/>
                    <a:pt x="245720" y="292100"/>
                    <a:pt x="244464" y="290848"/>
                  </a:cubicBezTo>
                  <a:close/>
                  <a:moveTo>
                    <a:pt x="236944" y="274578"/>
                  </a:moveTo>
                  <a:lnTo>
                    <a:pt x="236968" y="274652"/>
                  </a:lnTo>
                  <a:lnTo>
                    <a:pt x="237092" y="274652"/>
                  </a:lnTo>
                  <a:close/>
                  <a:moveTo>
                    <a:pt x="167992" y="222011"/>
                  </a:moveTo>
                  <a:lnTo>
                    <a:pt x="168932" y="222637"/>
                  </a:lnTo>
                  <a:lnTo>
                    <a:pt x="169244" y="223263"/>
                  </a:lnTo>
                  <a:cubicBezTo>
                    <a:pt x="167992" y="222011"/>
                    <a:pt x="167992" y="222011"/>
                    <a:pt x="167992" y="222011"/>
                  </a:cubicBezTo>
                  <a:close/>
                  <a:moveTo>
                    <a:pt x="97016" y="121596"/>
                  </a:moveTo>
                  <a:lnTo>
                    <a:pt x="97788" y="121706"/>
                  </a:lnTo>
                  <a:lnTo>
                    <a:pt x="97788" y="121885"/>
                  </a:lnTo>
                  <a:close/>
                  <a:moveTo>
                    <a:pt x="97788" y="120633"/>
                  </a:moveTo>
                  <a:lnTo>
                    <a:pt x="99040" y="121885"/>
                  </a:lnTo>
                  <a:lnTo>
                    <a:pt x="97788" y="121706"/>
                  </a:lnTo>
                  <a:close/>
                  <a:moveTo>
                    <a:pt x="3760" y="6739"/>
                  </a:moveTo>
                  <a:lnTo>
                    <a:pt x="5500" y="8350"/>
                  </a:lnTo>
                  <a:lnTo>
                    <a:pt x="5956" y="8773"/>
                  </a:lnTo>
                  <a:cubicBezTo>
                    <a:pt x="6896" y="10181"/>
                    <a:pt x="8148" y="11746"/>
                    <a:pt x="10028" y="11746"/>
                  </a:cubicBezTo>
                  <a:lnTo>
                    <a:pt x="11284" y="18004"/>
                  </a:lnTo>
                  <a:cubicBezTo>
                    <a:pt x="12536" y="16752"/>
                    <a:pt x="13792" y="16752"/>
                    <a:pt x="12536" y="16752"/>
                  </a:cubicBezTo>
                  <a:cubicBezTo>
                    <a:pt x="13792" y="16752"/>
                    <a:pt x="15044" y="19255"/>
                    <a:pt x="13792" y="16752"/>
                  </a:cubicBezTo>
                  <a:cubicBezTo>
                    <a:pt x="18804" y="30519"/>
                    <a:pt x="32596" y="41784"/>
                    <a:pt x="40116" y="54299"/>
                  </a:cubicBezTo>
                  <a:cubicBezTo>
                    <a:pt x="40116" y="55551"/>
                    <a:pt x="40116" y="54299"/>
                    <a:pt x="40116" y="53048"/>
                  </a:cubicBezTo>
                  <a:cubicBezTo>
                    <a:pt x="40116" y="56802"/>
                    <a:pt x="42624" y="55551"/>
                    <a:pt x="43880" y="55551"/>
                  </a:cubicBezTo>
                  <a:lnTo>
                    <a:pt x="43880" y="60557"/>
                  </a:lnTo>
                  <a:cubicBezTo>
                    <a:pt x="46384" y="61809"/>
                    <a:pt x="46384" y="60557"/>
                    <a:pt x="46384" y="59306"/>
                  </a:cubicBezTo>
                  <a:cubicBezTo>
                    <a:pt x="51400" y="64312"/>
                    <a:pt x="53908" y="73073"/>
                    <a:pt x="58924" y="76828"/>
                  </a:cubicBezTo>
                  <a:cubicBezTo>
                    <a:pt x="60176" y="78079"/>
                    <a:pt x="57668" y="76828"/>
                    <a:pt x="57668" y="79331"/>
                  </a:cubicBezTo>
                  <a:cubicBezTo>
                    <a:pt x="57668" y="74325"/>
                    <a:pt x="63936" y="84337"/>
                    <a:pt x="63936" y="81834"/>
                  </a:cubicBezTo>
                  <a:cubicBezTo>
                    <a:pt x="63936" y="85589"/>
                    <a:pt x="70204" y="89344"/>
                    <a:pt x="65192" y="90595"/>
                  </a:cubicBezTo>
                  <a:cubicBezTo>
                    <a:pt x="67700" y="94350"/>
                    <a:pt x="68952" y="91847"/>
                    <a:pt x="67700" y="90595"/>
                  </a:cubicBezTo>
                  <a:cubicBezTo>
                    <a:pt x="70204" y="94350"/>
                    <a:pt x="71460" y="95601"/>
                    <a:pt x="75220" y="98105"/>
                  </a:cubicBezTo>
                  <a:cubicBezTo>
                    <a:pt x="75220" y="99356"/>
                    <a:pt x="86504" y="109369"/>
                    <a:pt x="85248" y="114375"/>
                  </a:cubicBezTo>
                  <a:cubicBezTo>
                    <a:pt x="86504" y="110620"/>
                    <a:pt x="86504" y="113124"/>
                    <a:pt x="89012" y="114375"/>
                  </a:cubicBezTo>
                  <a:lnTo>
                    <a:pt x="89012" y="111872"/>
                  </a:lnTo>
                  <a:lnTo>
                    <a:pt x="91516" y="115627"/>
                  </a:lnTo>
                  <a:cubicBezTo>
                    <a:pt x="92772" y="115627"/>
                    <a:pt x="92772" y="115627"/>
                    <a:pt x="92772" y="115627"/>
                  </a:cubicBezTo>
                  <a:cubicBezTo>
                    <a:pt x="92772" y="116878"/>
                    <a:pt x="91516" y="116878"/>
                    <a:pt x="92772" y="118130"/>
                  </a:cubicBezTo>
                  <a:cubicBezTo>
                    <a:pt x="94024" y="120007"/>
                    <a:pt x="94652" y="120633"/>
                    <a:pt x="95280" y="120946"/>
                  </a:cubicBezTo>
                  <a:lnTo>
                    <a:pt x="97016" y="121596"/>
                  </a:lnTo>
                  <a:lnTo>
                    <a:pt x="96844" y="121572"/>
                  </a:lnTo>
                  <a:cubicBezTo>
                    <a:pt x="95904" y="121259"/>
                    <a:pt x="95280" y="121259"/>
                    <a:pt x="96532" y="123136"/>
                  </a:cubicBezTo>
                  <a:cubicBezTo>
                    <a:pt x="97788" y="123136"/>
                    <a:pt x="100292" y="124388"/>
                    <a:pt x="100292" y="125639"/>
                  </a:cubicBezTo>
                  <a:cubicBezTo>
                    <a:pt x="99040" y="123136"/>
                    <a:pt x="97788" y="125639"/>
                    <a:pt x="99040" y="125639"/>
                  </a:cubicBezTo>
                  <a:lnTo>
                    <a:pt x="100292" y="129394"/>
                  </a:lnTo>
                  <a:lnTo>
                    <a:pt x="101548" y="126891"/>
                  </a:lnTo>
                  <a:cubicBezTo>
                    <a:pt x="109068" y="134400"/>
                    <a:pt x="114084" y="144413"/>
                    <a:pt x="122860" y="153174"/>
                  </a:cubicBezTo>
                  <a:cubicBezTo>
                    <a:pt x="120352" y="154426"/>
                    <a:pt x="127876" y="159432"/>
                    <a:pt x="125368" y="159432"/>
                  </a:cubicBezTo>
                  <a:cubicBezTo>
                    <a:pt x="122860" y="156929"/>
                    <a:pt x="122860" y="161935"/>
                    <a:pt x="125368" y="163187"/>
                  </a:cubicBezTo>
                  <a:cubicBezTo>
                    <a:pt x="124112" y="160684"/>
                    <a:pt x="130380" y="164438"/>
                    <a:pt x="126620" y="159432"/>
                  </a:cubicBezTo>
                  <a:lnTo>
                    <a:pt x="130380" y="161935"/>
                  </a:lnTo>
                  <a:cubicBezTo>
                    <a:pt x="136652" y="160684"/>
                    <a:pt x="137904" y="171948"/>
                    <a:pt x="144172" y="174451"/>
                  </a:cubicBezTo>
                  <a:cubicBezTo>
                    <a:pt x="144172" y="174451"/>
                    <a:pt x="144172" y="174451"/>
                    <a:pt x="142920" y="174451"/>
                  </a:cubicBezTo>
                  <a:cubicBezTo>
                    <a:pt x="149188" y="178206"/>
                    <a:pt x="151696" y="185715"/>
                    <a:pt x="152948" y="186967"/>
                  </a:cubicBezTo>
                  <a:lnTo>
                    <a:pt x="151696" y="188218"/>
                  </a:lnTo>
                  <a:cubicBezTo>
                    <a:pt x="157964" y="190721"/>
                    <a:pt x="157964" y="190721"/>
                    <a:pt x="161724" y="195728"/>
                  </a:cubicBezTo>
                  <a:lnTo>
                    <a:pt x="160468" y="195728"/>
                  </a:lnTo>
                  <a:cubicBezTo>
                    <a:pt x="162976" y="195728"/>
                    <a:pt x="164232" y="196979"/>
                    <a:pt x="167992" y="200734"/>
                  </a:cubicBezTo>
                  <a:lnTo>
                    <a:pt x="166740" y="200734"/>
                  </a:lnTo>
                  <a:lnTo>
                    <a:pt x="171752" y="204489"/>
                  </a:lnTo>
                  <a:cubicBezTo>
                    <a:pt x="167992" y="208244"/>
                    <a:pt x="181784" y="210747"/>
                    <a:pt x="179276" y="215754"/>
                  </a:cubicBezTo>
                  <a:cubicBezTo>
                    <a:pt x="181784" y="215754"/>
                    <a:pt x="184288" y="219508"/>
                    <a:pt x="186796" y="220760"/>
                  </a:cubicBezTo>
                  <a:cubicBezTo>
                    <a:pt x="190556" y="220760"/>
                    <a:pt x="191812" y="225766"/>
                    <a:pt x="193064" y="228269"/>
                  </a:cubicBezTo>
                  <a:cubicBezTo>
                    <a:pt x="195572" y="229521"/>
                    <a:pt x="195572" y="228269"/>
                    <a:pt x="195572" y="227018"/>
                  </a:cubicBezTo>
                  <a:cubicBezTo>
                    <a:pt x="195572" y="230772"/>
                    <a:pt x="204348" y="232024"/>
                    <a:pt x="204348" y="234527"/>
                  </a:cubicBezTo>
                  <a:cubicBezTo>
                    <a:pt x="205600" y="235779"/>
                    <a:pt x="204348" y="235779"/>
                    <a:pt x="204348" y="237030"/>
                  </a:cubicBezTo>
                  <a:cubicBezTo>
                    <a:pt x="206856" y="239534"/>
                    <a:pt x="205600" y="233276"/>
                    <a:pt x="208108" y="238282"/>
                  </a:cubicBezTo>
                  <a:lnTo>
                    <a:pt x="206856" y="238282"/>
                  </a:lnTo>
                  <a:cubicBezTo>
                    <a:pt x="208108" y="239534"/>
                    <a:pt x="206856" y="245791"/>
                    <a:pt x="209364" y="247043"/>
                  </a:cubicBezTo>
                  <a:lnTo>
                    <a:pt x="209364" y="245791"/>
                  </a:lnTo>
                  <a:cubicBezTo>
                    <a:pt x="211872" y="247043"/>
                    <a:pt x="211872" y="254552"/>
                    <a:pt x="215632" y="252049"/>
                  </a:cubicBezTo>
                  <a:lnTo>
                    <a:pt x="215632" y="250798"/>
                  </a:lnTo>
                  <a:cubicBezTo>
                    <a:pt x="219392" y="257056"/>
                    <a:pt x="218140" y="252049"/>
                    <a:pt x="221900" y="258307"/>
                  </a:cubicBezTo>
                  <a:cubicBezTo>
                    <a:pt x="223152" y="259559"/>
                    <a:pt x="223152" y="262062"/>
                    <a:pt x="225660" y="260810"/>
                  </a:cubicBezTo>
                  <a:cubicBezTo>
                    <a:pt x="228168" y="263314"/>
                    <a:pt x="228168" y="263314"/>
                    <a:pt x="230676" y="265817"/>
                  </a:cubicBezTo>
                  <a:lnTo>
                    <a:pt x="233184" y="267068"/>
                  </a:lnTo>
                  <a:cubicBezTo>
                    <a:pt x="234436" y="265817"/>
                    <a:pt x="239452" y="272075"/>
                    <a:pt x="240704" y="273326"/>
                  </a:cubicBezTo>
                  <a:cubicBezTo>
                    <a:pt x="238196" y="272075"/>
                    <a:pt x="239452" y="273326"/>
                    <a:pt x="239452" y="274578"/>
                  </a:cubicBezTo>
                  <a:cubicBezTo>
                    <a:pt x="241960" y="274578"/>
                    <a:pt x="241960" y="274578"/>
                    <a:pt x="243212" y="277081"/>
                  </a:cubicBezTo>
                  <a:cubicBezTo>
                    <a:pt x="244464" y="275829"/>
                    <a:pt x="246972" y="273326"/>
                    <a:pt x="250732" y="277081"/>
                  </a:cubicBezTo>
                  <a:cubicBezTo>
                    <a:pt x="250732" y="278332"/>
                    <a:pt x="249480" y="277081"/>
                    <a:pt x="249480" y="279584"/>
                  </a:cubicBezTo>
                  <a:cubicBezTo>
                    <a:pt x="253240" y="279584"/>
                    <a:pt x="253240" y="282087"/>
                    <a:pt x="257004" y="284590"/>
                  </a:cubicBezTo>
                  <a:cubicBezTo>
                    <a:pt x="255748" y="283339"/>
                    <a:pt x="255748" y="285842"/>
                    <a:pt x="255748" y="285842"/>
                  </a:cubicBezTo>
                  <a:cubicBezTo>
                    <a:pt x="257004" y="284590"/>
                    <a:pt x="258256" y="292100"/>
                    <a:pt x="259508" y="288345"/>
                  </a:cubicBezTo>
                  <a:cubicBezTo>
                    <a:pt x="264524" y="295855"/>
                    <a:pt x="277060" y="303364"/>
                    <a:pt x="277060" y="307119"/>
                  </a:cubicBezTo>
                  <a:cubicBezTo>
                    <a:pt x="277060" y="308370"/>
                    <a:pt x="280824" y="308370"/>
                    <a:pt x="280824" y="309622"/>
                  </a:cubicBezTo>
                  <a:cubicBezTo>
                    <a:pt x="284584" y="310874"/>
                    <a:pt x="283328" y="310874"/>
                    <a:pt x="288344" y="313377"/>
                  </a:cubicBezTo>
                  <a:cubicBezTo>
                    <a:pt x="287092" y="313377"/>
                    <a:pt x="287092" y="313377"/>
                    <a:pt x="287092" y="315880"/>
                  </a:cubicBezTo>
                  <a:lnTo>
                    <a:pt x="278132" y="316774"/>
                  </a:lnTo>
                  <a:lnTo>
                    <a:pt x="277952" y="317494"/>
                  </a:lnTo>
                  <a:lnTo>
                    <a:pt x="277036" y="316884"/>
                  </a:lnTo>
                  <a:lnTo>
                    <a:pt x="274552" y="317131"/>
                  </a:lnTo>
                  <a:lnTo>
                    <a:pt x="275696" y="315991"/>
                  </a:lnTo>
                  <a:lnTo>
                    <a:pt x="274652" y="315296"/>
                  </a:lnTo>
                  <a:lnTo>
                    <a:pt x="276316" y="314465"/>
                  </a:lnTo>
                  <a:lnTo>
                    <a:pt x="270636" y="313220"/>
                  </a:lnTo>
                  <a:cubicBezTo>
                    <a:pt x="267972" y="311499"/>
                    <a:pt x="265152" y="308996"/>
                    <a:pt x="263272" y="307119"/>
                  </a:cubicBezTo>
                  <a:lnTo>
                    <a:pt x="264524" y="307119"/>
                  </a:lnTo>
                  <a:lnTo>
                    <a:pt x="262016" y="304616"/>
                  </a:lnTo>
                  <a:lnTo>
                    <a:pt x="258412" y="302738"/>
                  </a:lnTo>
                  <a:cubicBezTo>
                    <a:pt x="257004" y="302738"/>
                    <a:pt x="255748" y="302738"/>
                    <a:pt x="255748" y="300861"/>
                  </a:cubicBezTo>
                  <a:cubicBezTo>
                    <a:pt x="257004" y="303364"/>
                    <a:pt x="258256" y="302112"/>
                    <a:pt x="258256" y="300861"/>
                  </a:cubicBezTo>
                  <a:cubicBezTo>
                    <a:pt x="257004" y="300861"/>
                    <a:pt x="253240" y="295855"/>
                    <a:pt x="250732" y="299609"/>
                  </a:cubicBezTo>
                  <a:lnTo>
                    <a:pt x="250732" y="296063"/>
                  </a:lnTo>
                  <a:lnTo>
                    <a:pt x="251988" y="297106"/>
                  </a:lnTo>
                  <a:cubicBezTo>
                    <a:pt x="253240" y="294603"/>
                    <a:pt x="253240" y="293351"/>
                    <a:pt x="255748" y="293351"/>
                  </a:cubicBezTo>
                  <a:cubicBezTo>
                    <a:pt x="249480" y="289597"/>
                    <a:pt x="244464" y="289597"/>
                    <a:pt x="239452" y="288345"/>
                  </a:cubicBezTo>
                  <a:lnTo>
                    <a:pt x="235688" y="283339"/>
                  </a:lnTo>
                  <a:lnTo>
                    <a:pt x="235688" y="280836"/>
                  </a:lnTo>
                  <a:cubicBezTo>
                    <a:pt x="235688" y="280836"/>
                    <a:pt x="234436" y="280836"/>
                    <a:pt x="234436" y="279584"/>
                  </a:cubicBezTo>
                  <a:cubicBezTo>
                    <a:pt x="234436" y="279584"/>
                    <a:pt x="236944" y="279584"/>
                    <a:pt x="238196" y="279584"/>
                  </a:cubicBezTo>
                  <a:cubicBezTo>
                    <a:pt x="238196" y="279584"/>
                    <a:pt x="238196" y="279584"/>
                    <a:pt x="238196" y="280836"/>
                  </a:cubicBezTo>
                  <a:cubicBezTo>
                    <a:pt x="239452" y="280836"/>
                    <a:pt x="241960" y="280836"/>
                    <a:pt x="240704" y="279584"/>
                  </a:cubicBezTo>
                  <a:cubicBezTo>
                    <a:pt x="240704" y="278332"/>
                    <a:pt x="239452" y="278332"/>
                    <a:pt x="239452" y="278332"/>
                  </a:cubicBezTo>
                  <a:cubicBezTo>
                    <a:pt x="240704" y="278332"/>
                    <a:pt x="241960" y="278332"/>
                    <a:pt x="241960" y="277081"/>
                  </a:cubicBezTo>
                  <a:lnTo>
                    <a:pt x="238332" y="275272"/>
                  </a:lnTo>
                  <a:lnTo>
                    <a:pt x="237464" y="276140"/>
                  </a:lnTo>
                  <a:lnTo>
                    <a:pt x="238196" y="278332"/>
                  </a:lnTo>
                  <a:cubicBezTo>
                    <a:pt x="235688" y="277081"/>
                    <a:pt x="230676" y="277081"/>
                    <a:pt x="231928" y="279584"/>
                  </a:cubicBezTo>
                  <a:lnTo>
                    <a:pt x="231076" y="277029"/>
                  </a:lnTo>
                  <a:lnTo>
                    <a:pt x="230676" y="275829"/>
                  </a:lnTo>
                  <a:cubicBezTo>
                    <a:pt x="225660" y="274578"/>
                    <a:pt x="226916" y="274578"/>
                    <a:pt x="221900" y="273326"/>
                  </a:cubicBezTo>
                  <a:cubicBezTo>
                    <a:pt x="221900" y="272075"/>
                    <a:pt x="223152" y="272075"/>
                    <a:pt x="223152" y="272075"/>
                  </a:cubicBezTo>
                  <a:cubicBezTo>
                    <a:pt x="219392" y="270823"/>
                    <a:pt x="219392" y="263314"/>
                    <a:pt x="216884" y="264565"/>
                  </a:cubicBezTo>
                  <a:cubicBezTo>
                    <a:pt x="214376" y="263314"/>
                    <a:pt x="214376" y="265817"/>
                    <a:pt x="213124" y="264565"/>
                  </a:cubicBezTo>
                  <a:lnTo>
                    <a:pt x="210616" y="263314"/>
                  </a:lnTo>
                  <a:cubicBezTo>
                    <a:pt x="210616" y="262062"/>
                    <a:pt x="213124" y="264565"/>
                    <a:pt x="211872" y="260810"/>
                  </a:cubicBezTo>
                  <a:cubicBezTo>
                    <a:pt x="208108" y="259559"/>
                    <a:pt x="205600" y="258307"/>
                    <a:pt x="203096" y="255804"/>
                  </a:cubicBezTo>
                  <a:cubicBezTo>
                    <a:pt x="199332" y="252049"/>
                    <a:pt x="203096" y="259559"/>
                    <a:pt x="199332" y="255804"/>
                  </a:cubicBezTo>
                  <a:cubicBezTo>
                    <a:pt x="199332" y="254552"/>
                    <a:pt x="200588" y="253301"/>
                    <a:pt x="199332" y="250798"/>
                  </a:cubicBezTo>
                  <a:lnTo>
                    <a:pt x="194972" y="250798"/>
                  </a:lnTo>
                  <a:lnTo>
                    <a:pt x="194320" y="250798"/>
                  </a:lnTo>
                  <a:lnTo>
                    <a:pt x="194692" y="250425"/>
                  </a:lnTo>
                  <a:lnTo>
                    <a:pt x="195572" y="249546"/>
                  </a:lnTo>
                  <a:cubicBezTo>
                    <a:pt x="194320" y="248295"/>
                    <a:pt x="193064" y="247043"/>
                    <a:pt x="194320" y="245791"/>
                  </a:cubicBezTo>
                  <a:cubicBezTo>
                    <a:pt x="191812" y="244540"/>
                    <a:pt x="191812" y="244540"/>
                    <a:pt x="191812" y="243288"/>
                  </a:cubicBezTo>
                  <a:cubicBezTo>
                    <a:pt x="188052" y="242037"/>
                    <a:pt x="190556" y="248295"/>
                    <a:pt x="190556" y="248295"/>
                  </a:cubicBezTo>
                  <a:cubicBezTo>
                    <a:pt x="188052" y="245791"/>
                    <a:pt x="185544" y="244540"/>
                    <a:pt x="186796" y="242037"/>
                  </a:cubicBezTo>
                  <a:lnTo>
                    <a:pt x="189304" y="243288"/>
                  </a:lnTo>
                  <a:cubicBezTo>
                    <a:pt x="186796" y="237030"/>
                    <a:pt x="183036" y="240785"/>
                    <a:pt x="184288" y="235779"/>
                  </a:cubicBezTo>
                  <a:cubicBezTo>
                    <a:pt x="185544" y="238282"/>
                    <a:pt x="188052" y="238282"/>
                    <a:pt x="188052" y="237030"/>
                  </a:cubicBezTo>
                  <a:lnTo>
                    <a:pt x="185544" y="235779"/>
                  </a:lnTo>
                  <a:cubicBezTo>
                    <a:pt x="185544" y="234527"/>
                    <a:pt x="186796" y="235779"/>
                    <a:pt x="185544" y="234527"/>
                  </a:cubicBezTo>
                  <a:cubicBezTo>
                    <a:pt x="185544" y="234527"/>
                    <a:pt x="183036" y="234527"/>
                    <a:pt x="181784" y="234527"/>
                  </a:cubicBezTo>
                  <a:lnTo>
                    <a:pt x="178020" y="230772"/>
                  </a:lnTo>
                  <a:lnTo>
                    <a:pt x="175512" y="228269"/>
                  </a:lnTo>
                  <a:cubicBezTo>
                    <a:pt x="176768" y="228269"/>
                    <a:pt x="176768" y="227018"/>
                    <a:pt x="175512" y="225766"/>
                  </a:cubicBezTo>
                  <a:cubicBezTo>
                    <a:pt x="173632" y="223889"/>
                    <a:pt x="172068" y="223889"/>
                    <a:pt x="170812" y="223889"/>
                  </a:cubicBezTo>
                  <a:lnTo>
                    <a:pt x="168932" y="222637"/>
                  </a:lnTo>
                  <a:lnTo>
                    <a:pt x="167992" y="220760"/>
                  </a:lnTo>
                  <a:cubicBezTo>
                    <a:pt x="165484" y="224515"/>
                    <a:pt x="160468" y="213250"/>
                    <a:pt x="156708" y="215754"/>
                  </a:cubicBezTo>
                  <a:cubicBezTo>
                    <a:pt x="156708" y="213250"/>
                    <a:pt x="157964" y="215754"/>
                    <a:pt x="161724" y="215754"/>
                  </a:cubicBezTo>
                  <a:lnTo>
                    <a:pt x="161096" y="214502"/>
                  </a:lnTo>
                  <a:lnTo>
                    <a:pt x="162976" y="215754"/>
                  </a:lnTo>
                  <a:cubicBezTo>
                    <a:pt x="161724" y="214502"/>
                    <a:pt x="161724" y="214502"/>
                    <a:pt x="160468" y="213250"/>
                  </a:cubicBezTo>
                  <a:lnTo>
                    <a:pt x="161096" y="214502"/>
                  </a:lnTo>
                  <a:lnTo>
                    <a:pt x="155456" y="210747"/>
                  </a:lnTo>
                  <a:cubicBezTo>
                    <a:pt x="154200" y="208244"/>
                    <a:pt x="157964" y="208244"/>
                    <a:pt x="155456" y="206992"/>
                  </a:cubicBezTo>
                  <a:cubicBezTo>
                    <a:pt x="152948" y="204489"/>
                    <a:pt x="152636" y="205115"/>
                    <a:pt x="152476" y="206054"/>
                  </a:cubicBezTo>
                  <a:lnTo>
                    <a:pt x="151532" y="206489"/>
                  </a:lnTo>
                  <a:lnTo>
                    <a:pt x="151980" y="207358"/>
                  </a:lnTo>
                  <a:lnTo>
                    <a:pt x="150692" y="206876"/>
                  </a:lnTo>
                  <a:lnTo>
                    <a:pt x="150440" y="206992"/>
                  </a:lnTo>
                  <a:lnTo>
                    <a:pt x="150440" y="206781"/>
                  </a:lnTo>
                  <a:lnTo>
                    <a:pt x="148320" y="205985"/>
                  </a:lnTo>
                  <a:lnTo>
                    <a:pt x="150440" y="205261"/>
                  </a:lnTo>
                  <a:lnTo>
                    <a:pt x="150440" y="204489"/>
                  </a:lnTo>
                  <a:cubicBezTo>
                    <a:pt x="146680" y="201986"/>
                    <a:pt x="145424" y="198231"/>
                    <a:pt x="142920" y="195728"/>
                  </a:cubicBezTo>
                  <a:cubicBezTo>
                    <a:pt x="142920" y="194476"/>
                    <a:pt x="141664" y="194476"/>
                    <a:pt x="141664" y="194476"/>
                  </a:cubicBezTo>
                  <a:lnTo>
                    <a:pt x="139828" y="192906"/>
                  </a:lnTo>
                  <a:lnTo>
                    <a:pt x="139164" y="193281"/>
                  </a:lnTo>
                  <a:cubicBezTo>
                    <a:pt x="138704" y="193625"/>
                    <a:pt x="138248" y="193625"/>
                    <a:pt x="137332" y="192251"/>
                  </a:cubicBezTo>
                  <a:lnTo>
                    <a:pt x="139064" y="192251"/>
                  </a:lnTo>
                  <a:lnTo>
                    <a:pt x="132888" y="186967"/>
                  </a:lnTo>
                  <a:cubicBezTo>
                    <a:pt x="134144" y="188218"/>
                    <a:pt x="132888" y="185715"/>
                    <a:pt x="132888" y="185715"/>
                  </a:cubicBezTo>
                  <a:lnTo>
                    <a:pt x="129128" y="181960"/>
                  </a:lnTo>
                  <a:cubicBezTo>
                    <a:pt x="130380" y="183212"/>
                    <a:pt x="130380" y="181960"/>
                    <a:pt x="132888" y="180709"/>
                  </a:cubicBezTo>
                  <a:cubicBezTo>
                    <a:pt x="130380" y="180709"/>
                    <a:pt x="130380" y="180709"/>
                    <a:pt x="129128" y="179457"/>
                  </a:cubicBezTo>
                  <a:cubicBezTo>
                    <a:pt x="130380" y="179457"/>
                    <a:pt x="130380" y="179457"/>
                    <a:pt x="130380" y="179457"/>
                  </a:cubicBezTo>
                  <a:lnTo>
                    <a:pt x="125368" y="176954"/>
                  </a:lnTo>
                  <a:cubicBezTo>
                    <a:pt x="125368" y="176954"/>
                    <a:pt x="125368" y="176954"/>
                    <a:pt x="126620" y="176954"/>
                  </a:cubicBezTo>
                  <a:cubicBezTo>
                    <a:pt x="125368" y="176954"/>
                    <a:pt x="122860" y="174451"/>
                    <a:pt x="121604" y="173199"/>
                  </a:cubicBezTo>
                  <a:cubicBezTo>
                    <a:pt x="122860" y="173199"/>
                    <a:pt x="122860" y="173199"/>
                    <a:pt x="124112" y="173199"/>
                  </a:cubicBezTo>
                  <a:cubicBezTo>
                    <a:pt x="124112" y="174451"/>
                    <a:pt x="125368" y="174451"/>
                    <a:pt x="126620" y="174451"/>
                  </a:cubicBezTo>
                  <a:cubicBezTo>
                    <a:pt x="124112" y="171948"/>
                    <a:pt x="126620" y="173199"/>
                    <a:pt x="125368" y="171948"/>
                  </a:cubicBezTo>
                  <a:cubicBezTo>
                    <a:pt x="124112" y="169445"/>
                    <a:pt x="121604" y="169445"/>
                    <a:pt x="121604" y="171948"/>
                  </a:cubicBezTo>
                  <a:cubicBezTo>
                    <a:pt x="119100" y="169445"/>
                    <a:pt x="119100" y="166941"/>
                    <a:pt x="116592" y="165690"/>
                  </a:cubicBezTo>
                  <a:lnTo>
                    <a:pt x="117844" y="165690"/>
                  </a:lnTo>
                  <a:lnTo>
                    <a:pt x="115336" y="163187"/>
                  </a:lnTo>
                  <a:lnTo>
                    <a:pt x="119100" y="163187"/>
                  </a:lnTo>
                  <a:cubicBezTo>
                    <a:pt x="116592" y="159432"/>
                    <a:pt x="115336" y="165690"/>
                    <a:pt x="112832" y="159432"/>
                  </a:cubicBezTo>
                  <a:cubicBezTo>
                    <a:pt x="111576" y="156929"/>
                    <a:pt x="109068" y="158180"/>
                    <a:pt x="109068" y="155677"/>
                  </a:cubicBezTo>
                  <a:cubicBezTo>
                    <a:pt x="106560" y="155677"/>
                    <a:pt x="110324" y="160684"/>
                    <a:pt x="106560" y="156929"/>
                  </a:cubicBezTo>
                  <a:cubicBezTo>
                    <a:pt x="106560" y="155677"/>
                    <a:pt x="105308" y="153174"/>
                    <a:pt x="105308" y="151923"/>
                  </a:cubicBezTo>
                  <a:cubicBezTo>
                    <a:pt x="102800" y="151923"/>
                    <a:pt x="104056" y="154426"/>
                    <a:pt x="105308" y="155677"/>
                  </a:cubicBezTo>
                  <a:cubicBezTo>
                    <a:pt x="99040" y="149419"/>
                    <a:pt x="105308" y="146916"/>
                    <a:pt x="99040" y="143161"/>
                  </a:cubicBezTo>
                  <a:cubicBezTo>
                    <a:pt x="100292" y="145665"/>
                    <a:pt x="95280" y="143161"/>
                    <a:pt x="99040" y="148168"/>
                  </a:cubicBezTo>
                  <a:cubicBezTo>
                    <a:pt x="97788" y="146916"/>
                    <a:pt x="97788" y="141910"/>
                    <a:pt x="95280" y="141910"/>
                  </a:cubicBezTo>
                  <a:lnTo>
                    <a:pt x="97788" y="141910"/>
                  </a:lnTo>
                  <a:cubicBezTo>
                    <a:pt x="96532" y="140658"/>
                    <a:pt x="95280" y="140658"/>
                    <a:pt x="95280" y="139407"/>
                  </a:cubicBezTo>
                  <a:cubicBezTo>
                    <a:pt x="91516" y="138155"/>
                    <a:pt x="92772" y="133149"/>
                    <a:pt x="89012" y="134400"/>
                  </a:cubicBezTo>
                  <a:cubicBezTo>
                    <a:pt x="90264" y="133775"/>
                    <a:pt x="89636" y="133149"/>
                    <a:pt x="88696" y="132367"/>
                  </a:cubicBezTo>
                  <a:lnTo>
                    <a:pt x="86788" y="129778"/>
                  </a:lnTo>
                  <a:lnTo>
                    <a:pt x="86880" y="129801"/>
                  </a:lnTo>
                  <a:lnTo>
                    <a:pt x="90264" y="133462"/>
                  </a:lnTo>
                  <a:cubicBezTo>
                    <a:pt x="91516" y="135026"/>
                    <a:pt x="92772" y="136278"/>
                    <a:pt x="94024" y="135652"/>
                  </a:cubicBezTo>
                  <a:cubicBezTo>
                    <a:pt x="94024" y="134400"/>
                    <a:pt x="91516" y="134400"/>
                    <a:pt x="91516" y="131897"/>
                  </a:cubicBezTo>
                  <a:cubicBezTo>
                    <a:pt x="92772" y="133149"/>
                    <a:pt x="94024" y="133149"/>
                    <a:pt x="95280" y="133149"/>
                  </a:cubicBezTo>
                  <a:cubicBezTo>
                    <a:pt x="92772" y="128143"/>
                    <a:pt x="89012" y="128143"/>
                    <a:pt x="86504" y="126891"/>
                  </a:cubicBezTo>
                  <a:lnTo>
                    <a:pt x="90264" y="130646"/>
                  </a:lnTo>
                  <a:lnTo>
                    <a:pt x="86880" y="129801"/>
                  </a:lnTo>
                  <a:lnTo>
                    <a:pt x="86504" y="129394"/>
                  </a:lnTo>
                  <a:lnTo>
                    <a:pt x="86788" y="129778"/>
                  </a:lnTo>
                  <a:lnTo>
                    <a:pt x="85248" y="129394"/>
                  </a:lnTo>
                  <a:cubicBezTo>
                    <a:pt x="85248" y="125639"/>
                    <a:pt x="82744" y="125639"/>
                    <a:pt x="81488" y="123136"/>
                  </a:cubicBezTo>
                  <a:cubicBezTo>
                    <a:pt x="82744" y="124388"/>
                    <a:pt x="82744" y="124388"/>
                    <a:pt x="82744" y="124388"/>
                  </a:cubicBezTo>
                  <a:cubicBezTo>
                    <a:pt x="78980" y="120633"/>
                    <a:pt x="81488" y="116878"/>
                    <a:pt x="80236" y="115627"/>
                  </a:cubicBezTo>
                  <a:cubicBezTo>
                    <a:pt x="78980" y="113124"/>
                    <a:pt x="75220" y="111872"/>
                    <a:pt x="75220" y="113124"/>
                  </a:cubicBezTo>
                  <a:cubicBezTo>
                    <a:pt x="73968" y="111872"/>
                    <a:pt x="81488" y="118130"/>
                    <a:pt x="76472" y="118130"/>
                  </a:cubicBezTo>
                  <a:cubicBezTo>
                    <a:pt x="77728" y="113124"/>
                    <a:pt x="71460" y="114375"/>
                    <a:pt x="68952" y="106866"/>
                  </a:cubicBezTo>
                  <a:cubicBezTo>
                    <a:pt x="71460" y="108117"/>
                    <a:pt x="70204" y="104363"/>
                    <a:pt x="71460" y="105614"/>
                  </a:cubicBezTo>
                  <a:cubicBezTo>
                    <a:pt x="70204" y="103111"/>
                    <a:pt x="68952" y="104363"/>
                    <a:pt x="67700" y="103111"/>
                  </a:cubicBezTo>
                  <a:lnTo>
                    <a:pt x="67700" y="101859"/>
                  </a:lnTo>
                  <a:cubicBezTo>
                    <a:pt x="62684" y="100608"/>
                    <a:pt x="65192" y="101859"/>
                    <a:pt x="60176" y="98105"/>
                  </a:cubicBezTo>
                  <a:cubicBezTo>
                    <a:pt x="61428" y="99356"/>
                    <a:pt x="60176" y="95601"/>
                    <a:pt x="61428" y="95601"/>
                  </a:cubicBezTo>
                  <a:cubicBezTo>
                    <a:pt x="60176" y="94350"/>
                    <a:pt x="58924" y="94350"/>
                    <a:pt x="57668" y="93098"/>
                  </a:cubicBezTo>
                  <a:cubicBezTo>
                    <a:pt x="53908" y="88092"/>
                    <a:pt x="55160" y="88092"/>
                    <a:pt x="51400" y="84337"/>
                  </a:cubicBezTo>
                  <a:lnTo>
                    <a:pt x="51400" y="85589"/>
                  </a:lnTo>
                  <a:cubicBezTo>
                    <a:pt x="45132" y="80583"/>
                    <a:pt x="40116" y="73073"/>
                    <a:pt x="33848" y="66815"/>
                  </a:cubicBezTo>
                  <a:lnTo>
                    <a:pt x="35104" y="69318"/>
                  </a:lnTo>
                  <a:cubicBezTo>
                    <a:pt x="35104" y="68067"/>
                    <a:pt x="31340" y="65564"/>
                    <a:pt x="30088" y="63060"/>
                  </a:cubicBezTo>
                  <a:cubicBezTo>
                    <a:pt x="31340" y="63060"/>
                    <a:pt x="32596" y="64312"/>
                    <a:pt x="32596" y="64312"/>
                  </a:cubicBezTo>
                  <a:cubicBezTo>
                    <a:pt x="32596" y="64312"/>
                    <a:pt x="32596" y="63060"/>
                    <a:pt x="32596" y="60557"/>
                  </a:cubicBezTo>
                  <a:lnTo>
                    <a:pt x="30088" y="60557"/>
                  </a:lnTo>
                  <a:lnTo>
                    <a:pt x="30088" y="59306"/>
                  </a:lnTo>
                  <a:cubicBezTo>
                    <a:pt x="28836" y="56802"/>
                    <a:pt x="30088" y="61809"/>
                    <a:pt x="27580" y="59306"/>
                  </a:cubicBezTo>
                  <a:cubicBezTo>
                    <a:pt x="30088" y="55551"/>
                    <a:pt x="21312" y="49293"/>
                    <a:pt x="21312" y="44287"/>
                  </a:cubicBezTo>
                  <a:cubicBezTo>
                    <a:pt x="18804" y="44287"/>
                    <a:pt x="25072" y="49293"/>
                    <a:pt x="21312" y="49293"/>
                  </a:cubicBezTo>
                  <a:cubicBezTo>
                    <a:pt x="21312" y="49293"/>
                    <a:pt x="21312" y="48041"/>
                    <a:pt x="20060" y="46790"/>
                  </a:cubicBezTo>
                  <a:lnTo>
                    <a:pt x="20060" y="48041"/>
                  </a:lnTo>
                  <a:cubicBezTo>
                    <a:pt x="15044" y="40532"/>
                    <a:pt x="13792" y="36777"/>
                    <a:pt x="10028" y="30519"/>
                  </a:cubicBezTo>
                  <a:cubicBezTo>
                    <a:pt x="8776" y="28016"/>
                    <a:pt x="7524" y="28016"/>
                    <a:pt x="6268" y="26765"/>
                  </a:cubicBezTo>
                  <a:cubicBezTo>
                    <a:pt x="6268" y="25513"/>
                    <a:pt x="7524" y="28016"/>
                    <a:pt x="7524" y="25513"/>
                  </a:cubicBezTo>
                  <a:cubicBezTo>
                    <a:pt x="1252" y="24261"/>
                    <a:pt x="3760" y="16752"/>
                    <a:pt x="0" y="15500"/>
                  </a:cubicBezTo>
                  <a:cubicBezTo>
                    <a:pt x="2508" y="14249"/>
                    <a:pt x="1252" y="7991"/>
                    <a:pt x="5016" y="7991"/>
                  </a:cubicBezTo>
                  <a:close/>
                  <a:moveTo>
                    <a:pt x="0" y="0"/>
                  </a:moveTo>
                  <a:lnTo>
                    <a:pt x="3664" y="0"/>
                  </a:lnTo>
                  <a:lnTo>
                    <a:pt x="1832" y="3660"/>
                  </a:lnTo>
                  <a:cubicBezTo>
                    <a:pt x="1832" y="1830"/>
                    <a:pt x="1832" y="0"/>
                    <a:pt x="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19" name="Freeform 118">
              <a:extLst>
                <a:ext uri="{FF2B5EF4-FFF2-40B4-BE49-F238E27FC236}">
                  <a16:creationId xmlns:a16="http://schemas.microsoft.com/office/drawing/2014/main" id="{F5A3CE83-70B4-C242-9E4D-D73B81335811}"/>
                </a:ext>
              </a:extLst>
            </p:cNvPr>
            <p:cNvSpPr>
              <a:spLocks noChangeArrowheads="1"/>
            </p:cNvSpPr>
            <p:nvPr/>
          </p:nvSpPr>
          <p:spPr bwMode="auto">
            <a:xfrm>
              <a:off x="17786240" y="11803450"/>
              <a:ext cx="4887757" cy="51908"/>
            </a:xfrm>
            <a:custGeom>
              <a:avLst/>
              <a:gdLst>
                <a:gd name="connsiteX0" fmla="*/ 4279078 w 4887757"/>
                <a:gd name="connsiteY0" fmla="*/ 42236 h 51908"/>
                <a:gd name="connsiteX1" fmla="*/ 4305350 w 4887757"/>
                <a:gd name="connsiteY1" fmla="*/ 42236 h 51908"/>
                <a:gd name="connsiteX2" fmla="*/ 4279078 w 4887757"/>
                <a:gd name="connsiteY2" fmla="*/ 42236 h 51908"/>
                <a:gd name="connsiteX3" fmla="*/ 3971158 w 4887757"/>
                <a:gd name="connsiteY3" fmla="*/ 33451 h 51908"/>
                <a:gd name="connsiteX4" fmla="*/ 3988820 w 4887757"/>
                <a:gd name="connsiteY4" fmla="*/ 35625 h 51908"/>
                <a:gd name="connsiteX5" fmla="*/ 3933052 w 4887757"/>
                <a:gd name="connsiteY5" fmla="*/ 34616 h 51908"/>
                <a:gd name="connsiteX6" fmla="*/ 3974902 w 4887757"/>
                <a:gd name="connsiteY6" fmla="*/ 34770 h 51908"/>
                <a:gd name="connsiteX7" fmla="*/ 3971158 w 4887757"/>
                <a:gd name="connsiteY7" fmla="*/ 33451 h 51908"/>
                <a:gd name="connsiteX8" fmla="*/ 3518110 w 4887757"/>
                <a:gd name="connsiteY8" fmla="*/ 32567 h 51908"/>
                <a:gd name="connsiteX9" fmla="*/ 3518652 w 4887757"/>
                <a:gd name="connsiteY9" fmla="*/ 32588 h 51908"/>
                <a:gd name="connsiteX10" fmla="*/ 3518480 w 4887757"/>
                <a:gd name="connsiteY10" fmla="*/ 32628 h 51908"/>
                <a:gd name="connsiteX11" fmla="*/ 3368982 w 4887757"/>
                <a:gd name="connsiteY11" fmla="*/ 30912 h 51908"/>
                <a:gd name="connsiteX12" fmla="*/ 3401564 w 4887757"/>
                <a:gd name="connsiteY12" fmla="*/ 31132 h 51908"/>
                <a:gd name="connsiteX13" fmla="*/ 3397256 w 4887757"/>
                <a:gd name="connsiteY13" fmla="*/ 31255 h 51908"/>
                <a:gd name="connsiteX14" fmla="*/ 3419752 w 4887757"/>
                <a:gd name="connsiteY14" fmla="*/ 31255 h 51908"/>
                <a:gd name="connsiteX15" fmla="*/ 3411004 w 4887757"/>
                <a:gd name="connsiteY15" fmla="*/ 34002 h 51908"/>
                <a:gd name="connsiteX16" fmla="*/ 3339768 w 4887757"/>
                <a:gd name="connsiteY16" fmla="*/ 32628 h 51908"/>
                <a:gd name="connsiteX17" fmla="*/ 3368982 w 4887757"/>
                <a:gd name="connsiteY17" fmla="*/ 30912 h 51908"/>
                <a:gd name="connsiteX18" fmla="*/ 2010260 w 4887757"/>
                <a:gd name="connsiteY18" fmla="*/ 30792 h 51908"/>
                <a:gd name="connsiteX19" fmla="*/ 2019058 w 4887757"/>
                <a:gd name="connsiteY19" fmla="*/ 30818 h 51908"/>
                <a:gd name="connsiteX20" fmla="*/ 2005364 w 4887757"/>
                <a:gd name="connsiteY20" fmla="*/ 30818 h 51908"/>
                <a:gd name="connsiteX21" fmla="*/ 3535976 w 4887757"/>
                <a:gd name="connsiteY21" fmla="*/ 28508 h 51908"/>
                <a:gd name="connsiteX22" fmla="*/ 3555972 w 4887757"/>
                <a:gd name="connsiteY22" fmla="*/ 34002 h 51908"/>
                <a:gd name="connsiteX23" fmla="*/ 3518652 w 4887757"/>
                <a:gd name="connsiteY23" fmla="*/ 32588 h 51908"/>
                <a:gd name="connsiteX24" fmla="*/ 3493486 w 4887757"/>
                <a:gd name="connsiteY24" fmla="*/ 28508 h 51908"/>
                <a:gd name="connsiteX25" fmla="*/ 3518110 w 4887757"/>
                <a:gd name="connsiteY25" fmla="*/ 32567 h 51908"/>
                <a:gd name="connsiteX26" fmla="*/ 3492548 w 4887757"/>
                <a:gd name="connsiteY26" fmla="*/ 31598 h 51908"/>
                <a:gd name="connsiteX27" fmla="*/ 3419752 w 4887757"/>
                <a:gd name="connsiteY27" fmla="*/ 31255 h 51908"/>
                <a:gd name="connsiteX28" fmla="*/ 3401564 w 4887757"/>
                <a:gd name="connsiteY28" fmla="*/ 31132 h 51908"/>
                <a:gd name="connsiteX29" fmla="*/ 3655370 w 4887757"/>
                <a:gd name="connsiteY29" fmla="*/ 28178 h 51908"/>
                <a:gd name="connsiteX30" fmla="*/ 3730260 w 4887757"/>
                <a:gd name="connsiteY30" fmla="*/ 29496 h 51908"/>
                <a:gd name="connsiteX31" fmla="*/ 3721524 w 4887757"/>
                <a:gd name="connsiteY31" fmla="*/ 28178 h 51908"/>
                <a:gd name="connsiteX32" fmla="*/ 3914210 w 4887757"/>
                <a:gd name="connsiteY32" fmla="*/ 34275 h 51908"/>
                <a:gd name="connsiteX33" fmla="*/ 3933052 w 4887757"/>
                <a:gd name="connsiteY33" fmla="*/ 34616 h 51908"/>
                <a:gd name="connsiteX34" fmla="*/ 3885190 w 4887757"/>
                <a:gd name="connsiteY34" fmla="*/ 34440 h 51908"/>
                <a:gd name="connsiteX35" fmla="*/ 3826370 w 4887757"/>
                <a:gd name="connsiteY35" fmla="*/ 32133 h 51908"/>
                <a:gd name="connsiteX36" fmla="*/ 3807648 w 4887757"/>
                <a:gd name="connsiteY36" fmla="*/ 33451 h 51908"/>
                <a:gd name="connsiteX37" fmla="*/ 3758968 w 4887757"/>
                <a:gd name="connsiteY37" fmla="*/ 29496 h 51908"/>
                <a:gd name="connsiteX38" fmla="*/ 3751480 w 4887757"/>
                <a:gd name="connsiteY38" fmla="*/ 32133 h 51908"/>
                <a:gd name="connsiteX39" fmla="*/ 3655370 w 4887757"/>
                <a:gd name="connsiteY39" fmla="*/ 28178 h 51908"/>
                <a:gd name="connsiteX40" fmla="*/ 3202444 w 4887757"/>
                <a:gd name="connsiteY40" fmla="*/ 25762 h 51908"/>
                <a:gd name="connsiteX41" fmla="*/ 3256180 w 4887757"/>
                <a:gd name="connsiteY41" fmla="*/ 28508 h 51908"/>
                <a:gd name="connsiteX42" fmla="*/ 3215580 w 4887757"/>
                <a:gd name="connsiteY42" fmla="*/ 28508 h 51908"/>
                <a:gd name="connsiteX43" fmla="*/ 3154046 w 4887757"/>
                <a:gd name="connsiteY43" fmla="*/ 25762 h 51908"/>
                <a:gd name="connsiteX44" fmla="*/ 3156508 w 4887757"/>
                <a:gd name="connsiteY44" fmla="*/ 30470 h 51908"/>
                <a:gd name="connsiteX45" fmla="*/ 3173746 w 4887757"/>
                <a:gd name="connsiteY45" fmla="*/ 28901 h 51908"/>
                <a:gd name="connsiteX46" fmla="*/ 3146658 w 4887757"/>
                <a:gd name="connsiteY46" fmla="*/ 33609 h 51908"/>
                <a:gd name="connsiteX47" fmla="*/ 3103566 w 4887757"/>
                <a:gd name="connsiteY47" fmla="*/ 33609 h 51908"/>
                <a:gd name="connsiteX48" fmla="*/ 3154046 w 4887757"/>
                <a:gd name="connsiteY48" fmla="*/ 25762 h 51908"/>
                <a:gd name="connsiteX49" fmla="*/ 3012134 w 4887757"/>
                <a:gd name="connsiteY49" fmla="*/ 23407 h 51908"/>
                <a:gd name="connsiteX50" fmla="*/ 3044864 w 4887757"/>
                <a:gd name="connsiteY50" fmla="*/ 26546 h 51908"/>
                <a:gd name="connsiteX51" fmla="*/ 3068310 w 4887757"/>
                <a:gd name="connsiteY51" fmla="*/ 23407 h 51908"/>
                <a:gd name="connsiteX52" fmla="*/ 3107806 w 4887757"/>
                <a:gd name="connsiteY52" fmla="*/ 24976 h 51908"/>
                <a:gd name="connsiteX53" fmla="*/ 3004582 w 4887757"/>
                <a:gd name="connsiteY53" fmla="*/ 28115 h 51908"/>
                <a:gd name="connsiteX54" fmla="*/ 3012134 w 4887757"/>
                <a:gd name="connsiteY54" fmla="*/ 23407 h 51908"/>
                <a:gd name="connsiteX55" fmla="*/ 2488574 w 4887757"/>
                <a:gd name="connsiteY55" fmla="*/ 23407 h 51908"/>
                <a:gd name="connsiteX56" fmla="*/ 2596964 w 4887757"/>
                <a:gd name="connsiteY56" fmla="*/ 28115 h 51908"/>
                <a:gd name="connsiteX57" fmla="*/ 2514738 w 4887757"/>
                <a:gd name="connsiteY57" fmla="*/ 29685 h 51908"/>
                <a:gd name="connsiteX58" fmla="*/ 2488574 w 4887757"/>
                <a:gd name="connsiteY58" fmla="*/ 23407 h 51908"/>
                <a:gd name="connsiteX59" fmla="*/ 2559756 w 4887757"/>
                <a:gd name="connsiteY59" fmla="*/ 21641 h 51908"/>
                <a:gd name="connsiteX60" fmla="*/ 2728806 w 4887757"/>
                <a:gd name="connsiteY60" fmla="*/ 23014 h 51908"/>
                <a:gd name="connsiteX61" fmla="*/ 2716466 w 4887757"/>
                <a:gd name="connsiteY61" fmla="*/ 27134 h 51908"/>
                <a:gd name="connsiteX62" fmla="*/ 2669762 w 4887757"/>
                <a:gd name="connsiteY62" fmla="*/ 26558 h 51908"/>
                <a:gd name="connsiteX63" fmla="*/ 2660784 w 4887757"/>
                <a:gd name="connsiteY63" fmla="*/ 26448 h 51908"/>
                <a:gd name="connsiteX64" fmla="*/ 2630090 w 4887757"/>
                <a:gd name="connsiteY64" fmla="*/ 29881 h 51908"/>
                <a:gd name="connsiteX65" fmla="*/ 2600476 w 4887757"/>
                <a:gd name="connsiteY65" fmla="*/ 23014 h 51908"/>
                <a:gd name="connsiteX66" fmla="*/ 4024828 w 4887757"/>
                <a:gd name="connsiteY66" fmla="*/ 21586 h 51908"/>
                <a:gd name="connsiteX67" fmla="*/ 4063522 w 4887757"/>
                <a:gd name="connsiteY67" fmla="*/ 30815 h 51908"/>
                <a:gd name="connsiteX68" fmla="*/ 4072260 w 4887757"/>
                <a:gd name="connsiteY68" fmla="*/ 26860 h 51908"/>
                <a:gd name="connsiteX69" fmla="*/ 4132172 w 4887757"/>
                <a:gd name="connsiteY69" fmla="*/ 29496 h 51908"/>
                <a:gd name="connsiteX70" fmla="*/ 4123434 w 4887757"/>
                <a:gd name="connsiteY70" fmla="*/ 28178 h 51908"/>
                <a:gd name="connsiteX71" fmla="*/ 4670134 w 4887757"/>
                <a:gd name="connsiteY71" fmla="*/ 28178 h 51908"/>
                <a:gd name="connsiteX72" fmla="*/ 4839884 w 4887757"/>
                <a:gd name="connsiteY72" fmla="*/ 32133 h 51908"/>
                <a:gd name="connsiteX73" fmla="*/ 4848622 w 4887757"/>
                <a:gd name="connsiteY73" fmla="*/ 26860 h 51908"/>
                <a:gd name="connsiteX74" fmla="*/ 4868592 w 4887757"/>
                <a:gd name="connsiteY74" fmla="*/ 29496 h 51908"/>
                <a:gd name="connsiteX75" fmla="*/ 4884820 w 4887757"/>
                <a:gd name="connsiteY75" fmla="*/ 29496 h 51908"/>
                <a:gd name="connsiteX76" fmla="*/ 4746272 w 4887757"/>
                <a:gd name="connsiteY76" fmla="*/ 51908 h 51908"/>
                <a:gd name="connsiteX77" fmla="*/ 4767490 w 4887757"/>
                <a:gd name="connsiteY77" fmla="*/ 47953 h 51908"/>
                <a:gd name="connsiteX78" fmla="*/ 4368076 w 4887757"/>
                <a:gd name="connsiteY78" fmla="*/ 42679 h 51908"/>
                <a:gd name="connsiteX79" fmla="*/ 4295682 w 4887757"/>
                <a:gd name="connsiteY79" fmla="*/ 37406 h 51908"/>
                <a:gd name="connsiteX80" fmla="*/ 4296930 w 4887757"/>
                <a:gd name="connsiteY80" fmla="*/ 40043 h 51908"/>
                <a:gd name="connsiteX81" fmla="*/ 4173362 w 4887757"/>
                <a:gd name="connsiteY81" fmla="*/ 38724 h 51908"/>
                <a:gd name="connsiteX82" fmla="*/ 4175858 w 4887757"/>
                <a:gd name="connsiteY82" fmla="*/ 41361 h 51908"/>
                <a:gd name="connsiteX83" fmla="*/ 4058530 w 4887757"/>
                <a:gd name="connsiteY83" fmla="*/ 38724 h 51908"/>
                <a:gd name="connsiteX84" fmla="*/ 4063522 w 4887757"/>
                <a:gd name="connsiteY84" fmla="*/ 42679 h 51908"/>
                <a:gd name="connsiteX85" fmla="*/ 4012660 w 4887757"/>
                <a:gd name="connsiteY85" fmla="*/ 38560 h 51908"/>
                <a:gd name="connsiteX86" fmla="*/ 3988820 w 4887757"/>
                <a:gd name="connsiteY86" fmla="*/ 35625 h 51908"/>
                <a:gd name="connsiteX87" fmla="*/ 4087238 w 4887757"/>
                <a:gd name="connsiteY87" fmla="*/ 37406 h 51908"/>
                <a:gd name="connsiteX88" fmla="*/ 4143406 w 4887757"/>
                <a:gd name="connsiteY88" fmla="*/ 34770 h 51908"/>
                <a:gd name="connsiteX89" fmla="*/ 4061026 w 4887757"/>
                <a:gd name="connsiteY89" fmla="*/ 36088 h 51908"/>
                <a:gd name="connsiteX90" fmla="*/ 4024828 w 4887757"/>
                <a:gd name="connsiteY90" fmla="*/ 33451 h 51908"/>
                <a:gd name="connsiteX91" fmla="*/ 4004858 w 4887757"/>
                <a:gd name="connsiteY91" fmla="*/ 26860 h 51908"/>
                <a:gd name="connsiteX92" fmla="*/ 4024828 w 4887757"/>
                <a:gd name="connsiteY92" fmla="*/ 21586 h 51908"/>
                <a:gd name="connsiteX93" fmla="*/ 2827652 w 4887757"/>
                <a:gd name="connsiteY93" fmla="*/ 20264 h 51908"/>
                <a:gd name="connsiteX94" fmla="*/ 2827310 w 4887757"/>
                <a:gd name="connsiteY94" fmla="*/ 20284 h 51908"/>
                <a:gd name="connsiteX95" fmla="*/ 2971462 w 4887757"/>
                <a:gd name="connsiteY95" fmla="*/ 21641 h 51908"/>
                <a:gd name="connsiteX96" fmla="*/ 2945506 w 4887757"/>
                <a:gd name="connsiteY96" fmla="*/ 28508 h 51908"/>
                <a:gd name="connsiteX97" fmla="*/ 2877532 w 4887757"/>
                <a:gd name="connsiteY97" fmla="*/ 25761 h 51908"/>
                <a:gd name="connsiteX98" fmla="*/ 2910902 w 4887757"/>
                <a:gd name="connsiteY98" fmla="*/ 25761 h 51908"/>
                <a:gd name="connsiteX99" fmla="*/ 2814498 w 4887757"/>
                <a:gd name="connsiteY99" fmla="*/ 24388 h 51908"/>
                <a:gd name="connsiteX100" fmla="*/ 2829330 w 4887757"/>
                <a:gd name="connsiteY100" fmla="*/ 25761 h 51908"/>
                <a:gd name="connsiteX101" fmla="*/ 2746524 w 4887757"/>
                <a:gd name="connsiteY101" fmla="*/ 24388 h 51908"/>
                <a:gd name="connsiteX102" fmla="*/ 2865172 w 4887757"/>
                <a:gd name="connsiteY102" fmla="*/ 21641 h 51908"/>
                <a:gd name="connsiteX103" fmla="*/ 2826848 w 4887757"/>
                <a:gd name="connsiteY103" fmla="*/ 20311 h 51908"/>
                <a:gd name="connsiteX104" fmla="*/ 2764512 w 4887757"/>
                <a:gd name="connsiteY104" fmla="*/ 23927 h 51908"/>
                <a:gd name="connsiteX105" fmla="*/ 2719052 w 4887757"/>
                <a:gd name="connsiteY105" fmla="*/ 22096 h 51908"/>
                <a:gd name="connsiteX106" fmla="*/ 2826208 w 4887757"/>
                <a:gd name="connsiteY106" fmla="*/ 20288 h 51908"/>
                <a:gd name="connsiteX107" fmla="*/ 2825622 w 4887757"/>
                <a:gd name="connsiteY107" fmla="*/ 20268 h 51908"/>
                <a:gd name="connsiteX108" fmla="*/ 2826772 w 4887757"/>
                <a:gd name="connsiteY108" fmla="*/ 20279 h 51908"/>
                <a:gd name="connsiteX109" fmla="*/ 3361018 w 4887757"/>
                <a:gd name="connsiteY109" fmla="*/ 16962 h 51908"/>
                <a:gd name="connsiteX110" fmla="*/ 3360050 w 4887757"/>
                <a:gd name="connsiteY110" fmla="*/ 17522 h 51908"/>
                <a:gd name="connsiteX111" fmla="*/ 3350706 w 4887757"/>
                <a:gd name="connsiteY111" fmla="*/ 17150 h 51908"/>
                <a:gd name="connsiteX112" fmla="*/ 3663214 w 4887757"/>
                <a:gd name="connsiteY112" fmla="*/ 16146 h 51908"/>
                <a:gd name="connsiteX113" fmla="*/ 3688098 w 4887757"/>
                <a:gd name="connsiteY113" fmla="*/ 16146 h 51908"/>
                <a:gd name="connsiteX114" fmla="*/ 3666946 w 4887757"/>
                <a:gd name="connsiteY114" fmla="*/ 17519 h 51908"/>
                <a:gd name="connsiteX115" fmla="*/ 3797588 w 4887757"/>
                <a:gd name="connsiteY115" fmla="*/ 16146 h 51908"/>
                <a:gd name="connsiteX116" fmla="*/ 3836158 w 4887757"/>
                <a:gd name="connsiteY116" fmla="*/ 21638 h 51908"/>
                <a:gd name="connsiteX117" fmla="*/ 3868508 w 4887757"/>
                <a:gd name="connsiteY117" fmla="*/ 17519 h 51908"/>
                <a:gd name="connsiteX118" fmla="*/ 3965556 w 4887757"/>
                <a:gd name="connsiteY118" fmla="*/ 23012 h 51908"/>
                <a:gd name="connsiteX119" fmla="*/ 3918276 w 4887757"/>
                <a:gd name="connsiteY119" fmla="*/ 25758 h 51908"/>
                <a:gd name="connsiteX120" fmla="*/ 3953114 w 4887757"/>
                <a:gd name="connsiteY120" fmla="*/ 28504 h 51908"/>
                <a:gd name="connsiteX121" fmla="*/ 3759018 w 4887757"/>
                <a:gd name="connsiteY121" fmla="*/ 27131 h 51908"/>
                <a:gd name="connsiteX122" fmla="*/ 3676744 w 4887757"/>
                <a:gd name="connsiteY122" fmla="*/ 22153 h 51908"/>
                <a:gd name="connsiteX123" fmla="*/ 3592052 w 4887757"/>
                <a:gd name="connsiteY123" fmla="*/ 17500 h 51908"/>
                <a:gd name="connsiteX124" fmla="*/ 3567410 w 4887757"/>
                <a:gd name="connsiteY124" fmla="*/ 16146 h 51908"/>
                <a:gd name="connsiteX125" fmla="*/ 3592052 w 4887757"/>
                <a:gd name="connsiteY125" fmla="*/ 17500 h 51908"/>
                <a:gd name="connsiteX126" fmla="*/ 3591050 w 4887757"/>
                <a:gd name="connsiteY126" fmla="*/ 17519 h 51908"/>
                <a:gd name="connsiteX127" fmla="*/ 3568364 w 4887757"/>
                <a:gd name="connsiteY127" fmla="*/ 16497 h 51908"/>
                <a:gd name="connsiteX128" fmla="*/ 916088 w 4887757"/>
                <a:gd name="connsiteY128" fmla="*/ 15874 h 51908"/>
                <a:gd name="connsiteX129" fmla="*/ 862408 w 4887757"/>
                <a:gd name="connsiteY129" fmla="*/ 16972 h 51908"/>
                <a:gd name="connsiteX130" fmla="*/ 916088 w 4887757"/>
                <a:gd name="connsiteY130" fmla="*/ 15874 h 51908"/>
                <a:gd name="connsiteX131" fmla="*/ 3149318 w 4887757"/>
                <a:gd name="connsiteY131" fmla="*/ 15406 h 51908"/>
                <a:gd name="connsiteX132" fmla="*/ 3124608 w 4887757"/>
                <a:gd name="connsiteY132" fmla="*/ 17636 h 51908"/>
                <a:gd name="connsiteX133" fmla="*/ 3054132 w 4887757"/>
                <a:gd name="connsiteY133" fmla="*/ 18437 h 51908"/>
                <a:gd name="connsiteX134" fmla="*/ 3118460 w 4887757"/>
                <a:gd name="connsiteY134" fmla="*/ 15691 h 51908"/>
                <a:gd name="connsiteX135" fmla="*/ 3115938 w 4887757"/>
                <a:gd name="connsiteY135" fmla="*/ 15691 h 51908"/>
                <a:gd name="connsiteX136" fmla="*/ 3156300 w 4887757"/>
                <a:gd name="connsiteY136" fmla="*/ 14776 h 51908"/>
                <a:gd name="connsiteX137" fmla="*/ 3212258 w 4887757"/>
                <a:gd name="connsiteY137" fmla="*/ 14776 h 51908"/>
                <a:gd name="connsiteX138" fmla="*/ 3223152 w 4887757"/>
                <a:gd name="connsiteY138" fmla="*/ 14776 h 51908"/>
                <a:gd name="connsiteX139" fmla="*/ 3211762 w 4887757"/>
                <a:gd name="connsiteY139" fmla="*/ 14873 h 51908"/>
                <a:gd name="connsiteX140" fmla="*/ 3193580 w 4887757"/>
                <a:gd name="connsiteY140" fmla="*/ 18437 h 51908"/>
                <a:gd name="connsiteX141" fmla="*/ 3147512 w 4887757"/>
                <a:gd name="connsiteY141" fmla="*/ 16606 h 51908"/>
                <a:gd name="connsiteX142" fmla="*/ 3207548 w 4887757"/>
                <a:gd name="connsiteY142" fmla="*/ 14909 h 51908"/>
                <a:gd name="connsiteX143" fmla="*/ 3149318 w 4887757"/>
                <a:gd name="connsiteY143" fmla="*/ 15406 h 51908"/>
                <a:gd name="connsiteX144" fmla="*/ 3289064 w 4887757"/>
                <a:gd name="connsiteY144" fmla="*/ 14775 h 51908"/>
                <a:gd name="connsiteX145" fmla="*/ 3325508 w 4887757"/>
                <a:gd name="connsiteY145" fmla="*/ 16149 h 51908"/>
                <a:gd name="connsiteX146" fmla="*/ 3350706 w 4887757"/>
                <a:gd name="connsiteY146" fmla="*/ 17150 h 51908"/>
                <a:gd name="connsiteX147" fmla="*/ 3339768 w 4887757"/>
                <a:gd name="connsiteY147" fmla="*/ 17350 h 51908"/>
                <a:gd name="connsiteX148" fmla="*/ 3273852 w 4887757"/>
                <a:gd name="connsiteY148" fmla="*/ 17522 h 51908"/>
                <a:gd name="connsiteX149" fmla="*/ 3530084 w 4887757"/>
                <a:gd name="connsiteY149" fmla="*/ 14773 h 51908"/>
                <a:gd name="connsiteX150" fmla="*/ 3568364 w 4887757"/>
                <a:gd name="connsiteY150" fmla="*/ 16497 h 51908"/>
                <a:gd name="connsiteX151" fmla="*/ 3578608 w 4887757"/>
                <a:gd name="connsiteY151" fmla="*/ 20265 h 51908"/>
                <a:gd name="connsiteX152" fmla="*/ 3558700 w 4887757"/>
                <a:gd name="connsiteY152" fmla="*/ 18892 h 51908"/>
                <a:gd name="connsiteX153" fmla="*/ 3471606 w 4887757"/>
                <a:gd name="connsiteY153" fmla="*/ 20265 h 51908"/>
                <a:gd name="connsiteX154" fmla="*/ 3493562 w 4887757"/>
                <a:gd name="connsiteY154" fmla="*/ 18401 h 51908"/>
                <a:gd name="connsiteX155" fmla="*/ 3445410 w 4887757"/>
                <a:gd name="connsiteY155" fmla="*/ 19169 h 51908"/>
                <a:gd name="connsiteX156" fmla="*/ 3504070 w 4887757"/>
                <a:gd name="connsiteY156" fmla="*/ 15874 h 51908"/>
                <a:gd name="connsiteX157" fmla="*/ 3509516 w 4887757"/>
                <a:gd name="connsiteY157" fmla="*/ 17047 h 51908"/>
                <a:gd name="connsiteX158" fmla="*/ 3520130 w 4887757"/>
                <a:gd name="connsiteY158" fmla="*/ 16146 h 51908"/>
                <a:gd name="connsiteX159" fmla="*/ 3540038 w 4887757"/>
                <a:gd name="connsiteY159" fmla="*/ 18892 h 51908"/>
                <a:gd name="connsiteX160" fmla="*/ 3530084 w 4887757"/>
                <a:gd name="connsiteY160" fmla="*/ 14773 h 51908"/>
                <a:gd name="connsiteX161" fmla="*/ 1091814 w 4887757"/>
                <a:gd name="connsiteY161" fmla="*/ 10652 h 51908"/>
                <a:gd name="connsiteX162" fmla="*/ 1044980 w 4887757"/>
                <a:gd name="connsiteY162" fmla="*/ 13399 h 51908"/>
                <a:gd name="connsiteX163" fmla="*/ 1067096 w 4887757"/>
                <a:gd name="connsiteY163" fmla="*/ 12026 h 51908"/>
                <a:gd name="connsiteX164" fmla="*/ 1091814 w 4887757"/>
                <a:gd name="connsiteY164" fmla="*/ 10652 h 51908"/>
                <a:gd name="connsiteX165" fmla="*/ 3394276 w 4887757"/>
                <a:gd name="connsiteY165" fmla="*/ 9282 h 51908"/>
                <a:gd name="connsiteX166" fmla="*/ 3420896 w 4887757"/>
                <a:gd name="connsiteY166" fmla="*/ 13402 h 51908"/>
                <a:gd name="connsiteX167" fmla="*/ 3366388 w 4887757"/>
                <a:gd name="connsiteY167" fmla="*/ 16148 h 51908"/>
                <a:gd name="connsiteX168" fmla="*/ 3405684 w 4887757"/>
                <a:gd name="connsiteY168" fmla="*/ 16148 h 51908"/>
                <a:gd name="connsiteX169" fmla="*/ 3361018 w 4887757"/>
                <a:gd name="connsiteY169" fmla="*/ 16962 h 51908"/>
                <a:gd name="connsiteX170" fmla="*/ 3367180 w 4887757"/>
                <a:gd name="connsiteY170" fmla="*/ 13402 h 51908"/>
                <a:gd name="connsiteX171" fmla="*/ 3394276 w 4887757"/>
                <a:gd name="connsiteY171" fmla="*/ 9282 h 51908"/>
                <a:gd name="connsiteX172" fmla="*/ 974802 w 4887757"/>
                <a:gd name="connsiteY172" fmla="*/ 3790 h 51908"/>
                <a:gd name="connsiteX173" fmla="*/ 950716 w 4887757"/>
                <a:gd name="connsiteY173" fmla="*/ 7910 h 51908"/>
                <a:gd name="connsiteX174" fmla="*/ 987478 w 4887757"/>
                <a:gd name="connsiteY174" fmla="*/ 7910 h 51908"/>
                <a:gd name="connsiteX175" fmla="*/ 922828 w 4887757"/>
                <a:gd name="connsiteY175" fmla="*/ 6536 h 51908"/>
                <a:gd name="connsiteX176" fmla="*/ 945646 w 4887757"/>
                <a:gd name="connsiteY176" fmla="*/ 5163 h 51908"/>
                <a:gd name="connsiteX177" fmla="*/ 938040 w 4887757"/>
                <a:gd name="connsiteY177" fmla="*/ 5163 h 51908"/>
                <a:gd name="connsiteX178" fmla="*/ 974802 w 4887757"/>
                <a:gd name="connsiteY178" fmla="*/ 3790 h 51908"/>
                <a:gd name="connsiteX179" fmla="*/ 913066 w 4887757"/>
                <a:gd name="connsiteY179" fmla="*/ 3790 h 51908"/>
                <a:gd name="connsiteX180" fmla="*/ 921612 w 4887757"/>
                <a:gd name="connsiteY180" fmla="*/ 3790 h 51908"/>
                <a:gd name="connsiteX181" fmla="*/ 911846 w 4887757"/>
                <a:gd name="connsiteY181" fmla="*/ 6536 h 51908"/>
                <a:gd name="connsiteX182" fmla="*/ 1219900 w 4887757"/>
                <a:gd name="connsiteY182" fmla="*/ 3496 h 51908"/>
                <a:gd name="connsiteX183" fmla="*/ 1385456 w 4887757"/>
                <a:gd name="connsiteY183" fmla="*/ 3496 h 51908"/>
                <a:gd name="connsiteX184" fmla="*/ 1294588 w 4887757"/>
                <a:gd name="connsiteY184" fmla="*/ 6098 h 51908"/>
                <a:gd name="connsiteX185" fmla="*/ 1297076 w 4887757"/>
                <a:gd name="connsiteY185" fmla="*/ 6098 h 51908"/>
                <a:gd name="connsiteX186" fmla="*/ 1170108 w 4887757"/>
                <a:gd name="connsiteY186" fmla="*/ 7399 h 51908"/>
                <a:gd name="connsiteX187" fmla="*/ 1219900 w 4887757"/>
                <a:gd name="connsiteY187" fmla="*/ 3496 h 51908"/>
                <a:gd name="connsiteX188" fmla="*/ 1496556 w 4887757"/>
                <a:gd name="connsiteY188" fmla="*/ 569 h 51908"/>
                <a:gd name="connsiteX189" fmla="*/ 1620724 w 4887757"/>
                <a:gd name="connsiteY189" fmla="*/ 2195 h 51908"/>
                <a:gd name="connsiteX190" fmla="*/ 1598316 w 4887757"/>
                <a:gd name="connsiteY190" fmla="*/ 3496 h 51908"/>
                <a:gd name="connsiteX191" fmla="*/ 1686698 w 4887757"/>
                <a:gd name="connsiteY191" fmla="*/ 6098 h 51908"/>
                <a:gd name="connsiteX192" fmla="*/ 1677984 w 4887757"/>
                <a:gd name="connsiteY192" fmla="*/ 2195 h 51908"/>
                <a:gd name="connsiteX193" fmla="*/ 1851010 w 4887757"/>
                <a:gd name="connsiteY193" fmla="*/ 2195 h 51908"/>
                <a:gd name="connsiteX194" fmla="*/ 1916984 w 4887757"/>
                <a:gd name="connsiteY194" fmla="*/ 894 h 51908"/>
                <a:gd name="connsiteX195" fmla="*/ 1976734 w 4887757"/>
                <a:gd name="connsiteY195" fmla="*/ 4797 h 51908"/>
                <a:gd name="connsiteX196" fmla="*/ 2005364 w 4887757"/>
                <a:gd name="connsiteY196" fmla="*/ 3496 h 51908"/>
                <a:gd name="connsiteX197" fmla="*/ 1989182 w 4887757"/>
                <a:gd name="connsiteY197" fmla="*/ 3496 h 51908"/>
                <a:gd name="connsiteX198" fmla="*/ 2053912 w 4887757"/>
                <a:gd name="connsiteY198" fmla="*/ 2195 h 51908"/>
                <a:gd name="connsiteX199" fmla="*/ 2060136 w 4887757"/>
                <a:gd name="connsiteY199" fmla="*/ 8700 h 51908"/>
                <a:gd name="connsiteX200" fmla="*/ 2070094 w 4887757"/>
                <a:gd name="connsiteY200" fmla="*/ 2195 h 51908"/>
                <a:gd name="connsiteX201" fmla="*/ 2191320 w 4887757"/>
                <a:gd name="connsiteY201" fmla="*/ 7263 h 51908"/>
                <a:gd name="connsiteX202" fmla="*/ 2192786 w 4887757"/>
                <a:gd name="connsiteY202" fmla="*/ 7247 h 51908"/>
                <a:gd name="connsiteX203" fmla="*/ 2148516 w 4887757"/>
                <a:gd name="connsiteY203" fmla="*/ 3496 h 51908"/>
                <a:gd name="connsiteX204" fmla="*/ 2188350 w 4887757"/>
                <a:gd name="connsiteY204" fmla="*/ 3496 h 51908"/>
                <a:gd name="connsiteX205" fmla="*/ 2152250 w 4887757"/>
                <a:gd name="connsiteY205" fmla="*/ 2195 h 51908"/>
                <a:gd name="connsiteX206" fmla="*/ 2340216 w 4887757"/>
                <a:gd name="connsiteY206" fmla="*/ 3496 h 51908"/>
                <a:gd name="connsiteX207" fmla="*/ 2335236 w 4887757"/>
                <a:gd name="connsiteY207" fmla="*/ 2195 h 51908"/>
                <a:gd name="connsiteX208" fmla="*/ 2376314 w 4887757"/>
                <a:gd name="connsiteY208" fmla="*/ 2195 h 51908"/>
                <a:gd name="connsiteX209" fmla="*/ 2361376 w 4887757"/>
                <a:gd name="connsiteY209" fmla="*/ 6098 h 51908"/>
                <a:gd name="connsiteX210" fmla="*/ 2421126 w 4887757"/>
                <a:gd name="connsiteY210" fmla="*/ 4797 h 51908"/>
                <a:gd name="connsiteX211" fmla="*/ 2412412 w 4887757"/>
                <a:gd name="connsiteY211" fmla="*/ 4797 h 51908"/>
                <a:gd name="connsiteX212" fmla="*/ 2439798 w 4887757"/>
                <a:gd name="connsiteY212" fmla="*/ 3496 h 51908"/>
                <a:gd name="connsiteX213" fmla="*/ 2411168 w 4887757"/>
                <a:gd name="connsiteY213" fmla="*/ 7399 h 51908"/>
                <a:gd name="connsiteX214" fmla="*/ 2556810 w 4887757"/>
                <a:gd name="connsiteY214" fmla="*/ 2195 h 51908"/>
                <a:gd name="connsiteX215" fmla="*/ 2447268 w 4887757"/>
                <a:gd name="connsiteY215" fmla="*/ 10001 h 51908"/>
                <a:gd name="connsiteX216" fmla="*/ 2511996 w 4887757"/>
                <a:gd name="connsiteY216" fmla="*/ 10001 h 51908"/>
                <a:gd name="connsiteX217" fmla="*/ 2480876 w 4887757"/>
                <a:gd name="connsiteY217" fmla="*/ 8700 h 51908"/>
                <a:gd name="connsiteX218" fmla="*/ 2642700 w 4887757"/>
                <a:gd name="connsiteY218" fmla="*/ 4797 h 51908"/>
                <a:gd name="connsiteX219" fmla="*/ 2602866 w 4887757"/>
                <a:gd name="connsiteY219" fmla="*/ 3496 h 51908"/>
                <a:gd name="connsiteX220" fmla="*/ 2693736 w 4887757"/>
                <a:gd name="connsiteY220" fmla="*/ 6098 h 51908"/>
                <a:gd name="connsiteX221" fmla="*/ 2657638 w 4887757"/>
                <a:gd name="connsiteY221" fmla="*/ 11302 h 51908"/>
                <a:gd name="connsiteX222" fmla="*/ 2804524 w 4887757"/>
                <a:gd name="connsiteY222" fmla="*/ 6098 h 51908"/>
                <a:gd name="connsiteX223" fmla="*/ 2746018 w 4887757"/>
                <a:gd name="connsiteY223" fmla="*/ 6098 h 51908"/>
                <a:gd name="connsiteX224" fmla="*/ 2765934 w 4887757"/>
                <a:gd name="connsiteY224" fmla="*/ 3496 h 51908"/>
                <a:gd name="connsiteX225" fmla="*/ 2865518 w 4887757"/>
                <a:gd name="connsiteY225" fmla="*/ 8700 h 51908"/>
                <a:gd name="connsiteX226" fmla="*/ 2866764 w 4887757"/>
                <a:gd name="connsiteY226" fmla="*/ 6098 h 51908"/>
                <a:gd name="connsiteX227" fmla="*/ 2938962 w 4887757"/>
                <a:gd name="connsiteY227" fmla="*/ 8700 h 51908"/>
                <a:gd name="connsiteX228" fmla="*/ 2916556 w 4887757"/>
                <a:gd name="connsiteY228" fmla="*/ 7399 h 51908"/>
                <a:gd name="connsiteX229" fmla="*/ 2917800 w 4887757"/>
                <a:gd name="connsiteY229" fmla="*/ 10001 h 51908"/>
                <a:gd name="connsiteX230" fmla="*/ 3012404 w 4887757"/>
                <a:gd name="connsiteY230" fmla="*/ 8700 h 51908"/>
                <a:gd name="connsiteX231" fmla="*/ 3036056 w 4887757"/>
                <a:gd name="connsiteY231" fmla="*/ 12603 h 51908"/>
                <a:gd name="connsiteX232" fmla="*/ 3070910 w 4887757"/>
                <a:gd name="connsiteY232" fmla="*/ 10001 h 51908"/>
                <a:gd name="connsiteX233" fmla="*/ 3003690 w 4887757"/>
                <a:gd name="connsiteY233" fmla="*/ 16506 h 51908"/>
                <a:gd name="connsiteX234" fmla="*/ 3028586 w 4887757"/>
                <a:gd name="connsiteY234" fmla="*/ 17807 h 51908"/>
                <a:gd name="connsiteX235" fmla="*/ 2926514 w 4887757"/>
                <a:gd name="connsiteY235" fmla="*/ 15205 h 51908"/>
                <a:gd name="connsiteX236" fmla="*/ 2905352 w 4887757"/>
                <a:gd name="connsiteY236" fmla="*/ 16506 h 51908"/>
                <a:gd name="connsiteX237" fmla="*/ 2906596 w 4887757"/>
                <a:gd name="connsiteY237" fmla="*/ 12603 h 51908"/>
                <a:gd name="connsiteX238" fmla="*/ 2869252 w 4887757"/>
                <a:gd name="connsiteY238" fmla="*/ 16506 h 51908"/>
                <a:gd name="connsiteX239" fmla="*/ 2722368 w 4887757"/>
                <a:gd name="connsiteY239" fmla="*/ 16506 h 51908"/>
                <a:gd name="connsiteX240" fmla="*/ 2698716 w 4887757"/>
                <a:gd name="connsiteY240" fmla="*/ 12603 h 51908"/>
                <a:gd name="connsiteX241" fmla="*/ 2577970 w 4887757"/>
                <a:gd name="connsiteY241" fmla="*/ 15205 h 51908"/>
                <a:gd name="connsiteX242" fmla="*/ 2572992 w 4887757"/>
                <a:gd name="connsiteY242" fmla="*/ 12603 h 51908"/>
                <a:gd name="connsiteX243" fmla="*/ 2545606 w 4887757"/>
                <a:gd name="connsiteY243" fmla="*/ 15205 h 51908"/>
                <a:gd name="connsiteX244" fmla="*/ 2361376 w 4887757"/>
                <a:gd name="connsiteY244" fmla="*/ 16506 h 51908"/>
                <a:gd name="connsiteX245" fmla="*/ 2375070 w 4887757"/>
                <a:gd name="connsiteY245" fmla="*/ 13904 h 51908"/>
                <a:gd name="connsiteX246" fmla="*/ 2279220 w 4887757"/>
                <a:gd name="connsiteY246" fmla="*/ 16506 h 51908"/>
                <a:gd name="connsiteX247" fmla="*/ 2276730 w 4887757"/>
                <a:gd name="connsiteY247" fmla="*/ 15205 h 51908"/>
                <a:gd name="connsiteX248" fmla="*/ 2132334 w 4887757"/>
                <a:gd name="connsiteY248" fmla="*/ 19108 h 51908"/>
                <a:gd name="connsiteX249" fmla="*/ 2199552 w 4887757"/>
                <a:gd name="connsiteY249" fmla="*/ 20409 h 51908"/>
                <a:gd name="connsiteX250" fmla="*/ 2192084 w 4887757"/>
                <a:gd name="connsiteY250" fmla="*/ 25614 h 51908"/>
                <a:gd name="connsiteX251" fmla="*/ 2397476 w 4887757"/>
                <a:gd name="connsiteY251" fmla="*/ 21710 h 51908"/>
                <a:gd name="connsiteX252" fmla="*/ 2371334 w 4887757"/>
                <a:gd name="connsiteY252" fmla="*/ 24313 h 51908"/>
                <a:gd name="connsiteX253" fmla="*/ 2453492 w 4887757"/>
                <a:gd name="connsiteY253" fmla="*/ 25614 h 51908"/>
                <a:gd name="connsiteX254" fmla="*/ 2453492 w 4887757"/>
                <a:gd name="connsiteY254" fmla="*/ 21710 h 51908"/>
                <a:gd name="connsiteX255" fmla="*/ 2488346 w 4887757"/>
                <a:gd name="connsiteY255" fmla="*/ 28216 h 51908"/>
                <a:gd name="connsiteX256" fmla="*/ 2010260 w 4887757"/>
                <a:gd name="connsiteY256" fmla="*/ 30792 h 51908"/>
                <a:gd name="connsiteX257" fmla="*/ 1747848 w 4887757"/>
                <a:gd name="connsiteY257" fmla="*/ 30005 h 51908"/>
                <a:gd name="connsiteX258" fmla="*/ 1507448 w 4887757"/>
                <a:gd name="connsiteY258" fmla="*/ 32119 h 51908"/>
                <a:gd name="connsiteX259" fmla="*/ 1492510 w 4887757"/>
                <a:gd name="connsiteY259" fmla="*/ 29517 h 51908"/>
                <a:gd name="connsiteX260" fmla="*/ 1487530 w 4887757"/>
                <a:gd name="connsiteY260" fmla="*/ 33420 h 51908"/>
                <a:gd name="connsiteX261" fmla="*/ 1186290 w 4887757"/>
                <a:gd name="connsiteY261" fmla="*/ 29517 h 51908"/>
                <a:gd name="connsiteX262" fmla="*/ 1163884 w 4887757"/>
                <a:gd name="connsiteY262" fmla="*/ 33420 h 51908"/>
                <a:gd name="connsiteX263" fmla="*/ 1036914 w 4887757"/>
                <a:gd name="connsiteY263" fmla="*/ 30818 h 51908"/>
                <a:gd name="connsiteX264" fmla="*/ 1046872 w 4887757"/>
                <a:gd name="connsiteY264" fmla="*/ 33420 h 51908"/>
                <a:gd name="connsiteX265" fmla="*/ 962226 w 4887757"/>
                <a:gd name="connsiteY265" fmla="*/ 33420 h 51908"/>
                <a:gd name="connsiteX266" fmla="*/ 932352 w 4887757"/>
                <a:gd name="connsiteY266" fmla="*/ 30818 h 51908"/>
                <a:gd name="connsiteX267" fmla="*/ 886294 w 4887757"/>
                <a:gd name="connsiteY267" fmla="*/ 34721 h 51908"/>
                <a:gd name="connsiteX268" fmla="*/ 425720 w 4887757"/>
                <a:gd name="connsiteY268" fmla="*/ 34721 h 51908"/>
                <a:gd name="connsiteX269" fmla="*/ 343564 w 4887757"/>
                <a:gd name="connsiteY269" fmla="*/ 39925 h 51908"/>
                <a:gd name="connsiteX270" fmla="*/ 362236 w 4887757"/>
                <a:gd name="connsiteY270" fmla="*/ 39925 h 51908"/>
                <a:gd name="connsiteX271" fmla="*/ 326136 w 4887757"/>
                <a:gd name="connsiteY271" fmla="*/ 39925 h 51908"/>
                <a:gd name="connsiteX272" fmla="*/ 349788 w 4887757"/>
                <a:gd name="connsiteY272" fmla="*/ 42527 h 51908"/>
                <a:gd name="connsiteX273" fmla="*/ 343564 w 4887757"/>
                <a:gd name="connsiteY273" fmla="*/ 46430 h 51908"/>
                <a:gd name="connsiteX274" fmla="*/ 0 w 4887757"/>
                <a:gd name="connsiteY274" fmla="*/ 37323 h 51908"/>
                <a:gd name="connsiteX275" fmla="*/ 166802 w 4887757"/>
                <a:gd name="connsiteY275" fmla="*/ 37323 h 51908"/>
                <a:gd name="connsiteX276" fmla="*/ 199168 w 4887757"/>
                <a:gd name="connsiteY276" fmla="*/ 33420 h 51908"/>
                <a:gd name="connsiteX277" fmla="*/ 403502 w 4887757"/>
                <a:gd name="connsiteY277" fmla="*/ 29738 h 51908"/>
                <a:gd name="connsiteX278" fmla="*/ 398334 w 4887757"/>
                <a:gd name="connsiteY278" fmla="*/ 30818 h 51908"/>
                <a:gd name="connsiteX279" fmla="*/ 415762 w 4887757"/>
                <a:gd name="connsiteY279" fmla="*/ 29517 h 51908"/>
                <a:gd name="connsiteX280" fmla="*/ 403502 w 4887757"/>
                <a:gd name="connsiteY280" fmla="*/ 29738 h 51908"/>
                <a:gd name="connsiteX281" fmla="*/ 408276 w 4887757"/>
                <a:gd name="connsiteY281" fmla="*/ 28740 h 51908"/>
                <a:gd name="connsiteX282" fmla="*/ 422542 w 4887757"/>
                <a:gd name="connsiteY282" fmla="*/ 28675 h 51908"/>
                <a:gd name="connsiteX283" fmla="*/ 429888 w 4887757"/>
                <a:gd name="connsiteY283" fmla="*/ 27592 h 51908"/>
                <a:gd name="connsiteX284" fmla="*/ 441038 w 4887757"/>
                <a:gd name="connsiteY284" fmla="*/ 27592 h 51908"/>
                <a:gd name="connsiteX285" fmla="*/ 417006 w 4887757"/>
                <a:gd name="connsiteY285" fmla="*/ 26915 h 51908"/>
                <a:gd name="connsiteX286" fmla="*/ 408276 w 4887757"/>
                <a:gd name="connsiteY286" fmla="*/ 28740 h 51908"/>
                <a:gd name="connsiteX287" fmla="*/ 236512 w 4887757"/>
                <a:gd name="connsiteY287" fmla="*/ 29517 h 51908"/>
                <a:gd name="connsiteX288" fmla="*/ 657252 w 4887757"/>
                <a:gd name="connsiteY288" fmla="*/ 23012 h 51908"/>
                <a:gd name="connsiteX289" fmla="*/ 660986 w 4887757"/>
                <a:gd name="connsiteY289" fmla="*/ 25614 h 51908"/>
                <a:gd name="connsiteX290" fmla="*/ 795424 w 4887757"/>
                <a:gd name="connsiteY290" fmla="*/ 19108 h 51908"/>
                <a:gd name="connsiteX291" fmla="*/ 806628 w 4887757"/>
                <a:gd name="connsiteY291" fmla="*/ 20409 h 51908"/>
                <a:gd name="connsiteX292" fmla="*/ 729450 w 4887757"/>
                <a:gd name="connsiteY292" fmla="*/ 23012 h 51908"/>
                <a:gd name="connsiteX293" fmla="*/ 843972 w 4887757"/>
                <a:gd name="connsiteY293" fmla="*/ 24313 h 51908"/>
                <a:gd name="connsiteX294" fmla="*/ 862644 w 4887757"/>
                <a:gd name="connsiteY294" fmla="*/ 20409 h 51908"/>
                <a:gd name="connsiteX295" fmla="*/ 892518 w 4887757"/>
                <a:gd name="connsiteY295" fmla="*/ 25614 h 51908"/>
                <a:gd name="connsiteX296" fmla="*/ 994592 w 4887757"/>
                <a:gd name="connsiteY296" fmla="*/ 20409 h 51908"/>
                <a:gd name="connsiteX297" fmla="*/ 958492 w 4887757"/>
                <a:gd name="connsiteY297" fmla="*/ 19108 h 51908"/>
                <a:gd name="connsiteX298" fmla="*/ 1034424 w 4887757"/>
                <a:gd name="connsiteY298" fmla="*/ 20409 h 51908"/>
                <a:gd name="connsiteX299" fmla="*/ 957248 w 4887757"/>
                <a:gd name="connsiteY299" fmla="*/ 25614 h 51908"/>
                <a:gd name="connsiteX300" fmla="*/ 1049362 w 4887757"/>
                <a:gd name="connsiteY300" fmla="*/ 25614 h 51908"/>
                <a:gd name="connsiteX301" fmla="*/ 1036914 w 4887757"/>
                <a:gd name="connsiteY301" fmla="*/ 28216 h 51908"/>
                <a:gd name="connsiteX302" fmla="*/ 1097910 w 4887757"/>
                <a:gd name="connsiteY302" fmla="*/ 29517 h 51908"/>
                <a:gd name="connsiteX303" fmla="*/ 1097910 w 4887757"/>
                <a:gd name="connsiteY303" fmla="*/ 25614 h 51908"/>
                <a:gd name="connsiteX304" fmla="*/ 1170108 w 4887757"/>
                <a:gd name="connsiteY304" fmla="*/ 25614 h 51908"/>
                <a:gd name="connsiteX305" fmla="*/ 1077992 w 4887757"/>
                <a:gd name="connsiteY305" fmla="*/ 21710 h 51908"/>
                <a:gd name="connsiteX306" fmla="*/ 1125294 w 4887757"/>
                <a:gd name="connsiteY306" fmla="*/ 23012 h 51908"/>
                <a:gd name="connsiteX307" fmla="*/ 1065544 w 4887757"/>
                <a:gd name="connsiteY307" fmla="*/ 19108 h 51908"/>
                <a:gd name="connsiteX308" fmla="*/ 1172596 w 4887757"/>
                <a:gd name="connsiteY308" fmla="*/ 16506 h 51908"/>
                <a:gd name="connsiteX309" fmla="*/ 1090440 w 4887757"/>
                <a:gd name="connsiteY309" fmla="*/ 12603 h 51908"/>
                <a:gd name="connsiteX310" fmla="*/ 1166374 w 4887757"/>
                <a:gd name="connsiteY310" fmla="*/ 10001 h 51908"/>
                <a:gd name="connsiteX311" fmla="*/ 1207452 w 4887757"/>
                <a:gd name="connsiteY311" fmla="*/ 12603 h 51908"/>
                <a:gd name="connsiteX312" fmla="*/ 1197492 w 4887757"/>
                <a:gd name="connsiteY312" fmla="*/ 10001 h 51908"/>
                <a:gd name="connsiteX313" fmla="*/ 1446452 w 4887757"/>
                <a:gd name="connsiteY313" fmla="*/ 13904 h 51908"/>
                <a:gd name="connsiteX314" fmla="*/ 1476328 w 4887757"/>
                <a:gd name="connsiteY314" fmla="*/ 10001 h 51908"/>
                <a:gd name="connsiteX315" fmla="*/ 1575910 w 4887757"/>
                <a:gd name="connsiteY315" fmla="*/ 10001 h 51908"/>
                <a:gd name="connsiteX316" fmla="*/ 1592092 w 4887757"/>
                <a:gd name="connsiteY316" fmla="*/ 6098 h 51908"/>
                <a:gd name="connsiteX317" fmla="*/ 1521140 w 4887757"/>
                <a:gd name="connsiteY317" fmla="*/ 8700 h 51908"/>
                <a:gd name="connsiteX318" fmla="*/ 1488776 w 4887757"/>
                <a:gd name="connsiteY318" fmla="*/ 3496 h 51908"/>
                <a:gd name="connsiteX319" fmla="*/ 1384212 w 4887757"/>
                <a:gd name="connsiteY319" fmla="*/ 6098 h 51908"/>
                <a:gd name="connsiteX320" fmla="*/ 1385456 w 4887757"/>
                <a:gd name="connsiteY320" fmla="*/ 3496 h 51908"/>
                <a:gd name="connsiteX321" fmla="*/ 1390436 w 4887757"/>
                <a:gd name="connsiteY321" fmla="*/ 3496 h 51908"/>
                <a:gd name="connsiteX322" fmla="*/ 1377988 w 4887757"/>
                <a:gd name="connsiteY322" fmla="*/ 894 h 51908"/>
                <a:gd name="connsiteX323" fmla="*/ 1496556 w 4887757"/>
                <a:gd name="connsiteY323" fmla="*/ 569 h 5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4887757" h="51908">
                  <a:moveTo>
                    <a:pt x="4279078" y="42236"/>
                  </a:moveTo>
                  <a:cubicBezTo>
                    <a:pt x="4291020" y="42236"/>
                    <a:pt x="4301768" y="42236"/>
                    <a:pt x="4305350" y="42236"/>
                  </a:cubicBezTo>
                  <a:cubicBezTo>
                    <a:pt x="4288632" y="44984"/>
                    <a:pt x="4281466" y="42236"/>
                    <a:pt x="4279078" y="42236"/>
                  </a:cubicBezTo>
                  <a:close/>
                  <a:moveTo>
                    <a:pt x="3971158" y="33451"/>
                  </a:moveTo>
                  <a:lnTo>
                    <a:pt x="3988820" y="35625"/>
                  </a:lnTo>
                  <a:lnTo>
                    <a:pt x="3933052" y="34616"/>
                  </a:lnTo>
                  <a:lnTo>
                    <a:pt x="3974902" y="34770"/>
                  </a:lnTo>
                  <a:cubicBezTo>
                    <a:pt x="3966164" y="34770"/>
                    <a:pt x="3968662" y="33451"/>
                    <a:pt x="3971158" y="33451"/>
                  </a:cubicBezTo>
                  <a:close/>
                  <a:moveTo>
                    <a:pt x="3518110" y="32567"/>
                  </a:moveTo>
                  <a:lnTo>
                    <a:pt x="3518652" y="32588"/>
                  </a:lnTo>
                  <a:lnTo>
                    <a:pt x="3518480" y="32628"/>
                  </a:lnTo>
                  <a:close/>
                  <a:moveTo>
                    <a:pt x="3368982" y="30912"/>
                  </a:moveTo>
                  <a:lnTo>
                    <a:pt x="3401564" y="31132"/>
                  </a:lnTo>
                  <a:lnTo>
                    <a:pt x="3397256" y="31255"/>
                  </a:lnTo>
                  <a:cubicBezTo>
                    <a:pt x="3408504" y="31255"/>
                    <a:pt x="3411004" y="31255"/>
                    <a:pt x="3419752" y="31255"/>
                  </a:cubicBezTo>
                  <a:lnTo>
                    <a:pt x="3411004" y="34002"/>
                  </a:lnTo>
                  <a:cubicBezTo>
                    <a:pt x="3387258" y="34002"/>
                    <a:pt x="3357266" y="29882"/>
                    <a:pt x="3339768" y="32628"/>
                  </a:cubicBezTo>
                  <a:cubicBezTo>
                    <a:pt x="3350392" y="29195"/>
                    <a:pt x="3357890" y="29882"/>
                    <a:pt x="3368982" y="30912"/>
                  </a:cubicBezTo>
                  <a:close/>
                  <a:moveTo>
                    <a:pt x="2010260" y="30792"/>
                  </a:moveTo>
                  <a:lnTo>
                    <a:pt x="2019058" y="30818"/>
                  </a:lnTo>
                  <a:cubicBezTo>
                    <a:pt x="2010344" y="30818"/>
                    <a:pt x="2001630" y="30818"/>
                    <a:pt x="2005364" y="30818"/>
                  </a:cubicBezTo>
                  <a:close/>
                  <a:moveTo>
                    <a:pt x="3535976" y="28508"/>
                  </a:moveTo>
                  <a:cubicBezTo>
                    <a:pt x="3574718" y="29882"/>
                    <a:pt x="3548474" y="32628"/>
                    <a:pt x="3555972" y="34002"/>
                  </a:cubicBezTo>
                  <a:lnTo>
                    <a:pt x="3518652" y="32588"/>
                  </a:lnTo>
                  <a:close/>
                  <a:moveTo>
                    <a:pt x="3493486" y="28508"/>
                  </a:moveTo>
                  <a:lnTo>
                    <a:pt x="3518110" y="32567"/>
                  </a:lnTo>
                  <a:lnTo>
                    <a:pt x="3492548" y="31598"/>
                  </a:lnTo>
                  <a:cubicBezTo>
                    <a:pt x="3467866" y="31598"/>
                    <a:pt x="3441622" y="31942"/>
                    <a:pt x="3419752" y="31255"/>
                  </a:cubicBezTo>
                  <a:lnTo>
                    <a:pt x="3401564" y="31132"/>
                  </a:lnTo>
                  <a:close/>
                  <a:moveTo>
                    <a:pt x="3655370" y="28178"/>
                  </a:moveTo>
                  <a:cubicBezTo>
                    <a:pt x="3652874" y="24223"/>
                    <a:pt x="3704050" y="33451"/>
                    <a:pt x="3730260" y="29496"/>
                  </a:cubicBezTo>
                  <a:cubicBezTo>
                    <a:pt x="3731508" y="29496"/>
                    <a:pt x="3727764" y="28178"/>
                    <a:pt x="3721524" y="28178"/>
                  </a:cubicBezTo>
                  <a:cubicBezTo>
                    <a:pt x="3792670" y="28837"/>
                    <a:pt x="3855078" y="31803"/>
                    <a:pt x="3914210" y="34275"/>
                  </a:cubicBezTo>
                  <a:lnTo>
                    <a:pt x="3933052" y="34616"/>
                  </a:lnTo>
                  <a:lnTo>
                    <a:pt x="3885190" y="34440"/>
                  </a:lnTo>
                  <a:cubicBezTo>
                    <a:pt x="3854454" y="34770"/>
                    <a:pt x="3828866" y="34770"/>
                    <a:pt x="3826370" y="32133"/>
                  </a:cubicBezTo>
                  <a:lnTo>
                    <a:pt x="3807648" y="33451"/>
                  </a:lnTo>
                  <a:cubicBezTo>
                    <a:pt x="3787676" y="32133"/>
                    <a:pt x="3792670" y="30815"/>
                    <a:pt x="3758968" y="29496"/>
                  </a:cubicBezTo>
                  <a:cubicBezTo>
                    <a:pt x="3736502" y="30815"/>
                    <a:pt x="3758968" y="32133"/>
                    <a:pt x="3751480" y="32133"/>
                  </a:cubicBezTo>
                  <a:cubicBezTo>
                    <a:pt x="3741494" y="29496"/>
                    <a:pt x="3682830" y="32133"/>
                    <a:pt x="3655370" y="28178"/>
                  </a:cubicBezTo>
                  <a:close/>
                  <a:moveTo>
                    <a:pt x="3202444" y="25762"/>
                  </a:moveTo>
                  <a:lnTo>
                    <a:pt x="3256180" y="28508"/>
                  </a:lnTo>
                  <a:lnTo>
                    <a:pt x="3215580" y="28508"/>
                  </a:lnTo>
                  <a:close/>
                  <a:moveTo>
                    <a:pt x="3154046" y="25762"/>
                  </a:moveTo>
                  <a:lnTo>
                    <a:pt x="3156508" y="30470"/>
                  </a:lnTo>
                  <a:lnTo>
                    <a:pt x="3173746" y="28901"/>
                  </a:lnTo>
                  <a:lnTo>
                    <a:pt x="3146658" y="33609"/>
                  </a:lnTo>
                  <a:cubicBezTo>
                    <a:pt x="3128190" y="32040"/>
                    <a:pt x="3122034" y="35179"/>
                    <a:pt x="3103566" y="33609"/>
                  </a:cubicBezTo>
                  <a:cubicBezTo>
                    <a:pt x="3139272" y="33609"/>
                    <a:pt x="3151584" y="27331"/>
                    <a:pt x="3154046" y="25762"/>
                  </a:cubicBezTo>
                  <a:close/>
                  <a:moveTo>
                    <a:pt x="3012134" y="23407"/>
                  </a:moveTo>
                  <a:cubicBezTo>
                    <a:pt x="2997028" y="24976"/>
                    <a:pt x="3033534" y="26546"/>
                    <a:pt x="3044864" y="26546"/>
                  </a:cubicBezTo>
                  <a:cubicBezTo>
                    <a:pt x="3053676" y="25761"/>
                    <a:pt x="3059656" y="24192"/>
                    <a:pt x="3068310" y="23407"/>
                  </a:cubicBezTo>
                  <a:cubicBezTo>
                    <a:pt x="3076964" y="22622"/>
                    <a:pt x="3088294" y="22622"/>
                    <a:pt x="3107806" y="24976"/>
                  </a:cubicBezTo>
                  <a:cubicBezTo>
                    <a:pt x="3097734" y="29685"/>
                    <a:pt x="3041088" y="29685"/>
                    <a:pt x="3004582" y="28115"/>
                  </a:cubicBezTo>
                  <a:cubicBezTo>
                    <a:pt x="2988216" y="26546"/>
                    <a:pt x="3017170" y="24976"/>
                    <a:pt x="3012134" y="23407"/>
                  </a:cubicBezTo>
                  <a:close/>
                  <a:moveTo>
                    <a:pt x="2488574" y="23407"/>
                  </a:moveTo>
                  <a:cubicBezTo>
                    <a:pt x="2528442" y="20268"/>
                    <a:pt x="2532180" y="29685"/>
                    <a:pt x="2596964" y="28115"/>
                  </a:cubicBezTo>
                  <a:cubicBezTo>
                    <a:pt x="2570800" y="28115"/>
                    <a:pt x="2543392" y="28115"/>
                    <a:pt x="2514738" y="29685"/>
                  </a:cubicBezTo>
                  <a:cubicBezTo>
                    <a:pt x="2477362" y="24976"/>
                    <a:pt x="2544638" y="26546"/>
                    <a:pt x="2488574" y="23407"/>
                  </a:cubicBezTo>
                  <a:close/>
                  <a:moveTo>
                    <a:pt x="2559756" y="21641"/>
                  </a:moveTo>
                  <a:cubicBezTo>
                    <a:pt x="2623920" y="21641"/>
                    <a:pt x="2699190" y="20268"/>
                    <a:pt x="2728806" y="23014"/>
                  </a:cubicBezTo>
                  <a:lnTo>
                    <a:pt x="2716466" y="27134"/>
                  </a:lnTo>
                  <a:lnTo>
                    <a:pt x="2669762" y="26558"/>
                  </a:lnTo>
                  <a:lnTo>
                    <a:pt x="2660784" y="26448"/>
                  </a:lnTo>
                  <a:cubicBezTo>
                    <a:pt x="2642738" y="26448"/>
                    <a:pt x="2628856" y="27135"/>
                    <a:pt x="2630090" y="29881"/>
                  </a:cubicBezTo>
                  <a:cubicBezTo>
                    <a:pt x="2630090" y="27134"/>
                    <a:pt x="2595540" y="25761"/>
                    <a:pt x="2600476" y="23014"/>
                  </a:cubicBezTo>
                  <a:close/>
                  <a:moveTo>
                    <a:pt x="4024828" y="21586"/>
                  </a:moveTo>
                  <a:cubicBezTo>
                    <a:pt x="4093478" y="20268"/>
                    <a:pt x="4003610" y="32133"/>
                    <a:pt x="4063522" y="30815"/>
                  </a:cubicBezTo>
                  <a:lnTo>
                    <a:pt x="4072260" y="26860"/>
                  </a:lnTo>
                  <a:cubicBezTo>
                    <a:pt x="4061026" y="28178"/>
                    <a:pt x="4112200" y="30815"/>
                    <a:pt x="4132172" y="29496"/>
                  </a:cubicBezTo>
                  <a:lnTo>
                    <a:pt x="4123434" y="28178"/>
                  </a:lnTo>
                  <a:cubicBezTo>
                    <a:pt x="4281952" y="29496"/>
                    <a:pt x="4494142" y="28178"/>
                    <a:pt x="4670134" y="28178"/>
                  </a:cubicBezTo>
                  <a:cubicBezTo>
                    <a:pt x="4712572" y="36088"/>
                    <a:pt x="4798696" y="24223"/>
                    <a:pt x="4839884" y="32133"/>
                  </a:cubicBezTo>
                  <a:cubicBezTo>
                    <a:pt x="4858608" y="29496"/>
                    <a:pt x="4812424" y="28178"/>
                    <a:pt x="4848622" y="26860"/>
                  </a:cubicBezTo>
                  <a:cubicBezTo>
                    <a:pt x="4867344" y="26860"/>
                    <a:pt x="4869840" y="29496"/>
                    <a:pt x="4868592" y="29496"/>
                  </a:cubicBezTo>
                  <a:cubicBezTo>
                    <a:pt x="4873586" y="29496"/>
                    <a:pt x="4879826" y="29496"/>
                    <a:pt x="4884820" y="29496"/>
                  </a:cubicBezTo>
                  <a:cubicBezTo>
                    <a:pt x="4898548" y="37406"/>
                    <a:pt x="4866096" y="45316"/>
                    <a:pt x="4746272" y="51908"/>
                  </a:cubicBezTo>
                  <a:cubicBezTo>
                    <a:pt x="4732542" y="50589"/>
                    <a:pt x="4801192" y="50589"/>
                    <a:pt x="4767490" y="47953"/>
                  </a:cubicBezTo>
                  <a:cubicBezTo>
                    <a:pt x="4662644" y="42679"/>
                    <a:pt x="4492894" y="45316"/>
                    <a:pt x="4368076" y="42679"/>
                  </a:cubicBezTo>
                  <a:cubicBezTo>
                    <a:pt x="4334376" y="40043"/>
                    <a:pt x="4325638" y="40043"/>
                    <a:pt x="4295682" y="37406"/>
                  </a:cubicBezTo>
                  <a:cubicBezTo>
                    <a:pt x="4295682" y="38724"/>
                    <a:pt x="4295682" y="40043"/>
                    <a:pt x="4296930" y="40043"/>
                  </a:cubicBezTo>
                  <a:cubicBezTo>
                    <a:pt x="4261982" y="40043"/>
                    <a:pt x="4207062" y="40043"/>
                    <a:pt x="4173362" y="38724"/>
                  </a:cubicBezTo>
                  <a:cubicBezTo>
                    <a:pt x="4164624" y="40043"/>
                    <a:pt x="4157136" y="42679"/>
                    <a:pt x="4175858" y="41361"/>
                  </a:cubicBezTo>
                  <a:cubicBezTo>
                    <a:pt x="4124682" y="43998"/>
                    <a:pt x="4087238" y="37406"/>
                    <a:pt x="4058530" y="38724"/>
                  </a:cubicBezTo>
                  <a:cubicBezTo>
                    <a:pt x="4083494" y="40043"/>
                    <a:pt x="4032318" y="41361"/>
                    <a:pt x="4063522" y="42679"/>
                  </a:cubicBezTo>
                  <a:cubicBezTo>
                    <a:pt x="4036062" y="42679"/>
                    <a:pt x="4023580" y="40702"/>
                    <a:pt x="4012660" y="38560"/>
                  </a:cubicBezTo>
                  <a:lnTo>
                    <a:pt x="3988820" y="35625"/>
                  </a:lnTo>
                  <a:lnTo>
                    <a:pt x="4087238" y="37406"/>
                  </a:lnTo>
                  <a:cubicBezTo>
                    <a:pt x="4112200" y="40043"/>
                    <a:pt x="4132172" y="37406"/>
                    <a:pt x="4143406" y="34770"/>
                  </a:cubicBezTo>
                  <a:cubicBezTo>
                    <a:pt x="4122186" y="33451"/>
                    <a:pt x="4062274" y="30815"/>
                    <a:pt x="4061026" y="36088"/>
                  </a:cubicBezTo>
                  <a:lnTo>
                    <a:pt x="4024828" y="33451"/>
                  </a:lnTo>
                  <a:cubicBezTo>
                    <a:pt x="4011100" y="33451"/>
                    <a:pt x="4011100" y="28178"/>
                    <a:pt x="4004858" y="26860"/>
                  </a:cubicBezTo>
                  <a:cubicBezTo>
                    <a:pt x="4031070" y="28178"/>
                    <a:pt x="4059778" y="22905"/>
                    <a:pt x="4024828" y="21586"/>
                  </a:cubicBezTo>
                  <a:close/>
                  <a:moveTo>
                    <a:pt x="2827652" y="20264"/>
                  </a:moveTo>
                  <a:lnTo>
                    <a:pt x="2827310" y="20284"/>
                  </a:lnTo>
                  <a:lnTo>
                    <a:pt x="2971462" y="21641"/>
                  </a:lnTo>
                  <a:cubicBezTo>
                    <a:pt x="2910902" y="24388"/>
                    <a:pt x="2992472" y="24388"/>
                    <a:pt x="2945506" y="28508"/>
                  </a:cubicBezTo>
                  <a:cubicBezTo>
                    <a:pt x="2947978" y="23014"/>
                    <a:pt x="2881238" y="29881"/>
                    <a:pt x="2877532" y="25761"/>
                  </a:cubicBezTo>
                  <a:lnTo>
                    <a:pt x="2910902" y="25761"/>
                  </a:lnTo>
                  <a:cubicBezTo>
                    <a:pt x="2876296" y="23014"/>
                    <a:pt x="2851576" y="27134"/>
                    <a:pt x="2814498" y="24388"/>
                  </a:cubicBezTo>
                  <a:cubicBezTo>
                    <a:pt x="2794724" y="25761"/>
                    <a:pt x="2815734" y="25761"/>
                    <a:pt x="2829330" y="25761"/>
                  </a:cubicBezTo>
                  <a:cubicBezTo>
                    <a:pt x="2797196" y="24388"/>
                    <a:pt x="2767534" y="28508"/>
                    <a:pt x="2746524" y="24388"/>
                  </a:cubicBezTo>
                  <a:cubicBezTo>
                    <a:pt x="2786072" y="24388"/>
                    <a:pt x="2831802" y="21641"/>
                    <a:pt x="2865172" y="21641"/>
                  </a:cubicBezTo>
                  <a:lnTo>
                    <a:pt x="2826848" y="20311"/>
                  </a:lnTo>
                  <a:lnTo>
                    <a:pt x="2764512" y="23927"/>
                  </a:lnTo>
                  <a:lnTo>
                    <a:pt x="2719052" y="22096"/>
                  </a:lnTo>
                  <a:lnTo>
                    <a:pt x="2826208" y="20288"/>
                  </a:lnTo>
                  <a:lnTo>
                    <a:pt x="2825622" y="20268"/>
                  </a:lnTo>
                  <a:lnTo>
                    <a:pt x="2826772" y="20279"/>
                  </a:lnTo>
                  <a:close/>
                  <a:moveTo>
                    <a:pt x="3361018" y="16962"/>
                  </a:moveTo>
                  <a:lnTo>
                    <a:pt x="3360050" y="17522"/>
                  </a:lnTo>
                  <a:lnTo>
                    <a:pt x="3350706" y="17150"/>
                  </a:lnTo>
                  <a:close/>
                  <a:moveTo>
                    <a:pt x="3663214" y="16146"/>
                  </a:moveTo>
                  <a:lnTo>
                    <a:pt x="3688098" y="16146"/>
                  </a:lnTo>
                  <a:cubicBezTo>
                    <a:pt x="3704272" y="16146"/>
                    <a:pt x="3649528" y="14773"/>
                    <a:pt x="3666946" y="17519"/>
                  </a:cubicBezTo>
                  <a:cubicBezTo>
                    <a:pt x="3717960" y="14773"/>
                    <a:pt x="3745332" y="18892"/>
                    <a:pt x="3797588" y="16146"/>
                  </a:cubicBezTo>
                  <a:cubicBezTo>
                    <a:pt x="3803810" y="18892"/>
                    <a:pt x="3829938" y="18892"/>
                    <a:pt x="3836158" y="21638"/>
                  </a:cubicBezTo>
                  <a:cubicBezTo>
                    <a:pt x="3843624" y="18892"/>
                    <a:pt x="3843624" y="18892"/>
                    <a:pt x="3868508" y="17519"/>
                  </a:cubicBezTo>
                  <a:cubicBezTo>
                    <a:pt x="3895880" y="20265"/>
                    <a:pt x="3969288" y="20265"/>
                    <a:pt x="3965556" y="23012"/>
                  </a:cubicBezTo>
                  <a:cubicBezTo>
                    <a:pt x="3950626" y="27131"/>
                    <a:pt x="3928230" y="20265"/>
                    <a:pt x="3918276" y="25758"/>
                  </a:cubicBezTo>
                  <a:cubicBezTo>
                    <a:pt x="3922010" y="27131"/>
                    <a:pt x="3986708" y="25758"/>
                    <a:pt x="3953114" y="28504"/>
                  </a:cubicBezTo>
                  <a:cubicBezTo>
                    <a:pt x="3885928" y="29877"/>
                    <a:pt x="3824960" y="23012"/>
                    <a:pt x="3759018" y="27131"/>
                  </a:cubicBezTo>
                  <a:cubicBezTo>
                    <a:pt x="3732890" y="27818"/>
                    <a:pt x="3707072" y="25071"/>
                    <a:pt x="3676744" y="22153"/>
                  </a:cubicBezTo>
                  <a:lnTo>
                    <a:pt x="3592052" y="17500"/>
                  </a:lnTo>
                  <a:close/>
                  <a:moveTo>
                    <a:pt x="3567410" y="16146"/>
                  </a:moveTo>
                  <a:lnTo>
                    <a:pt x="3592052" y="17500"/>
                  </a:lnTo>
                  <a:lnTo>
                    <a:pt x="3591050" y="17519"/>
                  </a:lnTo>
                  <a:lnTo>
                    <a:pt x="3568364" y="16497"/>
                  </a:lnTo>
                  <a:close/>
                  <a:moveTo>
                    <a:pt x="916088" y="15874"/>
                  </a:moveTo>
                  <a:cubicBezTo>
                    <a:pt x="909846" y="19169"/>
                    <a:pt x="878636" y="16972"/>
                    <a:pt x="862408" y="16972"/>
                  </a:cubicBezTo>
                  <a:cubicBezTo>
                    <a:pt x="882382" y="16972"/>
                    <a:pt x="904852" y="14776"/>
                    <a:pt x="916088" y="15874"/>
                  </a:cubicBezTo>
                  <a:close/>
                  <a:moveTo>
                    <a:pt x="3149318" y="15406"/>
                  </a:moveTo>
                  <a:lnTo>
                    <a:pt x="3124608" y="17636"/>
                  </a:lnTo>
                  <a:cubicBezTo>
                    <a:pt x="3102694" y="17750"/>
                    <a:pt x="3074314" y="17522"/>
                    <a:pt x="3054132" y="18437"/>
                  </a:cubicBezTo>
                  <a:cubicBezTo>
                    <a:pt x="3080620" y="16606"/>
                    <a:pt x="3118460" y="15691"/>
                    <a:pt x="3118460" y="15691"/>
                  </a:cubicBezTo>
                  <a:lnTo>
                    <a:pt x="3115938" y="15691"/>
                  </a:lnTo>
                  <a:close/>
                  <a:moveTo>
                    <a:pt x="3156300" y="14776"/>
                  </a:moveTo>
                  <a:lnTo>
                    <a:pt x="3212258" y="14776"/>
                  </a:lnTo>
                  <a:lnTo>
                    <a:pt x="3223152" y="14776"/>
                  </a:lnTo>
                  <a:lnTo>
                    <a:pt x="3211762" y="14873"/>
                  </a:lnTo>
                  <a:lnTo>
                    <a:pt x="3193580" y="18437"/>
                  </a:lnTo>
                  <a:cubicBezTo>
                    <a:pt x="3189846" y="14776"/>
                    <a:pt x="3157472" y="16606"/>
                    <a:pt x="3147512" y="16606"/>
                  </a:cubicBezTo>
                  <a:lnTo>
                    <a:pt x="3207548" y="14909"/>
                  </a:lnTo>
                  <a:lnTo>
                    <a:pt x="3149318" y="15406"/>
                  </a:lnTo>
                  <a:close/>
                  <a:moveTo>
                    <a:pt x="3289064" y="14775"/>
                  </a:moveTo>
                  <a:cubicBezTo>
                    <a:pt x="3316318" y="14089"/>
                    <a:pt x="3321070" y="15119"/>
                    <a:pt x="3325508" y="16149"/>
                  </a:cubicBezTo>
                  <a:lnTo>
                    <a:pt x="3350706" y="17150"/>
                  </a:lnTo>
                  <a:lnTo>
                    <a:pt x="3339768" y="17350"/>
                  </a:lnTo>
                  <a:cubicBezTo>
                    <a:pt x="3322022" y="17178"/>
                    <a:pt x="3304276" y="16835"/>
                    <a:pt x="3273852" y="17522"/>
                  </a:cubicBezTo>
                  <a:close/>
                  <a:moveTo>
                    <a:pt x="3530084" y="14773"/>
                  </a:moveTo>
                  <a:lnTo>
                    <a:pt x="3568364" y="16497"/>
                  </a:lnTo>
                  <a:lnTo>
                    <a:pt x="3578608" y="20265"/>
                  </a:lnTo>
                  <a:lnTo>
                    <a:pt x="3558700" y="18892"/>
                  </a:lnTo>
                  <a:cubicBezTo>
                    <a:pt x="3551236" y="24385"/>
                    <a:pt x="3508932" y="17519"/>
                    <a:pt x="3471606" y="20265"/>
                  </a:cubicBezTo>
                  <a:lnTo>
                    <a:pt x="3493562" y="18401"/>
                  </a:lnTo>
                  <a:lnTo>
                    <a:pt x="3445410" y="19169"/>
                  </a:lnTo>
                  <a:cubicBezTo>
                    <a:pt x="3511720" y="19169"/>
                    <a:pt x="3444136" y="14776"/>
                    <a:pt x="3504070" y="15874"/>
                  </a:cubicBezTo>
                  <a:lnTo>
                    <a:pt x="3509516" y="17047"/>
                  </a:lnTo>
                  <a:lnTo>
                    <a:pt x="3520130" y="16146"/>
                  </a:lnTo>
                  <a:lnTo>
                    <a:pt x="3540038" y="18892"/>
                  </a:lnTo>
                  <a:cubicBezTo>
                    <a:pt x="3562434" y="18892"/>
                    <a:pt x="3548746" y="16146"/>
                    <a:pt x="3530084" y="14773"/>
                  </a:cubicBezTo>
                  <a:close/>
                  <a:moveTo>
                    <a:pt x="1091814" y="10652"/>
                  </a:moveTo>
                  <a:cubicBezTo>
                    <a:pt x="1047582" y="9278"/>
                    <a:pt x="1072300" y="12026"/>
                    <a:pt x="1044980" y="13399"/>
                  </a:cubicBezTo>
                  <a:cubicBezTo>
                    <a:pt x="1052786" y="13399"/>
                    <a:pt x="1061892" y="13399"/>
                    <a:pt x="1067096" y="12026"/>
                  </a:cubicBezTo>
                  <a:cubicBezTo>
                    <a:pt x="1043680" y="12026"/>
                    <a:pt x="1081406" y="12026"/>
                    <a:pt x="1091814" y="10652"/>
                  </a:cubicBezTo>
                  <a:close/>
                  <a:moveTo>
                    <a:pt x="3394276" y="9282"/>
                  </a:moveTo>
                  <a:cubicBezTo>
                    <a:pt x="3379064" y="12028"/>
                    <a:pt x="3418360" y="12028"/>
                    <a:pt x="3420896" y="13402"/>
                  </a:cubicBezTo>
                  <a:cubicBezTo>
                    <a:pt x="3414558" y="16148"/>
                    <a:pt x="3377796" y="13402"/>
                    <a:pt x="3366388" y="16148"/>
                  </a:cubicBezTo>
                  <a:lnTo>
                    <a:pt x="3405684" y="16148"/>
                  </a:lnTo>
                  <a:lnTo>
                    <a:pt x="3361018" y="16962"/>
                  </a:lnTo>
                  <a:lnTo>
                    <a:pt x="3367180" y="13402"/>
                  </a:lnTo>
                  <a:cubicBezTo>
                    <a:pt x="3377796" y="13058"/>
                    <a:pt x="3391740" y="12715"/>
                    <a:pt x="3394276" y="9282"/>
                  </a:cubicBezTo>
                  <a:close/>
                  <a:moveTo>
                    <a:pt x="974802" y="3790"/>
                  </a:moveTo>
                  <a:cubicBezTo>
                    <a:pt x="951984" y="3790"/>
                    <a:pt x="951984" y="5163"/>
                    <a:pt x="950716" y="7910"/>
                  </a:cubicBezTo>
                  <a:lnTo>
                    <a:pt x="987478" y="7910"/>
                  </a:lnTo>
                  <a:cubicBezTo>
                    <a:pt x="981140" y="13403"/>
                    <a:pt x="955786" y="7910"/>
                    <a:pt x="922828" y="6536"/>
                  </a:cubicBezTo>
                  <a:cubicBezTo>
                    <a:pt x="931702" y="6536"/>
                    <a:pt x="940574" y="5163"/>
                    <a:pt x="945646" y="5163"/>
                  </a:cubicBezTo>
                  <a:lnTo>
                    <a:pt x="938040" y="5163"/>
                  </a:lnTo>
                  <a:cubicBezTo>
                    <a:pt x="949448" y="5163"/>
                    <a:pt x="969730" y="3790"/>
                    <a:pt x="974802" y="3790"/>
                  </a:cubicBezTo>
                  <a:close/>
                  <a:moveTo>
                    <a:pt x="913066" y="3790"/>
                  </a:moveTo>
                  <a:cubicBezTo>
                    <a:pt x="916728" y="3790"/>
                    <a:pt x="917950" y="3790"/>
                    <a:pt x="921612" y="3790"/>
                  </a:cubicBezTo>
                  <a:cubicBezTo>
                    <a:pt x="917950" y="6536"/>
                    <a:pt x="915508" y="6536"/>
                    <a:pt x="911846" y="6536"/>
                  </a:cubicBezTo>
                  <a:close/>
                  <a:moveTo>
                    <a:pt x="1219900" y="3496"/>
                  </a:moveTo>
                  <a:lnTo>
                    <a:pt x="1385456" y="3496"/>
                  </a:lnTo>
                  <a:lnTo>
                    <a:pt x="1294588" y="6098"/>
                  </a:lnTo>
                  <a:lnTo>
                    <a:pt x="1297076" y="6098"/>
                  </a:lnTo>
                  <a:cubicBezTo>
                    <a:pt x="1298322" y="4797"/>
                    <a:pt x="1221144" y="8700"/>
                    <a:pt x="1170108" y="7399"/>
                  </a:cubicBezTo>
                  <a:cubicBezTo>
                    <a:pt x="1185044" y="6098"/>
                    <a:pt x="1268446" y="7399"/>
                    <a:pt x="1219900" y="3496"/>
                  </a:cubicBezTo>
                  <a:close/>
                  <a:moveTo>
                    <a:pt x="1496556" y="569"/>
                  </a:moveTo>
                  <a:cubicBezTo>
                    <a:pt x="1538568" y="1219"/>
                    <a:pt x="1581514" y="2195"/>
                    <a:pt x="1620724" y="2195"/>
                  </a:cubicBezTo>
                  <a:lnTo>
                    <a:pt x="1598316" y="3496"/>
                  </a:lnTo>
                  <a:cubicBezTo>
                    <a:pt x="1625702" y="6098"/>
                    <a:pt x="1661802" y="8700"/>
                    <a:pt x="1686698" y="6098"/>
                  </a:cubicBezTo>
                  <a:cubicBezTo>
                    <a:pt x="1654332" y="6098"/>
                    <a:pt x="1671760" y="3496"/>
                    <a:pt x="1677984" y="2195"/>
                  </a:cubicBezTo>
                  <a:lnTo>
                    <a:pt x="1851010" y="2195"/>
                  </a:lnTo>
                  <a:lnTo>
                    <a:pt x="1916984" y="894"/>
                  </a:lnTo>
                  <a:cubicBezTo>
                    <a:pt x="1946860" y="2195"/>
                    <a:pt x="1958062" y="3496"/>
                    <a:pt x="1976734" y="4797"/>
                  </a:cubicBezTo>
                  <a:cubicBezTo>
                    <a:pt x="1987938" y="4797"/>
                    <a:pt x="2016568" y="4797"/>
                    <a:pt x="2005364" y="3496"/>
                  </a:cubicBezTo>
                  <a:cubicBezTo>
                    <a:pt x="1999140" y="3496"/>
                    <a:pt x="1992916" y="2195"/>
                    <a:pt x="1989182" y="3496"/>
                  </a:cubicBezTo>
                  <a:cubicBezTo>
                    <a:pt x="2022792" y="-407"/>
                    <a:pt x="2012834" y="3496"/>
                    <a:pt x="2053912" y="2195"/>
                  </a:cubicBezTo>
                  <a:cubicBezTo>
                    <a:pt x="2021548" y="4797"/>
                    <a:pt x="2063870" y="6098"/>
                    <a:pt x="2060136" y="8700"/>
                  </a:cubicBezTo>
                  <a:cubicBezTo>
                    <a:pt x="2108684" y="7399"/>
                    <a:pt x="2063870" y="3496"/>
                    <a:pt x="2070094" y="2195"/>
                  </a:cubicBezTo>
                  <a:lnTo>
                    <a:pt x="2191320" y="7263"/>
                  </a:lnTo>
                  <a:lnTo>
                    <a:pt x="2192786" y="7247"/>
                  </a:lnTo>
                  <a:lnTo>
                    <a:pt x="2148516" y="3496"/>
                  </a:lnTo>
                  <a:cubicBezTo>
                    <a:pt x="2165944" y="3496"/>
                    <a:pt x="2185860" y="3496"/>
                    <a:pt x="2188350" y="3496"/>
                  </a:cubicBezTo>
                  <a:lnTo>
                    <a:pt x="2152250" y="2195"/>
                  </a:lnTo>
                  <a:cubicBezTo>
                    <a:pt x="2213246" y="3496"/>
                    <a:pt x="2271752" y="4797"/>
                    <a:pt x="2340216" y="3496"/>
                  </a:cubicBezTo>
                  <a:lnTo>
                    <a:pt x="2335236" y="2195"/>
                  </a:lnTo>
                  <a:lnTo>
                    <a:pt x="2376314" y="2195"/>
                  </a:lnTo>
                  <a:lnTo>
                    <a:pt x="2361376" y="6098"/>
                  </a:lnTo>
                  <a:cubicBezTo>
                    <a:pt x="2383782" y="4797"/>
                    <a:pt x="2408678" y="8700"/>
                    <a:pt x="2421126" y="4797"/>
                  </a:cubicBezTo>
                  <a:lnTo>
                    <a:pt x="2412412" y="4797"/>
                  </a:lnTo>
                  <a:lnTo>
                    <a:pt x="2439798" y="3496"/>
                  </a:lnTo>
                  <a:lnTo>
                    <a:pt x="2411168" y="7399"/>
                  </a:lnTo>
                  <a:cubicBezTo>
                    <a:pt x="2447268" y="8700"/>
                    <a:pt x="2497060" y="2195"/>
                    <a:pt x="2556810" y="2195"/>
                  </a:cubicBezTo>
                  <a:cubicBezTo>
                    <a:pt x="2569258" y="6098"/>
                    <a:pt x="2454736" y="3496"/>
                    <a:pt x="2447268" y="10001"/>
                  </a:cubicBezTo>
                  <a:cubicBezTo>
                    <a:pt x="2465940" y="10001"/>
                    <a:pt x="2499548" y="11302"/>
                    <a:pt x="2511996" y="10001"/>
                  </a:cubicBezTo>
                  <a:cubicBezTo>
                    <a:pt x="2509508" y="8700"/>
                    <a:pt x="2494570" y="8700"/>
                    <a:pt x="2480876" y="8700"/>
                  </a:cubicBezTo>
                  <a:cubicBezTo>
                    <a:pt x="2531914" y="6098"/>
                    <a:pt x="2610336" y="10001"/>
                    <a:pt x="2642700" y="4797"/>
                  </a:cubicBezTo>
                  <a:lnTo>
                    <a:pt x="2602866" y="3496"/>
                  </a:lnTo>
                  <a:cubicBezTo>
                    <a:pt x="2648924" y="2195"/>
                    <a:pt x="2677554" y="8700"/>
                    <a:pt x="2693736" y="6098"/>
                  </a:cubicBezTo>
                  <a:lnTo>
                    <a:pt x="2657638" y="11302"/>
                  </a:lnTo>
                  <a:cubicBezTo>
                    <a:pt x="2702450" y="8700"/>
                    <a:pt x="2762200" y="8700"/>
                    <a:pt x="2804524" y="6098"/>
                  </a:cubicBezTo>
                  <a:cubicBezTo>
                    <a:pt x="2805768" y="3496"/>
                    <a:pt x="2742284" y="6098"/>
                    <a:pt x="2746018" y="6098"/>
                  </a:cubicBezTo>
                  <a:lnTo>
                    <a:pt x="2765934" y="3496"/>
                  </a:lnTo>
                  <a:cubicBezTo>
                    <a:pt x="2833154" y="6098"/>
                    <a:pt x="2785852" y="6098"/>
                    <a:pt x="2865518" y="8700"/>
                  </a:cubicBezTo>
                  <a:lnTo>
                    <a:pt x="2866764" y="6098"/>
                  </a:lnTo>
                  <a:cubicBezTo>
                    <a:pt x="2894148" y="8700"/>
                    <a:pt x="2966346" y="2195"/>
                    <a:pt x="2938962" y="8700"/>
                  </a:cubicBezTo>
                  <a:lnTo>
                    <a:pt x="2916556" y="7399"/>
                  </a:lnTo>
                  <a:lnTo>
                    <a:pt x="2917800" y="10001"/>
                  </a:lnTo>
                  <a:lnTo>
                    <a:pt x="3012404" y="8700"/>
                  </a:lnTo>
                  <a:cubicBezTo>
                    <a:pt x="3002446" y="10001"/>
                    <a:pt x="3048504" y="8700"/>
                    <a:pt x="3036056" y="12603"/>
                  </a:cubicBezTo>
                  <a:lnTo>
                    <a:pt x="3070910" y="10001"/>
                  </a:lnTo>
                  <a:cubicBezTo>
                    <a:pt x="3085848" y="12603"/>
                    <a:pt x="3007424" y="13904"/>
                    <a:pt x="3003690" y="16506"/>
                  </a:cubicBezTo>
                  <a:cubicBezTo>
                    <a:pt x="3004936" y="19108"/>
                    <a:pt x="3021118" y="19108"/>
                    <a:pt x="3028586" y="17807"/>
                  </a:cubicBezTo>
                  <a:cubicBezTo>
                    <a:pt x="2987508" y="20409"/>
                    <a:pt x="2967592" y="15205"/>
                    <a:pt x="2926514" y="15205"/>
                  </a:cubicBezTo>
                  <a:lnTo>
                    <a:pt x="2905352" y="16506"/>
                  </a:lnTo>
                  <a:lnTo>
                    <a:pt x="2906596" y="12603"/>
                  </a:lnTo>
                  <a:cubicBezTo>
                    <a:pt x="2889170" y="13904"/>
                    <a:pt x="2874232" y="16506"/>
                    <a:pt x="2869252" y="16506"/>
                  </a:cubicBezTo>
                  <a:cubicBezTo>
                    <a:pt x="2828174" y="12603"/>
                    <a:pt x="2784606" y="19108"/>
                    <a:pt x="2722368" y="16506"/>
                  </a:cubicBezTo>
                  <a:cubicBezTo>
                    <a:pt x="2773404" y="15205"/>
                    <a:pt x="2690002" y="13904"/>
                    <a:pt x="2698716" y="12603"/>
                  </a:cubicBezTo>
                  <a:cubicBezTo>
                    <a:pt x="2670086" y="12603"/>
                    <a:pt x="2600376" y="19108"/>
                    <a:pt x="2577970" y="15205"/>
                  </a:cubicBezTo>
                  <a:cubicBezTo>
                    <a:pt x="2560544" y="13904"/>
                    <a:pt x="2611580" y="12603"/>
                    <a:pt x="2572992" y="12603"/>
                  </a:cubicBezTo>
                  <a:cubicBezTo>
                    <a:pt x="2546852" y="12603"/>
                    <a:pt x="2530668" y="13904"/>
                    <a:pt x="2545606" y="15205"/>
                  </a:cubicBezTo>
                  <a:cubicBezTo>
                    <a:pt x="2489590" y="16506"/>
                    <a:pt x="2422372" y="16506"/>
                    <a:pt x="2361376" y="16506"/>
                  </a:cubicBezTo>
                  <a:lnTo>
                    <a:pt x="2375070" y="13904"/>
                  </a:lnTo>
                  <a:cubicBezTo>
                    <a:pt x="2336480" y="12603"/>
                    <a:pt x="2299136" y="15205"/>
                    <a:pt x="2279220" y="16506"/>
                  </a:cubicBezTo>
                  <a:cubicBezTo>
                    <a:pt x="2272996" y="16506"/>
                    <a:pt x="2270506" y="16506"/>
                    <a:pt x="2276730" y="15205"/>
                  </a:cubicBezTo>
                  <a:cubicBezTo>
                    <a:pt x="2226938" y="12603"/>
                    <a:pt x="2213246" y="20409"/>
                    <a:pt x="2132334" y="19108"/>
                  </a:cubicBezTo>
                  <a:cubicBezTo>
                    <a:pt x="2136068" y="23012"/>
                    <a:pt x="2173412" y="23012"/>
                    <a:pt x="2199552" y="20409"/>
                  </a:cubicBezTo>
                  <a:lnTo>
                    <a:pt x="2192084" y="25614"/>
                  </a:lnTo>
                  <a:cubicBezTo>
                    <a:pt x="2261792" y="25614"/>
                    <a:pt x="2341460" y="24313"/>
                    <a:pt x="2397476" y="21710"/>
                  </a:cubicBezTo>
                  <a:lnTo>
                    <a:pt x="2371334" y="24313"/>
                  </a:lnTo>
                  <a:cubicBezTo>
                    <a:pt x="2421126" y="29517"/>
                    <a:pt x="2407434" y="20409"/>
                    <a:pt x="2453492" y="25614"/>
                  </a:cubicBezTo>
                  <a:cubicBezTo>
                    <a:pt x="2487100" y="24313"/>
                    <a:pt x="2428596" y="23012"/>
                    <a:pt x="2453492" y="21710"/>
                  </a:cubicBezTo>
                  <a:cubicBezTo>
                    <a:pt x="2478388" y="23012"/>
                    <a:pt x="2448512" y="28216"/>
                    <a:pt x="2488346" y="28216"/>
                  </a:cubicBezTo>
                  <a:lnTo>
                    <a:pt x="2010260" y="30792"/>
                  </a:lnTo>
                  <a:lnTo>
                    <a:pt x="1747848" y="30005"/>
                  </a:lnTo>
                  <a:cubicBezTo>
                    <a:pt x="1628504" y="28541"/>
                    <a:pt x="1514294" y="27566"/>
                    <a:pt x="1507448" y="32119"/>
                  </a:cubicBezTo>
                  <a:cubicBezTo>
                    <a:pt x="1499978" y="30818"/>
                    <a:pt x="1524874" y="29517"/>
                    <a:pt x="1492510" y="29517"/>
                  </a:cubicBezTo>
                  <a:cubicBezTo>
                    <a:pt x="1488776" y="30818"/>
                    <a:pt x="1480062" y="30818"/>
                    <a:pt x="1487530" y="33420"/>
                  </a:cubicBezTo>
                  <a:cubicBezTo>
                    <a:pt x="1402884" y="28216"/>
                    <a:pt x="1288364" y="33420"/>
                    <a:pt x="1186290" y="29517"/>
                  </a:cubicBezTo>
                  <a:cubicBezTo>
                    <a:pt x="1187534" y="30818"/>
                    <a:pt x="1165128" y="32119"/>
                    <a:pt x="1163884" y="33420"/>
                  </a:cubicBezTo>
                  <a:cubicBezTo>
                    <a:pt x="1129030" y="29517"/>
                    <a:pt x="1069280" y="33420"/>
                    <a:pt x="1036914" y="30818"/>
                  </a:cubicBezTo>
                  <a:lnTo>
                    <a:pt x="1046872" y="33420"/>
                  </a:lnTo>
                  <a:lnTo>
                    <a:pt x="962226" y="33420"/>
                  </a:lnTo>
                  <a:cubicBezTo>
                    <a:pt x="939820" y="34721"/>
                    <a:pt x="934842" y="33420"/>
                    <a:pt x="932352" y="30818"/>
                  </a:cubicBezTo>
                  <a:lnTo>
                    <a:pt x="886294" y="34721"/>
                  </a:lnTo>
                  <a:cubicBezTo>
                    <a:pt x="750612" y="29517"/>
                    <a:pt x="582564" y="38624"/>
                    <a:pt x="425720" y="34721"/>
                  </a:cubicBezTo>
                  <a:cubicBezTo>
                    <a:pt x="402068" y="37323"/>
                    <a:pt x="382152" y="38624"/>
                    <a:pt x="343564" y="39925"/>
                  </a:cubicBezTo>
                  <a:lnTo>
                    <a:pt x="362236" y="39925"/>
                  </a:lnTo>
                  <a:cubicBezTo>
                    <a:pt x="322402" y="42527"/>
                    <a:pt x="359746" y="38624"/>
                    <a:pt x="326136" y="39925"/>
                  </a:cubicBezTo>
                  <a:cubicBezTo>
                    <a:pt x="302486" y="41226"/>
                    <a:pt x="318668" y="43828"/>
                    <a:pt x="349788" y="42527"/>
                  </a:cubicBezTo>
                  <a:cubicBezTo>
                    <a:pt x="369704" y="42527"/>
                    <a:pt x="357256" y="45129"/>
                    <a:pt x="343564" y="46430"/>
                  </a:cubicBezTo>
                  <a:cubicBezTo>
                    <a:pt x="217840" y="45129"/>
                    <a:pt x="102074" y="42527"/>
                    <a:pt x="0" y="37323"/>
                  </a:cubicBezTo>
                  <a:cubicBezTo>
                    <a:pt x="49792" y="38624"/>
                    <a:pt x="95850" y="39925"/>
                    <a:pt x="166802" y="37323"/>
                  </a:cubicBezTo>
                  <a:cubicBezTo>
                    <a:pt x="164312" y="33420"/>
                    <a:pt x="194188" y="37323"/>
                    <a:pt x="199168" y="33420"/>
                  </a:cubicBezTo>
                  <a:lnTo>
                    <a:pt x="403502" y="29738"/>
                  </a:lnTo>
                  <a:lnTo>
                    <a:pt x="398334" y="30818"/>
                  </a:lnTo>
                  <a:lnTo>
                    <a:pt x="415762" y="29517"/>
                  </a:lnTo>
                  <a:lnTo>
                    <a:pt x="403502" y="29738"/>
                  </a:lnTo>
                  <a:lnTo>
                    <a:pt x="408276" y="28740"/>
                  </a:lnTo>
                  <a:lnTo>
                    <a:pt x="422542" y="28675"/>
                  </a:lnTo>
                  <a:lnTo>
                    <a:pt x="429888" y="27592"/>
                  </a:lnTo>
                  <a:lnTo>
                    <a:pt x="441038" y="27592"/>
                  </a:lnTo>
                  <a:lnTo>
                    <a:pt x="417006" y="26915"/>
                  </a:lnTo>
                  <a:lnTo>
                    <a:pt x="408276" y="28740"/>
                  </a:lnTo>
                  <a:lnTo>
                    <a:pt x="236512" y="29517"/>
                  </a:lnTo>
                  <a:cubicBezTo>
                    <a:pt x="210370" y="25614"/>
                    <a:pt x="644804" y="25614"/>
                    <a:pt x="657252" y="23012"/>
                  </a:cubicBezTo>
                  <a:lnTo>
                    <a:pt x="660986" y="25614"/>
                  </a:lnTo>
                  <a:cubicBezTo>
                    <a:pt x="715758" y="23012"/>
                    <a:pt x="750612" y="20409"/>
                    <a:pt x="795424" y="19108"/>
                  </a:cubicBezTo>
                  <a:lnTo>
                    <a:pt x="806628" y="20409"/>
                  </a:lnTo>
                  <a:cubicBezTo>
                    <a:pt x="773018" y="20409"/>
                    <a:pt x="764304" y="23012"/>
                    <a:pt x="729450" y="23012"/>
                  </a:cubicBezTo>
                  <a:cubicBezTo>
                    <a:pt x="789200" y="23012"/>
                    <a:pt x="800404" y="25614"/>
                    <a:pt x="843972" y="24313"/>
                  </a:cubicBezTo>
                  <a:cubicBezTo>
                    <a:pt x="842726" y="20409"/>
                    <a:pt x="805382" y="23012"/>
                    <a:pt x="862644" y="20409"/>
                  </a:cubicBezTo>
                  <a:cubicBezTo>
                    <a:pt x="878826" y="21710"/>
                    <a:pt x="841482" y="25614"/>
                    <a:pt x="892518" y="25614"/>
                  </a:cubicBezTo>
                  <a:cubicBezTo>
                    <a:pt x="953514" y="25614"/>
                    <a:pt x="941066" y="20409"/>
                    <a:pt x="994592" y="20409"/>
                  </a:cubicBezTo>
                  <a:lnTo>
                    <a:pt x="958492" y="19108"/>
                  </a:lnTo>
                  <a:cubicBezTo>
                    <a:pt x="978408" y="19108"/>
                    <a:pt x="1015752" y="17807"/>
                    <a:pt x="1034424" y="20409"/>
                  </a:cubicBezTo>
                  <a:cubicBezTo>
                    <a:pt x="1012018" y="19108"/>
                    <a:pt x="954758" y="21710"/>
                    <a:pt x="957248" y="25614"/>
                  </a:cubicBezTo>
                  <a:cubicBezTo>
                    <a:pt x="979654" y="25614"/>
                    <a:pt x="1029446" y="25614"/>
                    <a:pt x="1049362" y="25614"/>
                  </a:cubicBezTo>
                  <a:lnTo>
                    <a:pt x="1036914" y="28216"/>
                  </a:lnTo>
                  <a:cubicBezTo>
                    <a:pt x="1058076" y="30818"/>
                    <a:pt x="1070524" y="26915"/>
                    <a:pt x="1097910" y="29517"/>
                  </a:cubicBezTo>
                  <a:cubicBezTo>
                    <a:pt x="1124050" y="28216"/>
                    <a:pt x="1082972" y="25614"/>
                    <a:pt x="1097910" y="25614"/>
                  </a:cubicBezTo>
                  <a:cubicBezTo>
                    <a:pt x="1102888" y="25614"/>
                    <a:pt x="1152680" y="26915"/>
                    <a:pt x="1170108" y="25614"/>
                  </a:cubicBezTo>
                  <a:cubicBezTo>
                    <a:pt x="1157660" y="20409"/>
                    <a:pt x="1110358" y="26915"/>
                    <a:pt x="1077992" y="21710"/>
                  </a:cubicBezTo>
                  <a:lnTo>
                    <a:pt x="1125294" y="23012"/>
                  </a:lnTo>
                  <a:cubicBezTo>
                    <a:pt x="1156414" y="16506"/>
                    <a:pt x="1050608" y="23012"/>
                    <a:pt x="1065544" y="19108"/>
                  </a:cubicBezTo>
                  <a:cubicBezTo>
                    <a:pt x="1101644" y="12603"/>
                    <a:pt x="1138988" y="23012"/>
                    <a:pt x="1172596" y="16506"/>
                  </a:cubicBezTo>
                  <a:cubicBezTo>
                    <a:pt x="1150190" y="15205"/>
                    <a:pt x="1080482" y="15205"/>
                    <a:pt x="1090440" y="12603"/>
                  </a:cubicBezTo>
                  <a:cubicBezTo>
                    <a:pt x="1114092" y="15205"/>
                    <a:pt x="1132764" y="11302"/>
                    <a:pt x="1166374" y="10001"/>
                  </a:cubicBezTo>
                  <a:lnTo>
                    <a:pt x="1207452" y="12603"/>
                  </a:lnTo>
                  <a:cubicBezTo>
                    <a:pt x="1224878" y="11302"/>
                    <a:pt x="1211186" y="11302"/>
                    <a:pt x="1197492" y="10001"/>
                  </a:cubicBezTo>
                  <a:cubicBezTo>
                    <a:pt x="1258488" y="13904"/>
                    <a:pt x="1360562" y="10001"/>
                    <a:pt x="1446452" y="13904"/>
                  </a:cubicBezTo>
                  <a:cubicBezTo>
                    <a:pt x="1497488" y="12603"/>
                    <a:pt x="1451432" y="11302"/>
                    <a:pt x="1476328" y="10001"/>
                  </a:cubicBezTo>
                  <a:cubicBezTo>
                    <a:pt x="1502468" y="12603"/>
                    <a:pt x="1548526" y="10001"/>
                    <a:pt x="1575910" y="10001"/>
                  </a:cubicBezTo>
                  <a:cubicBezTo>
                    <a:pt x="1584624" y="10001"/>
                    <a:pt x="1599562" y="7399"/>
                    <a:pt x="1592092" y="6098"/>
                  </a:cubicBezTo>
                  <a:lnTo>
                    <a:pt x="1521140" y="8700"/>
                  </a:lnTo>
                  <a:cubicBezTo>
                    <a:pt x="1524874" y="6098"/>
                    <a:pt x="1513670" y="3496"/>
                    <a:pt x="1488776" y="3496"/>
                  </a:cubicBezTo>
                  <a:cubicBezTo>
                    <a:pt x="1506202" y="10001"/>
                    <a:pt x="1389192" y="894"/>
                    <a:pt x="1384212" y="6098"/>
                  </a:cubicBezTo>
                  <a:lnTo>
                    <a:pt x="1385456" y="3496"/>
                  </a:lnTo>
                  <a:lnTo>
                    <a:pt x="1390436" y="3496"/>
                  </a:lnTo>
                  <a:lnTo>
                    <a:pt x="1377988" y="894"/>
                  </a:lnTo>
                  <a:cubicBezTo>
                    <a:pt x="1413466" y="-407"/>
                    <a:pt x="1454544" y="-82"/>
                    <a:pt x="1496556" y="569"/>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20" name="Freeform 1800">
              <a:extLst>
                <a:ext uri="{FF2B5EF4-FFF2-40B4-BE49-F238E27FC236}">
                  <a16:creationId xmlns:a16="http://schemas.microsoft.com/office/drawing/2014/main" id="{09E03A2D-2532-1A4D-9042-C06E7BC5ABFA}"/>
                </a:ext>
              </a:extLst>
            </p:cNvPr>
            <p:cNvSpPr>
              <a:spLocks noChangeArrowheads="1"/>
            </p:cNvSpPr>
            <p:nvPr/>
          </p:nvSpPr>
          <p:spPr bwMode="auto">
            <a:xfrm>
              <a:off x="16231703" y="3172172"/>
              <a:ext cx="488883" cy="186764"/>
            </a:xfrm>
            <a:custGeom>
              <a:avLst/>
              <a:gdLst>
                <a:gd name="T0" fmla="*/ 226 w 393"/>
                <a:gd name="T1" fmla="*/ 131 h 152"/>
                <a:gd name="T2" fmla="*/ 226 w 393"/>
                <a:gd name="T3" fmla="*/ 131 h 152"/>
                <a:gd name="T4" fmla="*/ 392 w 393"/>
                <a:gd name="T5" fmla="*/ 57 h 152"/>
                <a:gd name="T6" fmla="*/ 338 w 393"/>
                <a:gd name="T7" fmla="*/ 10 h 152"/>
                <a:gd name="T8" fmla="*/ 289 w 393"/>
                <a:gd name="T9" fmla="*/ 38 h 152"/>
                <a:gd name="T10" fmla="*/ 289 w 393"/>
                <a:gd name="T11" fmla="*/ 38 h 152"/>
                <a:gd name="T12" fmla="*/ 190 w 393"/>
                <a:gd name="T13" fmla="*/ 62 h 152"/>
                <a:gd name="T14" fmla="*/ 190 w 393"/>
                <a:gd name="T15" fmla="*/ 62 h 152"/>
                <a:gd name="T16" fmla="*/ 64 w 393"/>
                <a:gd name="T17" fmla="*/ 0 h 152"/>
                <a:gd name="T18" fmla="*/ 0 w 393"/>
                <a:gd name="T19" fmla="*/ 34 h 152"/>
                <a:gd name="T20" fmla="*/ 0 w 393"/>
                <a:gd name="T21" fmla="*/ 34 h 152"/>
                <a:gd name="T22" fmla="*/ 226 w 393"/>
                <a:gd name="T23" fmla="*/ 1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3" h="152">
                  <a:moveTo>
                    <a:pt x="226" y="131"/>
                  </a:moveTo>
                  <a:lnTo>
                    <a:pt x="226" y="131"/>
                  </a:lnTo>
                  <a:cubicBezTo>
                    <a:pt x="228" y="131"/>
                    <a:pt x="351" y="118"/>
                    <a:pt x="392" y="57"/>
                  </a:cubicBezTo>
                  <a:lnTo>
                    <a:pt x="338" y="10"/>
                  </a:lnTo>
                  <a:lnTo>
                    <a:pt x="289" y="38"/>
                  </a:lnTo>
                  <a:lnTo>
                    <a:pt x="289" y="38"/>
                  </a:lnTo>
                  <a:cubicBezTo>
                    <a:pt x="251" y="55"/>
                    <a:pt x="218" y="62"/>
                    <a:pt x="190" y="62"/>
                  </a:cubicBezTo>
                  <a:lnTo>
                    <a:pt x="190" y="62"/>
                  </a:lnTo>
                  <a:cubicBezTo>
                    <a:pt x="115" y="62"/>
                    <a:pt x="75" y="15"/>
                    <a:pt x="64" y="0"/>
                  </a:cubicBezTo>
                  <a:lnTo>
                    <a:pt x="0" y="34"/>
                  </a:lnTo>
                  <a:lnTo>
                    <a:pt x="0" y="34"/>
                  </a:lnTo>
                  <a:cubicBezTo>
                    <a:pt x="9" y="56"/>
                    <a:pt x="55" y="151"/>
                    <a:pt x="226" y="13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1" name="Freeform 1801">
              <a:extLst>
                <a:ext uri="{FF2B5EF4-FFF2-40B4-BE49-F238E27FC236}">
                  <a16:creationId xmlns:a16="http://schemas.microsoft.com/office/drawing/2014/main" id="{49743B10-32D4-6C4E-BC97-C93A48FA22E7}"/>
                </a:ext>
              </a:extLst>
            </p:cNvPr>
            <p:cNvSpPr>
              <a:spLocks noChangeArrowheads="1"/>
            </p:cNvSpPr>
            <p:nvPr/>
          </p:nvSpPr>
          <p:spPr bwMode="auto">
            <a:xfrm>
              <a:off x="16116350" y="5556154"/>
              <a:ext cx="719587" cy="977762"/>
            </a:xfrm>
            <a:custGeom>
              <a:avLst/>
              <a:gdLst>
                <a:gd name="T0" fmla="*/ 19 w 577"/>
                <a:gd name="T1" fmla="*/ 183 h 783"/>
                <a:gd name="T2" fmla="*/ 0 w 577"/>
                <a:gd name="T3" fmla="*/ 198 h 783"/>
                <a:gd name="T4" fmla="*/ 146 w 577"/>
                <a:gd name="T5" fmla="*/ 746 h 783"/>
                <a:gd name="T6" fmla="*/ 163 w 577"/>
                <a:gd name="T7" fmla="*/ 742 h 783"/>
                <a:gd name="T8" fmla="*/ 138 w 577"/>
                <a:gd name="T9" fmla="*/ 619 h 783"/>
                <a:gd name="T10" fmla="*/ 117 w 577"/>
                <a:gd name="T11" fmla="*/ 457 h 783"/>
                <a:gd name="T12" fmla="*/ 136 w 577"/>
                <a:gd name="T13" fmla="*/ 450 h 783"/>
                <a:gd name="T14" fmla="*/ 163 w 577"/>
                <a:gd name="T15" fmla="*/ 485 h 783"/>
                <a:gd name="T16" fmla="*/ 170 w 577"/>
                <a:gd name="T17" fmla="*/ 511 h 783"/>
                <a:gd name="T18" fmla="*/ 308 w 577"/>
                <a:gd name="T19" fmla="*/ 782 h 783"/>
                <a:gd name="T20" fmla="*/ 282 w 577"/>
                <a:gd name="T21" fmla="*/ 658 h 783"/>
                <a:gd name="T22" fmla="*/ 217 w 577"/>
                <a:gd name="T23" fmla="*/ 390 h 783"/>
                <a:gd name="T24" fmla="*/ 261 w 577"/>
                <a:gd name="T25" fmla="*/ 406 h 783"/>
                <a:gd name="T26" fmla="*/ 358 w 577"/>
                <a:gd name="T27" fmla="*/ 567 h 783"/>
                <a:gd name="T28" fmla="*/ 455 w 577"/>
                <a:gd name="T29" fmla="*/ 710 h 783"/>
                <a:gd name="T30" fmla="*/ 469 w 577"/>
                <a:gd name="T31" fmla="*/ 706 h 783"/>
                <a:gd name="T32" fmla="*/ 491 w 577"/>
                <a:gd name="T33" fmla="*/ 671 h 783"/>
                <a:gd name="T34" fmla="*/ 449 w 577"/>
                <a:gd name="T35" fmla="*/ 588 h 783"/>
                <a:gd name="T36" fmla="*/ 445 w 577"/>
                <a:gd name="T37" fmla="*/ 583 h 783"/>
                <a:gd name="T38" fmla="*/ 319 w 577"/>
                <a:gd name="T39" fmla="*/ 312 h 783"/>
                <a:gd name="T40" fmla="*/ 381 w 577"/>
                <a:gd name="T41" fmla="*/ 328 h 783"/>
                <a:gd name="T42" fmla="*/ 485 w 577"/>
                <a:gd name="T43" fmla="*/ 445 h 783"/>
                <a:gd name="T44" fmla="*/ 543 w 577"/>
                <a:gd name="T45" fmla="*/ 493 h 783"/>
                <a:gd name="T46" fmla="*/ 566 w 577"/>
                <a:gd name="T47" fmla="*/ 486 h 783"/>
                <a:gd name="T48" fmla="*/ 574 w 577"/>
                <a:gd name="T49" fmla="*/ 469 h 783"/>
                <a:gd name="T50" fmla="*/ 504 w 577"/>
                <a:gd name="T51" fmla="*/ 356 h 783"/>
                <a:gd name="T52" fmla="*/ 499 w 577"/>
                <a:gd name="T53" fmla="*/ 352 h 783"/>
                <a:gd name="T54" fmla="*/ 392 w 577"/>
                <a:gd name="T55" fmla="*/ 93 h 783"/>
                <a:gd name="T56" fmla="*/ 411 w 577"/>
                <a:gd name="T57" fmla="*/ 82 h 783"/>
                <a:gd name="T58" fmla="*/ 490 w 577"/>
                <a:gd name="T59" fmla="*/ 115 h 783"/>
                <a:gd name="T60" fmla="*/ 546 w 577"/>
                <a:gd name="T61" fmla="*/ 126 h 783"/>
                <a:gd name="T62" fmla="*/ 537 w 577"/>
                <a:gd name="T63" fmla="*/ 66 h 783"/>
                <a:gd name="T64" fmla="*/ 389 w 577"/>
                <a:gd name="T65" fmla="*/ 14 h 783"/>
                <a:gd name="T66" fmla="*/ 228 w 577"/>
                <a:gd name="T6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7" h="783">
                  <a:moveTo>
                    <a:pt x="19" y="183"/>
                  </a:moveTo>
                  <a:lnTo>
                    <a:pt x="19" y="183"/>
                  </a:lnTo>
                  <a:cubicBezTo>
                    <a:pt x="13" y="189"/>
                    <a:pt x="6" y="193"/>
                    <a:pt x="0" y="198"/>
                  </a:cubicBezTo>
                  <a:lnTo>
                    <a:pt x="0" y="198"/>
                  </a:lnTo>
                  <a:cubicBezTo>
                    <a:pt x="1" y="240"/>
                    <a:pt x="13" y="704"/>
                    <a:pt x="146" y="746"/>
                  </a:cubicBezTo>
                  <a:lnTo>
                    <a:pt x="146" y="746"/>
                  </a:lnTo>
                  <a:cubicBezTo>
                    <a:pt x="146" y="746"/>
                    <a:pt x="157" y="750"/>
                    <a:pt x="163" y="742"/>
                  </a:cubicBezTo>
                  <a:lnTo>
                    <a:pt x="163" y="742"/>
                  </a:lnTo>
                  <a:cubicBezTo>
                    <a:pt x="169" y="736"/>
                    <a:pt x="178" y="711"/>
                    <a:pt x="138" y="619"/>
                  </a:cubicBezTo>
                  <a:lnTo>
                    <a:pt x="138" y="619"/>
                  </a:lnTo>
                  <a:cubicBezTo>
                    <a:pt x="99" y="529"/>
                    <a:pt x="102" y="476"/>
                    <a:pt x="117" y="457"/>
                  </a:cubicBezTo>
                  <a:lnTo>
                    <a:pt x="117" y="457"/>
                  </a:lnTo>
                  <a:cubicBezTo>
                    <a:pt x="123" y="451"/>
                    <a:pt x="129" y="449"/>
                    <a:pt x="136" y="450"/>
                  </a:cubicBezTo>
                  <a:lnTo>
                    <a:pt x="136" y="450"/>
                  </a:lnTo>
                  <a:cubicBezTo>
                    <a:pt x="148" y="452"/>
                    <a:pt x="158" y="465"/>
                    <a:pt x="163" y="485"/>
                  </a:cubicBezTo>
                  <a:lnTo>
                    <a:pt x="163" y="485"/>
                  </a:lnTo>
                  <a:cubicBezTo>
                    <a:pt x="165" y="492"/>
                    <a:pt x="167" y="501"/>
                    <a:pt x="170" y="511"/>
                  </a:cubicBezTo>
                  <a:lnTo>
                    <a:pt x="170" y="511"/>
                  </a:lnTo>
                  <a:cubicBezTo>
                    <a:pt x="190" y="591"/>
                    <a:pt x="236" y="775"/>
                    <a:pt x="308" y="782"/>
                  </a:cubicBezTo>
                  <a:lnTo>
                    <a:pt x="308" y="782"/>
                  </a:lnTo>
                  <a:cubicBezTo>
                    <a:pt x="313" y="776"/>
                    <a:pt x="336" y="747"/>
                    <a:pt x="282" y="658"/>
                  </a:cubicBezTo>
                  <a:lnTo>
                    <a:pt x="282" y="658"/>
                  </a:lnTo>
                  <a:cubicBezTo>
                    <a:pt x="230" y="576"/>
                    <a:pt x="186" y="415"/>
                    <a:pt x="217" y="390"/>
                  </a:cubicBezTo>
                  <a:lnTo>
                    <a:pt x="217" y="390"/>
                  </a:lnTo>
                  <a:cubicBezTo>
                    <a:pt x="227" y="382"/>
                    <a:pt x="242" y="388"/>
                    <a:pt x="261" y="406"/>
                  </a:cubicBezTo>
                  <a:lnTo>
                    <a:pt x="261" y="406"/>
                  </a:lnTo>
                  <a:cubicBezTo>
                    <a:pt x="295" y="440"/>
                    <a:pt x="327" y="504"/>
                    <a:pt x="358" y="567"/>
                  </a:cubicBezTo>
                  <a:lnTo>
                    <a:pt x="358" y="567"/>
                  </a:lnTo>
                  <a:cubicBezTo>
                    <a:pt x="392" y="634"/>
                    <a:pt x="427" y="703"/>
                    <a:pt x="455" y="710"/>
                  </a:cubicBezTo>
                  <a:lnTo>
                    <a:pt x="455" y="710"/>
                  </a:lnTo>
                  <a:cubicBezTo>
                    <a:pt x="460" y="711"/>
                    <a:pt x="464" y="710"/>
                    <a:pt x="469" y="706"/>
                  </a:cubicBezTo>
                  <a:lnTo>
                    <a:pt x="469" y="706"/>
                  </a:lnTo>
                  <a:cubicBezTo>
                    <a:pt x="482" y="697"/>
                    <a:pt x="490" y="685"/>
                    <a:pt x="491" y="671"/>
                  </a:cubicBezTo>
                  <a:lnTo>
                    <a:pt x="491" y="671"/>
                  </a:lnTo>
                  <a:cubicBezTo>
                    <a:pt x="494" y="638"/>
                    <a:pt x="462" y="603"/>
                    <a:pt x="449" y="588"/>
                  </a:cubicBezTo>
                  <a:lnTo>
                    <a:pt x="449" y="588"/>
                  </a:lnTo>
                  <a:cubicBezTo>
                    <a:pt x="448" y="586"/>
                    <a:pt x="446" y="584"/>
                    <a:pt x="445" y="583"/>
                  </a:cubicBezTo>
                  <a:lnTo>
                    <a:pt x="445" y="583"/>
                  </a:lnTo>
                  <a:cubicBezTo>
                    <a:pt x="444" y="581"/>
                    <a:pt x="286" y="350"/>
                    <a:pt x="319" y="312"/>
                  </a:cubicBezTo>
                  <a:lnTo>
                    <a:pt x="319" y="312"/>
                  </a:lnTo>
                  <a:cubicBezTo>
                    <a:pt x="332" y="298"/>
                    <a:pt x="360" y="314"/>
                    <a:pt x="379" y="326"/>
                  </a:cubicBezTo>
                  <a:lnTo>
                    <a:pt x="381" y="328"/>
                  </a:lnTo>
                  <a:lnTo>
                    <a:pt x="485" y="445"/>
                  </a:lnTo>
                  <a:lnTo>
                    <a:pt x="485" y="445"/>
                  </a:lnTo>
                  <a:cubicBezTo>
                    <a:pt x="486" y="446"/>
                    <a:pt x="514" y="488"/>
                    <a:pt x="543" y="493"/>
                  </a:cubicBezTo>
                  <a:lnTo>
                    <a:pt x="543" y="493"/>
                  </a:lnTo>
                  <a:cubicBezTo>
                    <a:pt x="551" y="494"/>
                    <a:pt x="559" y="492"/>
                    <a:pt x="566" y="486"/>
                  </a:cubicBezTo>
                  <a:lnTo>
                    <a:pt x="566" y="486"/>
                  </a:lnTo>
                  <a:cubicBezTo>
                    <a:pt x="571" y="482"/>
                    <a:pt x="574" y="476"/>
                    <a:pt x="574" y="469"/>
                  </a:cubicBezTo>
                  <a:lnTo>
                    <a:pt x="574" y="469"/>
                  </a:lnTo>
                  <a:cubicBezTo>
                    <a:pt x="576" y="438"/>
                    <a:pt x="531" y="383"/>
                    <a:pt x="504" y="356"/>
                  </a:cubicBezTo>
                  <a:lnTo>
                    <a:pt x="504" y="356"/>
                  </a:lnTo>
                  <a:cubicBezTo>
                    <a:pt x="503" y="355"/>
                    <a:pt x="501" y="353"/>
                    <a:pt x="499" y="352"/>
                  </a:cubicBezTo>
                  <a:lnTo>
                    <a:pt x="499" y="352"/>
                  </a:lnTo>
                  <a:cubicBezTo>
                    <a:pt x="348" y="207"/>
                    <a:pt x="357" y="131"/>
                    <a:pt x="392" y="93"/>
                  </a:cubicBezTo>
                  <a:lnTo>
                    <a:pt x="392" y="93"/>
                  </a:lnTo>
                  <a:cubicBezTo>
                    <a:pt x="392" y="93"/>
                    <a:pt x="398" y="85"/>
                    <a:pt x="411" y="82"/>
                  </a:cubicBezTo>
                  <a:lnTo>
                    <a:pt x="411" y="82"/>
                  </a:lnTo>
                  <a:cubicBezTo>
                    <a:pt x="431" y="79"/>
                    <a:pt x="458" y="90"/>
                    <a:pt x="490" y="115"/>
                  </a:cubicBezTo>
                  <a:lnTo>
                    <a:pt x="490" y="115"/>
                  </a:lnTo>
                  <a:cubicBezTo>
                    <a:pt x="514" y="134"/>
                    <a:pt x="535" y="138"/>
                    <a:pt x="546" y="126"/>
                  </a:cubicBezTo>
                  <a:lnTo>
                    <a:pt x="546" y="126"/>
                  </a:lnTo>
                  <a:cubicBezTo>
                    <a:pt x="557" y="114"/>
                    <a:pt x="556" y="86"/>
                    <a:pt x="537" y="66"/>
                  </a:cubicBezTo>
                  <a:lnTo>
                    <a:pt x="537" y="66"/>
                  </a:lnTo>
                  <a:cubicBezTo>
                    <a:pt x="503" y="30"/>
                    <a:pt x="458" y="14"/>
                    <a:pt x="389" y="14"/>
                  </a:cubicBezTo>
                  <a:lnTo>
                    <a:pt x="389" y="14"/>
                  </a:lnTo>
                  <a:cubicBezTo>
                    <a:pt x="331" y="14"/>
                    <a:pt x="245" y="2"/>
                    <a:pt x="228" y="0"/>
                  </a:cubicBezTo>
                  <a:lnTo>
                    <a:pt x="228" y="0"/>
                  </a:lnTo>
                  <a:cubicBezTo>
                    <a:pt x="179" y="44"/>
                    <a:pt x="88" y="124"/>
                    <a:pt x="19" y="183"/>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2" name="Freeform 121">
              <a:extLst>
                <a:ext uri="{FF2B5EF4-FFF2-40B4-BE49-F238E27FC236}">
                  <a16:creationId xmlns:a16="http://schemas.microsoft.com/office/drawing/2014/main" id="{40AA357F-7F63-304A-970C-595761FB1A42}"/>
                </a:ext>
              </a:extLst>
            </p:cNvPr>
            <p:cNvSpPr>
              <a:spLocks noChangeArrowheads="1"/>
            </p:cNvSpPr>
            <p:nvPr/>
          </p:nvSpPr>
          <p:spPr bwMode="auto">
            <a:xfrm>
              <a:off x="16325086" y="2782159"/>
              <a:ext cx="465666" cy="457018"/>
            </a:xfrm>
            <a:custGeom>
              <a:avLst/>
              <a:gdLst>
                <a:gd name="connsiteX0" fmla="*/ 72576 w 465666"/>
                <a:gd name="connsiteY0" fmla="*/ 285639 h 457018"/>
                <a:gd name="connsiteX1" fmla="*/ 83837 w 465666"/>
                <a:gd name="connsiteY1" fmla="*/ 296939 h 457018"/>
                <a:gd name="connsiteX2" fmla="*/ 210219 w 465666"/>
                <a:gd name="connsiteY2" fmla="*/ 339628 h 457018"/>
                <a:gd name="connsiteX3" fmla="*/ 249010 w 465666"/>
                <a:gd name="connsiteY3" fmla="*/ 338372 h 457018"/>
                <a:gd name="connsiteX4" fmla="*/ 300313 w 465666"/>
                <a:gd name="connsiteY4" fmla="*/ 327072 h 457018"/>
                <a:gd name="connsiteX5" fmla="*/ 322837 w 465666"/>
                <a:gd name="connsiteY5" fmla="*/ 393617 h 457018"/>
                <a:gd name="connsiteX6" fmla="*/ 261523 w 465666"/>
                <a:gd name="connsiteY6" fmla="*/ 428772 h 457018"/>
                <a:gd name="connsiteX7" fmla="*/ 0 w 465666"/>
                <a:gd name="connsiteY7" fmla="*/ 384828 h 457018"/>
                <a:gd name="connsiteX8" fmla="*/ 130955 w 465666"/>
                <a:gd name="connsiteY8" fmla="*/ 0 h 457018"/>
                <a:gd name="connsiteX9" fmla="*/ 346216 w 465666"/>
                <a:gd name="connsiteY9" fmla="*/ 4975 h 457018"/>
                <a:gd name="connsiteX10" fmla="*/ 465666 w 465666"/>
                <a:gd name="connsiteY10" fmla="*/ 72135 h 457018"/>
                <a:gd name="connsiteX11" fmla="*/ 247917 w 465666"/>
                <a:gd name="connsiteY11" fmla="*/ 320877 h 457018"/>
                <a:gd name="connsiteX12" fmla="*/ 96115 w 465666"/>
                <a:gd name="connsiteY12" fmla="*/ 284810 h 457018"/>
                <a:gd name="connsiteX13" fmla="*/ 47588 w 465666"/>
                <a:gd name="connsiteY13" fmla="*/ 164170 h 457018"/>
                <a:gd name="connsiteX14" fmla="*/ 47588 w 465666"/>
                <a:gd name="connsiteY14" fmla="*/ 155464 h 457018"/>
                <a:gd name="connsiteX15" fmla="*/ 40122 w 465666"/>
                <a:gd name="connsiteY15" fmla="*/ 155464 h 457018"/>
                <a:gd name="connsiteX16" fmla="*/ 26435 w 465666"/>
                <a:gd name="connsiteY16" fmla="*/ 150489 h 457018"/>
                <a:gd name="connsiteX17" fmla="*/ 21458 w 465666"/>
                <a:gd name="connsiteY17" fmla="*/ 94522 h 457018"/>
                <a:gd name="connsiteX18" fmla="*/ 129711 w 465666"/>
                <a:gd name="connsiteY18" fmla="*/ 18656 h 45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666" h="457018">
                  <a:moveTo>
                    <a:pt x="72576" y="285639"/>
                  </a:moveTo>
                  <a:cubicBezTo>
                    <a:pt x="76330" y="289406"/>
                    <a:pt x="80084" y="293172"/>
                    <a:pt x="83837" y="296939"/>
                  </a:cubicBezTo>
                  <a:cubicBezTo>
                    <a:pt x="116371" y="325817"/>
                    <a:pt x="157664" y="339628"/>
                    <a:pt x="210219" y="339628"/>
                  </a:cubicBezTo>
                  <a:cubicBezTo>
                    <a:pt x="222732" y="339628"/>
                    <a:pt x="235245" y="339628"/>
                    <a:pt x="249010" y="338372"/>
                  </a:cubicBezTo>
                  <a:cubicBezTo>
                    <a:pt x="269031" y="335861"/>
                    <a:pt x="285298" y="332095"/>
                    <a:pt x="300313" y="327072"/>
                  </a:cubicBezTo>
                  <a:lnTo>
                    <a:pt x="322837" y="393617"/>
                  </a:lnTo>
                  <a:lnTo>
                    <a:pt x="261523" y="428772"/>
                  </a:lnTo>
                  <a:cubicBezTo>
                    <a:pt x="93848" y="504106"/>
                    <a:pt x="16267" y="407428"/>
                    <a:pt x="0" y="384828"/>
                  </a:cubicBezTo>
                  <a:close/>
                  <a:moveTo>
                    <a:pt x="130955" y="0"/>
                  </a:moveTo>
                  <a:cubicBezTo>
                    <a:pt x="162062" y="18656"/>
                    <a:pt x="249162" y="59698"/>
                    <a:pt x="346216" y="4975"/>
                  </a:cubicBezTo>
                  <a:cubicBezTo>
                    <a:pt x="361147" y="19899"/>
                    <a:pt x="413407" y="65917"/>
                    <a:pt x="465666" y="72135"/>
                  </a:cubicBezTo>
                  <a:cubicBezTo>
                    <a:pt x="461934" y="113178"/>
                    <a:pt x="435804" y="298490"/>
                    <a:pt x="247917" y="320877"/>
                  </a:cubicBezTo>
                  <a:cubicBezTo>
                    <a:pt x="181970" y="328339"/>
                    <a:pt x="130955" y="315902"/>
                    <a:pt x="96115" y="284810"/>
                  </a:cubicBezTo>
                  <a:cubicBezTo>
                    <a:pt x="46344" y="237549"/>
                    <a:pt x="47588" y="164170"/>
                    <a:pt x="47588" y="164170"/>
                  </a:cubicBezTo>
                  <a:lnTo>
                    <a:pt x="47588" y="155464"/>
                  </a:lnTo>
                  <a:lnTo>
                    <a:pt x="40122" y="155464"/>
                  </a:lnTo>
                  <a:cubicBezTo>
                    <a:pt x="33901" y="155464"/>
                    <a:pt x="30168" y="152976"/>
                    <a:pt x="26435" y="150489"/>
                  </a:cubicBezTo>
                  <a:cubicBezTo>
                    <a:pt x="16481" y="136808"/>
                    <a:pt x="18970" y="106959"/>
                    <a:pt x="21458" y="94522"/>
                  </a:cubicBezTo>
                  <a:cubicBezTo>
                    <a:pt x="55054" y="93278"/>
                    <a:pt x="106069" y="80841"/>
                    <a:pt x="129711" y="18656"/>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123" name="Freeform 1804">
              <a:extLst>
                <a:ext uri="{FF2B5EF4-FFF2-40B4-BE49-F238E27FC236}">
                  <a16:creationId xmlns:a16="http://schemas.microsoft.com/office/drawing/2014/main" id="{75367A87-6B59-6B48-80CD-472A1E87F11D}"/>
                </a:ext>
              </a:extLst>
            </p:cNvPr>
            <p:cNvSpPr>
              <a:spLocks noChangeArrowheads="1"/>
            </p:cNvSpPr>
            <p:nvPr/>
          </p:nvSpPr>
          <p:spPr bwMode="auto">
            <a:xfrm>
              <a:off x="16275650" y="2567937"/>
              <a:ext cx="631702" cy="422963"/>
            </a:xfrm>
            <a:custGeom>
              <a:avLst/>
              <a:gdLst>
                <a:gd name="T0" fmla="*/ 50 w 505"/>
                <a:gd name="T1" fmla="*/ 296 h 338"/>
                <a:gd name="T2" fmla="*/ 50 w 505"/>
                <a:gd name="T3" fmla="*/ 296 h 338"/>
                <a:gd name="T4" fmla="*/ 45 w 505"/>
                <a:gd name="T5" fmla="*/ 243 h 338"/>
                <a:gd name="T6" fmla="*/ 45 w 505"/>
                <a:gd name="T7" fmla="*/ 243 h 338"/>
                <a:gd name="T8" fmla="*/ 133 w 505"/>
                <a:gd name="T9" fmla="*/ 181 h 338"/>
                <a:gd name="T10" fmla="*/ 133 w 505"/>
                <a:gd name="T11" fmla="*/ 145 h 338"/>
                <a:gd name="T12" fmla="*/ 143 w 505"/>
                <a:gd name="T13" fmla="*/ 153 h 338"/>
                <a:gd name="T14" fmla="*/ 143 w 505"/>
                <a:gd name="T15" fmla="*/ 153 h 338"/>
                <a:gd name="T16" fmla="*/ 317 w 505"/>
                <a:gd name="T17" fmla="*/ 162 h 338"/>
                <a:gd name="T18" fmla="*/ 321 w 505"/>
                <a:gd name="T19" fmla="*/ 160 h 338"/>
                <a:gd name="T20" fmla="*/ 325 w 505"/>
                <a:gd name="T21" fmla="*/ 164 h 338"/>
                <a:gd name="T22" fmla="*/ 325 w 505"/>
                <a:gd name="T23" fmla="*/ 164 h 338"/>
                <a:gd name="T24" fmla="*/ 437 w 505"/>
                <a:gd name="T25" fmla="*/ 219 h 338"/>
                <a:gd name="T26" fmla="*/ 437 w 505"/>
                <a:gd name="T27" fmla="*/ 219 h 338"/>
                <a:gd name="T28" fmla="*/ 485 w 505"/>
                <a:gd name="T29" fmla="*/ 168 h 338"/>
                <a:gd name="T30" fmla="*/ 485 w 505"/>
                <a:gd name="T31" fmla="*/ 168 h 338"/>
                <a:gd name="T32" fmla="*/ 489 w 505"/>
                <a:gd name="T33" fmla="*/ 56 h 338"/>
                <a:gd name="T34" fmla="*/ 489 w 505"/>
                <a:gd name="T35" fmla="*/ 56 h 338"/>
                <a:gd name="T36" fmla="*/ 423 w 505"/>
                <a:gd name="T37" fmla="*/ 10 h 338"/>
                <a:gd name="T38" fmla="*/ 423 w 505"/>
                <a:gd name="T39" fmla="*/ 10 h 338"/>
                <a:gd name="T40" fmla="*/ 343 w 505"/>
                <a:gd name="T41" fmla="*/ 22 h 338"/>
                <a:gd name="T42" fmla="*/ 343 w 505"/>
                <a:gd name="T43" fmla="*/ 22 h 338"/>
                <a:gd name="T44" fmla="*/ 314 w 505"/>
                <a:gd name="T45" fmla="*/ 68 h 338"/>
                <a:gd name="T46" fmla="*/ 314 w 505"/>
                <a:gd name="T47" fmla="*/ 68 h 338"/>
                <a:gd name="T48" fmla="*/ 315 w 505"/>
                <a:gd name="T49" fmla="*/ 71 h 338"/>
                <a:gd name="T50" fmla="*/ 303 w 505"/>
                <a:gd name="T51" fmla="*/ 71 h 338"/>
                <a:gd name="T52" fmla="*/ 303 w 505"/>
                <a:gd name="T53" fmla="*/ 71 h 338"/>
                <a:gd name="T54" fmla="*/ 303 w 505"/>
                <a:gd name="T55" fmla="*/ 72 h 338"/>
                <a:gd name="T56" fmla="*/ 303 w 505"/>
                <a:gd name="T57" fmla="*/ 72 h 338"/>
                <a:gd name="T58" fmla="*/ 256 w 505"/>
                <a:gd name="T59" fmla="*/ 40 h 338"/>
                <a:gd name="T60" fmla="*/ 256 w 505"/>
                <a:gd name="T61" fmla="*/ 40 h 338"/>
                <a:gd name="T62" fmla="*/ 183 w 505"/>
                <a:gd name="T63" fmla="*/ 34 h 338"/>
                <a:gd name="T64" fmla="*/ 183 w 505"/>
                <a:gd name="T65" fmla="*/ 34 h 338"/>
                <a:gd name="T66" fmla="*/ 120 w 505"/>
                <a:gd name="T67" fmla="*/ 106 h 338"/>
                <a:gd name="T68" fmla="*/ 119 w 505"/>
                <a:gd name="T69" fmla="*/ 110 h 338"/>
                <a:gd name="T70" fmla="*/ 114 w 505"/>
                <a:gd name="T71" fmla="*/ 110 h 338"/>
                <a:gd name="T72" fmla="*/ 114 w 505"/>
                <a:gd name="T73" fmla="*/ 110 h 338"/>
                <a:gd name="T74" fmla="*/ 34 w 505"/>
                <a:gd name="T75" fmla="*/ 136 h 338"/>
                <a:gd name="T76" fmla="*/ 34 w 505"/>
                <a:gd name="T77" fmla="*/ 136 h 338"/>
                <a:gd name="T78" fmla="*/ 11 w 505"/>
                <a:gd name="T79" fmla="*/ 239 h 338"/>
                <a:gd name="T80" fmla="*/ 11 w 505"/>
                <a:gd name="T81" fmla="*/ 240 h 338"/>
                <a:gd name="T82" fmla="*/ 11 w 505"/>
                <a:gd name="T83" fmla="*/ 241 h 338"/>
                <a:gd name="T84" fmla="*/ 11 w 505"/>
                <a:gd name="T85" fmla="*/ 241 h 338"/>
                <a:gd name="T86" fmla="*/ 29 w 505"/>
                <a:gd name="T87" fmla="*/ 329 h 338"/>
                <a:gd name="T88" fmla="*/ 29 w 505"/>
                <a:gd name="T89" fmla="*/ 329 h 338"/>
                <a:gd name="T90" fmla="*/ 68 w 505"/>
                <a:gd name="T91" fmla="*/ 332 h 338"/>
                <a:gd name="T92" fmla="*/ 68 w 505"/>
                <a:gd name="T93" fmla="*/ 332 h 338"/>
                <a:gd name="T94" fmla="*/ 65 w 505"/>
                <a:gd name="T95" fmla="*/ 305 h 338"/>
                <a:gd name="T96" fmla="*/ 65 w 505"/>
                <a:gd name="T97" fmla="*/ 305 h 338"/>
                <a:gd name="T98" fmla="*/ 50 w 505"/>
                <a:gd name="T99" fmla="*/ 29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5" h="338">
                  <a:moveTo>
                    <a:pt x="50" y="296"/>
                  </a:moveTo>
                  <a:lnTo>
                    <a:pt x="50" y="296"/>
                  </a:lnTo>
                  <a:cubicBezTo>
                    <a:pt x="38" y="281"/>
                    <a:pt x="42" y="253"/>
                    <a:pt x="45" y="243"/>
                  </a:cubicBezTo>
                  <a:lnTo>
                    <a:pt x="45" y="243"/>
                  </a:lnTo>
                  <a:cubicBezTo>
                    <a:pt x="37" y="242"/>
                    <a:pt x="106" y="246"/>
                    <a:pt x="133" y="181"/>
                  </a:cubicBezTo>
                  <a:lnTo>
                    <a:pt x="133" y="145"/>
                  </a:lnTo>
                  <a:lnTo>
                    <a:pt x="143" y="153"/>
                  </a:lnTo>
                  <a:lnTo>
                    <a:pt x="143" y="153"/>
                  </a:lnTo>
                  <a:cubicBezTo>
                    <a:pt x="147" y="156"/>
                    <a:pt x="224" y="217"/>
                    <a:pt x="317" y="162"/>
                  </a:cubicBezTo>
                  <a:lnTo>
                    <a:pt x="321" y="160"/>
                  </a:lnTo>
                  <a:lnTo>
                    <a:pt x="325" y="164"/>
                  </a:lnTo>
                  <a:lnTo>
                    <a:pt x="325" y="164"/>
                  </a:lnTo>
                  <a:cubicBezTo>
                    <a:pt x="325" y="164"/>
                    <a:pt x="388" y="229"/>
                    <a:pt x="437" y="219"/>
                  </a:cubicBezTo>
                  <a:lnTo>
                    <a:pt x="437" y="219"/>
                  </a:lnTo>
                  <a:cubicBezTo>
                    <a:pt x="458" y="215"/>
                    <a:pt x="474" y="198"/>
                    <a:pt x="485" y="168"/>
                  </a:cubicBezTo>
                  <a:lnTo>
                    <a:pt x="485" y="168"/>
                  </a:lnTo>
                  <a:cubicBezTo>
                    <a:pt x="503" y="121"/>
                    <a:pt x="504" y="83"/>
                    <a:pt x="489" y="56"/>
                  </a:cubicBezTo>
                  <a:lnTo>
                    <a:pt x="489" y="56"/>
                  </a:lnTo>
                  <a:cubicBezTo>
                    <a:pt x="474" y="27"/>
                    <a:pt x="445" y="15"/>
                    <a:pt x="423" y="10"/>
                  </a:cubicBezTo>
                  <a:lnTo>
                    <a:pt x="423" y="10"/>
                  </a:lnTo>
                  <a:cubicBezTo>
                    <a:pt x="423" y="10"/>
                    <a:pt x="376" y="0"/>
                    <a:pt x="343" y="22"/>
                  </a:cubicBezTo>
                  <a:lnTo>
                    <a:pt x="343" y="22"/>
                  </a:lnTo>
                  <a:cubicBezTo>
                    <a:pt x="328" y="33"/>
                    <a:pt x="319" y="48"/>
                    <a:pt x="314" y="68"/>
                  </a:cubicBezTo>
                  <a:lnTo>
                    <a:pt x="314" y="68"/>
                  </a:lnTo>
                  <a:cubicBezTo>
                    <a:pt x="315" y="69"/>
                    <a:pt x="315" y="70"/>
                    <a:pt x="315" y="71"/>
                  </a:cubicBezTo>
                  <a:lnTo>
                    <a:pt x="303" y="71"/>
                  </a:lnTo>
                  <a:lnTo>
                    <a:pt x="303" y="71"/>
                  </a:lnTo>
                  <a:lnTo>
                    <a:pt x="303" y="72"/>
                  </a:lnTo>
                  <a:lnTo>
                    <a:pt x="303" y="72"/>
                  </a:lnTo>
                  <a:cubicBezTo>
                    <a:pt x="300" y="66"/>
                    <a:pt x="276" y="51"/>
                    <a:pt x="256" y="40"/>
                  </a:cubicBezTo>
                  <a:lnTo>
                    <a:pt x="256" y="40"/>
                  </a:lnTo>
                  <a:cubicBezTo>
                    <a:pt x="229" y="27"/>
                    <a:pt x="205" y="25"/>
                    <a:pt x="183" y="34"/>
                  </a:cubicBezTo>
                  <a:lnTo>
                    <a:pt x="183" y="34"/>
                  </a:lnTo>
                  <a:cubicBezTo>
                    <a:pt x="141" y="51"/>
                    <a:pt x="120" y="105"/>
                    <a:pt x="120" y="106"/>
                  </a:cubicBezTo>
                  <a:lnTo>
                    <a:pt x="119" y="110"/>
                  </a:lnTo>
                  <a:lnTo>
                    <a:pt x="114" y="110"/>
                  </a:lnTo>
                  <a:lnTo>
                    <a:pt x="114" y="110"/>
                  </a:lnTo>
                  <a:cubicBezTo>
                    <a:pt x="78" y="108"/>
                    <a:pt x="51" y="116"/>
                    <a:pt x="34" y="136"/>
                  </a:cubicBezTo>
                  <a:lnTo>
                    <a:pt x="34" y="136"/>
                  </a:lnTo>
                  <a:cubicBezTo>
                    <a:pt x="0" y="173"/>
                    <a:pt x="11" y="238"/>
                    <a:pt x="11" y="239"/>
                  </a:cubicBezTo>
                  <a:lnTo>
                    <a:pt x="11" y="240"/>
                  </a:lnTo>
                  <a:lnTo>
                    <a:pt x="11" y="241"/>
                  </a:lnTo>
                  <a:lnTo>
                    <a:pt x="11" y="241"/>
                  </a:lnTo>
                  <a:cubicBezTo>
                    <a:pt x="11" y="241"/>
                    <a:pt x="3" y="308"/>
                    <a:pt x="29" y="329"/>
                  </a:cubicBezTo>
                  <a:lnTo>
                    <a:pt x="29" y="329"/>
                  </a:lnTo>
                  <a:cubicBezTo>
                    <a:pt x="38" y="337"/>
                    <a:pt x="51" y="337"/>
                    <a:pt x="68" y="332"/>
                  </a:cubicBezTo>
                  <a:lnTo>
                    <a:pt x="68" y="332"/>
                  </a:lnTo>
                  <a:cubicBezTo>
                    <a:pt x="66" y="321"/>
                    <a:pt x="65" y="311"/>
                    <a:pt x="65" y="305"/>
                  </a:cubicBezTo>
                  <a:lnTo>
                    <a:pt x="65" y="305"/>
                  </a:lnTo>
                  <a:cubicBezTo>
                    <a:pt x="59" y="304"/>
                    <a:pt x="54" y="301"/>
                    <a:pt x="50" y="29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4" name="Freeform 1805">
              <a:extLst>
                <a:ext uri="{FF2B5EF4-FFF2-40B4-BE49-F238E27FC236}">
                  <a16:creationId xmlns:a16="http://schemas.microsoft.com/office/drawing/2014/main" id="{0D26F63E-535E-EB44-8CC2-6059400A6612}"/>
                </a:ext>
              </a:extLst>
            </p:cNvPr>
            <p:cNvSpPr>
              <a:spLocks noChangeArrowheads="1"/>
            </p:cNvSpPr>
            <p:nvPr/>
          </p:nvSpPr>
          <p:spPr bwMode="auto">
            <a:xfrm>
              <a:off x="16841436" y="3314991"/>
              <a:ext cx="186764" cy="576768"/>
            </a:xfrm>
            <a:custGeom>
              <a:avLst/>
              <a:gdLst>
                <a:gd name="T0" fmla="*/ 0 w 148"/>
                <a:gd name="T1" fmla="*/ 0 h 463"/>
                <a:gd name="T2" fmla="*/ 0 w 148"/>
                <a:gd name="T3" fmla="*/ 0 h 463"/>
                <a:gd name="T4" fmla="*/ 47 w 148"/>
                <a:gd name="T5" fmla="*/ 203 h 463"/>
                <a:gd name="T6" fmla="*/ 47 w 148"/>
                <a:gd name="T7" fmla="*/ 462 h 463"/>
                <a:gd name="T8" fmla="*/ 147 w 148"/>
                <a:gd name="T9" fmla="*/ 462 h 463"/>
                <a:gd name="T10" fmla="*/ 147 w 148"/>
                <a:gd name="T11" fmla="*/ 235 h 463"/>
                <a:gd name="T12" fmla="*/ 147 w 148"/>
                <a:gd name="T13" fmla="*/ 235 h 463"/>
                <a:gd name="T14" fmla="*/ 97 w 148"/>
                <a:gd name="T15" fmla="*/ 27 h 463"/>
                <a:gd name="T16" fmla="*/ 97 w 148"/>
                <a:gd name="T17" fmla="*/ 27 h 463"/>
                <a:gd name="T18" fmla="*/ 0 w 148"/>
                <a:gd name="T1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463">
                  <a:moveTo>
                    <a:pt x="0" y="0"/>
                  </a:moveTo>
                  <a:lnTo>
                    <a:pt x="0" y="0"/>
                  </a:lnTo>
                  <a:cubicBezTo>
                    <a:pt x="14" y="35"/>
                    <a:pt x="46" y="120"/>
                    <a:pt x="47" y="203"/>
                  </a:cubicBezTo>
                  <a:lnTo>
                    <a:pt x="47" y="462"/>
                  </a:lnTo>
                  <a:lnTo>
                    <a:pt x="147" y="462"/>
                  </a:lnTo>
                  <a:lnTo>
                    <a:pt x="147" y="235"/>
                  </a:lnTo>
                  <a:lnTo>
                    <a:pt x="147" y="235"/>
                  </a:lnTo>
                  <a:cubicBezTo>
                    <a:pt x="145" y="143"/>
                    <a:pt x="106" y="49"/>
                    <a:pt x="97" y="27"/>
                  </a:cubicBezTo>
                  <a:lnTo>
                    <a:pt x="97" y="27"/>
                  </a:lnTo>
                  <a:cubicBezTo>
                    <a:pt x="58" y="20"/>
                    <a:pt x="27" y="11"/>
                    <a:pt x="0"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25" name="Freeform 1806">
              <a:extLst>
                <a:ext uri="{FF2B5EF4-FFF2-40B4-BE49-F238E27FC236}">
                  <a16:creationId xmlns:a16="http://schemas.microsoft.com/office/drawing/2014/main" id="{036E1353-B0AA-7649-A53D-54E40DF9942B}"/>
                </a:ext>
              </a:extLst>
            </p:cNvPr>
            <p:cNvSpPr>
              <a:spLocks noChangeArrowheads="1"/>
            </p:cNvSpPr>
            <p:nvPr/>
          </p:nvSpPr>
          <p:spPr bwMode="auto">
            <a:xfrm>
              <a:off x="17758770" y="3765417"/>
              <a:ext cx="159300" cy="329583"/>
            </a:xfrm>
            <a:custGeom>
              <a:avLst/>
              <a:gdLst>
                <a:gd name="T0" fmla="*/ 118 w 127"/>
                <a:gd name="T1" fmla="*/ 86 h 266"/>
                <a:gd name="T2" fmla="*/ 118 w 127"/>
                <a:gd name="T3" fmla="*/ 86 h 266"/>
                <a:gd name="T4" fmla="*/ 118 w 127"/>
                <a:gd name="T5" fmla="*/ 83 h 266"/>
                <a:gd name="T6" fmla="*/ 118 w 127"/>
                <a:gd name="T7" fmla="*/ 83 h 266"/>
                <a:gd name="T8" fmla="*/ 80 w 127"/>
                <a:gd name="T9" fmla="*/ 11 h 266"/>
                <a:gd name="T10" fmla="*/ 80 w 127"/>
                <a:gd name="T11" fmla="*/ 11 h 266"/>
                <a:gd name="T12" fmla="*/ 51 w 127"/>
                <a:gd name="T13" fmla="*/ 3 h 266"/>
                <a:gd name="T14" fmla="*/ 51 w 127"/>
                <a:gd name="T15" fmla="*/ 3 h 266"/>
                <a:gd name="T16" fmla="*/ 0 w 127"/>
                <a:gd name="T17" fmla="*/ 90 h 266"/>
                <a:gd name="T18" fmla="*/ 0 w 127"/>
                <a:gd name="T19" fmla="*/ 90 h 266"/>
                <a:gd name="T20" fmla="*/ 14 w 127"/>
                <a:gd name="T21" fmla="*/ 213 h 266"/>
                <a:gd name="T22" fmla="*/ 16 w 127"/>
                <a:gd name="T23" fmla="*/ 213 h 266"/>
                <a:gd name="T24" fmla="*/ 16 w 127"/>
                <a:gd name="T25" fmla="*/ 213 h 266"/>
                <a:gd name="T26" fmla="*/ 29 w 127"/>
                <a:gd name="T27" fmla="*/ 255 h 266"/>
                <a:gd name="T28" fmla="*/ 29 w 127"/>
                <a:gd name="T29" fmla="*/ 255 h 266"/>
                <a:gd name="T30" fmla="*/ 79 w 127"/>
                <a:gd name="T31" fmla="*/ 262 h 266"/>
                <a:gd name="T32" fmla="*/ 79 w 127"/>
                <a:gd name="T33" fmla="*/ 262 h 266"/>
                <a:gd name="T34" fmla="*/ 121 w 127"/>
                <a:gd name="T35" fmla="*/ 165 h 266"/>
                <a:gd name="T36" fmla="*/ 121 w 127"/>
                <a:gd name="T37" fmla="*/ 165 h 266"/>
                <a:gd name="T38" fmla="*/ 119 w 127"/>
                <a:gd name="T39" fmla="*/ 87 h 266"/>
                <a:gd name="T40" fmla="*/ 118 w 127"/>
                <a:gd name="T41" fmla="*/ 8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266">
                  <a:moveTo>
                    <a:pt x="118" y="86"/>
                  </a:moveTo>
                  <a:lnTo>
                    <a:pt x="118" y="86"/>
                  </a:lnTo>
                  <a:cubicBezTo>
                    <a:pt x="118" y="86"/>
                    <a:pt x="118" y="85"/>
                    <a:pt x="118" y="83"/>
                  </a:cubicBezTo>
                  <a:lnTo>
                    <a:pt x="118" y="83"/>
                  </a:lnTo>
                  <a:cubicBezTo>
                    <a:pt x="113" y="56"/>
                    <a:pt x="102" y="28"/>
                    <a:pt x="80" y="11"/>
                  </a:cubicBezTo>
                  <a:lnTo>
                    <a:pt x="80" y="11"/>
                  </a:lnTo>
                  <a:cubicBezTo>
                    <a:pt x="70" y="3"/>
                    <a:pt x="60" y="0"/>
                    <a:pt x="51" y="3"/>
                  </a:cubicBezTo>
                  <a:lnTo>
                    <a:pt x="51" y="3"/>
                  </a:lnTo>
                  <a:cubicBezTo>
                    <a:pt x="24" y="13"/>
                    <a:pt x="6" y="67"/>
                    <a:pt x="0" y="90"/>
                  </a:cubicBezTo>
                  <a:lnTo>
                    <a:pt x="0" y="90"/>
                  </a:lnTo>
                  <a:cubicBezTo>
                    <a:pt x="9" y="129"/>
                    <a:pt x="17" y="176"/>
                    <a:pt x="14" y="213"/>
                  </a:cubicBezTo>
                  <a:lnTo>
                    <a:pt x="16" y="213"/>
                  </a:lnTo>
                  <a:lnTo>
                    <a:pt x="16" y="213"/>
                  </a:lnTo>
                  <a:cubicBezTo>
                    <a:pt x="16" y="234"/>
                    <a:pt x="21" y="248"/>
                    <a:pt x="29" y="255"/>
                  </a:cubicBezTo>
                  <a:lnTo>
                    <a:pt x="29" y="255"/>
                  </a:lnTo>
                  <a:cubicBezTo>
                    <a:pt x="40" y="265"/>
                    <a:pt x="56" y="265"/>
                    <a:pt x="79" y="262"/>
                  </a:cubicBezTo>
                  <a:lnTo>
                    <a:pt x="79" y="262"/>
                  </a:lnTo>
                  <a:cubicBezTo>
                    <a:pt x="107" y="259"/>
                    <a:pt x="118" y="191"/>
                    <a:pt x="121" y="165"/>
                  </a:cubicBezTo>
                  <a:lnTo>
                    <a:pt x="121" y="165"/>
                  </a:lnTo>
                  <a:cubicBezTo>
                    <a:pt x="121" y="164"/>
                    <a:pt x="126" y="126"/>
                    <a:pt x="119" y="87"/>
                  </a:cubicBezTo>
                  <a:lnTo>
                    <a:pt x="118" y="86"/>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6" name="Freeform 1807">
              <a:extLst>
                <a:ext uri="{FF2B5EF4-FFF2-40B4-BE49-F238E27FC236}">
                  <a16:creationId xmlns:a16="http://schemas.microsoft.com/office/drawing/2014/main" id="{9F6EBEC2-1897-7241-8CE5-5E6914FE00C9}"/>
                </a:ext>
              </a:extLst>
            </p:cNvPr>
            <p:cNvSpPr>
              <a:spLocks noChangeArrowheads="1"/>
            </p:cNvSpPr>
            <p:nvPr/>
          </p:nvSpPr>
          <p:spPr bwMode="auto">
            <a:xfrm>
              <a:off x="17923564" y="3787389"/>
              <a:ext cx="126342" cy="280144"/>
            </a:xfrm>
            <a:custGeom>
              <a:avLst/>
              <a:gdLst>
                <a:gd name="T0" fmla="*/ 94 w 102"/>
                <a:gd name="T1" fmla="*/ 70 h 223"/>
                <a:gd name="T2" fmla="*/ 94 w 102"/>
                <a:gd name="T3" fmla="*/ 70 h 223"/>
                <a:gd name="T4" fmla="*/ 95 w 102"/>
                <a:gd name="T5" fmla="*/ 70 h 223"/>
                <a:gd name="T6" fmla="*/ 95 w 102"/>
                <a:gd name="T7" fmla="*/ 70 h 223"/>
                <a:gd name="T8" fmla="*/ 63 w 102"/>
                <a:gd name="T9" fmla="*/ 9 h 223"/>
                <a:gd name="T10" fmla="*/ 63 w 102"/>
                <a:gd name="T11" fmla="*/ 9 h 223"/>
                <a:gd name="T12" fmla="*/ 40 w 102"/>
                <a:gd name="T13" fmla="*/ 3 h 223"/>
                <a:gd name="T14" fmla="*/ 40 w 102"/>
                <a:gd name="T15" fmla="*/ 3 h 223"/>
                <a:gd name="T16" fmla="*/ 0 w 102"/>
                <a:gd name="T17" fmla="*/ 69 h 223"/>
                <a:gd name="T18" fmla="*/ 0 w 102"/>
                <a:gd name="T19" fmla="*/ 69 h 223"/>
                <a:gd name="T20" fmla="*/ 1 w 102"/>
                <a:gd name="T21" fmla="*/ 153 h 223"/>
                <a:gd name="T22" fmla="*/ 1 w 102"/>
                <a:gd name="T23" fmla="*/ 153 h 223"/>
                <a:gd name="T24" fmla="*/ 0 w 102"/>
                <a:gd name="T25" fmla="*/ 160 h 223"/>
                <a:gd name="T26" fmla="*/ 3 w 102"/>
                <a:gd name="T27" fmla="*/ 160 h 223"/>
                <a:gd name="T28" fmla="*/ 3 w 102"/>
                <a:gd name="T29" fmla="*/ 160 h 223"/>
                <a:gd name="T30" fmla="*/ 22 w 102"/>
                <a:gd name="T31" fmla="*/ 209 h 223"/>
                <a:gd name="T32" fmla="*/ 22 w 102"/>
                <a:gd name="T33" fmla="*/ 209 h 223"/>
                <a:gd name="T34" fmla="*/ 62 w 102"/>
                <a:gd name="T35" fmla="*/ 216 h 223"/>
                <a:gd name="T36" fmla="*/ 62 w 102"/>
                <a:gd name="T37" fmla="*/ 216 h 223"/>
                <a:gd name="T38" fmla="*/ 94 w 102"/>
                <a:gd name="T39" fmla="*/ 151 h 223"/>
                <a:gd name="T40" fmla="*/ 94 w 102"/>
                <a:gd name="T41" fmla="*/ 151 h 223"/>
                <a:gd name="T42" fmla="*/ 94 w 102"/>
                <a:gd name="T43" fmla="*/ 151 h 223"/>
                <a:gd name="T44" fmla="*/ 94 w 102"/>
                <a:gd name="T45" fmla="*/ 151 h 223"/>
                <a:gd name="T46" fmla="*/ 94 w 102"/>
                <a:gd name="T47" fmla="*/ 151 h 223"/>
                <a:gd name="T48" fmla="*/ 96 w 102"/>
                <a:gd name="T49" fmla="*/ 136 h 223"/>
                <a:gd name="T50" fmla="*/ 96 w 102"/>
                <a:gd name="T51" fmla="*/ 136 h 223"/>
                <a:gd name="T52" fmla="*/ 95 w 102"/>
                <a:gd name="T53" fmla="*/ 70 h 223"/>
                <a:gd name="T54" fmla="*/ 94 w 102"/>
                <a:gd name="T55" fmla="*/ 7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223">
                  <a:moveTo>
                    <a:pt x="94" y="70"/>
                  </a:moveTo>
                  <a:lnTo>
                    <a:pt x="94" y="70"/>
                  </a:lnTo>
                  <a:lnTo>
                    <a:pt x="95" y="70"/>
                  </a:lnTo>
                  <a:lnTo>
                    <a:pt x="95" y="70"/>
                  </a:lnTo>
                  <a:cubicBezTo>
                    <a:pt x="91" y="47"/>
                    <a:pt x="81" y="24"/>
                    <a:pt x="63" y="9"/>
                  </a:cubicBezTo>
                  <a:lnTo>
                    <a:pt x="63" y="9"/>
                  </a:lnTo>
                  <a:cubicBezTo>
                    <a:pt x="55" y="2"/>
                    <a:pt x="47" y="0"/>
                    <a:pt x="40" y="3"/>
                  </a:cubicBezTo>
                  <a:lnTo>
                    <a:pt x="40" y="3"/>
                  </a:lnTo>
                  <a:cubicBezTo>
                    <a:pt x="20" y="10"/>
                    <a:pt x="5" y="49"/>
                    <a:pt x="0" y="69"/>
                  </a:cubicBezTo>
                  <a:lnTo>
                    <a:pt x="0" y="69"/>
                  </a:lnTo>
                  <a:cubicBezTo>
                    <a:pt x="7" y="111"/>
                    <a:pt x="1" y="150"/>
                    <a:pt x="1" y="153"/>
                  </a:cubicBezTo>
                  <a:lnTo>
                    <a:pt x="1" y="153"/>
                  </a:lnTo>
                  <a:cubicBezTo>
                    <a:pt x="1" y="154"/>
                    <a:pt x="1" y="156"/>
                    <a:pt x="0" y="160"/>
                  </a:cubicBezTo>
                  <a:lnTo>
                    <a:pt x="3" y="160"/>
                  </a:lnTo>
                  <a:lnTo>
                    <a:pt x="3" y="160"/>
                  </a:lnTo>
                  <a:cubicBezTo>
                    <a:pt x="4" y="183"/>
                    <a:pt x="10" y="200"/>
                    <a:pt x="22" y="209"/>
                  </a:cubicBezTo>
                  <a:lnTo>
                    <a:pt x="22" y="209"/>
                  </a:lnTo>
                  <a:cubicBezTo>
                    <a:pt x="39" y="222"/>
                    <a:pt x="62" y="216"/>
                    <a:pt x="62" y="216"/>
                  </a:cubicBezTo>
                  <a:lnTo>
                    <a:pt x="62" y="216"/>
                  </a:lnTo>
                  <a:cubicBezTo>
                    <a:pt x="81" y="214"/>
                    <a:pt x="91" y="176"/>
                    <a:pt x="94" y="151"/>
                  </a:cubicBezTo>
                  <a:lnTo>
                    <a:pt x="94" y="151"/>
                  </a:lnTo>
                  <a:lnTo>
                    <a:pt x="94" y="151"/>
                  </a:lnTo>
                  <a:lnTo>
                    <a:pt x="94" y="151"/>
                  </a:lnTo>
                  <a:lnTo>
                    <a:pt x="94" y="151"/>
                  </a:lnTo>
                  <a:cubicBezTo>
                    <a:pt x="96" y="145"/>
                    <a:pt x="96" y="140"/>
                    <a:pt x="96" y="136"/>
                  </a:cubicBezTo>
                  <a:lnTo>
                    <a:pt x="96" y="136"/>
                  </a:lnTo>
                  <a:cubicBezTo>
                    <a:pt x="96" y="136"/>
                    <a:pt x="101" y="104"/>
                    <a:pt x="95" y="70"/>
                  </a:cubicBezTo>
                  <a:lnTo>
                    <a:pt x="94" y="70"/>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27" name="Freeform 1808">
              <a:extLst>
                <a:ext uri="{FF2B5EF4-FFF2-40B4-BE49-F238E27FC236}">
                  <a16:creationId xmlns:a16="http://schemas.microsoft.com/office/drawing/2014/main" id="{3B8F7CD0-F283-B049-8F41-77CCC0A3447C}"/>
                </a:ext>
              </a:extLst>
            </p:cNvPr>
            <p:cNvSpPr>
              <a:spLocks noChangeArrowheads="1"/>
            </p:cNvSpPr>
            <p:nvPr/>
          </p:nvSpPr>
          <p:spPr bwMode="auto">
            <a:xfrm>
              <a:off x="18055398" y="3798379"/>
              <a:ext cx="120847" cy="230708"/>
            </a:xfrm>
            <a:custGeom>
              <a:avLst/>
              <a:gdLst>
                <a:gd name="T0" fmla="*/ 56 w 96"/>
                <a:gd name="T1" fmla="*/ 7 h 187"/>
                <a:gd name="T2" fmla="*/ 56 w 96"/>
                <a:gd name="T3" fmla="*/ 7 h 187"/>
                <a:gd name="T4" fmla="*/ 37 w 96"/>
                <a:gd name="T5" fmla="*/ 2 h 187"/>
                <a:gd name="T6" fmla="*/ 37 w 96"/>
                <a:gd name="T7" fmla="*/ 2 h 187"/>
                <a:gd name="T8" fmla="*/ 3 w 96"/>
                <a:gd name="T9" fmla="*/ 59 h 187"/>
                <a:gd name="T10" fmla="*/ 3 w 96"/>
                <a:gd name="T11" fmla="*/ 59 h 187"/>
                <a:gd name="T12" fmla="*/ 3 w 96"/>
                <a:gd name="T13" fmla="*/ 127 h 187"/>
                <a:gd name="T14" fmla="*/ 3 w 96"/>
                <a:gd name="T15" fmla="*/ 127 h 187"/>
                <a:gd name="T16" fmla="*/ 2 w 96"/>
                <a:gd name="T17" fmla="*/ 142 h 187"/>
                <a:gd name="T18" fmla="*/ 2 w 96"/>
                <a:gd name="T19" fmla="*/ 142 h 187"/>
                <a:gd name="T20" fmla="*/ 11 w 96"/>
                <a:gd name="T21" fmla="*/ 175 h 187"/>
                <a:gd name="T22" fmla="*/ 11 w 96"/>
                <a:gd name="T23" fmla="*/ 175 h 187"/>
                <a:gd name="T24" fmla="*/ 55 w 96"/>
                <a:gd name="T25" fmla="*/ 181 h 187"/>
                <a:gd name="T26" fmla="*/ 55 w 96"/>
                <a:gd name="T27" fmla="*/ 181 h 187"/>
                <a:gd name="T28" fmla="*/ 84 w 96"/>
                <a:gd name="T29" fmla="*/ 114 h 187"/>
                <a:gd name="T30" fmla="*/ 84 w 96"/>
                <a:gd name="T31" fmla="*/ 114 h 187"/>
                <a:gd name="T32" fmla="*/ 56 w 96"/>
                <a:gd name="T33" fmla="*/ 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87">
                  <a:moveTo>
                    <a:pt x="56" y="7"/>
                  </a:moveTo>
                  <a:lnTo>
                    <a:pt x="56" y="7"/>
                  </a:lnTo>
                  <a:cubicBezTo>
                    <a:pt x="49" y="2"/>
                    <a:pt x="43" y="0"/>
                    <a:pt x="37" y="2"/>
                  </a:cubicBezTo>
                  <a:lnTo>
                    <a:pt x="37" y="2"/>
                  </a:lnTo>
                  <a:cubicBezTo>
                    <a:pt x="20" y="8"/>
                    <a:pt x="7" y="42"/>
                    <a:pt x="3" y="59"/>
                  </a:cubicBezTo>
                  <a:lnTo>
                    <a:pt x="3" y="59"/>
                  </a:lnTo>
                  <a:cubicBezTo>
                    <a:pt x="8" y="93"/>
                    <a:pt x="4" y="125"/>
                    <a:pt x="3" y="127"/>
                  </a:cubicBezTo>
                  <a:lnTo>
                    <a:pt x="3" y="127"/>
                  </a:lnTo>
                  <a:cubicBezTo>
                    <a:pt x="3" y="129"/>
                    <a:pt x="3" y="134"/>
                    <a:pt x="2" y="142"/>
                  </a:cubicBezTo>
                  <a:lnTo>
                    <a:pt x="2" y="142"/>
                  </a:lnTo>
                  <a:cubicBezTo>
                    <a:pt x="0" y="157"/>
                    <a:pt x="3" y="168"/>
                    <a:pt x="11" y="175"/>
                  </a:cubicBezTo>
                  <a:lnTo>
                    <a:pt x="11" y="175"/>
                  </a:lnTo>
                  <a:cubicBezTo>
                    <a:pt x="24" y="186"/>
                    <a:pt x="48" y="183"/>
                    <a:pt x="55" y="181"/>
                  </a:cubicBezTo>
                  <a:lnTo>
                    <a:pt x="55" y="181"/>
                  </a:lnTo>
                  <a:cubicBezTo>
                    <a:pt x="73" y="179"/>
                    <a:pt x="82" y="135"/>
                    <a:pt x="84" y="114"/>
                  </a:cubicBezTo>
                  <a:lnTo>
                    <a:pt x="84" y="114"/>
                  </a:lnTo>
                  <a:cubicBezTo>
                    <a:pt x="84" y="113"/>
                    <a:pt x="95" y="38"/>
                    <a:pt x="56" y="7"/>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8" name="Freeform 1809">
              <a:extLst>
                <a:ext uri="{FF2B5EF4-FFF2-40B4-BE49-F238E27FC236}">
                  <a16:creationId xmlns:a16="http://schemas.microsoft.com/office/drawing/2014/main" id="{24471F04-02D9-EE45-A44A-B03EF67B0462}"/>
                </a:ext>
              </a:extLst>
            </p:cNvPr>
            <p:cNvSpPr>
              <a:spLocks noChangeArrowheads="1"/>
            </p:cNvSpPr>
            <p:nvPr/>
          </p:nvSpPr>
          <p:spPr bwMode="auto">
            <a:xfrm>
              <a:off x="17577501" y="3776403"/>
              <a:ext cx="214227" cy="329583"/>
            </a:xfrm>
            <a:custGeom>
              <a:avLst/>
              <a:gdLst>
                <a:gd name="T0" fmla="*/ 90 w 173"/>
                <a:gd name="T1" fmla="*/ 0 h 264"/>
                <a:gd name="T2" fmla="*/ 90 w 173"/>
                <a:gd name="T3" fmla="*/ 0 h 264"/>
                <a:gd name="T4" fmla="*/ 0 w 173"/>
                <a:gd name="T5" fmla="*/ 90 h 264"/>
                <a:gd name="T6" fmla="*/ 31 w 173"/>
                <a:gd name="T7" fmla="*/ 90 h 264"/>
                <a:gd name="T8" fmla="*/ 35 w 173"/>
                <a:gd name="T9" fmla="*/ 118 h 264"/>
                <a:gd name="T10" fmla="*/ 37 w 173"/>
                <a:gd name="T11" fmla="*/ 161 h 264"/>
                <a:gd name="T12" fmla="*/ 37 w 173"/>
                <a:gd name="T13" fmla="*/ 161 h 264"/>
                <a:gd name="T14" fmla="*/ 102 w 173"/>
                <a:gd name="T15" fmla="*/ 263 h 264"/>
                <a:gd name="T16" fmla="*/ 102 w 173"/>
                <a:gd name="T17" fmla="*/ 263 h 264"/>
                <a:gd name="T18" fmla="*/ 105 w 173"/>
                <a:gd name="T19" fmla="*/ 262 h 264"/>
                <a:gd name="T20" fmla="*/ 105 w 173"/>
                <a:gd name="T21" fmla="*/ 262 h 264"/>
                <a:gd name="T22" fmla="*/ 136 w 173"/>
                <a:gd name="T23" fmla="*/ 245 h 264"/>
                <a:gd name="T24" fmla="*/ 136 w 173"/>
                <a:gd name="T25" fmla="*/ 245 h 264"/>
                <a:gd name="T26" fmla="*/ 109 w 173"/>
                <a:gd name="T27" fmla="*/ 7 h 264"/>
                <a:gd name="T28" fmla="*/ 109 w 173"/>
                <a:gd name="T29" fmla="*/ 7 h 264"/>
                <a:gd name="T30" fmla="*/ 90 w 173"/>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264">
                  <a:moveTo>
                    <a:pt x="90" y="0"/>
                  </a:moveTo>
                  <a:lnTo>
                    <a:pt x="90" y="0"/>
                  </a:lnTo>
                  <a:cubicBezTo>
                    <a:pt x="57" y="0"/>
                    <a:pt x="17" y="58"/>
                    <a:pt x="0" y="90"/>
                  </a:cubicBezTo>
                  <a:lnTo>
                    <a:pt x="31" y="90"/>
                  </a:lnTo>
                  <a:lnTo>
                    <a:pt x="35" y="118"/>
                  </a:lnTo>
                  <a:lnTo>
                    <a:pt x="37" y="161"/>
                  </a:lnTo>
                  <a:lnTo>
                    <a:pt x="37" y="161"/>
                  </a:lnTo>
                  <a:cubicBezTo>
                    <a:pt x="50" y="255"/>
                    <a:pt x="89" y="263"/>
                    <a:pt x="102" y="263"/>
                  </a:cubicBezTo>
                  <a:lnTo>
                    <a:pt x="102" y="263"/>
                  </a:lnTo>
                  <a:cubicBezTo>
                    <a:pt x="104" y="263"/>
                    <a:pt x="105" y="262"/>
                    <a:pt x="105" y="262"/>
                  </a:cubicBezTo>
                  <a:lnTo>
                    <a:pt x="105" y="262"/>
                  </a:lnTo>
                  <a:cubicBezTo>
                    <a:pt x="120" y="261"/>
                    <a:pt x="129" y="255"/>
                    <a:pt x="136" y="245"/>
                  </a:cubicBezTo>
                  <a:lnTo>
                    <a:pt x="136" y="245"/>
                  </a:lnTo>
                  <a:cubicBezTo>
                    <a:pt x="172" y="189"/>
                    <a:pt x="115" y="25"/>
                    <a:pt x="109" y="7"/>
                  </a:cubicBezTo>
                  <a:lnTo>
                    <a:pt x="109" y="7"/>
                  </a:lnTo>
                  <a:cubicBezTo>
                    <a:pt x="103" y="2"/>
                    <a:pt x="97" y="0"/>
                    <a:pt x="90" y="0"/>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9" name="Freeform 1810">
              <a:extLst>
                <a:ext uri="{FF2B5EF4-FFF2-40B4-BE49-F238E27FC236}">
                  <a16:creationId xmlns:a16="http://schemas.microsoft.com/office/drawing/2014/main" id="{D302F6C9-58E4-BE40-8BF5-065D21BAE60D}"/>
                </a:ext>
              </a:extLst>
            </p:cNvPr>
            <p:cNvSpPr>
              <a:spLocks noChangeArrowheads="1"/>
            </p:cNvSpPr>
            <p:nvPr/>
          </p:nvSpPr>
          <p:spPr bwMode="auto">
            <a:xfrm>
              <a:off x="16022970" y="3232590"/>
              <a:ext cx="258175" cy="659166"/>
            </a:xfrm>
            <a:custGeom>
              <a:avLst/>
              <a:gdLst>
                <a:gd name="T0" fmla="*/ 65 w 208"/>
                <a:gd name="T1" fmla="*/ 0 h 530"/>
                <a:gd name="T2" fmla="*/ 0 w 208"/>
                <a:gd name="T3" fmla="*/ 6 h 530"/>
                <a:gd name="T4" fmla="*/ 0 w 208"/>
                <a:gd name="T5" fmla="*/ 6 h 530"/>
                <a:gd name="T6" fmla="*/ 114 w 208"/>
                <a:gd name="T7" fmla="*/ 379 h 530"/>
                <a:gd name="T8" fmla="*/ 115 w 208"/>
                <a:gd name="T9" fmla="*/ 529 h 530"/>
                <a:gd name="T10" fmla="*/ 199 w 208"/>
                <a:gd name="T11" fmla="*/ 529 h 530"/>
                <a:gd name="T12" fmla="*/ 199 w 208"/>
                <a:gd name="T13" fmla="*/ 377 h 530"/>
                <a:gd name="T14" fmla="*/ 199 w 208"/>
                <a:gd name="T15" fmla="*/ 377 h 530"/>
                <a:gd name="T16" fmla="*/ 65 w 208"/>
                <a:gd name="T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530">
                  <a:moveTo>
                    <a:pt x="65" y="0"/>
                  </a:moveTo>
                  <a:lnTo>
                    <a:pt x="0" y="6"/>
                  </a:lnTo>
                  <a:lnTo>
                    <a:pt x="0" y="6"/>
                  </a:lnTo>
                  <a:cubicBezTo>
                    <a:pt x="27" y="51"/>
                    <a:pt x="121" y="223"/>
                    <a:pt x="114" y="379"/>
                  </a:cubicBezTo>
                  <a:lnTo>
                    <a:pt x="115" y="529"/>
                  </a:lnTo>
                  <a:lnTo>
                    <a:pt x="199" y="529"/>
                  </a:lnTo>
                  <a:lnTo>
                    <a:pt x="199" y="377"/>
                  </a:lnTo>
                  <a:lnTo>
                    <a:pt x="199" y="377"/>
                  </a:lnTo>
                  <a:cubicBezTo>
                    <a:pt x="207" y="212"/>
                    <a:pt x="82" y="25"/>
                    <a:pt x="65"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0" name="Freeform 129">
              <a:extLst>
                <a:ext uri="{FF2B5EF4-FFF2-40B4-BE49-F238E27FC236}">
                  <a16:creationId xmlns:a16="http://schemas.microsoft.com/office/drawing/2014/main" id="{F02DD493-B107-5146-A281-3932A7840D2D}"/>
                </a:ext>
              </a:extLst>
            </p:cNvPr>
            <p:cNvSpPr>
              <a:spLocks noChangeArrowheads="1"/>
            </p:cNvSpPr>
            <p:nvPr/>
          </p:nvSpPr>
          <p:spPr bwMode="auto">
            <a:xfrm>
              <a:off x="16978760" y="3347949"/>
              <a:ext cx="518170" cy="537076"/>
            </a:xfrm>
            <a:custGeom>
              <a:avLst/>
              <a:gdLst>
                <a:gd name="connsiteX0" fmla="*/ 0 w 518170"/>
                <a:gd name="connsiteY0" fmla="*/ 0 h 537076"/>
                <a:gd name="connsiteX1" fmla="*/ 112090 w 518170"/>
                <a:gd name="connsiteY1" fmla="*/ 7460 h 537076"/>
                <a:gd name="connsiteX2" fmla="*/ 113336 w 518170"/>
                <a:gd name="connsiteY2" fmla="*/ 7460 h 537076"/>
                <a:gd name="connsiteX3" fmla="*/ 452096 w 518170"/>
                <a:gd name="connsiteY3" fmla="*/ 253619 h 537076"/>
                <a:gd name="connsiteX4" fmla="*/ 518104 w 518170"/>
                <a:gd name="connsiteY4" fmla="*/ 537076 h 537076"/>
                <a:gd name="connsiteX5" fmla="*/ 61026 w 518170"/>
                <a:gd name="connsiteY5" fmla="*/ 537076 h 537076"/>
                <a:gd name="connsiteX6" fmla="*/ 61026 w 518170"/>
                <a:gd name="connsiteY6" fmla="*/ 256106 h 537076"/>
                <a:gd name="connsiteX7" fmla="*/ 0 w 518170"/>
                <a:gd name="connsiteY7" fmla="*/ 0 h 53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70" h="537076">
                  <a:moveTo>
                    <a:pt x="0" y="0"/>
                  </a:moveTo>
                  <a:cubicBezTo>
                    <a:pt x="34872" y="4973"/>
                    <a:pt x="70990" y="7460"/>
                    <a:pt x="112090" y="7460"/>
                  </a:cubicBezTo>
                  <a:cubicBezTo>
                    <a:pt x="113336" y="7460"/>
                    <a:pt x="113336" y="7460"/>
                    <a:pt x="113336" y="7460"/>
                  </a:cubicBezTo>
                  <a:cubicBezTo>
                    <a:pt x="347478" y="7460"/>
                    <a:pt x="450850" y="251133"/>
                    <a:pt x="452096" y="253619"/>
                  </a:cubicBezTo>
                  <a:cubicBezTo>
                    <a:pt x="452096" y="254862"/>
                    <a:pt x="520596" y="427672"/>
                    <a:pt x="518104" y="537076"/>
                  </a:cubicBezTo>
                  <a:lnTo>
                    <a:pt x="61026" y="537076"/>
                  </a:lnTo>
                  <a:lnTo>
                    <a:pt x="61026" y="256106"/>
                  </a:lnTo>
                  <a:cubicBezTo>
                    <a:pt x="57290" y="149188"/>
                    <a:pt x="17436" y="39784"/>
                    <a:pt x="0" y="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1" name="Freeform 130">
              <a:extLst>
                <a:ext uri="{FF2B5EF4-FFF2-40B4-BE49-F238E27FC236}">
                  <a16:creationId xmlns:a16="http://schemas.microsoft.com/office/drawing/2014/main" id="{B7F74487-CC59-534F-968A-11C21BB4FC70}"/>
                </a:ext>
              </a:extLst>
            </p:cNvPr>
            <p:cNvSpPr>
              <a:spLocks noChangeArrowheads="1"/>
            </p:cNvSpPr>
            <p:nvPr/>
          </p:nvSpPr>
          <p:spPr bwMode="auto">
            <a:xfrm>
              <a:off x="15240011" y="3238088"/>
              <a:ext cx="1229867" cy="2594688"/>
            </a:xfrm>
            <a:custGeom>
              <a:avLst/>
              <a:gdLst>
                <a:gd name="connsiteX0" fmla="*/ 768442 w 1229867"/>
                <a:gd name="connsiteY0" fmla="*/ 0 h 2594688"/>
                <a:gd name="connsiteX1" fmla="*/ 913036 w 1229867"/>
                <a:gd name="connsiteY1" fmla="*/ 463788 h 2594688"/>
                <a:gd name="connsiteX2" fmla="*/ 913036 w 1229867"/>
                <a:gd name="connsiteY2" fmla="*/ 650799 h 2594688"/>
                <a:gd name="connsiteX3" fmla="*/ 863176 w 1229867"/>
                <a:gd name="connsiteY3" fmla="*/ 650799 h 2594688"/>
                <a:gd name="connsiteX4" fmla="*/ 853204 w 1229867"/>
                <a:gd name="connsiteY4" fmla="*/ 549813 h 2594688"/>
                <a:gd name="connsiteX5" fmla="*/ 838246 w 1229867"/>
                <a:gd name="connsiteY5" fmla="*/ 552307 h 2594688"/>
                <a:gd name="connsiteX6" fmla="*/ 764702 w 1229867"/>
                <a:gd name="connsiteY6" fmla="*/ 1026068 h 2594688"/>
                <a:gd name="connsiteX7" fmla="*/ 723568 w 1229867"/>
                <a:gd name="connsiteY7" fmla="*/ 1433753 h 2594688"/>
                <a:gd name="connsiteX8" fmla="*/ 805837 w 1229867"/>
                <a:gd name="connsiteY8" fmla="*/ 1607050 h 2594688"/>
                <a:gd name="connsiteX9" fmla="*/ 1176047 w 1229867"/>
                <a:gd name="connsiteY9" fmla="*/ 2103253 h 2594688"/>
                <a:gd name="connsiteX10" fmla="*/ 1229647 w 1229867"/>
                <a:gd name="connsiteY10" fmla="*/ 2211719 h 2594688"/>
                <a:gd name="connsiteX11" fmla="*/ 1200977 w 1229867"/>
                <a:gd name="connsiteY11" fmla="*/ 2267823 h 2594688"/>
                <a:gd name="connsiteX12" fmla="*/ 893092 w 1229867"/>
                <a:gd name="connsiteY12" fmla="*/ 2537119 h 2594688"/>
                <a:gd name="connsiteX13" fmla="*/ 764702 w 1229867"/>
                <a:gd name="connsiteY13" fmla="*/ 2594469 h 2594688"/>
                <a:gd name="connsiteX14" fmla="*/ 721075 w 1229867"/>
                <a:gd name="connsiteY14" fmla="*/ 2573274 h 2594688"/>
                <a:gd name="connsiteX15" fmla="*/ 91593 w 1229867"/>
                <a:gd name="connsiteY15" fmla="*/ 1721750 h 2594688"/>
                <a:gd name="connsiteX16" fmla="*/ 26775 w 1229867"/>
                <a:gd name="connsiteY16" fmla="*/ 1259209 h 2594688"/>
                <a:gd name="connsiteX17" fmla="*/ 119016 w 1229867"/>
                <a:gd name="connsiteY17" fmla="*/ 917602 h 2594688"/>
                <a:gd name="connsiteX18" fmla="*/ 298512 w 1229867"/>
                <a:gd name="connsiteY18" fmla="*/ 369036 h 2594688"/>
                <a:gd name="connsiteX19" fmla="*/ 632573 w 1229867"/>
                <a:gd name="connsiteY19" fmla="*/ 12468 h 259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9867" h="2594688">
                  <a:moveTo>
                    <a:pt x="768442" y="0"/>
                  </a:moveTo>
                  <a:cubicBezTo>
                    <a:pt x="794618" y="43636"/>
                    <a:pt x="921761" y="265556"/>
                    <a:pt x="913036" y="463788"/>
                  </a:cubicBezTo>
                  <a:lnTo>
                    <a:pt x="913036" y="650799"/>
                  </a:lnTo>
                  <a:lnTo>
                    <a:pt x="863176" y="650799"/>
                  </a:lnTo>
                  <a:cubicBezTo>
                    <a:pt x="860683" y="590956"/>
                    <a:pt x="854450" y="549813"/>
                    <a:pt x="853204" y="549813"/>
                  </a:cubicBezTo>
                  <a:lnTo>
                    <a:pt x="838246" y="552307"/>
                  </a:lnTo>
                  <a:cubicBezTo>
                    <a:pt x="839492" y="554800"/>
                    <a:pt x="888106" y="840304"/>
                    <a:pt x="764702" y="1026068"/>
                  </a:cubicBezTo>
                  <a:cubicBezTo>
                    <a:pt x="636313" y="1218066"/>
                    <a:pt x="722321" y="1431259"/>
                    <a:pt x="723568" y="1433753"/>
                  </a:cubicBezTo>
                  <a:lnTo>
                    <a:pt x="805837" y="1607050"/>
                  </a:lnTo>
                  <a:cubicBezTo>
                    <a:pt x="808330" y="1610790"/>
                    <a:pt x="1065109" y="1993540"/>
                    <a:pt x="1176047" y="2103253"/>
                  </a:cubicBezTo>
                  <a:cubicBezTo>
                    <a:pt x="1213442" y="2143149"/>
                    <a:pt x="1232139" y="2179304"/>
                    <a:pt x="1229647" y="2211719"/>
                  </a:cubicBezTo>
                  <a:cubicBezTo>
                    <a:pt x="1227153" y="2246628"/>
                    <a:pt x="1202223" y="2266576"/>
                    <a:pt x="1200977" y="2267823"/>
                  </a:cubicBezTo>
                  <a:cubicBezTo>
                    <a:pt x="1199731" y="2269069"/>
                    <a:pt x="1018988" y="2431146"/>
                    <a:pt x="893092" y="2537119"/>
                  </a:cubicBezTo>
                  <a:cubicBezTo>
                    <a:pt x="845725" y="2578261"/>
                    <a:pt x="802097" y="2596962"/>
                    <a:pt x="764702" y="2594469"/>
                  </a:cubicBezTo>
                  <a:cubicBezTo>
                    <a:pt x="734786" y="2590729"/>
                    <a:pt x="721075" y="2574521"/>
                    <a:pt x="721075" y="2573274"/>
                  </a:cubicBezTo>
                  <a:cubicBezTo>
                    <a:pt x="716089" y="2567041"/>
                    <a:pt x="248652" y="1906268"/>
                    <a:pt x="91593" y="1721750"/>
                  </a:cubicBezTo>
                  <a:cubicBezTo>
                    <a:pt x="-62973" y="1539726"/>
                    <a:pt x="24282" y="1261702"/>
                    <a:pt x="26775" y="1259209"/>
                  </a:cubicBezTo>
                  <a:lnTo>
                    <a:pt x="119016" y="917602"/>
                  </a:lnTo>
                  <a:cubicBezTo>
                    <a:pt x="119016" y="916355"/>
                    <a:pt x="163890" y="711889"/>
                    <a:pt x="298512" y="369036"/>
                  </a:cubicBezTo>
                  <a:cubicBezTo>
                    <a:pt x="431887" y="32415"/>
                    <a:pt x="630080" y="12468"/>
                    <a:pt x="632573" y="12468"/>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2" name="Freeform 131">
              <a:extLst>
                <a:ext uri="{FF2B5EF4-FFF2-40B4-BE49-F238E27FC236}">
                  <a16:creationId xmlns:a16="http://schemas.microsoft.com/office/drawing/2014/main" id="{1D035532-FF5D-F745-AE4B-8DA9931E20FF}"/>
                </a:ext>
              </a:extLst>
            </p:cNvPr>
            <p:cNvSpPr>
              <a:spLocks noChangeArrowheads="1"/>
            </p:cNvSpPr>
            <p:nvPr/>
          </p:nvSpPr>
          <p:spPr bwMode="auto">
            <a:xfrm>
              <a:off x="16121845" y="3221608"/>
              <a:ext cx="762293" cy="668907"/>
            </a:xfrm>
            <a:custGeom>
              <a:avLst/>
              <a:gdLst>
                <a:gd name="connsiteX0" fmla="*/ 98080 w 762293"/>
                <a:gd name="connsiteY0" fmla="*/ 0 h 668907"/>
                <a:gd name="connsiteX1" fmla="*/ 337694 w 762293"/>
                <a:gd name="connsiteY1" fmla="*/ 135774 h 668907"/>
                <a:gd name="connsiteX2" fmla="*/ 394803 w 762293"/>
                <a:gd name="connsiteY2" fmla="*/ 133283 h 668907"/>
                <a:gd name="connsiteX3" fmla="*/ 610828 w 762293"/>
                <a:gd name="connsiteY3" fmla="*/ 34878 h 668907"/>
                <a:gd name="connsiteX4" fmla="*/ 698975 w 762293"/>
                <a:gd name="connsiteY4" fmla="*/ 84703 h 668907"/>
                <a:gd name="connsiteX5" fmla="*/ 762293 w 762293"/>
                <a:gd name="connsiteY5" fmla="*/ 345041 h 668907"/>
                <a:gd name="connsiteX6" fmla="*/ 762293 w 762293"/>
                <a:gd name="connsiteY6" fmla="*/ 667661 h 668907"/>
                <a:gd name="connsiteX7" fmla="*/ 165122 w 762293"/>
                <a:gd name="connsiteY7" fmla="*/ 668907 h 668907"/>
                <a:gd name="connsiteX8" fmla="*/ 163881 w 762293"/>
                <a:gd name="connsiteY8" fmla="*/ 480816 h 668907"/>
                <a:gd name="connsiteX9" fmla="*/ 0 w 762293"/>
                <a:gd name="connsiteY9" fmla="*/ 8720 h 66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293" h="668907">
                  <a:moveTo>
                    <a:pt x="98080" y="0"/>
                  </a:moveTo>
                  <a:cubicBezTo>
                    <a:pt x="108012" y="27404"/>
                    <a:pt x="161398" y="135774"/>
                    <a:pt x="337694" y="135774"/>
                  </a:cubicBezTo>
                  <a:cubicBezTo>
                    <a:pt x="355075" y="135774"/>
                    <a:pt x="374939" y="135774"/>
                    <a:pt x="394803" y="133283"/>
                  </a:cubicBezTo>
                  <a:cubicBezTo>
                    <a:pt x="401011" y="132038"/>
                    <a:pt x="553718" y="115844"/>
                    <a:pt x="610828" y="34878"/>
                  </a:cubicBezTo>
                  <a:cubicBezTo>
                    <a:pt x="623243" y="43597"/>
                    <a:pt x="653040" y="64773"/>
                    <a:pt x="698975" y="84703"/>
                  </a:cubicBezTo>
                  <a:cubicBezTo>
                    <a:pt x="711391" y="112107"/>
                    <a:pt x="759811" y="230443"/>
                    <a:pt x="762293" y="345041"/>
                  </a:cubicBezTo>
                  <a:lnTo>
                    <a:pt x="762293" y="667661"/>
                  </a:lnTo>
                  <a:lnTo>
                    <a:pt x="165122" y="668907"/>
                  </a:lnTo>
                  <a:lnTo>
                    <a:pt x="163881" y="480816"/>
                  </a:lnTo>
                  <a:cubicBezTo>
                    <a:pt x="173813" y="281514"/>
                    <a:pt x="34763" y="59791"/>
                    <a:pt x="0" y="8720"/>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33" name="Freeform 1859">
              <a:extLst>
                <a:ext uri="{FF2B5EF4-FFF2-40B4-BE49-F238E27FC236}">
                  <a16:creationId xmlns:a16="http://schemas.microsoft.com/office/drawing/2014/main" id="{A796639A-2A76-AD49-8313-5EAA2FC2DA72}"/>
                </a:ext>
              </a:extLst>
            </p:cNvPr>
            <p:cNvSpPr>
              <a:spLocks noChangeArrowheads="1"/>
            </p:cNvSpPr>
            <p:nvPr/>
          </p:nvSpPr>
          <p:spPr bwMode="auto">
            <a:xfrm>
              <a:off x="17066649" y="3413866"/>
              <a:ext cx="346064" cy="450430"/>
            </a:xfrm>
            <a:custGeom>
              <a:avLst/>
              <a:gdLst>
                <a:gd name="T0" fmla="*/ 70 w 276"/>
                <a:gd name="T1" fmla="*/ 167 h 363"/>
                <a:gd name="T2" fmla="*/ 147 w 276"/>
                <a:gd name="T3" fmla="*/ 115 h 363"/>
                <a:gd name="T4" fmla="*/ 147 w 276"/>
                <a:gd name="T5" fmla="*/ 236 h 363"/>
                <a:gd name="T6" fmla="*/ 70 w 276"/>
                <a:gd name="T7" fmla="*/ 180 h 363"/>
                <a:gd name="T8" fmla="*/ 147 w 276"/>
                <a:gd name="T9" fmla="*/ 236 h 363"/>
                <a:gd name="T10" fmla="*/ 70 w 276"/>
                <a:gd name="T11" fmla="*/ 330 h 363"/>
                <a:gd name="T12" fmla="*/ 147 w 276"/>
                <a:gd name="T13" fmla="*/ 248 h 363"/>
                <a:gd name="T14" fmla="*/ 159 w 276"/>
                <a:gd name="T15" fmla="*/ 115 h 363"/>
                <a:gd name="T16" fmla="*/ 212 w 276"/>
                <a:gd name="T17" fmla="*/ 103 h 363"/>
                <a:gd name="T18" fmla="*/ 159 w 276"/>
                <a:gd name="T19" fmla="*/ 49 h 363"/>
                <a:gd name="T20" fmla="*/ 147 w 276"/>
                <a:gd name="T21" fmla="*/ 103 h 363"/>
                <a:gd name="T22" fmla="*/ 70 w 276"/>
                <a:gd name="T23" fmla="*/ 42 h 363"/>
                <a:gd name="T24" fmla="*/ 153 w 276"/>
                <a:gd name="T25" fmla="*/ 29 h 363"/>
                <a:gd name="T26" fmla="*/ 70 w 276"/>
                <a:gd name="T27" fmla="*/ 0 h 363"/>
                <a:gd name="T28" fmla="*/ 57 w 276"/>
                <a:gd name="T29" fmla="*/ 29 h 363"/>
                <a:gd name="T30" fmla="*/ 0 w 276"/>
                <a:gd name="T31" fmla="*/ 42 h 363"/>
                <a:gd name="T32" fmla="*/ 57 w 276"/>
                <a:gd name="T33" fmla="*/ 103 h 363"/>
                <a:gd name="T34" fmla="*/ 0 w 276"/>
                <a:gd name="T35" fmla="*/ 115 h 363"/>
                <a:gd name="T36" fmla="*/ 57 w 276"/>
                <a:gd name="T37" fmla="*/ 167 h 363"/>
                <a:gd name="T38" fmla="*/ 23 w 276"/>
                <a:gd name="T39" fmla="*/ 180 h 363"/>
                <a:gd name="T40" fmla="*/ 57 w 276"/>
                <a:gd name="T41" fmla="*/ 236 h 363"/>
                <a:gd name="T42" fmla="*/ 23 w 276"/>
                <a:gd name="T43" fmla="*/ 248 h 363"/>
                <a:gd name="T44" fmla="*/ 57 w 276"/>
                <a:gd name="T45" fmla="*/ 330 h 363"/>
                <a:gd name="T46" fmla="*/ 23 w 276"/>
                <a:gd name="T47" fmla="*/ 342 h 363"/>
                <a:gd name="T48" fmla="*/ 57 w 276"/>
                <a:gd name="T49" fmla="*/ 348 h 363"/>
                <a:gd name="T50" fmla="*/ 70 w 276"/>
                <a:gd name="T51" fmla="*/ 342 h 363"/>
                <a:gd name="T52" fmla="*/ 147 w 276"/>
                <a:gd name="T53" fmla="*/ 362 h 363"/>
                <a:gd name="T54" fmla="*/ 159 w 276"/>
                <a:gd name="T55" fmla="*/ 342 h 363"/>
                <a:gd name="T56" fmla="*/ 275 w 276"/>
                <a:gd name="T57" fmla="*/ 330 h 363"/>
                <a:gd name="T58" fmla="*/ 159 w 276"/>
                <a:gd name="T59" fmla="*/ 248 h 363"/>
                <a:gd name="T60" fmla="*/ 275 w 276"/>
                <a:gd name="T61" fmla="*/ 236 h 363"/>
                <a:gd name="T62" fmla="*/ 159 w 276"/>
                <a:gd name="T63" fmla="*/ 180 h 363"/>
                <a:gd name="T64" fmla="*/ 275 w 276"/>
                <a:gd name="T65" fmla="*/ 167 h 363"/>
                <a:gd name="T66" fmla="*/ 159 w 27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63">
                  <a:moveTo>
                    <a:pt x="147" y="167"/>
                  </a:moveTo>
                  <a:lnTo>
                    <a:pt x="70" y="167"/>
                  </a:lnTo>
                  <a:lnTo>
                    <a:pt x="70" y="115"/>
                  </a:lnTo>
                  <a:lnTo>
                    <a:pt x="147" y="115"/>
                  </a:lnTo>
                  <a:lnTo>
                    <a:pt x="147" y="167"/>
                  </a:lnTo>
                  <a:close/>
                  <a:moveTo>
                    <a:pt x="147" y="236"/>
                  </a:moveTo>
                  <a:lnTo>
                    <a:pt x="70" y="236"/>
                  </a:lnTo>
                  <a:lnTo>
                    <a:pt x="70" y="180"/>
                  </a:lnTo>
                  <a:lnTo>
                    <a:pt x="147" y="180"/>
                  </a:lnTo>
                  <a:lnTo>
                    <a:pt x="147" y="236"/>
                  </a:lnTo>
                  <a:close/>
                  <a:moveTo>
                    <a:pt x="147" y="330"/>
                  </a:moveTo>
                  <a:lnTo>
                    <a:pt x="70" y="330"/>
                  </a:lnTo>
                  <a:lnTo>
                    <a:pt x="70" y="248"/>
                  </a:lnTo>
                  <a:lnTo>
                    <a:pt x="147" y="248"/>
                  </a:lnTo>
                  <a:lnTo>
                    <a:pt x="147" y="330"/>
                  </a:lnTo>
                  <a:close/>
                  <a:moveTo>
                    <a:pt x="159" y="115"/>
                  </a:moveTo>
                  <a:lnTo>
                    <a:pt x="212" y="115"/>
                  </a:lnTo>
                  <a:lnTo>
                    <a:pt x="212" y="103"/>
                  </a:lnTo>
                  <a:lnTo>
                    <a:pt x="159" y="103"/>
                  </a:lnTo>
                  <a:lnTo>
                    <a:pt x="159" y="49"/>
                  </a:lnTo>
                  <a:lnTo>
                    <a:pt x="147" y="49"/>
                  </a:lnTo>
                  <a:lnTo>
                    <a:pt x="147" y="103"/>
                  </a:lnTo>
                  <a:lnTo>
                    <a:pt x="70" y="103"/>
                  </a:lnTo>
                  <a:lnTo>
                    <a:pt x="70" y="42"/>
                  </a:lnTo>
                  <a:lnTo>
                    <a:pt x="153" y="42"/>
                  </a:lnTo>
                  <a:lnTo>
                    <a:pt x="153" y="29"/>
                  </a:lnTo>
                  <a:lnTo>
                    <a:pt x="70" y="29"/>
                  </a:lnTo>
                  <a:lnTo>
                    <a:pt x="70" y="0"/>
                  </a:lnTo>
                  <a:lnTo>
                    <a:pt x="57" y="0"/>
                  </a:lnTo>
                  <a:lnTo>
                    <a:pt x="57" y="29"/>
                  </a:lnTo>
                  <a:lnTo>
                    <a:pt x="0" y="29"/>
                  </a:lnTo>
                  <a:lnTo>
                    <a:pt x="0" y="42"/>
                  </a:lnTo>
                  <a:lnTo>
                    <a:pt x="57" y="42"/>
                  </a:lnTo>
                  <a:lnTo>
                    <a:pt x="57" y="103"/>
                  </a:lnTo>
                  <a:lnTo>
                    <a:pt x="0" y="103"/>
                  </a:lnTo>
                  <a:lnTo>
                    <a:pt x="0" y="115"/>
                  </a:lnTo>
                  <a:lnTo>
                    <a:pt x="57" y="115"/>
                  </a:lnTo>
                  <a:lnTo>
                    <a:pt x="57" y="167"/>
                  </a:lnTo>
                  <a:lnTo>
                    <a:pt x="23" y="167"/>
                  </a:lnTo>
                  <a:lnTo>
                    <a:pt x="23" y="180"/>
                  </a:lnTo>
                  <a:lnTo>
                    <a:pt x="57" y="180"/>
                  </a:lnTo>
                  <a:lnTo>
                    <a:pt x="57" y="236"/>
                  </a:lnTo>
                  <a:lnTo>
                    <a:pt x="23" y="236"/>
                  </a:lnTo>
                  <a:lnTo>
                    <a:pt x="23" y="248"/>
                  </a:lnTo>
                  <a:lnTo>
                    <a:pt x="57" y="248"/>
                  </a:lnTo>
                  <a:lnTo>
                    <a:pt x="57" y="330"/>
                  </a:lnTo>
                  <a:lnTo>
                    <a:pt x="23" y="330"/>
                  </a:lnTo>
                  <a:lnTo>
                    <a:pt x="23" y="342"/>
                  </a:lnTo>
                  <a:lnTo>
                    <a:pt x="57" y="342"/>
                  </a:lnTo>
                  <a:lnTo>
                    <a:pt x="57" y="348"/>
                  </a:lnTo>
                  <a:lnTo>
                    <a:pt x="70" y="348"/>
                  </a:lnTo>
                  <a:lnTo>
                    <a:pt x="70" y="342"/>
                  </a:lnTo>
                  <a:lnTo>
                    <a:pt x="147" y="342"/>
                  </a:lnTo>
                  <a:lnTo>
                    <a:pt x="147" y="362"/>
                  </a:lnTo>
                  <a:lnTo>
                    <a:pt x="159" y="362"/>
                  </a:lnTo>
                  <a:lnTo>
                    <a:pt x="159" y="342"/>
                  </a:lnTo>
                  <a:lnTo>
                    <a:pt x="275" y="342"/>
                  </a:lnTo>
                  <a:lnTo>
                    <a:pt x="275" y="330"/>
                  </a:lnTo>
                  <a:lnTo>
                    <a:pt x="159" y="330"/>
                  </a:lnTo>
                  <a:lnTo>
                    <a:pt x="159" y="248"/>
                  </a:lnTo>
                  <a:lnTo>
                    <a:pt x="275" y="248"/>
                  </a:lnTo>
                  <a:lnTo>
                    <a:pt x="275" y="236"/>
                  </a:lnTo>
                  <a:lnTo>
                    <a:pt x="159" y="236"/>
                  </a:lnTo>
                  <a:lnTo>
                    <a:pt x="159" y="180"/>
                  </a:lnTo>
                  <a:lnTo>
                    <a:pt x="275" y="180"/>
                  </a:lnTo>
                  <a:lnTo>
                    <a:pt x="275" y="167"/>
                  </a:lnTo>
                  <a:lnTo>
                    <a:pt x="159" y="167"/>
                  </a:lnTo>
                  <a:lnTo>
                    <a:pt x="159" y="115"/>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4" name="Freeform 1860">
              <a:extLst>
                <a:ext uri="{FF2B5EF4-FFF2-40B4-BE49-F238E27FC236}">
                  <a16:creationId xmlns:a16="http://schemas.microsoft.com/office/drawing/2014/main" id="{F79A13B6-4C65-5E45-B2B8-433182275C6A}"/>
                </a:ext>
              </a:extLst>
            </p:cNvPr>
            <p:cNvSpPr>
              <a:spLocks noChangeArrowheads="1"/>
            </p:cNvSpPr>
            <p:nvPr/>
          </p:nvSpPr>
          <p:spPr bwMode="auto">
            <a:xfrm>
              <a:off x="15330843" y="3353441"/>
              <a:ext cx="972271" cy="2301588"/>
            </a:xfrm>
            <a:custGeom>
              <a:avLst/>
              <a:gdLst>
                <a:gd name="T0" fmla="*/ 575 w 781"/>
                <a:gd name="T1" fmla="*/ 1576 h 1846"/>
                <a:gd name="T2" fmla="*/ 476 w 781"/>
                <a:gd name="T3" fmla="*/ 1473 h 1846"/>
                <a:gd name="T4" fmla="*/ 476 w 781"/>
                <a:gd name="T5" fmla="*/ 1384 h 1846"/>
                <a:gd name="T6" fmla="*/ 575 w 781"/>
                <a:gd name="T7" fmla="*/ 1473 h 1846"/>
                <a:gd name="T8" fmla="*/ 310 w 781"/>
                <a:gd name="T9" fmla="*/ 296 h 1846"/>
                <a:gd name="T10" fmla="*/ 411 w 781"/>
                <a:gd name="T11" fmla="*/ 601 h 1846"/>
                <a:gd name="T12" fmla="*/ 310 w 781"/>
                <a:gd name="T13" fmla="*/ 1084 h 1846"/>
                <a:gd name="T14" fmla="*/ 310 w 781"/>
                <a:gd name="T15" fmla="*/ 1372 h 1846"/>
                <a:gd name="T16" fmla="*/ 411 w 781"/>
                <a:gd name="T17" fmla="*/ 977 h 1846"/>
                <a:gd name="T18" fmla="*/ 310 w 781"/>
                <a:gd name="T19" fmla="*/ 964 h 1846"/>
                <a:gd name="T20" fmla="*/ 310 w 781"/>
                <a:gd name="T21" fmla="*/ 892 h 1846"/>
                <a:gd name="T22" fmla="*/ 411 w 781"/>
                <a:gd name="T23" fmla="*/ 650 h 1846"/>
                <a:gd name="T24" fmla="*/ 310 w 781"/>
                <a:gd name="T25" fmla="*/ 717 h 1846"/>
                <a:gd name="T26" fmla="*/ 411 w 781"/>
                <a:gd name="T27" fmla="*/ 284 h 1846"/>
                <a:gd name="T28" fmla="*/ 149 w 781"/>
                <a:gd name="T29" fmla="*/ 1071 h 1846"/>
                <a:gd name="T30" fmla="*/ 149 w 781"/>
                <a:gd name="T31" fmla="*/ 1154 h 1846"/>
                <a:gd name="T32" fmla="*/ 149 w 781"/>
                <a:gd name="T33" fmla="*/ 964 h 1846"/>
                <a:gd name="T34" fmla="*/ 297 w 781"/>
                <a:gd name="T35" fmla="*/ 876 h 1846"/>
                <a:gd name="T36" fmla="*/ 297 w 781"/>
                <a:gd name="T37" fmla="*/ 717 h 1846"/>
                <a:gd name="T38" fmla="*/ 297 w 781"/>
                <a:gd name="T39" fmla="*/ 704 h 1846"/>
                <a:gd name="T40" fmla="*/ 149 w 781"/>
                <a:gd name="T41" fmla="*/ 638 h 1846"/>
                <a:gd name="T42" fmla="*/ 42 w 781"/>
                <a:gd name="T43" fmla="*/ 905 h 1846"/>
                <a:gd name="T44" fmla="*/ 137 w 781"/>
                <a:gd name="T45" fmla="*/ 1154 h 1846"/>
                <a:gd name="T46" fmla="*/ 137 w 781"/>
                <a:gd name="T47" fmla="*/ 892 h 1846"/>
                <a:gd name="T48" fmla="*/ 425 w 781"/>
                <a:gd name="T49" fmla="*/ 215 h 1846"/>
                <a:gd name="T50" fmla="*/ 425 w 781"/>
                <a:gd name="T51" fmla="*/ 111 h 1846"/>
                <a:gd name="T52" fmla="*/ 425 w 781"/>
                <a:gd name="T53" fmla="*/ 228 h 1846"/>
                <a:gd name="T54" fmla="*/ 670 w 781"/>
                <a:gd name="T55" fmla="*/ 1576 h 1846"/>
                <a:gd name="T56" fmla="*/ 692 w 781"/>
                <a:gd name="T57" fmla="*/ 1461 h 1846"/>
                <a:gd name="T58" fmla="*/ 575 w 781"/>
                <a:gd name="T59" fmla="*/ 1384 h 1846"/>
                <a:gd name="T60" fmla="*/ 563 w 781"/>
                <a:gd name="T61" fmla="*/ 1372 h 1846"/>
                <a:gd name="T62" fmla="*/ 425 w 781"/>
                <a:gd name="T63" fmla="*/ 1161 h 1846"/>
                <a:gd name="T64" fmla="*/ 513 w 781"/>
                <a:gd name="T65" fmla="*/ 650 h 1846"/>
                <a:gd name="T66" fmla="*/ 489 w 781"/>
                <a:gd name="T67" fmla="*/ 555 h 1846"/>
                <a:gd name="T68" fmla="*/ 501 w 781"/>
                <a:gd name="T69" fmla="*/ 543 h 1846"/>
                <a:gd name="T70" fmla="*/ 569 w 781"/>
                <a:gd name="T71" fmla="*/ 228 h 1846"/>
                <a:gd name="T72" fmla="*/ 501 w 781"/>
                <a:gd name="T73" fmla="*/ 111 h 1846"/>
                <a:gd name="T74" fmla="*/ 489 w 781"/>
                <a:gd name="T75" fmla="*/ 0 h 1846"/>
                <a:gd name="T76" fmla="*/ 311 w 781"/>
                <a:gd name="T77" fmla="*/ 42 h 1846"/>
                <a:gd name="T78" fmla="*/ 297 w 781"/>
                <a:gd name="T79" fmla="*/ 105 h 1846"/>
                <a:gd name="T80" fmla="*/ 202 w 781"/>
                <a:gd name="T81" fmla="*/ 215 h 1846"/>
                <a:gd name="T82" fmla="*/ 297 w 781"/>
                <a:gd name="T83" fmla="*/ 296 h 1846"/>
                <a:gd name="T84" fmla="*/ 149 w 781"/>
                <a:gd name="T85" fmla="*/ 396 h 1846"/>
                <a:gd name="T86" fmla="*/ 137 w 781"/>
                <a:gd name="T87" fmla="*/ 638 h 1846"/>
                <a:gd name="T88" fmla="*/ 95 w 781"/>
                <a:gd name="T89" fmla="*/ 717 h 1846"/>
                <a:gd name="T90" fmla="*/ 30 w 781"/>
                <a:gd name="T91" fmla="*/ 728 h 1846"/>
                <a:gd name="T92" fmla="*/ 0 w 781"/>
                <a:gd name="T93" fmla="*/ 892 h 1846"/>
                <a:gd name="T94" fmla="*/ 30 w 781"/>
                <a:gd name="T95" fmla="*/ 977 h 1846"/>
                <a:gd name="T96" fmla="*/ 0 w 781"/>
                <a:gd name="T97" fmla="*/ 1154 h 1846"/>
                <a:gd name="T98" fmla="*/ 137 w 781"/>
                <a:gd name="T99" fmla="*/ 1167 h 1846"/>
                <a:gd name="T100" fmla="*/ 209 w 781"/>
                <a:gd name="T101" fmla="*/ 1372 h 1846"/>
                <a:gd name="T102" fmla="*/ 411 w 781"/>
                <a:gd name="T103" fmla="*/ 1384 h 1846"/>
                <a:gd name="T104" fmla="*/ 425 w 781"/>
                <a:gd name="T105" fmla="*/ 1530 h 1846"/>
                <a:gd name="T106" fmla="*/ 463 w 781"/>
                <a:gd name="T107" fmla="*/ 1576 h 1846"/>
                <a:gd name="T108" fmla="*/ 476 w 781"/>
                <a:gd name="T109" fmla="*/ 1845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1" h="1846">
                  <a:moveTo>
                    <a:pt x="476" y="1757"/>
                  </a:moveTo>
                  <a:lnTo>
                    <a:pt x="476" y="1576"/>
                  </a:lnTo>
                  <a:lnTo>
                    <a:pt x="563" y="1576"/>
                  </a:lnTo>
                  <a:lnTo>
                    <a:pt x="563" y="1691"/>
                  </a:lnTo>
                  <a:lnTo>
                    <a:pt x="575" y="1691"/>
                  </a:lnTo>
                  <a:lnTo>
                    <a:pt x="575" y="1576"/>
                  </a:lnTo>
                  <a:lnTo>
                    <a:pt x="657" y="1576"/>
                  </a:lnTo>
                  <a:lnTo>
                    <a:pt x="657" y="1757"/>
                  </a:lnTo>
                  <a:lnTo>
                    <a:pt x="476" y="1757"/>
                  </a:lnTo>
                  <a:close/>
                  <a:moveTo>
                    <a:pt x="563" y="1563"/>
                  </a:moveTo>
                  <a:lnTo>
                    <a:pt x="476" y="1563"/>
                  </a:lnTo>
                  <a:lnTo>
                    <a:pt x="476" y="1473"/>
                  </a:lnTo>
                  <a:lnTo>
                    <a:pt x="563" y="1473"/>
                  </a:lnTo>
                  <a:lnTo>
                    <a:pt x="563" y="1563"/>
                  </a:lnTo>
                  <a:close/>
                  <a:moveTo>
                    <a:pt x="563" y="1384"/>
                  </a:moveTo>
                  <a:lnTo>
                    <a:pt x="563" y="1461"/>
                  </a:lnTo>
                  <a:lnTo>
                    <a:pt x="476" y="1461"/>
                  </a:lnTo>
                  <a:lnTo>
                    <a:pt x="476" y="1384"/>
                  </a:lnTo>
                  <a:lnTo>
                    <a:pt x="563" y="1384"/>
                  </a:lnTo>
                  <a:close/>
                  <a:moveTo>
                    <a:pt x="575" y="1473"/>
                  </a:moveTo>
                  <a:lnTo>
                    <a:pt x="657" y="1473"/>
                  </a:lnTo>
                  <a:lnTo>
                    <a:pt x="657" y="1563"/>
                  </a:lnTo>
                  <a:lnTo>
                    <a:pt x="575" y="1563"/>
                  </a:lnTo>
                  <a:lnTo>
                    <a:pt x="575" y="1473"/>
                  </a:lnTo>
                  <a:close/>
                  <a:moveTo>
                    <a:pt x="425" y="1461"/>
                  </a:moveTo>
                  <a:lnTo>
                    <a:pt x="425" y="1384"/>
                  </a:lnTo>
                  <a:lnTo>
                    <a:pt x="463" y="1384"/>
                  </a:lnTo>
                  <a:lnTo>
                    <a:pt x="463" y="1461"/>
                  </a:lnTo>
                  <a:lnTo>
                    <a:pt x="425" y="1461"/>
                  </a:lnTo>
                  <a:close/>
                  <a:moveTo>
                    <a:pt x="310" y="296"/>
                  </a:moveTo>
                  <a:lnTo>
                    <a:pt x="411" y="296"/>
                  </a:lnTo>
                  <a:lnTo>
                    <a:pt x="411" y="543"/>
                  </a:lnTo>
                  <a:lnTo>
                    <a:pt x="310" y="543"/>
                  </a:lnTo>
                  <a:lnTo>
                    <a:pt x="310" y="296"/>
                  </a:lnTo>
                  <a:close/>
                  <a:moveTo>
                    <a:pt x="411" y="601"/>
                  </a:moveTo>
                  <a:lnTo>
                    <a:pt x="411" y="601"/>
                  </a:lnTo>
                  <a:lnTo>
                    <a:pt x="411" y="638"/>
                  </a:lnTo>
                  <a:lnTo>
                    <a:pt x="310" y="638"/>
                  </a:lnTo>
                  <a:lnTo>
                    <a:pt x="310" y="555"/>
                  </a:lnTo>
                  <a:lnTo>
                    <a:pt x="411" y="555"/>
                  </a:lnTo>
                  <a:lnTo>
                    <a:pt x="411" y="601"/>
                  </a:lnTo>
                  <a:close/>
                  <a:moveTo>
                    <a:pt x="310" y="1084"/>
                  </a:moveTo>
                  <a:lnTo>
                    <a:pt x="411" y="1084"/>
                  </a:lnTo>
                  <a:lnTo>
                    <a:pt x="411" y="1154"/>
                  </a:lnTo>
                  <a:lnTo>
                    <a:pt x="310" y="1154"/>
                  </a:lnTo>
                  <a:lnTo>
                    <a:pt x="310" y="1084"/>
                  </a:lnTo>
                  <a:close/>
                  <a:moveTo>
                    <a:pt x="411" y="1372"/>
                  </a:moveTo>
                  <a:lnTo>
                    <a:pt x="310" y="1372"/>
                  </a:lnTo>
                  <a:lnTo>
                    <a:pt x="310" y="1167"/>
                  </a:lnTo>
                  <a:lnTo>
                    <a:pt x="411" y="1167"/>
                  </a:lnTo>
                  <a:lnTo>
                    <a:pt x="411" y="1372"/>
                  </a:lnTo>
                  <a:close/>
                  <a:moveTo>
                    <a:pt x="310" y="1033"/>
                  </a:moveTo>
                  <a:lnTo>
                    <a:pt x="310" y="977"/>
                  </a:lnTo>
                  <a:lnTo>
                    <a:pt x="411" y="977"/>
                  </a:lnTo>
                  <a:lnTo>
                    <a:pt x="411" y="1071"/>
                  </a:lnTo>
                  <a:lnTo>
                    <a:pt x="310" y="1071"/>
                  </a:lnTo>
                  <a:lnTo>
                    <a:pt x="310" y="1066"/>
                  </a:lnTo>
                  <a:lnTo>
                    <a:pt x="310" y="1033"/>
                  </a:lnTo>
                  <a:close/>
                  <a:moveTo>
                    <a:pt x="411" y="964"/>
                  </a:moveTo>
                  <a:lnTo>
                    <a:pt x="310" y="964"/>
                  </a:lnTo>
                  <a:lnTo>
                    <a:pt x="310" y="905"/>
                  </a:lnTo>
                  <a:lnTo>
                    <a:pt x="411" y="905"/>
                  </a:lnTo>
                  <a:lnTo>
                    <a:pt x="411" y="964"/>
                  </a:lnTo>
                  <a:close/>
                  <a:moveTo>
                    <a:pt x="411" y="816"/>
                  </a:moveTo>
                  <a:lnTo>
                    <a:pt x="411" y="892"/>
                  </a:lnTo>
                  <a:lnTo>
                    <a:pt x="310" y="892"/>
                  </a:lnTo>
                  <a:lnTo>
                    <a:pt x="310" y="816"/>
                  </a:lnTo>
                  <a:lnTo>
                    <a:pt x="411" y="816"/>
                  </a:lnTo>
                  <a:close/>
                  <a:moveTo>
                    <a:pt x="310" y="704"/>
                  </a:moveTo>
                  <a:lnTo>
                    <a:pt x="310" y="664"/>
                  </a:lnTo>
                  <a:lnTo>
                    <a:pt x="310" y="650"/>
                  </a:lnTo>
                  <a:lnTo>
                    <a:pt x="411" y="650"/>
                  </a:lnTo>
                  <a:lnTo>
                    <a:pt x="411" y="704"/>
                  </a:lnTo>
                  <a:lnTo>
                    <a:pt x="310" y="704"/>
                  </a:lnTo>
                  <a:close/>
                  <a:moveTo>
                    <a:pt x="411" y="717"/>
                  </a:moveTo>
                  <a:lnTo>
                    <a:pt x="411" y="804"/>
                  </a:lnTo>
                  <a:lnTo>
                    <a:pt x="310" y="804"/>
                  </a:lnTo>
                  <a:lnTo>
                    <a:pt x="310" y="717"/>
                  </a:lnTo>
                  <a:lnTo>
                    <a:pt x="411" y="717"/>
                  </a:lnTo>
                  <a:close/>
                  <a:moveTo>
                    <a:pt x="411" y="284"/>
                  </a:moveTo>
                  <a:lnTo>
                    <a:pt x="310" y="284"/>
                  </a:lnTo>
                  <a:lnTo>
                    <a:pt x="310" y="228"/>
                  </a:lnTo>
                  <a:lnTo>
                    <a:pt x="411" y="228"/>
                  </a:lnTo>
                  <a:lnTo>
                    <a:pt x="411" y="284"/>
                  </a:lnTo>
                  <a:close/>
                  <a:moveTo>
                    <a:pt x="310" y="124"/>
                  </a:moveTo>
                  <a:lnTo>
                    <a:pt x="411" y="124"/>
                  </a:lnTo>
                  <a:lnTo>
                    <a:pt x="411" y="215"/>
                  </a:lnTo>
                  <a:lnTo>
                    <a:pt x="310" y="215"/>
                  </a:lnTo>
                  <a:lnTo>
                    <a:pt x="310" y="124"/>
                  </a:lnTo>
                  <a:close/>
                  <a:moveTo>
                    <a:pt x="149" y="1071"/>
                  </a:moveTo>
                  <a:lnTo>
                    <a:pt x="149" y="977"/>
                  </a:lnTo>
                  <a:lnTo>
                    <a:pt x="297" y="977"/>
                  </a:lnTo>
                  <a:lnTo>
                    <a:pt x="297" y="1071"/>
                  </a:lnTo>
                  <a:lnTo>
                    <a:pt x="149" y="1071"/>
                  </a:lnTo>
                  <a:close/>
                  <a:moveTo>
                    <a:pt x="297" y="1154"/>
                  </a:moveTo>
                  <a:lnTo>
                    <a:pt x="149" y="1154"/>
                  </a:lnTo>
                  <a:lnTo>
                    <a:pt x="149" y="1084"/>
                  </a:lnTo>
                  <a:lnTo>
                    <a:pt x="297" y="1084"/>
                  </a:lnTo>
                  <a:lnTo>
                    <a:pt x="297" y="1154"/>
                  </a:lnTo>
                  <a:close/>
                  <a:moveTo>
                    <a:pt x="297" y="905"/>
                  </a:moveTo>
                  <a:lnTo>
                    <a:pt x="297" y="964"/>
                  </a:lnTo>
                  <a:lnTo>
                    <a:pt x="149" y="964"/>
                  </a:lnTo>
                  <a:lnTo>
                    <a:pt x="149" y="955"/>
                  </a:lnTo>
                  <a:lnTo>
                    <a:pt x="149" y="905"/>
                  </a:lnTo>
                  <a:lnTo>
                    <a:pt x="297" y="905"/>
                  </a:lnTo>
                  <a:close/>
                  <a:moveTo>
                    <a:pt x="149" y="816"/>
                  </a:moveTo>
                  <a:lnTo>
                    <a:pt x="297" y="816"/>
                  </a:lnTo>
                  <a:lnTo>
                    <a:pt x="297" y="876"/>
                  </a:lnTo>
                  <a:lnTo>
                    <a:pt x="297" y="892"/>
                  </a:lnTo>
                  <a:lnTo>
                    <a:pt x="149" y="892"/>
                  </a:lnTo>
                  <a:lnTo>
                    <a:pt x="149" y="816"/>
                  </a:lnTo>
                  <a:close/>
                  <a:moveTo>
                    <a:pt x="149" y="766"/>
                  </a:moveTo>
                  <a:lnTo>
                    <a:pt x="149" y="717"/>
                  </a:lnTo>
                  <a:lnTo>
                    <a:pt x="297" y="717"/>
                  </a:lnTo>
                  <a:lnTo>
                    <a:pt x="297" y="804"/>
                  </a:lnTo>
                  <a:lnTo>
                    <a:pt x="149" y="804"/>
                  </a:lnTo>
                  <a:lnTo>
                    <a:pt x="149" y="766"/>
                  </a:lnTo>
                  <a:close/>
                  <a:moveTo>
                    <a:pt x="149" y="650"/>
                  </a:moveTo>
                  <a:lnTo>
                    <a:pt x="297" y="650"/>
                  </a:lnTo>
                  <a:lnTo>
                    <a:pt x="297" y="704"/>
                  </a:lnTo>
                  <a:lnTo>
                    <a:pt x="149" y="704"/>
                  </a:lnTo>
                  <a:lnTo>
                    <a:pt x="149" y="650"/>
                  </a:lnTo>
                  <a:close/>
                  <a:moveTo>
                    <a:pt x="149" y="555"/>
                  </a:moveTo>
                  <a:lnTo>
                    <a:pt x="297" y="555"/>
                  </a:lnTo>
                  <a:lnTo>
                    <a:pt x="297" y="638"/>
                  </a:lnTo>
                  <a:lnTo>
                    <a:pt x="149" y="638"/>
                  </a:lnTo>
                  <a:lnTo>
                    <a:pt x="149" y="555"/>
                  </a:lnTo>
                  <a:close/>
                  <a:moveTo>
                    <a:pt x="42" y="905"/>
                  </a:moveTo>
                  <a:lnTo>
                    <a:pt x="137" y="905"/>
                  </a:lnTo>
                  <a:lnTo>
                    <a:pt x="137" y="964"/>
                  </a:lnTo>
                  <a:lnTo>
                    <a:pt x="42" y="964"/>
                  </a:lnTo>
                  <a:lnTo>
                    <a:pt x="42" y="905"/>
                  </a:lnTo>
                  <a:close/>
                  <a:moveTo>
                    <a:pt x="137" y="1071"/>
                  </a:moveTo>
                  <a:lnTo>
                    <a:pt x="42" y="1071"/>
                  </a:lnTo>
                  <a:lnTo>
                    <a:pt x="42" y="977"/>
                  </a:lnTo>
                  <a:lnTo>
                    <a:pt x="137" y="977"/>
                  </a:lnTo>
                  <a:lnTo>
                    <a:pt x="137" y="1071"/>
                  </a:lnTo>
                  <a:close/>
                  <a:moveTo>
                    <a:pt x="137" y="1154"/>
                  </a:moveTo>
                  <a:lnTo>
                    <a:pt x="42" y="1154"/>
                  </a:lnTo>
                  <a:lnTo>
                    <a:pt x="42" y="1084"/>
                  </a:lnTo>
                  <a:lnTo>
                    <a:pt x="137" y="1084"/>
                  </a:lnTo>
                  <a:lnTo>
                    <a:pt x="137" y="1154"/>
                  </a:lnTo>
                  <a:close/>
                  <a:moveTo>
                    <a:pt x="137" y="816"/>
                  </a:moveTo>
                  <a:lnTo>
                    <a:pt x="137" y="892"/>
                  </a:lnTo>
                  <a:lnTo>
                    <a:pt x="42" y="892"/>
                  </a:lnTo>
                  <a:lnTo>
                    <a:pt x="42" y="816"/>
                  </a:lnTo>
                  <a:lnTo>
                    <a:pt x="137" y="816"/>
                  </a:lnTo>
                  <a:close/>
                  <a:moveTo>
                    <a:pt x="489" y="124"/>
                  </a:moveTo>
                  <a:lnTo>
                    <a:pt x="489" y="215"/>
                  </a:lnTo>
                  <a:lnTo>
                    <a:pt x="425" y="215"/>
                  </a:lnTo>
                  <a:lnTo>
                    <a:pt x="425" y="124"/>
                  </a:lnTo>
                  <a:lnTo>
                    <a:pt x="489" y="124"/>
                  </a:lnTo>
                  <a:close/>
                  <a:moveTo>
                    <a:pt x="425" y="54"/>
                  </a:moveTo>
                  <a:lnTo>
                    <a:pt x="489" y="54"/>
                  </a:lnTo>
                  <a:lnTo>
                    <a:pt x="489" y="111"/>
                  </a:lnTo>
                  <a:lnTo>
                    <a:pt x="425" y="111"/>
                  </a:lnTo>
                  <a:lnTo>
                    <a:pt x="425" y="54"/>
                  </a:lnTo>
                  <a:close/>
                  <a:moveTo>
                    <a:pt x="425" y="228"/>
                  </a:moveTo>
                  <a:lnTo>
                    <a:pt x="489" y="228"/>
                  </a:lnTo>
                  <a:lnTo>
                    <a:pt x="489" y="284"/>
                  </a:lnTo>
                  <a:lnTo>
                    <a:pt x="425" y="284"/>
                  </a:lnTo>
                  <a:lnTo>
                    <a:pt x="425" y="228"/>
                  </a:lnTo>
                  <a:close/>
                  <a:moveTo>
                    <a:pt x="425" y="296"/>
                  </a:moveTo>
                  <a:lnTo>
                    <a:pt x="489" y="296"/>
                  </a:lnTo>
                  <a:lnTo>
                    <a:pt x="489" y="543"/>
                  </a:lnTo>
                  <a:lnTo>
                    <a:pt x="425" y="543"/>
                  </a:lnTo>
                  <a:lnTo>
                    <a:pt x="425" y="296"/>
                  </a:lnTo>
                  <a:close/>
                  <a:moveTo>
                    <a:pt x="670" y="1576"/>
                  </a:moveTo>
                  <a:lnTo>
                    <a:pt x="722" y="1576"/>
                  </a:lnTo>
                  <a:lnTo>
                    <a:pt x="722" y="1563"/>
                  </a:lnTo>
                  <a:lnTo>
                    <a:pt x="670" y="1563"/>
                  </a:lnTo>
                  <a:lnTo>
                    <a:pt x="670" y="1473"/>
                  </a:lnTo>
                  <a:lnTo>
                    <a:pt x="692" y="1473"/>
                  </a:lnTo>
                  <a:lnTo>
                    <a:pt x="692" y="1461"/>
                  </a:lnTo>
                  <a:lnTo>
                    <a:pt x="670" y="1461"/>
                  </a:lnTo>
                  <a:lnTo>
                    <a:pt x="670" y="1415"/>
                  </a:lnTo>
                  <a:lnTo>
                    <a:pt x="657" y="1415"/>
                  </a:lnTo>
                  <a:lnTo>
                    <a:pt x="657" y="1461"/>
                  </a:lnTo>
                  <a:lnTo>
                    <a:pt x="575" y="1461"/>
                  </a:lnTo>
                  <a:lnTo>
                    <a:pt x="575" y="1384"/>
                  </a:lnTo>
                  <a:lnTo>
                    <a:pt x="627" y="1384"/>
                  </a:lnTo>
                  <a:lnTo>
                    <a:pt x="627" y="1372"/>
                  </a:lnTo>
                  <a:lnTo>
                    <a:pt x="575" y="1372"/>
                  </a:lnTo>
                  <a:lnTo>
                    <a:pt x="575" y="1343"/>
                  </a:lnTo>
                  <a:lnTo>
                    <a:pt x="563" y="1343"/>
                  </a:lnTo>
                  <a:lnTo>
                    <a:pt x="563" y="1372"/>
                  </a:lnTo>
                  <a:lnTo>
                    <a:pt x="476" y="1372"/>
                  </a:lnTo>
                  <a:lnTo>
                    <a:pt x="476" y="1301"/>
                  </a:lnTo>
                  <a:lnTo>
                    <a:pt x="463" y="1301"/>
                  </a:lnTo>
                  <a:lnTo>
                    <a:pt x="463" y="1372"/>
                  </a:lnTo>
                  <a:lnTo>
                    <a:pt x="425" y="1372"/>
                  </a:lnTo>
                  <a:lnTo>
                    <a:pt x="425" y="1161"/>
                  </a:lnTo>
                  <a:lnTo>
                    <a:pt x="425" y="717"/>
                  </a:lnTo>
                  <a:lnTo>
                    <a:pt x="513" y="717"/>
                  </a:lnTo>
                  <a:lnTo>
                    <a:pt x="513" y="704"/>
                  </a:lnTo>
                  <a:lnTo>
                    <a:pt x="425" y="704"/>
                  </a:lnTo>
                  <a:lnTo>
                    <a:pt x="425" y="650"/>
                  </a:lnTo>
                  <a:lnTo>
                    <a:pt x="513" y="650"/>
                  </a:lnTo>
                  <a:lnTo>
                    <a:pt x="513" y="638"/>
                  </a:lnTo>
                  <a:lnTo>
                    <a:pt x="425" y="638"/>
                  </a:lnTo>
                  <a:lnTo>
                    <a:pt x="425" y="620"/>
                  </a:lnTo>
                  <a:lnTo>
                    <a:pt x="425" y="620"/>
                  </a:lnTo>
                  <a:lnTo>
                    <a:pt x="425" y="555"/>
                  </a:lnTo>
                  <a:lnTo>
                    <a:pt x="489" y="555"/>
                  </a:lnTo>
                  <a:lnTo>
                    <a:pt x="489" y="620"/>
                  </a:lnTo>
                  <a:lnTo>
                    <a:pt x="501" y="620"/>
                  </a:lnTo>
                  <a:lnTo>
                    <a:pt x="501" y="555"/>
                  </a:lnTo>
                  <a:lnTo>
                    <a:pt x="518" y="555"/>
                  </a:lnTo>
                  <a:lnTo>
                    <a:pt x="518" y="543"/>
                  </a:lnTo>
                  <a:lnTo>
                    <a:pt x="501" y="543"/>
                  </a:lnTo>
                  <a:lnTo>
                    <a:pt x="501" y="296"/>
                  </a:lnTo>
                  <a:lnTo>
                    <a:pt x="569" y="296"/>
                  </a:lnTo>
                  <a:lnTo>
                    <a:pt x="569" y="284"/>
                  </a:lnTo>
                  <a:lnTo>
                    <a:pt x="501" y="284"/>
                  </a:lnTo>
                  <a:lnTo>
                    <a:pt x="501" y="228"/>
                  </a:lnTo>
                  <a:lnTo>
                    <a:pt x="569" y="228"/>
                  </a:lnTo>
                  <a:lnTo>
                    <a:pt x="569" y="215"/>
                  </a:lnTo>
                  <a:lnTo>
                    <a:pt x="501" y="215"/>
                  </a:lnTo>
                  <a:lnTo>
                    <a:pt x="501" y="124"/>
                  </a:lnTo>
                  <a:lnTo>
                    <a:pt x="518" y="124"/>
                  </a:lnTo>
                  <a:lnTo>
                    <a:pt x="518" y="111"/>
                  </a:lnTo>
                  <a:lnTo>
                    <a:pt x="501" y="111"/>
                  </a:lnTo>
                  <a:lnTo>
                    <a:pt x="501" y="54"/>
                  </a:lnTo>
                  <a:lnTo>
                    <a:pt x="518" y="54"/>
                  </a:lnTo>
                  <a:lnTo>
                    <a:pt x="518" y="42"/>
                  </a:lnTo>
                  <a:lnTo>
                    <a:pt x="501" y="42"/>
                  </a:lnTo>
                  <a:lnTo>
                    <a:pt x="501" y="0"/>
                  </a:lnTo>
                  <a:lnTo>
                    <a:pt x="489" y="0"/>
                  </a:lnTo>
                  <a:lnTo>
                    <a:pt x="489" y="42"/>
                  </a:lnTo>
                  <a:lnTo>
                    <a:pt x="425" y="42"/>
                  </a:lnTo>
                  <a:lnTo>
                    <a:pt x="425" y="0"/>
                  </a:lnTo>
                  <a:lnTo>
                    <a:pt x="411" y="0"/>
                  </a:lnTo>
                  <a:lnTo>
                    <a:pt x="411" y="42"/>
                  </a:lnTo>
                  <a:lnTo>
                    <a:pt x="311" y="42"/>
                  </a:lnTo>
                  <a:lnTo>
                    <a:pt x="311" y="54"/>
                  </a:lnTo>
                  <a:lnTo>
                    <a:pt x="411" y="54"/>
                  </a:lnTo>
                  <a:lnTo>
                    <a:pt x="411" y="111"/>
                  </a:lnTo>
                  <a:lnTo>
                    <a:pt x="310" y="111"/>
                  </a:lnTo>
                  <a:lnTo>
                    <a:pt x="310" y="105"/>
                  </a:lnTo>
                  <a:lnTo>
                    <a:pt x="297" y="105"/>
                  </a:lnTo>
                  <a:lnTo>
                    <a:pt x="297" y="111"/>
                  </a:lnTo>
                  <a:lnTo>
                    <a:pt x="273" y="111"/>
                  </a:lnTo>
                  <a:lnTo>
                    <a:pt x="273" y="124"/>
                  </a:lnTo>
                  <a:lnTo>
                    <a:pt x="297" y="124"/>
                  </a:lnTo>
                  <a:lnTo>
                    <a:pt x="297" y="215"/>
                  </a:lnTo>
                  <a:lnTo>
                    <a:pt x="202" y="215"/>
                  </a:lnTo>
                  <a:lnTo>
                    <a:pt x="202" y="228"/>
                  </a:lnTo>
                  <a:lnTo>
                    <a:pt x="297" y="228"/>
                  </a:lnTo>
                  <a:lnTo>
                    <a:pt x="297" y="284"/>
                  </a:lnTo>
                  <a:lnTo>
                    <a:pt x="202" y="284"/>
                  </a:lnTo>
                  <a:lnTo>
                    <a:pt x="202" y="296"/>
                  </a:lnTo>
                  <a:lnTo>
                    <a:pt x="297" y="296"/>
                  </a:lnTo>
                  <a:lnTo>
                    <a:pt x="297" y="474"/>
                  </a:lnTo>
                  <a:lnTo>
                    <a:pt x="297" y="506"/>
                  </a:lnTo>
                  <a:lnTo>
                    <a:pt x="297" y="506"/>
                  </a:lnTo>
                  <a:lnTo>
                    <a:pt x="297" y="543"/>
                  </a:lnTo>
                  <a:lnTo>
                    <a:pt x="149" y="543"/>
                  </a:lnTo>
                  <a:lnTo>
                    <a:pt x="149" y="396"/>
                  </a:lnTo>
                  <a:lnTo>
                    <a:pt x="137" y="396"/>
                  </a:lnTo>
                  <a:lnTo>
                    <a:pt x="137" y="543"/>
                  </a:lnTo>
                  <a:lnTo>
                    <a:pt x="100" y="543"/>
                  </a:lnTo>
                  <a:lnTo>
                    <a:pt x="100" y="555"/>
                  </a:lnTo>
                  <a:lnTo>
                    <a:pt x="137" y="555"/>
                  </a:lnTo>
                  <a:lnTo>
                    <a:pt x="137" y="638"/>
                  </a:lnTo>
                  <a:lnTo>
                    <a:pt x="95" y="638"/>
                  </a:lnTo>
                  <a:lnTo>
                    <a:pt x="95" y="650"/>
                  </a:lnTo>
                  <a:lnTo>
                    <a:pt x="137" y="650"/>
                  </a:lnTo>
                  <a:lnTo>
                    <a:pt x="137" y="704"/>
                  </a:lnTo>
                  <a:lnTo>
                    <a:pt x="95" y="704"/>
                  </a:lnTo>
                  <a:lnTo>
                    <a:pt x="95" y="717"/>
                  </a:lnTo>
                  <a:lnTo>
                    <a:pt x="137" y="717"/>
                  </a:lnTo>
                  <a:lnTo>
                    <a:pt x="137" y="766"/>
                  </a:lnTo>
                  <a:lnTo>
                    <a:pt x="137" y="804"/>
                  </a:lnTo>
                  <a:lnTo>
                    <a:pt x="42" y="804"/>
                  </a:lnTo>
                  <a:lnTo>
                    <a:pt x="42" y="728"/>
                  </a:lnTo>
                  <a:lnTo>
                    <a:pt x="30" y="728"/>
                  </a:lnTo>
                  <a:lnTo>
                    <a:pt x="30" y="804"/>
                  </a:lnTo>
                  <a:lnTo>
                    <a:pt x="0" y="804"/>
                  </a:lnTo>
                  <a:lnTo>
                    <a:pt x="0" y="816"/>
                  </a:lnTo>
                  <a:lnTo>
                    <a:pt x="30" y="816"/>
                  </a:lnTo>
                  <a:lnTo>
                    <a:pt x="30" y="892"/>
                  </a:lnTo>
                  <a:lnTo>
                    <a:pt x="0" y="892"/>
                  </a:lnTo>
                  <a:lnTo>
                    <a:pt x="0" y="905"/>
                  </a:lnTo>
                  <a:lnTo>
                    <a:pt x="30" y="905"/>
                  </a:lnTo>
                  <a:lnTo>
                    <a:pt x="30" y="964"/>
                  </a:lnTo>
                  <a:lnTo>
                    <a:pt x="0" y="964"/>
                  </a:lnTo>
                  <a:lnTo>
                    <a:pt x="0" y="977"/>
                  </a:lnTo>
                  <a:lnTo>
                    <a:pt x="30" y="977"/>
                  </a:lnTo>
                  <a:lnTo>
                    <a:pt x="30" y="1071"/>
                  </a:lnTo>
                  <a:lnTo>
                    <a:pt x="0" y="1071"/>
                  </a:lnTo>
                  <a:lnTo>
                    <a:pt x="0" y="1084"/>
                  </a:lnTo>
                  <a:lnTo>
                    <a:pt x="30" y="1084"/>
                  </a:lnTo>
                  <a:lnTo>
                    <a:pt x="30" y="1154"/>
                  </a:lnTo>
                  <a:lnTo>
                    <a:pt x="0" y="1154"/>
                  </a:lnTo>
                  <a:lnTo>
                    <a:pt x="0" y="1167"/>
                  </a:lnTo>
                  <a:lnTo>
                    <a:pt x="30" y="1167"/>
                  </a:lnTo>
                  <a:lnTo>
                    <a:pt x="30" y="1272"/>
                  </a:lnTo>
                  <a:lnTo>
                    <a:pt x="42" y="1272"/>
                  </a:lnTo>
                  <a:lnTo>
                    <a:pt x="42" y="1167"/>
                  </a:lnTo>
                  <a:lnTo>
                    <a:pt x="137" y="1167"/>
                  </a:lnTo>
                  <a:lnTo>
                    <a:pt x="137" y="1325"/>
                  </a:lnTo>
                  <a:lnTo>
                    <a:pt x="149" y="1325"/>
                  </a:lnTo>
                  <a:lnTo>
                    <a:pt x="149" y="1167"/>
                  </a:lnTo>
                  <a:lnTo>
                    <a:pt x="297" y="1167"/>
                  </a:lnTo>
                  <a:lnTo>
                    <a:pt x="297" y="1372"/>
                  </a:lnTo>
                  <a:lnTo>
                    <a:pt x="209" y="1372"/>
                  </a:lnTo>
                  <a:lnTo>
                    <a:pt x="209" y="1384"/>
                  </a:lnTo>
                  <a:lnTo>
                    <a:pt x="297" y="1384"/>
                  </a:lnTo>
                  <a:lnTo>
                    <a:pt x="297" y="1435"/>
                  </a:lnTo>
                  <a:lnTo>
                    <a:pt x="310" y="1435"/>
                  </a:lnTo>
                  <a:lnTo>
                    <a:pt x="310" y="1384"/>
                  </a:lnTo>
                  <a:lnTo>
                    <a:pt x="411" y="1384"/>
                  </a:lnTo>
                  <a:lnTo>
                    <a:pt x="411" y="1461"/>
                  </a:lnTo>
                  <a:lnTo>
                    <a:pt x="273" y="1461"/>
                  </a:lnTo>
                  <a:lnTo>
                    <a:pt x="273" y="1473"/>
                  </a:lnTo>
                  <a:lnTo>
                    <a:pt x="411" y="1473"/>
                  </a:lnTo>
                  <a:lnTo>
                    <a:pt x="411" y="1530"/>
                  </a:lnTo>
                  <a:lnTo>
                    <a:pt x="425" y="1530"/>
                  </a:lnTo>
                  <a:lnTo>
                    <a:pt x="425" y="1473"/>
                  </a:lnTo>
                  <a:lnTo>
                    <a:pt x="463" y="1473"/>
                  </a:lnTo>
                  <a:lnTo>
                    <a:pt x="463" y="1563"/>
                  </a:lnTo>
                  <a:lnTo>
                    <a:pt x="304" y="1563"/>
                  </a:lnTo>
                  <a:lnTo>
                    <a:pt x="304" y="1576"/>
                  </a:lnTo>
                  <a:lnTo>
                    <a:pt x="463" y="1576"/>
                  </a:lnTo>
                  <a:lnTo>
                    <a:pt x="463" y="1757"/>
                  </a:lnTo>
                  <a:lnTo>
                    <a:pt x="414" y="1757"/>
                  </a:lnTo>
                  <a:lnTo>
                    <a:pt x="414" y="1769"/>
                  </a:lnTo>
                  <a:lnTo>
                    <a:pt x="463" y="1769"/>
                  </a:lnTo>
                  <a:lnTo>
                    <a:pt x="463" y="1845"/>
                  </a:lnTo>
                  <a:lnTo>
                    <a:pt x="476" y="1845"/>
                  </a:lnTo>
                  <a:lnTo>
                    <a:pt x="476" y="1769"/>
                  </a:lnTo>
                  <a:lnTo>
                    <a:pt x="780" y="1769"/>
                  </a:lnTo>
                  <a:lnTo>
                    <a:pt x="780" y="1757"/>
                  </a:lnTo>
                  <a:lnTo>
                    <a:pt x="670" y="1757"/>
                  </a:lnTo>
                  <a:lnTo>
                    <a:pt x="670" y="1576"/>
                  </a:lnTo>
                  <a:close/>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135" name="Freeform 134">
              <a:extLst>
                <a:ext uri="{FF2B5EF4-FFF2-40B4-BE49-F238E27FC236}">
                  <a16:creationId xmlns:a16="http://schemas.microsoft.com/office/drawing/2014/main" id="{70DFCA39-5C98-AC4D-8B06-E268C5B49682}"/>
                </a:ext>
              </a:extLst>
            </p:cNvPr>
            <p:cNvSpPr>
              <a:spLocks noChangeArrowheads="1"/>
            </p:cNvSpPr>
            <p:nvPr/>
          </p:nvSpPr>
          <p:spPr bwMode="auto">
            <a:xfrm>
              <a:off x="16275649" y="3380904"/>
              <a:ext cx="520592" cy="482151"/>
            </a:xfrm>
            <a:custGeom>
              <a:avLst/>
              <a:gdLst>
                <a:gd name="connsiteX0" fmla="*/ 273915 w 520592"/>
                <a:gd name="connsiteY0" fmla="*/ 340807 h 482151"/>
                <a:gd name="connsiteX1" fmla="*/ 273915 w 520592"/>
                <a:gd name="connsiteY1" fmla="*/ 442476 h 482151"/>
                <a:gd name="connsiteX2" fmla="*/ 413449 w 520592"/>
                <a:gd name="connsiteY2" fmla="*/ 442476 h 482151"/>
                <a:gd name="connsiteX3" fmla="*/ 413449 w 520592"/>
                <a:gd name="connsiteY3" fmla="*/ 340807 h 482151"/>
                <a:gd name="connsiteX4" fmla="*/ 111955 w 520592"/>
                <a:gd name="connsiteY4" fmla="*/ 340807 h 482151"/>
                <a:gd name="connsiteX5" fmla="*/ 111955 w 520592"/>
                <a:gd name="connsiteY5" fmla="*/ 442476 h 482151"/>
                <a:gd name="connsiteX6" fmla="*/ 257719 w 520592"/>
                <a:gd name="connsiteY6" fmla="*/ 442476 h 482151"/>
                <a:gd name="connsiteX7" fmla="*/ 257719 w 520592"/>
                <a:gd name="connsiteY7" fmla="*/ 340807 h 482151"/>
                <a:gd name="connsiteX8" fmla="*/ 273915 w 520592"/>
                <a:gd name="connsiteY8" fmla="*/ 256496 h 482151"/>
                <a:gd name="connsiteX9" fmla="*/ 273915 w 520592"/>
                <a:gd name="connsiteY9" fmla="*/ 325929 h 482151"/>
                <a:gd name="connsiteX10" fmla="*/ 413449 w 520592"/>
                <a:gd name="connsiteY10" fmla="*/ 325929 h 482151"/>
                <a:gd name="connsiteX11" fmla="*/ 413449 w 520592"/>
                <a:gd name="connsiteY11" fmla="*/ 256496 h 482151"/>
                <a:gd name="connsiteX12" fmla="*/ 111955 w 520592"/>
                <a:gd name="connsiteY12" fmla="*/ 256496 h 482151"/>
                <a:gd name="connsiteX13" fmla="*/ 111955 w 520592"/>
                <a:gd name="connsiteY13" fmla="*/ 325929 h 482151"/>
                <a:gd name="connsiteX14" fmla="*/ 257719 w 520592"/>
                <a:gd name="connsiteY14" fmla="*/ 325929 h 482151"/>
                <a:gd name="connsiteX15" fmla="*/ 257719 w 520592"/>
                <a:gd name="connsiteY15" fmla="*/ 256496 h 482151"/>
                <a:gd name="connsiteX16" fmla="*/ 273915 w 520592"/>
                <a:gd name="connsiteY16" fmla="*/ 139949 h 482151"/>
                <a:gd name="connsiteX17" fmla="*/ 273915 w 520592"/>
                <a:gd name="connsiteY17" fmla="*/ 240378 h 482151"/>
                <a:gd name="connsiteX18" fmla="*/ 413449 w 520592"/>
                <a:gd name="connsiteY18" fmla="*/ 240378 h 482151"/>
                <a:gd name="connsiteX19" fmla="*/ 413449 w 520592"/>
                <a:gd name="connsiteY19" fmla="*/ 139949 h 482151"/>
                <a:gd name="connsiteX20" fmla="*/ 111955 w 520592"/>
                <a:gd name="connsiteY20" fmla="*/ 139949 h 482151"/>
                <a:gd name="connsiteX21" fmla="*/ 111955 w 520592"/>
                <a:gd name="connsiteY21" fmla="*/ 240378 h 482151"/>
                <a:gd name="connsiteX22" fmla="*/ 257719 w 520592"/>
                <a:gd name="connsiteY22" fmla="*/ 240378 h 482151"/>
                <a:gd name="connsiteX23" fmla="*/ 257719 w 520592"/>
                <a:gd name="connsiteY23" fmla="*/ 139949 h 482151"/>
                <a:gd name="connsiteX24" fmla="*/ 97005 w 520592"/>
                <a:gd name="connsiteY24" fmla="*/ 49439 h 482151"/>
                <a:gd name="connsiteX25" fmla="*/ 111955 w 520592"/>
                <a:gd name="connsiteY25" fmla="*/ 49439 h 482151"/>
                <a:gd name="connsiteX26" fmla="*/ 111955 w 520592"/>
                <a:gd name="connsiteY26" fmla="*/ 123831 h 482151"/>
                <a:gd name="connsiteX27" fmla="*/ 257719 w 520592"/>
                <a:gd name="connsiteY27" fmla="*/ 123831 h 482151"/>
                <a:gd name="connsiteX28" fmla="*/ 257719 w 520592"/>
                <a:gd name="connsiteY28" fmla="*/ 49439 h 482151"/>
                <a:gd name="connsiteX29" fmla="*/ 273915 w 520592"/>
                <a:gd name="connsiteY29" fmla="*/ 49439 h 482151"/>
                <a:gd name="connsiteX30" fmla="*/ 273915 w 520592"/>
                <a:gd name="connsiteY30" fmla="*/ 123831 h 482151"/>
                <a:gd name="connsiteX31" fmla="*/ 413449 w 520592"/>
                <a:gd name="connsiteY31" fmla="*/ 123831 h 482151"/>
                <a:gd name="connsiteX32" fmla="*/ 413449 w 520592"/>
                <a:gd name="connsiteY32" fmla="*/ 49439 h 482151"/>
                <a:gd name="connsiteX33" fmla="*/ 429645 w 520592"/>
                <a:gd name="connsiteY33" fmla="*/ 49439 h 482151"/>
                <a:gd name="connsiteX34" fmla="*/ 429645 w 520592"/>
                <a:gd name="connsiteY34" fmla="*/ 123831 h 482151"/>
                <a:gd name="connsiteX35" fmla="*/ 495675 w 520592"/>
                <a:gd name="connsiteY35" fmla="*/ 123831 h 482151"/>
                <a:gd name="connsiteX36" fmla="*/ 495675 w 520592"/>
                <a:gd name="connsiteY36" fmla="*/ 139949 h 482151"/>
                <a:gd name="connsiteX37" fmla="*/ 429645 w 520592"/>
                <a:gd name="connsiteY37" fmla="*/ 139949 h 482151"/>
                <a:gd name="connsiteX38" fmla="*/ 429645 w 520592"/>
                <a:gd name="connsiteY38" fmla="*/ 240378 h 482151"/>
                <a:gd name="connsiteX39" fmla="*/ 520592 w 520592"/>
                <a:gd name="connsiteY39" fmla="*/ 240378 h 482151"/>
                <a:gd name="connsiteX40" fmla="*/ 520592 w 520592"/>
                <a:gd name="connsiteY40" fmla="*/ 256496 h 482151"/>
                <a:gd name="connsiteX41" fmla="*/ 429645 w 520592"/>
                <a:gd name="connsiteY41" fmla="*/ 256496 h 482151"/>
                <a:gd name="connsiteX42" fmla="*/ 429645 w 520592"/>
                <a:gd name="connsiteY42" fmla="*/ 325929 h 482151"/>
                <a:gd name="connsiteX43" fmla="*/ 520592 w 520592"/>
                <a:gd name="connsiteY43" fmla="*/ 325929 h 482151"/>
                <a:gd name="connsiteX44" fmla="*/ 520592 w 520592"/>
                <a:gd name="connsiteY44" fmla="*/ 340807 h 482151"/>
                <a:gd name="connsiteX45" fmla="*/ 429645 w 520592"/>
                <a:gd name="connsiteY45" fmla="*/ 340807 h 482151"/>
                <a:gd name="connsiteX46" fmla="*/ 429645 w 520592"/>
                <a:gd name="connsiteY46" fmla="*/ 442476 h 482151"/>
                <a:gd name="connsiteX47" fmla="*/ 520592 w 520592"/>
                <a:gd name="connsiteY47" fmla="*/ 442476 h 482151"/>
                <a:gd name="connsiteX48" fmla="*/ 520592 w 520592"/>
                <a:gd name="connsiteY48" fmla="*/ 457354 h 482151"/>
                <a:gd name="connsiteX49" fmla="*/ 429645 w 520592"/>
                <a:gd name="connsiteY49" fmla="*/ 457354 h 482151"/>
                <a:gd name="connsiteX50" fmla="*/ 429645 w 520592"/>
                <a:gd name="connsiteY50" fmla="*/ 482151 h 482151"/>
                <a:gd name="connsiteX51" fmla="*/ 413449 w 520592"/>
                <a:gd name="connsiteY51" fmla="*/ 482151 h 482151"/>
                <a:gd name="connsiteX52" fmla="*/ 413449 w 520592"/>
                <a:gd name="connsiteY52" fmla="*/ 457354 h 482151"/>
                <a:gd name="connsiteX53" fmla="*/ 273915 w 520592"/>
                <a:gd name="connsiteY53" fmla="*/ 457354 h 482151"/>
                <a:gd name="connsiteX54" fmla="*/ 273915 w 520592"/>
                <a:gd name="connsiteY54" fmla="*/ 482151 h 482151"/>
                <a:gd name="connsiteX55" fmla="*/ 257719 w 520592"/>
                <a:gd name="connsiteY55" fmla="*/ 482151 h 482151"/>
                <a:gd name="connsiteX56" fmla="*/ 257719 w 520592"/>
                <a:gd name="connsiteY56" fmla="*/ 457354 h 482151"/>
                <a:gd name="connsiteX57" fmla="*/ 111955 w 520592"/>
                <a:gd name="connsiteY57" fmla="*/ 457354 h 482151"/>
                <a:gd name="connsiteX58" fmla="*/ 111955 w 520592"/>
                <a:gd name="connsiteY58" fmla="*/ 482151 h 482151"/>
                <a:gd name="connsiteX59" fmla="*/ 97005 w 520592"/>
                <a:gd name="connsiteY59" fmla="*/ 482151 h 482151"/>
                <a:gd name="connsiteX60" fmla="*/ 97005 w 520592"/>
                <a:gd name="connsiteY60" fmla="*/ 457354 h 482151"/>
                <a:gd name="connsiteX61" fmla="*/ 63367 w 520592"/>
                <a:gd name="connsiteY61" fmla="*/ 457354 h 482151"/>
                <a:gd name="connsiteX62" fmla="*/ 63367 w 520592"/>
                <a:gd name="connsiteY62" fmla="*/ 442476 h 482151"/>
                <a:gd name="connsiteX63" fmla="*/ 97005 w 520592"/>
                <a:gd name="connsiteY63" fmla="*/ 442476 h 482151"/>
                <a:gd name="connsiteX64" fmla="*/ 97005 w 520592"/>
                <a:gd name="connsiteY64" fmla="*/ 340807 h 482151"/>
                <a:gd name="connsiteX65" fmla="*/ 63367 w 520592"/>
                <a:gd name="connsiteY65" fmla="*/ 340807 h 482151"/>
                <a:gd name="connsiteX66" fmla="*/ 63367 w 520592"/>
                <a:gd name="connsiteY66" fmla="*/ 325929 h 482151"/>
                <a:gd name="connsiteX67" fmla="*/ 97005 w 520592"/>
                <a:gd name="connsiteY67" fmla="*/ 325929 h 482151"/>
                <a:gd name="connsiteX68" fmla="*/ 97005 w 520592"/>
                <a:gd name="connsiteY68" fmla="*/ 256496 h 482151"/>
                <a:gd name="connsiteX69" fmla="*/ 63367 w 520592"/>
                <a:gd name="connsiteY69" fmla="*/ 256496 h 482151"/>
                <a:gd name="connsiteX70" fmla="*/ 63367 w 520592"/>
                <a:gd name="connsiteY70" fmla="*/ 240378 h 482151"/>
                <a:gd name="connsiteX71" fmla="*/ 97005 w 520592"/>
                <a:gd name="connsiteY71" fmla="*/ 240378 h 482151"/>
                <a:gd name="connsiteX72" fmla="*/ 97005 w 520592"/>
                <a:gd name="connsiteY72" fmla="*/ 139949 h 482151"/>
                <a:gd name="connsiteX73" fmla="*/ 38450 w 520592"/>
                <a:gd name="connsiteY73" fmla="*/ 139949 h 482151"/>
                <a:gd name="connsiteX74" fmla="*/ 38450 w 520592"/>
                <a:gd name="connsiteY74" fmla="*/ 123831 h 482151"/>
                <a:gd name="connsiteX75" fmla="*/ 97005 w 520592"/>
                <a:gd name="connsiteY75" fmla="*/ 123831 h 482151"/>
                <a:gd name="connsiteX76" fmla="*/ 0 w 520592"/>
                <a:gd name="connsiteY76" fmla="*/ 0 h 482151"/>
                <a:gd name="connsiteX77" fmla="*/ 454686 w 520592"/>
                <a:gd name="connsiteY77" fmla="*/ 0 h 482151"/>
                <a:gd name="connsiteX78" fmla="*/ 454686 w 520592"/>
                <a:gd name="connsiteY78" fmla="*/ 15300 h 482151"/>
                <a:gd name="connsiteX79" fmla="*/ 0 w 520592"/>
                <a:gd name="connsiteY79" fmla="*/ 15300 h 48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20592" h="482151">
                  <a:moveTo>
                    <a:pt x="273915" y="340807"/>
                  </a:moveTo>
                  <a:lnTo>
                    <a:pt x="273915" y="442476"/>
                  </a:lnTo>
                  <a:lnTo>
                    <a:pt x="413449" y="442476"/>
                  </a:lnTo>
                  <a:lnTo>
                    <a:pt x="413449" y="340807"/>
                  </a:lnTo>
                  <a:close/>
                  <a:moveTo>
                    <a:pt x="111955" y="340807"/>
                  </a:moveTo>
                  <a:lnTo>
                    <a:pt x="111955" y="442476"/>
                  </a:lnTo>
                  <a:lnTo>
                    <a:pt x="257719" y="442476"/>
                  </a:lnTo>
                  <a:lnTo>
                    <a:pt x="257719" y="340807"/>
                  </a:lnTo>
                  <a:close/>
                  <a:moveTo>
                    <a:pt x="273915" y="256496"/>
                  </a:moveTo>
                  <a:lnTo>
                    <a:pt x="273915" y="325929"/>
                  </a:lnTo>
                  <a:lnTo>
                    <a:pt x="413449" y="325929"/>
                  </a:lnTo>
                  <a:lnTo>
                    <a:pt x="413449" y="256496"/>
                  </a:lnTo>
                  <a:close/>
                  <a:moveTo>
                    <a:pt x="111955" y="256496"/>
                  </a:moveTo>
                  <a:lnTo>
                    <a:pt x="111955" y="325929"/>
                  </a:lnTo>
                  <a:lnTo>
                    <a:pt x="257719" y="325929"/>
                  </a:lnTo>
                  <a:lnTo>
                    <a:pt x="257719" y="256496"/>
                  </a:lnTo>
                  <a:close/>
                  <a:moveTo>
                    <a:pt x="273915" y="139949"/>
                  </a:moveTo>
                  <a:lnTo>
                    <a:pt x="273915" y="240378"/>
                  </a:lnTo>
                  <a:lnTo>
                    <a:pt x="413449" y="240378"/>
                  </a:lnTo>
                  <a:lnTo>
                    <a:pt x="413449" y="139949"/>
                  </a:lnTo>
                  <a:close/>
                  <a:moveTo>
                    <a:pt x="111955" y="139949"/>
                  </a:moveTo>
                  <a:lnTo>
                    <a:pt x="111955" y="240378"/>
                  </a:lnTo>
                  <a:lnTo>
                    <a:pt x="257719" y="240378"/>
                  </a:lnTo>
                  <a:lnTo>
                    <a:pt x="257719" y="139949"/>
                  </a:lnTo>
                  <a:close/>
                  <a:moveTo>
                    <a:pt x="97005" y="49439"/>
                  </a:moveTo>
                  <a:lnTo>
                    <a:pt x="111955" y="49439"/>
                  </a:lnTo>
                  <a:lnTo>
                    <a:pt x="111955" y="123831"/>
                  </a:lnTo>
                  <a:lnTo>
                    <a:pt x="257719" y="123831"/>
                  </a:lnTo>
                  <a:lnTo>
                    <a:pt x="257719" y="49439"/>
                  </a:lnTo>
                  <a:lnTo>
                    <a:pt x="273915" y="49439"/>
                  </a:lnTo>
                  <a:lnTo>
                    <a:pt x="273915" y="123831"/>
                  </a:lnTo>
                  <a:lnTo>
                    <a:pt x="413449" y="123831"/>
                  </a:lnTo>
                  <a:lnTo>
                    <a:pt x="413449" y="49439"/>
                  </a:lnTo>
                  <a:lnTo>
                    <a:pt x="429645" y="49439"/>
                  </a:lnTo>
                  <a:lnTo>
                    <a:pt x="429645" y="123831"/>
                  </a:lnTo>
                  <a:lnTo>
                    <a:pt x="495675" y="123831"/>
                  </a:lnTo>
                  <a:lnTo>
                    <a:pt x="495675" y="139949"/>
                  </a:lnTo>
                  <a:lnTo>
                    <a:pt x="429645" y="139949"/>
                  </a:lnTo>
                  <a:lnTo>
                    <a:pt x="429645" y="240378"/>
                  </a:lnTo>
                  <a:lnTo>
                    <a:pt x="520592" y="240378"/>
                  </a:lnTo>
                  <a:lnTo>
                    <a:pt x="520592" y="256496"/>
                  </a:lnTo>
                  <a:lnTo>
                    <a:pt x="429645" y="256496"/>
                  </a:lnTo>
                  <a:lnTo>
                    <a:pt x="429645" y="325929"/>
                  </a:lnTo>
                  <a:lnTo>
                    <a:pt x="520592" y="325929"/>
                  </a:lnTo>
                  <a:lnTo>
                    <a:pt x="520592" y="340807"/>
                  </a:lnTo>
                  <a:lnTo>
                    <a:pt x="429645" y="340807"/>
                  </a:lnTo>
                  <a:lnTo>
                    <a:pt x="429645" y="442476"/>
                  </a:lnTo>
                  <a:lnTo>
                    <a:pt x="520592" y="442476"/>
                  </a:lnTo>
                  <a:lnTo>
                    <a:pt x="520592" y="457354"/>
                  </a:lnTo>
                  <a:lnTo>
                    <a:pt x="429645" y="457354"/>
                  </a:lnTo>
                  <a:lnTo>
                    <a:pt x="429645" y="482151"/>
                  </a:lnTo>
                  <a:lnTo>
                    <a:pt x="413449" y="482151"/>
                  </a:lnTo>
                  <a:lnTo>
                    <a:pt x="413449" y="457354"/>
                  </a:lnTo>
                  <a:lnTo>
                    <a:pt x="273915" y="457354"/>
                  </a:lnTo>
                  <a:lnTo>
                    <a:pt x="273915" y="482151"/>
                  </a:lnTo>
                  <a:lnTo>
                    <a:pt x="257719" y="482151"/>
                  </a:lnTo>
                  <a:lnTo>
                    <a:pt x="257719" y="457354"/>
                  </a:lnTo>
                  <a:lnTo>
                    <a:pt x="111955" y="457354"/>
                  </a:lnTo>
                  <a:lnTo>
                    <a:pt x="111955" y="482151"/>
                  </a:lnTo>
                  <a:lnTo>
                    <a:pt x="97005" y="482151"/>
                  </a:lnTo>
                  <a:lnTo>
                    <a:pt x="97005" y="457354"/>
                  </a:lnTo>
                  <a:lnTo>
                    <a:pt x="63367" y="457354"/>
                  </a:lnTo>
                  <a:lnTo>
                    <a:pt x="63367" y="442476"/>
                  </a:lnTo>
                  <a:lnTo>
                    <a:pt x="97005" y="442476"/>
                  </a:lnTo>
                  <a:lnTo>
                    <a:pt x="97005" y="340807"/>
                  </a:lnTo>
                  <a:lnTo>
                    <a:pt x="63367" y="340807"/>
                  </a:lnTo>
                  <a:lnTo>
                    <a:pt x="63367" y="325929"/>
                  </a:lnTo>
                  <a:lnTo>
                    <a:pt x="97005" y="325929"/>
                  </a:lnTo>
                  <a:lnTo>
                    <a:pt x="97005" y="256496"/>
                  </a:lnTo>
                  <a:lnTo>
                    <a:pt x="63367" y="256496"/>
                  </a:lnTo>
                  <a:lnTo>
                    <a:pt x="63367" y="240378"/>
                  </a:lnTo>
                  <a:lnTo>
                    <a:pt x="97005" y="240378"/>
                  </a:lnTo>
                  <a:lnTo>
                    <a:pt x="97005" y="139949"/>
                  </a:lnTo>
                  <a:lnTo>
                    <a:pt x="38450" y="139949"/>
                  </a:lnTo>
                  <a:lnTo>
                    <a:pt x="38450" y="123831"/>
                  </a:lnTo>
                  <a:lnTo>
                    <a:pt x="97005" y="123831"/>
                  </a:lnTo>
                  <a:close/>
                  <a:moveTo>
                    <a:pt x="0" y="0"/>
                  </a:moveTo>
                  <a:lnTo>
                    <a:pt x="454686" y="0"/>
                  </a:lnTo>
                  <a:lnTo>
                    <a:pt x="454686" y="15300"/>
                  </a:lnTo>
                  <a:lnTo>
                    <a:pt x="0" y="15300"/>
                  </a:lnTo>
                  <a:close/>
                </a:path>
              </a:pathLst>
            </a:custGeom>
            <a:solidFill>
              <a:srgbClr val="FFFFFF">
                <a:alpha val="30000"/>
              </a:srgbClr>
            </a:solidFill>
            <a:ln>
              <a:noFill/>
            </a:ln>
            <a:effectLst/>
          </p:spPr>
          <p:txBody>
            <a:bodyPr wrap="square" anchor="ctr">
              <a:noAutofit/>
            </a:bodyPr>
            <a:lstStyle/>
            <a:p>
              <a:endParaRPr lang="en-US" dirty="0">
                <a:latin typeface="DM Sans" pitchFamily="2" charset="77"/>
              </a:endParaRPr>
            </a:p>
          </p:txBody>
        </p:sp>
        <p:sp>
          <p:nvSpPr>
            <p:cNvPr id="136" name="Freeform 1862">
              <a:extLst>
                <a:ext uri="{FF2B5EF4-FFF2-40B4-BE49-F238E27FC236}">
                  <a16:creationId xmlns:a16="http://schemas.microsoft.com/office/drawing/2014/main" id="{D50C290E-91C1-B14E-A937-374A17FD69F2}"/>
                </a:ext>
              </a:extLst>
            </p:cNvPr>
            <p:cNvSpPr>
              <a:spLocks noChangeArrowheads="1"/>
            </p:cNvSpPr>
            <p:nvPr/>
          </p:nvSpPr>
          <p:spPr bwMode="auto">
            <a:xfrm>
              <a:off x="12529389" y="4907971"/>
              <a:ext cx="175777" cy="483388"/>
            </a:xfrm>
            <a:custGeom>
              <a:avLst/>
              <a:gdLst>
                <a:gd name="T0" fmla="*/ 0 w 140"/>
                <a:gd name="T1" fmla="*/ 0 h 388"/>
                <a:gd name="T2" fmla="*/ 0 w 140"/>
                <a:gd name="T3" fmla="*/ 387 h 388"/>
                <a:gd name="T4" fmla="*/ 133 w 140"/>
                <a:gd name="T5" fmla="*/ 387 h 388"/>
                <a:gd name="T6" fmla="*/ 139 w 140"/>
                <a:gd name="T7" fmla="*/ 0 h 388"/>
                <a:gd name="T8" fmla="*/ 0 w 140"/>
                <a:gd name="T9" fmla="*/ 0 h 388"/>
              </a:gdLst>
              <a:ahLst/>
              <a:cxnLst>
                <a:cxn ang="0">
                  <a:pos x="T0" y="T1"/>
                </a:cxn>
                <a:cxn ang="0">
                  <a:pos x="T2" y="T3"/>
                </a:cxn>
                <a:cxn ang="0">
                  <a:pos x="T4" y="T5"/>
                </a:cxn>
                <a:cxn ang="0">
                  <a:pos x="T6" y="T7"/>
                </a:cxn>
                <a:cxn ang="0">
                  <a:pos x="T8" y="T9"/>
                </a:cxn>
              </a:cxnLst>
              <a:rect l="0" t="0" r="r" b="b"/>
              <a:pathLst>
                <a:path w="140" h="388">
                  <a:moveTo>
                    <a:pt x="0" y="0"/>
                  </a:moveTo>
                  <a:lnTo>
                    <a:pt x="0" y="387"/>
                  </a:lnTo>
                  <a:lnTo>
                    <a:pt x="133" y="387"/>
                  </a:lnTo>
                  <a:lnTo>
                    <a:pt x="139" y="0"/>
                  </a:lnTo>
                  <a:lnTo>
                    <a:pt x="0" y="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1863">
              <a:extLst>
                <a:ext uri="{FF2B5EF4-FFF2-40B4-BE49-F238E27FC236}">
                  <a16:creationId xmlns:a16="http://schemas.microsoft.com/office/drawing/2014/main" id="{19557C2E-3CDE-7D4B-A75F-03CD499CBA3E}"/>
                </a:ext>
              </a:extLst>
            </p:cNvPr>
            <p:cNvSpPr>
              <a:spLocks noChangeArrowheads="1"/>
            </p:cNvSpPr>
            <p:nvPr/>
          </p:nvSpPr>
          <p:spPr bwMode="auto">
            <a:xfrm>
              <a:off x="13128136" y="5122201"/>
              <a:ext cx="120847" cy="494374"/>
            </a:xfrm>
            <a:custGeom>
              <a:avLst/>
              <a:gdLst>
                <a:gd name="T0" fmla="*/ 0 w 98"/>
                <a:gd name="T1" fmla="*/ 394 h 395"/>
                <a:gd name="T2" fmla="*/ 97 w 98"/>
                <a:gd name="T3" fmla="*/ 394 h 395"/>
                <a:gd name="T4" fmla="*/ 97 w 98"/>
                <a:gd name="T5" fmla="*/ 0 h 395"/>
                <a:gd name="T6" fmla="*/ 0 w 98"/>
                <a:gd name="T7" fmla="*/ 0 h 395"/>
                <a:gd name="T8" fmla="*/ 0 w 98"/>
                <a:gd name="T9" fmla="*/ 394 h 395"/>
              </a:gdLst>
              <a:ahLst/>
              <a:cxnLst>
                <a:cxn ang="0">
                  <a:pos x="T0" y="T1"/>
                </a:cxn>
                <a:cxn ang="0">
                  <a:pos x="T2" y="T3"/>
                </a:cxn>
                <a:cxn ang="0">
                  <a:pos x="T4" y="T5"/>
                </a:cxn>
                <a:cxn ang="0">
                  <a:pos x="T6" y="T7"/>
                </a:cxn>
                <a:cxn ang="0">
                  <a:pos x="T8" y="T9"/>
                </a:cxn>
              </a:cxnLst>
              <a:rect l="0" t="0" r="r" b="b"/>
              <a:pathLst>
                <a:path w="98" h="395">
                  <a:moveTo>
                    <a:pt x="0" y="394"/>
                  </a:moveTo>
                  <a:lnTo>
                    <a:pt x="97" y="394"/>
                  </a:lnTo>
                  <a:lnTo>
                    <a:pt x="97" y="0"/>
                  </a:lnTo>
                  <a:lnTo>
                    <a:pt x="0" y="0"/>
                  </a:lnTo>
                  <a:lnTo>
                    <a:pt x="0" y="394"/>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8" name="Freeform 1864">
              <a:extLst>
                <a:ext uri="{FF2B5EF4-FFF2-40B4-BE49-F238E27FC236}">
                  <a16:creationId xmlns:a16="http://schemas.microsoft.com/office/drawing/2014/main" id="{B5EFA2BD-4E75-0541-95D3-E4160E282FD8}"/>
                </a:ext>
              </a:extLst>
            </p:cNvPr>
            <p:cNvSpPr>
              <a:spLocks noChangeArrowheads="1"/>
            </p:cNvSpPr>
            <p:nvPr/>
          </p:nvSpPr>
          <p:spPr bwMode="auto">
            <a:xfrm>
              <a:off x="12210792" y="4644305"/>
              <a:ext cx="219722" cy="455921"/>
            </a:xfrm>
            <a:custGeom>
              <a:avLst/>
              <a:gdLst>
                <a:gd name="T0" fmla="*/ 0 w 178"/>
                <a:gd name="T1" fmla="*/ 363 h 364"/>
                <a:gd name="T2" fmla="*/ 177 w 178"/>
                <a:gd name="T3" fmla="*/ 363 h 364"/>
                <a:gd name="T4" fmla="*/ 177 w 178"/>
                <a:gd name="T5" fmla="*/ 0 h 364"/>
                <a:gd name="T6" fmla="*/ 0 w 178"/>
                <a:gd name="T7" fmla="*/ 0 h 364"/>
                <a:gd name="T8" fmla="*/ 0 w 178"/>
                <a:gd name="T9" fmla="*/ 363 h 364"/>
              </a:gdLst>
              <a:ahLst/>
              <a:cxnLst>
                <a:cxn ang="0">
                  <a:pos x="T0" y="T1"/>
                </a:cxn>
                <a:cxn ang="0">
                  <a:pos x="T2" y="T3"/>
                </a:cxn>
                <a:cxn ang="0">
                  <a:pos x="T4" y="T5"/>
                </a:cxn>
                <a:cxn ang="0">
                  <a:pos x="T6" y="T7"/>
                </a:cxn>
                <a:cxn ang="0">
                  <a:pos x="T8" y="T9"/>
                </a:cxn>
              </a:cxnLst>
              <a:rect l="0" t="0" r="r" b="b"/>
              <a:pathLst>
                <a:path w="178" h="364">
                  <a:moveTo>
                    <a:pt x="0" y="363"/>
                  </a:moveTo>
                  <a:lnTo>
                    <a:pt x="177" y="363"/>
                  </a:lnTo>
                  <a:lnTo>
                    <a:pt x="177" y="0"/>
                  </a:lnTo>
                  <a:lnTo>
                    <a:pt x="0" y="0"/>
                  </a:lnTo>
                  <a:lnTo>
                    <a:pt x="0" y="36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39" name="Freeform 1865">
              <a:extLst>
                <a:ext uri="{FF2B5EF4-FFF2-40B4-BE49-F238E27FC236}">
                  <a16:creationId xmlns:a16="http://schemas.microsoft.com/office/drawing/2014/main" id="{40FDABA1-E58B-A84C-AF27-B8BAFBB13B06}"/>
                </a:ext>
              </a:extLst>
            </p:cNvPr>
            <p:cNvSpPr>
              <a:spLocks noChangeArrowheads="1"/>
            </p:cNvSpPr>
            <p:nvPr/>
          </p:nvSpPr>
          <p:spPr bwMode="auto">
            <a:xfrm>
              <a:off x="12831508" y="4699239"/>
              <a:ext cx="170283" cy="444935"/>
            </a:xfrm>
            <a:custGeom>
              <a:avLst/>
              <a:gdLst>
                <a:gd name="T0" fmla="*/ 0 w 137"/>
                <a:gd name="T1" fmla="*/ 356 h 357"/>
                <a:gd name="T2" fmla="*/ 136 w 137"/>
                <a:gd name="T3" fmla="*/ 356 h 357"/>
                <a:gd name="T4" fmla="*/ 136 w 137"/>
                <a:gd name="T5" fmla="*/ 0 h 357"/>
                <a:gd name="T6" fmla="*/ 0 w 137"/>
                <a:gd name="T7" fmla="*/ 0 h 357"/>
                <a:gd name="T8" fmla="*/ 0 w 137"/>
                <a:gd name="T9" fmla="*/ 356 h 357"/>
              </a:gdLst>
              <a:ahLst/>
              <a:cxnLst>
                <a:cxn ang="0">
                  <a:pos x="T0" y="T1"/>
                </a:cxn>
                <a:cxn ang="0">
                  <a:pos x="T2" y="T3"/>
                </a:cxn>
                <a:cxn ang="0">
                  <a:pos x="T4" y="T5"/>
                </a:cxn>
                <a:cxn ang="0">
                  <a:pos x="T6" y="T7"/>
                </a:cxn>
                <a:cxn ang="0">
                  <a:pos x="T8" y="T9"/>
                </a:cxn>
              </a:cxnLst>
              <a:rect l="0" t="0" r="r" b="b"/>
              <a:pathLst>
                <a:path w="137" h="357">
                  <a:moveTo>
                    <a:pt x="0" y="356"/>
                  </a:moveTo>
                  <a:lnTo>
                    <a:pt x="136" y="356"/>
                  </a:lnTo>
                  <a:lnTo>
                    <a:pt x="136" y="0"/>
                  </a:lnTo>
                  <a:lnTo>
                    <a:pt x="0" y="0"/>
                  </a:lnTo>
                  <a:lnTo>
                    <a:pt x="0" y="356"/>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0" name="Freeform 1866">
              <a:extLst>
                <a:ext uri="{FF2B5EF4-FFF2-40B4-BE49-F238E27FC236}">
                  <a16:creationId xmlns:a16="http://schemas.microsoft.com/office/drawing/2014/main" id="{8F15827A-BCC4-EE43-8FDE-7A5638E6ED05}"/>
                </a:ext>
              </a:extLst>
            </p:cNvPr>
            <p:cNvSpPr>
              <a:spLocks noChangeArrowheads="1"/>
            </p:cNvSpPr>
            <p:nvPr/>
          </p:nvSpPr>
          <p:spPr bwMode="auto">
            <a:xfrm>
              <a:off x="13710399" y="4699239"/>
              <a:ext cx="142819" cy="626207"/>
            </a:xfrm>
            <a:custGeom>
              <a:avLst/>
              <a:gdLst>
                <a:gd name="T0" fmla="*/ 0 w 114"/>
                <a:gd name="T1" fmla="*/ 500 h 501"/>
                <a:gd name="T2" fmla="*/ 113 w 114"/>
                <a:gd name="T3" fmla="*/ 500 h 501"/>
                <a:gd name="T4" fmla="*/ 113 w 114"/>
                <a:gd name="T5" fmla="*/ 0 h 501"/>
                <a:gd name="T6" fmla="*/ 0 w 114"/>
                <a:gd name="T7" fmla="*/ 0 h 501"/>
                <a:gd name="T8" fmla="*/ 0 w 114"/>
                <a:gd name="T9" fmla="*/ 500 h 501"/>
              </a:gdLst>
              <a:ahLst/>
              <a:cxnLst>
                <a:cxn ang="0">
                  <a:pos x="T0" y="T1"/>
                </a:cxn>
                <a:cxn ang="0">
                  <a:pos x="T2" y="T3"/>
                </a:cxn>
                <a:cxn ang="0">
                  <a:pos x="T4" y="T5"/>
                </a:cxn>
                <a:cxn ang="0">
                  <a:pos x="T6" y="T7"/>
                </a:cxn>
                <a:cxn ang="0">
                  <a:pos x="T8" y="T9"/>
                </a:cxn>
              </a:cxnLst>
              <a:rect l="0" t="0" r="r" b="b"/>
              <a:pathLst>
                <a:path w="114" h="501">
                  <a:moveTo>
                    <a:pt x="0" y="500"/>
                  </a:moveTo>
                  <a:lnTo>
                    <a:pt x="113" y="500"/>
                  </a:lnTo>
                  <a:lnTo>
                    <a:pt x="113" y="0"/>
                  </a:lnTo>
                  <a:lnTo>
                    <a:pt x="0" y="0"/>
                  </a:lnTo>
                  <a:lnTo>
                    <a:pt x="0" y="50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1" name="Freeform 1867">
              <a:extLst>
                <a:ext uri="{FF2B5EF4-FFF2-40B4-BE49-F238E27FC236}">
                  <a16:creationId xmlns:a16="http://schemas.microsoft.com/office/drawing/2014/main" id="{EF4D30DB-7A00-6341-B482-104DD1518E61}"/>
                </a:ext>
              </a:extLst>
            </p:cNvPr>
            <p:cNvSpPr>
              <a:spLocks noChangeArrowheads="1"/>
            </p:cNvSpPr>
            <p:nvPr/>
          </p:nvSpPr>
          <p:spPr bwMode="auto">
            <a:xfrm>
              <a:off x="13419266" y="4929947"/>
              <a:ext cx="120847" cy="247185"/>
            </a:xfrm>
            <a:custGeom>
              <a:avLst/>
              <a:gdLst>
                <a:gd name="T0" fmla="*/ 0 w 96"/>
                <a:gd name="T1" fmla="*/ 197 h 198"/>
                <a:gd name="T2" fmla="*/ 95 w 96"/>
                <a:gd name="T3" fmla="*/ 197 h 198"/>
                <a:gd name="T4" fmla="*/ 95 w 96"/>
                <a:gd name="T5" fmla="*/ 0 h 198"/>
                <a:gd name="T6" fmla="*/ 0 w 96"/>
                <a:gd name="T7" fmla="*/ 0 h 198"/>
                <a:gd name="T8" fmla="*/ 0 w 96"/>
                <a:gd name="T9" fmla="*/ 197 h 198"/>
              </a:gdLst>
              <a:ahLst/>
              <a:cxnLst>
                <a:cxn ang="0">
                  <a:pos x="T0" y="T1"/>
                </a:cxn>
                <a:cxn ang="0">
                  <a:pos x="T2" y="T3"/>
                </a:cxn>
                <a:cxn ang="0">
                  <a:pos x="T4" y="T5"/>
                </a:cxn>
                <a:cxn ang="0">
                  <a:pos x="T6" y="T7"/>
                </a:cxn>
                <a:cxn ang="0">
                  <a:pos x="T8" y="T9"/>
                </a:cxn>
              </a:cxnLst>
              <a:rect l="0" t="0" r="r" b="b"/>
              <a:pathLst>
                <a:path w="96" h="198">
                  <a:moveTo>
                    <a:pt x="0" y="197"/>
                  </a:moveTo>
                  <a:lnTo>
                    <a:pt x="95" y="197"/>
                  </a:lnTo>
                  <a:lnTo>
                    <a:pt x="95" y="0"/>
                  </a:lnTo>
                  <a:lnTo>
                    <a:pt x="0" y="0"/>
                  </a:lnTo>
                  <a:lnTo>
                    <a:pt x="0" y="197"/>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42" name="Freeform 141">
              <a:extLst>
                <a:ext uri="{FF2B5EF4-FFF2-40B4-BE49-F238E27FC236}">
                  <a16:creationId xmlns:a16="http://schemas.microsoft.com/office/drawing/2014/main" id="{3AC51AF4-66B6-0344-93CB-4F4EE1F64B8E}"/>
                </a:ext>
              </a:extLst>
            </p:cNvPr>
            <p:cNvSpPr>
              <a:spLocks noChangeArrowheads="1"/>
            </p:cNvSpPr>
            <p:nvPr/>
          </p:nvSpPr>
          <p:spPr bwMode="auto">
            <a:xfrm>
              <a:off x="12199806" y="4633321"/>
              <a:ext cx="245357" cy="1316958"/>
            </a:xfrm>
            <a:custGeom>
              <a:avLst/>
              <a:gdLst>
                <a:gd name="connsiteX0" fmla="*/ 2748 w 245357"/>
                <a:gd name="connsiteY0" fmla="*/ 1307345 h 1316958"/>
                <a:gd name="connsiteX1" fmla="*/ 2748 w 245357"/>
                <a:gd name="connsiteY1" fmla="*/ 1316958 h 1316958"/>
                <a:gd name="connsiteX2" fmla="*/ 0 w 245357"/>
                <a:gd name="connsiteY2" fmla="*/ 1310092 h 1316958"/>
                <a:gd name="connsiteX3" fmla="*/ 2748 w 245357"/>
                <a:gd name="connsiteY3" fmla="*/ 1290864 h 1316958"/>
                <a:gd name="connsiteX4" fmla="*/ 2748 w 245357"/>
                <a:gd name="connsiteY4" fmla="*/ 1293611 h 1316958"/>
                <a:gd name="connsiteX5" fmla="*/ 0 w 245357"/>
                <a:gd name="connsiteY5" fmla="*/ 1300477 h 1316958"/>
                <a:gd name="connsiteX6" fmla="*/ 236207 w 245357"/>
                <a:gd name="connsiteY6" fmla="*/ 1235934 h 1316958"/>
                <a:gd name="connsiteX7" fmla="*/ 238952 w 245357"/>
                <a:gd name="connsiteY7" fmla="*/ 1245700 h 1316958"/>
                <a:gd name="connsiteX8" fmla="*/ 236207 w 245357"/>
                <a:gd name="connsiteY8" fmla="*/ 1245700 h 1316958"/>
                <a:gd name="connsiteX9" fmla="*/ 232906 w 245357"/>
                <a:gd name="connsiteY9" fmla="*/ 1181000 h 1316958"/>
                <a:gd name="connsiteX10" fmla="*/ 235104 w 245357"/>
                <a:gd name="connsiteY10" fmla="*/ 1223652 h 1316958"/>
                <a:gd name="connsiteX11" fmla="*/ 232906 w 245357"/>
                <a:gd name="connsiteY11" fmla="*/ 1218482 h 1316958"/>
                <a:gd name="connsiteX12" fmla="*/ 232906 w 245357"/>
                <a:gd name="connsiteY12" fmla="*/ 1217189 h 1316958"/>
                <a:gd name="connsiteX13" fmla="*/ 232906 w 245357"/>
                <a:gd name="connsiteY13" fmla="*/ 1181000 h 1316958"/>
                <a:gd name="connsiteX14" fmla="*/ 230708 w 245357"/>
                <a:gd name="connsiteY14" fmla="*/ 1175512 h 1316958"/>
                <a:gd name="connsiteX15" fmla="*/ 230708 w 245357"/>
                <a:gd name="connsiteY15" fmla="*/ 1185500 h 1316958"/>
                <a:gd name="connsiteX16" fmla="*/ 230708 w 245357"/>
                <a:gd name="connsiteY16" fmla="*/ 1180506 h 1316958"/>
                <a:gd name="connsiteX17" fmla="*/ 241694 w 245357"/>
                <a:gd name="connsiteY17" fmla="*/ 1116654 h 1316958"/>
                <a:gd name="connsiteX18" fmla="*/ 244442 w 245357"/>
                <a:gd name="connsiteY18" fmla="*/ 1119008 h 1316958"/>
                <a:gd name="connsiteX19" fmla="*/ 241694 w 245357"/>
                <a:gd name="connsiteY19" fmla="*/ 1124892 h 1316958"/>
                <a:gd name="connsiteX20" fmla="*/ 238952 w 245357"/>
                <a:gd name="connsiteY20" fmla="*/ 1115087 h 1316958"/>
                <a:gd name="connsiteX21" fmla="*/ 238952 w 245357"/>
                <a:gd name="connsiteY21" fmla="*/ 1119970 h 1316958"/>
                <a:gd name="connsiteX22" fmla="*/ 238952 w 245357"/>
                <a:gd name="connsiteY22" fmla="*/ 1115087 h 1316958"/>
                <a:gd name="connsiteX23" fmla="*/ 236207 w 245357"/>
                <a:gd name="connsiteY23" fmla="*/ 1104097 h 1316958"/>
                <a:gd name="connsiteX24" fmla="*/ 238952 w 245357"/>
                <a:gd name="connsiteY24" fmla="*/ 1124777 h 1316958"/>
                <a:gd name="connsiteX25" fmla="*/ 236207 w 245357"/>
                <a:gd name="connsiteY25" fmla="*/ 1107975 h 1316958"/>
                <a:gd name="connsiteX26" fmla="*/ 239868 w 245357"/>
                <a:gd name="connsiteY26" fmla="*/ 1065651 h 1316958"/>
                <a:gd name="connsiteX27" fmla="*/ 238037 w 245357"/>
                <a:gd name="connsiteY27" fmla="*/ 1075417 h 1316958"/>
                <a:gd name="connsiteX28" fmla="*/ 236207 w 245357"/>
                <a:gd name="connsiteY28" fmla="*/ 1069313 h 1316958"/>
                <a:gd name="connsiteX29" fmla="*/ 239868 w 245357"/>
                <a:gd name="connsiteY29" fmla="*/ 1065651 h 1316958"/>
                <a:gd name="connsiteX30" fmla="*/ 230708 w 245357"/>
                <a:gd name="connsiteY30" fmla="*/ 1064772 h 1316958"/>
                <a:gd name="connsiteX31" fmla="*/ 232082 w 245357"/>
                <a:gd name="connsiteY31" fmla="*/ 1064772 h 1316958"/>
                <a:gd name="connsiteX32" fmla="*/ 232082 w 245357"/>
                <a:gd name="connsiteY32" fmla="*/ 1066091 h 1316958"/>
                <a:gd name="connsiteX33" fmla="*/ 230708 w 245357"/>
                <a:gd name="connsiteY33" fmla="*/ 1064772 h 1316958"/>
                <a:gd name="connsiteX34" fmla="*/ 234829 w 245357"/>
                <a:gd name="connsiteY34" fmla="*/ 1046316 h 1316958"/>
                <a:gd name="connsiteX35" fmla="*/ 232082 w 245357"/>
                <a:gd name="connsiteY35" fmla="*/ 1064772 h 1316958"/>
                <a:gd name="connsiteX36" fmla="*/ 232082 w 245357"/>
                <a:gd name="connsiteY36" fmla="*/ 1055544 h 1316958"/>
                <a:gd name="connsiteX37" fmla="*/ 234829 w 245357"/>
                <a:gd name="connsiteY37" fmla="*/ 1046316 h 1316958"/>
                <a:gd name="connsiteX38" fmla="*/ 238952 w 245357"/>
                <a:gd name="connsiteY38" fmla="*/ 1032693 h 1316958"/>
                <a:gd name="connsiteX39" fmla="*/ 236207 w 245357"/>
                <a:gd name="connsiteY39" fmla="*/ 1042306 h 1316958"/>
                <a:gd name="connsiteX40" fmla="*/ 236207 w 245357"/>
                <a:gd name="connsiteY40" fmla="*/ 1036813 h 1316958"/>
                <a:gd name="connsiteX41" fmla="*/ 241694 w 245357"/>
                <a:gd name="connsiteY41" fmla="*/ 1021707 h 1316958"/>
                <a:gd name="connsiteX42" fmla="*/ 243526 w 245357"/>
                <a:gd name="connsiteY42" fmla="*/ 1026590 h 1316958"/>
                <a:gd name="connsiteX43" fmla="*/ 245357 w 245357"/>
                <a:gd name="connsiteY43" fmla="*/ 1031473 h 1316958"/>
                <a:gd name="connsiteX44" fmla="*/ 238952 w 245357"/>
                <a:gd name="connsiteY44" fmla="*/ 995239 h 1316958"/>
                <a:gd name="connsiteX45" fmla="*/ 238952 w 245357"/>
                <a:gd name="connsiteY45" fmla="*/ 1004228 h 1316958"/>
                <a:gd name="connsiteX46" fmla="*/ 236207 w 245357"/>
                <a:gd name="connsiteY46" fmla="*/ 996238 h 1316958"/>
                <a:gd name="connsiteX47" fmla="*/ 238952 w 245357"/>
                <a:gd name="connsiteY47" fmla="*/ 995239 h 1316958"/>
                <a:gd name="connsiteX48" fmla="*/ 232540 w 245357"/>
                <a:gd name="connsiteY48" fmla="*/ 994240 h 1316958"/>
                <a:gd name="connsiteX49" fmla="*/ 234371 w 245357"/>
                <a:gd name="connsiteY49" fmla="*/ 1009623 h 1316958"/>
                <a:gd name="connsiteX50" fmla="*/ 232540 w 245357"/>
                <a:gd name="connsiteY50" fmla="*/ 1001931 h 1316958"/>
                <a:gd name="connsiteX51" fmla="*/ 230708 w 245357"/>
                <a:gd name="connsiteY51" fmla="*/ 1001931 h 1316958"/>
                <a:gd name="connsiteX52" fmla="*/ 243526 w 245357"/>
                <a:gd name="connsiteY52" fmla="*/ 983250 h 1316958"/>
                <a:gd name="connsiteX53" fmla="*/ 245357 w 245357"/>
                <a:gd name="connsiteY53" fmla="*/ 1002477 h 1316958"/>
                <a:gd name="connsiteX54" fmla="*/ 241694 w 245357"/>
                <a:gd name="connsiteY54" fmla="*/ 1005224 h 1316958"/>
                <a:gd name="connsiteX55" fmla="*/ 243526 w 245357"/>
                <a:gd name="connsiteY55" fmla="*/ 983250 h 1316958"/>
                <a:gd name="connsiteX56" fmla="*/ 236207 w 245357"/>
                <a:gd name="connsiteY56" fmla="*/ 956575 h 1316958"/>
                <a:gd name="connsiteX57" fmla="*/ 240325 w 245357"/>
                <a:gd name="connsiteY57" fmla="*/ 962460 h 1316958"/>
                <a:gd name="connsiteX58" fmla="*/ 240325 w 245357"/>
                <a:gd name="connsiteY58" fmla="*/ 963637 h 1316958"/>
                <a:gd name="connsiteX59" fmla="*/ 238952 w 245357"/>
                <a:gd name="connsiteY59" fmla="*/ 971877 h 1316958"/>
                <a:gd name="connsiteX60" fmla="*/ 236207 w 245357"/>
                <a:gd name="connsiteY60" fmla="*/ 956575 h 1316958"/>
                <a:gd name="connsiteX61" fmla="*/ 230712 w 245357"/>
                <a:gd name="connsiteY61" fmla="*/ 893676 h 1316958"/>
                <a:gd name="connsiteX62" fmla="*/ 236205 w 245357"/>
                <a:gd name="connsiteY62" fmla="*/ 907620 h 1316958"/>
                <a:gd name="connsiteX63" fmla="*/ 234832 w 245357"/>
                <a:gd name="connsiteY63" fmla="*/ 926633 h 1316958"/>
                <a:gd name="connsiteX64" fmla="*/ 236205 w 245357"/>
                <a:gd name="connsiteY64" fmla="*/ 923781 h 1316958"/>
                <a:gd name="connsiteX65" fmla="*/ 236207 w 245357"/>
                <a:gd name="connsiteY65" fmla="*/ 923763 h 1316958"/>
                <a:gd name="connsiteX66" fmla="*/ 236207 w 245357"/>
                <a:gd name="connsiteY66" fmla="*/ 922832 h 1316958"/>
                <a:gd name="connsiteX67" fmla="*/ 236281 w 245357"/>
                <a:gd name="connsiteY67" fmla="*/ 923093 h 1316958"/>
                <a:gd name="connsiteX68" fmla="*/ 236594 w 245357"/>
                <a:gd name="connsiteY68" fmla="*/ 920279 h 1316958"/>
                <a:gd name="connsiteX69" fmla="*/ 236207 w 245357"/>
                <a:gd name="connsiteY69" fmla="*/ 920086 h 1316958"/>
                <a:gd name="connsiteX70" fmla="*/ 236207 w 245357"/>
                <a:gd name="connsiteY70" fmla="*/ 911846 h 1316958"/>
                <a:gd name="connsiteX71" fmla="*/ 237160 w 245357"/>
                <a:gd name="connsiteY71" fmla="*/ 915184 h 1316958"/>
                <a:gd name="connsiteX72" fmla="*/ 237578 w 245357"/>
                <a:gd name="connsiteY72" fmla="*/ 911422 h 1316958"/>
                <a:gd name="connsiteX73" fmla="*/ 240325 w 245357"/>
                <a:gd name="connsiteY73" fmla="*/ 922831 h 1316958"/>
                <a:gd name="connsiteX74" fmla="*/ 237644 w 245357"/>
                <a:gd name="connsiteY74" fmla="*/ 927863 h 1316958"/>
                <a:gd name="connsiteX75" fmla="*/ 238952 w 245357"/>
                <a:gd name="connsiteY75" fmla="*/ 932445 h 1316958"/>
                <a:gd name="connsiteX76" fmla="*/ 236207 w 245357"/>
                <a:gd name="connsiteY76" fmla="*/ 948923 h 1316958"/>
                <a:gd name="connsiteX77" fmla="*/ 236207 w 245357"/>
                <a:gd name="connsiteY77" fmla="*/ 946177 h 1316958"/>
                <a:gd name="connsiteX78" fmla="*/ 236207 w 245357"/>
                <a:gd name="connsiteY78" fmla="*/ 944803 h 1316958"/>
                <a:gd name="connsiteX79" fmla="*/ 236207 w 245357"/>
                <a:gd name="connsiteY79" fmla="*/ 930559 h 1316958"/>
                <a:gd name="connsiteX80" fmla="*/ 235175 w 245357"/>
                <a:gd name="connsiteY80" fmla="*/ 932496 h 1316958"/>
                <a:gd name="connsiteX81" fmla="*/ 232085 w 245357"/>
                <a:gd name="connsiteY81" fmla="*/ 927901 h 1316958"/>
                <a:gd name="connsiteX82" fmla="*/ 230712 w 245357"/>
                <a:gd name="connsiteY82" fmla="*/ 903817 h 1316958"/>
                <a:gd name="connsiteX83" fmla="*/ 232085 w 245357"/>
                <a:gd name="connsiteY83" fmla="*/ 905084 h 1316958"/>
                <a:gd name="connsiteX84" fmla="*/ 236207 w 245357"/>
                <a:gd name="connsiteY84" fmla="*/ 889873 h 1316958"/>
                <a:gd name="connsiteX85" fmla="*/ 238952 w 245357"/>
                <a:gd name="connsiteY85" fmla="*/ 894449 h 1316958"/>
                <a:gd name="connsiteX86" fmla="*/ 236207 w 245357"/>
                <a:gd name="connsiteY86" fmla="*/ 893534 h 1316958"/>
                <a:gd name="connsiteX87" fmla="*/ 236207 w 245357"/>
                <a:gd name="connsiteY87" fmla="*/ 892226 h 1316958"/>
                <a:gd name="connsiteX88" fmla="*/ 230708 w 245357"/>
                <a:gd name="connsiteY88" fmla="*/ 867901 h 1316958"/>
                <a:gd name="connsiteX89" fmla="*/ 233456 w 245357"/>
                <a:gd name="connsiteY89" fmla="*/ 870647 h 1316958"/>
                <a:gd name="connsiteX90" fmla="*/ 230708 w 245357"/>
                <a:gd name="connsiteY90" fmla="*/ 872477 h 1316958"/>
                <a:gd name="connsiteX91" fmla="*/ 238952 w 245357"/>
                <a:gd name="connsiteY91" fmla="*/ 845929 h 1316958"/>
                <a:gd name="connsiteX92" fmla="*/ 238952 w 245357"/>
                <a:gd name="connsiteY92" fmla="*/ 855542 h 1316958"/>
                <a:gd name="connsiteX93" fmla="*/ 236207 w 245357"/>
                <a:gd name="connsiteY93" fmla="*/ 855542 h 1316958"/>
                <a:gd name="connsiteX94" fmla="*/ 238952 w 245357"/>
                <a:gd name="connsiteY94" fmla="*/ 845929 h 1316958"/>
                <a:gd name="connsiteX95" fmla="*/ 236207 w 245357"/>
                <a:gd name="connsiteY95" fmla="*/ 801985 h 1316958"/>
                <a:gd name="connsiteX96" fmla="*/ 238952 w 245357"/>
                <a:gd name="connsiteY96" fmla="*/ 810225 h 1316958"/>
                <a:gd name="connsiteX97" fmla="*/ 236207 w 245357"/>
                <a:gd name="connsiteY97" fmla="*/ 811598 h 1316958"/>
                <a:gd name="connsiteX98" fmla="*/ 236207 w 245357"/>
                <a:gd name="connsiteY98" fmla="*/ 801985 h 1316958"/>
                <a:gd name="connsiteX99" fmla="*/ 238266 w 245357"/>
                <a:gd name="connsiteY99" fmla="*/ 789496 h 1316958"/>
                <a:gd name="connsiteX100" fmla="*/ 238952 w 245357"/>
                <a:gd name="connsiteY100" fmla="*/ 796987 h 1316958"/>
                <a:gd name="connsiteX101" fmla="*/ 237580 w 245357"/>
                <a:gd name="connsiteY101" fmla="*/ 793242 h 1316958"/>
                <a:gd name="connsiteX102" fmla="*/ 238266 w 245357"/>
                <a:gd name="connsiteY102" fmla="*/ 789496 h 1316958"/>
                <a:gd name="connsiteX103" fmla="*/ 225221 w 245357"/>
                <a:gd name="connsiteY103" fmla="*/ 725082 h 1316958"/>
                <a:gd name="connsiteX104" fmla="*/ 228882 w 245357"/>
                <a:gd name="connsiteY104" fmla="*/ 725082 h 1316958"/>
                <a:gd name="connsiteX105" fmla="*/ 227051 w 245357"/>
                <a:gd name="connsiteY105" fmla="*/ 729475 h 1316958"/>
                <a:gd name="connsiteX106" fmla="*/ 225564 w 245357"/>
                <a:gd name="connsiteY106" fmla="*/ 684939 h 1316958"/>
                <a:gd name="connsiteX107" fmla="*/ 227966 w 245357"/>
                <a:gd name="connsiteY107" fmla="*/ 691663 h 1316958"/>
                <a:gd name="connsiteX108" fmla="*/ 225221 w 245357"/>
                <a:gd name="connsiteY108" fmla="*/ 689374 h 1316958"/>
                <a:gd name="connsiteX109" fmla="*/ 225564 w 245357"/>
                <a:gd name="connsiteY109" fmla="*/ 684939 h 1316958"/>
                <a:gd name="connsiteX110" fmla="*/ 224342 w 245357"/>
                <a:gd name="connsiteY110" fmla="*/ 659281 h 1316958"/>
                <a:gd name="connsiteX111" fmla="*/ 226821 w 245357"/>
                <a:gd name="connsiteY111" fmla="*/ 664266 h 1316958"/>
                <a:gd name="connsiteX112" fmla="*/ 226821 w 245357"/>
                <a:gd name="connsiteY112" fmla="*/ 684207 h 1316958"/>
                <a:gd name="connsiteX113" fmla="*/ 224342 w 245357"/>
                <a:gd name="connsiteY113" fmla="*/ 659281 h 1316958"/>
                <a:gd name="connsiteX114" fmla="*/ 238952 w 245357"/>
                <a:gd name="connsiteY114" fmla="*/ 653671 h 1316958"/>
                <a:gd name="connsiteX115" fmla="*/ 238952 w 245357"/>
                <a:gd name="connsiteY115" fmla="*/ 668884 h 1316958"/>
                <a:gd name="connsiteX116" fmla="*/ 238952 w 245357"/>
                <a:gd name="connsiteY116" fmla="*/ 653671 h 1316958"/>
                <a:gd name="connsiteX117" fmla="*/ 8676 w 245357"/>
                <a:gd name="connsiteY117" fmla="*/ 488541 h 1316958"/>
                <a:gd name="connsiteX118" fmla="*/ 8251 w 245357"/>
                <a:gd name="connsiteY118" fmla="*/ 490606 h 1316958"/>
                <a:gd name="connsiteX119" fmla="*/ 7437 w 245357"/>
                <a:gd name="connsiteY119" fmla="*/ 489787 h 1316958"/>
                <a:gd name="connsiteX120" fmla="*/ 236207 w 245357"/>
                <a:gd name="connsiteY120" fmla="*/ 345037 h 1316958"/>
                <a:gd name="connsiteX121" fmla="*/ 235497 w 245357"/>
                <a:gd name="connsiteY121" fmla="*/ 346465 h 1316958"/>
                <a:gd name="connsiteX122" fmla="*/ 236207 w 245357"/>
                <a:gd name="connsiteY122" fmla="*/ 355749 h 1316958"/>
                <a:gd name="connsiteX123" fmla="*/ 221096 w 245357"/>
                <a:gd name="connsiteY123" fmla="*/ 344689 h 1316958"/>
                <a:gd name="connsiteX124" fmla="*/ 223843 w 245357"/>
                <a:gd name="connsiteY124" fmla="*/ 354301 h 1316958"/>
                <a:gd name="connsiteX125" fmla="*/ 222470 w 245357"/>
                <a:gd name="connsiteY125" fmla="*/ 362540 h 1316958"/>
                <a:gd name="connsiteX126" fmla="*/ 221096 w 245357"/>
                <a:gd name="connsiteY126" fmla="*/ 344689 h 1316958"/>
                <a:gd name="connsiteX127" fmla="*/ 25636 w 245357"/>
                <a:gd name="connsiteY127" fmla="*/ 241691 h 1316958"/>
                <a:gd name="connsiteX128" fmla="*/ 25636 w 245357"/>
                <a:gd name="connsiteY128" fmla="*/ 254637 h 1316958"/>
                <a:gd name="connsiteX129" fmla="*/ 25636 w 245357"/>
                <a:gd name="connsiteY129" fmla="*/ 241691 h 1316958"/>
                <a:gd name="connsiteX130" fmla="*/ 223102 w 245357"/>
                <a:gd name="connsiteY130" fmla="*/ 144568 h 1316958"/>
                <a:gd name="connsiteX131" fmla="*/ 223127 w 245357"/>
                <a:gd name="connsiteY131" fmla="*/ 146639 h 1316958"/>
                <a:gd name="connsiteX132" fmla="*/ 223102 w 245357"/>
                <a:gd name="connsiteY132" fmla="*/ 147060 h 1316958"/>
                <a:gd name="connsiteX133" fmla="*/ 224007 w 245357"/>
                <a:gd name="connsiteY133" fmla="*/ 69991 h 1316958"/>
                <a:gd name="connsiteX134" fmla="*/ 224342 w 245357"/>
                <a:gd name="connsiteY134" fmla="*/ 73530 h 1316958"/>
                <a:gd name="connsiteX135" fmla="*/ 224160 w 245357"/>
                <a:gd name="connsiteY135" fmla="*/ 74447 h 1316958"/>
                <a:gd name="connsiteX136" fmla="*/ 223102 w 245357"/>
                <a:gd name="connsiteY136" fmla="*/ 43619 h 1316958"/>
                <a:gd name="connsiteX137" fmla="*/ 224007 w 245357"/>
                <a:gd name="connsiteY137" fmla="*/ 69991 h 1316958"/>
                <a:gd name="connsiteX138" fmla="*/ 221863 w 245357"/>
                <a:gd name="connsiteY138" fmla="*/ 47358 h 1316958"/>
                <a:gd name="connsiteX139" fmla="*/ 223102 w 245357"/>
                <a:gd name="connsiteY139" fmla="*/ 43619 h 1316958"/>
                <a:gd name="connsiteX140" fmla="*/ 21973 w 245357"/>
                <a:gd name="connsiteY140" fmla="*/ 21972 h 1316958"/>
                <a:gd name="connsiteX141" fmla="*/ 24720 w 245357"/>
                <a:gd name="connsiteY141" fmla="*/ 23345 h 1316958"/>
                <a:gd name="connsiteX142" fmla="*/ 21973 w 245357"/>
                <a:gd name="connsiteY142" fmla="*/ 31585 h 1316958"/>
                <a:gd name="connsiteX143" fmla="*/ 21973 w 245357"/>
                <a:gd name="connsiteY143" fmla="*/ 21972 h 1316958"/>
                <a:gd name="connsiteX144" fmla="*/ 236736 w 245357"/>
                <a:gd name="connsiteY144" fmla="*/ 0 h 1316958"/>
                <a:gd name="connsiteX145" fmla="*/ 237976 w 245357"/>
                <a:gd name="connsiteY145" fmla="*/ 8724 h 1316958"/>
                <a:gd name="connsiteX146" fmla="*/ 237976 w 245357"/>
                <a:gd name="connsiteY146" fmla="*/ 19940 h 1316958"/>
                <a:gd name="connsiteX147" fmla="*/ 236736 w 245357"/>
                <a:gd name="connsiteY147" fmla="*/ 16201 h 1316958"/>
                <a:gd name="connsiteX148" fmla="*/ 236736 w 245357"/>
                <a:gd name="connsiteY148" fmla="*/ 23679 h 1316958"/>
                <a:gd name="connsiteX149" fmla="*/ 235497 w 245357"/>
                <a:gd name="connsiteY149" fmla="*/ 22433 h 1316958"/>
                <a:gd name="connsiteX150" fmla="*/ 236736 w 245357"/>
                <a:gd name="connsiteY150" fmla="*/ 62314 h 1316958"/>
                <a:gd name="connsiteX151" fmla="*/ 234257 w 245357"/>
                <a:gd name="connsiteY151" fmla="*/ 63560 h 1316958"/>
                <a:gd name="connsiteX152" fmla="*/ 235497 w 245357"/>
                <a:gd name="connsiteY152" fmla="*/ 82254 h 1316958"/>
                <a:gd name="connsiteX153" fmla="*/ 233018 w 245357"/>
                <a:gd name="connsiteY153" fmla="*/ 188188 h 1316958"/>
                <a:gd name="connsiteX154" fmla="*/ 233018 w 245357"/>
                <a:gd name="connsiteY154" fmla="*/ 206882 h 1316958"/>
                <a:gd name="connsiteX155" fmla="*/ 235497 w 245357"/>
                <a:gd name="connsiteY155" fmla="*/ 240531 h 1316958"/>
                <a:gd name="connsiteX156" fmla="*/ 231778 w 245357"/>
                <a:gd name="connsiteY156" fmla="*/ 245517 h 1316958"/>
                <a:gd name="connsiteX157" fmla="*/ 235497 w 245357"/>
                <a:gd name="connsiteY157" fmla="*/ 259226 h 1316958"/>
                <a:gd name="connsiteX158" fmla="*/ 233018 w 245357"/>
                <a:gd name="connsiteY158" fmla="*/ 261718 h 1316958"/>
                <a:gd name="connsiteX159" fmla="*/ 233018 w 245357"/>
                <a:gd name="connsiteY159" fmla="*/ 279166 h 1316958"/>
                <a:gd name="connsiteX160" fmla="*/ 235497 w 245357"/>
                <a:gd name="connsiteY160" fmla="*/ 311570 h 1316958"/>
                <a:gd name="connsiteX161" fmla="*/ 234257 w 245357"/>
                <a:gd name="connsiteY161" fmla="*/ 332756 h 1316958"/>
                <a:gd name="connsiteX162" fmla="*/ 235497 w 245357"/>
                <a:gd name="connsiteY162" fmla="*/ 341480 h 1316958"/>
                <a:gd name="connsiteX163" fmla="*/ 236586 w 245357"/>
                <a:gd name="connsiteY163" fmla="*/ 342576 h 1316958"/>
                <a:gd name="connsiteX164" fmla="*/ 238037 w 245357"/>
                <a:gd name="connsiteY164" fmla="*/ 340565 h 1316958"/>
                <a:gd name="connsiteX165" fmla="*/ 236208 w 245357"/>
                <a:gd name="connsiteY165" fmla="*/ 355765 h 1316958"/>
                <a:gd name="connsiteX166" fmla="*/ 236736 w 245357"/>
                <a:gd name="connsiteY166" fmla="*/ 362667 h 1316958"/>
                <a:gd name="connsiteX167" fmla="*/ 236736 w 245357"/>
                <a:gd name="connsiteY167" fmla="*/ 365160 h 1316958"/>
                <a:gd name="connsiteX168" fmla="*/ 235497 w 245357"/>
                <a:gd name="connsiteY168" fmla="*/ 363913 h 1316958"/>
                <a:gd name="connsiteX169" fmla="*/ 235497 w 245357"/>
                <a:gd name="connsiteY169" fmla="*/ 376376 h 1316958"/>
                <a:gd name="connsiteX170" fmla="*/ 235497 w 245357"/>
                <a:gd name="connsiteY170" fmla="*/ 443675 h 1316958"/>
                <a:gd name="connsiteX171" fmla="*/ 235497 w 245357"/>
                <a:gd name="connsiteY171" fmla="*/ 484802 h 1316958"/>
                <a:gd name="connsiteX172" fmla="*/ 236736 w 245357"/>
                <a:gd name="connsiteY172" fmla="*/ 483556 h 1316958"/>
                <a:gd name="connsiteX173" fmla="*/ 236736 w 245357"/>
                <a:gd name="connsiteY173" fmla="*/ 518452 h 1316958"/>
                <a:gd name="connsiteX174" fmla="*/ 237976 w 245357"/>
                <a:gd name="connsiteY174" fmla="*/ 519698 h 1316958"/>
                <a:gd name="connsiteX175" fmla="*/ 237976 w 245357"/>
                <a:gd name="connsiteY175" fmla="*/ 580765 h 1316958"/>
                <a:gd name="connsiteX176" fmla="*/ 237976 w 245357"/>
                <a:gd name="connsiteY176" fmla="*/ 611922 h 1316958"/>
                <a:gd name="connsiteX177" fmla="*/ 236736 w 245357"/>
                <a:gd name="connsiteY177" fmla="*/ 613169 h 1316958"/>
                <a:gd name="connsiteX178" fmla="*/ 236736 w 245357"/>
                <a:gd name="connsiteY178" fmla="*/ 640587 h 1316958"/>
                <a:gd name="connsiteX179" fmla="*/ 236736 w 245357"/>
                <a:gd name="connsiteY179" fmla="*/ 707886 h 1316958"/>
                <a:gd name="connsiteX180" fmla="*/ 236736 w 245357"/>
                <a:gd name="connsiteY180" fmla="*/ 730319 h 1316958"/>
                <a:gd name="connsiteX181" fmla="*/ 237976 w 245357"/>
                <a:gd name="connsiteY181" fmla="*/ 741535 h 1316958"/>
                <a:gd name="connsiteX182" fmla="*/ 236736 w 245357"/>
                <a:gd name="connsiteY182" fmla="*/ 767707 h 1316958"/>
                <a:gd name="connsiteX183" fmla="*/ 236736 w 245357"/>
                <a:gd name="connsiteY183" fmla="*/ 772692 h 1316958"/>
                <a:gd name="connsiteX184" fmla="*/ 235497 w 245357"/>
                <a:gd name="connsiteY184" fmla="*/ 763968 h 1316958"/>
                <a:gd name="connsiteX185" fmla="*/ 235497 w 245357"/>
                <a:gd name="connsiteY185" fmla="*/ 772692 h 1316958"/>
                <a:gd name="connsiteX186" fmla="*/ 236736 w 245357"/>
                <a:gd name="connsiteY186" fmla="*/ 772692 h 1316958"/>
                <a:gd name="connsiteX187" fmla="*/ 236736 w 245357"/>
                <a:gd name="connsiteY187" fmla="*/ 781416 h 1316958"/>
                <a:gd name="connsiteX188" fmla="*/ 234257 w 245357"/>
                <a:gd name="connsiteY188" fmla="*/ 782662 h 1316958"/>
                <a:gd name="connsiteX189" fmla="*/ 235497 w 245357"/>
                <a:gd name="connsiteY189" fmla="*/ 791386 h 1316958"/>
                <a:gd name="connsiteX190" fmla="*/ 233018 w 245357"/>
                <a:gd name="connsiteY190" fmla="*/ 792633 h 1316958"/>
                <a:gd name="connsiteX191" fmla="*/ 235497 w 245357"/>
                <a:gd name="connsiteY191" fmla="*/ 821297 h 1316958"/>
                <a:gd name="connsiteX192" fmla="*/ 236736 w 245357"/>
                <a:gd name="connsiteY192" fmla="*/ 815066 h 1316958"/>
                <a:gd name="connsiteX193" fmla="*/ 236736 w 245357"/>
                <a:gd name="connsiteY193" fmla="*/ 817558 h 1316958"/>
                <a:gd name="connsiteX194" fmla="*/ 237976 w 245357"/>
                <a:gd name="connsiteY194" fmla="*/ 825036 h 1316958"/>
                <a:gd name="connsiteX195" fmla="*/ 235497 w 245357"/>
                <a:gd name="connsiteY195" fmla="*/ 853700 h 1316958"/>
                <a:gd name="connsiteX196" fmla="*/ 237976 w 245357"/>
                <a:gd name="connsiteY196" fmla="*/ 873641 h 1316958"/>
                <a:gd name="connsiteX197" fmla="*/ 235497 w 245357"/>
                <a:gd name="connsiteY197" fmla="*/ 884857 h 1316958"/>
                <a:gd name="connsiteX198" fmla="*/ 233018 w 245357"/>
                <a:gd name="connsiteY198" fmla="*/ 848715 h 1316958"/>
                <a:gd name="connsiteX199" fmla="*/ 231778 w 245357"/>
                <a:gd name="connsiteY199" fmla="*/ 859932 h 1316958"/>
                <a:gd name="connsiteX200" fmla="*/ 231778 w 245357"/>
                <a:gd name="connsiteY200" fmla="*/ 830021 h 1316958"/>
                <a:gd name="connsiteX201" fmla="*/ 231778 w 245357"/>
                <a:gd name="connsiteY201" fmla="*/ 843730 h 1316958"/>
                <a:gd name="connsiteX202" fmla="*/ 233018 w 245357"/>
                <a:gd name="connsiteY202" fmla="*/ 841237 h 1316958"/>
                <a:gd name="connsiteX203" fmla="*/ 232532 w 245357"/>
                <a:gd name="connsiteY203" fmla="*/ 827081 h 1316958"/>
                <a:gd name="connsiteX204" fmla="*/ 230708 w 245357"/>
                <a:gd name="connsiteY204" fmla="*/ 824737 h 1316958"/>
                <a:gd name="connsiteX205" fmla="*/ 232248 w 245357"/>
                <a:gd name="connsiteY205" fmla="*/ 818800 h 1316958"/>
                <a:gd name="connsiteX206" fmla="*/ 231778 w 245357"/>
                <a:gd name="connsiteY206" fmla="*/ 805095 h 1316958"/>
                <a:gd name="connsiteX207" fmla="*/ 229299 w 245357"/>
                <a:gd name="connsiteY207" fmla="*/ 800110 h 1316958"/>
                <a:gd name="connsiteX208" fmla="*/ 229299 w 245357"/>
                <a:gd name="connsiteY208" fmla="*/ 807588 h 1316958"/>
                <a:gd name="connsiteX209" fmla="*/ 228060 w 245357"/>
                <a:gd name="connsiteY209" fmla="*/ 798864 h 1316958"/>
                <a:gd name="connsiteX210" fmla="*/ 229299 w 245357"/>
                <a:gd name="connsiteY210" fmla="*/ 720349 h 1316958"/>
                <a:gd name="connsiteX211" fmla="*/ 229299 w 245357"/>
                <a:gd name="connsiteY211" fmla="*/ 740289 h 1316958"/>
                <a:gd name="connsiteX212" fmla="*/ 230539 w 245357"/>
                <a:gd name="connsiteY212" fmla="*/ 727826 h 1316958"/>
                <a:gd name="connsiteX213" fmla="*/ 229299 w 245357"/>
                <a:gd name="connsiteY213" fmla="*/ 758983 h 1316958"/>
                <a:gd name="connsiteX214" fmla="*/ 234257 w 245357"/>
                <a:gd name="connsiteY214" fmla="*/ 755244 h 1316958"/>
                <a:gd name="connsiteX215" fmla="*/ 231778 w 245357"/>
                <a:gd name="connsiteY215" fmla="*/ 702901 h 1316958"/>
                <a:gd name="connsiteX216" fmla="*/ 232865 w 245357"/>
                <a:gd name="connsiteY216" fmla="*/ 693068 h 1316958"/>
                <a:gd name="connsiteX217" fmla="*/ 230708 w 245357"/>
                <a:gd name="connsiteY217" fmla="*/ 689373 h 1316958"/>
                <a:gd name="connsiteX218" fmla="*/ 232108 w 245357"/>
                <a:gd name="connsiteY218" fmla="*/ 686375 h 1316958"/>
                <a:gd name="connsiteX219" fmla="*/ 226821 w 245357"/>
                <a:gd name="connsiteY219" fmla="*/ 655542 h 1316958"/>
                <a:gd name="connsiteX220" fmla="*/ 226821 w 245357"/>
                <a:gd name="connsiteY220" fmla="*/ 664266 h 1316958"/>
                <a:gd name="connsiteX221" fmla="*/ 225581 w 245357"/>
                <a:gd name="connsiteY221" fmla="*/ 651803 h 1316958"/>
                <a:gd name="connsiteX222" fmla="*/ 226821 w 245357"/>
                <a:gd name="connsiteY222" fmla="*/ 644326 h 1316958"/>
                <a:gd name="connsiteX223" fmla="*/ 229299 w 245357"/>
                <a:gd name="connsiteY223" fmla="*/ 590736 h 1316958"/>
                <a:gd name="connsiteX224" fmla="*/ 230539 w 245357"/>
                <a:gd name="connsiteY224" fmla="*/ 588243 h 1316958"/>
                <a:gd name="connsiteX225" fmla="*/ 224342 w 245357"/>
                <a:gd name="connsiteY225" fmla="*/ 565810 h 1316958"/>
                <a:gd name="connsiteX226" fmla="*/ 224342 w 245357"/>
                <a:gd name="connsiteY226" fmla="*/ 542131 h 1316958"/>
                <a:gd name="connsiteX227" fmla="*/ 223102 w 245357"/>
                <a:gd name="connsiteY227" fmla="*/ 537146 h 1316958"/>
                <a:gd name="connsiteX228" fmla="*/ 224342 w 245357"/>
                <a:gd name="connsiteY228" fmla="*/ 527176 h 1316958"/>
                <a:gd name="connsiteX229" fmla="*/ 223102 w 245357"/>
                <a:gd name="connsiteY229" fmla="*/ 522190 h 1316958"/>
                <a:gd name="connsiteX230" fmla="*/ 225221 w 245357"/>
                <a:gd name="connsiteY230" fmla="*/ 523895 h 1316958"/>
                <a:gd name="connsiteX231" fmla="*/ 226201 w 245357"/>
                <a:gd name="connsiteY231" fmla="*/ 524683 h 1316958"/>
                <a:gd name="connsiteX232" fmla="*/ 229299 w 245357"/>
                <a:gd name="connsiteY232" fmla="*/ 527176 h 1316958"/>
                <a:gd name="connsiteX233" fmla="*/ 230756 w 245357"/>
                <a:gd name="connsiteY233" fmla="*/ 514969 h 1316958"/>
                <a:gd name="connsiteX234" fmla="*/ 230708 w 245357"/>
                <a:gd name="connsiteY234" fmla="*/ 514969 h 1316958"/>
                <a:gd name="connsiteX235" fmla="*/ 230708 w 245357"/>
                <a:gd name="connsiteY235" fmla="*/ 510848 h 1316958"/>
                <a:gd name="connsiteX236" fmla="*/ 231184 w 245357"/>
                <a:gd name="connsiteY236" fmla="*/ 511384 h 1316958"/>
                <a:gd name="connsiteX237" fmla="*/ 233018 w 245357"/>
                <a:gd name="connsiteY237" fmla="*/ 496019 h 1316958"/>
                <a:gd name="connsiteX238" fmla="*/ 221863 w 245357"/>
                <a:gd name="connsiteY238" fmla="*/ 499757 h 1316958"/>
                <a:gd name="connsiteX239" fmla="*/ 223102 w 245357"/>
                <a:gd name="connsiteY239" fmla="*/ 484802 h 1316958"/>
                <a:gd name="connsiteX240" fmla="*/ 221863 w 245357"/>
                <a:gd name="connsiteY240" fmla="*/ 452399 h 1316958"/>
                <a:gd name="connsiteX241" fmla="*/ 223102 w 245357"/>
                <a:gd name="connsiteY241" fmla="*/ 461123 h 1316958"/>
                <a:gd name="connsiteX242" fmla="*/ 223102 w 245357"/>
                <a:gd name="connsiteY242" fmla="*/ 439936 h 1316958"/>
                <a:gd name="connsiteX243" fmla="*/ 226821 w 245357"/>
                <a:gd name="connsiteY243" fmla="*/ 443675 h 1316958"/>
                <a:gd name="connsiteX244" fmla="*/ 221863 w 245357"/>
                <a:gd name="connsiteY244" fmla="*/ 403794 h 1316958"/>
                <a:gd name="connsiteX245" fmla="*/ 223102 w 245357"/>
                <a:gd name="connsiteY245" fmla="*/ 436197 h 1316958"/>
                <a:gd name="connsiteX246" fmla="*/ 219384 w 245357"/>
                <a:gd name="connsiteY246" fmla="*/ 415011 h 1316958"/>
                <a:gd name="connsiteX247" fmla="*/ 220623 w 245357"/>
                <a:gd name="connsiteY247" fmla="*/ 385100 h 1316958"/>
                <a:gd name="connsiteX248" fmla="*/ 221863 w 245357"/>
                <a:gd name="connsiteY248" fmla="*/ 396316 h 1316958"/>
                <a:gd name="connsiteX249" fmla="*/ 223102 w 245357"/>
                <a:gd name="connsiteY249" fmla="*/ 381361 h 1316958"/>
                <a:gd name="connsiteX250" fmla="*/ 233018 w 245357"/>
                <a:gd name="connsiteY250" fmla="*/ 431212 h 1316958"/>
                <a:gd name="connsiteX251" fmla="*/ 233018 w 245357"/>
                <a:gd name="connsiteY251" fmla="*/ 416257 h 1316958"/>
                <a:gd name="connsiteX252" fmla="*/ 233018 w 245357"/>
                <a:gd name="connsiteY252" fmla="*/ 412518 h 1316958"/>
                <a:gd name="connsiteX253" fmla="*/ 223102 w 245357"/>
                <a:gd name="connsiteY253" fmla="*/ 370145 h 1316958"/>
                <a:gd name="connsiteX254" fmla="*/ 228060 w 245357"/>
                <a:gd name="connsiteY254" fmla="*/ 365160 h 1316958"/>
                <a:gd name="connsiteX255" fmla="*/ 223102 w 245357"/>
                <a:gd name="connsiteY255" fmla="*/ 321540 h 1316958"/>
                <a:gd name="connsiteX256" fmla="*/ 223102 w 245357"/>
                <a:gd name="connsiteY256" fmla="*/ 330264 h 1316958"/>
                <a:gd name="connsiteX257" fmla="*/ 221863 w 245357"/>
                <a:gd name="connsiteY257" fmla="*/ 306584 h 1316958"/>
                <a:gd name="connsiteX258" fmla="*/ 226821 w 245357"/>
                <a:gd name="connsiteY258" fmla="*/ 304092 h 1316958"/>
                <a:gd name="connsiteX259" fmla="*/ 223102 w 245357"/>
                <a:gd name="connsiteY259" fmla="*/ 284151 h 1316958"/>
                <a:gd name="connsiteX260" fmla="*/ 226821 w 245357"/>
                <a:gd name="connsiteY260" fmla="*/ 285398 h 1316958"/>
                <a:gd name="connsiteX261" fmla="*/ 223102 w 245357"/>
                <a:gd name="connsiteY261" fmla="*/ 276674 h 1316958"/>
                <a:gd name="connsiteX262" fmla="*/ 226821 w 245357"/>
                <a:gd name="connsiteY262" fmla="*/ 252995 h 1316958"/>
                <a:gd name="connsiteX263" fmla="*/ 223102 w 245357"/>
                <a:gd name="connsiteY263" fmla="*/ 256733 h 1316958"/>
                <a:gd name="connsiteX264" fmla="*/ 223102 w 245357"/>
                <a:gd name="connsiteY264" fmla="*/ 235546 h 1316958"/>
                <a:gd name="connsiteX265" fmla="*/ 231778 w 245357"/>
                <a:gd name="connsiteY265" fmla="*/ 243024 h 1316958"/>
                <a:gd name="connsiteX266" fmla="*/ 229024 w 245357"/>
                <a:gd name="connsiteY266" fmla="*/ 231154 h 1316958"/>
                <a:gd name="connsiteX267" fmla="*/ 226319 w 245357"/>
                <a:gd name="connsiteY267" fmla="*/ 235018 h 1316958"/>
                <a:gd name="connsiteX268" fmla="*/ 225221 w 245357"/>
                <a:gd name="connsiteY268" fmla="*/ 219718 h 1316958"/>
                <a:gd name="connsiteX269" fmla="*/ 227829 w 245357"/>
                <a:gd name="connsiteY269" fmla="*/ 226006 h 1316958"/>
                <a:gd name="connsiteX270" fmla="*/ 223102 w 245357"/>
                <a:gd name="connsiteY270" fmla="*/ 205636 h 1316958"/>
                <a:gd name="connsiteX271" fmla="*/ 226821 w 245357"/>
                <a:gd name="connsiteY271" fmla="*/ 210621 h 1316958"/>
                <a:gd name="connsiteX272" fmla="*/ 223567 w 245357"/>
                <a:gd name="connsiteY272" fmla="*/ 183670 h 1316958"/>
                <a:gd name="connsiteX273" fmla="*/ 223127 w 245357"/>
                <a:gd name="connsiteY273" fmla="*/ 146639 h 1316958"/>
                <a:gd name="connsiteX274" fmla="*/ 224289 w 245357"/>
                <a:gd name="connsiteY274" fmla="*/ 126772 h 1316958"/>
                <a:gd name="connsiteX275" fmla="*/ 224342 w 245357"/>
                <a:gd name="connsiteY275" fmla="*/ 132105 h 1316958"/>
                <a:gd name="connsiteX276" fmla="*/ 224342 w 245357"/>
                <a:gd name="connsiteY276" fmla="*/ 125874 h 1316958"/>
                <a:gd name="connsiteX277" fmla="*/ 224289 w 245357"/>
                <a:gd name="connsiteY277" fmla="*/ 126772 h 1316958"/>
                <a:gd name="connsiteX278" fmla="*/ 224187 w 245357"/>
                <a:gd name="connsiteY278" fmla="*/ 116371 h 1316958"/>
                <a:gd name="connsiteX279" fmla="*/ 223102 w 245357"/>
                <a:gd name="connsiteY279" fmla="*/ 99702 h 1316958"/>
                <a:gd name="connsiteX280" fmla="*/ 224342 w 245357"/>
                <a:gd name="connsiteY280" fmla="*/ 114657 h 1316958"/>
                <a:gd name="connsiteX281" fmla="*/ 221863 w 245357"/>
                <a:gd name="connsiteY281" fmla="*/ 85993 h 1316958"/>
                <a:gd name="connsiteX282" fmla="*/ 224160 w 245357"/>
                <a:gd name="connsiteY282" fmla="*/ 74447 h 1316958"/>
                <a:gd name="connsiteX283" fmla="*/ 224342 w 245357"/>
                <a:gd name="connsiteY283" fmla="*/ 79762 h 1316958"/>
                <a:gd name="connsiteX284" fmla="*/ 229299 w 245357"/>
                <a:gd name="connsiteY284" fmla="*/ 81008 h 1316958"/>
                <a:gd name="connsiteX285" fmla="*/ 221863 w 245357"/>
                <a:gd name="connsiteY285" fmla="*/ 21186 h 1316958"/>
                <a:gd name="connsiteX286" fmla="*/ 223032 w 245357"/>
                <a:gd name="connsiteY286" fmla="*/ 14133 h 1316958"/>
                <a:gd name="connsiteX287" fmla="*/ 223102 w 245357"/>
                <a:gd name="connsiteY287" fmla="*/ 13709 h 1316958"/>
                <a:gd name="connsiteX288" fmla="*/ 216905 w 245357"/>
                <a:gd name="connsiteY288" fmla="*/ 12463 h 1316958"/>
                <a:gd name="connsiteX289" fmla="*/ 216905 w 245357"/>
                <a:gd name="connsiteY289" fmla="*/ 13709 h 1316958"/>
                <a:gd name="connsiteX290" fmla="*/ 213186 w 245357"/>
                <a:gd name="connsiteY290" fmla="*/ 11216 h 1316958"/>
                <a:gd name="connsiteX291" fmla="*/ 208229 w 245357"/>
                <a:gd name="connsiteY291" fmla="*/ 11216 h 1316958"/>
                <a:gd name="connsiteX292" fmla="*/ 203479 w 245357"/>
                <a:gd name="connsiteY292" fmla="*/ 11216 h 1316958"/>
                <a:gd name="connsiteX293" fmla="*/ 202031 w 245357"/>
                <a:gd name="connsiteY293" fmla="*/ 11216 h 1316958"/>
                <a:gd name="connsiteX294" fmla="*/ 210708 w 245357"/>
                <a:gd name="connsiteY294" fmla="*/ 8724 h 1316958"/>
                <a:gd name="connsiteX295" fmla="*/ 211377 w 245357"/>
                <a:gd name="connsiteY295" fmla="*/ 8858 h 1316958"/>
                <a:gd name="connsiteX296" fmla="*/ 208740 w 245357"/>
                <a:gd name="connsiteY296" fmla="*/ 7319 h 1316958"/>
                <a:gd name="connsiteX297" fmla="*/ 217505 w 245357"/>
                <a:gd name="connsiteY297" fmla="*/ 5615 h 1316958"/>
                <a:gd name="connsiteX298" fmla="*/ 219012 w 245357"/>
                <a:gd name="connsiteY298" fmla="*/ 5109 h 1316958"/>
                <a:gd name="connsiteX299" fmla="*/ 219229 w 245357"/>
                <a:gd name="connsiteY299" fmla="*/ 5141 h 1316958"/>
                <a:gd name="connsiteX300" fmla="*/ 217985 w 245357"/>
                <a:gd name="connsiteY300" fmla="*/ 5521 h 1316958"/>
                <a:gd name="connsiteX301" fmla="*/ 218157 w 245357"/>
                <a:gd name="connsiteY301" fmla="*/ 5488 h 1316958"/>
                <a:gd name="connsiteX302" fmla="*/ 212124 w 245357"/>
                <a:gd name="connsiteY302" fmla="*/ 9008 h 1316958"/>
                <a:gd name="connsiteX303" fmla="*/ 216905 w 245357"/>
                <a:gd name="connsiteY303" fmla="*/ 9970 h 1316958"/>
                <a:gd name="connsiteX304" fmla="*/ 219384 w 245357"/>
                <a:gd name="connsiteY304" fmla="*/ 4985 h 1316958"/>
                <a:gd name="connsiteX305" fmla="*/ 219012 w 245357"/>
                <a:gd name="connsiteY305" fmla="*/ 5109 h 1316958"/>
                <a:gd name="connsiteX306" fmla="*/ 218144 w 245357"/>
                <a:gd name="connsiteY306" fmla="*/ 4985 h 1316958"/>
                <a:gd name="connsiteX307" fmla="*/ 199552 w 245357"/>
                <a:gd name="connsiteY307" fmla="*/ 4985 h 1316958"/>
                <a:gd name="connsiteX308" fmla="*/ 208229 w 245357"/>
                <a:gd name="connsiteY308" fmla="*/ 7477 h 1316958"/>
                <a:gd name="connsiteX309" fmla="*/ 193355 w 245357"/>
                <a:gd name="connsiteY309" fmla="*/ 12463 h 1316958"/>
                <a:gd name="connsiteX310" fmla="*/ 179721 w 245357"/>
                <a:gd name="connsiteY310" fmla="*/ 11216 h 1316958"/>
                <a:gd name="connsiteX311" fmla="*/ 145016 w 245357"/>
                <a:gd name="connsiteY311" fmla="*/ 13709 h 1316958"/>
                <a:gd name="connsiteX312" fmla="*/ 146256 w 245357"/>
                <a:gd name="connsiteY312" fmla="*/ 12463 h 1316958"/>
                <a:gd name="connsiteX313" fmla="*/ 106593 w 245357"/>
                <a:gd name="connsiteY313" fmla="*/ 11216 h 1316958"/>
                <a:gd name="connsiteX314" fmla="*/ 94199 w 245357"/>
                <a:gd name="connsiteY314" fmla="*/ 13709 h 1316958"/>
                <a:gd name="connsiteX315" fmla="*/ 92959 w 245357"/>
                <a:gd name="connsiteY315" fmla="*/ 13709 h 1316958"/>
                <a:gd name="connsiteX316" fmla="*/ 84283 w 245357"/>
                <a:gd name="connsiteY316" fmla="*/ 14955 h 1316958"/>
                <a:gd name="connsiteX317" fmla="*/ 81804 w 245357"/>
                <a:gd name="connsiteY317" fmla="*/ 13709 h 1316958"/>
                <a:gd name="connsiteX318" fmla="*/ 39663 w 245357"/>
                <a:gd name="connsiteY318" fmla="*/ 14955 h 1316958"/>
                <a:gd name="connsiteX319" fmla="*/ 32226 w 245357"/>
                <a:gd name="connsiteY319" fmla="*/ 17448 h 1316958"/>
                <a:gd name="connsiteX320" fmla="*/ 26029 w 245357"/>
                <a:gd name="connsiteY320" fmla="*/ 16201 h 1316958"/>
                <a:gd name="connsiteX321" fmla="*/ 22310 w 245357"/>
                <a:gd name="connsiteY321" fmla="*/ 14955 h 1316958"/>
                <a:gd name="connsiteX322" fmla="*/ 19831 w 245357"/>
                <a:gd name="connsiteY322" fmla="*/ 13709 h 1316958"/>
                <a:gd name="connsiteX323" fmla="*/ 17352 w 245357"/>
                <a:gd name="connsiteY323" fmla="*/ 16201 h 1316958"/>
                <a:gd name="connsiteX324" fmla="*/ 19831 w 245357"/>
                <a:gd name="connsiteY324" fmla="*/ 18694 h 1316958"/>
                <a:gd name="connsiteX325" fmla="*/ 17352 w 245357"/>
                <a:gd name="connsiteY325" fmla="*/ 17448 h 1316958"/>
                <a:gd name="connsiteX326" fmla="*/ 17352 w 245357"/>
                <a:gd name="connsiteY326" fmla="*/ 21186 h 1316958"/>
                <a:gd name="connsiteX327" fmla="*/ 17352 w 245357"/>
                <a:gd name="connsiteY327" fmla="*/ 27418 h 1316958"/>
                <a:gd name="connsiteX328" fmla="*/ 16113 w 245357"/>
                <a:gd name="connsiteY328" fmla="*/ 32403 h 1316958"/>
                <a:gd name="connsiteX329" fmla="*/ 16113 w 245357"/>
                <a:gd name="connsiteY329" fmla="*/ 48605 h 1316958"/>
                <a:gd name="connsiteX330" fmla="*/ 19212 w 245357"/>
                <a:gd name="connsiteY330" fmla="*/ 48293 h 1316958"/>
                <a:gd name="connsiteX331" fmla="*/ 19261 w 245357"/>
                <a:gd name="connsiteY331" fmla="*/ 48080 h 1316958"/>
                <a:gd name="connsiteX332" fmla="*/ 22310 w 245357"/>
                <a:gd name="connsiteY332" fmla="*/ 34896 h 1316958"/>
                <a:gd name="connsiteX333" fmla="*/ 20767 w 245357"/>
                <a:gd name="connsiteY333" fmla="*/ 47830 h 1316958"/>
                <a:gd name="connsiteX334" fmla="*/ 18592 w 245357"/>
                <a:gd name="connsiteY334" fmla="*/ 66052 h 1316958"/>
                <a:gd name="connsiteX335" fmla="*/ 17352 w 245357"/>
                <a:gd name="connsiteY335" fmla="*/ 53590 h 1316958"/>
                <a:gd name="connsiteX336" fmla="*/ 16113 w 245357"/>
                <a:gd name="connsiteY336" fmla="*/ 89732 h 1316958"/>
                <a:gd name="connsiteX337" fmla="*/ 15989 w 245357"/>
                <a:gd name="connsiteY337" fmla="*/ 88361 h 1316958"/>
                <a:gd name="connsiteX338" fmla="*/ 16113 w 245357"/>
                <a:gd name="connsiteY338" fmla="*/ 88485 h 1316958"/>
                <a:gd name="connsiteX339" fmla="*/ 14873 w 245357"/>
                <a:gd name="connsiteY339" fmla="*/ 76023 h 1316958"/>
                <a:gd name="connsiteX340" fmla="*/ 15989 w 245357"/>
                <a:gd name="connsiteY340" fmla="*/ 88361 h 1316958"/>
                <a:gd name="connsiteX341" fmla="*/ 14873 w 245357"/>
                <a:gd name="connsiteY341" fmla="*/ 87239 h 1316958"/>
                <a:gd name="connsiteX342" fmla="*/ 16113 w 245357"/>
                <a:gd name="connsiteY342" fmla="*/ 102195 h 1316958"/>
                <a:gd name="connsiteX343" fmla="*/ 17352 w 245357"/>
                <a:gd name="connsiteY343" fmla="*/ 124627 h 1316958"/>
                <a:gd name="connsiteX344" fmla="*/ 16113 w 245357"/>
                <a:gd name="connsiteY344" fmla="*/ 123381 h 1316958"/>
                <a:gd name="connsiteX345" fmla="*/ 17352 w 245357"/>
                <a:gd name="connsiteY345" fmla="*/ 138337 h 1316958"/>
                <a:gd name="connsiteX346" fmla="*/ 16113 w 245357"/>
                <a:gd name="connsiteY346" fmla="*/ 145814 h 1316958"/>
                <a:gd name="connsiteX347" fmla="*/ 16604 w 245357"/>
                <a:gd name="connsiteY347" fmla="*/ 152294 h 1316958"/>
                <a:gd name="connsiteX348" fmla="*/ 20146 w 245357"/>
                <a:gd name="connsiteY348" fmla="*/ 148307 h 1316958"/>
                <a:gd name="connsiteX349" fmla="*/ 20146 w 245357"/>
                <a:gd name="connsiteY349" fmla="*/ 151054 h 1316958"/>
                <a:gd name="connsiteX350" fmla="*/ 16610 w 245357"/>
                <a:gd name="connsiteY350" fmla="*/ 152381 h 1316958"/>
                <a:gd name="connsiteX351" fmla="*/ 17352 w 245357"/>
                <a:gd name="connsiteY351" fmla="*/ 162172 h 1316958"/>
                <a:gd name="connsiteX352" fmla="*/ 18592 w 245357"/>
                <a:gd name="connsiteY352" fmla="*/ 175725 h 1316958"/>
                <a:gd name="connsiteX353" fmla="*/ 17352 w 245357"/>
                <a:gd name="connsiteY353" fmla="*/ 170740 h 1316958"/>
                <a:gd name="connsiteX354" fmla="*/ 17352 w 245357"/>
                <a:gd name="connsiteY354" fmla="*/ 178217 h 1316958"/>
                <a:gd name="connsiteX355" fmla="*/ 22310 w 245357"/>
                <a:gd name="connsiteY355" fmla="*/ 225576 h 1316958"/>
                <a:gd name="connsiteX356" fmla="*/ 18592 w 245357"/>
                <a:gd name="connsiteY356" fmla="*/ 213113 h 1316958"/>
                <a:gd name="connsiteX357" fmla="*/ 17693 w 245357"/>
                <a:gd name="connsiteY357" fmla="*/ 221245 h 1316958"/>
                <a:gd name="connsiteX358" fmla="*/ 17352 w 245357"/>
                <a:gd name="connsiteY358" fmla="*/ 210621 h 1316958"/>
                <a:gd name="connsiteX359" fmla="*/ 17352 w 245357"/>
                <a:gd name="connsiteY359" fmla="*/ 224330 h 1316958"/>
                <a:gd name="connsiteX360" fmla="*/ 17693 w 245357"/>
                <a:gd name="connsiteY360" fmla="*/ 221245 h 1316958"/>
                <a:gd name="connsiteX361" fmla="*/ 18592 w 245357"/>
                <a:gd name="connsiteY361" fmla="*/ 249256 h 1316958"/>
                <a:gd name="connsiteX362" fmla="*/ 16113 w 245357"/>
                <a:gd name="connsiteY362" fmla="*/ 260472 h 1316958"/>
                <a:gd name="connsiteX363" fmla="*/ 19831 w 245357"/>
                <a:gd name="connsiteY363" fmla="*/ 270442 h 1316958"/>
                <a:gd name="connsiteX364" fmla="*/ 17352 w 245357"/>
                <a:gd name="connsiteY364" fmla="*/ 281659 h 1316958"/>
                <a:gd name="connsiteX365" fmla="*/ 17352 w 245357"/>
                <a:gd name="connsiteY365" fmla="*/ 327771 h 1316958"/>
                <a:gd name="connsiteX366" fmla="*/ 18592 w 245357"/>
                <a:gd name="connsiteY366" fmla="*/ 334003 h 1316958"/>
                <a:gd name="connsiteX367" fmla="*/ 19831 w 245357"/>
                <a:gd name="connsiteY367" fmla="*/ 381361 h 1316958"/>
                <a:gd name="connsiteX368" fmla="*/ 17352 w 245357"/>
                <a:gd name="connsiteY368" fmla="*/ 390085 h 1316958"/>
                <a:gd name="connsiteX369" fmla="*/ 19831 w 245357"/>
                <a:gd name="connsiteY369" fmla="*/ 411272 h 1316958"/>
                <a:gd name="connsiteX370" fmla="*/ 16113 w 245357"/>
                <a:gd name="connsiteY370" fmla="*/ 400055 h 1316958"/>
                <a:gd name="connsiteX371" fmla="*/ 17352 w 245357"/>
                <a:gd name="connsiteY371" fmla="*/ 416257 h 1316958"/>
                <a:gd name="connsiteX372" fmla="*/ 16113 w 245357"/>
                <a:gd name="connsiteY372" fmla="*/ 413764 h 1316958"/>
                <a:gd name="connsiteX373" fmla="*/ 17352 w 245357"/>
                <a:gd name="connsiteY373" fmla="*/ 436197 h 1316958"/>
                <a:gd name="connsiteX374" fmla="*/ 17352 w 245357"/>
                <a:gd name="connsiteY374" fmla="*/ 457384 h 1316958"/>
                <a:gd name="connsiteX375" fmla="*/ 16113 w 245357"/>
                <a:gd name="connsiteY375" fmla="*/ 453645 h 1316958"/>
                <a:gd name="connsiteX376" fmla="*/ 16113 w 245357"/>
                <a:gd name="connsiteY376" fmla="*/ 437444 h 1316958"/>
                <a:gd name="connsiteX377" fmla="*/ 14873 w 245357"/>
                <a:gd name="connsiteY377" fmla="*/ 449906 h 1316958"/>
                <a:gd name="connsiteX378" fmla="*/ 17352 w 245357"/>
                <a:gd name="connsiteY378" fmla="*/ 462369 h 1316958"/>
                <a:gd name="connsiteX379" fmla="*/ 17352 w 245357"/>
                <a:gd name="connsiteY379" fmla="*/ 492280 h 1316958"/>
                <a:gd name="connsiteX380" fmla="*/ 16113 w 245357"/>
                <a:gd name="connsiteY380" fmla="*/ 489787 h 1316958"/>
                <a:gd name="connsiteX381" fmla="*/ 16113 w 245357"/>
                <a:gd name="connsiteY381" fmla="*/ 502250 h 1316958"/>
                <a:gd name="connsiteX382" fmla="*/ 14873 w 245357"/>
                <a:gd name="connsiteY382" fmla="*/ 492280 h 1316958"/>
                <a:gd name="connsiteX383" fmla="*/ 16113 w 245357"/>
                <a:gd name="connsiteY383" fmla="*/ 522190 h 1316958"/>
                <a:gd name="connsiteX384" fmla="*/ 14873 w 245357"/>
                <a:gd name="connsiteY384" fmla="*/ 522190 h 1316958"/>
                <a:gd name="connsiteX385" fmla="*/ 16113 w 245357"/>
                <a:gd name="connsiteY385" fmla="*/ 543377 h 1316958"/>
                <a:gd name="connsiteX386" fmla="*/ 18592 w 245357"/>
                <a:gd name="connsiteY386" fmla="*/ 549609 h 1316958"/>
                <a:gd name="connsiteX387" fmla="*/ 17352 w 245357"/>
                <a:gd name="connsiteY387" fmla="*/ 568303 h 1316958"/>
                <a:gd name="connsiteX388" fmla="*/ 18592 w 245357"/>
                <a:gd name="connsiteY388" fmla="*/ 558332 h 1316958"/>
                <a:gd name="connsiteX389" fmla="*/ 16113 w 245357"/>
                <a:gd name="connsiteY389" fmla="*/ 610676 h 1316958"/>
                <a:gd name="connsiteX390" fmla="*/ 18592 w 245357"/>
                <a:gd name="connsiteY390" fmla="*/ 594475 h 1316958"/>
                <a:gd name="connsiteX391" fmla="*/ 17352 w 245357"/>
                <a:gd name="connsiteY391" fmla="*/ 629370 h 1316958"/>
                <a:gd name="connsiteX392" fmla="*/ 16113 w 245357"/>
                <a:gd name="connsiteY392" fmla="*/ 621893 h 1316958"/>
                <a:gd name="connsiteX393" fmla="*/ 17352 w 245357"/>
                <a:gd name="connsiteY393" fmla="*/ 633109 h 1316958"/>
                <a:gd name="connsiteX394" fmla="*/ 16113 w 245357"/>
                <a:gd name="connsiteY394" fmla="*/ 631863 h 1316958"/>
                <a:gd name="connsiteX395" fmla="*/ 17352 w 245357"/>
                <a:gd name="connsiteY395" fmla="*/ 669251 h 1316958"/>
                <a:gd name="connsiteX396" fmla="*/ 16113 w 245357"/>
                <a:gd name="connsiteY396" fmla="*/ 686699 h 1316958"/>
                <a:gd name="connsiteX397" fmla="*/ 14873 w 245357"/>
                <a:gd name="connsiteY397" fmla="*/ 649311 h 1316958"/>
                <a:gd name="connsiteX398" fmla="*/ 14873 w 245357"/>
                <a:gd name="connsiteY398" fmla="*/ 665512 h 1316958"/>
                <a:gd name="connsiteX399" fmla="*/ 12395 w 245357"/>
                <a:gd name="connsiteY399" fmla="*/ 654296 h 1316958"/>
                <a:gd name="connsiteX400" fmla="*/ 14873 w 245357"/>
                <a:gd name="connsiteY400" fmla="*/ 696669 h 1316958"/>
                <a:gd name="connsiteX401" fmla="*/ 14873 w 245357"/>
                <a:gd name="connsiteY401" fmla="*/ 675483 h 1316958"/>
                <a:gd name="connsiteX402" fmla="*/ 16113 w 245357"/>
                <a:gd name="connsiteY402" fmla="*/ 690438 h 1316958"/>
                <a:gd name="connsiteX403" fmla="*/ 16113 w 245357"/>
                <a:gd name="connsiteY403" fmla="*/ 712871 h 1316958"/>
                <a:gd name="connsiteX404" fmla="*/ 12395 w 245357"/>
                <a:gd name="connsiteY404" fmla="*/ 750259 h 1316958"/>
                <a:gd name="connsiteX405" fmla="*/ 14873 w 245357"/>
                <a:gd name="connsiteY405" fmla="*/ 768953 h 1316958"/>
                <a:gd name="connsiteX406" fmla="*/ 16113 w 245357"/>
                <a:gd name="connsiteY406" fmla="*/ 752752 h 1316958"/>
                <a:gd name="connsiteX407" fmla="*/ 16113 w 245357"/>
                <a:gd name="connsiteY407" fmla="*/ 806342 h 1316958"/>
                <a:gd name="connsiteX408" fmla="*/ 12395 w 245357"/>
                <a:gd name="connsiteY408" fmla="*/ 802603 h 1316958"/>
                <a:gd name="connsiteX409" fmla="*/ 14873 w 245357"/>
                <a:gd name="connsiteY409" fmla="*/ 822543 h 1316958"/>
                <a:gd name="connsiteX410" fmla="*/ 12395 w 245357"/>
                <a:gd name="connsiteY410" fmla="*/ 826282 h 1316958"/>
                <a:gd name="connsiteX411" fmla="*/ 16113 w 245357"/>
                <a:gd name="connsiteY411" fmla="*/ 856193 h 1316958"/>
                <a:gd name="connsiteX412" fmla="*/ 14873 w 245357"/>
                <a:gd name="connsiteY412" fmla="*/ 859932 h 1316958"/>
                <a:gd name="connsiteX413" fmla="*/ 14873 w 245357"/>
                <a:gd name="connsiteY413" fmla="*/ 878626 h 1316958"/>
                <a:gd name="connsiteX414" fmla="*/ 14873 w 245357"/>
                <a:gd name="connsiteY414" fmla="*/ 924738 h 1316958"/>
                <a:gd name="connsiteX415" fmla="*/ 16113 w 245357"/>
                <a:gd name="connsiteY415" fmla="*/ 922245 h 1316958"/>
                <a:gd name="connsiteX416" fmla="*/ 17352 w 245357"/>
                <a:gd name="connsiteY416" fmla="*/ 1026933 h 1316958"/>
                <a:gd name="connsiteX417" fmla="*/ 17352 w 245357"/>
                <a:gd name="connsiteY417" fmla="*/ 1040642 h 1316958"/>
                <a:gd name="connsiteX418" fmla="*/ 14873 w 245357"/>
                <a:gd name="connsiteY418" fmla="*/ 1051858 h 1316958"/>
                <a:gd name="connsiteX419" fmla="*/ 16113 w 245357"/>
                <a:gd name="connsiteY419" fmla="*/ 1055597 h 1316958"/>
                <a:gd name="connsiteX420" fmla="*/ 16113 w 245357"/>
                <a:gd name="connsiteY420" fmla="*/ 1058090 h 1316958"/>
                <a:gd name="connsiteX421" fmla="*/ 17352 w 245357"/>
                <a:gd name="connsiteY421" fmla="*/ 1066814 h 1316958"/>
                <a:gd name="connsiteX422" fmla="*/ 13634 w 245357"/>
                <a:gd name="connsiteY422" fmla="*/ 1129128 h 1316958"/>
                <a:gd name="connsiteX423" fmla="*/ 16113 w 245357"/>
                <a:gd name="connsiteY423" fmla="*/ 1115418 h 1316958"/>
                <a:gd name="connsiteX424" fmla="*/ 14873 w 245357"/>
                <a:gd name="connsiteY424" fmla="*/ 1127881 h 1316958"/>
                <a:gd name="connsiteX425" fmla="*/ 16113 w 245357"/>
                <a:gd name="connsiteY425" fmla="*/ 1125389 h 1316958"/>
                <a:gd name="connsiteX426" fmla="*/ 14888 w 245357"/>
                <a:gd name="connsiteY426" fmla="*/ 1206675 h 1316958"/>
                <a:gd name="connsiteX427" fmla="*/ 14873 w 245357"/>
                <a:gd name="connsiteY427" fmla="*/ 1206397 h 1316958"/>
                <a:gd name="connsiteX428" fmla="*/ 14873 w 245357"/>
                <a:gd name="connsiteY428" fmla="*/ 1207643 h 1316958"/>
                <a:gd name="connsiteX429" fmla="*/ 14888 w 245357"/>
                <a:gd name="connsiteY429" fmla="*/ 1206675 h 1316958"/>
                <a:gd name="connsiteX430" fmla="*/ 16113 w 245357"/>
                <a:gd name="connsiteY430" fmla="*/ 1230076 h 1316958"/>
                <a:gd name="connsiteX431" fmla="*/ 14873 w 245357"/>
                <a:gd name="connsiteY431" fmla="*/ 1227583 h 1316958"/>
                <a:gd name="connsiteX432" fmla="*/ 14873 w 245357"/>
                <a:gd name="connsiteY432" fmla="*/ 1281173 h 1316958"/>
                <a:gd name="connsiteX433" fmla="*/ 6197 w 245357"/>
                <a:gd name="connsiteY433" fmla="*/ 1294882 h 1316958"/>
                <a:gd name="connsiteX434" fmla="*/ 6197 w 245357"/>
                <a:gd name="connsiteY434" fmla="*/ 1302360 h 1316958"/>
                <a:gd name="connsiteX435" fmla="*/ 3718 w 245357"/>
                <a:gd name="connsiteY435" fmla="*/ 1272449 h 1316958"/>
                <a:gd name="connsiteX436" fmla="*/ 6197 w 245357"/>
                <a:gd name="connsiteY436" fmla="*/ 1246278 h 1316958"/>
                <a:gd name="connsiteX437" fmla="*/ 3718 w 245357"/>
                <a:gd name="connsiteY437" fmla="*/ 1246278 h 1316958"/>
                <a:gd name="connsiteX438" fmla="*/ 2479 w 245357"/>
                <a:gd name="connsiteY438" fmla="*/ 1242539 h 1316958"/>
                <a:gd name="connsiteX439" fmla="*/ 4958 w 245357"/>
                <a:gd name="connsiteY439" fmla="*/ 1054351 h 1316958"/>
                <a:gd name="connsiteX440" fmla="*/ 3718 w 245357"/>
                <a:gd name="connsiteY440" fmla="*/ 1054351 h 1316958"/>
                <a:gd name="connsiteX441" fmla="*/ 2479 w 245357"/>
                <a:gd name="connsiteY441" fmla="*/ 1038149 h 1316958"/>
                <a:gd name="connsiteX442" fmla="*/ 6197 w 245357"/>
                <a:gd name="connsiteY442" fmla="*/ 1020701 h 1316958"/>
                <a:gd name="connsiteX443" fmla="*/ 3718 w 245357"/>
                <a:gd name="connsiteY443" fmla="*/ 1018209 h 1316958"/>
                <a:gd name="connsiteX444" fmla="*/ 3718 w 245357"/>
                <a:gd name="connsiteY444" fmla="*/ 932216 h 1316958"/>
                <a:gd name="connsiteX445" fmla="*/ 6197 w 245357"/>
                <a:gd name="connsiteY445" fmla="*/ 922245 h 1316958"/>
                <a:gd name="connsiteX446" fmla="*/ 2479 w 245357"/>
                <a:gd name="connsiteY446" fmla="*/ 899813 h 1316958"/>
                <a:gd name="connsiteX447" fmla="*/ 8676 w 245357"/>
                <a:gd name="connsiteY447" fmla="*/ 867409 h 1316958"/>
                <a:gd name="connsiteX448" fmla="*/ 6197 w 245357"/>
                <a:gd name="connsiteY448" fmla="*/ 859932 h 1316958"/>
                <a:gd name="connsiteX449" fmla="*/ 3718 w 245357"/>
                <a:gd name="connsiteY449" fmla="*/ 821297 h 1316958"/>
                <a:gd name="connsiteX450" fmla="*/ 6197 w 245357"/>
                <a:gd name="connsiteY450" fmla="*/ 740289 h 1316958"/>
                <a:gd name="connsiteX451" fmla="*/ 4958 w 245357"/>
                <a:gd name="connsiteY451" fmla="*/ 730319 h 1316958"/>
                <a:gd name="connsiteX452" fmla="*/ 2479 w 245357"/>
                <a:gd name="connsiteY452" fmla="*/ 737796 h 1316958"/>
                <a:gd name="connsiteX453" fmla="*/ 2479 w 245357"/>
                <a:gd name="connsiteY453" fmla="*/ 719102 h 1316958"/>
                <a:gd name="connsiteX454" fmla="*/ 2479 w 245357"/>
                <a:gd name="connsiteY454" fmla="*/ 714117 h 1316958"/>
                <a:gd name="connsiteX455" fmla="*/ 3718 w 245357"/>
                <a:gd name="connsiteY455" fmla="*/ 705393 h 1316958"/>
                <a:gd name="connsiteX456" fmla="*/ 2479 w 245357"/>
                <a:gd name="connsiteY456" fmla="*/ 684207 h 1316958"/>
                <a:gd name="connsiteX457" fmla="*/ 2479 w 245357"/>
                <a:gd name="connsiteY457" fmla="*/ 677975 h 1316958"/>
                <a:gd name="connsiteX458" fmla="*/ 4958 w 245357"/>
                <a:gd name="connsiteY458" fmla="*/ 679221 h 1316958"/>
                <a:gd name="connsiteX459" fmla="*/ 3718 w 245357"/>
                <a:gd name="connsiteY459" fmla="*/ 660527 h 1316958"/>
                <a:gd name="connsiteX460" fmla="*/ 4958 w 245357"/>
                <a:gd name="connsiteY460" fmla="*/ 666759 h 1316958"/>
                <a:gd name="connsiteX461" fmla="*/ 4958 w 245357"/>
                <a:gd name="connsiteY461" fmla="*/ 650557 h 1316958"/>
                <a:gd name="connsiteX462" fmla="*/ 2479 w 245357"/>
                <a:gd name="connsiteY462" fmla="*/ 655542 h 1316958"/>
                <a:gd name="connsiteX463" fmla="*/ 4958 w 245357"/>
                <a:gd name="connsiteY463" fmla="*/ 518452 h 1316958"/>
                <a:gd name="connsiteX464" fmla="*/ 5887 w 245357"/>
                <a:gd name="connsiteY464" fmla="*/ 502094 h 1316958"/>
                <a:gd name="connsiteX465" fmla="*/ 8251 w 245357"/>
                <a:gd name="connsiteY465" fmla="*/ 490606 h 1316958"/>
                <a:gd name="connsiteX466" fmla="*/ 9141 w 245357"/>
                <a:gd name="connsiteY466" fmla="*/ 491501 h 1316958"/>
                <a:gd name="connsiteX467" fmla="*/ 9916 w 245357"/>
                <a:gd name="connsiteY467" fmla="*/ 477324 h 1316958"/>
                <a:gd name="connsiteX468" fmla="*/ 6197 w 245357"/>
                <a:gd name="connsiteY468" fmla="*/ 483556 h 1316958"/>
                <a:gd name="connsiteX469" fmla="*/ 4958 w 245357"/>
                <a:gd name="connsiteY469" fmla="*/ 464862 h 1316958"/>
                <a:gd name="connsiteX470" fmla="*/ 3718 w 245357"/>
                <a:gd name="connsiteY470" fmla="*/ 386346 h 1316958"/>
                <a:gd name="connsiteX471" fmla="*/ 3718 w 245357"/>
                <a:gd name="connsiteY471" fmla="*/ 390085 h 1316958"/>
                <a:gd name="connsiteX472" fmla="*/ 3718 w 245357"/>
                <a:gd name="connsiteY472" fmla="*/ 327771 h 1316958"/>
                <a:gd name="connsiteX473" fmla="*/ 6197 w 245357"/>
                <a:gd name="connsiteY473" fmla="*/ 325279 h 1316958"/>
                <a:gd name="connsiteX474" fmla="*/ 3718 w 245357"/>
                <a:gd name="connsiteY474" fmla="*/ 275428 h 1316958"/>
                <a:gd name="connsiteX475" fmla="*/ 6197 w 245357"/>
                <a:gd name="connsiteY475" fmla="*/ 274181 h 1316958"/>
                <a:gd name="connsiteX476" fmla="*/ 3718 w 245357"/>
                <a:gd name="connsiteY476" fmla="*/ 245517 h 1316958"/>
                <a:gd name="connsiteX477" fmla="*/ 3718 w 245357"/>
                <a:gd name="connsiteY477" fmla="*/ 218098 h 1316958"/>
                <a:gd name="connsiteX478" fmla="*/ 6197 w 245357"/>
                <a:gd name="connsiteY478" fmla="*/ 162016 h 1316958"/>
                <a:gd name="connsiteX479" fmla="*/ 3718 w 245357"/>
                <a:gd name="connsiteY479" fmla="*/ 128366 h 1316958"/>
                <a:gd name="connsiteX480" fmla="*/ 3718 w 245357"/>
                <a:gd name="connsiteY480" fmla="*/ 125874 h 1316958"/>
                <a:gd name="connsiteX481" fmla="*/ 4958 w 245357"/>
                <a:gd name="connsiteY481" fmla="*/ 83500 h 1316958"/>
                <a:gd name="connsiteX482" fmla="*/ 2479 w 245357"/>
                <a:gd name="connsiteY482" fmla="*/ 83500 h 1316958"/>
                <a:gd name="connsiteX483" fmla="*/ 1239 w 245357"/>
                <a:gd name="connsiteY483" fmla="*/ 36142 h 1316958"/>
                <a:gd name="connsiteX484" fmla="*/ 3718 w 245357"/>
                <a:gd name="connsiteY484" fmla="*/ 29910 h 1316958"/>
                <a:gd name="connsiteX485" fmla="*/ 2479 w 245357"/>
                <a:gd name="connsiteY485" fmla="*/ 21186 h 1316958"/>
                <a:gd name="connsiteX486" fmla="*/ 1239 w 245357"/>
                <a:gd name="connsiteY486" fmla="*/ 19940 h 1316958"/>
                <a:gd name="connsiteX487" fmla="*/ 1239 w 245357"/>
                <a:gd name="connsiteY487" fmla="*/ 3739 h 1316958"/>
                <a:gd name="connsiteX488" fmla="*/ 2479 w 245357"/>
                <a:gd name="connsiteY488" fmla="*/ 12463 h 1316958"/>
                <a:gd name="connsiteX489" fmla="*/ 3718 w 245357"/>
                <a:gd name="connsiteY489" fmla="*/ 1246 h 1316958"/>
                <a:gd name="connsiteX490" fmla="*/ 22310 w 245357"/>
                <a:gd name="connsiteY490" fmla="*/ 3739 h 1316958"/>
                <a:gd name="connsiteX491" fmla="*/ 28507 w 245357"/>
                <a:gd name="connsiteY491" fmla="*/ 3739 h 1316958"/>
                <a:gd name="connsiteX492" fmla="*/ 66931 w 245357"/>
                <a:gd name="connsiteY492" fmla="*/ 3739 h 1316958"/>
                <a:gd name="connsiteX493" fmla="*/ 65691 w 245357"/>
                <a:gd name="connsiteY493" fmla="*/ 2492 h 1316958"/>
                <a:gd name="connsiteX494" fmla="*/ 102875 w 245357"/>
                <a:gd name="connsiteY494" fmla="*/ 3739 h 1316958"/>
                <a:gd name="connsiteX495" fmla="*/ 101635 w 245357"/>
                <a:gd name="connsiteY495" fmla="*/ 3739 h 1316958"/>
                <a:gd name="connsiteX496" fmla="*/ 125185 w 245357"/>
                <a:gd name="connsiteY496" fmla="*/ 3739 h 1316958"/>
                <a:gd name="connsiteX497" fmla="*/ 121467 w 245357"/>
                <a:gd name="connsiteY497" fmla="*/ 2492 h 1316958"/>
                <a:gd name="connsiteX498" fmla="*/ 152453 w 245357"/>
                <a:gd name="connsiteY498" fmla="*/ 2492 h 1316958"/>
                <a:gd name="connsiteX499" fmla="*/ 162369 w 245357"/>
                <a:gd name="connsiteY499" fmla="*/ 2492 h 1316958"/>
                <a:gd name="connsiteX500" fmla="*/ 203271 w 245357"/>
                <a:gd name="connsiteY500" fmla="*/ 2492 h 1316958"/>
                <a:gd name="connsiteX501" fmla="*/ 200792 w 245357"/>
                <a:gd name="connsiteY501" fmla="*/ 3739 h 1316958"/>
                <a:gd name="connsiteX502" fmla="*/ 210708 w 245357"/>
                <a:gd name="connsiteY502" fmla="*/ 2492 h 1316958"/>
                <a:gd name="connsiteX503" fmla="*/ 215665 w 245357"/>
                <a:gd name="connsiteY503" fmla="*/ 2492 h 1316958"/>
                <a:gd name="connsiteX504" fmla="*/ 223102 w 245357"/>
                <a:gd name="connsiteY504" fmla="*/ 3739 h 1316958"/>
                <a:gd name="connsiteX505" fmla="*/ 236736 w 245357"/>
                <a:gd name="connsiteY505" fmla="*/ 0 h 131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245357" h="1316958">
                  <a:moveTo>
                    <a:pt x="2748" y="1307345"/>
                  </a:moveTo>
                  <a:cubicBezTo>
                    <a:pt x="2748" y="1308718"/>
                    <a:pt x="2748" y="1314211"/>
                    <a:pt x="2748" y="1316958"/>
                  </a:cubicBezTo>
                  <a:lnTo>
                    <a:pt x="0" y="1310092"/>
                  </a:lnTo>
                  <a:close/>
                  <a:moveTo>
                    <a:pt x="2748" y="1290864"/>
                  </a:moveTo>
                  <a:lnTo>
                    <a:pt x="2748" y="1293611"/>
                  </a:lnTo>
                  <a:lnTo>
                    <a:pt x="0" y="1300477"/>
                  </a:lnTo>
                  <a:close/>
                  <a:moveTo>
                    <a:pt x="236207" y="1235934"/>
                  </a:moveTo>
                  <a:lnTo>
                    <a:pt x="238952" y="1245700"/>
                  </a:lnTo>
                  <a:lnTo>
                    <a:pt x="236207" y="1245700"/>
                  </a:lnTo>
                  <a:close/>
                  <a:moveTo>
                    <a:pt x="232906" y="1181000"/>
                  </a:moveTo>
                  <a:cubicBezTo>
                    <a:pt x="232906" y="1191340"/>
                    <a:pt x="234005" y="1209435"/>
                    <a:pt x="235104" y="1223652"/>
                  </a:cubicBezTo>
                  <a:lnTo>
                    <a:pt x="232906" y="1218482"/>
                  </a:lnTo>
                  <a:lnTo>
                    <a:pt x="232906" y="1217189"/>
                  </a:lnTo>
                  <a:cubicBezTo>
                    <a:pt x="234005" y="1204265"/>
                    <a:pt x="230708" y="1187463"/>
                    <a:pt x="232906" y="1181000"/>
                  </a:cubicBezTo>
                  <a:close/>
                  <a:moveTo>
                    <a:pt x="230708" y="1175512"/>
                  </a:moveTo>
                  <a:cubicBezTo>
                    <a:pt x="233456" y="1175512"/>
                    <a:pt x="230708" y="1183502"/>
                    <a:pt x="230708" y="1185500"/>
                  </a:cubicBezTo>
                  <a:lnTo>
                    <a:pt x="230708" y="1180506"/>
                  </a:lnTo>
                  <a:close/>
                  <a:moveTo>
                    <a:pt x="241694" y="1116654"/>
                  </a:moveTo>
                  <a:cubicBezTo>
                    <a:pt x="241694" y="1111946"/>
                    <a:pt x="244442" y="1109592"/>
                    <a:pt x="244442" y="1119008"/>
                  </a:cubicBezTo>
                  <a:cubicBezTo>
                    <a:pt x="244442" y="1116654"/>
                    <a:pt x="244442" y="1123715"/>
                    <a:pt x="241694" y="1124892"/>
                  </a:cubicBezTo>
                  <a:close/>
                  <a:moveTo>
                    <a:pt x="238952" y="1115087"/>
                  </a:moveTo>
                  <a:lnTo>
                    <a:pt x="238952" y="1119970"/>
                  </a:lnTo>
                  <a:cubicBezTo>
                    <a:pt x="236207" y="1116308"/>
                    <a:pt x="238952" y="1116308"/>
                    <a:pt x="238952" y="1115087"/>
                  </a:cubicBezTo>
                  <a:close/>
                  <a:moveTo>
                    <a:pt x="236207" y="1104097"/>
                  </a:moveTo>
                  <a:lnTo>
                    <a:pt x="238952" y="1124777"/>
                  </a:lnTo>
                  <a:lnTo>
                    <a:pt x="236207" y="1107975"/>
                  </a:lnTo>
                  <a:close/>
                  <a:moveTo>
                    <a:pt x="239868" y="1065651"/>
                  </a:moveTo>
                  <a:cubicBezTo>
                    <a:pt x="238037" y="1065651"/>
                    <a:pt x="238037" y="1072975"/>
                    <a:pt x="238037" y="1075417"/>
                  </a:cubicBezTo>
                  <a:lnTo>
                    <a:pt x="236207" y="1069313"/>
                  </a:lnTo>
                  <a:cubicBezTo>
                    <a:pt x="238037" y="1068093"/>
                    <a:pt x="238037" y="1065651"/>
                    <a:pt x="239868" y="1065651"/>
                  </a:cubicBezTo>
                  <a:close/>
                  <a:moveTo>
                    <a:pt x="230708" y="1064772"/>
                  </a:moveTo>
                  <a:cubicBezTo>
                    <a:pt x="232082" y="1064772"/>
                    <a:pt x="232082" y="1068727"/>
                    <a:pt x="232082" y="1064772"/>
                  </a:cubicBezTo>
                  <a:lnTo>
                    <a:pt x="232082" y="1066091"/>
                  </a:lnTo>
                  <a:cubicBezTo>
                    <a:pt x="232082" y="1075319"/>
                    <a:pt x="232082" y="1067409"/>
                    <a:pt x="230708" y="1064772"/>
                  </a:cubicBezTo>
                  <a:close/>
                  <a:moveTo>
                    <a:pt x="234829" y="1046316"/>
                  </a:moveTo>
                  <a:cubicBezTo>
                    <a:pt x="234829" y="1043679"/>
                    <a:pt x="233456" y="1055544"/>
                    <a:pt x="232082" y="1064772"/>
                  </a:cubicBezTo>
                  <a:cubicBezTo>
                    <a:pt x="232082" y="1059499"/>
                    <a:pt x="232082" y="1058181"/>
                    <a:pt x="232082" y="1055544"/>
                  </a:cubicBezTo>
                  <a:cubicBezTo>
                    <a:pt x="232082" y="1050271"/>
                    <a:pt x="234829" y="1047634"/>
                    <a:pt x="234829" y="1046316"/>
                  </a:cubicBezTo>
                  <a:close/>
                  <a:moveTo>
                    <a:pt x="238952" y="1032693"/>
                  </a:moveTo>
                  <a:cubicBezTo>
                    <a:pt x="238952" y="1039559"/>
                    <a:pt x="236207" y="1040933"/>
                    <a:pt x="236207" y="1042306"/>
                  </a:cubicBezTo>
                  <a:cubicBezTo>
                    <a:pt x="236207" y="1039559"/>
                    <a:pt x="236207" y="1039559"/>
                    <a:pt x="236207" y="1036813"/>
                  </a:cubicBezTo>
                  <a:close/>
                  <a:moveTo>
                    <a:pt x="241694" y="1021707"/>
                  </a:moveTo>
                  <a:lnTo>
                    <a:pt x="243526" y="1026590"/>
                  </a:lnTo>
                  <a:lnTo>
                    <a:pt x="245357" y="1031473"/>
                  </a:lnTo>
                  <a:close/>
                  <a:moveTo>
                    <a:pt x="238952" y="995239"/>
                  </a:moveTo>
                  <a:cubicBezTo>
                    <a:pt x="238952" y="998235"/>
                    <a:pt x="238952" y="1001231"/>
                    <a:pt x="238952" y="1004228"/>
                  </a:cubicBezTo>
                  <a:cubicBezTo>
                    <a:pt x="236207" y="1002230"/>
                    <a:pt x="236207" y="999234"/>
                    <a:pt x="236207" y="996238"/>
                  </a:cubicBezTo>
                  <a:cubicBezTo>
                    <a:pt x="236207" y="994240"/>
                    <a:pt x="236207" y="994240"/>
                    <a:pt x="238952" y="995239"/>
                  </a:cubicBezTo>
                  <a:close/>
                  <a:moveTo>
                    <a:pt x="232540" y="994240"/>
                  </a:moveTo>
                  <a:lnTo>
                    <a:pt x="234371" y="1009623"/>
                  </a:lnTo>
                  <a:cubicBezTo>
                    <a:pt x="234371" y="1007425"/>
                    <a:pt x="232540" y="1009623"/>
                    <a:pt x="232540" y="1001931"/>
                  </a:cubicBezTo>
                  <a:lnTo>
                    <a:pt x="230708" y="1001931"/>
                  </a:lnTo>
                  <a:close/>
                  <a:moveTo>
                    <a:pt x="243526" y="983250"/>
                  </a:moveTo>
                  <a:cubicBezTo>
                    <a:pt x="245357" y="990117"/>
                    <a:pt x="245357" y="995610"/>
                    <a:pt x="245357" y="1002477"/>
                  </a:cubicBezTo>
                  <a:cubicBezTo>
                    <a:pt x="245357" y="998357"/>
                    <a:pt x="245357" y="1009344"/>
                    <a:pt x="241694" y="1005224"/>
                  </a:cubicBezTo>
                  <a:cubicBezTo>
                    <a:pt x="243526" y="995610"/>
                    <a:pt x="245357" y="990117"/>
                    <a:pt x="243526" y="983250"/>
                  </a:cubicBezTo>
                  <a:close/>
                  <a:moveTo>
                    <a:pt x="236207" y="956575"/>
                  </a:moveTo>
                  <a:cubicBezTo>
                    <a:pt x="237580" y="950690"/>
                    <a:pt x="238952" y="960106"/>
                    <a:pt x="240325" y="962460"/>
                  </a:cubicBezTo>
                  <a:lnTo>
                    <a:pt x="240325" y="963637"/>
                  </a:lnTo>
                  <a:cubicBezTo>
                    <a:pt x="238952" y="976585"/>
                    <a:pt x="237580" y="953044"/>
                    <a:pt x="238952" y="971877"/>
                  </a:cubicBezTo>
                  <a:cubicBezTo>
                    <a:pt x="237580" y="963637"/>
                    <a:pt x="236207" y="968346"/>
                    <a:pt x="236207" y="956575"/>
                  </a:cubicBezTo>
                  <a:close/>
                  <a:moveTo>
                    <a:pt x="230712" y="893676"/>
                  </a:moveTo>
                  <a:cubicBezTo>
                    <a:pt x="233458" y="889873"/>
                    <a:pt x="233458" y="913957"/>
                    <a:pt x="236205" y="907620"/>
                  </a:cubicBezTo>
                  <a:cubicBezTo>
                    <a:pt x="234832" y="913957"/>
                    <a:pt x="233458" y="912690"/>
                    <a:pt x="234832" y="926633"/>
                  </a:cubicBezTo>
                  <a:cubicBezTo>
                    <a:pt x="235518" y="931070"/>
                    <a:pt x="235862" y="928218"/>
                    <a:pt x="236205" y="923781"/>
                  </a:cubicBezTo>
                  <a:lnTo>
                    <a:pt x="236207" y="923763"/>
                  </a:lnTo>
                  <a:lnTo>
                    <a:pt x="236207" y="922832"/>
                  </a:lnTo>
                  <a:lnTo>
                    <a:pt x="236281" y="923093"/>
                  </a:lnTo>
                  <a:lnTo>
                    <a:pt x="236594" y="920279"/>
                  </a:lnTo>
                  <a:lnTo>
                    <a:pt x="236207" y="920086"/>
                  </a:lnTo>
                  <a:lnTo>
                    <a:pt x="236207" y="911846"/>
                  </a:lnTo>
                  <a:lnTo>
                    <a:pt x="237160" y="915184"/>
                  </a:lnTo>
                  <a:lnTo>
                    <a:pt x="237578" y="911422"/>
                  </a:lnTo>
                  <a:cubicBezTo>
                    <a:pt x="238952" y="921563"/>
                    <a:pt x="238952" y="921563"/>
                    <a:pt x="240325" y="922831"/>
                  </a:cubicBezTo>
                  <a:lnTo>
                    <a:pt x="237644" y="927863"/>
                  </a:lnTo>
                  <a:lnTo>
                    <a:pt x="238952" y="932445"/>
                  </a:lnTo>
                  <a:cubicBezTo>
                    <a:pt x="236207" y="939311"/>
                    <a:pt x="236207" y="943430"/>
                    <a:pt x="236207" y="948923"/>
                  </a:cubicBezTo>
                  <a:lnTo>
                    <a:pt x="236207" y="946177"/>
                  </a:lnTo>
                  <a:lnTo>
                    <a:pt x="236207" y="944803"/>
                  </a:lnTo>
                  <a:lnTo>
                    <a:pt x="236207" y="930559"/>
                  </a:lnTo>
                  <a:lnTo>
                    <a:pt x="235175" y="932496"/>
                  </a:lnTo>
                  <a:cubicBezTo>
                    <a:pt x="233458" y="933922"/>
                    <a:pt x="232085" y="932971"/>
                    <a:pt x="232085" y="927901"/>
                  </a:cubicBezTo>
                  <a:cubicBezTo>
                    <a:pt x="233458" y="917760"/>
                    <a:pt x="232085" y="905084"/>
                    <a:pt x="230712" y="903817"/>
                  </a:cubicBezTo>
                  <a:cubicBezTo>
                    <a:pt x="230712" y="901282"/>
                    <a:pt x="232085" y="906352"/>
                    <a:pt x="232085" y="905084"/>
                  </a:cubicBezTo>
                  <a:close/>
                  <a:moveTo>
                    <a:pt x="236207" y="889873"/>
                  </a:moveTo>
                  <a:lnTo>
                    <a:pt x="238952" y="894449"/>
                  </a:lnTo>
                  <a:lnTo>
                    <a:pt x="236207" y="893534"/>
                  </a:lnTo>
                  <a:lnTo>
                    <a:pt x="236207" y="892226"/>
                  </a:lnTo>
                  <a:close/>
                  <a:moveTo>
                    <a:pt x="230708" y="867901"/>
                  </a:moveTo>
                  <a:lnTo>
                    <a:pt x="233456" y="870647"/>
                  </a:lnTo>
                  <a:lnTo>
                    <a:pt x="230708" y="872477"/>
                  </a:lnTo>
                  <a:close/>
                  <a:moveTo>
                    <a:pt x="238952" y="845929"/>
                  </a:moveTo>
                  <a:lnTo>
                    <a:pt x="238952" y="855542"/>
                  </a:lnTo>
                  <a:cubicBezTo>
                    <a:pt x="238952" y="852795"/>
                    <a:pt x="238952" y="855542"/>
                    <a:pt x="236207" y="855542"/>
                  </a:cubicBezTo>
                  <a:cubicBezTo>
                    <a:pt x="238952" y="852795"/>
                    <a:pt x="238952" y="850049"/>
                    <a:pt x="238952" y="845929"/>
                  </a:cubicBezTo>
                  <a:close/>
                  <a:moveTo>
                    <a:pt x="236207" y="801985"/>
                  </a:moveTo>
                  <a:cubicBezTo>
                    <a:pt x="236207" y="807478"/>
                    <a:pt x="236207" y="808851"/>
                    <a:pt x="238952" y="810225"/>
                  </a:cubicBezTo>
                  <a:cubicBezTo>
                    <a:pt x="236207" y="810225"/>
                    <a:pt x="236207" y="810225"/>
                    <a:pt x="236207" y="811598"/>
                  </a:cubicBezTo>
                  <a:cubicBezTo>
                    <a:pt x="236207" y="808851"/>
                    <a:pt x="236207" y="806105"/>
                    <a:pt x="236207" y="801985"/>
                  </a:cubicBezTo>
                  <a:close/>
                  <a:moveTo>
                    <a:pt x="238266" y="789496"/>
                  </a:moveTo>
                  <a:cubicBezTo>
                    <a:pt x="238952" y="793242"/>
                    <a:pt x="239638" y="798860"/>
                    <a:pt x="238952" y="796987"/>
                  </a:cubicBezTo>
                  <a:cubicBezTo>
                    <a:pt x="238952" y="795739"/>
                    <a:pt x="237580" y="795739"/>
                    <a:pt x="237580" y="793242"/>
                  </a:cubicBezTo>
                  <a:cubicBezTo>
                    <a:pt x="236893" y="783878"/>
                    <a:pt x="237580" y="785751"/>
                    <a:pt x="238266" y="789496"/>
                  </a:cubicBezTo>
                  <a:close/>
                  <a:moveTo>
                    <a:pt x="225221" y="725082"/>
                  </a:moveTo>
                  <a:lnTo>
                    <a:pt x="228882" y="725082"/>
                  </a:lnTo>
                  <a:cubicBezTo>
                    <a:pt x="228882" y="727279"/>
                    <a:pt x="228882" y="727279"/>
                    <a:pt x="227051" y="729475"/>
                  </a:cubicBezTo>
                  <a:close/>
                  <a:moveTo>
                    <a:pt x="225564" y="684939"/>
                  </a:moveTo>
                  <a:cubicBezTo>
                    <a:pt x="225907" y="687085"/>
                    <a:pt x="226594" y="691091"/>
                    <a:pt x="227966" y="691663"/>
                  </a:cubicBezTo>
                  <a:cubicBezTo>
                    <a:pt x="225221" y="701963"/>
                    <a:pt x="225221" y="691663"/>
                    <a:pt x="225221" y="689374"/>
                  </a:cubicBezTo>
                  <a:cubicBezTo>
                    <a:pt x="225221" y="682507"/>
                    <a:pt x="225221" y="682793"/>
                    <a:pt x="225564" y="684939"/>
                  </a:cubicBezTo>
                  <a:close/>
                  <a:moveTo>
                    <a:pt x="224342" y="659281"/>
                  </a:moveTo>
                  <a:cubicBezTo>
                    <a:pt x="226821" y="650557"/>
                    <a:pt x="224342" y="676729"/>
                    <a:pt x="226821" y="664266"/>
                  </a:cubicBezTo>
                  <a:lnTo>
                    <a:pt x="226821" y="684207"/>
                  </a:lnTo>
                  <a:cubicBezTo>
                    <a:pt x="225581" y="675483"/>
                    <a:pt x="224342" y="660527"/>
                    <a:pt x="224342" y="659281"/>
                  </a:cubicBezTo>
                  <a:close/>
                  <a:moveTo>
                    <a:pt x="238952" y="653671"/>
                  </a:moveTo>
                  <a:cubicBezTo>
                    <a:pt x="238952" y="657475"/>
                    <a:pt x="238952" y="662546"/>
                    <a:pt x="238952" y="668884"/>
                  </a:cubicBezTo>
                  <a:cubicBezTo>
                    <a:pt x="236207" y="667617"/>
                    <a:pt x="238952" y="661278"/>
                    <a:pt x="238952" y="653671"/>
                  </a:cubicBezTo>
                  <a:close/>
                  <a:moveTo>
                    <a:pt x="8676" y="488541"/>
                  </a:moveTo>
                  <a:lnTo>
                    <a:pt x="8251" y="490606"/>
                  </a:lnTo>
                  <a:lnTo>
                    <a:pt x="7437" y="489787"/>
                  </a:lnTo>
                  <a:close/>
                  <a:moveTo>
                    <a:pt x="236207" y="345037"/>
                  </a:moveTo>
                  <a:lnTo>
                    <a:pt x="235497" y="346465"/>
                  </a:lnTo>
                  <a:lnTo>
                    <a:pt x="236207" y="355749"/>
                  </a:lnTo>
                  <a:close/>
                  <a:moveTo>
                    <a:pt x="221096" y="344689"/>
                  </a:moveTo>
                  <a:cubicBezTo>
                    <a:pt x="223843" y="340569"/>
                    <a:pt x="222470" y="344689"/>
                    <a:pt x="223843" y="354301"/>
                  </a:cubicBezTo>
                  <a:cubicBezTo>
                    <a:pt x="222470" y="351555"/>
                    <a:pt x="222470" y="366660"/>
                    <a:pt x="222470" y="362540"/>
                  </a:cubicBezTo>
                  <a:cubicBezTo>
                    <a:pt x="223843" y="348808"/>
                    <a:pt x="219722" y="359794"/>
                    <a:pt x="221096" y="344689"/>
                  </a:cubicBezTo>
                  <a:close/>
                  <a:moveTo>
                    <a:pt x="25636" y="241691"/>
                  </a:moveTo>
                  <a:cubicBezTo>
                    <a:pt x="25636" y="246399"/>
                    <a:pt x="25636" y="251107"/>
                    <a:pt x="25636" y="254637"/>
                  </a:cubicBezTo>
                  <a:cubicBezTo>
                    <a:pt x="21973" y="256991"/>
                    <a:pt x="25636" y="251107"/>
                    <a:pt x="25636" y="241691"/>
                  </a:cubicBezTo>
                  <a:close/>
                  <a:moveTo>
                    <a:pt x="223102" y="144568"/>
                  </a:moveTo>
                  <a:lnTo>
                    <a:pt x="223127" y="146639"/>
                  </a:lnTo>
                  <a:lnTo>
                    <a:pt x="223102" y="147060"/>
                  </a:lnTo>
                  <a:close/>
                  <a:moveTo>
                    <a:pt x="224007" y="69991"/>
                  </a:moveTo>
                  <a:lnTo>
                    <a:pt x="224342" y="73530"/>
                  </a:lnTo>
                  <a:lnTo>
                    <a:pt x="224160" y="74447"/>
                  </a:lnTo>
                  <a:close/>
                  <a:moveTo>
                    <a:pt x="223102" y="43619"/>
                  </a:moveTo>
                  <a:lnTo>
                    <a:pt x="224007" y="69991"/>
                  </a:lnTo>
                  <a:lnTo>
                    <a:pt x="221863" y="47358"/>
                  </a:lnTo>
                  <a:cubicBezTo>
                    <a:pt x="223102" y="48605"/>
                    <a:pt x="223102" y="51097"/>
                    <a:pt x="223102" y="43619"/>
                  </a:cubicBezTo>
                  <a:close/>
                  <a:moveTo>
                    <a:pt x="21973" y="21972"/>
                  </a:moveTo>
                  <a:lnTo>
                    <a:pt x="24720" y="23345"/>
                  </a:lnTo>
                  <a:lnTo>
                    <a:pt x="21973" y="31585"/>
                  </a:lnTo>
                  <a:cubicBezTo>
                    <a:pt x="21973" y="26092"/>
                    <a:pt x="21973" y="24718"/>
                    <a:pt x="21973" y="21972"/>
                  </a:cubicBezTo>
                  <a:close/>
                  <a:moveTo>
                    <a:pt x="236736" y="0"/>
                  </a:moveTo>
                  <a:cubicBezTo>
                    <a:pt x="236736" y="1246"/>
                    <a:pt x="236736" y="4985"/>
                    <a:pt x="237976" y="8724"/>
                  </a:cubicBezTo>
                  <a:lnTo>
                    <a:pt x="237976" y="19940"/>
                  </a:lnTo>
                  <a:cubicBezTo>
                    <a:pt x="237976" y="18694"/>
                    <a:pt x="236736" y="17448"/>
                    <a:pt x="236736" y="16201"/>
                  </a:cubicBezTo>
                  <a:lnTo>
                    <a:pt x="236736" y="23679"/>
                  </a:lnTo>
                  <a:cubicBezTo>
                    <a:pt x="236736" y="26172"/>
                    <a:pt x="236736" y="19940"/>
                    <a:pt x="235497" y="22433"/>
                  </a:cubicBezTo>
                  <a:cubicBezTo>
                    <a:pt x="237976" y="34896"/>
                    <a:pt x="235497" y="44866"/>
                    <a:pt x="236736" y="62314"/>
                  </a:cubicBezTo>
                  <a:cubicBezTo>
                    <a:pt x="235497" y="57329"/>
                    <a:pt x="235497" y="62314"/>
                    <a:pt x="234257" y="63560"/>
                  </a:cubicBezTo>
                  <a:cubicBezTo>
                    <a:pt x="236736" y="64806"/>
                    <a:pt x="231778" y="88485"/>
                    <a:pt x="235497" y="82254"/>
                  </a:cubicBezTo>
                  <a:cubicBezTo>
                    <a:pt x="233018" y="118396"/>
                    <a:pt x="235497" y="173232"/>
                    <a:pt x="233018" y="188188"/>
                  </a:cubicBezTo>
                  <a:lnTo>
                    <a:pt x="233018" y="206882"/>
                  </a:lnTo>
                  <a:cubicBezTo>
                    <a:pt x="235497" y="224330"/>
                    <a:pt x="233018" y="220591"/>
                    <a:pt x="235497" y="240531"/>
                  </a:cubicBezTo>
                  <a:cubicBezTo>
                    <a:pt x="234257" y="233054"/>
                    <a:pt x="233018" y="235546"/>
                    <a:pt x="231778" y="245517"/>
                  </a:cubicBezTo>
                  <a:lnTo>
                    <a:pt x="235497" y="259226"/>
                  </a:lnTo>
                  <a:lnTo>
                    <a:pt x="233018" y="261718"/>
                  </a:lnTo>
                  <a:lnTo>
                    <a:pt x="233018" y="279166"/>
                  </a:lnTo>
                  <a:cubicBezTo>
                    <a:pt x="235497" y="282905"/>
                    <a:pt x="235497" y="307831"/>
                    <a:pt x="235497" y="311570"/>
                  </a:cubicBezTo>
                  <a:cubicBezTo>
                    <a:pt x="233018" y="317801"/>
                    <a:pt x="236736" y="329017"/>
                    <a:pt x="234257" y="332756"/>
                  </a:cubicBezTo>
                  <a:cubicBezTo>
                    <a:pt x="235497" y="335249"/>
                    <a:pt x="235497" y="337741"/>
                    <a:pt x="235497" y="341480"/>
                  </a:cubicBezTo>
                  <a:lnTo>
                    <a:pt x="236586" y="342576"/>
                  </a:lnTo>
                  <a:lnTo>
                    <a:pt x="238037" y="340565"/>
                  </a:lnTo>
                  <a:lnTo>
                    <a:pt x="236208" y="355765"/>
                  </a:lnTo>
                  <a:lnTo>
                    <a:pt x="236736" y="362667"/>
                  </a:lnTo>
                  <a:cubicBezTo>
                    <a:pt x="236736" y="363913"/>
                    <a:pt x="236736" y="365160"/>
                    <a:pt x="236736" y="365160"/>
                  </a:cubicBezTo>
                  <a:cubicBezTo>
                    <a:pt x="235497" y="365160"/>
                    <a:pt x="235497" y="365160"/>
                    <a:pt x="235497" y="363913"/>
                  </a:cubicBezTo>
                  <a:cubicBezTo>
                    <a:pt x="235497" y="367652"/>
                    <a:pt x="235497" y="371391"/>
                    <a:pt x="235497" y="376376"/>
                  </a:cubicBezTo>
                  <a:cubicBezTo>
                    <a:pt x="233018" y="396316"/>
                    <a:pt x="239215" y="421242"/>
                    <a:pt x="235497" y="443675"/>
                  </a:cubicBezTo>
                  <a:lnTo>
                    <a:pt x="235497" y="484802"/>
                  </a:lnTo>
                  <a:lnTo>
                    <a:pt x="236736" y="483556"/>
                  </a:lnTo>
                  <a:cubicBezTo>
                    <a:pt x="236736" y="497265"/>
                    <a:pt x="236736" y="508481"/>
                    <a:pt x="236736" y="518452"/>
                  </a:cubicBezTo>
                  <a:lnTo>
                    <a:pt x="237976" y="519698"/>
                  </a:lnTo>
                  <a:cubicBezTo>
                    <a:pt x="237976" y="535900"/>
                    <a:pt x="240455" y="570795"/>
                    <a:pt x="237976" y="580765"/>
                  </a:cubicBezTo>
                  <a:cubicBezTo>
                    <a:pt x="237976" y="584504"/>
                    <a:pt x="236736" y="603198"/>
                    <a:pt x="237976" y="611922"/>
                  </a:cubicBezTo>
                  <a:lnTo>
                    <a:pt x="236736" y="613169"/>
                  </a:lnTo>
                  <a:cubicBezTo>
                    <a:pt x="236736" y="625631"/>
                    <a:pt x="236736" y="633109"/>
                    <a:pt x="236736" y="640587"/>
                  </a:cubicBezTo>
                  <a:cubicBezTo>
                    <a:pt x="234257" y="665512"/>
                    <a:pt x="236736" y="686699"/>
                    <a:pt x="236736" y="707886"/>
                  </a:cubicBezTo>
                  <a:lnTo>
                    <a:pt x="236736" y="730319"/>
                  </a:lnTo>
                  <a:cubicBezTo>
                    <a:pt x="236736" y="724087"/>
                    <a:pt x="237976" y="734058"/>
                    <a:pt x="237976" y="741535"/>
                  </a:cubicBezTo>
                  <a:cubicBezTo>
                    <a:pt x="237976" y="747767"/>
                    <a:pt x="237976" y="758983"/>
                    <a:pt x="236736" y="767707"/>
                  </a:cubicBezTo>
                  <a:lnTo>
                    <a:pt x="236736" y="772692"/>
                  </a:lnTo>
                  <a:cubicBezTo>
                    <a:pt x="235497" y="771446"/>
                    <a:pt x="235497" y="768953"/>
                    <a:pt x="235497" y="763968"/>
                  </a:cubicBezTo>
                  <a:cubicBezTo>
                    <a:pt x="235497" y="765215"/>
                    <a:pt x="235497" y="767707"/>
                    <a:pt x="235497" y="772692"/>
                  </a:cubicBezTo>
                  <a:cubicBezTo>
                    <a:pt x="235497" y="773938"/>
                    <a:pt x="236736" y="773938"/>
                    <a:pt x="236736" y="772692"/>
                  </a:cubicBezTo>
                  <a:lnTo>
                    <a:pt x="236736" y="781416"/>
                  </a:lnTo>
                  <a:cubicBezTo>
                    <a:pt x="236736" y="765215"/>
                    <a:pt x="235497" y="781416"/>
                    <a:pt x="234257" y="782662"/>
                  </a:cubicBezTo>
                  <a:lnTo>
                    <a:pt x="235497" y="791386"/>
                  </a:lnTo>
                  <a:cubicBezTo>
                    <a:pt x="234257" y="795125"/>
                    <a:pt x="234257" y="785155"/>
                    <a:pt x="233018" y="792633"/>
                  </a:cubicBezTo>
                  <a:cubicBezTo>
                    <a:pt x="234257" y="798864"/>
                    <a:pt x="234257" y="815066"/>
                    <a:pt x="235497" y="821297"/>
                  </a:cubicBezTo>
                  <a:cubicBezTo>
                    <a:pt x="236736" y="820051"/>
                    <a:pt x="236736" y="818804"/>
                    <a:pt x="236736" y="815066"/>
                  </a:cubicBezTo>
                  <a:cubicBezTo>
                    <a:pt x="236736" y="816312"/>
                    <a:pt x="236736" y="817558"/>
                    <a:pt x="236736" y="817558"/>
                  </a:cubicBezTo>
                  <a:cubicBezTo>
                    <a:pt x="236736" y="828775"/>
                    <a:pt x="237976" y="825036"/>
                    <a:pt x="237976" y="825036"/>
                  </a:cubicBezTo>
                  <a:cubicBezTo>
                    <a:pt x="236736" y="836252"/>
                    <a:pt x="237976" y="843730"/>
                    <a:pt x="235497" y="853700"/>
                  </a:cubicBezTo>
                  <a:cubicBezTo>
                    <a:pt x="237976" y="839991"/>
                    <a:pt x="235497" y="881118"/>
                    <a:pt x="237976" y="873641"/>
                  </a:cubicBezTo>
                  <a:cubicBezTo>
                    <a:pt x="235497" y="882365"/>
                    <a:pt x="237976" y="879872"/>
                    <a:pt x="235497" y="884857"/>
                  </a:cubicBezTo>
                  <a:cubicBezTo>
                    <a:pt x="236736" y="872394"/>
                    <a:pt x="234257" y="859932"/>
                    <a:pt x="233018" y="848715"/>
                  </a:cubicBezTo>
                  <a:lnTo>
                    <a:pt x="231778" y="859932"/>
                  </a:lnTo>
                  <a:cubicBezTo>
                    <a:pt x="229299" y="852454"/>
                    <a:pt x="233018" y="836252"/>
                    <a:pt x="231778" y="830021"/>
                  </a:cubicBezTo>
                  <a:cubicBezTo>
                    <a:pt x="233018" y="833760"/>
                    <a:pt x="231778" y="843730"/>
                    <a:pt x="231778" y="843730"/>
                  </a:cubicBezTo>
                  <a:lnTo>
                    <a:pt x="233018" y="841237"/>
                  </a:lnTo>
                  <a:lnTo>
                    <a:pt x="232532" y="827081"/>
                  </a:lnTo>
                  <a:lnTo>
                    <a:pt x="230708" y="824737"/>
                  </a:lnTo>
                  <a:lnTo>
                    <a:pt x="232248" y="818800"/>
                  </a:lnTo>
                  <a:lnTo>
                    <a:pt x="231778" y="805095"/>
                  </a:lnTo>
                  <a:cubicBezTo>
                    <a:pt x="230539" y="813819"/>
                    <a:pt x="230539" y="792633"/>
                    <a:pt x="229299" y="800110"/>
                  </a:cubicBezTo>
                  <a:lnTo>
                    <a:pt x="229299" y="807588"/>
                  </a:lnTo>
                  <a:cubicBezTo>
                    <a:pt x="229299" y="811327"/>
                    <a:pt x="228060" y="803849"/>
                    <a:pt x="228060" y="798864"/>
                  </a:cubicBezTo>
                  <a:cubicBezTo>
                    <a:pt x="229299" y="775185"/>
                    <a:pt x="228060" y="730319"/>
                    <a:pt x="229299" y="720349"/>
                  </a:cubicBezTo>
                  <a:cubicBezTo>
                    <a:pt x="229299" y="726580"/>
                    <a:pt x="229299" y="735304"/>
                    <a:pt x="229299" y="740289"/>
                  </a:cubicBezTo>
                  <a:lnTo>
                    <a:pt x="230539" y="727826"/>
                  </a:lnTo>
                  <a:cubicBezTo>
                    <a:pt x="230539" y="737796"/>
                    <a:pt x="229299" y="745274"/>
                    <a:pt x="229299" y="758983"/>
                  </a:cubicBezTo>
                  <a:cubicBezTo>
                    <a:pt x="230539" y="756491"/>
                    <a:pt x="233018" y="766461"/>
                    <a:pt x="234257" y="755244"/>
                  </a:cubicBezTo>
                  <a:cubicBezTo>
                    <a:pt x="236736" y="729073"/>
                    <a:pt x="230539" y="734058"/>
                    <a:pt x="231778" y="702901"/>
                  </a:cubicBezTo>
                  <a:lnTo>
                    <a:pt x="232865" y="693068"/>
                  </a:lnTo>
                  <a:lnTo>
                    <a:pt x="230708" y="689373"/>
                  </a:lnTo>
                  <a:lnTo>
                    <a:pt x="232108" y="686375"/>
                  </a:lnTo>
                  <a:lnTo>
                    <a:pt x="226821" y="655542"/>
                  </a:lnTo>
                  <a:lnTo>
                    <a:pt x="226821" y="664266"/>
                  </a:lnTo>
                  <a:cubicBezTo>
                    <a:pt x="226821" y="658035"/>
                    <a:pt x="225581" y="655542"/>
                    <a:pt x="225581" y="651803"/>
                  </a:cubicBezTo>
                  <a:cubicBezTo>
                    <a:pt x="226821" y="656788"/>
                    <a:pt x="226821" y="646818"/>
                    <a:pt x="226821" y="644326"/>
                  </a:cubicBezTo>
                  <a:cubicBezTo>
                    <a:pt x="226821" y="624385"/>
                    <a:pt x="229299" y="611922"/>
                    <a:pt x="229299" y="590736"/>
                  </a:cubicBezTo>
                  <a:cubicBezTo>
                    <a:pt x="229299" y="589489"/>
                    <a:pt x="229299" y="586997"/>
                    <a:pt x="230539" y="588243"/>
                  </a:cubicBezTo>
                  <a:cubicBezTo>
                    <a:pt x="229299" y="577027"/>
                    <a:pt x="226821" y="562071"/>
                    <a:pt x="224342" y="565810"/>
                  </a:cubicBezTo>
                  <a:cubicBezTo>
                    <a:pt x="224342" y="553347"/>
                    <a:pt x="225581" y="553347"/>
                    <a:pt x="224342" y="542131"/>
                  </a:cubicBezTo>
                  <a:cubicBezTo>
                    <a:pt x="223102" y="559579"/>
                    <a:pt x="225581" y="538392"/>
                    <a:pt x="223102" y="537146"/>
                  </a:cubicBezTo>
                  <a:cubicBezTo>
                    <a:pt x="223102" y="525929"/>
                    <a:pt x="224342" y="533407"/>
                    <a:pt x="224342" y="527176"/>
                  </a:cubicBezTo>
                  <a:cubicBezTo>
                    <a:pt x="224342" y="525929"/>
                    <a:pt x="224342" y="522190"/>
                    <a:pt x="223102" y="522190"/>
                  </a:cubicBezTo>
                  <a:lnTo>
                    <a:pt x="225221" y="523895"/>
                  </a:lnTo>
                  <a:lnTo>
                    <a:pt x="226201" y="524683"/>
                  </a:lnTo>
                  <a:cubicBezTo>
                    <a:pt x="227440" y="527799"/>
                    <a:pt x="228680" y="530915"/>
                    <a:pt x="229299" y="527176"/>
                  </a:cubicBezTo>
                  <a:lnTo>
                    <a:pt x="230756" y="514969"/>
                  </a:lnTo>
                  <a:lnTo>
                    <a:pt x="230708" y="514969"/>
                  </a:lnTo>
                  <a:lnTo>
                    <a:pt x="230708" y="510848"/>
                  </a:lnTo>
                  <a:lnTo>
                    <a:pt x="231184" y="511384"/>
                  </a:lnTo>
                  <a:lnTo>
                    <a:pt x="233018" y="496019"/>
                  </a:lnTo>
                  <a:cubicBezTo>
                    <a:pt x="230539" y="491034"/>
                    <a:pt x="223102" y="492280"/>
                    <a:pt x="221863" y="499757"/>
                  </a:cubicBezTo>
                  <a:cubicBezTo>
                    <a:pt x="220623" y="499757"/>
                    <a:pt x="223102" y="489787"/>
                    <a:pt x="223102" y="484802"/>
                  </a:cubicBezTo>
                  <a:cubicBezTo>
                    <a:pt x="224342" y="471093"/>
                    <a:pt x="221863" y="463615"/>
                    <a:pt x="221863" y="452399"/>
                  </a:cubicBezTo>
                  <a:lnTo>
                    <a:pt x="223102" y="461123"/>
                  </a:lnTo>
                  <a:cubicBezTo>
                    <a:pt x="223102" y="459877"/>
                    <a:pt x="223102" y="442429"/>
                    <a:pt x="223102" y="439936"/>
                  </a:cubicBezTo>
                  <a:cubicBezTo>
                    <a:pt x="223102" y="439936"/>
                    <a:pt x="225581" y="448660"/>
                    <a:pt x="226821" y="443675"/>
                  </a:cubicBezTo>
                  <a:cubicBezTo>
                    <a:pt x="226821" y="422488"/>
                    <a:pt x="223102" y="402548"/>
                    <a:pt x="221863" y="403794"/>
                  </a:cubicBezTo>
                  <a:lnTo>
                    <a:pt x="223102" y="436197"/>
                  </a:lnTo>
                  <a:cubicBezTo>
                    <a:pt x="221863" y="437444"/>
                    <a:pt x="221863" y="413764"/>
                    <a:pt x="219384" y="415011"/>
                  </a:cubicBezTo>
                  <a:lnTo>
                    <a:pt x="220623" y="385100"/>
                  </a:lnTo>
                  <a:cubicBezTo>
                    <a:pt x="220623" y="388839"/>
                    <a:pt x="220623" y="400055"/>
                    <a:pt x="221863" y="396316"/>
                  </a:cubicBezTo>
                  <a:cubicBezTo>
                    <a:pt x="221863" y="383854"/>
                    <a:pt x="221863" y="390085"/>
                    <a:pt x="223102" y="381361"/>
                  </a:cubicBezTo>
                  <a:cubicBezTo>
                    <a:pt x="224342" y="396316"/>
                    <a:pt x="230539" y="421242"/>
                    <a:pt x="233018" y="431212"/>
                  </a:cubicBezTo>
                  <a:lnTo>
                    <a:pt x="233018" y="416257"/>
                  </a:lnTo>
                  <a:lnTo>
                    <a:pt x="233018" y="412518"/>
                  </a:lnTo>
                  <a:cubicBezTo>
                    <a:pt x="231778" y="392578"/>
                    <a:pt x="224342" y="375130"/>
                    <a:pt x="223102" y="370145"/>
                  </a:cubicBezTo>
                  <a:cubicBezTo>
                    <a:pt x="223102" y="358928"/>
                    <a:pt x="226821" y="362667"/>
                    <a:pt x="228060" y="365160"/>
                  </a:cubicBezTo>
                  <a:cubicBezTo>
                    <a:pt x="228060" y="343973"/>
                    <a:pt x="223102" y="343973"/>
                    <a:pt x="223102" y="321540"/>
                  </a:cubicBezTo>
                  <a:lnTo>
                    <a:pt x="223102" y="330264"/>
                  </a:lnTo>
                  <a:cubicBezTo>
                    <a:pt x="221863" y="324032"/>
                    <a:pt x="223102" y="305338"/>
                    <a:pt x="221863" y="306584"/>
                  </a:cubicBezTo>
                  <a:cubicBezTo>
                    <a:pt x="223102" y="302846"/>
                    <a:pt x="225581" y="297861"/>
                    <a:pt x="226821" y="304092"/>
                  </a:cubicBezTo>
                  <a:lnTo>
                    <a:pt x="223102" y="284151"/>
                  </a:lnTo>
                  <a:cubicBezTo>
                    <a:pt x="223102" y="286644"/>
                    <a:pt x="226821" y="284151"/>
                    <a:pt x="226821" y="285398"/>
                  </a:cubicBezTo>
                  <a:cubicBezTo>
                    <a:pt x="226821" y="277920"/>
                    <a:pt x="223102" y="272935"/>
                    <a:pt x="223102" y="276674"/>
                  </a:cubicBezTo>
                  <a:cubicBezTo>
                    <a:pt x="224342" y="261718"/>
                    <a:pt x="223102" y="265457"/>
                    <a:pt x="226821" y="252995"/>
                  </a:cubicBezTo>
                  <a:cubicBezTo>
                    <a:pt x="225581" y="248009"/>
                    <a:pt x="223102" y="252995"/>
                    <a:pt x="223102" y="256733"/>
                  </a:cubicBezTo>
                  <a:cubicBezTo>
                    <a:pt x="221863" y="246763"/>
                    <a:pt x="221863" y="240531"/>
                    <a:pt x="223102" y="235546"/>
                  </a:cubicBezTo>
                  <a:cubicBezTo>
                    <a:pt x="224342" y="252995"/>
                    <a:pt x="229299" y="239285"/>
                    <a:pt x="231778" y="243024"/>
                  </a:cubicBezTo>
                  <a:lnTo>
                    <a:pt x="229024" y="231154"/>
                  </a:lnTo>
                  <a:lnTo>
                    <a:pt x="226319" y="235018"/>
                  </a:lnTo>
                  <a:cubicBezTo>
                    <a:pt x="226319" y="230310"/>
                    <a:pt x="226319" y="226779"/>
                    <a:pt x="225221" y="219718"/>
                  </a:cubicBezTo>
                  <a:lnTo>
                    <a:pt x="227829" y="226006"/>
                  </a:lnTo>
                  <a:lnTo>
                    <a:pt x="223102" y="205636"/>
                  </a:lnTo>
                  <a:cubicBezTo>
                    <a:pt x="223102" y="208128"/>
                    <a:pt x="225581" y="210621"/>
                    <a:pt x="226821" y="210621"/>
                  </a:cubicBezTo>
                  <a:cubicBezTo>
                    <a:pt x="224961" y="208751"/>
                    <a:pt x="224032" y="197223"/>
                    <a:pt x="223567" y="183670"/>
                  </a:cubicBezTo>
                  <a:lnTo>
                    <a:pt x="223127" y="146639"/>
                  </a:lnTo>
                  <a:lnTo>
                    <a:pt x="224289" y="126772"/>
                  </a:lnTo>
                  <a:lnTo>
                    <a:pt x="224342" y="132105"/>
                  </a:lnTo>
                  <a:cubicBezTo>
                    <a:pt x="224342" y="129613"/>
                    <a:pt x="224342" y="127120"/>
                    <a:pt x="224342" y="125874"/>
                  </a:cubicBezTo>
                  <a:lnTo>
                    <a:pt x="224289" y="126772"/>
                  </a:lnTo>
                  <a:lnTo>
                    <a:pt x="224187" y="116371"/>
                  </a:lnTo>
                  <a:cubicBezTo>
                    <a:pt x="223412" y="111853"/>
                    <a:pt x="222482" y="107180"/>
                    <a:pt x="223102" y="99702"/>
                  </a:cubicBezTo>
                  <a:cubicBezTo>
                    <a:pt x="223102" y="113411"/>
                    <a:pt x="224342" y="115904"/>
                    <a:pt x="224342" y="114657"/>
                  </a:cubicBezTo>
                  <a:cubicBezTo>
                    <a:pt x="224342" y="104687"/>
                    <a:pt x="224342" y="81008"/>
                    <a:pt x="221863" y="85993"/>
                  </a:cubicBezTo>
                  <a:lnTo>
                    <a:pt x="224160" y="74447"/>
                  </a:lnTo>
                  <a:lnTo>
                    <a:pt x="224342" y="79762"/>
                  </a:lnTo>
                  <a:cubicBezTo>
                    <a:pt x="225581" y="79762"/>
                    <a:pt x="226821" y="74776"/>
                    <a:pt x="229299" y="81008"/>
                  </a:cubicBezTo>
                  <a:cubicBezTo>
                    <a:pt x="228060" y="53590"/>
                    <a:pt x="224342" y="38634"/>
                    <a:pt x="221863" y="21186"/>
                  </a:cubicBezTo>
                  <a:lnTo>
                    <a:pt x="223032" y="14133"/>
                  </a:lnTo>
                  <a:lnTo>
                    <a:pt x="223102" y="13709"/>
                  </a:lnTo>
                  <a:lnTo>
                    <a:pt x="216905" y="12463"/>
                  </a:lnTo>
                  <a:lnTo>
                    <a:pt x="216905" y="13709"/>
                  </a:lnTo>
                  <a:cubicBezTo>
                    <a:pt x="215665" y="12463"/>
                    <a:pt x="214426" y="11216"/>
                    <a:pt x="213186" y="11216"/>
                  </a:cubicBezTo>
                  <a:cubicBezTo>
                    <a:pt x="209468" y="11216"/>
                    <a:pt x="208229" y="11216"/>
                    <a:pt x="208229" y="11216"/>
                  </a:cubicBezTo>
                  <a:lnTo>
                    <a:pt x="203479" y="11216"/>
                  </a:lnTo>
                  <a:lnTo>
                    <a:pt x="202031" y="11216"/>
                  </a:lnTo>
                  <a:cubicBezTo>
                    <a:pt x="202031" y="9970"/>
                    <a:pt x="205750" y="8724"/>
                    <a:pt x="210708" y="8724"/>
                  </a:cubicBezTo>
                  <a:lnTo>
                    <a:pt x="211377" y="8858"/>
                  </a:lnTo>
                  <a:lnTo>
                    <a:pt x="208740" y="7319"/>
                  </a:lnTo>
                  <a:lnTo>
                    <a:pt x="217505" y="5615"/>
                  </a:lnTo>
                  <a:lnTo>
                    <a:pt x="219012" y="5109"/>
                  </a:lnTo>
                  <a:lnTo>
                    <a:pt x="219229" y="5141"/>
                  </a:lnTo>
                  <a:lnTo>
                    <a:pt x="217985" y="5521"/>
                  </a:lnTo>
                  <a:lnTo>
                    <a:pt x="218157" y="5488"/>
                  </a:lnTo>
                  <a:lnTo>
                    <a:pt x="212124" y="9008"/>
                  </a:lnTo>
                  <a:lnTo>
                    <a:pt x="216905" y="9970"/>
                  </a:lnTo>
                  <a:cubicBezTo>
                    <a:pt x="221863" y="8724"/>
                    <a:pt x="225581" y="6231"/>
                    <a:pt x="219384" y="4985"/>
                  </a:cubicBezTo>
                  <a:lnTo>
                    <a:pt x="219012" y="5109"/>
                  </a:lnTo>
                  <a:lnTo>
                    <a:pt x="218144" y="4985"/>
                  </a:lnTo>
                  <a:lnTo>
                    <a:pt x="199552" y="4985"/>
                  </a:lnTo>
                  <a:cubicBezTo>
                    <a:pt x="202031" y="4985"/>
                    <a:pt x="204510" y="6231"/>
                    <a:pt x="208229" y="7477"/>
                  </a:cubicBezTo>
                  <a:cubicBezTo>
                    <a:pt x="197074" y="8724"/>
                    <a:pt x="183440" y="11216"/>
                    <a:pt x="193355" y="12463"/>
                  </a:cubicBezTo>
                  <a:lnTo>
                    <a:pt x="179721" y="11216"/>
                  </a:lnTo>
                  <a:cubicBezTo>
                    <a:pt x="162369" y="13709"/>
                    <a:pt x="166087" y="12463"/>
                    <a:pt x="145016" y="13709"/>
                  </a:cubicBezTo>
                  <a:cubicBezTo>
                    <a:pt x="145016" y="13709"/>
                    <a:pt x="149974" y="12463"/>
                    <a:pt x="146256" y="12463"/>
                  </a:cubicBezTo>
                  <a:cubicBezTo>
                    <a:pt x="131382" y="14955"/>
                    <a:pt x="110312" y="9970"/>
                    <a:pt x="106593" y="11216"/>
                  </a:cubicBezTo>
                  <a:cubicBezTo>
                    <a:pt x="94199" y="12463"/>
                    <a:pt x="101635" y="13709"/>
                    <a:pt x="94199" y="13709"/>
                  </a:cubicBezTo>
                  <a:cubicBezTo>
                    <a:pt x="94199" y="13709"/>
                    <a:pt x="95438" y="13709"/>
                    <a:pt x="92959" y="13709"/>
                  </a:cubicBezTo>
                  <a:lnTo>
                    <a:pt x="84283" y="14955"/>
                  </a:lnTo>
                  <a:cubicBezTo>
                    <a:pt x="80565" y="14955"/>
                    <a:pt x="92959" y="13709"/>
                    <a:pt x="81804" y="13709"/>
                  </a:cubicBezTo>
                  <a:cubicBezTo>
                    <a:pt x="65691" y="13709"/>
                    <a:pt x="54536" y="16201"/>
                    <a:pt x="39663" y="14955"/>
                  </a:cubicBezTo>
                  <a:cubicBezTo>
                    <a:pt x="19831" y="14955"/>
                    <a:pt x="49578" y="17448"/>
                    <a:pt x="32226" y="17448"/>
                  </a:cubicBezTo>
                  <a:cubicBezTo>
                    <a:pt x="29747" y="16201"/>
                    <a:pt x="28507" y="16201"/>
                    <a:pt x="26029" y="16201"/>
                  </a:cubicBezTo>
                  <a:cubicBezTo>
                    <a:pt x="26029" y="14955"/>
                    <a:pt x="23550" y="14955"/>
                    <a:pt x="22310" y="14955"/>
                  </a:cubicBezTo>
                  <a:cubicBezTo>
                    <a:pt x="21071" y="14955"/>
                    <a:pt x="19831" y="13709"/>
                    <a:pt x="19831" y="13709"/>
                  </a:cubicBezTo>
                  <a:cubicBezTo>
                    <a:pt x="18592" y="14955"/>
                    <a:pt x="18592" y="14955"/>
                    <a:pt x="17352" y="16201"/>
                  </a:cubicBezTo>
                  <a:cubicBezTo>
                    <a:pt x="18592" y="16201"/>
                    <a:pt x="19831" y="17448"/>
                    <a:pt x="19831" y="18694"/>
                  </a:cubicBezTo>
                  <a:lnTo>
                    <a:pt x="17352" y="17448"/>
                  </a:lnTo>
                  <a:cubicBezTo>
                    <a:pt x="17352" y="18694"/>
                    <a:pt x="17352" y="21186"/>
                    <a:pt x="17352" y="21186"/>
                  </a:cubicBezTo>
                  <a:cubicBezTo>
                    <a:pt x="17352" y="23679"/>
                    <a:pt x="17352" y="24925"/>
                    <a:pt x="17352" y="27418"/>
                  </a:cubicBezTo>
                  <a:cubicBezTo>
                    <a:pt x="17352" y="29910"/>
                    <a:pt x="17352" y="32403"/>
                    <a:pt x="16113" y="32403"/>
                  </a:cubicBezTo>
                  <a:cubicBezTo>
                    <a:pt x="17352" y="38634"/>
                    <a:pt x="17352" y="44866"/>
                    <a:pt x="16113" y="48605"/>
                  </a:cubicBezTo>
                  <a:cubicBezTo>
                    <a:pt x="16733" y="55459"/>
                    <a:pt x="17972" y="52967"/>
                    <a:pt x="19212" y="48293"/>
                  </a:cubicBezTo>
                  <a:lnTo>
                    <a:pt x="19261" y="48080"/>
                  </a:lnTo>
                  <a:lnTo>
                    <a:pt x="22310" y="34896"/>
                  </a:lnTo>
                  <a:lnTo>
                    <a:pt x="20767" y="47830"/>
                  </a:lnTo>
                  <a:lnTo>
                    <a:pt x="18592" y="66052"/>
                  </a:lnTo>
                  <a:lnTo>
                    <a:pt x="17352" y="53590"/>
                  </a:lnTo>
                  <a:cubicBezTo>
                    <a:pt x="16113" y="79762"/>
                    <a:pt x="21071" y="78515"/>
                    <a:pt x="16113" y="89732"/>
                  </a:cubicBezTo>
                  <a:lnTo>
                    <a:pt x="15989" y="88361"/>
                  </a:lnTo>
                  <a:lnTo>
                    <a:pt x="16113" y="88485"/>
                  </a:lnTo>
                  <a:lnTo>
                    <a:pt x="14873" y="76023"/>
                  </a:lnTo>
                  <a:lnTo>
                    <a:pt x="15989" y="88361"/>
                  </a:lnTo>
                  <a:lnTo>
                    <a:pt x="14873" y="87239"/>
                  </a:lnTo>
                  <a:cubicBezTo>
                    <a:pt x="14873" y="90978"/>
                    <a:pt x="16113" y="97209"/>
                    <a:pt x="16113" y="102195"/>
                  </a:cubicBezTo>
                  <a:lnTo>
                    <a:pt x="17352" y="124627"/>
                  </a:lnTo>
                  <a:cubicBezTo>
                    <a:pt x="17352" y="119642"/>
                    <a:pt x="16113" y="119642"/>
                    <a:pt x="16113" y="123381"/>
                  </a:cubicBezTo>
                  <a:lnTo>
                    <a:pt x="17352" y="138337"/>
                  </a:lnTo>
                  <a:cubicBezTo>
                    <a:pt x="17352" y="133351"/>
                    <a:pt x="16113" y="138337"/>
                    <a:pt x="16113" y="145814"/>
                  </a:cubicBezTo>
                  <a:lnTo>
                    <a:pt x="16604" y="152294"/>
                  </a:lnTo>
                  <a:lnTo>
                    <a:pt x="20146" y="148307"/>
                  </a:lnTo>
                  <a:lnTo>
                    <a:pt x="20146" y="151054"/>
                  </a:lnTo>
                  <a:lnTo>
                    <a:pt x="16610" y="152381"/>
                  </a:lnTo>
                  <a:lnTo>
                    <a:pt x="17352" y="162172"/>
                  </a:lnTo>
                  <a:cubicBezTo>
                    <a:pt x="18282" y="165443"/>
                    <a:pt x="19212" y="168247"/>
                    <a:pt x="18592" y="175725"/>
                  </a:cubicBezTo>
                  <a:cubicBezTo>
                    <a:pt x="17352" y="174479"/>
                    <a:pt x="17352" y="173232"/>
                    <a:pt x="17352" y="170740"/>
                  </a:cubicBezTo>
                  <a:lnTo>
                    <a:pt x="17352" y="178217"/>
                  </a:lnTo>
                  <a:cubicBezTo>
                    <a:pt x="22310" y="180710"/>
                    <a:pt x="17352" y="224330"/>
                    <a:pt x="22310" y="225576"/>
                  </a:cubicBezTo>
                  <a:cubicBezTo>
                    <a:pt x="19831" y="238039"/>
                    <a:pt x="21071" y="226822"/>
                    <a:pt x="18592" y="213113"/>
                  </a:cubicBezTo>
                  <a:lnTo>
                    <a:pt x="17693" y="221245"/>
                  </a:lnTo>
                  <a:lnTo>
                    <a:pt x="17352" y="210621"/>
                  </a:lnTo>
                  <a:cubicBezTo>
                    <a:pt x="17352" y="215606"/>
                    <a:pt x="17352" y="219345"/>
                    <a:pt x="17352" y="224330"/>
                  </a:cubicBezTo>
                  <a:lnTo>
                    <a:pt x="17693" y="221245"/>
                  </a:lnTo>
                  <a:lnTo>
                    <a:pt x="18592" y="249256"/>
                  </a:lnTo>
                  <a:cubicBezTo>
                    <a:pt x="18592" y="254241"/>
                    <a:pt x="16113" y="244271"/>
                    <a:pt x="16113" y="260472"/>
                  </a:cubicBezTo>
                  <a:cubicBezTo>
                    <a:pt x="17352" y="284151"/>
                    <a:pt x="19831" y="256733"/>
                    <a:pt x="19831" y="270442"/>
                  </a:cubicBezTo>
                  <a:lnTo>
                    <a:pt x="17352" y="281659"/>
                  </a:lnTo>
                  <a:cubicBezTo>
                    <a:pt x="19831" y="299107"/>
                    <a:pt x="17352" y="312816"/>
                    <a:pt x="17352" y="327771"/>
                  </a:cubicBezTo>
                  <a:cubicBezTo>
                    <a:pt x="17352" y="331510"/>
                    <a:pt x="17352" y="332756"/>
                    <a:pt x="18592" y="334003"/>
                  </a:cubicBezTo>
                  <a:cubicBezTo>
                    <a:pt x="17352" y="351450"/>
                    <a:pt x="21071" y="368898"/>
                    <a:pt x="19831" y="381361"/>
                  </a:cubicBezTo>
                  <a:cubicBezTo>
                    <a:pt x="19831" y="378869"/>
                    <a:pt x="18592" y="388839"/>
                    <a:pt x="17352" y="390085"/>
                  </a:cubicBezTo>
                  <a:lnTo>
                    <a:pt x="19831" y="411272"/>
                  </a:lnTo>
                  <a:cubicBezTo>
                    <a:pt x="18592" y="402548"/>
                    <a:pt x="17352" y="402548"/>
                    <a:pt x="16113" y="400055"/>
                  </a:cubicBezTo>
                  <a:cubicBezTo>
                    <a:pt x="16113" y="407533"/>
                    <a:pt x="17352" y="410026"/>
                    <a:pt x="17352" y="416257"/>
                  </a:cubicBezTo>
                  <a:cubicBezTo>
                    <a:pt x="17352" y="412518"/>
                    <a:pt x="16113" y="410026"/>
                    <a:pt x="16113" y="413764"/>
                  </a:cubicBezTo>
                  <a:lnTo>
                    <a:pt x="17352" y="436197"/>
                  </a:lnTo>
                  <a:lnTo>
                    <a:pt x="17352" y="457384"/>
                  </a:lnTo>
                  <a:cubicBezTo>
                    <a:pt x="17352" y="456138"/>
                    <a:pt x="17352" y="453645"/>
                    <a:pt x="16113" y="453645"/>
                  </a:cubicBezTo>
                  <a:cubicBezTo>
                    <a:pt x="17352" y="446168"/>
                    <a:pt x="16113" y="441182"/>
                    <a:pt x="16113" y="437444"/>
                  </a:cubicBezTo>
                  <a:cubicBezTo>
                    <a:pt x="16113" y="454891"/>
                    <a:pt x="16113" y="442429"/>
                    <a:pt x="14873" y="449906"/>
                  </a:cubicBezTo>
                  <a:cubicBezTo>
                    <a:pt x="14873" y="461123"/>
                    <a:pt x="16113" y="466108"/>
                    <a:pt x="17352" y="462369"/>
                  </a:cubicBezTo>
                  <a:cubicBezTo>
                    <a:pt x="17352" y="476078"/>
                    <a:pt x="16113" y="479817"/>
                    <a:pt x="17352" y="492280"/>
                  </a:cubicBezTo>
                  <a:lnTo>
                    <a:pt x="16113" y="489787"/>
                  </a:lnTo>
                  <a:lnTo>
                    <a:pt x="16113" y="502250"/>
                  </a:lnTo>
                  <a:lnTo>
                    <a:pt x="14873" y="492280"/>
                  </a:lnTo>
                  <a:cubicBezTo>
                    <a:pt x="13634" y="515959"/>
                    <a:pt x="17352" y="497265"/>
                    <a:pt x="16113" y="522190"/>
                  </a:cubicBezTo>
                  <a:lnTo>
                    <a:pt x="14873" y="522190"/>
                  </a:lnTo>
                  <a:cubicBezTo>
                    <a:pt x="16113" y="532161"/>
                    <a:pt x="17352" y="535900"/>
                    <a:pt x="16113" y="543377"/>
                  </a:cubicBezTo>
                  <a:cubicBezTo>
                    <a:pt x="17352" y="553347"/>
                    <a:pt x="18592" y="527176"/>
                    <a:pt x="18592" y="549609"/>
                  </a:cubicBezTo>
                  <a:cubicBezTo>
                    <a:pt x="17352" y="553347"/>
                    <a:pt x="17352" y="562071"/>
                    <a:pt x="17352" y="568303"/>
                  </a:cubicBezTo>
                  <a:cubicBezTo>
                    <a:pt x="17352" y="575780"/>
                    <a:pt x="18592" y="563318"/>
                    <a:pt x="18592" y="558332"/>
                  </a:cubicBezTo>
                  <a:cubicBezTo>
                    <a:pt x="19831" y="591982"/>
                    <a:pt x="13634" y="579519"/>
                    <a:pt x="16113" y="610676"/>
                  </a:cubicBezTo>
                  <a:cubicBezTo>
                    <a:pt x="16113" y="599460"/>
                    <a:pt x="18592" y="618154"/>
                    <a:pt x="18592" y="594475"/>
                  </a:cubicBezTo>
                  <a:cubicBezTo>
                    <a:pt x="19831" y="605691"/>
                    <a:pt x="16113" y="616908"/>
                    <a:pt x="17352" y="629370"/>
                  </a:cubicBezTo>
                  <a:lnTo>
                    <a:pt x="16113" y="621893"/>
                  </a:lnTo>
                  <a:cubicBezTo>
                    <a:pt x="16113" y="625631"/>
                    <a:pt x="16113" y="630617"/>
                    <a:pt x="17352" y="633109"/>
                  </a:cubicBezTo>
                  <a:lnTo>
                    <a:pt x="16113" y="631863"/>
                  </a:lnTo>
                  <a:cubicBezTo>
                    <a:pt x="17352" y="646818"/>
                    <a:pt x="14873" y="660527"/>
                    <a:pt x="17352" y="669251"/>
                  </a:cubicBezTo>
                  <a:cubicBezTo>
                    <a:pt x="14873" y="663020"/>
                    <a:pt x="17352" y="680468"/>
                    <a:pt x="16113" y="686699"/>
                  </a:cubicBezTo>
                  <a:cubicBezTo>
                    <a:pt x="14873" y="674236"/>
                    <a:pt x="16113" y="650557"/>
                    <a:pt x="14873" y="649311"/>
                  </a:cubicBezTo>
                  <a:cubicBezTo>
                    <a:pt x="13634" y="655542"/>
                    <a:pt x="14873" y="660527"/>
                    <a:pt x="14873" y="665512"/>
                  </a:cubicBezTo>
                  <a:cubicBezTo>
                    <a:pt x="13634" y="661774"/>
                    <a:pt x="12395" y="655542"/>
                    <a:pt x="12395" y="654296"/>
                  </a:cubicBezTo>
                  <a:cubicBezTo>
                    <a:pt x="11155" y="674236"/>
                    <a:pt x="14873" y="684207"/>
                    <a:pt x="14873" y="696669"/>
                  </a:cubicBezTo>
                  <a:lnTo>
                    <a:pt x="14873" y="675483"/>
                  </a:lnTo>
                  <a:cubicBezTo>
                    <a:pt x="16113" y="676729"/>
                    <a:pt x="14873" y="684207"/>
                    <a:pt x="16113" y="690438"/>
                  </a:cubicBezTo>
                  <a:lnTo>
                    <a:pt x="16113" y="712871"/>
                  </a:lnTo>
                  <a:cubicBezTo>
                    <a:pt x="16113" y="735304"/>
                    <a:pt x="12395" y="741535"/>
                    <a:pt x="12395" y="750259"/>
                  </a:cubicBezTo>
                  <a:cubicBezTo>
                    <a:pt x="12395" y="758983"/>
                    <a:pt x="12395" y="775185"/>
                    <a:pt x="14873" y="768953"/>
                  </a:cubicBezTo>
                  <a:cubicBezTo>
                    <a:pt x="14873" y="776431"/>
                    <a:pt x="13634" y="740289"/>
                    <a:pt x="16113" y="752752"/>
                  </a:cubicBezTo>
                  <a:cubicBezTo>
                    <a:pt x="12395" y="765215"/>
                    <a:pt x="17352" y="778924"/>
                    <a:pt x="16113" y="806342"/>
                  </a:cubicBezTo>
                  <a:cubicBezTo>
                    <a:pt x="14873" y="795125"/>
                    <a:pt x="13634" y="813819"/>
                    <a:pt x="12395" y="802603"/>
                  </a:cubicBezTo>
                  <a:cubicBezTo>
                    <a:pt x="12395" y="816312"/>
                    <a:pt x="13634" y="816312"/>
                    <a:pt x="14873" y="822543"/>
                  </a:cubicBezTo>
                  <a:lnTo>
                    <a:pt x="12395" y="826282"/>
                  </a:lnTo>
                  <a:cubicBezTo>
                    <a:pt x="16113" y="843730"/>
                    <a:pt x="14873" y="830021"/>
                    <a:pt x="16113" y="856193"/>
                  </a:cubicBezTo>
                  <a:cubicBezTo>
                    <a:pt x="16113" y="847469"/>
                    <a:pt x="14873" y="867409"/>
                    <a:pt x="14873" y="859932"/>
                  </a:cubicBezTo>
                  <a:lnTo>
                    <a:pt x="14873" y="878626"/>
                  </a:lnTo>
                  <a:cubicBezTo>
                    <a:pt x="16113" y="906044"/>
                    <a:pt x="13634" y="899813"/>
                    <a:pt x="14873" y="924738"/>
                  </a:cubicBezTo>
                  <a:lnTo>
                    <a:pt x="16113" y="922245"/>
                  </a:lnTo>
                  <a:cubicBezTo>
                    <a:pt x="17352" y="953402"/>
                    <a:pt x="16113" y="994530"/>
                    <a:pt x="17352" y="1026933"/>
                  </a:cubicBezTo>
                  <a:lnTo>
                    <a:pt x="17352" y="1040642"/>
                  </a:lnTo>
                  <a:cubicBezTo>
                    <a:pt x="16113" y="1040642"/>
                    <a:pt x="16113" y="1044381"/>
                    <a:pt x="14873" y="1051858"/>
                  </a:cubicBezTo>
                  <a:lnTo>
                    <a:pt x="16113" y="1055597"/>
                  </a:lnTo>
                  <a:lnTo>
                    <a:pt x="16113" y="1058090"/>
                  </a:lnTo>
                  <a:cubicBezTo>
                    <a:pt x="16113" y="1070552"/>
                    <a:pt x="17352" y="1055597"/>
                    <a:pt x="17352" y="1066814"/>
                  </a:cubicBezTo>
                  <a:cubicBezTo>
                    <a:pt x="13634" y="1073045"/>
                    <a:pt x="16113" y="1119157"/>
                    <a:pt x="13634" y="1129128"/>
                  </a:cubicBezTo>
                  <a:cubicBezTo>
                    <a:pt x="16113" y="1136605"/>
                    <a:pt x="14873" y="1106695"/>
                    <a:pt x="16113" y="1115418"/>
                  </a:cubicBezTo>
                  <a:cubicBezTo>
                    <a:pt x="16113" y="1119157"/>
                    <a:pt x="16113" y="1120404"/>
                    <a:pt x="14873" y="1127881"/>
                  </a:cubicBezTo>
                  <a:lnTo>
                    <a:pt x="16113" y="1125389"/>
                  </a:lnTo>
                  <a:lnTo>
                    <a:pt x="14888" y="1206675"/>
                  </a:lnTo>
                  <a:lnTo>
                    <a:pt x="14873" y="1206397"/>
                  </a:lnTo>
                  <a:lnTo>
                    <a:pt x="14873" y="1207643"/>
                  </a:lnTo>
                  <a:lnTo>
                    <a:pt x="14888" y="1206675"/>
                  </a:lnTo>
                  <a:lnTo>
                    <a:pt x="16113" y="1230076"/>
                  </a:lnTo>
                  <a:cubicBezTo>
                    <a:pt x="14873" y="1232569"/>
                    <a:pt x="14873" y="1223845"/>
                    <a:pt x="14873" y="1227583"/>
                  </a:cubicBezTo>
                  <a:cubicBezTo>
                    <a:pt x="17352" y="1247524"/>
                    <a:pt x="11155" y="1268711"/>
                    <a:pt x="14873" y="1281173"/>
                  </a:cubicBezTo>
                  <a:cubicBezTo>
                    <a:pt x="11155" y="1278681"/>
                    <a:pt x="8676" y="1306099"/>
                    <a:pt x="6197" y="1294882"/>
                  </a:cubicBezTo>
                  <a:lnTo>
                    <a:pt x="6197" y="1302360"/>
                  </a:lnTo>
                  <a:cubicBezTo>
                    <a:pt x="3718" y="1299868"/>
                    <a:pt x="6197" y="1277435"/>
                    <a:pt x="3718" y="1272449"/>
                  </a:cubicBezTo>
                  <a:lnTo>
                    <a:pt x="6197" y="1246278"/>
                  </a:lnTo>
                  <a:cubicBezTo>
                    <a:pt x="4958" y="1246278"/>
                    <a:pt x="3718" y="1242539"/>
                    <a:pt x="3718" y="1246278"/>
                  </a:cubicBezTo>
                  <a:cubicBezTo>
                    <a:pt x="3718" y="1240046"/>
                    <a:pt x="3718" y="1233815"/>
                    <a:pt x="2479" y="1242539"/>
                  </a:cubicBezTo>
                  <a:cubicBezTo>
                    <a:pt x="7437" y="1180225"/>
                    <a:pt x="2479" y="1116665"/>
                    <a:pt x="4958" y="1054351"/>
                  </a:cubicBezTo>
                  <a:cubicBezTo>
                    <a:pt x="4958" y="1050612"/>
                    <a:pt x="3718" y="1053105"/>
                    <a:pt x="3718" y="1054351"/>
                  </a:cubicBezTo>
                  <a:cubicBezTo>
                    <a:pt x="6197" y="1043134"/>
                    <a:pt x="2479" y="1043134"/>
                    <a:pt x="2479" y="1038149"/>
                  </a:cubicBezTo>
                  <a:lnTo>
                    <a:pt x="6197" y="1020701"/>
                  </a:lnTo>
                  <a:cubicBezTo>
                    <a:pt x="3718" y="1014470"/>
                    <a:pt x="3718" y="1019455"/>
                    <a:pt x="3718" y="1018209"/>
                  </a:cubicBezTo>
                  <a:cubicBezTo>
                    <a:pt x="2479" y="987052"/>
                    <a:pt x="4958" y="957141"/>
                    <a:pt x="3718" y="932216"/>
                  </a:cubicBezTo>
                  <a:cubicBezTo>
                    <a:pt x="4958" y="923492"/>
                    <a:pt x="6197" y="933462"/>
                    <a:pt x="6197" y="922245"/>
                  </a:cubicBezTo>
                  <a:cubicBezTo>
                    <a:pt x="3718" y="937201"/>
                    <a:pt x="4958" y="891089"/>
                    <a:pt x="2479" y="899813"/>
                  </a:cubicBezTo>
                  <a:cubicBezTo>
                    <a:pt x="6197" y="891089"/>
                    <a:pt x="3718" y="862424"/>
                    <a:pt x="8676" y="867409"/>
                  </a:cubicBezTo>
                  <a:cubicBezTo>
                    <a:pt x="8676" y="853700"/>
                    <a:pt x="6197" y="856193"/>
                    <a:pt x="6197" y="859932"/>
                  </a:cubicBezTo>
                  <a:cubicBezTo>
                    <a:pt x="6197" y="844976"/>
                    <a:pt x="6197" y="833760"/>
                    <a:pt x="3718" y="821297"/>
                  </a:cubicBezTo>
                  <a:cubicBezTo>
                    <a:pt x="6197" y="812573"/>
                    <a:pt x="3718" y="753998"/>
                    <a:pt x="6197" y="740289"/>
                  </a:cubicBezTo>
                  <a:cubicBezTo>
                    <a:pt x="3718" y="749013"/>
                    <a:pt x="6197" y="739043"/>
                    <a:pt x="4958" y="730319"/>
                  </a:cubicBezTo>
                  <a:lnTo>
                    <a:pt x="2479" y="737796"/>
                  </a:lnTo>
                  <a:lnTo>
                    <a:pt x="2479" y="719102"/>
                  </a:lnTo>
                  <a:cubicBezTo>
                    <a:pt x="2479" y="714117"/>
                    <a:pt x="2479" y="714117"/>
                    <a:pt x="2479" y="714117"/>
                  </a:cubicBezTo>
                  <a:cubicBezTo>
                    <a:pt x="3718" y="710378"/>
                    <a:pt x="3718" y="714117"/>
                    <a:pt x="3718" y="705393"/>
                  </a:cubicBezTo>
                  <a:cubicBezTo>
                    <a:pt x="4958" y="692930"/>
                    <a:pt x="3718" y="691684"/>
                    <a:pt x="2479" y="684207"/>
                  </a:cubicBezTo>
                  <a:lnTo>
                    <a:pt x="2479" y="677975"/>
                  </a:lnTo>
                  <a:cubicBezTo>
                    <a:pt x="2479" y="670497"/>
                    <a:pt x="3718" y="701654"/>
                    <a:pt x="4958" y="679221"/>
                  </a:cubicBezTo>
                  <a:cubicBezTo>
                    <a:pt x="3718" y="679221"/>
                    <a:pt x="2479" y="666759"/>
                    <a:pt x="3718" y="660527"/>
                  </a:cubicBezTo>
                  <a:cubicBezTo>
                    <a:pt x="3718" y="671744"/>
                    <a:pt x="4958" y="670497"/>
                    <a:pt x="4958" y="666759"/>
                  </a:cubicBezTo>
                  <a:lnTo>
                    <a:pt x="4958" y="650557"/>
                  </a:lnTo>
                  <a:lnTo>
                    <a:pt x="2479" y="655542"/>
                  </a:lnTo>
                  <a:cubicBezTo>
                    <a:pt x="3718" y="611922"/>
                    <a:pt x="4958" y="564564"/>
                    <a:pt x="4958" y="518452"/>
                  </a:cubicBezTo>
                  <a:cubicBezTo>
                    <a:pt x="5578" y="518452"/>
                    <a:pt x="5578" y="510039"/>
                    <a:pt x="5887" y="502094"/>
                  </a:cubicBezTo>
                  <a:lnTo>
                    <a:pt x="8251" y="490606"/>
                  </a:lnTo>
                  <a:lnTo>
                    <a:pt x="9141" y="491501"/>
                  </a:lnTo>
                  <a:cubicBezTo>
                    <a:pt x="9606" y="487918"/>
                    <a:pt x="9916" y="481686"/>
                    <a:pt x="9916" y="477324"/>
                  </a:cubicBezTo>
                  <a:cubicBezTo>
                    <a:pt x="8676" y="487295"/>
                    <a:pt x="6197" y="459877"/>
                    <a:pt x="6197" y="483556"/>
                  </a:cubicBezTo>
                  <a:lnTo>
                    <a:pt x="4958" y="464862"/>
                  </a:lnTo>
                  <a:cubicBezTo>
                    <a:pt x="0" y="454891"/>
                    <a:pt x="4958" y="415011"/>
                    <a:pt x="3718" y="386346"/>
                  </a:cubicBezTo>
                  <a:cubicBezTo>
                    <a:pt x="3718" y="388839"/>
                    <a:pt x="3718" y="388839"/>
                    <a:pt x="3718" y="390085"/>
                  </a:cubicBezTo>
                  <a:cubicBezTo>
                    <a:pt x="2479" y="365160"/>
                    <a:pt x="6197" y="332756"/>
                    <a:pt x="3718" y="327771"/>
                  </a:cubicBezTo>
                  <a:lnTo>
                    <a:pt x="6197" y="325279"/>
                  </a:lnTo>
                  <a:cubicBezTo>
                    <a:pt x="3718" y="304092"/>
                    <a:pt x="3718" y="301599"/>
                    <a:pt x="3718" y="275428"/>
                  </a:cubicBezTo>
                  <a:cubicBezTo>
                    <a:pt x="4958" y="275428"/>
                    <a:pt x="4958" y="277920"/>
                    <a:pt x="6197" y="274181"/>
                  </a:cubicBezTo>
                  <a:cubicBezTo>
                    <a:pt x="3718" y="269196"/>
                    <a:pt x="3718" y="262965"/>
                    <a:pt x="3718" y="245517"/>
                  </a:cubicBezTo>
                  <a:lnTo>
                    <a:pt x="3718" y="218098"/>
                  </a:lnTo>
                  <a:cubicBezTo>
                    <a:pt x="8676" y="218098"/>
                    <a:pt x="1239" y="170740"/>
                    <a:pt x="6197" y="162016"/>
                  </a:cubicBezTo>
                  <a:cubicBezTo>
                    <a:pt x="4958" y="157031"/>
                    <a:pt x="3718" y="137090"/>
                    <a:pt x="3718" y="128366"/>
                  </a:cubicBezTo>
                  <a:cubicBezTo>
                    <a:pt x="3718" y="128366"/>
                    <a:pt x="3718" y="127120"/>
                    <a:pt x="3718" y="125874"/>
                  </a:cubicBezTo>
                  <a:cubicBezTo>
                    <a:pt x="2479" y="115904"/>
                    <a:pt x="4958" y="95963"/>
                    <a:pt x="4958" y="83500"/>
                  </a:cubicBezTo>
                  <a:cubicBezTo>
                    <a:pt x="3718" y="76023"/>
                    <a:pt x="3718" y="81008"/>
                    <a:pt x="2479" y="83500"/>
                  </a:cubicBezTo>
                  <a:cubicBezTo>
                    <a:pt x="3718" y="68545"/>
                    <a:pt x="1239" y="41127"/>
                    <a:pt x="1239" y="36142"/>
                  </a:cubicBezTo>
                  <a:cubicBezTo>
                    <a:pt x="1239" y="24925"/>
                    <a:pt x="2479" y="32403"/>
                    <a:pt x="3718" y="29910"/>
                  </a:cubicBezTo>
                  <a:cubicBezTo>
                    <a:pt x="3718" y="21186"/>
                    <a:pt x="2479" y="21186"/>
                    <a:pt x="2479" y="21186"/>
                  </a:cubicBezTo>
                  <a:cubicBezTo>
                    <a:pt x="1239" y="21186"/>
                    <a:pt x="1239" y="21186"/>
                    <a:pt x="1239" y="19940"/>
                  </a:cubicBezTo>
                  <a:cubicBezTo>
                    <a:pt x="1239" y="17448"/>
                    <a:pt x="1239" y="12463"/>
                    <a:pt x="1239" y="3739"/>
                  </a:cubicBezTo>
                  <a:cubicBezTo>
                    <a:pt x="2479" y="8724"/>
                    <a:pt x="2479" y="16201"/>
                    <a:pt x="2479" y="12463"/>
                  </a:cubicBezTo>
                  <a:cubicBezTo>
                    <a:pt x="2479" y="8724"/>
                    <a:pt x="2479" y="4985"/>
                    <a:pt x="3718" y="1246"/>
                  </a:cubicBezTo>
                  <a:cubicBezTo>
                    <a:pt x="9916" y="2492"/>
                    <a:pt x="17352" y="2492"/>
                    <a:pt x="22310" y="3739"/>
                  </a:cubicBezTo>
                  <a:lnTo>
                    <a:pt x="28507" y="3739"/>
                  </a:lnTo>
                  <a:cubicBezTo>
                    <a:pt x="43381" y="2492"/>
                    <a:pt x="64452" y="7477"/>
                    <a:pt x="66931" y="3739"/>
                  </a:cubicBezTo>
                  <a:lnTo>
                    <a:pt x="65691" y="2492"/>
                  </a:lnTo>
                  <a:cubicBezTo>
                    <a:pt x="90480" y="4985"/>
                    <a:pt x="76846" y="2492"/>
                    <a:pt x="102875" y="3739"/>
                  </a:cubicBezTo>
                  <a:lnTo>
                    <a:pt x="101635" y="3739"/>
                  </a:lnTo>
                  <a:cubicBezTo>
                    <a:pt x="114030" y="3739"/>
                    <a:pt x="120227" y="4985"/>
                    <a:pt x="125185" y="3739"/>
                  </a:cubicBezTo>
                  <a:lnTo>
                    <a:pt x="121467" y="2492"/>
                  </a:lnTo>
                  <a:cubicBezTo>
                    <a:pt x="136340" y="2492"/>
                    <a:pt x="137580" y="2492"/>
                    <a:pt x="152453" y="2492"/>
                  </a:cubicBezTo>
                  <a:cubicBezTo>
                    <a:pt x="153693" y="2492"/>
                    <a:pt x="161129" y="2492"/>
                    <a:pt x="162369" y="2492"/>
                  </a:cubicBezTo>
                  <a:cubicBezTo>
                    <a:pt x="163608" y="1246"/>
                    <a:pt x="197074" y="2492"/>
                    <a:pt x="203271" y="2492"/>
                  </a:cubicBezTo>
                  <a:cubicBezTo>
                    <a:pt x="192116" y="2492"/>
                    <a:pt x="197074" y="3739"/>
                    <a:pt x="200792" y="3739"/>
                  </a:cubicBezTo>
                  <a:cubicBezTo>
                    <a:pt x="204510" y="3739"/>
                    <a:pt x="208229" y="2492"/>
                    <a:pt x="210708" y="2492"/>
                  </a:cubicBezTo>
                  <a:cubicBezTo>
                    <a:pt x="211947" y="2492"/>
                    <a:pt x="213186" y="2492"/>
                    <a:pt x="215665" y="2492"/>
                  </a:cubicBezTo>
                  <a:cubicBezTo>
                    <a:pt x="218144" y="2492"/>
                    <a:pt x="220623" y="3739"/>
                    <a:pt x="223102" y="3739"/>
                  </a:cubicBezTo>
                  <a:cubicBezTo>
                    <a:pt x="224342" y="2492"/>
                    <a:pt x="226821" y="0"/>
                    <a:pt x="23673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3" name="Freeform 142">
              <a:extLst>
                <a:ext uri="{FF2B5EF4-FFF2-40B4-BE49-F238E27FC236}">
                  <a16:creationId xmlns:a16="http://schemas.microsoft.com/office/drawing/2014/main" id="{71B2BE4C-2C7B-F446-A781-264954528B2D}"/>
                </a:ext>
              </a:extLst>
            </p:cNvPr>
            <p:cNvSpPr>
              <a:spLocks noChangeArrowheads="1"/>
            </p:cNvSpPr>
            <p:nvPr/>
          </p:nvSpPr>
          <p:spPr bwMode="auto">
            <a:xfrm>
              <a:off x="12520922" y="4902480"/>
              <a:ext cx="193971" cy="1047604"/>
            </a:xfrm>
            <a:custGeom>
              <a:avLst/>
              <a:gdLst>
                <a:gd name="connsiteX0" fmla="*/ 173259 w 193971"/>
                <a:gd name="connsiteY0" fmla="*/ 983257 h 1047604"/>
                <a:gd name="connsiteX1" fmla="*/ 176006 w 193971"/>
                <a:gd name="connsiteY1" fmla="*/ 992674 h 1047604"/>
                <a:gd name="connsiteX2" fmla="*/ 173259 w 193971"/>
                <a:gd name="connsiteY2" fmla="*/ 991104 h 1047604"/>
                <a:gd name="connsiteX3" fmla="*/ 176006 w 193971"/>
                <a:gd name="connsiteY3" fmla="*/ 939312 h 1047604"/>
                <a:gd name="connsiteX4" fmla="*/ 176006 w 193971"/>
                <a:gd name="connsiteY4" fmla="*/ 971093 h 1047604"/>
                <a:gd name="connsiteX5" fmla="*/ 173259 w 193971"/>
                <a:gd name="connsiteY5" fmla="*/ 967562 h 1047604"/>
                <a:gd name="connsiteX6" fmla="*/ 173259 w 193971"/>
                <a:gd name="connsiteY6" fmla="*/ 965208 h 1047604"/>
                <a:gd name="connsiteX7" fmla="*/ 176006 w 193971"/>
                <a:gd name="connsiteY7" fmla="*/ 939312 h 1047604"/>
                <a:gd name="connsiteX8" fmla="*/ 176006 w 193971"/>
                <a:gd name="connsiteY8" fmla="*/ 933817 h 1047604"/>
                <a:gd name="connsiteX9" fmla="*/ 173259 w 193971"/>
                <a:gd name="connsiteY9" fmla="*/ 943583 h 1047604"/>
                <a:gd name="connsiteX10" fmla="*/ 173259 w 193971"/>
                <a:gd name="connsiteY10" fmla="*/ 938700 h 1047604"/>
                <a:gd name="connsiteX11" fmla="*/ 180130 w 193971"/>
                <a:gd name="connsiteY11" fmla="*/ 910848 h 1047604"/>
                <a:gd name="connsiteX12" fmla="*/ 182418 w 193971"/>
                <a:gd name="connsiteY12" fmla="*/ 911348 h 1047604"/>
                <a:gd name="connsiteX13" fmla="*/ 180587 w 193971"/>
                <a:gd name="connsiteY13" fmla="*/ 916342 h 1047604"/>
                <a:gd name="connsiteX14" fmla="*/ 180130 w 193971"/>
                <a:gd name="connsiteY14" fmla="*/ 910848 h 1047604"/>
                <a:gd name="connsiteX15" fmla="*/ 178757 w 193971"/>
                <a:gd name="connsiteY15" fmla="*/ 888377 h 1047604"/>
                <a:gd name="connsiteX16" fmla="*/ 182418 w 193971"/>
                <a:gd name="connsiteY16" fmla="*/ 890375 h 1047604"/>
                <a:gd name="connsiteX17" fmla="*/ 180587 w 193971"/>
                <a:gd name="connsiteY17" fmla="*/ 894370 h 1047604"/>
                <a:gd name="connsiteX18" fmla="*/ 173259 w 193971"/>
                <a:gd name="connsiteY18" fmla="*/ 878887 h 1047604"/>
                <a:gd name="connsiteX19" fmla="*/ 175407 w 193971"/>
                <a:gd name="connsiteY19" fmla="*/ 890785 h 1047604"/>
                <a:gd name="connsiteX20" fmla="*/ 176006 w 193971"/>
                <a:gd name="connsiteY20" fmla="*/ 889873 h 1047604"/>
                <a:gd name="connsiteX21" fmla="*/ 176006 w 193971"/>
                <a:gd name="connsiteY21" fmla="*/ 893012 h 1047604"/>
                <a:gd name="connsiteX22" fmla="*/ 175735 w 193971"/>
                <a:gd name="connsiteY22" fmla="*/ 892599 h 1047604"/>
                <a:gd name="connsiteX23" fmla="*/ 176006 w 193971"/>
                <a:gd name="connsiteY23" fmla="*/ 894100 h 1047604"/>
                <a:gd name="connsiteX24" fmla="*/ 175654 w 193971"/>
                <a:gd name="connsiteY24" fmla="*/ 892476 h 1047604"/>
                <a:gd name="connsiteX25" fmla="*/ 174976 w 193971"/>
                <a:gd name="connsiteY25" fmla="*/ 891443 h 1047604"/>
                <a:gd name="connsiteX26" fmla="*/ 175317 w 193971"/>
                <a:gd name="connsiteY26" fmla="*/ 890922 h 1047604"/>
                <a:gd name="connsiteX27" fmla="*/ 173259 w 193971"/>
                <a:gd name="connsiteY27" fmla="*/ 881423 h 1047604"/>
                <a:gd name="connsiteX28" fmla="*/ 173259 w 193971"/>
                <a:gd name="connsiteY28" fmla="*/ 848816 h 1047604"/>
                <a:gd name="connsiteX29" fmla="*/ 174358 w 193971"/>
                <a:gd name="connsiteY29" fmla="*/ 848816 h 1047604"/>
                <a:gd name="connsiteX30" fmla="*/ 174358 w 193971"/>
                <a:gd name="connsiteY30" fmla="*/ 849973 h 1047604"/>
                <a:gd name="connsiteX31" fmla="*/ 173259 w 193971"/>
                <a:gd name="connsiteY31" fmla="*/ 848816 h 1047604"/>
                <a:gd name="connsiteX32" fmla="*/ 182418 w 193971"/>
                <a:gd name="connsiteY32" fmla="*/ 845929 h 1047604"/>
                <a:gd name="connsiteX33" fmla="*/ 180587 w 193971"/>
                <a:gd name="connsiteY33" fmla="*/ 855542 h 1047604"/>
                <a:gd name="connsiteX34" fmla="*/ 178757 w 193971"/>
                <a:gd name="connsiteY34" fmla="*/ 850049 h 1047604"/>
                <a:gd name="connsiteX35" fmla="*/ 181086 w 193971"/>
                <a:gd name="connsiteY35" fmla="*/ 847428 h 1047604"/>
                <a:gd name="connsiteX36" fmla="*/ 177655 w 193971"/>
                <a:gd name="connsiteY36" fmla="*/ 836096 h 1047604"/>
                <a:gd name="connsiteX37" fmla="*/ 174358 w 193971"/>
                <a:gd name="connsiteY37" fmla="*/ 848816 h 1047604"/>
                <a:gd name="connsiteX38" fmla="*/ 174358 w 193971"/>
                <a:gd name="connsiteY38" fmla="*/ 843034 h 1047604"/>
                <a:gd name="connsiteX39" fmla="*/ 177655 w 193971"/>
                <a:gd name="connsiteY39" fmla="*/ 836096 h 1047604"/>
                <a:gd name="connsiteX40" fmla="*/ 173259 w 193971"/>
                <a:gd name="connsiteY40" fmla="*/ 829451 h 1047604"/>
                <a:gd name="connsiteX41" fmla="*/ 175626 w 193971"/>
                <a:gd name="connsiteY41" fmla="*/ 830634 h 1047604"/>
                <a:gd name="connsiteX42" fmla="*/ 176006 w 193971"/>
                <a:gd name="connsiteY42" fmla="*/ 829451 h 1047604"/>
                <a:gd name="connsiteX43" fmla="*/ 176006 w 193971"/>
                <a:gd name="connsiteY43" fmla="*/ 830824 h 1047604"/>
                <a:gd name="connsiteX44" fmla="*/ 176006 w 193971"/>
                <a:gd name="connsiteY44" fmla="*/ 833569 h 1047604"/>
                <a:gd name="connsiteX45" fmla="*/ 176006 w 193971"/>
                <a:gd name="connsiteY45" fmla="*/ 839217 h 1047604"/>
                <a:gd name="connsiteX46" fmla="*/ 173259 w 193971"/>
                <a:gd name="connsiteY46" fmla="*/ 837996 h 1047604"/>
                <a:gd name="connsiteX47" fmla="*/ 175113 w 193971"/>
                <a:gd name="connsiteY47" fmla="*/ 832230 h 1047604"/>
                <a:gd name="connsiteX48" fmla="*/ 181502 w 193971"/>
                <a:gd name="connsiteY48" fmla="*/ 823953 h 1047604"/>
                <a:gd name="connsiteX49" fmla="*/ 178757 w 193971"/>
                <a:gd name="connsiteY49" fmla="*/ 828532 h 1047604"/>
                <a:gd name="connsiteX50" fmla="*/ 178757 w 193971"/>
                <a:gd name="connsiteY50" fmla="*/ 825785 h 1047604"/>
                <a:gd name="connsiteX51" fmla="*/ 178757 w 193971"/>
                <a:gd name="connsiteY51" fmla="*/ 812970 h 1047604"/>
                <a:gd name="connsiteX52" fmla="*/ 181502 w 193971"/>
                <a:gd name="connsiteY52" fmla="*/ 816109 h 1047604"/>
                <a:gd name="connsiteX53" fmla="*/ 181502 w 193971"/>
                <a:gd name="connsiteY53" fmla="*/ 822387 h 1047604"/>
                <a:gd name="connsiteX54" fmla="*/ 178757 w 193971"/>
                <a:gd name="connsiteY54" fmla="*/ 801981 h 1047604"/>
                <a:gd name="connsiteX55" fmla="*/ 181502 w 193971"/>
                <a:gd name="connsiteY55" fmla="*/ 805645 h 1047604"/>
                <a:gd name="connsiteX56" fmla="*/ 178757 w 193971"/>
                <a:gd name="connsiteY56" fmla="*/ 806560 h 1047604"/>
                <a:gd name="connsiteX57" fmla="*/ 178757 w 193971"/>
                <a:gd name="connsiteY57" fmla="*/ 801981 h 1047604"/>
                <a:gd name="connsiteX58" fmla="*/ 176006 w 193971"/>
                <a:gd name="connsiteY58" fmla="*/ 790998 h 1047604"/>
                <a:gd name="connsiteX59" fmla="*/ 176006 w 193971"/>
                <a:gd name="connsiteY59" fmla="*/ 806106 h 1047604"/>
                <a:gd name="connsiteX60" fmla="*/ 173259 w 193971"/>
                <a:gd name="connsiteY60" fmla="*/ 797865 h 1047604"/>
                <a:gd name="connsiteX61" fmla="*/ 184245 w 193971"/>
                <a:gd name="connsiteY61" fmla="*/ 780009 h 1047604"/>
                <a:gd name="connsiteX62" fmla="*/ 186992 w 193971"/>
                <a:gd name="connsiteY62" fmla="*/ 795115 h 1047604"/>
                <a:gd name="connsiteX63" fmla="*/ 184245 w 193971"/>
                <a:gd name="connsiteY63" fmla="*/ 797861 h 1047604"/>
                <a:gd name="connsiteX64" fmla="*/ 184245 w 193971"/>
                <a:gd name="connsiteY64" fmla="*/ 780009 h 1047604"/>
                <a:gd name="connsiteX65" fmla="*/ 181502 w 193971"/>
                <a:gd name="connsiteY65" fmla="*/ 774517 h 1047604"/>
                <a:gd name="connsiteX66" fmla="*/ 181502 w 193971"/>
                <a:gd name="connsiteY66" fmla="*/ 785502 h 1047604"/>
                <a:gd name="connsiteX67" fmla="*/ 178757 w 193971"/>
                <a:gd name="connsiteY67" fmla="*/ 787699 h 1047604"/>
                <a:gd name="connsiteX68" fmla="*/ 181502 w 193971"/>
                <a:gd name="connsiteY68" fmla="*/ 774517 h 1047604"/>
                <a:gd name="connsiteX69" fmla="*/ 173259 w 193971"/>
                <a:gd name="connsiteY69" fmla="*/ 760908 h 1047604"/>
                <a:gd name="connsiteX70" fmla="*/ 177380 w 193971"/>
                <a:gd name="connsiteY70" fmla="*/ 766878 h 1047604"/>
                <a:gd name="connsiteX71" fmla="*/ 177380 w 193971"/>
                <a:gd name="connsiteY71" fmla="*/ 768072 h 1047604"/>
                <a:gd name="connsiteX72" fmla="*/ 177380 w 193971"/>
                <a:gd name="connsiteY72" fmla="*/ 775237 h 1047604"/>
                <a:gd name="connsiteX73" fmla="*/ 176006 w 193971"/>
                <a:gd name="connsiteY73" fmla="*/ 766878 h 1047604"/>
                <a:gd name="connsiteX74" fmla="*/ 174633 w 193971"/>
                <a:gd name="connsiteY74" fmla="*/ 774043 h 1047604"/>
                <a:gd name="connsiteX75" fmla="*/ 173259 w 193971"/>
                <a:gd name="connsiteY75" fmla="*/ 760908 h 1047604"/>
                <a:gd name="connsiteX76" fmla="*/ 178757 w 193971"/>
                <a:gd name="connsiteY76" fmla="*/ 736064 h 1047604"/>
                <a:gd name="connsiteX77" fmla="*/ 181502 w 193971"/>
                <a:gd name="connsiteY77" fmla="*/ 742930 h 1047604"/>
                <a:gd name="connsiteX78" fmla="*/ 178757 w 193971"/>
                <a:gd name="connsiteY78" fmla="*/ 756663 h 1047604"/>
                <a:gd name="connsiteX79" fmla="*/ 178757 w 193971"/>
                <a:gd name="connsiteY79" fmla="*/ 753916 h 1047604"/>
                <a:gd name="connsiteX80" fmla="*/ 178757 w 193971"/>
                <a:gd name="connsiteY80" fmla="*/ 752543 h 1047604"/>
                <a:gd name="connsiteX81" fmla="*/ 179540 w 193971"/>
                <a:gd name="connsiteY81" fmla="*/ 724222 h 1047604"/>
                <a:gd name="connsiteX82" fmla="*/ 182679 w 193971"/>
                <a:gd name="connsiteY82" fmla="*/ 733834 h 1047604"/>
                <a:gd name="connsiteX83" fmla="*/ 182227 w 193971"/>
                <a:gd name="connsiteY83" fmla="*/ 734007 h 1047604"/>
                <a:gd name="connsiteX84" fmla="*/ 182418 w 193971"/>
                <a:gd name="connsiteY84" fmla="*/ 734499 h 1047604"/>
                <a:gd name="connsiteX85" fmla="*/ 181963 w 193971"/>
                <a:gd name="connsiteY85" fmla="*/ 734108 h 1047604"/>
                <a:gd name="connsiteX86" fmla="*/ 176401 w 193971"/>
                <a:gd name="connsiteY86" fmla="*/ 736237 h 1047604"/>
                <a:gd name="connsiteX87" fmla="*/ 179020 w 193971"/>
                <a:gd name="connsiteY87" fmla="*/ 726211 h 1047604"/>
                <a:gd name="connsiteX88" fmla="*/ 178757 w 193971"/>
                <a:gd name="connsiteY88" fmla="*/ 725082 h 1047604"/>
                <a:gd name="connsiteX89" fmla="*/ 179091 w 193971"/>
                <a:gd name="connsiteY89" fmla="*/ 725941 h 1047604"/>
                <a:gd name="connsiteX90" fmla="*/ 173262 w 193971"/>
                <a:gd name="connsiteY90" fmla="*/ 711004 h 1047604"/>
                <a:gd name="connsiteX91" fmla="*/ 177970 w 193971"/>
                <a:gd name="connsiteY91" fmla="*/ 723020 h 1047604"/>
                <a:gd name="connsiteX92" fmla="*/ 176401 w 193971"/>
                <a:gd name="connsiteY92" fmla="*/ 736237 h 1047604"/>
                <a:gd name="connsiteX93" fmla="*/ 173262 w 193971"/>
                <a:gd name="connsiteY93" fmla="*/ 737439 h 1047604"/>
                <a:gd name="connsiteX94" fmla="*/ 173262 w 193971"/>
                <a:gd name="connsiteY94" fmla="*/ 720617 h 1047604"/>
                <a:gd name="connsiteX95" fmla="*/ 173262 w 193971"/>
                <a:gd name="connsiteY95" fmla="*/ 719415 h 1047604"/>
                <a:gd name="connsiteX96" fmla="*/ 178757 w 193971"/>
                <a:gd name="connsiteY96" fmla="*/ 708604 h 1047604"/>
                <a:gd name="connsiteX97" fmla="*/ 181502 w 193971"/>
                <a:gd name="connsiteY97" fmla="*/ 712997 h 1047604"/>
                <a:gd name="connsiteX98" fmla="*/ 178757 w 193971"/>
                <a:gd name="connsiteY98" fmla="*/ 711899 h 1047604"/>
                <a:gd name="connsiteX99" fmla="*/ 173259 w 193971"/>
                <a:gd name="connsiteY99" fmla="*/ 703106 h 1047604"/>
                <a:gd name="connsiteX100" fmla="*/ 173259 w 193971"/>
                <a:gd name="connsiteY100" fmla="*/ 707685 h 1047604"/>
                <a:gd name="connsiteX101" fmla="*/ 173259 w 193971"/>
                <a:gd name="connsiteY101" fmla="*/ 703106 h 1047604"/>
                <a:gd name="connsiteX102" fmla="*/ 173491 w 193971"/>
                <a:gd name="connsiteY102" fmla="*/ 694483 h 1047604"/>
                <a:gd name="connsiteX103" fmla="*/ 173259 w 193971"/>
                <a:gd name="connsiteY103" fmla="*/ 695621 h 1047604"/>
                <a:gd name="connsiteX104" fmla="*/ 173259 w 193971"/>
                <a:gd name="connsiteY104" fmla="*/ 694622 h 1047604"/>
                <a:gd name="connsiteX105" fmla="*/ 173259 w 193971"/>
                <a:gd name="connsiteY105" fmla="*/ 686632 h 1047604"/>
                <a:gd name="connsiteX106" fmla="*/ 174834 w 193971"/>
                <a:gd name="connsiteY106" fmla="*/ 687892 h 1047604"/>
                <a:gd name="connsiteX107" fmla="*/ 175091 w 193971"/>
                <a:gd name="connsiteY107" fmla="*/ 686632 h 1047604"/>
                <a:gd name="connsiteX108" fmla="*/ 175198 w 193971"/>
                <a:gd name="connsiteY108" fmla="*/ 688183 h 1047604"/>
                <a:gd name="connsiteX109" fmla="*/ 176006 w 193971"/>
                <a:gd name="connsiteY109" fmla="*/ 688829 h 1047604"/>
                <a:gd name="connsiteX110" fmla="*/ 175283 w 193971"/>
                <a:gd name="connsiteY110" fmla="*/ 689407 h 1047604"/>
                <a:gd name="connsiteX111" fmla="*/ 175549 w 193971"/>
                <a:gd name="connsiteY111" fmla="*/ 693249 h 1047604"/>
                <a:gd name="connsiteX112" fmla="*/ 173491 w 193971"/>
                <a:gd name="connsiteY112" fmla="*/ 694483 h 1047604"/>
                <a:gd name="connsiteX113" fmla="*/ 174378 w 193971"/>
                <a:gd name="connsiteY113" fmla="*/ 690130 h 1047604"/>
                <a:gd name="connsiteX114" fmla="*/ 173259 w 193971"/>
                <a:gd name="connsiteY114" fmla="*/ 691025 h 1047604"/>
                <a:gd name="connsiteX115" fmla="*/ 176006 w 193971"/>
                <a:gd name="connsiteY115" fmla="*/ 670151 h 1047604"/>
                <a:gd name="connsiteX116" fmla="*/ 176006 w 193971"/>
                <a:gd name="connsiteY116" fmla="*/ 677475 h 1047604"/>
                <a:gd name="connsiteX117" fmla="*/ 173259 w 193971"/>
                <a:gd name="connsiteY117" fmla="*/ 679917 h 1047604"/>
                <a:gd name="connsiteX118" fmla="*/ 175091 w 193971"/>
                <a:gd name="connsiteY118" fmla="*/ 648179 h 1047604"/>
                <a:gd name="connsiteX119" fmla="*/ 175091 w 193971"/>
                <a:gd name="connsiteY119" fmla="*/ 658067 h 1047604"/>
                <a:gd name="connsiteX120" fmla="*/ 173259 w 193971"/>
                <a:gd name="connsiteY120" fmla="*/ 655869 h 1047604"/>
                <a:gd name="connsiteX121" fmla="*/ 171299 w 193971"/>
                <a:gd name="connsiteY121" fmla="*/ 528082 h 1047604"/>
                <a:gd name="connsiteX122" fmla="*/ 173819 w 193971"/>
                <a:gd name="connsiteY122" fmla="*/ 531827 h 1047604"/>
                <a:gd name="connsiteX123" fmla="*/ 173819 w 193971"/>
                <a:gd name="connsiteY123" fmla="*/ 545605 h 1047604"/>
                <a:gd name="connsiteX124" fmla="*/ 176006 w 193971"/>
                <a:gd name="connsiteY124" fmla="*/ 552602 h 1047604"/>
                <a:gd name="connsiteX125" fmla="*/ 173259 w 193971"/>
                <a:gd name="connsiteY125" fmla="*/ 549306 h 1047604"/>
                <a:gd name="connsiteX126" fmla="*/ 173259 w 193971"/>
                <a:gd name="connsiteY126" fmla="*/ 543813 h 1047604"/>
                <a:gd name="connsiteX127" fmla="*/ 173300 w 193971"/>
                <a:gd name="connsiteY127" fmla="*/ 543945 h 1047604"/>
                <a:gd name="connsiteX128" fmla="*/ 186992 w 193971"/>
                <a:gd name="connsiteY128" fmla="*/ 521841 h 1047604"/>
                <a:gd name="connsiteX129" fmla="*/ 186992 w 193971"/>
                <a:gd name="connsiteY129" fmla="*/ 531829 h 1047604"/>
                <a:gd name="connsiteX130" fmla="*/ 186992 w 193971"/>
                <a:gd name="connsiteY130" fmla="*/ 521841 h 1047604"/>
                <a:gd name="connsiteX131" fmla="*/ 186077 w 193971"/>
                <a:gd name="connsiteY131" fmla="*/ 505360 h 1047604"/>
                <a:gd name="connsiteX132" fmla="*/ 184245 w 193971"/>
                <a:gd name="connsiteY132" fmla="*/ 520468 h 1047604"/>
                <a:gd name="connsiteX133" fmla="*/ 184245 w 193971"/>
                <a:gd name="connsiteY133" fmla="*/ 508107 h 1047604"/>
                <a:gd name="connsiteX134" fmla="*/ 186077 w 193971"/>
                <a:gd name="connsiteY134" fmla="*/ 505360 h 1047604"/>
                <a:gd name="connsiteX135" fmla="*/ 169144 w 193971"/>
                <a:gd name="connsiteY135" fmla="*/ 273035 h 1047604"/>
                <a:gd name="connsiteX136" fmla="*/ 171889 w 193971"/>
                <a:gd name="connsiteY136" fmla="*/ 280789 h 1047604"/>
                <a:gd name="connsiteX137" fmla="*/ 170516 w 193971"/>
                <a:gd name="connsiteY137" fmla="*/ 287252 h 1047604"/>
                <a:gd name="connsiteX138" fmla="*/ 169144 w 193971"/>
                <a:gd name="connsiteY138" fmla="*/ 273035 h 1047604"/>
                <a:gd name="connsiteX139" fmla="*/ 191573 w 193971"/>
                <a:gd name="connsiteY139" fmla="*/ 270160 h 1047604"/>
                <a:gd name="connsiteX140" fmla="*/ 189743 w 193971"/>
                <a:gd name="connsiteY140" fmla="*/ 279149 h 1047604"/>
                <a:gd name="connsiteX141" fmla="*/ 189743 w 193971"/>
                <a:gd name="connsiteY141" fmla="*/ 272157 h 1047604"/>
                <a:gd name="connsiteX142" fmla="*/ 23116 w 193971"/>
                <a:gd name="connsiteY142" fmla="*/ 192258 h 1047604"/>
                <a:gd name="connsiteX143" fmla="*/ 23116 w 193971"/>
                <a:gd name="connsiteY143" fmla="*/ 201247 h 1047604"/>
                <a:gd name="connsiteX144" fmla="*/ 23116 w 193971"/>
                <a:gd name="connsiteY144" fmla="*/ 192258 h 1047604"/>
                <a:gd name="connsiteX145" fmla="*/ 173259 w 193971"/>
                <a:gd name="connsiteY145" fmla="*/ 175777 h 1047604"/>
                <a:gd name="connsiteX146" fmla="*/ 177655 w 193971"/>
                <a:gd name="connsiteY146" fmla="*/ 182768 h 1047604"/>
                <a:gd name="connsiteX147" fmla="*/ 174358 w 193971"/>
                <a:gd name="connsiteY147" fmla="*/ 185764 h 1047604"/>
                <a:gd name="connsiteX148" fmla="*/ 173259 w 193971"/>
                <a:gd name="connsiteY148" fmla="*/ 175777 h 1047604"/>
                <a:gd name="connsiteX149" fmla="*/ 17634 w 193971"/>
                <a:gd name="connsiteY149" fmla="*/ 138574 h 1047604"/>
                <a:gd name="connsiteX150" fmla="*/ 17634 w 193971"/>
                <a:gd name="connsiteY150" fmla="*/ 142320 h 1047604"/>
                <a:gd name="connsiteX151" fmla="*/ 17437 w 193971"/>
                <a:gd name="connsiteY151" fmla="*/ 139550 h 1047604"/>
                <a:gd name="connsiteX152" fmla="*/ 22200 w 193971"/>
                <a:gd name="connsiteY152" fmla="*/ 120843 h 1047604"/>
                <a:gd name="connsiteX153" fmla="*/ 22200 w 193971"/>
                <a:gd name="connsiteY153" fmla="*/ 123590 h 1047604"/>
                <a:gd name="connsiteX154" fmla="*/ 19453 w 193971"/>
                <a:gd name="connsiteY154" fmla="*/ 124964 h 1047604"/>
                <a:gd name="connsiteX155" fmla="*/ 178857 w 193971"/>
                <a:gd name="connsiteY155" fmla="*/ 37452 h 1047604"/>
                <a:gd name="connsiteX156" fmla="*/ 178857 w 193971"/>
                <a:gd name="connsiteY156" fmla="*/ 61172 h 1047604"/>
                <a:gd name="connsiteX157" fmla="*/ 177597 w 193971"/>
                <a:gd name="connsiteY157" fmla="*/ 39949 h 1047604"/>
                <a:gd name="connsiteX158" fmla="*/ 178857 w 193971"/>
                <a:gd name="connsiteY158" fmla="*/ 37452 h 1047604"/>
                <a:gd name="connsiteX159" fmla="*/ 191452 w 193971"/>
                <a:gd name="connsiteY159" fmla="*/ 0 h 1047604"/>
                <a:gd name="connsiteX160" fmla="*/ 193971 w 193971"/>
                <a:gd name="connsiteY160" fmla="*/ 19974 h 1047604"/>
                <a:gd name="connsiteX161" fmla="*/ 192712 w 193971"/>
                <a:gd name="connsiteY161" fmla="*/ 13732 h 1047604"/>
                <a:gd name="connsiteX162" fmla="*/ 192712 w 193971"/>
                <a:gd name="connsiteY162" fmla="*/ 22471 h 1047604"/>
                <a:gd name="connsiteX163" fmla="*/ 190193 w 193971"/>
                <a:gd name="connsiteY163" fmla="*/ 19974 h 1047604"/>
                <a:gd name="connsiteX164" fmla="*/ 191452 w 193971"/>
                <a:gd name="connsiteY164" fmla="*/ 52433 h 1047604"/>
                <a:gd name="connsiteX165" fmla="*/ 188933 w 193971"/>
                <a:gd name="connsiteY165" fmla="*/ 52433 h 1047604"/>
                <a:gd name="connsiteX166" fmla="*/ 190193 w 193971"/>
                <a:gd name="connsiteY166" fmla="*/ 67414 h 1047604"/>
                <a:gd name="connsiteX167" fmla="*/ 186414 w 193971"/>
                <a:gd name="connsiteY167" fmla="*/ 151059 h 1047604"/>
                <a:gd name="connsiteX168" fmla="*/ 186414 w 193971"/>
                <a:gd name="connsiteY168" fmla="*/ 167288 h 1047604"/>
                <a:gd name="connsiteX169" fmla="*/ 185155 w 193971"/>
                <a:gd name="connsiteY169" fmla="*/ 167288 h 1047604"/>
                <a:gd name="connsiteX170" fmla="*/ 188933 w 193971"/>
                <a:gd name="connsiteY170" fmla="*/ 194754 h 1047604"/>
                <a:gd name="connsiteX171" fmla="*/ 183895 w 193971"/>
                <a:gd name="connsiteY171" fmla="*/ 197251 h 1047604"/>
                <a:gd name="connsiteX172" fmla="*/ 187674 w 193971"/>
                <a:gd name="connsiteY172" fmla="*/ 208486 h 1047604"/>
                <a:gd name="connsiteX173" fmla="*/ 185155 w 193971"/>
                <a:gd name="connsiteY173" fmla="*/ 210983 h 1047604"/>
                <a:gd name="connsiteX174" fmla="*/ 185155 w 193971"/>
                <a:gd name="connsiteY174" fmla="*/ 225964 h 1047604"/>
                <a:gd name="connsiteX175" fmla="*/ 183895 w 193971"/>
                <a:gd name="connsiteY175" fmla="*/ 224716 h 1047604"/>
                <a:gd name="connsiteX176" fmla="*/ 187674 w 193971"/>
                <a:gd name="connsiteY176" fmla="*/ 250933 h 1047604"/>
                <a:gd name="connsiteX177" fmla="*/ 186414 w 193971"/>
                <a:gd name="connsiteY177" fmla="*/ 268411 h 1047604"/>
                <a:gd name="connsiteX178" fmla="*/ 186414 w 193971"/>
                <a:gd name="connsiteY178" fmla="*/ 274653 h 1047604"/>
                <a:gd name="connsiteX179" fmla="*/ 188933 w 193971"/>
                <a:gd name="connsiteY179" fmla="*/ 274653 h 1047604"/>
                <a:gd name="connsiteX180" fmla="*/ 188933 w 193971"/>
                <a:gd name="connsiteY180" fmla="*/ 277149 h 1047604"/>
                <a:gd name="connsiteX181" fmla="*/ 186414 w 193971"/>
                <a:gd name="connsiteY181" fmla="*/ 278398 h 1047604"/>
                <a:gd name="connsiteX182" fmla="*/ 187674 w 193971"/>
                <a:gd name="connsiteY182" fmla="*/ 290882 h 1047604"/>
                <a:gd name="connsiteX183" fmla="*/ 188933 w 193971"/>
                <a:gd name="connsiteY183" fmla="*/ 285888 h 1047604"/>
                <a:gd name="connsiteX184" fmla="*/ 187674 w 193971"/>
                <a:gd name="connsiteY184" fmla="*/ 292130 h 1047604"/>
                <a:gd name="connsiteX185" fmla="*/ 187674 w 193971"/>
                <a:gd name="connsiteY185" fmla="*/ 293379 h 1047604"/>
                <a:gd name="connsiteX186" fmla="*/ 186414 w 193971"/>
                <a:gd name="connsiteY186" fmla="*/ 293379 h 1047604"/>
                <a:gd name="connsiteX187" fmla="*/ 186414 w 193971"/>
                <a:gd name="connsiteY187" fmla="*/ 302118 h 1047604"/>
                <a:gd name="connsiteX188" fmla="*/ 186414 w 193971"/>
                <a:gd name="connsiteY188" fmla="*/ 355800 h 1047604"/>
                <a:gd name="connsiteX189" fmla="*/ 186414 w 193971"/>
                <a:gd name="connsiteY189" fmla="*/ 348309 h 1047604"/>
                <a:gd name="connsiteX190" fmla="*/ 183895 w 193971"/>
                <a:gd name="connsiteY190" fmla="*/ 388259 h 1047604"/>
                <a:gd name="connsiteX191" fmla="*/ 186414 w 193971"/>
                <a:gd name="connsiteY191" fmla="*/ 387010 h 1047604"/>
                <a:gd name="connsiteX192" fmla="*/ 186414 w 193971"/>
                <a:gd name="connsiteY192" fmla="*/ 415724 h 1047604"/>
                <a:gd name="connsiteX193" fmla="*/ 188933 w 193971"/>
                <a:gd name="connsiteY193" fmla="*/ 416972 h 1047604"/>
                <a:gd name="connsiteX194" fmla="*/ 186414 w 193971"/>
                <a:gd name="connsiteY194" fmla="*/ 464412 h 1047604"/>
                <a:gd name="connsiteX195" fmla="*/ 186414 w 193971"/>
                <a:gd name="connsiteY195" fmla="*/ 489381 h 1047604"/>
                <a:gd name="connsiteX196" fmla="*/ 183895 w 193971"/>
                <a:gd name="connsiteY196" fmla="*/ 491878 h 1047604"/>
                <a:gd name="connsiteX197" fmla="*/ 183895 w 193971"/>
                <a:gd name="connsiteY197" fmla="*/ 513101 h 1047604"/>
                <a:gd name="connsiteX198" fmla="*/ 183895 w 193971"/>
                <a:gd name="connsiteY198" fmla="*/ 566783 h 1047604"/>
                <a:gd name="connsiteX199" fmla="*/ 182635 w 193971"/>
                <a:gd name="connsiteY199" fmla="*/ 566783 h 1047604"/>
                <a:gd name="connsiteX200" fmla="*/ 183895 w 193971"/>
                <a:gd name="connsiteY200" fmla="*/ 584261 h 1047604"/>
                <a:gd name="connsiteX201" fmla="*/ 183895 w 193971"/>
                <a:gd name="connsiteY201" fmla="*/ 593000 h 1047604"/>
                <a:gd name="connsiteX202" fmla="*/ 182635 w 193971"/>
                <a:gd name="connsiteY202" fmla="*/ 612974 h 1047604"/>
                <a:gd name="connsiteX203" fmla="*/ 182635 w 193971"/>
                <a:gd name="connsiteY203" fmla="*/ 611726 h 1047604"/>
                <a:gd name="connsiteX204" fmla="*/ 181376 w 193971"/>
                <a:gd name="connsiteY204" fmla="*/ 617968 h 1047604"/>
                <a:gd name="connsiteX205" fmla="*/ 182635 w 193971"/>
                <a:gd name="connsiteY205" fmla="*/ 617968 h 1047604"/>
                <a:gd name="connsiteX206" fmla="*/ 182635 w 193971"/>
                <a:gd name="connsiteY206" fmla="*/ 625459 h 1047604"/>
                <a:gd name="connsiteX207" fmla="*/ 180116 w 193971"/>
                <a:gd name="connsiteY207" fmla="*/ 626707 h 1047604"/>
                <a:gd name="connsiteX208" fmla="*/ 180116 w 193971"/>
                <a:gd name="connsiteY208" fmla="*/ 632949 h 1047604"/>
                <a:gd name="connsiteX209" fmla="*/ 178857 w 193971"/>
                <a:gd name="connsiteY209" fmla="*/ 634198 h 1047604"/>
                <a:gd name="connsiteX210" fmla="*/ 181376 w 193971"/>
                <a:gd name="connsiteY210" fmla="*/ 656669 h 1047604"/>
                <a:gd name="connsiteX211" fmla="*/ 182635 w 193971"/>
                <a:gd name="connsiteY211" fmla="*/ 652924 h 1047604"/>
                <a:gd name="connsiteX212" fmla="*/ 182635 w 193971"/>
                <a:gd name="connsiteY212" fmla="*/ 654172 h 1047604"/>
                <a:gd name="connsiteX213" fmla="*/ 183895 w 193971"/>
                <a:gd name="connsiteY213" fmla="*/ 659166 h 1047604"/>
                <a:gd name="connsiteX214" fmla="*/ 180116 w 193971"/>
                <a:gd name="connsiteY214" fmla="*/ 681637 h 1047604"/>
                <a:gd name="connsiteX215" fmla="*/ 182635 w 193971"/>
                <a:gd name="connsiteY215" fmla="*/ 697867 h 1047604"/>
                <a:gd name="connsiteX216" fmla="*/ 180116 w 193971"/>
                <a:gd name="connsiteY216" fmla="*/ 707854 h 1047604"/>
                <a:gd name="connsiteX217" fmla="*/ 177597 w 193971"/>
                <a:gd name="connsiteY217" fmla="*/ 679141 h 1047604"/>
                <a:gd name="connsiteX218" fmla="*/ 176338 w 193971"/>
                <a:gd name="connsiteY218" fmla="*/ 687880 h 1047604"/>
                <a:gd name="connsiteX219" fmla="*/ 177597 w 193971"/>
                <a:gd name="connsiteY219" fmla="*/ 664160 h 1047604"/>
                <a:gd name="connsiteX220" fmla="*/ 176338 w 193971"/>
                <a:gd name="connsiteY220" fmla="*/ 674147 h 1047604"/>
                <a:gd name="connsiteX221" fmla="*/ 177597 w 193971"/>
                <a:gd name="connsiteY221" fmla="*/ 672899 h 1047604"/>
                <a:gd name="connsiteX222" fmla="*/ 177597 w 193971"/>
                <a:gd name="connsiteY222" fmla="*/ 664160 h 1047604"/>
                <a:gd name="connsiteX223" fmla="*/ 177597 w 193971"/>
                <a:gd name="connsiteY223" fmla="*/ 642936 h 1047604"/>
                <a:gd name="connsiteX224" fmla="*/ 173819 w 193971"/>
                <a:gd name="connsiteY224" fmla="*/ 639191 h 1047604"/>
                <a:gd name="connsiteX225" fmla="*/ 173819 w 193971"/>
                <a:gd name="connsiteY225" fmla="*/ 645433 h 1047604"/>
                <a:gd name="connsiteX226" fmla="*/ 172559 w 193971"/>
                <a:gd name="connsiteY226" fmla="*/ 639191 h 1047604"/>
                <a:gd name="connsiteX227" fmla="*/ 173976 w 193971"/>
                <a:gd name="connsiteY227" fmla="*/ 602831 h 1047604"/>
                <a:gd name="connsiteX228" fmla="*/ 176188 w 193971"/>
                <a:gd name="connsiteY228" fmla="*/ 578421 h 1047604"/>
                <a:gd name="connsiteX229" fmla="*/ 175091 w 193971"/>
                <a:gd name="connsiteY229" fmla="*/ 580889 h 1047604"/>
                <a:gd name="connsiteX230" fmla="*/ 173259 w 193971"/>
                <a:gd name="connsiteY230" fmla="*/ 576771 h 1047604"/>
                <a:gd name="connsiteX231" fmla="*/ 176338 w 193971"/>
                <a:gd name="connsiteY231" fmla="*/ 576771 h 1047604"/>
                <a:gd name="connsiteX232" fmla="*/ 176922 w 193971"/>
                <a:gd name="connsiteY232" fmla="*/ 576771 h 1047604"/>
                <a:gd name="connsiteX233" fmla="*/ 176338 w 193971"/>
                <a:gd name="connsiteY233" fmla="*/ 578085 h 1047604"/>
                <a:gd name="connsiteX234" fmla="*/ 176338 w 193971"/>
                <a:gd name="connsiteY234" fmla="*/ 581764 h 1047604"/>
                <a:gd name="connsiteX235" fmla="*/ 175078 w 193971"/>
                <a:gd name="connsiteY235" fmla="*/ 606732 h 1047604"/>
                <a:gd name="connsiteX236" fmla="*/ 180116 w 193971"/>
                <a:gd name="connsiteY236" fmla="*/ 604235 h 1047604"/>
                <a:gd name="connsiteX237" fmla="*/ 177597 w 193971"/>
                <a:gd name="connsiteY237" fmla="*/ 561789 h 1047604"/>
                <a:gd name="connsiteX238" fmla="*/ 180116 w 193971"/>
                <a:gd name="connsiteY238" fmla="*/ 554299 h 1047604"/>
                <a:gd name="connsiteX239" fmla="*/ 173819 w 193971"/>
                <a:gd name="connsiteY239" fmla="*/ 524337 h 1047604"/>
                <a:gd name="connsiteX240" fmla="*/ 173819 w 193971"/>
                <a:gd name="connsiteY240" fmla="*/ 531827 h 1047604"/>
                <a:gd name="connsiteX241" fmla="*/ 172559 w 193971"/>
                <a:gd name="connsiteY241" fmla="*/ 521840 h 1047604"/>
                <a:gd name="connsiteX242" fmla="*/ 175078 w 193971"/>
                <a:gd name="connsiteY242" fmla="*/ 515598 h 1047604"/>
                <a:gd name="connsiteX243" fmla="*/ 176338 w 193971"/>
                <a:gd name="connsiteY243" fmla="*/ 473151 h 1047604"/>
                <a:gd name="connsiteX244" fmla="*/ 177597 w 193971"/>
                <a:gd name="connsiteY244" fmla="*/ 470655 h 1047604"/>
                <a:gd name="connsiteX245" fmla="*/ 173819 w 193971"/>
                <a:gd name="connsiteY245" fmla="*/ 453177 h 1047604"/>
                <a:gd name="connsiteX246" fmla="*/ 173819 w 193971"/>
                <a:gd name="connsiteY246" fmla="*/ 434450 h 1047604"/>
                <a:gd name="connsiteX247" fmla="*/ 172559 w 193971"/>
                <a:gd name="connsiteY247" fmla="*/ 430705 h 1047604"/>
                <a:gd name="connsiteX248" fmla="*/ 173819 w 193971"/>
                <a:gd name="connsiteY248" fmla="*/ 423215 h 1047604"/>
                <a:gd name="connsiteX249" fmla="*/ 173415 w 193971"/>
                <a:gd name="connsiteY249" fmla="*/ 421614 h 1047604"/>
                <a:gd name="connsiteX250" fmla="*/ 172559 w 193971"/>
                <a:gd name="connsiteY250" fmla="*/ 418221 h 1047604"/>
                <a:gd name="connsiteX251" fmla="*/ 174592 w 193971"/>
                <a:gd name="connsiteY251" fmla="*/ 419732 h 1047604"/>
                <a:gd name="connsiteX252" fmla="*/ 177597 w 193971"/>
                <a:gd name="connsiteY252" fmla="*/ 421966 h 1047604"/>
                <a:gd name="connsiteX253" fmla="*/ 180120 w 193971"/>
                <a:gd name="connsiteY253" fmla="*/ 409464 h 1047604"/>
                <a:gd name="connsiteX254" fmla="*/ 178757 w 193971"/>
                <a:gd name="connsiteY254" fmla="*/ 410146 h 1047604"/>
                <a:gd name="connsiteX255" fmla="*/ 178757 w 193971"/>
                <a:gd name="connsiteY255" fmla="*/ 406482 h 1047604"/>
                <a:gd name="connsiteX256" fmla="*/ 180541 w 193971"/>
                <a:gd name="connsiteY256" fmla="*/ 407375 h 1047604"/>
                <a:gd name="connsiteX257" fmla="*/ 182635 w 193971"/>
                <a:gd name="connsiteY257" fmla="*/ 396998 h 1047604"/>
                <a:gd name="connsiteX258" fmla="*/ 170040 w 193971"/>
                <a:gd name="connsiteY258" fmla="*/ 401991 h 1047604"/>
                <a:gd name="connsiteX259" fmla="*/ 172559 w 193971"/>
                <a:gd name="connsiteY259" fmla="*/ 389507 h 1047604"/>
                <a:gd name="connsiteX260" fmla="*/ 172559 w 193971"/>
                <a:gd name="connsiteY260" fmla="*/ 363290 h 1047604"/>
                <a:gd name="connsiteX261" fmla="*/ 172559 w 193971"/>
                <a:gd name="connsiteY261" fmla="*/ 352055 h 1047604"/>
                <a:gd name="connsiteX262" fmla="*/ 176338 w 193971"/>
                <a:gd name="connsiteY262" fmla="*/ 355800 h 1047604"/>
                <a:gd name="connsiteX263" fmla="*/ 171299 w 193971"/>
                <a:gd name="connsiteY263" fmla="*/ 324589 h 1047604"/>
                <a:gd name="connsiteX264" fmla="*/ 173819 w 193971"/>
                <a:gd name="connsiteY264" fmla="*/ 349558 h 1047604"/>
                <a:gd name="connsiteX265" fmla="*/ 170040 w 193971"/>
                <a:gd name="connsiteY265" fmla="*/ 332080 h 1047604"/>
                <a:gd name="connsiteX266" fmla="*/ 170040 w 193971"/>
                <a:gd name="connsiteY266" fmla="*/ 309608 h 1047604"/>
                <a:gd name="connsiteX267" fmla="*/ 172559 w 193971"/>
                <a:gd name="connsiteY267" fmla="*/ 318347 h 1047604"/>
                <a:gd name="connsiteX268" fmla="*/ 173819 w 193971"/>
                <a:gd name="connsiteY268" fmla="*/ 305863 h 1047604"/>
                <a:gd name="connsiteX269" fmla="*/ 183895 w 193971"/>
                <a:gd name="connsiteY269" fmla="*/ 345813 h 1047604"/>
                <a:gd name="connsiteX270" fmla="*/ 182635 w 193971"/>
                <a:gd name="connsiteY270" fmla="*/ 334577 h 1047604"/>
                <a:gd name="connsiteX271" fmla="*/ 183895 w 193971"/>
                <a:gd name="connsiteY271" fmla="*/ 330831 h 1047604"/>
                <a:gd name="connsiteX272" fmla="*/ 173819 w 193971"/>
                <a:gd name="connsiteY272" fmla="*/ 297124 h 1047604"/>
                <a:gd name="connsiteX273" fmla="*/ 178857 w 193971"/>
                <a:gd name="connsiteY273" fmla="*/ 293379 h 1047604"/>
                <a:gd name="connsiteX274" fmla="*/ 175078 w 193971"/>
                <a:gd name="connsiteY274" fmla="*/ 258423 h 1047604"/>
                <a:gd name="connsiteX275" fmla="*/ 173819 w 193971"/>
                <a:gd name="connsiteY275" fmla="*/ 264665 h 1047604"/>
                <a:gd name="connsiteX276" fmla="*/ 173819 w 193971"/>
                <a:gd name="connsiteY276" fmla="*/ 247187 h 1047604"/>
                <a:gd name="connsiteX277" fmla="*/ 177597 w 193971"/>
                <a:gd name="connsiteY277" fmla="*/ 243442 h 1047604"/>
                <a:gd name="connsiteX278" fmla="*/ 173819 w 193971"/>
                <a:gd name="connsiteY278" fmla="*/ 228461 h 1047604"/>
                <a:gd name="connsiteX279" fmla="*/ 178857 w 193971"/>
                <a:gd name="connsiteY279" fmla="*/ 229709 h 1047604"/>
                <a:gd name="connsiteX280" fmla="*/ 173819 w 193971"/>
                <a:gd name="connsiteY280" fmla="*/ 223467 h 1047604"/>
                <a:gd name="connsiteX281" fmla="*/ 178857 w 193971"/>
                <a:gd name="connsiteY281" fmla="*/ 203493 h 1047604"/>
                <a:gd name="connsiteX282" fmla="*/ 175078 w 193971"/>
                <a:gd name="connsiteY282" fmla="*/ 207238 h 1047604"/>
                <a:gd name="connsiteX283" fmla="*/ 175078 w 193971"/>
                <a:gd name="connsiteY283" fmla="*/ 189760 h 1047604"/>
                <a:gd name="connsiteX284" fmla="*/ 183895 w 193971"/>
                <a:gd name="connsiteY284" fmla="*/ 196002 h 1047604"/>
                <a:gd name="connsiteX285" fmla="*/ 176338 w 193971"/>
                <a:gd name="connsiteY285" fmla="*/ 167288 h 1047604"/>
                <a:gd name="connsiteX286" fmla="*/ 180116 w 193971"/>
                <a:gd name="connsiteY286" fmla="*/ 169785 h 1047604"/>
                <a:gd name="connsiteX287" fmla="*/ 177597 w 193971"/>
                <a:gd name="connsiteY287" fmla="*/ 117351 h 1047604"/>
                <a:gd name="connsiteX288" fmla="*/ 177597 w 193971"/>
                <a:gd name="connsiteY288" fmla="*/ 119848 h 1047604"/>
                <a:gd name="connsiteX289" fmla="*/ 177597 w 193971"/>
                <a:gd name="connsiteY289" fmla="*/ 102370 h 1047604"/>
                <a:gd name="connsiteX290" fmla="*/ 178857 w 193971"/>
                <a:gd name="connsiteY290" fmla="*/ 108612 h 1047604"/>
                <a:gd name="connsiteX291" fmla="*/ 177597 w 193971"/>
                <a:gd name="connsiteY291" fmla="*/ 82395 h 1047604"/>
                <a:gd name="connsiteX292" fmla="*/ 178857 w 193971"/>
                <a:gd name="connsiteY292" fmla="*/ 94880 h 1047604"/>
                <a:gd name="connsiteX293" fmla="*/ 176338 w 193971"/>
                <a:gd name="connsiteY293" fmla="*/ 71160 h 1047604"/>
                <a:gd name="connsiteX294" fmla="*/ 178857 w 193971"/>
                <a:gd name="connsiteY294" fmla="*/ 61172 h 1047604"/>
                <a:gd name="connsiteX295" fmla="*/ 178857 w 193971"/>
                <a:gd name="connsiteY295" fmla="*/ 64918 h 1047604"/>
                <a:gd name="connsiteX296" fmla="*/ 183895 w 193971"/>
                <a:gd name="connsiteY296" fmla="*/ 66166 h 1047604"/>
                <a:gd name="connsiteX297" fmla="*/ 177597 w 193971"/>
                <a:gd name="connsiteY297" fmla="*/ 19974 h 1047604"/>
                <a:gd name="connsiteX298" fmla="*/ 177597 w 193971"/>
                <a:gd name="connsiteY298" fmla="*/ 13732 h 1047604"/>
                <a:gd name="connsiteX299" fmla="*/ 173819 w 193971"/>
                <a:gd name="connsiteY299" fmla="*/ 12484 h 1047604"/>
                <a:gd name="connsiteX300" fmla="*/ 173819 w 193971"/>
                <a:gd name="connsiteY300" fmla="*/ 13732 h 1047604"/>
                <a:gd name="connsiteX301" fmla="*/ 172559 w 193971"/>
                <a:gd name="connsiteY301" fmla="*/ 11236 h 1047604"/>
                <a:gd name="connsiteX302" fmla="*/ 168780 w 193971"/>
                <a:gd name="connsiteY302" fmla="*/ 11236 h 1047604"/>
                <a:gd name="connsiteX303" fmla="*/ 167521 w 193971"/>
                <a:gd name="connsiteY303" fmla="*/ 11236 h 1047604"/>
                <a:gd name="connsiteX304" fmla="*/ 164274 w 193971"/>
                <a:gd name="connsiteY304" fmla="*/ 11236 h 1047604"/>
                <a:gd name="connsiteX305" fmla="*/ 163742 w 193971"/>
                <a:gd name="connsiteY305" fmla="*/ 11236 h 1047604"/>
                <a:gd name="connsiteX306" fmla="*/ 164123 w 193971"/>
                <a:gd name="connsiteY306" fmla="*/ 11009 h 1047604"/>
                <a:gd name="connsiteX307" fmla="*/ 168781 w 193971"/>
                <a:gd name="connsiteY307" fmla="*/ 8239 h 1047604"/>
                <a:gd name="connsiteX308" fmla="*/ 167771 w 193971"/>
                <a:gd name="connsiteY308" fmla="*/ 8239 h 1047604"/>
                <a:gd name="connsiteX309" fmla="*/ 172164 w 193971"/>
                <a:gd name="connsiteY309" fmla="*/ 5494 h 1047604"/>
                <a:gd name="connsiteX310" fmla="*/ 169089 w 193971"/>
                <a:gd name="connsiteY310" fmla="*/ 8056 h 1047604"/>
                <a:gd name="connsiteX311" fmla="*/ 170040 w 193971"/>
                <a:gd name="connsiteY311" fmla="*/ 7490 h 1047604"/>
                <a:gd name="connsiteX312" fmla="*/ 175078 w 193971"/>
                <a:gd name="connsiteY312" fmla="*/ 9987 h 1047604"/>
                <a:gd name="connsiteX313" fmla="*/ 177597 w 193971"/>
                <a:gd name="connsiteY313" fmla="*/ 6242 h 1047604"/>
                <a:gd name="connsiteX314" fmla="*/ 173819 w 193971"/>
                <a:gd name="connsiteY314" fmla="*/ 6242 h 1047604"/>
                <a:gd name="connsiteX315" fmla="*/ 177597 w 193971"/>
                <a:gd name="connsiteY315" fmla="*/ 4993 h 1047604"/>
                <a:gd name="connsiteX316" fmla="*/ 161223 w 193971"/>
                <a:gd name="connsiteY316" fmla="*/ 6242 h 1047604"/>
                <a:gd name="connsiteX317" fmla="*/ 168780 w 193971"/>
                <a:gd name="connsiteY317" fmla="*/ 7490 h 1047604"/>
                <a:gd name="connsiteX318" fmla="*/ 157444 w 193971"/>
                <a:gd name="connsiteY318" fmla="*/ 12484 h 1047604"/>
                <a:gd name="connsiteX319" fmla="*/ 146108 w 193971"/>
                <a:gd name="connsiteY319" fmla="*/ 11236 h 1047604"/>
                <a:gd name="connsiteX320" fmla="*/ 118398 w 193971"/>
                <a:gd name="connsiteY320" fmla="*/ 13732 h 1047604"/>
                <a:gd name="connsiteX321" fmla="*/ 118398 w 193971"/>
                <a:gd name="connsiteY321" fmla="*/ 12484 h 1047604"/>
                <a:gd name="connsiteX322" fmla="*/ 86909 w 193971"/>
                <a:gd name="connsiteY322" fmla="*/ 11236 h 1047604"/>
                <a:gd name="connsiteX323" fmla="*/ 76833 w 193971"/>
                <a:gd name="connsiteY323" fmla="*/ 13732 h 1047604"/>
                <a:gd name="connsiteX324" fmla="*/ 75573 w 193971"/>
                <a:gd name="connsiteY324" fmla="*/ 13732 h 1047604"/>
                <a:gd name="connsiteX325" fmla="*/ 68016 w 193971"/>
                <a:gd name="connsiteY325" fmla="*/ 14981 h 1047604"/>
                <a:gd name="connsiteX326" fmla="*/ 66756 w 193971"/>
                <a:gd name="connsiteY326" fmla="*/ 13732 h 1047604"/>
                <a:gd name="connsiteX327" fmla="*/ 32749 w 193971"/>
                <a:gd name="connsiteY327" fmla="*/ 14981 h 1047604"/>
                <a:gd name="connsiteX328" fmla="*/ 25191 w 193971"/>
                <a:gd name="connsiteY328" fmla="*/ 17478 h 1047604"/>
                <a:gd name="connsiteX329" fmla="*/ 22195 w 193971"/>
                <a:gd name="connsiteY329" fmla="*/ 16488 h 1047604"/>
                <a:gd name="connsiteX330" fmla="*/ 19453 w 193971"/>
                <a:gd name="connsiteY330" fmla="*/ 21056 h 1047604"/>
                <a:gd name="connsiteX331" fmla="*/ 19453 w 193971"/>
                <a:gd name="connsiteY331" fmla="*/ 16480 h 1047604"/>
                <a:gd name="connsiteX332" fmla="*/ 22171 w 193971"/>
                <a:gd name="connsiteY332" fmla="*/ 16480 h 1047604"/>
                <a:gd name="connsiteX333" fmla="*/ 21413 w 193971"/>
                <a:gd name="connsiteY333" fmla="*/ 16229 h 1047604"/>
                <a:gd name="connsiteX334" fmla="*/ 17634 w 193971"/>
                <a:gd name="connsiteY334" fmla="*/ 13732 h 1047604"/>
                <a:gd name="connsiteX335" fmla="*/ 17634 w 193971"/>
                <a:gd name="connsiteY335" fmla="*/ 16229 h 1047604"/>
                <a:gd name="connsiteX336" fmla="*/ 18893 w 193971"/>
                <a:gd name="connsiteY336" fmla="*/ 18726 h 1047604"/>
                <a:gd name="connsiteX337" fmla="*/ 17634 w 193971"/>
                <a:gd name="connsiteY337" fmla="*/ 17478 h 1047604"/>
                <a:gd name="connsiteX338" fmla="*/ 17634 w 193971"/>
                <a:gd name="connsiteY338" fmla="*/ 19974 h 1047604"/>
                <a:gd name="connsiteX339" fmla="*/ 17634 w 193971"/>
                <a:gd name="connsiteY339" fmla="*/ 23720 h 1047604"/>
                <a:gd name="connsiteX340" fmla="*/ 15115 w 193971"/>
                <a:gd name="connsiteY340" fmla="*/ 27465 h 1047604"/>
                <a:gd name="connsiteX341" fmla="*/ 16374 w 193971"/>
                <a:gd name="connsiteY341" fmla="*/ 41198 h 1047604"/>
                <a:gd name="connsiteX342" fmla="*/ 21413 w 193971"/>
                <a:gd name="connsiteY342" fmla="*/ 29962 h 1047604"/>
                <a:gd name="connsiteX343" fmla="*/ 17634 w 193971"/>
                <a:gd name="connsiteY343" fmla="*/ 54930 h 1047604"/>
                <a:gd name="connsiteX344" fmla="*/ 17634 w 193971"/>
                <a:gd name="connsiteY344" fmla="*/ 44943 h 1047604"/>
                <a:gd name="connsiteX345" fmla="*/ 15115 w 193971"/>
                <a:gd name="connsiteY345" fmla="*/ 73657 h 1047604"/>
                <a:gd name="connsiteX346" fmla="*/ 14935 w 193971"/>
                <a:gd name="connsiteY346" fmla="*/ 72230 h 1047604"/>
                <a:gd name="connsiteX347" fmla="*/ 15115 w 193971"/>
                <a:gd name="connsiteY347" fmla="*/ 72408 h 1047604"/>
                <a:gd name="connsiteX348" fmla="*/ 13855 w 193971"/>
                <a:gd name="connsiteY348" fmla="*/ 63669 h 1047604"/>
                <a:gd name="connsiteX349" fmla="*/ 14935 w 193971"/>
                <a:gd name="connsiteY349" fmla="*/ 72230 h 1047604"/>
                <a:gd name="connsiteX350" fmla="*/ 13855 w 193971"/>
                <a:gd name="connsiteY350" fmla="*/ 71160 h 1047604"/>
                <a:gd name="connsiteX351" fmla="*/ 16374 w 193971"/>
                <a:gd name="connsiteY351" fmla="*/ 82395 h 1047604"/>
                <a:gd name="connsiteX352" fmla="*/ 16374 w 193971"/>
                <a:gd name="connsiteY352" fmla="*/ 101122 h 1047604"/>
                <a:gd name="connsiteX353" fmla="*/ 15115 w 193971"/>
                <a:gd name="connsiteY353" fmla="*/ 101122 h 1047604"/>
                <a:gd name="connsiteX354" fmla="*/ 16374 w 193971"/>
                <a:gd name="connsiteY354" fmla="*/ 112358 h 1047604"/>
                <a:gd name="connsiteX355" fmla="*/ 15115 w 193971"/>
                <a:gd name="connsiteY355" fmla="*/ 117351 h 1047604"/>
                <a:gd name="connsiteX356" fmla="*/ 16847 w 193971"/>
                <a:gd name="connsiteY356" fmla="*/ 131240 h 1047604"/>
                <a:gd name="connsiteX357" fmla="*/ 17437 w 193971"/>
                <a:gd name="connsiteY357" fmla="*/ 139550 h 1047604"/>
                <a:gd name="connsiteX358" fmla="*/ 16374 w 193971"/>
                <a:gd name="connsiteY358" fmla="*/ 144816 h 1047604"/>
                <a:gd name="connsiteX359" fmla="*/ 21413 w 193971"/>
                <a:gd name="connsiteY359" fmla="*/ 182269 h 1047604"/>
                <a:gd name="connsiteX360" fmla="*/ 18893 w 193971"/>
                <a:gd name="connsiteY360" fmla="*/ 172282 h 1047604"/>
                <a:gd name="connsiteX361" fmla="*/ 17634 w 193971"/>
                <a:gd name="connsiteY361" fmla="*/ 181021 h 1047604"/>
                <a:gd name="connsiteX362" fmla="*/ 17634 w 193971"/>
                <a:gd name="connsiteY362" fmla="*/ 169785 h 1047604"/>
                <a:gd name="connsiteX363" fmla="*/ 18893 w 193971"/>
                <a:gd name="connsiteY363" fmla="*/ 200996 h 1047604"/>
                <a:gd name="connsiteX364" fmla="*/ 15115 w 193971"/>
                <a:gd name="connsiteY364" fmla="*/ 209735 h 1047604"/>
                <a:gd name="connsiteX365" fmla="*/ 18893 w 193971"/>
                <a:gd name="connsiteY365" fmla="*/ 218474 h 1047604"/>
                <a:gd name="connsiteX366" fmla="*/ 17634 w 193971"/>
                <a:gd name="connsiteY366" fmla="*/ 225964 h 1047604"/>
                <a:gd name="connsiteX367" fmla="*/ 17634 w 193971"/>
                <a:gd name="connsiteY367" fmla="*/ 263417 h 1047604"/>
                <a:gd name="connsiteX368" fmla="*/ 17634 w 193971"/>
                <a:gd name="connsiteY368" fmla="*/ 268411 h 1047604"/>
                <a:gd name="connsiteX369" fmla="*/ 18893 w 193971"/>
                <a:gd name="connsiteY369" fmla="*/ 305863 h 1047604"/>
                <a:gd name="connsiteX370" fmla="*/ 17634 w 193971"/>
                <a:gd name="connsiteY370" fmla="*/ 312105 h 1047604"/>
                <a:gd name="connsiteX371" fmla="*/ 18893 w 193971"/>
                <a:gd name="connsiteY371" fmla="*/ 330831 h 1047604"/>
                <a:gd name="connsiteX372" fmla="*/ 15115 w 193971"/>
                <a:gd name="connsiteY372" fmla="*/ 320844 h 1047604"/>
                <a:gd name="connsiteX373" fmla="*/ 16374 w 193971"/>
                <a:gd name="connsiteY373" fmla="*/ 333328 h 1047604"/>
                <a:gd name="connsiteX374" fmla="*/ 15115 w 193971"/>
                <a:gd name="connsiteY374" fmla="*/ 332080 h 1047604"/>
                <a:gd name="connsiteX375" fmla="*/ 17634 w 193971"/>
                <a:gd name="connsiteY375" fmla="*/ 350806 h 1047604"/>
                <a:gd name="connsiteX376" fmla="*/ 17634 w 193971"/>
                <a:gd name="connsiteY376" fmla="*/ 365787 h 1047604"/>
                <a:gd name="connsiteX377" fmla="*/ 15115 w 193971"/>
                <a:gd name="connsiteY377" fmla="*/ 363290 h 1047604"/>
                <a:gd name="connsiteX378" fmla="*/ 15115 w 193971"/>
                <a:gd name="connsiteY378" fmla="*/ 352055 h 1047604"/>
                <a:gd name="connsiteX379" fmla="*/ 13855 w 193971"/>
                <a:gd name="connsiteY379" fmla="*/ 360794 h 1047604"/>
                <a:gd name="connsiteX380" fmla="*/ 17634 w 193971"/>
                <a:gd name="connsiteY380" fmla="*/ 372029 h 1047604"/>
                <a:gd name="connsiteX381" fmla="*/ 17634 w 193971"/>
                <a:gd name="connsiteY381" fmla="*/ 395749 h 1047604"/>
                <a:gd name="connsiteX382" fmla="*/ 15115 w 193971"/>
                <a:gd name="connsiteY382" fmla="*/ 393252 h 1047604"/>
                <a:gd name="connsiteX383" fmla="*/ 16374 w 193971"/>
                <a:gd name="connsiteY383" fmla="*/ 403240 h 1047604"/>
                <a:gd name="connsiteX384" fmla="*/ 13855 w 193971"/>
                <a:gd name="connsiteY384" fmla="*/ 395749 h 1047604"/>
                <a:gd name="connsiteX385" fmla="*/ 15115 w 193971"/>
                <a:gd name="connsiteY385" fmla="*/ 418221 h 1047604"/>
                <a:gd name="connsiteX386" fmla="*/ 13855 w 193971"/>
                <a:gd name="connsiteY386" fmla="*/ 418221 h 1047604"/>
                <a:gd name="connsiteX387" fmla="*/ 15115 w 193971"/>
                <a:gd name="connsiteY387" fmla="*/ 435699 h 1047604"/>
                <a:gd name="connsiteX388" fmla="*/ 17634 w 193971"/>
                <a:gd name="connsiteY388" fmla="*/ 439444 h 1047604"/>
                <a:gd name="connsiteX389" fmla="*/ 16374 w 193971"/>
                <a:gd name="connsiteY389" fmla="*/ 455673 h 1047604"/>
                <a:gd name="connsiteX390" fmla="*/ 17634 w 193971"/>
                <a:gd name="connsiteY390" fmla="*/ 446935 h 1047604"/>
                <a:gd name="connsiteX391" fmla="*/ 15115 w 193971"/>
                <a:gd name="connsiteY391" fmla="*/ 488132 h 1047604"/>
                <a:gd name="connsiteX392" fmla="*/ 17634 w 193971"/>
                <a:gd name="connsiteY392" fmla="*/ 475648 h 1047604"/>
                <a:gd name="connsiteX393" fmla="*/ 17634 w 193971"/>
                <a:gd name="connsiteY393" fmla="*/ 503113 h 1047604"/>
                <a:gd name="connsiteX394" fmla="*/ 15115 w 193971"/>
                <a:gd name="connsiteY394" fmla="*/ 496871 h 1047604"/>
                <a:gd name="connsiteX395" fmla="*/ 16374 w 193971"/>
                <a:gd name="connsiteY395" fmla="*/ 506859 h 1047604"/>
                <a:gd name="connsiteX396" fmla="*/ 15115 w 193971"/>
                <a:gd name="connsiteY396" fmla="*/ 505610 h 1047604"/>
                <a:gd name="connsiteX397" fmla="*/ 17634 w 193971"/>
                <a:gd name="connsiteY397" fmla="*/ 535572 h 1047604"/>
                <a:gd name="connsiteX398" fmla="*/ 16374 w 193971"/>
                <a:gd name="connsiteY398" fmla="*/ 549305 h 1047604"/>
                <a:gd name="connsiteX399" fmla="*/ 13855 w 193971"/>
                <a:gd name="connsiteY399" fmla="*/ 519343 h 1047604"/>
                <a:gd name="connsiteX400" fmla="*/ 13855 w 193971"/>
                <a:gd name="connsiteY400" fmla="*/ 533075 h 1047604"/>
                <a:gd name="connsiteX401" fmla="*/ 11336 w 193971"/>
                <a:gd name="connsiteY401" fmla="*/ 524337 h 1047604"/>
                <a:gd name="connsiteX402" fmla="*/ 13855 w 193971"/>
                <a:gd name="connsiteY402" fmla="*/ 556795 h 1047604"/>
                <a:gd name="connsiteX403" fmla="*/ 13855 w 193971"/>
                <a:gd name="connsiteY403" fmla="*/ 540566 h 1047604"/>
                <a:gd name="connsiteX404" fmla="*/ 15115 w 193971"/>
                <a:gd name="connsiteY404" fmla="*/ 553050 h 1047604"/>
                <a:gd name="connsiteX405" fmla="*/ 15115 w 193971"/>
                <a:gd name="connsiteY405" fmla="*/ 569280 h 1047604"/>
                <a:gd name="connsiteX406" fmla="*/ 11336 w 193971"/>
                <a:gd name="connsiteY406" fmla="*/ 599242 h 1047604"/>
                <a:gd name="connsiteX407" fmla="*/ 13855 w 193971"/>
                <a:gd name="connsiteY407" fmla="*/ 615471 h 1047604"/>
                <a:gd name="connsiteX408" fmla="*/ 15115 w 193971"/>
                <a:gd name="connsiteY408" fmla="*/ 601739 h 1047604"/>
                <a:gd name="connsiteX409" fmla="*/ 15115 w 193971"/>
                <a:gd name="connsiteY409" fmla="*/ 645433 h 1047604"/>
                <a:gd name="connsiteX410" fmla="*/ 11336 w 193971"/>
                <a:gd name="connsiteY410" fmla="*/ 641688 h 1047604"/>
                <a:gd name="connsiteX411" fmla="*/ 13855 w 193971"/>
                <a:gd name="connsiteY411" fmla="*/ 657917 h 1047604"/>
                <a:gd name="connsiteX412" fmla="*/ 12596 w 193971"/>
                <a:gd name="connsiteY412" fmla="*/ 660414 h 1047604"/>
                <a:gd name="connsiteX413" fmla="*/ 16374 w 193971"/>
                <a:gd name="connsiteY413" fmla="*/ 685383 h 1047604"/>
                <a:gd name="connsiteX414" fmla="*/ 13855 w 193971"/>
                <a:gd name="connsiteY414" fmla="*/ 687880 h 1047604"/>
                <a:gd name="connsiteX415" fmla="*/ 13855 w 193971"/>
                <a:gd name="connsiteY415" fmla="*/ 702861 h 1047604"/>
                <a:gd name="connsiteX416" fmla="*/ 13855 w 193971"/>
                <a:gd name="connsiteY416" fmla="*/ 704109 h 1047604"/>
                <a:gd name="connsiteX417" fmla="*/ 13855 w 193971"/>
                <a:gd name="connsiteY417" fmla="*/ 739065 h 1047604"/>
                <a:gd name="connsiteX418" fmla="*/ 15115 w 193971"/>
                <a:gd name="connsiteY418" fmla="*/ 737816 h 1047604"/>
                <a:gd name="connsiteX419" fmla="*/ 16374 w 193971"/>
                <a:gd name="connsiteY419" fmla="*/ 820212 h 1047604"/>
                <a:gd name="connsiteX420" fmla="*/ 17634 w 193971"/>
                <a:gd name="connsiteY420" fmla="*/ 811473 h 1047604"/>
                <a:gd name="connsiteX421" fmla="*/ 17634 w 193971"/>
                <a:gd name="connsiteY421" fmla="*/ 837690 h 1047604"/>
                <a:gd name="connsiteX422" fmla="*/ 16374 w 193971"/>
                <a:gd name="connsiteY422" fmla="*/ 831448 h 1047604"/>
                <a:gd name="connsiteX423" fmla="*/ 15115 w 193971"/>
                <a:gd name="connsiteY423" fmla="*/ 841435 h 1047604"/>
                <a:gd name="connsiteX424" fmla="*/ 15115 w 193971"/>
                <a:gd name="connsiteY424" fmla="*/ 842684 h 1047604"/>
                <a:gd name="connsiteX425" fmla="*/ 15115 w 193971"/>
                <a:gd name="connsiteY425" fmla="*/ 845180 h 1047604"/>
                <a:gd name="connsiteX426" fmla="*/ 16374 w 193971"/>
                <a:gd name="connsiteY426" fmla="*/ 852671 h 1047604"/>
                <a:gd name="connsiteX427" fmla="*/ 13855 w 193971"/>
                <a:gd name="connsiteY427" fmla="*/ 902608 h 1047604"/>
                <a:gd name="connsiteX428" fmla="*/ 15115 w 193971"/>
                <a:gd name="connsiteY428" fmla="*/ 890124 h 1047604"/>
                <a:gd name="connsiteX429" fmla="*/ 15115 w 193971"/>
                <a:gd name="connsiteY429" fmla="*/ 901359 h 1047604"/>
                <a:gd name="connsiteX430" fmla="*/ 16374 w 193971"/>
                <a:gd name="connsiteY430" fmla="*/ 898863 h 1047604"/>
                <a:gd name="connsiteX431" fmla="*/ 13885 w 193971"/>
                <a:gd name="connsiteY431" fmla="*/ 964231 h 1047604"/>
                <a:gd name="connsiteX432" fmla="*/ 13855 w 193971"/>
                <a:gd name="connsiteY432" fmla="*/ 963780 h 1047604"/>
                <a:gd name="connsiteX433" fmla="*/ 13855 w 193971"/>
                <a:gd name="connsiteY433" fmla="*/ 965029 h 1047604"/>
                <a:gd name="connsiteX434" fmla="*/ 13885 w 193971"/>
                <a:gd name="connsiteY434" fmla="*/ 964231 h 1047604"/>
                <a:gd name="connsiteX435" fmla="*/ 15115 w 193971"/>
                <a:gd name="connsiteY435" fmla="*/ 982507 h 1047604"/>
                <a:gd name="connsiteX436" fmla="*/ 13855 w 193971"/>
                <a:gd name="connsiteY436" fmla="*/ 981258 h 1047604"/>
                <a:gd name="connsiteX437" fmla="*/ 13855 w 193971"/>
                <a:gd name="connsiteY437" fmla="*/ 1022456 h 1047604"/>
                <a:gd name="connsiteX438" fmla="*/ 5038 w 193971"/>
                <a:gd name="connsiteY438" fmla="*/ 1033692 h 1047604"/>
                <a:gd name="connsiteX439" fmla="*/ 5038 w 193971"/>
                <a:gd name="connsiteY439" fmla="*/ 1039561 h 1047604"/>
                <a:gd name="connsiteX440" fmla="*/ 6640 w 193971"/>
                <a:gd name="connsiteY440" fmla="*/ 1038187 h 1047604"/>
                <a:gd name="connsiteX441" fmla="*/ 6640 w 193971"/>
                <a:gd name="connsiteY441" fmla="*/ 1047604 h 1047604"/>
                <a:gd name="connsiteX442" fmla="*/ 2979 w 193971"/>
                <a:gd name="connsiteY442" fmla="*/ 1041326 h 1047604"/>
                <a:gd name="connsiteX443" fmla="*/ 5002 w 193971"/>
                <a:gd name="connsiteY443" fmla="*/ 1039592 h 1047604"/>
                <a:gd name="connsiteX444" fmla="*/ 4352 w 193971"/>
                <a:gd name="connsiteY444" fmla="*/ 1033477 h 1047604"/>
                <a:gd name="connsiteX445" fmla="*/ 2979 w 193971"/>
                <a:gd name="connsiteY445" fmla="*/ 1036618 h 1047604"/>
                <a:gd name="connsiteX446" fmla="*/ 4230 w 193971"/>
                <a:gd name="connsiteY446" fmla="*/ 1032326 h 1047604"/>
                <a:gd name="connsiteX447" fmla="*/ 2519 w 193971"/>
                <a:gd name="connsiteY447" fmla="*/ 1016214 h 1047604"/>
                <a:gd name="connsiteX448" fmla="*/ 5038 w 193971"/>
                <a:gd name="connsiteY448" fmla="*/ 994991 h 1047604"/>
                <a:gd name="connsiteX449" fmla="*/ 2519 w 193971"/>
                <a:gd name="connsiteY449" fmla="*/ 996239 h 1047604"/>
                <a:gd name="connsiteX450" fmla="*/ 1260 w 193971"/>
                <a:gd name="connsiteY450" fmla="*/ 992494 h 1047604"/>
                <a:gd name="connsiteX451" fmla="*/ 5038 w 193971"/>
                <a:gd name="connsiteY451" fmla="*/ 842684 h 1047604"/>
                <a:gd name="connsiteX452" fmla="*/ 3779 w 193971"/>
                <a:gd name="connsiteY452" fmla="*/ 842684 h 1047604"/>
                <a:gd name="connsiteX453" fmla="*/ 1260 w 193971"/>
                <a:gd name="connsiteY453" fmla="*/ 828951 h 1047604"/>
                <a:gd name="connsiteX454" fmla="*/ 5038 w 193971"/>
                <a:gd name="connsiteY454" fmla="*/ 816467 h 1047604"/>
                <a:gd name="connsiteX455" fmla="*/ 2519 w 193971"/>
                <a:gd name="connsiteY455" fmla="*/ 813970 h 1047604"/>
                <a:gd name="connsiteX456" fmla="*/ 3779 w 193971"/>
                <a:gd name="connsiteY456" fmla="*/ 745307 h 1047604"/>
                <a:gd name="connsiteX457" fmla="*/ 6298 w 193971"/>
                <a:gd name="connsiteY457" fmla="*/ 737816 h 1047604"/>
                <a:gd name="connsiteX458" fmla="*/ 1260 w 193971"/>
                <a:gd name="connsiteY458" fmla="*/ 720338 h 1047604"/>
                <a:gd name="connsiteX459" fmla="*/ 7557 w 193971"/>
                <a:gd name="connsiteY459" fmla="*/ 692873 h 1047604"/>
                <a:gd name="connsiteX460" fmla="*/ 5038 w 193971"/>
                <a:gd name="connsiteY460" fmla="*/ 687880 h 1047604"/>
                <a:gd name="connsiteX461" fmla="*/ 3779 w 193971"/>
                <a:gd name="connsiteY461" fmla="*/ 656669 h 1047604"/>
                <a:gd name="connsiteX462" fmla="*/ 6298 w 193971"/>
                <a:gd name="connsiteY462" fmla="*/ 591751 h 1047604"/>
                <a:gd name="connsiteX463" fmla="*/ 3779 w 193971"/>
                <a:gd name="connsiteY463" fmla="*/ 584261 h 1047604"/>
                <a:gd name="connsiteX464" fmla="*/ 1260 w 193971"/>
                <a:gd name="connsiteY464" fmla="*/ 590503 h 1047604"/>
                <a:gd name="connsiteX465" fmla="*/ 2519 w 193971"/>
                <a:gd name="connsiteY465" fmla="*/ 575522 h 1047604"/>
                <a:gd name="connsiteX466" fmla="*/ 2519 w 193971"/>
                <a:gd name="connsiteY466" fmla="*/ 571777 h 1047604"/>
                <a:gd name="connsiteX467" fmla="*/ 2519 w 193971"/>
                <a:gd name="connsiteY467" fmla="*/ 570528 h 1047604"/>
                <a:gd name="connsiteX468" fmla="*/ 3779 w 193971"/>
                <a:gd name="connsiteY468" fmla="*/ 564286 h 1047604"/>
                <a:gd name="connsiteX469" fmla="*/ 1260 w 193971"/>
                <a:gd name="connsiteY469" fmla="*/ 548057 h 1047604"/>
                <a:gd name="connsiteX470" fmla="*/ 1260 w 193971"/>
                <a:gd name="connsiteY470" fmla="*/ 543063 h 1047604"/>
                <a:gd name="connsiteX471" fmla="*/ 3779 w 193971"/>
                <a:gd name="connsiteY471" fmla="*/ 544311 h 1047604"/>
                <a:gd name="connsiteX472" fmla="*/ 2519 w 193971"/>
                <a:gd name="connsiteY472" fmla="*/ 529330 h 1047604"/>
                <a:gd name="connsiteX473" fmla="*/ 3779 w 193971"/>
                <a:gd name="connsiteY473" fmla="*/ 533075 h 1047604"/>
                <a:gd name="connsiteX474" fmla="*/ 5038 w 193971"/>
                <a:gd name="connsiteY474" fmla="*/ 520591 h 1047604"/>
                <a:gd name="connsiteX475" fmla="*/ 2519 w 193971"/>
                <a:gd name="connsiteY475" fmla="*/ 524337 h 1047604"/>
                <a:gd name="connsiteX476" fmla="*/ 3779 w 193971"/>
                <a:gd name="connsiteY476" fmla="*/ 415724 h 1047604"/>
                <a:gd name="connsiteX477" fmla="*/ 7557 w 193971"/>
                <a:gd name="connsiteY477" fmla="*/ 390756 h 1047604"/>
                <a:gd name="connsiteX478" fmla="*/ 6298 w 193971"/>
                <a:gd name="connsiteY478" fmla="*/ 393252 h 1047604"/>
                <a:gd name="connsiteX479" fmla="*/ 8817 w 193971"/>
                <a:gd name="connsiteY479" fmla="*/ 383265 h 1047604"/>
                <a:gd name="connsiteX480" fmla="*/ 6298 w 193971"/>
                <a:gd name="connsiteY480" fmla="*/ 387010 h 1047604"/>
                <a:gd name="connsiteX481" fmla="*/ 3779 w 193971"/>
                <a:gd name="connsiteY481" fmla="*/ 373278 h 1047604"/>
                <a:gd name="connsiteX482" fmla="*/ 2519 w 193971"/>
                <a:gd name="connsiteY482" fmla="*/ 310857 h 1047604"/>
                <a:gd name="connsiteX483" fmla="*/ 3779 w 193971"/>
                <a:gd name="connsiteY483" fmla="*/ 312105 h 1047604"/>
                <a:gd name="connsiteX484" fmla="*/ 3779 w 193971"/>
                <a:gd name="connsiteY484" fmla="*/ 263417 h 1047604"/>
                <a:gd name="connsiteX485" fmla="*/ 6298 w 193971"/>
                <a:gd name="connsiteY485" fmla="*/ 260920 h 1047604"/>
                <a:gd name="connsiteX486" fmla="*/ 3779 w 193971"/>
                <a:gd name="connsiteY486" fmla="*/ 222219 h 1047604"/>
                <a:gd name="connsiteX487" fmla="*/ 5038 w 193971"/>
                <a:gd name="connsiteY487" fmla="*/ 220971 h 1047604"/>
                <a:gd name="connsiteX488" fmla="*/ 2519 w 193971"/>
                <a:gd name="connsiteY488" fmla="*/ 197251 h 1047604"/>
                <a:gd name="connsiteX489" fmla="*/ 3779 w 193971"/>
                <a:gd name="connsiteY489" fmla="*/ 198499 h 1047604"/>
                <a:gd name="connsiteX490" fmla="*/ 3779 w 193971"/>
                <a:gd name="connsiteY490" fmla="*/ 176027 h 1047604"/>
                <a:gd name="connsiteX491" fmla="*/ 6298 w 193971"/>
                <a:gd name="connsiteY491" fmla="*/ 131084 h 1047604"/>
                <a:gd name="connsiteX492" fmla="*/ 2519 w 193971"/>
                <a:gd name="connsiteY492" fmla="*/ 104867 h 1047604"/>
                <a:gd name="connsiteX493" fmla="*/ 3779 w 193971"/>
                <a:gd name="connsiteY493" fmla="*/ 102370 h 1047604"/>
                <a:gd name="connsiteX494" fmla="*/ 3779 w 193971"/>
                <a:gd name="connsiteY494" fmla="*/ 68663 h 1047604"/>
                <a:gd name="connsiteX495" fmla="*/ 1260 w 193971"/>
                <a:gd name="connsiteY495" fmla="*/ 68663 h 1047604"/>
                <a:gd name="connsiteX496" fmla="*/ 0 w 193971"/>
                <a:gd name="connsiteY496" fmla="*/ 31210 h 1047604"/>
                <a:gd name="connsiteX497" fmla="*/ 3779 w 193971"/>
                <a:gd name="connsiteY497" fmla="*/ 24968 h 1047604"/>
                <a:gd name="connsiteX498" fmla="*/ 1260 w 193971"/>
                <a:gd name="connsiteY498" fmla="*/ 19974 h 1047604"/>
                <a:gd name="connsiteX499" fmla="*/ 1260 w 193971"/>
                <a:gd name="connsiteY499" fmla="*/ 11236 h 1047604"/>
                <a:gd name="connsiteX500" fmla="*/ 2519 w 193971"/>
                <a:gd name="connsiteY500" fmla="*/ 1248 h 1047604"/>
                <a:gd name="connsiteX501" fmla="*/ 17634 w 193971"/>
                <a:gd name="connsiteY501" fmla="*/ 3745 h 1047604"/>
                <a:gd name="connsiteX502" fmla="*/ 22672 w 193971"/>
                <a:gd name="connsiteY502" fmla="*/ 3745 h 1047604"/>
                <a:gd name="connsiteX503" fmla="*/ 54161 w 193971"/>
                <a:gd name="connsiteY503" fmla="*/ 3745 h 1047604"/>
                <a:gd name="connsiteX504" fmla="*/ 52901 w 193971"/>
                <a:gd name="connsiteY504" fmla="*/ 2497 h 1047604"/>
                <a:gd name="connsiteX505" fmla="*/ 83131 w 193971"/>
                <a:gd name="connsiteY505" fmla="*/ 3745 h 1047604"/>
                <a:gd name="connsiteX506" fmla="*/ 102024 w 193971"/>
                <a:gd name="connsiteY506" fmla="*/ 3745 h 1047604"/>
                <a:gd name="connsiteX507" fmla="*/ 98245 w 193971"/>
                <a:gd name="connsiteY507" fmla="*/ 2497 h 1047604"/>
                <a:gd name="connsiteX508" fmla="*/ 123436 w 193971"/>
                <a:gd name="connsiteY508" fmla="*/ 2497 h 1047604"/>
                <a:gd name="connsiteX509" fmla="*/ 132253 w 193971"/>
                <a:gd name="connsiteY509" fmla="*/ 2497 h 1047604"/>
                <a:gd name="connsiteX510" fmla="*/ 165002 w 193971"/>
                <a:gd name="connsiteY510" fmla="*/ 2497 h 1047604"/>
                <a:gd name="connsiteX511" fmla="*/ 162483 w 193971"/>
                <a:gd name="connsiteY511" fmla="*/ 3745 h 1047604"/>
                <a:gd name="connsiteX512" fmla="*/ 170040 w 193971"/>
                <a:gd name="connsiteY512" fmla="*/ 2497 h 1047604"/>
                <a:gd name="connsiteX513" fmla="*/ 182635 w 193971"/>
                <a:gd name="connsiteY513" fmla="*/ 3745 h 1047604"/>
                <a:gd name="connsiteX514" fmla="*/ 191452 w 193971"/>
                <a:gd name="connsiteY514" fmla="*/ 0 h 104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Lst>
              <a:rect l="l" t="t" r="r" b="b"/>
              <a:pathLst>
                <a:path w="193971" h="1047604">
                  <a:moveTo>
                    <a:pt x="173259" y="983257"/>
                  </a:moveTo>
                  <a:lnTo>
                    <a:pt x="176006" y="992674"/>
                  </a:lnTo>
                  <a:lnTo>
                    <a:pt x="173259" y="991104"/>
                  </a:lnTo>
                  <a:close/>
                  <a:moveTo>
                    <a:pt x="176006" y="939312"/>
                  </a:moveTo>
                  <a:cubicBezTo>
                    <a:pt x="176006" y="946375"/>
                    <a:pt x="176006" y="960500"/>
                    <a:pt x="176006" y="971093"/>
                  </a:cubicBezTo>
                  <a:lnTo>
                    <a:pt x="173259" y="967562"/>
                  </a:lnTo>
                  <a:lnTo>
                    <a:pt x="173259" y="965208"/>
                  </a:lnTo>
                  <a:cubicBezTo>
                    <a:pt x="176006" y="956968"/>
                    <a:pt x="173259" y="944021"/>
                    <a:pt x="176006" y="939312"/>
                  </a:cubicBezTo>
                  <a:close/>
                  <a:moveTo>
                    <a:pt x="176006" y="933817"/>
                  </a:moveTo>
                  <a:cubicBezTo>
                    <a:pt x="176006" y="933817"/>
                    <a:pt x="173259" y="941141"/>
                    <a:pt x="173259" y="943583"/>
                  </a:cubicBezTo>
                  <a:lnTo>
                    <a:pt x="173259" y="938700"/>
                  </a:lnTo>
                  <a:close/>
                  <a:moveTo>
                    <a:pt x="180130" y="910848"/>
                  </a:moveTo>
                  <a:cubicBezTo>
                    <a:pt x="180130" y="911098"/>
                    <a:pt x="180588" y="912346"/>
                    <a:pt x="182418" y="911348"/>
                  </a:cubicBezTo>
                  <a:cubicBezTo>
                    <a:pt x="182418" y="913345"/>
                    <a:pt x="180587" y="915343"/>
                    <a:pt x="180587" y="916342"/>
                  </a:cubicBezTo>
                  <a:cubicBezTo>
                    <a:pt x="180587" y="911348"/>
                    <a:pt x="180130" y="910599"/>
                    <a:pt x="180130" y="910848"/>
                  </a:cubicBezTo>
                  <a:close/>
                  <a:moveTo>
                    <a:pt x="178757" y="888377"/>
                  </a:moveTo>
                  <a:cubicBezTo>
                    <a:pt x="180587" y="885381"/>
                    <a:pt x="180587" y="884382"/>
                    <a:pt x="182418" y="890375"/>
                  </a:cubicBezTo>
                  <a:cubicBezTo>
                    <a:pt x="180587" y="888377"/>
                    <a:pt x="180587" y="893371"/>
                    <a:pt x="180587" y="894370"/>
                  </a:cubicBezTo>
                  <a:close/>
                  <a:moveTo>
                    <a:pt x="173259" y="878887"/>
                  </a:moveTo>
                  <a:lnTo>
                    <a:pt x="175407" y="890785"/>
                  </a:lnTo>
                  <a:lnTo>
                    <a:pt x="176006" y="889873"/>
                  </a:lnTo>
                  <a:lnTo>
                    <a:pt x="176006" y="893012"/>
                  </a:lnTo>
                  <a:lnTo>
                    <a:pt x="175735" y="892599"/>
                  </a:lnTo>
                  <a:lnTo>
                    <a:pt x="176006" y="894100"/>
                  </a:lnTo>
                  <a:lnTo>
                    <a:pt x="175654" y="892476"/>
                  </a:lnTo>
                  <a:lnTo>
                    <a:pt x="174976" y="891443"/>
                  </a:lnTo>
                  <a:lnTo>
                    <a:pt x="175317" y="890922"/>
                  </a:lnTo>
                  <a:lnTo>
                    <a:pt x="173259" y="881423"/>
                  </a:lnTo>
                  <a:close/>
                  <a:moveTo>
                    <a:pt x="173259" y="848816"/>
                  </a:moveTo>
                  <a:cubicBezTo>
                    <a:pt x="174358" y="848816"/>
                    <a:pt x="174358" y="852286"/>
                    <a:pt x="174358" y="848816"/>
                  </a:cubicBezTo>
                  <a:lnTo>
                    <a:pt x="174358" y="849973"/>
                  </a:lnTo>
                  <a:cubicBezTo>
                    <a:pt x="174358" y="855755"/>
                    <a:pt x="174358" y="851129"/>
                    <a:pt x="173259" y="848816"/>
                  </a:cubicBezTo>
                  <a:close/>
                  <a:moveTo>
                    <a:pt x="182418" y="845929"/>
                  </a:moveTo>
                  <a:cubicBezTo>
                    <a:pt x="180587" y="847302"/>
                    <a:pt x="180587" y="852795"/>
                    <a:pt x="180587" y="855542"/>
                  </a:cubicBezTo>
                  <a:lnTo>
                    <a:pt x="178757" y="850049"/>
                  </a:lnTo>
                  <a:lnTo>
                    <a:pt x="181086" y="847428"/>
                  </a:lnTo>
                  <a:close/>
                  <a:moveTo>
                    <a:pt x="177655" y="836096"/>
                  </a:moveTo>
                  <a:cubicBezTo>
                    <a:pt x="176556" y="834939"/>
                    <a:pt x="175457" y="843034"/>
                    <a:pt x="174358" y="848816"/>
                  </a:cubicBezTo>
                  <a:cubicBezTo>
                    <a:pt x="174358" y="845347"/>
                    <a:pt x="174358" y="844191"/>
                    <a:pt x="174358" y="843034"/>
                  </a:cubicBezTo>
                  <a:cubicBezTo>
                    <a:pt x="175457" y="839565"/>
                    <a:pt x="175457" y="838409"/>
                    <a:pt x="177655" y="836096"/>
                  </a:cubicBezTo>
                  <a:close/>
                  <a:moveTo>
                    <a:pt x="173259" y="829451"/>
                  </a:moveTo>
                  <a:lnTo>
                    <a:pt x="175626" y="830634"/>
                  </a:lnTo>
                  <a:lnTo>
                    <a:pt x="176006" y="829451"/>
                  </a:lnTo>
                  <a:lnTo>
                    <a:pt x="176006" y="830824"/>
                  </a:lnTo>
                  <a:lnTo>
                    <a:pt x="176006" y="833569"/>
                  </a:lnTo>
                  <a:lnTo>
                    <a:pt x="176006" y="839217"/>
                  </a:lnTo>
                  <a:cubicBezTo>
                    <a:pt x="176006" y="836775"/>
                    <a:pt x="173259" y="837996"/>
                    <a:pt x="173259" y="837996"/>
                  </a:cubicBezTo>
                  <a:lnTo>
                    <a:pt x="175113" y="832230"/>
                  </a:lnTo>
                  <a:close/>
                  <a:moveTo>
                    <a:pt x="181502" y="823953"/>
                  </a:moveTo>
                  <a:cubicBezTo>
                    <a:pt x="181502" y="826701"/>
                    <a:pt x="178757" y="827617"/>
                    <a:pt x="178757" y="828532"/>
                  </a:cubicBezTo>
                  <a:cubicBezTo>
                    <a:pt x="178757" y="827617"/>
                    <a:pt x="178757" y="826701"/>
                    <a:pt x="178757" y="825785"/>
                  </a:cubicBezTo>
                  <a:close/>
                  <a:moveTo>
                    <a:pt x="178757" y="812970"/>
                  </a:moveTo>
                  <a:lnTo>
                    <a:pt x="181502" y="816109"/>
                  </a:lnTo>
                  <a:lnTo>
                    <a:pt x="181502" y="822387"/>
                  </a:lnTo>
                  <a:close/>
                  <a:moveTo>
                    <a:pt x="178757" y="801981"/>
                  </a:moveTo>
                  <a:cubicBezTo>
                    <a:pt x="178757" y="802897"/>
                    <a:pt x="181502" y="803813"/>
                    <a:pt x="181502" y="805645"/>
                  </a:cubicBezTo>
                  <a:cubicBezTo>
                    <a:pt x="181502" y="805645"/>
                    <a:pt x="181502" y="805645"/>
                    <a:pt x="178757" y="806560"/>
                  </a:cubicBezTo>
                  <a:cubicBezTo>
                    <a:pt x="178757" y="804729"/>
                    <a:pt x="178757" y="803813"/>
                    <a:pt x="178757" y="801981"/>
                  </a:cubicBezTo>
                  <a:close/>
                  <a:moveTo>
                    <a:pt x="176006" y="790998"/>
                  </a:moveTo>
                  <a:lnTo>
                    <a:pt x="176006" y="806106"/>
                  </a:lnTo>
                  <a:cubicBezTo>
                    <a:pt x="176006" y="804732"/>
                    <a:pt x="173259" y="806106"/>
                    <a:pt x="173259" y="797865"/>
                  </a:cubicBezTo>
                  <a:close/>
                  <a:moveTo>
                    <a:pt x="184245" y="780009"/>
                  </a:moveTo>
                  <a:cubicBezTo>
                    <a:pt x="184245" y="785502"/>
                    <a:pt x="186992" y="789622"/>
                    <a:pt x="186992" y="795115"/>
                  </a:cubicBezTo>
                  <a:cubicBezTo>
                    <a:pt x="186992" y="792368"/>
                    <a:pt x="184245" y="800608"/>
                    <a:pt x="184245" y="797861"/>
                  </a:cubicBezTo>
                  <a:cubicBezTo>
                    <a:pt x="184245" y="790995"/>
                    <a:pt x="184245" y="785502"/>
                    <a:pt x="184245" y="780009"/>
                  </a:cubicBezTo>
                  <a:close/>
                  <a:moveTo>
                    <a:pt x="181502" y="774517"/>
                  </a:moveTo>
                  <a:cubicBezTo>
                    <a:pt x="181502" y="778911"/>
                    <a:pt x="181502" y="783305"/>
                    <a:pt x="181502" y="785502"/>
                  </a:cubicBezTo>
                  <a:cubicBezTo>
                    <a:pt x="181502" y="789896"/>
                    <a:pt x="178757" y="787699"/>
                    <a:pt x="178757" y="787699"/>
                  </a:cubicBezTo>
                  <a:cubicBezTo>
                    <a:pt x="178757" y="783305"/>
                    <a:pt x="178757" y="778911"/>
                    <a:pt x="181502" y="774517"/>
                  </a:cubicBezTo>
                  <a:close/>
                  <a:moveTo>
                    <a:pt x="173259" y="760908"/>
                  </a:moveTo>
                  <a:cubicBezTo>
                    <a:pt x="174633" y="757326"/>
                    <a:pt x="174633" y="764490"/>
                    <a:pt x="177380" y="766878"/>
                  </a:cubicBezTo>
                  <a:cubicBezTo>
                    <a:pt x="177380" y="763296"/>
                    <a:pt x="177380" y="766878"/>
                    <a:pt x="177380" y="768072"/>
                  </a:cubicBezTo>
                  <a:cubicBezTo>
                    <a:pt x="177380" y="770461"/>
                    <a:pt x="177380" y="772849"/>
                    <a:pt x="177380" y="775237"/>
                  </a:cubicBezTo>
                  <a:cubicBezTo>
                    <a:pt x="177380" y="772849"/>
                    <a:pt x="177380" y="770461"/>
                    <a:pt x="176006" y="766878"/>
                  </a:cubicBezTo>
                  <a:cubicBezTo>
                    <a:pt x="174633" y="778819"/>
                    <a:pt x="174633" y="758520"/>
                    <a:pt x="174633" y="774043"/>
                  </a:cubicBezTo>
                  <a:cubicBezTo>
                    <a:pt x="174633" y="768072"/>
                    <a:pt x="173259" y="771655"/>
                    <a:pt x="173259" y="760908"/>
                  </a:cubicBezTo>
                  <a:close/>
                  <a:moveTo>
                    <a:pt x="178757" y="736064"/>
                  </a:moveTo>
                  <a:cubicBezTo>
                    <a:pt x="178757" y="736064"/>
                    <a:pt x="181502" y="737437"/>
                    <a:pt x="181502" y="742930"/>
                  </a:cubicBezTo>
                  <a:cubicBezTo>
                    <a:pt x="178757" y="749797"/>
                    <a:pt x="178757" y="752543"/>
                    <a:pt x="178757" y="756663"/>
                  </a:cubicBezTo>
                  <a:lnTo>
                    <a:pt x="178757" y="753916"/>
                  </a:lnTo>
                  <a:lnTo>
                    <a:pt x="178757" y="752543"/>
                  </a:lnTo>
                  <a:close/>
                  <a:moveTo>
                    <a:pt x="179540" y="724222"/>
                  </a:moveTo>
                  <a:cubicBezTo>
                    <a:pt x="181109" y="732632"/>
                    <a:pt x="182679" y="732632"/>
                    <a:pt x="182679" y="733834"/>
                  </a:cubicBezTo>
                  <a:lnTo>
                    <a:pt x="182227" y="734007"/>
                  </a:lnTo>
                  <a:lnTo>
                    <a:pt x="182418" y="734499"/>
                  </a:lnTo>
                  <a:lnTo>
                    <a:pt x="181963" y="734108"/>
                  </a:lnTo>
                  <a:lnTo>
                    <a:pt x="176401" y="736237"/>
                  </a:lnTo>
                  <a:lnTo>
                    <a:pt x="179020" y="726211"/>
                  </a:lnTo>
                  <a:lnTo>
                    <a:pt x="178757" y="725082"/>
                  </a:lnTo>
                  <a:lnTo>
                    <a:pt x="179091" y="725941"/>
                  </a:lnTo>
                  <a:close/>
                  <a:moveTo>
                    <a:pt x="173262" y="711004"/>
                  </a:moveTo>
                  <a:cubicBezTo>
                    <a:pt x="174831" y="708601"/>
                    <a:pt x="176401" y="726625"/>
                    <a:pt x="177970" y="723020"/>
                  </a:cubicBezTo>
                  <a:lnTo>
                    <a:pt x="176401" y="736237"/>
                  </a:lnTo>
                  <a:lnTo>
                    <a:pt x="173262" y="737439"/>
                  </a:lnTo>
                  <a:lnTo>
                    <a:pt x="173262" y="720617"/>
                  </a:lnTo>
                  <a:cubicBezTo>
                    <a:pt x="173262" y="720617"/>
                    <a:pt x="173262" y="717012"/>
                    <a:pt x="173262" y="719415"/>
                  </a:cubicBezTo>
                  <a:close/>
                  <a:moveTo>
                    <a:pt x="178757" y="708604"/>
                  </a:moveTo>
                  <a:lnTo>
                    <a:pt x="181502" y="712997"/>
                  </a:lnTo>
                  <a:lnTo>
                    <a:pt x="178757" y="711899"/>
                  </a:lnTo>
                  <a:close/>
                  <a:moveTo>
                    <a:pt x="173259" y="703106"/>
                  </a:moveTo>
                  <a:cubicBezTo>
                    <a:pt x="173259" y="705854"/>
                    <a:pt x="176006" y="707685"/>
                    <a:pt x="173259" y="707685"/>
                  </a:cubicBezTo>
                  <a:cubicBezTo>
                    <a:pt x="173259" y="705854"/>
                    <a:pt x="173259" y="704022"/>
                    <a:pt x="173259" y="703106"/>
                  </a:cubicBezTo>
                  <a:close/>
                  <a:moveTo>
                    <a:pt x="173491" y="694483"/>
                  </a:moveTo>
                  <a:lnTo>
                    <a:pt x="173259" y="695621"/>
                  </a:lnTo>
                  <a:lnTo>
                    <a:pt x="173259" y="694622"/>
                  </a:lnTo>
                  <a:close/>
                  <a:moveTo>
                    <a:pt x="173259" y="686632"/>
                  </a:moveTo>
                  <a:lnTo>
                    <a:pt x="174834" y="687892"/>
                  </a:lnTo>
                  <a:lnTo>
                    <a:pt x="175091" y="686632"/>
                  </a:lnTo>
                  <a:lnTo>
                    <a:pt x="175198" y="688183"/>
                  </a:lnTo>
                  <a:lnTo>
                    <a:pt x="176006" y="688829"/>
                  </a:lnTo>
                  <a:lnTo>
                    <a:pt x="175283" y="689407"/>
                  </a:lnTo>
                  <a:lnTo>
                    <a:pt x="175549" y="693249"/>
                  </a:lnTo>
                  <a:lnTo>
                    <a:pt x="173491" y="694483"/>
                  </a:lnTo>
                  <a:lnTo>
                    <a:pt x="174378" y="690130"/>
                  </a:lnTo>
                  <a:lnTo>
                    <a:pt x="173259" y="691025"/>
                  </a:lnTo>
                  <a:close/>
                  <a:moveTo>
                    <a:pt x="176006" y="670151"/>
                  </a:moveTo>
                  <a:lnTo>
                    <a:pt x="176006" y="677475"/>
                  </a:lnTo>
                  <a:lnTo>
                    <a:pt x="173259" y="679917"/>
                  </a:lnTo>
                  <a:close/>
                  <a:moveTo>
                    <a:pt x="175091" y="648179"/>
                  </a:moveTo>
                  <a:cubicBezTo>
                    <a:pt x="176922" y="648179"/>
                    <a:pt x="175091" y="653672"/>
                    <a:pt x="175091" y="658067"/>
                  </a:cubicBezTo>
                  <a:cubicBezTo>
                    <a:pt x="175091" y="656968"/>
                    <a:pt x="175091" y="655869"/>
                    <a:pt x="173259" y="655869"/>
                  </a:cubicBezTo>
                  <a:close/>
                  <a:moveTo>
                    <a:pt x="171299" y="528082"/>
                  </a:moveTo>
                  <a:cubicBezTo>
                    <a:pt x="173819" y="520591"/>
                    <a:pt x="171299" y="540566"/>
                    <a:pt x="173819" y="531827"/>
                  </a:cubicBezTo>
                  <a:lnTo>
                    <a:pt x="173819" y="545605"/>
                  </a:lnTo>
                  <a:lnTo>
                    <a:pt x="176006" y="552602"/>
                  </a:lnTo>
                  <a:cubicBezTo>
                    <a:pt x="173259" y="553701"/>
                    <a:pt x="173259" y="551503"/>
                    <a:pt x="173259" y="549306"/>
                  </a:cubicBezTo>
                  <a:cubicBezTo>
                    <a:pt x="173259" y="546010"/>
                    <a:pt x="173259" y="543813"/>
                    <a:pt x="173259" y="543813"/>
                  </a:cubicBezTo>
                  <a:lnTo>
                    <a:pt x="173300" y="543945"/>
                  </a:lnTo>
                  <a:close/>
                  <a:moveTo>
                    <a:pt x="186992" y="521841"/>
                  </a:moveTo>
                  <a:cubicBezTo>
                    <a:pt x="186992" y="524837"/>
                    <a:pt x="186992" y="527834"/>
                    <a:pt x="186992" y="531829"/>
                  </a:cubicBezTo>
                  <a:cubicBezTo>
                    <a:pt x="184245" y="530830"/>
                    <a:pt x="186992" y="526835"/>
                    <a:pt x="186992" y="521841"/>
                  </a:cubicBezTo>
                  <a:close/>
                  <a:moveTo>
                    <a:pt x="186077" y="505360"/>
                  </a:moveTo>
                  <a:cubicBezTo>
                    <a:pt x="187908" y="510854"/>
                    <a:pt x="186077" y="516348"/>
                    <a:pt x="184245" y="520468"/>
                  </a:cubicBezTo>
                  <a:cubicBezTo>
                    <a:pt x="184245" y="516348"/>
                    <a:pt x="184245" y="512227"/>
                    <a:pt x="184245" y="508107"/>
                  </a:cubicBezTo>
                  <a:cubicBezTo>
                    <a:pt x="184245" y="506734"/>
                    <a:pt x="184245" y="505360"/>
                    <a:pt x="186077" y="505360"/>
                  </a:cubicBezTo>
                  <a:close/>
                  <a:moveTo>
                    <a:pt x="169144" y="273035"/>
                  </a:moveTo>
                  <a:cubicBezTo>
                    <a:pt x="171889" y="269157"/>
                    <a:pt x="170516" y="273035"/>
                    <a:pt x="171889" y="280789"/>
                  </a:cubicBezTo>
                  <a:cubicBezTo>
                    <a:pt x="171889" y="278205"/>
                    <a:pt x="170516" y="289837"/>
                    <a:pt x="170516" y="287252"/>
                  </a:cubicBezTo>
                  <a:cubicBezTo>
                    <a:pt x="171889" y="275620"/>
                    <a:pt x="167771" y="284667"/>
                    <a:pt x="169144" y="273035"/>
                  </a:cubicBezTo>
                  <a:close/>
                  <a:moveTo>
                    <a:pt x="191573" y="270160"/>
                  </a:moveTo>
                  <a:cubicBezTo>
                    <a:pt x="193404" y="269161"/>
                    <a:pt x="189743" y="275154"/>
                    <a:pt x="189743" y="279149"/>
                  </a:cubicBezTo>
                  <a:cubicBezTo>
                    <a:pt x="189743" y="277151"/>
                    <a:pt x="189743" y="275154"/>
                    <a:pt x="189743" y="272157"/>
                  </a:cubicBezTo>
                  <a:close/>
                  <a:moveTo>
                    <a:pt x="23116" y="192258"/>
                  </a:moveTo>
                  <a:cubicBezTo>
                    <a:pt x="23116" y="195254"/>
                    <a:pt x="23116" y="198251"/>
                    <a:pt x="23116" y="201247"/>
                  </a:cubicBezTo>
                  <a:cubicBezTo>
                    <a:pt x="19453" y="202246"/>
                    <a:pt x="23116" y="198251"/>
                    <a:pt x="23116" y="192258"/>
                  </a:cubicBezTo>
                  <a:close/>
                  <a:moveTo>
                    <a:pt x="173259" y="175777"/>
                  </a:moveTo>
                  <a:lnTo>
                    <a:pt x="177655" y="182768"/>
                  </a:lnTo>
                  <a:lnTo>
                    <a:pt x="174358" y="185764"/>
                  </a:lnTo>
                  <a:cubicBezTo>
                    <a:pt x="175457" y="182768"/>
                    <a:pt x="175457" y="179772"/>
                    <a:pt x="173259" y="175777"/>
                  </a:cubicBezTo>
                  <a:close/>
                  <a:moveTo>
                    <a:pt x="17634" y="138574"/>
                  </a:moveTo>
                  <a:cubicBezTo>
                    <a:pt x="17634" y="139823"/>
                    <a:pt x="17634" y="141071"/>
                    <a:pt x="17634" y="142320"/>
                  </a:cubicBezTo>
                  <a:lnTo>
                    <a:pt x="17437" y="139550"/>
                  </a:lnTo>
                  <a:close/>
                  <a:moveTo>
                    <a:pt x="22200" y="120843"/>
                  </a:moveTo>
                  <a:lnTo>
                    <a:pt x="22200" y="123590"/>
                  </a:lnTo>
                  <a:lnTo>
                    <a:pt x="19453" y="124964"/>
                  </a:lnTo>
                  <a:close/>
                  <a:moveTo>
                    <a:pt x="178857" y="37452"/>
                  </a:moveTo>
                  <a:lnTo>
                    <a:pt x="178857" y="61172"/>
                  </a:lnTo>
                  <a:lnTo>
                    <a:pt x="177597" y="39949"/>
                  </a:lnTo>
                  <a:cubicBezTo>
                    <a:pt x="177597" y="41198"/>
                    <a:pt x="177597" y="43694"/>
                    <a:pt x="178857" y="37452"/>
                  </a:cubicBezTo>
                  <a:close/>
                  <a:moveTo>
                    <a:pt x="191452" y="0"/>
                  </a:moveTo>
                  <a:cubicBezTo>
                    <a:pt x="192712" y="2497"/>
                    <a:pt x="193971" y="9987"/>
                    <a:pt x="193971" y="19974"/>
                  </a:cubicBezTo>
                  <a:cubicBezTo>
                    <a:pt x="192712" y="16229"/>
                    <a:pt x="192712" y="9987"/>
                    <a:pt x="192712" y="13732"/>
                  </a:cubicBezTo>
                  <a:cubicBezTo>
                    <a:pt x="191452" y="16229"/>
                    <a:pt x="191452" y="21223"/>
                    <a:pt x="192712" y="22471"/>
                  </a:cubicBezTo>
                  <a:cubicBezTo>
                    <a:pt x="191452" y="23720"/>
                    <a:pt x="191452" y="18726"/>
                    <a:pt x="190193" y="19974"/>
                  </a:cubicBezTo>
                  <a:cubicBezTo>
                    <a:pt x="192712" y="29962"/>
                    <a:pt x="190193" y="37452"/>
                    <a:pt x="191452" y="52433"/>
                  </a:cubicBezTo>
                  <a:cubicBezTo>
                    <a:pt x="190193" y="47440"/>
                    <a:pt x="190193" y="51185"/>
                    <a:pt x="188933" y="52433"/>
                  </a:cubicBezTo>
                  <a:cubicBezTo>
                    <a:pt x="191452" y="54930"/>
                    <a:pt x="186414" y="73657"/>
                    <a:pt x="190193" y="67414"/>
                  </a:cubicBezTo>
                  <a:cubicBezTo>
                    <a:pt x="187674" y="96128"/>
                    <a:pt x="188933" y="141071"/>
                    <a:pt x="186414" y="151059"/>
                  </a:cubicBezTo>
                  <a:cubicBezTo>
                    <a:pt x="185155" y="154804"/>
                    <a:pt x="186414" y="163543"/>
                    <a:pt x="186414" y="167288"/>
                  </a:cubicBezTo>
                  <a:lnTo>
                    <a:pt x="185155" y="167288"/>
                  </a:lnTo>
                  <a:cubicBezTo>
                    <a:pt x="187674" y="181021"/>
                    <a:pt x="186414" y="178524"/>
                    <a:pt x="188933" y="194754"/>
                  </a:cubicBezTo>
                  <a:cubicBezTo>
                    <a:pt x="186414" y="187263"/>
                    <a:pt x="186414" y="191008"/>
                    <a:pt x="183895" y="197251"/>
                  </a:cubicBezTo>
                  <a:lnTo>
                    <a:pt x="187674" y="208486"/>
                  </a:lnTo>
                  <a:lnTo>
                    <a:pt x="185155" y="210983"/>
                  </a:lnTo>
                  <a:cubicBezTo>
                    <a:pt x="186414" y="215977"/>
                    <a:pt x="185155" y="220971"/>
                    <a:pt x="185155" y="225964"/>
                  </a:cubicBezTo>
                  <a:cubicBezTo>
                    <a:pt x="185155" y="223467"/>
                    <a:pt x="185155" y="224716"/>
                    <a:pt x="183895" y="224716"/>
                  </a:cubicBezTo>
                  <a:cubicBezTo>
                    <a:pt x="187674" y="227213"/>
                    <a:pt x="186414" y="247187"/>
                    <a:pt x="187674" y="250933"/>
                  </a:cubicBezTo>
                  <a:cubicBezTo>
                    <a:pt x="185155" y="255926"/>
                    <a:pt x="188933" y="264665"/>
                    <a:pt x="186414" y="268411"/>
                  </a:cubicBezTo>
                  <a:cubicBezTo>
                    <a:pt x="186414" y="269659"/>
                    <a:pt x="186414" y="272156"/>
                    <a:pt x="186414" y="274653"/>
                  </a:cubicBezTo>
                  <a:cubicBezTo>
                    <a:pt x="187674" y="272156"/>
                    <a:pt x="188933" y="270907"/>
                    <a:pt x="188933" y="274653"/>
                  </a:cubicBezTo>
                  <a:cubicBezTo>
                    <a:pt x="188933" y="275901"/>
                    <a:pt x="188933" y="275901"/>
                    <a:pt x="188933" y="277149"/>
                  </a:cubicBezTo>
                  <a:lnTo>
                    <a:pt x="186414" y="278398"/>
                  </a:lnTo>
                  <a:cubicBezTo>
                    <a:pt x="187674" y="282143"/>
                    <a:pt x="187674" y="288385"/>
                    <a:pt x="187674" y="290882"/>
                  </a:cubicBezTo>
                  <a:cubicBezTo>
                    <a:pt x="187674" y="289634"/>
                    <a:pt x="187674" y="288385"/>
                    <a:pt x="188933" y="285888"/>
                  </a:cubicBezTo>
                  <a:cubicBezTo>
                    <a:pt x="187674" y="288385"/>
                    <a:pt x="187674" y="289634"/>
                    <a:pt x="187674" y="292130"/>
                  </a:cubicBezTo>
                  <a:cubicBezTo>
                    <a:pt x="187674" y="293379"/>
                    <a:pt x="187674" y="293379"/>
                    <a:pt x="187674" y="293379"/>
                  </a:cubicBezTo>
                  <a:lnTo>
                    <a:pt x="186414" y="293379"/>
                  </a:lnTo>
                  <a:cubicBezTo>
                    <a:pt x="186414" y="294627"/>
                    <a:pt x="186414" y="298373"/>
                    <a:pt x="186414" y="302118"/>
                  </a:cubicBezTo>
                  <a:cubicBezTo>
                    <a:pt x="183895" y="318347"/>
                    <a:pt x="190193" y="338322"/>
                    <a:pt x="186414" y="355800"/>
                  </a:cubicBezTo>
                  <a:cubicBezTo>
                    <a:pt x="186414" y="353303"/>
                    <a:pt x="186414" y="350806"/>
                    <a:pt x="186414" y="348309"/>
                  </a:cubicBezTo>
                  <a:cubicBezTo>
                    <a:pt x="186414" y="363290"/>
                    <a:pt x="183895" y="378271"/>
                    <a:pt x="183895" y="388259"/>
                  </a:cubicBezTo>
                  <a:lnTo>
                    <a:pt x="186414" y="387010"/>
                  </a:lnTo>
                  <a:cubicBezTo>
                    <a:pt x="186414" y="398246"/>
                    <a:pt x="186414" y="406985"/>
                    <a:pt x="186414" y="415724"/>
                  </a:cubicBezTo>
                  <a:lnTo>
                    <a:pt x="188933" y="416972"/>
                  </a:lnTo>
                  <a:cubicBezTo>
                    <a:pt x="187674" y="429457"/>
                    <a:pt x="190193" y="456922"/>
                    <a:pt x="186414" y="464412"/>
                  </a:cubicBezTo>
                  <a:cubicBezTo>
                    <a:pt x="187674" y="468158"/>
                    <a:pt x="185155" y="483139"/>
                    <a:pt x="186414" y="489381"/>
                  </a:cubicBezTo>
                  <a:lnTo>
                    <a:pt x="183895" y="491878"/>
                  </a:lnTo>
                  <a:cubicBezTo>
                    <a:pt x="183895" y="501865"/>
                    <a:pt x="183895" y="506859"/>
                    <a:pt x="183895" y="513101"/>
                  </a:cubicBezTo>
                  <a:cubicBezTo>
                    <a:pt x="181376" y="531827"/>
                    <a:pt x="183895" y="550553"/>
                    <a:pt x="183895" y="566783"/>
                  </a:cubicBezTo>
                  <a:lnTo>
                    <a:pt x="182635" y="566783"/>
                  </a:lnTo>
                  <a:lnTo>
                    <a:pt x="183895" y="584261"/>
                  </a:lnTo>
                  <a:cubicBezTo>
                    <a:pt x="182635" y="580515"/>
                    <a:pt x="183895" y="588006"/>
                    <a:pt x="183895" y="593000"/>
                  </a:cubicBezTo>
                  <a:cubicBezTo>
                    <a:pt x="183895" y="597993"/>
                    <a:pt x="183895" y="607981"/>
                    <a:pt x="182635" y="612974"/>
                  </a:cubicBezTo>
                  <a:lnTo>
                    <a:pt x="182635" y="611726"/>
                  </a:lnTo>
                  <a:cubicBezTo>
                    <a:pt x="181376" y="612974"/>
                    <a:pt x="181376" y="614223"/>
                    <a:pt x="181376" y="617968"/>
                  </a:cubicBezTo>
                  <a:cubicBezTo>
                    <a:pt x="181376" y="619216"/>
                    <a:pt x="182635" y="619216"/>
                    <a:pt x="182635" y="617968"/>
                  </a:cubicBezTo>
                  <a:lnTo>
                    <a:pt x="182635" y="625459"/>
                  </a:lnTo>
                  <a:cubicBezTo>
                    <a:pt x="182635" y="612974"/>
                    <a:pt x="181376" y="625459"/>
                    <a:pt x="180116" y="626707"/>
                  </a:cubicBezTo>
                  <a:lnTo>
                    <a:pt x="180116" y="632949"/>
                  </a:lnTo>
                  <a:cubicBezTo>
                    <a:pt x="180116" y="635446"/>
                    <a:pt x="180116" y="629204"/>
                    <a:pt x="178857" y="634198"/>
                  </a:cubicBezTo>
                  <a:cubicBezTo>
                    <a:pt x="180116" y="639191"/>
                    <a:pt x="180116" y="652924"/>
                    <a:pt x="181376" y="656669"/>
                  </a:cubicBezTo>
                  <a:cubicBezTo>
                    <a:pt x="181376" y="656669"/>
                    <a:pt x="182635" y="654172"/>
                    <a:pt x="182635" y="652924"/>
                  </a:cubicBezTo>
                  <a:lnTo>
                    <a:pt x="182635" y="654172"/>
                  </a:lnTo>
                  <a:cubicBezTo>
                    <a:pt x="182635" y="661663"/>
                    <a:pt x="182635" y="659166"/>
                    <a:pt x="183895" y="659166"/>
                  </a:cubicBezTo>
                  <a:cubicBezTo>
                    <a:pt x="181376" y="669153"/>
                    <a:pt x="182635" y="674147"/>
                    <a:pt x="180116" y="681637"/>
                  </a:cubicBezTo>
                  <a:cubicBezTo>
                    <a:pt x="182635" y="672899"/>
                    <a:pt x="178857" y="705357"/>
                    <a:pt x="182635" y="697867"/>
                  </a:cubicBezTo>
                  <a:cubicBezTo>
                    <a:pt x="180116" y="705357"/>
                    <a:pt x="182635" y="704109"/>
                    <a:pt x="180116" y="707854"/>
                  </a:cubicBezTo>
                  <a:cubicBezTo>
                    <a:pt x="180116" y="697867"/>
                    <a:pt x="178857" y="687880"/>
                    <a:pt x="177597" y="679141"/>
                  </a:cubicBezTo>
                  <a:lnTo>
                    <a:pt x="176338" y="687880"/>
                  </a:lnTo>
                  <a:cubicBezTo>
                    <a:pt x="173819" y="681637"/>
                    <a:pt x="177597" y="669153"/>
                    <a:pt x="177597" y="664160"/>
                  </a:cubicBezTo>
                  <a:cubicBezTo>
                    <a:pt x="177597" y="666656"/>
                    <a:pt x="176338" y="674147"/>
                    <a:pt x="176338" y="674147"/>
                  </a:cubicBezTo>
                  <a:lnTo>
                    <a:pt x="177597" y="672899"/>
                  </a:lnTo>
                  <a:lnTo>
                    <a:pt x="177597" y="664160"/>
                  </a:lnTo>
                  <a:lnTo>
                    <a:pt x="177597" y="642936"/>
                  </a:lnTo>
                  <a:cubicBezTo>
                    <a:pt x="176338" y="650427"/>
                    <a:pt x="176338" y="634198"/>
                    <a:pt x="173819" y="639191"/>
                  </a:cubicBezTo>
                  <a:lnTo>
                    <a:pt x="173819" y="645433"/>
                  </a:lnTo>
                  <a:cubicBezTo>
                    <a:pt x="173819" y="647930"/>
                    <a:pt x="173819" y="642936"/>
                    <a:pt x="172559" y="639191"/>
                  </a:cubicBezTo>
                  <a:cubicBezTo>
                    <a:pt x="173189" y="629204"/>
                    <a:pt x="173504" y="615159"/>
                    <a:pt x="173976" y="602831"/>
                  </a:cubicBezTo>
                  <a:lnTo>
                    <a:pt x="176188" y="578421"/>
                  </a:lnTo>
                  <a:lnTo>
                    <a:pt x="175091" y="580889"/>
                  </a:lnTo>
                  <a:lnTo>
                    <a:pt x="173259" y="576771"/>
                  </a:lnTo>
                  <a:lnTo>
                    <a:pt x="176338" y="576771"/>
                  </a:lnTo>
                  <a:lnTo>
                    <a:pt x="176922" y="576771"/>
                  </a:lnTo>
                  <a:lnTo>
                    <a:pt x="176338" y="578085"/>
                  </a:lnTo>
                  <a:lnTo>
                    <a:pt x="176338" y="581764"/>
                  </a:lnTo>
                  <a:cubicBezTo>
                    <a:pt x="176338" y="589254"/>
                    <a:pt x="175078" y="595496"/>
                    <a:pt x="175078" y="606732"/>
                  </a:cubicBezTo>
                  <a:cubicBezTo>
                    <a:pt x="176338" y="605484"/>
                    <a:pt x="177597" y="612974"/>
                    <a:pt x="180116" y="604235"/>
                  </a:cubicBezTo>
                  <a:cubicBezTo>
                    <a:pt x="182635" y="583012"/>
                    <a:pt x="177597" y="588006"/>
                    <a:pt x="177597" y="561789"/>
                  </a:cubicBezTo>
                  <a:cubicBezTo>
                    <a:pt x="177597" y="559292"/>
                    <a:pt x="180116" y="566783"/>
                    <a:pt x="180116" y="554299"/>
                  </a:cubicBezTo>
                  <a:cubicBezTo>
                    <a:pt x="178857" y="536821"/>
                    <a:pt x="176338" y="524337"/>
                    <a:pt x="173819" y="524337"/>
                  </a:cubicBezTo>
                  <a:lnTo>
                    <a:pt x="173819" y="531827"/>
                  </a:lnTo>
                  <a:cubicBezTo>
                    <a:pt x="173819" y="526833"/>
                    <a:pt x="172559" y="524337"/>
                    <a:pt x="172559" y="521840"/>
                  </a:cubicBezTo>
                  <a:cubicBezTo>
                    <a:pt x="173819" y="525585"/>
                    <a:pt x="173819" y="516846"/>
                    <a:pt x="175078" y="515598"/>
                  </a:cubicBezTo>
                  <a:cubicBezTo>
                    <a:pt x="175078" y="499368"/>
                    <a:pt x="176338" y="490629"/>
                    <a:pt x="176338" y="473151"/>
                  </a:cubicBezTo>
                  <a:cubicBezTo>
                    <a:pt x="177597" y="471903"/>
                    <a:pt x="177597" y="469406"/>
                    <a:pt x="177597" y="470655"/>
                  </a:cubicBezTo>
                  <a:cubicBezTo>
                    <a:pt x="177597" y="461916"/>
                    <a:pt x="173819" y="450680"/>
                    <a:pt x="173819" y="453177"/>
                  </a:cubicBezTo>
                  <a:cubicBezTo>
                    <a:pt x="173819" y="443189"/>
                    <a:pt x="173819" y="441941"/>
                    <a:pt x="173819" y="434450"/>
                  </a:cubicBezTo>
                  <a:cubicBezTo>
                    <a:pt x="171299" y="448183"/>
                    <a:pt x="173819" y="431954"/>
                    <a:pt x="172559" y="430705"/>
                  </a:cubicBezTo>
                  <a:cubicBezTo>
                    <a:pt x="172559" y="420718"/>
                    <a:pt x="173819" y="426960"/>
                    <a:pt x="173819" y="423215"/>
                  </a:cubicBezTo>
                  <a:lnTo>
                    <a:pt x="173415" y="421614"/>
                  </a:lnTo>
                  <a:lnTo>
                    <a:pt x="172559" y="418221"/>
                  </a:lnTo>
                  <a:lnTo>
                    <a:pt x="174592" y="419732"/>
                  </a:lnTo>
                  <a:lnTo>
                    <a:pt x="177597" y="421966"/>
                  </a:lnTo>
                  <a:lnTo>
                    <a:pt x="180120" y="409464"/>
                  </a:lnTo>
                  <a:lnTo>
                    <a:pt x="178757" y="410146"/>
                  </a:lnTo>
                  <a:lnTo>
                    <a:pt x="178757" y="406482"/>
                  </a:lnTo>
                  <a:lnTo>
                    <a:pt x="180541" y="407375"/>
                  </a:lnTo>
                  <a:lnTo>
                    <a:pt x="182635" y="396998"/>
                  </a:lnTo>
                  <a:cubicBezTo>
                    <a:pt x="180116" y="393252"/>
                    <a:pt x="172559" y="394501"/>
                    <a:pt x="170040" y="401991"/>
                  </a:cubicBezTo>
                  <a:cubicBezTo>
                    <a:pt x="168780" y="400743"/>
                    <a:pt x="172559" y="393252"/>
                    <a:pt x="172559" y="389507"/>
                  </a:cubicBezTo>
                  <a:cubicBezTo>
                    <a:pt x="173819" y="377023"/>
                    <a:pt x="170040" y="372029"/>
                    <a:pt x="172559" y="363290"/>
                  </a:cubicBezTo>
                  <a:lnTo>
                    <a:pt x="172559" y="352055"/>
                  </a:lnTo>
                  <a:cubicBezTo>
                    <a:pt x="172559" y="352055"/>
                    <a:pt x="176338" y="359545"/>
                    <a:pt x="176338" y="355800"/>
                  </a:cubicBezTo>
                  <a:cubicBezTo>
                    <a:pt x="177597" y="339570"/>
                    <a:pt x="173819" y="323341"/>
                    <a:pt x="171299" y="324589"/>
                  </a:cubicBezTo>
                  <a:lnTo>
                    <a:pt x="173819" y="349558"/>
                  </a:lnTo>
                  <a:cubicBezTo>
                    <a:pt x="171299" y="350806"/>
                    <a:pt x="172559" y="332080"/>
                    <a:pt x="170040" y="332080"/>
                  </a:cubicBezTo>
                  <a:lnTo>
                    <a:pt x="170040" y="309608"/>
                  </a:lnTo>
                  <a:cubicBezTo>
                    <a:pt x="170040" y="312105"/>
                    <a:pt x="171299" y="320844"/>
                    <a:pt x="172559" y="318347"/>
                  </a:cubicBezTo>
                  <a:cubicBezTo>
                    <a:pt x="172559" y="308360"/>
                    <a:pt x="172559" y="312105"/>
                    <a:pt x="173819" y="305863"/>
                  </a:cubicBezTo>
                  <a:cubicBezTo>
                    <a:pt x="176338" y="317099"/>
                    <a:pt x="181376" y="338322"/>
                    <a:pt x="183895" y="345813"/>
                  </a:cubicBezTo>
                  <a:lnTo>
                    <a:pt x="182635" y="334577"/>
                  </a:lnTo>
                  <a:lnTo>
                    <a:pt x="183895" y="330831"/>
                  </a:lnTo>
                  <a:cubicBezTo>
                    <a:pt x="182635" y="315850"/>
                    <a:pt x="176338" y="300869"/>
                    <a:pt x="173819" y="297124"/>
                  </a:cubicBezTo>
                  <a:cubicBezTo>
                    <a:pt x="173819" y="288385"/>
                    <a:pt x="177597" y="290882"/>
                    <a:pt x="178857" y="293379"/>
                  </a:cubicBezTo>
                  <a:cubicBezTo>
                    <a:pt x="180116" y="275901"/>
                    <a:pt x="173819" y="275901"/>
                    <a:pt x="175078" y="258423"/>
                  </a:cubicBezTo>
                  <a:lnTo>
                    <a:pt x="173819" y="264665"/>
                  </a:lnTo>
                  <a:cubicBezTo>
                    <a:pt x="173819" y="260920"/>
                    <a:pt x="173819" y="245939"/>
                    <a:pt x="173819" y="247187"/>
                  </a:cubicBezTo>
                  <a:cubicBezTo>
                    <a:pt x="175078" y="243442"/>
                    <a:pt x="177597" y="239697"/>
                    <a:pt x="177597" y="243442"/>
                  </a:cubicBezTo>
                  <a:lnTo>
                    <a:pt x="173819" y="228461"/>
                  </a:lnTo>
                  <a:cubicBezTo>
                    <a:pt x="175078" y="229709"/>
                    <a:pt x="177597" y="228461"/>
                    <a:pt x="178857" y="229709"/>
                  </a:cubicBezTo>
                  <a:cubicBezTo>
                    <a:pt x="178857" y="223467"/>
                    <a:pt x="175078" y="219722"/>
                    <a:pt x="173819" y="223467"/>
                  </a:cubicBezTo>
                  <a:cubicBezTo>
                    <a:pt x="177597" y="210983"/>
                    <a:pt x="176338" y="214728"/>
                    <a:pt x="178857" y="203493"/>
                  </a:cubicBezTo>
                  <a:cubicBezTo>
                    <a:pt x="177597" y="200996"/>
                    <a:pt x="175078" y="203493"/>
                    <a:pt x="175078" y="207238"/>
                  </a:cubicBezTo>
                  <a:cubicBezTo>
                    <a:pt x="173819" y="198499"/>
                    <a:pt x="175078" y="193505"/>
                    <a:pt x="175078" y="189760"/>
                  </a:cubicBezTo>
                  <a:cubicBezTo>
                    <a:pt x="176338" y="203493"/>
                    <a:pt x="182635" y="193505"/>
                    <a:pt x="183895" y="196002"/>
                  </a:cubicBezTo>
                  <a:lnTo>
                    <a:pt x="176338" y="167288"/>
                  </a:lnTo>
                  <a:cubicBezTo>
                    <a:pt x="176338" y="167288"/>
                    <a:pt x="178857" y="169785"/>
                    <a:pt x="180116" y="169785"/>
                  </a:cubicBezTo>
                  <a:cubicBezTo>
                    <a:pt x="176338" y="167288"/>
                    <a:pt x="176338" y="133581"/>
                    <a:pt x="177597" y="117351"/>
                  </a:cubicBezTo>
                  <a:lnTo>
                    <a:pt x="177597" y="119848"/>
                  </a:lnTo>
                  <a:cubicBezTo>
                    <a:pt x="177597" y="123593"/>
                    <a:pt x="180116" y="108612"/>
                    <a:pt x="177597" y="102370"/>
                  </a:cubicBezTo>
                  <a:cubicBezTo>
                    <a:pt x="178857" y="103619"/>
                    <a:pt x="178857" y="104867"/>
                    <a:pt x="178857" y="108612"/>
                  </a:cubicBezTo>
                  <a:cubicBezTo>
                    <a:pt x="181376" y="96128"/>
                    <a:pt x="175078" y="93631"/>
                    <a:pt x="177597" y="82395"/>
                  </a:cubicBezTo>
                  <a:cubicBezTo>
                    <a:pt x="177597" y="92383"/>
                    <a:pt x="177597" y="94880"/>
                    <a:pt x="178857" y="94880"/>
                  </a:cubicBezTo>
                  <a:cubicBezTo>
                    <a:pt x="177597" y="86141"/>
                    <a:pt x="180116" y="66166"/>
                    <a:pt x="176338" y="71160"/>
                  </a:cubicBezTo>
                  <a:cubicBezTo>
                    <a:pt x="177597" y="64918"/>
                    <a:pt x="176338" y="59924"/>
                    <a:pt x="178857" y="61172"/>
                  </a:cubicBezTo>
                  <a:lnTo>
                    <a:pt x="178857" y="64918"/>
                  </a:lnTo>
                  <a:cubicBezTo>
                    <a:pt x="180116" y="66166"/>
                    <a:pt x="182635" y="61172"/>
                    <a:pt x="183895" y="66166"/>
                  </a:cubicBezTo>
                  <a:cubicBezTo>
                    <a:pt x="182635" y="44943"/>
                    <a:pt x="180116" y="32459"/>
                    <a:pt x="177597" y="19974"/>
                  </a:cubicBezTo>
                  <a:lnTo>
                    <a:pt x="177597" y="13732"/>
                  </a:lnTo>
                  <a:lnTo>
                    <a:pt x="173819" y="12484"/>
                  </a:lnTo>
                  <a:lnTo>
                    <a:pt x="173819" y="13732"/>
                  </a:lnTo>
                  <a:cubicBezTo>
                    <a:pt x="173819" y="12484"/>
                    <a:pt x="172559" y="11236"/>
                    <a:pt x="172559" y="11236"/>
                  </a:cubicBezTo>
                  <a:lnTo>
                    <a:pt x="168780" y="11236"/>
                  </a:lnTo>
                  <a:cubicBezTo>
                    <a:pt x="167521" y="11236"/>
                    <a:pt x="167521" y="11236"/>
                    <a:pt x="167521" y="11236"/>
                  </a:cubicBezTo>
                  <a:lnTo>
                    <a:pt x="164274" y="11236"/>
                  </a:lnTo>
                  <a:lnTo>
                    <a:pt x="163742" y="11236"/>
                  </a:lnTo>
                  <a:lnTo>
                    <a:pt x="164123" y="11009"/>
                  </a:lnTo>
                  <a:lnTo>
                    <a:pt x="168781" y="8239"/>
                  </a:lnTo>
                  <a:lnTo>
                    <a:pt x="167771" y="8239"/>
                  </a:lnTo>
                  <a:cubicBezTo>
                    <a:pt x="168869" y="8239"/>
                    <a:pt x="171066" y="5494"/>
                    <a:pt x="172164" y="5494"/>
                  </a:cubicBezTo>
                  <a:lnTo>
                    <a:pt x="169089" y="8056"/>
                  </a:lnTo>
                  <a:lnTo>
                    <a:pt x="170040" y="7490"/>
                  </a:lnTo>
                  <a:lnTo>
                    <a:pt x="175078" y="9987"/>
                  </a:lnTo>
                  <a:cubicBezTo>
                    <a:pt x="178857" y="7490"/>
                    <a:pt x="182635" y="6242"/>
                    <a:pt x="177597" y="6242"/>
                  </a:cubicBezTo>
                  <a:cubicBezTo>
                    <a:pt x="176338" y="6242"/>
                    <a:pt x="176338" y="6242"/>
                    <a:pt x="173819" y="6242"/>
                  </a:cubicBezTo>
                  <a:cubicBezTo>
                    <a:pt x="177597" y="6242"/>
                    <a:pt x="180116" y="4993"/>
                    <a:pt x="177597" y="4993"/>
                  </a:cubicBezTo>
                  <a:lnTo>
                    <a:pt x="161223" y="6242"/>
                  </a:lnTo>
                  <a:cubicBezTo>
                    <a:pt x="163742" y="6242"/>
                    <a:pt x="166261" y="6242"/>
                    <a:pt x="168780" y="7490"/>
                  </a:cubicBezTo>
                  <a:cubicBezTo>
                    <a:pt x="159963" y="8739"/>
                    <a:pt x="148628" y="11236"/>
                    <a:pt x="157444" y="12484"/>
                  </a:cubicBezTo>
                  <a:lnTo>
                    <a:pt x="146108" y="11236"/>
                  </a:lnTo>
                  <a:cubicBezTo>
                    <a:pt x="132253" y="13732"/>
                    <a:pt x="134772" y="12484"/>
                    <a:pt x="118398" y="13732"/>
                  </a:cubicBezTo>
                  <a:cubicBezTo>
                    <a:pt x="117139" y="13732"/>
                    <a:pt x="120917" y="13732"/>
                    <a:pt x="118398" y="12484"/>
                  </a:cubicBezTo>
                  <a:cubicBezTo>
                    <a:pt x="107062" y="14981"/>
                    <a:pt x="89428" y="9987"/>
                    <a:pt x="86909" y="11236"/>
                  </a:cubicBezTo>
                  <a:cubicBezTo>
                    <a:pt x="76833" y="12484"/>
                    <a:pt x="83131" y="13732"/>
                    <a:pt x="76833" y="13732"/>
                  </a:cubicBezTo>
                  <a:cubicBezTo>
                    <a:pt x="76833" y="13732"/>
                    <a:pt x="76833" y="13732"/>
                    <a:pt x="75573" y="13732"/>
                  </a:cubicBezTo>
                  <a:lnTo>
                    <a:pt x="68016" y="14981"/>
                  </a:lnTo>
                  <a:cubicBezTo>
                    <a:pt x="65497" y="14981"/>
                    <a:pt x="74314" y="13732"/>
                    <a:pt x="66756" y="13732"/>
                  </a:cubicBezTo>
                  <a:cubicBezTo>
                    <a:pt x="52901" y="13732"/>
                    <a:pt x="44085" y="16229"/>
                    <a:pt x="32749" y="14981"/>
                  </a:cubicBezTo>
                  <a:cubicBezTo>
                    <a:pt x="15115" y="14981"/>
                    <a:pt x="40306" y="17478"/>
                    <a:pt x="25191" y="17478"/>
                  </a:cubicBezTo>
                  <a:lnTo>
                    <a:pt x="22195" y="16488"/>
                  </a:lnTo>
                  <a:lnTo>
                    <a:pt x="19453" y="21056"/>
                  </a:lnTo>
                  <a:cubicBezTo>
                    <a:pt x="19453" y="18310"/>
                    <a:pt x="19453" y="17395"/>
                    <a:pt x="19453" y="16480"/>
                  </a:cubicBezTo>
                  <a:lnTo>
                    <a:pt x="22171" y="16480"/>
                  </a:lnTo>
                  <a:lnTo>
                    <a:pt x="21413" y="16229"/>
                  </a:lnTo>
                  <a:cubicBezTo>
                    <a:pt x="21413" y="14981"/>
                    <a:pt x="20153" y="13732"/>
                    <a:pt x="17634" y="13732"/>
                  </a:cubicBezTo>
                  <a:cubicBezTo>
                    <a:pt x="17634" y="14981"/>
                    <a:pt x="17634" y="14981"/>
                    <a:pt x="17634" y="16229"/>
                  </a:cubicBezTo>
                  <a:cubicBezTo>
                    <a:pt x="17634" y="16229"/>
                    <a:pt x="18893" y="17478"/>
                    <a:pt x="18893" y="18726"/>
                  </a:cubicBezTo>
                  <a:lnTo>
                    <a:pt x="17634" y="17478"/>
                  </a:lnTo>
                  <a:cubicBezTo>
                    <a:pt x="17634" y="18726"/>
                    <a:pt x="17634" y="19974"/>
                    <a:pt x="17634" y="19974"/>
                  </a:cubicBezTo>
                  <a:lnTo>
                    <a:pt x="17634" y="23720"/>
                  </a:lnTo>
                  <a:cubicBezTo>
                    <a:pt x="17634" y="26217"/>
                    <a:pt x="16374" y="27465"/>
                    <a:pt x="15115" y="27465"/>
                  </a:cubicBezTo>
                  <a:cubicBezTo>
                    <a:pt x="16374" y="33707"/>
                    <a:pt x="16374" y="37452"/>
                    <a:pt x="16374" y="41198"/>
                  </a:cubicBezTo>
                  <a:cubicBezTo>
                    <a:pt x="17634" y="51185"/>
                    <a:pt x="20153" y="32459"/>
                    <a:pt x="21413" y="29962"/>
                  </a:cubicBezTo>
                  <a:cubicBezTo>
                    <a:pt x="18893" y="41198"/>
                    <a:pt x="20153" y="48688"/>
                    <a:pt x="17634" y="54930"/>
                  </a:cubicBezTo>
                  <a:lnTo>
                    <a:pt x="17634" y="44943"/>
                  </a:lnTo>
                  <a:cubicBezTo>
                    <a:pt x="15115" y="64918"/>
                    <a:pt x="20153" y="64918"/>
                    <a:pt x="15115" y="73657"/>
                  </a:cubicBezTo>
                  <a:lnTo>
                    <a:pt x="14935" y="72230"/>
                  </a:lnTo>
                  <a:lnTo>
                    <a:pt x="15115" y="72408"/>
                  </a:lnTo>
                  <a:lnTo>
                    <a:pt x="13855" y="63669"/>
                  </a:lnTo>
                  <a:lnTo>
                    <a:pt x="14935" y="72230"/>
                  </a:lnTo>
                  <a:lnTo>
                    <a:pt x="13855" y="71160"/>
                  </a:lnTo>
                  <a:cubicBezTo>
                    <a:pt x="13855" y="74905"/>
                    <a:pt x="15115" y="81147"/>
                    <a:pt x="16374" y="82395"/>
                  </a:cubicBezTo>
                  <a:lnTo>
                    <a:pt x="16374" y="101122"/>
                  </a:lnTo>
                  <a:cubicBezTo>
                    <a:pt x="16374" y="98625"/>
                    <a:pt x="15115" y="97377"/>
                    <a:pt x="15115" y="101122"/>
                  </a:cubicBezTo>
                  <a:lnTo>
                    <a:pt x="16374" y="112358"/>
                  </a:lnTo>
                  <a:cubicBezTo>
                    <a:pt x="16374" y="108612"/>
                    <a:pt x="15115" y="112358"/>
                    <a:pt x="15115" y="117351"/>
                  </a:cubicBezTo>
                  <a:cubicBezTo>
                    <a:pt x="15115" y="125466"/>
                    <a:pt x="16060" y="128587"/>
                    <a:pt x="16847" y="131240"/>
                  </a:cubicBezTo>
                  <a:lnTo>
                    <a:pt x="17437" y="139550"/>
                  </a:lnTo>
                  <a:lnTo>
                    <a:pt x="16374" y="144816"/>
                  </a:lnTo>
                  <a:cubicBezTo>
                    <a:pt x="21413" y="146065"/>
                    <a:pt x="17634" y="181021"/>
                    <a:pt x="21413" y="182269"/>
                  </a:cubicBezTo>
                  <a:cubicBezTo>
                    <a:pt x="18893" y="191008"/>
                    <a:pt x="20153" y="182269"/>
                    <a:pt x="18893" y="172282"/>
                  </a:cubicBezTo>
                  <a:lnTo>
                    <a:pt x="17634" y="181021"/>
                  </a:lnTo>
                  <a:cubicBezTo>
                    <a:pt x="17634" y="177275"/>
                    <a:pt x="17634" y="174779"/>
                    <a:pt x="17634" y="169785"/>
                  </a:cubicBezTo>
                  <a:cubicBezTo>
                    <a:pt x="15115" y="182269"/>
                    <a:pt x="17634" y="194754"/>
                    <a:pt x="18893" y="200996"/>
                  </a:cubicBezTo>
                  <a:cubicBezTo>
                    <a:pt x="17634" y="204741"/>
                    <a:pt x="15115" y="196002"/>
                    <a:pt x="15115" y="209735"/>
                  </a:cubicBezTo>
                  <a:cubicBezTo>
                    <a:pt x="16374" y="229709"/>
                    <a:pt x="18893" y="207238"/>
                    <a:pt x="18893" y="218474"/>
                  </a:cubicBezTo>
                  <a:lnTo>
                    <a:pt x="17634" y="225964"/>
                  </a:lnTo>
                  <a:cubicBezTo>
                    <a:pt x="18893" y="240945"/>
                    <a:pt x="17634" y="252181"/>
                    <a:pt x="17634" y="263417"/>
                  </a:cubicBezTo>
                  <a:cubicBezTo>
                    <a:pt x="17634" y="267162"/>
                    <a:pt x="17634" y="268411"/>
                    <a:pt x="17634" y="268411"/>
                  </a:cubicBezTo>
                  <a:cubicBezTo>
                    <a:pt x="17634" y="280895"/>
                    <a:pt x="20153" y="295876"/>
                    <a:pt x="18893" y="305863"/>
                  </a:cubicBezTo>
                  <a:cubicBezTo>
                    <a:pt x="18893" y="303366"/>
                    <a:pt x="17634" y="310857"/>
                    <a:pt x="17634" y="312105"/>
                  </a:cubicBezTo>
                  <a:lnTo>
                    <a:pt x="18893" y="330831"/>
                  </a:lnTo>
                  <a:cubicBezTo>
                    <a:pt x="17634" y="323341"/>
                    <a:pt x="17634" y="323341"/>
                    <a:pt x="15115" y="320844"/>
                  </a:cubicBezTo>
                  <a:cubicBezTo>
                    <a:pt x="15115" y="327086"/>
                    <a:pt x="16374" y="329583"/>
                    <a:pt x="16374" y="333328"/>
                  </a:cubicBezTo>
                  <a:cubicBezTo>
                    <a:pt x="16374" y="330831"/>
                    <a:pt x="15115" y="328335"/>
                    <a:pt x="15115" y="332080"/>
                  </a:cubicBezTo>
                  <a:lnTo>
                    <a:pt x="17634" y="350806"/>
                  </a:lnTo>
                  <a:lnTo>
                    <a:pt x="17634" y="365787"/>
                  </a:lnTo>
                  <a:cubicBezTo>
                    <a:pt x="17634" y="365787"/>
                    <a:pt x="16374" y="363290"/>
                    <a:pt x="15115" y="363290"/>
                  </a:cubicBezTo>
                  <a:cubicBezTo>
                    <a:pt x="17634" y="358297"/>
                    <a:pt x="16374" y="354551"/>
                    <a:pt x="15115" y="352055"/>
                  </a:cubicBezTo>
                  <a:cubicBezTo>
                    <a:pt x="15115" y="364539"/>
                    <a:pt x="15115" y="354551"/>
                    <a:pt x="13855" y="360794"/>
                  </a:cubicBezTo>
                  <a:cubicBezTo>
                    <a:pt x="13855" y="369533"/>
                    <a:pt x="15115" y="373278"/>
                    <a:pt x="17634" y="372029"/>
                  </a:cubicBezTo>
                  <a:cubicBezTo>
                    <a:pt x="16374" y="380768"/>
                    <a:pt x="15115" y="384514"/>
                    <a:pt x="17634" y="395749"/>
                  </a:cubicBezTo>
                  <a:lnTo>
                    <a:pt x="15115" y="393252"/>
                  </a:lnTo>
                  <a:lnTo>
                    <a:pt x="16374" y="403240"/>
                  </a:lnTo>
                  <a:lnTo>
                    <a:pt x="13855" y="395749"/>
                  </a:lnTo>
                  <a:cubicBezTo>
                    <a:pt x="12596" y="413227"/>
                    <a:pt x="17634" y="398246"/>
                    <a:pt x="15115" y="418221"/>
                  </a:cubicBezTo>
                  <a:lnTo>
                    <a:pt x="13855" y="418221"/>
                  </a:lnTo>
                  <a:cubicBezTo>
                    <a:pt x="15115" y="425711"/>
                    <a:pt x="17634" y="429457"/>
                    <a:pt x="15115" y="435699"/>
                  </a:cubicBezTo>
                  <a:cubicBezTo>
                    <a:pt x="16374" y="443189"/>
                    <a:pt x="17634" y="423215"/>
                    <a:pt x="17634" y="439444"/>
                  </a:cubicBezTo>
                  <a:cubicBezTo>
                    <a:pt x="17634" y="443189"/>
                    <a:pt x="17634" y="450680"/>
                    <a:pt x="16374" y="455673"/>
                  </a:cubicBezTo>
                  <a:cubicBezTo>
                    <a:pt x="17634" y="460667"/>
                    <a:pt x="18893" y="450680"/>
                    <a:pt x="17634" y="446935"/>
                  </a:cubicBezTo>
                  <a:cubicBezTo>
                    <a:pt x="18893" y="474400"/>
                    <a:pt x="12596" y="464412"/>
                    <a:pt x="15115" y="488132"/>
                  </a:cubicBezTo>
                  <a:cubicBezTo>
                    <a:pt x="16374" y="480642"/>
                    <a:pt x="17634" y="495623"/>
                    <a:pt x="17634" y="475648"/>
                  </a:cubicBezTo>
                  <a:cubicBezTo>
                    <a:pt x="18893" y="485636"/>
                    <a:pt x="15115" y="494374"/>
                    <a:pt x="17634" y="503113"/>
                  </a:cubicBezTo>
                  <a:lnTo>
                    <a:pt x="15115" y="496871"/>
                  </a:lnTo>
                  <a:cubicBezTo>
                    <a:pt x="15115" y="501865"/>
                    <a:pt x="16374" y="504362"/>
                    <a:pt x="16374" y="506859"/>
                  </a:cubicBezTo>
                  <a:lnTo>
                    <a:pt x="15115" y="505610"/>
                  </a:lnTo>
                  <a:cubicBezTo>
                    <a:pt x="17634" y="518094"/>
                    <a:pt x="13855" y="529330"/>
                    <a:pt x="17634" y="535572"/>
                  </a:cubicBezTo>
                  <a:cubicBezTo>
                    <a:pt x="13855" y="530579"/>
                    <a:pt x="17634" y="544311"/>
                    <a:pt x="16374" y="549305"/>
                  </a:cubicBezTo>
                  <a:cubicBezTo>
                    <a:pt x="13855" y="539318"/>
                    <a:pt x="16374" y="520591"/>
                    <a:pt x="13855" y="519343"/>
                  </a:cubicBezTo>
                  <a:cubicBezTo>
                    <a:pt x="12596" y="524337"/>
                    <a:pt x="13855" y="528082"/>
                    <a:pt x="13855" y="533075"/>
                  </a:cubicBezTo>
                  <a:cubicBezTo>
                    <a:pt x="12596" y="529330"/>
                    <a:pt x="12596" y="524337"/>
                    <a:pt x="11336" y="524337"/>
                  </a:cubicBezTo>
                  <a:cubicBezTo>
                    <a:pt x="10077" y="539318"/>
                    <a:pt x="13855" y="548057"/>
                    <a:pt x="13855" y="556795"/>
                  </a:cubicBezTo>
                  <a:lnTo>
                    <a:pt x="13855" y="540566"/>
                  </a:lnTo>
                  <a:cubicBezTo>
                    <a:pt x="15115" y="543063"/>
                    <a:pt x="13855" y="548057"/>
                    <a:pt x="15115" y="553050"/>
                  </a:cubicBezTo>
                  <a:lnTo>
                    <a:pt x="15115" y="569280"/>
                  </a:lnTo>
                  <a:cubicBezTo>
                    <a:pt x="15115" y="588006"/>
                    <a:pt x="11336" y="593000"/>
                    <a:pt x="11336" y="599242"/>
                  </a:cubicBezTo>
                  <a:cubicBezTo>
                    <a:pt x="11336" y="607981"/>
                    <a:pt x="12596" y="620465"/>
                    <a:pt x="13855" y="615471"/>
                  </a:cubicBezTo>
                  <a:cubicBezTo>
                    <a:pt x="13855" y="620465"/>
                    <a:pt x="12596" y="591751"/>
                    <a:pt x="15115" y="601739"/>
                  </a:cubicBezTo>
                  <a:cubicBezTo>
                    <a:pt x="11336" y="611726"/>
                    <a:pt x="17634" y="622962"/>
                    <a:pt x="15115" y="645433"/>
                  </a:cubicBezTo>
                  <a:cubicBezTo>
                    <a:pt x="13855" y="635446"/>
                    <a:pt x="12596" y="650427"/>
                    <a:pt x="11336" y="641688"/>
                  </a:cubicBezTo>
                  <a:cubicBezTo>
                    <a:pt x="11336" y="652924"/>
                    <a:pt x="12596" y="652924"/>
                    <a:pt x="13855" y="657917"/>
                  </a:cubicBezTo>
                  <a:lnTo>
                    <a:pt x="12596" y="660414"/>
                  </a:lnTo>
                  <a:cubicBezTo>
                    <a:pt x="15115" y="674147"/>
                    <a:pt x="15115" y="664160"/>
                    <a:pt x="16374" y="685383"/>
                  </a:cubicBezTo>
                  <a:cubicBezTo>
                    <a:pt x="15115" y="677892"/>
                    <a:pt x="13855" y="694122"/>
                    <a:pt x="13855" y="687880"/>
                  </a:cubicBezTo>
                  <a:lnTo>
                    <a:pt x="13855" y="702861"/>
                  </a:lnTo>
                  <a:lnTo>
                    <a:pt x="13855" y="704109"/>
                  </a:lnTo>
                  <a:lnTo>
                    <a:pt x="13855" y="739065"/>
                  </a:lnTo>
                  <a:lnTo>
                    <a:pt x="15115" y="737816"/>
                  </a:lnTo>
                  <a:cubicBezTo>
                    <a:pt x="16374" y="762785"/>
                    <a:pt x="15115" y="793995"/>
                    <a:pt x="16374" y="820212"/>
                  </a:cubicBezTo>
                  <a:lnTo>
                    <a:pt x="17634" y="811473"/>
                  </a:lnTo>
                  <a:cubicBezTo>
                    <a:pt x="16374" y="813970"/>
                    <a:pt x="17634" y="828951"/>
                    <a:pt x="17634" y="837690"/>
                  </a:cubicBezTo>
                  <a:cubicBezTo>
                    <a:pt x="17634" y="835193"/>
                    <a:pt x="16374" y="832696"/>
                    <a:pt x="16374" y="831448"/>
                  </a:cubicBezTo>
                  <a:cubicBezTo>
                    <a:pt x="15115" y="831448"/>
                    <a:pt x="15115" y="835193"/>
                    <a:pt x="15115" y="841435"/>
                  </a:cubicBezTo>
                  <a:lnTo>
                    <a:pt x="15115" y="842684"/>
                  </a:lnTo>
                  <a:lnTo>
                    <a:pt x="15115" y="845180"/>
                  </a:lnTo>
                  <a:cubicBezTo>
                    <a:pt x="15115" y="855168"/>
                    <a:pt x="16374" y="842684"/>
                    <a:pt x="16374" y="852671"/>
                  </a:cubicBezTo>
                  <a:cubicBezTo>
                    <a:pt x="13855" y="857665"/>
                    <a:pt x="16374" y="893869"/>
                    <a:pt x="13855" y="902608"/>
                  </a:cubicBezTo>
                  <a:cubicBezTo>
                    <a:pt x="15115" y="907601"/>
                    <a:pt x="13855" y="883881"/>
                    <a:pt x="15115" y="890124"/>
                  </a:cubicBezTo>
                  <a:cubicBezTo>
                    <a:pt x="15115" y="893869"/>
                    <a:pt x="15115" y="895117"/>
                    <a:pt x="15115" y="901359"/>
                  </a:cubicBezTo>
                  <a:lnTo>
                    <a:pt x="16374" y="898863"/>
                  </a:lnTo>
                  <a:lnTo>
                    <a:pt x="13885" y="964231"/>
                  </a:lnTo>
                  <a:lnTo>
                    <a:pt x="13855" y="963780"/>
                  </a:lnTo>
                  <a:lnTo>
                    <a:pt x="13855" y="965029"/>
                  </a:lnTo>
                  <a:lnTo>
                    <a:pt x="13885" y="964231"/>
                  </a:lnTo>
                  <a:lnTo>
                    <a:pt x="15115" y="982507"/>
                  </a:lnTo>
                  <a:cubicBezTo>
                    <a:pt x="13855" y="983755"/>
                    <a:pt x="13855" y="977513"/>
                    <a:pt x="13855" y="981258"/>
                  </a:cubicBezTo>
                  <a:cubicBezTo>
                    <a:pt x="17634" y="997488"/>
                    <a:pt x="10077" y="1012469"/>
                    <a:pt x="13855" y="1022456"/>
                  </a:cubicBezTo>
                  <a:cubicBezTo>
                    <a:pt x="10077" y="1021208"/>
                    <a:pt x="7557" y="1042431"/>
                    <a:pt x="5038" y="1033692"/>
                  </a:cubicBezTo>
                  <a:lnTo>
                    <a:pt x="5038" y="1039561"/>
                  </a:lnTo>
                  <a:lnTo>
                    <a:pt x="6640" y="1038187"/>
                  </a:lnTo>
                  <a:cubicBezTo>
                    <a:pt x="6640" y="1041326"/>
                    <a:pt x="6640" y="1044465"/>
                    <a:pt x="6640" y="1047604"/>
                  </a:cubicBezTo>
                  <a:lnTo>
                    <a:pt x="2979" y="1041326"/>
                  </a:lnTo>
                  <a:lnTo>
                    <a:pt x="5002" y="1039592"/>
                  </a:lnTo>
                  <a:lnTo>
                    <a:pt x="4352" y="1033477"/>
                  </a:lnTo>
                  <a:lnTo>
                    <a:pt x="2979" y="1036618"/>
                  </a:lnTo>
                  <a:lnTo>
                    <a:pt x="4230" y="1032326"/>
                  </a:lnTo>
                  <a:lnTo>
                    <a:pt x="2519" y="1016214"/>
                  </a:lnTo>
                  <a:lnTo>
                    <a:pt x="5038" y="994991"/>
                  </a:lnTo>
                  <a:cubicBezTo>
                    <a:pt x="3779" y="996239"/>
                    <a:pt x="3779" y="992494"/>
                    <a:pt x="2519" y="996239"/>
                  </a:cubicBezTo>
                  <a:cubicBezTo>
                    <a:pt x="2519" y="991246"/>
                    <a:pt x="2519" y="986252"/>
                    <a:pt x="1260" y="992494"/>
                  </a:cubicBezTo>
                  <a:cubicBezTo>
                    <a:pt x="7557" y="943806"/>
                    <a:pt x="1260" y="892620"/>
                    <a:pt x="5038" y="842684"/>
                  </a:cubicBezTo>
                  <a:cubicBezTo>
                    <a:pt x="3779" y="840187"/>
                    <a:pt x="3779" y="841435"/>
                    <a:pt x="3779" y="842684"/>
                  </a:cubicBezTo>
                  <a:cubicBezTo>
                    <a:pt x="5038" y="833945"/>
                    <a:pt x="1260" y="833945"/>
                    <a:pt x="1260" y="828951"/>
                  </a:cubicBezTo>
                  <a:lnTo>
                    <a:pt x="5038" y="816467"/>
                  </a:lnTo>
                  <a:cubicBezTo>
                    <a:pt x="3779" y="810225"/>
                    <a:pt x="3779" y="813970"/>
                    <a:pt x="2519" y="813970"/>
                  </a:cubicBezTo>
                  <a:cubicBezTo>
                    <a:pt x="1260" y="789002"/>
                    <a:pt x="5038" y="764033"/>
                    <a:pt x="3779" y="745307"/>
                  </a:cubicBezTo>
                  <a:cubicBezTo>
                    <a:pt x="3779" y="737816"/>
                    <a:pt x="5038" y="746555"/>
                    <a:pt x="6298" y="737816"/>
                  </a:cubicBezTo>
                  <a:cubicBezTo>
                    <a:pt x="2519" y="749052"/>
                    <a:pt x="3779" y="712848"/>
                    <a:pt x="1260" y="720338"/>
                  </a:cubicBezTo>
                  <a:cubicBezTo>
                    <a:pt x="6298" y="711600"/>
                    <a:pt x="2519" y="689128"/>
                    <a:pt x="7557" y="692873"/>
                  </a:cubicBezTo>
                  <a:cubicBezTo>
                    <a:pt x="7557" y="682886"/>
                    <a:pt x="6298" y="684134"/>
                    <a:pt x="5038" y="687880"/>
                  </a:cubicBezTo>
                  <a:cubicBezTo>
                    <a:pt x="5038" y="676644"/>
                    <a:pt x="5038" y="666656"/>
                    <a:pt x="3779" y="656669"/>
                  </a:cubicBezTo>
                  <a:cubicBezTo>
                    <a:pt x="5038" y="650427"/>
                    <a:pt x="2519" y="602987"/>
                    <a:pt x="6298" y="591751"/>
                  </a:cubicBezTo>
                  <a:cubicBezTo>
                    <a:pt x="3779" y="599242"/>
                    <a:pt x="5038" y="591751"/>
                    <a:pt x="3779" y="584261"/>
                  </a:cubicBezTo>
                  <a:lnTo>
                    <a:pt x="1260" y="590503"/>
                  </a:lnTo>
                  <a:lnTo>
                    <a:pt x="2519" y="575522"/>
                  </a:lnTo>
                  <a:lnTo>
                    <a:pt x="2519" y="571777"/>
                  </a:lnTo>
                  <a:lnTo>
                    <a:pt x="2519" y="570528"/>
                  </a:lnTo>
                  <a:cubicBezTo>
                    <a:pt x="2519" y="568031"/>
                    <a:pt x="3779" y="571777"/>
                    <a:pt x="3779" y="564286"/>
                  </a:cubicBezTo>
                  <a:cubicBezTo>
                    <a:pt x="3779" y="554299"/>
                    <a:pt x="3779" y="554299"/>
                    <a:pt x="1260" y="548057"/>
                  </a:cubicBezTo>
                  <a:lnTo>
                    <a:pt x="1260" y="543063"/>
                  </a:lnTo>
                  <a:cubicBezTo>
                    <a:pt x="1260" y="536821"/>
                    <a:pt x="3779" y="560541"/>
                    <a:pt x="3779" y="544311"/>
                  </a:cubicBezTo>
                  <a:cubicBezTo>
                    <a:pt x="3779" y="544311"/>
                    <a:pt x="1260" y="533075"/>
                    <a:pt x="2519" y="529330"/>
                  </a:cubicBezTo>
                  <a:cubicBezTo>
                    <a:pt x="2519" y="538069"/>
                    <a:pt x="3779" y="536821"/>
                    <a:pt x="3779" y="533075"/>
                  </a:cubicBezTo>
                  <a:lnTo>
                    <a:pt x="5038" y="520591"/>
                  </a:lnTo>
                  <a:lnTo>
                    <a:pt x="2519" y="524337"/>
                  </a:lnTo>
                  <a:cubicBezTo>
                    <a:pt x="2519" y="489381"/>
                    <a:pt x="3779" y="451928"/>
                    <a:pt x="3779" y="415724"/>
                  </a:cubicBezTo>
                  <a:cubicBezTo>
                    <a:pt x="6298" y="415724"/>
                    <a:pt x="3779" y="388259"/>
                    <a:pt x="7557" y="390756"/>
                  </a:cubicBezTo>
                  <a:lnTo>
                    <a:pt x="6298" y="393252"/>
                  </a:lnTo>
                  <a:cubicBezTo>
                    <a:pt x="7557" y="401991"/>
                    <a:pt x="8817" y="389507"/>
                    <a:pt x="8817" y="383265"/>
                  </a:cubicBezTo>
                  <a:cubicBezTo>
                    <a:pt x="7557" y="390756"/>
                    <a:pt x="6298" y="368284"/>
                    <a:pt x="6298" y="387010"/>
                  </a:cubicBezTo>
                  <a:lnTo>
                    <a:pt x="3779" y="373278"/>
                  </a:lnTo>
                  <a:cubicBezTo>
                    <a:pt x="-2519" y="364539"/>
                    <a:pt x="3779" y="333328"/>
                    <a:pt x="2519" y="310857"/>
                  </a:cubicBezTo>
                  <a:cubicBezTo>
                    <a:pt x="2519" y="312105"/>
                    <a:pt x="3779" y="312105"/>
                    <a:pt x="3779" y="312105"/>
                  </a:cubicBezTo>
                  <a:cubicBezTo>
                    <a:pt x="1260" y="293379"/>
                    <a:pt x="5038" y="267162"/>
                    <a:pt x="3779" y="263417"/>
                  </a:cubicBezTo>
                  <a:lnTo>
                    <a:pt x="6298" y="260920"/>
                  </a:lnTo>
                  <a:cubicBezTo>
                    <a:pt x="3779" y="243442"/>
                    <a:pt x="2519" y="242194"/>
                    <a:pt x="3779" y="222219"/>
                  </a:cubicBezTo>
                  <a:cubicBezTo>
                    <a:pt x="3779" y="222219"/>
                    <a:pt x="5038" y="223467"/>
                    <a:pt x="5038" y="220971"/>
                  </a:cubicBezTo>
                  <a:cubicBezTo>
                    <a:pt x="3779" y="215977"/>
                    <a:pt x="2519" y="210983"/>
                    <a:pt x="2519" y="197251"/>
                  </a:cubicBezTo>
                  <a:lnTo>
                    <a:pt x="3779" y="198499"/>
                  </a:lnTo>
                  <a:lnTo>
                    <a:pt x="3779" y="176027"/>
                  </a:lnTo>
                  <a:cubicBezTo>
                    <a:pt x="7557" y="176027"/>
                    <a:pt x="0" y="138574"/>
                    <a:pt x="6298" y="131084"/>
                  </a:cubicBezTo>
                  <a:cubicBezTo>
                    <a:pt x="3779" y="128587"/>
                    <a:pt x="3779" y="112358"/>
                    <a:pt x="2519" y="104867"/>
                  </a:cubicBezTo>
                  <a:cubicBezTo>
                    <a:pt x="3779" y="103619"/>
                    <a:pt x="3779" y="103619"/>
                    <a:pt x="3779" y="102370"/>
                  </a:cubicBezTo>
                  <a:cubicBezTo>
                    <a:pt x="1260" y="94880"/>
                    <a:pt x="3779" y="78650"/>
                    <a:pt x="3779" y="68663"/>
                  </a:cubicBezTo>
                  <a:cubicBezTo>
                    <a:pt x="3779" y="63669"/>
                    <a:pt x="2519" y="66166"/>
                    <a:pt x="1260" y="68663"/>
                  </a:cubicBezTo>
                  <a:cubicBezTo>
                    <a:pt x="3779" y="57427"/>
                    <a:pt x="0" y="36204"/>
                    <a:pt x="0" y="31210"/>
                  </a:cubicBezTo>
                  <a:cubicBezTo>
                    <a:pt x="0" y="22471"/>
                    <a:pt x="1260" y="27465"/>
                    <a:pt x="3779" y="24968"/>
                  </a:cubicBezTo>
                  <a:cubicBezTo>
                    <a:pt x="3779" y="18726"/>
                    <a:pt x="1260" y="19974"/>
                    <a:pt x="1260" y="19974"/>
                  </a:cubicBezTo>
                  <a:lnTo>
                    <a:pt x="1260" y="11236"/>
                  </a:lnTo>
                  <a:cubicBezTo>
                    <a:pt x="1260" y="7490"/>
                    <a:pt x="1260" y="3745"/>
                    <a:pt x="2519" y="1248"/>
                  </a:cubicBezTo>
                  <a:cubicBezTo>
                    <a:pt x="7557" y="2497"/>
                    <a:pt x="13855" y="2497"/>
                    <a:pt x="17634" y="3745"/>
                  </a:cubicBezTo>
                  <a:lnTo>
                    <a:pt x="22672" y="3745"/>
                  </a:lnTo>
                  <a:cubicBezTo>
                    <a:pt x="35268" y="2497"/>
                    <a:pt x="51642" y="7490"/>
                    <a:pt x="54161" y="3745"/>
                  </a:cubicBezTo>
                  <a:lnTo>
                    <a:pt x="52901" y="2497"/>
                  </a:lnTo>
                  <a:cubicBezTo>
                    <a:pt x="74314" y="4993"/>
                    <a:pt x="61718" y="2497"/>
                    <a:pt x="83131" y="3745"/>
                  </a:cubicBezTo>
                  <a:cubicBezTo>
                    <a:pt x="93207" y="3745"/>
                    <a:pt x="96986" y="6242"/>
                    <a:pt x="102024" y="3745"/>
                  </a:cubicBezTo>
                  <a:lnTo>
                    <a:pt x="98245" y="2497"/>
                  </a:lnTo>
                  <a:cubicBezTo>
                    <a:pt x="110841" y="2497"/>
                    <a:pt x="112100" y="2497"/>
                    <a:pt x="123436" y="2497"/>
                  </a:cubicBezTo>
                  <a:cubicBezTo>
                    <a:pt x="124696" y="2497"/>
                    <a:pt x="130994" y="2497"/>
                    <a:pt x="132253" y="2497"/>
                  </a:cubicBezTo>
                  <a:cubicBezTo>
                    <a:pt x="132253" y="1248"/>
                    <a:pt x="159963" y="2497"/>
                    <a:pt x="165002" y="2497"/>
                  </a:cubicBezTo>
                  <a:cubicBezTo>
                    <a:pt x="156185" y="2497"/>
                    <a:pt x="159963" y="3745"/>
                    <a:pt x="162483" y="3745"/>
                  </a:cubicBezTo>
                  <a:cubicBezTo>
                    <a:pt x="166261" y="3745"/>
                    <a:pt x="167521" y="2497"/>
                    <a:pt x="170040" y="2497"/>
                  </a:cubicBezTo>
                  <a:cubicBezTo>
                    <a:pt x="172559" y="2497"/>
                    <a:pt x="177597" y="2497"/>
                    <a:pt x="182635" y="3745"/>
                  </a:cubicBezTo>
                  <a:cubicBezTo>
                    <a:pt x="183895" y="2497"/>
                    <a:pt x="186414" y="0"/>
                    <a:pt x="191452"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4" name="Freeform 143">
              <a:extLst>
                <a:ext uri="{FF2B5EF4-FFF2-40B4-BE49-F238E27FC236}">
                  <a16:creationId xmlns:a16="http://schemas.microsoft.com/office/drawing/2014/main" id="{DD1A8C1D-2189-AA48-8AFE-3656F4F2EA34}"/>
                </a:ext>
              </a:extLst>
            </p:cNvPr>
            <p:cNvSpPr>
              <a:spLocks noChangeArrowheads="1"/>
            </p:cNvSpPr>
            <p:nvPr/>
          </p:nvSpPr>
          <p:spPr bwMode="auto">
            <a:xfrm>
              <a:off x="12821761" y="4693743"/>
              <a:ext cx="194678" cy="1256340"/>
            </a:xfrm>
            <a:custGeom>
              <a:avLst/>
              <a:gdLst>
                <a:gd name="connsiteX0" fmla="*/ 7915 w 194678"/>
                <a:gd name="connsiteY0" fmla="*/ 1246923 h 1256340"/>
                <a:gd name="connsiteX1" fmla="*/ 7915 w 194678"/>
                <a:gd name="connsiteY1" fmla="*/ 1256340 h 1256340"/>
                <a:gd name="connsiteX2" fmla="*/ 4252 w 194678"/>
                <a:gd name="connsiteY2" fmla="*/ 1250062 h 1256340"/>
                <a:gd name="connsiteX3" fmla="*/ 180029 w 194678"/>
                <a:gd name="connsiteY3" fmla="*/ 1181006 h 1256340"/>
                <a:gd name="connsiteX4" fmla="*/ 183692 w 194678"/>
                <a:gd name="connsiteY4" fmla="*/ 1190772 h 1256340"/>
                <a:gd name="connsiteX5" fmla="*/ 181861 w 194678"/>
                <a:gd name="connsiteY5" fmla="*/ 1189551 h 1256340"/>
                <a:gd name="connsiteX6" fmla="*/ 180029 w 194678"/>
                <a:gd name="connsiteY6" fmla="*/ 1126076 h 1256340"/>
                <a:gd name="connsiteX7" fmla="*/ 180029 w 194678"/>
                <a:gd name="connsiteY7" fmla="*/ 1135964 h 1256340"/>
                <a:gd name="connsiteX8" fmla="*/ 180029 w 194678"/>
                <a:gd name="connsiteY8" fmla="*/ 1131569 h 1256340"/>
                <a:gd name="connsiteX9" fmla="*/ 182776 w 194678"/>
                <a:gd name="connsiteY9" fmla="*/ 1126073 h 1256340"/>
                <a:gd name="connsiteX10" fmla="*/ 184150 w 194678"/>
                <a:gd name="connsiteY10" fmla="*/ 1163358 h 1256340"/>
                <a:gd name="connsiteX11" fmla="*/ 181403 w 194678"/>
                <a:gd name="connsiteY11" fmla="*/ 1158697 h 1256340"/>
                <a:gd name="connsiteX12" fmla="*/ 182776 w 194678"/>
                <a:gd name="connsiteY12" fmla="*/ 1157532 h 1256340"/>
                <a:gd name="connsiteX13" fmla="*/ 182776 w 194678"/>
                <a:gd name="connsiteY13" fmla="*/ 1126073 h 1256340"/>
                <a:gd name="connsiteX14" fmla="*/ 191015 w 194678"/>
                <a:gd name="connsiteY14" fmla="*/ 1071990 h 1256340"/>
                <a:gd name="connsiteX15" fmla="*/ 193762 w 194678"/>
                <a:gd name="connsiteY15" fmla="*/ 1074526 h 1256340"/>
                <a:gd name="connsiteX16" fmla="*/ 191015 w 194678"/>
                <a:gd name="connsiteY16" fmla="*/ 1080864 h 1256340"/>
                <a:gd name="connsiteX17" fmla="*/ 187345 w 194678"/>
                <a:gd name="connsiteY17" fmla="*/ 1071084 h 1256340"/>
                <a:gd name="connsiteX18" fmla="*/ 187243 w 194678"/>
                <a:gd name="connsiteY18" fmla="*/ 1071144 h 1256340"/>
                <a:gd name="connsiteX19" fmla="*/ 188091 w 194678"/>
                <a:gd name="connsiteY19" fmla="*/ 1074665 h 1256340"/>
                <a:gd name="connsiteX20" fmla="*/ 185527 w 194678"/>
                <a:gd name="connsiteY20" fmla="*/ 1060156 h 1256340"/>
                <a:gd name="connsiteX21" fmla="*/ 186964 w 194678"/>
                <a:gd name="connsiteY21" fmla="*/ 1068207 h 1256340"/>
                <a:gd name="connsiteX22" fmla="*/ 188272 w 194678"/>
                <a:gd name="connsiteY22" fmla="*/ 1070534 h 1256340"/>
                <a:gd name="connsiteX23" fmla="*/ 187465 w 194678"/>
                <a:gd name="connsiteY23" fmla="*/ 1071013 h 1256340"/>
                <a:gd name="connsiteX24" fmla="*/ 188191 w 194678"/>
                <a:gd name="connsiteY24" fmla="*/ 1075079 h 1256340"/>
                <a:gd name="connsiteX25" fmla="*/ 188272 w 194678"/>
                <a:gd name="connsiteY25" fmla="*/ 1075417 h 1256340"/>
                <a:gd name="connsiteX26" fmla="*/ 188214 w 194678"/>
                <a:gd name="connsiteY26" fmla="*/ 1075211 h 1256340"/>
                <a:gd name="connsiteX27" fmla="*/ 188272 w 194678"/>
                <a:gd name="connsiteY27" fmla="*/ 1075535 h 1256340"/>
                <a:gd name="connsiteX28" fmla="*/ 188177 w 194678"/>
                <a:gd name="connsiteY28" fmla="*/ 1075079 h 1256340"/>
                <a:gd name="connsiteX29" fmla="*/ 185527 w 194678"/>
                <a:gd name="connsiteY29" fmla="*/ 1065651 h 1256340"/>
                <a:gd name="connsiteX30" fmla="*/ 186618 w 194678"/>
                <a:gd name="connsiteY30" fmla="*/ 1067592 h 1256340"/>
                <a:gd name="connsiteX31" fmla="*/ 185527 w 194678"/>
                <a:gd name="connsiteY31" fmla="*/ 1062353 h 1256340"/>
                <a:gd name="connsiteX32" fmla="*/ 180029 w 194678"/>
                <a:gd name="connsiteY32" fmla="*/ 1017645 h 1256340"/>
                <a:gd name="connsiteX33" fmla="*/ 181403 w 194678"/>
                <a:gd name="connsiteY33" fmla="*/ 1017645 h 1256340"/>
                <a:gd name="connsiteX34" fmla="*/ 181403 w 194678"/>
                <a:gd name="connsiteY34" fmla="*/ 1018839 h 1256340"/>
                <a:gd name="connsiteX35" fmla="*/ 180029 w 194678"/>
                <a:gd name="connsiteY35" fmla="*/ 1017645 h 1256340"/>
                <a:gd name="connsiteX36" fmla="*/ 189188 w 194678"/>
                <a:gd name="connsiteY36" fmla="*/ 1016215 h 1256340"/>
                <a:gd name="connsiteX37" fmla="*/ 187357 w 194678"/>
                <a:gd name="connsiteY37" fmla="*/ 1025981 h 1256340"/>
                <a:gd name="connsiteX38" fmla="*/ 185527 w 194678"/>
                <a:gd name="connsiteY38" fmla="*/ 1019877 h 1256340"/>
                <a:gd name="connsiteX39" fmla="*/ 187561 w 194678"/>
                <a:gd name="connsiteY39" fmla="*/ 1017843 h 1256340"/>
                <a:gd name="connsiteX40" fmla="*/ 184150 w 194678"/>
                <a:gd name="connsiteY40" fmla="*/ 1000925 h 1256340"/>
                <a:gd name="connsiteX41" fmla="*/ 181403 w 194678"/>
                <a:gd name="connsiteY41" fmla="*/ 1016450 h 1256340"/>
                <a:gd name="connsiteX42" fmla="*/ 181403 w 194678"/>
                <a:gd name="connsiteY42" fmla="*/ 1010479 h 1256340"/>
                <a:gd name="connsiteX43" fmla="*/ 184150 w 194678"/>
                <a:gd name="connsiteY43" fmla="*/ 1000925 h 1256340"/>
                <a:gd name="connsiteX44" fmla="*/ 185527 w 194678"/>
                <a:gd name="connsiteY44" fmla="*/ 999734 h 1256340"/>
                <a:gd name="connsiteX45" fmla="*/ 188272 w 194678"/>
                <a:gd name="connsiteY45" fmla="*/ 1009622 h 1256340"/>
                <a:gd name="connsiteX46" fmla="*/ 185527 w 194678"/>
                <a:gd name="connsiteY46" fmla="*/ 1008523 h 1256340"/>
                <a:gd name="connsiteX47" fmla="*/ 185527 w 194678"/>
                <a:gd name="connsiteY47" fmla="*/ 1004127 h 1256340"/>
                <a:gd name="connsiteX48" fmla="*/ 185527 w 194678"/>
                <a:gd name="connsiteY48" fmla="*/ 1000830 h 1256340"/>
                <a:gd name="connsiteX49" fmla="*/ 189188 w 194678"/>
                <a:gd name="connsiteY49" fmla="*/ 988748 h 1256340"/>
                <a:gd name="connsiteX50" fmla="*/ 185527 w 194678"/>
                <a:gd name="connsiteY50" fmla="*/ 998165 h 1256340"/>
                <a:gd name="connsiteX51" fmla="*/ 185527 w 194678"/>
                <a:gd name="connsiteY51" fmla="*/ 993457 h 1256340"/>
                <a:gd name="connsiteX52" fmla="*/ 191015 w 194678"/>
                <a:gd name="connsiteY52" fmla="*/ 977762 h 1256340"/>
                <a:gd name="connsiteX53" fmla="*/ 193762 w 194678"/>
                <a:gd name="connsiteY53" fmla="*/ 982645 h 1256340"/>
                <a:gd name="connsiteX54" fmla="*/ 193762 w 194678"/>
                <a:gd name="connsiteY54" fmla="*/ 987528 h 1256340"/>
                <a:gd name="connsiteX55" fmla="*/ 185527 w 194678"/>
                <a:gd name="connsiteY55" fmla="*/ 961285 h 1256340"/>
                <a:gd name="connsiteX56" fmla="*/ 188272 w 194678"/>
                <a:gd name="connsiteY56" fmla="*/ 969132 h 1256340"/>
                <a:gd name="connsiteX57" fmla="*/ 185527 w 194678"/>
                <a:gd name="connsiteY57" fmla="*/ 970702 h 1256340"/>
                <a:gd name="connsiteX58" fmla="*/ 185527 w 194678"/>
                <a:gd name="connsiteY58" fmla="*/ 961285 h 1256340"/>
                <a:gd name="connsiteX59" fmla="*/ 182776 w 194678"/>
                <a:gd name="connsiteY59" fmla="*/ 950295 h 1256340"/>
                <a:gd name="connsiteX60" fmla="*/ 182776 w 194678"/>
                <a:gd name="connsiteY60" fmla="*/ 957985 h 1256340"/>
                <a:gd name="connsiteX61" fmla="*/ 180029 w 194678"/>
                <a:gd name="connsiteY61" fmla="*/ 957985 h 1256340"/>
                <a:gd name="connsiteX62" fmla="*/ 192847 w 194678"/>
                <a:gd name="connsiteY62" fmla="*/ 939309 h 1256340"/>
                <a:gd name="connsiteX63" fmla="*/ 193019 w 194678"/>
                <a:gd name="connsiteY63" fmla="*/ 940832 h 1256340"/>
                <a:gd name="connsiteX64" fmla="*/ 194678 w 194678"/>
                <a:gd name="connsiteY64" fmla="*/ 955499 h 1256340"/>
                <a:gd name="connsiteX65" fmla="*/ 191015 w 194678"/>
                <a:gd name="connsiteY65" fmla="*/ 956656 h 1256340"/>
                <a:gd name="connsiteX66" fmla="*/ 192776 w 194678"/>
                <a:gd name="connsiteY66" fmla="*/ 939981 h 1256340"/>
                <a:gd name="connsiteX67" fmla="*/ 185527 w 194678"/>
                <a:gd name="connsiteY67" fmla="*/ 933814 h 1256340"/>
                <a:gd name="connsiteX68" fmla="*/ 188272 w 194678"/>
                <a:gd name="connsiteY68" fmla="*/ 948031 h 1256340"/>
                <a:gd name="connsiteX69" fmla="*/ 185527 w 194678"/>
                <a:gd name="connsiteY69" fmla="*/ 950616 h 1256340"/>
                <a:gd name="connsiteX70" fmla="*/ 185527 w 194678"/>
                <a:gd name="connsiteY70" fmla="*/ 950299 h 1256340"/>
                <a:gd name="connsiteX71" fmla="*/ 184425 w 194678"/>
                <a:gd name="connsiteY71" fmla="*/ 925368 h 1256340"/>
                <a:gd name="connsiteX72" fmla="*/ 183326 w 194678"/>
                <a:gd name="connsiteY72" fmla="*/ 935509 h 1256340"/>
                <a:gd name="connsiteX73" fmla="*/ 183326 w 194678"/>
                <a:gd name="connsiteY73" fmla="*/ 926636 h 1256340"/>
                <a:gd name="connsiteX74" fmla="*/ 184425 w 194678"/>
                <a:gd name="connsiteY74" fmla="*/ 925368 h 1256340"/>
                <a:gd name="connsiteX75" fmla="*/ 180029 w 194678"/>
                <a:gd name="connsiteY75" fmla="*/ 917763 h 1256340"/>
                <a:gd name="connsiteX76" fmla="*/ 183326 w 194678"/>
                <a:gd name="connsiteY76" fmla="*/ 924101 h 1256340"/>
                <a:gd name="connsiteX77" fmla="*/ 182227 w 194678"/>
                <a:gd name="connsiteY77" fmla="*/ 932974 h 1256340"/>
                <a:gd name="connsiteX78" fmla="*/ 180029 w 194678"/>
                <a:gd name="connsiteY78" fmla="*/ 917763 h 1256340"/>
                <a:gd name="connsiteX79" fmla="*/ 183326 w 194678"/>
                <a:gd name="connsiteY79" fmla="*/ 906354 h 1256340"/>
                <a:gd name="connsiteX80" fmla="*/ 184425 w 194678"/>
                <a:gd name="connsiteY80" fmla="*/ 925368 h 1256340"/>
                <a:gd name="connsiteX81" fmla="*/ 183326 w 194678"/>
                <a:gd name="connsiteY81" fmla="*/ 925368 h 1256340"/>
                <a:gd name="connsiteX82" fmla="*/ 183326 w 194678"/>
                <a:gd name="connsiteY82" fmla="*/ 924101 h 1256340"/>
                <a:gd name="connsiteX83" fmla="*/ 183326 w 194678"/>
                <a:gd name="connsiteY83" fmla="*/ 906354 h 1256340"/>
                <a:gd name="connsiteX84" fmla="*/ 180029 w 194678"/>
                <a:gd name="connsiteY84" fmla="*/ 905742 h 1256340"/>
                <a:gd name="connsiteX85" fmla="*/ 182776 w 194678"/>
                <a:gd name="connsiteY85" fmla="*/ 910625 h 1256340"/>
                <a:gd name="connsiteX86" fmla="*/ 180029 w 194678"/>
                <a:gd name="connsiteY86" fmla="*/ 910625 h 1256340"/>
                <a:gd name="connsiteX87" fmla="*/ 180029 w 194678"/>
                <a:gd name="connsiteY87" fmla="*/ 905742 h 1256340"/>
                <a:gd name="connsiteX88" fmla="*/ 185527 w 194678"/>
                <a:gd name="connsiteY88" fmla="*/ 884378 h 1256340"/>
                <a:gd name="connsiteX89" fmla="*/ 189188 w 194678"/>
                <a:gd name="connsiteY89" fmla="*/ 892473 h 1256340"/>
                <a:gd name="connsiteX90" fmla="*/ 185527 w 194678"/>
                <a:gd name="connsiteY90" fmla="*/ 905194 h 1256340"/>
                <a:gd name="connsiteX91" fmla="*/ 185527 w 194678"/>
                <a:gd name="connsiteY91" fmla="*/ 902881 h 1256340"/>
                <a:gd name="connsiteX92" fmla="*/ 185527 w 194678"/>
                <a:gd name="connsiteY92" fmla="*/ 901725 h 1256340"/>
                <a:gd name="connsiteX93" fmla="*/ 184909 w 194678"/>
                <a:gd name="connsiteY93" fmla="*/ 882788 h 1256340"/>
                <a:gd name="connsiteX94" fmla="*/ 184741 w 194678"/>
                <a:gd name="connsiteY94" fmla="*/ 883487 h 1256340"/>
                <a:gd name="connsiteX95" fmla="*/ 184741 w 194678"/>
                <a:gd name="connsiteY95" fmla="*/ 882894 h 1256340"/>
                <a:gd name="connsiteX96" fmla="*/ 187880 w 194678"/>
                <a:gd name="connsiteY96" fmla="*/ 870423 h 1256340"/>
                <a:gd name="connsiteX97" fmla="*/ 189450 w 194678"/>
                <a:gd name="connsiteY97" fmla="*/ 879924 h 1256340"/>
                <a:gd name="connsiteX98" fmla="*/ 188291 w 194678"/>
                <a:gd name="connsiteY98" fmla="*/ 880655 h 1256340"/>
                <a:gd name="connsiteX99" fmla="*/ 189188 w 194678"/>
                <a:gd name="connsiteY99" fmla="*/ 883009 h 1256340"/>
                <a:gd name="connsiteX100" fmla="*/ 187357 w 194678"/>
                <a:gd name="connsiteY100" fmla="*/ 881636 h 1256340"/>
                <a:gd name="connsiteX101" fmla="*/ 187281 w 194678"/>
                <a:gd name="connsiteY101" fmla="*/ 881292 h 1256340"/>
                <a:gd name="connsiteX102" fmla="*/ 184909 w 194678"/>
                <a:gd name="connsiteY102" fmla="*/ 882788 h 1256340"/>
                <a:gd name="connsiteX103" fmla="*/ 186314 w 194678"/>
                <a:gd name="connsiteY103" fmla="*/ 876940 h 1256340"/>
                <a:gd name="connsiteX104" fmla="*/ 185527 w 194678"/>
                <a:gd name="connsiteY104" fmla="*/ 873396 h 1256340"/>
                <a:gd name="connsiteX105" fmla="*/ 186532 w 194678"/>
                <a:gd name="connsiteY105" fmla="*/ 876034 h 1256340"/>
                <a:gd name="connsiteX106" fmla="*/ 185527 w 194678"/>
                <a:gd name="connsiteY106" fmla="*/ 856912 h 1256340"/>
                <a:gd name="connsiteX107" fmla="*/ 188272 w 194678"/>
                <a:gd name="connsiteY107" fmla="*/ 861491 h 1256340"/>
                <a:gd name="connsiteX108" fmla="*/ 185527 w 194678"/>
                <a:gd name="connsiteY108" fmla="*/ 860576 h 1256340"/>
                <a:gd name="connsiteX109" fmla="*/ 180033 w 194678"/>
                <a:gd name="connsiteY109" fmla="*/ 854983 h 1256340"/>
                <a:gd name="connsiteX110" fmla="*/ 184741 w 194678"/>
                <a:gd name="connsiteY110" fmla="*/ 868048 h 1256340"/>
                <a:gd name="connsiteX111" fmla="*/ 184741 w 194678"/>
                <a:gd name="connsiteY111" fmla="*/ 882894 h 1256340"/>
                <a:gd name="connsiteX112" fmla="*/ 180033 w 194678"/>
                <a:gd name="connsiteY112" fmla="*/ 885863 h 1256340"/>
                <a:gd name="connsiteX113" fmla="*/ 180033 w 194678"/>
                <a:gd name="connsiteY113" fmla="*/ 864485 h 1256340"/>
                <a:gd name="connsiteX114" fmla="*/ 180029 w 194678"/>
                <a:gd name="connsiteY114" fmla="*/ 845929 h 1256340"/>
                <a:gd name="connsiteX115" fmla="*/ 180029 w 194678"/>
                <a:gd name="connsiteY115" fmla="*/ 853776 h 1256340"/>
                <a:gd name="connsiteX116" fmla="*/ 180029 w 194678"/>
                <a:gd name="connsiteY116" fmla="*/ 845929 h 1256340"/>
                <a:gd name="connsiteX117" fmla="*/ 188272 w 194678"/>
                <a:gd name="connsiteY117" fmla="*/ 812971 h 1256340"/>
                <a:gd name="connsiteX118" fmla="*/ 188272 w 194678"/>
                <a:gd name="connsiteY118" fmla="*/ 822737 h 1256340"/>
                <a:gd name="connsiteX119" fmla="*/ 185527 w 194678"/>
                <a:gd name="connsiteY119" fmla="*/ 821516 h 1256340"/>
                <a:gd name="connsiteX120" fmla="*/ 188272 w 194678"/>
                <a:gd name="connsiteY120" fmla="*/ 812971 h 1256340"/>
                <a:gd name="connsiteX121" fmla="*/ 185527 w 194678"/>
                <a:gd name="connsiteY121" fmla="*/ 774521 h 1256340"/>
                <a:gd name="connsiteX122" fmla="*/ 188272 w 194678"/>
                <a:gd name="connsiteY122" fmla="*/ 778182 h 1256340"/>
                <a:gd name="connsiteX123" fmla="*/ 185527 w 194678"/>
                <a:gd name="connsiteY123" fmla="*/ 779097 h 1256340"/>
                <a:gd name="connsiteX124" fmla="*/ 185527 w 194678"/>
                <a:gd name="connsiteY124" fmla="*/ 774521 h 1256340"/>
                <a:gd name="connsiteX125" fmla="*/ 187414 w 194678"/>
                <a:gd name="connsiteY125" fmla="*/ 762158 h 1256340"/>
                <a:gd name="connsiteX126" fmla="*/ 188272 w 194678"/>
                <a:gd name="connsiteY126" fmla="*/ 770398 h 1256340"/>
                <a:gd name="connsiteX127" fmla="*/ 185527 w 194678"/>
                <a:gd name="connsiteY127" fmla="*/ 766278 h 1256340"/>
                <a:gd name="connsiteX128" fmla="*/ 187414 w 194678"/>
                <a:gd name="connsiteY128" fmla="*/ 762158 h 1256340"/>
                <a:gd name="connsiteX129" fmla="*/ 174541 w 194678"/>
                <a:gd name="connsiteY129" fmla="*/ 703106 h 1256340"/>
                <a:gd name="connsiteX130" fmla="*/ 178202 w 194678"/>
                <a:gd name="connsiteY130" fmla="*/ 703106 h 1256340"/>
                <a:gd name="connsiteX131" fmla="*/ 176371 w 194678"/>
                <a:gd name="connsiteY131" fmla="*/ 707502 h 1256340"/>
                <a:gd name="connsiteX132" fmla="*/ 2481 w 194678"/>
                <a:gd name="connsiteY132" fmla="*/ 660869 h 1256340"/>
                <a:gd name="connsiteX133" fmla="*/ 2492 w 194678"/>
                <a:gd name="connsiteY133" fmla="*/ 661052 h 1256340"/>
                <a:gd name="connsiteX134" fmla="*/ 2459 w 194678"/>
                <a:gd name="connsiteY134" fmla="*/ 660915 h 1256340"/>
                <a:gd name="connsiteX135" fmla="*/ 1241 w 194678"/>
                <a:gd name="connsiteY135" fmla="*/ 655882 h 1256340"/>
                <a:gd name="connsiteX136" fmla="*/ 2459 w 194678"/>
                <a:gd name="connsiteY136" fmla="*/ 660915 h 1256340"/>
                <a:gd name="connsiteX137" fmla="*/ 1241 w 194678"/>
                <a:gd name="connsiteY137" fmla="*/ 663363 h 1256340"/>
                <a:gd name="connsiteX138" fmla="*/ 173650 w 194678"/>
                <a:gd name="connsiteY138" fmla="*/ 637178 h 1256340"/>
                <a:gd name="connsiteX139" fmla="*/ 174890 w 194678"/>
                <a:gd name="connsiteY139" fmla="*/ 642166 h 1256340"/>
                <a:gd name="connsiteX140" fmla="*/ 174890 w 194678"/>
                <a:gd name="connsiteY140" fmla="*/ 660869 h 1256340"/>
                <a:gd name="connsiteX141" fmla="*/ 173650 w 194678"/>
                <a:gd name="connsiteY141" fmla="*/ 637178 h 1256340"/>
                <a:gd name="connsiteX142" fmla="*/ 170875 w 194678"/>
                <a:gd name="connsiteY142" fmla="*/ 344035 h 1256340"/>
                <a:gd name="connsiteX143" fmla="*/ 172706 w 194678"/>
                <a:gd name="connsiteY143" fmla="*/ 352129 h 1256340"/>
                <a:gd name="connsiteX144" fmla="*/ 170875 w 194678"/>
                <a:gd name="connsiteY144" fmla="*/ 359068 h 1256340"/>
                <a:gd name="connsiteX145" fmla="*/ 170875 w 194678"/>
                <a:gd name="connsiteY145" fmla="*/ 344035 h 1256340"/>
                <a:gd name="connsiteX146" fmla="*/ 24397 w 194678"/>
                <a:gd name="connsiteY146" fmla="*/ 247185 h 1256340"/>
                <a:gd name="connsiteX147" fmla="*/ 24397 w 194678"/>
                <a:gd name="connsiteY147" fmla="*/ 260916 h 1256340"/>
                <a:gd name="connsiteX148" fmla="*/ 24397 w 194678"/>
                <a:gd name="connsiteY148" fmla="*/ 247185 h 1256340"/>
                <a:gd name="connsiteX149" fmla="*/ 169043 w 194678"/>
                <a:gd name="connsiteY149" fmla="*/ 225213 h 1256340"/>
                <a:gd name="connsiteX150" fmla="*/ 173439 w 194678"/>
                <a:gd name="connsiteY150" fmla="*/ 235352 h 1256340"/>
                <a:gd name="connsiteX151" fmla="*/ 170142 w 194678"/>
                <a:gd name="connsiteY151" fmla="*/ 240422 h 1256340"/>
                <a:gd name="connsiteX152" fmla="*/ 169043 w 194678"/>
                <a:gd name="connsiteY152" fmla="*/ 225213 h 1256340"/>
                <a:gd name="connsiteX153" fmla="*/ 23482 w 194678"/>
                <a:gd name="connsiteY153" fmla="*/ 159300 h 1256340"/>
                <a:gd name="connsiteX154" fmla="*/ 23482 w 194678"/>
                <a:gd name="connsiteY154" fmla="*/ 160673 h 1256340"/>
                <a:gd name="connsiteX155" fmla="*/ 20736 w 194678"/>
                <a:gd name="connsiteY155" fmla="*/ 163418 h 1256340"/>
                <a:gd name="connsiteX156" fmla="*/ 172410 w 194678"/>
                <a:gd name="connsiteY156" fmla="*/ 152124 h 1256340"/>
                <a:gd name="connsiteX157" fmla="*/ 172437 w 194678"/>
                <a:gd name="connsiteY157" fmla="*/ 155454 h 1256340"/>
                <a:gd name="connsiteX158" fmla="*/ 172410 w 194678"/>
                <a:gd name="connsiteY158" fmla="*/ 155865 h 1256340"/>
                <a:gd name="connsiteX159" fmla="*/ 173296 w 194678"/>
                <a:gd name="connsiteY159" fmla="*/ 82655 h 1256340"/>
                <a:gd name="connsiteX160" fmla="*/ 173650 w 194678"/>
                <a:gd name="connsiteY160" fmla="*/ 86037 h 1256340"/>
                <a:gd name="connsiteX161" fmla="*/ 173456 w 194678"/>
                <a:gd name="connsiteY161" fmla="*/ 87011 h 1256340"/>
                <a:gd name="connsiteX162" fmla="*/ 172410 w 194678"/>
                <a:gd name="connsiteY162" fmla="*/ 58605 h 1256340"/>
                <a:gd name="connsiteX163" fmla="*/ 173296 w 194678"/>
                <a:gd name="connsiteY163" fmla="*/ 82655 h 1256340"/>
                <a:gd name="connsiteX164" fmla="*/ 171169 w 194678"/>
                <a:gd name="connsiteY164" fmla="*/ 62346 h 1256340"/>
                <a:gd name="connsiteX165" fmla="*/ 172410 w 194678"/>
                <a:gd name="connsiteY165" fmla="*/ 58605 h 1256340"/>
                <a:gd name="connsiteX166" fmla="*/ 22566 w 194678"/>
                <a:gd name="connsiteY166" fmla="*/ 38453 h 1256340"/>
                <a:gd name="connsiteX167" fmla="*/ 24397 w 194678"/>
                <a:gd name="connsiteY167" fmla="*/ 38453 h 1256340"/>
                <a:gd name="connsiteX168" fmla="*/ 20736 w 194678"/>
                <a:gd name="connsiteY168" fmla="*/ 47869 h 1256340"/>
                <a:gd name="connsiteX169" fmla="*/ 22566 w 194678"/>
                <a:gd name="connsiteY169" fmla="*/ 38453 h 1256340"/>
                <a:gd name="connsiteX170" fmla="*/ 186054 w 194678"/>
                <a:gd name="connsiteY170" fmla="*/ 33667 h 1256340"/>
                <a:gd name="connsiteX171" fmla="*/ 187294 w 194678"/>
                <a:gd name="connsiteY171" fmla="*/ 38654 h 1256340"/>
                <a:gd name="connsiteX172" fmla="*/ 186054 w 194678"/>
                <a:gd name="connsiteY172" fmla="*/ 34416 h 1256340"/>
                <a:gd name="connsiteX173" fmla="*/ 1241 w 194678"/>
                <a:gd name="connsiteY173" fmla="*/ 27432 h 1256340"/>
                <a:gd name="connsiteX174" fmla="*/ 1312 w 194678"/>
                <a:gd name="connsiteY174" fmla="*/ 32064 h 1256340"/>
                <a:gd name="connsiteX175" fmla="*/ 1241 w 194678"/>
                <a:gd name="connsiteY175" fmla="*/ 32420 h 1256340"/>
                <a:gd name="connsiteX176" fmla="*/ 1241 w 194678"/>
                <a:gd name="connsiteY176" fmla="*/ 27432 h 1256340"/>
                <a:gd name="connsiteX177" fmla="*/ 165843 w 194678"/>
                <a:gd name="connsiteY177" fmla="*/ 12813 h 1256340"/>
                <a:gd name="connsiteX178" fmla="*/ 166300 w 194678"/>
                <a:gd name="connsiteY178" fmla="*/ 12813 h 1256340"/>
                <a:gd name="connsiteX179" fmla="*/ 168131 w 194678"/>
                <a:gd name="connsiteY179" fmla="*/ 14645 h 1256340"/>
                <a:gd name="connsiteX180" fmla="*/ 163555 w 194678"/>
                <a:gd name="connsiteY180" fmla="*/ 10982 h 1256340"/>
                <a:gd name="connsiteX181" fmla="*/ 165843 w 194678"/>
                <a:gd name="connsiteY181" fmla="*/ 12813 h 1256340"/>
                <a:gd name="connsiteX182" fmla="*/ 164470 w 194678"/>
                <a:gd name="connsiteY182" fmla="*/ 12813 h 1256340"/>
                <a:gd name="connsiteX183" fmla="*/ 4962 w 194678"/>
                <a:gd name="connsiteY183" fmla="*/ 1247 h 1256340"/>
                <a:gd name="connsiteX184" fmla="*/ 6202 w 194678"/>
                <a:gd name="connsiteY184" fmla="*/ 1247 h 1256340"/>
                <a:gd name="connsiteX185" fmla="*/ 4962 w 194678"/>
                <a:gd name="connsiteY185" fmla="*/ 3741 h 1256340"/>
                <a:gd name="connsiteX186" fmla="*/ 151324 w 194678"/>
                <a:gd name="connsiteY186" fmla="*/ 0 h 1256340"/>
                <a:gd name="connsiteX187" fmla="*/ 176131 w 194678"/>
                <a:gd name="connsiteY187" fmla="*/ 0 h 1256340"/>
                <a:gd name="connsiteX188" fmla="*/ 171169 w 194678"/>
                <a:gd name="connsiteY188" fmla="*/ 2494 h 1256340"/>
                <a:gd name="connsiteX189" fmla="*/ 182333 w 194678"/>
                <a:gd name="connsiteY189" fmla="*/ 1247 h 1256340"/>
                <a:gd name="connsiteX190" fmla="*/ 181792 w 194678"/>
                <a:gd name="connsiteY190" fmla="*/ 8314 h 1256340"/>
                <a:gd name="connsiteX191" fmla="*/ 182776 w 194678"/>
                <a:gd name="connsiteY191" fmla="*/ 9888 h 1256340"/>
                <a:gd name="connsiteX192" fmla="*/ 181764 w 194678"/>
                <a:gd name="connsiteY192" fmla="*/ 8674 h 1256340"/>
                <a:gd name="connsiteX193" fmla="*/ 181092 w 194678"/>
                <a:gd name="connsiteY193" fmla="*/ 17457 h 1256340"/>
                <a:gd name="connsiteX194" fmla="*/ 186054 w 194678"/>
                <a:gd name="connsiteY194" fmla="*/ 34416 h 1256340"/>
                <a:gd name="connsiteX195" fmla="*/ 186054 w 194678"/>
                <a:gd name="connsiteY195" fmla="*/ 41148 h 1256340"/>
                <a:gd name="connsiteX196" fmla="*/ 184813 w 194678"/>
                <a:gd name="connsiteY196" fmla="*/ 38654 h 1256340"/>
                <a:gd name="connsiteX197" fmla="*/ 184813 w 194678"/>
                <a:gd name="connsiteY197" fmla="*/ 76062 h 1256340"/>
                <a:gd name="connsiteX198" fmla="*/ 183573 w 194678"/>
                <a:gd name="connsiteY198" fmla="*/ 77309 h 1256340"/>
                <a:gd name="connsiteX199" fmla="*/ 184813 w 194678"/>
                <a:gd name="connsiteY199" fmla="*/ 94766 h 1256340"/>
                <a:gd name="connsiteX200" fmla="*/ 181092 w 194678"/>
                <a:gd name="connsiteY200" fmla="*/ 193273 h 1256340"/>
                <a:gd name="connsiteX201" fmla="*/ 182333 w 194678"/>
                <a:gd name="connsiteY201" fmla="*/ 213224 h 1256340"/>
                <a:gd name="connsiteX202" fmla="*/ 181092 w 194678"/>
                <a:gd name="connsiteY202" fmla="*/ 211977 h 1256340"/>
                <a:gd name="connsiteX203" fmla="*/ 184813 w 194678"/>
                <a:gd name="connsiteY203" fmla="*/ 244397 h 1256340"/>
                <a:gd name="connsiteX204" fmla="*/ 181092 w 194678"/>
                <a:gd name="connsiteY204" fmla="*/ 248138 h 1256340"/>
                <a:gd name="connsiteX205" fmla="*/ 183573 w 194678"/>
                <a:gd name="connsiteY205" fmla="*/ 260607 h 1256340"/>
                <a:gd name="connsiteX206" fmla="*/ 181092 w 194678"/>
                <a:gd name="connsiteY206" fmla="*/ 263101 h 1256340"/>
                <a:gd name="connsiteX207" fmla="*/ 181092 w 194678"/>
                <a:gd name="connsiteY207" fmla="*/ 280558 h 1256340"/>
                <a:gd name="connsiteX208" fmla="*/ 184813 w 194678"/>
                <a:gd name="connsiteY208" fmla="*/ 310484 h 1256340"/>
                <a:gd name="connsiteX209" fmla="*/ 183573 w 194678"/>
                <a:gd name="connsiteY209" fmla="*/ 331682 h 1256340"/>
                <a:gd name="connsiteX210" fmla="*/ 183573 w 194678"/>
                <a:gd name="connsiteY210" fmla="*/ 337916 h 1256340"/>
                <a:gd name="connsiteX211" fmla="*/ 186054 w 194678"/>
                <a:gd name="connsiteY211" fmla="*/ 339163 h 1256340"/>
                <a:gd name="connsiteX212" fmla="*/ 186054 w 194678"/>
                <a:gd name="connsiteY212" fmla="*/ 341657 h 1256340"/>
                <a:gd name="connsiteX213" fmla="*/ 184813 w 194678"/>
                <a:gd name="connsiteY213" fmla="*/ 342904 h 1256340"/>
                <a:gd name="connsiteX214" fmla="*/ 184813 w 194678"/>
                <a:gd name="connsiteY214" fmla="*/ 357867 h 1256340"/>
                <a:gd name="connsiteX215" fmla="*/ 185527 w 194678"/>
                <a:gd name="connsiteY215" fmla="*/ 354997 h 1256340"/>
                <a:gd name="connsiteX216" fmla="*/ 185527 w 194678"/>
                <a:gd name="connsiteY216" fmla="*/ 344373 h 1256340"/>
                <a:gd name="connsiteX217" fmla="*/ 187357 w 194678"/>
                <a:gd name="connsiteY217" fmla="*/ 341837 h 1256340"/>
                <a:gd name="connsiteX218" fmla="*/ 185745 w 194678"/>
                <a:gd name="connsiteY218" fmla="*/ 354121 h 1256340"/>
                <a:gd name="connsiteX219" fmla="*/ 186054 w 194678"/>
                <a:gd name="connsiteY219" fmla="*/ 352879 h 1256340"/>
                <a:gd name="connsiteX220" fmla="*/ 185625 w 194678"/>
                <a:gd name="connsiteY220" fmla="*/ 355033 h 1256340"/>
                <a:gd name="connsiteX221" fmla="*/ 185527 w 194678"/>
                <a:gd name="connsiteY221" fmla="*/ 355782 h 1256340"/>
                <a:gd name="connsiteX222" fmla="*/ 185527 w 194678"/>
                <a:gd name="connsiteY222" fmla="*/ 355527 h 1256340"/>
                <a:gd name="connsiteX223" fmla="*/ 184813 w 194678"/>
                <a:gd name="connsiteY223" fmla="*/ 359114 h 1256340"/>
                <a:gd name="connsiteX224" fmla="*/ 184813 w 194678"/>
                <a:gd name="connsiteY224" fmla="*/ 360361 h 1256340"/>
                <a:gd name="connsiteX225" fmla="*/ 184813 w 194678"/>
                <a:gd name="connsiteY225" fmla="*/ 371583 h 1256340"/>
                <a:gd name="connsiteX226" fmla="*/ 184813 w 194678"/>
                <a:gd name="connsiteY226" fmla="*/ 435176 h 1256340"/>
                <a:gd name="connsiteX227" fmla="*/ 184813 w 194678"/>
                <a:gd name="connsiteY227" fmla="*/ 426448 h 1256340"/>
                <a:gd name="connsiteX228" fmla="*/ 183573 w 194678"/>
                <a:gd name="connsiteY228" fmla="*/ 472584 h 1256340"/>
                <a:gd name="connsiteX229" fmla="*/ 184813 w 194678"/>
                <a:gd name="connsiteY229" fmla="*/ 472584 h 1256340"/>
                <a:gd name="connsiteX230" fmla="*/ 186054 w 194678"/>
                <a:gd name="connsiteY230" fmla="*/ 506251 h 1256340"/>
                <a:gd name="connsiteX231" fmla="*/ 187294 w 194678"/>
                <a:gd name="connsiteY231" fmla="*/ 506251 h 1256340"/>
                <a:gd name="connsiteX232" fmla="*/ 187294 w 194678"/>
                <a:gd name="connsiteY232" fmla="*/ 563609 h 1256340"/>
                <a:gd name="connsiteX233" fmla="*/ 187294 w 194678"/>
                <a:gd name="connsiteY233" fmla="*/ 592289 h 1256340"/>
                <a:gd name="connsiteX234" fmla="*/ 184813 w 194678"/>
                <a:gd name="connsiteY234" fmla="*/ 594782 h 1256340"/>
                <a:gd name="connsiteX235" fmla="*/ 186054 w 194678"/>
                <a:gd name="connsiteY235" fmla="*/ 620968 h 1256340"/>
                <a:gd name="connsiteX236" fmla="*/ 184813 w 194678"/>
                <a:gd name="connsiteY236" fmla="*/ 684561 h 1256340"/>
                <a:gd name="connsiteX237" fmla="*/ 186054 w 194678"/>
                <a:gd name="connsiteY237" fmla="*/ 704512 h 1256340"/>
                <a:gd name="connsiteX238" fmla="*/ 187294 w 194678"/>
                <a:gd name="connsiteY238" fmla="*/ 714487 h 1256340"/>
                <a:gd name="connsiteX239" fmla="*/ 186054 w 194678"/>
                <a:gd name="connsiteY239" fmla="*/ 739426 h 1256340"/>
                <a:gd name="connsiteX240" fmla="*/ 186054 w 194678"/>
                <a:gd name="connsiteY240" fmla="*/ 751895 h 1256340"/>
                <a:gd name="connsiteX241" fmla="*/ 183573 w 194678"/>
                <a:gd name="connsiteY241" fmla="*/ 753142 h 1256340"/>
                <a:gd name="connsiteX242" fmla="*/ 183573 w 194678"/>
                <a:gd name="connsiteY242" fmla="*/ 761870 h 1256340"/>
                <a:gd name="connsiteX243" fmla="*/ 182333 w 194678"/>
                <a:gd name="connsiteY243" fmla="*/ 763117 h 1256340"/>
                <a:gd name="connsiteX244" fmla="*/ 184813 w 194678"/>
                <a:gd name="connsiteY244" fmla="*/ 789302 h 1256340"/>
                <a:gd name="connsiteX245" fmla="*/ 186054 w 194678"/>
                <a:gd name="connsiteY245" fmla="*/ 784315 h 1256340"/>
                <a:gd name="connsiteX246" fmla="*/ 186054 w 194678"/>
                <a:gd name="connsiteY246" fmla="*/ 786809 h 1256340"/>
                <a:gd name="connsiteX247" fmla="*/ 187294 w 194678"/>
                <a:gd name="connsiteY247" fmla="*/ 793043 h 1256340"/>
                <a:gd name="connsiteX248" fmla="*/ 183573 w 194678"/>
                <a:gd name="connsiteY248" fmla="*/ 820476 h 1256340"/>
                <a:gd name="connsiteX249" fmla="*/ 187294 w 194678"/>
                <a:gd name="connsiteY249" fmla="*/ 839179 h 1256340"/>
                <a:gd name="connsiteX250" fmla="*/ 184813 w 194678"/>
                <a:gd name="connsiteY250" fmla="*/ 850402 h 1256340"/>
                <a:gd name="connsiteX251" fmla="*/ 183480 w 194678"/>
                <a:gd name="connsiteY251" fmla="*/ 832303 h 1256340"/>
                <a:gd name="connsiteX252" fmla="*/ 180029 w 194678"/>
                <a:gd name="connsiteY252" fmla="*/ 834027 h 1256340"/>
                <a:gd name="connsiteX253" fmla="*/ 181861 w 194678"/>
                <a:gd name="connsiteY253" fmla="*/ 829451 h 1256340"/>
                <a:gd name="connsiteX254" fmla="*/ 183445 w 194678"/>
                <a:gd name="connsiteY254" fmla="*/ 831826 h 1256340"/>
                <a:gd name="connsiteX255" fmla="*/ 182333 w 194678"/>
                <a:gd name="connsiteY255" fmla="*/ 816735 h 1256340"/>
                <a:gd name="connsiteX256" fmla="*/ 181092 w 194678"/>
                <a:gd name="connsiteY256" fmla="*/ 825463 h 1256340"/>
                <a:gd name="connsiteX257" fmla="*/ 181092 w 194678"/>
                <a:gd name="connsiteY257" fmla="*/ 799278 h 1256340"/>
                <a:gd name="connsiteX258" fmla="*/ 181092 w 194678"/>
                <a:gd name="connsiteY258" fmla="*/ 811747 h 1256340"/>
                <a:gd name="connsiteX259" fmla="*/ 182333 w 194678"/>
                <a:gd name="connsiteY259" fmla="*/ 808006 h 1256340"/>
                <a:gd name="connsiteX260" fmla="*/ 182018 w 194678"/>
                <a:gd name="connsiteY260" fmla="*/ 799472 h 1256340"/>
                <a:gd name="connsiteX261" fmla="*/ 180029 w 194678"/>
                <a:gd name="connsiteY261" fmla="*/ 796489 h 1256340"/>
                <a:gd name="connsiteX262" fmla="*/ 181667 w 194678"/>
                <a:gd name="connsiteY262" fmla="*/ 789939 h 1256340"/>
                <a:gd name="connsiteX263" fmla="*/ 181092 w 194678"/>
                <a:gd name="connsiteY263" fmla="*/ 774339 h 1256340"/>
                <a:gd name="connsiteX264" fmla="*/ 178611 w 194678"/>
                <a:gd name="connsiteY264" fmla="*/ 769352 h 1256340"/>
                <a:gd name="connsiteX265" fmla="*/ 178611 w 194678"/>
                <a:gd name="connsiteY265" fmla="*/ 776833 h 1256340"/>
                <a:gd name="connsiteX266" fmla="*/ 177371 w 194678"/>
                <a:gd name="connsiteY266" fmla="*/ 769352 h 1256340"/>
                <a:gd name="connsiteX267" fmla="*/ 178611 w 194678"/>
                <a:gd name="connsiteY267" fmla="*/ 695783 h 1256340"/>
                <a:gd name="connsiteX268" fmla="*/ 178611 w 194678"/>
                <a:gd name="connsiteY268" fmla="*/ 713240 h 1256340"/>
                <a:gd name="connsiteX269" fmla="*/ 179852 w 194678"/>
                <a:gd name="connsiteY269" fmla="*/ 702018 h 1256340"/>
                <a:gd name="connsiteX270" fmla="*/ 178611 w 194678"/>
                <a:gd name="connsiteY270" fmla="*/ 730697 h 1256340"/>
                <a:gd name="connsiteX271" fmla="*/ 183573 w 194678"/>
                <a:gd name="connsiteY271" fmla="*/ 728203 h 1256340"/>
                <a:gd name="connsiteX272" fmla="*/ 181092 w 194678"/>
                <a:gd name="connsiteY272" fmla="*/ 678326 h 1256340"/>
                <a:gd name="connsiteX273" fmla="*/ 181092 w 194678"/>
                <a:gd name="connsiteY273" fmla="*/ 668351 h 1256340"/>
                <a:gd name="connsiteX274" fmla="*/ 174890 w 194678"/>
                <a:gd name="connsiteY274" fmla="*/ 633437 h 1256340"/>
                <a:gd name="connsiteX275" fmla="*/ 174890 w 194678"/>
                <a:gd name="connsiteY275" fmla="*/ 630943 h 1256340"/>
                <a:gd name="connsiteX276" fmla="*/ 176131 w 194678"/>
                <a:gd name="connsiteY276" fmla="*/ 623462 h 1256340"/>
                <a:gd name="connsiteX277" fmla="*/ 177371 w 194678"/>
                <a:gd name="connsiteY277" fmla="*/ 572338 h 1256340"/>
                <a:gd name="connsiteX278" fmla="*/ 179852 w 194678"/>
                <a:gd name="connsiteY278" fmla="*/ 571091 h 1256340"/>
                <a:gd name="connsiteX279" fmla="*/ 173650 w 194678"/>
                <a:gd name="connsiteY279" fmla="*/ 549893 h 1256340"/>
                <a:gd name="connsiteX280" fmla="*/ 173650 w 194678"/>
                <a:gd name="connsiteY280" fmla="*/ 527449 h 1256340"/>
                <a:gd name="connsiteX281" fmla="*/ 172410 w 194678"/>
                <a:gd name="connsiteY281" fmla="*/ 522461 h 1256340"/>
                <a:gd name="connsiteX282" fmla="*/ 173650 w 194678"/>
                <a:gd name="connsiteY282" fmla="*/ 513733 h 1256340"/>
                <a:gd name="connsiteX283" fmla="*/ 172410 w 194678"/>
                <a:gd name="connsiteY283" fmla="*/ 507498 h 1256340"/>
                <a:gd name="connsiteX284" fmla="*/ 177058 w 194678"/>
                <a:gd name="connsiteY284" fmla="*/ 511236 h 1256340"/>
                <a:gd name="connsiteX285" fmla="*/ 178611 w 194678"/>
                <a:gd name="connsiteY285" fmla="*/ 512486 h 1256340"/>
                <a:gd name="connsiteX286" fmla="*/ 180029 w 194678"/>
                <a:gd name="connsiteY286" fmla="*/ 502035 h 1256340"/>
                <a:gd name="connsiteX287" fmla="*/ 180029 w 194678"/>
                <a:gd name="connsiteY287" fmla="*/ 499869 h 1256340"/>
                <a:gd name="connsiteX288" fmla="*/ 180288 w 194678"/>
                <a:gd name="connsiteY288" fmla="*/ 500128 h 1256340"/>
                <a:gd name="connsiteX289" fmla="*/ 182333 w 194678"/>
                <a:gd name="connsiteY289" fmla="*/ 485053 h 1256340"/>
                <a:gd name="connsiteX290" fmla="*/ 169929 w 194678"/>
                <a:gd name="connsiteY290" fmla="*/ 487547 h 1256340"/>
                <a:gd name="connsiteX291" fmla="*/ 171169 w 194678"/>
                <a:gd name="connsiteY291" fmla="*/ 473831 h 1256340"/>
                <a:gd name="connsiteX292" fmla="*/ 171169 w 194678"/>
                <a:gd name="connsiteY292" fmla="*/ 443905 h 1256340"/>
                <a:gd name="connsiteX293" fmla="*/ 172410 w 194678"/>
                <a:gd name="connsiteY293" fmla="*/ 451386 h 1256340"/>
                <a:gd name="connsiteX294" fmla="*/ 171169 w 194678"/>
                <a:gd name="connsiteY294" fmla="*/ 431436 h 1256340"/>
                <a:gd name="connsiteX295" fmla="*/ 174890 w 194678"/>
                <a:gd name="connsiteY295" fmla="*/ 433929 h 1256340"/>
                <a:gd name="connsiteX296" fmla="*/ 169929 w 194678"/>
                <a:gd name="connsiteY296" fmla="*/ 397769 h 1256340"/>
                <a:gd name="connsiteX297" fmla="*/ 172410 w 194678"/>
                <a:gd name="connsiteY297" fmla="*/ 427695 h 1256340"/>
                <a:gd name="connsiteX298" fmla="*/ 168689 w 194678"/>
                <a:gd name="connsiteY298" fmla="*/ 407744 h 1256340"/>
                <a:gd name="connsiteX299" fmla="*/ 169929 w 194678"/>
                <a:gd name="connsiteY299" fmla="*/ 380312 h 1256340"/>
                <a:gd name="connsiteX300" fmla="*/ 171169 w 194678"/>
                <a:gd name="connsiteY300" fmla="*/ 390287 h 1256340"/>
                <a:gd name="connsiteX301" fmla="*/ 171169 w 194678"/>
                <a:gd name="connsiteY301" fmla="*/ 376571 h 1256340"/>
                <a:gd name="connsiteX302" fmla="*/ 182333 w 194678"/>
                <a:gd name="connsiteY302" fmla="*/ 423954 h 1256340"/>
                <a:gd name="connsiteX303" fmla="*/ 181092 w 194678"/>
                <a:gd name="connsiteY303" fmla="*/ 408991 h 1256340"/>
                <a:gd name="connsiteX304" fmla="*/ 182333 w 194678"/>
                <a:gd name="connsiteY304" fmla="*/ 405250 h 1256340"/>
                <a:gd name="connsiteX305" fmla="*/ 172410 w 194678"/>
                <a:gd name="connsiteY305" fmla="*/ 365349 h 1256340"/>
                <a:gd name="connsiteX306" fmla="*/ 177371 w 194678"/>
                <a:gd name="connsiteY306" fmla="*/ 360361 h 1256340"/>
                <a:gd name="connsiteX307" fmla="*/ 176544 w 194678"/>
                <a:gd name="connsiteY307" fmla="*/ 354759 h 1256340"/>
                <a:gd name="connsiteX308" fmla="*/ 174425 w 194678"/>
                <a:gd name="connsiteY308" fmla="*/ 340410 h 1256340"/>
                <a:gd name="connsiteX309" fmla="*/ 172410 w 194678"/>
                <a:gd name="connsiteY309" fmla="*/ 320459 h 1256340"/>
                <a:gd name="connsiteX310" fmla="*/ 171169 w 194678"/>
                <a:gd name="connsiteY310" fmla="*/ 327941 h 1256340"/>
                <a:gd name="connsiteX311" fmla="*/ 171169 w 194678"/>
                <a:gd name="connsiteY311" fmla="*/ 306743 h 1256340"/>
                <a:gd name="connsiteX312" fmla="*/ 174890 w 194678"/>
                <a:gd name="connsiteY312" fmla="*/ 303003 h 1256340"/>
                <a:gd name="connsiteX313" fmla="*/ 171169 w 194678"/>
                <a:gd name="connsiteY313" fmla="*/ 284299 h 1256340"/>
                <a:gd name="connsiteX314" fmla="*/ 174890 w 194678"/>
                <a:gd name="connsiteY314" fmla="*/ 286793 h 1256340"/>
                <a:gd name="connsiteX315" fmla="*/ 171169 w 194678"/>
                <a:gd name="connsiteY315" fmla="*/ 278064 h 1256340"/>
                <a:gd name="connsiteX316" fmla="*/ 174890 w 194678"/>
                <a:gd name="connsiteY316" fmla="*/ 255619 h 1256340"/>
                <a:gd name="connsiteX317" fmla="*/ 171169 w 194678"/>
                <a:gd name="connsiteY317" fmla="*/ 258113 h 1256340"/>
                <a:gd name="connsiteX318" fmla="*/ 171169 w 194678"/>
                <a:gd name="connsiteY318" fmla="*/ 239409 h 1256340"/>
                <a:gd name="connsiteX319" fmla="*/ 181092 w 194678"/>
                <a:gd name="connsiteY319" fmla="*/ 246891 h 1256340"/>
                <a:gd name="connsiteX320" fmla="*/ 171169 w 194678"/>
                <a:gd name="connsiteY320" fmla="*/ 211977 h 1256340"/>
                <a:gd name="connsiteX321" fmla="*/ 174890 w 194678"/>
                <a:gd name="connsiteY321" fmla="*/ 215717 h 1256340"/>
                <a:gd name="connsiteX322" fmla="*/ 172720 w 194678"/>
                <a:gd name="connsiteY322" fmla="*/ 190000 h 1256340"/>
                <a:gd name="connsiteX323" fmla="*/ 172437 w 194678"/>
                <a:gd name="connsiteY323" fmla="*/ 155454 h 1256340"/>
                <a:gd name="connsiteX324" fmla="*/ 173523 w 194678"/>
                <a:gd name="connsiteY324" fmla="*/ 139080 h 1256340"/>
                <a:gd name="connsiteX325" fmla="*/ 173650 w 194678"/>
                <a:gd name="connsiteY325" fmla="*/ 142149 h 1256340"/>
                <a:gd name="connsiteX326" fmla="*/ 173650 w 194678"/>
                <a:gd name="connsiteY326" fmla="*/ 137161 h 1256340"/>
                <a:gd name="connsiteX327" fmla="*/ 173523 w 194678"/>
                <a:gd name="connsiteY327" fmla="*/ 139080 h 1256340"/>
                <a:gd name="connsiteX328" fmla="*/ 173030 w 194678"/>
                <a:gd name="connsiteY328" fmla="*/ 127186 h 1256340"/>
                <a:gd name="connsiteX329" fmla="*/ 172410 w 194678"/>
                <a:gd name="connsiteY329" fmla="*/ 112233 h 1256340"/>
                <a:gd name="connsiteX330" fmla="*/ 173650 w 194678"/>
                <a:gd name="connsiteY330" fmla="*/ 125939 h 1256340"/>
                <a:gd name="connsiteX331" fmla="*/ 172410 w 194678"/>
                <a:gd name="connsiteY331" fmla="*/ 112223 h 1256340"/>
                <a:gd name="connsiteX332" fmla="*/ 172410 w 194678"/>
                <a:gd name="connsiteY332" fmla="*/ 112233 h 1256340"/>
                <a:gd name="connsiteX333" fmla="*/ 171169 w 194678"/>
                <a:gd name="connsiteY333" fmla="*/ 98507 h 1256340"/>
                <a:gd name="connsiteX334" fmla="*/ 173456 w 194678"/>
                <a:gd name="connsiteY334" fmla="*/ 87011 h 1256340"/>
                <a:gd name="connsiteX335" fmla="*/ 173650 w 194678"/>
                <a:gd name="connsiteY335" fmla="*/ 92272 h 1256340"/>
                <a:gd name="connsiteX336" fmla="*/ 177371 w 194678"/>
                <a:gd name="connsiteY336" fmla="*/ 93519 h 1256340"/>
                <a:gd name="connsiteX337" fmla="*/ 171169 w 194678"/>
                <a:gd name="connsiteY337" fmla="*/ 36161 h 1256340"/>
                <a:gd name="connsiteX338" fmla="*/ 171169 w 194678"/>
                <a:gd name="connsiteY338" fmla="*/ 26185 h 1256340"/>
                <a:gd name="connsiteX339" fmla="*/ 172410 w 194678"/>
                <a:gd name="connsiteY339" fmla="*/ 14963 h 1256340"/>
                <a:gd name="connsiteX340" fmla="*/ 171169 w 194678"/>
                <a:gd name="connsiteY340" fmla="*/ 14963 h 1256340"/>
                <a:gd name="connsiteX341" fmla="*/ 173650 w 194678"/>
                <a:gd name="connsiteY341" fmla="*/ 12469 h 1256340"/>
                <a:gd name="connsiteX342" fmla="*/ 173650 w 194678"/>
                <a:gd name="connsiteY342" fmla="*/ 9975 h 1256340"/>
                <a:gd name="connsiteX343" fmla="*/ 171169 w 194678"/>
                <a:gd name="connsiteY343" fmla="*/ 9975 h 1256340"/>
                <a:gd name="connsiteX344" fmla="*/ 169929 w 194678"/>
                <a:gd name="connsiteY344" fmla="*/ 9975 h 1256340"/>
                <a:gd name="connsiteX345" fmla="*/ 177371 w 194678"/>
                <a:gd name="connsiteY345" fmla="*/ 6234 h 1256340"/>
                <a:gd name="connsiteX346" fmla="*/ 177371 w 194678"/>
                <a:gd name="connsiteY346" fmla="*/ 7481 h 1256340"/>
                <a:gd name="connsiteX347" fmla="*/ 176131 w 194678"/>
                <a:gd name="connsiteY347" fmla="*/ 13716 h 1256340"/>
                <a:gd name="connsiteX348" fmla="*/ 179852 w 194678"/>
                <a:gd name="connsiteY348" fmla="*/ 13716 h 1256340"/>
                <a:gd name="connsiteX349" fmla="*/ 179852 w 194678"/>
                <a:gd name="connsiteY349" fmla="*/ 3741 h 1256340"/>
                <a:gd name="connsiteX350" fmla="*/ 169929 w 194678"/>
                <a:gd name="connsiteY350" fmla="*/ 3741 h 1256340"/>
                <a:gd name="connsiteX351" fmla="*/ 177371 w 194678"/>
                <a:gd name="connsiteY351" fmla="*/ 6234 h 1256340"/>
                <a:gd name="connsiteX352" fmla="*/ 162487 w 194678"/>
                <a:gd name="connsiteY352" fmla="*/ 7481 h 1256340"/>
                <a:gd name="connsiteX353" fmla="*/ 163727 w 194678"/>
                <a:gd name="connsiteY353" fmla="*/ 9975 h 1256340"/>
                <a:gd name="connsiteX354" fmla="*/ 150083 w 194678"/>
                <a:gd name="connsiteY354" fmla="*/ 9975 h 1256340"/>
                <a:gd name="connsiteX355" fmla="*/ 117834 w 194678"/>
                <a:gd name="connsiteY355" fmla="*/ 12469 h 1256340"/>
                <a:gd name="connsiteX356" fmla="*/ 119074 w 194678"/>
                <a:gd name="connsiteY356" fmla="*/ 11222 h 1256340"/>
                <a:gd name="connsiteX357" fmla="*/ 80623 w 194678"/>
                <a:gd name="connsiteY357" fmla="*/ 9975 h 1256340"/>
                <a:gd name="connsiteX358" fmla="*/ 69460 w 194678"/>
                <a:gd name="connsiteY358" fmla="*/ 12469 h 1256340"/>
                <a:gd name="connsiteX359" fmla="*/ 68220 w 194678"/>
                <a:gd name="connsiteY359" fmla="*/ 12469 h 1256340"/>
                <a:gd name="connsiteX360" fmla="*/ 59537 w 194678"/>
                <a:gd name="connsiteY360" fmla="*/ 13716 h 1256340"/>
                <a:gd name="connsiteX361" fmla="*/ 58297 w 194678"/>
                <a:gd name="connsiteY361" fmla="*/ 12469 h 1256340"/>
                <a:gd name="connsiteX362" fmla="*/ 37211 w 194678"/>
                <a:gd name="connsiteY362" fmla="*/ 12469 h 1256340"/>
                <a:gd name="connsiteX363" fmla="*/ 28529 w 194678"/>
                <a:gd name="connsiteY363" fmla="*/ 13716 h 1256340"/>
                <a:gd name="connsiteX364" fmla="*/ 23567 w 194678"/>
                <a:gd name="connsiteY364" fmla="*/ 13716 h 1256340"/>
                <a:gd name="connsiteX365" fmla="*/ 21086 w 194678"/>
                <a:gd name="connsiteY365" fmla="*/ 12469 h 1256340"/>
                <a:gd name="connsiteX366" fmla="*/ 18606 w 194678"/>
                <a:gd name="connsiteY366" fmla="*/ 14963 h 1256340"/>
                <a:gd name="connsiteX367" fmla="*/ 16125 w 194678"/>
                <a:gd name="connsiteY367" fmla="*/ 18704 h 1256340"/>
                <a:gd name="connsiteX368" fmla="*/ 18606 w 194678"/>
                <a:gd name="connsiteY368" fmla="*/ 33667 h 1256340"/>
                <a:gd name="connsiteX369" fmla="*/ 17365 w 194678"/>
                <a:gd name="connsiteY369" fmla="*/ 32420 h 1256340"/>
                <a:gd name="connsiteX370" fmla="*/ 16125 w 194678"/>
                <a:gd name="connsiteY370" fmla="*/ 47383 h 1256340"/>
                <a:gd name="connsiteX371" fmla="*/ 16125 w 194678"/>
                <a:gd name="connsiteY371" fmla="*/ 62346 h 1256340"/>
                <a:gd name="connsiteX372" fmla="*/ 21086 w 194678"/>
                <a:gd name="connsiteY372" fmla="*/ 49877 h 1256340"/>
                <a:gd name="connsiteX373" fmla="*/ 18606 w 194678"/>
                <a:gd name="connsiteY373" fmla="*/ 79803 h 1256340"/>
                <a:gd name="connsiteX374" fmla="*/ 17365 w 194678"/>
                <a:gd name="connsiteY374" fmla="*/ 68581 h 1256340"/>
                <a:gd name="connsiteX375" fmla="*/ 16125 w 194678"/>
                <a:gd name="connsiteY375" fmla="*/ 102247 h 1256340"/>
                <a:gd name="connsiteX376" fmla="*/ 13644 w 194678"/>
                <a:gd name="connsiteY376" fmla="*/ 88531 h 1256340"/>
                <a:gd name="connsiteX377" fmla="*/ 14885 w 194678"/>
                <a:gd name="connsiteY377" fmla="*/ 101001 h 1256340"/>
                <a:gd name="connsiteX378" fmla="*/ 13644 w 194678"/>
                <a:gd name="connsiteY378" fmla="*/ 99754 h 1256340"/>
                <a:gd name="connsiteX379" fmla="*/ 16125 w 194678"/>
                <a:gd name="connsiteY379" fmla="*/ 113470 h 1256340"/>
                <a:gd name="connsiteX380" fmla="*/ 16125 w 194678"/>
                <a:gd name="connsiteY380" fmla="*/ 134667 h 1256340"/>
                <a:gd name="connsiteX381" fmla="*/ 14885 w 194678"/>
                <a:gd name="connsiteY381" fmla="*/ 133421 h 1256340"/>
                <a:gd name="connsiteX382" fmla="*/ 17365 w 194678"/>
                <a:gd name="connsiteY382" fmla="*/ 147137 h 1256340"/>
                <a:gd name="connsiteX383" fmla="*/ 14885 w 194678"/>
                <a:gd name="connsiteY383" fmla="*/ 154618 h 1256340"/>
                <a:gd name="connsiteX384" fmla="*/ 17365 w 194678"/>
                <a:gd name="connsiteY384" fmla="*/ 183297 h 1256340"/>
                <a:gd name="connsiteX385" fmla="*/ 17365 w 194678"/>
                <a:gd name="connsiteY385" fmla="*/ 185791 h 1256340"/>
                <a:gd name="connsiteX386" fmla="*/ 21086 w 194678"/>
                <a:gd name="connsiteY386" fmla="*/ 230681 h 1256340"/>
                <a:gd name="connsiteX387" fmla="*/ 18606 w 194678"/>
                <a:gd name="connsiteY387" fmla="*/ 216964 h 1256340"/>
                <a:gd name="connsiteX388" fmla="*/ 17715 w 194678"/>
                <a:gd name="connsiteY388" fmla="*/ 225917 h 1256340"/>
                <a:gd name="connsiteX389" fmla="*/ 17365 w 194678"/>
                <a:gd name="connsiteY389" fmla="*/ 215717 h 1256340"/>
                <a:gd name="connsiteX390" fmla="*/ 17365 w 194678"/>
                <a:gd name="connsiteY390" fmla="*/ 229434 h 1256340"/>
                <a:gd name="connsiteX391" fmla="*/ 17715 w 194678"/>
                <a:gd name="connsiteY391" fmla="*/ 225917 h 1256340"/>
                <a:gd name="connsiteX392" fmla="*/ 18606 w 194678"/>
                <a:gd name="connsiteY392" fmla="*/ 251879 h 1256340"/>
                <a:gd name="connsiteX393" fmla="*/ 16125 w 194678"/>
                <a:gd name="connsiteY393" fmla="*/ 263101 h 1256340"/>
                <a:gd name="connsiteX394" fmla="*/ 19846 w 194678"/>
                <a:gd name="connsiteY394" fmla="*/ 271829 h 1256340"/>
                <a:gd name="connsiteX395" fmla="*/ 17365 w 194678"/>
                <a:gd name="connsiteY395" fmla="*/ 283052 h 1256340"/>
                <a:gd name="connsiteX396" fmla="*/ 17365 w 194678"/>
                <a:gd name="connsiteY396" fmla="*/ 326694 h 1256340"/>
                <a:gd name="connsiteX397" fmla="*/ 17365 w 194678"/>
                <a:gd name="connsiteY397" fmla="*/ 331682 h 1256340"/>
                <a:gd name="connsiteX398" fmla="*/ 18606 w 194678"/>
                <a:gd name="connsiteY398" fmla="*/ 376571 h 1256340"/>
                <a:gd name="connsiteX399" fmla="*/ 17365 w 194678"/>
                <a:gd name="connsiteY399" fmla="*/ 384053 h 1256340"/>
                <a:gd name="connsiteX400" fmla="*/ 18606 w 194678"/>
                <a:gd name="connsiteY400" fmla="*/ 404003 h 1256340"/>
                <a:gd name="connsiteX401" fmla="*/ 14885 w 194678"/>
                <a:gd name="connsiteY401" fmla="*/ 394028 h 1256340"/>
                <a:gd name="connsiteX402" fmla="*/ 17365 w 194678"/>
                <a:gd name="connsiteY402" fmla="*/ 407744 h 1256340"/>
                <a:gd name="connsiteX403" fmla="*/ 14885 w 194678"/>
                <a:gd name="connsiteY403" fmla="*/ 406497 h 1256340"/>
                <a:gd name="connsiteX404" fmla="*/ 17365 w 194678"/>
                <a:gd name="connsiteY404" fmla="*/ 427695 h 1256340"/>
                <a:gd name="connsiteX405" fmla="*/ 17365 w 194678"/>
                <a:gd name="connsiteY405" fmla="*/ 447646 h 1256340"/>
                <a:gd name="connsiteX406" fmla="*/ 16125 w 194678"/>
                <a:gd name="connsiteY406" fmla="*/ 443905 h 1256340"/>
                <a:gd name="connsiteX407" fmla="*/ 14885 w 194678"/>
                <a:gd name="connsiteY407" fmla="*/ 428942 h 1256340"/>
                <a:gd name="connsiteX408" fmla="*/ 13644 w 194678"/>
                <a:gd name="connsiteY408" fmla="*/ 441411 h 1256340"/>
                <a:gd name="connsiteX409" fmla="*/ 17365 w 194678"/>
                <a:gd name="connsiteY409" fmla="*/ 452633 h 1256340"/>
                <a:gd name="connsiteX410" fmla="*/ 17365 w 194678"/>
                <a:gd name="connsiteY410" fmla="*/ 481313 h 1256340"/>
                <a:gd name="connsiteX411" fmla="*/ 14885 w 194678"/>
                <a:gd name="connsiteY411" fmla="*/ 478819 h 1256340"/>
                <a:gd name="connsiteX412" fmla="*/ 16125 w 194678"/>
                <a:gd name="connsiteY412" fmla="*/ 490041 h 1256340"/>
                <a:gd name="connsiteX413" fmla="*/ 13644 w 194678"/>
                <a:gd name="connsiteY413" fmla="*/ 480066 h 1256340"/>
                <a:gd name="connsiteX414" fmla="*/ 16125 w 194678"/>
                <a:gd name="connsiteY414" fmla="*/ 508745 h 1256340"/>
                <a:gd name="connsiteX415" fmla="*/ 14885 w 194678"/>
                <a:gd name="connsiteY415" fmla="*/ 508745 h 1256340"/>
                <a:gd name="connsiteX416" fmla="*/ 16125 w 194678"/>
                <a:gd name="connsiteY416" fmla="*/ 528696 h 1256340"/>
                <a:gd name="connsiteX417" fmla="*/ 18606 w 194678"/>
                <a:gd name="connsiteY417" fmla="*/ 534930 h 1256340"/>
                <a:gd name="connsiteX418" fmla="*/ 17365 w 194678"/>
                <a:gd name="connsiteY418" fmla="*/ 552387 h 1256340"/>
                <a:gd name="connsiteX419" fmla="*/ 18606 w 194678"/>
                <a:gd name="connsiteY419" fmla="*/ 543659 h 1256340"/>
                <a:gd name="connsiteX420" fmla="*/ 14885 w 194678"/>
                <a:gd name="connsiteY420" fmla="*/ 591042 h 1256340"/>
                <a:gd name="connsiteX421" fmla="*/ 17365 w 194678"/>
                <a:gd name="connsiteY421" fmla="*/ 576079 h 1256340"/>
                <a:gd name="connsiteX422" fmla="*/ 17365 w 194678"/>
                <a:gd name="connsiteY422" fmla="*/ 609746 h 1256340"/>
                <a:gd name="connsiteX423" fmla="*/ 14885 w 194678"/>
                <a:gd name="connsiteY423" fmla="*/ 602264 h 1256340"/>
                <a:gd name="connsiteX424" fmla="*/ 16125 w 194678"/>
                <a:gd name="connsiteY424" fmla="*/ 613486 h 1256340"/>
                <a:gd name="connsiteX425" fmla="*/ 14885 w 194678"/>
                <a:gd name="connsiteY425" fmla="*/ 612239 h 1256340"/>
                <a:gd name="connsiteX426" fmla="*/ 17365 w 194678"/>
                <a:gd name="connsiteY426" fmla="*/ 647153 h 1256340"/>
                <a:gd name="connsiteX427" fmla="*/ 16125 w 194678"/>
                <a:gd name="connsiteY427" fmla="*/ 663363 h 1256340"/>
                <a:gd name="connsiteX428" fmla="*/ 13644 w 194678"/>
                <a:gd name="connsiteY428" fmla="*/ 628449 h 1256340"/>
                <a:gd name="connsiteX429" fmla="*/ 13644 w 194678"/>
                <a:gd name="connsiteY429" fmla="*/ 643412 h 1256340"/>
                <a:gd name="connsiteX430" fmla="*/ 11164 w 194678"/>
                <a:gd name="connsiteY430" fmla="*/ 633437 h 1256340"/>
                <a:gd name="connsiteX431" fmla="*/ 13644 w 194678"/>
                <a:gd name="connsiteY431" fmla="*/ 673339 h 1256340"/>
                <a:gd name="connsiteX432" fmla="*/ 13644 w 194678"/>
                <a:gd name="connsiteY432" fmla="*/ 653388 h 1256340"/>
                <a:gd name="connsiteX433" fmla="*/ 16125 w 194678"/>
                <a:gd name="connsiteY433" fmla="*/ 667104 h 1256340"/>
                <a:gd name="connsiteX434" fmla="*/ 14885 w 194678"/>
                <a:gd name="connsiteY434" fmla="*/ 693289 h 1256340"/>
                <a:gd name="connsiteX435" fmla="*/ 14885 w 194678"/>
                <a:gd name="connsiteY435" fmla="*/ 688302 h 1256340"/>
                <a:gd name="connsiteX436" fmla="*/ 11164 w 194678"/>
                <a:gd name="connsiteY436" fmla="*/ 723216 h 1256340"/>
                <a:gd name="connsiteX437" fmla="*/ 13644 w 194678"/>
                <a:gd name="connsiteY437" fmla="*/ 741919 h 1256340"/>
                <a:gd name="connsiteX438" fmla="*/ 16125 w 194678"/>
                <a:gd name="connsiteY438" fmla="*/ 725709 h 1256340"/>
                <a:gd name="connsiteX439" fmla="*/ 14885 w 194678"/>
                <a:gd name="connsiteY439" fmla="*/ 776833 h 1256340"/>
                <a:gd name="connsiteX440" fmla="*/ 11164 w 194678"/>
                <a:gd name="connsiteY440" fmla="*/ 773092 h 1256340"/>
                <a:gd name="connsiteX441" fmla="*/ 13644 w 194678"/>
                <a:gd name="connsiteY441" fmla="*/ 790549 h 1256340"/>
                <a:gd name="connsiteX442" fmla="*/ 12404 w 194678"/>
                <a:gd name="connsiteY442" fmla="*/ 794290 h 1256340"/>
                <a:gd name="connsiteX443" fmla="*/ 16125 w 194678"/>
                <a:gd name="connsiteY443" fmla="*/ 822969 h 1256340"/>
                <a:gd name="connsiteX444" fmla="*/ 13644 w 194678"/>
                <a:gd name="connsiteY444" fmla="*/ 826710 h 1256340"/>
                <a:gd name="connsiteX445" fmla="*/ 14885 w 194678"/>
                <a:gd name="connsiteY445" fmla="*/ 845414 h 1256340"/>
                <a:gd name="connsiteX446" fmla="*/ 14885 w 194678"/>
                <a:gd name="connsiteY446" fmla="*/ 885316 h 1256340"/>
                <a:gd name="connsiteX447" fmla="*/ 16125 w 194678"/>
                <a:gd name="connsiteY447" fmla="*/ 982576 h 1256340"/>
                <a:gd name="connsiteX448" fmla="*/ 17365 w 194678"/>
                <a:gd name="connsiteY448" fmla="*/ 972600 h 1256340"/>
                <a:gd name="connsiteX449" fmla="*/ 17365 w 194678"/>
                <a:gd name="connsiteY449" fmla="*/ 996292 h 1256340"/>
                <a:gd name="connsiteX450" fmla="*/ 14885 w 194678"/>
                <a:gd name="connsiteY450" fmla="*/ 1007514 h 1256340"/>
                <a:gd name="connsiteX451" fmla="*/ 16125 w 194678"/>
                <a:gd name="connsiteY451" fmla="*/ 1010008 h 1256340"/>
                <a:gd name="connsiteX452" fmla="*/ 14885 w 194678"/>
                <a:gd name="connsiteY452" fmla="*/ 1012502 h 1256340"/>
                <a:gd name="connsiteX453" fmla="*/ 17365 w 194678"/>
                <a:gd name="connsiteY453" fmla="*/ 1021230 h 1256340"/>
                <a:gd name="connsiteX454" fmla="*/ 13644 w 194678"/>
                <a:gd name="connsiteY454" fmla="*/ 1079836 h 1256340"/>
                <a:gd name="connsiteX455" fmla="*/ 14885 w 194678"/>
                <a:gd name="connsiteY455" fmla="*/ 1066119 h 1256340"/>
                <a:gd name="connsiteX456" fmla="*/ 14885 w 194678"/>
                <a:gd name="connsiteY456" fmla="*/ 1078589 h 1256340"/>
                <a:gd name="connsiteX457" fmla="*/ 16125 w 194678"/>
                <a:gd name="connsiteY457" fmla="*/ 1076095 h 1256340"/>
                <a:gd name="connsiteX458" fmla="*/ 14885 w 194678"/>
                <a:gd name="connsiteY458" fmla="*/ 1153404 h 1256340"/>
                <a:gd name="connsiteX459" fmla="*/ 13644 w 194678"/>
                <a:gd name="connsiteY459" fmla="*/ 1152157 h 1256340"/>
                <a:gd name="connsiteX460" fmla="*/ 14885 w 194678"/>
                <a:gd name="connsiteY460" fmla="*/ 1173355 h 1256340"/>
                <a:gd name="connsiteX461" fmla="*/ 13644 w 194678"/>
                <a:gd name="connsiteY461" fmla="*/ 1173355 h 1256340"/>
                <a:gd name="connsiteX462" fmla="*/ 13644 w 194678"/>
                <a:gd name="connsiteY462" fmla="*/ 1223232 h 1256340"/>
                <a:gd name="connsiteX463" fmla="*/ 4962 w 194678"/>
                <a:gd name="connsiteY463" fmla="*/ 1235701 h 1256340"/>
                <a:gd name="connsiteX464" fmla="*/ 4962 w 194678"/>
                <a:gd name="connsiteY464" fmla="*/ 1243182 h 1256340"/>
                <a:gd name="connsiteX465" fmla="*/ 4252 w 194678"/>
                <a:gd name="connsiteY465" fmla="*/ 1234975 h 1256340"/>
                <a:gd name="connsiteX466" fmla="*/ 2481 w 194678"/>
                <a:gd name="connsiteY466" fmla="*/ 1214503 h 1256340"/>
                <a:gd name="connsiteX467" fmla="*/ 4962 w 194678"/>
                <a:gd name="connsiteY467" fmla="*/ 1189565 h 1256340"/>
                <a:gd name="connsiteX468" fmla="*/ 2481 w 194678"/>
                <a:gd name="connsiteY468" fmla="*/ 1190812 h 1256340"/>
                <a:gd name="connsiteX469" fmla="*/ 1241 w 194678"/>
                <a:gd name="connsiteY469" fmla="*/ 1187071 h 1256340"/>
                <a:gd name="connsiteX470" fmla="*/ 4962 w 194678"/>
                <a:gd name="connsiteY470" fmla="*/ 1010008 h 1256340"/>
                <a:gd name="connsiteX471" fmla="*/ 2481 w 194678"/>
                <a:gd name="connsiteY471" fmla="*/ 1008761 h 1256340"/>
                <a:gd name="connsiteX472" fmla="*/ 2481 w 194678"/>
                <a:gd name="connsiteY472" fmla="*/ 993798 h 1256340"/>
                <a:gd name="connsiteX473" fmla="*/ 4962 w 194678"/>
                <a:gd name="connsiteY473" fmla="*/ 977588 h 1256340"/>
                <a:gd name="connsiteX474" fmla="*/ 2481 w 194678"/>
                <a:gd name="connsiteY474" fmla="*/ 976341 h 1256340"/>
                <a:gd name="connsiteX475" fmla="*/ 2481 w 194678"/>
                <a:gd name="connsiteY475" fmla="*/ 894044 h 1256340"/>
                <a:gd name="connsiteX476" fmla="*/ 4962 w 194678"/>
                <a:gd name="connsiteY476" fmla="*/ 885316 h 1256340"/>
                <a:gd name="connsiteX477" fmla="*/ 2481 w 194678"/>
                <a:gd name="connsiteY477" fmla="*/ 865365 h 1256340"/>
                <a:gd name="connsiteX478" fmla="*/ 7442 w 194678"/>
                <a:gd name="connsiteY478" fmla="*/ 832945 h 1256340"/>
                <a:gd name="connsiteX479" fmla="*/ 4962 w 194678"/>
                <a:gd name="connsiteY479" fmla="*/ 826710 h 1256340"/>
                <a:gd name="connsiteX480" fmla="*/ 3721 w 194678"/>
                <a:gd name="connsiteY480" fmla="*/ 790549 h 1256340"/>
                <a:gd name="connsiteX481" fmla="*/ 6202 w 194678"/>
                <a:gd name="connsiteY481" fmla="*/ 713240 h 1256340"/>
                <a:gd name="connsiteX482" fmla="*/ 3721 w 194678"/>
                <a:gd name="connsiteY482" fmla="*/ 704512 h 1256340"/>
                <a:gd name="connsiteX483" fmla="*/ 2481 w 194678"/>
                <a:gd name="connsiteY483" fmla="*/ 711993 h 1256340"/>
                <a:gd name="connsiteX484" fmla="*/ 2481 w 194678"/>
                <a:gd name="connsiteY484" fmla="*/ 693289 h 1256340"/>
                <a:gd name="connsiteX485" fmla="*/ 2481 w 194678"/>
                <a:gd name="connsiteY485" fmla="*/ 690796 h 1256340"/>
                <a:gd name="connsiteX486" fmla="*/ 2481 w 194678"/>
                <a:gd name="connsiteY486" fmla="*/ 688302 h 1256340"/>
                <a:gd name="connsiteX487" fmla="*/ 3721 w 194678"/>
                <a:gd name="connsiteY487" fmla="*/ 682067 h 1256340"/>
                <a:gd name="connsiteX488" fmla="*/ 2492 w 194678"/>
                <a:gd name="connsiteY488" fmla="*/ 661052 h 1256340"/>
                <a:gd name="connsiteX489" fmla="*/ 2636 w 194678"/>
                <a:gd name="connsiteY489" fmla="*/ 661649 h 1256340"/>
                <a:gd name="connsiteX490" fmla="*/ 4962 w 194678"/>
                <a:gd name="connsiteY490" fmla="*/ 657129 h 1256340"/>
                <a:gd name="connsiteX491" fmla="*/ 2481 w 194678"/>
                <a:gd name="connsiteY491" fmla="*/ 639672 h 1256340"/>
                <a:gd name="connsiteX492" fmla="*/ 4962 w 194678"/>
                <a:gd name="connsiteY492" fmla="*/ 644659 h 1256340"/>
                <a:gd name="connsiteX493" fmla="*/ 4962 w 194678"/>
                <a:gd name="connsiteY493" fmla="*/ 629696 h 1256340"/>
                <a:gd name="connsiteX494" fmla="*/ 2481 w 194678"/>
                <a:gd name="connsiteY494" fmla="*/ 634684 h 1256340"/>
                <a:gd name="connsiteX495" fmla="*/ 3721 w 194678"/>
                <a:gd name="connsiteY495" fmla="*/ 503757 h 1256340"/>
                <a:gd name="connsiteX496" fmla="*/ 7442 w 194678"/>
                <a:gd name="connsiteY496" fmla="*/ 477572 h 1256340"/>
                <a:gd name="connsiteX497" fmla="*/ 7442 w 194678"/>
                <a:gd name="connsiteY497" fmla="*/ 478819 h 1256340"/>
                <a:gd name="connsiteX498" fmla="*/ 8683 w 194678"/>
                <a:gd name="connsiteY498" fmla="*/ 466349 h 1256340"/>
                <a:gd name="connsiteX499" fmla="*/ 4962 w 194678"/>
                <a:gd name="connsiteY499" fmla="*/ 472584 h 1256340"/>
                <a:gd name="connsiteX500" fmla="*/ 3721 w 194678"/>
                <a:gd name="connsiteY500" fmla="*/ 455127 h 1256340"/>
                <a:gd name="connsiteX501" fmla="*/ 2481 w 194678"/>
                <a:gd name="connsiteY501" fmla="*/ 381559 h 1256340"/>
                <a:gd name="connsiteX502" fmla="*/ 2481 w 194678"/>
                <a:gd name="connsiteY502" fmla="*/ 384053 h 1256340"/>
                <a:gd name="connsiteX503" fmla="*/ 3721 w 194678"/>
                <a:gd name="connsiteY503" fmla="*/ 325447 h 1256340"/>
                <a:gd name="connsiteX504" fmla="*/ 4962 w 194678"/>
                <a:gd name="connsiteY504" fmla="*/ 322953 h 1256340"/>
                <a:gd name="connsiteX505" fmla="*/ 3721 w 194678"/>
                <a:gd name="connsiteY505" fmla="*/ 276817 h 1256340"/>
                <a:gd name="connsiteX506" fmla="*/ 4962 w 194678"/>
                <a:gd name="connsiteY506" fmla="*/ 276817 h 1256340"/>
                <a:gd name="connsiteX507" fmla="*/ 2481 w 194678"/>
                <a:gd name="connsiteY507" fmla="*/ 248138 h 1256340"/>
                <a:gd name="connsiteX508" fmla="*/ 2481 w 194678"/>
                <a:gd name="connsiteY508" fmla="*/ 223199 h 1256340"/>
                <a:gd name="connsiteX509" fmla="*/ 4962 w 194678"/>
                <a:gd name="connsiteY509" fmla="*/ 170828 h 1256340"/>
                <a:gd name="connsiteX510" fmla="*/ 2481 w 194678"/>
                <a:gd name="connsiteY510" fmla="*/ 138408 h 1256340"/>
                <a:gd name="connsiteX511" fmla="*/ 3721 w 194678"/>
                <a:gd name="connsiteY511" fmla="*/ 137161 h 1256340"/>
                <a:gd name="connsiteX512" fmla="*/ 3721 w 194678"/>
                <a:gd name="connsiteY512" fmla="*/ 97260 h 1256340"/>
                <a:gd name="connsiteX513" fmla="*/ 1241 w 194678"/>
                <a:gd name="connsiteY513" fmla="*/ 96013 h 1256340"/>
                <a:gd name="connsiteX514" fmla="*/ 0 w 194678"/>
                <a:gd name="connsiteY514" fmla="*/ 51124 h 1256340"/>
                <a:gd name="connsiteX515" fmla="*/ 2481 w 194678"/>
                <a:gd name="connsiteY515" fmla="*/ 44889 h 1256340"/>
                <a:gd name="connsiteX516" fmla="*/ 1396 w 194678"/>
                <a:gd name="connsiteY516" fmla="*/ 37563 h 1256340"/>
                <a:gd name="connsiteX517" fmla="*/ 1312 w 194678"/>
                <a:gd name="connsiteY517" fmla="*/ 32064 h 1256340"/>
                <a:gd name="connsiteX518" fmla="*/ 3721 w 194678"/>
                <a:gd name="connsiteY518" fmla="*/ 19951 h 1256340"/>
                <a:gd name="connsiteX519" fmla="*/ 6202 w 194678"/>
                <a:gd name="connsiteY519" fmla="*/ 2494 h 1256340"/>
                <a:gd name="connsiteX520" fmla="*/ 11164 w 194678"/>
                <a:gd name="connsiteY520" fmla="*/ 2494 h 1256340"/>
                <a:gd name="connsiteX521" fmla="*/ 6202 w 194678"/>
                <a:gd name="connsiteY521" fmla="*/ 1247 h 1256340"/>
                <a:gd name="connsiteX522" fmla="*/ 19846 w 194678"/>
                <a:gd name="connsiteY522" fmla="*/ 1247 h 1256340"/>
                <a:gd name="connsiteX523" fmla="*/ 31009 w 194678"/>
                <a:gd name="connsiteY523" fmla="*/ 2494 h 1256340"/>
                <a:gd name="connsiteX524" fmla="*/ 43413 w 194678"/>
                <a:gd name="connsiteY524" fmla="*/ 2494 h 1256340"/>
                <a:gd name="connsiteX525" fmla="*/ 42172 w 194678"/>
                <a:gd name="connsiteY525" fmla="*/ 1247 h 1256340"/>
                <a:gd name="connsiteX526" fmla="*/ 78143 w 194678"/>
                <a:gd name="connsiteY526" fmla="*/ 1247 h 1256340"/>
                <a:gd name="connsiteX527" fmla="*/ 78143 w 194678"/>
                <a:gd name="connsiteY527" fmla="*/ 2494 h 1256340"/>
                <a:gd name="connsiteX528" fmla="*/ 99229 w 194678"/>
                <a:gd name="connsiteY528" fmla="*/ 1247 h 1256340"/>
                <a:gd name="connsiteX529" fmla="*/ 109772 w 194678"/>
                <a:gd name="connsiteY529" fmla="*/ 1247 h 1256340"/>
                <a:gd name="connsiteX530" fmla="*/ 124036 w 194678"/>
                <a:gd name="connsiteY530" fmla="*/ 1247 h 1256340"/>
                <a:gd name="connsiteX531" fmla="*/ 135199 w 194678"/>
                <a:gd name="connsiteY531" fmla="*/ 1247 h 1256340"/>
                <a:gd name="connsiteX532" fmla="*/ 151324 w 194678"/>
                <a:gd name="connsiteY532"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Lst>
              <a:rect l="l" t="t" r="r" b="b"/>
              <a:pathLst>
                <a:path w="194678" h="1256340">
                  <a:moveTo>
                    <a:pt x="7915" y="1246923"/>
                  </a:moveTo>
                  <a:cubicBezTo>
                    <a:pt x="6084" y="1248493"/>
                    <a:pt x="7915" y="1253201"/>
                    <a:pt x="7915" y="1256340"/>
                  </a:cubicBezTo>
                  <a:lnTo>
                    <a:pt x="4252" y="1250062"/>
                  </a:lnTo>
                  <a:close/>
                  <a:moveTo>
                    <a:pt x="180029" y="1181006"/>
                  </a:moveTo>
                  <a:lnTo>
                    <a:pt x="183692" y="1190772"/>
                  </a:lnTo>
                  <a:lnTo>
                    <a:pt x="181861" y="1189551"/>
                  </a:lnTo>
                  <a:close/>
                  <a:moveTo>
                    <a:pt x="180029" y="1126076"/>
                  </a:moveTo>
                  <a:cubicBezTo>
                    <a:pt x="182776" y="1126076"/>
                    <a:pt x="180029" y="1133766"/>
                    <a:pt x="180029" y="1135964"/>
                  </a:cubicBezTo>
                  <a:lnTo>
                    <a:pt x="180029" y="1131569"/>
                  </a:lnTo>
                  <a:close/>
                  <a:moveTo>
                    <a:pt x="182776" y="1126073"/>
                  </a:moveTo>
                  <a:cubicBezTo>
                    <a:pt x="182776" y="1135394"/>
                    <a:pt x="184150" y="1150541"/>
                    <a:pt x="184150" y="1163358"/>
                  </a:cubicBezTo>
                  <a:lnTo>
                    <a:pt x="181403" y="1158697"/>
                  </a:lnTo>
                  <a:lnTo>
                    <a:pt x="182776" y="1157532"/>
                  </a:lnTo>
                  <a:cubicBezTo>
                    <a:pt x="184150" y="1147046"/>
                    <a:pt x="180029" y="1131899"/>
                    <a:pt x="182776" y="1126073"/>
                  </a:cubicBezTo>
                  <a:close/>
                  <a:moveTo>
                    <a:pt x="191015" y="1071990"/>
                  </a:moveTo>
                  <a:cubicBezTo>
                    <a:pt x="191015" y="1068187"/>
                    <a:pt x="193762" y="1065651"/>
                    <a:pt x="193762" y="1074526"/>
                  </a:cubicBezTo>
                  <a:cubicBezTo>
                    <a:pt x="193762" y="1071990"/>
                    <a:pt x="193762" y="1079597"/>
                    <a:pt x="191015" y="1080864"/>
                  </a:cubicBezTo>
                  <a:close/>
                  <a:moveTo>
                    <a:pt x="187345" y="1071084"/>
                  </a:moveTo>
                  <a:lnTo>
                    <a:pt x="187243" y="1071144"/>
                  </a:lnTo>
                  <a:lnTo>
                    <a:pt x="188091" y="1074665"/>
                  </a:lnTo>
                  <a:close/>
                  <a:moveTo>
                    <a:pt x="185527" y="1060156"/>
                  </a:moveTo>
                  <a:lnTo>
                    <a:pt x="186964" y="1068207"/>
                  </a:lnTo>
                  <a:lnTo>
                    <a:pt x="188272" y="1070534"/>
                  </a:lnTo>
                  <a:lnTo>
                    <a:pt x="187465" y="1071013"/>
                  </a:lnTo>
                  <a:lnTo>
                    <a:pt x="188191" y="1075079"/>
                  </a:lnTo>
                  <a:lnTo>
                    <a:pt x="188272" y="1075417"/>
                  </a:lnTo>
                  <a:lnTo>
                    <a:pt x="188214" y="1075211"/>
                  </a:lnTo>
                  <a:lnTo>
                    <a:pt x="188272" y="1075535"/>
                  </a:lnTo>
                  <a:lnTo>
                    <a:pt x="188177" y="1075079"/>
                  </a:lnTo>
                  <a:lnTo>
                    <a:pt x="185527" y="1065651"/>
                  </a:lnTo>
                  <a:lnTo>
                    <a:pt x="186618" y="1067592"/>
                  </a:lnTo>
                  <a:lnTo>
                    <a:pt x="185527" y="1062353"/>
                  </a:lnTo>
                  <a:close/>
                  <a:moveTo>
                    <a:pt x="180029" y="1017645"/>
                  </a:moveTo>
                  <a:cubicBezTo>
                    <a:pt x="181403" y="1017645"/>
                    <a:pt x="181403" y="1021227"/>
                    <a:pt x="181403" y="1017645"/>
                  </a:cubicBezTo>
                  <a:lnTo>
                    <a:pt x="181403" y="1018839"/>
                  </a:lnTo>
                  <a:cubicBezTo>
                    <a:pt x="181403" y="1026004"/>
                    <a:pt x="181403" y="1020033"/>
                    <a:pt x="180029" y="1017645"/>
                  </a:cubicBezTo>
                  <a:close/>
                  <a:moveTo>
                    <a:pt x="189188" y="1016215"/>
                  </a:moveTo>
                  <a:cubicBezTo>
                    <a:pt x="187357" y="1017436"/>
                    <a:pt x="187357" y="1022319"/>
                    <a:pt x="187357" y="1025981"/>
                  </a:cubicBezTo>
                  <a:lnTo>
                    <a:pt x="185527" y="1019877"/>
                  </a:lnTo>
                  <a:lnTo>
                    <a:pt x="187561" y="1017843"/>
                  </a:lnTo>
                  <a:close/>
                  <a:moveTo>
                    <a:pt x="184150" y="1000925"/>
                  </a:moveTo>
                  <a:cubicBezTo>
                    <a:pt x="184150" y="999731"/>
                    <a:pt x="182776" y="1009285"/>
                    <a:pt x="181403" y="1016450"/>
                  </a:cubicBezTo>
                  <a:lnTo>
                    <a:pt x="181403" y="1010479"/>
                  </a:lnTo>
                  <a:cubicBezTo>
                    <a:pt x="181403" y="1005702"/>
                    <a:pt x="182776" y="1003314"/>
                    <a:pt x="184150" y="1000925"/>
                  </a:cubicBezTo>
                  <a:close/>
                  <a:moveTo>
                    <a:pt x="185527" y="999734"/>
                  </a:moveTo>
                  <a:lnTo>
                    <a:pt x="188272" y="1009622"/>
                  </a:lnTo>
                  <a:cubicBezTo>
                    <a:pt x="188272" y="1006326"/>
                    <a:pt x="185527" y="1008523"/>
                    <a:pt x="185527" y="1008523"/>
                  </a:cubicBezTo>
                  <a:lnTo>
                    <a:pt x="185527" y="1004127"/>
                  </a:lnTo>
                  <a:lnTo>
                    <a:pt x="185527" y="1000830"/>
                  </a:lnTo>
                  <a:close/>
                  <a:moveTo>
                    <a:pt x="189188" y="988748"/>
                  </a:moveTo>
                  <a:cubicBezTo>
                    <a:pt x="189188" y="995026"/>
                    <a:pt x="187357" y="996595"/>
                    <a:pt x="185527" y="998165"/>
                  </a:cubicBezTo>
                  <a:cubicBezTo>
                    <a:pt x="185527" y="996595"/>
                    <a:pt x="185527" y="995026"/>
                    <a:pt x="185527" y="993457"/>
                  </a:cubicBezTo>
                  <a:close/>
                  <a:moveTo>
                    <a:pt x="191015" y="977762"/>
                  </a:moveTo>
                  <a:lnTo>
                    <a:pt x="193762" y="982645"/>
                  </a:lnTo>
                  <a:lnTo>
                    <a:pt x="193762" y="987528"/>
                  </a:lnTo>
                  <a:close/>
                  <a:moveTo>
                    <a:pt x="185527" y="961285"/>
                  </a:moveTo>
                  <a:cubicBezTo>
                    <a:pt x="185527" y="964424"/>
                    <a:pt x="188272" y="965994"/>
                    <a:pt x="188272" y="969132"/>
                  </a:cubicBezTo>
                  <a:cubicBezTo>
                    <a:pt x="188272" y="969132"/>
                    <a:pt x="188272" y="970702"/>
                    <a:pt x="185527" y="970702"/>
                  </a:cubicBezTo>
                  <a:cubicBezTo>
                    <a:pt x="185527" y="969132"/>
                    <a:pt x="185527" y="965994"/>
                    <a:pt x="185527" y="961285"/>
                  </a:cubicBezTo>
                  <a:close/>
                  <a:moveTo>
                    <a:pt x="182776" y="950295"/>
                  </a:moveTo>
                  <a:lnTo>
                    <a:pt x="182776" y="957985"/>
                  </a:lnTo>
                  <a:lnTo>
                    <a:pt x="180029" y="957985"/>
                  </a:lnTo>
                  <a:close/>
                  <a:moveTo>
                    <a:pt x="192847" y="939309"/>
                  </a:moveTo>
                  <a:lnTo>
                    <a:pt x="193019" y="940832"/>
                  </a:lnTo>
                  <a:lnTo>
                    <a:pt x="194678" y="955499"/>
                  </a:lnTo>
                  <a:cubicBezTo>
                    <a:pt x="192847" y="952030"/>
                    <a:pt x="192847" y="960125"/>
                    <a:pt x="191015" y="956656"/>
                  </a:cubicBezTo>
                  <a:lnTo>
                    <a:pt x="192776" y="939981"/>
                  </a:lnTo>
                  <a:close/>
                  <a:moveTo>
                    <a:pt x="185527" y="933814"/>
                  </a:moveTo>
                  <a:cubicBezTo>
                    <a:pt x="185527" y="938984"/>
                    <a:pt x="185527" y="944154"/>
                    <a:pt x="188272" y="948031"/>
                  </a:cubicBezTo>
                  <a:cubicBezTo>
                    <a:pt x="188272" y="954494"/>
                    <a:pt x="185527" y="951909"/>
                    <a:pt x="185527" y="950616"/>
                  </a:cubicBezTo>
                  <a:lnTo>
                    <a:pt x="185527" y="950299"/>
                  </a:lnTo>
                  <a:close/>
                  <a:moveTo>
                    <a:pt x="184425" y="925368"/>
                  </a:moveTo>
                  <a:cubicBezTo>
                    <a:pt x="184425" y="929171"/>
                    <a:pt x="183326" y="931707"/>
                    <a:pt x="183326" y="935509"/>
                  </a:cubicBezTo>
                  <a:lnTo>
                    <a:pt x="183326" y="926636"/>
                  </a:lnTo>
                  <a:cubicBezTo>
                    <a:pt x="183326" y="926636"/>
                    <a:pt x="184425" y="926636"/>
                    <a:pt x="184425" y="925368"/>
                  </a:cubicBezTo>
                  <a:close/>
                  <a:moveTo>
                    <a:pt x="180029" y="917763"/>
                  </a:moveTo>
                  <a:cubicBezTo>
                    <a:pt x="182227" y="911425"/>
                    <a:pt x="182227" y="921566"/>
                    <a:pt x="183326" y="924101"/>
                  </a:cubicBezTo>
                  <a:cubicBezTo>
                    <a:pt x="183326" y="938045"/>
                    <a:pt x="182227" y="913960"/>
                    <a:pt x="182227" y="932974"/>
                  </a:cubicBezTo>
                  <a:cubicBezTo>
                    <a:pt x="182227" y="926636"/>
                    <a:pt x="180029" y="929171"/>
                    <a:pt x="180029" y="917763"/>
                  </a:cubicBezTo>
                  <a:close/>
                  <a:moveTo>
                    <a:pt x="183326" y="906354"/>
                  </a:moveTo>
                  <a:lnTo>
                    <a:pt x="184425" y="925368"/>
                  </a:lnTo>
                  <a:cubicBezTo>
                    <a:pt x="184425" y="925368"/>
                    <a:pt x="184425" y="925368"/>
                    <a:pt x="183326" y="925368"/>
                  </a:cubicBezTo>
                  <a:cubicBezTo>
                    <a:pt x="183326" y="924101"/>
                    <a:pt x="183326" y="919030"/>
                    <a:pt x="183326" y="924101"/>
                  </a:cubicBezTo>
                  <a:cubicBezTo>
                    <a:pt x="183326" y="915228"/>
                    <a:pt x="183326" y="910157"/>
                    <a:pt x="183326" y="906354"/>
                  </a:cubicBezTo>
                  <a:close/>
                  <a:moveTo>
                    <a:pt x="180029" y="905742"/>
                  </a:moveTo>
                  <a:cubicBezTo>
                    <a:pt x="180029" y="900859"/>
                    <a:pt x="182776" y="904521"/>
                    <a:pt x="182776" y="910625"/>
                  </a:cubicBezTo>
                  <a:lnTo>
                    <a:pt x="180029" y="910625"/>
                  </a:lnTo>
                  <a:cubicBezTo>
                    <a:pt x="180029" y="909404"/>
                    <a:pt x="180029" y="908183"/>
                    <a:pt x="180029" y="905742"/>
                  </a:cubicBezTo>
                  <a:close/>
                  <a:moveTo>
                    <a:pt x="185527" y="884378"/>
                  </a:moveTo>
                  <a:cubicBezTo>
                    <a:pt x="187357" y="884378"/>
                    <a:pt x="187357" y="885535"/>
                    <a:pt x="189188" y="892473"/>
                  </a:cubicBezTo>
                  <a:cubicBezTo>
                    <a:pt x="187357" y="898255"/>
                    <a:pt x="185527" y="900568"/>
                    <a:pt x="185527" y="905194"/>
                  </a:cubicBezTo>
                  <a:lnTo>
                    <a:pt x="185527" y="902881"/>
                  </a:lnTo>
                  <a:lnTo>
                    <a:pt x="185527" y="901725"/>
                  </a:lnTo>
                  <a:close/>
                  <a:moveTo>
                    <a:pt x="184909" y="882788"/>
                  </a:moveTo>
                  <a:lnTo>
                    <a:pt x="184741" y="883487"/>
                  </a:lnTo>
                  <a:lnTo>
                    <a:pt x="184741" y="882894"/>
                  </a:lnTo>
                  <a:close/>
                  <a:moveTo>
                    <a:pt x="187880" y="870423"/>
                  </a:moveTo>
                  <a:cubicBezTo>
                    <a:pt x="187880" y="879924"/>
                    <a:pt x="189450" y="879924"/>
                    <a:pt x="189450" y="879924"/>
                  </a:cubicBezTo>
                  <a:lnTo>
                    <a:pt x="188291" y="880655"/>
                  </a:lnTo>
                  <a:lnTo>
                    <a:pt x="189188" y="883009"/>
                  </a:lnTo>
                  <a:lnTo>
                    <a:pt x="187357" y="881636"/>
                  </a:lnTo>
                  <a:lnTo>
                    <a:pt x="187281" y="881292"/>
                  </a:lnTo>
                  <a:lnTo>
                    <a:pt x="184909" y="882788"/>
                  </a:lnTo>
                  <a:lnTo>
                    <a:pt x="186314" y="876940"/>
                  </a:lnTo>
                  <a:lnTo>
                    <a:pt x="185527" y="873396"/>
                  </a:lnTo>
                  <a:lnTo>
                    <a:pt x="186532" y="876034"/>
                  </a:lnTo>
                  <a:close/>
                  <a:moveTo>
                    <a:pt x="185527" y="856912"/>
                  </a:moveTo>
                  <a:lnTo>
                    <a:pt x="188272" y="861491"/>
                  </a:lnTo>
                  <a:lnTo>
                    <a:pt x="185527" y="860576"/>
                  </a:lnTo>
                  <a:close/>
                  <a:moveTo>
                    <a:pt x="180033" y="854983"/>
                  </a:moveTo>
                  <a:cubicBezTo>
                    <a:pt x="183172" y="851420"/>
                    <a:pt x="183172" y="872798"/>
                    <a:pt x="184741" y="868048"/>
                  </a:cubicBezTo>
                  <a:lnTo>
                    <a:pt x="184741" y="882894"/>
                  </a:lnTo>
                  <a:lnTo>
                    <a:pt x="180033" y="885863"/>
                  </a:lnTo>
                  <a:cubicBezTo>
                    <a:pt x="183172" y="876361"/>
                    <a:pt x="180033" y="865672"/>
                    <a:pt x="180033" y="864485"/>
                  </a:cubicBezTo>
                  <a:close/>
                  <a:moveTo>
                    <a:pt x="180029" y="845929"/>
                  </a:moveTo>
                  <a:cubicBezTo>
                    <a:pt x="180029" y="852207"/>
                    <a:pt x="182776" y="855346"/>
                    <a:pt x="180029" y="853776"/>
                  </a:cubicBezTo>
                  <a:cubicBezTo>
                    <a:pt x="180029" y="852207"/>
                    <a:pt x="180029" y="849068"/>
                    <a:pt x="180029" y="845929"/>
                  </a:cubicBezTo>
                  <a:close/>
                  <a:moveTo>
                    <a:pt x="188272" y="812971"/>
                  </a:moveTo>
                  <a:lnTo>
                    <a:pt x="188272" y="822737"/>
                  </a:lnTo>
                  <a:cubicBezTo>
                    <a:pt x="188272" y="819075"/>
                    <a:pt x="188272" y="821516"/>
                    <a:pt x="185527" y="821516"/>
                  </a:cubicBezTo>
                  <a:cubicBezTo>
                    <a:pt x="188272" y="819075"/>
                    <a:pt x="188272" y="817854"/>
                    <a:pt x="188272" y="812971"/>
                  </a:cubicBezTo>
                  <a:close/>
                  <a:moveTo>
                    <a:pt x="185527" y="774521"/>
                  </a:moveTo>
                  <a:cubicBezTo>
                    <a:pt x="185527" y="776352"/>
                    <a:pt x="185527" y="777267"/>
                    <a:pt x="188272" y="778182"/>
                  </a:cubicBezTo>
                  <a:cubicBezTo>
                    <a:pt x="185527" y="778182"/>
                    <a:pt x="185527" y="778182"/>
                    <a:pt x="185527" y="779097"/>
                  </a:cubicBezTo>
                  <a:cubicBezTo>
                    <a:pt x="185527" y="777267"/>
                    <a:pt x="185527" y="775436"/>
                    <a:pt x="185527" y="774521"/>
                  </a:cubicBezTo>
                  <a:close/>
                  <a:moveTo>
                    <a:pt x="187414" y="762158"/>
                  </a:moveTo>
                  <a:cubicBezTo>
                    <a:pt x="188272" y="765935"/>
                    <a:pt x="188959" y="771772"/>
                    <a:pt x="188272" y="770398"/>
                  </a:cubicBezTo>
                  <a:cubicBezTo>
                    <a:pt x="188272" y="767651"/>
                    <a:pt x="185527" y="769025"/>
                    <a:pt x="185527" y="766278"/>
                  </a:cubicBezTo>
                  <a:cubicBezTo>
                    <a:pt x="185527" y="756665"/>
                    <a:pt x="186557" y="758381"/>
                    <a:pt x="187414" y="762158"/>
                  </a:cubicBezTo>
                  <a:close/>
                  <a:moveTo>
                    <a:pt x="174541" y="703106"/>
                  </a:moveTo>
                  <a:lnTo>
                    <a:pt x="178202" y="703106"/>
                  </a:lnTo>
                  <a:cubicBezTo>
                    <a:pt x="176371" y="705304"/>
                    <a:pt x="176371" y="705304"/>
                    <a:pt x="176371" y="707502"/>
                  </a:cubicBezTo>
                  <a:close/>
                  <a:moveTo>
                    <a:pt x="2481" y="660869"/>
                  </a:moveTo>
                  <a:lnTo>
                    <a:pt x="2492" y="661052"/>
                  </a:lnTo>
                  <a:lnTo>
                    <a:pt x="2459" y="660915"/>
                  </a:lnTo>
                  <a:close/>
                  <a:moveTo>
                    <a:pt x="1241" y="655882"/>
                  </a:moveTo>
                  <a:lnTo>
                    <a:pt x="2459" y="660915"/>
                  </a:lnTo>
                  <a:lnTo>
                    <a:pt x="1241" y="663363"/>
                  </a:lnTo>
                  <a:close/>
                  <a:moveTo>
                    <a:pt x="173650" y="637178"/>
                  </a:moveTo>
                  <a:cubicBezTo>
                    <a:pt x="174890" y="629696"/>
                    <a:pt x="173650" y="653388"/>
                    <a:pt x="174890" y="642166"/>
                  </a:cubicBezTo>
                  <a:lnTo>
                    <a:pt x="174890" y="660869"/>
                  </a:lnTo>
                  <a:cubicBezTo>
                    <a:pt x="174890" y="653388"/>
                    <a:pt x="173650" y="638425"/>
                    <a:pt x="173650" y="637178"/>
                  </a:cubicBezTo>
                  <a:close/>
                  <a:moveTo>
                    <a:pt x="170875" y="344035"/>
                  </a:moveTo>
                  <a:cubicBezTo>
                    <a:pt x="172706" y="340565"/>
                    <a:pt x="172706" y="345191"/>
                    <a:pt x="172706" y="352129"/>
                  </a:cubicBezTo>
                  <a:cubicBezTo>
                    <a:pt x="172706" y="349817"/>
                    <a:pt x="172706" y="361381"/>
                    <a:pt x="170875" y="359068"/>
                  </a:cubicBezTo>
                  <a:cubicBezTo>
                    <a:pt x="172706" y="347504"/>
                    <a:pt x="169043" y="356755"/>
                    <a:pt x="170875" y="344035"/>
                  </a:cubicBezTo>
                  <a:close/>
                  <a:moveTo>
                    <a:pt x="24397" y="247185"/>
                  </a:moveTo>
                  <a:cubicBezTo>
                    <a:pt x="24397" y="251304"/>
                    <a:pt x="24397" y="256797"/>
                    <a:pt x="24397" y="260916"/>
                  </a:cubicBezTo>
                  <a:cubicBezTo>
                    <a:pt x="20736" y="262289"/>
                    <a:pt x="24397" y="256797"/>
                    <a:pt x="24397" y="247185"/>
                  </a:cubicBezTo>
                  <a:close/>
                  <a:moveTo>
                    <a:pt x="169043" y="225213"/>
                  </a:moveTo>
                  <a:lnTo>
                    <a:pt x="173439" y="235352"/>
                  </a:lnTo>
                  <a:lnTo>
                    <a:pt x="170142" y="240422"/>
                  </a:lnTo>
                  <a:cubicBezTo>
                    <a:pt x="170142" y="235352"/>
                    <a:pt x="171241" y="231550"/>
                    <a:pt x="169043" y="225213"/>
                  </a:cubicBezTo>
                  <a:close/>
                  <a:moveTo>
                    <a:pt x="23482" y="159300"/>
                  </a:moveTo>
                  <a:lnTo>
                    <a:pt x="23482" y="160673"/>
                  </a:lnTo>
                  <a:lnTo>
                    <a:pt x="20736" y="163418"/>
                  </a:lnTo>
                  <a:close/>
                  <a:moveTo>
                    <a:pt x="172410" y="152124"/>
                  </a:moveTo>
                  <a:lnTo>
                    <a:pt x="172437" y="155454"/>
                  </a:lnTo>
                  <a:lnTo>
                    <a:pt x="172410" y="155865"/>
                  </a:lnTo>
                  <a:close/>
                  <a:moveTo>
                    <a:pt x="173296" y="82655"/>
                  </a:moveTo>
                  <a:lnTo>
                    <a:pt x="173650" y="86037"/>
                  </a:lnTo>
                  <a:lnTo>
                    <a:pt x="173456" y="87011"/>
                  </a:lnTo>
                  <a:close/>
                  <a:moveTo>
                    <a:pt x="172410" y="58605"/>
                  </a:moveTo>
                  <a:lnTo>
                    <a:pt x="173296" y="82655"/>
                  </a:lnTo>
                  <a:lnTo>
                    <a:pt x="171169" y="62346"/>
                  </a:lnTo>
                  <a:cubicBezTo>
                    <a:pt x="171169" y="64840"/>
                    <a:pt x="172410" y="66087"/>
                    <a:pt x="172410" y="58605"/>
                  </a:cubicBezTo>
                  <a:close/>
                  <a:moveTo>
                    <a:pt x="22566" y="38453"/>
                  </a:moveTo>
                  <a:lnTo>
                    <a:pt x="24397" y="38453"/>
                  </a:lnTo>
                  <a:lnTo>
                    <a:pt x="20736" y="47869"/>
                  </a:lnTo>
                  <a:cubicBezTo>
                    <a:pt x="20736" y="41592"/>
                    <a:pt x="20736" y="40022"/>
                    <a:pt x="22566" y="38453"/>
                  </a:cubicBezTo>
                  <a:close/>
                  <a:moveTo>
                    <a:pt x="186054" y="33667"/>
                  </a:moveTo>
                  <a:cubicBezTo>
                    <a:pt x="186054" y="31173"/>
                    <a:pt x="187294" y="34914"/>
                    <a:pt x="187294" y="38654"/>
                  </a:cubicBezTo>
                  <a:lnTo>
                    <a:pt x="186054" y="34416"/>
                  </a:lnTo>
                  <a:close/>
                  <a:moveTo>
                    <a:pt x="1241" y="27432"/>
                  </a:moveTo>
                  <a:lnTo>
                    <a:pt x="1312" y="32064"/>
                  </a:lnTo>
                  <a:lnTo>
                    <a:pt x="1241" y="32420"/>
                  </a:lnTo>
                  <a:cubicBezTo>
                    <a:pt x="1241" y="33667"/>
                    <a:pt x="1241" y="28679"/>
                    <a:pt x="1241" y="27432"/>
                  </a:cubicBezTo>
                  <a:close/>
                  <a:moveTo>
                    <a:pt x="165843" y="12813"/>
                  </a:moveTo>
                  <a:lnTo>
                    <a:pt x="166300" y="12813"/>
                  </a:lnTo>
                  <a:lnTo>
                    <a:pt x="168131" y="14645"/>
                  </a:lnTo>
                  <a:close/>
                  <a:moveTo>
                    <a:pt x="163555" y="10982"/>
                  </a:moveTo>
                  <a:lnTo>
                    <a:pt x="165843" y="12813"/>
                  </a:lnTo>
                  <a:lnTo>
                    <a:pt x="164470" y="12813"/>
                  </a:lnTo>
                  <a:close/>
                  <a:moveTo>
                    <a:pt x="4962" y="1247"/>
                  </a:moveTo>
                  <a:lnTo>
                    <a:pt x="6202" y="1247"/>
                  </a:lnTo>
                  <a:lnTo>
                    <a:pt x="4962" y="3741"/>
                  </a:lnTo>
                  <a:close/>
                  <a:moveTo>
                    <a:pt x="151324" y="0"/>
                  </a:moveTo>
                  <a:cubicBezTo>
                    <a:pt x="161246" y="0"/>
                    <a:pt x="172410" y="0"/>
                    <a:pt x="176131" y="0"/>
                  </a:cubicBezTo>
                  <a:cubicBezTo>
                    <a:pt x="160006" y="0"/>
                    <a:pt x="167448" y="1247"/>
                    <a:pt x="171169" y="2494"/>
                  </a:cubicBezTo>
                  <a:cubicBezTo>
                    <a:pt x="174890" y="1247"/>
                    <a:pt x="178611" y="1247"/>
                    <a:pt x="182333" y="1247"/>
                  </a:cubicBezTo>
                  <a:lnTo>
                    <a:pt x="181792" y="8314"/>
                  </a:lnTo>
                  <a:lnTo>
                    <a:pt x="182776" y="9888"/>
                  </a:lnTo>
                  <a:lnTo>
                    <a:pt x="181764" y="8674"/>
                  </a:lnTo>
                  <a:lnTo>
                    <a:pt x="181092" y="17457"/>
                  </a:lnTo>
                  <a:lnTo>
                    <a:pt x="186054" y="34416"/>
                  </a:lnTo>
                  <a:lnTo>
                    <a:pt x="186054" y="41148"/>
                  </a:lnTo>
                  <a:cubicBezTo>
                    <a:pt x="184813" y="42395"/>
                    <a:pt x="184813" y="36161"/>
                    <a:pt x="184813" y="38654"/>
                  </a:cubicBezTo>
                  <a:cubicBezTo>
                    <a:pt x="187294" y="49877"/>
                    <a:pt x="184813" y="58605"/>
                    <a:pt x="184813" y="76062"/>
                  </a:cubicBezTo>
                  <a:cubicBezTo>
                    <a:pt x="184813" y="71074"/>
                    <a:pt x="183573" y="76062"/>
                    <a:pt x="183573" y="77309"/>
                  </a:cubicBezTo>
                  <a:cubicBezTo>
                    <a:pt x="186054" y="78556"/>
                    <a:pt x="181092" y="101001"/>
                    <a:pt x="184813" y="94766"/>
                  </a:cubicBezTo>
                  <a:cubicBezTo>
                    <a:pt x="182333" y="128433"/>
                    <a:pt x="183573" y="180804"/>
                    <a:pt x="181092" y="193273"/>
                  </a:cubicBezTo>
                  <a:cubicBezTo>
                    <a:pt x="181092" y="198261"/>
                    <a:pt x="182333" y="206989"/>
                    <a:pt x="182333" y="213224"/>
                  </a:cubicBezTo>
                  <a:lnTo>
                    <a:pt x="181092" y="211977"/>
                  </a:lnTo>
                  <a:cubicBezTo>
                    <a:pt x="183573" y="228187"/>
                    <a:pt x="182333" y="225693"/>
                    <a:pt x="184813" y="244397"/>
                  </a:cubicBezTo>
                  <a:cubicBezTo>
                    <a:pt x="183573" y="236915"/>
                    <a:pt x="182333" y="239409"/>
                    <a:pt x="181092" y="248138"/>
                  </a:cubicBezTo>
                  <a:lnTo>
                    <a:pt x="183573" y="260607"/>
                  </a:lnTo>
                  <a:lnTo>
                    <a:pt x="181092" y="263101"/>
                  </a:lnTo>
                  <a:lnTo>
                    <a:pt x="181092" y="280558"/>
                  </a:lnTo>
                  <a:cubicBezTo>
                    <a:pt x="183573" y="283052"/>
                    <a:pt x="183573" y="306743"/>
                    <a:pt x="184813" y="310484"/>
                  </a:cubicBezTo>
                  <a:cubicBezTo>
                    <a:pt x="182333" y="316719"/>
                    <a:pt x="184813" y="326694"/>
                    <a:pt x="183573" y="331682"/>
                  </a:cubicBezTo>
                  <a:cubicBezTo>
                    <a:pt x="183573" y="332929"/>
                    <a:pt x="183573" y="335423"/>
                    <a:pt x="183573" y="337916"/>
                  </a:cubicBezTo>
                  <a:cubicBezTo>
                    <a:pt x="184813" y="335423"/>
                    <a:pt x="186054" y="334176"/>
                    <a:pt x="186054" y="339163"/>
                  </a:cubicBezTo>
                  <a:cubicBezTo>
                    <a:pt x="186054" y="340410"/>
                    <a:pt x="186054" y="340410"/>
                    <a:pt x="186054" y="341657"/>
                  </a:cubicBezTo>
                  <a:lnTo>
                    <a:pt x="184813" y="342904"/>
                  </a:lnTo>
                  <a:cubicBezTo>
                    <a:pt x="184813" y="349139"/>
                    <a:pt x="184813" y="354126"/>
                    <a:pt x="184813" y="357867"/>
                  </a:cubicBezTo>
                  <a:lnTo>
                    <a:pt x="185527" y="354997"/>
                  </a:lnTo>
                  <a:lnTo>
                    <a:pt x="185527" y="344373"/>
                  </a:lnTo>
                  <a:lnTo>
                    <a:pt x="187357" y="341837"/>
                  </a:lnTo>
                  <a:lnTo>
                    <a:pt x="185745" y="354121"/>
                  </a:lnTo>
                  <a:lnTo>
                    <a:pt x="186054" y="352879"/>
                  </a:lnTo>
                  <a:lnTo>
                    <a:pt x="185625" y="355033"/>
                  </a:lnTo>
                  <a:lnTo>
                    <a:pt x="185527" y="355782"/>
                  </a:lnTo>
                  <a:lnTo>
                    <a:pt x="185527" y="355527"/>
                  </a:lnTo>
                  <a:lnTo>
                    <a:pt x="184813" y="359114"/>
                  </a:lnTo>
                  <a:cubicBezTo>
                    <a:pt x="184813" y="360361"/>
                    <a:pt x="184813" y="360361"/>
                    <a:pt x="184813" y="360361"/>
                  </a:cubicBezTo>
                  <a:cubicBezTo>
                    <a:pt x="184813" y="362855"/>
                    <a:pt x="184813" y="366596"/>
                    <a:pt x="184813" y="371583"/>
                  </a:cubicBezTo>
                  <a:cubicBezTo>
                    <a:pt x="182333" y="390287"/>
                    <a:pt x="188534" y="413979"/>
                    <a:pt x="184813" y="435176"/>
                  </a:cubicBezTo>
                  <a:cubicBezTo>
                    <a:pt x="184813" y="431436"/>
                    <a:pt x="184813" y="427695"/>
                    <a:pt x="184813" y="426448"/>
                  </a:cubicBezTo>
                  <a:cubicBezTo>
                    <a:pt x="184813" y="443905"/>
                    <a:pt x="183573" y="461362"/>
                    <a:pt x="183573" y="472584"/>
                  </a:cubicBezTo>
                  <a:lnTo>
                    <a:pt x="184813" y="472584"/>
                  </a:lnTo>
                  <a:cubicBezTo>
                    <a:pt x="186054" y="485053"/>
                    <a:pt x="186054" y="495029"/>
                    <a:pt x="186054" y="506251"/>
                  </a:cubicBezTo>
                  <a:lnTo>
                    <a:pt x="187294" y="506251"/>
                  </a:lnTo>
                  <a:cubicBezTo>
                    <a:pt x="187294" y="521214"/>
                    <a:pt x="189775" y="553634"/>
                    <a:pt x="187294" y="563609"/>
                  </a:cubicBezTo>
                  <a:cubicBezTo>
                    <a:pt x="187294" y="566103"/>
                    <a:pt x="186054" y="584807"/>
                    <a:pt x="187294" y="592289"/>
                  </a:cubicBezTo>
                  <a:lnTo>
                    <a:pt x="184813" y="594782"/>
                  </a:lnTo>
                  <a:cubicBezTo>
                    <a:pt x="184813" y="607252"/>
                    <a:pt x="184813" y="613486"/>
                    <a:pt x="186054" y="620968"/>
                  </a:cubicBezTo>
                  <a:cubicBezTo>
                    <a:pt x="183573" y="643412"/>
                    <a:pt x="186054" y="663363"/>
                    <a:pt x="184813" y="684561"/>
                  </a:cubicBezTo>
                  <a:lnTo>
                    <a:pt x="186054" y="704512"/>
                  </a:lnTo>
                  <a:cubicBezTo>
                    <a:pt x="184813" y="699524"/>
                    <a:pt x="187294" y="708252"/>
                    <a:pt x="187294" y="714487"/>
                  </a:cubicBezTo>
                  <a:cubicBezTo>
                    <a:pt x="187294" y="720722"/>
                    <a:pt x="187294" y="731944"/>
                    <a:pt x="186054" y="739426"/>
                  </a:cubicBezTo>
                  <a:lnTo>
                    <a:pt x="186054" y="751895"/>
                  </a:lnTo>
                  <a:cubicBezTo>
                    <a:pt x="184813" y="738179"/>
                    <a:pt x="184813" y="753142"/>
                    <a:pt x="183573" y="753142"/>
                  </a:cubicBezTo>
                  <a:lnTo>
                    <a:pt x="183573" y="761870"/>
                  </a:lnTo>
                  <a:cubicBezTo>
                    <a:pt x="183573" y="765611"/>
                    <a:pt x="183573" y="756882"/>
                    <a:pt x="182333" y="763117"/>
                  </a:cubicBezTo>
                  <a:cubicBezTo>
                    <a:pt x="183573" y="768105"/>
                    <a:pt x="183573" y="785562"/>
                    <a:pt x="184813" y="789302"/>
                  </a:cubicBezTo>
                  <a:cubicBezTo>
                    <a:pt x="184813" y="788056"/>
                    <a:pt x="184813" y="786809"/>
                    <a:pt x="186054" y="784315"/>
                  </a:cubicBezTo>
                  <a:cubicBezTo>
                    <a:pt x="186054" y="785562"/>
                    <a:pt x="186054" y="786809"/>
                    <a:pt x="186054" y="786809"/>
                  </a:cubicBezTo>
                  <a:cubicBezTo>
                    <a:pt x="186054" y="796784"/>
                    <a:pt x="187294" y="793043"/>
                    <a:pt x="187294" y="793043"/>
                  </a:cubicBezTo>
                  <a:cubicBezTo>
                    <a:pt x="184813" y="804266"/>
                    <a:pt x="187294" y="810500"/>
                    <a:pt x="183573" y="820476"/>
                  </a:cubicBezTo>
                  <a:cubicBezTo>
                    <a:pt x="187294" y="808006"/>
                    <a:pt x="183573" y="846661"/>
                    <a:pt x="187294" y="839179"/>
                  </a:cubicBezTo>
                  <a:cubicBezTo>
                    <a:pt x="184813" y="847908"/>
                    <a:pt x="187294" y="845414"/>
                    <a:pt x="184813" y="850402"/>
                  </a:cubicBezTo>
                  <a:lnTo>
                    <a:pt x="183480" y="832303"/>
                  </a:lnTo>
                  <a:lnTo>
                    <a:pt x="180029" y="834027"/>
                  </a:lnTo>
                  <a:lnTo>
                    <a:pt x="181861" y="829451"/>
                  </a:lnTo>
                  <a:lnTo>
                    <a:pt x="183445" y="831826"/>
                  </a:lnTo>
                  <a:lnTo>
                    <a:pt x="182333" y="816735"/>
                  </a:lnTo>
                  <a:lnTo>
                    <a:pt x="181092" y="825463"/>
                  </a:lnTo>
                  <a:cubicBezTo>
                    <a:pt x="178611" y="820476"/>
                    <a:pt x="182333" y="804266"/>
                    <a:pt x="181092" y="799278"/>
                  </a:cubicBezTo>
                  <a:cubicBezTo>
                    <a:pt x="181092" y="803019"/>
                    <a:pt x="181092" y="810500"/>
                    <a:pt x="181092" y="811747"/>
                  </a:cubicBezTo>
                  <a:lnTo>
                    <a:pt x="182333" y="808006"/>
                  </a:lnTo>
                  <a:lnTo>
                    <a:pt x="182018" y="799472"/>
                  </a:lnTo>
                  <a:lnTo>
                    <a:pt x="180029" y="796489"/>
                  </a:lnTo>
                  <a:lnTo>
                    <a:pt x="181667" y="789939"/>
                  </a:lnTo>
                  <a:lnTo>
                    <a:pt x="181092" y="774339"/>
                  </a:lnTo>
                  <a:cubicBezTo>
                    <a:pt x="179852" y="783068"/>
                    <a:pt x="179852" y="763117"/>
                    <a:pt x="178611" y="769352"/>
                  </a:cubicBezTo>
                  <a:lnTo>
                    <a:pt x="178611" y="776833"/>
                  </a:lnTo>
                  <a:cubicBezTo>
                    <a:pt x="177371" y="780574"/>
                    <a:pt x="177371" y="773092"/>
                    <a:pt x="177371" y="769352"/>
                  </a:cubicBezTo>
                  <a:cubicBezTo>
                    <a:pt x="177371" y="745660"/>
                    <a:pt x="177371" y="704512"/>
                    <a:pt x="178611" y="695783"/>
                  </a:cubicBezTo>
                  <a:cubicBezTo>
                    <a:pt x="177371" y="700771"/>
                    <a:pt x="178611" y="708252"/>
                    <a:pt x="178611" y="713240"/>
                  </a:cubicBezTo>
                  <a:lnTo>
                    <a:pt x="179852" y="702018"/>
                  </a:lnTo>
                  <a:cubicBezTo>
                    <a:pt x="179852" y="710746"/>
                    <a:pt x="177371" y="718228"/>
                    <a:pt x="178611" y="730697"/>
                  </a:cubicBezTo>
                  <a:cubicBezTo>
                    <a:pt x="179852" y="728203"/>
                    <a:pt x="181092" y="738179"/>
                    <a:pt x="183573" y="728203"/>
                  </a:cubicBezTo>
                  <a:cubicBezTo>
                    <a:pt x="184813" y="703265"/>
                    <a:pt x="179852" y="708252"/>
                    <a:pt x="181092" y="678326"/>
                  </a:cubicBezTo>
                  <a:cubicBezTo>
                    <a:pt x="179852" y="674586"/>
                    <a:pt x="182333" y="684561"/>
                    <a:pt x="181092" y="668351"/>
                  </a:cubicBezTo>
                  <a:cubicBezTo>
                    <a:pt x="181092" y="648400"/>
                    <a:pt x="177371" y="633437"/>
                    <a:pt x="174890" y="633437"/>
                  </a:cubicBezTo>
                  <a:lnTo>
                    <a:pt x="174890" y="630943"/>
                  </a:lnTo>
                  <a:cubicBezTo>
                    <a:pt x="174890" y="634684"/>
                    <a:pt x="176131" y="625956"/>
                    <a:pt x="176131" y="623462"/>
                  </a:cubicBezTo>
                  <a:cubicBezTo>
                    <a:pt x="176131" y="604758"/>
                    <a:pt x="177371" y="593536"/>
                    <a:pt x="177371" y="572338"/>
                  </a:cubicBezTo>
                  <a:cubicBezTo>
                    <a:pt x="177371" y="572338"/>
                    <a:pt x="178611" y="569844"/>
                    <a:pt x="179852" y="571091"/>
                  </a:cubicBezTo>
                  <a:cubicBezTo>
                    <a:pt x="178611" y="561116"/>
                    <a:pt x="174890" y="546152"/>
                    <a:pt x="173650" y="549893"/>
                  </a:cubicBezTo>
                  <a:cubicBezTo>
                    <a:pt x="173650" y="537424"/>
                    <a:pt x="174890" y="537424"/>
                    <a:pt x="173650" y="527449"/>
                  </a:cubicBezTo>
                  <a:cubicBezTo>
                    <a:pt x="172410" y="543659"/>
                    <a:pt x="174890" y="523708"/>
                    <a:pt x="172410" y="522461"/>
                  </a:cubicBezTo>
                  <a:cubicBezTo>
                    <a:pt x="172410" y="512486"/>
                    <a:pt x="173650" y="518720"/>
                    <a:pt x="173650" y="513733"/>
                  </a:cubicBezTo>
                  <a:cubicBezTo>
                    <a:pt x="173650" y="512486"/>
                    <a:pt x="173650" y="507498"/>
                    <a:pt x="172410" y="507498"/>
                  </a:cubicBezTo>
                  <a:lnTo>
                    <a:pt x="177058" y="511236"/>
                  </a:lnTo>
                  <a:lnTo>
                    <a:pt x="178611" y="512486"/>
                  </a:lnTo>
                  <a:lnTo>
                    <a:pt x="180029" y="502035"/>
                  </a:lnTo>
                  <a:lnTo>
                    <a:pt x="180029" y="499869"/>
                  </a:lnTo>
                  <a:lnTo>
                    <a:pt x="180288" y="500128"/>
                  </a:lnTo>
                  <a:lnTo>
                    <a:pt x="182333" y="485053"/>
                  </a:lnTo>
                  <a:cubicBezTo>
                    <a:pt x="179852" y="478819"/>
                    <a:pt x="172410" y="480066"/>
                    <a:pt x="169929" y="487547"/>
                  </a:cubicBezTo>
                  <a:cubicBezTo>
                    <a:pt x="169929" y="487547"/>
                    <a:pt x="171169" y="478819"/>
                    <a:pt x="171169" y="473831"/>
                  </a:cubicBezTo>
                  <a:cubicBezTo>
                    <a:pt x="173650" y="461362"/>
                    <a:pt x="169929" y="453880"/>
                    <a:pt x="171169" y="443905"/>
                  </a:cubicBezTo>
                  <a:lnTo>
                    <a:pt x="172410" y="451386"/>
                  </a:lnTo>
                  <a:cubicBezTo>
                    <a:pt x="172410" y="448893"/>
                    <a:pt x="171169" y="433929"/>
                    <a:pt x="171169" y="431436"/>
                  </a:cubicBezTo>
                  <a:cubicBezTo>
                    <a:pt x="171169" y="431436"/>
                    <a:pt x="174890" y="438917"/>
                    <a:pt x="174890" y="433929"/>
                  </a:cubicBezTo>
                  <a:cubicBezTo>
                    <a:pt x="176131" y="415226"/>
                    <a:pt x="172410" y="396522"/>
                    <a:pt x="169929" y="397769"/>
                  </a:cubicBezTo>
                  <a:lnTo>
                    <a:pt x="172410" y="427695"/>
                  </a:lnTo>
                  <a:cubicBezTo>
                    <a:pt x="171169" y="428942"/>
                    <a:pt x="171169" y="406497"/>
                    <a:pt x="168689" y="407744"/>
                  </a:cubicBezTo>
                  <a:lnTo>
                    <a:pt x="169929" y="380312"/>
                  </a:lnTo>
                  <a:cubicBezTo>
                    <a:pt x="169929" y="384053"/>
                    <a:pt x="169929" y="394028"/>
                    <a:pt x="171169" y="390287"/>
                  </a:cubicBezTo>
                  <a:cubicBezTo>
                    <a:pt x="169929" y="379065"/>
                    <a:pt x="171169" y="384053"/>
                    <a:pt x="171169" y="376571"/>
                  </a:cubicBezTo>
                  <a:cubicBezTo>
                    <a:pt x="173650" y="390287"/>
                    <a:pt x="179852" y="413979"/>
                    <a:pt x="182333" y="423954"/>
                  </a:cubicBezTo>
                  <a:lnTo>
                    <a:pt x="181092" y="408991"/>
                  </a:lnTo>
                  <a:lnTo>
                    <a:pt x="182333" y="405250"/>
                  </a:lnTo>
                  <a:cubicBezTo>
                    <a:pt x="181092" y="386546"/>
                    <a:pt x="173650" y="370336"/>
                    <a:pt x="172410" y="365349"/>
                  </a:cubicBezTo>
                  <a:cubicBezTo>
                    <a:pt x="172410" y="355373"/>
                    <a:pt x="176131" y="359114"/>
                    <a:pt x="177371" y="360361"/>
                  </a:cubicBezTo>
                  <a:lnTo>
                    <a:pt x="176544" y="354759"/>
                  </a:lnTo>
                  <a:lnTo>
                    <a:pt x="174425" y="340410"/>
                  </a:lnTo>
                  <a:cubicBezTo>
                    <a:pt x="173030" y="335423"/>
                    <a:pt x="171790" y="330435"/>
                    <a:pt x="172410" y="320459"/>
                  </a:cubicBezTo>
                  <a:lnTo>
                    <a:pt x="171169" y="327941"/>
                  </a:lnTo>
                  <a:cubicBezTo>
                    <a:pt x="171169" y="321706"/>
                    <a:pt x="171169" y="304249"/>
                    <a:pt x="171169" y="306743"/>
                  </a:cubicBezTo>
                  <a:cubicBezTo>
                    <a:pt x="172410" y="301756"/>
                    <a:pt x="174890" y="298015"/>
                    <a:pt x="174890" y="303003"/>
                  </a:cubicBezTo>
                  <a:lnTo>
                    <a:pt x="171169" y="284299"/>
                  </a:lnTo>
                  <a:cubicBezTo>
                    <a:pt x="172410" y="286793"/>
                    <a:pt x="174890" y="285546"/>
                    <a:pt x="174890" y="286793"/>
                  </a:cubicBezTo>
                  <a:cubicBezTo>
                    <a:pt x="174890" y="278064"/>
                    <a:pt x="172410" y="273076"/>
                    <a:pt x="171169" y="278064"/>
                  </a:cubicBezTo>
                  <a:cubicBezTo>
                    <a:pt x="173650" y="263101"/>
                    <a:pt x="172410" y="266842"/>
                    <a:pt x="174890" y="255619"/>
                  </a:cubicBezTo>
                  <a:cubicBezTo>
                    <a:pt x="174890" y="250632"/>
                    <a:pt x="171169" y="255619"/>
                    <a:pt x="171169" y="258113"/>
                  </a:cubicBezTo>
                  <a:cubicBezTo>
                    <a:pt x="171169" y="249385"/>
                    <a:pt x="171169" y="243150"/>
                    <a:pt x="171169" y="239409"/>
                  </a:cubicBezTo>
                  <a:cubicBezTo>
                    <a:pt x="173650" y="255619"/>
                    <a:pt x="178611" y="243150"/>
                    <a:pt x="181092" y="246891"/>
                  </a:cubicBezTo>
                  <a:lnTo>
                    <a:pt x="171169" y="211977"/>
                  </a:lnTo>
                  <a:cubicBezTo>
                    <a:pt x="172410" y="213224"/>
                    <a:pt x="174890" y="215717"/>
                    <a:pt x="174890" y="215717"/>
                  </a:cubicBezTo>
                  <a:cubicBezTo>
                    <a:pt x="173650" y="213847"/>
                    <a:pt x="173030" y="202937"/>
                    <a:pt x="172720" y="190000"/>
                  </a:cubicBezTo>
                  <a:lnTo>
                    <a:pt x="172437" y="155454"/>
                  </a:lnTo>
                  <a:lnTo>
                    <a:pt x="173523" y="139080"/>
                  </a:lnTo>
                  <a:lnTo>
                    <a:pt x="173650" y="142149"/>
                  </a:lnTo>
                  <a:cubicBezTo>
                    <a:pt x="173650" y="139655"/>
                    <a:pt x="173650" y="137161"/>
                    <a:pt x="173650" y="137161"/>
                  </a:cubicBezTo>
                  <a:lnTo>
                    <a:pt x="173523" y="139080"/>
                  </a:lnTo>
                  <a:lnTo>
                    <a:pt x="173030" y="127186"/>
                  </a:lnTo>
                  <a:lnTo>
                    <a:pt x="172410" y="112233"/>
                  </a:lnTo>
                  <a:lnTo>
                    <a:pt x="173650" y="125939"/>
                  </a:lnTo>
                  <a:cubicBezTo>
                    <a:pt x="173650" y="125939"/>
                    <a:pt x="171169" y="123445"/>
                    <a:pt x="172410" y="112223"/>
                  </a:cubicBezTo>
                  <a:lnTo>
                    <a:pt x="172410" y="112233"/>
                  </a:lnTo>
                  <a:lnTo>
                    <a:pt x="171169" y="98507"/>
                  </a:lnTo>
                  <a:lnTo>
                    <a:pt x="173456" y="87011"/>
                  </a:lnTo>
                  <a:lnTo>
                    <a:pt x="173650" y="92272"/>
                  </a:lnTo>
                  <a:cubicBezTo>
                    <a:pt x="174890" y="92272"/>
                    <a:pt x="176131" y="87284"/>
                    <a:pt x="177371" y="93519"/>
                  </a:cubicBezTo>
                  <a:cubicBezTo>
                    <a:pt x="177371" y="68581"/>
                    <a:pt x="173650" y="53617"/>
                    <a:pt x="171169" y="36161"/>
                  </a:cubicBezTo>
                  <a:lnTo>
                    <a:pt x="171169" y="26185"/>
                  </a:lnTo>
                  <a:cubicBezTo>
                    <a:pt x="171169" y="21197"/>
                    <a:pt x="172410" y="17457"/>
                    <a:pt x="172410" y="14963"/>
                  </a:cubicBezTo>
                  <a:lnTo>
                    <a:pt x="171169" y="14963"/>
                  </a:lnTo>
                  <a:cubicBezTo>
                    <a:pt x="172410" y="14963"/>
                    <a:pt x="173650" y="13716"/>
                    <a:pt x="173650" y="12469"/>
                  </a:cubicBezTo>
                  <a:cubicBezTo>
                    <a:pt x="173650" y="11222"/>
                    <a:pt x="173650" y="9975"/>
                    <a:pt x="173650" y="9975"/>
                  </a:cubicBezTo>
                  <a:cubicBezTo>
                    <a:pt x="172410" y="9975"/>
                    <a:pt x="171169" y="9975"/>
                    <a:pt x="171169" y="9975"/>
                  </a:cubicBezTo>
                  <a:lnTo>
                    <a:pt x="169929" y="9975"/>
                  </a:lnTo>
                  <a:cubicBezTo>
                    <a:pt x="169929" y="8728"/>
                    <a:pt x="172410" y="7481"/>
                    <a:pt x="177371" y="6234"/>
                  </a:cubicBezTo>
                  <a:lnTo>
                    <a:pt x="177371" y="7481"/>
                  </a:lnTo>
                  <a:lnTo>
                    <a:pt x="176131" y="13716"/>
                  </a:lnTo>
                  <a:cubicBezTo>
                    <a:pt x="177371" y="17457"/>
                    <a:pt x="178611" y="21197"/>
                    <a:pt x="179852" y="13716"/>
                  </a:cubicBezTo>
                  <a:lnTo>
                    <a:pt x="179852" y="3741"/>
                  </a:lnTo>
                  <a:lnTo>
                    <a:pt x="169929" y="3741"/>
                  </a:lnTo>
                  <a:cubicBezTo>
                    <a:pt x="171169" y="3741"/>
                    <a:pt x="173650" y="4987"/>
                    <a:pt x="177371" y="6234"/>
                  </a:cubicBezTo>
                  <a:cubicBezTo>
                    <a:pt x="171169" y="6234"/>
                    <a:pt x="166208" y="7481"/>
                    <a:pt x="162487" y="7481"/>
                  </a:cubicBezTo>
                  <a:cubicBezTo>
                    <a:pt x="158766" y="8728"/>
                    <a:pt x="158766" y="9975"/>
                    <a:pt x="163727" y="9975"/>
                  </a:cubicBezTo>
                  <a:lnTo>
                    <a:pt x="150083" y="9975"/>
                  </a:lnTo>
                  <a:cubicBezTo>
                    <a:pt x="135199" y="12469"/>
                    <a:pt x="137680" y="11222"/>
                    <a:pt x="117834" y="12469"/>
                  </a:cubicBezTo>
                  <a:cubicBezTo>
                    <a:pt x="116594" y="12469"/>
                    <a:pt x="122795" y="11222"/>
                    <a:pt x="119074" y="11222"/>
                  </a:cubicBezTo>
                  <a:cubicBezTo>
                    <a:pt x="105431" y="13716"/>
                    <a:pt x="84344" y="7481"/>
                    <a:pt x="80623" y="9975"/>
                  </a:cubicBezTo>
                  <a:cubicBezTo>
                    <a:pt x="70701" y="9975"/>
                    <a:pt x="76902" y="12469"/>
                    <a:pt x="69460" y="12469"/>
                  </a:cubicBezTo>
                  <a:cubicBezTo>
                    <a:pt x="69460" y="12469"/>
                    <a:pt x="70701" y="12469"/>
                    <a:pt x="68220" y="12469"/>
                  </a:cubicBezTo>
                  <a:lnTo>
                    <a:pt x="59537" y="13716"/>
                  </a:lnTo>
                  <a:cubicBezTo>
                    <a:pt x="57057" y="12469"/>
                    <a:pt x="68220" y="12469"/>
                    <a:pt x="58297" y="12469"/>
                  </a:cubicBezTo>
                  <a:cubicBezTo>
                    <a:pt x="50855" y="12469"/>
                    <a:pt x="44653" y="12469"/>
                    <a:pt x="37211" y="12469"/>
                  </a:cubicBezTo>
                  <a:cubicBezTo>
                    <a:pt x="34730" y="13716"/>
                    <a:pt x="31009" y="13716"/>
                    <a:pt x="28529" y="13716"/>
                  </a:cubicBezTo>
                  <a:cubicBezTo>
                    <a:pt x="27288" y="13716"/>
                    <a:pt x="24807" y="13716"/>
                    <a:pt x="23567" y="13716"/>
                  </a:cubicBezTo>
                  <a:lnTo>
                    <a:pt x="21086" y="12469"/>
                  </a:lnTo>
                  <a:cubicBezTo>
                    <a:pt x="17365" y="13716"/>
                    <a:pt x="18606" y="13716"/>
                    <a:pt x="18606" y="14963"/>
                  </a:cubicBezTo>
                  <a:cubicBezTo>
                    <a:pt x="17365" y="14963"/>
                    <a:pt x="17365" y="13716"/>
                    <a:pt x="16125" y="18704"/>
                  </a:cubicBezTo>
                  <a:cubicBezTo>
                    <a:pt x="17365" y="23691"/>
                    <a:pt x="18606" y="22444"/>
                    <a:pt x="18606" y="33667"/>
                  </a:cubicBezTo>
                  <a:lnTo>
                    <a:pt x="17365" y="32420"/>
                  </a:lnTo>
                  <a:cubicBezTo>
                    <a:pt x="17365" y="41148"/>
                    <a:pt x="17365" y="47383"/>
                    <a:pt x="16125" y="47383"/>
                  </a:cubicBezTo>
                  <a:cubicBezTo>
                    <a:pt x="17365" y="54864"/>
                    <a:pt x="17365" y="59852"/>
                    <a:pt x="16125" y="62346"/>
                  </a:cubicBezTo>
                  <a:cubicBezTo>
                    <a:pt x="17365" y="76062"/>
                    <a:pt x="21086" y="53617"/>
                    <a:pt x="21086" y="49877"/>
                  </a:cubicBezTo>
                  <a:cubicBezTo>
                    <a:pt x="19846" y="63593"/>
                    <a:pt x="21086" y="72321"/>
                    <a:pt x="18606" y="79803"/>
                  </a:cubicBezTo>
                  <a:lnTo>
                    <a:pt x="17365" y="68581"/>
                  </a:lnTo>
                  <a:cubicBezTo>
                    <a:pt x="14885" y="92272"/>
                    <a:pt x="21086" y="91025"/>
                    <a:pt x="16125" y="102247"/>
                  </a:cubicBezTo>
                  <a:cubicBezTo>
                    <a:pt x="16125" y="93519"/>
                    <a:pt x="14885" y="84791"/>
                    <a:pt x="13644" y="88531"/>
                  </a:cubicBezTo>
                  <a:lnTo>
                    <a:pt x="14885" y="101001"/>
                  </a:lnTo>
                  <a:cubicBezTo>
                    <a:pt x="14885" y="102247"/>
                    <a:pt x="14885" y="93519"/>
                    <a:pt x="13644" y="99754"/>
                  </a:cubicBezTo>
                  <a:cubicBezTo>
                    <a:pt x="14885" y="103494"/>
                    <a:pt x="14885" y="109729"/>
                    <a:pt x="16125" y="113470"/>
                  </a:cubicBezTo>
                  <a:lnTo>
                    <a:pt x="16125" y="134667"/>
                  </a:lnTo>
                  <a:cubicBezTo>
                    <a:pt x="17365" y="130927"/>
                    <a:pt x="16125" y="128433"/>
                    <a:pt x="14885" y="133421"/>
                  </a:cubicBezTo>
                  <a:lnTo>
                    <a:pt x="17365" y="147137"/>
                  </a:lnTo>
                  <a:cubicBezTo>
                    <a:pt x="16125" y="143396"/>
                    <a:pt x="14885" y="148384"/>
                    <a:pt x="14885" y="154618"/>
                  </a:cubicBezTo>
                  <a:cubicBezTo>
                    <a:pt x="14885" y="172075"/>
                    <a:pt x="19846" y="168334"/>
                    <a:pt x="17365" y="183297"/>
                  </a:cubicBezTo>
                  <a:lnTo>
                    <a:pt x="17365" y="185791"/>
                  </a:lnTo>
                  <a:cubicBezTo>
                    <a:pt x="21086" y="187038"/>
                    <a:pt x="17365" y="229434"/>
                    <a:pt x="21086" y="230681"/>
                  </a:cubicBezTo>
                  <a:cubicBezTo>
                    <a:pt x="19846" y="240656"/>
                    <a:pt x="21086" y="230681"/>
                    <a:pt x="18606" y="216964"/>
                  </a:cubicBezTo>
                  <a:lnTo>
                    <a:pt x="17715" y="225917"/>
                  </a:lnTo>
                  <a:lnTo>
                    <a:pt x="17365" y="215717"/>
                  </a:lnTo>
                  <a:cubicBezTo>
                    <a:pt x="17365" y="220705"/>
                    <a:pt x="17365" y="224446"/>
                    <a:pt x="17365" y="229434"/>
                  </a:cubicBezTo>
                  <a:lnTo>
                    <a:pt x="17715" y="225917"/>
                  </a:lnTo>
                  <a:lnTo>
                    <a:pt x="18606" y="251879"/>
                  </a:lnTo>
                  <a:cubicBezTo>
                    <a:pt x="17365" y="256866"/>
                    <a:pt x="14885" y="246891"/>
                    <a:pt x="16125" y="263101"/>
                  </a:cubicBezTo>
                  <a:cubicBezTo>
                    <a:pt x="17365" y="285546"/>
                    <a:pt x="18606" y="258113"/>
                    <a:pt x="19846" y="271829"/>
                  </a:cubicBezTo>
                  <a:lnTo>
                    <a:pt x="17365" y="283052"/>
                  </a:lnTo>
                  <a:cubicBezTo>
                    <a:pt x="18606" y="299262"/>
                    <a:pt x="17365" y="311731"/>
                    <a:pt x="17365" y="326694"/>
                  </a:cubicBezTo>
                  <a:cubicBezTo>
                    <a:pt x="17365" y="329188"/>
                    <a:pt x="17365" y="331682"/>
                    <a:pt x="17365" y="331682"/>
                  </a:cubicBezTo>
                  <a:cubicBezTo>
                    <a:pt x="17365" y="347892"/>
                    <a:pt x="19846" y="364102"/>
                    <a:pt x="18606" y="376571"/>
                  </a:cubicBezTo>
                  <a:cubicBezTo>
                    <a:pt x="18606" y="372830"/>
                    <a:pt x="17365" y="382806"/>
                    <a:pt x="17365" y="384053"/>
                  </a:cubicBezTo>
                  <a:lnTo>
                    <a:pt x="18606" y="404003"/>
                  </a:lnTo>
                  <a:cubicBezTo>
                    <a:pt x="18606" y="395275"/>
                    <a:pt x="17365" y="396522"/>
                    <a:pt x="14885" y="394028"/>
                  </a:cubicBezTo>
                  <a:cubicBezTo>
                    <a:pt x="16125" y="400263"/>
                    <a:pt x="17365" y="404003"/>
                    <a:pt x="17365" y="407744"/>
                  </a:cubicBezTo>
                  <a:cubicBezTo>
                    <a:pt x="16125" y="406497"/>
                    <a:pt x="16125" y="402756"/>
                    <a:pt x="14885" y="406497"/>
                  </a:cubicBezTo>
                  <a:lnTo>
                    <a:pt x="17365" y="427695"/>
                  </a:lnTo>
                  <a:lnTo>
                    <a:pt x="17365" y="447646"/>
                  </a:lnTo>
                  <a:cubicBezTo>
                    <a:pt x="17365" y="447646"/>
                    <a:pt x="17365" y="443905"/>
                    <a:pt x="16125" y="443905"/>
                  </a:cubicBezTo>
                  <a:cubicBezTo>
                    <a:pt x="17365" y="437670"/>
                    <a:pt x="16125" y="433929"/>
                    <a:pt x="14885" y="428942"/>
                  </a:cubicBezTo>
                  <a:cubicBezTo>
                    <a:pt x="14885" y="445152"/>
                    <a:pt x="14885" y="433929"/>
                    <a:pt x="13644" y="441411"/>
                  </a:cubicBezTo>
                  <a:cubicBezTo>
                    <a:pt x="13644" y="451386"/>
                    <a:pt x="16125" y="455127"/>
                    <a:pt x="17365" y="452633"/>
                  </a:cubicBezTo>
                  <a:cubicBezTo>
                    <a:pt x="16125" y="465103"/>
                    <a:pt x="16125" y="468843"/>
                    <a:pt x="17365" y="481313"/>
                  </a:cubicBezTo>
                  <a:lnTo>
                    <a:pt x="14885" y="478819"/>
                  </a:lnTo>
                  <a:lnTo>
                    <a:pt x="16125" y="490041"/>
                  </a:lnTo>
                  <a:lnTo>
                    <a:pt x="13644" y="480066"/>
                  </a:lnTo>
                  <a:cubicBezTo>
                    <a:pt x="13644" y="502510"/>
                    <a:pt x="17365" y="485053"/>
                    <a:pt x="16125" y="508745"/>
                  </a:cubicBezTo>
                  <a:lnTo>
                    <a:pt x="14885" y="508745"/>
                  </a:lnTo>
                  <a:cubicBezTo>
                    <a:pt x="14885" y="518720"/>
                    <a:pt x="17365" y="522461"/>
                    <a:pt x="16125" y="528696"/>
                  </a:cubicBezTo>
                  <a:cubicBezTo>
                    <a:pt x="17365" y="537424"/>
                    <a:pt x="17365" y="513733"/>
                    <a:pt x="18606" y="534930"/>
                  </a:cubicBezTo>
                  <a:cubicBezTo>
                    <a:pt x="17365" y="538671"/>
                    <a:pt x="17365" y="546152"/>
                    <a:pt x="17365" y="552387"/>
                  </a:cubicBezTo>
                  <a:cubicBezTo>
                    <a:pt x="17365" y="558622"/>
                    <a:pt x="18606" y="547399"/>
                    <a:pt x="18606" y="543659"/>
                  </a:cubicBezTo>
                  <a:cubicBezTo>
                    <a:pt x="18606" y="574832"/>
                    <a:pt x="13644" y="563609"/>
                    <a:pt x="14885" y="591042"/>
                  </a:cubicBezTo>
                  <a:cubicBezTo>
                    <a:pt x="16125" y="581066"/>
                    <a:pt x="17365" y="599770"/>
                    <a:pt x="17365" y="576079"/>
                  </a:cubicBezTo>
                  <a:cubicBezTo>
                    <a:pt x="18606" y="587301"/>
                    <a:pt x="14885" y="598523"/>
                    <a:pt x="17365" y="609746"/>
                  </a:cubicBezTo>
                  <a:lnTo>
                    <a:pt x="14885" y="602264"/>
                  </a:lnTo>
                  <a:cubicBezTo>
                    <a:pt x="14885" y="607252"/>
                    <a:pt x="16125" y="610992"/>
                    <a:pt x="16125" y="613486"/>
                  </a:cubicBezTo>
                  <a:lnTo>
                    <a:pt x="14885" y="612239"/>
                  </a:lnTo>
                  <a:cubicBezTo>
                    <a:pt x="17365" y="625956"/>
                    <a:pt x="13644" y="638425"/>
                    <a:pt x="17365" y="647153"/>
                  </a:cubicBezTo>
                  <a:cubicBezTo>
                    <a:pt x="14885" y="640919"/>
                    <a:pt x="17365" y="657129"/>
                    <a:pt x="16125" y="663363"/>
                  </a:cubicBezTo>
                  <a:cubicBezTo>
                    <a:pt x="14885" y="650894"/>
                    <a:pt x="16125" y="629696"/>
                    <a:pt x="13644" y="628449"/>
                  </a:cubicBezTo>
                  <a:cubicBezTo>
                    <a:pt x="13644" y="633437"/>
                    <a:pt x="13644" y="638425"/>
                    <a:pt x="13644" y="643412"/>
                  </a:cubicBezTo>
                  <a:cubicBezTo>
                    <a:pt x="13644" y="639672"/>
                    <a:pt x="12404" y="634684"/>
                    <a:pt x="11164" y="633437"/>
                  </a:cubicBezTo>
                  <a:cubicBezTo>
                    <a:pt x="11164" y="650894"/>
                    <a:pt x="13644" y="660869"/>
                    <a:pt x="13644" y="673339"/>
                  </a:cubicBezTo>
                  <a:lnTo>
                    <a:pt x="13644" y="653388"/>
                  </a:lnTo>
                  <a:cubicBezTo>
                    <a:pt x="16125" y="654635"/>
                    <a:pt x="13644" y="662116"/>
                    <a:pt x="16125" y="667104"/>
                  </a:cubicBezTo>
                  <a:cubicBezTo>
                    <a:pt x="14885" y="677079"/>
                    <a:pt x="16125" y="684561"/>
                    <a:pt x="14885" y="693289"/>
                  </a:cubicBezTo>
                  <a:cubicBezTo>
                    <a:pt x="14885" y="690796"/>
                    <a:pt x="14885" y="690796"/>
                    <a:pt x="14885" y="688302"/>
                  </a:cubicBezTo>
                  <a:cubicBezTo>
                    <a:pt x="14885" y="708252"/>
                    <a:pt x="11164" y="714487"/>
                    <a:pt x="11164" y="723216"/>
                  </a:cubicBezTo>
                  <a:cubicBezTo>
                    <a:pt x="11164" y="731944"/>
                    <a:pt x="12404" y="746907"/>
                    <a:pt x="13644" y="741919"/>
                  </a:cubicBezTo>
                  <a:cubicBezTo>
                    <a:pt x="13644" y="748154"/>
                    <a:pt x="12404" y="713240"/>
                    <a:pt x="16125" y="725709"/>
                  </a:cubicBezTo>
                  <a:cubicBezTo>
                    <a:pt x="12404" y="738179"/>
                    <a:pt x="17365" y="749401"/>
                    <a:pt x="14885" y="776833"/>
                  </a:cubicBezTo>
                  <a:cubicBezTo>
                    <a:pt x="13644" y="765611"/>
                    <a:pt x="12404" y="783068"/>
                    <a:pt x="11164" y="773092"/>
                  </a:cubicBezTo>
                  <a:cubicBezTo>
                    <a:pt x="11164" y="785562"/>
                    <a:pt x="12404" y="785562"/>
                    <a:pt x="13644" y="790549"/>
                  </a:cubicBezTo>
                  <a:lnTo>
                    <a:pt x="12404" y="794290"/>
                  </a:lnTo>
                  <a:cubicBezTo>
                    <a:pt x="14885" y="810500"/>
                    <a:pt x="14885" y="799278"/>
                    <a:pt x="16125" y="822969"/>
                  </a:cubicBezTo>
                  <a:cubicBezTo>
                    <a:pt x="14885" y="815488"/>
                    <a:pt x="14885" y="832945"/>
                    <a:pt x="13644" y="826710"/>
                  </a:cubicBezTo>
                  <a:cubicBezTo>
                    <a:pt x="13644" y="834192"/>
                    <a:pt x="13644" y="840426"/>
                    <a:pt x="14885" y="845414"/>
                  </a:cubicBezTo>
                  <a:lnTo>
                    <a:pt x="14885" y="885316"/>
                  </a:lnTo>
                  <a:cubicBezTo>
                    <a:pt x="17365" y="915242"/>
                    <a:pt x="14885" y="952649"/>
                    <a:pt x="16125" y="982576"/>
                  </a:cubicBezTo>
                  <a:lnTo>
                    <a:pt x="17365" y="972600"/>
                  </a:lnTo>
                  <a:lnTo>
                    <a:pt x="17365" y="996292"/>
                  </a:lnTo>
                  <a:cubicBezTo>
                    <a:pt x="16125" y="996292"/>
                    <a:pt x="14885" y="1000032"/>
                    <a:pt x="14885" y="1007514"/>
                  </a:cubicBezTo>
                  <a:lnTo>
                    <a:pt x="16125" y="1010008"/>
                  </a:lnTo>
                  <a:lnTo>
                    <a:pt x="14885" y="1012502"/>
                  </a:lnTo>
                  <a:cubicBezTo>
                    <a:pt x="14885" y="1023724"/>
                    <a:pt x="17365" y="1010008"/>
                    <a:pt x="17365" y="1021230"/>
                  </a:cubicBezTo>
                  <a:cubicBezTo>
                    <a:pt x="13644" y="1027465"/>
                    <a:pt x="16125" y="1069860"/>
                    <a:pt x="13644" y="1079836"/>
                  </a:cubicBezTo>
                  <a:cubicBezTo>
                    <a:pt x="14885" y="1087317"/>
                    <a:pt x="13644" y="1058638"/>
                    <a:pt x="14885" y="1066119"/>
                  </a:cubicBezTo>
                  <a:cubicBezTo>
                    <a:pt x="14885" y="1069860"/>
                    <a:pt x="14885" y="1072354"/>
                    <a:pt x="14885" y="1078589"/>
                  </a:cubicBezTo>
                  <a:lnTo>
                    <a:pt x="16125" y="1076095"/>
                  </a:lnTo>
                  <a:cubicBezTo>
                    <a:pt x="14885" y="1111009"/>
                    <a:pt x="13644" y="1123478"/>
                    <a:pt x="14885" y="1153404"/>
                  </a:cubicBezTo>
                  <a:lnTo>
                    <a:pt x="13644" y="1152157"/>
                  </a:lnTo>
                  <a:cubicBezTo>
                    <a:pt x="13644" y="1163379"/>
                    <a:pt x="13644" y="1169614"/>
                    <a:pt x="14885" y="1173355"/>
                  </a:cubicBezTo>
                  <a:cubicBezTo>
                    <a:pt x="14885" y="1175849"/>
                    <a:pt x="13644" y="1168367"/>
                    <a:pt x="13644" y="1173355"/>
                  </a:cubicBezTo>
                  <a:cubicBezTo>
                    <a:pt x="17365" y="1192059"/>
                    <a:pt x="11164" y="1210762"/>
                    <a:pt x="13644" y="1223232"/>
                  </a:cubicBezTo>
                  <a:cubicBezTo>
                    <a:pt x="9923" y="1220738"/>
                    <a:pt x="7442" y="1245676"/>
                    <a:pt x="4962" y="1235701"/>
                  </a:cubicBezTo>
                  <a:lnTo>
                    <a:pt x="4962" y="1243182"/>
                  </a:lnTo>
                  <a:lnTo>
                    <a:pt x="4252" y="1234975"/>
                  </a:lnTo>
                  <a:lnTo>
                    <a:pt x="2481" y="1214503"/>
                  </a:lnTo>
                  <a:lnTo>
                    <a:pt x="4962" y="1189565"/>
                  </a:lnTo>
                  <a:cubicBezTo>
                    <a:pt x="4962" y="1190812"/>
                    <a:pt x="2481" y="1185824"/>
                    <a:pt x="2481" y="1190812"/>
                  </a:cubicBezTo>
                  <a:cubicBezTo>
                    <a:pt x="2481" y="1184577"/>
                    <a:pt x="2481" y="1179589"/>
                    <a:pt x="1241" y="1187071"/>
                  </a:cubicBezTo>
                  <a:cubicBezTo>
                    <a:pt x="7442" y="1128466"/>
                    <a:pt x="1241" y="1067366"/>
                    <a:pt x="4962" y="1010008"/>
                  </a:cubicBezTo>
                  <a:cubicBezTo>
                    <a:pt x="4962" y="1006267"/>
                    <a:pt x="3721" y="1008761"/>
                    <a:pt x="2481" y="1008761"/>
                  </a:cubicBezTo>
                  <a:cubicBezTo>
                    <a:pt x="4962" y="998786"/>
                    <a:pt x="2481" y="998786"/>
                    <a:pt x="2481" y="993798"/>
                  </a:cubicBezTo>
                  <a:lnTo>
                    <a:pt x="4962" y="977588"/>
                  </a:lnTo>
                  <a:cubicBezTo>
                    <a:pt x="3721" y="971353"/>
                    <a:pt x="2481" y="976341"/>
                    <a:pt x="2481" y="976341"/>
                  </a:cubicBezTo>
                  <a:cubicBezTo>
                    <a:pt x="2481" y="946415"/>
                    <a:pt x="4962" y="917736"/>
                    <a:pt x="2481" y="894044"/>
                  </a:cubicBezTo>
                  <a:cubicBezTo>
                    <a:pt x="3721" y="886562"/>
                    <a:pt x="4962" y="895291"/>
                    <a:pt x="4962" y="885316"/>
                  </a:cubicBezTo>
                  <a:cubicBezTo>
                    <a:pt x="2481" y="899032"/>
                    <a:pt x="4962" y="855389"/>
                    <a:pt x="2481" y="865365"/>
                  </a:cubicBezTo>
                  <a:cubicBezTo>
                    <a:pt x="4962" y="855389"/>
                    <a:pt x="2481" y="827957"/>
                    <a:pt x="7442" y="832945"/>
                  </a:cubicBezTo>
                  <a:cubicBezTo>
                    <a:pt x="7442" y="820476"/>
                    <a:pt x="4962" y="822969"/>
                    <a:pt x="4962" y="826710"/>
                  </a:cubicBezTo>
                  <a:cubicBezTo>
                    <a:pt x="4962" y="812994"/>
                    <a:pt x="4962" y="800525"/>
                    <a:pt x="3721" y="790549"/>
                  </a:cubicBezTo>
                  <a:cubicBezTo>
                    <a:pt x="4962" y="781821"/>
                    <a:pt x="2481" y="725709"/>
                    <a:pt x="6202" y="713240"/>
                  </a:cubicBezTo>
                  <a:cubicBezTo>
                    <a:pt x="3721" y="721969"/>
                    <a:pt x="4962" y="713240"/>
                    <a:pt x="3721" y="704512"/>
                  </a:cubicBezTo>
                  <a:lnTo>
                    <a:pt x="2481" y="711993"/>
                  </a:lnTo>
                  <a:lnTo>
                    <a:pt x="2481" y="693289"/>
                  </a:lnTo>
                  <a:lnTo>
                    <a:pt x="2481" y="690796"/>
                  </a:lnTo>
                  <a:cubicBezTo>
                    <a:pt x="2481" y="693289"/>
                    <a:pt x="3721" y="694536"/>
                    <a:pt x="2481" y="688302"/>
                  </a:cubicBezTo>
                  <a:cubicBezTo>
                    <a:pt x="2481" y="685808"/>
                    <a:pt x="3721" y="689549"/>
                    <a:pt x="3721" y="682067"/>
                  </a:cubicBezTo>
                  <a:lnTo>
                    <a:pt x="2492" y="661052"/>
                  </a:lnTo>
                  <a:lnTo>
                    <a:pt x="2636" y="661649"/>
                  </a:lnTo>
                  <a:cubicBezTo>
                    <a:pt x="3411" y="665234"/>
                    <a:pt x="4342" y="667104"/>
                    <a:pt x="4962" y="657129"/>
                  </a:cubicBezTo>
                  <a:cubicBezTo>
                    <a:pt x="3721" y="657129"/>
                    <a:pt x="1241" y="644659"/>
                    <a:pt x="2481" y="639672"/>
                  </a:cubicBezTo>
                  <a:cubicBezTo>
                    <a:pt x="2481" y="649647"/>
                    <a:pt x="3721" y="648400"/>
                    <a:pt x="4962" y="644659"/>
                  </a:cubicBezTo>
                  <a:lnTo>
                    <a:pt x="4962" y="629696"/>
                  </a:lnTo>
                  <a:lnTo>
                    <a:pt x="2481" y="634684"/>
                  </a:lnTo>
                  <a:cubicBezTo>
                    <a:pt x="2481" y="592289"/>
                    <a:pt x="3721" y="549893"/>
                    <a:pt x="3721" y="503757"/>
                  </a:cubicBezTo>
                  <a:cubicBezTo>
                    <a:pt x="6202" y="505004"/>
                    <a:pt x="3721" y="472584"/>
                    <a:pt x="7442" y="477572"/>
                  </a:cubicBezTo>
                  <a:lnTo>
                    <a:pt x="7442" y="478819"/>
                  </a:lnTo>
                  <a:cubicBezTo>
                    <a:pt x="7442" y="490041"/>
                    <a:pt x="8683" y="475078"/>
                    <a:pt x="8683" y="466349"/>
                  </a:cubicBezTo>
                  <a:cubicBezTo>
                    <a:pt x="7442" y="476325"/>
                    <a:pt x="6202" y="448893"/>
                    <a:pt x="4962" y="472584"/>
                  </a:cubicBezTo>
                  <a:lnTo>
                    <a:pt x="3721" y="455127"/>
                  </a:lnTo>
                  <a:cubicBezTo>
                    <a:pt x="-1240" y="445152"/>
                    <a:pt x="4962" y="407744"/>
                    <a:pt x="2481" y="381559"/>
                  </a:cubicBezTo>
                  <a:cubicBezTo>
                    <a:pt x="2481" y="382806"/>
                    <a:pt x="2481" y="384053"/>
                    <a:pt x="2481" y="384053"/>
                  </a:cubicBezTo>
                  <a:cubicBezTo>
                    <a:pt x="1241" y="360361"/>
                    <a:pt x="4962" y="331682"/>
                    <a:pt x="3721" y="325447"/>
                  </a:cubicBezTo>
                  <a:lnTo>
                    <a:pt x="4962" y="322953"/>
                  </a:lnTo>
                  <a:cubicBezTo>
                    <a:pt x="2481" y="303003"/>
                    <a:pt x="2481" y="300509"/>
                    <a:pt x="3721" y="276817"/>
                  </a:cubicBezTo>
                  <a:cubicBezTo>
                    <a:pt x="3721" y="276817"/>
                    <a:pt x="4962" y="280558"/>
                    <a:pt x="4962" y="276817"/>
                  </a:cubicBezTo>
                  <a:cubicBezTo>
                    <a:pt x="3721" y="270583"/>
                    <a:pt x="2481" y="264348"/>
                    <a:pt x="2481" y="248138"/>
                  </a:cubicBezTo>
                  <a:lnTo>
                    <a:pt x="2481" y="223199"/>
                  </a:lnTo>
                  <a:cubicBezTo>
                    <a:pt x="7442" y="223199"/>
                    <a:pt x="0" y="178310"/>
                    <a:pt x="4962" y="170828"/>
                  </a:cubicBezTo>
                  <a:cubicBezTo>
                    <a:pt x="3721" y="165841"/>
                    <a:pt x="3721" y="147137"/>
                    <a:pt x="2481" y="138408"/>
                  </a:cubicBezTo>
                  <a:cubicBezTo>
                    <a:pt x="2481" y="138408"/>
                    <a:pt x="2481" y="137161"/>
                    <a:pt x="3721" y="137161"/>
                  </a:cubicBezTo>
                  <a:cubicBezTo>
                    <a:pt x="1241" y="127186"/>
                    <a:pt x="4962" y="107235"/>
                    <a:pt x="3721" y="97260"/>
                  </a:cubicBezTo>
                  <a:cubicBezTo>
                    <a:pt x="2481" y="89778"/>
                    <a:pt x="2481" y="92272"/>
                    <a:pt x="1241" y="96013"/>
                  </a:cubicBezTo>
                  <a:cubicBezTo>
                    <a:pt x="3721" y="82297"/>
                    <a:pt x="0" y="56111"/>
                    <a:pt x="0" y="51124"/>
                  </a:cubicBezTo>
                  <a:cubicBezTo>
                    <a:pt x="1241" y="41148"/>
                    <a:pt x="2481" y="47383"/>
                    <a:pt x="2481" y="44889"/>
                  </a:cubicBezTo>
                  <a:cubicBezTo>
                    <a:pt x="2481" y="36784"/>
                    <a:pt x="1861" y="37407"/>
                    <a:pt x="1396" y="37563"/>
                  </a:cubicBezTo>
                  <a:lnTo>
                    <a:pt x="1312" y="32064"/>
                  </a:lnTo>
                  <a:lnTo>
                    <a:pt x="3721" y="19951"/>
                  </a:lnTo>
                  <a:cubicBezTo>
                    <a:pt x="4962" y="13716"/>
                    <a:pt x="6202" y="7481"/>
                    <a:pt x="6202" y="2494"/>
                  </a:cubicBezTo>
                  <a:cubicBezTo>
                    <a:pt x="7442" y="2494"/>
                    <a:pt x="8683" y="2494"/>
                    <a:pt x="11164" y="2494"/>
                  </a:cubicBezTo>
                  <a:lnTo>
                    <a:pt x="6202" y="1247"/>
                  </a:lnTo>
                  <a:lnTo>
                    <a:pt x="19846" y="1247"/>
                  </a:lnTo>
                  <a:cubicBezTo>
                    <a:pt x="24807" y="1247"/>
                    <a:pt x="27288" y="2494"/>
                    <a:pt x="31009" y="2494"/>
                  </a:cubicBezTo>
                  <a:cubicBezTo>
                    <a:pt x="37211" y="3741"/>
                    <a:pt x="43413" y="3741"/>
                    <a:pt x="43413" y="2494"/>
                  </a:cubicBezTo>
                  <a:lnTo>
                    <a:pt x="42172" y="1247"/>
                  </a:lnTo>
                  <a:cubicBezTo>
                    <a:pt x="66980" y="2494"/>
                    <a:pt x="52095" y="0"/>
                    <a:pt x="78143" y="1247"/>
                  </a:cubicBezTo>
                  <a:lnTo>
                    <a:pt x="78143" y="2494"/>
                  </a:lnTo>
                  <a:cubicBezTo>
                    <a:pt x="88066" y="1247"/>
                    <a:pt x="94267" y="3741"/>
                    <a:pt x="99229" y="1247"/>
                  </a:cubicBezTo>
                  <a:lnTo>
                    <a:pt x="109772" y="1247"/>
                  </a:lnTo>
                  <a:cubicBezTo>
                    <a:pt x="113493" y="1247"/>
                    <a:pt x="117214" y="1247"/>
                    <a:pt x="124036" y="1247"/>
                  </a:cubicBezTo>
                  <a:cubicBezTo>
                    <a:pt x="126517" y="1247"/>
                    <a:pt x="132718" y="0"/>
                    <a:pt x="135199" y="1247"/>
                  </a:cubicBezTo>
                  <a:cubicBezTo>
                    <a:pt x="135199" y="0"/>
                    <a:pt x="142641" y="0"/>
                    <a:pt x="15132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5" name="Freeform 144">
              <a:extLst>
                <a:ext uri="{FF2B5EF4-FFF2-40B4-BE49-F238E27FC236}">
                  <a16:creationId xmlns:a16="http://schemas.microsoft.com/office/drawing/2014/main" id="{6840F20C-9BE0-8244-902C-A34A598C4462}"/>
                </a:ext>
              </a:extLst>
            </p:cNvPr>
            <p:cNvSpPr>
              <a:spLocks noChangeArrowheads="1"/>
            </p:cNvSpPr>
            <p:nvPr/>
          </p:nvSpPr>
          <p:spPr bwMode="auto">
            <a:xfrm>
              <a:off x="13118180" y="5116707"/>
              <a:ext cx="145451" cy="833844"/>
            </a:xfrm>
            <a:custGeom>
              <a:avLst/>
              <a:gdLst>
                <a:gd name="connsiteX0" fmla="*/ 8121 w 145451"/>
                <a:gd name="connsiteY0" fmla="*/ 829448 h 833844"/>
                <a:gd name="connsiteX1" fmla="*/ 8121 w 145451"/>
                <a:gd name="connsiteY1" fmla="*/ 833844 h 833844"/>
                <a:gd name="connsiteX2" fmla="*/ 4458 w 145451"/>
                <a:gd name="connsiteY2" fmla="*/ 830547 h 833844"/>
                <a:gd name="connsiteX3" fmla="*/ 136291 w 145451"/>
                <a:gd name="connsiteY3" fmla="*/ 780016 h 833844"/>
                <a:gd name="connsiteX4" fmla="*/ 139038 w 145451"/>
                <a:gd name="connsiteY4" fmla="*/ 783677 h 833844"/>
                <a:gd name="connsiteX5" fmla="*/ 139038 w 145451"/>
                <a:gd name="connsiteY5" fmla="*/ 784592 h 833844"/>
                <a:gd name="connsiteX6" fmla="*/ 132634 w 145451"/>
                <a:gd name="connsiteY6" fmla="*/ 747057 h 833844"/>
                <a:gd name="connsiteX7" fmla="*/ 132634 w 145451"/>
                <a:gd name="connsiteY7" fmla="*/ 755247 h 833844"/>
                <a:gd name="connsiteX8" fmla="*/ 133550 w 145451"/>
                <a:gd name="connsiteY8" fmla="*/ 747057 h 833844"/>
                <a:gd name="connsiteX9" fmla="*/ 134922 w 145451"/>
                <a:gd name="connsiteY9" fmla="*/ 773273 h 833844"/>
                <a:gd name="connsiteX10" fmla="*/ 132177 w 145451"/>
                <a:gd name="connsiteY10" fmla="*/ 769528 h 833844"/>
                <a:gd name="connsiteX11" fmla="*/ 133550 w 145451"/>
                <a:gd name="connsiteY11" fmla="*/ 768279 h 833844"/>
                <a:gd name="connsiteX12" fmla="*/ 132520 w 145451"/>
                <a:gd name="connsiteY12" fmla="*/ 756264 h 833844"/>
                <a:gd name="connsiteX13" fmla="*/ 132527 w 145451"/>
                <a:gd name="connsiteY13" fmla="*/ 756200 h 833844"/>
                <a:gd name="connsiteX14" fmla="*/ 130804 w 145451"/>
                <a:gd name="connsiteY14" fmla="*/ 751766 h 833844"/>
                <a:gd name="connsiteX15" fmla="*/ 144536 w 145451"/>
                <a:gd name="connsiteY15" fmla="*/ 724473 h 833844"/>
                <a:gd name="connsiteX16" fmla="*/ 144536 w 145451"/>
                <a:gd name="connsiteY16" fmla="*/ 729356 h 833844"/>
                <a:gd name="connsiteX17" fmla="*/ 141790 w 145451"/>
                <a:gd name="connsiteY17" fmla="*/ 729356 h 833844"/>
                <a:gd name="connsiteX18" fmla="*/ 142337 w 145451"/>
                <a:gd name="connsiteY18" fmla="*/ 728382 h 833844"/>
                <a:gd name="connsiteX19" fmla="*/ 138646 w 145451"/>
                <a:gd name="connsiteY19" fmla="*/ 709910 h 833844"/>
                <a:gd name="connsiteX20" fmla="*/ 139954 w 145451"/>
                <a:gd name="connsiteY20" fmla="*/ 710433 h 833844"/>
                <a:gd name="connsiteX21" fmla="*/ 139954 w 145451"/>
                <a:gd name="connsiteY21" fmla="*/ 713180 h 833844"/>
                <a:gd name="connsiteX22" fmla="*/ 141790 w 145451"/>
                <a:gd name="connsiteY22" fmla="*/ 707996 h 833844"/>
                <a:gd name="connsiteX23" fmla="*/ 145451 w 145451"/>
                <a:gd name="connsiteY23" fmla="*/ 709217 h 833844"/>
                <a:gd name="connsiteX24" fmla="*/ 143620 w 145451"/>
                <a:gd name="connsiteY24" fmla="*/ 712879 h 833844"/>
                <a:gd name="connsiteX25" fmla="*/ 136291 w 145451"/>
                <a:gd name="connsiteY25" fmla="*/ 703113 h 833844"/>
                <a:gd name="connsiteX26" fmla="*/ 137915 w 145451"/>
                <a:gd name="connsiteY26" fmla="*/ 709017 h 833844"/>
                <a:gd name="connsiteX27" fmla="*/ 138123 w 145451"/>
                <a:gd name="connsiteY27" fmla="*/ 708601 h 833844"/>
                <a:gd name="connsiteX28" fmla="*/ 138646 w 145451"/>
                <a:gd name="connsiteY28" fmla="*/ 709910 h 833844"/>
                <a:gd name="connsiteX29" fmla="*/ 138100 w 145451"/>
                <a:gd name="connsiteY29" fmla="*/ 709691 h 833844"/>
                <a:gd name="connsiteX30" fmla="*/ 139038 w 145451"/>
                <a:gd name="connsiteY30" fmla="*/ 713101 h 833844"/>
                <a:gd name="connsiteX31" fmla="*/ 137982 w 145451"/>
                <a:gd name="connsiteY31" fmla="*/ 709644 h 833844"/>
                <a:gd name="connsiteX32" fmla="*/ 137665 w 145451"/>
                <a:gd name="connsiteY32" fmla="*/ 709517 h 833844"/>
                <a:gd name="connsiteX33" fmla="*/ 137837 w 145451"/>
                <a:gd name="connsiteY33" fmla="*/ 709172 h 833844"/>
                <a:gd name="connsiteX34" fmla="*/ 136291 w 145451"/>
                <a:gd name="connsiteY34" fmla="*/ 704112 h 833844"/>
                <a:gd name="connsiteX35" fmla="*/ 132177 w 145451"/>
                <a:gd name="connsiteY35" fmla="*/ 677015 h 833844"/>
                <a:gd name="connsiteX36" fmla="*/ 132177 w 145451"/>
                <a:gd name="connsiteY36" fmla="*/ 678389 h 833844"/>
                <a:gd name="connsiteX37" fmla="*/ 130804 w 145451"/>
                <a:gd name="connsiteY37" fmla="*/ 678389 h 833844"/>
                <a:gd name="connsiteX38" fmla="*/ 132177 w 145451"/>
                <a:gd name="connsiteY38" fmla="*/ 677015 h 833844"/>
                <a:gd name="connsiteX39" fmla="*/ 145451 w 145451"/>
                <a:gd name="connsiteY39" fmla="*/ 676559 h 833844"/>
                <a:gd name="connsiteX40" fmla="*/ 141790 w 145451"/>
                <a:gd name="connsiteY40" fmla="*/ 680222 h 833844"/>
                <a:gd name="connsiteX41" fmla="*/ 141790 w 145451"/>
                <a:gd name="connsiteY41" fmla="*/ 677475 h 833844"/>
                <a:gd name="connsiteX42" fmla="*/ 145451 w 145451"/>
                <a:gd name="connsiteY42" fmla="*/ 676559 h 833844"/>
                <a:gd name="connsiteX43" fmla="*/ 134922 w 145451"/>
                <a:gd name="connsiteY43" fmla="*/ 666029 h 833844"/>
                <a:gd name="connsiteX44" fmla="*/ 132177 w 145451"/>
                <a:gd name="connsiteY44" fmla="*/ 677015 h 833844"/>
                <a:gd name="connsiteX45" fmla="*/ 130804 w 145451"/>
                <a:gd name="connsiteY45" fmla="*/ 672896 h 833844"/>
                <a:gd name="connsiteX46" fmla="*/ 134922 w 145451"/>
                <a:gd name="connsiteY46" fmla="*/ 666029 h 833844"/>
                <a:gd name="connsiteX47" fmla="*/ 139038 w 145451"/>
                <a:gd name="connsiteY47" fmla="*/ 653670 h 833844"/>
                <a:gd name="connsiteX48" fmla="*/ 136291 w 145451"/>
                <a:gd name="connsiteY48" fmla="*/ 658066 h 833844"/>
                <a:gd name="connsiteX49" fmla="*/ 136291 w 145451"/>
                <a:gd name="connsiteY49" fmla="*/ 655868 h 833844"/>
                <a:gd name="connsiteX50" fmla="*/ 141790 w 145451"/>
                <a:gd name="connsiteY50" fmla="*/ 648183 h 833844"/>
                <a:gd name="connsiteX51" fmla="*/ 144536 w 145451"/>
                <a:gd name="connsiteY51" fmla="*/ 650929 h 833844"/>
                <a:gd name="connsiteX52" fmla="*/ 144536 w 145451"/>
                <a:gd name="connsiteY52" fmla="*/ 652759 h 833844"/>
                <a:gd name="connsiteX53" fmla="*/ 136291 w 145451"/>
                <a:gd name="connsiteY53" fmla="*/ 637196 h 833844"/>
                <a:gd name="connsiteX54" fmla="*/ 139038 w 145451"/>
                <a:gd name="connsiteY54" fmla="*/ 641314 h 833844"/>
                <a:gd name="connsiteX55" fmla="*/ 136291 w 145451"/>
                <a:gd name="connsiteY55" fmla="*/ 641314 h 833844"/>
                <a:gd name="connsiteX56" fmla="*/ 136291 w 145451"/>
                <a:gd name="connsiteY56" fmla="*/ 637196 h 833844"/>
                <a:gd name="connsiteX57" fmla="*/ 133550 w 145451"/>
                <a:gd name="connsiteY57" fmla="*/ 631702 h 833844"/>
                <a:gd name="connsiteX58" fmla="*/ 133550 w 145451"/>
                <a:gd name="connsiteY58" fmla="*/ 637195 h 833844"/>
                <a:gd name="connsiteX59" fmla="*/ 130804 w 145451"/>
                <a:gd name="connsiteY59" fmla="*/ 637195 h 833844"/>
                <a:gd name="connsiteX60" fmla="*/ 143620 w 145451"/>
                <a:gd name="connsiteY60" fmla="*/ 620716 h 833844"/>
                <a:gd name="connsiteX61" fmla="*/ 145451 w 145451"/>
                <a:gd name="connsiteY61" fmla="*/ 632126 h 833844"/>
                <a:gd name="connsiteX62" fmla="*/ 141790 w 145451"/>
                <a:gd name="connsiteY62" fmla="*/ 633394 h 833844"/>
                <a:gd name="connsiteX63" fmla="*/ 143620 w 145451"/>
                <a:gd name="connsiteY63" fmla="*/ 620716 h 833844"/>
                <a:gd name="connsiteX64" fmla="*/ 136291 w 145451"/>
                <a:gd name="connsiteY64" fmla="*/ 620716 h 833844"/>
                <a:gd name="connsiteX65" fmla="*/ 139038 w 145451"/>
                <a:gd name="connsiteY65" fmla="*/ 631702 h 833844"/>
                <a:gd name="connsiteX66" fmla="*/ 139038 w 145451"/>
                <a:gd name="connsiteY66" fmla="*/ 631704 h 833844"/>
                <a:gd name="connsiteX67" fmla="*/ 139038 w 145451"/>
                <a:gd name="connsiteY67" fmla="*/ 641119 h 833844"/>
                <a:gd name="connsiteX68" fmla="*/ 136291 w 145451"/>
                <a:gd name="connsiteY68" fmla="*/ 633272 h 833844"/>
                <a:gd name="connsiteX69" fmla="*/ 139017 w 145451"/>
                <a:gd name="connsiteY69" fmla="*/ 631714 h 833844"/>
                <a:gd name="connsiteX70" fmla="*/ 136291 w 145451"/>
                <a:gd name="connsiteY70" fmla="*/ 633077 h 833844"/>
                <a:gd name="connsiteX71" fmla="*/ 136291 w 145451"/>
                <a:gd name="connsiteY71" fmla="*/ 620716 h 833844"/>
                <a:gd name="connsiteX72" fmla="*/ 136291 w 145451"/>
                <a:gd name="connsiteY72" fmla="*/ 606064 h 833844"/>
                <a:gd name="connsiteX73" fmla="*/ 139588 w 145451"/>
                <a:gd name="connsiteY73" fmla="*/ 609726 h 833844"/>
                <a:gd name="connsiteX74" fmla="*/ 138489 w 145451"/>
                <a:gd name="connsiteY74" fmla="*/ 615830 h 833844"/>
                <a:gd name="connsiteX75" fmla="*/ 136291 w 145451"/>
                <a:gd name="connsiteY75" fmla="*/ 606064 h 833844"/>
                <a:gd name="connsiteX76" fmla="*/ 139588 w 145451"/>
                <a:gd name="connsiteY76" fmla="*/ 598740 h 833844"/>
                <a:gd name="connsiteX77" fmla="*/ 140687 w 145451"/>
                <a:gd name="connsiteY77" fmla="*/ 610947 h 833844"/>
                <a:gd name="connsiteX78" fmla="*/ 139588 w 145451"/>
                <a:gd name="connsiteY78" fmla="*/ 617050 h 833844"/>
                <a:gd name="connsiteX79" fmla="*/ 139588 w 145451"/>
                <a:gd name="connsiteY79" fmla="*/ 610947 h 833844"/>
                <a:gd name="connsiteX80" fmla="*/ 139588 w 145451"/>
                <a:gd name="connsiteY80" fmla="*/ 609726 h 833844"/>
                <a:gd name="connsiteX81" fmla="*/ 139588 w 145451"/>
                <a:gd name="connsiteY81" fmla="*/ 598740 h 833844"/>
                <a:gd name="connsiteX82" fmla="*/ 130804 w 145451"/>
                <a:gd name="connsiteY82" fmla="*/ 595998 h 833844"/>
                <a:gd name="connsiteX83" fmla="*/ 133550 w 145451"/>
                <a:gd name="connsiteY83" fmla="*/ 597828 h 833844"/>
                <a:gd name="connsiteX84" fmla="*/ 130804 w 145451"/>
                <a:gd name="connsiteY84" fmla="*/ 597828 h 833844"/>
                <a:gd name="connsiteX85" fmla="*/ 130804 w 145451"/>
                <a:gd name="connsiteY85" fmla="*/ 595998 h 833844"/>
                <a:gd name="connsiteX86" fmla="*/ 136291 w 145451"/>
                <a:gd name="connsiteY86" fmla="*/ 587757 h 833844"/>
                <a:gd name="connsiteX87" fmla="*/ 139038 w 145451"/>
                <a:gd name="connsiteY87" fmla="*/ 592828 h 833844"/>
                <a:gd name="connsiteX88" fmla="*/ 136291 w 145451"/>
                <a:gd name="connsiteY88" fmla="*/ 602970 h 833844"/>
                <a:gd name="connsiteX89" fmla="*/ 136291 w 145451"/>
                <a:gd name="connsiteY89" fmla="*/ 601703 h 833844"/>
                <a:gd name="connsiteX90" fmla="*/ 136291 w 145451"/>
                <a:gd name="connsiteY90" fmla="*/ 600435 h 833844"/>
                <a:gd name="connsiteX91" fmla="*/ 130804 w 145451"/>
                <a:gd name="connsiteY91" fmla="*/ 566927 h 833844"/>
                <a:gd name="connsiteX92" fmla="*/ 136297 w 145451"/>
                <a:gd name="connsiteY92" fmla="*/ 576082 h 833844"/>
                <a:gd name="connsiteX93" fmla="*/ 136297 w 145451"/>
                <a:gd name="connsiteY93" fmla="*/ 576776 h 833844"/>
                <a:gd name="connsiteX94" fmla="*/ 137651 w 145451"/>
                <a:gd name="connsiteY94" fmla="*/ 578468 h 833844"/>
                <a:gd name="connsiteX95" fmla="*/ 137670 w 145451"/>
                <a:gd name="connsiteY95" fmla="*/ 578371 h 833844"/>
                <a:gd name="connsiteX96" fmla="*/ 137815 w 145451"/>
                <a:gd name="connsiteY96" fmla="*/ 578673 h 833844"/>
                <a:gd name="connsiteX97" fmla="*/ 139954 w 145451"/>
                <a:gd name="connsiteY97" fmla="*/ 581347 h 833844"/>
                <a:gd name="connsiteX98" fmla="*/ 138308 w 145451"/>
                <a:gd name="connsiteY98" fmla="*/ 579701 h 833844"/>
                <a:gd name="connsiteX99" fmla="*/ 140417 w 145451"/>
                <a:gd name="connsiteY99" fmla="*/ 584094 h 833844"/>
                <a:gd name="connsiteX100" fmla="*/ 136297 w 145451"/>
                <a:gd name="connsiteY100" fmla="*/ 585238 h 833844"/>
                <a:gd name="connsiteX101" fmla="*/ 137598 w 145451"/>
                <a:gd name="connsiteY101" fmla="*/ 578729 h 833844"/>
                <a:gd name="connsiteX102" fmla="*/ 136297 w 145451"/>
                <a:gd name="connsiteY102" fmla="*/ 576777 h 833844"/>
                <a:gd name="connsiteX103" fmla="*/ 136297 w 145451"/>
                <a:gd name="connsiteY103" fmla="*/ 585238 h 833844"/>
                <a:gd name="connsiteX104" fmla="*/ 132177 w 145451"/>
                <a:gd name="connsiteY104" fmla="*/ 586382 h 833844"/>
                <a:gd name="connsiteX105" fmla="*/ 130804 w 145451"/>
                <a:gd name="connsiteY105" fmla="*/ 573793 h 833844"/>
                <a:gd name="connsiteX106" fmla="*/ 132177 w 145451"/>
                <a:gd name="connsiteY106" fmla="*/ 573793 h 833844"/>
                <a:gd name="connsiteX107" fmla="*/ 136291 w 145451"/>
                <a:gd name="connsiteY107" fmla="*/ 560294 h 833844"/>
                <a:gd name="connsiteX108" fmla="*/ 136291 w 145451"/>
                <a:gd name="connsiteY108" fmla="*/ 563589 h 833844"/>
                <a:gd name="connsiteX109" fmla="*/ 136291 w 145451"/>
                <a:gd name="connsiteY109" fmla="*/ 560294 h 833844"/>
                <a:gd name="connsiteX110" fmla="*/ 138352 w 145451"/>
                <a:gd name="connsiteY110" fmla="*/ 503054 h 833844"/>
                <a:gd name="connsiteX111" fmla="*/ 138489 w 145451"/>
                <a:gd name="connsiteY111" fmla="*/ 507320 h 833844"/>
                <a:gd name="connsiteX112" fmla="*/ 137390 w 145451"/>
                <a:gd name="connsiteY112" fmla="*/ 504967 h 833844"/>
                <a:gd name="connsiteX113" fmla="*/ 138352 w 145451"/>
                <a:gd name="connsiteY113" fmla="*/ 503054 h 833844"/>
                <a:gd name="connsiteX114" fmla="*/ 134402 w 145451"/>
                <a:gd name="connsiteY114" fmla="*/ 488938 h 833844"/>
                <a:gd name="connsiteX115" fmla="*/ 134402 w 145451"/>
                <a:gd name="connsiteY115" fmla="*/ 493927 h 833844"/>
                <a:gd name="connsiteX116" fmla="*/ 135633 w 145451"/>
                <a:gd name="connsiteY116" fmla="*/ 495174 h 833844"/>
                <a:gd name="connsiteX117" fmla="*/ 134402 w 145451"/>
                <a:gd name="connsiteY117" fmla="*/ 488938 h 833844"/>
                <a:gd name="connsiteX118" fmla="*/ 125305 w 145451"/>
                <a:gd name="connsiteY118" fmla="*/ 461419 h 833844"/>
                <a:gd name="connsiteX119" fmla="*/ 128968 w 145451"/>
                <a:gd name="connsiteY119" fmla="*/ 461419 h 833844"/>
                <a:gd name="connsiteX120" fmla="*/ 127137 w 145451"/>
                <a:gd name="connsiteY120" fmla="*/ 465537 h 833844"/>
                <a:gd name="connsiteX121" fmla="*/ 123321 w 145451"/>
                <a:gd name="connsiteY121" fmla="*/ 422832 h 833844"/>
                <a:gd name="connsiteX122" fmla="*/ 125783 w 145451"/>
                <a:gd name="connsiteY122" fmla="*/ 425326 h 833844"/>
                <a:gd name="connsiteX123" fmla="*/ 125783 w 145451"/>
                <a:gd name="connsiteY123" fmla="*/ 439046 h 833844"/>
                <a:gd name="connsiteX124" fmla="*/ 123321 w 145451"/>
                <a:gd name="connsiteY124" fmla="*/ 422832 h 833844"/>
                <a:gd name="connsiteX125" fmla="*/ 119817 w 145451"/>
                <a:gd name="connsiteY125" fmla="*/ 220989 h 833844"/>
                <a:gd name="connsiteX126" fmla="*/ 123478 w 145451"/>
                <a:gd name="connsiteY126" fmla="*/ 227326 h 833844"/>
                <a:gd name="connsiteX127" fmla="*/ 121647 w 145451"/>
                <a:gd name="connsiteY127" fmla="*/ 232396 h 833844"/>
                <a:gd name="connsiteX128" fmla="*/ 119817 w 145451"/>
                <a:gd name="connsiteY128" fmla="*/ 220989 h 833844"/>
                <a:gd name="connsiteX129" fmla="*/ 143620 w 145451"/>
                <a:gd name="connsiteY129" fmla="*/ 219725 h 833844"/>
                <a:gd name="connsiteX130" fmla="*/ 141790 w 145451"/>
                <a:gd name="connsiteY130" fmla="*/ 229491 h 833844"/>
                <a:gd name="connsiteX131" fmla="*/ 141790 w 145451"/>
                <a:gd name="connsiteY131" fmla="*/ 220946 h 833844"/>
                <a:gd name="connsiteX132" fmla="*/ 20943 w 145451"/>
                <a:gd name="connsiteY132" fmla="*/ 214227 h 833844"/>
                <a:gd name="connsiteX133" fmla="*/ 23688 w 145451"/>
                <a:gd name="connsiteY133" fmla="*/ 216975 h 833844"/>
                <a:gd name="connsiteX134" fmla="*/ 20943 w 145451"/>
                <a:gd name="connsiteY134" fmla="*/ 216975 h 833844"/>
                <a:gd name="connsiteX135" fmla="*/ 24604 w 145451"/>
                <a:gd name="connsiteY135" fmla="*/ 159300 h 833844"/>
                <a:gd name="connsiteX136" fmla="*/ 24604 w 145451"/>
                <a:gd name="connsiteY136" fmla="*/ 168913 h 833844"/>
                <a:gd name="connsiteX137" fmla="*/ 24604 w 145451"/>
                <a:gd name="connsiteY137" fmla="*/ 159300 h 833844"/>
                <a:gd name="connsiteX138" fmla="*/ 122090 w 145451"/>
                <a:gd name="connsiteY138" fmla="*/ 157158 h 833844"/>
                <a:gd name="connsiteX139" fmla="*/ 131939 w 145451"/>
                <a:gd name="connsiteY139" fmla="*/ 162148 h 833844"/>
                <a:gd name="connsiteX140" fmla="*/ 134402 w 145451"/>
                <a:gd name="connsiteY140" fmla="*/ 172126 h 833844"/>
                <a:gd name="connsiteX141" fmla="*/ 131939 w 145451"/>
                <a:gd name="connsiteY141" fmla="*/ 173374 h 833844"/>
                <a:gd name="connsiteX142" fmla="*/ 131939 w 145451"/>
                <a:gd name="connsiteY142" fmla="*/ 184599 h 833844"/>
                <a:gd name="connsiteX143" fmla="*/ 134402 w 145451"/>
                <a:gd name="connsiteY143" fmla="*/ 204556 h 833844"/>
                <a:gd name="connsiteX144" fmla="*/ 133171 w 145451"/>
                <a:gd name="connsiteY144" fmla="*/ 218276 h 833844"/>
                <a:gd name="connsiteX145" fmla="*/ 134402 w 145451"/>
                <a:gd name="connsiteY145" fmla="*/ 223265 h 833844"/>
                <a:gd name="connsiteX146" fmla="*/ 136864 w 145451"/>
                <a:gd name="connsiteY146" fmla="*/ 223265 h 833844"/>
                <a:gd name="connsiteX147" fmla="*/ 136864 w 145451"/>
                <a:gd name="connsiteY147" fmla="*/ 224512 h 833844"/>
                <a:gd name="connsiteX148" fmla="*/ 134402 w 145451"/>
                <a:gd name="connsiteY148" fmla="*/ 227007 h 833844"/>
                <a:gd name="connsiteX149" fmla="*/ 135633 w 145451"/>
                <a:gd name="connsiteY149" fmla="*/ 235738 h 833844"/>
                <a:gd name="connsiteX150" fmla="*/ 136864 w 145451"/>
                <a:gd name="connsiteY150" fmla="*/ 233244 h 833844"/>
                <a:gd name="connsiteX151" fmla="*/ 135633 w 145451"/>
                <a:gd name="connsiteY151" fmla="*/ 236985 h 833844"/>
                <a:gd name="connsiteX152" fmla="*/ 135633 w 145451"/>
                <a:gd name="connsiteY152" fmla="*/ 238233 h 833844"/>
                <a:gd name="connsiteX153" fmla="*/ 134402 w 145451"/>
                <a:gd name="connsiteY153" fmla="*/ 236985 h 833844"/>
                <a:gd name="connsiteX154" fmla="*/ 134402 w 145451"/>
                <a:gd name="connsiteY154" fmla="*/ 245716 h 833844"/>
                <a:gd name="connsiteX155" fmla="*/ 134402 w 145451"/>
                <a:gd name="connsiteY155" fmla="*/ 288124 h 833844"/>
                <a:gd name="connsiteX156" fmla="*/ 134402 w 145451"/>
                <a:gd name="connsiteY156" fmla="*/ 313070 h 833844"/>
                <a:gd name="connsiteX157" fmla="*/ 135633 w 145451"/>
                <a:gd name="connsiteY157" fmla="*/ 311823 h 833844"/>
                <a:gd name="connsiteX158" fmla="*/ 136864 w 145451"/>
                <a:gd name="connsiteY158" fmla="*/ 334274 h 833844"/>
                <a:gd name="connsiteX159" fmla="*/ 138095 w 145451"/>
                <a:gd name="connsiteY159" fmla="*/ 335521 h 833844"/>
                <a:gd name="connsiteX160" fmla="*/ 136864 w 145451"/>
                <a:gd name="connsiteY160" fmla="*/ 372940 h 833844"/>
                <a:gd name="connsiteX161" fmla="*/ 136864 w 145451"/>
                <a:gd name="connsiteY161" fmla="*/ 392897 h 833844"/>
                <a:gd name="connsiteX162" fmla="*/ 135633 w 145451"/>
                <a:gd name="connsiteY162" fmla="*/ 394144 h 833844"/>
                <a:gd name="connsiteX163" fmla="*/ 136864 w 145451"/>
                <a:gd name="connsiteY163" fmla="*/ 411606 h 833844"/>
                <a:gd name="connsiteX164" fmla="*/ 135633 w 145451"/>
                <a:gd name="connsiteY164" fmla="*/ 454014 h 833844"/>
                <a:gd name="connsiteX165" fmla="*/ 136864 w 145451"/>
                <a:gd name="connsiteY165" fmla="*/ 467734 h 833844"/>
                <a:gd name="connsiteX166" fmla="*/ 136864 w 145451"/>
                <a:gd name="connsiteY166" fmla="*/ 473971 h 833844"/>
                <a:gd name="connsiteX167" fmla="*/ 136864 w 145451"/>
                <a:gd name="connsiteY167" fmla="*/ 490185 h 833844"/>
                <a:gd name="connsiteX168" fmla="*/ 136864 w 145451"/>
                <a:gd name="connsiteY168" fmla="*/ 498916 h 833844"/>
                <a:gd name="connsiteX169" fmla="*/ 133171 w 145451"/>
                <a:gd name="connsiteY169" fmla="*/ 500164 h 833844"/>
                <a:gd name="connsiteX170" fmla="*/ 134402 w 145451"/>
                <a:gd name="connsiteY170" fmla="*/ 506400 h 833844"/>
                <a:gd name="connsiteX171" fmla="*/ 133171 w 145451"/>
                <a:gd name="connsiteY171" fmla="*/ 506400 h 833844"/>
                <a:gd name="connsiteX172" fmla="*/ 134402 w 145451"/>
                <a:gd name="connsiteY172" fmla="*/ 523862 h 833844"/>
                <a:gd name="connsiteX173" fmla="*/ 136864 w 145451"/>
                <a:gd name="connsiteY173" fmla="*/ 521368 h 833844"/>
                <a:gd name="connsiteX174" fmla="*/ 136864 w 145451"/>
                <a:gd name="connsiteY174" fmla="*/ 522615 h 833844"/>
                <a:gd name="connsiteX175" fmla="*/ 138095 w 145451"/>
                <a:gd name="connsiteY175" fmla="*/ 526357 h 833844"/>
                <a:gd name="connsiteX176" fmla="*/ 134402 w 145451"/>
                <a:gd name="connsiteY176" fmla="*/ 545066 h 833844"/>
                <a:gd name="connsiteX177" fmla="*/ 135633 w 145451"/>
                <a:gd name="connsiteY177" fmla="*/ 549899 h 833844"/>
                <a:gd name="connsiteX178" fmla="*/ 136678 w 145451"/>
                <a:gd name="connsiteY178" fmla="*/ 556386 h 833844"/>
                <a:gd name="connsiteX179" fmla="*/ 139038 w 145451"/>
                <a:gd name="connsiteY179" fmla="*/ 549308 h 833844"/>
                <a:gd name="connsiteX180" fmla="*/ 136800 w 145451"/>
                <a:gd name="connsiteY180" fmla="*/ 557141 h 833844"/>
                <a:gd name="connsiteX181" fmla="*/ 136864 w 145451"/>
                <a:gd name="connsiteY181" fmla="*/ 557539 h 833844"/>
                <a:gd name="connsiteX182" fmla="*/ 134402 w 145451"/>
                <a:gd name="connsiteY182" fmla="*/ 565023 h 833844"/>
                <a:gd name="connsiteX183" fmla="*/ 133550 w 145451"/>
                <a:gd name="connsiteY183" fmla="*/ 549484 h 833844"/>
                <a:gd name="connsiteX184" fmla="*/ 133550 w 145451"/>
                <a:gd name="connsiteY184" fmla="*/ 552054 h 833844"/>
                <a:gd name="connsiteX185" fmla="*/ 130804 w 145451"/>
                <a:gd name="connsiteY185" fmla="*/ 553426 h 833844"/>
                <a:gd name="connsiteX186" fmla="*/ 133541 w 145451"/>
                <a:gd name="connsiteY186" fmla="*/ 549322 h 833844"/>
                <a:gd name="connsiteX187" fmla="*/ 133171 w 145451"/>
                <a:gd name="connsiteY187" fmla="*/ 542571 h 833844"/>
                <a:gd name="connsiteX188" fmla="*/ 131939 w 145451"/>
                <a:gd name="connsiteY188" fmla="*/ 548808 h 833844"/>
                <a:gd name="connsiteX189" fmla="*/ 131939 w 145451"/>
                <a:gd name="connsiteY189" fmla="*/ 530099 h 833844"/>
                <a:gd name="connsiteX190" fmla="*/ 131939 w 145451"/>
                <a:gd name="connsiteY190" fmla="*/ 538830 h 833844"/>
                <a:gd name="connsiteX191" fmla="*/ 133171 w 145451"/>
                <a:gd name="connsiteY191" fmla="*/ 537582 h 833844"/>
                <a:gd name="connsiteX192" fmla="*/ 131939 w 145451"/>
                <a:gd name="connsiteY192" fmla="*/ 513884 h 833844"/>
                <a:gd name="connsiteX193" fmla="*/ 129477 w 145451"/>
                <a:gd name="connsiteY193" fmla="*/ 511389 h 833844"/>
                <a:gd name="connsiteX194" fmla="*/ 129477 w 145451"/>
                <a:gd name="connsiteY194" fmla="*/ 516378 h 833844"/>
                <a:gd name="connsiteX195" fmla="*/ 127015 w 145451"/>
                <a:gd name="connsiteY195" fmla="*/ 510142 h 833844"/>
                <a:gd name="connsiteX196" fmla="*/ 129477 w 145451"/>
                <a:gd name="connsiteY196" fmla="*/ 461498 h 833844"/>
                <a:gd name="connsiteX197" fmla="*/ 129477 w 145451"/>
                <a:gd name="connsiteY197" fmla="*/ 466487 h 833844"/>
                <a:gd name="connsiteX198" fmla="*/ 129477 w 145451"/>
                <a:gd name="connsiteY198" fmla="*/ 472723 h 833844"/>
                <a:gd name="connsiteX199" fmla="*/ 129477 w 145451"/>
                <a:gd name="connsiteY199" fmla="*/ 485196 h 833844"/>
                <a:gd name="connsiteX200" fmla="*/ 133171 w 145451"/>
                <a:gd name="connsiteY200" fmla="*/ 483949 h 833844"/>
                <a:gd name="connsiteX201" fmla="*/ 131939 w 145451"/>
                <a:gd name="connsiteY201" fmla="*/ 449025 h 833844"/>
                <a:gd name="connsiteX202" fmla="*/ 131939 w 145451"/>
                <a:gd name="connsiteY202" fmla="*/ 444036 h 833844"/>
                <a:gd name="connsiteX203" fmla="*/ 125783 w 145451"/>
                <a:gd name="connsiteY203" fmla="*/ 420337 h 833844"/>
                <a:gd name="connsiteX204" fmla="*/ 125783 w 145451"/>
                <a:gd name="connsiteY204" fmla="*/ 417842 h 833844"/>
                <a:gd name="connsiteX205" fmla="*/ 127015 w 145451"/>
                <a:gd name="connsiteY205" fmla="*/ 414101 h 833844"/>
                <a:gd name="connsiteX206" fmla="*/ 128246 w 145451"/>
                <a:gd name="connsiteY206" fmla="*/ 380424 h 833844"/>
                <a:gd name="connsiteX207" fmla="*/ 129477 w 145451"/>
                <a:gd name="connsiteY207" fmla="*/ 377929 h 833844"/>
                <a:gd name="connsiteX208" fmla="*/ 124552 w 145451"/>
                <a:gd name="connsiteY208" fmla="*/ 364209 h 833844"/>
                <a:gd name="connsiteX209" fmla="*/ 124552 w 145451"/>
                <a:gd name="connsiteY209" fmla="*/ 349241 h 833844"/>
                <a:gd name="connsiteX210" fmla="*/ 123321 w 145451"/>
                <a:gd name="connsiteY210" fmla="*/ 345500 h 833844"/>
                <a:gd name="connsiteX211" fmla="*/ 124552 w 145451"/>
                <a:gd name="connsiteY211" fmla="*/ 340510 h 833844"/>
                <a:gd name="connsiteX212" fmla="*/ 123321 w 145451"/>
                <a:gd name="connsiteY212" fmla="*/ 336769 h 833844"/>
                <a:gd name="connsiteX213" fmla="*/ 126157 w 145451"/>
                <a:gd name="connsiteY213" fmla="*/ 337918 h 833844"/>
                <a:gd name="connsiteX214" fmla="*/ 129477 w 145451"/>
                <a:gd name="connsiteY214" fmla="*/ 339263 h 833844"/>
                <a:gd name="connsiteX215" fmla="*/ 131841 w 145451"/>
                <a:gd name="connsiteY215" fmla="*/ 327290 h 833844"/>
                <a:gd name="connsiteX216" fmla="*/ 130804 w 145451"/>
                <a:gd name="connsiteY216" fmla="*/ 327752 h 833844"/>
                <a:gd name="connsiteX217" fmla="*/ 130804 w 145451"/>
                <a:gd name="connsiteY217" fmla="*/ 324088 h 833844"/>
                <a:gd name="connsiteX218" fmla="*/ 132338 w 145451"/>
                <a:gd name="connsiteY218" fmla="*/ 324771 h 833844"/>
                <a:gd name="connsiteX219" fmla="*/ 133171 w 145451"/>
                <a:gd name="connsiteY219" fmla="*/ 320554 h 833844"/>
                <a:gd name="connsiteX220" fmla="*/ 120859 w 145451"/>
                <a:gd name="connsiteY220" fmla="*/ 323048 h 833844"/>
                <a:gd name="connsiteX221" fmla="*/ 122090 w 145451"/>
                <a:gd name="connsiteY221" fmla="*/ 314317 h 833844"/>
                <a:gd name="connsiteX222" fmla="*/ 120859 w 145451"/>
                <a:gd name="connsiteY222" fmla="*/ 293113 h 833844"/>
                <a:gd name="connsiteX223" fmla="*/ 123321 w 145451"/>
                <a:gd name="connsiteY223" fmla="*/ 298103 h 833844"/>
                <a:gd name="connsiteX224" fmla="*/ 122090 w 145451"/>
                <a:gd name="connsiteY224" fmla="*/ 284382 h 833844"/>
                <a:gd name="connsiteX225" fmla="*/ 125783 w 145451"/>
                <a:gd name="connsiteY225" fmla="*/ 286877 h 833844"/>
                <a:gd name="connsiteX226" fmla="*/ 120859 w 145451"/>
                <a:gd name="connsiteY226" fmla="*/ 263178 h 833844"/>
                <a:gd name="connsiteX227" fmla="*/ 123321 w 145451"/>
                <a:gd name="connsiteY227" fmla="*/ 281888 h 833844"/>
                <a:gd name="connsiteX228" fmla="*/ 119627 w 145451"/>
                <a:gd name="connsiteY228" fmla="*/ 269415 h 833844"/>
                <a:gd name="connsiteX229" fmla="*/ 119627 w 145451"/>
                <a:gd name="connsiteY229" fmla="*/ 250706 h 833844"/>
                <a:gd name="connsiteX230" fmla="*/ 120859 w 145451"/>
                <a:gd name="connsiteY230" fmla="*/ 256942 h 833844"/>
                <a:gd name="connsiteX231" fmla="*/ 122090 w 145451"/>
                <a:gd name="connsiteY231" fmla="*/ 248211 h 833844"/>
                <a:gd name="connsiteX232" fmla="*/ 133171 w 145451"/>
                <a:gd name="connsiteY232" fmla="*/ 279393 h 833844"/>
                <a:gd name="connsiteX233" fmla="*/ 131939 w 145451"/>
                <a:gd name="connsiteY233" fmla="*/ 270662 h 833844"/>
                <a:gd name="connsiteX234" fmla="*/ 133171 w 145451"/>
                <a:gd name="connsiteY234" fmla="*/ 268168 h 833844"/>
                <a:gd name="connsiteX235" fmla="*/ 123321 w 145451"/>
                <a:gd name="connsiteY235" fmla="*/ 240727 h 833844"/>
                <a:gd name="connsiteX236" fmla="*/ 127015 w 145451"/>
                <a:gd name="connsiteY236" fmla="*/ 238233 h 833844"/>
                <a:gd name="connsiteX237" fmla="*/ 125899 w 145451"/>
                <a:gd name="connsiteY237" fmla="*/ 231602 h 833844"/>
                <a:gd name="connsiteX238" fmla="*/ 124706 w 145451"/>
                <a:gd name="connsiteY238" fmla="*/ 224512 h 833844"/>
                <a:gd name="connsiteX239" fmla="*/ 123321 w 145451"/>
                <a:gd name="connsiteY239" fmla="*/ 210792 h 833844"/>
                <a:gd name="connsiteX240" fmla="*/ 122090 w 145451"/>
                <a:gd name="connsiteY240" fmla="*/ 215781 h 833844"/>
                <a:gd name="connsiteX241" fmla="*/ 120859 w 145451"/>
                <a:gd name="connsiteY241" fmla="*/ 202061 h 833844"/>
                <a:gd name="connsiteX242" fmla="*/ 125783 w 145451"/>
                <a:gd name="connsiteY242" fmla="*/ 199567 h 833844"/>
                <a:gd name="connsiteX243" fmla="*/ 122090 w 145451"/>
                <a:gd name="connsiteY243" fmla="*/ 187094 h 833844"/>
                <a:gd name="connsiteX244" fmla="*/ 125783 w 145451"/>
                <a:gd name="connsiteY244" fmla="*/ 188341 h 833844"/>
                <a:gd name="connsiteX245" fmla="*/ 122090 w 145451"/>
                <a:gd name="connsiteY245" fmla="*/ 183352 h 833844"/>
                <a:gd name="connsiteX246" fmla="*/ 125783 w 145451"/>
                <a:gd name="connsiteY246" fmla="*/ 168384 h 833844"/>
                <a:gd name="connsiteX247" fmla="*/ 122090 w 145451"/>
                <a:gd name="connsiteY247" fmla="*/ 170879 h 833844"/>
                <a:gd name="connsiteX248" fmla="*/ 122090 w 145451"/>
                <a:gd name="connsiteY248" fmla="*/ 157158 h 833844"/>
                <a:gd name="connsiteX249" fmla="*/ 23688 w 145451"/>
                <a:gd name="connsiteY249" fmla="*/ 98878 h 833844"/>
                <a:gd name="connsiteX250" fmla="*/ 23688 w 145451"/>
                <a:gd name="connsiteY250" fmla="*/ 100708 h 833844"/>
                <a:gd name="connsiteX251" fmla="*/ 20943 w 145451"/>
                <a:gd name="connsiteY251" fmla="*/ 102538 h 833844"/>
                <a:gd name="connsiteX252" fmla="*/ 123321 w 145451"/>
                <a:gd name="connsiteY252" fmla="*/ 36171 h 833844"/>
                <a:gd name="connsiteX253" fmla="*/ 123321 w 145451"/>
                <a:gd name="connsiteY253" fmla="*/ 54881 h 833844"/>
                <a:gd name="connsiteX254" fmla="*/ 120859 w 145451"/>
                <a:gd name="connsiteY254" fmla="*/ 38666 h 833844"/>
                <a:gd name="connsiteX255" fmla="*/ 123321 w 145451"/>
                <a:gd name="connsiteY255" fmla="*/ 36171 h 833844"/>
                <a:gd name="connsiteX256" fmla="*/ 23688 w 145451"/>
                <a:gd name="connsiteY256" fmla="*/ 21975 h 833844"/>
                <a:gd name="connsiteX257" fmla="*/ 23688 w 145451"/>
                <a:gd name="connsiteY257" fmla="*/ 23073 h 833844"/>
                <a:gd name="connsiteX258" fmla="*/ 20943 w 145451"/>
                <a:gd name="connsiteY258" fmla="*/ 26368 h 833844"/>
                <a:gd name="connsiteX259" fmla="*/ 23688 w 145451"/>
                <a:gd name="connsiteY259" fmla="*/ 21975 h 833844"/>
                <a:gd name="connsiteX260" fmla="*/ 34675 w 145451"/>
                <a:gd name="connsiteY260" fmla="*/ 0 h 833844"/>
                <a:gd name="connsiteX261" fmla="*/ 58068 w 145451"/>
                <a:gd name="connsiteY261" fmla="*/ 1247 h 833844"/>
                <a:gd name="connsiteX262" fmla="*/ 72842 w 145451"/>
                <a:gd name="connsiteY262" fmla="*/ 1247 h 833844"/>
                <a:gd name="connsiteX263" fmla="*/ 70380 w 145451"/>
                <a:gd name="connsiteY263" fmla="*/ 0 h 833844"/>
                <a:gd name="connsiteX264" fmla="*/ 88847 w 145451"/>
                <a:gd name="connsiteY264" fmla="*/ 0 h 833844"/>
                <a:gd name="connsiteX265" fmla="*/ 96235 w 145451"/>
                <a:gd name="connsiteY265" fmla="*/ 0 h 833844"/>
                <a:gd name="connsiteX266" fmla="*/ 107315 w 145451"/>
                <a:gd name="connsiteY266" fmla="*/ 0 h 833844"/>
                <a:gd name="connsiteX267" fmla="*/ 123321 w 145451"/>
                <a:gd name="connsiteY267" fmla="*/ 0 h 833844"/>
                <a:gd name="connsiteX268" fmla="*/ 120859 w 145451"/>
                <a:gd name="connsiteY268" fmla="*/ 1247 h 833844"/>
                <a:gd name="connsiteX269" fmla="*/ 129222 w 145451"/>
                <a:gd name="connsiteY269" fmla="*/ 400 h 833844"/>
                <a:gd name="connsiteX270" fmla="*/ 129884 w 145451"/>
                <a:gd name="connsiteY270" fmla="*/ 3 h 833844"/>
                <a:gd name="connsiteX271" fmla="*/ 129517 w 145451"/>
                <a:gd name="connsiteY271" fmla="*/ 370 h 833844"/>
                <a:gd name="connsiteX272" fmla="*/ 133171 w 145451"/>
                <a:gd name="connsiteY272" fmla="*/ 0 h 833844"/>
                <a:gd name="connsiteX273" fmla="*/ 131939 w 145451"/>
                <a:gd name="connsiteY273" fmla="*/ 6236 h 833844"/>
                <a:gd name="connsiteX274" fmla="*/ 135633 w 145451"/>
                <a:gd name="connsiteY274" fmla="*/ 8731 h 833844"/>
                <a:gd name="connsiteX275" fmla="*/ 136864 w 145451"/>
                <a:gd name="connsiteY275" fmla="*/ 14967 h 833844"/>
                <a:gd name="connsiteX276" fmla="*/ 136864 w 145451"/>
                <a:gd name="connsiteY276" fmla="*/ 18709 h 833844"/>
                <a:gd name="connsiteX277" fmla="*/ 136864 w 145451"/>
                <a:gd name="connsiteY277" fmla="*/ 23698 h 833844"/>
                <a:gd name="connsiteX278" fmla="*/ 134402 w 145451"/>
                <a:gd name="connsiteY278" fmla="*/ 23698 h 833844"/>
                <a:gd name="connsiteX279" fmla="*/ 135633 w 145451"/>
                <a:gd name="connsiteY279" fmla="*/ 48644 h 833844"/>
                <a:gd name="connsiteX280" fmla="*/ 133171 w 145451"/>
                <a:gd name="connsiteY280" fmla="*/ 48644 h 833844"/>
                <a:gd name="connsiteX281" fmla="*/ 134402 w 145451"/>
                <a:gd name="connsiteY281" fmla="*/ 59870 h 833844"/>
                <a:gd name="connsiteX282" fmla="*/ 131939 w 145451"/>
                <a:gd name="connsiteY282" fmla="*/ 127223 h 833844"/>
                <a:gd name="connsiteX283" fmla="*/ 133171 w 145451"/>
                <a:gd name="connsiteY283" fmla="*/ 138449 h 833844"/>
                <a:gd name="connsiteX284" fmla="*/ 131939 w 145451"/>
                <a:gd name="connsiteY284" fmla="*/ 138449 h 833844"/>
                <a:gd name="connsiteX285" fmla="*/ 134402 w 145451"/>
                <a:gd name="connsiteY285" fmla="*/ 160901 h 833844"/>
                <a:gd name="connsiteX286" fmla="*/ 131939 w 145451"/>
                <a:gd name="connsiteY286" fmla="*/ 162148 h 833844"/>
                <a:gd name="connsiteX287" fmla="*/ 127473 w 145451"/>
                <a:gd name="connsiteY287" fmla="*/ 151400 h 833844"/>
                <a:gd name="connsiteX288" fmla="*/ 126404 w 145451"/>
                <a:gd name="connsiteY288" fmla="*/ 152587 h 833844"/>
                <a:gd name="connsiteX289" fmla="*/ 125824 w 145451"/>
                <a:gd name="connsiteY289" fmla="*/ 147433 h 833844"/>
                <a:gd name="connsiteX290" fmla="*/ 122090 w 145451"/>
                <a:gd name="connsiteY290" fmla="*/ 138449 h 833844"/>
                <a:gd name="connsiteX291" fmla="*/ 125783 w 145451"/>
                <a:gd name="connsiteY291" fmla="*/ 140944 h 833844"/>
                <a:gd name="connsiteX292" fmla="*/ 123321 w 145451"/>
                <a:gd name="connsiteY292" fmla="*/ 99783 h 833844"/>
                <a:gd name="connsiteX293" fmla="*/ 123321 w 145451"/>
                <a:gd name="connsiteY293" fmla="*/ 87310 h 833844"/>
                <a:gd name="connsiteX294" fmla="*/ 124552 w 145451"/>
                <a:gd name="connsiteY294" fmla="*/ 92299 h 833844"/>
                <a:gd name="connsiteX295" fmla="*/ 123937 w 145451"/>
                <a:gd name="connsiteY295" fmla="*/ 82321 h 833844"/>
                <a:gd name="connsiteX296" fmla="*/ 123545 w 145451"/>
                <a:gd name="connsiteY296" fmla="*/ 75972 h 833844"/>
                <a:gd name="connsiteX297" fmla="*/ 124552 w 145451"/>
                <a:gd name="connsiteY297" fmla="*/ 81074 h 833844"/>
                <a:gd name="connsiteX298" fmla="*/ 123321 w 145451"/>
                <a:gd name="connsiteY298" fmla="*/ 72343 h 833844"/>
                <a:gd name="connsiteX299" fmla="*/ 123545 w 145451"/>
                <a:gd name="connsiteY299" fmla="*/ 75972 h 833844"/>
                <a:gd name="connsiteX300" fmla="*/ 120859 w 145451"/>
                <a:gd name="connsiteY300" fmla="*/ 62364 h 833844"/>
                <a:gd name="connsiteX301" fmla="*/ 123321 w 145451"/>
                <a:gd name="connsiteY301" fmla="*/ 54881 h 833844"/>
                <a:gd name="connsiteX302" fmla="*/ 123321 w 145451"/>
                <a:gd name="connsiteY302" fmla="*/ 58622 h 833844"/>
                <a:gd name="connsiteX303" fmla="*/ 128246 w 145451"/>
                <a:gd name="connsiteY303" fmla="*/ 59870 h 833844"/>
                <a:gd name="connsiteX304" fmla="*/ 120859 w 145451"/>
                <a:gd name="connsiteY304" fmla="*/ 21204 h 833844"/>
                <a:gd name="connsiteX305" fmla="*/ 123321 w 145451"/>
                <a:gd name="connsiteY305" fmla="*/ 11225 h 833844"/>
                <a:gd name="connsiteX306" fmla="*/ 122090 w 145451"/>
                <a:gd name="connsiteY306" fmla="*/ 11225 h 833844"/>
                <a:gd name="connsiteX307" fmla="*/ 123321 w 145451"/>
                <a:gd name="connsiteY307" fmla="*/ 9978 h 833844"/>
                <a:gd name="connsiteX308" fmla="*/ 123321 w 145451"/>
                <a:gd name="connsiteY308" fmla="*/ 8731 h 833844"/>
                <a:gd name="connsiteX309" fmla="*/ 120859 w 145451"/>
                <a:gd name="connsiteY309" fmla="*/ 8731 h 833844"/>
                <a:gd name="connsiteX310" fmla="*/ 119627 w 145451"/>
                <a:gd name="connsiteY310" fmla="*/ 8731 h 833844"/>
                <a:gd name="connsiteX311" fmla="*/ 122562 w 145451"/>
                <a:gd name="connsiteY311" fmla="*/ 6947 h 833844"/>
                <a:gd name="connsiteX312" fmla="*/ 125783 w 145451"/>
                <a:gd name="connsiteY312" fmla="*/ 4989 h 833844"/>
                <a:gd name="connsiteX313" fmla="*/ 127015 w 145451"/>
                <a:gd name="connsiteY313" fmla="*/ 6236 h 833844"/>
                <a:gd name="connsiteX314" fmla="*/ 127015 w 145451"/>
                <a:gd name="connsiteY314" fmla="*/ 7483 h 833844"/>
                <a:gd name="connsiteX315" fmla="*/ 129477 w 145451"/>
                <a:gd name="connsiteY315" fmla="*/ 6236 h 833844"/>
                <a:gd name="connsiteX316" fmla="*/ 129477 w 145451"/>
                <a:gd name="connsiteY316" fmla="*/ 3742 h 833844"/>
                <a:gd name="connsiteX317" fmla="*/ 130708 w 145451"/>
                <a:gd name="connsiteY317" fmla="*/ 3742 h 833844"/>
                <a:gd name="connsiteX318" fmla="*/ 130708 w 145451"/>
                <a:gd name="connsiteY318" fmla="*/ 2494 h 833844"/>
                <a:gd name="connsiteX319" fmla="*/ 119627 w 145451"/>
                <a:gd name="connsiteY319" fmla="*/ 3742 h 833844"/>
                <a:gd name="connsiteX320" fmla="*/ 123321 w 145451"/>
                <a:gd name="connsiteY320" fmla="*/ 4989 h 833844"/>
                <a:gd name="connsiteX321" fmla="*/ 114703 w 145451"/>
                <a:gd name="connsiteY321" fmla="*/ 7483 h 833844"/>
                <a:gd name="connsiteX322" fmla="*/ 115934 w 145451"/>
                <a:gd name="connsiteY322" fmla="*/ 8731 h 833844"/>
                <a:gd name="connsiteX323" fmla="*/ 106084 w 145451"/>
                <a:gd name="connsiteY323" fmla="*/ 8731 h 833844"/>
                <a:gd name="connsiteX324" fmla="*/ 85154 w 145451"/>
                <a:gd name="connsiteY324" fmla="*/ 11225 h 833844"/>
                <a:gd name="connsiteX325" fmla="*/ 85154 w 145451"/>
                <a:gd name="connsiteY325" fmla="*/ 9978 h 833844"/>
                <a:gd name="connsiteX326" fmla="*/ 61761 w 145451"/>
                <a:gd name="connsiteY326" fmla="*/ 8731 h 833844"/>
                <a:gd name="connsiteX327" fmla="*/ 53143 w 145451"/>
                <a:gd name="connsiteY327" fmla="*/ 11225 h 833844"/>
                <a:gd name="connsiteX328" fmla="*/ 51912 w 145451"/>
                <a:gd name="connsiteY328" fmla="*/ 11225 h 833844"/>
                <a:gd name="connsiteX329" fmla="*/ 46987 w 145451"/>
                <a:gd name="connsiteY329" fmla="*/ 12473 h 833844"/>
                <a:gd name="connsiteX330" fmla="*/ 45756 w 145451"/>
                <a:gd name="connsiteY330" fmla="*/ 11225 h 833844"/>
                <a:gd name="connsiteX331" fmla="*/ 32212 w 145451"/>
                <a:gd name="connsiteY331" fmla="*/ 11225 h 833844"/>
                <a:gd name="connsiteX332" fmla="*/ 26056 w 145451"/>
                <a:gd name="connsiteY332" fmla="*/ 12473 h 833844"/>
                <a:gd name="connsiteX333" fmla="*/ 21132 w 145451"/>
                <a:gd name="connsiteY333" fmla="*/ 11225 h 833844"/>
                <a:gd name="connsiteX334" fmla="*/ 19900 w 145451"/>
                <a:gd name="connsiteY334" fmla="*/ 13720 h 833844"/>
                <a:gd name="connsiteX335" fmla="*/ 19900 w 145451"/>
                <a:gd name="connsiteY335" fmla="*/ 14967 h 833844"/>
                <a:gd name="connsiteX336" fmla="*/ 17438 w 145451"/>
                <a:gd name="connsiteY336" fmla="*/ 12473 h 833844"/>
                <a:gd name="connsiteX337" fmla="*/ 16207 w 145451"/>
                <a:gd name="connsiteY337" fmla="*/ 13720 h 833844"/>
                <a:gd name="connsiteX338" fmla="*/ 17438 w 145451"/>
                <a:gd name="connsiteY338" fmla="*/ 14967 h 833844"/>
                <a:gd name="connsiteX339" fmla="*/ 18669 w 145451"/>
                <a:gd name="connsiteY339" fmla="*/ 16215 h 833844"/>
                <a:gd name="connsiteX340" fmla="*/ 18669 w 145451"/>
                <a:gd name="connsiteY340" fmla="*/ 17462 h 833844"/>
                <a:gd name="connsiteX341" fmla="*/ 18669 w 145451"/>
                <a:gd name="connsiteY341" fmla="*/ 18709 h 833844"/>
                <a:gd name="connsiteX342" fmla="*/ 17438 w 145451"/>
                <a:gd name="connsiteY342" fmla="*/ 18709 h 833844"/>
                <a:gd name="connsiteX343" fmla="*/ 14976 w 145451"/>
                <a:gd name="connsiteY343" fmla="*/ 28687 h 833844"/>
                <a:gd name="connsiteX344" fmla="*/ 16207 w 145451"/>
                <a:gd name="connsiteY344" fmla="*/ 38666 h 833844"/>
                <a:gd name="connsiteX345" fmla="*/ 21132 w 145451"/>
                <a:gd name="connsiteY345" fmla="*/ 31182 h 833844"/>
                <a:gd name="connsiteX346" fmla="*/ 17438 w 145451"/>
                <a:gd name="connsiteY346" fmla="*/ 51139 h 833844"/>
                <a:gd name="connsiteX347" fmla="*/ 17438 w 145451"/>
                <a:gd name="connsiteY347" fmla="*/ 43655 h 833844"/>
                <a:gd name="connsiteX348" fmla="*/ 16207 w 145451"/>
                <a:gd name="connsiteY348" fmla="*/ 64859 h 833844"/>
                <a:gd name="connsiteX349" fmla="*/ 13744 w 145451"/>
                <a:gd name="connsiteY349" fmla="*/ 57375 h 833844"/>
                <a:gd name="connsiteX350" fmla="*/ 14976 w 145451"/>
                <a:gd name="connsiteY350" fmla="*/ 64859 h 833844"/>
                <a:gd name="connsiteX351" fmla="*/ 13744 w 145451"/>
                <a:gd name="connsiteY351" fmla="*/ 63612 h 833844"/>
                <a:gd name="connsiteX352" fmla="*/ 16207 w 145451"/>
                <a:gd name="connsiteY352" fmla="*/ 72343 h 833844"/>
                <a:gd name="connsiteX353" fmla="*/ 16207 w 145451"/>
                <a:gd name="connsiteY353" fmla="*/ 87310 h 833844"/>
                <a:gd name="connsiteX354" fmla="*/ 14976 w 145451"/>
                <a:gd name="connsiteY354" fmla="*/ 86063 h 833844"/>
                <a:gd name="connsiteX355" fmla="*/ 17438 w 145451"/>
                <a:gd name="connsiteY355" fmla="*/ 96041 h 833844"/>
                <a:gd name="connsiteX356" fmla="*/ 14976 w 145451"/>
                <a:gd name="connsiteY356" fmla="*/ 99783 h 833844"/>
                <a:gd name="connsiteX357" fmla="*/ 17438 w 145451"/>
                <a:gd name="connsiteY357" fmla="*/ 119740 h 833844"/>
                <a:gd name="connsiteX358" fmla="*/ 17438 w 145451"/>
                <a:gd name="connsiteY358" fmla="*/ 122234 h 833844"/>
                <a:gd name="connsiteX359" fmla="*/ 21132 w 145451"/>
                <a:gd name="connsiteY359" fmla="*/ 150922 h 833844"/>
                <a:gd name="connsiteX360" fmla="*/ 18669 w 145451"/>
                <a:gd name="connsiteY360" fmla="*/ 143438 h 833844"/>
                <a:gd name="connsiteX361" fmla="*/ 17797 w 145451"/>
                <a:gd name="connsiteY361" fmla="*/ 147856 h 833844"/>
                <a:gd name="connsiteX362" fmla="*/ 17438 w 145451"/>
                <a:gd name="connsiteY362" fmla="*/ 140944 h 833844"/>
                <a:gd name="connsiteX363" fmla="*/ 17438 w 145451"/>
                <a:gd name="connsiteY363" fmla="*/ 149675 h 833844"/>
                <a:gd name="connsiteX364" fmla="*/ 17797 w 145451"/>
                <a:gd name="connsiteY364" fmla="*/ 147856 h 833844"/>
                <a:gd name="connsiteX365" fmla="*/ 18669 w 145451"/>
                <a:gd name="connsiteY365" fmla="*/ 164643 h 833844"/>
                <a:gd name="connsiteX366" fmla="*/ 16207 w 145451"/>
                <a:gd name="connsiteY366" fmla="*/ 172126 h 833844"/>
                <a:gd name="connsiteX367" fmla="*/ 18669 w 145451"/>
                <a:gd name="connsiteY367" fmla="*/ 178363 h 833844"/>
                <a:gd name="connsiteX368" fmla="*/ 17438 w 145451"/>
                <a:gd name="connsiteY368" fmla="*/ 185846 h 833844"/>
                <a:gd name="connsiteX369" fmla="*/ 17438 w 145451"/>
                <a:gd name="connsiteY369" fmla="*/ 215781 h 833844"/>
                <a:gd name="connsiteX370" fmla="*/ 17438 w 145451"/>
                <a:gd name="connsiteY370" fmla="*/ 219523 h 833844"/>
                <a:gd name="connsiteX371" fmla="*/ 18669 w 145451"/>
                <a:gd name="connsiteY371" fmla="*/ 248211 h 833844"/>
                <a:gd name="connsiteX372" fmla="*/ 17438 w 145451"/>
                <a:gd name="connsiteY372" fmla="*/ 253200 h 833844"/>
                <a:gd name="connsiteX373" fmla="*/ 18669 w 145451"/>
                <a:gd name="connsiteY373" fmla="*/ 266920 h 833844"/>
                <a:gd name="connsiteX374" fmla="*/ 14976 w 145451"/>
                <a:gd name="connsiteY374" fmla="*/ 260684 h 833844"/>
                <a:gd name="connsiteX375" fmla="*/ 17438 w 145451"/>
                <a:gd name="connsiteY375" fmla="*/ 269415 h 833844"/>
                <a:gd name="connsiteX376" fmla="*/ 14976 w 145451"/>
                <a:gd name="connsiteY376" fmla="*/ 268168 h 833844"/>
                <a:gd name="connsiteX377" fmla="*/ 17438 w 145451"/>
                <a:gd name="connsiteY377" fmla="*/ 283135 h 833844"/>
                <a:gd name="connsiteX378" fmla="*/ 17438 w 145451"/>
                <a:gd name="connsiteY378" fmla="*/ 295608 h 833844"/>
                <a:gd name="connsiteX379" fmla="*/ 16207 w 145451"/>
                <a:gd name="connsiteY379" fmla="*/ 293113 h 833844"/>
                <a:gd name="connsiteX380" fmla="*/ 14976 w 145451"/>
                <a:gd name="connsiteY380" fmla="*/ 284382 h 833844"/>
                <a:gd name="connsiteX381" fmla="*/ 13744 w 145451"/>
                <a:gd name="connsiteY381" fmla="*/ 291866 h 833844"/>
                <a:gd name="connsiteX382" fmla="*/ 17438 w 145451"/>
                <a:gd name="connsiteY382" fmla="*/ 299350 h 833844"/>
                <a:gd name="connsiteX383" fmla="*/ 17438 w 145451"/>
                <a:gd name="connsiteY383" fmla="*/ 318059 h 833844"/>
                <a:gd name="connsiteX384" fmla="*/ 14976 w 145451"/>
                <a:gd name="connsiteY384" fmla="*/ 316812 h 833844"/>
                <a:gd name="connsiteX385" fmla="*/ 16207 w 145451"/>
                <a:gd name="connsiteY385" fmla="*/ 324296 h 833844"/>
                <a:gd name="connsiteX386" fmla="*/ 13744 w 145451"/>
                <a:gd name="connsiteY386" fmla="*/ 318059 h 833844"/>
                <a:gd name="connsiteX387" fmla="*/ 16207 w 145451"/>
                <a:gd name="connsiteY387" fmla="*/ 338016 h 833844"/>
                <a:gd name="connsiteX388" fmla="*/ 14976 w 145451"/>
                <a:gd name="connsiteY388" fmla="*/ 338016 h 833844"/>
                <a:gd name="connsiteX389" fmla="*/ 16207 w 145451"/>
                <a:gd name="connsiteY389" fmla="*/ 350489 h 833844"/>
                <a:gd name="connsiteX390" fmla="*/ 18669 w 145451"/>
                <a:gd name="connsiteY390" fmla="*/ 354231 h 833844"/>
                <a:gd name="connsiteX391" fmla="*/ 17438 w 145451"/>
                <a:gd name="connsiteY391" fmla="*/ 365456 h 833844"/>
                <a:gd name="connsiteX392" fmla="*/ 18669 w 145451"/>
                <a:gd name="connsiteY392" fmla="*/ 359220 h 833844"/>
                <a:gd name="connsiteX393" fmla="*/ 14976 w 145451"/>
                <a:gd name="connsiteY393" fmla="*/ 391649 h 833844"/>
                <a:gd name="connsiteX394" fmla="*/ 17438 w 145451"/>
                <a:gd name="connsiteY394" fmla="*/ 381671 h 833844"/>
                <a:gd name="connsiteX395" fmla="*/ 17438 w 145451"/>
                <a:gd name="connsiteY395" fmla="*/ 404122 h 833844"/>
                <a:gd name="connsiteX396" fmla="*/ 14976 w 145451"/>
                <a:gd name="connsiteY396" fmla="*/ 399133 h 833844"/>
                <a:gd name="connsiteX397" fmla="*/ 16207 w 145451"/>
                <a:gd name="connsiteY397" fmla="*/ 406617 h 833844"/>
                <a:gd name="connsiteX398" fmla="*/ 14976 w 145451"/>
                <a:gd name="connsiteY398" fmla="*/ 405370 h 833844"/>
                <a:gd name="connsiteX399" fmla="*/ 17438 w 145451"/>
                <a:gd name="connsiteY399" fmla="*/ 429068 h 833844"/>
                <a:gd name="connsiteX400" fmla="*/ 16207 w 145451"/>
                <a:gd name="connsiteY400" fmla="*/ 440294 h 833844"/>
                <a:gd name="connsiteX401" fmla="*/ 13744 w 145451"/>
                <a:gd name="connsiteY401" fmla="*/ 416595 h 833844"/>
                <a:gd name="connsiteX402" fmla="*/ 12513 w 145451"/>
                <a:gd name="connsiteY402" fmla="*/ 426573 h 833844"/>
                <a:gd name="connsiteX403" fmla="*/ 11282 w 145451"/>
                <a:gd name="connsiteY403" fmla="*/ 419090 h 833844"/>
                <a:gd name="connsiteX404" fmla="*/ 13744 w 145451"/>
                <a:gd name="connsiteY404" fmla="*/ 446530 h 833844"/>
                <a:gd name="connsiteX405" fmla="*/ 12513 w 145451"/>
                <a:gd name="connsiteY405" fmla="*/ 432810 h 833844"/>
                <a:gd name="connsiteX406" fmla="*/ 16207 w 145451"/>
                <a:gd name="connsiteY406" fmla="*/ 442788 h 833844"/>
                <a:gd name="connsiteX407" fmla="*/ 14976 w 145451"/>
                <a:gd name="connsiteY407" fmla="*/ 459003 h 833844"/>
                <a:gd name="connsiteX408" fmla="*/ 14976 w 145451"/>
                <a:gd name="connsiteY408" fmla="*/ 456508 h 833844"/>
                <a:gd name="connsiteX409" fmla="*/ 11282 w 145451"/>
                <a:gd name="connsiteY409" fmla="*/ 480207 h 833844"/>
                <a:gd name="connsiteX410" fmla="*/ 12513 w 145451"/>
                <a:gd name="connsiteY410" fmla="*/ 492680 h 833844"/>
                <a:gd name="connsiteX411" fmla="*/ 16207 w 145451"/>
                <a:gd name="connsiteY411" fmla="*/ 481454 h 833844"/>
                <a:gd name="connsiteX412" fmla="*/ 14976 w 145451"/>
                <a:gd name="connsiteY412" fmla="*/ 515131 h 833844"/>
                <a:gd name="connsiteX413" fmla="*/ 11282 w 145451"/>
                <a:gd name="connsiteY413" fmla="*/ 512637 h 833844"/>
                <a:gd name="connsiteX414" fmla="*/ 13744 w 145451"/>
                <a:gd name="connsiteY414" fmla="*/ 525109 h 833844"/>
                <a:gd name="connsiteX415" fmla="*/ 12513 w 145451"/>
                <a:gd name="connsiteY415" fmla="*/ 527604 h 833844"/>
                <a:gd name="connsiteX416" fmla="*/ 16207 w 145451"/>
                <a:gd name="connsiteY416" fmla="*/ 547561 h 833844"/>
                <a:gd name="connsiteX417" fmla="*/ 13744 w 145451"/>
                <a:gd name="connsiteY417" fmla="*/ 548808 h 833844"/>
                <a:gd name="connsiteX418" fmla="*/ 14976 w 145451"/>
                <a:gd name="connsiteY418" fmla="*/ 561281 h 833844"/>
                <a:gd name="connsiteX419" fmla="*/ 13744 w 145451"/>
                <a:gd name="connsiteY419" fmla="*/ 589968 h 833844"/>
                <a:gd name="connsiteX420" fmla="*/ 14976 w 145451"/>
                <a:gd name="connsiteY420" fmla="*/ 588721 h 833844"/>
                <a:gd name="connsiteX421" fmla="*/ 16207 w 145451"/>
                <a:gd name="connsiteY421" fmla="*/ 653580 h 833844"/>
                <a:gd name="connsiteX422" fmla="*/ 17438 w 145451"/>
                <a:gd name="connsiteY422" fmla="*/ 646097 h 833844"/>
                <a:gd name="connsiteX423" fmla="*/ 17438 w 145451"/>
                <a:gd name="connsiteY423" fmla="*/ 662311 h 833844"/>
                <a:gd name="connsiteX424" fmla="*/ 14976 w 145451"/>
                <a:gd name="connsiteY424" fmla="*/ 669795 h 833844"/>
                <a:gd name="connsiteX425" fmla="*/ 16207 w 145451"/>
                <a:gd name="connsiteY425" fmla="*/ 671042 h 833844"/>
                <a:gd name="connsiteX426" fmla="*/ 14976 w 145451"/>
                <a:gd name="connsiteY426" fmla="*/ 673537 h 833844"/>
                <a:gd name="connsiteX427" fmla="*/ 17438 w 145451"/>
                <a:gd name="connsiteY427" fmla="*/ 678526 h 833844"/>
                <a:gd name="connsiteX428" fmla="*/ 12513 w 145451"/>
                <a:gd name="connsiteY428" fmla="*/ 718439 h 833844"/>
                <a:gd name="connsiteX429" fmla="*/ 14976 w 145451"/>
                <a:gd name="connsiteY429" fmla="*/ 709708 h 833844"/>
                <a:gd name="connsiteX430" fmla="*/ 14976 w 145451"/>
                <a:gd name="connsiteY430" fmla="*/ 717192 h 833844"/>
                <a:gd name="connsiteX431" fmla="*/ 16207 w 145451"/>
                <a:gd name="connsiteY431" fmla="*/ 715945 h 833844"/>
                <a:gd name="connsiteX432" fmla="*/ 14976 w 145451"/>
                <a:gd name="connsiteY432" fmla="*/ 767084 h 833844"/>
                <a:gd name="connsiteX433" fmla="*/ 13744 w 145451"/>
                <a:gd name="connsiteY433" fmla="*/ 767084 h 833844"/>
                <a:gd name="connsiteX434" fmla="*/ 14976 w 145451"/>
                <a:gd name="connsiteY434" fmla="*/ 782051 h 833844"/>
                <a:gd name="connsiteX435" fmla="*/ 12513 w 145451"/>
                <a:gd name="connsiteY435" fmla="*/ 779557 h 833844"/>
                <a:gd name="connsiteX436" fmla="*/ 12513 w 145451"/>
                <a:gd name="connsiteY436" fmla="*/ 813233 h 833844"/>
                <a:gd name="connsiteX437" fmla="*/ 5126 w 145451"/>
                <a:gd name="connsiteY437" fmla="*/ 821964 h 833844"/>
                <a:gd name="connsiteX438" fmla="*/ 5126 w 145451"/>
                <a:gd name="connsiteY438" fmla="*/ 826954 h 833844"/>
                <a:gd name="connsiteX439" fmla="*/ 3895 w 145451"/>
                <a:gd name="connsiteY439" fmla="*/ 808244 h 833844"/>
                <a:gd name="connsiteX440" fmla="*/ 5126 w 145451"/>
                <a:gd name="connsiteY440" fmla="*/ 790782 h 833844"/>
                <a:gd name="connsiteX441" fmla="*/ 3895 w 145451"/>
                <a:gd name="connsiteY441" fmla="*/ 792030 h 833844"/>
                <a:gd name="connsiteX442" fmla="*/ 1432 w 145451"/>
                <a:gd name="connsiteY442" fmla="*/ 789535 h 833844"/>
                <a:gd name="connsiteX443" fmla="*/ 5126 w 145451"/>
                <a:gd name="connsiteY443" fmla="*/ 671042 h 833844"/>
                <a:gd name="connsiteX444" fmla="*/ 3895 w 145451"/>
                <a:gd name="connsiteY444" fmla="*/ 671042 h 833844"/>
                <a:gd name="connsiteX445" fmla="*/ 1432 w 145451"/>
                <a:gd name="connsiteY445" fmla="*/ 661064 h 833844"/>
                <a:gd name="connsiteX446" fmla="*/ 5126 w 145451"/>
                <a:gd name="connsiteY446" fmla="*/ 649838 h 833844"/>
                <a:gd name="connsiteX447" fmla="*/ 2664 w 145451"/>
                <a:gd name="connsiteY447" fmla="*/ 648591 h 833844"/>
                <a:gd name="connsiteX448" fmla="*/ 3895 w 145451"/>
                <a:gd name="connsiteY448" fmla="*/ 593710 h 833844"/>
                <a:gd name="connsiteX449" fmla="*/ 5126 w 145451"/>
                <a:gd name="connsiteY449" fmla="*/ 588721 h 833844"/>
                <a:gd name="connsiteX450" fmla="*/ 2664 w 145451"/>
                <a:gd name="connsiteY450" fmla="*/ 575001 h 833844"/>
                <a:gd name="connsiteX451" fmla="*/ 6357 w 145451"/>
                <a:gd name="connsiteY451" fmla="*/ 553797 h 833844"/>
                <a:gd name="connsiteX452" fmla="*/ 5126 w 145451"/>
                <a:gd name="connsiteY452" fmla="*/ 548808 h 833844"/>
                <a:gd name="connsiteX453" fmla="*/ 3895 w 145451"/>
                <a:gd name="connsiteY453" fmla="*/ 523862 h 833844"/>
                <a:gd name="connsiteX454" fmla="*/ 6357 w 145451"/>
                <a:gd name="connsiteY454" fmla="*/ 473971 h 833844"/>
                <a:gd name="connsiteX455" fmla="*/ 3895 w 145451"/>
                <a:gd name="connsiteY455" fmla="*/ 467734 h 833844"/>
                <a:gd name="connsiteX456" fmla="*/ 2664 w 145451"/>
                <a:gd name="connsiteY456" fmla="*/ 472723 h 833844"/>
                <a:gd name="connsiteX457" fmla="*/ 2664 w 145451"/>
                <a:gd name="connsiteY457" fmla="*/ 460250 h 833844"/>
                <a:gd name="connsiteX458" fmla="*/ 2664 w 145451"/>
                <a:gd name="connsiteY458" fmla="*/ 457756 h 833844"/>
                <a:gd name="connsiteX459" fmla="*/ 3895 w 145451"/>
                <a:gd name="connsiteY459" fmla="*/ 452767 h 833844"/>
                <a:gd name="connsiteX460" fmla="*/ 2664 w 145451"/>
                <a:gd name="connsiteY460" fmla="*/ 439046 h 833844"/>
                <a:gd name="connsiteX461" fmla="*/ 1432 w 145451"/>
                <a:gd name="connsiteY461" fmla="*/ 440294 h 833844"/>
                <a:gd name="connsiteX462" fmla="*/ 1432 w 145451"/>
                <a:gd name="connsiteY462" fmla="*/ 434057 h 833844"/>
                <a:gd name="connsiteX463" fmla="*/ 5126 w 145451"/>
                <a:gd name="connsiteY463" fmla="*/ 435305 h 833844"/>
                <a:gd name="connsiteX464" fmla="*/ 3895 w 145451"/>
                <a:gd name="connsiteY464" fmla="*/ 424079 h 833844"/>
                <a:gd name="connsiteX465" fmla="*/ 5126 w 145451"/>
                <a:gd name="connsiteY465" fmla="*/ 427821 h 833844"/>
                <a:gd name="connsiteX466" fmla="*/ 5126 w 145451"/>
                <a:gd name="connsiteY466" fmla="*/ 417842 h 833844"/>
                <a:gd name="connsiteX467" fmla="*/ 2664 w 145451"/>
                <a:gd name="connsiteY467" fmla="*/ 420337 h 833844"/>
                <a:gd name="connsiteX468" fmla="*/ 3895 w 145451"/>
                <a:gd name="connsiteY468" fmla="*/ 334274 h 833844"/>
                <a:gd name="connsiteX469" fmla="*/ 6357 w 145451"/>
                <a:gd name="connsiteY469" fmla="*/ 315565 h 833844"/>
                <a:gd name="connsiteX470" fmla="*/ 6357 w 145451"/>
                <a:gd name="connsiteY470" fmla="*/ 316812 h 833844"/>
                <a:gd name="connsiteX471" fmla="*/ 8820 w 145451"/>
                <a:gd name="connsiteY471" fmla="*/ 308081 h 833844"/>
                <a:gd name="connsiteX472" fmla="*/ 5126 w 145451"/>
                <a:gd name="connsiteY472" fmla="*/ 311823 h 833844"/>
                <a:gd name="connsiteX473" fmla="*/ 3895 w 145451"/>
                <a:gd name="connsiteY473" fmla="*/ 300597 h 833844"/>
                <a:gd name="connsiteX474" fmla="*/ 2664 w 145451"/>
                <a:gd name="connsiteY474" fmla="*/ 251953 h 833844"/>
                <a:gd name="connsiteX475" fmla="*/ 3895 w 145451"/>
                <a:gd name="connsiteY475" fmla="*/ 253200 h 833844"/>
                <a:gd name="connsiteX476" fmla="*/ 3895 w 145451"/>
                <a:gd name="connsiteY476" fmla="*/ 214534 h 833844"/>
                <a:gd name="connsiteX477" fmla="*/ 5126 w 145451"/>
                <a:gd name="connsiteY477" fmla="*/ 213287 h 833844"/>
                <a:gd name="connsiteX478" fmla="*/ 3895 w 145451"/>
                <a:gd name="connsiteY478" fmla="*/ 182105 h 833844"/>
                <a:gd name="connsiteX479" fmla="*/ 5126 w 145451"/>
                <a:gd name="connsiteY479" fmla="*/ 182105 h 833844"/>
                <a:gd name="connsiteX480" fmla="*/ 3895 w 145451"/>
                <a:gd name="connsiteY480" fmla="*/ 162148 h 833844"/>
                <a:gd name="connsiteX481" fmla="*/ 3895 w 145451"/>
                <a:gd name="connsiteY481" fmla="*/ 145933 h 833844"/>
                <a:gd name="connsiteX482" fmla="*/ 5126 w 145451"/>
                <a:gd name="connsiteY482" fmla="*/ 111009 h 833844"/>
                <a:gd name="connsiteX483" fmla="*/ 3895 w 145451"/>
                <a:gd name="connsiteY483" fmla="*/ 89805 h 833844"/>
                <a:gd name="connsiteX484" fmla="*/ 3895 w 145451"/>
                <a:gd name="connsiteY484" fmla="*/ 87310 h 833844"/>
                <a:gd name="connsiteX485" fmla="*/ 3895 w 145451"/>
                <a:gd name="connsiteY485" fmla="*/ 62364 h 833844"/>
                <a:gd name="connsiteX486" fmla="*/ 1432 w 145451"/>
                <a:gd name="connsiteY486" fmla="*/ 61117 h 833844"/>
                <a:gd name="connsiteX487" fmla="*/ 201 w 145451"/>
                <a:gd name="connsiteY487" fmla="*/ 31182 h 833844"/>
                <a:gd name="connsiteX488" fmla="*/ 3895 w 145451"/>
                <a:gd name="connsiteY488" fmla="*/ 27440 h 833844"/>
                <a:gd name="connsiteX489" fmla="*/ 1432 w 145451"/>
                <a:gd name="connsiteY489" fmla="*/ 22451 h 833844"/>
                <a:gd name="connsiteX490" fmla="*/ 201 w 145451"/>
                <a:gd name="connsiteY490" fmla="*/ 21204 h 833844"/>
                <a:gd name="connsiteX491" fmla="*/ 201 w 145451"/>
                <a:gd name="connsiteY491" fmla="*/ 18709 h 833844"/>
                <a:gd name="connsiteX492" fmla="*/ 1432 w 145451"/>
                <a:gd name="connsiteY492" fmla="*/ 13720 h 833844"/>
                <a:gd name="connsiteX493" fmla="*/ 1432 w 145451"/>
                <a:gd name="connsiteY493" fmla="*/ 18709 h 833844"/>
                <a:gd name="connsiteX494" fmla="*/ 3895 w 145451"/>
                <a:gd name="connsiteY494" fmla="*/ 8731 h 833844"/>
                <a:gd name="connsiteX495" fmla="*/ 5126 w 145451"/>
                <a:gd name="connsiteY495" fmla="*/ 1247 h 833844"/>
                <a:gd name="connsiteX496" fmla="*/ 8820 w 145451"/>
                <a:gd name="connsiteY496" fmla="*/ 1247 h 833844"/>
                <a:gd name="connsiteX497" fmla="*/ 35906 w 145451"/>
                <a:gd name="connsiteY497" fmla="*/ 1247 h 83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Lst>
              <a:rect l="l" t="t" r="r" b="b"/>
              <a:pathLst>
                <a:path w="145451" h="833844">
                  <a:moveTo>
                    <a:pt x="8121" y="829448"/>
                  </a:moveTo>
                  <a:cubicBezTo>
                    <a:pt x="8121" y="829448"/>
                    <a:pt x="8121" y="832745"/>
                    <a:pt x="8121" y="833844"/>
                  </a:cubicBezTo>
                  <a:lnTo>
                    <a:pt x="4458" y="830547"/>
                  </a:lnTo>
                  <a:close/>
                  <a:moveTo>
                    <a:pt x="136291" y="780016"/>
                  </a:moveTo>
                  <a:lnTo>
                    <a:pt x="139038" y="783677"/>
                  </a:lnTo>
                  <a:lnTo>
                    <a:pt x="139038" y="784592"/>
                  </a:lnTo>
                  <a:close/>
                  <a:moveTo>
                    <a:pt x="132634" y="747057"/>
                  </a:moveTo>
                  <a:lnTo>
                    <a:pt x="132634" y="755247"/>
                  </a:lnTo>
                  <a:lnTo>
                    <a:pt x="133550" y="747057"/>
                  </a:lnTo>
                  <a:cubicBezTo>
                    <a:pt x="133550" y="753299"/>
                    <a:pt x="133550" y="764534"/>
                    <a:pt x="134922" y="773273"/>
                  </a:cubicBezTo>
                  <a:lnTo>
                    <a:pt x="132177" y="769528"/>
                  </a:lnTo>
                  <a:lnTo>
                    <a:pt x="133550" y="768279"/>
                  </a:lnTo>
                  <a:cubicBezTo>
                    <a:pt x="133550" y="764534"/>
                    <a:pt x="132863" y="760165"/>
                    <a:pt x="132520" y="756264"/>
                  </a:cubicBezTo>
                  <a:lnTo>
                    <a:pt x="132527" y="756200"/>
                  </a:lnTo>
                  <a:lnTo>
                    <a:pt x="130804" y="751766"/>
                  </a:lnTo>
                  <a:close/>
                  <a:moveTo>
                    <a:pt x="144536" y="724473"/>
                  </a:moveTo>
                  <a:cubicBezTo>
                    <a:pt x="144536" y="726914"/>
                    <a:pt x="144536" y="728135"/>
                    <a:pt x="144536" y="729356"/>
                  </a:cubicBezTo>
                  <a:cubicBezTo>
                    <a:pt x="144536" y="729356"/>
                    <a:pt x="144536" y="729356"/>
                    <a:pt x="141790" y="729356"/>
                  </a:cubicBezTo>
                  <a:lnTo>
                    <a:pt x="142337" y="728382"/>
                  </a:lnTo>
                  <a:close/>
                  <a:moveTo>
                    <a:pt x="138646" y="709910"/>
                  </a:moveTo>
                  <a:lnTo>
                    <a:pt x="139954" y="710433"/>
                  </a:lnTo>
                  <a:cubicBezTo>
                    <a:pt x="138123" y="710433"/>
                    <a:pt x="139954" y="710433"/>
                    <a:pt x="139954" y="713180"/>
                  </a:cubicBezTo>
                  <a:close/>
                  <a:moveTo>
                    <a:pt x="141790" y="707996"/>
                  </a:moveTo>
                  <a:cubicBezTo>
                    <a:pt x="143620" y="704334"/>
                    <a:pt x="145451" y="703113"/>
                    <a:pt x="145451" y="709217"/>
                  </a:cubicBezTo>
                  <a:cubicBezTo>
                    <a:pt x="145451" y="706775"/>
                    <a:pt x="145451" y="712879"/>
                    <a:pt x="143620" y="712879"/>
                  </a:cubicBezTo>
                  <a:close/>
                  <a:moveTo>
                    <a:pt x="136291" y="703113"/>
                  </a:moveTo>
                  <a:lnTo>
                    <a:pt x="137915" y="709017"/>
                  </a:lnTo>
                  <a:lnTo>
                    <a:pt x="138123" y="708601"/>
                  </a:lnTo>
                  <a:lnTo>
                    <a:pt x="138646" y="709910"/>
                  </a:lnTo>
                  <a:lnTo>
                    <a:pt x="138100" y="709691"/>
                  </a:lnTo>
                  <a:lnTo>
                    <a:pt x="139038" y="713101"/>
                  </a:lnTo>
                  <a:lnTo>
                    <a:pt x="137982" y="709644"/>
                  </a:lnTo>
                  <a:lnTo>
                    <a:pt x="137665" y="709517"/>
                  </a:lnTo>
                  <a:lnTo>
                    <a:pt x="137837" y="709172"/>
                  </a:lnTo>
                  <a:lnTo>
                    <a:pt x="136291" y="704112"/>
                  </a:lnTo>
                  <a:close/>
                  <a:moveTo>
                    <a:pt x="132177" y="677015"/>
                  </a:moveTo>
                  <a:lnTo>
                    <a:pt x="132177" y="678389"/>
                  </a:lnTo>
                  <a:cubicBezTo>
                    <a:pt x="130804" y="685255"/>
                    <a:pt x="130804" y="679762"/>
                    <a:pt x="130804" y="678389"/>
                  </a:cubicBezTo>
                  <a:cubicBezTo>
                    <a:pt x="130804" y="677015"/>
                    <a:pt x="130804" y="681135"/>
                    <a:pt x="132177" y="677015"/>
                  </a:cubicBezTo>
                  <a:close/>
                  <a:moveTo>
                    <a:pt x="145451" y="676559"/>
                  </a:moveTo>
                  <a:cubicBezTo>
                    <a:pt x="143620" y="676559"/>
                    <a:pt x="141790" y="679307"/>
                    <a:pt x="141790" y="680222"/>
                  </a:cubicBezTo>
                  <a:lnTo>
                    <a:pt x="141790" y="677475"/>
                  </a:lnTo>
                  <a:cubicBezTo>
                    <a:pt x="141790" y="677475"/>
                    <a:pt x="143620" y="675643"/>
                    <a:pt x="145451" y="676559"/>
                  </a:cubicBezTo>
                  <a:close/>
                  <a:moveTo>
                    <a:pt x="134922" y="666029"/>
                  </a:moveTo>
                  <a:cubicBezTo>
                    <a:pt x="134922" y="664656"/>
                    <a:pt x="133550" y="671522"/>
                    <a:pt x="132177" y="677015"/>
                  </a:cubicBezTo>
                  <a:cubicBezTo>
                    <a:pt x="132177" y="674269"/>
                    <a:pt x="130804" y="672896"/>
                    <a:pt x="130804" y="672896"/>
                  </a:cubicBezTo>
                  <a:cubicBezTo>
                    <a:pt x="132177" y="668776"/>
                    <a:pt x="133550" y="667403"/>
                    <a:pt x="134922" y="666029"/>
                  </a:cubicBezTo>
                  <a:close/>
                  <a:moveTo>
                    <a:pt x="139038" y="653670"/>
                  </a:moveTo>
                  <a:cubicBezTo>
                    <a:pt x="139038" y="656967"/>
                    <a:pt x="139038" y="656967"/>
                    <a:pt x="136291" y="658066"/>
                  </a:cubicBezTo>
                  <a:cubicBezTo>
                    <a:pt x="136291" y="656967"/>
                    <a:pt x="136291" y="656967"/>
                    <a:pt x="136291" y="655868"/>
                  </a:cubicBezTo>
                  <a:close/>
                  <a:moveTo>
                    <a:pt x="141790" y="648183"/>
                  </a:moveTo>
                  <a:lnTo>
                    <a:pt x="144536" y="650929"/>
                  </a:lnTo>
                  <a:lnTo>
                    <a:pt x="144536" y="652759"/>
                  </a:lnTo>
                  <a:close/>
                  <a:moveTo>
                    <a:pt x="136291" y="637196"/>
                  </a:moveTo>
                  <a:cubicBezTo>
                    <a:pt x="136291" y="638569"/>
                    <a:pt x="139038" y="638569"/>
                    <a:pt x="139038" y="641314"/>
                  </a:cubicBezTo>
                  <a:cubicBezTo>
                    <a:pt x="139038" y="641314"/>
                    <a:pt x="139038" y="641314"/>
                    <a:pt x="136291" y="641314"/>
                  </a:cubicBezTo>
                  <a:cubicBezTo>
                    <a:pt x="136291" y="641314"/>
                    <a:pt x="136291" y="638569"/>
                    <a:pt x="136291" y="637196"/>
                  </a:cubicBezTo>
                  <a:close/>
                  <a:moveTo>
                    <a:pt x="133550" y="631702"/>
                  </a:moveTo>
                  <a:lnTo>
                    <a:pt x="133550" y="637195"/>
                  </a:lnTo>
                  <a:lnTo>
                    <a:pt x="130804" y="637195"/>
                  </a:lnTo>
                  <a:close/>
                  <a:moveTo>
                    <a:pt x="143620" y="620716"/>
                  </a:moveTo>
                  <a:cubicBezTo>
                    <a:pt x="143620" y="623252"/>
                    <a:pt x="145451" y="628323"/>
                    <a:pt x="145451" y="632126"/>
                  </a:cubicBezTo>
                  <a:cubicBezTo>
                    <a:pt x="145451" y="629591"/>
                    <a:pt x="143620" y="635929"/>
                    <a:pt x="141790" y="633394"/>
                  </a:cubicBezTo>
                  <a:cubicBezTo>
                    <a:pt x="143620" y="628323"/>
                    <a:pt x="143620" y="624520"/>
                    <a:pt x="143620" y="620716"/>
                  </a:cubicBezTo>
                  <a:close/>
                  <a:moveTo>
                    <a:pt x="136291" y="620716"/>
                  </a:moveTo>
                  <a:lnTo>
                    <a:pt x="139038" y="631702"/>
                  </a:lnTo>
                  <a:lnTo>
                    <a:pt x="139038" y="631704"/>
                  </a:lnTo>
                  <a:lnTo>
                    <a:pt x="139038" y="641119"/>
                  </a:lnTo>
                  <a:cubicBezTo>
                    <a:pt x="136291" y="639549"/>
                    <a:pt x="136291" y="636411"/>
                    <a:pt x="136291" y="633272"/>
                  </a:cubicBezTo>
                  <a:lnTo>
                    <a:pt x="139017" y="631714"/>
                  </a:lnTo>
                  <a:lnTo>
                    <a:pt x="136291" y="633077"/>
                  </a:lnTo>
                  <a:cubicBezTo>
                    <a:pt x="136291" y="628957"/>
                    <a:pt x="136291" y="624836"/>
                    <a:pt x="136291" y="620716"/>
                  </a:cubicBezTo>
                  <a:close/>
                  <a:moveTo>
                    <a:pt x="136291" y="606064"/>
                  </a:moveTo>
                  <a:cubicBezTo>
                    <a:pt x="137390" y="602402"/>
                    <a:pt x="138489" y="608506"/>
                    <a:pt x="139588" y="609726"/>
                  </a:cubicBezTo>
                  <a:cubicBezTo>
                    <a:pt x="138489" y="619492"/>
                    <a:pt x="137390" y="603623"/>
                    <a:pt x="138489" y="615830"/>
                  </a:cubicBezTo>
                  <a:cubicBezTo>
                    <a:pt x="137390" y="610947"/>
                    <a:pt x="136291" y="613388"/>
                    <a:pt x="136291" y="606064"/>
                  </a:cubicBezTo>
                  <a:close/>
                  <a:moveTo>
                    <a:pt x="139588" y="598740"/>
                  </a:moveTo>
                  <a:lnTo>
                    <a:pt x="140687" y="610947"/>
                  </a:lnTo>
                  <a:cubicBezTo>
                    <a:pt x="140687" y="612168"/>
                    <a:pt x="139588" y="614609"/>
                    <a:pt x="139588" y="617050"/>
                  </a:cubicBezTo>
                  <a:lnTo>
                    <a:pt x="139588" y="610947"/>
                  </a:lnTo>
                  <a:cubicBezTo>
                    <a:pt x="139588" y="609726"/>
                    <a:pt x="139588" y="606064"/>
                    <a:pt x="139588" y="609726"/>
                  </a:cubicBezTo>
                  <a:cubicBezTo>
                    <a:pt x="139588" y="604844"/>
                    <a:pt x="139588" y="601182"/>
                    <a:pt x="139588" y="598740"/>
                  </a:cubicBezTo>
                  <a:close/>
                  <a:moveTo>
                    <a:pt x="130804" y="595998"/>
                  </a:moveTo>
                  <a:cubicBezTo>
                    <a:pt x="130804" y="593252"/>
                    <a:pt x="133550" y="595083"/>
                    <a:pt x="133550" y="597828"/>
                  </a:cubicBezTo>
                  <a:lnTo>
                    <a:pt x="130804" y="597828"/>
                  </a:lnTo>
                  <a:cubicBezTo>
                    <a:pt x="130804" y="597828"/>
                    <a:pt x="130804" y="596913"/>
                    <a:pt x="130804" y="595998"/>
                  </a:cubicBezTo>
                  <a:close/>
                  <a:moveTo>
                    <a:pt x="136291" y="587757"/>
                  </a:moveTo>
                  <a:cubicBezTo>
                    <a:pt x="139038" y="587757"/>
                    <a:pt x="139038" y="589025"/>
                    <a:pt x="139038" y="592828"/>
                  </a:cubicBezTo>
                  <a:cubicBezTo>
                    <a:pt x="139038" y="596632"/>
                    <a:pt x="136291" y="599167"/>
                    <a:pt x="136291" y="602970"/>
                  </a:cubicBezTo>
                  <a:lnTo>
                    <a:pt x="136291" y="601703"/>
                  </a:lnTo>
                  <a:lnTo>
                    <a:pt x="136291" y="600435"/>
                  </a:lnTo>
                  <a:close/>
                  <a:moveTo>
                    <a:pt x="130804" y="566927"/>
                  </a:moveTo>
                  <a:cubicBezTo>
                    <a:pt x="133550" y="565782"/>
                    <a:pt x="134924" y="578371"/>
                    <a:pt x="136297" y="576082"/>
                  </a:cubicBezTo>
                  <a:lnTo>
                    <a:pt x="136297" y="576776"/>
                  </a:lnTo>
                  <a:lnTo>
                    <a:pt x="137651" y="578468"/>
                  </a:lnTo>
                  <a:lnTo>
                    <a:pt x="137670" y="578371"/>
                  </a:lnTo>
                  <a:lnTo>
                    <a:pt x="137815" y="578673"/>
                  </a:lnTo>
                  <a:lnTo>
                    <a:pt x="139954" y="581347"/>
                  </a:lnTo>
                  <a:lnTo>
                    <a:pt x="138308" y="579701"/>
                  </a:lnTo>
                  <a:lnTo>
                    <a:pt x="140417" y="584094"/>
                  </a:lnTo>
                  <a:lnTo>
                    <a:pt x="136297" y="585238"/>
                  </a:lnTo>
                  <a:lnTo>
                    <a:pt x="137598" y="578729"/>
                  </a:lnTo>
                  <a:lnTo>
                    <a:pt x="136297" y="576777"/>
                  </a:lnTo>
                  <a:lnTo>
                    <a:pt x="136297" y="585238"/>
                  </a:lnTo>
                  <a:lnTo>
                    <a:pt x="132177" y="586382"/>
                  </a:lnTo>
                  <a:cubicBezTo>
                    <a:pt x="133550" y="580660"/>
                    <a:pt x="132177" y="573793"/>
                    <a:pt x="130804" y="573793"/>
                  </a:cubicBezTo>
                  <a:cubicBezTo>
                    <a:pt x="130804" y="571505"/>
                    <a:pt x="132177" y="573793"/>
                    <a:pt x="132177" y="573793"/>
                  </a:cubicBezTo>
                  <a:close/>
                  <a:moveTo>
                    <a:pt x="136291" y="560294"/>
                  </a:moveTo>
                  <a:cubicBezTo>
                    <a:pt x="136291" y="562491"/>
                    <a:pt x="139038" y="564687"/>
                    <a:pt x="136291" y="563589"/>
                  </a:cubicBezTo>
                  <a:cubicBezTo>
                    <a:pt x="136291" y="562491"/>
                    <a:pt x="136291" y="560294"/>
                    <a:pt x="136291" y="560294"/>
                  </a:cubicBezTo>
                  <a:close/>
                  <a:moveTo>
                    <a:pt x="138352" y="503054"/>
                  </a:moveTo>
                  <a:cubicBezTo>
                    <a:pt x="139039" y="505261"/>
                    <a:pt x="139588" y="508497"/>
                    <a:pt x="138489" y="507320"/>
                  </a:cubicBezTo>
                  <a:cubicBezTo>
                    <a:pt x="138489" y="506144"/>
                    <a:pt x="137390" y="507320"/>
                    <a:pt x="137390" y="504967"/>
                  </a:cubicBezTo>
                  <a:cubicBezTo>
                    <a:pt x="136840" y="499671"/>
                    <a:pt x="137665" y="500847"/>
                    <a:pt x="138352" y="503054"/>
                  </a:cubicBezTo>
                  <a:close/>
                  <a:moveTo>
                    <a:pt x="134402" y="488938"/>
                  </a:moveTo>
                  <a:cubicBezTo>
                    <a:pt x="134402" y="490185"/>
                    <a:pt x="134402" y="490185"/>
                    <a:pt x="134402" y="493927"/>
                  </a:cubicBezTo>
                  <a:cubicBezTo>
                    <a:pt x="134402" y="495174"/>
                    <a:pt x="135633" y="495174"/>
                    <a:pt x="135633" y="495174"/>
                  </a:cubicBezTo>
                  <a:cubicBezTo>
                    <a:pt x="134402" y="493927"/>
                    <a:pt x="134402" y="491433"/>
                    <a:pt x="134402" y="488938"/>
                  </a:cubicBezTo>
                  <a:close/>
                  <a:moveTo>
                    <a:pt x="125305" y="461419"/>
                  </a:moveTo>
                  <a:lnTo>
                    <a:pt x="128968" y="461419"/>
                  </a:lnTo>
                  <a:cubicBezTo>
                    <a:pt x="127137" y="462792"/>
                    <a:pt x="127137" y="462792"/>
                    <a:pt x="127137" y="465537"/>
                  </a:cubicBezTo>
                  <a:close/>
                  <a:moveTo>
                    <a:pt x="123321" y="422832"/>
                  </a:moveTo>
                  <a:cubicBezTo>
                    <a:pt x="125783" y="417842"/>
                    <a:pt x="124552" y="432810"/>
                    <a:pt x="125783" y="425326"/>
                  </a:cubicBezTo>
                  <a:lnTo>
                    <a:pt x="125783" y="439046"/>
                  </a:lnTo>
                  <a:cubicBezTo>
                    <a:pt x="125783" y="432810"/>
                    <a:pt x="124552" y="424079"/>
                    <a:pt x="123321" y="422832"/>
                  </a:cubicBezTo>
                  <a:close/>
                  <a:moveTo>
                    <a:pt x="119817" y="220989"/>
                  </a:moveTo>
                  <a:cubicBezTo>
                    <a:pt x="123478" y="219721"/>
                    <a:pt x="121647" y="222256"/>
                    <a:pt x="123478" y="227326"/>
                  </a:cubicBezTo>
                  <a:cubicBezTo>
                    <a:pt x="121647" y="226059"/>
                    <a:pt x="121647" y="234931"/>
                    <a:pt x="121647" y="232396"/>
                  </a:cubicBezTo>
                  <a:cubicBezTo>
                    <a:pt x="123478" y="223524"/>
                    <a:pt x="119817" y="231128"/>
                    <a:pt x="119817" y="220989"/>
                  </a:cubicBezTo>
                  <a:close/>
                  <a:moveTo>
                    <a:pt x="143620" y="219725"/>
                  </a:moveTo>
                  <a:cubicBezTo>
                    <a:pt x="145451" y="219725"/>
                    <a:pt x="141790" y="224608"/>
                    <a:pt x="141790" y="229491"/>
                  </a:cubicBezTo>
                  <a:cubicBezTo>
                    <a:pt x="141790" y="227049"/>
                    <a:pt x="141790" y="224608"/>
                    <a:pt x="141790" y="220946"/>
                  </a:cubicBezTo>
                  <a:close/>
                  <a:moveTo>
                    <a:pt x="20943" y="214227"/>
                  </a:moveTo>
                  <a:lnTo>
                    <a:pt x="23688" y="216975"/>
                  </a:lnTo>
                  <a:lnTo>
                    <a:pt x="20943" y="216975"/>
                  </a:lnTo>
                  <a:close/>
                  <a:moveTo>
                    <a:pt x="24604" y="159300"/>
                  </a:moveTo>
                  <a:cubicBezTo>
                    <a:pt x="24604" y="162047"/>
                    <a:pt x="24604" y="166166"/>
                    <a:pt x="24604" y="168913"/>
                  </a:cubicBezTo>
                  <a:cubicBezTo>
                    <a:pt x="20943" y="168913"/>
                    <a:pt x="24604" y="166166"/>
                    <a:pt x="24604" y="159300"/>
                  </a:cubicBezTo>
                  <a:close/>
                  <a:moveTo>
                    <a:pt x="122090" y="157158"/>
                  </a:moveTo>
                  <a:cubicBezTo>
                    <a:pt x="123321" y="167137"/>
                    <a:pt x="129477" y="159653"/>
                    <a:pt x="131939" y="162148"/>
                  </a:cubicBezTo>
                  <a:lnTo>
                    <a:pt x="134402" y="172126"/>
                  </a:lnTo>
                  <a:lnTo>
                    <a:pt x="131939" y="173374"/>
                  </a:lnTo>
                  <a:cubicBezTo>
                    <a:pt x="133171" y="177115"/>
                    <a:pt x="133171" y="180857"/>
                    <a:pt x="131939" y="184599"/>
                  </a:cubicBezTo>
                  <a:cubicBezTo>
                    <a:pt x="134402" y="187094"/>
                    <a:pt x="134402" y="202061"/>
                    <a:pt x="134402" y="204556"/>
                  </a:cubicBezTo>
                  <a:cubicBezTo>
                    <a:pt x="133171" y="208298"/>
                    <a:pt x="135633" y="215781"/>
                    <a:pt x="133171" y="218276"/>
                  </a:cubicBezTo>
                  <a:cubicBezTo>
                    <a:pt x="134402" y="219523"/>
                    <a:pt x="134402" y="222018"/>
                    <a:pt x="134402" y="223265"/>
                  </a:cubicBezTo>
                  <a:cubicBezTo>
                    <a:pt x="135633" y="222018"/>
                    <a:pt x="136864" y="220771"/>
                    <a:pt x="136864" y="223265"/>
                  </a:cubicBezTo>
                  <a:cubicBezTo>
                    <a:pt x="136864" y="224512"/>
                    <a:pt x="136864" y="224512"/>
                    <a:pt x="136864" y="224512"/>
                  </a:cubicBezTo>
                  <a:lnTo>
                    <a:pt x="134402" y="227007"/>
                  </a:lnTo>
                  <a:cubicBezTo>
                    <a:pt x="134402" y="229502"/>
                    <a:pt x="135633" y="233244"/>
                    <a:pt x="135633" y="235738"/>
                  </a:cubicBezTo>
                  <a:cubicBezTo>
                    <a:pt x="135633" y="235738"/>
                    <a:pt x="135633" y="233244"/>
                    <a:pt x="136864" y="233244"/>
                  </a:cubicBezTo>
                  <a:cubicBezTo>
                    <a:pt x="135633" y="233244"/>
                    <a:pt x="135633" y="235738"/>
                    <a:pt x="135633" y="236985"/>
                  </a:cubicBezTo>
                  <a:lnTo>
                    <a:pt x="135633" y="238233"/>
                  </a:lnTo>
                  <a:cubicBezTo>
                    <a:pt x="134402" y="238233"/>
                    <a:pt x="134402" y="236985"/>
                    <a:pt x="134402" y="236985"/>
                  </a:cubicBezTo>
                  <a:cubicBezTo>
                    <a:pt x="134402" y="239480"/>
                    <a:pt x="134402" y="241975"/>
                    <a:pt x="134402" y="245716"/>
                  </a:cubicBezTo>
                  <a:cubicBezTo>
                    <a:pt x="133171" y="258189"/>
                    <a:pt x="139327" y="273157"/>
                    <a:pt x="134402" y="288124"/>
                  </a:cubicBezTo>
                  <a:lnTo>
                    <a:pt x="134402" y="313070"/>
                  </a:lnTo>
                  <a:lnTo>
                    <a:pt x="135633" y="311823"/>
                  </a:lnTo>
                  <a:cubicBezTo>
                    <a:pt x="136864" y="321801"/>
                    <a:pt x="136864" y="328038"/>
                    <a:pt x="136864" y="334274"/>
                  </a:cubicBezTo>
                  <a:lnTo>
                    <a:pt x="138095" y="335521"/>
                  </a:lnTo>
                  <a:cubicBezTo>
                    <a:pt x="138095" y="345500"/>
                    <a:pt x="140558" y="366704"/>
                    <a:pt x="136864" y="372940"/>
                  </a:cubicBezTo>
                  <a:cubicBezTo>
                    <a:pt x="138095" y="375435"/>
                    <a:pt x="136864" y="386660"/>
                    <a:pt x="136864" y="392897"/>
                  </a:cubicBezTo>
                  <a:lnTo>
                    <a:pt x="135633" y="394144"/>
                  </a:lnTo>
                  <a:cubicBezTo>
                    <a:pt x="135633" y="402875"/>
                    <a:pt x="135633" y="406617"/>
                    <a:pt x="136864" y="411606"/>
                  </a:cubicBezTo>
                  <a:cubicBezTo>
                    <a:pt x="133171" y="426573"/>
                    <a:pt x="136864" y="440294"/>
                    <a:pt x="135633" y="454014"/>
                  </a:cubicBezTo>
                  <a:lnTo>
                    <a:pt x="136864" y="467734"/>
                  </a:lnTo>
                  <a:cubicBezTo>
                    <a:pt x="135633" y="463992"/>
                    <a:pt x="136864" y="470229"/>
                    <a:pt x="136864" y="473971"/>
                  </a:cubicBezTo>
                  <a:cubicBezTo>
                    <a:pt x="138095" y="478960"/>
                    <a:pt x="136864" y="485196"/>
                    <a:pt x="136864" y="490185"/>
                  </a:cubicBezTo>
                  <a:lnTo>
                    <a:pt x="136864" y="498916"/>
                  </a:lnTo>
                  <a:cubicBezTo>
                    <a:pt x="135633" y="490185"/>
                    <a:pt x="134402" y="500164"/>
                    <a:pt x="133171" y="500164"/>
                  </a:cubicBezTo>
                  <a:lnTo>
                    <a:pt x="134402" y="506400"/>
                  </a:lnTo>
                  <a:cubicBezTo>
                    <a:pt x="133171" y="508895"/>
                    <a:pt x="133171" y="502658"/>
                    <a:pt x="133171" y="506400"/>
                  </a:cubicBezTo>
                  <a:cubicBezTo>
                    <a:pt x="133171" y="510142"/>
                    <a:pt x="133171" y="521368"/>
                    <a:pt x="134402" y="523862"/>
                  </a:cubicBezTo>
                  <a:cubicBezTo>
                    <a:pt x="135633" y="523862"/>
                    <a:pt x="135633" y="522615"/>
                    <a:pt x="136864" y="521368"/>
                  </a:cubicBezTo>
                  <a:lnTo>
                    <a:pt x="136864" y="522615"/>
                  </a:lnTo>
                  <a:cubicBezTo>
                    <a:pt x="136864" y="530099"/>
                    <a:pt x="136864" y="526357"/>
                    <a:pt x="138095" y="526357"/>
                  </a:cubicBezTo>
                  <a:cubicBezTo>
                    <a:pt x="135633" y="533840"/>
                    <a:pt x="136864" y="538830"/>
                    <a:pt x="134402" y="545066"/>
                  </a:cubicBezTo>
                  <a:cubicBezTo>
                    <a:pt x="135633" y="540701"/>
                    <a:pt x="135633" y="545066"/>
                    <a:pt x="135633" y="549899"/>
                  </a:cubicBezTo>
                  <a:lnTo>
                    <a:pt x="136678" y="556386"/>
                  </a:lnTo>
                  <a:lnTo>
                    <a:pt x="139038" y="549308"/>
                  </a:lnTo>
                  <a:lnTo>
                    <a:pt x="136800" y="557141"/>
                  </a:lnTo>
                  <a:lnTo>
                    <a:pt x="136864" y="557539"/>
                  </a:lnTo>
                  <a:cubicBezTo>
                    <a:pt x="134402" y="562528"/>
                    <a:pt x="136864" y="561281"/>
                    <a:pt x="134402" y="565023"/>
                  </a:cubicBezTo>
                  <a:lnTo>
                    <a:pt x="133550" y="549484"/>
                  </a:lnTo>
                  <a:lnTo>
                    <a:pt x="133550" y="552054"/>
                  </a:lnTo>
                  <a:lnTo>
                    <a:pt x="130804" y="553426"/>
                  </a:lnTo>
                  <a:lnTo>
                    <a:pt x="133541" y="549322"/>
                  </a:lnTo>
                  <a:lnTo>
                    <a:pt x="133171" y="542571"/>
                  </a:lnTo>
                  <a:lnTo>
                    <a:pt x="131939" y="548808"/>
                  </a:lnTo>
                  <a:cubicBezTo>
                    <a:pt x="129477" y="543819"/>
                    <a:pt x="133171" y="533840"/>
                    <a:pt x="131939" y="530099"/>
                  </a:cubicBezTo>
                  <a:cubicBezTo>
                    <a:pt x="131939" y="532593"/>
                    <a:pt x="131939" y="538830"/>
                    <a:pt x="131939" y="538830"/>
                  </a:cubicBezTo>
                  <a:lnTo>
                    <a:pt x="133171" y="537582"/>
                  </a:lnTo>
                  <a:cubicBezTo>
                    <a:pt x="133171" y="527604"/>
                    <a:pt x="131939" y="520120"/>
                    <a:pt x="131939" y="513884"/>
                  </a:cubicBezTo>
                  <a:cubicBezTo>
                    <a:pt x="130708" y="520120"/>
                    <a:pt x="129477" y="506400"/>
                    <a:pt x="129477" y="511389"/>
                  </a:cubicBezTo>
                  <a:lnTo>
                    <a:pt x="129477" y="516378"/>
                  </a:lnTo>
                  <a:cubicBezTo>
                    <a:pt x="128246" y="517626"/>
                    <a:pt x="127015" y="513884"/>
                    <a:pt x="127015" y="510142"/>
                  </a:cubicBezTo>
                  <a:cubicBezTo>
                    <a:pt x="128246" y="495174"/>
                    <a:pt x="127015" y="466487"/>
                    <a:pt x="129477" y="461498"/>
                  </a:cubicBezTo>
                  <a:lnTo>
                    <a:pt x="129477" y="466487"/>
                  </a:lnTo>
                  <a:lnTo>
                    <a:pt x="129477" y="472723"/>
                  </a:lnTo>
                  <a:lnTo>
                    <a:pt x="129477" y="485196"/>
                  </a:lnTo>
                  <a:cubicBezTo>
                    <a:pt x="130708" y="483949"/>
                    <a:pt x="131939" y="490185"/>
                    <a:pt x="133171" y="483949"/>
                  </a:cubicBezTo>
                  <a:cubicBezTo>
                    <a:pt x="135633" y="466487"/>
                    <a:pt x="130708" y="470229"/>
                    <a:pt x="131939" y="449025"/>
                  </a:cubicBezTo>
                  <a:cubicBezTo>
                    <a:pt x="130708" y="447777"/>
                    <a:pt x="133171" y="454014"/>
                    <a:pt x="131939" y="444036"/>
                  </a:cubicBezTo>
                  <a:cubicBezTo>
                    <a:pt x="131939" y="430315"/>
                    <a:pt x="128246" y="420337"/>
                    <a:pt x="125783" y="420337"/>
                  </a:cubicBezTo>
                  <a:lnTo>
                    <a:pt x="125783" y="417842"/>
                  </a:lnTo>
                  <a:cubicBezTo>
                    <a:pt x="125783" y="421584"/>
                    <a:pt x="127015" y="415348"/>
                    <a:pt x="127015" y="414101"/>
                  </a:cubicBezTo>
                  <a:cubicBezTo>
                    <a:pt x="127015" y="400380"/>
                    <a:pt x="128246" y="394144"/>
                    <a:pt x="128246" y="380424"/>
                  </a:cubicBezTo>
                  <a:cubicBezTo>
                    <a:pt x="128246" y="379176"/>
                    <a:pt x="129477" y="377929"/>
                    <a:pt x="129477" y="377929"/>
                  </a:cubicBezTo>
                  <a:cubicBezTo>
                    <a:pt x="129477" y="371693"/>
                    <a:pt x="125783" y="361714"/>
                    <a:pt x="124552" y="364209"/>
                  </a:cubicBezTo>
                  <a:cubicBezTo>
                    <a:pt x="124552" y="356725"/>
                    <a:pt x="125783" y="355478"/>
                    <a:pt x="124552" y="349241"/>
                  </a:cubicBezTo>
                  <a:cubicBezTo>
                    <a:pt x="123321" y="360467"/>
                    <a:pt x="125783" y="346747"/>
                    <a:pt x="123321" y="345500"/>
                  </a:cubicBezTo>
                  <a:cubicBezTo>
                    <a:pt x="123321" y="339263"/>
                    <a:pt x="123321" y="344252"/>
                    <a:pt x="124552" y="340510"/>
                  </a:cubicBezTo>
                  <a:cubicBezTo>
                    <a:pt x="124552" y="339263"/>
                    <a:pt x="123321" y="336769"/>
                    <a:pt x="123321" y="336769"/>
                  </a:cubicBezTo>
                  <a:lnTo>
                    <a:pt x="126157" y="337918"/>
                  </a:lnTo>
                  <a:lnTo>
                    <a:pt x="129477" y="339263"/>
                  </a:lnTo>
                  <a:lnTo>
                    <a:pt x="131841" y="327290"/>
                  </a:lnTo>
                  <a:lnTo>
                    <a:pt x="130804" y="327752"/>
                  </a:lnTo>
                  <a:lnTo>
                    <a:pt x="130804" y="324088"/>
                  </a:lnTo>
                  <a:lnTo>
                    <a:pt x="132338" y="324771"/>
                  </a:lnTo>
                  <a:lnTo>
                    <a:pt x="133171" y="320554"/>
                  </a:lnTo>
                  <a:cubicBezTo>
                    <a:pt x="130708" y="318059"/>
                    <a:pt x="123321" y="318059"/>
                    <a:pt x="120859" y="323048"/>
                  </a:cubicBezTo>
                  <a:cubicBezTo>
                    <a:pt x="119627" y="323048"/>
                    <a:pt x="122090" y="316812"/>
                    <a:pt x="122090" y="314317"/>
                  </a:cubicBezTo>
                  <a:cubicBezTo>
                    <a:pt x="124552" y="304339"/>
                    <a:pt x="120859" y="300597"/>
                    <a:pt x="120859" y="293113"/>
                  </a:cubicBezTo>
                  <a:lnTo>
                    <a:pt x="123321" y="298103"/>
                  </a:lnTo>
                  <a:cubicBezTo>
                    <a:pt x="123321" y="298103"/>
                    <a:pt x="122090" y="286877"/>
                    <a:pt x="122090" y="284382"/>
                  </a:cubicBezTo>
                  <a:cubicBezTo>
                    <a:pt x="122090" y="284382"/>
                    <a:pt x="125783" y="290619"/>
                    <a:pt x="125783" y="286877"/>
                  </a:cubicBezTo>
                  <a:cubicBezTo>
                    <a:pt x="127015" y="274404"/>
                    <a:pt x="123321" y="261931"/>
                    <a:pt x="120859" y="263178"/>
                  </a:cubicBezTo>
                  <a:lnTo>
                    <a:pt x="123321" y="281888"/>
                  </a:lnTo>
                  <a:cubicBezTo>
                    <a:pt x="120859" y="283135"/>
                    <a:pt x="120859" y="268168"/>
                    <a:pt x="119627" y="269415"/>
                  </a:cubicBezTo>
                  <a:lnTo>
                    <a:pt x="119627" y="250706"/>
                  </a:lnTo>
                  <a:cubicBezTo>
                    <a:pt x="119627" y="253200"/>
                    <a:pt x="119627" y="260684"/>
                    <a:pt x="120859" y="256942"/>
                  </a:cubicBezTo>
                  <a:cubicBezTo>
                    <a:pt x="120859" y="249458"/>
                    <a:pt x="120859" y="253200"/>
                    <a:pt x="122090" y="248211"/>
                  </a:cubicBezTo>
                  <a:cubicBezTo>
                    <a:pt x="124552" y="256942"/>
                    <a:pt x="130708" y="274404"/>
                    <a:pt x="133171" y="279393"/>
                  </a:cubicBezTo>
                  <a:lnTo>
                    <a:pt x="131939" y="270662"/>
                  </a:lnTo>
                  <a:lnTo>
                    <a:pt x="133171" y="268168"/>
                  </a:lnTo>
                  <a:cubicBezTo>
                    <a:pt x="131939" y="255695"/>
                    <a:pt x="124552" y="244469"/>
                    <a:pt x="123321" y="240727"/>
                  </a:cubicBezTo>
                  <a:cubicBezTo>
                    <a:pt x="123321" y="234491"/>
                    <a:pt x="127015" y="236985"/>
                    <a:pt x="127015" y="238233"/>
                  </a:cubicBezTo>
                  <a:lnTo>
                    <a:pt x="125899" y="231602"/>
                  </a:lnTo>
                  <a:lnTo>
                    <a:pt x="124706" y="224512"/>
                  </a:lnTo>
                  <a:cubicBezTo>
                    <a:pt x="123629" y="221082"/>
                    <a:pt x="122706" y="217652"/>
                    <a:pt x="123321" y="210792"/>
                  </a:cubicBezTo>
                  <a:lnTo>
                    <a:pt x="122090" y="215781"/>
                  </a:lnTo>
                  <a:cubicBezTo>
                    <a:pt x="120859" y="212040"/>
                    <a:pt x="122090" y="200814"/>
                    <a:pt x="120859" y="202061"/>
                  </a:cubicBezTo>
                  <a:cubicBezTo>
                    <a:pt x="123321" y="198319"/>
                    <a:pt x="125783" y="195825"/>
                    <a:pt x="125783" y="199567"/>
                  </a:cubicBezTo>
                  <a:lnTo>
                    <a:pt x="122090" y="187094"/>
                  </a:lnTo>
                  <a:cubicBezTo>
                    <a:pt x="123321" y="188341"/>
                    <a:pt x="125783" y="188341"/>
                    <a:pt x="125783" y="188341"/>
                  </a:cubicBezTo>
                  <a:cubicBezTo>
                    <a:pt x="125783" y="183352"/>
                    <a:pt x="123321" y="179610"/>
                    <a:pt x="122090" y="183352"/>
                  </a:cubicBezTo>
                  <a:cubicBezTo>
                    <a:pt x="124552" y="173374"/>
                    <a:pt x="123321" y="175868"/>
                    <a:pt x="125783" y="168384"/>
                  </a:cubicBezTo>
                  <a:cubicBezTo>
                    <a:pt x="125783" y="164643"/>
                    <a:pt x="122090" y="168384"/>
                    <a:pt x="122090" y="170879"/>
                  </a:cubicBezTo>
                  <a:cubicBezTo>
                    <a:pt x="120859" y="163395"/>
                    <a:pt x="120859" y="159653"/>
                    <a:pt x="122090" y="157158"/>
                  </a:cubicBezTo>
                  <a:close/>
                  <a:moveTo>
                    <a:pt x="23688" y="98878"/>
                  </a:moveTo>
                  <a:lnTo>
                    <a:pt x="23688" y="100708"/>
                  </a:lnTo>
                  <a:lnTo>
                    <a:pt x="20943" y="102538"/>
                  </a:lnTo>
                  <a:close/>
                  <a:moveTo>
                    <a:pt x="123321" y="36171"/>
                  </a:moveTo>
                  <a:lnTo>
                    <a:pt x="123321" y="54881"/>
                  </a:lnTo>
                  <a:lnTo>
                    <a:pt x="120859" y="38666"/>
                  </a:lnTo>
                  <a:cubicBezTo>
                    <a:pt x="122090" y="39913"/>
                    <a:pt x="123321" y="41160"/>
                    <a:pt x="123321" y="36171"/>
                  </a:cubicBezTo>
                  <a:close/>
                  <a:moveTo>
                    <a:pt x="23688" y="21975"/>
                  </a:moveTo>
                  <a:lnTo>
                    <a:pt x="23688" y="23073"/>
                  </a:lnTo>
                  <a:lnTo>
                    <a:pt x="20943" y="26368"/>
                  </a:lnTo>
                  <a:cubicBezTo>
                    <a:pt x="20943" y="24171"/>
                    <a:pt x="20943" y="23073"/>
                    <a:pt x="23688" y="21975"/>
                  </a:cubicBezTo>
                  <a:close/>
                  <a:moveTo>
                    <a:pt x="34675" y="0"/>
                  </a:moveTo>
                  <a:cubicBezTo>
                    <a:pt x="51912" y="1247"/>
                    <a:pt x="42062" y="0"/>
                    <a:pt x="58068" y="1247"/>
                  </a:cubicBezTo>
                  <a:cubicBezTo>
                    <a:pt x="65455" y="1247"/>
                    <a:pt x="69148" y="3742"/>
                    <a:pt x="72842" y="1247"/>
                  </a:cubicBezTo>
                  <a:lnTo>
                    <a:pt x="70380" y="0"/>
                  </a:lnTo>
                  <a:cubicBezTo>
                    <a:pt x="78998" y="0"/>
                    <a:pt x="80229" y="0"/>
                    <a:pt x="88847" y="0"/>
                  </a:cubicBezTo>
                  <a:cubicBezTo>
                    <a:pt x="90079" y="0"/>
                    <a:pt x="95003" y="0"/>
                    <a:pt x="96235" y="0"/>
                  </a:cubicBezTo>
                  <a:cubicBezTo>
                    <a:pt x="96235" y="0"/>
                    <a:pt x="102391" y="0"/>
                    <a:pt x="107315" y="0"/>
                  </a:cubicBezTo>
                  <a:cubicBezTo>
                    <a:pt x="113471" y="0"/>
                    <a:pt x="120859" y="0"/>
                    <a:pt x="123321" y="0"/>
                  </a:cubicBezTo>
                  <a:cubicBezTo>
                    <a:pt x="113471" y="0"/>
                    <a:pt x="118396" y="1247"/>
                    <a:pt x="120859" y="1247"/>
                  </a:cubicBezTo>
                  <a:lnTo>
                    <a:pt x="129222" y="400"/>
                  </a:lnTo>
                  <a:lnTo>
                    <a:pt x="129884" y="3"/>
                  </a:lnTo>
                  <a:lnTo>
                    <a:pt x="129517" y="370"/>
                  </a:lnTo>
                  <a:lnTo>
                    <a:pt x="133171" y="0"/>
                  </a:lnTo>
                  <a:cubicBezTo>
                    <a:pt x="133171" y="1247"/>
                    <a:pt x="131939" y="3742"/>
                    <a:pt x="131939" y="6236"/>
                  </a:cubicBezTo>
                  <a:cubicBezTo>
                    <a:pt x="133171" y="6236"/>
                    <a:pt x="134402" y="6236"/>
                    <a:pt x="135633" y="8731"/>
                  </a:cubicBezTo>
                  <a:cubicBezTo>
                    <a:pt x="135633" y="9978"/>
                    <a:pt x="136864" y="11225"/>
                    <a:pt x="136864" y="14967"/>
                  </a:cubicBezTo>
                  <a:lnTo>
                    <a:pt x="136864" y="18709"/>
                  </a:lnTo>
                  <a:lnTo>
                    <a:pt x="136864" y="23698"/>
                  </a:lnTo>
                  <a:cubicBezTo>
                    <a:pt x="135633" y="24946"/>
                    <a:pt x="135633" y="21204"/>
                    <a:pt x="134402" y="23698"/>
                  </a:cubicBezTo>
                  <a:cubicBezTo>
                    <a:pt x="136864" y="31182"/>
                    <a:pt x="134402" y="37418"/>
                    <a:pt x="135633" y="48644"/>
                  </a:cubicBezTo>
                  <a:cubicBezTo>
                    <a:pt x="134402" y="44902"/>
                    <a:pt x="134402" y="47397"/>
                    <a:pt x="133171" y="48644"/>
                  </a:cubicBezTo>
                  <a:cubicBezTo>
                    <a:pt x="136864" y="49891"/>
                    <a:pt x="131939" y="64859"/>
                    <a:pt x="134402" y="59870"/>
                  </a:cubicBezTo>
                  <a:cubicBezTo>
                    <a:pt x="133171" y="83568"/>
                    <a:pt x="134402" y="117245"/>
                    <a:pt x="131939" y="127223"/>
                  </a:cubicBezTo>
                  <a:cubicBezTo>
                    <a:pt x="131939" y="129718"/>
                    <a:pt x="133171" y="135954"/>
                    <a:pt x="133171" y="138449"/>
                  </a:cubicBezTo>
                  <a:lnTo>
                    <a:pt x="131939" y="138449"/>
                  </a:lnTo>
                  <a:cubicBezTo>
                    <a:pt x="134402" y="149675"/>
                    <a:pt x="133171" y="147180"/>
                    <a:pt x="134402" y="160901"/>
                  </a:cubicBezTo>
                  <a:cubicBezTo>
                    <a:pt x="133171" y="154664"/>
                    <a:pt x="133171" y="157158"/>
                    <a:pt x="131939" y="162148"/>
                  </a:cubicBezTo>
                  <a:lnTo>
                    <a:pt x="127473" y="151400"/>
                  </a:lnTo>
                  <a:lnTo>
                    <a:pt x="126404" y="152587"/>
                  </a:lnTo>
                  <a:lnTo>
                    <a:pt x="125824" y="147433"/>
                  </a:lnTo>
                  <a:lnTo>
                    <a:pt x="122090" y="138449"/>
                  </a:lnTo>
                  <a:cubicBezTo>
                    <a:pt x="123321" y="138449"/>
                    <a:pt x="125783" y="140944"/>
                    <a:pt x="125783" y="140944"/>
                  </a:cubicBezTo>
                  <a:cubicBezTo>
                    <a:pt x="123321" y="138449"/>
                    <a:pt x="123321" y="112256"/>
                    <a:pt x="123321" y="99783"/>
                  </a:cubicBezTo>
                  <a:lnTo>
                    <a:pt x="123321" y="87310"/>
                  </a:lnTo>
                  <a:cubicBezTo>
                    <a:pt x="124552" y="88557"/>
                    <a:pt x="124552" y="89805"/>
                    <a:pt x="124552" y="92299"/>
                  </a:cubicBezTo>
                  <a:cubicBezTo>
                    <a:pt x="125783" y="87934"/>
                    <a:pt x="124860" y="85127"/>
                    <a:pt x="123937" y="82321"/>
                  </a:cubicBezTo>
                  <a:lnTo>
                    <a:pt x="123545" y="75972"/>
                  </a:lnTo>
                  <a:lnTo>
                    <a:pt x="124552" y="81074"/>
                  </a:lnTo>
                  <a:cubicBezTo>
                    <a:pt x="123321" y="82321"/>
                    <a:pt x="122090" y="79826"/>
                    <a:pt x="123321" y="72343"/>
                  </a:cubicBezTo>
                  <a:lnTo>
                    <a:pt x="123545" y="75972"/>
                  </a:lnTo>
                  <a:lnTo>
                    <a:pt x="120859" y="62364"/>
                  </a:lnTo>
                  <a:cubicBezTo>
                    <a:pt x="122090" y="58622"/>
                    <a:pt x="122090" y="54881"/>
                    <a:pt x="123321" y="54881"/>
                  </a:cubicBezTo>
                  <a:lnTo>
                    <a:pt x="123321" y="58622"/>
                  </a:lnTo>
                  <a:cubicBezTo>
                    <a:pt x="125783" y="58622"/>
                    <a:pt x="127015" y="56128"/>
                    <a:pt x="128246" y="59870"/>
                  </a:cubicBezTo>
                  <a:cubicBezTo>
                    <a:pt x="127015" y="42408"/>
                    <a:pt x="123321" y="32429"/>
                    <a:pt x="120859" y="21204"/>
                  </a:cubicBezTo>
                  <a:cubicBezTo>
                    <a:pt x="122090" y="14967"/>
                    <a:pt x="122090" y="14967"/>
                    <a:pt x="123321" y="11225"/>
                  </a:cubicBezTo>
                  <a:lnTo>
                    <a:pt x="122090" y="11225"/>
                  </a:lnTo>
                  <a:lnTo>
                    <a:pt x="123321" y="9978"/>
                  </a:lnTo>
                  <a:cubicBezTo>
                    <a:pt x="123321" y="8731"/>
                    <a:pt x="123321" y="8731"/>
                    <a:pt x="123321" y="8731"/>
                  </a:cubicBezTo>
                  <a:cubicBezTo>
                    <a:pt x="120859" y="8731"/>
                    <a:pt x="120859" y="8731"/>
                    <a:pt x="120859" y="8731"/>
                  </a:cubicBezTo>
                  <a:lnTo>
                    <a:pt x="119627" y="8731"/>
                  </a:lnTo>
                  <a:lnTo>
                    <a:pt x="122562" y="6947"/>
                  </a:lnTo>
                  <a:lnTo>
                    <a:pt x="125783" y="4989"/>
                  </a:lnTo>
                  <a:lnTo>
                    <a:pt x="127015" y="6236"/>
                  </a:lnTo>
                  <a:lnTo>
                    <a:pt x="127015" y="7483"/>
                  </a:lnTo>
                  <a:cubicBezTo>
                    <a:pt x="127015" y="8731"/>
                    <a:pt x="129477" y="11225"/>
                    <a:pt x="129477" y="6236"/>
                  </a:cubicBezTo>
                  <a:cubicBezTo>
                    <a:pt x="129477" y="4989"/>
                    <a:pt x="129477" y="4989"/>
                    <a:pt x="129477" y="3742"/>
                  </a:cubicBezTo>
                  <a:cubicBezTo>
                    <a:pt x="129477" y="4989"/>
                    <a:pt x="130708" y="6236"/>
                    <a:pt x="130708" y="3742"/>
                  </a:cubicBezTo>
                  <a:lnTo>
                    <a:pt x="130708" y="2494"/>
                  </a:lnTo>
                  <a:lnTo>
                    <a:pt x="119627" y="3742"/>
                  </a:lnTo>
                  <a:cubicBezTo>
                    <a:pt x="119627" y="3742"/>
                    <a:pt x="122090" y="3742"/>
                    <a:pt x="123321" y="4989"/>
                  </a:cubicBezTo>
                  <a:cubicBezTo>
                    <a:pt x="119627" y="4989"/>
                    <a:pt x="117165" y="6236"/>
                    <a:pt x="114703" y="7483"/>
                  </a:cubicBezTo>
                  <a:cubicBezTo>
                    <a:pt x="112240" y="7483"/>
                    <a:pt x="112240" y="8731"/>
                    <a:pt x="115934" y="8731"/>
                  </a:cubicBezTo>
                  <a:lnTo>
                    <a:pt x="106084" y="8731"/>
                  </a:lnTo>
                  <a:cubicBezTo>
                    <a:pt x="96235" y="11225"/>
                    <a:pt x="97466" y="9978"/>
                    <a:pt x="85154" y="11225"/>
                  </a:cubicBezTo>
                  <a:cubicBezTo>
                    <a:pt x="83923" y="11225"/>
                    <a:pt x="87616" y="9978"/>
                    <a:pt x="85154" y="9978"/>
                  </a:cubicBezTo>
                  <a:cubicBezTo>
                    <a:pt x="76535" y="12473"/>
                    <a:pt x="62992" y="7483"/>
                    <a:pt x="61761" y="8731"/>
                  </a:cubicBezTo>
                  <a:cubicBezTo>
                    <a:pt x="54374" y="8731"/>
                    <a:pt x="56836" y="11225"/>
                    <a:pt x="53143" y="11225"/>
                  </a:cubicBezTo>
                  <a:cubicBezTo>
                    <a:pt x="53143" y="11225"/>
                    <a:pt x="54374" y="11225"/>
                    <a:pt x="51912" y="11225"/>
                  </a:cubicBezTo>
                  <a:lnTo>
                    <a:pt x="46987" y="12473"/>
                  </a:lnTo>
                  <a:cubicBezTo>
                    <a:pt x="44524" y="11225"/>
                    <a:pt x="51912" y="11225"/>
                    <a:pt x="45756" y="11225"/>
                  </a:cubicBezTo>
                  <a:cubicBezTo>
                    <a:pt x="40831" y="11225"/>
                    <a:pt x="35906" y="11225"/>
                    <a:pt x="32212" y="11225"/>
                  </a:cubicBezTo>
                  <a:cubicBezTo>
                    <a:pt x="29750" y="12473"/>
                    <a:pt x="28519" y="12473"/>
                    <a:pt x="26056" y="12473"/>
                  </a:cubicBezTo>
                  <a:cubicBezTo>
                    <a:pt x="23594" y="12473"/>
                    <a:pt x="21132" y="12473"/>
                    <a:pt x="21132" y="11225"/>
                  </a:cubicBezTo>
                  <a:cubicBezTo>
                    <a:pt x="17438" y="12473"/>
                    <a:pt x="18669" y="13720"/>
                    <a:pt x="19900" y="13720"/>
                  </a:cubicBezTo>
                  <a:cubicBezTo>
                    <a:pt x="21132" y="14967"/>
                    <a:pt x="21132" y="14967"/>
                    <a:pt x="19900" y="14967"/>
                  </a:cubicBezTo>
                  <a:cubicBezTo>
                    <a:pt x="18669" y="13720"/>
                    <a:pt x="18669" y="13720"/>
                    <a:pt x="17438" y="12473"/>
                  </a:cubicBezTo>
                  <a:lnTo>
                    <a:pt x="16207" y="13720"/>
                  </a:lnTo>
                  <a:cubicBezTo>
                    <a:pt x="17438" y="14967"/>
                    <a:pt x="17438" y="14967"/>
                    <a:pt x="17438" y="14967"/>
                  </a:cubicBezTo>
                  <a:lnTo>
                    <a:pt x="18669" y="16215"/>
                  </a:lnTo>
                  <a:cubicBezTo>
                    <a:pt x="18669" y="17462"/>
                    <a:pt x="18669" y="16215"/>
                    <a:pt x="18669" y="17462"/>
                  </a:cubicBezTo>
                  <a:lnTo>
                    <a:pt x="18669" y="18709"/>
                  </a:lnTo>
                  <a:lnTo>
                    <a:pt x="17438" y="18709"/>
                  </a:lnTo>
                  <a:cubicBezTo>
                    <a:pt x="17438" y="24946"/>
                    <a:pt x="17438" y="28687"/>
                    <a:pt x="14976" y="28687"/>
                  </a:cubicBezTo>
                  <a:cubicBezTo>
                    <a:pt x="17438" y="33677"/>
                    <a:pt x="16207" y="37418"/>
                    <a:pt x="16207" y="38666"/>
                  </a:cubicBezTo>
                  <a:cubicBezTo>
                    <a:pt x="17438" y="48644"/>
                    <a:pt x="19900" y="32429"/>
                    <a:pt x="21132" y="31182"/>
                  </a:cubicBezTo>
                  <a:cubicBezTo>
                    <a:pt x="18669" y="38666"/>
                    <a:pt x="21132" y="44902"/>
                    <a:pt x="17438" y="51139"/>
                  </a:cubicBezTo>
                  <a:lnTo>
                    <a:pt x="17438" y="43655"/>
                  </a:lnTo>
                  <a:cubicBezTo>
                    <a:pt x="14976" y="58622"/>
                    <a:pt x="19900" y="58622"/>
                    <a:pt x="16207" y="64859"/>
                  </a:cubicBezTo>
                  <a:cubicBezTo>
                    <a:pt x="16207" y="59870"/>
                    <a:pt x="14976" y="53633"/>
                    <a:pt x="13744" y="57375"/>
                  </a:cubicBezTo>
                  <a:lnTo>
                    <a:pt x="14976" y="64859"/>
                  </a:lnTo>
                  <a:cubicBezTo>
                    <a:pt x="14976" y="66106"/>
                    <a:pt x="14976" y="59870"/>
                    <a:pt x="13744" y="63612"/>
                  </a:cubicBezTo>
                  <a:cubicBezTo>
                    <a:pt x="14976" y="66106"/>
                    <a:pt x="14976" y="71095"/>
                    <a:pt x="16207" y="72343"/>
                  </a:cubicBezTo>
                  <a:lnTo>
                    <a:pt x="16207" y="87310"/>
                  </a:lnTo>
                  <a:cubicBezTo>
                    <a:pt x="16207" y="83568"/>
                    <a:pt x="14976" y="83568"/>
                    <a:pt x="14976" y="86063"/>
                  </a:cubicBezTo>
                  <a:lnTo>
                    <a:pt x="17438" y="96041"/>
                  </a:lnTo>
                  <a:cubicBezTo>
                    <a:pt x="16207" y="92299"/>
                    <a:pt x="14976" y="96041"/>
                    <a:pt x="14976" y="99783"/>
                  </a:cubicBezTo>
                  <a:cubicBezTo>
                    <a:pt x="14976" y="112256"/>
                    <a:pt x="19900" y="109761"/>
                    <a:pt x="17438" y="119740"/>
                  </a:cubicBezTo>
                  <a:lnTo>
                    <a:pt x="17438" y="122234"/>
                  </a:lnTo>
                  <a:cubicBezTo>
                    <a:pt x="21132" y="122234"/>
                    <a:pt x="17438" y="149675"/>
                    <a:pt x="21132" y="150922"/>
                  </a:cubicBezTo>
                  <a:cubicBezTo>
                    <a:pt x="19900" y="158406"/>
                    <a:pt x="21132" y="150922"/>
                    <a:pt x="18669" y="143438"/>
                  </a:cubicBezTo>
                  <a:lnTo>
                    <a:pt x="17797" y="147856"/>
                  </a:lnTo>
                  <a:lnTo>
                    <a:pt x="17438" y="140944"/>
                  </a:lnTo>
                  <a:cubicBezTo>
                    <a:pt x="17438" y="144685"/>
                    <a:pt x="17438" y="145933"/>
                    <a:pt x="17438" y="149675"/>
                  </a:cubicBezTo>
                  <a:lnTo>
                    <a:pt x="17797" y="147856"/>
                  </a:lnTo>
                  <a:lnTo>
                    <a:pt x="18669" y="164643"/>
                  </a:lnTo>
                  <a:cubicBezTo>
                    <a:pt x="17438" y="168384"/>
                    <a:pt x="14976" y="162148"/>
                    <a:pt x="16207" y="172126"/>
                  </a:cubicBezTo>
                  <a:cubicBezTo>
                    <a:pt x="17438" y="188341"/>
                    <a:pt x="18669" y="170879"/>
                    <a:pt x="18669" y="178363"/>
                  </a:cubicBezTo>
                  <a:lnTo>
                    <a:pt x="17438" y="185846"/>
                  </a:lnTo>
                  <a:cubicBezTo>
                    <a:pt x="18669" y="197072"/>
                    <a:pt x="17438" y="205803"/>
                    <a:pt x="17438" y="215781"/>
                  </a:cubicBezTo>
                  <a:cubicBezTo>
                    <a:pt x="17438" y="217029"/>
                    <a:pt x="17438" y="218276"/>
                    <a:pt x="17438" y="219523"/>
                  </a:cubicBezTo>
                  <a:cubicBezTo>
                    <a:pt x="17438" y="229502"/>
                    <a:pt x="19900" y="240727"/>
                    <a:pt x="18669" y="248211"/>
                  </a:cubicBezTo>
                  <a:cubicBezTo>
                    <a:pt x="18669" y="246964"/>
                    <a:pt x="17438" y="253200"/>
                    <a:pt x="17438" y="253200"/>
                  </a:cubicBezTo>
                  <a:lnTo>
                    <a:pt x="18669" y="266920"/>
                  </a:lnTo>
                  <a:cubicBezTo>
                    <a:pt x="18669" y="260684"/>
                    <a:pt x="17438" y="261931"/>
                    <a:pt x="14976" y="260684"/>
                  </a:cubicBezTo>
                  <a:cubicBezTo>
                    <a:pt x="16207" y="265673"/>
                    <a:pt x="16207" y="266920"/>
                    <a:pt x="17438" y="269415"/>
                  </a:cubicBezTo>
                  <a:cubicBezTo>
                    <a:pt x="16207" y="268168"/>
                    <a:pt x="14976" y="266920"/>
                    <a:pt x="14976" y="268168"/>
                  </a:cubicBezTo>
                  <a:lnTo>
                    <a:pt x="17438" y="283135"/>
                  </a:lnTo>
                  <a:lnTo>
                    <a:pt x="17438" y="295608"/>
                  </a:lnTo>
                  <a:cubicBezTo>
                    <a:pt x="17438" y="295608"/>
                    <a:pt x="16207" y="294361"/>
                    <a:pt x="16207" y="293113"/>
                  </a:cubicBezTo>
                  <a:cubicBezTo>
                    <a:pt x="17438" y="288124"/>
                    <a:pt x="16207" y="286877"/>
                    <a:pt x="14976" y="284382"/>
                  </a:cubicBezTo>
                  <a:cubicBezTo>
                    <a:pt x="14976" y="294361"/>
                    <a:pt x="14976" y="286877"/>
                    <a:pt x="13744" y="291866"/>
                  </a:cubicBezTo>
                  <a:cubicBezTo>
                    <a:pt x="13744" y="298103"/>
                    <a:pt x="14976" y="301844"/>
                    <a:pt x="17438" y="299350"/>
                  </a:cubicBezTo>
                  <a:cubicBezTo>
                    <a:pt x="16207" y="308081"/>
                    <a:pt x="16207" y="309328"/>
                    <a:pt x="17438" y="318059"/>
                  </a:cubicBezTo>
                  <a:lnTo>
                    <a:pt x="14976" y="316812"/>
                  </a:lnTo>
                  <a:lnTo>
                    <a:pt x="16207" y="324296"/>
                  </a:lnTo>
                  <a:lnTo>
                    <a:pt x="13744" y="318059"/>
                  </a:lnTo>
                  <a:cubicBezTo>
                    <a:pt x="12513" y="333027"/>
                    <a:pt x="17438" y="320554"/>
                    <a:pt x="16207" y="338016"/>
                  </a:cubicBezTo>
                  <a:lnTo>
                    <a:pt x="14976" y="338016"/>
                  </a:lnTo>
                  <a:cubicBezTo>
                    <a:pt x="14976" y="344252"/>
                    <a:pt x="17438" y="345500"/>
                    <a:pt x="16207" y="350489"/>
                  </a:cubicBezTo>
                  <a:cubicBezTo>
                    <a:pt x="17438" y="356725"/>
                    <a:pt x="17438" y="339263"/>
                    <a:pt x="18669" y="354231"/>
                  </a:cubicBezTo>
                  <a:cubicBezTo>
                    <a:pt x="17438" y="356725"/>
                    <a:pt x="17438" y="361714"/>
                    <a:pt x="17438" y="365456"/>
                  </a:cubicBezTo>
                  <a:cubicBezTo>
                    <a:pt x="17438" y="370445"/>
                    <a:pt x="18669" y="362962"/>
                    <a:pt x="18669" y="359220"/>
                  </a:cubicBezTo>
                  <a:cubicBezTo>
                    <a:pt x="18669" y="380424"/>
                    <a:pt x="12513" y="372940"/>
                    <a:pt x="14976" y="391649"/>
                  </a:cubicBezTo>
                  <a:cubicBezTo>
                    <a:pt x="16207" y="385413"/>
                    <a:pt x="17438" y="397886"/>
                    <a:pt x="17438" y="381671"/>
                  </a:cubicBezTo>
                  <a:cubicBezTo>
                    <a:pt x="18669" y="389155"/>
                    <a:pt x="14976" y="396639"/>
                    <a:pt x="17438" y="404122"/>
                  </a:cubicBezTo>
                  <a:lnTo>
                    <a:pt x="14976" y="399133"/>
                  </a:lnTo>
                  <a:cubicBezTo>
                    <a:pt x="14976" y="402875"/>
                    <a:pt x="16207" y="405370"/>
                    <a:pt x="16207" y="406617"/>
                  </a:cubicBezTo>
                  <a:lnTo>
                    <a:pt x="14976" y="405370"/>
                  </a:lnTo>
                  <a:cubicBezTo>
                    <a:pt x="17438" y="415348"/>
                    <a:pt x="13744" y="424079"/>
                    <a:pt x="17438" y="429068"/>
                  </a:cubicBezTo>
                  <a:cubicBezTo>
                    <a:pt x="14976" y="425326"/>
                    <a:pt x="17438" y="436552"/>
                    <a:pt x="16207" y="440294"/>
                  </a:cubicBezTo>
                  <a:cubicBezTo>
                    <a:pt x="13744" y="431563"/>
                    <a:pt x="16207" y="417842"/>
                    <a:pt x="13744" y="416595"/>
                  </a:cubicBezTo>
                  <a:cubicBezTo>
                    <a:pt x="12513" y="420337"/>
                    <a:pt x="13744" y="424079"/>
                    <a:pt x="12513" y="426573"/>
                  </a:cubicBezTo>
                  <a:cubicBezTo>
                    <a:pt x="12513" y="424079"/>
                    <a:pt x="12513" y="421584"/>
                    <a:pt x="11282" y="419090"/>
                  </a:cubicBezTo>
                  <a:cubicBezTo>
                    <a:pt x="10051" y="431563"/>
                    <a:pt x="12513" y="439046"/>
                    <a:pt x="13744" y="446530"/>
                  </a:cubicBezTo>
                  <a:lnTo>
                    <a:pt x="12513" y="432810"/>
                  </a:lnTo>
                  <a:cubicBezTo>
                    <a:pt x="16207" y="434057"/>
                    <a:pt x="13744" y="439046"/>
                    <a:pt x="16207" y="442788"/>
                  </a:cubicBezTo>
                  <a:cubicBezTo>
                    <a:pt x="14976" y="449025"/>
                    <a:pt x="16207" y="454014"/>
                    <a:pt x="14976" y="459003"/>
                  </a:cubicBezTo>
                  <a:cubicBezTo>
                    <a:pt x="14976" y="457756"/>
                    <a:pt x="14976" y="457756"/>
                    <a:pt x="14976" y="456508"/>
                  </a:cubicBezTo>
                  <a:cubicBezTo>
                    <a:pt x="14976" y="470229"/>
                    <a:pt x="11282" y="475218"/>
                    <a:pt x="11282" y="480207"/>
                  </a:cubicBezTo>
                  <a:cubicBezTo>
                    <a:pt x="11282" y="485196"/>
                    <a:pt x="12513" y="496422"/>
                    <a:pt x="12513" y="492680"/>
                  </a:cubicBezTo>
                  <a:cubicBezTo>
                    <a:pt x="13744" y="496422"/>
                    <a:pt x="12513" y="472723"/>
                    <a:pt x="16207" y="481454"/>
                  </a:cubicBezTo>
                  <a:cubicBezTo>
                    <a:pt x="12513" y="488938"/>
                    <a:pt x="17438" y="497669"/>
                    <a:pt x="14976" y="515131"/>
                  </a:cubicBezTo>
                  <a:cubicBezTo>
                    <a:pt x="12513" y="507647"/>
                    <a:pt x="12513" y="520120"/>
                    <a:pt x="11282" y="512637"/>
                  </a:cubicBezTo>
                  <a:cubicBezTo>
                    <a:pt x="11282" y="521368"/>
                    <a:pt x="12513" y="522615"/>
                    <a:pt x="13744" y="525109"/>
                  </a:cubicBezTo>
                  <a:lnTo>
                    <a:pt x="12513" y="527604"/>
                  </a:lnTo>
                  <a:cubicBezTo>
                    <a:pt x="14976" y="538830"/>
                    <a:pt x="14976" y="530099"/>
                    <a:pt x="16207" y="547561"/>
                  </a:cubicBezTo>
                  <a:cubicBezTo>
                    <a:pt x="14976" y="541324"/>
                    <a:pt x="14976" y="553797"/>
                    <a:pt x="13744" y="548808"/>
                  </a:cubicBezTo>
                  <a:cubicBezTo>
                    <a:pt x="12513" y="553797"/>
                    <a:pt x="13744" y="558786"/>
                    <a:pt x="14976" y="561281"/>
                  </a:cubicBezTo>
                  <a:cubicBezTo>
                    <a:pt x="14976" y="577496"/>
                    <a:pt x="12513" y="575001"/>
                    <a:pt x="13744" y="589968"/>
                  </a:cubicBezTo>
                  <a:lnTo>
                    <a:pt x="14976" y="588721"/>
                  </a:lnTo>
                  <a:cubicBezTo>
                    <a:pt x="17438" y="608678"/>
                    <a:pt x="14976" y="633624"/>
                    <a:pt x="16207" y="653580"/>
                  </a:cubicBezTo>
                  <a:lnTo>
                    <a:pt x="17438" y="646097"/>
                  </a:lnTo>
                  <a:lnTo>
                    <a:pt x="17438" y="662311"/>
                  </a:lnTo>
                  <a:cubicBezTo>
                    <a:pt x="16207" y="662311"/>
                    <a:pt x="14976" y="664806"/>
                    <a:pt x="14976" y="669795"/>
                  </a:cubicBezTo>
                  <a:lnTo>
                    <a:pt x="16207" y="671042"/>
                  </a:lnTo>
                  <a:lnTo>
                    <a:pt x="14976" y="673537"/>
                  </a:lnTo>
                  <a:cubicBezTo>
                    <a:pt x="14976" y="681021"/>
                    <a:pt x="17438" y="671042"/>
                    <a:pt x="17438" y="678526"/>
                  </a:cubicBezTo>
                  <a:cubicBezTo>
                    <a:pt x="12513" y="683515"/>
                    <a:pt x="16207" y="710956"/>
                    <a:pt x="12513" y="718439"/>
                  </a:cubicBezTo>
                  <a:cubicBezTo>
                    <a:pt x="14976" y="723429"/>
                    <a:pt x="12513" y="703472"/>
                    <a:pt x="14976" y="709708"/>
                  </a:cubicBezTo>
                  <a:cubicBezTo>
                    <a:pt x="14976" y="712203"/>
                    <a:pt x="14976" y="712203"/>
                    <a:pt x="14976" y="717192"/>
                  </a:cubicBezTo>
                  <a:lnTo>
                    <a:pt x="16207" y="715945"/>
                  </a:lnTo>
                  <a:cubicBezTo>
                    <a:pt x="14976" y="738396"/>
                    <a:pt x="13744" y="747127"/>
                    <a:pt x="14976" y="767084"/>
                  </a:cubicBezTo>
                  <a:lnTo>
                    <a:pt x="13744" y="767084"/>
                  </a:lnTo>
                  <a:cubicBezTo>
                    <a:pt x="12513" y="773320"/>
                    <a:pt x="13744" y="777062"/>
                    <a:pt x="14976" y="782051"/>
                  </a:cubicBezTo>
                  <a:cubicBezTo>
                    <a:pt x="14976" y="783298"/>
                    <a:pt x="13744" y="777062"/>
                    <a:pt x="12513" y="779557"/>
                  </a:cubicBezTo>
                  <a:cubicBezTo>
                    <a:pt x="17438" y="793277"/>
                    <a:pt x="11282" y="805750"/>
                    <a:pt x="12513" y="813233"/>
                  </a:cubicBezTo>
                  <a:cubicBezTo>
                    <a:pt x="10051" y="811986"/>
                    <a:pt x="6357" y="828201"/>
                    <a:pt x="5126" y="821964"/>
                  </a:cubicBezTo>
                  <a:lnTo>
                    <a:pt x="5126" y="826954"/>
                  </a:lnTo>
                  <a:cubicBezTo>
                    <a:pt x="3895" y="825706"/>
                    <a:pt x="5126" y="810739"/>
                    <a:pt x="3895" y="808244"/>
                  </a:cubicBezTo>
                  <a:lnTo>
                    <a:pt x="5126" y="790782"/>
                  </a:lnTo>
                  <a:cubicBezTo>
                    <a:pt x="5126" y="792030"/>
                    <a:pt x="3895" y="789535"/>
                    <a:pt x="3895" y="792030"/>
                  </a:cubicBezTo>
                  <a:cubicBezTo>
                    <a:pt x="3895" y="788288"/>
                    <a:pt x="3895" y="784546"/>
                    <a:pt x="1432" y="789535"/>
                  </a:cubicBezTo>
                  <a:cubicBezTo>
                    <a:pt x="6357" y="749622"/>
                    <a:pt x="1432" y="709708"/>
                    <a:pt x="5126" y="671042"/>
                  </a:cubicBezTo>
                  <a:cubicBezTo>
                    <a:pt x="5126" y="668548"/>
                    <a:pt x="3895" y="669795"/>
                    <a:pt x="3895" y="671042"/>
                  </a:cubicBezTo>
                  <a:cubicBezTo>
                    <a:pt x="5126" y="663559"/>
                    <a:pt x="2664" y="664806"/>
                    <a:pt x="1432" y="661064"/>
                  </a:cubicBezTo>
                  <a:lnTo>
                    <a:pt x="5126" y="649838"/>
                  </a:lnTo>
                  <a:cubicBezTo>
                    <a:pt x="3895" y="646097"/>
                    <a:pt x="3895" y="649838"/>
                    <a:pt x="2664" y="648591"/>
                  </a:cubicBezTo>
                  <a:cubicBezTo>
                    <a:pt x="1432" y="628634"/>
                    <a:pt x="5126" y="609925"/>
                    <a:pt x="3895" y="593710"/>
                  </a:cubicBezTo>
                  <a:cubicBezTo>
                    <a:pt x="3895" y="588721"/>
                    <a:pt x="5126" y="594958"/>
                    <a:pt x="5126" y="588721"/>
                  </a:cubicBezTo>
                  <a:cubicBezTo>
                    <a:pt x="2664" y="597452"/>
                    <a:pt x="5126" y="568765"/>
                    <a:pt x="2664" y="575001"/>
                  </a:cubicBezTo>
                  <a:cubicBezTo>
                    <a:pt x="5126" y="567517"/>
                    <a:pt x="3895" y="550055"/>
                    <a:pt x="6357" y="553797"/>
                  </a:cubicBezTo>
                  <a:cubicBezTo>
                    <a:pt x="7588" y="545066"/>
                    <a:pt x="5126" y="546313"/>
                    <a:pt x="5126" y="548808"/>
                  </a:cubicBezTo>
                  <a:cubicBezTo>
                    <a:pt x="5126" y="540077"/>
                    <a:pt x="5126" y="531346"/>
                    <a:pt x="3895" y="523862"/>
                  </a:cubicBezTo>
                  <a:cubicBezTo>
                    <a:pt x="5126" y="520120"/>
                    <a:pt x="2664" y="481454"/>
                    <a:pt x="6357" y="473971"/>
                  </a:cubicBezTo>
                  <a:cubicBezTo>
                    <a:pt x="3895" y="478960"/>
                    <a:pt x="5126" y="472723"/>
                    <a:pt x="3895" y="467734"/>
                  </a:cubicBezTo>
                  <a:lnTo>
                    <a:pt x="2664" y="472723"/>
                  </a:lnTo>
                  <a:lnTo>
                    <a:pt x="2664" y="460250"/>
                  </a:lnTo>
                  <a:cubicBezTo>
                    <a:pt x="2664" y="457756"/>
                    <a:pt x="2664" y="457756"/>
                    <a:pt x="2664" y="457756"/>
                  </a:cubicBezTo>
                  <a:cubicBezTo>
                    <a:pt x="2664" y="455261"/>
                    <a:pt x="3895" y="457756"/>
                    <a:pt x="3895" y="452767"/>
                  </a:cubicBezTo>
                  <a:cubicBezTo>
                    <a:pt x="3895" y="444036"/>
                    <a:pt x="3895" y="444036"/>
                    <a:pt x="2664" y="439046"/>
                  </a:cubicBezTo>
                  <a:lnTo>
                    <a:pt x="1432" y="440294"/>
                  </a:lnTo>
                  <a:lnTo>
                    <a:pt x="1432" y="434057"/>
                  </a:lnTo>
                  <a:cubicBezTo>
                    <a:pt x="1432" y="430315"/>
                    <a:pt x="3895" y="449025"/>
                    <a:pt x="5126" y="435305"/>
                  </a:cubicBezTo>
                  <a:cubicBezTo>
                    <a:pt x="3895" y="435305"/>
                    <a:pt x="1432" y="427821"/>
                    <a:pt x="3895" y="424079"/>
                  </a:cubicBezTo>
                  <a:cubicBezTo>
                    <a:pt x="2664" y="431563"/>
                    <a:pt x="3895" y="430315"/>
                    <a:pt x="5126" y="427821"/>
                  </a:cubicBezTo>
                  <a:lnTo>
                    <a:pt x="5126" y="417842"/>
                  </a:lnTo>
                  <a:lnTo>
                    <a:pt x="2664" y="420337"/>
                  </a:lnTo>
                  <a:cubicBezTo>
                    <a:pt x="2664" y="392897"/>
                    <a:pt x="3895" y="364209"/>
                    <a:pt x="3895" y="334274"/>
                  </a:cubicBezTo>
                  <a:cubicBezTo>
                    <a:pt x="6357" y="334274"/>
                    <a:pt x="3895" y="313070"/>
                    <a:pt x="6357" y="315565"/>
                  </a:cubicBezTo>
                  <a:lnTo>
                    <a:pt x="6357" y="316812"/>
                  </a:lnTo>
                  <a:cubicBezTo>
                    <a:pt x="6357" y="324296"/>
                    <a:pt x="8820" y="314317"/>
                    <a:pt x="8820" y="308081"/>
                  </a:cubicBezTo>
                  <a:cubicBezTo>
                    <a:pt x="7588" y="314317"/>
                    <a:pt x="6357" y="298103"/>
                    <a:pt x="5126" y="311823"/>
                  </a:cubicBezTo>
                  <a:lnTo>
                    <a:pt x="3895" y="300597"/>
                  </a:lnTo>
                  <a:cubicBezTo>
                    <a:pt x="-1030" y="294361"/>
                    <a:pt x="5126" y="269415"/>
                    <a:pt x="2664" y="251953"/>
                  </a:cubicBezTo>
                  <a:cubicBezTo>
                    <a:pt x="3895" y="253200"/>
                    <a:pt x="3895" y="253200"/>
                    <a:pt x="3895" y="253200"/>
                  </a:cubicBezTo>
                  <a:cubicBezTo>
                    <a:pt x="1432" y="236985"/>
                    <a:pt x="5126" y="218276"/>
                    <a:pt x="3895" y="214534"/>
                  </a:cubicBezTo>
                  <a:lnTo>
                    <a:pt x="5126" y="213287"/>
                  </a:lnTo>
                  <a:cubicBezTo>
                    <a:pt x="3895" y="199567"/>
                    <a:pt x="3895" y="197072"/>
                    <a:pt x="3895" y="182105"/>
                  </a:cubicBezTo>
                  <a:cubicBezTo>
                    <a:pt x="3895" y="182105"/>
                    <a:pt x="5126" y="184599"/>
                    <a:pt x="5126" y="182105"/>
                  </a:cubicBezTo>
                  <a:cubicBezTo>
                    <a:pt x="3895" y="177115"/>
                    <a:pt x="2664" y="173374"/>
                    <a:pt x="3895" y="162148"/>
                  </a:cubicBezTo>
                  <a:lnTo>
                    <a:pt x="3895" y="145933"/>
                  </a:lnTo>
                  <a:cubicBezTo>
                    <a:pt x="7588" y="145933"/>
                    <a:pt x="201" y="115998"/>
                    <a:pt x="5126" y="111009"/>
                  </a:cubicBezTo>
                  <a:cubicBezTo>
                    <a:pt x="3895" y="108514"/>
                    <a:pt x="3895" y="94794"/>
                    <a:pt x="3895" y="89805"/>
                  </a:cubicBezTo>
                  <a:cubicBezTo>
                    <a:pt x="3895" y="89805"/>
                    <a:pt x="3895" y="89805"/>
                    <a:pt x="3895" y="87310"/>
                  </a:cubicBezTo>
                  <a:cubicBezTo>
                    <a:pt x="1432" y="82321"/>
                    <a:pt x="5126" y="68601"/>
                    <a:pt x="3895" y="62364"/>
                  </a:cubicBezTo>
                  <a:cubicBezTo>
                    <a:pt x="3895" y="57375"/>
                    <a:pt x="2664" y="58622"/>
                    <a:pt x="1432" y="61117"/>
                  </a:cubicBezTo>
                  <a:cubicBezTo>
                    <a:pt x="3895" y="51139"/>
                    <a:pt x="-1030" y="34924"/>
                    <a:pt x="201" y="31182"/>
                  </a:cubicBezTo>
                  <a:cubicBezTo>
                    <a:pt x="1432" y="24946"/>
                    <a:pt x="2664" y="28687"/>
                    <a:pt x="3895" y="27440"/>
                  </a:cubicBezTo>
                  <a:cubicBezTo>
                    <a:pt x="3895" y="22451"/>
                    <a:pt x="1432" y="22451"/>
                    <a:pt x="1432" y="22451"/>
                  </a:cubicBezTo>
                  <a:cubicBezTo>
                    <a:pt x="1432" y="22451"/>
                    <a:pt x="201" y="22451"/>
                    <a:pt x="201" y="21204"/>
                  </a:cubicBezTo>
                  <a:cubicBezTo>
                    <a:pt x="201" y="21204"/>
                    <a:pt x="201" y="19956"/>
                    <a:pt x="201" y="18709"/>
                  </a:cubicBezTo>
                  <a:cubicBezTo>
                    <a:pt x="201" y="17462"/>
                    <a:pt x="1432" y="16215"/>
                    <a:pt x="1432" y="13720"/>
                  </a:cubicBezTo>
                  <a:cubicBezTo>
                    <a:pt x="1432" y="17462"/>
                    <a:pt x="1432" y="18709"/>
                    <a:pt x="1432" y="18709"/>
                  </a:cubicBezTo>
                  <a:cubicBezTo>
                    <a:pt x="1432" y="17462"/>
                    <a:pt x="2664" y="12473"/>
                    <a:pt x="3895" y="8731"/>
                  </a:cubicBezTo>
                  <a:cubicBezTo>
                    <a:pt x="3895" y="7483"/>
                    <a:pt x="5126" y="3742"/>
                    <a:pt x="5126" y="1247"/>
                  </a:cubicBezTo>
                  <a:lnTo>
                    <a:pt x="8820" y="1247"/>
                  </a:lnTo>
                  <a:cubicBezTo>
                    <a:pt x="22363" y="0"/>
                    <a:pt x="33444" y="4989"/>
                    <a:pt x="35906" y="1247"/>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6" name="Freeform 145">
              <a:extLst>
                <a:ext uri="{FF2B5EF4-FFF2-40B4-BE49-F238E27FC236}">
                  <a16:creationId xmlns:a16="http://schemas.microsoft.com/office/drawing/2014/main" id="{5776F650-CC05-354D-9D18-15199AB973FE}"/>
                </a:ext>
              </a:extLst>
            </p:cNvPr>
            <p:cNvSpPr>
              <a:spLocks noChangeArrowheads="1"/>
            </p:cNvSpPr>
            <p:nvPr/>
          </p:nvSpPr>
          <p:spPr bwMode="auto">
            <a:xfrm>
              <a:off x="13410506" y="4924448"/>
              <a:ext cx="144252" cy="1026286"/>
            </a:xfrm>
            <a:custGeom>
              <a:avLst/>
              <a:gdLst>
                <a:gd name="connsiteX0" fmla="*/ 6929 w 144252"/>
                <a:gd name="connsiteY0" fmla="*/ 1021707 h 1026286"/>
                <a:gd name="connsiteX1" fmla="*/ 6929 w 144252"/>
                <a:gd name="connsiteY1" fmla="*/ 1026286 h 1026286"/>
                <a:gd name="connsiteX2" fmla="*/ 3268 w 144252"/>
                <a:gd name="connsiteY2" fmla="*/ 1022623 h 1026286"/>
                <a:gd name="connsiteX3" fmla="*/ 129603 w 144252"/>
                <a:gd name="connsiteY3" fmla="*/ 961289 h 1026286"/>
                <a:gd name="connsiteX4" fmla="*/ 132351 w 144252"/>
                <a:gd name="connsiteY4" fmla="*/ 969136 h 1026286"/>
                <a:gd name="connsiteX5" fmla="*/ 132351 w 144252"/>
                <a:gd name="connsiteY5" fmla="*/ 970706 h 1026286"/>
                <a:gd name="connsiteX6" fmla="*/ 133266 w 144252"/>
                <a:gd name="connsiteY6" fmla="*/ 922835 h 1026286"/>
                <a:gd name="connsiteX7" fmla="*/ 133266 w 144252"/>
                <a:gd name="connsiteY7" fmla="*/ 954573 h 1026286"/>
                <a:gd name="connsiteX8" fmla="*/ 131435 w 144252"/>
                <a:gd name="connsiteY8" fmla="*/ 949690 h 1026286"/>
                <a:gd name="connsiteX9" fmla="*/ 131435 w 144252"/>
                <a:gd name="connsiteY9" fmla="*/ 948469 h 1026286"/>
                <a:gd name="connsiteX10" fmla="*/ 133266 w 144252"/>
                <a:gd name="connsiteY10" fmla="*/ 922835 h 1026286"/>
                <a:gd name="connsiteX11" fmla="*/ 132351 w 144252"/>
                <a:gd name="connsiteY11" fmla="*/ 917344 h 1026286"/>
                <a:gd name="connsiteX12" fmla="*/ 132351 w 144252"/>
                <a:gd name="connsiteY12" fmla="*/ 927110 h 1026286"/>
                <a:gd name="connsiteX13" fmla="*/ 129603 w 144252"/>
                <a:gd name="connsiteY13" fmla="*/ 922227 h 1026286"/>
                <a:gd name="connsiteX14" fmla="*/ 135101 w 144252"/>
                <a:gd name="connsiteY14" fmla="*/ 862410 h 1026286"/>
                <a:gd name="connsiteX15" fmla="*/ 136989 w 144252"/>
                <a:gd name="connsiteY15" fmla="*/ 872930 h 1026286"/>
                <a:gd name="connsiteX16" fmla="*/ 138762 w 144252"/>
                <a:gd name="connsiteY16" fmla="*/ 873898 h 1026286"/>
                <a:gd name="connsiteX17" fmla="*/ 137613 w 144252"/>
                <a:gd name="connsiteY17" fmla="*/ 876405 h 1026286"/>
                <a:gd name="connsiteX18" fmla="*/ 137847 w 144252"/>
                <a:gd name="connsiteY18" fmla="*/ 877710 h 1026286"/>
                <a:gd name="connsiteX19" fmla="*/ 137584 w 144252"/>
                <a:gd name="connsiteY19" fmla="*/ 876468 h 1026286"/>
                <a:gd name="connsiteX20" fmla="*/ 137544 w 144252"/>
                <a:gd name="connsiteY20" fmla="*/ 876555 h 1026286"/>
                <a:gd name="connsiteX21" fmla="*/ 138762 w 144252"/>
                <a:gd name="connsiteY21" fmla="*/ 882817 h 1026286"/>
                <a:gd name="connsiteX22" fmla="*/ 136931 w 144252"/>
                <a:gd name="connsiteY22" fmla="*/ 878109 h 1026286"/>
                <a:gd name="connsiteX23" fmla="*/ 136931 w 144252"/>
                <a:gd name="connsiteY23" fmla="*/ 877893 h 1026286"/>
                <a:gd name="connsiteX24" fmla="*/ 135101 w 144252"/>
                <a:gd name="connsiteY24" fmla="*/ 871900 h 1026286"/>
                <a:gd name="connsiteX25" fmla="*/ 136813 w 144252"/>
                <a:gd name="connsiteY25" fmla="*/ 872834 h 1026286"/>
                <a:gd name="connsiteX26" fmla="*/ 135101 w 144252"/>
                <a:gd name="connsiteY26" fmla="*/ 864764 h 1026286"/>
                <a:gd name="connsiteX27" fmla="*/ 137847 w 144252"/>
                <a:gd name="connsiteY27" fmla="*/ 836320 h 1026286"/>
                <a:gd name="connsiteX28" fmla="*/ 137450 w 144252"/>
                <a:gd name="connsiteY28" fmla="*/ 837511 h 1026286"/>
                <a:gd name="connsiteX29" fmla="*/ 135101 w 144252"/>
                <a:gd name="connsiteY29" fmla="*/ 844560 h 1026286"/>
                <a:gd name="connsiteX30" fmla="*/ 135101 w 144252"/>
                <a:gd name="connsiteY30" fmla="*/ 839067 h 1026286"/>
                <a:gd name="connsiteX31" fmla="*/ 137271 w 144252"/>
                <a:gd name="connsiteY31" fmla="*/ 836896 h 1026286"/>
                <a:gd name="connsiteX32" fmla="*/ 133724 w 144252"/>
                <a:gd name="connsiteY32" fmla="*/ 819623 h 1026286"/>
                <a:gd name="connsiteX33" fmla="*/ 130977 w 144252"/>
                <a:gd name="connsiteY33" fmla="*/ 831187 h 1026286"/>
                <a:gd name="connsiteX34" fmla="*/ 130977 w 144252"/>
                <a:gd name="connsiteY34" fmla="*/ 833500 h 1026286"/>
                <a:gd name="connsiteX35" fmla="*/ 129603 w 144252"/>
                <a:gd name="connsiteY35" fmla="*/ 832343 h 1026286"/>
                <a:gd name="connsiteX36" fmla="*/ 129603 w 144252"/>
                <a:gd name="connsiteY36" fmla="*/ 831187 h 1026286"/>
                <a:gd name="connsiteX37" fmla="*/ 129603 w 144252"/>
                <a:gd name="connsiteY37" fmla="*/ 826561 h 1026286"/>
                <a:gd name="connsiteX38" fmla="*/ 133724 w 144252"/>
                <a:gd name="connsiteY38" fmla="*/ 819623 h 1026286"/>
                <a:gd name="connsiteX39" fmla="*/ 135101 w 144252"/>
                <a:gd name="connsiteY39" fmla="*/ 818469 h 1026286"/>
                <a:gd name="connsiteX40" fmla="*/ 136931 w 144252"/>
                <a:gd name="connsiteY40" fmla="*/ 818469 h 1026286"/>
                <a:gd name="connsiteX41" fmla="*/ 137847 w 144252"/>
                <a:gd name="connsiteY41" fmla="*/ 818469 h 1026286"/>
                <a:gd name="connsiteX42" fmla="*/ 137847 w 144252"/>
                <a:gd name="connsiteY42" fmla="*/ 822587 h 1026286"/>
                <a:gd name="connsiteX43" fmla="*/ 137663 w 144252"/>
                <a:gd name="connsiteY43" fmla="*/ 822311 h 1026286"/>
                <a:gd name="connsiteX44" fmla="*/ 138762 w 144252"/>
                <a:gd name="connsiteY44" fmla="*/ 828082 h 1026286"/>
                <a:gd name="connsiteX45" fmla="*/ 135101 w 144252"/>
                <a:gd name="connsiteY45" fmla="*/ 828082 h 1026286"/>
                <a:gd name="connsiteX46" fmla="*/ 136525 w 144252"/>
                <a:gd name="connsiteY46" fmla="*/ 820604 h 1026286"/>
                <a:gd name="connsiteX47" fmla="*/ 137847 w 144252"/>
                <a:gd name="connsiteY47" fmla="*/ 807483 h 1026286"/>
                <a:gd name="connsiteX48" fmla="*/ 135101 w 144252"/>
                <a:gd name="connsiteY48" fmla="*/ 811876 h 1026286"/>
                <a:gd name="connsiteX49" fmla="*/ 135101 w 144252"/>
                <a:gd name="connsiteY49" fmla="*/ 809680 h 1026286"/>
                <a:gd name="connsiteX50" fmla="*/ 140589 w 144252"/>
                <a:gd name="connsiteY50" fmla="*/ 801988 h 1026286"/>
                <a:gd name="connsiteX51" fmla="*/ 143337 w 144252"/>
                <a:gd name="connsiteY51" fmla="*/ 811601 h 1026286"/>
                <a:gd name="connsiteX52" fmla="*/ 140589 w 144252"/>
                <a:gd name="connsiteY52" fmla="*/ 806108 h 1026286"/>
                <a:gd name="connsiteX53" fmla="*/ 137847 w 144252"/>
                <a:gd name="connsiteY53" fmla="*/ 780016 h 1026286"/>
                <a:gd name="connsiteX54" fmla="*/ 137847 w 144252"/>
                <a:gd name="connsiteY54" fmla="*/ 789629 h 1026286"/>
                <a:gd name="connsiteX55" fmla="*/ 137847 w 144252"/>
                <a:gd name="connsiteY55" fmla="*/ 780016 h 1026286"/>
                <a:gd name="connsiteX56" fmla="*/ 131435 w 144252"/>
                <a:gd name="connsiteY56" fmla="*/ 780016 h 1026286"/>
                <a:gd name="connsiteX57" fmla="*/ 133266 w 144252"/>
                <a:gd name="connsiteY57" fmla="*/ 793750 h 1026286"/>
                <a:gd name="connsiteX58" fmla="*/ 131435 w 144252"/>
                <a:gd name="connsiteY58" fmla="*/ 786883 h 1026286"/>
                <a:gd name="connsiteX59" fmla="*/ 129603 w 144252"/>
                <a:gd name="connsiteY59" fmla="*/ 786883 h 1026286"/>
                <a:gd name="connsiteX60" fmla="*/ 142421 w 144252"/>
                <a:gd name="connsiteY60" fmla="*/ 769030 h 1026286"/>
                <a:gd name="connsiteX61" fmla="*/ 144252 w 144252"/>
                <a:gd name="connsiteY61" fmla="*/ 780018 h 1026286"/>
                <a:gd name="connsiteX62" fmla="*/ 140589 w 144252"/>
                <a:gd name="connsiteY62" fmla="*/ 781116 h 1026286"/>
                <a:gd name="connsiteX63" fmla="*/ 142421 w 144252"/>
                <a:gd name="connsiteY63" fmla="*/ 769030 h 1026286"/>
                <a:gd name="connsiteX64" fmla="*/ 135101 w 144252"/>
                <a:gd name="connsiteY64" fmla="*/ 769030 h 1026286"/>
                <a:gd name="connsiteX65" fmla="*/ 137847 w 144252"/>
                <a:gd name="connsiteY65" fmla="*/ 779625 h 1026286"/>
                <a:gd name="connsiteX66" fmla="*/ 135101 w 144252"/>
                <a:gd name="connsiteY66" fmla="*/ 781980 h 1026286"/>
                <a:gd name="connsiteX67" fmla="*/ 135101 w 144252"/>
                <a:gd name="connsiteY67" fmla="*/ 769030 h 1026286"/>
                <a:gd name="connsiteX68" fmla="*/ 129603 w 144252"/>
                <a:gd name="connsiteY68" fmla="*/ 750306 h 1026286"/>
                <a:gd name="connsiteX69" fmla="*/ 133724 w 144252"/>
                <a:gd name="connsiteY69" fmla="*/ 756548 h 1026286"/>
                <a:gd name="connsiteX70" fmla="*/ 130977 w 144252"/>
                <a:gd name="connsiteY70" fmla="*/ 762789 h 1026286"/>
                <a:gd name="connsiteX71" fmla="*/ 129603 w 144252"/>
                <a:gd name="connsiteY71" fmla="*/ 750306 h 1026286"/>
                <a:gd name="connsiteX72" fmla="*/ 129603 w 144252"/>
                <a:gd name="connsiteY72" fmla="*/ 741565 h 1026286"/>
                <a:gd name="connsiteX73" fmla="*/ 132351 w 144252"/>
                <a:gd name="connsiteY73" fmla="*/ 745685 h 1026286"/>
                <a:gd name="connsiteX74" fmla="*/ 129603 w 144252"/>
                <a:gd name="connsiteY74" fmla="*/ 745685 h 1026286"/>
                <a:gd name="connsiteX75" fmla="*/ 129603 w 144252"/>
                <a:gd name="connsiteY75" fmla="*/ 741565 h 1026286"/>
                <a:gd name="connsiteX76" fmla="*/ 133845 w 144252"/>
                <a:gd name="connsiteY76" fmla="*/ 725314 h 1026286"/>
                <a:gd name="connsiteX77" fmla="*/ 133726 w 144252"/>
                <a:gd name="connsiteY77" fmla="*/ 725816 h 1026286"/>
                <a:gd name="connsiteX78" fmla="*/ 133770 w 144252"/>
                <a:gd name="connsiteY78" fmla="*/ 725361 h 1026286"/>
                <a:gd name="connsiteX79" fmla="*/ 135101 w 144252"/>
                <a:gd name="connsiteY79" fmla="*/ 725082 h 1026286"/>
                <a:gd name="connsiteX80" fmla="*/ 137847 w 144252"/>
                <a:gd name="connsiteY80" fmla="*/ 733322 h 1026286"/>
                <a:gd name="connsiteX81" fmla="*/ 135101 w 144252"/>
                <a:gd name="connsiteY81" fmla="*/ 745681 h 1026286"/>
                <a:gd name="connsiteX82" fmla="*/ 135101 w 144252"/>
                <a:gd name="connsiteY82" fmla="*/ 742934 h 1026286"/>
                <a:gd name="connsiteX83" fmla="*/ 135101 w 144252"/>
                <a:gd name="connsiteY83" fmla="*/ 741561 h 1026286"/>
                <a:gd name="connsiteX84" fmla="*/ 135101 w 144252"/>
                <a:gd name="connsiteY84" fmla="*/ 714100 h 1026286"/>
                <a:gd name="connsiteX85" fmla="*/ 136017 w 144252"/>
                <a:gd name="connsiteY85" fmla="*/ 716193 h 1026286"/>
                <a:gd name="connsiteX86" fmla="*/ 136472 w 144252"/>
                <a:gd name="connsiteY86" fmla="*/ 714281 h 1026286"/>
                <a:gd name="connsiteX87" fmla="*/ 139219 w 144252"/>
                <a:gd name="connsiteY87" fmla="*/ 721971 h 1026286"/>
                <a:gd name="connsiteX88" fmla="*/ 137847 w 144252"/>
                <a:gd name="connsiteY88" fmla="*/ 722824 h 1026286"/>
                <a:gd name="connsiteX89" fmla="*/ 137847 w 144252"/>
                <a:gd name="connsiteY89" fmla="*/ 723517 h 1026286"/>
                <a:gd name="connsiteX90" fmla="*/ 137676 w 144252"/>
                <a:gd name="connsiteY90" fmla="*/ 722931 h 1026286"/>
                <a:gd name="connsiteX91" fmla="*/ 133845 w 144252"/>
                <a:gd name="connsiteY91" fmla="*/ 725314 h 1026286"/>
                <a:gd name="connsiteX92" fmla="*/ 135879 w 144252"/>
                <a:gd name="connsiteY92" fmla="*/ 716770 h 1026286"/>
                <a:gd name="connsiteX93" fmla="*/ 137847 w 144252"/>
                <a:gd name="connsiteY93" fmla="*/ 703110 h 1026286"/>
                <a:gd name="connsiteX94" fmla="*/ 137847 w 144252"/>
                <a:gd name="connsiteY94" fmla="*/ 707506 h 1026286"/>
                <a:gd name="connsiteX95" fmla="*/ 135101 w 144252"/>
                <a:gd name="connsiteY95" fmla="*/ 706407 h 1026286"/>
                <a:gd name="connsiteX96" fmla="*/ 130979 w 144252"/>
                <a:gd name="connsiteY96" fmla="*/ 698901 h 1026286"/>
                <a:gd name="connsiteX97" fmla="*/ 135099 w 144252"/>
                <a:gd name="connsiteY97" fmla="*/ 711718 h 1026286"/>
                <a:gd name="connsiteX98" fmla="*/ 133770 w 144252"/>
                <a:gd name="connsiteY98" fmla="*/ 725361 h 1026286"/>
                <a:gd name="connsiteX99" fmla="*/ 130979 w 144252"/>
                <a:gd name="connsiteY99" fmla="*/ 727098 h 1026286"/>
                <a:gd name="connsiteX100" fmla="*/ 129606 w 144252"/>
                <a:gd name="connsiteY100" fmla="*/ 709154 h 1026286"/>
                <a:gd name="connsiteX101" fmla="*/ 130979 w 144252"/>
                <a:gd name="connsiteY101" fmla="*/ 709154 h 1026286"/>
                <a:gd name="connsiteX102" fmla="*/ 129603 w 144252"/>
                <a:gd name="connsiteY102" fmla="*/ 692124 h 1026286"/>
                <a:gd name="connsiteX103" fmla="*/ 129603 w 144252"/>
                <a:gd name="connsiteY103" fmla="*/ 695788 h 1026286"/>
                <a:gd name="connsiteX104" fmla="*/ 129603 w 144252"/>
                <a:gd name="connsiteY104" fmla="*/ 692124 h 1026286"/>
                <a:gd name="connsiteX105" fmla="*/ 129603 w 144252"/>
                <a:gd name="connsiteY105" fmla="*/ 681138 h 1026286"/>
                <a:gd name="connsiteX106" fmla="*/ 132351 w 144252"/>
                <a:gd name="connsiteY106" fmla="*/ 684435 h 1026286"/>
                <a:gd name="connsiteX107" fmla="*/ 129603 w 144252"/>
                <a:gd name="connsiteY107" fmla="*/ 685534 h 1026286"/>
                <a:gd name="connsiteX108" fmla="*/ 136703 w 144252"/>
                <a:gd name="connsiteY108" fmla="*/ 621479 h 1026286"/>
                <a:gd name="connsiteX109" fmla="*/ 136931 w 144252"/>
                <a:gd name="connsiteY109" fmla="*/ 626820 h 1026286"/>
                <a:gd name="connsiteX110" fmla="*/ 135101 w 144252"/>
                <a:gd name="connsiteY110" fmla="*/ 624378 h 1026286"/>
                <a:gd name="connsiteX111" fmla="*/ 136703 w 144252"/>
                <a:gd name="connsiteY111" fmla="*/ 621479 h 1026286"/>
                <a:gd name="connsiteX112" fmla="*/ 121963 w 144252"/>
                <a:gd name="connsiteY112" fmla="*/ 524258 h 1026286"/>
                <a:gd name="connsiteX113" fmla="*/ 124447 w 144252"/>
                <a:gd name="connsiteY113" fmla="*/ 527985 h 1026286"/>
                <a:gd name="connsiteX114" fmla="*/ 124447 w 144252"/>
                <a:gd name="connsiteY114" fmla="*/ 542893 h 1026286"/>
                <a:gd name="connsiteX115" fmla="*/ 121963 w 144252"/>
                <a:gd name="connsiteY115" fmla="*/ 524258 h 1026286"/>
                <a:gd name="connsiteX116" fmla="*/ 137847 w 144252"/>
                <a:gd name="connsiteY116" fmla="*/ 510855 h 1026286"/>
                <a:gd name="connsiteX117" fmla="*/ 137847 w 144252"/>
                <a:gd name="connsiteY117" fmla="*/ 525959 h 1026286"/>
                <a:gd name="connsiteX118" fmla="*/ 135101 w 144252"/>
                <a:gd name="connsiteY118" fmla="*/ 513601 h 1026286"/>
                <a:gd name="connsiteX119" fmla="*/ 137847 w 144252"/>
                <a:gd name="connsiteY119" fmla="*/ 510855 h 1026286"/>
                <a:gd name="connsiteX120" fmla="*/ 119991 w 144252"/>
                <a:gd name="connsiteY120" fmla="*/ 289759 h 1026286"/>
                <a:gd name="connsiteX121" fmla="*/ 122738 w 144252"/>
                <a:gd name="connsiteY121" fmla="*/ 297998 h 1026286"/>
                <a:gd name="connsiteX122" fmla="*/ 121365 w 144252"/>
                <a:gd name="connsiteY122" fmla="*/ 303491 h 1026286"/>
                <a:gd name="connsiteX123" fmla="*/ 119991 w 144252"/>
                <a:gd name="connsiteY123" fmla="*/ 289759 h 1026286"/>
                <a:gd name="connsiteX124" fmla="*/ 136474 w 144252"/>
                <a:gd name="connsiteY124" fmla="*/ 286741 h 1026286"/>
                <a:gd name="connsiteX125" fmla="*/ 135101 w 144252"/>
                <a:gd name="connsiteY125" fmla="*/ 295530 h 1026286"/>
                <a:gd name="connsiteX126" fmla="*/ 135101 w 144252"/>
                <a:gd name="connsiteY126" fmla="*/ 287839 h 1026286"/>
                <a:gd name="connsiteX127" fmla="*/ 22489 w 144252"/>
                <a:gd name="connsiteY127" fmla="*/ 208739 h 1026286"/>
                <a:gd name="connsiteX128" fmla="*/ 22489 w 144252"/>
                <a:gd name="connsiteY128" fmla="*/ 217528 h 1026286"/>
                <a:gd name="connsiteX129" fmla="*/ 22489 w 144252"/>
                <a:gd name="connsiteY129" fmla="*/ 208739 h 1026286"/>
                <a:gd name="connsiteX130" fmla="*/ 120722 w 144252"/>
                <a:gd name="connsiteY130" fmla="*/ 202497 h 1026286"/>
                <a:gd name="connsiteX131" fmla="*/ 129415 w 144252"/>
                <a:gd name="connsiteY131" fmla="*/ 208709 h 1026286"/>
                <a:gd name="connsiteX132" fmla="*/ 131899 w 144252"/>
                <a:gd name="connsiteY132" fmla="*/ 219890 h 1026286"/>
                <a:gd name="connsiteX133" fmla="*/ 130657 w 144252"/>
                <a:gd name="connsiteY133" fmla="*/ 222375 h 1026286"/>
                <a:gd name="connsiteX134" fmla="*/ 130657 w 144252"/>
                <a:gd name="connsiteY134" fmla="*/ 236040 h 1026286"/>
                <a:gd name="connsiteX135" fmla="*/ 129415 w 144252"/>
                <a:gd name="connsiteY135" fmla="*/ 236040 h 1026286"/>
                <a:gd name="connsiteX136" fmla="*/ 134382 w 144252"/>
                <a:gd name="connsiteY136" fmla="*/ 260887 h 1026286"/>
                <a:gd name="connsiteX137" fmla="*/ 131899 w 144252"/>
                <a:gd name="connsiteY137" fmla="*/ 277037 h 1026286"/>
                <a:gd name="connsiteX138" fmla="*/ 133141 w 144252"/>
                <a:gd name="connsiteY138" fmla="*/ 282006 h 1026286"/>
                <a:gd name="connsiteX139" fmla="*/ 134382 w 144252"/>
                <a:gd name="connsiteY139" fmla="*/ 283248 h 1026286"/>
                <a:gd name="connsiteX140" fmla="*/ 134382 w 144252"/>
                <a:gd name="connsiteY140" fmla="*/ 284491 h 1026286"/>
                <a:gd name="connsiteX141" fmla="*/ 133141 w 144252"/>
                <a:gd name="connsiteY141" fmla="*/ 286975 h 1026286"/>
                <a:gd name="connsiteX142" fmla="*/ 134382 w 144252"/>
                <a:gd name="connsiteY142" fmla="*/ 298156 h 1026286"/>
                <a:gd name="connsiteX143" fmla="*/ 134382 w 144252"/>
                <a:gd name="connsiteY143" fmla="*/ 299399 h 1026286"/>
                <a:gd name="connsiteX144" fmla="*/ 134382 w 144252"/>
                <a:gd name="connsiteY144" fmla="*/ 300641 h 1026286"/>
                <a:gd name="connsiteX145" fmla="*/ 134382 w 144252"/>
                <a:gd name="connsiteY145" fmla="*/ 309337 h 1026286"/>
                <a:gd name="connsiteX146" fmla="*/ 134382 w 144252"/>
                <a:gd name="connsiteY146" fmla="*/ 360272 h 1026286"/>
                <a:gd name="connsiteX147" fmla="*/ 134382 w 144252"/>
                <a:gd name="connsiteY147" fmla="*/ 354060 h 1026286"/>
                <a:gd name="connsiteX148" fmla="*/ 133141 w 144252"/>
                <a:gd name="connsiteY148" fmla="*/ 391330 h 1026286"/>
                <a:gd name="connsiteX149" fmla="*/ 134382 w 144252"/>
                <a:gd name="connsiteY149" fmla="*/ 390088 h 1026286"/>
                <a:gd name="connsiteX150" fmla="*/ 135624 w 144252"/>
                <a:gd name="connsiteY150" fmla="*/ 417419 h 1026286"/>
                <a:gd name="connsiteX151" fmla="*/ 136866 w 144252"/>
                <a:gd name="connsiteY151" fmla="*/ 417419 h 1026286"/>
                <a:gd name="connsiteX152" fmla="*/ 135624 w 144252"/>
                <a:gd name="connsiteY152" fmla="*/ 463384 h 1026286"/>
                <a:gd name="connsiteX153" fmla="*/ 135624 w 144252"/>
                <a:gd name="connsiteY153" fmla="*/ 488231 h 1026286"/>
                <a:gd name="connsiteX154" fmla="*/ 134382 w 144252"/>
                <a:gd name="connsiteY154" fmla="*/ 489473 h 1026286"/>
                <a:gd name="connsiteX155" fmla="*/ 134382 w 144252"/>
                <a:gd name="connsiteY155" fmla="*/ 509350 h 1026286"/>
                <a:gd name="connsiteX156" fmla="*/ 134382 w 144252"/>
                <a:gd name="connsiteY156" fmla="*/ 561527 h 1026286"/>
                <a:gd name="connsiteX157" fmla="*/ 135624 w 144252"/>
                <a:gd name="connsiteY157" fmla="*/ 577677 h 1026286"/>
                <a:gd name="connsiteX158" fmla="*/ 135624 w 144252"/>
                <a:gd name="connsiteY158" fmla="*/ 586374 h 1026286"/>
                <a:gd name="connsiteX159" fmla="*/ 135624 w 144252"/>
                <a:gd name="connsiteY159" fmla="*/ 606251 h 1026286"/>
                <a:gd name="connsiteX160" fmla="*/ 135624 w 144252"/>
                <a:gd name="connsiteY160" fmla="*/ 616189 h 1026286"/>
                <a:gd name="connsiteX161" fmla="*/ 131899 w 144252"/>
                <a:gd name="connsiteY161" fmla="*/ 617432 h 1026286"/>
                <a:gd name="connsiteX162" fmla="*/ 133141 w 144252"/>
                <a:gd name="connsiteY162" fmla="*/ 623643 h 1026286"/>
                <a:gd name="connsiteX163" fmla="*/ 131899 w 144252"/>
                <a:gd name="connsiteY163" fmla="*/ 624885 h 1026286"/>
                <a:gd name="connsiteX164" fmla="*/ 134382 w 144252"/>
                <a:gd name="connsiteY164" fmla="*/ 647247 h 1026286"/>
                <a:gd name="connsiteX165" fmla="*/ 134382 w 144252"/>
                <a:gd name="connsiteY165" fmla="*/ 642278 h 1026286"/>
                <a:gd name="connsiteX166" fmla="*/ 135624 w 144252"/>
                <a:gd name="connsiteY166" fmla="*/ 643520 h 1026286"/>
                <a:gd name="connsiteX167" fmla="*/ 135624 w 144252"/>
                <a:gd name="connsiteY167" fmla="*/ 649732 h 1026286"/>
                <a:gd name="connsiteX168" fmla="*/ 133141 w 144252"/>
                <a:gd name="connsiteY168" fmla="*/ 670851 h 1026286"/>
                <a:gd name="connsiteX169" fmla="*/ 135624 w 144252"/>
                <a:gd name="connsiteY169" fmla="*/ 685759 h 1026286"/>
                <a:gd name="connsiteX170" fmla="*/ 134382 w 144252"/>
                <a:gd name="connsiteY170" fmla="*/ 695698 h 1026286"/>
                <a:gd name="connsiteX171" fmla="*/ 131899 w 144252"/>
                <a:gd name="connsiteY171" fmla="*/ 668367 h 1026286"/>
                <a:gd name="connsiteX172" fmla="*/ 129415 w 144252"/>
                <a:gd name="connsiteY172" fmla="*/ 675820 h 1026286"/>
                <a:gd name="connsiteX173" fmla="*/ 129415 w 144252"/>
                <a:gd name="connsiteY173" fmla="*/ 653459 h 1026286"/>
                <a:gd name="connsiteX174" fmla="*/ 129415 w 144252"/>
                <a:gd name="connsiteY174" fmla="*/ 664640 h 1026286"/>
                <a:gd name="connsiteX175" fmla="*/ 131899 w 144252"/>
                <a:gd name="connsiteY175" fmla="*/ 662155 h 1026286"/>
                <a:gd name="connsiteX176" fmla="*/ 129415 w 144252"/>
                <a:gd name="connsiteY176" fmla="*/ 633582 h 1026286"/>
                <a:gd name="connsiteX177" fmla="*/ 126931 w 144252"/>
                <a:gd name="connsiteY177" fmla="*/ 629855 h 1026286"/>
                <a:gd name="connsiteX178" fmla="*/ 126931 w 144252"/>
                <a:gd name="connsiteY178" fmla="*/ 636066 h 1026286"/>
                <a:gd name="connsiteX179" fmla="*/ 125689 w 144252"/>
                <a:gd name="connsiteY179" fmla="*/ 629855 h 1026286"/>
                <a:gd name="connsiteX180" fmla="*/ 126770 w 144252"/>
                <a:gd name="connsiteY180" fmla="*/ 579038 h 1026286"/>
                <a:gd name="connsiteX181" fmla="*/ 125945 w 144252"/>
                <a:gd name="connsiteY181" fmla="*/ 580893 h 1026286"/>
                <a:gd name="connsiteX182" fmla="*/ 124115 w 144252"/>
                <a:gd name="connsiteY182" fmla="*/ 576775 h 1026286"/>
                <a:gd name="connsiteX183" fmla="*/ 126818 w 144252"/>
                <a:gd name="connsiteY183" fmla="*/ 576775 h 1026286"/>
                <a:gd name="connsiteX184" fmla="*/ 126931 w 144252"/>
                <a:gd name="connsiteY184" fmla="*/ 571466 h 1026286"/>
                <a:gd name="connsiteX185" fmla="*/ 127414 w 144252"/>
                <a:gd name="connsiteY185" fmla="*/ 576775 h 1026286"/>
                <a:gd name="connsiteX186" fmla="*/ 127776 w 144252"/>
                <a:gd name="connsiteY186" fmla="*/ 576775 h 1026286"/>
                <a:gd name="connsiteX187" fmla="*/ 127475 w 144252"/>
                <a:gd name="connsiteY187" fmla="*/ 577452 h 1026286"/>
                <a:gd name="connsiteX188" fmla="*/ 128173 w 144252"/>
                <a:gd name="connsiteY188" fmla="*/ 585131 h 1026286"/>
                <a:gd name="connsiteX189" fmla="*/ 128173 w 144252"/>
                <a:gd name="connsiteY189" fmla="*/ 598797 h 1026286"/>
                <a:gd name="connsiteX190" fmla="*/ 131899 w 144252"/>
                <a:gd name="connsiteY190" fmla="*/ 596312 h 1026286"/>
                <a:gd name="connsiteX191" fmla="*/ 129415 w 144252"/>
                <a:gd name="connsiteY191" fmla="*/ 556558 h 1026286"/>
                <a:gd name="connsiteX192" fmla="*/ 130605 w 144252"/>
                <a:gd name="connsiteY192" fmla="*/ 549414 h 1026286"/>
                <a:gd name="connsiteX193" fmla="*/ 129603 w 144252"/>
                <a:gd name="connsiteY193" fmla="*/ 548212 h 1026286"/>
                <a:gd name="connsiteX194" fmla="*/ 130241 w 144252"/>
                <a:gd name="connsiteY194" fmla="*/ 547191 h 1026286"/>
                <a:gd name="connsiteX195" fmla="*/ 124447 w 144252"/>
                <a:gd name="connsiteY195" fmla="*/ 520531 h 1026286"/>
                <a:gd name="connsiteX196" fmla="*/ 124447 w 144252"/>
                <a:gd name="connsiteY196" fmla="*/ 527985 h 1026286"/>
                <a:gd name="connsiteX197" fmla="*/ 123205 w 144252"/>
                <a:gd name="connsiteY197" fmla="*/ 518046 h 1026286"/>
                <a:gd name="connsiteX198" fmla="*/ 125689 w 144252"/>
                <a:gd name="connsiteY198" fmla="*/ 513077 h 1026286"/>
                <a:gd name="connsiteX199" fmla="*/ 126931 w 144252"/>
                <a:gd name="connsiteY199" fmla="*/ 472081 h 1026286"/>
                <a:gd name="connsiteX200" fmla="*/ 128173 w 144252"/>
                <a:gd name="connsiteY200" fmla="*/ 469596 h 1026286"/>
                <a:gd name="connsiteX201" fmla="*/ 121963 w 144252"/>
                <a:gd name="connsiteY201" fmla="*/ 453446 h 1026286"/>
                <a:gd name="connsiteX202" fmla="*/ 123205 w 144252"/>
                <a:gd name="connsiteY202" fmla="*/ 434811 h 1026286"/>
                <a:gd name="connsiteX203" fmla="*/ 121963 w 144252"/>
                <a:gd name="connsiteY203" fmla="*/ 431084 h 1026286"/>
                <a:gd name="connsiteX204" fmla="*/ 123205 w 144252"/>
                <a:gd name="connsiteY204" fmla="*/ 424873 h 1026286"/>
                <a:gd name="connsiteX205" fmla="*/ 121963 w 144252"/>
                <a:gd name="connsiteY205" fmla="*/ 419903 h 1026286"/>
                <a:gd name="connsiteX206" fmla="*/ 124558 w 144252"/>
                <a:gd name="connsiteY206" fmla="*/ 421461 h 1026286"/>
                <a:gd name="connsiteX207" fmla="*/ 128173 w 144252"/>
                <a:gd name="connsiteY207" fmla="*/ 423630 h 1026286"/>
                <a:gd name="connsiteX208" fmla="*/ 130657 w 144252"/>
                <a:gd name="connsiteY208" fmla="*/ 400026 h 1026286"/>
                <a:gd name="connsiteX209" fmla="*/ 119480 w 144252"/>
                <a:gd name="connsiteY209" fmla="*/ 402511 h 1026286"/>
                <a:gd name="connsiteX210" fmla="*/ 120722 w 144252"/>
                <a:gd name="connsiteY210" fmla="*/ 391330 h 1026286"/>
                <a:gd name="connsiteX211" fmla="*/ 120722 w 144252"/>
                <a:gd name="connsiteY211" fmla="*/ 373938 h 1026286"/>
                <a:gd name="connsiteX212" fmla="*/ 120722 w 144252"/>
                <a:gd name="connsiteY212" fmla="*/ 367726 h 1026286"/>
                <a:gd name="connsiteX213" fmla="*/ 120722 w 144252"/>
                <a:gd name="connsiteY213" fmla="*/ 357787 h 1026286"/>
                <a:gd name="connsiteX214" fmla="*/ 124447 w 144252"/>
                <a:gd name="connsiteY214" fmla="*/ 360272 h 1026286"/>
                <a:gd name="connsiteX215" fmla="*/ 119480 w 144252"/>
                <a:gd name="connsiteY215" fmla="*/ 330456 h 1026286"/>
                <a:gd name="connsiteX216" fmla="*/ 120722 w 144252"/>
                <a:gd name="connsiteY216" fmla="*/ 354060 h 1026286"/>
                <a:gd name="connsiteX217" fmla="*/ 116996 w 144252"/>
                <a:gd name="connsiteY217" fmla="*/ 337910 h 1026286"/>
                <a:gd name="connsiteX218" fmla="*/ 118238 w 144252"/>
                <a:gd name="connsiteY218" fmla="*/ 316791 h 1026286"/>
                <a:gd name="connsiteX219" fmla="*/ 119480 w 144252"/>
                <a:gd name="connsiteY219" fmla="*/ 324245 h 1026286"/>
                <a:gd name="connsiteX220" fmla="*/ 120722 w 144252"/>
                <a:gd name="connsiteY220" fmla="*/ 313064 h 1026286"/>
                <a:gd name="connsiteX221" fmla="*/ 131899 w 144252"/>
                <a:gd name="connsiteY221" fmla="*/ 350334 h 1026286"/>
                <a:gd name="connsiteX222" fmla="*/ 129415 w 144252"/>
                <a:gd name="connsiteY222" fmla="*/ 339153 h 1026286"/>
                <a:gd name="connsiteX223" fmla="*/ 131899 w 144252"/>
                <a:gd name="connsiteY223" fmla="*/ 336668 h 1026286"/>
                <a:gd name="connsiteX224" fmla="*/ 120722 w 144252"/>
                <a:gd name="connsiteY224" fmla="*/ 304368 h 1026286"/>
                <a:gd name="connsiteX225" fmla="*/ 126931 w 144252"/>
                <a:gd name="connsiteY225" fmla="*/ 300641 h 1026286"/>
                <a:gd name="connsiteX226" fmla="*/ 120722 w 144252"/>
                <a:gd name="connsiteY226" fmla="*/ 267098 h 1026286"/>
                <a:gd name="connsiteX227" fmla="*/ 120722 w 144252"/>
                <a:gd name="connsiteY227" fmla="*/ 255917 h 1026286"/>
                <a:gd name="connsiteX228" fmla="*/ 124447 w 144252"/>
                <a:gd name="connsiteY228" fmla="*/ 254675 h 1026286"/>
                <a:gd name="connsiteX229" fmla="*/ 120722 w 144252"/>
                <a:gd name="connsiteY229" fmla="*/ 238525 h 1026286"/>
                <a:gd name="connsiteX230" fmla="*/ 124447 w 144252"/>
                <a:gd name="connsiteY230" fmla="*/ 241010 h 1026286"/>
                <a:gd name="connsiteX231" fmla="*/ 120722 w 144252"/>
                <a:gd name="connsiteY231" fmla="*/ 234798 h 1026286"/>
                <a:gd name="connsiteX232" fmla="*/ 124447 w 144252"/>
                <a:gd name="connsiteY232" fmla="*/ 214921 h 1026286"/>
                <a:gd name="connsiteX233" fmla="*/ 120722 w 144252"/>
                <a:gd name="connsiteY233" fmla="*/ 218648 h 1026286"/>
                <a:gd name="connsiteX234" fmla="*/ 120722 w 144252"/>
                <a:gd name="connsiteY234" fmla="*/ 202497 h 1026286"/>
                <a:gd name="connsiteX235" fmla="*/ 118617 w 144252"/>
                <a:gd name="connsiteY235" fmla="*/ 192262 h 1026286"/>
                <a:gd name="connsiteX236" fmla="*/ 123013 w 144252"/>
                <a:gd name="connsiteY236" fmla="*/ 199253 h 1026286"/>
                <a:gd name="connsiteX237" fmla="*/ 119716 w 144252"/>
                <a:gd name="connsiteY237" fmla="*/ 202249 h 1026286"/>
                <a:gd name="connsiteX238" fmla="*/ 118617 w 144252"/>
                <a:gd name="connsiteY238" fmla="*/ 192262 h 1026286"/>
                <a:gd name="connsiteX239" fmla="*/ 23405 w 144252"/>
                <a:gd name="connsiteY239" fmla="*/ 137332 h 1026286"/>
                <a:gd name="connsiteX240" fmla="*/ 23405 w 144252"/>
                <a:gd name="connsiteY240" fmla="*/ 139162 h 1026286"/>
                <a:gd name="connsiteX241" fmla="*/ 19742 w 144252"/>
                <a:gd name="connsiteY241" fmla="*/ 140992 h 1026286"/>
                <a:gd name="connsiteX242" fmla="*/ 19742 w 144252"/>
                <a:gd name="connsiteY242" fmla="*/ 43945 h 1026286"/>
                <a:gd name="connsiteX243" fmla="*/ 22489 w 144252"/>
                <a:gd name="connsiteY243" fmla="*/ 43945 h 1026286"/>
                <a:gd name="connsiteX244" fmla="*/ 19742 w 144252"/>
                <a:gd name="connsiteY244" fmla="*/ 48524 h 1026286"/>
                <a:gd name="connsiteX245" fmla="*/ 19742 w 144252"/>
                <a:gd name="connsiteY245" fmla="*/ 43945 h 1026286"/>
                <a:gd name="connsiteX246" fmla="*/ 134382 w 144252"/>
                <a:gd name="connsiteY246" fmla="*/ 36027 h 1026286"/>
                <a:gd name="connsiteX247" fmla="*/ 135624 w 144252"/>
                <a:gd name="connsiteY247" fmla="*/ 40996 h 1026286"/>
                <a:gd name="connsiteX248" fmla="*/ 134382 w 144252"/>
                <a:gd name="connsiteY248" fmla="*/ 36647 h 1026286"/>
                <a:gd name="connsiteX249" fmla="*/ 257 w 144252"/>
                <a:gd name="connsiteY249" fmla="*/ 31058 h 1026286"/>
                <a:gd name="connsiteX250" fmla="*/ 671 w 144252"/>
                <a:gd name="connsiteY250" fmla="*/ 33542 h 1026286"/>
                <a:gd name="connsiteX251" fmla="*/ 257 w 144252"/>
                <a:gd name="connsiteY251" fmla="*/ 34785 h 1026286"/>
                <a:gd name="connsiteX252" fmla="*/ 257 w 144252"/>
                <a:gd name="connsiteY252" fmla="*/ 31058 h 1026286"/>
                <a:gd name="connsiteX253" fmla="*/ 41654 w 144252"/>
                <a:gd name="connsiteY253" fmla="*/ 12147 h 1026286"/>
                <a:gd name="connsiteX254" fmla="*/ 41861 w 144252"/>
                <a:gd name="connsiteY254" fmla="*/ 12268 h 1026286"/>
                <a:gd name="connsiteX255" fmla="*/ 39998 w 144252"/>
                <a:gd name="connsiteY255" fmla="*/ 12423 h 1026286"/>
                <a:gd name="connsiteX256" fmla="*/ 26337 w 144252"/>
                <a:gd name="connsiteY256" fmla="*/ 0 h 1026286"/>
                <a:gd name="connsiteX257" fmla="*/ 54901 w 144252"/>
                <a:gd name="connsiteY257" fmla="*/ 1242 h 1026286"/>
                <a:gd name="connsiteX258" fmla="*/ 72287 w 144252"/>
                <a:gd name="connsiteY258" fmla="*/ 1242 h 1026286"/>
                <a:gd name="connsiteX259" fmla="*/ 69803 w 144252"/>
                <a:gd name="connsiteY259" fmla="*/ 0 h 1026286"/>
                <a:gd name="connsiteX260" fmla="*/ 92158 w 144252"/>
                <a:gd name="connsiteY260" fmla="*/ 0 h 1026286"/>
                <a:gd name="connsiteX261" fmla="*/ 100851 w 144252"/>
                <a:gd name="connsiteY261" fmla="*/ 0 h 1026286"/>
                <a:gd name="connsiteX262" fmla="*/ 110786 w 144252"/>
                <a:gd name="connsiteY262" fmla="*/ 0 h 1026286"/>
                <a:gd name="connsiteX263" fmla="*/ 130657 w 144252"/>
                <a:gd name="connsiteY263" fmla="*/ 0 h 1026286"/>
                <a:gd name="connsiteX264" fmla="*/ 129415 w 144252"/>
                <a:gd name="connsiteY264" fmla="*/ 6211 h 1026286"/>
                <a:gd name="connsiteX265" fmla="*/ 131899 w 144252"/>
                <a:gd name="connsiteY265" fmla="*/ 13665 h 1026286"/>
                <a:gd name="connsiteX266" fmla="*/ 130657 w 144252"/>
                <a:gd name="connsiteY266" fmla="*/ 23604 h 1026286"/>
                <a:gd name="connsiteX267" fmla="*/ 134382 w 144252"/>
                <a:gd name="connsiteY267" fmla="*/ 36647 h 1026286"/>
                <a:gd name="connsiteX268" fmla="*/ 134382 w 144252"/>
                <a:gd name="connsiteY268" fmla="*/ 42239 h 1026286"/>
                <a:gd name="connsiteX269" fmla="*/ 133141 w 144252"/>
                <a:gd name="connsiteY269" fmla="*/ 40996 h 1026286"/>
                <a:gd name="connsiteX270" fmla="*/ 134382 w 144252"/>
                <a:gd name="connsiteY270" fmla="*/ 70812 h 1026286"/>
                <a:gd name="connsiteX271" fmla="*/ 131899 w 144252"/>
                <a:gd name="connsiteY271" fmla="*/ 72054 h 1026286"/>
                <a:gd name="connsiteX272" fmla="*/ 133141 w 144252"/>
                <a:gd name="connsiteY272" fmla="*/ 85720 h 1026286"/>
                <a:gd name="connsiteX273" fmla="*/ 130657 w 144252"/>
                <a:gd name="connsiteY273" fmla="*/ 166470 h 1026286"/>
                <a:gd name="connsiteX274" fmla="*/ 131899 w 144252"/>
                <a:gd name="connsiteY274" fmla="*/ 181378 h 1026286"/>
                <a:gd name="connsiteX275" fmla="*/ 129415 w 144252"/>
                <a:gd name="connsiteY275" fmla="*/ 180136 h 1026286"/>
                <a:gd name="connsiteX276" fmla="*/ 133141 w 144252"/>
                <a:gd name="connsiteY276" fmla="*/ 207467 h 1026286"/>
                <a:gd name="connsiteX277" fmla="*/ 129415 w 144252"/>
                <a:gd name="connsiteY277" fmla="*/ 208709 h 1026286"/>
                <a:gd name="connsiteX278" fmla="*/ 120722 w 144252"/>
                <a:gd name="connsiteY278" fmla="*/ 180136 h 1026286"/>
                <a:gd name="connsiteX279" fmla="*/ 124447 w 144252"/>
                <a:gd name="connsiteY279" fmla="*/ 183863 h 1026286"/>
                <a:gd name="connsiteX280" fmla="*/ 121963 w 144252"/>
                <a:gd name="connsiteY280" fmla="*/ 132928 h 1026286"/>
                <a:gd name="connsiteX281" fmla="*/ 121963 w 144252"/>
                <a:gd name="connsiteY281" fmla="*/ 119262 h 1026286"/>
                <a:gd name="connsiteX282" fmla="*/ 123205 w 144252"/>
                <a:gd name="connsiteY282" fmla="*/ 124231 h 1026286"/>
                <a:gd name="connsiteX283" fmla="*/ 120722 w 144252"/>
                <a:gd name="connsiteY283" fmla="*/ 99385 h 1026286"/>
                <a:gd name="connsiteX284" fmla="*/ 123205 w 144252"/>
                <a:gd name="connsiteY284" fmla="*/ 111808 h 1026286"/>
                <a:gd name="connsiteX285" fmla="*/ 120722 w 144252"/>
                <a:gd name="connsiteY285" fmla="*/ 88204 h 1026286"/>
                <a:gd name="connsiteX286" fmla="*/ 121963 w 144252"/>
                <a:gd name="connsiteY286" fmla="*/ 79508 h 1026286"/>
                <a:gd name="connsiteX287" fmla="*/ 120722 w 144252"/>
                <a:gd name="connsiteY287" fmla="*/ 59631 h 1026286"/>
                <a:gd name="connsiteX288" fmla="*/ 121963 w 144252"/>
                <a:gd name="connsiteY288" fmla="*/ 57146 h 1026286"/>
                <a:gd name="connsiteX289" fmla="*/ 121963 w 144252"/>
                <a:gd name="connsiteY289" fmla="*/ 84477 h 1026286"/>
                <a:gd name="connsiteX290" fmla="*/ 126931 w 144252"/>
                <a:gd name="connsiteY290" fmla="*/ 85720 h 1026286"/>
                <a:gd name="connsiteX291" fmla="*/ 120722 w 144252"/>
                <a:gd name="connsiteY291" fmla="*/ 39754 h 1026286"/>
                <a:gd name="connsiteX292" fmla="*/ 121963 w 144252"/>
                <a:gd name="connsiteY292" fmla="*/ 21119 h 1026286"/>
                <a:gd name="connsiteX293" fmla="*/ 120722 w 144252"/>
                <a:gd name="connsiteY293" fmla="*/ 19877 h 1026286"/>
                <a:gd name="connsiteX294" fmla="*/ 121963 w 144252"/>
                <a:gd name="connsiteY294" fmla="*/ 17392 h 1026286"/>
                <a:gd name="connsiteX295" fmla="*/ 121963 w 144252"/>
                <a:gd name="connsiteY295" fmla="*/ 13665 h 1026286"/>
                <a:gd name="connsiteX296" fmla="*/ 123205 w 144252"/>
                <a:gd name="connsiteY296" fmla="*/ 14908 h 1026286"/>
                <a:gd name="connsiteX297" fmla="*/ 121963 w 144252"/>
                <a:gd name="connsiteY297" fmla="*/ 12423 h 1026286"/>
                <a:gd name="connsiteX298" fmla="*/ 124115 w 144252"/>
                <a:gd name="connsiteY298" fmla="*/ 13499 h 1026286"/>
                <a:gd name="connsiteX299" fmla="*/ 126931 w 144252"/>
                <a:gd name="connsiteY299" fmla="*/ 14908 h 1026286"/>
                <a:gd name="connsiteX300" fmla="*/ 124447 w 144252"/>
                <a:gd name="connsiteY300" fmla="*/ 19877 h 1026286"/>
                <a:gd name="connsiteX301" fmla="*/ 128173 w 144252"/>
                <a:gd name="connsiteY301" fmla="*/ 21119 h 1026286"/>
                <a:gd name="connsiteX302" fmla="*/ 126931 w 144252"/>
                <a:gd name="connsiteY302" fmla="*/ 18635 h 1026286"/>
                <a:gd name="connsiteX303" fmla="*/ 129415 w 144252"/>
                <a:gd name="connsiteY303" fmla="*/ 21119 h 1026286"/>
                <a:gd name="connsiteX304" fmla="*/ 128173 w 144252"/>
                <a:gd name="connsiteY304" fmla="*/ 6211 h 1026286"/>
                <a:gd name="connsiteX305" fmla="*/ 126931 w 144252"/>
                <a:gd name="connsiteY305" fmla="*/ 13665 h 1026286"/>
                <a:gd name="connsiteX306" fmla="*/ 124447 w 144252"/>
                <a:gd name="connsiteY306" fmla="*/ 6211 h 1026286"/>
                <a:gd name="connsiteX307" fmla="*/ 120722 w 144252"/>
                <a:gd name="connsiteY307" fmla="*/ 9938 h 1026286"/>
                <a:gd name="connsiteX308" fmla="*/ 113270 w 144252"/>
                <a:gd name="connsiteY308" fmla="*/ 8696 h 1026286"/>
                <a:gd name="connsiteX309" fmla="*/ 87190 w 144252"/>
                <a:gd name="connsiteY309" fmla="*/ 12423 h 1026286"/>
                <a:gd name="connsiteX310" fmla="*/ 88432 w 144252"/>
                <a:gd name="connsiteY310" fmla="*/ 9938 h 1026286"/>
                <a:gd name="connsiteX311" fmla="*/ 57384 w 144252"/>
                <a:gd name="connsiteY311" fmla="*/ 9938 h 1026286"/>
                <a:gd name="connsiteX312" fmla="*/ 48691 w 144252"/>
                <a:gd name="connsiteY312" fmla="*/ 12423 h 1026286"/>
                <a:gd name="connsiteX313" fmla="*/ 47449 w 144252"/>
                <a:gd name="connsiteY313" fmla="*/ 11181 h 1026286"/>
                <a:gd name="connsiteX314" fmla="*/ 41654 w 144252"/>
                <a:gd name="connsiteY314" fmla="*/ 12147 h 1026286"/>
                <a:gd name="connsiteX315" fmla="*/ 39998 w 144252"/>
                <a:gd name="connsiteY315" fmla="*/ 11181 h 1026286"/>
                <a:gd name="connsiteX316" fmla="*/ 22611 w 144252"/>
                <a:gd name="connsiteY316" fmla="*/ 12423 h 1026286"/>
                <a:gd name="connsiteX317" fmla="*/ 18885 w 144252"/>
                <a:gd name="connsiteY317" fmla="*/ 12423 h 1026286"/>
                <a:gd name="connsiteX318" fmla="*/ 16402 w 144252"/>
                <a:gd name="connsiteY318" fmla="*/ 12423 h 1026286"/>
                <a:gd name="connsiteX319" fmla="*/ 17643 w 144252"/>
                <a:gd name="connsiteY319" fmla="*/ 14908 h 1026286"/>
                <a:gd name="connsiteX320" fmla="*/ 18885 w 144252"/>
                <a:gd name="connsiteY320" fmla="*/ 16150 h 1026286"/>
                <a:gd name="connsiteX321" fmla="*/ 16402 w 144252"/>
                <a:gd name="connsiteY321" fmla="*/ 17392 h 1026286"/>
                <a:gd name="connsiteX322" fmla="*/ 16402 w 144252"/>
                <a:gd name="connsiteY322" fmla="*/ 24846 h 1026286"/>
                <a:gd name="connsiteX323" fmla="*/ 18885 w 144252"/>
                <a:gd name="connsiteY323" fmla="*/ 36027 h 1026286"/>
                <a:gd name="connsiteX324" fmla="*/ 16402 w 144252"/>
                <a:gd name="connsiteY324" fmla="*/ 34785 h 1026286"/>
                <a:gd name="connsiteX325" fmla="*/ 15160 w 144252"/>
                <a:gd name="connsiteY325" fmla="*/ 48450 h 1026286"/>
                <a:gd name="connsiteX326" fmla="*/ 15160 w 144252"/>
                <a:gd name="connsiteY326" fmla="*/ 60873 h 1026286"/>
                <a:gd name="connsiteX327" fmla="*/ 20127 w 144252"/>
                <a:gd name="connsiteY327" fmla="*/ 50935 h 1026286"/>
                <a:gd name="connsiteX328" fmla="*/ 17643 w 144252"/>
                <a:gd name="connsiteY328" fmla="*/ 74539 h 1026286"/>
                <a:gd name="connsiteX329" fmla="*/ 16402 w 144252"/>
                <a:gd name="connsiteY329" fmla="*/ 64600 h 1026286"/>
                <a:gd name="connsiteX330" fmla="*/ 15160 w 144252"/>
                <a:gd name="connsiteY330" fmla="*/ 91931 h 1026286"/>
                <a:gd name="connsiteX331" fmla="*/ 12676 w 144252"/>
                <a:gd name="connsiteY331" fmla="*/ 81993 h 1026286"/>
                <a:gd name="connsiteX332" fmla="*/ 13918 w 144252"/>
                <a:gd name="connsiteY332" fmla="*/ 90689 h 1026286"/>
                <a:gd name="connsiteX333" fmla="*/ 15160 w 144252"/>
                <a:gd name="connsiteY333" fmla="*/ 100627 h 1026286"/>
                <a:gd name="connsiteX334" fmla="*/ 16402 w 144252"/>
                <a:gd name="connsiteY334" fmla="*/ 118020 h 1026286"/>
                <a:gd name="connsiteX335" fmla="*/ 15160 w 144252"/>
                <a:gd name="connsiteY335" fmla="*/ 118020 h 1026286"/>
                <a:gd name="connsiteX336" fmla="*/ 16402 w 144252"/>
                <a:gd name="connsiteY336" fmla="*/ 129201 h 1026286"/>
                <a:gd name="connsiteX337" fmla="*/ 13918 w 144252"/>
                <a:gd name="connsiteY337" fmla="*/ 134170 h 1026286"/>
                <a:gd name="connsiteX338" fmla="*/ 16402 w 144252"/>
                <a:gd name="connsiteY338" fmla="*/ 156532 h 1026286"/>
                <a:gd name="connsiteX339" fmla="*/ 16402 w 144252"/>
                <a:gd name="connsiteY339" fmla="*/ 159016 h 1026286"/>
                <a:gd name="connsiteX340" fmla="*/ 20127 w 144252"/>
                <a:gd name="connsiteY340" fmla="*/ 195043 h 1026286"/>
                <a:gd name="connsiteX341" fmla="*/ 17643 w 144252"/>
                <a:gd name="connsiteY341" fmla="*/ 185105 h 1026286"/>
                <a:gd name="connsiteX342" fmla="*/ 16733 w 144252"/>
                <a:gd name="connsiteY342" fmla="*/ 191482 h 1026286"/>
                <a:gd name="connsiteX343" fmla="*/ 16402 w 144252"/>
                <a:gd name="connsiteY343" fmla="*/ 183863 h 1026286"/>
                <a:gd name="connsiteX344" fmla="*/ 16402 w 144252"/>
                <a:gd name="connsiteY344" fmla="*/ 193801 h 1026286"/>
                <a:gd name="connsiteX345" fmla="*/ 16733 w 144252"/>
                <a:gd name="connsiteY345" fmla="*/ 191482 h 1026286"/>
                <a:gd name="connsiteX346" fmla="*/ 17643 w 144252"/>
                <a:gd name="connsiteY346" fmla="*/ 212436 h 1026286"/>
                <a:gd name="connsiteX347" fmla="*/ 15160 w 144252"/>
                <a:gd name="connsiteY347" fmla="*/ 222375 h 1026286"/>
                <a:gd name="connsiteX348" fmla="*/ 18885 w 144252"/>
                <a:gd name="connsiteY348" fmla="*/ 228587 h 1026286"/>
                <a:gd name="connsiteX349" fmla="*/ 16402 w 144252"/>
                <a:gd name="connsiteY349" fmla="*/ 237283 h 1026286"/>
                <a:gd name="connsiteX350" fmla="*/ 16402 w 144252"/>
                <a:gd name="connsiteY350" fmla="*/ 273310 h 1026286"/>
                <a:gd name="connsiteX351" fmla="*/ 17643 w 144252"/>
                <a:gd name="connsiteY351" fmla="*/ 277037 h 1026286"/>
                <a:gd name="connsiteX352" fmla="*/ 18885 w 144252"/>
                <a:gd name="connsiteY352" fmla="*/ 313064 h 1026286"/>
                <a:gd name="connsiteX353" fmla="*/ 16402 w 144252"/>
                <a:gd name="connsiteY353" fmla="*/ 319276 h 1026286"/>
                <a:gd name="connsiteX354" fmla="*/ 18885 w 144252"/>
                <a:gd name="connsiteY354" fmla="*/ 335426 h 1026286"/>
                <a:gd name="connsiteX355" fmla="*/ 15160 w 144252"/>
                <a:gd name="connsiteY355" fmla="*/ 327972 h 1026286"/>
                <a:gd name="connsiteX356" fmla="*/ 16402 w 144252"/>
                <a:gd name="connsiteY356" fmla="*/ 339153 h 1026286"/>
                <a:gd name="connsiteX357" fmla="*/ 13918 w 144252"/>
                <a:gd name="connsiteY357" fmla="*/ 336668 h 1026286"/>
                <a:gd name="connsiteX358" fmla="*/ 16402 w 144252"/>
                <a:gd name="connsiteY358" fmla="*/ 355303 h 1026286"/>
                <a:gd name="connsiteX359" fmla="*/ 16402 w 144252"/>
                <a:gd name="connsiteY359" fmla="*/ 370211 h 1026286"/>
                <a:gd name="connsiteX360" fmla="*/ 15160 w 144252"/>
                <a:gd name="connsiteY360" fmla="*/ 367726 h 1026286"/>
                <a:gd name="connsiteX361" fmla="*/ 13918 w 144252"/>
                <a:gd name="connsiteY361" fmla="*/ 355303 h 1026286"/>
                <a:gd name="connsiteX362" fmla="*/ 12676 w 144252"/>
                <a:gd name="connsiteY362" fmla="*/ 365241 h 1026286"/>
                <a:gd name="connsiteX363" fmla="*/ 16402 w 144252"/>
                <a:gd name="connsiteY363" fmla="*/ 375180 h 1026286"/>
                <a:gd name="connsiteX364" fmla="*/ 16402 w 144252"/>
                <a:gd name="connsiteY364" fmla="*/ 397542 h 1026286"/>
                <a:gd name="connsiteX365" fmla="*/ 15160 w 144252"/>
                <a:gd name="connsiteY365" fmla="*/ 396299 h 1026286"/>
                <a:gd name="connsiteX366" fmla="*/ 15160 w 144252"/>
                <a:gd name="connsiteY366" fmla="*/ 404995 h 1026286"/>
                <a:gd name="connsiteX367" fmla="*/ 12676 w 144252"/>
                <a:gd name="connsiteY367" fmla="*/ 397542 h 1026286"/>
                <a:gd name="connsiteX368" fmla="*/ 15160 w 144252"/>
                <a:gd name="connsiteY368" fmla="*/ 419903 h 1026286"/>
                <a:gd name="connsiteX369" fmla="*/ 13918 w 144252"/>
                <a:gd name="connsiteY369" fmla="*/ 419903 h 1026286"/>
                <a:gd name="connsiteX370" fmla="*/ 15160 w 144252"/>
                <a:gd name="connsiteY370" fmla="*/ 436053 h 1026286"/>
                <a:gd name="connsiteX371" fmla="*/ 17643 w 144252"/>
                <a:gd name="connsiteY371" fmla="*/ 441023 h 1026286"/>
                <a:gd name="connsiteX372" fmla="*/ 16402 w 144252"/>
                <a:gd name="connsiteY372" fmla="*/ 455930 h 1026286"/>
                <a:gd name="connsiteX373" fmla="*/ 17643 w 144252"/>
                <a:gd name="connsiteY373" fmla="*/ 448477 h 1026286"/>
                <a:gd name="connsiteX374" fmla="*/ 13918 w 144252"/>
                <a:gd name="connsiteY374" fmla="*/ 486988 h 1026286"/>
                <a:gd name="connsiteX375" fmla="*/ 17643 w 144252"/>
                <a:gd name="connsiteY375" fmla="*/ 474565 h 1026286"/>
                <a:gd name="connsiteX376" fmla="*/ 16402 w 144252"/>
                <a:gd name="connsiteY376" fmla="*/ 500654 h 1026286"/>
                <a:gd name="connsiteX377" fmla="*/ 13918 w 144252"/>
                <a:gd name="connsiteY377" fmla="*/ 494442 h 1026286"/>
                <a:gd name="connsiteX378" fmla="*/ 15160 w 144252"/>
                <a:gd name="connsiteY378" fmla="*/ 504381 h 1026286"/>
                <a:gd name="connsiteX379" fmla="*/ 13918 w 144252"/>
                <a:gd name="connsiteY379" fmla="*/ 503138 h 1026286"/>
                <a:gd name="connsiteX380" fmla="*/ 16402 w 144252"/>
                <a:gd name="connsiteY380" fmla="*/ 531712 h 1026286"/>
                <a:gd name="connsiteX381" fmla="*/ 15160 w 144252"/>
                <a:gd name="connsiteY381" fmla="*/ 544135 h 1026286"/>
                <a:gd name="connsiteX382" fmla="*/ 12676 w 144252"/>
                <a:gd name="connsiteY382" fmla="*/ 516804 h 1026286"/>
                <a:gd name="connsiteX383" fmla="*/ 12676 w 144252"/>
                <a:gd name="connsiteY383" fmla="*/ 529227 h 1026286"/>
                <a:gd name="connsiteX384" fmla="*/ 11434 w 144252"/>
                <a:gd name="connsiteY384" fmla="*/ 520531 h 1026286"/>
                <a:gd name="connsiteX385" fmla="*/ 12676 w 144252"/>
                <a:gd name="connsiteY385" fmla="*/ 551589 h 1026286"/>
                <a:gd name="connsiteX386" fmla="*/ 12676 w 144252"/>
                <a:gd name="connsiteY386" fmla="*/ 536681 h 1026286"/>
                <a:gd name="connsiteX387" fmla="*/ 15160 w 144252"/>
                <a:gd name="connsiteY387" fmla="*/ 547862 h 1026286"/>
                <a:gd name="connsiteX388" fmla="*/ 15160 w 144252"/>
                <a:gd name="connsiteY388" fmla="*/ 567739 h 1026286"/>
                <a:gd name="connsiteX389" fmla="*/ 13918 w 144252"/>
                <a:gd name="connsiteY389" fmla="*/ 565254 h 1026286"/>
                <a:gd name="connsiteX390" fmla="*/ 11434 w 144252"/>
                <a:gd name="connsiteY390" fmla="*/ 592585 h 1026286"/>
                <a:gd name="connsiteX391" fmla="*/ 12676 w 144252"/>
                <a:gd name="connsiteY391" fmla="*/ 607493 h 1026286"/>
                <a:gd name="connsiteX392" fmla="*/ 15160 w 144252"/>
                <a:gd name="connsiteY392" fmla="*/ 593828 h 1026286"/>
                <a:gd name="connsiteX393" fmla="*/ 13918 w 144252"/>
                <a:gd name="connsiteY393" fmla="*/ 634824 h 1026286"/>
                <a:gd name="connsiteX394" fmla="*/ 11434 w 144252"/>
                <a:gd name="connsiteY394" fmla="*/ 632339 h 1026286"/>
                <a:gd name="connsiteX395" fmla="*/ 12676 w 144252"/>
                <a:gd name="connsiteY395" fmla="*/ 647247 h 1026286"/>
                <a:gd name="connsiteX396" fmla="*/ 11434 w 144252"/>
                <a:gd name="connsiteY396" fmla="*/ 650974 h 1026286"/>
                <a:gd name="connsiteX397" fmla="*/ 15160 w 144252"/>
                <a:gd name="connsiteY397" fmla="*/ 673336 h 1026286"/>
                <a:gd name="connsiteX398" fmla="*/ 12676 w 144252"/>
                <a:gd name="connsiteY398" fmla="*/ 677063 h 1026286"/>
                <a:gd name="connsiteX399" fmla="*/ 13918 w 144252"/>
                <a:gd name="connsiteY399" fmla="*/ 691971 h 1026286"/>
                <a:gd name="connsiteX400" fmla="*/ 13918 w 144252"/>
                <a:gd name="connsiteY400" fmla="*/ 724271 h 1026286"/>
                <a:gd name="connsiteX401" fmla="*/ 16402 w 144252"/>
                <a:gd name="connsiteY401" fmla="*/ 802537 h 1026286"/>
                <a:gd name="connsiteX402" fmla="*/ 16402 w 144252"/>
                <a:gd name="connsiteY402" fmla="*/ 812475 h 1026286"/>
                <a:gd name="connsiteX403" fmla="*/ 13918 w 144252"/>
                <a:gd name="connsiteY403" fmla="*/ 822414 h 1026286"/>
                <a:gd name="connsiteX404" fmla="*/ 15160 w 144252"/>
                <a:gd name="connsiteY404" fmla="*/ 824898 h 1026286"/>
                <a:gd name="connsiteX405" fmla="*/ 13918 w 144252"/>
                <a:gd name="connsiteY405" fmla="*/ 827383 h 1026286"/>
                <a:gd name="connsiteX406" fmla="*/ 16402 w 144252"/>
                <a:gd name="connsiteY406" fmla="*/ 833595 h 1026286"/>
                <a:gd name="connsiteX407" fmla="*/ 12676 w 144252"/>
                <a:gd name="connsiteY407" fmla="*/ 879560 h 1026286"/>
                <a:gd name="connsiteX408" fmla="*/ 15160 w 144252"/>
                <a:gd name="connsiteY408" fmla="*/ 869622 h 1026286"/>
                <a:gd name="connsiteX409" fmla="*/ 13918 w 144252"/>
                <a:gd name="connsiteY409" fmla="*/ 879560 h 1026286"/>
                <a:gd name="connsiteX410" fmla="*/ 15160 w 144252"/>
                <a:gd name="connsiteY410" fmla="*/ 878318 h 1026286"/>
                <a:gd name="connsiteX411" fmla="*/ 13918 w 144252"/>
                <a:gd name="connsiteY411" fmla="*/ 940434 h 1026286"/>
                <a:gd name="connsiteX412" fmla="*/ 12676 w 144252"/>
                <a:gd name="connsiteY412" fmla="*/ 939192 h 1026286"/>
                <a:gd name="connsiteX413" fmla="*/ 13918 w 144252"/>
                <a:gd name="connsiteY413" fmla="*/ 956584 h 1026286"/>
                <a:gd name="connsiteX414" fmla="*/ 12676 w 144252"/>
                <a:gd name="connsiteY414" fmla="*/ 955342 h 1026286"/>
                <a:gd name="connsiteX415" fmla="*/ 12676 w 144252"/>
                <a:gd name="connsiteY415" fmla="*/ 996338 h 1026286"/>
                <a:gd name="connsiteX416" fmla="*/ 5224 w 144252"/>
                <a:gd name="connsiteY416" fmla="*/ 1006277 h 1026286"/>
                <a:gd name="connsiteX417" fmla="*/ 5224 w 144252"/>
                <a:gd name="connsiteY417" fmla="*/ 1012488 h 1026286"/>
                <a:gd name="connsiteX418" fmla="*/ 2741 w 144252"/>
                <a:gd name="connsiteY418" fmla="*/ 988884 h 1026286"/>
                <a:gd name="connsiteX419" fmla="*/ 5224 w 144252"/>
                <a:gd name="connsiteY419" fmla="*/ 969007 h 1026286"/>
                <a:gd name="connsiteX420" fmla="*/ 2741 w 144252"/>
                <a:gd name="connsiteY420" fmla="*/ 970250 h 1026286"/>
                <a:gd name="connsiteX421" fmla="*/ 257 w 144252"/>
                <a:gd name="connsiteY421" fmla="*/ 966523 h 1026286"/>
                <a:gd name="connsiteX422" fmla="*/ 3983 w 144252"/>
                <a:gd name="connsiteY422" fmla="*/ 823656 h 1026286"/>
                <a:gd name="connsiteX423" fmla="*/ 2741 w 144252"/>
                <a:gd name="connsiteY423" fmla="*/ 823656 h 1026286"/>
                <a:gd name="connsiteX424" fmla="*/ 1499 w 144252"/>
                <a:gd name="connsiteY424" fmla="*/ 811233 h 1026286"/>
                <a:gd name="connsiteX425" fmla="*/ 3983 w 144252"/>
                <a:gd name="connsiteY425" fmla="*/ 797567 h 1026286"/>
                <a:gd name="connsiteX426" fmla="*/ 2741 w 144252"/>
                <a:gd name="connsiteY426" fmla="*/ 796325 h 1026286"/>
                <a:gd name="connsiteX427" fmla="*/ 2741 w 144252"/>
                <a:gd name="connsiteY427" fmla="*/ 730482 h 1026286"/>
                <a:gd name="connsiteX428" fmla="*/ 5224 w 144252"/>
                <a:gd name="connsiteY428" fmla="*/ 724271 h 1026286"/>
                <a:gd name="connsiteX429" fmla="*/ 1499 w 144252"/>
                <a:gd name="connsiteY429" fmla="*/ 706878 h 1026286"/>
                <a:gd name="connsiteX430" fmla="*/ 6466 w 144252"/>
                <a:gd name="connsiteY430" fmla="*/ 682032 h 1026286"/>
                <a:gd name="connsiteX431" fmla="*/ 5224 w 144252"/>
                <a:gd name="connsiteY431" fmla="*/ 677063 h 1026286"/>
                <a:gd name="connsiteX432" fmla="*/ 2741 w 144252"/>
                <a:gd name="connsiteY432" fmla="*/ 647247 h 1026286"/>
                <a:gd name="connsiteX433" fmla="*/ 5224 w 144252"/>
                <a:gd name="connsiteY433" fmla="*/ 585131 h 1026286"/>
                <a:gd name="connsiteX434" fmla="*/ 2741 w 144252"/>
                <a:gd name="connsiteY434" fmla="*/ 577677 h 1026286"/>
                <a:gd name="connsiteX435" fmla="*/ 1499 w 144252"/>
                <a:gd name="connsiteY435" fmla="*/ 583889 h 1026286"/>
                <a:gd name="connsiteX436" fmla="*/ 1499 w 144252"/>
                <a:gd name="connsiteY436" fmla="*/ 568981 h 1026286"/>
                <a:gd name="connsiteX437" fmla="*/ 1499 w 144252"/>
                <a:gd name="connsiteY437" fmla="*/ 565254 h 1026286"/>
                <a:gd name="connsiteX438" fmla="*/ 2741 w 144252"/>
                <a:gd name="connsiteY438" fmla="*/ 559043 h 1026286"/>
                <a:gd name="connsiteX439" fmla="*/ 1499 w 144252"/>
                <a:gd name="connsiteY439" fmla="*/ 542893 h 1026286"/>
                <a:gd name="connsiteX440" fmla="*/ 1499 w 144252"/>
                <a:gd name="connsiteY440" fmla="*/ 545377 h 1026286"/>
                <a:gd name="connsiteX441" fmla="*/ 257 w 144252"/>
                <a:gd name="connsiteY441" fmla="*/ 537923 h 1026286"/>
                <a:gd name="connsiteX442" fmla="*/ 3983 w 144252"/>
                <a:gd name="connsiteY442" fmla="*/ 540408 h 1026286"/>
                <a:gd name="connsiteX443" fmla="*/ 2741 w 144252"/>
                <a:gd name="connsiteY443" fmla="*/ 525500 h 1026286"/>
                <a:gd name="connsiteX444" fmla="*/ 3983 w 144252"/>
                <a:gd name="connsiteY444" fmla="*/ 529227 h 1026286"/>
                <a:gd name="connsiteX445" fmla="*/ 3983 w 144252"/>
                <a:gd name="connsiteY445" fmla="*/ 518046 h 1026286"/>
                <a:gd name="connsiteX446" fmla="*/ 1499 w 144252"/>
                <a:gd name="connsiteY446" fmla="*/ 521773 h 1026286"/>
                <a:gd name="connsiteX447" fmla="*/ 2741 w 144252"/>
                <a:gd name="connsiteY447" fmla="*/ 416176 h 1026286"/>
                <a:gd name="connsiteX448" fmla="*/ 6466 w 144252"/>
                <a:gd name="connsiteY448" fmla="*/ 393815 h 1026286"/>
                <a:gd name="connsiteX449" fmla="*/ 6466 w 144252"/>
                <a:gd name="connsiteY449" fmla="*/ 395057 h 1026286"/>
                <a:gd name="connsiteX450" fmla="*/ 8950 w 144252"/>
                <a:gd name="connsiteY450" fmla="*/ 385118 h 1026286"/>
                <a:gd name="connsiteX451" fmla="*/ 5224 w 144252"/>
                <a:gd name="connsiteY451" fmla="*/ 391330 h 1026286"/>
                <a:gd name="connsiteX452" fmla="*/ 2741 w 144252"/>
                <a:gd name="connsiteY452" fmla="*/ 376422 h 1026286"/>
                <a:gd name="connsiteX453" fmla="*/ 1344 w 144252"/>
                <a:gd name="connsiteY453" fmla="*/ 351731 h 1026286"/>
                <a:gd name="connsiteX454" fmla="*/ 2741 w 144252"/>
                <a:gd name="connsiteY454" fmla="*/ 316792 h 1026286"/>
                <a:gd name="connsiteX455" fmla="*/ 2741 w 144252"/>
                <a:gd name="connsiteY455" fmla="*/ 316791 h 1026286"/>
                <a:gd name="connsiteX456" fmla="*/ 2741 w 144252"/>
                <a:gd name="connsiteY456" fmla="*/ 290547 h 1026286"/>
                <a:gd name="connsiteX457" fmla="*/ 2741 w 144252"/>
                <a:gd name="connsiteY457" fmla="*/ 272068 h 1026286"/>
                <a:gd name="connsiteX458" fmla="*/ 5224 w 144252"/>
                <a:gd name="connsiteY458" fmla="*/ 270825 h 1026286"/>
                <a:gd name="connsiteX459" fmla="*/ 2741 w 144252"/>
                <a:gd name="connsiteY459" fmla="*/ 233556 h 1026286"/>
                <a:gd name="connsiteX460" fmla="*/ 5224 w 144252"/>
                <a:gd name="connsiteY460" fmla="*/ 232313 h 1026286"/>
                <a:gd name="connsiteX461" fmla="*/ 2741 w 144252"/>
                <a:gd name="connsiteY461" fmla="*/ 208709 h 1026286"/>
                <a:gd name="connsiteX462" fmla="*/ 2741 w 144252"/>
                <a:gd name="connsiteY462" fmla="*/ 190074 h 1026286"/>
                <a:gd name="connsiteX463" fmla="*/ 5224 w 144252"/>
                <a:gd name="connsiteY463" fmla="*/ 146593 h 1026286"/>
                <a:gd name="connsiteX464" fmla="*/ 2741 w 144252"/>
                <a:gd name="connsiteY464" fmla="*/ 120504 h 1026286"/>
                <a:gd name="connsiteX465" fmla="*/ 2741 w 144252"/>
                <a:gd name="connsiteY465" fmla="*/ 119262 h 1026286"/>
                <a:gd name="connsiteX466" fmla="*/ 3983 w 144252"/>
                <a:gd name="connsiteY466" fmla="*/ 88204 h 1026286"/>
                <a:gd name="connsiteX467" fmla="*/ 1499 w 144252"/>
                <a:gd name="connsiteY467" fmla="*/ 86962 h 1026286"/>
                <a:gd name="connsiteX468" fmla="*/ 257 w 144252"/>
                <a:gd name="connsiteY468" fmla="*/ 50935 h 1026286"/>
                <a:gd name="connsiteX469" fmla="*/ 2741 w 144252"/>
                <a:gd name="connsiteY469" fmla="*/ 45965 h 1026286"/>
                <a:gd name="connsiteX470" fmla="*/ 671 w 144252"/>
                <a:gd name="connsiteY470" fmla="*/ 33542 h 1026286"/>
                <a:gd name="connsiteX471" fmla="*/ 3983 w 144252"/>
                <a:gd name="connsiteY471" fmla="*/ 23604 h 1026286"/>
                <a:gd name="connsiteX472" fmla="*/ 5224 w 144252"/>
                <a:gd name="connsiteY472" fmla="*/ 17392 h 1026286"/>
                <a:gd name="connsiteX473" fmla="*/ 6466 w 144252"/>
                <a:gd name="connsiteY473" fmla="*/ 9938 h 1026286"/>
                <a:gd name="connsiteX474" fmla="*/ 5224 w 144252"/>
                <a:gd name="connsiteY474" fmla="*/ 14908 h 1026286"/>
                <a:gd name="connsiteX475" fmla="*/ 5224 w 144252"/>
                <a:gd name="connsiteY475" fmla="*/ 1242 h 1026286"/>
                <a:gd name="connsiteX476" fmla="*/ 20127 w 144252"/>
                <a:gd name="connsiteY476" fmla="*/ 2484 h 1026286"/>
                <a:gd name="connsiteX477" fmla="*/ 27579 w 144252"/>
                <a:gd name="connsiteY477" fmla="*/ 1242 h 102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Lst>
              <a:rect l="l" t="t" r="r" b="b"/>
              <a:pathLst>
                <a:path w="144252" h="1026286">
                  <a:moveTo>
                    <a:pt x="6929" y="1021707"/>
                  </a:moveTo>
                  <a:cubicBezTo>
                    <a:pt x="6929" y="1022623"/>
                    <a:pt x="6929" y="1024455"/>
                    <a:pt x="6929" y="1026286"/>
                  </a:cubicBezTo>
                  <a:lnTo>
                    <a:pt x="3268" y="1022623"/>
                  </a:lnTo>
                  <a:close/>
                  <a:moveTo>
                    <a:pt x="129603" y="961289"/>
                  </a:moveTo>
                  <a:lnTo>
                    <a:pt x="132351" y="969136"/>
                  </a:lnTo>
                  <a:lnTo>
                    <a:pt x="132351" y="970706"/>
                  </a:lnTo>
                  <a:close/>
                  <a:moveTo>
                    <a:pt x="133266" y="922835"/>
                  </a:moveTo>
                  <a:cubicBezTo>
                    <a:pt x="131435" y="930159"/>
                    <a:pt x="133266" y="943587"/>
                    <a:pt x="133266" y="954573"/>
                  </a:cubicBezTo>
                  <a:lnTo>
                    <a:pt x="131435" y="949690"/>
                  </a:lnTo>
                  <a:lnTo>
                    <a:pt x="131435" y="948469"/>
                  </a:lnTo>
                  <a:cubicBezTo>
                    <a:pt x="133266" y="939925"/>
                    <a:pt x="129603" y="927718"/>
                    <a:pt x="133266" y="922835"/>
                  </a:cubicBezTo>
                  <a:close/>
                  <a:moveTo>
                    <a:pt x="132351" y="917344"/>
                  </a:moveTo>
                  <a:cubicBezTo>
                    <a:pt x="132351" y="917344"/>
                    <a:pt x="132351" y="924668"/>
                    <a:pt x="132351" y="927110"/>
                  </a:cubicBezTo>
                  <a:lnTo>
                    <a:pt x="129603" y="922227"/>
                  </a:lnTo>
                  <a:close/>
                  <a:moveTo>
                    <a:pt x="135101" y="862410"/>
                  </a:moveTo>
                  <a:lnTo>
                    <a:pt x="136989" y="872930"/>
                  </a:lnTo>
                  <a:lnTo>
                    <a:pt x="138762" y="873898"/>
                  </a:lnTo>
                  <a:lnTo>
                    <a:pt x="137613" y="876405"/>
                  </a:lnTo>
                  <a:lnTo>
                    <a:pt x="137847" y="877710"/>
                  </a:lnTo>
                  <a:lnTo>
                    <a:pt x="137584" y="876468"/>
                  </a:lnTo>
                  <a:lnTo>
                    <a:pt x="137544" y="876555"/>
                  </a:lnTo>
                  <a:lnTo>
                    <a:pt x="138762" y="882817"/>
                  </a:lnTo>
                  <a:cubicBezTo>
                    <a:pt x="136931" y="879678"/>
                    <a:pt x="136931" y="876539"/>
                    <a:pt x="136931" y="878109"/>
                  </a:cubicBezTo>
                  <a:lnTo>
                    <a:pt x="136931" y="877893"/>
                  </a:lnTo>
                  <a:lnTo>
                    <a:pt x="135101" y="871900"/>
                  </a:lnTo>
                  <a:lnTo>
                    <a:pt x="136813" y="872834"/>
                  </a:lnTo>
                  <a:lnTo>
                    <a:pt x="135101" y="864764"/>
                  </a:lnTo>
                  <a:close/>
                  <a:moveTo>
                    <a:pt x="137847" y="836320"/>
                  </a:moveTo>
                  <a:lnTo>
                    <a:pt x="137450" y="837511"/>
                  </a:lnTo>
                  <a:lnTo>
                    <a:pt x="135101" y="844560"/>
                  </a:lnTo>
                  <a:lnTo>
                    <a:pt x="135101" y="839067"/>
                  </a:lnTo>
                  <a:lnTo>
                    <a:pt x="137271" y="836896"/>
                  </a:lnTo>
                  <a:close/>
                  <a:moveTo>
                    <a:pt x="133724" y="819623"/>
                  </a:moveTo>
                  <a:cubicBezTo>
                    <a:pt x="133724" y="818466"/>
                    <a:pt x="130977" y="826561"/>
                    <a:pt x="130977" y="831187"/>
                  </a:cubicBezTo>
                  <a:lnTo>
                    <a:pt x="130977" y="833500"/>
                  </a:lnTo>
                  <a:cubicBezTo>
                    <a:pt x="129603" y="839282"/>
                    <a:pt x="129603" y="834656"/>
                    <a:pt x="129603" y="832343"/>
                  </a:cubicBezTo>
                  <a:cubicBezTo>
                    <a:pt x="129603" y="831187"/>
                    <a:pt x="129603" y="834656"/>
                    <a:pt x="129603" y="831187"/>
                  </a:cubicBezTo>
                  <a:cubicBezTo>
                    <a:pt x="129603" y="828874"/>
                    <a:pt x="129603" y="827718"/>
                    <a:pt x="129603" y="826561"/>
                  </a:cubicBezTo>
                  <a:cubicBezTo>
                    <a:pt x="130977" y="823092"/>
                    <a:pt x="130977" y="820779"/>
                    <a:pt x="133724" y="819623"/>
                  </a:cubicBezTo>
                  <a:close/>
                  <a:moveTo>
                    <a:pt x="135101" y="818469"/>
                  </a:moveTo>
                  <a:lnTo>
                    <a:pt x="136931" y="818469"/>
                  </a:lnTo>
                  <a:lnTo>
                    <a:pt x="137847" y="818469"/>
                  </a:lnTo>
                  <a:lnTo>
                    <a:pt x="137847" y="822587"/>
                  </a:lnTo>
                  <a:lnTo>
                    <a:pt x="137663" y="822311"/>
                  </a:lnTo>
                  <a:lnTo>
                    <a:pt x="138762" y="828082"/>
                  </a:lnTo>
                  <a:cubicBezTo>
                    <a:pt x="136931" y="825335"/>
                    <a:pt x="136931" y="828082"/>
                    <a:pt x="135101" y="828082"/>
                  </a:cubicBezTo>
                  <a:lnTo>
                    <a:pt x="136525" y="820604"/>
                  </a:lnTo>
                  <a:close/>
                  <a:moveTo>
                    <a:pt x="137847" y="807483"/>
                  </a:moveTo>
                  <a:cubicBezTo>
                    <a:pt x="137847" y="810778"/>
                    <a:pt x="135101" y="811876"/>
                    <a:pt x="135101" y="811876"/>
                  </a:cubicBezTo>
                  <a:cubicBezTo>
                    <a:pt x="135101" y="811876"/>
                    <a:pt x="135101" y="810778"/>
                    <a:pt x="135101" y="809680"/>
                  </a:cubicBezTo>
                  <a:close/>
                  <a:moveTo>
                    <a:pt x="140589" y="801988"/>
                  </a:moveTo>
                  <a:lnTo>
                    <a:pt x="143337" y="811601"/>
                  </a:lnTo>
                  <a:lnTo>
                    <a:pt x="140589" y="806108"/>
                  </a:lnTo>
                  <a:close/>
                  <a:moveTo>
                    <a:pt x="137847" y="780016"/>
                  </a:moveTo>
                  <a:cubicBezTo>
                    <a:pt x="137847" y="782763"/>
                    <a:pt x="137847" y="785509"/>
                    <a:pt x="137847" y="789629"/>
                  </a:cubicBezTo>
                  <a:cubicBezTo>
                    <a:pt x="137847" y="786882"/>
                    <a:pt x="135101" y="784136"/>
                    <a:pt x="137847" y="780016"/>
                  </a:cubicBezTo>
                  <a:close/>
                  <a:moveTo>
                    <a:pt x="131435" y="780016"/>
                  </a:moveTo>
                  <a:lnTo>
                    <a:pt x="133266" y="793750"/>
                  </a:lnTo>
                  <a:cubicBezTo>
                    <a:pt x="131435" y="792377"/>
                    <a:pt x="131435" y="795124"/>
                    <a:pt x="131435" y="786883"/>
                  </a:cubicBezTo>
                  <a:lnTo>
                    <a:pt x="129603" y="786883"/>
                  </a:lnTo>
                  <a:close/>
                  <a:moveTo>
                    <a:pt x="142421" y="769030"/>
                  </a:moveTo>
                  <a:cubicBezTo>
                    <a:pt x="142421" y="772326"/>
                    <a:pt x="144252" y="775623"/>
                    <a:pt x="144252" y="780018"/>
                  </a:cubicBezTo>
                  <a:cubicBezTo>
                    <a:pt x="142421" y="776721"/>
                    <a:pt x="142421" y="784413"/>
                    <a:pt x="140589" y="781116"/>
                  </a:cubicBezTo>
                  <a:cubicBezTo>
                    <a:pt x="142421" y="775623"/>
                    <a:pt x="142421" y="772326"/>
                    <a:pt x="142421" y="769030"/>
                  </a:cubicBezTo>
                  <a:close/>
                  <a:moveTo>
                    <a:pt x="135101" y="769030"/>
                  </a:moveTo>
                  <a:cubicBezTo>
                    <a:pt x="135101" y="772562"/>
                    <a:pt x="135101" y="776094"/>
                    <a:pt x="137847" y="779625"/>
                  </a:cubicBezTo>
                  <a:cubicBezTo>
                    <a:pt x="137847" y="784334"/>
                    <a:pt x="135101" y="781980"/>
                    <a:pt x="135101" y="781980"/>
                  </a:cubicBezTo>
                  <a:cubicBezTo>
                    <a:pt x="135101" y="777271"/>
                    <a:pt x="135101" y="773739"/>
                    <a:pt x="135101" y="769030"/>
                  </a:cubicBezTo>
                  <a:close/>
                  <a:moveTo>
                    <a:pt x="129603" y="750306"/>
                  </a:moveTo>
                  <a:cubicBezTo>
                    <a:pt x="130977" y="746561"/>
                    <a:pt x="132351" y="754051"/>
                    <a:pt x="133724" y="756548"/>
                  </a:cubicBezTo>
                  <a:cubicBezTo>
                    <a:pt x="132351" y="767783"/>
                    <a:pt x="130977" y="747809"/>
                    <a:pt x="130977" y="762789"/>
                  </a:cubicBezTo>
                  <a:cubicBezTo>
                    <a:pt x="130977" y="757796"/>
                    <a:pt x="129603" y="760293"/>
                    <a:pt x="129603" y="750306"/>
                  </a:cubicBezTo>
                  <a:close/>
                  <a:moveTo>
                    <a:pt x="129603" y="741565"/>
                  </a:moveTo>
                  <a:cubicBezTo>
                    <a:pt x="129603" y="736072"/>
                    <a:pt x="132351" y="740192"/>
                    <a:pt x="132351" y="745685"/>
                  </a:cubicBezTo>
                  <a:lnTo>
                    <a:pt x="129603" y="745685"/>
                  </a:lnTo>
                  <a:cubicBezTo>
                    <a:pt x="129603" y="744312"/>
                    <a:pt x="129603" y="742938"/>
                    <a:pt x="129603" y="741565"/>
                  </a:cubicBezTo>
                  <a:close/>
                  <a:moveTo>
                    <a:pt x="133845" y="725314"/>
                  </a:moveTo>
                  <a:lnTo>
                    <a:pt x="133726" y="725816"/>
                  </a:lnTo>
                  <a:lnTo>
                    <a:pt x="133770" y="725361"/>
                  </a:lnTo>
                  <a:close/>
                  <a:moveTo>
                    <a:pt x="135101" y="725082"/>
                  </a:moveTo>
                  <a:cubicBezTo>
                    <a:pt x="135101" y="726455"/>
                    <a:pt x="137847" y="727829"/>
                    <a:pt x="137847" y="733322"/>
                  </a:cubicBezTo>
                  <a:cubicBezTo>
                    <a:pt x="135101" y="738815"/>
                    <a:pt x="135101" y="741561"/>
                    <a:pt x="135101" y="745681"/>
                  </a:cubicBezTo>
                  <a:lnTo>
                    <a:pt x="135101" y="742934"/>
                  </a:lnTo>
                  <a:lnTo>
                    <a:pt x="135101" y="741561"/>
                  </a:lnTo>
                  <a:close/>
                  <a:moveTo>
                    <a:pt x="135101" y="714100"/>
                  </a:moveTo>
                  <a:lnTo>
                    <a:pt x="136017" y="716193"/>
                  </a:lnTo>
                  <a:lnTo>
                    <a:pt x="136472" y="714281"/>
                  </a:lnTo>
                  <a:cubicBezTo>
                    <a:pt x="137845" y="721971"/>
                    <a:pt x="139219" y="721971"/>
                    <a:pt x="139219" y="721971"/>
                  </a:cubicBezTo>
                  <a:lnTo>
                    <a:pt x="137847" y="722824"/>
                  </a:lnTo>
                  <a:lnTo>
                    <a:pt x="137847" y="723517"/>
                  </a:lnTo>
                  <a:lnTo>
                    <a:pt x="137676" y="722931"/>
                  </a:lnTo>
                  <a:lnTo>
                    <a:pt x="133845" y="725314"/>
                  </a:lnTo>
                  <a:lnTo>
                    <a:pt x="135879" y="716770"/>
                  </a:lnTo>
                  <a:close/>
                  <a:moveTo>
                    <a:pt x="137847" y="703110"/>
                  </a:moveTo>
                  <a:lnTo>
                    <a:pt x="137847" y="707506"/>
                  </a:lnTo>
                  <a:lnTo>
                    <a:pt x="135101" y="706407"/>
                  </a:lnTo>
                  <a:close/>
                  <a:moveTo>
                    <a:pt x="130979" y="698901"/>
                  </a:moveTo>
                  <a:cubicBezTo>
                    <a:pt x="132353" y="697619"/>
                    <a:pt x="133726" y="715563"/>
                    <a:pt x="135099" y="711718"/>
                  </a:cubicBezTo>
                  <a:lnTo>
                    <a:pt x="133770" y="725361"/>
                  </a:lnTo>
                  <a:lnTo>
                    <a:pt x="130979" y="727098"/>
                  </a:lnTo>
                  <a:cubicBezTo>
                    <a:pt x="132353" y="718126"/>
                    <a:pt x="130979" y="709154"/>
                    <a:pt x="129606" y="709154"/>
                  </a:cubicBezTo>
                  <a:cubicBezTo>
                    <a:pt x="130979" y="705309"/>
                    <a:pt x="130979" y="710436"/>
                    <a:pt x="130979" y="709154"/>
                  </a:cubicBezTo>
                  <a:close/>
                  <a:moveTo>
                    <a:pt x="129603" y="692124"/>
                  </a:moveTo>
                  <a:cubicBezTo>
                    <a:pt x="129603" y="693956"/>
                    <a:pt x="132351" y="696703"/>
                    <a:pt x="129603" y="695788"/>
                  </a:cubicBezTo>
                  <a:cubicBezTo>
                    <a:pt x="129603" y="694872"/>
                    <a:pt x="129603" y="693956"/>
                    <a:pt x="129603" y="692124"/>
                  </a:cubicBezTo>
                  <a:close/>
                  <a:moveTo>
                    <a:pt x="129603" y="681138"/>
                  </a:moveTo>
                  <a:lnTo>
                    <a:pt x="132351" y="684435"/>
                  </a:lnTo>
                  <a:lnTo>
                    <a:pt x="129603" y="685534"/>
                  </a:lnTo>
                  <a:close/>
                  <a:moveTo>
                    <a:pt x="136703" y="621479"/>
                  </a:moveTo>
                  <a:cubicBezTo>
                    <a:pt x="137389" y="624378"/>
                    <a:pt x="137847" y="628651"/>
                    <a:pt x="136931" y="626820"/>
                  </a:cubicBezTo>
                  <a:cubicBezTo>
                    <a:pt x="136931" y="625599"/>
                    <a:pt x="135101" y="626820"/>
                    <a:pt x="135101" y="624378"/>
                  </a:cubicBezTo>
                  <a:cubicBezTo>
                    <a:pt x="135101" y="617054"/>
                    <a:pt x="136016" y="618580"/>
                    <a:pt x="136703" y="621479"/>
                  </a:cubicBezTo>
                  <a:close/>
                  <a:moveTo>
                    <a:pt x="121963" y="524258"/>
                  </a:moveTo>
                  <a:cubicBezTo>
                    <a:pt x="124447" y="516804"/>
                    <a:pt x="121963" y="536681"/>
                    <a:pt x="124447" y="527985"/>
                  </a:cubicBezTo>
                  <a:lnTo>
                    <a:pt x="124447" y="542893"/>
                  </a:lnTo>
                  <a:cubicBezTo>
                    <a:pt x="124447" y="536681"/>
                    <a:pt x="123205" y="524258"/>
                    <a:pt x="121963" y="524258"/>
                  </a:cubicBezTo>
                  <a:close/>
                  <a:moveTo>
                    <a:pt x="137847" y="510855"/>
                  </a:moveTo>
                  <a:cubicBezTo>
                    <a:pt x="137847" y="516348"/>
                    <a:pt x="137847" y="521840"/>
                    <a:pt x="137847" y="525959"/>
                  </a:cubicBezTo>
                  <a:cubicBezTo>
                    <a:pt x="137847" y="521840"/>
                    <a:pt x="137847" y="517721"/>
                    <a:pt x="135101" y="513601"/>
                  </a:cubicBezTo>
                  <a:cubicBezTo>
                    <a:pt x="135101" y="512228"/>
                    <a:pt x="137847" y="512228"/>
                    <a:pt x="137847" y="510855"/>
                  </a:cubicBezTo>
                  <a:close/>
                  <a:moveTo>
                    <a:pt x="119991" y="289759"/>
                  </a:moveTo>
                  <a:cubicBezTo>
                    <a:pt x="122738" y="285639"/>
                    <a:pt x="122738" y="289759"/>
                    <a:pt x="122738" y="297998"/>
                  </a:cubicBezTo>
                  <a:cubicBezTo>
                    <a:pt x="122738" y="293879"/>
                    <a:pt x="122738" y="306238"/>
                    <a:pt x="121365" y="303491"/>
                  </a:cubicBezTo>
                  <a:cubicBezTo>
                    <a:pt x="122738" y="292505"/>
                    <a:pt x="118617" y="302118"/>
                    <a:pt x="119991" y="289759"/>
                  </a:cubicBezTo>
                  <a:close/>
                  <a:moveTo>
                    <a:pt x="136474" y="286741"/>
                  </a:moveTo>
                  <a:cubicBezTo>
                    <a:pt x="139219" y="285642"/>
                    <a:pt x="136474" y="291135"/>
                    <a:pt x="135101" y="295530"/>
                  </a:cubicBezTo>
                  <a:cubicBezTo>
                    <a:pt x="135101" y="294431"/>
                    <a:pt x="136474" y="291135"/>
                    <a:pt x="135101" y="287839"/>
                  </a:cubicBezTo>
                  <a:close/>
                  <a:moveTo>
                    <a:pt x="22489" y="208739"/>
                  </a:moveTo>
                  <a:cubicBezTo>
                    <a:pt x="22489" y="210936"/>
                    <a:pt x="22489" y="214232"/>
                    <a:pt x="22489" y="217528"/>
                  </a:cubicBezTo>
                  <a:cubicBezTo>
                    <a:pt x="19742" y="218627"/>
                    <a:pt x="22489" y="214232"/>
                    <a:pt x="22489" y="208739"/>
                  </a:cubicBezTo>
                  <a:close/>
                  <a:moveTo>
                    <a:pt x="120722" y="202497"/>
                  </a:moveTo>
                  <a:cubicBezTo>
                    <a:pt x="121963" y="214921"/>
                    <a:pt x="126931" y="204982"/>
                    <a:pt x="129415" y="208709"/>
                  </a:cubicBezTo>
                  <a:lnTo>
                    <a:pt x="131899" y="219890"/>
                  </a:lnTo>
                  <a:lnTo>
                    <a:pt x="130657" y="222375"/>
                  </a:lnTo>
                  <a:cubicBezTo>
                    <a:pt x="131899" y="227344"/>
                    <a:pt x="130657" y="231071"/>
                    <a:pt x="130657" y="236040"/>
                  </a:cubicBezTo>
                  <a:cubicBezTo>
                    <a:pt x="130657" y="234798"/>
                    <a:pt x="130657" y="234798"/>
                    <a:pt x="129415" y="236040"/>
                  </a:cubicBezTo>
                  <a:cubicBezTo>
                    <a:pt x="133141" y="238525"/>
                    <a:pt x="131899" y="257160"/>
                    <a:pt x="134382" y="260887"/>
                  </a:cubicBezTo>
                  <a:cubicBezTo>
                    <a:pt x="131899" y="264614"/>
                    <a:pt x="134382" y="273310"/>
                    <a:pt x="131899" y="277037"/>
                  </a:cubicBezTo>
                  <a:cubicBezTo>
                    <a:pt x="131899" y="278279"/>
                    <a:pt x="133141" y="279521"/>
                    <a:pt x="133141" y="282006"/>
                  </a:cubicBezTo>
                  <a:cubicBezTo>
                    <a:pt x="134382" y="279521"/>
                    <a:pt x="135624" y="279521"/>
                    <a:pt x="134382" y="283248"/>
                  </a:cubicBezTo>
                  <a:lnTo>
                    <a:pt x="134382" y="284491"/>
                  </a:lnTo>
                  <a:lnTo>
                    <a:pt x="133141" y="286975"/>
                  </a:lnTo>
                  <a:cubicBezTo>
                    <a:pt x="134382" y="290702"/>
                    <a:pt x="134382" y="295672"/>
                    <a:pt x="134382" y="298156"/>
                  </a:cubicBezTo>
                  <a:lnTo>
                    <a:pt x="134382" y="299399"/>
                  </a:lnTo>
                  <a:cubicBezTo>
                    <a:pt x="134382" y="300641"/>
                    <a:pt x="134382" y="300641"/>
                    <a:pt x="134382" y="300641"/>
                  </a:cubicBezTo>
                  <a:lnTo>
                    <a:pt x="134382" y="309337"/>
                  </a:lnTo>
                  <a:cubicBezTo>
                    <a:pt x="131899" y="325487"/>
                    <a:pt x="136866" y="344122"/>
                    <a:pt x="134382" y="360272"/>
                  </a:cubicBezTo>
                  <a:cubicBezTo>
                    <a:pt x="134382" y="357787"/>
                    <a:pt x="134382" y="354060"/>
                    <a:pt x="134382" y="354060"/>
                  </a:cubicBezTo>
                  <a:cubicBezTo>
                    <a:pt x="134382" y="367726"/>
                    <a:pt x="131899" y="381391"/>
                    <a:pt x="133141" y="391330"/>
                  </a:cubicBezTo>
                  <a:lnTo>
                    <a:pt x="134382" y="390088"/>
                  </a:lnTo>
                  <a:cubicBezTo>
                    <a:pt x="134382" y="400026"/>
                    <a:pt x="135624" y="408722"/>
                    <a:pt x="135624" y="417419"/>
                  </a:cubicBezTo>
                  <a:lnTo>
                    <a:pt x="136866" y="417419"/>
                  </a:lnTo>
                  <a:cubicBezTo>
                    <a:pt x="135624" y="429842"/>
                    <a:pt x="139350" y="455930"/>
                    <a:pt x="135624" y="463384"/>
                  </a:cubicBezTo>
                  <a:cubicBezTo>
                    <a:pt x="136866" y="467111"/>
                    <a:pt x="135624" y="480777"/>
                    <a:pt x="135624" y="488231"/>
                  </a:cubicBezTo>
                  <a:lnTo>
                    <a:pt x="134382" y="489473"/>
                  </a:lnTo>
                  <a:cubicBezTo>
                    <a:pt x="134382" y="498169"/>
                    <a:pt x="134382" y="504381"/>
                    <a:pt x="134382" y="509350"/>
                  </a:cubicBezTo>
                  <a:cubicBezTo>
                    <a:pt x="131899" y="527985"/>
                    <a:pt x="134382" y="545377"/>
                    <a:pt x="134382" y="561527"/>
                  </a:cubicBezTo>
                  <a:lnTo>
                    <a:pt x="135624" y="577677"/>
                  </a:lnTo>
                  <a:cubicBezTo>
                    <a:pt x="134382" y="572708"/>
                    <a:pt x="135624" y="581404"/>
                    <a:pt x="135624" y="586374"/>
                  </a:cubicBezTo>
                  <a:cubicBezTo>
                    <a:pt x="135624" y="591343"/>
                    <a:pt x="135624" y="600039"/>
                    <a:pt x="135624" y="606251"/>
                  </a:cubicBezTo>
                  <a:lnTo>
                    <a:pt x="135624" y="616189"/>
                  </a:lnTo>
                  <a:cubicBezTo>
                    <a:pt x="134382" y="605008"/>
                    <a:pt x="133141" y="616189"/>
                    <a:pt x="131899" y="617432"/>
                  </a:cubicBezTo>
                  <a:lnTo>
                    <a:pt x="133141" y="623643"/>
                  </a:lnTo>
                  <a:cubicBezTo>
                    <a:pt x="131899" y="627370"/>
                    <a:pt x="131899" y="619916"/>
                    <a:pt x="131899" y="624885"/>
                  </a:cubicBezTo>
                  <a:cubicBezTo>
                    <a:pt x="131899" y="629855"/>
                    <a:pt x="131899" y="642278"/>
                    <a:pt x="134382" y="647247"/>
                  </a:cubicBezTo>
                  <a:cubicBezTo>
                    <a:pt x="134382" y="646005"/>
                    <a:pt x="134382" y="644763"/>
                    <a:pt x="134382" y="642278"/>
                  </a:cubicBezTo>
                  <a:cubicBezTo>
                    <a:pt x="134382" y="643520"/>
                    <a:pt x="135624" y="643520"/>
                    <a:pt x="135624" y="643520"/>
                  </a:cubicBezTo>
                  <a:cubicBezTo>
                    <a:pt x="135624" y="652216"/>
                    <a:pt x="135624" y="649732"/>
                    <a:pt x="135624" y="649732"/>
                  </a:cubicBezTo>
                  <a:cubicBezTo>
                    <a:pt x="134382" y="658428"/>
                    <a:pt x="135624" y="663397"/>
                    <a:pt x="133141" y="670851"/>
                  </a:cubicBezTo>
                  <a:cubicBezTo>
                    <a:pt x="135624" y="660913"/>
                    <a:pt x="133141" y="691971"/>
                    <a:pt x="135624" y="685759"/>
                  </a:cubicBezTo>
                  <a:cubicBezTo>
                    <a:pt x="134382" y="693213"/>
                    <a:pt x="135624" y="690728"/>
                    <a:pt x="134382" y="695698"/>
                  </a:cubicBezTo>
                  <a:cubicBezTo>
                    <a:pt x="134382" y="685759"/>
                    <a:pt x="131899" y="675820"/>
                    <a:pt x="131899" y="668367"/>
                  </a:cubicBezTo>
                  <a:lnTo>
                    <a:pt x="129415" y="675820"/>
                  </a:lnTo>
                  <a:cubicBezTo>
                    <a:pt x="126931" y="670851"/>
                    <a:pt x="130657" y="658428"/>
                    <a:pt x="129415" y="653459"/>
                  </a:cubicBezTo>
                  <a:cubicBezTo>
                    <a:pt x="130657" y="657186"/>
                    <a:pt x="129415" y="663397"/>
                    <a:pt x="129415" y="664640"/>
                  </a:cubicBezTo>
                  <a:lnTo>
                    <a:pt x="131899" y="662155"/>
                  </a:lnTo>
                  <a:cubicBezTo>
                    <a:pt x="131899" y="650974"/>
                    <a:pt x="130657" y="642278"/>
                    <a:pt x="129415" y="633582"/>
                  </a:cubicBezTo>
                  <a:cubicBezTo>
                    <a:pt x="129415" y="641036"/>
                    <a:pt x="128173" y="624885"/>
                    <a:pt x="126931" y="629855"/>
                  </a:cubicBezTo>
                  <a:lnTo>
                    <a:pt x="126931" y="636066"/>
                  </a:lnTo>
                  <a:cubicBezTo>
                    <a:pt x="126931" y="639793"/>
                    <a:pt x="126931" y="633582"/>
                    <a:pt x="125689" y="629855"/>
                  </a:cubicBezTo>
                  <a:lnTo>
                    <a:pt x="126770" y="579038"/>
                  </a:lnTo>
                  <a:lnTo>
                    <a:pt x="125945" y="580893"/>
                  </a:lnTo>
                  <a:lnTo>
                    <a:pt x="124115" y="576775"/>
                  </a:lnTo>
                  <a:lnTo>
                    <a:pt x="126818" y="576775"/>
                  </a:lnTo>
                  <a:lnTo>
                    <a:pt x="126931" y="571466"/>
                  </a:lnTo>
                  <a:lnTo>
                    <a:pt x="127414" y="576775"/>
                  </a:lnTo>
                  <a:lnTo>
                    <a:pt x="127776" y="576775"/>
                  </a:lnTo>
                  <a:lnTo>
                    <a:pt x="127475" y="577452"/>
                  </a:lnTo>
                  <a:lnTo>
                    <a:pt x="128173" y="585131"/>
                  </a:lnTo>
                  <a:lnTo>
                    <a:pt x="128173" y="598797"/>
                  </a:lnTo>
                  <a:cubicBezTo>
                    <a:pt x="128173" y="597555"/>
                    <a:pt x="130657" y="605008"/>
                    <a:pt x="131899" y="596312"/>
                  </a:cubicBezTo>
                  <a:cubicBezTo>
                    <a:pt x="134382" y="576435"/>
                    <a:pt x="129415" y="581404"/>
                    <a:pt x="129415" y="556558"/>
                  </a:cubicBezTo>
                  <a:lnTo>
                    <a:pt x="130605" y="549414"/>
                  </a:lnTo>
                  <a:lnTo>
                    <a:pt x="129603" y="548212"/>
                  </a:lnTo>
                  <a:lnTo>
                    <a:pt x="130241" y="547191"/>
                  </a:lnTo>
                  <a:lnTo>
                    <a:pt x="124447" y="520531"/>
                  </a:lnTo>
                  <a:lnTo>
                    <a:pt x="124447" y="527985"/>
                  </a:lnTo>
                  <a:cubicBezTo>
                    <a:pt x="124447" y="523016"/>
                    <a:pt x="124447" y="520531"/>
                    <a:pt x="123205" y="518046"/>
                  </a:cubicBezTo>
                  <a:cubicBezTo>
                    <a:pt x="124447" y="521773"/>
                    <a:pt x="124447" y="514319"/>
                    <a:pt x="125689" y="513077"/>
                  </a:cubicBezTo>
                  <a:cubicBezTo>
                    <a:pt x="125689" y="496927"/>
                    <a:pt x="126931" y="489473"/>
                    <a:pt x="126931" y="472081"/>
                  </a:cubicBezTo>
                  <a:cubicBezTo>
                    <a:pt x="126931" y="470838"/>
                    <a:pt x="128173" y="469596"/>
                    <a:pt x="128173" y="469596"/>
                  </a:cubicBezTo>
                  <a:cubicBezTo>
                    <a:pt x="128173" y="462142"/>
                    <a:pt x="124447" y="449719"/>
                    <a:pt x="121963" y="453446"/>
                  </a:cubicBezTo>
                  <a:cubicBezTo>
                    <a:pt x="121963" y="443507"/>
                    <a:pt x="124447" y="443507"/>
                    <a:pt x="123205" y="434811"/>
                  </a:cubicBezTo>
                  <a:cubicBezTo>
                    <a:pt x="120722" y="448477"/>
                    <a:pt x="123205" y="432326"/>
                    <a:pt x="121963" y="431084"/>
                  </a:cubicBezTo>
                  <a:cubicBezTo>
                    <a:pt x="120722" y="422388"/>
                    <a:pt x="121963" y="428599"/>
                    <a:pt x="123205" y="424873"/>
                  </a:cubicBezTo>
                  <a:cubicBezTo>
                    <a:pt x="121963" y="422388"/>
                    <a:pt x="121963" y="419903"/>
                    <a:pt x="121963" y="419903"/>
                  </a:cubicBezTo>
                  <a:lnTo>
                    <a:pt x="124558" y="421461"/>
                  </a:lnTo>
                  <a:lnTo>
                    <a:pt x="128173" y="423630"/>
                  </a:lnTo>
                  <a:cubicBezTo>
                    <a:pt x="128173" y="418661"/>
                    <a:pt x="130657" y="401269"/>
                    <a:pt x="130657" y="400026"/>
                  </a:cubicBezTo>
                  <a:cubicBezTo>
                    <a:pt x="129415" y="396299"/>
                    <a:pt x="121963" y="397542"/>
                    <a:pt x="119480" y="402511"/>
                  </a:cubicBezTo>
                  <a:cubicBezTo>
                    <a:pt x="118238" y="402511"/>
                    <a:pt x="120722" y="395057"/>
                    <a:pt x="120722" y="391330"/>
                  </a:cubicBezTo>
                  <a:lnTo>
                    <a:pt x="120722" y="373938"/>
                  </a:lnTo>
                  <a:lnTo>
                    <a:pt x="120722" y="367726"/>
                  </a:lnTo>
                  <a:lnTo>
                    <a:pt x="120722" y="357787"/>
                  </a:lnTo>
                  <a:cubicBezTo>
                    <a:pt x="120722" y="357787"/>
                    <a:pt x="124447" y="363999"/>
                    <a:pt x="124447" y="360272"/>
                  </a:cubicBezTo>
                  <a:cubicBezTo>
                    <a:pt x="125689" y="344122"/>
                    <a:pt x="120722" y="329214"/>
                    <a:pt x="119480" y="330456"/>
                  </a:cubicBezTo>
                  <a:lnTo>
                    <a:pt x="120722" y="354060"/>
                  </a:lnTo>
                  <a:cubicBezTo>
                    <a:pt x="119480" y="355303"/>
                    <a:pt x="119480" y="337910"/>
                    <a:pt x="116996" y="337910"/>
                  </a:cubicBezTo>
                  <a:lnTo>
                    <a:pt x="118238" y="316791"/>
                  </a:lnTo>
                  <a:cubicBezTo>
                    <a:pt x="118238" y="319276"/>
                    <a:pt x="118238" y="327972"/>
                    <a:pt x="119480" y="324245"/>
                  </a:cubicBezTo>
                  <a:cubicBezTo>
                    <a:pt x="119480" y="314306"/>
                    <a:pt x="120722" y="319276"/>
                    <a:pt x="120722" y="313064"/>
                  </a:cubicBezTo>
                  <a:cubicBezTo>
                    <a:pt x="123205" y="324245"/>
                    <a:pt x="128173" y="344122"/>
                    <a:pt x="131899" y="350334"/>
                  </a:cubicBezTo>
                  <a:lnTo>
                    <a:pt x="129415" y="339153"/>
                  </a:lnTo>
                  <a:lnTo>
                    <a:pt x="131899" y="336668"/>
                  </a:lnTo>
                  <a:cubicBezTo>
                    <a:pt x="129415" y="321760"/>
                    <a:pt x="123205" y="308095"/>
                    <a:pt x="120722" y="304368"/>
                  </a:cubicBezTo>
                  <a:cubicBezTo>
                    <a:pt x="121963" y="295672"/>
                    <a:pt x="125689" y="299399"/>
                    <a:pt x="126931" y="300641"/>
                  </a:cubicBezTo>
                  <a:cubicBezTo>
                    <a:pt x="126931" y="283248"/>
                    <a:pt x="120722" y="284491"/>
                    <a:pt x="120722" y="267098"/>
                  </a:cubicBezTo>
                  <a:lnTo>
                    <a:pt x="120722" y="255917"/>
                  </a:lnTo>
                  <a:cubicBezTo>
                    <a:pt x="120722" y="253433"/>
                    <a:pt x="123205" y="249706"/>
                    <a:pt x="124447" y="254675"/>
                  </a:cubicBezTo>
                  <a:lnTo>
                    <a:pt x="120722" y="238525"/>
                  </a:lnTo>
                  <a:cubicBezTo>
                    <a:pt x="120722" y="241010"/>
                    <a:pt x="124447" y="239767"/>
                    <a:pt x="124447" y="241010"/>
                  </a:cubicBezTo>
                  <a:cubicBezTo>
                    <a:pt x="124447" y="234798"/>
                    <a:pt x="120722" y="231071"/>
                    <a:pt x="120722" y="234798"/>
                  </a:cubicBezTo>
                  <a:cubicBezTo>
                    <a:pt x="121963" y="222375"/>
                    <a:pt x="121963" y="224860"/>
                    <a:pt x="124447" y="214921"/>
                  </a:cubicBezTo>
                  <a:cubicBezTo>
                    <a:pt x="124447" y="212436"/>
                    <a:pt x="120722" y="216163"/>
                    <a:pt x="120722" y="218648"/>
                  </a:cubicBezTo>
                  <a:cubicBezTo>
                    <a:pt x="119480" y="211194"/>
                    <a:pt x="120722" y="206224"/>
                    <a:pt x="120722" y="202497"/>
                  </a:cubicBezTo>
                  <a:close/>
                  <a:moveTo>
                    <a:pt x="118617" y="192262"/>
                  </a:moveTo>
                  <a:lnTo>
                    <a:pt x="123013" y="199253"/>
                  </a:lnTo>
                  <a:lnTo>
                    <a:pt x="119716" y="202249"/>
                  </a:lnTo>
                  <a:cubicBezTo>
                    <a:pt x="119716" y="199253"/>
                    <a:pt x="119716" y="197255"/>
                    <a:pt x="118617" y="192262"/>
                  </a:cubicBezTo>
                  <a:close/>
                  <a:moveTo>
                    <a:pt x="23405" y="137332"/>
                  </a:moveTo>
                  <a:lnTo>
                    <a:pt x="23405" y="139162"/>
                  </a:lnTo>
                  <a:lnTo>
                    <a:pt x="19742" y="140992"/>
                  </a:lnTo>
                  <a:close/>
                  <a:moveTo>
                    <a:pt x="19742" y="43945"/>
                  </a:moveTo>
                  <a:lnTo>
                    <a:pt x="22489" y="43945"/>
                  </a:lnTo>
                  <a:lnTo>
                    <a:pt x="19742" y="48524"/>
                  </a:lnTo>
                  <a:cubicBezTo>
                    <a:pt x="19742" y="44861"/>
                    <a:pt x="19742" y="43945"/>
                    <a:pt x="19742" y="43945"/>
                  </a:cubicBezTo>
                  <a:close/>
                  <a:moveTo>
                    <a:pt x="134382" y="36027"/>
                  </a:moveTo>
                  <a:cubicBezTo>
                    <a:pt x="135624" y="34785"/>
                    <a:pt x="135624" y="38512"/>
                    <a:pt x="135624" y="40996"/>
                  </a:cubicBezTo>
                  <a:lnTo>
                    <a:pt x="134382" y="36647"/>
                  </a:lnTo>
                  <a:close/>
                  <a:moveTo>
                    <a:pt x="257" y="31058"/>
                  </a:moveTo>
                  <a:lnTo>
                    <a:pt x="671" y="33542"/>
                  </a:lnTo>
                  <a:lnTo>
                    <a:pt x="257" y="34785"/>
                  </a:lnTo>
                  <a:cubicBezTo>
                    <a:pt x="257" y="37269"/>
                    <a:pt x="257" y="33542"/>
                    <a:pt x="257" y="31058"/>
                  </a:cubicBezTo>
                  <a:close/>
                  <a:moveTo>
                    <a:pt x="41654" y="12147"/>
                  </a:moveTo>
                  <a:lnTo>
                    <a:pt x="41861" y="12268"/>
                  </a:lnTo>
                  <a:cubicBezTo>
                    <a:pt x="40619" y="12423"/>
                    <a:pt x="38756" y="12423"/>
                    <a:pt x="39998" y="12423"/>
                  </a:cubicBezTo>
                  <a:close/>
                  <a:moveTo>
                    <a:pt x="26337" y="0"/>
                  </a:moveTo>
                  <a:cubicBezTo>
                    <a:pt x="46207" y="1242"/>
                    <a:pt x="33788" y="0"/>
                    <a:pt x="54901" y="1242"/>
                  </a:cubicBezTo>
                  <a:cubicBezTo>
                    <a:pt x="63594" y="1242"/>
                    <a:pt x="68562" y="3727"/>
                    <a:pt x="72287" y="1242"/>
                  </a:cubicBezTo>
                  <a:lnTo>
                    <a:pt x="69803" y="0"/>
                  </a:lnTo>
                  <a:cubicBezTo>
                    <a:pt x="80981" y="0"/>
                    <a:pt x="80981" y="0"/>
                    <a:pt x="92158" y="0"/>
                  </a:cubicBezTo>
                  <a:cubicBezTo>
                    <a:pt x="94642" y="0"/>
                    <a:pt x="99609" y="0"/>
                    <a:pt x="100851" y="0"/>
                  </a:cubicBezTo>
                  <a:cubicBezTo>
                    <a:pt x="100851" y="0"/>
                    <a:pt x="105819" y="0"/>
                    <a:pt x="110786" y="0"/>
                  </a:cubicBezTo>
                  <a:lnTo>
                    <a:pt x="130657" y="0"/>
                  </a:lnTo>
                  <a:cubicBezTo>
                    <a:pt x="130657" y="1242"/>
                    <a:pt x="129415" y="3727"/>
                    <a:pt x="129415" y="6211"/>
                  </a:cubicBezTo>
                  <a:cubicBezTo>
                    <a:pt x="130657" y="7454"/>
                    <a:pt x="130657" y="11181"/>
                    <a:pt x="131899" y="13665"/>
                  </a:cubicBezTo>
                  <a:cubicBezTo>
                    <a:pt x="131899" y="17392"/>
                    <a:pt x="130657" y="19877"/>
                    <a:pt x="130657" y="23604"/>
                  </a:cubicBezTo>
                  <a:lnTo>
                    <a:pt x="134382" y="36647"/>
                  </a:lnTo>
                  <a:lnTo>
                    <a:pt x="134382" y="42239"/>
                  </a:lnTo>
                  <a:cubicBezTo>
                    <a:pt x="134382" y="43481"/>
                    <a:pt x="134382" y="39754"/>
                    <a:pt x="133141" y="40996"/>
                  </a:cubicBezTo>
                  <a:cubicBezTo>
                    <a:pt x="135624" y="50935"/>
                    <a:pt x="133141" y="57146"/>
                    <a:pt x="134382" y="70812"/>
                  </a:cubicBezTo>
                  <a:cubicBezTo>
                    <a:pt x="133141" y="65843"/>
                    <a:pt x="133141" y="70812"/>
                    <a:pt x="131899" y="72054"/>
                  </a:cubicBezTo>
                  <a:cubicBezTo>
                    <a:pt x="134382" y="73296"/>
                    <a:pt x="129415" y="91931"/>
                    <a:pt x="133141" y="85720"/>
                  </a:cubicBezTo>
                  <a:cubicBezTo>
                    <a:pt x="130657" y="113051"/>
                    <a:pt x="133141" y="155289"/>
                    <a:pt x="130657" y="166470"/>
                  </a:cubicBezTo>
                  <a:cubicBezTo>
                    <a:pt x="129415" y="168955"/>
                    <a:pt x="131899" y="176409"/>
                    <a:pt x="131899" y="181378"/>
                  </a:cubicBezTo>
                  <a:lnTo>
                    <a:pt x="129415" y="180136"/>
                  </a:lnTo>
                  <a:cubicBezTo>
                    <a:pt x="131899" y="193801"/>
                    <a:pt x="130657" y="191317"/>
                    <a:pt x="133141" y="207467"/>
                  </a:cubicBezTo>
                  <a:cubicBezTo>
                    <a:pt x="131899" y="200013"/>
                    <a:pt x="130657" y="203740"/>
                    <a:pt x="129415" y="208709"/>
                  </a:cubicBezTo>
                  <a:lnTo>
                    <a:pt x="120722" y="180136"/>
                  </a:lnTo>
                  <a:cubicBezTo>
                    <a:pt x="120722" y="181378"/>
                    <a:pt x="124447" y="183863"/>
                    <a:pt x="124447" y="183863"/>
                  </a:cubicBezTo>
                  <a:cubicBezTo>
                    <a:pt x="121963" y="181378"/>
                    <a:pt x="120722" y="149078"/>
                    <a:pt x="121963" y="132928"/>
                  </a:cubicBezTo>
                  <a:lnTo>
                    <a:pt x="121963" y="119262"/>
                  </a:lnTo>
                  <a:cubicBezTo>
                    <a:pt x="123205" y="120504"/>
                    <a:pt x="121963" y="121747"/>
                    <a:pt x="123205" y="124231"/>
                  </a:cubicBezTo>
                  <a:cubicBezTo>
                    <a:pt x="124447" y="113051"/>
                    <a:pt x="118238" y="110566"/>
                    <a:pt x="120722" y="99385"/>
                  </a:cubicBezTo>
                  <a:cubicBezTo>
                    <a:pt x="120722" y="109324"/>
                    <a:pt x="121963" y="111808"/>
                    <a:pt x="123205" y="111808"/>
                  </a:cubicBezTo>
                  <a:cubicBezTo>
                    <a:pt x="121963" y="103112"/>
                    <a:pt x="123205" y="84477"/>
                    <a:pt x="120722" y="88204"/>
                  </a:cubicBezTo>
                  <a:cubicBezTo>
                    <a:pt x="120722" y="83235"/>
                    <a:pt x="120722" y="78266"/>
                    <a:pt x="121963" y="79508"/>
                  </a:cubicBezTo>
                  <a:lnTo>
                    <a:pt x="120722" y="59631"/>
                  </a:lnTo>
                  <a:cubicBezTo>
                    <a:pt x="120722" y="60873"/>
                    <a:pt x="120722" y="62116"/>
                    <a:pt x="121963" y="57146"/>
                  </a:cubicBezTo>
                  <a:cubicBezTo>
                    <a:pt x="120722" y="68327"/>
                    <a:pt x="124447" y="78266"/>
                    <a:pt x="121963" y="84477"/>
                  </a:cubicBezTo>
                  <a:cubicBezTo>
                    <a:pt x="124447" y="84477"/>
                    <a:pt x="124447" y="79508"/>
                    <a:pt x="126931" y="85720"/>
                  </a:cubicBezTo>
                  <a:cubicBezTo>
                    <a:pt x="125689" y="64600"/>
                    <a:pt x="121963" y="53419"/>
                    <a:pt x="120722" y="39754"/>
                  </a:cubicBezTo>
                  <a:lnTo>
                    <a:pt x="121963" y="21119"/>
                  </a:lnTo>
                  <a:lnTo>
                    <a:pt x="120722" y="19877"/>
                  </a:lnTo>
                  <a:lnTo>
                    <a:pt x="121963" y="17392"/>
                  </a:lnTo>
                  <a:cubicBezTo>
                    <a:pt x="121963" y="14908"/>
                    <a:pt x="121963" y="14908"/>
                    <a:pt x="121963" y="13665"/>
                  </a:cubicBezTo>
                  <a:cubicBezTo>
                    <a:pt x="121963" y="13665"/>
                    <a:pt x="121963" y="13665"/>
                    <a:pt x="123205" y="14908"/>
                  </a:cubicBezTo>
                  <a:cubicBezTo>
                    <a:pt x="121963" y="13665"/>
                    <a:pt x="121963" y="12423"/>
                    <a:pt x="121963" y="12423"/>
                  </a:cubicBezTo>
                  <a:lnTo>
                    <a:pt x="124115" y="13499"/>
                  </a:lnTo>
                  <a:lnTo>
                    <a:pt x="126931" y="14908"/>
                  </a:lnTo>
                  <a:lnTo>
                    <a:pt x="124447" y="19877"/>
                  </a:lnTo>
                  <a:cubicBezTo>
                    <a:pt x="126931" y="23604"/>
                    <a:pt x="126931" y="26088"/>
                    <a:pt x="128173" y="21119"/>
                  </a:cubicBezTo>
                  <a:cubicBezTo>
                    <a:pt x="128173" y="21119"/>
                    <a:pt x="128173" y="19877"/>
                    <a:pt x="126931" y="18635"/>
                  </a:cubicBezTo>
                  <a:cubicBezTo>
                    <a:pt x="128173" y="21119"/>
                    <a:pt x="129415" y="22361"/>
                    <a:pt x="129415" y="21119"/>
                  </a:cubicBezTo>
                  <a:lnTo>
                    <a:pt x="128173" y="6211"/>
                  </a:lnTo>
                  <a:cubicBezTo>
                    <a:pt x="128173" y="7454"/>
                    <a:pt x="126931" y="9938"/>
                    <a:pt x="126931" y="13665"/>
                  </a:cubicBezTo>
                  <a:cubicBezTo>
                    <a:pt x="126931" y="11181"/>
                    <a:pt x="125689" y="7454"/>
                    <a:pt x="124447" y="6211"/>
                  </a:cubicBezTo>
                  <a:cubicBezTo>
                    <a:pt x="119480" y="7454"/>
                    <a:pt x="118238" y="8696"/>
                    <a:pt x="120722" y="9938"/>
                  </a:cubicBezTo>
                  <a:cubicBezTo>
                    <a:pt x="118238" y="9938"/>
                    <a:pt x="115754" y="8696"/>
                    <a:pt x="113270" y="8696"/>
                  </a:cubicBezTo>
                  <a:cubicBezTo>
                    <a:pt x="100851" y="11181"/>
                    <a:pt x="103335" y="9938"/>
                    <a:pt x="87190" y="12423"/>
                  </a:cubicBezTo>
                  <a:cubicBezTo>
                    <a:pt x="85948" y="11181"/>
                    <a:pt x="90916" y="9938"/>
                    <a:pt x="88432" y="9938"/>
                  </a:cubicBezTo>
                  <a:cubicBezTo>
                    <a:pt x="77255" y="12423"/>
                    <a:pt x="61110" y="7454"/>
                    <a:pt x="57384" y="9938"/>
                  </a:cubicBezTo>
                  <a:cubicBezTo>
                    <a:pt x="48691" y="9938"/>
                    <a:pt x="53659" y="11181"/>
                    <a:pt x="48691" y="12423"/>
                  </a:cubicBezTo>
                  <a:cubicBezTo>
                    <a:pt x="48691" y="12423"/>
                    <a:pt x="49933" y="11181"/>
                    <a:pt x="47449" y="11181"/>
                  </a:cubicBezTo>
                  <a:lnTo>
                    <a:pt x="41654" y="12147"/>
                  </a:lnTo>
                  <a:lnTo>
                    <a:pt x="39998" y="11181"/>
                  </a:lnTo>
                  <a:cubicBezTo>
                    <a:pt x="32546" y="11181"/>
                    <a:pt x="27579" y="12423"/>
                    <a:pt x="22611" y="12423"/>
                  </a:cubicBezTo>
                  <a:cubicBezTo>
                    <a:pt x="21369" y="12423"/>
                    <a:pt x="20127" y="12423"/>
                    <a:pt x="18885" y="12423"/>
                  </a:cubicBezTo>
                  <a:lnTo>
                    <a:pt x="16402" y="12423"/>
                  </a:lnTo>
                  <a:cubicBezTo>
                    <a:pt x="16402" y="16150"/>
                    <a:pt x="16402" y="14908"/>
                    <a:pt x="17643" y="14908"/>
                  </a:cubicBezTo>
                  <a:cubicBezTo>
                    <a:pt x="18885" y="14908"/>
                    <a:pt x="18885" y="14908"/>
                    <a:pt x="18885" y="16150"/>
                  </a:cubicBezTo>
                  <a:cubicBezTo>
                    <a:pt x="18885" y="16150"/>
                    <a:pt x="17643" y="16150"/>
                    <a:pt x="16402" y="17392"/>
                  </a:cubicBezTo>
                  <a:cubicBezTo>
                    <a:pt x="16402" y="17392"/>
                    <a:pt x="16402" y="21119"/>
                    <a:pt x="16402" y="24846"/>
                  </a:cubicBezTo>
                  <a:cubicBezTo>
                    <a:pt x="16402" y="28573"/>
                    <a:pt x="17643" y="28573"/>
                    <a:pt x="18885" y="36027"/>
                  </a:cubicBezTo>
                  <a:lnTo>
                    <a:pt x="16402" y="34785"/>
                  </a:lnTo>
                  <a:cubicBezTo>
                    <a:pt x="16402" y="42239"/>
                    <a:pt x="16402" y="48450"/>
                    <a:pt x="15160" y="48450"/>
                  </a:cubicBezTo>
                  <a:cubicBezTo>
                    <a:pt x="16402" y="53419"/>
                    <a:pt x="16402" y="57146"/>
                    <a:pt x="15160" y="60873"/>
                  </a:cubicBezTo>
                  <a:cubicBezTo>
                    <a:pt x="16402" y="70812"/>
                    <a:pt x="20127" y="53419"/>
                    <a:pt x="20127" y="50935"/>
                  </a:cubicBezTo>
                  <a:cubicBezTo>
                    <a:pt x="18885" y="60873"/>
                    <a:pt x="20127" y="68327"/>
                    <a:pt x="17643" y="74539"/>
                  </a:cubicBezTo>
                  <a:lnTo>
                    <a:pt x="16402" y="64600"/>
                  </a:lnTo>
                  <a:cubicBezTo>
                    <a:pt x="13918" y="84477"/>
                    <a:pt x="20127" y="83235"/>
                    <a:pt x="15160" y="91931"/>
                  </a:cubicBezTo>
                  <a:cubicBezTo>
                    <a:pt x="15160" y="85720"/>
                    <a:pt x="13918" y="77023"/>
                    <a:pt x="12676" y="81993"/>
                  </a:cubicBezTo>
                  <a:lnTo>
                    <a:pt x="13918" y="90689"/>
                  </a:lnTo>
                  <a:cubicBezTo>
                    <a:pt x="13918" y="91931"/>
                    <a:pt x="13918" y="98143"/>
                    <a:pt x="15160" y="100627"/>
                  </a:cubicBezTo>
                  <a:lnTo>
                    <a:pt x="16402" y="118020"/>
                  </a:lnTo>
                  <a:cubicBezTo>
                    <a:pt x="16402" y="115535"/>
                    <a:pt x="15160" y="114293"/>
                    <a:pt x="15160" y="118020"/>
                  </a:cubicBezTo>
                  <a:lnTo>
                    <a:pt x="16402" y="129201"/>
                  </a:lnTo>
                  <a:cubicBezTo>
                    <a:pt x="15160" y="125474"/>
                    <a:pt x="15160" y="129201"/>
                    <a:pt x="13918" y="134170"/>
                  </a:cubicBezTo>
                  <a:cubicBezTo>
                    <a:pt x="13918" y="149078"/>
                    <a:pt x="18885" y="145351"/>
                    <a:pt x="16402" y="156532"/>
                  </a:cubicBezTo>
                  <a:lnTo>
                    <a:pt x="16402" y="159016"/>
                  </a:lnTo>
                  <a:cubicBezTo>
                    <a:pt x="20127" y="160259"/>
                    <a:pt x="16402" y="193801"/>
                    <a:pt x="20127" y="195043"/>
                  </a:cubicBezTo>
                  <a:cubicBezTo>
                    <a:pt x="18885" y="203740"/>
                    <a:pt x="20127" y="195043"/>
                    <a:pt x="17643" y="185105"/>
                  </a:cubicBezTo>
                  <a:lnTo>
                    <a:pt x="16733" y="191482"/>
                  </a:lnTo>
                  <a:lnTo>
                    <a:pt x="16402" y="183863"/>
                  </a:lnTo>
                  <a:cubicBezTo>
                    <a:pt x="16402" y="187590"/>
                    <a:pt x="16402" y="190074"/>
                    <a:pt x="16402" y="193801"/>
                  </a:cubicBezTo>
                  <a:lnTo>
                    <a:pt x="16733" y="191482"/>
                  </a:lnTo>
                  <a:lnTo>
                    <a:pt x="17643" y="212436"/>
                  </a:lnTo>
                  <a:cubicBezTo>
                    <a:pt x="17643" y="217406"/>
                    <a:pt x="13918" y="208709"/>
                    <a:pt x="15160" y="222375"/>
                  </a:cubicBezTo>
                  <a:cubicBezTo>
                    <a:pt x="16402" y="239767"/>
                    <a:pt x="18885" y="218648"/>
                    <a:pt x="18885" y="228587"/>
                  </a:cubicBezTo>
                  <a:lnTo>
                    <a:pt x="16402" y="237283"/>
                  </a:lnTo>
                  <a:cubicBezTo>
                    <a:pt x="18885" y="250948"/>
                    <a:pt x="16402" y="260887"/>
                    <a:pt x="16402" y="273310"/>
                  </a:cubicBezTo>
                  <a:cubicBezTo>
                    <a:pt x="16402" y="275795"/>
                    <a:pt x="16402" y="277037"/>
                    <a:pt x="17643" y="277037"/>
                  </a:cubicBezTo>
                  <a:cubicBezTo>
                    <a:pt x="16402" y="289460"/>
                    <a:pt x="18885" y="303125"/>
                    <a:pt x="18885" y="313064"/>
                  </a:cubicBezTo>
                  <a:cubicBezTo>
                    <a:pt x="18885" y="310579"/>
                    <a:pt x="17643" y="318033"/>
                    <a:pt x="16402" y="319276"/>
                  </a:cubicBezTo>
                  <a:lnTo>
                    <a:pt x="18885" y="335426"/>
                  </a:lnTo>
                  <a:cubicBezTo>
                    <a:pt x="17643" y="327972"/>
                    <a:pt x="16402" y="327972"/>
                    <a:pt x="15160" y="327972"/>
                  </a:cubicBezTo>
                  <a:cubicBezTo>
                    <a:pt x="15160" y="332941"/>
                    <a:pt x="16402" y="335426"/>
                    <a:pt x="16402" y="339153"/>
                  </a:cubicBezTo>
                  <a:cubicBezTo>
                    <a:pt x="15160" y="336668"/>
                    <a:pt x="15160" y="334183"/>
                    <a:pt x="13918" y="336668"/>
                  </a:cubicBezTo>
                  <a:lnTo>
                    <a:pt x="16402" y="355303"/>
                  </a:lnTo>
                  <a:lnTo>
                    <a:pt x="16402" y="370211"/>
                  </a:lnTo>
                  <a:cubicBezTo>
                    <a:pt x="16402" y="370211"/>
                    <a:pt x="16402" y="367726"/>
                    <a:pt x="15160" y="367726"/>
                  </a:cubicBezTo>
                  <a:cubicBezTo>
                    <a:pt x="16402" y="361514"/>
                    <a:pt x="15160" y="359030"/>
                    <a:pt x="13918" y="355303"/>
                  </a:cubicBezTo>
                  <a:cubicBezTo>
                    <a:pt x="13918" y="367726"/>
                    <a:pt x="13918" y="359030"/>
                    <a:pt x="12676" y="365241"/>
                  </a:cubicBezTo>
                  <a:cubicBezTo>
                    <a:pt x="13918" y="373938"/>
                    <a:pt x="15160" y="377664"/>
                    <a:pt x="16402" y="375180"/>
                  </a:cubicBezTo>
                  <a:cubicBezTo>
                    <a:pt x="16402" y="385118"/>
                    <a:pt x="15160" y="387603"/>
                    <a:pt x="16402" y="397542"/>
                  </a:cubicBezTo>
                  <a:lnTo>
                    <a:pt x="15160" y="396299"/>
                  </a:lnTo>
                  <a:lnTo>
                    <a:pt x="15160" y="404995"/>
                  </a:lnTo>
                  <a:lnTo>
                    <a:pt x="12676" y="397542"/>
                  </a:lnTo>
                  <a:cubicBezTo>
                    <a:pt x="12676" y="414934"/>
                    <a:pt x="16402" y="400026"/>
                    <a:pt x="15160" y="419903"/>
                  </a:cubicBezTo>
                  <a:lnTo>
                    <a:pt x="13918" y="419903"/>
                  </a:lnTo>
                  <a:cubicBezTo>
                    <a:pt x="13918" y="428599"/>
                    <a:pt x="16402" y="429842"/>
                    <a:pt x="15160" y="436053"/>
                  </a:cubicBezTo>
                  <a:cubicBezTo>
                    <a:pt x="16402" y="443507"/>
                    <a:pt x="17643" y="423630"/>
                    <a:pt x="17643" y="441023"/>
                  </a:cubicBezTo>
                  <a:cubicBezTo>
                    <a:pt x="16402" y="443507"/>
                    <a:pt x="16402" y="449719"/>
                    <a:pt x="16402" y="455930"/>
                  </a:cubicBezTo>
                  <a:cubicBezTo>
                    <a:pt x="16402" y="460900"/>
                    <a:pt x="17643" y="450961"/>
                    <a:pt x="17643" y="448477"/>
                  </a:cubicBezTo>
                  <a:cubicBezTo>
                    <a:pt x="18885" y="473323"/>
                    <a:pt x="12676" y="463384"/>
                    <a:pt x="13918" y="486988"/>
                  </a:cubicBezTo>
                  <a:cubicBezTo>
                    <a:pt x="15160" y="478292"/>
                    <a:pt x="17643" y="493200"/>
                    <a:pt x="17643" y="474565"/>
                  </a:cubicBezTo>
                  <a:cubicBezTo>
                    <a:pt x="18885" y="483261"/>
                    <a:pt x="15160" y="491958"/>
                    <a:pt x="16402" y="500654"/>
                  </a:cubicBezTo>
                  <a:lnTo>
                    <a:pt x="13918" y="494442"/>
                  </a:lnTo>
                  <a:cubicBezTo>
                    <a:pt x="13918" y="498169"/>
                    <a:pt x="15160" y="503138"/>
                    <a:pt x="15160" y="504381"/>
                  </a:cubicBezTo>
                  <a:lnTo>
                    <a:pt x="13918" y="503138"/>
                  </a:lnTo>
                  <a:cubicBezTo>
                    <a:pt x="16402" y="514319"/>
                    <a:pt x="12676" y="524258"/>
                    <a:pt x="16402" y="531712"/>
                  </a:cubicBezTo>
                  <a:cubicBezTo>
                    <a:pt x="13918" y="526742"/>
                    <a:pt x="16402" y="540408"/>
                    <a:pt x="15160" y="544135"/>
                  </a:cubicBezTo>
                  <a:cubicBezTo>
                    <a:pt x="13918" y="535439"/>
                    <a:pt x="15160" y="518046"/>
                    <a:pt x="12676" y="516804"/>
                  </a:cubicBezTo>
                  <a:cubicBezTo>
                    <a:pt x="12676" y="520531"/>
                    <a:pt x="13918" y="524258"/>
                    <a:pt x="12676" y="529227"/>
                  </a:cubicBezTo>
                  <a:cubicBezTo>
                    <a:pt x="12676" y="526742"/>
                    <a:pt x="11434" y="521773"/>
                    <a:pt x="11434" y="520531"/>
                  </a:cubicBezTo>
                  <a:cubicBezTo>
                    <a:pt x="10192" y="535439"/>
                    <a:pt x="12676" y="542893"/>
                    <a:pt x="12676" y="551589"/>
                  </a:cubicBezTo>
                  <a:lnTo>
                    <a:pt x="12676" y="536681"/>
                  </a:lnTo>
                  <a:cubicBezTo>
                    <a:pt x="15160" y="537923"/>
                    <a:pt x="12676" y="542893"/>
                    <a:pt x="15160" y="547862"/>
                  </a:cubicBezTo>
                  <a:cubicBezTo>
                    <a:pt x="13918" y="555316"/>
                    <a:pt x="16402" y="561527"/>
                    <a:pt x="15160" y="567739"/>
                  </a:cubicBezTo>
                  <a:cubicBezTo>
                    <a:pt x="15160" y="566497"/>
                    <a:pt x="13918" y="566497"/>
                    <a:pt x="13918" y="565254"/>
                  </a:cubicBezTo>
                  <a:cubicBezTo>
                    <a:pt x="13918" y="581404"/>
                    <a:pt x="11434" y="586374"/>
                    <a:pt x="11434" y="592585"/>
                  </a:cubicBezTo>
                  <a:cubicBezTo>
                    <a:pt x="10192" y="600039"/>
                    <a:pt x="11434" y="612462"/>
                    <a:pt x="12676" y="607493"/>
                  </a:cubicBezTo>
                  <a:cubicBezTo>
                    <a:pt x="13918" y="612462"/>
                    <a:pt x="12676" y="585131"/>
                    <a:pt x="15160" y="593828"/>
                  </a:cubicBezTo>
                  <a:cubicBezTo>
                    <a:pt x="11434" y="605008"/>
                    <a:pt x="16402" y="613705"/>
                    <a:pt x="13918" y="634824"/>
                  </a:cubicBezTo>
                  <a:cubicBezTo>
                    <a:pt x="12676" y="626128"/>
                    <a:pt x="12676" y="641036"/>
                    <a:pt x="11434" y="632339"/>
                  </a:cubicBezTo>
                  <a:cubicBezTo>
                    <a:pt x="11434" y="643520"/>
                    <a:pt x="11434" y="643520"/>
                    <a:pt x="12676" y="647247"/>
                  </a:cubicBezTo>
                  <a:lnTo>
                    <a:pt x="11434" y="650974"/>
                  </a:lnTo>
                  <a:cubicBezTo>
                    <a:pt x="13918" y="663397"/>
                    <a:pt x="13918" y="653459"/>
                    <a:pt x="15160" y="673336"/>
                  </a:cubicBezTo>
                  <a:cubicBezTo>
                    <a:pt x="13918" y="667124"/>
                    <a:pt x="13918" y="682032"/>
                    <a:pt x="12676" y="677063"/>
                  </a:cubicBezTo>
                  <a:cubicBezTo>
                    <a:pt x="12676" y="682032"/>
                    <a:pt x="12676" y="687001"/>
                    <a:pt x="13918" y="691971"/>
                  </a:cubicBezTo>
                  <a:lnTo>
                    <a:pt x="13918" y="724271"/>
                  </a:lnTo>
                  <a:cubicBezTo>
                    <a:pt x="16402" y="747875"/>
                    <a:pt x="15160" y="777690"/>
                    <a:pt x="16402" y="802537"/>
                  </a:cubicBezTo>
                  <a:lnTo>
                    <a:pt x="16402" y="812475"/>
                  </a:lnTo>
                  <a:cubicBezTo>
                    <a:pt x="15160" y="813718"/>
                    <a:pt x="13918" y="816202"/>
                    <a:pt x="13918" y="822414"/>
                  </a:cubicBezTo>
                  <a:lnTo>
                    <a:pt x="15160" y="824898"/>
                  </a:lnTo>
                  <a:lnTo>
                    <a:pt x="13918" y="827383"/>
                  </a:lnTo>
                  <a:cubicBezTo>
                    <a:pt x="13918" y="836079"/>
                    <a:pt x="16402" y="823656"/>
                    <a:pt x="16402" y="833595"/>
                  </a:cubicBezTo>
                  <a:cubicBezTo>
                    <a:pt x="12676" y="838564"/>
                    <a:pt x="15160" y="872106"/>
                    <a:pt x="12676" y="879560"/>
                  </a:cubicBezTo>
                  <a:cubicBezTo>
                    <a:pt x="15160" y="885772"/>
                    <a:pt x="12676" y="862168"/>
                    <a:pt x="15160" y="869622"/>
                  </a:cubicBezTo>
                  <a:cubicBezTo>
                    <a:pt x="13918" y="872106"/>
                    <a:pt x="13918" y="874591"/>
                    <a:pt x="13918" y="879560"/>
                  </a:cubicBezTo>
                  <a:lnTo>
                    <a:pt x="15160" y="878318"/>
                  </a:lnTo>
                  <a:cubicBezTo>
                    <a:pt x="13918" y="905649"/>
                    <a:pt x="12676" y="915588"/>
                    <a:pt x="13918" y="940434"/>
                  </a:cubicBezTo>
                  <a:lnTo>
                    <a:pt x="12676" y="939192"/>
                  </a:lnTo>
                  <a:cubicBezTo>
                    <a:pt x="12676" y="947888"/>
                    <a:pt x="12676" y="952857"/>
                    <a:pt x="13918" y="956584"/>
                  </a:cubicBezTo>
                  <a:cubicBezTo>
                    <a:pt x="13918" y="957826"/>
                    <a:pt x="12676" y="952857"/>
                    <a:pt x="12676" y="955342"/>
                  </a:cubicBezTo>
                  <a:cubicBezTo>
                    <a:pt x="16402" y="970250"/>
                    <a:pt x="10192" y="986400"/>
                    <a:pt x="12676" y="996338"/>
                  </a:cubicBezTo>
                  <a:cubicBezTo>
                    <a:pt x="8950" y="993854"/>
                    <a:pt x="6466" y="1014973"/>
                    <a:pt x="5224" y="1006277"/>
                  </a:cubicBezTo>
                  <a:lnTo>
                    <a:pt x="5224" y="1012488"/>
                  </a:lnTo>
                  <a:cubicBezTo>
                    <a:pt x="2741" y="1010004"/>
                    <a:pt x="5224" y="992611"/>
                    <a:pt x="2741" y="988884"/>
                  </a:cubicBezTo>
                  <a:lnTo>
                    <a:pt x="5224" y="969007"/>
                  </a:lnTo>
                  <a:cubicBezTo>
                    <a:pt x="3983" y="970250"/>
                    <a:pt x="2741" y="966523"/>
                    <a:pt x="2741" y="970250"/>
                  </a:cubicBezTo>
                  <a:cubicBezTo>
                    <a:pt x="2741" y="964038"/>
                    <a:pt x="2741" y="960311"/>
                    <a:pt x="257" y="966523"/>
                  </a:cubicBezTo>
                  <a:cubicBezTo>
                    <a:pt x="6466" y="919315"/>
                    <a:pt x="1499" y="870864"/>
                    <a:pt x="3983" y="823656"/>
                  </a:cubicBezTo>
                  <a:cubicBezTo>
                    <a:pt x="3983" y="821172"/>
                    <a:pt x="2741" y="822414"/>
                    <a:pt x="2741" y="823656"/>
                  </a:cubicBezTo>
                  <a:cubicBezTo>
                    <a:pt x="5224" y="814960"/>
                    <a:pt x="1499" y="814960"/>
                    <a:pt x="1499" y="811233"/>
                  </a:cubicBezTo>
                  <a:lnTo>
                    <a:pt x="3983" y="797567"/>
                  </a:lnTo>
                  <a:cubicBezTo>
                    <a:pt x="2741" y="792598"/>
                    <a:pt x="2741" y="797567"/>
                    <a:pt x="2741" y="796325"/>
                  </a:cubicBezTo>
                  <a:cubicBezTo>
                    <a:pt x="1499" y="772721"/>
                    <a:pt x="3983" y="749117"/>
                    <a:pt x="2741" y="730482"/>
                  </a:cubicBezTo>
                  <a:cubicBezTo>
                    <a:pt x="3983" y="724271"/>
                    <a:pt x="5224" y="731725"/>
                    <a:pt x="5224" y="724271"/>
                  </a:cubicBezTo>
                  <a:cubicBezTo>
                    <a:pt x="2741" y="735452"/>
                    <a:pt x="3983" y="699424"/>
                    <a:pt x="1499" y="706878"/>
                  </a:cubicBezTo>
                  <a:cubicBezTo>
                    <a:pt x="5224" y="699424"/>
                    <a:pt x="2741" y="678305"/>
                    <a:pt x="6466" y="682032"/>
                  </a:cubicBezTo>
                  <a:cubicBezTo>
                    <a:pt x="6466" y="672094"/>
                    <a:pt x="5224" y="673336"/>
                    <a:pt x="5224" y="677063"/>
                  </a:cubicBezTo>
                  <a:cubicBezTo>
                    <a:pt x="5224" y="664640"/>
                    <a:pt x="5224" y="655943"/>
                    <a:pt x="2741" y="647247"/>
                  </a:cubicBezTo>
                  <a:cubicBezTo>
                    <a:pt x="5224" y="641036"/>
                    <a:pt x="2741" y="595070"/>
                    <a:pt x="5224" y="585131"/>
                  </a:cubicBezTo>
                  <a:cubicBezTo>
                    <a:pt x="2741" y="592585"/>
                    <a:pt x="5224" y="585131"/>
                    <a:pt x="2741" y="577677"/>
                  </a:cubicBezTo>
                  <a:lnTo>
                    <a:pt x="1499" y="583889"/>
                  </a:lnTo>
                  <a:lnTo>
                    <a:pt x="1499" y="568981"/>
                  </a:lnTo>
                  <a:cubicBezTo>
                    <a:pt x="1499" y="566497"/>
                    <a:pt x="1499" y="565254"/>
                    <a:pt x="1499" y="565254"/>
                  </a:cubicBezTo>
                  <a:cubicBezTo>
                    <a:pt x="1499" y="562770"/>
                    <a:pt x="2741" y="565254"/>
                    <a:pt x="2741" y="559043"/>
                  </a:cubicBezTo>
                  <a:cubicBezTo>
                    <a:pt x="3983" y="549104"/>
                    <a:pt x="2741" y="549104"/>
                    <a:pt x="1499" y="542893"/>
                  </a:cubicBezTo>
                  <a:lnTo>
                    <a:pt x="1499" y="545377"/>
                  </a:lnTo>
                  <a:lnTo>
                    <a:pt x="257" y="537923"/>
                  </a:lnTo>
                  <a:cubicBezTo>
                    <a:pt x="257" y="532954"/>
                    <a:pt x="2741" y="555316"/>
                    <a:pt x="3983" y="540408"/>
                  </a:cubicBezTo>
                  <a:cubicBezTo>
                    <a:pt x="2741" y="539166"/>
                    <a:pt x="257" y="529227"/>
                    <a:pt x="2741" y="525500"/>
                  </a:cubicBezTo>
                  <a:cubicBezTo>
                    <a:pt x="2741" y="534196"/>
                    <a:pt x="2741" y="532954"/>
                    <a:pt x="3983" y="529227"/>
                  </a:cubicBezTo>
                  <a:lnTo>
                    <a:pt x="3983" y="518046"/>
                  </a:lnTo>
                  <a:lnTo>
                    <a:pt x="1499" y="521773"/>
                  </a:lnTo>
                  <a:cubicBezTo>
                    <a:pt x="1499" y="486988"/>
                    <a:pt x="3983" y="452203"/>
                    <a:pt x="2741" y="416176"/>
                  </a:cubicBezTo>
                  <a:cubicBezTo>
                    <a:pt x="5224" y="416176"/>
                    <a:pt x="3983" y="391330"/>
                    <a:pt x="6466" y="393815"/>
                  </a:cubicBezTo>
                  <a:lnTo>
                    <a:pt x="6466" y="395057"/>
                  </a:lnTo>
                  <a:cubicBezTo>
                    <a:pt x="6466" y="404995"/>
                    <a:pt x="8950" y="392572"/>
                    <a:pt x="8950" y="385118"/>
                  </a:cubicBezTo>
                  <a:cubicBezTo>
                    <a:pt x="7708" y="392572"/>
                    <a:pt x="5224" y="372695"/>
                    <a:pt x="5224" y="391330"/>
                  </a:cubicBezTo>
                  <a:lnTo>
                    <a:pt x="2741" y="376422"/>
                  </a:lnTo>
                  <a:cubicBezTo>
                    <a:pt x="257" y="372695"/>
                    <a:pt x="568" y="363067"/>
                    <a:pt x="1344" y="351731"/>
                  </a:cubicBezTo>
                  <a:lnTo>
                    <a:pt x="2741" y="316792"/>
                  </a:lnTo>
                  <a:lnTo>
                    <a:pt x="2741" y="316791"/>
                  </a:lnTo>
                  <a:lnTo>
                    <a:pt x="2741" y="290547"/>
                  </a:lnTo>
                  <a:cubicBezTo>
                    <a:pt x="3362" y="281696"/>
                    <a:pt x="3983" y="274552"/>
                    <a:pt x="2741" y="272068"/>
                  </a:cubicBezTo>
                  <a:lnTo>
                    <a:pt x="5224" y="270825"/>
                  </a:lnTo>
                  <a:cubicBezTo>
                    <a:pt x="2741" y="254675"/>
                    <a:pt x="2741" y="252191"/>
                    <a:pt x="2741" y="233556"/>
                  </a:cubicBezTo>
                  <a:cubicBezTo>
                    <a:pt x="3983" y="233556"/>
                    <a:pt x="3983" y="234798"/>
                    <a:pt x="5224" y="232313"/>
                  </a:cubicBezTo>
                  <a:cubicBezTo>
                    <a:pt x="2741" y="227344"/>
                    <a:pt x="2741" y="222375"/>
                    <a:pt x="2741" y="208709"/>
                  </a:cubicBezTo>
                  <a:lnTo>
                    <a:pt x="2741" y="190074"/>
                  </a:lnTo>
                  <a:cubicBezTo>
                    <a:pt x="7708" y="190074"/>
                    <a:pt x="-985" y="154047"/>
                    <a:pt x="5224" y="146593"/>
                  </a:cubicBezTo>
                  <a:cubicBezTo>
                    <a:pt x="2741" y="142866"/>
                    <a:pt x="2741" y="127958"/>
                    <a:pt x="2741" y="120504"/>
                  </a:cubicBezTo>
                  <a:cubicBezTo>
                    <a:pt x="2741" y="120504"/>
                    <a:pt x="2741" y="120504"/>
                    <a:pt x="2741" y="119262"/>
                  </a:cubicBezTo>
                  <a:cubicBezTo>
                    <a:pt x="257" y="111808"/>
                    <a:pt x="3983" y="96900"/>
                    <a:pt x="3983" y="88204"/>
                  </a:cubicBezTo>
                  <a:cubicBezTo>
                    <a:pt x="2741" y="81993"/>
                    <a:pt x="2741" y="84477"/>
                    <a:pt x="1499" y="86962"/>
                  </a:cubicBezTo>
                  <a:cubicBezTo>
                    <a:pt x="2741" y="75781"/>
                    <a:pt x="-985" y="54662"/>
                    <a:pt x="257" y="50935"/>
                  </a:cubicBezTo>
                  <a:cubicBezTo>
                    <a:pt x="257" y="42239"/>
                    <a:pt x="1499" y="48450"/>
                    <a:pt x="2741" y="45965"/>
                  </a:cubicBezTo>
                  <a:lnTo>
                    <a:pt x="671" y="33542"/>
                  </a:lnTo>
                  <a:lnTo>
                    <a:pt x="3983" y="23604"/>
                  </a:lnTo>
                  <a:cubicBezTo>
                    <a:pt x="5224" y="21119"/>
                    <a:pt x="5224" y="18635"/>
                    <a:pt x="5224" y="17392"/>
                  </a:cubicBezTo>
                  <a:cubicBezTo>
                    <a:pt x="6466" y="13665"/>
                    <a:pt x="6466" y="12423"/>
                    <a:pt x="6466" y="9938"/>
                  </a:cubicBezTo>
                  <a:lnTo>
                    <a:pt x="5224" y="14908"/>
                  </a:lnTo>
                  <a:cubicBezTo>
                    <a:pt x="5224" y="9938"/>
                    <a:pt x="5224" y="6211"/>
                    <a:pt x="5224" y="1242"/>
                  </a:cubicBezTo>
                  <a:cubicBezTo>
                    <a:pt x="11434" y="1242"/>
                    <a:pt x="16402" y="2484"/>
                    <a:pt x="20127" y="2484"/>
                  </a:cubicBezTo>
                  <a:cubicBezTo>
                    <a:pt x="25095" y="2484"/>
                    <a:pt x="26337" y="2484"/>
                    <a:pt x="27579" y="1242"/>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7" name="Freeform 146">
              <a:extLst>
                <a:ext uri="{FF2B5EF4-FFF2-40B4-BE49-F238E27FC236}">
                  <a16:creationId xmlns:a16="http://schemas.microsoft.com/office/drawing/2014/main" id="{3A16ED70-CB1E-AC4A-9A34-764047C01FBD}"/>
                </a:ext>
              </a:extLst>
            </p:cNvPr>
            <p:cNvSpPr>
              <a:spLocks noChangeArrowheads="1"/>
            </p:cNvSpPr>
            <p:nvPr/>
          </p:nvSpPr>
          <p:spPr bwMode="auto">
            <a:xfrm>
              <a:off x="13701909" y="4696233"/>
              <a:ext cx="165956" cy="1253851"/>
            </a:xfrm>
            <a:custGeom>
              <a:avLst/>
              <a:gdLst>
                <a:gd name="connsiteX0" fmla="*/ 5738 w 165956"/>
                <a:gd name="connsiteY0" fmla="*/ 1244434 h 1253851"/>
                <a:gd name="connsiteX1" fmla="*/ 5738 w 165956"/>
                <a:gd name="connsiteY1" fmla="*/ 1253851 h 1253851"/>
                <a:gd name="connsiteX2" fmla="*/ 2991 w 165956"/>
                <a:gd name="connsiteY2" fmla="*/ 1247573 h 1253851"/>
                <a:gd name="connsiteX3" fmla="*/ 151309 w 165956"/>
                <a:gd name="connsiteY3" fmla="*/ 1178517 h 1253851"/>
                <a:gd name="connsiteX4" fmla="*/ 154970 w 165956"/>
                <a:gd name="connsiteY4" fmla="*/ 1188283 h 1253851"/>
                <a:gd name="connsiteX5" fmla="*/ 153139 w 165956"/>
                <a:gd name="connsiteY5" fmla="*/ 1185841 h 1253851"/>
                <a:gd name="connsiteX6" fmla="*/ 151309 w 165956"/>
                <a:gd name="connsiteY6" fmla="*/ 1123587 h 1253851"/>
                <a:gd name="connsiteX7" fmla="*/ 151309 w 165956"/>
                <a:gd name="connsiteY7" fmla="*/ 1133575 h 1253851"/>
                <a:gd name="connsiteX8" fmla="*/ 151309 w 165956"/>
                <a:gd name="connsiteY8" fmla="*/ 1128581 h 1253851"/>
                <a:gd name="connsiteX9" fmla="*/ 154054 w 165956"/>
                <a:gd name="connsiteY9" fmla="*/ 1123584 h 1253851"/>
                <a:gd name="connsiteX10" fmla="*/ 155427 w 165956"/>
                <a:gd name="connsiteY10" fmla="*/ 1160869 h 1253851"/>
                <a:gd name="connsiteX11" fmla="*/ 152682 w 165956"/>
                <a:gd name="connsiteY11" fmla="*/ 1155043 h 1253851"/>
                <a:gd name="connsiteX12" fmla="*/ 152682 w 165956"/>
                <a:gd name="connsiteY12" fmla="*/ 1153878 h 1253851"/>
                <a:gd name="connsiteX13" fmla="*/ 154054 w 165956"/>
                <a:gd name="connsiteY13" fmla="*/ 1123584 h 1253851"/>
                <a:gd name="connsiteX14" fmla="*/ 159544 w 165956"/>
                <a:gd name="connsiteY14" fmla="*/ 1074150 h 1253851"/>
                <a:gd name="connsiteX15" fmla="*/ 159544 w 165956"/>
                <a:gd name="connsiteY15" fmla="*/ 1078270 h 1253851"/>
                <a:gd name="connsiteX16" fmla="*/ 159544 w 165956"/>
                <a:gd name="connsiteY16" fmla="*/ 1074150 h 1253851"/>
                <a:gd name="connsiteX17" fmla="*/ 162295 w 165956"/>
                <a:gd name="connsiteY17" fmla="*/ 1069501 h 1253851"/>
                <a:gd name="connsiteX18" fmla="*/ 165040 w 165956"/>
                <a:gd name="connsiteY18" fmla="*/ 1070769 h 1253851"/>
                <a:gd name="connsiteX19" fmla="*/ 162295 w 165956"/>
                <a:gd name="connsiteY19" fmla="*/ 1078375 h 1253851"/>
                <a:gd name="connsiteX20" fmla="*/ 156796 w 165956"/>
                <a:gd name="connsiteY20" fmla="*/ 1057667 h 1253851"/>
                <a:gd name="connsiteX21" fmla="*/ 159451 w 165956"/>
                <a:gd name="connsiteY21" fmla="*/ 1068813 h 1253851"/>
                <a:gd name="connsiteX22" fmla="*/ 159544 w 165956"/>
                <a:gd name="connsiteY22" fmla="*/ 1068657 h 1253851"/>
                <a:gd name="connsiteX23" fmla="*/ 159544 w 165956"/>
                <a:gd name="connsiteY23" fmla="*/ 1069204 h 1253851"/>
                <a:gd name="connsiteX24" fmla="*/ 160459 w 165956"/>
                <a:gd name="connsiteY24" fmla="*/ 1073046 h 1253851"/>
                <a:gd name="connsiteX25" fmla="*/ 159544 w 165956"/>
                <a:gd name="connsiteY25" fmla="*/ 1070027 h 1253851"/>
                <a:gd name="connsiteX26" fmla="*/ 159544 w 165956"/>
                <a:gd name="connsiteY26" fmla="*/ 1074150 h 1253851"/>
                <a:gd name="connsiteX27" fmla="*/ 158513 w 165956"/>
                <a:gd name="connsiteY27" fmla="*/ 1070374 h 1253851"/>
                <a:gd name="connsiteX28" fmla="*/ 159268 w 165956"/>
                <a:gd name="connsiteY28" fmla="*/ 1069117 h 1253851"/>
                <a:gd name="connsiteX29" fmla="*/ 156796 w 165956"/>
                <a:gd name="connsiteY29" fmla="*/ 1060963 h 1253851"/>
                <a:gd name="connsiteX30" fmla="*/ 159544 w 165956"/>
                <a:gd name="connsiteY30" fmla="*/ 1020438 h 1253851"/>
                <a:gd name="connsiteX31" fmla="*/ 159544 w 165956"/>
                <a:gd name="connsiteY31" fmla="*/ 1028983 h 1253851"/>
                <a:gd name="connsiteX32" fmla="*/ 156796 w 165956"/>
                <a:gd name="connsiteY32" fmla="*/ 1022879 h 1253851"/>
                <a:gd name="connsiteX33" fmla="*/ 159544 w 165956"/>
                <a:gd name="connsiteY33" fmla="*/ 1020438 h 1253851"/>
                <a:gd name="connsiteX34" fmla="*/ 151309 w 165956"/>
                <a:gd name="connsiteY34" fmla="*/ 1019457 h 1253851"/>
                <a:gd name="connsiteX35" fmla="*/ 152682 w 165956"/>
                <a:gd name="connsiteY35" fmla="*/ 1019457 h 1253851"/>
                <a:gd name="connsiteX36" fmla="*/ 152682 w 165956"/>
                <a:gd name="connsiteY36" fmla="*/ 1020652 h 1253851"/>
                <a:gd name="connsiteX37" fmla="*/ 151309 w 165956"/>
                <a:gd name="connsiteY37" fmla="*/ 1019457 h 1253851"/>
                <a:gd name="connsiteX38" fmla="*/ 155427 w 165956"/>
                <a:gd name="connsiteY38" fmla="*/ 1003934 h 1253851"/>
                <a:gd name="connsiteX39" fmla="*/ 152682 w 165956"/>
                <a:gd name="connsiteY39" fmla="*/ 1019457 h 1253851"/>
                <a:gd name="connsiteX40" fmla="*/ 152682 w 165956"/>
                <a:gd name="connsiteY40" fmla="*/ 1012293 h 1253851"/>
                <a:gd name="connsiteX41" fmla="*/ 155427 w 165956"/>
                <a:gd name="connsiteY41" fmla="*/ 1003934 h 1253851"/>
                <a:gd name="connsiteX42" fmla="*/ 156796 w 165956"/>
                <a:gd name="connsiteY42" fmla="*/ 1002740 h 1253851"/>
                <a:gd name="connsiteX43" fmla="*/ 159544 w 165956"/>
                <a:gd name="connsiteY43" fmla="*/ 1012506 h 1253851"/>
                <a:gd name="connsiteX44" fmla="*/ 156796 w 165956"/>
                <a:gd name="connsiteY44" fmla="*/ 1011285 h 1253851"/>
                <a:gd name="connsiteX45" fmla="*/ 159544 w 165956"/>
                <a:gd name="connsiteY45" fmla="*/ 991754 h 1253851"/>
                <a:gd name="connsiteX46" fmla="*/ 156796 w 165956"/>
                <a:gd name="connsiteY46" fmla="*/ 1001171 h 1253851"/>
                <a:gd name="connsiteX47" fmla="*/ 156796 w 165956"/>
                <a:gd name="connsiteY47" fmla="*/ 999990 h 1253851"/>
                <a:gd name="connsiteX48" fmla="*/ 156796 w 165956"/>
                <a:gd name="connsiteY48" fmla="*/ 999074 h 1253851"/>
                <a:gd name="connsiteX49" fmla="*/ 156796 w 165956"/>
                <a:gd name="connsiteY49" fmla="*/ 997242 h 1253851"/>
                <a:gd name="connsiteX50" fmla="*/ 156796 w 165956"/>
                <a:gd name="connsiteY50" fmla="*/ 996463 h 1253851"/>
                <a:gd name="connsiteX51" fmla="*/ 162295 w 165956"/>
                <a:gd name="connsiteY51" fmla="*/ 980768 h 1253851"/>
                <a:gd name="connsiteX52" fmla="*/ 165040 w 165956"/>
                <a:gd name="connsiteY52" fmla="*/ 990381 h 1253851"/>
                <a:gd name="connsiteX53" fmla="*/ 162295 w 165956"/>
                <a:gd name="connsiteY53" fmla="*/ 984888 h 1253851"/>
                <a:gd name="connsiteX54" fmla="*/ 156796 w 165956"/>
                <a:gd name="connsiteY54" fmla="*/ 964287 h 1253851"/>
                <a:gd name="connsiteX55" fmla="*/ 159544 w 165956"/>
                <a:gd name="connsiteY55" fmla="*/ 972134 h 1253851"/>
                <a:gd name="connsiteX56" fmla="*/ 159544 w 165956"/>
                <a:gd name="connsiteY56" fmla="*/ 973704 h 1253851"/>
                <a:gd name="connsiteX57" fmla="*/ 156796 w 165956"/>
                <a:gd name="connsiteY57" fmla="*/ 964287 h 1253851"/>
                <a:gd name="connsiteX58" fmla="*/ 154054 w 165956"/>
                <a:gd name="connsiteY58" fmla="*/ 960365 h 1253851"/>
                <a:gd name="connsiteX59" fmla="*/ 154054 w 165956"/>
                <a:gd name="connsiteY59" fmla="*/ 968605 h 1253851"/>
                <a:gd name="connsiteX60" fmla="*/ 154054 w 165956"/>
                <a:gd name="connsiteY60" fmla="*/ 960365 h 1253851"/>
                <a:gd name="connsiteX61" fmla="*/ 159544 w 165956"/>
                <a:gd name="connsiteY61" fmla="*/ 954522 h 1253851"/>
                <a:gd name="connsiteX62" fmla="*/ 159544 w 165956"/>
                <a:gd name="connsiteY62" fmla="*/ 963067 h 1253851"/>
                <a:gd name="connsiteX63" fmla="*/ 159544 w 165956"/>
                <a:gd name="connsiteY63" fmla="*/ 954522 h 1253851"/>
                <a:gd name="connsiteX64" fmla="*/ 154054 w 165956"/>
                <a:gd name="connsiteY64" fmla="*/ 953301 h 1253851"/>
                <a:gd name="connsiteX65" fmla="*/ 154054 w 165956"/>
                <a:gd name="connsiteY65" fmla="*/ 960365 h 1253851"/>
                <a:gd name="connsiteX66" fmla="*/ 151309 w 165956"/>
                <a:gd name="connsiteY66" fmla="*/ 961542 h 1253851"/>
                <a:gd name="connsiteX67" fmla="*/ 164125 w 165956"/>
                <a:gd name="connsiteY67" fmla="*/ 942311 h 1253851"/>
                <a:gd name="connsiteX68" fmla="*/ 164276 w 165956"/>
                <a:gd name="connsiteY68" fmla="*/ 943618 h 1253851"/>
                <a:gd name="connsiteX69" fmla="*/ 165956 w 165956"/>
                <a:gd name="connsiteY69" fmla="*/ 958180 h 1253851"/>
                <a:gd name="connsiteX70" fmla="*/ 162295 w 165956"/>
                <a:gd name="connsiteY70" fmla="*/ 959401 h 1253851"/>
                <a:gd name="connsiteX71" fmla="*/ 164063 w 165956"/>
                <a:gd name="connsiteY71" fmla="*/ 942889 h 1253851"/>
                <a:gd name="connsiteX72" fmla="*/ 159544 w 165956"/>
                <a:gd name="connsiteY72" fmla="*/ 936820 h 1253851"/>
                <a:gd name="connsiteX73" fmla="*/ 159544 w 165956"/>
                <a:gd name="connsiteY73" fmla="*/ 951468 h 1253851"/>
                <a:gd name="connsiteX74" fmla="*/ 156796 w 165956"/>
                <a:gd name="connsiteY74" fmla="*/ 953910 h 1253851"/>
                <a:gd name="connsiteX75" fmla="*/ 159544 w 165956"/>
                <a:gd name="connsiteY75" fmla="*/ 936820 h 1253851"/>
                <a:gd name="connsiteX76" fmla="*/ 151309 w 165956"/>
                <a:gd name="connsiteY76" fmla="*/ 920342 h 1253851"/>
                <a:gd name="connsiteX77" fmla="*/ 154604 w 165956"/>
                <a:gd name="connsiteY77" fmla="*/ 927666 h 1253851"/>
                <a:gd name="connsiteX78" fmla="*/ 153505 w 165956"/>
                <a:gd name="connsiteY78" fmla="*/ 934990 h 1253851"/>
                <a:gd name="connsiteX79" fmla="*/ 151309 w 165956"/>
                <a:gd name="connsiteY79" fmla="*/ 920342 h 1253851"/>
                <a:gd name="connsiteX80" fmla="*/ 154604 w 165956"/>
                <a:gd name="connsiteY80" fmla="*/ 909356 h 1253851"/>
                <a:gd name="connsiteX81" fmla="*/ 155702 w 165956"/>
                <a:gd name="connsiteY81" fmla="*/ 927666 h 1253851"/>
                <a:gd name="connsiteX82" fmla="*/ 155702 w 165956"/>
                <a:gd name="connsiteY82" fmla="*/ 936211 h 1253851"/>
                <a:gd name="connsiteX83" fmla="*/ 154604 w 165956"/>
                <a:gd name="connsiteY83" fmla="*/ 927666 h 1253851"/>
                <a:gd name="connsiteX84" fmla="*/ 154604 w 165956"/>
                <a:gd name="connsiteY84" fmla="*/ 909356 h 1253851"/>
                <a:gd name="connsiteX85" fmla="*/ 158628 w 165956"/>
                <a:gd name="connsiteY85" fmla="*/ 887381 h 1253851"/>
                <a:gd name="connsiteX86" fmla="*/ 158797 w 165956"/>
                <a:gd name="connsiteY86" fmla="*/ 888128 h 1253851"/>
                <a:gd name="connsiteX87" fmla="*/ 159544 w 165956"/>
                <a:gd name="connsiteY87" fmla="*/ 887381 h 1253851"/>
                <a:gd name="connsiteX88" fmla="*/ 159544 w 165956"/>
                <a:gd name="connsiteY88" fmla="*/ 890129 h 1253851"/>
                <a:gd name="connsiteX89" fmla="*/ 159249 w 165956"/>
                <a:gd name="connsiteY89" fmla="*/ 890129 h 1253851"/>
                <a:gd name="connsiteX90" fmla="*/ 160459 w 165956"/>
                <a:gd name="connsiteY90" fmla="*/ 895476 h 1253851"/>
                <a:gd name="connsiteX91" fmla="*/ 156796 w 165956"/>
                <a:gd name="connsiteY91" fmla="*/ 908197 h 1253851"/>
                <a:gd name="connsiteX92" fmla="*/ 156796 w 165956"/>
                <a:gd name="connsiteY92" fmla="*/ 905884 h 1253851"/>
                <a:gd name="connsiteX93" fmla="*/ 158356 w 165956"/>
                <a:gd name="connsiteY93" fmla="*/ 890129 h 1253851"/>
                <a:gd name="connsiteX94" fmla="*/ 156796 w 165956"/>
                <a:gd name="connsiteY94" fmla="*/ 890129 h 1253851"/>
                <a:gd name="connsiteX95" fmla="*/ 158527 w 165956"/>
                <a:gd name="connsiteY95" fmla="*/ 888398 h 1253851"/>
                <a:gd name="connsiteX96" fmla="*/ 156796 w 165956"/>
                <a:gd name="connsiteY96" fmla="*/ 876398 h 1253851"/>
                <a:gd name="connsiteX97" fmla="*/ 159544 w 165956"/>
                <a:gd name="connsiteY97" fmla="*/ 886011 h 1253851"/>
                <a:gd name="connsiteX98" fmla="*/ 156796 w 165956"/>
                <a:gd name="connsiteY98" fmla="*/ 884638 h 1253851"/>
                <a:gd name="connsiteX99" fmla="*/ 156796 w 165956"/>
                <a:gd name="connsiteY99" fmla="*/ 859921 h 1253851"/>
                <a:gd name="connsiteX100" fmla="*/ 159544 w 165956"/>
                <a:gd name="connsiteY100" fmla="*/ 864314 h 1253851"/>
                <a:gd name="connsiteX101" fmla="*/ 156796 w 165956"/>
                <a:gd name="connsiteY101" fmla="*/ 864314 h 1253851"/>
                <a:gd name="connsiteX102" fmla="*/ 147187 w 165956"/>
                <a:gd name="connsiteY102" fmla="*/ 857986 h 1253851"/>
                <a:gd name="connsiteX103" fmla="*/ 151307 w 165956"/>
                <a:gd name="connsiteY103" fmla="*/ 869863 h 1253851"/>
                <a:gd name="connsiteX104" fmla="*/ 149934 w 165956"/>
                <a:gd name="connsiteY104" fmla="*/ 885303 h 1253851"/>
                <a:gd name="connsiteX105" fmla="*/ 154054 w 165956"/>
                <a:gd name="connsiteY105" fmla="*/ 873426 h 1253851"/>
                <a:gd name="connsiteX106" fmla="*/ 155427 w 165956"/>
                <a:gd name="connsiteY106" fmla="*/ 882927 h 1253851"/>
                <a:gd name="connsiteX107" fmla="*/ 148560 w 165956"/>
                <a:gd name="connsiteY107" fmla="*/ 887678 h 1253851"/>
                <a:gd name="connsiteX108" fmla="*/ 145814 w 165956"/>
                <a:gd name="connsiteY108" fmla="*/ 867488 h 1253851"/>
                <a:gd name="connsiteX109" fmla="*/ 148560 w 165956"/>
                <a:gd name="connsiteY109" fmla="*/ 867488 h 1253851"/>
                <a:gd name="connsiteX110" fmla="*/ 151309 w 165956"/>
                <a:gd name="connsiteY110" fmla="*/ 848935 h 1253851"/>
                <a:gd name="connsiteX111" fmla="*/ 151309 w 165956"/>
                <a:gd name="connsiteY111" fmla="*/ 856782 h 1253851"/>
                <a:gd name="connsiteX112" fmla="*/ 151309 w 165956"/>
                <a:gd name="connsiteY112" fmla="*/ 848935 h 1253851"/>
                <a:gd name="connsiteX113" fmla="*/ 151309 w 165956"/>
                <a:gd name="connsiteY113" fmla="*/ 832450 h 1253851"/>
                <a:gd name="connsiteX114" fmla="*/ 154054 w 165956"/>
                <a:gd name="connsiteY114" fmla="*/ 835198 h 1253851"/>
                <a:gd name="connsiteX115" fmla="*/ 152153 w 165956"/>
                <a:gd name="connsiteY115" fmla="*/ 836466 h 1253851"/>
                <a:gd name="connsiteX116" fmla="*/ 153368 w 165956"/>
                <a:gd name="connsiteY116" fmla="*/ 842240 h 1253851"/>
                <a:gd name="connsiteX117" fmla="*/ 151309 w 165956"/>
                <a:gd name="connsiteY117" fmla="*/ 844815 h 1253851"/>
                <a:gd name="connsiteX118" fmla="*/ 151309 w 165956"/>
                <a:gd name="connsiteY118" fmla="*/ 837029 h 1253851"/>
                <a:gd name="connsiteX119" fmla="*/ 151309 w 165956"/>
                <a:gd name="connsiteY119" fmla="*/ 832454 h 1253851"/>
                <a:gd name="connsiteX120" fmla="*/ 159544 w 165956"/>
                <a:gd name="connsiteY120" fmla="*/ 815976 h 1253851"/>
                <a:gd name="connsiteX121" fmla="*/ 159544 w 165956"/>
                <a:gd name="connsiteY121" fmla="*/ 825742 h 1253851"/>
                <a:gd name="connsiteX122" fmla="*/ 156796 w 165956"/>
                <a:gd name="connsiteY122" fmla="*/ 823300 h 1253851"/>
                <a:gd name="connsiteX123" fmla="*/ 159544 w 165956"/>
                <a:gd name="connsiteY123" fmla="*/ 815976 h 1253851"/>
                <a:gd name="connsiteX124" fmla="*/ 152307 w 165956"/>
                <a:gd name="connsiteY124" fmla="*/ 802660 h 1253851"/>
                <a:gd name="connsiteX125" fmla="*/ 152307 w 165956"/>
                <a:gd name="connsiteY125" fmla="*/ 813860 h 1253851"/>
                <a:gd name="connsiteX126" fmla="*/ 151058 w 165956"/>
                <a:gd name="connsiteY126" fmla="*/ 815104 h 1253851"/>
                <a:gd name="connsiteX127" fmla="*/ 152307 w 165956"/>
                <a:gd name="connsiteY127" fmla="*/ 802660 h 1253851"/>
                <a:gd name="connsiteX128" fmla="*/ 145810 w 165956"/>
                <a:gd name="connsiteY128" fmla="*/ 706115 h 1253851"/>
                <a:gd name="connsiteX129" fmla="*/ 149473 w 165956"/>
                <a:gd name="connsiteY129" fmla="*/ 706115 h 1253851"/>
                <a:gd name="connsiteX130" fmla="*/ 147642 w 165956"/>
                <a:gd name="connsiteY130" fmla="*/ 710508 h 1253851"/>
                <a:gd name="connsiteX131" fmla="*/ 147527 w 165956"/>
                <a:gd name="connsiteY131" fmla="*/ 671575 h 1253851"/>
                <a:gd name="connsiteX132" fmla="*/ 148558 w 165956"/>
                <a:gd name="connsiteY132" fmla="*/ 675306 h 1253851"/>
                <a:gd name="connsiteX133" fmla="*/ 148558 w 165956"/>
                <a:gd name="connsiteY133" fmla="*/ 677694 h 1253851"/>
                <a:gd name="connsiteX134" fmla="*/ 147527 w 165956"/>
                <a:gd name="connsiteY134" fmla="*/ 671575 h 1253851"/>
                <a:gd name="connsiteX135" fmla="*/ 143568 w 165956"/>
                <a:gd name="connsiteY135" fmla="*/ 643373 h 1253851"/>
                <a:gd name="connsiteX136" fmla="*/ 146065 w 165956"/>
                <a:gd name="connsiteY136" fmla="*/ 648350 h 1253851"/>
                <a:gd name="connsiteX137" fmla="*/ 146065 w 165956"/>
                <a:gd name="connsiteY137" fmla="*/ 667017 h 1253851"/>
                <a:gd name="connsiteX138" fmla="*/ 143568 w 165956"/>
                <a:gd name="connsiteY138" fmla="*/ 643373 h 1253851"/>
                <a:gd name="connsiteX139" fmla="*/ 160459 w 165956"/>
                <a:gd name="connsiteY139" fmla="*/ 640195 h 1253851"/>
                <a:gd name="connsiteX140" fmla="*/ 160459 w 165956"/>
                <a:gd name="connsiteY140" fmla="*/ 655405 h 1253851"/>
                <a:gd name="connsiteX141" fmla="*/ 160459 w 165956"/>
                <a:gd name="connsiteY141" fmla="*/ 640195 h 1253851"/>
                <a:gd name="connsiteX142" fmla="*/ 141696 w 165956"/>
                <a:gd name="connsiteY142" fmla="*/ 352532 h 1253851"/>
                <a:gd name="connsiteX143" fmla="*/ 144441 w 165956"/>
                <a:gd name="connsiteY143" fmla="*/ 360626 h 1253851"/>
                <a:gd name="connsiteX144" fmla="*/ 141696 w 165956"/>
                <a:gd name="connsiteY144" fmla="*/ 367565 h 1253851"/>
                <a:gd name="connsiteX145" fmla="*/ 141696 w 165956"/>
                <a:gd name="connsiteY145" fmla="*/ 352532 h 1253851"/>
                <a:gd name="connsiteX146" fmla="*/ 23137 w 165956"/>
                <a:gd name="connsiteY146" fmla="*/ 255682 h 1253851"/>
                <a:gd name="connsiteX147" fmla="*/ 23137 w 165956"/>
                <a:gd name="connsiteY147" fmla="*/ 269413 h 1253851"/>
                <a:gd name="connsiteX148" fmla="*/ 23137 w 165956"/>
                <a:gd name="connsiteY148" fmla="*/ 255682 h 1253851"/>
                <a:gd name="connsiteX149" fmla="*/ 145810 w 165956"/>
                <a:gd name="connsiteY149" fmla="*/ 250187 h 1253851"/>
                <a:gd name="connsiteX150" fmla="*/ 148558 w 165956"/>
                <a:gd name="connsiteY150" fmla="*/ 250187 h 1253851"/>
                <a:gd name="connsiteX151" fmla="*/ 148558 w 165956"/>
                <a:gd name="connsiteY151" fmla="*/ 252934 h 1253851"/>
                <a:gd name="connsiteX152" fmla="*/ 145810 w 165956"/>
                <a:gd name="connsiteY152" fmla="*/ 250187 h 1253851"/>
                <a:gd name="connsiteX153" fmla="*/ 140323 w 165956"/>
                <a:gd name="connsiteY153" fmla="*/ 233710 h 1253851"/>
                <a:gd name="connsiteX154" fmla="*/ 144716 w 165956"/>
                <a:gd name="connsiteY154" fmla="*/ 243849 h 1253851"/>
                <a:gd name="connsiteX155" fmla="*/ 142519 w 165956"/>
                <a:gd name="connsiteY155" fmla="*/ 248919 h 1253851"/>
                <a:gd name="connsiteX156" fmla="*/ 140323 w 165956"/>
                <a:gd name="connsiteY156" fmla="*/ 233710 h 1253851"/>
                <a:gd name="connsiteX157" fmla="*/ 17478 w 165956"/>
                <a:gd name="connsiteY157" fmla="*/ 190398 h 1253851"/>
                <a:gd name="connsiteX158" fmla="*/ 17478 w 165956"/>
                <a:gd name="connsiteY158" fmla="*/ 194131 h 1253851"/>
                <a:gd name="connsiteX159" fmla="*/ 17264 w 165956"/>
                <a:gd name="connsiteY159" fmla="*/ 191678 h 1253851"/>
                <a:gd name="connsiteX160" fmla="*/ 23137 w 165956"/>
                <a:gd name="connsiteY160" fmla="*/ 167797 h 1253851"/>
                <a:gd name="connsiteX161" fmla="*/ 23137 w 165956"/>
                <a:gd name="connsiteY161" fmla="*/ 170542 h 1253851"/>
                <a:gd name="connsiteX162" fmla="*/ 19476 w 165956"/>
                <a:gd name="connsiteY162" fmla="*/ 171915 h 1253851"/>
                <a:gd name="connsiteX163" fmla="*/ 143568 w 165956"/>
                <a:gd name="connsiteY163" fmla="*/ 165509 h 1253851"/>
                <a:gd name="connsiteX164" fmla="*/ 143631 w 165956"/>
                <a:gd name="connsiteY164" fmla="*/ 167053 h 1253851"/>
                <a:gd name="connsiteX165" fmla="*/ 143568 w 165956"/>
                <a:gd name="connsiteY165" fmla="*/ 167998 h 1253851"/>
                <a:gd name="connsiteX166" fmla="*/ 143568 w 165956"/>
                <a:gd name="connsiteY166" fmla="*/ 72177 h 1253851"/>
                <a:gd name="connsiteX167" fmla="*/ 143568 w 165956"/>
                <a:gd name="connsiteY167" fmla="*/ 99554 h 1253851"/>
                <a:gd name="connsiteX168" fmla="*/ 142319 w 165956"/>
                <a:gd name="connsiteY168" fmla="*/ 75910 h 1253851"/>
                <a:gd name="connsiteX169" fmla="*/ 143568 w 165956"/>
                <a:gd name="connsiteY169" fmla="*/ 72177 h 1253851"/>
                <a:gd name="connsiteX170" fmla="*/ 19476 w 165956"/>
                <a:gd name="connsiteY170" fmla="*/ 52441 h 1253851"/>
                <a:gd name="connsiteX171" fmla="*/ 22222 w 165956"/>
                <a:gd name="connsiteY171" fmla="*/ 54010 h 1253851"/>
                <a:gd name="connsiteX172" fmla="*/ 19476 w 165956"/>
                <a:gd name="connsiteY172" fmla="*/ 61857 h 1253851"/>
                <a:gd name="connsiteX173" fmla="*/ 19476 w 165956"/>
                <a:gd name="connsiteY173" fmla="*/ 52441 h 1253851"/>
                <a:gd name="connsiteX174" fmla="*/ 157300 w 165956"/>
                <a:gd name="connsiteY174" fmla="*/ 47288 h 1253851"/>
                <a:gd name="connsiteX175" fmla="*/ 158549 w 165956"/>
                <a:gd name="connsiteY175" fmla="*/ 52266 h 1253851"/>
                <a:gd name="connsiteX176" fmla="*/ 157300 w 165956"/>
                <a:gd name="connsiteY176" fmla="*/ 48033 h 1253851"/>
                <a:gd name="connsiteX177" fmla="*/ 154804 w 165956"/>
                <a:gd name="connsiteY177" fmla="*/ 0 h 1253851"/>
                <a:gd name="connsiteX178" fmla="*/ 153555 w 165956"/>
                <a:gd name="connsiteY178" fmla="*/ 13688 h 1253851"/>
                <a:gd name="connsiteX179" fmla="*/ 152307 w 165956"/>
                <a:gd name="connsiteY179" fmla="*/ 9955 h 1253851"/>
                <a:gd name="connsiteX180" fmla="*/ 152307 w 165956"/>
                <a:gd name="connsiteY180" fmla="*/ 22906 h 1253851"/>
                <a:gd name="connsiteX181" fmla="*/ 154054 w 165956"/>
                <a:gd name="connsiteY181" fmla="*/ 28899 h 1253851"/>
                <a:gd name="connsiteX182" fmla="*/ 152307 w 165956"/>
                <a:gd name="connsiteY182" fmla="*/ 24904 h 1253851"/>
                <a:gd name="connsiteX183" fmla="*/ 152307 w 165956"/>
                <a:gd name="connsiteY183" fmla="*/ 31110 h 1253851"/>
                <a:gd name="connsiteX184" fmla="*/ 157300 w 165956"/>
                <a:gd name="connsiteY184" fmla="*/ 48033 h 1253851"/>
                <a:gd name="connsiteX185" fmla="*/ 157300 w 165956"/>
                <a:gd name="connsiteY185" fmla="*/ 53510 h 1253851"/>
                <a:gd name="connsiteX186" fmla="*/ 154804 w 165956"/>
                <a:gd name="connsiteY186" fmla="*/ 52266 h 1253851"/>
                <a:gd name="connsiteX187" fmla="*/ 157300 w 165956"/>
                <a:gd name="connsiteY187" fmla="*/ 89599 h 1253851"/>
                <a:gd name="connsiteX188" fmla="*/ 154804 w 165956"/>
                <a:gd name="connsiteY188" fmla="*/ 90843 h 1253851"/>
                <a:gd name="connsiteX189" fmla="*/ 154804 w 165956"/>
                <a:gd name="connsiteY189" fmla="*/ 107021 h 1253851"/>
                <a:gd name="connsiteX190" fmla="*/ 152307 w 165956"/>
                <a:gd name="connsiteY190" fmla="*/ 205331 h 1253851"/>
                <a:gd name="connsiteX191" fmla="*/ 153555 w 165956"/>
                <a:gd name="connsiteY191" fmla="*/ 223998 h 1253851"/>
                <a:gd name="connsiteX192" fmla="*/ 152307 w 165956"/>
                <a:gd name="connsiteY192" fmla="*/ 222753 h 1253851"/>
                <a:gd name="connsiteX193" fmla="*/ 154804 w 165956"/>
                <a:gd name="connsiteY193" fmla="*/ 255109 h 1253851"/>
                <a:gd name="connsiteX194" fmla="*/ 152307 w 165956"/>
                <a:gd name="connsiteY194" fmla="*/ 257598 h 1253851"/>
                <a:gd name="connsiteX195" fmla="*/ 154804 w 165956"/>
                <a:gd name="connsiteY195" fmla="*/ 271287 h 1253851"/>
                <a:gd name="connsiteX196" fmla="*/ 152307 w 165956"/>
                <a:gd name="connsiteY196" fmla="*/ 273776 h 1253851"/>
                <a:gd name="connsiteX197" fmla="*/ 152307 w 165956"/>
                <a:gd name="connsiteY197" fmla="*/ 289953 h 1253851"/>
                <a:gd name="connsiteX198" fmla="*/ 156052 w 165956"/>
                <a:gd name="connsiteY198" fmla="*/ 321064 h 1253851"/>
                <a:gd name="connsiteX199" fmla="*/ 154804 w 165956"/>
                <a:gd name="connsiteY199" fmla="*/ 340975 h 1253851"/>
                <a:gd name="connsiteX200" fmla="*/ 154804 w 165956"/>
                <a:gd name="connsiteY200" fmla="*/ 348442 h 1253851"/>
                <a:gd name="connsiteX201" fmla="*/ 157300 w 165956"/>
                <a:gd name="connsiteY201" fmla="*/ 349686 h 1253851"/>
                <a:gd name="connsiteX202" fmla="*/ 154804 w 165956"/>
                <a:gd name="connsiteY202" fmla="*/ 352175 h 1253851"/>
                <a:gd name="connsiteX203" fmla="*/ 156052 w 165956"/>
                <a:gd name="connsiteY203" fmla="*/ 367108 h 1253851"/>
                <a:gd name="connsiteX204" fmla="*/ 156796 w 165956"/>
                <a:gd name="connsiteY204" fmla="*/ 364141 h 1253851"/>
                <a:gd name="connsiteX205" fmla="*/ 156796 w 165956"/>
                <a:gd name="connsiteY205" fmla="*/ 351602 h 1253851"/>
                <a:gd name="connsiteX206" fmla="*/ 158628 w 165956"/>
                <a:gd name="connsiteY206" fmla="*/ 350334 h 1253851"/>
                <a:gd name="connsiteX207" fmla="*/ 156834 w 165956"/>
                <a:gd name="connsiteY207" fmla="*/ 363988 h 1253851"/>
                <a:gd name="connsiteX208" fmla="*/ 157300 w 165956"/>
                <a:gd name="connsiteY208" fmla="*/ 362130 h 1253851"/>
                <a:gd name="connsiteX209" fmla="*/ 156052 w 165956"/>
                <a:gd name="connsiteY209" fmla="*/ 368353 h 1253851"/>
                <a:gd name="connsiteX210" fmla="*/ 156052 w 165956"/>
                <a:gd name="connsiteY210" fmla="*/ 369597 h 1253851"/>
                <a:gd name="connsiteX211" fmla="*/ 156052 w 165956"/>
                <a:gd name="connsiteY211" fmla="*/ 380797 h 1253851"/>
                <a:gd name="connsiteX212" fmla="*/ 156052 w 165956"/>
                <a:gd name="connsiteY212" fmla="*/ 411441 h 1253851"/>
                <a:gd name="connsiteX213" fmla="*/ 156052 w 165956"/>
                <a:gd name="connsiteY213" fmla="*/ 434308 h 1253851"/>
                <a:gd name="connsiteX214" fmla="*/ 154804 w 165956"/>
                <a:gd name="connsiteY214" fmla="*/ 480352 h 1253851"/>
                <a:gd name="connsiteX215" fmla="*/ 157300 w 165956"/>
                <a:gd name="connsiteY215" fmla="*/ 479107 h 1253851"/>
                <a:gd name="connsiteX216" fmla="*/ 157300 w 165956"/>
                <a:gd name="connsiteY216" fmla="*/ 512707 h 1253851"/>
                <a:gd name="connsiteX217" fmla="*/ 158549 w 165956"/>
                <a:gd name="connsiteY217" fmla="*/ 512707 h 1253851"/>
                <a:gd name="connsiteX218" fmla="*/ 157300 w 165956"/>
                <a:gd name="connsiteY218" fmla="*/ 569951 h 1253851"/>
                <a:gd name="connsiteX219" fmla="*/ 157300 w 165956"/>
                <a:gd name="connsiteY219" fmla="*/ 599817 h 1253851"/>
                <a:gd name="connsiteX220" fmla="*/ 157300 w 165956"/>
                <a:gd name="connsiteY220" fmla="*/ 601062 h 1253851"/>
                <a:gd name="connsiteX221" fmla="*/ 157300 w 165956"/>
                <a:gd name="connsiteY221" fmla="*/ 625950 h 1253851"/>
                <a:gd name="connsiteX222" fmla="*/ 157300 w 165956"/>
                <a:gd name="connsiteY222" fmla="*/ 689417 h 1253851"/>
                <a:gd name="connsiteX223" fmla="*/ 157300 w 165956"/>
                <a:gd name="connsiteY223" fmla="*/ 708083 h 1253851"/>
                <a:gd name="connsiteX224" fmla="*/ 157300 w 165956"/>
                <a:gd name="connsiteY224" fmla="*/ 719283 h 1253851"/>
                <a:gd name="connsiteX225" fmla="*/ 157300 w 165956"/>
                <a:gd name="connsiteY225" fmla="*/ 732972 h 1253851"/>
                <a:gd name="connsiteX226" fmla="*/ 157300 w 165956"/>
                <a:gd name="connsiteY226" fmla="*/ 742927 h 1253851"/>
                <a:gd name="connsiteX227" fmla="*/ 157300 w 165956"/>
                <a:gd name="connsiteY227" fmla="*/ 749149 h 1253851"/>
                <a:gd name="connsiteX228" fmla="*/ 156052 w 165956"/>
                <a:gd name="connsiteY228" fmla="*/ 740438 h 1253851"/>
                <a:gd name="connsiteX229" fmla="*/ 156052 w 165956"/>
                <a:gd name="connsiteY229" fmla="*/ 747905 h 1253851"/>
                <a:gd name="connsiteX230" fmla="*/ 157300 w 165956"/>
                <a:gd name="connsiteY230" fmla="*/ 749149 h 1253851"/>
                <a:gd name="connsiteX231" fmla="*/ 157300 w 165956"/>
                <a:gd name="connsiteY231" fmla="*/ 756616 h 1253851"/>
                <a:gd name="connsiteX232" fmla="*/ 153555 w 165956"/>
                <a:gd name="connsiteY232" fmla="*/ 757860 h 1253851"/>
                <a:gd name="connsiteX233" fmla="*/ 154804 w 165956"/>
                <a:gd name="connsiteY233" fmla="*/ 765327 h 1253851"/>
                <a:gd name="connsiteX234" fmla="*/ 153555 w 165956"/>
                <a:gd name="connsiteY234" fmla="*/ 766572 h 1253851"/>
                <a:gd name="connsiteX235" fmla="*/ 156052 w 165956"/>
                <a:gd name="connsiteY235" fmla="*/ 792705 h 1253851"/>
                <a:gd name="connsiteX236" fmla="*/ 156796 w 165956"/>
                <a:gd name="connsiteY236" fmla="*/ 789737 h 1253851"/>
                <a:gd name="connsiteX237" fmla="*/ 156796 w 165956"/>
                <a:gd name="connsiteY237" fmla="*/ 788506 h 1253851"/>
                <a:gd name="connsiteX238" fmla="*/ 156967 w 165956"/>
                <a:gd name="connsiteY238" fmla="*/ 789054 h 1253851"/>
                <a:gd name="connsiteX239" fmla="*/ 157300 w 165956"/>
                <a:gd name="connsiteY239" fmla="*/ 787727 h 1253851"/>
                <a:gd name="connsiteX240" fmla="*/ 157300 w 165956"/>
                <a:gd name="connsiteY240" fmla="*/ 790119 h 1253851"/>
                <a:gd name="connsiteX241" fmla="*/ 157827 w 165956"/>
                <a:gd name="connsiteY241" fmla="*/ 791803 h 1253851"/>
                <a:gd name="connsiteX242" fmla="*/ 157619 w 165956"/>
                <a:gd name="connsiteY242" fmla="*/ 791803 h 1253851"/>
                <a:gd name="connsiteX243" fmla="*/ 158549 w 165956"/>
                <a:gd name="connsiteY243" fmla="*/ 796438 h 1253851"/>
                <a:gd name="connsiteX244" fmla="*/ 154804 w 165956"/>
                <a:gd name="connsiteY244" fmla="*/ 822571 h 1253851"/>
                <a:gd name="connsiteX245" fmla="*/ 158549 w 165956"/>
                <a:gd name="connsiteY245" fmla="*/ 842482 h 1253851"/>
                <a:gd name="connsiteX246" fmla="*/ 156052 w 165956"/>
                <a:gd name="connsiteY246" fmla="*/ 853682 h 1253851"/>
                <a:gd name="connsiteX247" fmla="*/ 153810 w 165956"/>
                <a:gd name="connsiteY247" fmla="*/ 823517 h 1253851"/>
                <a:gd name="connsiteX248" fmla="*/ 152954 w 165956"/>
                <a:gd name="connsiteY248" fmla="*/ 824279 h 1253851"/>
                <a:gd name="connsiteX249" fmla="*/ 152307 w 165956"/>
                <a:gd name="connsiteY249" fmla="*/ 828793 h 1253851"/>
                <a:gd name="connsiteX250" fmla="*/ 152307 w 165956"/>
                <a:gd name="connsiteY250" fmla="*/ 824854 h 1253851"/>
                <a:gd name="connsiteX251" fmla="*/ 151309 w 165956"/>
                <a:gd name="connsiteY251" fmla="*/ 825742 h 1253851"/>
                <a:gd name="connsiteX252" fmla="*/ 152307 w 165956"/>
                <a:gd name="connsiteY252" fmla="*/ 822191 h 1253851"/>
                <a:gd name="connsiteX253" fmla="*/ 152307 w 165956"/>
                <a:gd name="connsiteY253" fmla="*/ 813860 h 1253851"/>
                <a:gd name="connsiteX254" fmla="*/ 153555 w 165956"/>
                <a:gd name="connsiteY254" fmla="*/ 812616 h 1253851"/>
                <a:gd name="connsiteX255" fmla="*/ 153334 w 165956"/>
                <a:gd name="connsiteY255" fmla="*/ 806441 h 1253851"/>
                <a:gd name="connsiteX256" fmla="*/ 153025 w 165956"/>
                <a:gd name="connsiteY256" fmla="*/ 805382 h 1253851"/>
                <a:gd name="connsiteX257" fmla="*/ 153249 w 165956"/>
                <a:gd name="connsiteY257" fmla="*/ 804096 h 1253851"/>
                <a:gd name="connsiteX258" fmla="*/ 153208 w 165956"/>
                <a:gd name="connsiteY258" fmla="*/ 802941 h 1253851"/>
                <a:gd name="connsiteX259" fmla="*/ 151309 w 165956"/>
                <a:gd name="connsiteY259" fmla="*/ 801187 h 1253851"/>
                <a:gd name="connsiteX260" fmla="*/ 151309 w 165956"/>
                <a:gd name="connsiteY260" fmla="*/ 789777 h 1253851"/>
                <a:gd name="connsiteX261" fmla="*/ 153055 w 165956"/>
                <a:gd name="connsiteY261" fmla="*/ 798645 h 1253851"/>
                <a:gd name="connsiteX262" fmla="*/ 152307 w 165956"/>
                <a:gd name="connsiteY262" fmla="*/ 777771 h 1253851"/>
                <a:gd name="connsiteX263" fmla="*/ 149810 w 165956"/>
                <a:gd name="connsiteY263" fmla="*/ 772794 h 1253851"/>
                <a:gd name="connsiteX264" fmla="*/ 149810 w 165956"/>
                <a:gd name="connsiteY264" fmla="*/ 781505 h 1253851"/>
                <a:gd name="connsiteX265" fmla="*/ 147313 w 165956"/>
                <a:gd name="connsiteY265" fmla="*/ 772794 h 1253851"/>
                <a:gd name="connsiteX266" fmla="*/ 149810 w 165956"/>
                <a:gd name="connsiteY266" fmla="*/ 700617 h 1253851"/>
                <a:gd name="connsiteX267" fmla="*/ 149810 w 165956"/>
                <a:gd name="connsiteY267" fmla="*/ 718039 h 1253851"/>
                <a:gd name="connsiteX268" fmla="*/ 151058 w 165956"/>
                <a:gd name="connsiteY268" fmla="*/ 706839 h 1253851"/>
                <a:gd name="connsiteX269" fmla="*/ 149810 w 165956"/>
                <a:gd name="connsiteY269" fmla="*/ 735461 h 1253851"/>
                <a:gd name="connsiteX270" fmla="*/ 154804 w 165956"/>
                <a:gd name="connsiteY270" fmla="*/ 732972 h 1253851"/>
                <a:gd name="connsiteX271" fmla="*/ 151058 w 165956"/>
                <a:gd name="connsiteY271" fmla="*/ 683194 h 1253851"/>
                <a:gd name="connsiteX272" fmla="*/ 152307 w 165956"/>
                <a:gd name="connsiteY272" fmla="*/ 673239 h 1253851"/>
                <a:gd name="connsiteX273" fmla="*/ 151929 w 165956"/>
                <a:gd name="connsiteY273" fmla="*/ 671205 h 1253851"/>
                <a:gd name="connsiteX274" fmla="*/ 151309 w 165956"/>
                <a:gd name="connsiteY274" fmla="*/ 669773 h 1253851"/>
                <a:gd name="connsiteX275" fmla="*/ 151309 w 165956"/>
                <a:gd name="connsiteY275" fmla="*/ 667867 h 1253851"/>
                <a:gd name="connsiteX276" fmla="*/ 146065 w 165956"/>
                <a:gd name="connsiteY276" fmla="*/ 639639 h 1253851"/>
                <a:gd name="connsiteX277" fmla="*/ 146065 w 165956"/>
                <a:gd name="connsiteY277" fmla="*/ 648350 h 1253851"/>
                <a:gd name="connsiteX278" fmla="*/ 144816 w 165956"/>
                <a:gd name="connsiteY278" fmla="*/ 635906 h 1253851"/>
                <a:gd name="connsiteX279" fmla="*/ 147313 w 165956"/>
                <a:gd name="connsiteY279" fmla="*/ 629684 h 1253851"/>
                <a:gd name="connsiteX280" fmla="*/ 149810 w 165956"/>
                <a:gd name="connsiteY280" fmla="*/ 579906 h 1253851"/>
                <a:gd name="connsiteX281" fmla="*/ 151058 w 165956"/>
                <a:gd name="connsiteY281" fmla="*/ 577418 h 1253851"/>
                <a:gd name="connsiteX282" fmla="*/ 144816 w 165956"/>
                <a:gd name="connsiteY282" fmla="*/ 556262 h 1253851"/>
                <a:gd name="connsiteX283" fmla="*/ 144816 w 165956"/>
                <a:gd name="connsiteY283" fmla="*/ 535107 h 1253851"/>
                <a:gd name="connsiteX284" fmla="*/ 143568 w 165956"/>
                <a:gd name="connsiteY284" fmla="*/ 530129 h 1253851"/>
                <a:gd name="connsiteX285" fmla="*/ 144816 w 165956"/>
                <a:gd name="connsiteY285" fmla="*/ 521418 h 1253851"/>
                <a:gd name="connsiteX286" fmla="*/ 143568 w 165956"/>
                <a:gd name="connsiteY286" fmla="*/ 515196 h 1253851"/>
                <a:gd name="connsiteX287" fmla="*/ 145810 w 165956"/>
                <a:gd name="connsiteY287" fmla="*/ 516984 h 1253851"/>
                <a:gd name="connsiteX288" fmla="*/ 149810 w 165956"/>
                <a:gd name="connsiteY288" fmla="*/ 520174 h 1253851"/>
                <a:gd name="connsiteX289" fmla="*/ 151309 w 165956"/>
                <a:gd name="connsiteY289" fmla="*/ 502991 h 1253851"/>
                <a:gd name="connsiteX290" fmla="*/ 151309 w 165956"/>
                <a:gd name="connsiteY290" fmla="*/ 502868 h 1253851"/>
                <a:gd name="connsiteX291" fmla="*/ 151319 w 165956"/>
                <a:gd name="connsiteY291" fmla="*/ 502879 h 1253851"/>
                <a:gd name="connsiteX292" fmla="*/ 152307 w 165956"/>
                <a:gd name="connsiteY292" fmla="*/ 491552 h 1253851"/>
                <a:gd name="connsiteX293" fmla="*/ 141071 w 165956"/>
                <a:gd name="connsiteY293" fmla="*/ 495285 h 1253851"/>
                <a:gd name="connsiteX294" fmla="*/ 143568 w 165956"/>
                <a:gd name="connsiteY294" fmla="*/ 481596 h 1253851"/>
                <a:gd name="connsiteX295" fmla="*/ 142319 w 165956"/>
                <a:gd name="connsiteY295" fmla="*/ 451730 h 1253851"/>
                <a:gd name="connsiteX296" fmla="*/ 143568 w 165956"/>
                <a:gd name="connsiteY296" fmla="*/ 459196 h 1253851"/>
                <a:gd name="connsiteX297" fmla="*/ 142319 w 165956"/>
                <a:gd name="connsiteY297" fmla="*/ 439285 h 1253851"/>
                <a:gd name="connsiteX298" fmla="*/ 146065 w 165956"/>
                <a:gd name="connsiteY298" fmla="*/ 443019 h 1253851"/>
                <a:gd name="connsiteX299" fmla="*/ 141071 w 165956"/>
                <a:gd name="connsiteY299" fmla="*/ 406930 h 1253851"/>
                <a:gd name="connsiteX300" fmla="*/ 143568 w 165956"/>
                <a:gd name="connsiteY300" fmla="*/ 436796 h 1253851"/>
                <a:gd name="connsiteX301" fmla="*/ 138574 w 165956"/>
                <a:gd name="connsiteY301" fmla="*/ 416886 h 1253851"/>
                <a:gd name="connsiteX302" fmla="*/ 139822 w 165956"/>
                <a:gd name="connsiteY302" fmla="*/ 389508 h 1253851"/>
                <a:gd name="connsiteX303" fmla="*/ 141071 w 165956"/>
                <a:gd name="connsiteY303" fmla="*/ 399463 h 1253851"/>
                <a:gd name="connsiteX304" fmla="*/ 143568 w 165956"/>
                <a:gd name="connsiteY304" fmla="*/ 385775 h 1253851"/>
                <a:gd name="connsiteX305" fmla="*/ 153555 w 165956"/>
                <a:gd name="connsiteY305" fmla="*/ 431819 h 1253851"/>
                <a:gd name="connsiteX306" fmla="*/ 152307 w 165956"/>
                <a:gd name="connsiteY306" fmla="*/ 416886 h 1253851"/>
                <a:gd name="connsiteX307" fmla="*/ 153555 w 165956"/>
                <a:gd name="connsiteY307" fmla="*/ 414397 h 1253851"/>
                <a:gd name="connsiteX308" fmla="*/ 143568 w 165956"/>
                <a:gd name="connsiteY308" fmla="*/ 374575 h 1253851"/>
                <a:gd name="connsiteX309" fmla="*/ 148561 w 165956"/>
                <a:gd name="connsiteY309" fmla="*/ 369597 h 1253851"/>
                <a:gd name="connsiteX310" fmla="*/ 143568 w 165956"/>
                <a:gd name="connsiteY310" fmla="*/ 328531 h 1253851"/>
                <a:gd name="connsiteX311" fmla="*/ 142319 w 165956"/>
                <a:gd name="connsiteY311" fmla="*/ 335997 h 1253851"/>
                <a:gd name="connsiteX312" fmla="*/ 142319 w 165956"/>
                <a:gd name="connsiteY312" fmla="*/ 316086 h 1253851"/>
                <a:gd name="connsiteX313" fmla="*/ 146065 w 165956"/>
                <a:gd name="connsiteY313" fmla="*/ 313598 h 1253851"/>
                <a:gd name="connsiteX314" fmla="*/ 143568 w 165956"/>
                <a:gd name="connsiteY314" fmla="*/ 294931 h 1253851"/>
                <a:gd name="connsiteX315" fmla="*/ 146065 w 165956"/>
                <a:gd name="connsiteY315" fmla="*/ 296175 h 1253851"/>
                <a:gd name="connsiteX316" fmla="*/ 143568 w 165956"/>
                <a:gd name="connsiteY316" fmla="*/ 288709 h 1253851"/>
                <a:gd name="connsiteX317" fmla="*/ 146065 w 165956"/>
                <a:gd name="connsiteY317" fmla="*/ 266309 h 1253851"/>
                <a:gd name="connsiteX318" fmla="*/ 143568 w 165956"/>
                <a:gd name="connsiteY318" fmla="*/ 270042 h 1253851"/>
                <a:gd name="connsiteX319" fmla="*/ 143568 w 165956"/>
                <a:gd name="connsiteY319" fmla="*/ 250131 h 1253851"/>
                <a:gd name="connsiteX320" fmla="*/ 152307 w 165956"/>
                <a:gd name="connsiteY320" fmla="*/ 256354 h 1253851"/>
                <a:gd name="connsiteX321" fmla="*/ 143568 w 165956"/>
                <a:gd name="connsiteY321" fmla="*/ 222753 h 1253851"/>
                <a:gd name="connsiteX322" fmla="*/ 146065 w 165956"/>
                <a:gd name="connsiteY322" fmla="*/ 226487 h 1253851"/>
                <a:gd name="connsiteX323" fmla="*/ 143631 w 165956"/>
                <a:gd name="connsiteY323" fmla="*/ 167053 h 1253851"/>
                <a:gd name="connsiteX324" fmla="*/ 144645 w 165956"/>
                <a:gd name="connsiteY324" fmla="*/ 151894 h 1253851"/>
                <a:gd name="connsiteX325" fmla="*/ 144816 w 165956"/>
                <a:gd name="connsiteY325" fmla="*/ 154309 h 1253851"/>
                <a:gd name="connsiteX326" fmla="*/ 144816 w 165956"/>
                <a:gd name="connsiteY326" fmla="*/ 149332 h 1253851"/>
                <a:gd name="connsiteX327" fmla="*/ 144645 w 165956"/>
                <a:gd name="connsiteY327" fmla="*/ 151894 h 1253851"/>
                <a:gd name="connsiteX328" fmla="*/ 143724 w 165956"/>
                <a:gd name="connsiteY328" fmla="*/ 138910 h 1253851"/>
                <a:gd name="connsiteX329" fmla="*/ 143568 w 165956"/>
                <a:gd name="connsiteY329" fmla="*/ 124449 h 1253851"/>
                <a:gd name="connsiteX330" fmla="*/ 144816 w 165956"/>
                <a:gd name="connsiteY330" fmla="*/ 138132 h 1253851"/>
                <a:gd name="connsiteX331" fmla="*/ 143568 w 165956"/>
                <a:gd name="connsiteY331" fmla="*/ 124443 h 1253851"/>
                <a:gd name="connsiteX332" fmla="*/ 143568 w 165956"/>
                <a:gd name="connsiteY332" fmla="*/ 124449 h 1253851"/>
                <a:gd name="connsiteX333" fmla="*/ 142319 w 165956"/>
                <a:gd name="connsiteY333" fmla="*/ 110754 h 1253851"/>
                <a:gd name="connsiteX334" fmla="*/ 143568 w 165956"/>
                <a:gd name="connsiteY334" fmla="*/ 99554 h 1253851"/>
                <a:gd name="connsiteX335" fmla="*/ 143568 w 165956"/>
                <a:gd name="connsiteY335" fmla="*/ 105777 h 1253851"/>
                <a:gd name="connsiteX336" fmla="*/ 148561 w 165956"/>
                <a:gd name="connsiteY336" fmla="*/ 107021 h 1253851"/>
                <a:gd name="connsiteX337" fmla="*/ 142319 w 165956"/>
                <a:gd name="connsiteY337" fmla="*/ 49777 h 1253851"/>
                <a:gd name="connsiteX338" fmla="*/ 143568 w 165956"/>
                <a:gd name="connsiteY338" fmla="*/ 27377 h 1253851"/>
                <a:gd name="connsiteX339" fmla="*/ 144816 w 165956"/>
                <a:gd name="connsiteY339" fmla="*/ 22399 h 1253851"/>
                <a:gd name="connsiteX340" fmla="*/ 144816 w 165956"/>
                <a:gd name="connsiteY340" fmla="*/ 18666 h 1253851"/>
                <a:gd name="connsiteX341" fmla="*/ 144816 w 165956"/>
                <a:gd name="connsiteY341" fmla="*/ 17422 h 1253851"/>
                <a:gd name="connsiteX342" fmla="*/ 144816 w 165956"/>
                <a:gd name="connsiteY342" fmla="*/ 14933 h 1253851"/>
                <a:gd name="connsiteX343" fmla="*/ 145902 w 165956"/>
                <a:gd name="connsiteY343" fmla="*/ 16737 h 1253851"/>
                <a:gd name="connsiteX344" fmla="*/ 148561 w 165956"/>
                <a:gd name="connsiteY344" fmla="*/ 21155 h 1253851"/>
                <a:gd name="connsiteX345" fmla="*/ 146065 w 165956"/>
                <a:gd name="connsiteY345" fmla="*/ 27377 h 1253851"/>
                <a:gd name="connsiteX346" fmla="*/ 149810 w 165956"/>
                <a:gd name="connsiteY346" fmla="*/ 28622 h 1253851"/>
                <a:gd name="connsiteX347" fmla="*/ 149810 w 165956"/>
                <a:gd name="connsiteY347" fmla="*/ 26133 h 1253851"/>
                <a:gd name="connsiteX348" fmla="*/ 151058 w 165956"/>
                <a:gd name="connsiteY348" fmla="*/ 27377 h 1253851"/>
                <a:gd name="connsiteX349" fmla="*/ 151058 w 165956"/>
                <a:gd name="connsiteY349" fmla="*/ 9955 h 1253851"/>
                <a:gd name="connsiteX350" fmla="*/ 148561 w 165956"/>
                <a:gd name="connsiteY350" fmla="*/ 18666 h 1253851"/>
                <a:gd name="connsiteX351" fmla="*/ 148131 w 165956"/>
                <a:gd name="connsiteY351" fmla="*/ 16737 h 1253851"/>
                <a:gd name="connsiteX352" fmla="*/ 146065 w 165956"/>
                <a:gd name="connsiteY352" fmla="*/ 7466 h 1253851"/>
                <a:gd name="connsiteX353" fmla="*/ 143568 w 165956"/>
                <a:gd name="connsiteY353" fmla="*/ 9955 h 1253851"/>
                <a:gd name="connsiteX354" fmla="*/ 134829 w 165956"/>
                <a:gd name="connsiteY354" fmla="*/ 9955 h 1253851"/>
                <a:gd name="connsiteX355" fmla="*/ 103618 w 165956"/>
                <a:gd name="connsiteY355" fmla="*/ 12444 h 1253851"/>
                <a:gd name="connsiteX356" fmla="*/ 103618 w 165956"/>
                <a:gd name="connsiteY356" fmla="*/ 11200 h 1253851"/>
                <a:gd name="connsiteX357" fmla="*/ 67414 w 165956"/>
                <a:gd name="connsiteY357" fmla="*/ 9955 h 1253851"/>
                <a:gd name="connsiteX358" fmla="*/ 54930 w 165956"/>
                <a:gd name="connsiteY358" fmla="*/ 12444 h 1253851"/>
                <a:gd name="connsiteX359" fmla="*/ 46191 w 165956"/>
                <a:gd name="connsiteY359" fmla="*/ 13688 h 1253851"/>
                <a:gd name="connsiteX360" fmla="*/ 44943 w 165956"/>
                <a:gd name="connsiteY360" fmla="*/ 12444 h 1253851"/>
                <a:gd name="connsiteX361" fmla="*/ 24968 w 165956"/>
                <a:gd name="connsiteY361" fmla="*/ 12444 h 1253851"/>
                <a:gd name="connsiteX362" fmla="*/ 19974 w 165956"/>
                <a:gd name="connsiteY362" fmla="*/ 13688 h 1253851"/>
                <a:gd name="connsiteX363" fmla="*/ 16229 w 165956"/>
                <a:gd name="connsiteY363" fmla="*/ 13688 h 1253851"/>
                <a:gd name="connsiteX364" fmla="*/ 16229 w 165956"/>
                <a:gd name="connsiteY364" fmla="*/ 14933 h 1253851"/>
                <a:gd name="connsiteX365" fmla="*/ 17478 w 165956"/>
                <a:gd name="connsiteY365" fmla="*/ 17422 h 1253851"/>
                <a:gd name="connsiteX366" fmla="*/ 18726 w 165956"/>
                <a:gd name="connsiteY366" fmla="*/ 17422 h 1253851"/>
                <a:gd name="connsiteX367" fmla="*/ 16229 w 165956"/>
                <a:gd name="connsiteY367" fmla="*/ 32355 h 1253851"/>
                <a:gd name="connsiteX368" fmla="*/ 18726 w 165956"/>
                <a:gd name="connsiteY368" fmla="*/ 46044 h 1253851"/>
                <a:gd name="connsiteX369" fmla="*/ 16229 w 165956"/>
                <a:gd name="connsiteY369" fmla="*/ 46044 h 1253851"/>
                <a:gd name="connsiteX370" fmla="*/ 14981 w 165956"/>
                <a:gd name="connsiteY370" fmla="*/ 60977 h 1253851"/>
                <a:gd name="connsiteX371" fmla="*/ 16229 w 165956"/>
                <a:gd name="connsiteY371" fmla="*/ 75910 h 1253851"/>
                <a:gd name="connsiteX372" fmla="*/ 21223 w 165956"/>
                <a:gd name="connsiteY372" fmla="*/ 63466 h 1253851"/>
                <a:gd name="connsiteX373" fmla="*/ 17478 w 165956"/>
                <a:gd name="connsiteY373" fmla="*/ 92088 h 1253851"/>
                <a:gd name="connsiteX374" fmla="*/ 16229 w 165956"/>
                <a:gd name="connsiteY374" fmla="*/ 80888 h 1253851"/>
                <a:gd name="connsiteX375" fmla="*/ 14981 w 165956"/>
                <a:gd name="connsiteY375" fmla="*/ 114488 h 1253851"/>
                <a:gd name="connsiteX376" fmla="*/ 14856 w 165956"/>
                <a:gd name="connsiteY376" fmla="*/ 113119 h 1253851"/>
                <a:gd name="connsiteX377" fmla="*/ 14981 w 165956"/>
                <a:gd name="connsiteY377" fmla="*/ 113243 h 1253851"/>
                <a:gd name="connsiteX378" fmla="*/ 13732 w 165956"/>
                <a:gd name="connsiteY378" fmla="*/ 100799 h 1253851"/>
                <a:gd name="connsiteX379" fmla="*/ 14856 w 165956"/>
                <a:gd name="connsiteY379" fmla="*/ 113119 h 1253851"/>
                <a:gd name="connsiteX380" fmla="*/ 13732 w 165956"/>
                <a:gd name="connsiteY380" fmla="*/ 111999 h 1253851"/>
                <a:gd name="connsiteX381" fmla="*/ 16229 w 165956"/>
                <a:gd name="connsiteY381" fmla="*/ 125687 h 1253851"/>
                <a:gd name="connsiteX382" fmla="*/ 16229 w 165956"/>
                <a:gd name="connsiteY382" fmla="*/ 146843 h 1253851"/>
                <a:gd name="connsiteX383" fmla="*/ 14981 w 165956"/>
                <a:gd name="connsiteY383" fmla="*/ 145598 h 1253851"/>
                <a:gd name="connsiteX384" fmla="*/ 16229 w 165956"/>
                <a:gd name="connsiteY384" fmla="*/ 160532 h 1253851"/>
                <a:gd name="connsiteX385" fmla="*/ 14981 w 165956"/>
                <a:gd name="connsiteY385" fmla="*/ 165509 h 1253851"/>
                <a:gd name="connsiteX386" fmla="*/ 17264 w 165956"/>
                <a:gd name="connsiteY386" fmla="*/ 191678 h 1253851"/>
                <a:gd name="connsiteX387" fmla="*/ 16229 w 165956"/>
                <a:gd name="connsiteY387" fmla="*/ 197865 h 1253851"/>
                <a:gd name="connsiteX388" fmla="*/ 21223 w 165956"/>
                <a:gd name="connsiteY388" fmla="*/ 241420 h 1253851"/>
                <a:gd name="connsiteX389" fmla="*/ 18726 w 165956"/>
                <a:gd name="connsiteY389" fmla="*/ 228976 h 1253851"/>
                <a:gd name="connsiteX390" fmla="*/ 16904 w 165956"/>
                <a:gd name="connsiteY390" fmla="*/ 237148 h 1253851"/>
                <a:gd name="connsiteX391" fmla="*/ 16229 w 165956"/>
                <a:gd name="connsiteY391" fmla="*/ 227731 h 1253851"/>
                <a:gd name="connsiteX392" fmla="*/ 16229 w 165956"/>
                <a:gd name="connsiteY392" fmla="*/ 240175 h 1253851"/>
                <a:gd name="connsiteX393" fmla="*/ 16904 w 165956"/>
                <a:gd name="connsiteY393" fmla="*/ 237148 h 1253851"/>
                <a:gd name="connsiteX394" fmla="*/ 18726 w 165956"/>
                <a:gd name="connsiteY394" fmla="*/ 262576 h 1253851"/>
                <a:gd name="connsiteX395" fmla="*/ 14981 w 165956"/>
                <a:gd name="connsiteY395" fmla="*/ 273776 h 1253851"/>
                <a:gd name="connsiteX396" fmla="*/ 18726 w 165956"/>
                <a:gd name="connsiteY396" fmla="*/ 282487 h 1253851"/>
                <a:gd name="connsiteX397" fmla="*/ 16229 w 165956"/>
                <a:gd name="connsiteY397" fmla="*/ 292442 h 1253851"/>
                <a:gd name="connsiteX398" fmla="*/ 16229 w 165956"/>
                <a:gd name="connsiteY398" fmla="*/ 335997 h 1253851"/>
                <a:gd name="connsiteX399" fmla="*/ 17478 w 165956"/>
                <a:gd name="connsiteY399" fmla="*/ 342219 h 1253851"/>
                <a:gd name="connsiteX400" fmla="*/ 18726 w 165956"/>
                <a:gd name="connsiteY400" fmla="*/ 384530 h 1253851"/>
                <a:gd name="connsiteX401" fmla="*/ 16229 w 165956"/>
                <a:gd name="connsiteY401" fmla="*/ 393241 h 1253851"/>
                <a:gd name="connsiteX402" fmla="*/ 18726 w 165956"/>
                <a:gd name="connsiteY402" fmla="*/ 413152 h 1253851"/>
                <a:gd name="connsiteX403" fmla="*/ 14981 w 165956"/>
                <a:gd name="connsiteY403" fmla="*/ 403197 h 1253851"/>
                <a:gd name="connsiteX404" fmla="*/ 16229 w 165956"/>
                <a:gd name="connsiteY404" fmla="*/ 416886 h 1253851"/>
                <a:gd name="connsiteX405" fmla="*/ 14981 w 165956"/>
                <a:gd name="connsiteY405" fmla="*/ 414397 h 1253851"/>
                <a:gd name="connsiteX406" fmla="*/ 16229 w 165956"/>
                <a:gd name="connsiteY406" fmla="*/ 436796 h 1253851"/>
                <a:gd name="connsiteX407" fmla="*/ 17478 w 165956"/>
                <a:gd name="connsiteY407" fmla="*/ 430574 h 1253851"/>
                <a:gd name="connsiteX408" fmla="*/ 16229 w 165956"/>
                <a:gd name="connsiteY408" fmla="*/ 455463 h 1253851"/>
                <a:gd name="connsiteX409" fmla="*/ 14981 w 165956"/>
                <a:gd name="connsiteY409" fmla="*/ 451730 h 1253851"/>
                <a:gd name="connsiteX410" fmla="*/ 14981 w 165956"/>
                <a:gd name="connsiteY410" fmla="*/ 438041 h 1253851"/>
                <a:gd name="connsiteX411" fmla="*/ 13732 w 165956"/>
                <a:gd name="connsiteY411" fmla="*/ 447996 h 1253851"/>
                <a:gd name="connsiteX412" fmla="*/ 16229 w 165956"/>
                <a:gd name="connsiteY412" fmla="*/ 460441 h 1253851"/>
                <a:gd name="connsiteX413" fmla="*/ 16229 w 165956"/>
                <a:gd name="connsiteY413" fmla="*/ 489063 h 1253851"/>
                <a:gd name="connsiteX414" fmla="*/ 14981 w 165956"/>
                <a:gd name="connsiteY414" fmla="*/ 486574 h 1253851"/>
                <a:gd name="connsiteX415" fmla="*/ 16229 w 165956"/>
                <a:gd name="connsiteY415" fmla="*/ 497774 h 1253851"/>
                <a:gd name="connsiteX416" fmla="*/ 13732 w 165956"/>
                <a:gd name="connsiteY416" fmla="*/ 489063 h 1253851"/>
                <a:gd name="connsiteX417" fmla="*/ 14981 w 165956"/>
                <a:gd name="connsiteY417" fmla="*/ 516440 h 1253851"/>
                <a:gd name="connsiteX418" fmla="*/ 13732 w 165956"/>
                <a:gd name="connsiteY418" fmla="*/ 516440 h 1253851"/>
                <a:gd name="connsiteX419" fmla="*/ 14981 w 165956"/>
                <a:gd name="connsiteY419" fmla="*/ 536351 h 1253851"/>
                <a:gd name="connsiteX420" fmla="*/ 17478 w 165956"/>
                <a:gd name="connsiteY420" fmla="*/ 541329 h 1253851"/>
                <a:gd name="connsiteX421" fmla="*/ 16229 w 165956"/>
                <a:gd name="connsiteY421" fmla="*/ 558751 h 1253851"/>
                <a:gd name="connsiteX422" fmla="*/ 17478 w 165956"/>
                <a:gd name="connsiteY422" fmla="*/ 550040 h 1253851"/>
                <a:gd name="connsiteX423" fmla="*/ 14981 w 165956"/>
                <a:gd name="connsiteY423" fmla="*/ 597328 h 1253851"/>
                <a:gd name="connsiteX424" fmla="*/ 17478 w 165956"/>
                <a:gd name="connsiteY424" fmla="*/ 582395 h 1253851"/>
                <a:gd name="connsiteX425" fmla="*/ 16229 w 165956"/>
                <a:gd name="connsiteY425" fmla="*/ 614751 h 1253851"/>
                <a:gd name="connsiteX426" fmla="*/ 14981 w 165956"/>
                <a:gd name="connsiteY426" fmla="*/ 608528 h 1253851"/>
                <a:gd name="connsiteX427" fmla="*/ 16229 w 165956"/>
                <a:gd name="connsiteY427" fmla="*/ 619728 h 1253851"/>
                <a:gd name="connsiteX428" fmla="*/ 14981 w 165956"/>
                <a:gd name="connsiteY428" fmla="*/ 618484 h 1253851"/>
                <a:gd name="connsiteX429" fmla="*/ 16229 w 165956"/>
                <a:gd name="connsiteY429" fmla="*/ 652084 h 1253851"/>
                <a:gd name="connsiteX430" fmla="*/ 16229 w 165956"/>
                <a:gd name="connsiteY430" fmla="*/ 668261 h 1253851"/>
                <a:gd name="connsiteX431" fmla="*/ 13732 w 165956"/>
                <a:gd name="connsiteY431" fmla="*/ 634661 h 1253851"/>
                <a:gd name="connsiteX432" fmla="*/ 13732 w 165956"/>
                <a:gd name="connsiteY432" fmla="*/ 649595 h 1253851"/>
                <a:gd name="connsiteX433" fmla="*/ 11236 w 165956"/>
                <a:gd name="connsiteY433" fmla="*/ 638395 h 1253851"/>
                <a:gd name="connsiteX434" fmla="*/ 13732 w 165956"/>
                <a:gd name="connsiteY434" fmla="*/ 678217 h 1253851"/>
                <a:gd name="connsiteX435" fmla="*/ 13732 w 165956"/>
                <a:gd name="connsiteY435" fmla="*/ 658306 h 1253851"/>
                <a:gd name="connsiteX436" fmla="*/ 14981 w 165956"/>
                <a:gd name="connsiteY436" fmla="*/ 671995 h 1253851"/>
                <a:gd name="connsiteX437" fmla="*/ 14981 w 165956"/>
                <a:gd name="connsiteY437" fmla="*/ 693150 h 1253851"/>
                <a:gd name="connsiteX438" fmla="*/ 11236 w 165956"/>
                <a:gd name="connsiteY438" fmla="*/ 727994 h 1253851"/>
                <a:gd name="connsiteX439" fmla="*/ 13732 w 165956"/>
                <a:gd name="connsiteY439" fmla="*/ 745416 h 1253851"/>
                <a:gd name="connsiteX440" fmla="*/ 14981 w 165956"/>
                <a:gd name="connsiteY440" fmla="*/ 730483 h 1253851"/>
                <a:gd name="connsiteX441" fmla="*/ 14981 w 165956"/>
                <a:gd name="connsiteY441" fmla="*/ 780260 h 1253851"/>
                <a:gd name="connsiteX442" fmla="*/ 11236 w 165956"/>
                <a:gd name="connsiteY442" fmla="*/ 776527 h 1253851"/>
                <a:gd name="connsiteX443" fmla="*/ 13732 w 165956"/>
                <a:gd name="connsiteY443" fmla="*/ 795193 h 1253851"/>
                <a:gd name="connsiteX444" fmla="*/ 12484 w 165956"/>
                <a:gd name="connsiteY444" fmla="*/ 798927 h 1253851"/>
                <a:gd name="connsiteX445" fmla="*/ 16229 w 165956"/>
                <a:gd name="connsiteY445" fmla="*/ 826304 h 1253851"/>
                <a:gd name="connsiteX446" fmla="*/ 13732 w 165956"/>
                <a:gd name="connsiteY446" fmla="*/ 830038 h 1253851"/>
                <a:gd name="connsiteX447" fmla="*/ 13732 w 165956"/>
                <a:gd name="connsiteY447" fmla="*/ 847460 h 1253851"/>
                <a:gd name="connsiteX448" fmla="*/ 13732 w 165956"/>
                <a:gd name="connsiteY448" fmla="*/ 848704 h 1253851"/>
                <a:gd name="connsiteX449" fmla="*/ 13732 w 165956"/>
                <a:gd name="connsiteY449" fmla="*/ 889770 h 1253851"/>
                <a:gd name="connsiteX450" fmla="*/ 14981 w 165956"/>
                <a:gd name="connsiteY450" fmla="*/ 887282 h 1253851"/>
                <a:gd name="connsiteX451" fmla="*/ 16229 w 165956"/>
                <a:gd name="connsiteY451" fmla="*/ 984347 h 1253851"/>
                <a:gd name="connsiteX452" fmla="*/ 16229 w 165956"/>
                <a:gd name="connsiteY452" fmla="*/ 996792 h 1253851"/>
                <a:gd name="connsiteX453" fmla="*/ 14981 w 165956"/>
                <a:gd name="connsiteY453" fmla="*/ 1007992 h 1253851"/>
                <a:gd name="connsiteX454" fmla="*/ 14981 w 165956"/>
                <a:gd name="connsiteY454" fmla="*/ 1010481 h 1253851"/>
                <a:gd name="connsiteX455" fmla="*/ 14981 w 165956"/>
                <a:gd name="connsiteY455" fmla="*/ 1014214 h 1253851"/>
                <a:gd name="connsiteX456" fmla="*/ 16229 w 165956"/>
                <a:gd name="connsiteY456" fmla="*/ 1021681 h 1253851"/>
                <a:gd name="connsiteX457" fmla="*/ 13732 w 165956"/>
                <a:gd name="connsiteY457" fmla="*/ 1078924 h 1253851"/>
                <a:gd name="connsiteX458" fmla="*/ 14981 w 165956"/>
                <a:gd name="connsiteY458" fmla="*/ 1066480 h 1253851"/>
                <a:gd name="connsiteX459" fmla="*/ 14981 w 165956"/>
                <a:gd name="connsiteY459" fmla="*/ 1078924 h 1253851"/>
                <a:gd name="connsiteX460" fmla="*/ 16229 w 165956"/>
                <a:gd name="connsiteY460" fmla="*/ 1076436 h 1253851"/>
                <a:gd name="connsiteX461" fmla="*/ 13758 w 165956"/>
                <a:gd name="connsiteY461" fmla="*/ 1151547 h 1253851"/>
                <a:gd name="connsiteX462" fmla="*/ 13732 w 165956"/>
                <a:gd name="connsiteY462" fmla="*/ 1151102 h 1253851"/>
                <a:gd name="connsiteX463" fmla="*/ 13732 w 165956"/>
                <a:gd name="connsiteY463" fmla="*/ 1152346 h 1253851"/>
                <a:gd name="connsiteX464" fmla="*/ 13758 w 165956"/>
                <a:gd name="connsiteY464" fmla="*/ 1151547 h 1253851"/>
                <a:gd name="connsiteX465" fmla="*/ 14981 w 165956"/>
                <a:gd name="connsiteY465" fmla="*/ 1172257 h 1253851"/>
                <a:gd name="connsiteX466" fmla="*/ 13732 w 165956"/>
                <a:gd name="connsiteY466" fmla="*/ 1171013 h 1253851"/>
                <a:gd name="connsiteX467" fmla="*/ 13732 w 165956"/>
                <a:gd name="connsiteY467" fmla="*/ 1220790 h 1253851"/>
                <a:gd name="connsiteX468" fmla="*/ 5562 w 165956"/>
                <a:gd name="connsiteY468" fmla="*/ 1232426 h 1253851"/>
                <a:gd name="connsiteX469" fmla="*/ 4994 w 165956"/>
                <a:gd name="connsiteY469" fmla="*/ 1233561 h 1253851"/>
                <a:gd name="connsiteX470" fmla="*/ 4994 w 165956"/>
                <a:gd name="connsiteY470" fmla="*/ 1240701 h 1253851"/>
                <a:gd name="connsiteX471" fmla="*/ 4443 w 165956"/>
                <a:gd name="connsiteY471" fmla="*/ 1234662 h 1253851"/>
                <a:gd name="connsiteX472" fmla="*/ 2991 w 165956"/>
                <a:gd name="connsiteY472" fmla="*/ 1237566 h 1253851"/>
                <a:gd name="connsiteX473" fmla="*/ 4293 w 165956"/>
                <a:gd name="connsiteY473" fmla="*/ 1233011 h 1253851"/>
                <a:gd name="connsiteX474" fmla="*/ 2497 w 165956"/>
                <a:gd name="connsiteY474" fmla="*/ 1213323 h 1253851"/>
                <a:gd name="connsiteX475" fmla="*/ 4994 w 165956"/>
                <a:gd name="connsiteY475" fmla="*/ 1188435 h 1253851"/>
                <a:gd name="connsiteX476" fmla="*/ 2497 w 165956"/>
                <a:gd name="connsiteY476" fmla="*/ 1188435 h 1253851"/>
                <a:gd name="connsiteX477" fmla="*/ 1248 w 165956"/>
                <a:gd name="connsiteY477" fmla="*/ 1184701 h 1253851"/>
                <a:gd name="connsiteX478" fmla="*/ 4994 w 165956"/>
                <a:gd name="connsiteY478" fmla="*/ 1010481 h 1253851"/>
                <a:gd name="connsiteX479" fmla="*/ 2497 w 165956"/>
                <a:gd name="connsiteY479" fmla="*/ 1010481 h 1253851"/>
                <a:gd name="connsiteX480" fmla="*/ 1248 w 165956"/>
                <a:gd name="connsiteY480" fmla="*/ 994303 h 1253851"/>
                <a:gd name="connsiteX481" fmla="*/ 4994 w 165956"/>
                <a:gd name="connsiteY481" fmla="*/ 979370 h 1253851"/>
                <a:gd name="connsiteX482" fmla="*/ 2497 w 165956"/>
                <a:gd name="connsiteY482" fmla="*/ 978125 h 1253851"/>
                <a:gd name="connsiteX483" fmla="*/ 2497 w 165956"/>
                <a:gd name="connsiteY483" fmla="*/ 895993 h 1253851"/>
                <a:gd name="connsiteX484" fmla="*/ 6242 w 165956"/>
                <a:gd name="connsiteY484" fmla="*/ 887282 h 1253851"/>
                <a:gd name="connsiteX485" fmla="*/ 1248 w 165956"/>
                <a:gd name="connsiteY485" fmla="*/ 867371 h 1253851"/>
                <a:gd name="connsiteX486" fmla="*/ 7490 w 165956"/>
                <a:gd name="connsiteY486" fmla="*/ 836260 h 1253851"/>
                <a:gd name="connsiteX487" fmla="*/ 4994 w 165956"/>
                <a:gd name="connsiteY487" fmla="*/ 830038 h 1253851"/>
                <a:gd name="connsiteX488" fmla="*/ 3745 w 165956"/>
                <a:gd name="connsiteY488" fmla="*/ 792705 h 1253851"/>
                <a:gd name="connsiteX489" fmla="*/ 6242 w 165956"/>
                <a:gd name="connsiteY489" fmla="*/ 718039 h 1253851"/>
                <a:gd name="connsiteX490" fmla="*/ 3745 w 165956"/>
                <a:gd name="connsiteY490" fmla="*/ 709328 h 1253851"/>
                <a:gd name="connsiteX491" fmla="*/ 1248 w 165956"/>
                <a:gd name="connsiteY491" fmla="*/ 716794 h 1253851"/>
                <a:gd name="connsiteX492" fmla="*/ 2497 w 165956"/>
                <a:gd name="connsiteY492" fmla="*/ 699372 h 1253851"/>
                <a:gd name="connsiteX493" fmla="*/ 2497 w 165956"/>
                <a:gd name="connsiteY493" fmla="*/ 695639 h 1253851"/>
                <a:gd name="connsiteX494" fmla="*/ 2497 w 165956"/>
                <a:gd name="connsiteY494" fmla="*/ 693150 h 1253851"/>
                <a:gd name="connsiteX495" fmla="*/ 3745 w 165956"/>
                <a:gd name="connsiteY495" fmla="*/ 686928 h 1253851"/>
                <a:gd name="connsiteX496" fmla="*/ 1248 w 165956"/>
                <a:gd name="connsiteY496" fmla="*/ 667017 h 1253851"/>
                <a:gd name="connsiteX497" fmla="*/ 1248 w 165956"/>
                <a:gd name="connsiteY497" fmla="*/ 660795 h 1253851"/>
                <a:gd name="connsiteX498" fmla="*/ 3745 w 165956"/>
                <a:gd name="connsiteY498" fmla="*/ 662039 h 1253851"/>
                <a:gd name="connsiteX499" fmla="*/ 2497 w 165956"/>
                <a:gd name="connsiteY499" fmla="*/ 644617 h 1253851"/>
                <a:gd name="connsiteX500" fmla="*/ 3745 w 165956"/>
                <a:gd name="connsiteY500" fmla="*/ 649595 h 1253851"/>
                <a:gd name="connsiteX501" fmla="*/ 4994 w 165956"/>
                <a:gd name="connsiteY501" fmla="*/ 635906 h 1253851"/>
                <a:gd name="connsiteX502" fmla="*/ 2497 w 165956"/>
                <a:gd name="connsiteY502" fmla="*/ 640884 h 1253851"/>
                <a:gd name="connsiteX503" fmla="*/ 3745 w 165956"/>
                <a:gd name="connsiteY503" fmla="*/ 511463 h 1253851"/>
                <a:gd name="connsiteX504" fmla="*/ 7490 w 165956"/>
                <a:gd name="connsiteY504" fmla="*/ 484085 h 1253851"/>
                <a:gd name="connsiteX505" fmla="*/ 6242 w 165956"/>
                <a:gd name="connsiteY505" fmla="*/ 486574 h 1253851"/>
                <a:gd name="connsiteX506" fmla="*/ 8739 w 165956"/>
                <a:gd name="connsiteY506" fmla="*/ 474130 h 1253851"/>
                <a:gd name="connsiteX507" fmla="*/ 6242 w 165956"/>
                <a:gd name="connsiteY507" fmla="*/ 480352 h 1253851"/>
                <a:gd name="connsiteX508" fmla="*/ 3745 w 165956"/>
                <a:gd name="connsiteY508" fmla="*/ 462930 h 1253851"/>
                <a:gd name="connsiteX509" fmla="*/ 2497 w 165956"/>
                <a:gd name="connsiteY509" fmla="*/ 390752 h 1253851"/>
                <a:gd name="connsiteX510" fmla="*/ 2497 w 165956"/>
                <a:gd name="connsiteY510" fmla="*/ 393241 h 1253851"/>
                <a:gd name="connsiteX511" fmla="*/ 3745 w 165956"/>
                <a:gd name="connsiteY511" fmla="*/ 334753 h 1253851"/>
                <a:gd name="connsiteX512" fmla="*/ 6242 w 165956"/>
                <a:gd name="connsiteY512" fmla="*/ 333508 h 1253851"/>
                <a:gd name="connsiteX513" fmla="*/ 3745 w 165956"/>
                <a:gd name="connsiteY513" fmla="*/ 287464 h 1253851"/>
                <a:gd name="connsiteX514" fmla="*/ 4994 w 165956"/>
                <a:gd name="connsiteY514" fmla="*/ 286220 h 1253851"/>
                <a:gd name="connsiteX515" fmla="*/ 2497 w 165956"/>
                <a:gd name="connsiteY515" fmla="*/ 257598 h 1253851"/>
                <a:gd name="connsiteX516" fmla="*/ 2497 w 165956"/>
                <a:gd name="connsiteY516" fmla="*/ 233953 h 1253851"/>
                <a:gd name="connsiteX517" fmla="*/ 6242 w 165956"/>
                <a:gd name="connsiteY517" fmla="*/ 181687 h 1253851"/>
                <a:gd name="connsiteX518" fmla="*/ 2497 w 165956"/>
                <a:gd name="connsiteY518" fmla="*/ 150576 h 1253851"/>
                <a:gd name="connsiteX519" fmla="*/ 2497 w 165956"/>
                <a:gd name="connsiteY519" fmla="*/ 149332 h 1253851"/>
                <a:gd name="connsiteX520" fmla="*/ 3745 w 165956"/>
                <a:gd name="connsiteY520" fmla="*/ 109510 h 1253851"/>
                <a:gd name="connsiteX521" fmla="*/ 1248 w 165956"/>
                <a:gd name="connsiteY521" fmla="*/ 108265 h 1253851"/>
                <a:gd name="connsiteX522" fmla="*/ 0 w 165956"/>
                <a:gd name="connsiteY522" fmla="*/ 64710 h 1253851"/>
                <a:gd name="connsiteX523" fmla="*/ 2497 w 165956"/>
                <a:gd name="connsiteY523" fmla="*/ 58488 h 1253851"/>
                <a:gd name="connsiteX524" fmla="*/ 1248 w 165956"/>
                <a:gd name="connsiteY524" fmla="*/ 41066 h 1253851"/>
                <a:gd name="connsiteX525" fmla="*/ 1248 w 165956"/>
                <a:gd name="connsiteY525" fmla="*/ 44799 h 1253851"/>
                <a:gd name="connsiteX526" fmla="*/ 4213 w 165956"/>
                <a:gd name="connsiteY526" fmla="*/ 30333 h 1253851"/>
                <a:gd name="connsiteX527" fmla="*/ 5654 w 165956"/>
                <a:gd name="connsiteY527" fmla="*/ 19396 h 1253851"/>
                <a:gd name="connsiteX528" fmla="*/ 6242 w 165956"/>
                <a:gd name="connsiteY528" fmla="*/ 21155 h 1253851"/>
                <a:gd name="connsiteX529" fmla="*/ 6242 w 165956"/>
                <a:gd name="connsiteY529" fmla="*/ 14933 h 1253851"/>
                <a:gd name="connsiteX530" fmla="*/ 5654 w 165956"/>
                <a:gd name="connsiteY530" fmla="*/ 19396 h 1253851"/>
                <a:gd name="connsiteX531" fmla="*/ 4994 w 165956"/>
                <a:gd name="connsiteY531" fmla="*/ 17422 h 1253851"/>
                <a:gd name="connsiteX532" fmla="*/ 6242 w 165956"/>
                <a:gd name="connsiteY532" fmla="*/ 12444 h 1253851"/>
                <a:gd name="connsiteX533" fmla="*/ 6242 w 165956"/>
                <a:gd name="connsiteY533" fmla="*/ 1244 h 1253851"/>
                <a:gd name="connsiteX534" fmla="*/ 22471 w 165956"/>
                <a:gd name="connsiteY534" fmla="*/ 3733 h 1253851"/>
                <a:gd name="connsiteX535" fmla="*/ 28713 w 165956"/>
                <a:gd name="connsiteY535" fmla="*/ 2488 h 1253851"/>
                <a:gd name="connsiteX536" fmla="*/ 27465 w 165956"/>
                <a:gd name="connsiteY536" fmla="*/ 1244 h 1253851"/>
                <a:gd name="connsiteX537" fmla="*/ 63669 w 165956"/>
                <a:gd name="connsiteY537" fmla="*/ 1244 h 1253851"/>
                <a:gd name="connsiteX538" fmla="*/ 62421 w 165956"/>
                <a:gd name="connsiteY538" fmla="*/ 2488 h 1253851"/>
                <a:gd name="connsiteX539" fmla="*/ 84892 w 165956"/>
                <a:gd name="connsiteY539" fmla="*/ 1244 h 1253851"/>
                <a:gd name="connsiteX540" fmla="*/ 94880 w 165956"/>
                <a:gd name="connsiteY540" fmla="*/ 1244 h 1253851"/>
                <a:gd name="connsiteX541" fmla="*/ 108612 w 165956"/>
                <a:gd name="connsiteY541" fmla="*/ 1244 h 1253851"/>
                <a:gd name="connsiteX542" fmla="*/ 119848 w 165956"/>
                <a:gd name="connsiteY542" fmla="*/ 1244 h 1253851"/>
                <a:gd name="connsiteX543" fmla="*/ 154804 w 165956"/>
                <a:gd name="connsiteY543" fmla="*/ 0 h 125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5956" h="1253851">
                  <a:moveTo>
                    <a:pt x="5738" y="1244434"/>
                  </a:moveTo>
                  <a:cubicBezTo>
                    <a:pt x="5738" y="1246004"/>
                    <a:pt x="5738" y="1250712"/>
                    <a:pt x="5738" y="1253851"/>
                  </a:cubicBezTo>
                  <a:lnTo>
                    <a:pt x="2991" y="1247573"/>
                  </a:lnTo>
                  <a:close/>
                  <a:moveTo>
                    <a:pt x="151309" y="1178517"/>
                  </a:moveTo>
                  <a:lnTo>
                    <a:pt x="154970" y="1188283"/>
                  </a:lnTo>
                  <a:lnTo>
                    <a:pt x="153139" y="1185841"/>
                  </a:lnTo>
                  <a:close/>
                  <a:moveTo>
                    <a:pt x="151309" y="1123587"/>
                  </a:moveTo>
                  <a:cubicBezTo>
                    <a:pt x="154054" y="1123587"/>
                    <a:pt x="151309" y="1130578"/>
                    <a:pt x="151309" y="1133575"/>
                  </a:cubicBezTo>
                  <a:lnTo>
                    <a:pt x="151309" y="1128581"/>
                  </a:lnTo>
                  <a:close/>
                  <a:moveTo>
                    <a:pt x="154054" y="1123584"/>
                  </a:moveTo>
                  <a:cubicBezTo>
                    <a:pt x="152682" y="1132905"/>
                    <a:pt x="155427" y="1148052"/>
                    <a:pt x="155427" y="1160869"/>
                  </a:cubicBezTo>
                  <a:lnTo>
                    <a:pt x="152682" y="1155043"/>
                  </a:lnTo>
                  <a:lnTo>
                    <a:pt x="152682" y="1153878"/>
                  </a:lnTo>
                  <a:cubicBezTo>
                    <a:pt x="155427" y="1144557"/>
                    <a:pt x="151309" y="1129410"/>
                    <a:pt x="154054" y="1123584"/>
                  </a:cubicBezTo>
                  <a:close/>
                  <a:moveTo>
                    <a:pt x="159544" y="1074150"/>
                  </a:moveTo>
                  <a:lnTo>
                    <a:pt x="159544" y="1078270"/>
                  </a:lnTo>
                  <a:cubicBezTo>
                    <a:pt x="159544" y="1074150"/>
                    <a:pt x="156796" y="1072777"/>
                    <a:pt x="159544" y="1074150"/>
                  </a:cubicBezTo>
                  <a:close/>
                  <a:moveTo>
                    <a:pt x="162295" y="1069501"/>
                  </a:moveTo>
                  <a:cubicBezTo>
                    <a:pt x="162295" y="1064430"/>
                    <a:pt x="165040" y="1063162"/>
                    <a:pt x="165040" y="1070769"/>
                  </a:cubicBezTo>
                  <a:cubicBezTo>
                    <a:pt x="165040" y="1069501"/>
                    <a:pt x="162295" y="1077108"/>
                    <a:pt x="162295" y="1078375"/>
                  </a:cubicBezTo>
                  <a:close/>
                  <a:moveTo>
                    <a:pt x="156796" y="1057667"/>
                  </a:moveTo>
                  <a:lnTo>
                    <a:pt x="159451" y="1068813"/>
                  </a:lnTo>
                  <a:lnTo>
                    <a:pt x="159544" y="1068657"/>
                  </a:lnTo>
                  <a:lnTo>
                    <a:pt x="159544" y="1069204"/>
                  </a:lnTo>
                  <a:lnTo>
                    <a:pt x="160459" y="1073046"/>
                  </a:lnTo>
                  <a:lnTo>
                    <a:pt x="159544" y="1070027"/>
                  </a:lnTo>
                  <a:lnTo>
                    <a:pt x="159544" y="1074150"/>
                  </a:lnTo>
                  <a:cubicBezTo>
                    <a:pt x="158170" y="1072090"/>
                    <a:pt x="158170" y="1071060"/>
                    <a:pt x="158513" y="1070374"/>
                  </a:cubicBezTo>
                  <a:lnTo>
                    <a:pt x="159268" y="1069117"/>
                  </a:lnTo>
                  <a:lnTo>
                    <a:pt x="156796" y="1060963"/>
                  </a:lnTo>
                  <a:close/>
                  <a:moveTo>
                    <a:pt x="159544" y="1020438"/>
                  </a:moveTo>
                  <a:cubicBezTo>
                    <a:pt x="159544" y="1020438"/>
                    <a:pt x="159544" y="1025321"/>
                    <a:pt x="159544" y="1028983"/>
                  </a:cubicBezTo>
                  <a:lnTo>
                    <a:pt x="156796" y="1022879"/>
                  </a:lnTo>
                  <a:cubicBezTo>
                    <a:pt x="159544" y="1021659"/>
                    <a:pt x="159544" y="1019217"/>
                    <a:pt x="159544" y="1020438"/>
                  </a:cubicBezTo>
                  <a:close/>
                  <a:moveTo>
                    <a:pt x="151309" y="1019457"/>
                  </a:moveTo>
                  <a:cubicBezTo>
                    <a:pt x="151309" y="1019457"/>
                    <a:pt x="152682" y="1023040"/>
                    <a:pt x="152682" y="1019457"/>
                  </a:cubicBezTo>
                  <a:lnTo>
                    <a:pt x="152682" y="1020652"/>
                  </a:lnTo>
                  <a:cubicBezTo>
                    <a:pt x="152682" y="1029010"/>
                    <a:pt x="151309" y="1021846"/>
                    <a:pt x="151309" y="1019457"/>
                  </a:cubicBezTo>
                  <a:close/>
                  <a:moveTo>
                    <a:pt x="155427" y="1003934"/>
                  </a:moveTo>
                  <a:cubicBezTo>
                    <a:pt x="155427" y="1002740"/>
                    <a:pt x="152682" y="1012293"/>
                    <a:pt x="152682" y="1019457"/>
                  </a:cubicBezTo>
                  <a:cubicBezTo>
                    <a:pt x="152682" y="1014681"/>
                    <a:pt x="152682" y="1013487"/>
                    <a:pt x="152682" y="1012293"/>
                  </a:cubicBezTo>
                  <a:cubicBezTo>
                    <a:pt x="152682" y="1007517"/>
                    <a:pt x="154054" y="1006323"/>
                    <a:pt x="155427" y="1003934"/>
                  </a:cubicBezTo>
                  <a:close/>
                  <a:moveTo>
                    <a:pt x="156796" y="1002740"/>
                  </a:moveTo>
                  <a:lnTo>
                    <a:pt x="159544" y="1012506"/>
                  </a:lnTo>
                  <a:cubicBezTo>
                    <a:pt x="159544" y="1010064"/>
                    <a:pt x="156796" y="1011285"/>
                    <a:pt x="156796" y="1011285"/>
                  </a:cubicBezTo>
                  <a:close/>
                  <a:moveTo>
                    <a:pt x="159544" y="991754"/>
                  </a:moveTo>
                  <a:cubicBezTo>
                    <a:pt x="156796" y="998032"/>
                    <a:pt x="156796" y="1001171"/>
                    <a:pt x="156796" y="1001171"/>
                  </a:cubicBezTo>
                  <a:lnTo>
                    <a:pt x="156796" y="999990"/>
                  </a:lnTo>
                  <a:lnTo>
                    <a:pt x="156796" y="999074"/>
                  </a:lnTo>
                  <a:lnTo>
                    <a:pt x="156796" y="997242"/>
                  </a:lnTo>
                  <a:lnTo>
                    <a:pt x="156796" y="996463"/>
                  </a:lnTo>
                  <a:close/>
                  <a:moveTo>
                    <a:pt x="162295" y="980768"/>
                  </a:moveTo>
                  <a:lnTo>
                    <a:pt x="165040" y="990381"/>
                  </a:lnTo>
                  <a:lnTo>
                    <a:pt x="162295" y="984888"/>
                  </a:lnTo>
                  <a:close/>
                  <a:moveTo>
                    <a:pt x="156796" y="964287"/>
                  </a:moveTo>
                  <a:cubicBezTo>
                    <a:pt x="159544" y="967426"/>
                    <a:pt x="159544" y="968996"/>
                    <a:pt x="159544" y="972134"/>
                  </a:cubicBezTo>
                  <a:cubicBezTo>
                    <a:pt x="159544" y="972134"/>
                    <a:pt x="159544" y="972134"/>
                    <a:pt x="159544" y="973704"/>
                  </a:cubicBezTo>
                  <a:cubicBezTo>
                    <a:pt x="159544" y="970565"/>
                    <a:pt x="159544" y="967426"/>
                    <a:pt x="156796" y="964287"/>
                  </a:cubicBezTo>
                  <a:close/>
                  <a:moveTo>
                    <a:pt x="154054" y="960365"/>
                  </a:moveTo>
                  <a:lnTo>
                    <a:pt x="154054" y="968605"/>
                  </a:lnTo>
                  <a:cubicBezTo>
                    <a:pt x="154054" y="967428"/>
                    <a:pt x="151309" y="968605"/>
                    <a:pt x="154054" y="960365"/>
                  </a:cubicBezTo>
                  <a:close/>
                  <a:moveTo>
                    <a:pt x="159544" y="954522"/>
                  </a:moveTo>
                  <a:lnTo>
                    <a:pt x="159544" y="963067"/>
                  </a:lnTo>
                  <a:cubicBezTo>
                    <a:pt x="159544" y="960625"/>
                    <a:pt x="156796" y="958184"/>
                    <a:pt x="159544" y="954522"/>
                  </a:cubicBezTo>
                  <a:close/>
                  <a:moveTo>
                    <a:pt x="154054" y="953301"/>
                  </a:moveTo>
                  <a:lnTo>
                    <a:pt x="154054" y="960365"/>
                  </a:lnTo>
                  <a:lnTo>
                    <a:pt x="151309" y="961542"/>
                  </a:lnTo>
                  <a:close/>
                  <a:moveTo>
                    <a:pt x="164125" y="942311"/>
                  </a:moveTo>
                  <a:lnTo>
                    <a:pt x="164276" y="943618"/>
                  </a:lnTo>
                  <a:lnTo>
                    <a:pt x="165956" y="958180"/>
                  </a:lnTo>
                  <a:cubicBezTo>
                    <a:pt x="164125" y="954518"/>
                    <a:pt x="164125" y="963063"/>
                    <a:pt x="162295" y="959401"/>
                  </a:cubicBezTo>
                  <a:lnTo>
                    <a:pt x="164063" y="942889"/>
                  </a:lnTo>
                  <a:close/>
                  <a:moveTo>
                    <a:pt x="159544" y="936820"/>
                  </a:moveTo>
                  <a:cubicBezTo>
                    <a:pt x="159544" y="942924"/>
                    <a:pt x="159544" y="946586"/>
                    <a:pt x="159544" y="951468"/>
                  </a:cubicBezTo>
                  <a:cubicBezTo>
                    <a:pt x="159544" y="957572"/>
                    <a:pt x="159544" y="955130"/>
                    <a:pt x="156796" y="953910"/>
                  </a:cubicBezTo>
                  <a:cubicBezTo>
                    <a:pt x="156796" y="949027"/>
                    <a:pt x="156796" y="942924"/>
                    <a:pt x="159544" y="936820"/>
                  </a:cubicBezTo>
                  <a:close/>
                  <a:moveTo>
                    <a:pt x="151309" y="920342"/>
                  </a:moveTo>
                  <a:cubicBezTo>
                    <a:pt x="153505" y="914239"/>
                    <a:pt x="153505" y="924004"/>
                    <a:pt x="154604" y="927666"/>
                  </a:cubicBezTo>
                  <a:cubicBezTo>
                    <a:pt x="153505" y="941094"/>
                    <a:pt x="153505" y="916680"/>
                    <a:pt x="153505" y="934990"/>
                  </a:cubicBezTo>
                  <a:cubicBezTo>
                    <a:pt x="152407" y="928887"/>
                    <a:pt x="151309" y="931328"/>
                    <a:pt x="151309" y="920342"/>
                  </a:cubicBezTo>
                  <a:close/>
                  <a:moveTo>
                    <a:pt x="154604" y="909356"/>
                  </a:moveTo>
                  <a:lnTo>
                    <a:pt x="155702" y="927666"/>
                  </a:lnTo>
                  <a:cubicBezTo>
                    <a:pt x="155702" y="930108"/>
                    <a:pt x="155702" y="933770"/>
                    <a:pt x="155702" y="936211"/>
                  </a:cubicBezTo>
                  <a:cubicBezTo>
                    <a:pt x="155702" y="933770"/>
                    <a:pt x="155702" y="930108"/>
                    <a:pt x="154604" y="927666"/>
                  </a:cubicBezTo>
                  <a:cubicBezTo>
                    <a:pt x="154604" y="917901"/>
                    <a:pt x="154604" y="914239"/>
                    <a:pt x="154604" y="909356"/>
                  </a:cubicBezTo>
                  <a:close/>
                  <a:moveTo>
                    <a:pt x="158628" y="887381"/>
                  </a:moveTo>
                  <a:lnTo>
                    <a:pt x="158797" y="888128"/>
                  </a:lnTo>
                  <a:lnTo>
                    <a:pt x="159544" y="887381"/>
                  </a:lnTo>
                  <a:lnTo>
                    <a:pt x="159544" y="890129"/>
                  </a:lnTo>
                  <a:lnTo>
                    <a:pt x="159249" y="890129"/>
                  </a:lnTo>
                  <a:lnTo>
                    <a:pt x="160459" y="895476"/>
                  </a:lnTo>
                  <a:cubicBezTo>
                    <a:pt x="158628" y="901258"/>
                    <a:pt x="158628" y="903571"/>
                    <a:pt x="156796" y="908197"/>
                  </a:cubicBezTo>
                  <a:lnTo>
                    <a:pt x="156796" y="905884"/>
                  </a:lnTo>
                  <a:lnTo>
                    <a:pt x="158356" y="890129"/>
                  </a:lnTo>
                  <a:lnTo>
                    <a:pt x="156796" y="890129"/>
                  </a:lnTo>
                  <a:lnTo>
                    <a:pt x="158527" y="888398"/>
                  </a:lnTo>
                  <a:close/>
                  <a:moveTo>
                    <a:pt x="156796" y="876398"/>
                  </a:moveTo>
                  <a:lnTo>
                    <a:pt x="159544" y="886011"/>
                  </a:lnTo>
                  <a:lnTo>
                    <a:pt x="156796" y="884638"/>
                  </a:lnTo>
                  <a:close/>
                  <a:moveTo>
                    <a:pt x="156796" y="859921"/>
                  </a:moveTo>
                  <a:lnTo>
                    <a:pt x="159544" y="864314"/>
                  </a:lnTo>
                  <a:lnTo>
                    <a:pt x="156796" y="864314"/>
                  </a:lnTo>
                  <a:close/>
                  <a:moveTo>
                    <a:pt x="147187" y="857986"/>
                  </a:moveTo>
                  <a:cubicBezTo>
                    <a:pt x="149934" y="854423"/>
                    <a:pt x="149934" y="874614"/>
                    <a:pt x="151307" y="869863"/>
                  </a:cubicBezTo>
                  <a:cubicBezTo>
                    <a:pt x="151307" y="875801"/>
                    <a:pt x="149934" y="873426"/>
                    <a:pt x="149934" y="885303"/>
                  </a:cubicBezTo>
                  <a:cubicBezTo>
                    <a:pt x="151307" y="893617"/>
                    <a:pt x="152680" y="876989"/>
                    <a:pt x="154054" y="873426"/>
                  </a:cubicBezTo>
                  <a:cubicBezTo>
                    <a:pt x="154054" y="881740"/>
                    <a:pt x="155427" y="881740"/>
                    <a:pt x="155427" y="882927"/>
                  </a:cubicBezTo>
                  <a:cubicBezTo>
                    <a:pt x="152680" y="891241"/>
                    <a:pt x="148560" y="897180"/>
                    <a:pt x="148560" y="887678"/>
                  </a:cubicBezTo>
                  <a:cubicBezTo>
                    <a:pt x="148560" y="878177"/>
                    <a:pt x="148560" y="867488"/>
                    <a:pt x="145814" y="867488"/>
                  </a:cubicBezTo>
                  <a:cubicBezTo>
                    <a:pt x="147187" y="863925"/>
                    <a:pt x="147187" y="868675"/>
                    <a:pt x="148560" y="867488"/>
                  </a:cubicBezTo>
                  <a:close/>
                  <a:moveTo>
                    <a:pt x="151309" y="848935"/>
                  </a:moveTo>
                  <a:cubicBezTo>
                    <a:pt x="151309" y="853644"/>
                    <a:pt x="154054" y="858352"/>
                    <a:pt x="151309" y="856782"/>
                  </a:cubicBezTo>
                  <a:cubicBezTo>
                    <a:pt x="151309" y="855213"/>
                    <a:pt x="151309" y="852074"/>
                    <a:pt x="151309" y="848935"/>
                  </a:cubicBezTo>
                  <a:close/>
                  <a:moveTo>
                    <a:pt x="151309" y="832450"/>
                  </a:moveTo>
                  <a:lnTo>
                    <a:pt x="154054" y="835198"/>
                  </a:lnTo>
                  <a:lnTo>
                    <a:pt x="152153" y="836466"/>
                  </a:lnTo>
                  <a:lnTo>
                    <a:pt x="153368" y="842240"/>
                  </a:lnTo>
                  <a:cubicBezTo>
                    <a:pt x="153597" y="844815"/>
                    <a:pt x="153140" y="846189"/>
                    <a:pt x="151309" y="844815"/>
                  </a:cubicBezTo>
                  <a:lnTo>
                    <a:pt x="151309" y="837029"/>
                  </a:lnTo>
                  <a:lnTo>
                    <a:pt x="151309" y="832454"/>
                  </a:lnTo>
                  <a:close/>
                  <a:moveTo>
                    <a:pt x="159544" y="815976"/>
                  </a:moveTo>
                  <a:lnTo>
                    <a:pt x="159544" y="825742"/>
                  </a:lnTo>
                  <a:cubicBezTo>
                    <a:pt x="159544" y="822080"/>
                    <a:pt x="156796" y="823300"/>
                    <a:pt x="156796" y="823300"/>
                  </a:cubicBezTo>
                  <a:cubicBezTo>
                    <a:pt x="156796" y="822080"/>
                    <a:pt x="159544" y="820859"/>
                    <a:pt x="159544" y="815976"/>
                  </a:cubicBezTo>
                  <a:close/>
                  <a:moveTo>
                    <a:pt x="152307" y="802660"/>
                  </a:moveTo>
                  <a:lnTo>
                    <a:pt x="152307" y="813860"/>
                  </a:lnTo>
                  <a:lnTo>
                    <a:pt x="151058" y="815104"/>
                  </a:lnTo>
                  <a:cubicBezTo>
                    <a:pt x="152307" y="815104"/>
                    <a:pt x="152307" y="806393"/>
                    <a:pt x="152307" y="802660"/>
                  </a:cubicBezTo>
                  <a:close/>
                  <a:moveTo>
                    <a:pt x="145810" y="706115"/>
                  </a:moveTo>
                  <a:lnTo>
                    <a:pt x="149473" y="706115"/>
                  </a:lnTo>
                  <a:cubicBezTo>
                    <a:pt x="147642" y="708312"/>
                    <a:pt x="147642" y="708312"/>
                    <a:pt x="147642" y="710508"/>
                  </a:cubicBezTo>
                  <a:close/>
                  <a:moveTo>
                    <a:pt x="147527" y="671575"/>
                  </a:moveTo>
                  <a:cubicBezTo>
                    <a:pt x="147184" y="669336"/>
                    <a:pt x="147184" y="668739"/>
                    <a:pt x="148558" y="675306"/>
                  </a:cubicBezTo>
                  <a:cubicBezTo>
                    <a:pt x="148558" y="677694"/>
                    <a:pt x="148558" y="688441"/>
                    <a:pt x="148558" y="677694"/>
                  </a:cubicBezTo>
                  <a:cubicBezTo>
                    <a:pt x="148558" y="677694"/>
                    <a:pt x="147871" y="673814"/>
                    <a:pt x="147527" y="671575"/>
                  </a:cubicBezTo>
                  <a:close/>
                  <a:moveTo>
                    <a:pt x="143568" y="643373"/>
                  </a:moveTo>
                  <a:cubicBezTo>
                    <a:pt x="146065" y="634661"/>
                    <a:pt x="144816" y="659550"/>
                    <a:pt x="146065" y="648350"/>
                  </a:cubicBezTo>
                  <a:lnTo>
                    <a:pt x="146065" y="667017"/>
                  </a:lnTo>
                  <a:cubicBezTo>
                    <a:pt x="146065" y="658306"/>
                    <a:pt x="144816" y="643373"/>
                    <a:pt x="143568" y="643373"/>
                  </a:cubicBezTo>
                  <a:close/>
                  <a:moveTo>
                    <a:pt x="160459" y="640195"/>
                  </a:moveTo>
                  <a:cubicBezTo>
                    <a:pt x="160459" y="643998"/>
                    <a:pt x="160459" y="649067"/>
                    <a:pt x="160459" y="655405"/>
                  </a:cubicBezTo>
                  <a:cubicBezTo>
                    <a:pt x="156796" y="652870"/>
                    <a:pt x="160459" y="646533"/>
                    <a:pt x="160459" y="640195"/>
                  </a:cubicBezTo>
                  <a:close/>
                  <a:moveTo>
                    <a:pt x="141696" y="352532"/>
                  </a:moveTo>
                  <a:cubicBezTo>
                    <a:pt x="143068" y="349062"/>
                    <a:pt x="143068" y="353688"/>
                    <a:pt x="144441" y="360626"/>
                  </a:cubicBezTo>
                  <a:cubicBezTo>
                    <a:pt x="143068" y="358314"/>
                    <a:pt x="143068" y="369878"/>
                    <a:pt x="141696" y="367565"/>
                  </a:cubicBezTo>
                  <a:cubicBezTo>
                    <a:pt x="143068" y="356001"/>
                    <a:pt x="140323" y="365252"/>
                    <a:pt x="141696" y="352532"/>
                  </a:cubicBezTo>
                  <a:close/>
                  <a:moveTo>
                    <a:pt x="23137" y="255682"/>
                  </a:moveTo>
                  <a:cubicBezTo>
                    <a:pt x="23137" y="259801"/>
                    <a:pt x="23137" y="265294"/>
                    <a:pt x="23137" y="269413"/>
                  </a:cubicBezTo>
                  <a:cubicBezTo>
                    <a:pt x="19476" y="270786"/>
                    <a:pt x="23137" y="265294"/>
                    <a:pt x="23137" y="255682"/>
                  </a:cubicBezTo>
                  <a:close/>
                  <a:moveTo>
                    <a:pt x="145810" y="250187"/>
                  </a:moveTo>
                  <a:lnTo>
                    <a:pt x="148558" y="250187"/>
                  </a:lnTo>
                  <a:cubicBezTo>
                    <a:pt x="148558" y="250187"/>
                    <a:pt x="148558" y="250187"/>
                    <a:pt x="148558" y="252934"/>
                  </a:cubicBezTo>
                  <a:cubicBezTo>
                    <a:pt x="145810" y="250187"/>
                    <a:pt x="145810" y="250187"/>
                    <a:pt x="145810" y="250187"/>
                  </a:cubicBezTo>
                  <a:close/>
                  <a:moveTo>
                    <a:pt x="140323" y="233710"/>
                  </a:moveTo>
                  <a:lnTo>
                    <a:pt x="144716" y="243849"/>
                  </a:lnTo>
                  <a:lnTo>
                    <a:pt x="142519" y="248919"/>
                  </a:lnTo>
                  <a:cubicBezTo>
                    <a:pt x="142519" y="243849"/>
                    <a:pt x="142519" y="240047"/>
                    <a:pt x="140323" y="233710"/>
                  </a:cubicBezTo>
                  <a:close/>
                  <a:moveTo>
                    <a:pt x="17478" y="190398"/>
                  </a:moveTo>
                  <a:cubicBezTo>
                    <a:pt x="16229" y="191642"/>
                    <a:pt x="17478" y="192887"/>
                    <a:pt x="17478" y="194131"/>
                  </a:cubicBezTo>
                  <a:lnTo>
                    <a:pt x="17264" y="191678"/>
                  </a:lnTo>
                  <a:close/>
                  <a:moveTo>
                    <a:pt x="23137" y="167797"/>
                  </a:moveTo>
                  <a:lnTo>
                    <a:pt x="23137" y="170542"/>
                  </a:lnTo>
                  <a:lnTo>
                    <a:pt x="19476" y="171915"/>
                  </a:lnTo>
                  <a:close/>
                  <a:moveTo>
                    <a:pt x="143568" y="165509"/>
                  </a:moveTo>
                  <a:lnTo>
                    <a:pt x="143631" y="167053"/>
                  </a:lnTo>
                  <a:lnTo>
                    <a:pt x="143568" y="167998"/>
                  </a:lnTo>
                  <a:close/>
                  <a:moveTo>
                    <a:pt x="143568" y="72177"/>
                  </a:moveTo>
                  <a:lnTo>
                    <a:pt x="143568" y="99554"/>
                  </a:lnTo>
                  <a:lnTo>
                    <a:pt x="142319" y="75910"/>
                  </a:lnTo>
                  <a:cubicBezTo>
                    <a:pt x="142319" y="77155"/>
                    <a:pt x="143568" y="78399"/>
                    <a:pt x="143568" y="72177"/>
                  </a:cubicBezTo>
                  <a:close/>
                  <a:moveTo>
                    <a:pt x="19476" y="52441"/>
                  </a:moveTo>
                  <a:lnTo>
                    <a:pt x="22222" y="54010"/>
                  </a:lnTo>
                  <a:lnTo>
                    <a:pt x="19476" y="61857"/>
                  </a:lnTo>
                  <a:cubicBezTo>
                    <a:pt x="19476" y="57149"/>
                    <a:pt x="19476" y="54010"/>
                    <a:pt x="19476" y="52441"/>
                  </a:cubicBezTo>
                  <a:close/>
                  <a:moveTo>
                    <a:pt x="157300" y="47288"/>
                  </a:moveTo>
                  <a:cubicBezTo>
                    <a:pt x="157300" y="44799"/>
                    <a:pt x="157300" y="48533"/>
                    <a:pt x="158549" y="52266"/>
                  </a:cubicBezTo>
                  <a:lnTo>
                    <a:pt x="157300" y="48033"/>
                  </a:lnTo>
                  <a:close/>
                  <a:moveTo>
                    <a:pt x="154804" y="0"/>
                  </a:moveTo>
                  <a:cubicBezTo>
                    <a:pt x="154804" y="6222"/>
                    <a:pt x="153555" y="11200"/>
                    <a:pt x="153555" y="13688"/>
                  </a:cubicBezTo>
                  <a:cubicBezTo>
                    <a:pt x="153555" y="-2489"/>
                    <a:pt x="152307" y="6222"/>
                    <a:pt x="152307" y="9955"/>
                  </a:cubicBezTo>
                  <a:lnTo>
                    <a:pt x="152307" y="22906"/>
                  </a:lnTo>
                  <a:lnTo>
                    <a:pt x="154054" y="28899"/>
                  </a:lnTo>
                  <a:lnTo>
                    <a:pt x="152307" y="24904"/>
                  </a:lnTo>
                  <a:lnTo>
                    <a:pt x="152307" y="31110"/>
                  </a:lnTo>
                  <a:lnTo>
                    <a:pt x="157300" y="48033"/>
                  </a:lnTo>
                  <a:lnTo>
                    <a:pt x="157300" y="53510"/>
                  </a:lnTo>
                  <a:cubicBezTo>
                    <a:pt x="157300" y="55999"/>
                    <a:pt x="156052" y="49777"/>
                    <a:pt x="154804" y="52266"/>
                  </a:cubicBezTo>
                  <a:cubicBezTo>
                    <a:pt x="157300" y="63466"/>
                    <a:pt x="154804" y="72177"/>
                    <a:pt x="157300" y="89599"/>
                  </a:cubicBezTo>
                  <a:cubicBezTo>
                    <a:pt x="156052" y="84621"/>
                    <a:pt x="154804" y="88354"/>
                    <a:pt x="154804" y="90843"/>
                  </a:cubicBezTo>
                  <a:cubicBezTo>
                    <a:pt x="157300" y="92088"/>
                    <a:pt x="151058" y="113243"/>
                    <a:pt x="154804" y="107021"/>
                  </a:cubicBezTo>
                  <a:cubicBezTo>
                    <a:pt x="152307" y="140621"/>
                    <a:pt x="154804" y="191642"/>
                    <a:pt x="152307" y="205331"/>
                  </a:cubicBezTo>
                  <a:cubicBezTo>
                    <a:pt x="152307" y="209065"/>
                    <a:pt x="153555" y="217776"/>
                    <a:pt x="153555" y="223998"/>
                  </a:cubicBezTo>
                  <a:lnTo>
                    <a:pt x="152307" y="222753"/>
                  </a:lnTo>
                  <a:cubicBezTo>
                    <a:pt x="154804" y="238931"/>
                    <a:pt x="152307" y="236442"/>
                    <a:pt x="154804" y="255109"/>
                  </a:cubicBezTo>
                  <a:cubicBezTo>
                    <a:pt x="153555" y="246398"/>
                    <a:pt x="152307" y="250131"/>
                    <a:pt x="152307" y="257598"/>
                  </a:cubicBezTo>
                  <a:lnTo>
                    <a:pt x="154804" y="271287"/>
                  </a:lnTo>
                  <a:lnTo>
                    <a:pt x="152307" y="273776"/>
                  </a:lnTo>
                  <a:lnTo>
                    <a:pt x="152307" y="289953"/>
                  </a:lnTo>
                  <a:cubicBezTo>
                    <a:pt x="154804" y="293687"/>
                    <a:pt x="154804" y="317331"/>
                    <a:pt x="156052" y="321064"/>
                  </a:cubicBezTo>
                  <a:cubicBezTo>
                    <a:pt x="153555" y="327286"/>
                    <a:pt x="157300" y="335997"/>
                    <a:pt x="154804" y="340975"/>
                  </a:cubicBezTo>
                  <a:cubicBezTo>
                    <a:pt x="154804" y="342219"/>
                    <a:pt x="154804" y="344708"/>
                    <a:pt x="154804" y="348442"/>
                  </a:cubicBezTo>
                  <a:cubicBezTo>
                    <a:pt x="156052" y="344708"/>
                    <a:pt x="157300" y="344708"/>
                    <a:pt x="157300" y="349686"/>
                  </a:cubicBezTo>
                  <a:lnTo>
                    <a:pt x="154804" y="352175"/>
                  </a:lnTo>
                  <a:cubicBezTo>
                    <a:pt x="156052" y="358397"/>
                    <a:pt x="156052" y="364619"/>
                    <a:pt x="156052" y="367108"/>
                  </a:cubicBezTo>
                  <a:lnTo>
                    <a:pt x="156796" y="364141"/>
                  </a:lnTo>
                  <a:lnTo>
                    <a:pt x="156796" y="351602"/>
                  </a:lnTo>
                  <a:lnTo>
                    <a:pt x="158628" y="350334"/>
                  </a:lnTo>
                  <a:lnTo>
                    <a:pt x="156834" y="363988"/>
                  </a:lnTo>
                  <a:lnTo>
                    <a:pt x="157300" y="362130"/>
                  </a:lnTo>
                  <a:cubicBezTo>
                    <a:pt x="157300" y="364619"/>
                    <a:pt x="157300" y="365864"/>
                    <a:pt x="156052" y="368353"/>
                  </a:cubicBezTo>
                  <a:cubicBezTo>
                    <a:pt x="156052" y="369597"/>
                    <a:pt x="156052" y="369597"/>
                    <a:pt x="156052" y="369597"/>
                  </a:cubicBezTo>
                  <a:cubicBezTo>
                    <a:pt x="156052" y="372086"/>
                    <a:pt x="154804" y="375819"/>
                    <a:pt x="156052" y="380797"/>
                  </a:cubicBezTo>
                  <a:cubicBezTo>
                    <a:pt x="154804" y="390130"/>
                    <a:pt x="155428" y="400708"/>
                    <a:pt x="156052" y="411441"/>
                  </a:cubicBezTo>
                  <a:lnTo>
                    <a:pt x="156052" y="434308"/>
                  </a:lnTo>
                  <a:cubicBezTo>
                    <a:pt x="156052" y="451730"/>
                    <a:pt x="153555" y="470396"/>
                    <a:pt x="154804" y="480352"/>
                  </a:cubicBezTo>
                  <a:lnTo>
                    <a:pt x="157300" y="479107"/>
                  </a:lnTo>
                  <a:cubicBezTo>
                    <a:pt x="157300" y="492796"/>
                    <a:pt x="157300" y="502751"/>
                    <a:pt x="157300" y="512707"/>
                  </a:cubicBezTo>
                  <a:lnTo>
                    <a:pt x="158549" y="512707"/>
                  </a:lnTo>
                  <a:cubicBezTo>
                    <a:pt x="158549" y="528885"/>
                    <a:pt x="161046" y="559995"/>
                    <a:pt x="157300" y="569951"/>
                  </a:cubicBezTo>
                  <a:cubicBezTo>
                    <a:pt x="158549" y="573684"/>
                    <a:pt x="157300" y="591106"/>
                    <a:pt x="157300" y="599817"/>
                  </a:cubicBezTo>
                  <a:lnTo>
                    <a:pt x="157300" y="601062"/>
                  </a:lnTo>
                  <a:cubicBezTo>
                    <a:pt x="156052" y="612262"/>
                    <a:pt x="157300" y="619728"/>
                    <a:pt x="157300" y="625950"/>
                  </a:cubicBezTo>
                  <a:cubicBezTo>
                    <a:pt x="154804" y="648350"/>
                    <a:pt x="157300" y="669506"/>
                    <a:pt x="157300" y="689417"/>
                  </a:cubicBezTo>
                  <a:lnTo>
                    <a:pt x="157300" y="708083"/>
                  </a:lnTo>
                  <a:cubicBezTo>
                    <a:pt x="156052" y="704350"/>
                    <a:pt x="158549" y="713061"/>
                    <a:pt x="157300" y="719283"/>
                  </a:cubicBezTo>
                  <a:lnTo>
                    <a:pt x="157300" y="732972"/>
                  </a:lnTo>
                  <a:lnTo>
                    <a:pt x="157300" y="742927"/>
                  </a:lnTo>
                  <a:lnTo>
                    <a:pt x="157300" y="749149"/>
                  </a:lnTo>
                  <a:cubicBezTo>
                    <a:pt x="156052" y="747905"/>
                    <a:pt x="156052" y="744172"/>
                    <a:pt x="156052" y="740438"/>
                  </a:cubicBezTo>
                  <a:cubicBezTo>
                    <a:pt x="156052" y="741683"/>
                    <a:pt x="154804" y="744172"/>
                    <a:pt x="156052" y="747905"/>
                  </a:cubicBezTo>
                  <a:cubicBezTo>
                    <a:pt x="156052" y="750394"/>
                    <a:pt x="156052" y="749149"/>
                    <a:pt x="157300" y="749149"/>
                  </a:cubicBezTo>
                  <a:lnTo>
                    <a:pt x="157300" y="756616"/>
                  </a:lnTo>
                  <a:cubicBezTo>
                    <a:pt x="157300" y="741683"/>
                    <a:pt x="154804" y="756616"/>
                    <a:pt x="153555" y="757860"/>
                  </a:cubicBezTo>
                  <a:lnTo>
                    <a:pt x="154804" y="765327"/>
                  </a:lnTo>
                  <a:cubicBezTo>
                    <a:pt x="154804" y="769060"/>
                    <a:pt x="153555" y="760349"/>
                    <a:pt x="153555" y="766572"/>
                  </a:cubicBezTo>
                  <a:cubicBezTo>
                    <a:pt x="154804" y="771549"/>
                    <a:pt x="154804" y="787727"/>
                    <a:pt x="156052" y="792705"/>
                  </a:cubicBezTo>
                  <a:lnTo>
                    <a:pt x="156796" y="789737"/>
                  </a:lnTo>
                  <a:lnTo>
                    <a:pt x="156796" y="788506"/>
                  </a:lnTo>
                  <a:lnTo>
                    <a:pt x="156967" y="789054"/>
                  </a:lnTo>
                  <a:lnTo>
                    <a:pt x="157300" y="787727"/>
                  </a:lnTo>
                  <a:lnTo>
                    <a:pt x="157300" y="790119"/>
                  </a:lnTo>
                  <a:lnTo>
                    <a:pt x="157827" y="791803"/>
                  </a:lnTo>
                  <a:lnTo>
                    <a:pt x="157619" y="791803"/>
                  </a:lnTo>
                  <a:lnTo>
                    <a:pt x="158549" y="796438"/>
                  </a:lnTo>
                  <a:cubicBezTo>
                    <a:pt x="156052" y="807638"/>
                    <a:pt x="157300" y="815104"/>
                    <a:pt x="154804" y="822571"/>
                  </a:cubicBezTo>
                  <a:cubicBezTo>
                    <a:pt x="158549" y="811371"/>
                    <a:pt x="154804" y="849949"/>
                    <a:pt x="158549" y="842482"/>
                  </a:cubicBezTo>
                  <a:cubicBezTo>
                    <a:pt x="156052" y="849949"/>
                    <a:pt x="157300" y="848704"/>
                    <a:pt x="156052" y="853682"/>
                  </a:cubicBezTo>
                  <a:lnTo>
                    <a:pt x="153810" y="823517"/>
                  </a:lnTo>
                  <a:lnTo>
                    <a:pt x="152954" y="824279"/>
                  </a:lnTo>
                  <a:lnTo>
                    <a:pt x="152307" y="828793"/>
                  </a:lnTo>
                  <a:lnTo>
                    <a:pt x="152307" y="824854"/>
                  </a:lnTo>
                  <a:lnTo>
                    <a:pt x="151309" y="825742"/>
                  </a:lnTo>
                  <a:lnTo>
                    <a:pt x="152307" y="822191"/>
                  </a:lnTo>
                  <a:lnTo>
                    <a:pt x="152307" y="813860"/>
                  </a:lnTo>
                  <a:lnTo>
                    <a:pt x="153555" y="812616"/>
                  </a:lnTo>
                  <a:lnTo>
                    <a:pt x="153334" y="806441"/>
                  </a:lnTo>
                  <a:lnTo>
                    <a:pt x="153025" y="805382"/>
                  </a:lnTo>
                  <a:lnTo>
                    <a:pt x="153249" y="804096"/>
                  </a:lnTo>
                  <a:lnTo>
                    <a:pt x="153208" y="802941"/>
                  </a:lnTo>
                  <a:lnTo>
                    <a:pt x="151309" y="801187"/>
                  </a:lnTo>
                  <a:lnTo>
                    <a:pt x="151309" y="789777"/>
                  </a:lnTo>
                  <a:lnTo>
                    <a:pt x="153055" y="798645"/>
                  </a:lnTo>
                  <a:lnTo>
                    <a:pt x="152307" y="777771"/>
                  </a:lnTo>
                  <a:cubicBezTo>
                    <a:pt x="151058" y="786482"/>
                    <a:pt x="151058" y="766572"/>
                    <a:pt x="149810" y="772794"/>
                  </a:cubicBezTo>
                  <a:lnTo>
                    <a:pt x="149810" y="781505"/>
                  </a:lnTo>
                  <a:cubicBezTo>
                    <a:pt x="149810" y="783994"/>
                    <a:pt x="148561" y="777771"/>
                    <a:pt x="147313" y="772794"/>
                  </a:cubicBezTo>
                  <a:cubicBezTo>
                    <a:pt x="149810" y="750394"/>
                    <a:pt x="147313" y="708083"/>
                    <a:pt x="149810" y="700617"/>
                  </a:cubicBezTo>
                  <a:cubicBezTo>
                    <a:pt x="149810" y="705594"/>
                    <a:pt x="149810" y="713061"/>
                    <a:pt x="149810" y="718039"/>
                  </a:cubicBezTo>
                  <a:lnTo>
                    <a:pt x="151058" y="706839"/>
                  </a:lnTo>
                  <a:cubicBezTo>
                    <a:pt x="151058" y="715550"/>
                    <a:pt x="149810" y="723016"/>
                    <a:pt x="149810" y="735461"/>
                  </a:cubicBezTo>
                  <a:cubicBezTo>
                    <a:pt x="151058" y="732972"/>
                    <a:pt x="152307" y="742927"/>
                    <a:pt x="154804" y="732972"/>
                  </a:cubicBezTo>
                  <a:cubicBezTo>
                    <a:pt x="156052" y="708083"/>
                    <a:pt x="151058" y="713061"/>
                    <a:pt x="151058" y="683194"/>
                  </a:cubicBezTo>
                  <a:cubicBezTo>
                    <a:pt x="151058" y="680706"/>
                    <a:pt x="153555" y="689417"/>
                    <a:pt x="152307" y="673239"/>
                  </a:cubicBezTo>
                  <a:lnTo>
                    <a:pt x="151929" y="671205"/>
                  </a:lnTo>
                  <a:lnTo>
                    <a:pt x="151309" y="669773"/>
                  </a:lnTo>
                  <a:lnTo>
                    <a:pt x="151309" y="667867"/>
                  </a:lnTo>
                  <a:lnTo>
                    <a:pt x="146065" y="639639"/>
                  </a:lnTo>
                  <a:lnTo>
                    <a:pt x="146065" y="648350"/>
                  </a:lnTo>
                  <a:cubicBezTo>
                    <a:pt x="146065" y="642128"/>
                    <a:pt x="146065" y="639639"/>
                    <a:pt x="144816" y="635906"/>
                  </a:cubicBezTo>
                  <a:cubicBezTo>
                    <a:pt x="146065" y="640884"/>
                    <a:pt x="146065" y="630928"/>
                    <a:pt x="147313" y="629684"/>
                  </a:cubicBezTo>
                  <a:cubicBezTo>
                    <a:pt x="147313" y="611017"/>
                    <a:pt x="148561" y="599817"/>
                    <a:pt x="149810" y="579906"/>
                  </a:cubicBezTo>
                  <a:cubicBezTo>
                    <a:pt x="149810" y="578662"/>
                    <a:pt x="149810" y="576173"/>
                    <a:pt x="151058" y="577418"/>
                  </a:cubicBezTo>
                  <a:cubicBezTo>
                    <a:pt x="149810" y="567462"/>
                    <a:pt x="146065" y="552529"/>
                    <a:pt x="144816" y="556262"/>
                  </a:cubicBezTo>
                  <a:cubicBezTo>
                    <a:pt x="144816" y="545062"/>
                    <a:pt x="146065" y="543818"/>
                    <a:pt x="144816" y="535107"/>
                  </a:cubicBezTo>
                  <a:cubicBezTo>
                    <a:pt x="143568" y="550040"/>
                    <a:pt x="146065" y="531373"/>
                    <a:pt x="143568" y="530129"/>
                  </a:cubicBezTo>
                  <a:cubicBezTo>
                    <a:pt x="143568" y="518929"/>
                    <a:pt x="144816" y="526396"/>
                    <a:pt x="144816" y="521418"/>
                  </a:cubicBezTo>
                  <a:cubicBezTo>
                    <a:pt x="144816" y="520174"/>
                    <a:pt x="143568" y="515196"/>
                    <a:pt x="143568" y="515196"/>
                  </a:cubicBezTo>
                  <a:lnTo>
                    <a:pt x="145810" y="516984"/>
                  </a:lnTo>
                  <a:lnTo>
                    <a:pt x="149810" y="520174"/>
                  </a:lnTo>
                  <a:lnTo>
                    <a:pt x="151309" y="502991"/>
                  </a:lnTo>
                  <a:lnTo>
                    <a:pt x="151309" y="502868"/>
                  </a:lnTo>
                  <a:lnTo>
                    <a:pt x="151319" y="502879"/>
                  </a:lnTo>
                  <a:lnTo>
                    <a:pt x="152307" y="491552"/>
                  </a:lnTo>
                  <a:cubicBezTo>
                    <a:pt x="151058" y="486574"/>
                    <a:pt x="143568" y="487818"/>
                    <a:pt x="141071" y="495285"/>
                  </a:cubicBezTo>
                  <a:cubicBezTo>
                    <a:pt x="139822" y="495285"/>
                    <a:pt x="143568" y="485329"/>
                    <a:pt x="143568" y="481596"/>
                  </a:cubicBezTo>
                  <a:cubicBezTo>
                    <a:pt x="144816" y="469152"/>
                    <a:pt x="141071" y="462930"/>
                    <a:pt x="142319" y="451730"/>
                  </a:cubicBezTo>
                  <a:lnTo>
                    <a:pt x="143568" y="459196"/>
                  </a:lnTo>
                  <a:cubicBezTo>
                    <a:pt x="143568" y="457952"/>
                    <a:pt x="143568" y="441774"/>
                    <a:pt x="142319" y="439285"/>
                  </a:cubicBezTo>
                  <a:cubicBezTo>
                    <a:pt x="143568" y="439285"/>
                    <a:pt x="146065" y="447996"/>
                    <a:pt x="146065" y="443019"/>
                  </a:cubicBezTo>
                  <a:cubicBezTo>
                    <a:pt x="147313" y="423108"/>
                    <a:pt x="143568" y="405686"/>
                    <a:pt x="141071" y="406930"/>
                  </a:cubicBezTo>
                  <a:lnTo>
                    <a:pt x="143568" y="436796"/>
                  </a:lnTo>
                  <a:cubicBezTo>
                    <a:pt x="141071" y="436796"/>
                    <a:pt x="141071" y="414397"/>
                    <a:pt x="138574" y="416886"/>
                  </a:cubicBezTo>
                  <a:lnTo>
                    <a:pt x="139822" y="389508"/>
                  </a:lnTo>
                  <a:cubicBezTo>
                    <a:pt x="139822" y="391997"/>
                    <a:pt x="141071" y="403197"/>
                    <a:pt x="141071" y="399463"/>
                  </a:cubicBezTo>
                  <a:cubicBezTo>
                    <a:pt x="141071" y="387019"/>
                    <a:pt x="142319" y="393241"/>
                    <a:pt x="143568" y="385775"/>
                  </a:cubicBezTo>
                  <a:cubicBezTo>
                    <a:pt x="144816" y="398219"/>
                    <a:pt x="151058" y="423108"/>
                    <a:pt x="153555" y="431819"/>
                  </a:cubicBezTo>
                  <a:lnTo>
                    <a:pt x="152307" y="416886"/>
                  </a:lnTo>
                  <a:lnTo>
                    <a:pt x="153555" y="414397"/>
                  </a:lnTo>
                  <a:cubicBezTo>
                    <a:pt x="152307" y="395730"/>
                    <a:pt x="144816" y="379553"/>
                    <a:pt x="143568" y="374575"/>
                  </a:cubicBezTo>
                  <a:cubicBezTo>
                    <a:pt x="143568" y="364619"/>
                    <a:pt x="147313" y="368353"/>
                    <a:pt x="148561" y="369597"/>
                  </a:cubicBezTo>
                  <a:cubicBezTo>
                    <a:pt x="148561" y="349686"/>
                    <a:pt x="143568" y="349686"/>
                    <a:pt x="143568" y="328531"/>
                  </a:cubicBezTo>
                  <a:lnTo>
                    <a:pt x="142319" y="335997"/>
                  </a:lnTo>
                  <a:cubicBezTo>
                    <a:pt x="142319" y="332264"/>
                    <a:pt x="143568" y="314842"/>
                    <a:pt x="142319" y="316086"/>
                  </a:cubicBezTo>
                  <a:cubicBezTo>
                    <a:pt x="143568" y="312353"/>
                    <a:pt x="146065" y="308620"/>
                    <a:pt x="146065" y="313598"/>
                  </a:cubicBezTo>
                  <a:lnTo>
                    <a:pt x="143568" y="294931"/>
                  </a:lnTo>
                  <a:cubicBezTo>
                    <a:pt x="143568" y="297420"/>
                    <a:pt x="146065" y="294931"/>
                    <a:pt x="146065" y="296175"/>
                  </a:cubicBezTo>
                  <a:cubicBezTo>
                    <a:pt x="146065" y="289953"/>
                    <a:pt x="143568" y="283731"/>
                    <a:pt x="143568" y="288709"/>
                  </a:cubicBezTo>
                  <a:cubicBezTo>
                    <a:pt x="144816" y="273776"/>
                    <a:pt x="143568" y="277509"/>
                    <a:pt x="146065" y="266309"/>
                  </a:cubicBezTo>
                  <a:cubicBezTo>
                    <a:pt x="146065" y="262576"/>
                    <a:pt x="143568" y="266309"/>
                    <a:pt x="143568" y="270042"/>
                  </a:cubicBezTo>
                  <a:cubicBezTo>
                    <a:pt x="142319" y="260087"/>
                    <a:pt x="142319" y="255109"/>
                    <a:pt x="143568" y="250131"/>
                  </a:cubicBezTo>
                  <a:cubicBezTo>
                    <a:pt x="143568" y="266309"/>
                    <a:pt x="149810" y="253864"/>
                    <a:pt x="152307" y="256354"/>
                  </a:cubicBezTo>
                  <a:lnTo>
                    <a:pt x="143568" y="222753"/>
                  </a:lnTo>
                  <a:cubicBezTo>
                    <a:pt x="143568" y="223998"/>
                    <a:pt x="146065" y="226487"/>
                    <a:pt x="146065" y="226487"/>
                  </a:cubicBezTo>
                  <a:lnTo>
                    <a:pt x="143631" y="167053"/>
                  </a:lnTo>
                  <a:lnTo>
                    <a:pt x="144645" y="151894"/>
                  </a:lnTo>
                  <a:lnTo>
                    <a:pt x="144816" y="154309"/>
                  </a:lnTo>
                  <a:cubicBezTo>
                    <a:pt x="144816" y="150576"/>
                    <a:pt x="144816" y="149332"/>
                    <a:pt x="144816" y="149332"/>
                  </a:cubicBezTo>
                  <a:lnTo>
                    <a:pt x="144645" y="151894"/>
                  </a:lnTo>
                  <a:lnTo>
                    <a:pt x="143724" y="138910"/>
                  </a:lnTo>
                  <a:lnTo>
                    <a:pt x="143568" y="124449"/>
                  </a:lnTo>
                  <a:lnTo>
                    <a:pt x="144816" y="138132"/>
                  </a:lnTo>
                  <a:cubicBezTo>
                    <a:pt x="143568" y="139376"/>
                    <a:pt x="143568" y="136887"/>
                    <a:pt x="143568" y="124443"/>
                  </a:cubicBezTo>
                  <a:lnTo>
                    <a:pt x="143568" y="124449"/>
                  </a:lnTo>
                  <a:lnTo>
                    <a:pt x="142319" y="110754"/>
                  </a:lnTo>
                  <a:cubicBezTo>
                    <a:pt x="143568" y="104532"/>
                    <a:pt x="142319" y="98310"/>
                    <a:pt x="143568" y="99554"/>
                  </a:cubicBezTo>
                  <a:lnTo>
                    <a:pt x="143568" y="105777"/>
                  </a:lnTo>
                  <a:cubicBezTo>
                    <a:pt x="146065" y="105777"/>
                    <a:pt x="146065" y="99554"/>
                    <a:pt x="148561" y="107021"/>
                  </a:cubicBezTo>
                  <a:cubicBezTo>
                    <a:pt x="147313" y="80888"/>
                    <a:pt x="144816" y="65955"/>
                    <a:pt x="142319" y="49777"/>
                  </a:cubicBezTo>
                  <a:lnTo>
                    <a:pt x="143568" y="27377"/>
                  </a:lnTo>
                  <a:lnTo>
                    <a:pt x="144816" y="22399"/>
                  </a:lnTo>
                  <a:lnTo>
                    <a:pt x="144816" y="18666"/>
                  </a:lnTo>
                  <a:lnTo>
                    <a:pt x="144816" y="17422"/>
                  </a:lnTo>
                  <a:lnTo>
                    <a:pt x="144816" y="14933"/>
                  </a:lnTo>
                  <a:lnTo>
                    <a:pt x="145902" y="16737"/>
                  </a:lnTo>
                  <a:lnTo>
                    <a:pt x="148561" y="21155"/>
                  </a:lnTo>
                  <a:lnTo>
                    <a:pt x="146065" y="27377"/>
                  </a:lnTo>
                  <a:cubicBezTo>
                    <a:pt x="148561" y="31110"/>
                    <a:pt x="149810" y="34844"/>
                    <a:pt x="149810" y="28622"/>
                  </a:cubicBezTo>
                  <a:cubicBezTo>
                    <a:pt x="149810" y="27377"/>
                    <a:pt x="149810" y="26133"/>
                    <a:pt x="149810" y="26133"/>
                  </a:cubicBezTo>
                  <a:cubicBezTo>
                    <a:pt x="151058" y="27377"/>
                    <a:pt x="151058" y="29866"/>
                    <a:pt x="151058" y="27377"/>
                  </a:cubicBezTo>
                  <a:lnTo>
                    <a:pt x="151058" y="9955"/>
                  </a:lnTo>
                  <a:cubicBezTo>
                    <a:pt x="149810" y="12444"/>
                    <a:pt x="149810" y="14933"/>
                    <a:pt x="148561" y="18666"/>
                  </a:cubicBezTo>
                  <a:lnTo>
                    <a:pt x="148131" y="16737"/>
                  </a:lnTo>
                  <a:lnTo>
                    <a:pt x="146065" y="7466"/>
                  </a:lnTo>
                  <a:cubicBezTo>
                    <a:pt x="142319" y="8711"/>
                    <a:pt x="141071" y="9955"/>
                    <a:pt x="143568" y="9955"/>
                  </a:cubicBezTo>
                  <a:cubicBezTo>
                    <a:pt x="141071" y="9955"/>
                    <a:pt x="138574" y="9955"/>
                    <a:pt x="134829" y="9955"/>
                  </a:cubicBezTo>
                  <a:cubicBezTo>
                    <a:pt x="119848" y="12444"/>
                    <a:pt x="122345" y="11200"/>
                    <a:pt x="103618" y="12444"/>
                  </a:cubicBezTo>
                  <a:cubicBezTo>
                    <a:pt x="102370" y="12444"/>
                    <a:pt x="107364" y="11200"/>
                    <a:pt x="103618" y="11200"/>
                  </a:cubicBezTo>
                  <a:cubicBezTo>
                    <a:pt x="89886" y="13688"/>
                    <a:pt x="71160" y="7466"/>
                    <a:pt x="67414" y="9955"/>
                  </a:cubicBezTo>
                  <a:cubicBezTo>
                    <a:pt x="56179" y="9955"/>
                    <a:pt x="62421" y="12444"/>
                    <a:pt x="54930" y="12444"/>
                  </a:cubicBezTo>
                  <a:lnTo>
                    <a:pt x="46191" y="13688"/>
                  </a:lnTo>
                  <a:cubicBezTo>
                    <a:pt x="42446" y="12444"/>
                    <a:pt x="53682" y="12444"/>
                    <a:pt x="44943" y="12444"/>
                  </a:cubicBezTo>
                  <a:cubicBezTo>
                    <a:pt x="36204" y="12444"/>
                    <a:pt x="29962" y="12444"/>
                    <a:pt x="24968" y="12444"/>
                  </a:cubicBezTo>
                  <a:cubicBezTo>
                    <a:pt x="22471" y="12444"/>
                    <a:pt x="21223" y="13688"/>
                    <a:pt x="19974" y="13688"/>
                  </a:cubicBezTo>
                  <a:cubicBezTo>
                    <a:pt x="18726" y="13688"/>
                    <a:pt x="17478" y="13688"/>
                    <a:pt x="16229" y="13688"/>
                  </a:cubicBezTo>
                  <a:cubicBezTo>
                    <a:pt x="16229" y="13688"/>
                    <a:pt x="16229" y="13688"/>
                    <a:pt x="16229" y="14933"/>
                  </a:cubicBezTo>
                  <a:cubicBezTo>
                    <a:pt x="16229" y="18666"/>
                    <a:pt x="16229" y="17422"/>
                    <a:pt x="17478" y="17422"/>
                  </a:cubicBezTo>
                  <a:cubicBezTo>
                    <a:pt x="18726" y="16177"/>
                    <a:pt x="18726" y="16177"/>
                    <a:pt x="18726" y="17422"/>
                  </a:cubicBezTo>
                  <a:cubicBezTo>
                    <a:pt x="17478" y="19911"/>
                    <a:pt x="16229" y="22399"/>
                    <a:pt x="16229" y="32355"/>
                  </a:cubicBezTo>
                  <a:cubicBezTo>
                    <a:pt x="16229" y="37333"/>
                    <a:pt x="17478" y="36088"/>
                    <a:pt x="18726" y="46044"/>
                  </a:cubicBezTo>
                  <a:lnTo>
                    <a:pt x="16229" y="46044"/>
                  </a:lnTo>
                  <a:cubicBezTo>
                    <a:pt x="16229" y="54755"/>
                    <a:pt x="16229" y="60977"/>
                    <a:pt x="14981" y="60977"/>
                  </a:cubicBezTo>
                  <a:cubicBezTo>
                    <a:pt x="16229" y="68443"/>
                    <a:pt x="16229" y="72177"/>
                    <a:pt x="16229" y="75910"/>
                  </a:cubicBezTo>
                  <a:cubicBezTo>
                    <a:pt x="16229" y="89599"/>
                    <a:pt x="19974" y="65955"/>
                    <a:pt x="21223" y="63466"/>
                  </a:cubicBezTo>
                  <a:cubicBezTo>
                    <a:pt x="18726" y="75910"/>
                    <a:pt x="19974" y="85866"/>
                    <a:pt x="17478" y="92088"/>
                  </a:cubicBezTo>
                  <a:lnTo>
                    <a:pt x="16229" y="80888"/>
                  </a:lnTo>
                  <a:cubicBezTo>
                    <a:pt x="14981" y="105777"/>
                    <a:pt x="19974" y="103288"/>
                    <a:pt x="14981" y="114488"/>
                  </a:cubicBezTo>
                  <a:lnTo>
                    <a:pt x="14856" y="113119"/>
                  </a:lnTo>
                  <a:lnTo>
                    <a:pt x="14981" y="113243"/>
                  </a:lnTo>
                  <a:lnTo>
                    <a:pt x="13732" y="100799"/>
                  </a:lnTo>
                  <a:lnTo>
                    <a:pt x="14856" y="113119"/>
                  </a:lnTo>
                  <a:lnTo>
                    <a:pt x="13732" y="111999"/>
                  </a:lnTo>
                  <a:cubicBezTo>
                    <a:pt x="13732" y="114488"/>
                    <a:pt x="14981" y="123199"/>
                    <a:pt x="16229" y="125687"/>
                  </a:cubicBezTo>
                  <a:lnTo>
                    <a:pt x="16229" y="146843"/>
                  </a:lnTo>
                  <a:cubicBezTo>
                    <a:pt x="16229" y="143110"/>
                    <a:pt x="14981" y="141865"/>
                    <a:pt x="14981" y="145598"/>
                  </a:cubicBezTo>
                  <a:lnTo>
                    <a:pt x="16229" y="160532"/>
                  </a:lnTo>
                  <a:cubicBezTo>
                    <a:pt x="16229" y="155554"/>
                    <a:pt x="14981" y="160532"/>
                    <a:pt x="14981" y="165509"/>
                  </a:cubicBezTo>
                  <a:lnTo>
                    <a:pt x="17264" y="191678"/>
                  </a:lnTo>
                  <a:lnTo>
                    <a:pt x="16229" y="197865"/>
                  </a:lnTo>
                  <a:cubicBezTo>
                    <a:pt x="21223" y="199109"/>
                    <a:pt x="16229" y="240175"/>
                    <a:pt x="21223" y="241420"/>
                  </a:cubicBezTo>
                  <a:cubicBezTo>
                    <a:pt x="18726" y="251375"/>
                    <a:pt x="19974" y="242664"/>
                    <a:pt x="18726" y="228976"/>
                  </a:cubicBezTo>
                  <a:lnTo>
                    <a:pt x="16904" y="237148"/>
                  </a:lnTo>
                  <a:lnTo>
                    <a:pt x="16229" y="227731"/>
                  </a:lnTo>
                  <a:cubicBezTo>
                    <a:pt x="16229" y="231464"/>
                    <a:pt x="16229" y="235198"/>
                    <a:pt x="16229" y="240175"/>
                  </a:cubicBezTo>
                  <a:lnTo>
                    <a:pt x="16904" y="237148"/>
                  </a:lnTo>
                  <a:lnTo>
                    <a:pt x="18726" y="262576"/>
                  </a:lnTo>
                  <a:cubicBezTo>
                    <a:pt x="17478" y="268798"/>
                    <a:pt x="14981" y="257598"/>
                    <a:pt x="14981" y="273776"/>
                  </a:cubicBezTo>
                  <a:cubicBezTo>
                    <a:pt x="16229" y="294931"/>
                    <a:pt x="18726" y="270042"/>
                    <a:pt x="18726" y="282487"/>
                  </a:cubicBezTo>
                  <a:lnTo>
                    <a:pt x="16229" y="292442"/>
                  </a:lnTo>
                  <a:cubicBezTo>
                    <a:pt x="18726" y="308620"/>
                    <a:pt x="16229" y="321064"/>
                    <a:pt x="16229" y="335997"/>
                  </a:cubicBezTo>
                  <a:cubicBezTo>
                    <a:pt x="16229" y="338486"/>
                    <a:pt x="17478" y="340975"/>
                    <a:pt x="17478" y="342219"/>
                  </a:cubicBezTo>
                  <a:cubicBezTo>
                    <a:pt x="16229" y="355908"/>
                    <a:pt x="19974" y="373330"/>
                    <a:pt x="18726" y="384530"/>
                  </a:cubicBezTo>
                  <a:cubicBezTo>
                    <a:pt x="18726" y="382041"/>
                    <a:pt x="17478" y="391997"/>
                    <a:pt x="16229" y="393241"/>
                  </a:cubicBezTo>
                  <a:lnTo>
                    <a:pt x="18726" y="413152"/>
                  </a:lnTo>
                  <a:cubicBezTo>
                    <a:pt x="17478" y="404441"/>
                    <a:pt x="16229" y="404441"/>
                    <a:pt x="14981" y="403197"/>
                  </a:cubicBezTo>
                  <a:cubicBezTo>
                    <a:pt x="14981" y="409419"/>
                    <a:pt x="16229" y="413152"/>
                    <a:pt x="16229" y="416886"/>
                  </a:cubicBezTo>
                  <a:cubicBezTo>
                    <a:pt x="16229" y="414397"/>
                    <a:pt x="14981" y="411908"/>
                    <a:pt x="14981" y="414397"/>
                  </a:cubicBezTo>
                  <a:lnTo>
                    <a:pt x="16229" y="436796"/>
                  </a:lnTo>
                  <a:cubicBezTo>
                    <a:pt x="16229" y="435552"/>
                    <a:pt x="17478" y="433063"/>
                    <a:pt x="17478" y="430574"/>
                  </a:cubicBezTo>
                  <a:cubicBezTo>
                    <a:pt x="17478" y="436796"/>
                    <a:pt x="18726" y="447996"/>
                    <a:pt x="16229" y="455463"/>
                  </a:cubicBezTo>
                  <a:cubicBezTo>
                    <a:pt x="16229" y="454219"/>
                    <a:pt x="16229" y="451730"/>
                    <a:pt x="14981" y="451730"/>
                  </a:cubicBezTo>
                  <a:cubicBezTo>
                    <a:pt x="16229" y="444263"/>
                    <a:pt x="16229" y="441774"/>
                    <a:pt x="14981" y="438041"/>
                  </a:cubicBezTo>
                  <a:cubicBezTo>
                    <a:pt x="14981" y="452974"/>
                    <a:pt x="14981" y="441774"/>
                    <a:pt x="13732" y="447996"/>
                  </a:cubicBezTo>
                  <a:cubicBezTo>
                    <a:pt x="13732" y="459196"/>
                    <a:pt x="14981" y="464174"/>
                    <a:pt x="16229" y="460441"/>
                  </a:cubicBezTo>
                  <a:cubicBezTo>
                    <a:pt x="16229" y="472885"/>
                    <a:pt x="14981" y="476618"/>
                    <a:pt x="16229" y="489063"/>
                  </a:cubicBezTo>
                  <a:lnTo>
                    <a:pt x="14981" y="486574"/>
                  </a:lnTo>
                  <a:lnTo>
                    <a:pt x="16229" y="497774"/>
                  </a:lnTo>
                  <a:lnTo>
                    <a:pt x="13732" y="489063"/>
                  </a:lnTo>
                  <a:cubicBezTo>
                    <a:pt x="12484" y="510218"/>
                    <a:pt x="16229" y="492796"/>
                    <a:pt x="14981" y="516440"/>
                  </a:cubicBezTo>
                  <a:lnTo>
                    <a:pt x="13732" y="516440"/>
                  </a:lnTo>
                  <a:cubicBezTo>
                    <a:pt x="14981" y="525151"/>
                    <a:pt x="17478" y="528885"/>
                    <a:pt x="14981" y="536351"/>
                  </a:cubicBezTo>
                  <a:cubicBezTo>
                    <a:pt x="16229" y="543818"/>
                    <a:pt x="17478" y="521418"/>
                    <a:pt x="17478" y="541329"/>
                  </a:cubicBezTo>
                  <a:cubicBezTo>
                    <a:pt x="16229" y="545062"/>
                    <a:pt x="16229" y="552529"/>
                    <a:pt x="16229" y="558751"/>
                  </a:cubicBezTo>
                  <a:cubicBezTo>
                    <a:pt x="16229" y="564973"/>
                    <a:pt x="18726" y="555018"/>
                    <a:pt x="17478" y="550040"/>
                  </a:cubicBezTo>
                  <a:cubicBezTo>
                    <a:pt x="18726" y="581151"/>
                    <a:pt x="12484" y="569951"/>
                    <a:pt x="14981" y="597328"/>
                  </a:cubicBezTo>
                  <a:cubicBezTo>
                    <a:pt x="16229" y="587373"/>
                    <a:pt x="17478" y="606040"/>
                    <a:pt x="17478" y="582395"/>
                  </a:cubicBezTo>
                  <a:cubicBezTo>
                    <a:pt x="18726" y="593595"/>
                    <a:pt x="14981" y="603551"/>
                    <a:pt x="16229" y="614751"/>
                  </a:cubicBezTo>
                  <a:lnTo>
                    <a:pt x="14981" y="608528"/>
                  </a:lnTo>
                  <a:cubicBezTo>
                    <a:pt x="14981" y="612262"/>
                    <a:pt x="16229" y="615995"/>
                    <a:pt x="16229" y="619728"/>
                  </a:cubicBezTo>
                  <a:lnTo>
                    <a:pt x="14981" y="618484"/>
                  </a:lnTo>
                  <a:cubicBezTo>
                    <a:pt x="16229" y="632173"/>
                    <a:pt x="13732" y="643373"/>
                    <a:pt x="16229" y="652084"/>
                  </a:cubicBezTo>
                  <a:cubicBezTo>
                    <a:pt x="13732" y="645861"/>
                    <a:pt x="16229" y="663283"/>
                    <a:pt x="16229" y="668261"/>
                  </a:cubicBezTo>
                  <a:cubicBezTo>
                    <a:pt x="13732" y="657061"/>
                    <a:pt x="16229" y="635906"/>
                    <a:pt x="13732" y="634661"/>
                  </a:cubicBezTo>
                  <a:cubicBezTo>
                    <a:pt x="12484" y="639639"/>
                    <a:pt x="13732" y="643373"/>
                    <a:pt x="13732" y="649595"/>
                  </a:cubicBezTo>
                  <a:cubicBezTo>
                    <a:pt x="12484" y="645861"/>
                    <a:pt x="12484" y="640884"/>
                    <a:pt x="11236" y="638395"/>
                  </a:cubicBezTo>
                  <a:cubicBezTo>
                    <a:pt x="9987" y="657061"/>
                    <a:pt x="13732" y="667017"/>
                    <a:pt x="13732" y="678217"/>
                  </a:cubicBezTo>
                  <a:lnTo>
                    <a:pt x="13732" y="658306"/>
                  </a:lnTo>
                  <a:cubicBezTo>
                    <a:pt x="14981" y="659550"/>
                    <a:pt x="13732" y="667017"/>
                    <a:pt x="14981" y="671995"/>
                  </a:cubicBezTo>
                  <a:lnTo>
                    <a:pt x="14981" y="693150"/>
                  </a:lnTo>
                  <a:cubicBezTo>
                    <a:pt x="14981" y="713061"/>
                    <a:pt x="11236" y="719283"/>
                    <a:pt x="11236" y="727994"/>
                  </a:cubicBezTo>
                  <a:cubicBezTo>
                    <a:pt x="11236" y="735461"/>
                    <a:pt x="12484" y="751638"/>
                    <a:pt x="13732" y="745416"/>
                  </a:cubicBezTo>
                  <a:cubicBezTo>
                    <a:pt x="13732" y="751638"/>
                    <a:pt x="12484" y="718039"/>
                    <a:pt x="14981" y="730483"/>
                  </a:cubicBezTo>
                  <a:cubicBezTo>
                    <a:pt x="11236" y="741683"/>
                    <a:pt x="16229" y="754127"/>
                    <a:pt x="14981" y="780260"/>
                  </a:cubicBezTo>
                  <a:cubicBezTo>
                    <a:pt x="13732" y="769060"/>
                    <a:pt x="12484" y="786482"/>
                    <a:pt x="11236" y="776527"/>
                  </a:cubicBezTo>
                  <a:cubicBezTo>
                    <a:pt x="11236" y="788971"/>
                    <a:pt x="12484" y="788971"/>
                    <a:pt x="13732" y="795193"/>
                  </a:cubicBezTo>
                  <a:lnTo>
                    <a:pt x="12484" y="798927"/>
                  </a:lnTo>
                  <a:cubicBezTo>
                    <a:pt x="14981" y="815104"/>
                    <a:pt x="14981" y="802660"/>
                    <a:pt x="16229" y="826304"/>
                  </a:cubicBezTo>
                  <a:cubicBezTo>
                    <a:pt x="14981" y="818838"/>
                    <a:pt x="13732" y="836260"/>
                    <a:pt x="13732" y="830038"/>
                  </a:cubicBezTo>
                  <a:lnTo>
                    <a:pt x="13732" y="847460"/>
                  </a:lnTo>
                  <a:lnTo>
                    <a:pt x="13732" y="848704"/>
                  </a:lnTo>
                  <a:lnTo>
                    <a:pt x="13732" y="889770"/>
                  </a:lnTo>
                  <a:lnTo>
                    <a:pt x="14981" y="887282"/>
                  </a:lnTo>
                  <a:cubicBezTo>
                    <a:pt x="16229" y="917148"/>
                    <a:pt x="14981" y="954481"/>
                    <a:pt x="16229" y="984347"/>
                  </a:cubicBezTo>
                  <a:lnTo>
                    <a:pt x="16229" y="996792"/>
                  </a:lnTo>
                  <a:cubicBezTo>
                    <a:pt x="14981" y="996792"/>
                    <a:pt x="14981" y="1000525"/>
                    <a:pt x="14981" y="1007992"/>
                  </a:cubicBezTo>
                  <a:lnTo>
                    <a:pt x="14981" y="1010481"/>
                  </a:lnTo>
                  <a:lnTo>
                    <a:pt x="14981" y="1014214"/>
                  </a:lnTo>
                  <a:cubicBezTo>
                    <a:pt x="14981" y="1025414"/>
                    <a:pt x="16229" y="1010481"/>
                    <a:pt x="16229" y="1021681"/>
                  </a:cubicBezTo>
                  <a:cubicBezTo>
                    <a:pt x="13732" y="1027903"/>
                    <a:pt x="16229" y="1070213"/>
                    <a:pt x="13732" y="1078924"/>
                  </a:cubicBezTo>
                  <a:cubicBezTo>
                    <a:pt x="14981" y="1086391"/>
                    <a:pt x="13732" y="1057769"/>
                    <a:pt x="14981" y="1066480"/>
                  </a:cubicBezTo>
                  <a:cubicBezTo>
                    <a:pt x="14981" y="1070213"/>
                    <a:pt x="14981" y="1071458"/>
                    <a:pt x="14981" y="1078924"/>
                  </a:cubicBezTo>
                  <a:lnTo>
                    <a:pt x="16229" y="1076436"/>
                  </a:lnTo>
                  <a:lnTo>
                    <a:pt x="13758" y="1151547"/>
                  </a:lnTo>
                  <a:lnTo>
                    <a:pt x="13732" y="1151102"/>
                  </a:lnTo>
                  <a:lnTo>
                    <a:pt x="13732" y="1152346"/>
                  </a:lnTo>
                  <a:lnTo>
                    <a:pt x="13758" y="1151547"/>
                  </a:lnTo>
                  <a:lnTo>
                    <a:pt x="14981" y="1172257"/>
                  </a:lnTo>
                  <a:cubicBezTo>
                    <a:pt x="13732" y="1174746"/>
                    <a:pt x="13732" y="1167279"/>
                    <a:pt x="13732" y="1171013"/>
                  </a:cubicBezTo>
                  <a:cubicBezTo>
                    <a:pt x="16229" y="1189679"/>
                    <a:pt x="9987" y="1208346"/>
                    <a:pt x="13732" y="1220790"/>
                  </a:cubicBezTo>
                  <a:lnTo>
                    <a:pt x="5562" y="1232426"/>
                  </a:lnTo>
                  <a:lnTo>
                    <a:pt x="4994" y="1233561"/>
                  </a:lnTo>
                  <a:lnTo>
                    <a:pt x="4994" y="1240701"/>
                  </a:lnTo>
                  <a:lnTo>
                    <a:pt x="4443" y="1234662"/>
                  </a:lnTo>
                  <a:lnTo>
                    <a:pt x="2991" y="1237566"/>
                  </a:lnTo>
                  <a:lnTo>
                    <a:pt x="4293" y="1233011"/>
                  </a:lnTo>
                  <a:lnTo>
                    <a:pt x="2497" y="1213323"/>
                  </a:lnTo>
                  <a:lnTo>
                    <a:pt x="4994" y="1188435"/>
                  </a:lnTo>
                  <a:cubicBezTo>
                    <a:pt x="3745" y="1188435"/>
                    <a:pt x="2497" y="1184701"/>
                    <a:pt x="2497" y="1188435"/>
                  </a:cubicBezTo>
                  <a:cubicBezTo>
                    <a:pt x="2497" y="1183457"/>
                    <a:pt x="2497" y="1177235"/>
                    <a:pt x="1248" y="1184701"/>
                  </a:cubicBezTo>
                  <a:cubicBezTo>
                    <a:pt x="7490" y="1127457"/>
                    <a:pt x="1248" y="1067725"/>
                    <a:pt x="4994" y="1010481"/>
                  </a:cubicBezTo>
                  <a:cubicBezTo>
                    <a:pt x="3745" y="1006747"/>
                    <a:pt x="2497" y="1007992"/>
                    <a:pt x="2497" y="1010481"/>
                  </a:cubicBezTo>
                  <a:cubicBezTo>
                    <a:pt x="4994" y="999281"/>
                    <a:pt x="1248" y="1000525"/>
                    <a:pt x="1248" y="994303"/>
                  </a:cubicBezTo>
                  <a:lnTo>
                    <a:pt x="4994" y="979370"/>
                  </a:lnTo>
                  <a:cubicBezTo>
                    <a:pt x="3745" y="973148"/>
                    <a:pt x="2497" y="978125"/>
                    <a:pt x="2497" y="978125"/>
                  </a:cubicBezTo>
                  <a:cubicBezTo>
                    <a:pt x="1248" y="948259"/>
                    <a:pt x="4994" y="919637"/>
                    <a:pt x="2497" y="895993"/>
                  </a:cubicBezTo>
                  <a:cubicBezTo>
                    <a:pt x="3745" y="888526"/>
                    <a:pt x="4994" y="897237"/>
                    <a:pt x="6242" y="887282"/>
                  </a:cubicBezTo>
                  <a:cubicBezTo>
                    <a:pt x="2497" y="900970"/>
                    <a:pt x="3745" y="858660"/>
                    <a:pt x="1248" y="867371"/>
                  </a:cubicBezTo>
                  <a:cubicBezTo>
                    <a:pt x="6242" y="857415"/>
                    <a:pt x="2497" y="832527"/>
                    <a:pt x="7490" y="836260"/>
                  </a:cubicBezTo>
                  <a:cubicBezTo>
                    <a:pt x="7490" y="823815"/>
                    <a:pt x="6242" y="826304"/>
                    <a:pt x="4994" y="830038"/>
                  </a:cubicBezTo>
                  <a:cubicBezTo>
                    <a:pt x="4994" y="816349"/>
                    <a:pt x="4994" y="805149"/>
                    <a:pt x="3745" y="792705"/>
                  </a:cubicBezTo>
                  <a:cubicBezTo>
                    <a:pt x="4994" y="785238"/>
                    <a:pt x="2497" y="730483"/>
                    <a:pt x="6242" y="718039"/>
                  </a:cubicBezTo>
                  <a:cubicBezTo>
                    <a:pt x="3745" y="726750"/>
                    <a:pt x="4994" y="718039"/>
                    <a:pt x="3745" y="709328"/>
                  </a:cubicBezTo>
                  <a:lnTo>
                    <a:pt x="1248" y="716794"/>
                  </a:lnTo>
                  <a:lnTo>
                    <a:pt x="2497" y="699372"/>
                  </a:lnTo>
                  <a:lnTo>
                    <a:pt x="2497" y="695639"/>
                  </a:lnTo>
                  <a:cubicBezTo>
                    <a:pt x="2497" y="698128"/>
                    <a:pt x="3745" y="699372"/>
                    <a:pt x="2497" y="693150"/>
                  </a:cubicBezTo>
                  <a:cubicBezTo>
                    <a:pt x="2497" y="690661"/>
                    <a:pt x="2497" y="694394"/>
                    <a:pt x="3745" y="686928"/>
                  </a:cubicBezTo>
                  <a:cubicBezTo>
                    <a:pt x="3745" y="674483"/>
                    <a:pt x="2497" y="673239"/>
                    <a:pt x="1248" y="667017"/>
                  </a:cubicBezTo>
                  <a:lnTo>
                    <a:pt x="1248" y="660795"/>
                  </a:lnTo>
                  <a:cubicBezTo>
                    <a:pt x="1248" y="654572"/>
                    <a:pt x="2497" y="681950"/>
                    <a:pt x="3745" y="662039"/>
                  </a:cubicBezTo>
                  <a:cubicBezTo>
                    <a:pt x="3745" y="662039"/>
                    <a:pt x="1248" y="649595"/>
                    <a:pt x="2497" y="644617"/>
                  </a:cubicBezTo>
                  <a:cubicBezTo>
                    <a:pt x="2497" y="654572"/>
                    <a:pt x="3745" y="654572"/>
                    <a:pt x="3745" y="649595"/>
                  </a:cubicBezTo>
                  <a:lnTo>
                    <a:pt x="4994" y="635906"/>
                  </a:lnTo>
                  <a:lnTo>
                    <a:pt x="2497" y="640884"/>
                  </a:lnTo>
                  <a:cubicBezTo>
                    <a:pt x="2497" y="599817"/>
                    <a:pt x="3745" y="556262"/>
                    <a:pt x="3745" y="511463"/>
                  </a:cubicBezTo>
                  <a:cubicBezTo>
                    <a:pt x="6242" y="512707"/>
                    <a:pt x="3745" y="480352"/>
                    <a:pt x="7490" y="484085"/>
                  </a:cubicBezTo>
                  <a:lnTo>
                    <a:pt x="6242" y="486574"/>
                  </a:lnTo>
                  <a:cubicBezTo>
                    <a:pt x="7490" y="497774"/>
                    <a:pt x="8739" y="482841"/>
                    <a:pt x="8739" y="474130"/>
                  </a:cubicBezTo>
                  <a:cubicBezTo>
                    <a:pt x="7490" y="484085"/>
                    <a:pt x="6242" y="457952"/>
                    <a:pt x="6242" y="480352"/>
                  </a:cubicBezTo>
                  <a:lnTo>
                    <a:pt x="3745" y="462930"/>
                  </a:lnTo>
                  <a:cubicBezTo>
                    <a:pt x="-2497" y="452974"/>
                    <a:pt x="3745" y="416886"/>
                    <a:pt x="2497" y="390752"/>
                  </a:cubicBezTo>
                  <a:cubicBezTo>
                    <a:pt x="2497" y="391997"/>
                    <a:pt x="2497" y="393241"/>
                    <a:pt x="2497" y="393241"/>
                  </a:cubicBezTo>
                  <a:cubicBezTo>
                    <a:pt x="1248" y="369597"/>
                    <a:pt x="4994" y="340975"/>
                    <a:pt x="3745" y="334753"/>
                  </a:cubicBezTo>
                  <a:lnTo>
                    <a:pt x="6242" y="333508"/>
                  </a:lnTo>
                  <a:cubicBezTo>
                    <a:pt x="2497" y="313598"/>
                    <a:pt x="2497" y="311109"/>
                    <a:pt x="3745" y="287464"/>
                  </a:cubicBezTo>
                  <a:cubicBezTo>
                    <a:pt x="3745" y="287464"/>
                    <a:pt x="4994" y="289953"/>
                    <a:pt x="4994" y="286220"/>
                  </a:cubicBezTo>
                  <a:cubicBezTo>
                    <a:pt x="2497" y="279998"/>
                    <a:pt x="2497" y="275020"/>
                    <a:pt x="2497" y="257598"/>
                  </a:cubicBezTo>
                  <a:lnTo>
                    <a:pt x="2497" y="233953"/>
                  </a:lnTo>
                  <a:cubicBezTo>
                    <a:pt x="7490" y="233953"/>
                    <a:pt x="0" y="190398"/>
                    <a:pt x="6242" y="181687"/>
                  </a:cubicBezTo>
                  <a:cubicBezTo>
                    <a:pt x="3745" y="177954"/>
                    <a:pt x="2497" y="158043"/>
                    <a:pt x="2497" y="150576"/>
                  </a:cubicBezTo>
                  <a:cubicBezTo>
                    <a:pt x="2497" y="150576"/>
                    <a:pt x="2497" y="150576"/>
                    <a:pt x="2497" y="149332"/>
                  </a:cubicBezTo>
                  <a:cubicBezTo>
                    <a:pt x="1248" y="139376"/>
                    <a:pt x="3745" y="120710"/>
                    <a:pt x="3745" y="109510"/>
                  </a:cubicBezTo>
                  <a:cubicBezTo>
                    <a:pt x="2497" y="102043"/>
                    <a:pt x="2497" y="105777"/>
                    <a:pt x="1248" y="108265"/>
                  </a:cubicBezTo>
                  <a:cubicBezTo>
                    <a:pt x="3745" y="94577"/>
                    <a:pt x="0" y="70932"/>
                    <a:pt x="0" y="64710"/>
                  </a:cubicBezTo>
                  <a:cubicBezTo>
                    <a:pt x="0" y="54755"/>
                    <a:pt x="1248" y="60977"/>
                    <a:pt x="2497" y="58488"/>
                  </a:cubicBezTo>
                  <a:cubicBezTo>
                    <a:pt x="2497" y="42310"/>
                    <a:pt x="-1249" y="60977"/>
                    <a:pt x="1248" y="41066"/>
                  </a:cubicBezTo>
                  <a:cubicBezTo>
                    <a:pt x="1248" y="42310"/>
                    <a:pt x="1248" y="47288"/>
                    <a:pt x="1248" y="44799"/>
                  </a:cubicBezTo>
                  <a:cubicBezTo>
                    <a:pt x="1248" y="41066"/>
                    <a:pt x="2809" y="35777"/>
                    <a:pt x="4213" y="30333"/>
                  </a:cubicBezTo>
                  <a:lnTo>
                    <a:pt x="5654" y="19396"/>
                  </a:lnTo>
                  <a:lnTo>
                    <a:pt x="6242" y="21155"/>
                  </a:lnTo>
                  <a:lnTo>
                    <a:pt x="6242" y="14933"/>
                  </a:lnTo>
                  <a:lnTo>
                    <a:pt x="5654" y="19396"/>
                  </a:lnTo>
                  <a:lnTo>
                    <a:pt x="4994" y="17422"/>
                  </a:lnTo>
                  <a:cubicBezTo>
                    <a:pt x="4994" y="14933"/>
                    <a:pt x="6242" y="13688"/>
                    <a:pt x="6242" y="12444"/>
                  </a:cubicBezTo>
                  <a:cubicBezTo>
                    <a:pt x="6242" y="8711"/>
                    <a:pt x="6242" y="4977"/>
                    <a:pt x="6242" y="1244"/>
                  </a:cubicBezTo>
                  <a:cubicBezTo>
                    <a:pt x="11236" y="2488"/>
                    <a:pt x="17478" y="3733"/>
                    <a:pt x="22471" y="3733"/>
                  </a:cubicBezTo>
                  <a:cubicBezTo>
                    <a:pt x="26217" y="3733"/>
                    <a:pt x="28713" y="3733"/>
                    <a:pt x="28713" y="2488"/>
                  </a:cubicBezTo>
                  <a:lnTo>
                    <a:pt x="27465" y="1244"/>
                  </a:lnTo>
                  <a:cubicBezTo>
                    <a:pt x="52433" y="2488"/>
                    <a:pt x="38701" y="0"/>
                    <a:pt x="63669" y="1244"/>
                  </a:cubicBezTo>
                  <a:lnTo>
                    <a:pt x="62421" y="2488"/>
                  </a:lnTo>
                  <a:cubicBezTo>
                    <a:pt x="73656" y="1244"/>
                    <a:pt x="79898" y="3733"/>
                    <a:pt x="84892" y="1244"/>
                  </a:cubicBezTo>
                  <a:lnTo>
                    <a:pt x="94880" y="1244"/>
                  </a:lnTo>
                  <a:cubicBezTo>
                    <a:pt x="98313" y="1244"/>
                    <a:pt x="101746" y="1244"/>
                    <a:pt x="108612" y="1244"/>
                  </a:cubicBezTo>
                  <a:cubicBezTo>
                    <a:pt x="111109" y="1244"/>
                    <a:pt x="117351" y="0"/>
                    <a:pt x="119848" y="1244"/>
                  </a:cubicBezTo>
                  <a:cubicBezTo>
                    <a:pt x="121096" y="0"/>
                    <a:pt x="134829" y="0"/>
                    <a:pt x="15480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8" name="Freeform 147">
              <a:extLst>
                <a:ext uri="{FF2B5EF4-FFF2-40B4-BE49-F238E27FC236}">
                  <a16:creationId xmlns:a16="http://schemas.microsoft.com/office/drawing/2014/main" id="{910CB139-E887-9348-A3B0-0169AD563326}"/>
                </a:ext>
              </a:extLst>
            </p:cNvPr>
            <p:cNvSpPr>
              <a:spLocks noChangeArrowheads="1"/>
            </p:cNvSpPr>
            <p:nvPr/>
          </p:nvSpPr>
          <p:spPr bwMode="auto">
            <a:xfrm>
              <a:off x="12210792" y="6132917"/>
              <a:ext cx="1548128" cy="26094"/>
            </a:xfrm>
            <a:custGeom>
              <a:avLst/>
              <a:gdLst>
                <a:gd name="connsiteX0" fmla="*/ 596000 w 1548128"/>
                <a:gd name="connsiteY0" fmla="*/ 23690 h 26094"/>
                <a:gd name="connsiteX1" fmla="*/ 602866 w 1548128"/>
                <a:gd name="connsiteY1" fmla="*/ 24721 h 26094"/>
                <a:gd name="connsiteX2" fmla="*/ 593253 w 1548128"/>
                <a:gd name="connsiteY2" fmla="*/ 24721 h 26094"/>
                <a:gd name="connsiteX3" fmla="*/ 596000 w 1548128"/>
                <a:gd name="connsiteY3" fmla="*/ 23690 h 26094"/>
                <a:gd name="connsiteX4" fmla="*/ 640205 w 1548128"/>
                <a:gd name="connsiteY4" fmla="*/ 23050 h 26094"/>
                <a:gd name="connsiteX5" fmla="*/ 641013 w 1548128"/>
                <a:gd name="connsiteY5" fmla="*/ 23347 h 26094"/>
                <a:gd name="connsiteX6" fmla="*/ 638521 w 1548128"/>
                <a:gd name="connsiteY6" fmla="*/ 23347 h 26094"/>
                <a:gd name="connsiteX7" fmla="*/ 719595 w 1548128"/>
                <a:gd name="connsiteY7" fmla="*/ 21973 h 26094"/>
                <a:gd name="connsiteX8" fmla="*/ 723988 w 1548128"/>
                <a:gd name="connsiteY8" fmla="*/ 21973 h 26094"/>
                <a:gd name="connsiteX9" fmla="*/ 722890 w 1548128"/>
                <a:gd name="connsiteY9" fmla="*/ 24721 h 26094"/>
                <a:gd name="connsiteX10" fmla="*/ 934627 w 1548128"/>
                <a:gd name="connsiteY10" fmla="*/ 19170 h 26094"/>
                <a:gd name="connsiteX11" fmla="*/ 935094 w 1548128"/>
                <a:gd name="connsiteY11" fmla="*/ 19227 h 26094"/>
                <a:gd name="connsiteX12" fmla="*/ 933848 w 1548128"/>
                <a:gd name="connsiteY12" fmla="*/ 19227 h 26094"/>
                <a:gd name="connsiteX13" fmla="*/ 1051924 w 1548128"/>
                <a:gd name="connsiteY13" fmla="*/ 16485 h 26094"/>
                <a:gd name="connsiteX14" fmla="*/ 1052839 w 1548128"/>
                <a:gd name="connsiteY14" fmla="*/ 16790 h 26094"/>
                <a:gd name="connsiteX15" fmla="*/ 1057417 w 1548128"/>
                <a:gd name="connsiteY15" fmla="*/ 18315 h 26094"/>
                <a:gd name="connsiteX16" fmla="*/ 1046430 w 1548128"/>
                <a:gd name="connsiteY16" fmla="*/ 20145 h 26094"/>
                <a:gd name="connsiteX17" fmla="*/ 1051924 w 1548128"/>
                <a:gd name="connsiteY17" fmla="*/ 16485 h 26094"/>
                <a:gd name="connsiteX18" fmla="*/ 978378 w 1548128"/>
                <a:gd name="connsiteY18" fmla="*/ 16485 h 26094"/>
                <a:gd name="connsiteX19" fmla="*/ 982040 w 1548128"/>
                <a:gd name="connsiteY19" fmla="*/ 19779 h 26094"/>
                <a:gd name="connsiteX20" fmla="*/ 972275 w 1548128"/>
                <a:gd name="connsiteY20" fmla="*/ 20878 h 26094"/>
                <a:gd name="connsiteX21" fmla="*/ 1383336 w 1548128"/>
                <a:gd name="connsiteY21" fmla="*/ 10987 h 26094"/>
                <a:gd name="connsiteX22" fmla="*/ 1383336 w 1548128"/>
                <a:gd name="connsiteY22" fmla="*/ 13734 h 26094"/>
                <a:gd name="connsiteX23" fmla="*/ 1381506 w 1548128"/>
                <a:gd name="connsiteY23" fmla="*/ 13734 h 26094"/>
                <a:gd name="connsiteX24" fmla="*/ 1383336 w 1548128"/>
                <a:gd name="connsiteY24" fmla="*/ 10987 h 26094"/>
                <a:gd name="connsiteX25" fmla="*/ 1337012 w 1548128"/>
                <a:gd name="connsiteY25" fmla="*/ 10987 h 26094"/>
                <a:gd name="connsiteX26" fmla="*/ 1339209 w 1548128"/>
                <a:gd name="connsiteY26" fmla="*/ 14650 h 26094"/>
                <a:gd name="connsiteX27" fmla="*/ 1334816 w 1548128"/>
                <a:gd name="connsiteY27" fmla="*/ 14650 h 26094"/>
                <a:gd name="connsiteX28" fmla="*/ 1316766 w 1548128"/>
                <a:gd name="connsiteY28" fmla="*/ 10987 h 26094"/>
                <a:gd name="connsiteX29" fmla="*/ 1315196 w 1548128"/>
                <a:gd name="connsiteY29" fmla="*/ 13734 h 26094"/>
                <a:gd name="connsiteX30" fmla="*/ 1307349 w 1548128"/>
                <a:gd name="connsiteY30" fmla="*/ 13734 h 26094"/>
                <a:gd name="connsiteX31" fmla="*/ 1316766 w 1548128"/>
                <a:gd name="connsiteY31" fmla="*/ 10987 h 26094"/>
                <a:gd name="connsiteX32" fmla="*/ 1244180 w 1548128"/>
                <a:gd name="connsiteY32" fmla="*/ 10987 h 26094"/>
                <a:gd name="connsiteX33" fmla="*/ 1241434 w 1548128"/>
                <a:gd name="connsiteY33" fmla="*/ 14650 h 26094"/>
                <a:gd name="connsiteX34" fmla="*/ 1237314 w 1548128"/>
                <a:gd name="connsiteY34" fmla="*/ 12818 h 26094"/>
                <a:gd name="connsiteX35" fmla="*/ 1139812 w 1548128"/>
                <a:gd name="connsiteY35" fmla="*/ 10987 h 26094"/>
                <a:gd name="connsiteX36" fmla="*/ 1139812 w 1548128"/>
                <a:gd name="connsiteY36" fmla="*/ 14650 h 26094"/>
                <a:gd name="connsiteX37" fmla="*/ 1137066 w 1548128"/>
                <a:gd name="connsiteY37" fmla="*/ 14650 h 26094"/>
                <a:gd name="connsiteX38" fmla="*/ 1360844 w 1548128"/>
                <a:gd name="connsiteY38" fmla="*/ 9619 h 26094"/>
                <a:gd name="connsiteX39" fmla="*/ 1369801 w 1548128"/>
                <a:gd name="connsiteY39" fmla="*/ 9619 h 26094"/>
                <a:gd name="connsiteX40" fmla="*/ 1371592 w 1548128"/>
                <a:gd name="connsiteY40" fmla="*/ 13738 h 26094"/>
                <a:gd name="connsiteX41" fmla="*/ 1358455 w 1548128"/>
                <a:gd name="connsiteY41" fmla="*/ 15112 h 26094"/>
                <a:gd name="connsiteX42" fmla="*/ 1359650 w 1548128"/>
                <a:gd name="connsiteY42" fmla="*/ 13738 h 26094"/>
                <a:gd name="connsiteX43" fmla="*/ 1352484 w 1548128"/>
                <a:gd name="connsiteY43" fmla="*/ 13738 h 26094"/>
                <a:gd name="connsiteX44" fmla="*/ 1360844 w 1548128"/>
                <a:gd name="connsiteY44" fmla="*/ 9619 h 26094"/>
                <a:gd name="connsiteX45" fmla="*/ 1318895 w 1548128"/>
                <a:gd name="connsiteY45" fmla="*/ 9613 h 26094"/>
                <a:gd name="connsiteX46" fmla="*/ 1326168 w 1548128"/>
                <a:gd name="connsiteY46" fmla="*/ 10538 h 26094"/>
                <a:gd name="connsiteX47" fmla="*/ 1326372 w 1548128"/>
                <a:gd name="connsiteY47" fmla="*/ 10987 h 26094"/>
                <a:gd name="connsiteX48" fmla="*/ 1318895 w 1548128"/>
                <a:gd name="connsiteY48" fmla="*/ 9613 h 26094"/>
                <a:gd name="connsiteX49" fmla="*/ 1369746 w 1548128"/>
                <a:gd name="connsiteY49" fmla="*/ 9494 h 26094"/>
                <a:gd name="connsiteX50" fmla="*/ 1370397 w 1548128"/>
                <a:gd name="connsiteY50" fmla="*/ 9619 h 26094"/>
                <a:gd name="connsiteX51" fmla="*/ 1369801 w 1548128"/>
                <a:gd name="connsiteY51" fmla="*/ 9619 h 26094"/>
                <a:gd name="connsiteX52" fmla="*/ 11730 w 1548128"/>
                <a:gd name="connsiteY52" fmla="*/ 8240 h 26094"/>
                <a:gd name="connsiteX53" fmla="*/ 12093 w 1548128"/>
                <a:gd name="connsiteY53" fmla="*/ 8707 h 26094"/>
                <a:gd name="connsiteX54" fmla="*/ 6745 w 1548128"/>
                <a:gd name="connsiteY54" fmla="*/ 9613 h 26094"/>
                <a:gd name="connsiteX55" fmla="*/ 1514714 w 1548128"/>
                <a:gd name="connsiteY55" fmla="*/ 7215 h 26094"/>
                <a:gd name="connsiteX56" fmla="*/ 1520011 w 1548128"/>
                <a:gd name="connsiteY56" fmla="*/ 8244 h 26094"/>
                <a:gd name="connsiteX57" fmla="*/ 1515302 w 1548128"/>
                <a:gd name="connsiteY57" fmla="*/ 8244 h 26094"/>
                <a:gd name="connsiteX58" fmla="*/ 1510594 w 1548128"/>
                <a:gd name="connsiteY58" fmla="*/ 8244 h 26094"/>
                <a:gd name="connsiteX59" fmla="*/ 1514714 w 1548128"/>
                <a:gd name="connsiteY59" fmla="*/ 7215 h 26094"/>
                <a:gd name="connsiteX60" fmla="*/ 1348891 w 1548128"/>
                <a:gd name="connsiteY60" fmla="*/ 7215 h 26094"/>
                <a:gd name="connsiteX61" fmla="*/ 1349920 w 1548128"/>
                <a:gd name="connsiteY61" fmla="*/ 8244 h 26094"/>
                <a:gd name="connsiteX62" fmla="*/ 1345802 w 1548128"/>
                <a:gd name="connsiteY62" fmla="*/ 8244 h 26094"/>
                <a:gd name="connsiteX63" fmla="*/ 1348891 w 1548128"/>
                <a:gd name="connsiteY63" fmla="*/ 7215 h 26094"/>
                <a:gd name="connsiteX64" fmla="*/ 1547213 w 1548128"/>
                <a:gd name="connsiteY64" fmla="*/ 5499 h 26094"/>
                <a:gd name="connsiteX65" fmla="*/ 1548128 w 1548128"/>
                <a:gd name="connsiteY65" fmla="*/ 5499 h 26094"/>
                <a:gd name="connsiteX66" fmla="*/ 1543552 w 1548128"/>
                <a:gd name="connsiteY66" fmla="*/ 8244 h 26094"/>
                <a:gd name="connsiteX67" fmla="*/ 1538055 w 1548128"/>
                <a:gd name="connsiteY67" fmla="*/ 5499 h 26094"/>
                <a:gd name="connsiteX68" fmla="*/ 1542175 w 1548128"/>
                <a:gd name="connsiteY68" fmla="*/ 5499 h 26094"/>
                <a:gd name="connsiteX69" fmla="*/ 1538055 w 1548128"/>
                <a:gd name="connsiteY69" fmla="*/ 7329 h 26094"/>
                <a:gd name="connsiteX70" fmla="*/ 1516081 w 1548128"/>
                <a:gd name="connsiteY70" fmla="*/ 5499 h 26094"/>
                <a:gd name="connsiteX71" fmla="*/ 1538055 w 1548128"/>
                <a:gd name="connsiteY71" fmla="*/ 5499 h 26094"/>
                <a:gd name="connsiteX72" fmla="*/ 1516081 w 1548128"/>
                <a:gd name="connsiteY72" fmla="*/ 5499 h 26094"/>
                <a:gd name="connsiteX73" fmla="*/ 1482027 w 1548128"/>
                <a:gd name="connsiteY73" fmla="*/ 5499 h 26094"/>
                <a:gd name="connsiteX74" fmla="*/ 1473239 w 1548128"/>
                <a:gd name="connsiteY74" fmla="*/ 9159 h 26094"/>
                <a:gd name="connsiteX75" fmla="*/ 1472140 w 1548128"/>
                <a:gd name="connsiteY75" fmla="*/ 9159 h 26094"/>
                <a:gd name="connsiteX76" fmla="*/ 1439179 w 1548128"/>
                <a:gd name="connsiteY76" fmla="*/ 5499 h 26094"/>
                <a:gd name="connsiteX77" fmla="*/ 1440359 w 1548128"/>
                <a:gd name="connsiteY77" fmla="*/ 5499 h 26094"/>
                <a:gd name="connsiteX78" fmla="*/ 1442842 w 1548128"/>
                <a:gd name="connsiteY78" fmla="*/ 5499 h 26094"/>
                <a:gd name="connsiteX79" fmla="*/ 1442147 w 1548128"/>
                <a:gd name="connsiteY79" fmla="*/ 6020 h 26094"/>
                <a:gd name="connsiteX80" fmla="*/ 1442324 w 1548128"/>
                <a:gd name="connsiteY80" fmla="*/ 6072 h 26094"/>
                <a:gd name="connsiteX81" fmla="*/ 1443758 w 1548128"/>
                <a:gd name="connsiteY81" fmla="*/ 5499 h 26094"/>
                <a:gd name="connsiteX82" fmla="*/ 1443527 w 1548128"/>
                <a:gd name="connsiteY82" fmla="*/ 6422 h 26094"/>
                <a:gd name="connsiteX83" fmla="*/ 1449777 w 1548128"/>
                <a:gd name="connsiteY83" fmla="*/ 8244 h 26094"/>
                <a:gd name="connsiteX84" fmla="*/ 1445068 w 1548128"/>
                <a:gd name="connsiteY84" fmla="*/ 8244 h 26094"/>
                <a:gd name="connsiteX85" fmla="*/ 1443325 w 1548128"/>
                <a:gd name="connsiteY85" fmla="*/ 7228 h 26094"/>
                <a:gd name="connsiteX86" fmla="*/ 1442842 w 1548128"/>
                <a:gd name="connsiteY86" fmla="*/ 9159 h 26094"/>
                <a:gd name="connsiteX87" fmla="*/ 1439912 w 1548128"/>
                <a:gd name="connsiteY87" fmla="*/ 7695 h 26094"/>
                <a:gd name="connsiteX88" fmla="*/ 1439179 w 1548128"/>
                <a:gd name="connsiteY88" fmla="*/ 8244 h 26094"/>
                <a:gd name="connsiteX89" fmla="*/ 1439179 w 1548128"/>
                <a:gd name="connsiteY89" fmla="*/ 7329 h 26094"/>
                <a:gd name="connsiteX90" fmla="*/ 1416113 w 1548128"/>
                <a:gd name="connsiteY90" fmla="*/ 5499 h 26094"/>
                <a:gd name="connsiteX91" fmla="*/ 1420508 w 1548128"/>
                <a:gd name="connsiteY91" fmla="*/ 5499 h 26094"/>
                <a:gd name="connsiteX92" fmla="*/ 1416113 w 1548128"/>
                <a:gd name="connsiteY92" fmla="*/ 5499 h 26094"/>
                <a:gd name="connsiteX93" fmla="*/ 1411719 w 1548128"/>
                <a:gd name="connsiteY93" fmla="*/ 5499 h 26094"/>
                <a:gd name="connsiteX94" fmla="*/ 1416113 w 1548128"/>
                <a:gd name="connsiteY94" fmla="*/ 5499 h 26094"/>
                <a:gd name="connsiteX95" fmla="*/ 1416113 w 1548128"/>
                <a:gd name="connsiteY95" fmla="*/ 8244 h 26094"/>
                <a:gd name="connsiteX96" fmla="*/ 1368009 w 1548128"/>
                <a:gd name="connsiteY96" fmla="*/ 5499 h 26094"/>
                <a:gd name="connsiteX97" fmla="*/ 1369746 w 1548128"/>
                <a:gd name="connsiteY97" fmla="*/ 9494 h 26094"/>
                <a:gd name="connsiteX98" fmla="*/ 1363232 w 1548128"/>
                <a:gd name="connsiteY98" fmla="*/ 8245 h 26094"/>
                <a:gd name="connsiteX99" fmla="*/ 1368009 w 1548128"/>
                <a:gd name="connsiteY99" fmla="*/ 5499 h 26094"/>
                <a:gd name="connsiteX100" fmla="*/ 2198 w 1548128"/>
                <a:gd name="connsiteY100" fmla="*/ 5499 h 26094"/>
                <a:gd name="connsiteX101" fmla="*/ 4396 w 1548128"/>
                <a:gd name="connsiteY101" fmla="*/ 9159 h 26094"/>
                <a:gd name="connsiteX102" fmla="*/ 0 w 1548128"/>
                <a:gd name="connsiteY102" fmla="*/ 9159 h 26094"/>
                <a:gd name="connsiteX103" fmla="*/ 1162820 w 1548128"/>
                <a:gd name="connsiteY103" fmla="*/ 1888 h 26094"/>
                <a:gd name="connsiteX104" fmla="*/ 1179331 w 1548128"/>
                <a:gd name="connsiteY104" fmla="*/ 4120 h 26094"/>
                <a:gd name="connsiteX105" fmla="*/ 1196777 w 1548128"/>
                <a:gd name="connsiteY105" fmla="*/ 2746 h 26094"/>
                <a:gd name="connsiteX106" fmla="*/ 1198023 w 1548128"/>
                <a:gd name="connsiteY106" fmla="*/ 5493 h 26094"/>
                <a:gd name="connsiteX107" fmla="*/ 1212976 w 1548128"/>
                <a:gd name="connsiteY107" fmla="*/ 5493 h 26094"/>
                <a:gd name="connsiteX108" fmla="*/ 1250359 w 1548128"/>
                <a:gd name="connsiteY108" fmla="*/ 5493 h 26094"/>
                <a:gd name="connsiteX109" fmla="*/ 1262820 w 1548128"/>
                <a:gd name="connsiteY109" fmla="*/ 4120 h 26094"/>
                <a:gd name="connsiteX110" fmla="*/ 1269051 w 1548128"/>
                <a:gd name="connsiteY110" fmla="*/ 4120 h 26094"/>
                <a:gd name="connsiteX111" fmla="*/ 1282758 w 1548128"/>
                <a:gd name="connsiteY111" fmla="*/ 4120 h 26094"/>
                <a:gd name="connsiteX112" fmla="*/ 1291481 w 1548128"/>
                <a:gd name="connsiteY112" fmla="*/ 4120 h 26094"/>
                <a:gd name="connsiteX113" fmla="*/ 1292727 w 1548128"/>
                <a:gd name="connsiteY113" fmla="*/ 8240 h 26094"/>
                <a:gd name="connsiteX114" fmla="*/ 1296465 w 1548128"/>
                <a:gd name="connsiteY114" fmla="*/ 6867 h 26094"/>
                <a:gd name="connsiteX115" fmla="*/ 1297711 w 1548128"/>
                <a:gd name="connsiteY115" fmla="*/ 8240 h 26094"/>
                <a:gd name="connsiteX116" fmla="*/ 1313911 w 1548128"/>
                <a:gd name="connsiteY116" fmla="*/ 5493 h 26094"/>
                <a:gd name="connsiteX117" fmla="*/ 1310172 w 1548128"/>
                <a:gd name="connsiteY117" fmla="*/ 5493 h 26094"/>
                <a:gd name="connsiteX118" fmla="*/ 1312665 w 1548128"/>
                <a:gd name="connsiteY118" fmla="*/ 4120 h 26094"/>
                <a:gd name="connsiteX119" fmla="*/ 1315157 w 1548128"/>
                <a:gd name="connsiteY119" fmla="*/ 2746 h 26094"/>
                <a:gd name="connsiteX120" fmla="*/ 1331356 w 1548128"/>
                <a:gd name="connsiteY120" fmla="*/ 6867 h 26094"/>
                <a:gd name="connsiteX121" fmla="*/ 1343817 w 1548128"/>
                <a:gd name="connsiteY121" fmla="*/ 2746 h 26094"/>
                <a:gd name="connsiteX122" fmla="*/ 1350048 w 1548128"/>
                <a:gd name="connsiteY122" fmla="*/ 5493 h 26094"/>
                <a:gd name="connsiteX123" fmla="*/ 1330110 w 1548128"/>
                <a:gd name="connsiteY123" fmla="*/ 8240 h 26094"/>
                <a:gd name="connsiteX124" fmla="*/ 1335095 w 1548128"/>
                <a:gd name="connsiteY124" fmla="*/ 9613 h 26094"/>
                <a:gd name="connsiteX125" fmla="*/ 1326995 w 1548128"/>
                <a:gd name="connsiteY125" fmla="*/ 10643 h 26094"/>
                <a:gd name="connsiteX126" fmla="*/ 1326168 w 1548128"/>
                <a:gd name="connsiteY126" fmla="*/ 10538 h 26094"/>
                <a:gd name="connsiteX127" fmla="*/ 1325126 w 1548128"/>
                <a:gd name="connsiteY127" fmla="*/ 8240 h 26094"/>
                <a:gd name="connsiteX128" fmla="*/ 1303942 w 1548128"/>
                <a:gd name="connsiteY128" fmla="*/ 9613 h 26094"/>
                <a:gd name="connsiteX129" fmla="*/ 1301450 w 1548128"/>
                <a:gd name="connsiteY129" fmla="*/ 13733 h 26094"/>
                <a:gd name="connsiteX130" fmla="*/ 1306434 w 1548128"/>
                <a:gd name="connsiteY130" fmla="*/ 12360 h 26094"/>
                <a:gd name="connsiteX131" fmla="*/ 1301450 w 1548128"/>
                <a:gd name="connsiteY131" fmla="*/ 15107 h 26094"/>
                <a:gd name="connsiteX132" fmla="*/ 1259952 w 1548128"/>
                <a:gd name="connsiteY132" fmla="*/ 13800 h 26094"/>
                <a:gd name="connsiteX133" fmla="*/ 1257913 w 1548128"/>
                <a:gd name="connsiteY133" fmla="*/ 14650 h 26094"/>
                <a:gd name="connsiteX134" fmla="*/ 1258185 w 1548128"/>
                <a:gd name="connsiteY134" fmla="*/ 13744 h 26094"/>
                <a:gd name="connsiteX135" fmla="*/ 1257836 w 1548128"/>
                <a:gd name="connsiteY135" fmla="*/ 13733 h 26094"/>
                <a:gd name="connsiteX136" fmla="*/ 1258203 w 1548128"/>
                <a:gd name="connsiteY136" fmla="*/ 13683 h 26094"/>
                <a:gd name="connsiteX137" fmla="*/ 1259011 w 1548128"/>
                <a:gd name="connsiteY137" fmla="*/ 10987 h 26094"/>
                <a:gd name="connsiteX138" fmla="*/ 1262306 w 1548128"/>
                <a:gd name="connsiteY138" fmla="*/ 12818 h 26094"/>
                <a:gd name="connsiteX139" fmla="*/ 1261235 w 1548128"/>
                <a:gd name="connsiteY139" fmla="*/ 13265 h 26094"/>
                <a:gd name="connsiteX140" fmla="*/ 1267805 w 1548128"/>
                <a:gd name="connsiteY140" fmla="*/ 12360 h 26094"/>
                <a:gd name="connsiteX141" fmla="*/ 1261574 w 1548128"/>
                <a:gd name="connsiteY141" fmla="*/ 10987 h 26094"/>
                <a:gd name="connsiteX142" fmla="*/ 1279020 w 1548128"/>
                <a:gd name="connsiteY142" fmla="*/ 12360 h 26094"/>
                <a:gd name="connsiteX143" fmla="*/ 1277774 w 1548128"/>
                <a:gd name="connsiteY143" fmla="*/ 8240 h 26094"/>
                <a:gd name="connsiteX144" fmla="*/ 1247867 w 1548128"/>
                <a:gd name="connsiteY144" fmla="*/ 10987 h 26094"/>
                <a:gd name="connsiteX145" fmla="*/ 1241637 w 1548128"/>
                <a:gd name="connsiteY145" fmla="*/ 9613 h 26094"/>
                <a:gd name="connsiteX146" fmla="*/ 1220453 w 1548128"/>
                <a:gd name="connsiteY146" fmla="*/ 16480 h 26094"/>
                <a:gd name="connsiteX147" fmla="*/ 1237898 w 1548128"/>
                <a:gd name="connsiteY147" fmla="*/ 16480 h 26094"/>
                <a:gd name="connsiteX148" fmla="*/ 1222945 w 1548128"/>
                <a:gd name="connsiteY148" fmla="*/ 17853 h 26094"/>
                <a:gd name="connsiteX149" fmla="*/ 1226683 w 1548128"/>
                <a:gd name="connsiteY149" fmla="*/ 16480 h 26094"/>
                <a:gd name="connsiteX150" fmla="*/ 1219207 w 1548128"/>
                <a:gd name="connsiteY150" fmla="*/ 17853 h 26094"/>
                <a:gd name="connsiteX151" fmla="*/ 1214222 w 1548128"/>
                <a:gd name="connsiteY151" fmla="*/ 15107 h 26094"/>
                <a:gd name="connsiteX152" fmla="*/ 1185562 w 1548128"/>
                <a:gd name="connsiteY152" fmla="*/ 13733 h 26094"/>
                <a:gd name="connsiteX153" fmla="*/ 1183070 w 1548128"/>
                <a:gd name="connsiteY153" fmla="*/ 10987 h 26094"/>
                <a:gd name="connsiteX154" fmla="*/ 1170608 w 1548128"/>
                <a:gd name="connsiteY154" fmla="*/ 17853 h 26094"/>
                <a:gd name="connsiteX155" fmla="*/ 1156901 w 1548128"/>
                <a:gd name="connsiteY155" fmla="*/ 17853 h 26094"/>
                <a:gd name="connsiteX156" fmla="*/ 1154409 w 1548128"/>
                <a:gd name="connsiteY156" fmla="*/ 19227 h 26094"/>
                <a:gd name="connsiteX157" fmla="*/ 1149425 w 1548128"/>
                <a:gd name="connsiteY157" fmla="*/ 17853 h 26094"/>
                <a:gd name="connsiteX158" fmla="*/ 1146320 w 1548128"/>
                <a:gd name="connsiteY158" fmla="*/ 18994 h 26094"/>
                <a:gd name="connsiteX159" fmla="*/ 1145686 w 1548128"/>
                <a:gd name="connsiteY159" fmla="*/ 19227 h 26094"/>
                <a:gd name="connsiteX160" fmla="*/ 1145878 w 1548128"/>
                <a:gd name="connsiteY160" fmla="*/ 18699 h 26094"/>
                <a:gd name="connsiteX161" fmla="*/ 1148179 w 1548128"/>
                <a:gd name="connsiteY161" fmla="*/ 12360 h 26094"/>
                <a:gd name="connsiteX162" fmla="*/ 1131979 w 1548128"/>
                <a:gd name="connsiteY162" fmla="*/ 9613 h 26094"/>
                <a:gd name="connsiteX163" fmla="*/ 1134472 w 1548128"/>
                <a:gd name="connsiteY163" fmla="*/ 21974 h 26094"/>
                <a:gd name="connsiteX164" fmla="*/ 1125749 w 1548128"/>
                <a:gd name="connsiteY164" fmla="*/ 20600 h 26094"/>
                <a:gd name="connsiteX165" fmla="*/ 1107057 w 1548128"/>
                <a:gd name="connsiteY165" fmla="*/ 20600 h 26094"/>
                <a:gd name="connsiteX166" fmla="*/ 1099580 w 1548128"/>
                <a:gd name="connsiteY166" fmla="*/ 20600 h 26094"/>
                <a:gd name="connsiteX167" fmla="*/ 1102073 w 1548128"/>
                <a:gd name="connsiteY167" fmla="*/ 16480 h 26094"/>
                <a:gd name="connsiteX168" fmla="*/ 1079643 w 1548128"/>
                <a:gd name="connsiteY168" fmla="*/ 21974 h 26094"/>
                <a:gd name="connsiteX169" fmla="*/ 1098334 w 1548128"/>
                <a:gd name="connsiteY169" fmla="*/ 19227 h 26094"/>
                <a:gd name="connsiteX170" fmla="*/ 1085873 w 1548128"/>
                <a:gd name="connsiteY170" fmla="*/ 24721 h 26094"/>
                <a:gd name="connsiteX171" fmla="*/ 1069674 w 1548128"/>
                <a:gd name="connsiteY171" fmla="*/ 23347 h 26094"/>
                <a:gd name="connsiteX172" fmla="*/ 1074658 w 1548128"/>
                <a:gd name="connsiteY172" fmla="*/ 21974 h 26094"/>
                <a:gd name="connsiteX173" fmla="*/ 1067182 w 1548128"/>
                <a:gd name="connsiteY173" fmla="*/ 20600 h 26094"/>
                <a:gd name="connsiteX174" fmla="*/ 1094596 w 1548128"/>
                <a:gd name="connsiteY174" fmla="*/ 8240 h 26094"/>
                <a:gd name="connsiteX175" fmla="*/ 1087119 w 1548128"/>
                <a:gd name="connsiteY175" fmla="*/ 9613 h 26094"/>
                <a:gd name="connsiteX176" fmla="*/ 1084627 w 1548128"/>
                <a:gd name="connsiteY176" fmla="*/ 8240 h 26094"/>
                <a:gd name="connsiteX177" fmla="*/ 1060951 w 1548128"/>
                <a:gd name="connsiteY177" fmla="*/ 20600 h 26094"/>
                <a:gd name="connsiteX178" fmla="*/ 1057213 w 1548128"/>
                <a:gd name="connsiteY178" fmla="*/ 13733 h 26094"/>
                <a:gd name="connsiteX179" fmla="*/ 1033537 w 1548128"/>
                <a:gd name="connsiteY179" fmla="*/ 19227 h 26094"/>
                <a:gd name="connsiteX180" fmla="*/ 1037275 w 1548128"/>
                <a:gd name="connsiteY180" fmla="*/ 20600 h 26094"/>
                <a:gd name="connsiteX181" fmla="*/ 1026060 w 1548128"/>
                <a:gd name="connsiteY181" fmla="*/ 20600 h 26094"/>
                <a:gd name="connsiteX182" fmla="*/ 1023568 w 1548128"/>
                <a:gd name="connsiteY182" fmla="*/ 16480 h 26094"/>
                <a:gd name="connsiteX183" fmla="*/ 1012353 w 1548128"/>
                <a:gd name="connsiteY183" fmla="*/ 20600 h 26094"/>
                <a:gd name="connsiteX184" fmla="*/ 1013599 w 1548128"/>
                <a:gd name="connsiteY184" fmla="*/ 16480 h 26094"/>
                <a:gd name="connsiteX185" fmla="*/ 1008615 w 1548128"/>
                <a:gd name="connsiteY185" fmla="*/ 20600 h 26094"/>
                <a:gd name="connsiteX186" fmla="*/ 994908 w 1548128"/>
                <a:gd name="connsiteY186" fmla="*/ 16480 h 26094"/>
                <a:gd name="connsiteX187" fmla="*/ 997400 w 1548128"/>
                <a:gd name="connsiteY187" fmla="*/ 20600 h 26094"/>
                <a:gd name="connsiteX188" fmla="*/ 984939 w 1548128"/>
                <a:gd name="connsiteY188" fmla="*/ 20600 h 26094"/>
                <a:gd name="connsiteX189" fmla="*/ 989923 w 1548128"/>
                <a:gd name="connsiteY189" fmla="*/ 9613 h 26094"/>
                <a:gd name="connsiteX190" fmla="*/ 968739 w 1548128"/>
                <a:gd name="connsiteY190" fmla="*/ 20600 h 26094"/>
                <a:gd name="connsiteX191" fmla="*/ 971232 w 1548128"/>
                <a:gd name="connsiteY191" fmla="*/ 16480 h 26094"/>
                <a:gd name="connsiteX192" fmla="*/ 934627 w 1548128"/>
                <a:gd name="connsiteY192" fmla="*/ 19170 h 26094"/>
                <a:gd name="connsiteX193" fmla="*/ 926252 w 1548128"/>
                <a:gd name="connsiteY193" fmla="*/ 18144 h 26094"/>
                <a:gd name="connsiteX194" fmla="*/ 927618 w 1548128"/>
                <a:gd name="connsiteY194" fmla="*/ 17853 h 26094"/>
                <a:gd name="connsiteX195" fmla="*/ 923880 w 1548128"/>
                <a:gd name="connsiteY195" fmla="*/ 17853 h 26094"/>
                <a:gd name="connsiteX196" fmla="*/ 926252 w 1548128"/>
                <a:gd name="connsiteY196" fmla="*/ 18144 h 26094"/>
                <a:gd name="connsiteX197" fmla="*/ 918739 w 1548128"/>
                <a:gd name="connsiteY197" fmla="*/ 19742 h 26094"/>
                <a:gd name="connsiteX198" fmla="*/ 908926 w 1548128"/>
                <a:gd name="connsiteY198" fmla="*/ 20600 h 26094"/>
                <a:gd name="connsiteX199" fmla="*/ 917649 w 1548128"/>
                <a:gd name="connsiteY199" fmla="*/ 17853 h 26094"/>
                <a:gd name="connsiteX200" fmla="*/ 900203 w 1548128"/>
                <a:gd name="connsiteY200" fmla="*/ 20600 h 26094"/>
                <a:gd name="connsiteX201" fmla="*/ 893973 w 1548128"/>
                <a:gd name="connsiteY201" fmla="*/ 19227 h 26094"/>
                <a:gd name="connsiteX202" fmla="*/ 879020 w 1548128"/>
                <a:gd name="connsiteY202" fmla="*/ 20600 h 26094"/>
                <a:gd name="connsiteX203" fmla="*/ 877774 w 1548128"/>
                <a:gd name="connsiteY203" fmla="*/ 19227 h 26094"/>
                <a:gd name="connsiteX204" fmla="*/ 897711 w 1548128"/>
                <a:gd name="connsiteY204" fmla="*/ 19227 h 26094"/>
                <a:gd name="connsiteX205" fmla="*/ 898957 w 1548128"/>
                <a:gd name="connsiteY205" fmla="*/ 13733 h 26094"/>
                <a:gd name="connsiteX206" fmla="*/ 865312 w 1548128"/>
                <a:gd name="connsiteY206" fmla="*/ 20600 h 26094"/>
                <a:gd name="connsiteX207" fmla="*/ 851605 w 1548128"/>
                <a:gd name="connsiteY207" fmla="*/ 19227 h 26094"/>
                <a:gd name="connsiteX208" fmla="*/ 850359 w 1548128"/>
                <a:gd name="connsiteY208" fmla="*/ 20600 h 26094"/>
                <a:gd name="connsiteX209" fmla="*/ 847867 w 1548128"/>
                <a:gd name="connsiteY209" fmla="*/ 17853 h 26094"/>
                <a:gd name="connsiteX210" fmla="*/ 845375 w 1548128"/>
                <a:gd name="connsiteY210" fmla="*/ 17853 h 26094"/>
                <a:gd name="connsiteX211" fmla="*/ 841811 w 1548128"/>
                <a:gd name="connsiteY211" fmla="*/ 17853 h 26094"/>
                <a:gd name="connsiteX212" fmla="*/ 841636 w 1548128"/>
                <a:gd name="connsiteY212" fmla="*/ 17853 h 26094"/>
                <a:gd name="connsiteX213" fmla="*/ 841732 w 1548128"/>
                <a:gd name="connsiteY213" fmla="*/ 17774 h 26094"/>
                <a:gd name="connsiteX214" fmla="*/ 846620 w 1548128"/>
                <a:gd name="connsiteY214" fmla="*/ 13734 h 26094"/>
                <a:gd name="connsiteX215" fmla="*/ 845930 w 1548128"/>
                <a:gd name="connsiteY215" fmla="*/ 13734 h 26094"/>
                <a:gd name="connsiteX216" fmla="*/ 850051 w 1548128"/>
                <a:gd name="connsiteY216" fmla="*/ 10987 h 26094"/>
                <a:gd name="connsiteX217" fmla="*/ 847304 w 1548128"/>
                <a:gd name="connsiteY217" fmla="*/ 13734 h 26094"/>
                <a:gd name="connsiteX218" fmla="*/ 846622 w 1548128"/>
                <a:gd name="connsiteY218" fmla="*/ 13734 h 26094"/>
                <a:gd name="connsiteX219" fmla="*/ 850359 w 1548128"/>
                <a:gd name="connsiteY219" fmla="*/ 16480 h 26094"/>
                <a:gd name="connsiteX220" fmla="*/ 851605 w 1548128"/>
                <a:gd name="connsiteY220" fmla="*/ 12360 h 26094"/>
                <a:gd name="connsiteX221" fmla="*/ 849113 w 1548128"/>
                <a:gd name="connsiteY221" fmla="*/ 12360 h 26094"/>
                <a:gd name="connsiteX222" fmla="*/ 851605 w 1548128"/>
                <a:gd name="connsiteY222" fmla="*/ 10987 h 26094"/>
                <a:gd name="connsiteX223" fmla="*/ 850051 w 1548128"/>
                <a:gd name="connsiteY223" fmla="*/ 10987 h 26094"/>
                <a:gd name="connsiteX224" fmla="*/ 840390 w 1548128"/>
                <a:gd name="connsiteY224" fmla="*/ 10987 h 26094"/>
                <a:gd name="connsiteX225" fmla="*/ 845375 w 1548128"/>
                <a:gd name="connsiteY225" fmla="*/ 13733 h 26094"/>
                <a:gd name="connsiteX226" fmla="*/ 840660 w 1548128"/>
                <a:gd name="connsiteY226" fmla="*/ 16703 h 26094"/>
                <a:gd name="connsiteX227" fmla="*/ 836652 w 1548128"/>
                <a:gd name="connsiteY227" fmla="*/ 19227 h 26094"/>
                <a:gd name="connsiteX228" fmla="*/ 829175 w 1548128"/>
                <a:gd name="connsiteY228" fmla="*/ 17853 h 26094"/>
                <a:gd name="connsiteX229" fmla="*/ 809238 w 1548128"/>
                <a:gd name="connsiteY229" fmla="*/ 21974 h 26094"/>
                <a:gd name="connsiteX230" fmla="*/ 810484 w 1548128"/>
                <a:gd name="connsiteY230" fmla="*/ 19227 h 26094"/>
                <a:gd name="connsiteX231" fmla="*/ 788054 w 1548128"/>
                <a:gd name="connsiteY231" fmla="*/ 17853 h 26094"/>
                <a:gd name="connsiteX232" fmla="*/ 780577 w 1548128"/>
                <a:gd name="connsiteY232" fmla="*/ 20600 h 26094"/>
                <a:gd name="connsiteX233" fmla="*/ 775593 w 1548128"/>
                <a:gd name="connsiteY233" fmla="*/ 21974 h 26094"/>
                <a:gd name="connsiteX234" fmla="*/ 774347 w 1548128"/>
                <a:gd name="connsiteY234" fmla="*/ 20600 h 26094"/>
                <a:gd name="connsiteX235" fmla="*/ 750671 w 1548128"/>
                <a:gd name="connsiteY235" fmla="*/ 21974 h 26094"/>
                <a:gd name="connsiteX236" fmla="*/ 745686 w 1548128"/>
                <a:gd name="connsiteY236" fmla="*/ 24721 h 26094"/>
                <a:gd name="connsiteX237" fmla="*/ 736964 w 1548128"/>
                <a:gd name="connsiteY237" fmla="*/ 21974 h 26094"/>
                <a:gd name="connsiteX238" fmla="*/ 728241 w 1548128"/>
                <a:gd name="connsiteY238" fmla="*/ 24721 h 26094"/>
                <a:gd name="connsiteX239" fmla="*/ 728241 w 1548128"/>
                <a:gd name="connsiteY239" fmla="*/ 21974 h 26094"/>
                <a:gd name="connsiteX240" fmla="*/ 719518 w 1548128"/>
                <a:gd name="connsiteY240" fmla="*/ 20600 h 26094"/>
                <a:gd name="connsiteX241" fmla="*/ 709549 w 1548128"/>
                <a:gd name="connsiteY241" fmla="*/ 20600 h 26094"/>
                <a:gd name="connsiteX242" fmla="*/ 718272 w 1548128"/>
                <a:gd name="connsiteY242" fmla="*/ 26094 h 26094"/>
                <a:gd name="connsiteX243" fmla="*/ 699580 w 1548128"/>
                <a:gd name="connsiteY243" fmla="*/ 23347 h 26094"/>
                <a:gd name="connsiteX244" fmla="*/ 707057 w 1548128"/>
                <a:gd name="connsiteY244" fmla="*/ 23347 h 26094"/>
                <a:gd name="connsiteX245" fmla="*/ 687119 w 1548128"/>
                <a:gd name="connsiteY245" fmla="*/ 20600 h 26094"/>
                <a:gd name="connsiteX246" fmla="*/ 688365 w 1548128"/>
                <a:gd name="connsiteY246" fmla="*/ 20142 h 26094"/>
                <a:gd name="connsiteX247" fmla="*/ 688365 w 1548128"/>
                <a:gd name="connsiteY247" fmla="*/ 20600 h 26094"/>
                <a:gd name="connsiteX248" fmla="*/ 694596 w 1548128"/>
                <a:gd name="connsiteY248" fmla="*/ 17853 h 26094"/>
                <a:gd name="connsiteX249" fmla="*/ 688365 w 1548128"/>
                <a:gd name="connsiteY249" fmla="*/ 20142 h 26094"/>
                <a:gd name="connsiteX250" fmla="*/ 688365 w 1548128"/>
                <a:gd name="connsiteY250" fmla="*/ 17853 h 26094"/>
                <a:gd name="connsiteX251" fmla="*/ 679643 w 1548128"/>
                <a:gd name="connsiteY251" fmla="*/ 20600 h 26094"/>
                <a:gd name="connsiteX252" fmla="*/ 667182 w 1548128"/>
                <a:gd name="connsiteY252" fmla="*/ 21974 h 26094"/>
                <a:gd name="connsiteX253" fmla="*/ 668428 w 1548128"/>
                <a:gd name="connsiteY253" fmla="*/ 20600 h 26094"/>
                <a:gd name="connsiteX254" fmla="*/ 659705 w 1548128"/>
                <a:gd name="connsiteY254" fmla="*/ 21974 h 26094"/>
                <a:gd name="connsiteX255" fmla="*/ 655967 w 1548128"/>
                <a:gd name="connsiteY255" fmla="*/ 20600 h 26094"/>
                <a:gd name="connsiteX256" fmla="*/ 646310 w 1548128"/>
                <a:gd name="connsiteY256" fmla="*/ 21974 h 26094"/>
                <a:gd name="connsiteX257" fmla="*/ 640205 w 1548128"/>
                <a:gd name="connsiteY257" fmla="*/ 23050 h 26094"/>
                <a:gd name="connsiteX258" fmla="*/ 637275 w 1548128"/>
                <a:gd name="connsiteY258" fmla="*/ 21974 h 26094"/>
                <a:gd name="connsiteX259" fmla="*/ 609861 w 1548128"/>
                <a:gd name="connsiteY259" fmla="*/ 26094 h 26094"/>
                <a:gd name="connsiteX260" fmla="*/ 617337 w 1548128"/>
                <a:gd name="connsiteY260" fmla="*/ 23347 h 26094"/>
                <a:gd name="connsiteX261" fmla="*/ 612353 w 1548128"/>
                <a:gd name="connsiteY261" fmla="*/ 23347 h 26094"/>
                <a:gd name="connsiteX262" fmla="*/ 619830 w 1548128"/>
                <a:gd name="connsiteY262" fmla="*/ 21974 h 26094"/>
                <a:gd name="connsiteX263" fmla="*/ 598646 w 1548128"/>
                <a:gd name="connsiteY263" fmla="*/ 23347 h 26094"/>
                <a:gd name="connsiteX264" fmla="*/ 591169 w 1548128"/>
                <a:gd name="connsiteY264" fmla="*/ 20600 h 26094"/>
                <a:gd name="connsiteX265" fmla="*/ 584938 w 1548128"/>
                <a:gd name="connsiteY265" fmla="*/ 24721 h 26094"/>
                <a:gd name="connsiteX266" fmla="*/ 579954 w 1548128"/>
                <a:gd name="connsiteY266" fmla="*/ 23347 h 26094"/>
                <a:gd name="connsiteX267" fmla="*/ 552540 w 1548128"/>
                <a:gd name="connsiteY267" fmla="*/ 23347 h 26094"/>
                <a:gd name="connsiteX268" fmla="*/ 550048 w 1548128"/>
                <a:gd name="connsiteY268" fmla="*/ 23347 h 26094"/>
                <a:gd name="connsiteX269" fmla="*/ 522633 w 1548128"/>
                <a:gd name="connsiteY269" fmla="*/ 24721 h 26094"/>
                <a:gd name="connsiteX270" fmla="*/ 518895 w 1548128"/>
                <a:gd name="connsiteY270" fmla="*/ 23347 h 26094"/>
                <a:gd name="connsiteX271" fmla="*/ 506434 w 1548128"/>
                <a:gd name="connsiteY271" fmla="*/ 24721 h 26094"/>
                <a:gd name="connsiteX272" fmla="*/ 512664 w 1548128"/>
                <a:gd name="connsiteY272" fmla="*/ 20600 h 26094"/>
                <a:gd name="connsiteX273" fmla="*/ 503942 w 1548128"/>
                <a:gd name="connsiteY273" fmla="*/ 21974 h 26094"/>
                <a:gd name="connsiteX274" fmla="*/ 506434 w 1548128"/>
                <a:gd name="connsiteY274" fmla="*/ 20600 h 26094"/>
                <a:gd name="connsiteX275" fmla="*/ 492727 w 1548128"/>
                <a:gd name="connsiteY275" fmla="*/ 23347 h 26094"/>
                <a:gd name="connsiteX276" fmla="*/ 480266 w 1548128"/>
                <a:gd name="connsiteY276" fmla="*/ 23347 h 26094"/>
                <a:gd name="connsiteX277" fmla="*/ 484004 w 1548128"/>
                <a:gd name="connsiteY277" fmla="*/ 20600 h 26094"/>
                <a:gd name="connsiteX278" fmla="*/ 491481 w 1548128"/>
                <a:gd name="connsiteY278" fmla="*/ 20600 h 26094"/>
                <a:gd name="connsiteX279" fmla="*/ 485250 w 1548128"/>
                <a:gd name="connsiteY279" fmla="*/ 17853 h 26094"/>
                <a:gd name="connsiteX280" fmla="*/ 477773 w 1548128"/>
                <a:gd name="connsiteY280" fmla="*/ 21974 h 26094"/>
                <a:gd name="connsiteX281" fmla="*/ 461574 w 1548128"/>
                <a:gd name="connsiteY281" fmla="*/ 23347 h 26094"/>
                <a:gd name="connsiteX282" fmla="*/ 462820 w 1548128"/>
                <a:gd name="connsiteY282" fmla="*/ 20600 h 26094"/>
                <a:gd name="connsiteX283" fmla="*/ 455343 w 1548128"/>
                <a:gd name="connsiteY283" fmla="*/ 20600 h 26094"/>
                <a:gd name="connsiteX284" fmla="*/ 461574 w 1548128"/>
                <a:gd name="connsiteY284" fmla="*/ 17853 h 26094"/>
                <a:gd name="connsiteX285" fmla="*/ 444128 w 1548128"/>
                <a:gd name="connsiteY285" fmla="*/ 20600 h 26094"/>
                <a:gd name="connsiteX286" fmla="*/ 444128 w 1548128"/>
                <a:gd name="connsiteY286" fmla="*/ 19227 h 26094"/>
                <a:gd name="connsiteX287" fmla="*/ 432914 w 1548128"/>
                <a:gd name="connsiteY287" fmla="*/ 20600 h 26094"/>
                <a:gd name="connsiteX288" fmla="*/ 429175 w 1548128"/>
                <a:gd name="connsiteY288" fmla="*/ 23347 h 26094"/>
                <a:gd name="connsiteX289" fmla="*/ 417960 w 1548128"/>
                <a:gd name="connsiteY289" fmla="*/ 21974 h 26094"/>
                <a:gd name="connsiteX290" fmla="*/ 424191 w 1548128"/>
                <a:gd name="connsiteY290" fmla="*/ 23347 h 26094"/>
                <a:gd name="connsiteX291" fmla="*/ 395530 w 1548128"/>
                <a:gd name="connsiteY291" fmla="*/ 20600 h 26094"/>
                <a:gd name="connsiteX292" fmla="*/ 404253 w 1548128"/>
                <a:gd name="connsiteY292" fmla="*/ 23347 h 26094"/>
                <a:gd name="connsiteX293" fmla="*/ 384315 w 1548128"/>
                <a:gd name="connsiteY293" fmla="*/ 23347 h 26094"/>
                <a:gd name="connsiteX294" fmla="*/ 388054 w 1548128"/>
                <a:gd name="connsiteY294" fmla="*/ 20600 h 26094"/>
                <a:gd name="connsiteX295" fmla="*/ 383069 w 1548128"/>
                <a:gd name="connsiteY295" fmla="*/ 20600 h 26094"/>
                <a:gd name="connsiteX296" fmla="*/ 383069 w 1548128"/>
                <a:gd name="connsiteY296" fmla="*/ 19227 h 26094"/>
                <a:gd name="connsiteX297" fmla="*/ 361885 w 1548128"/>
                <a:gd name="connsiteY297" fmla="*/ 21974 h 26094"/>
                <a:gd name="connsiteX298" fmla="*/ 351917 w 1548128"/>
                <a:gd name="connsiteY298" fmla="*/ 20600 h 26094"/>
                <a:gd name="connsiteX299" fmla="*/ 373100 w 1548128"/>
                <a:gd name="connsiteY299" fmla="*/ 17853 h 26094"/>
                <a:gd name="connsiteX300" fmla="*/ 364378 w 1548128"/>
                <a:gd name="connsiteY300" fmla="*/ 17853 h 26094"/>
                <a:gd name="connsiteX301" fmla="*/ 370608 w 1548128"/>
                <a:gd name="connsiteY301" fmla="*/ 16480 h 26094"/>
                <a:gd name="connsiteX302" fmla="*/ 346932 w 1548128"/>
                <a:gd name="connsiteY302" fmla="*/ 17853 h 26094"/>
                <a:gd name="connsiteX303" fmla="*/ 358147 w 1548128"/>
                <a:gd name="connsiteY303" fmla="*/ 17853 h 26094"/>
                <a:gd name="connsiteX304" fmla="*/ 349424 w 1548128"/>
                <a:gd name="connsiteY304" fmla="*/ 20600 h 26094"/>
                <a:gd name="connsiteX305" fmla="*/ 336963 w 1548128"/>
                <a:gd name="connsiteY305" fmla="*/ 20600 h 26094"/>
                <a:gd name="connsiteX306" fmla="*/ 317026 w 1548128"/>
                <a:gd name="connsiteY306" fmla="*/ 16480 h 26094"/>
                <a:gd name="connsiteX307" fmla="*/ 305811 w 1548128"/>
                <a:gd name="connsiteY307" fmla="*/ 17853 h 26094"/>
                <a:gd name="connsiteX308" fmla="*/ 315780 w 1548128"/>
                <a:gd name="connsiteY308" fmla="*/ 20600 h 26094"/>
                <a:gd name="connsiteX309" fmla="*/ 284627 w 1548128"/>
                <a:gd name="connsiteY309" fmla="*/ 19227 h 26094"/>
                <a:gd name="connsiteX310" fmla="*/ 287119 w 1548128"/>
                <a:gd name="connsiteY310" fmla="*/ 16480 h 26094"/>
                <a:gd name="connsiteX311" fmla="*/ 275904 w 1548128"/>
                <a:gd name="connsiteY311" fmla="*/ 17853 h 26094"/>
                <a:gd name="connsiteX312" fmla="*/ 273412 w 1548128"/>
                <a:gd name="connsiteY312" fmla="*/ 16480 h 26094"/>
                <a:gd name="connsiteX313" fmla="*/ 257213 w 1548128"/>
                <a:gd name="connsiteY313" fmla="*/ 20600 h 26094"/>
                <a:gd name="connsiteX314" fmla="*/ 254720 w 1548128"/>
                <a:gd name="connsiteY314" fmla="*/ 17853 h 26094"/>
                <a:gd name="connsiteX315" fmla="*/ 243505 w 1548128"/>
                <a:gd name="connsiteY315" fmla="*/ 19227 h 26094"/>
                <a:gd name="connsiteX316" fmla="*/ 218583 w 1548128"/>
                <a:gd name="connsiteY316" fmla="*/ 19227 h 26094"/>
                <a:gd name="connsiteX317" fmla="*/ 219829 w 1548128"/>
                <a:gd name="connsiteY317" fmla="*/ 20600 h 26094"/>
                <a:gd name="connsiteX318" fmla="*/ 161262 w 1548128"/>
                <a:gd name="connsiteY318" fmla="*/ 21974 h 26094"/>
                <a:gd name="connsiteX319" fmla="*/ 153786 w 1548128"/>
                <a:gd name="connsiteY319" fmla="*/ 21974 h 26094"/>
                <a:gd name="connsiteX320" fmla="*/ 147555 w 1548128"/>
                <a:gd name="connsiteY320" fmla="*/ 19227 h 26094"/>
                <a:gd name="connsiteX321" fmla="*/ 145063 w 1548128"/>
                <a:gd name="connsiteY321" fmla="*/ 20600 h 26094"/>
                <a:gd name="connsiteX322" fmla="*/ 143817 w 1548128"/>
                <a:gd name="connsiteY322" fmla="*/ 20600 h 26094"/>
                <a:gd name="connsiteX323" fmla="*/ 138832 w 1548128"/>
                <a:gd name="connsiteY323" fmla="*/ 21974 h 26094"/>
                <a:gd name="connsiteX324" fmla="*/ 103941 w 1548128"/>
                <a:gd name="connsiteY324" fmla="*/ 17853 h 26094"/>
                <a:gd name="connsiteX325" fmla="*/ 111418 w 1548128"/>
                <a:gd name="connsiteY325" fmla="*/ 20600 h 26094"/>
                <a:gd name="connsiteX326" fmla="*/ 103941 w 1548128"/>
                <a:gd name="connsiteY326" fmla="*/ 19227 h 26094"/>
                <a:gd name="connsiteX327" fmla="*/ 105188 w 1548128"/>
                <a:gd name="connsiteY327" fmla="*/ 20600 h 26094"/>
                <a:gd name="connsiteX328" fmla="*/ 60328 w 1548128"/>
                <a:gd name="connsiteY328" fmla="*/ 19227 h 26094"/>
                <a:gd name="connsiteX329" fmla="*/ 60328 w 1548128"/>
                <a:gd name="connsiteY329" fmla="*/ 17853 h 26094"/>
                <a:gd name="connsiteX330" fmla="*/ 47867 w 1548128"/>
                <a:gd name="connsiteY330" fmla="*/ 20600 h 26094"/>
                <a:gd name="connsiteX331" fmla="*/ 49113 w 1548128"/>
                <a:gd name="connsiteY331" fmla="*/ 17853 h 26094"/>
                <a:gd name="connsiteX332" fmla="*/ 19206 w 1548128"/>
                <a:gd name="connsiteY332" fmla="*/ 17853 h 26094"/>
                <a:gd name="connsiteX333" fmla="*/ 12093 w 1548128"/>
                <a:gd name="connsiteY333" fmla="*/ 8707 h 26094"/>
                <a:gd name="connsiteX334" fmla="*/ 14845 w 1548128"/>
                <a:gd name="connsiteY334" fmla="*/ 8240 h 26094"/>
                <a:gd name="connsiteX335" fmla="*/ 22944 w 1548128"/>
                <a:gd name="connsiteY335" fmla="*/ 6867 h 26094"/>
                <a:gd name="connsiteX336" fmla="*/ 39144 w 1548128"/>
                <a:gd name="connsiteY336" fmla="*/ 9613 h 26094"/>
                <a:gd name="connsiteX337" fmla="*/ 37898 w 1548128"/>
                <a:gd name="connsiteY337" fmla="*/ 6867 h 26094"/>
                <a:gd name="connsiteX338" fmla="*/ 40390 w 1548128"/>
                <a:gd name="connsiteY338" fmla="*/ 5493 h 26094"/>
                <a:gd name="connsiteX339" fmla="*/ 145063 w 1548128"/>
                <a:gd name="connsiteY339" fmla="*/ 8240 h 26094"/>
                <a:gd name="connsiteX340" fmla="*/ 146309 w 1548128"/>
                <a:gd name="connsiteY340" fmla="*/ 6867 h 26094"/>
                <a:gd name="connsiteX341" fmla="*/ 155032 w 1548128"/>
                <a:gd name="connsiteY341" fmla="*/ 5493 h 26094"/>
                <a:gd name="connsiteX342" fmla="*/ 163755 w 1548128"/>
                <a:gd name="connsiteY342" fmla="*/ 8240 h 26094"/>
                <a:gd name="connsiteX343" fmla="*/ 166247 w 1548128"/>
                <a:gd name="connsiteY343" fmla="*/ 5493 h 26094"/>
                <a:gd name="connsiteX344" fmla="*/ 214845 w 1548128"/>
                <a:gd name="connsiteY344" fmla="*/ 6867 h 26094"/>
                <a:gd name="connsiteX345" fmla="*/ 219829 w 1548128"/>
                <a:gd name="connsiteY345" fmla="*/ 9613 h 26094"/>
                <a:gd name="connsiteX346" fmla="*/ 232290 w 1548128"/>
                <a:gd name="connsiteY346" fmla="*/ 5493 h 26094"/>
                <a:gd name="connsiteX347" fmla="*/ 250982 w 1548128"/>
                <a:gd name="connsiteY347" fmla="*/ 10987 h 26094"/>
                <a:gd name="connsiteX348" fmla="*/ 254720 w 1548128"/>
                <a:gd name="connsiteY348" fmla="*/ 9613 h 26094"/>
                <a:gd name="connsiteX349" fmla="*/ 277150 w 1548128"/>
                <a:gd name="connsiteY349" fmla="*/ 8240 h 26094"/>
                <a:gd name="connsiteX350" fmla="*/ 322010 w 1548128"/>
                <a:gd name="connsiteY350" fmla="*/ 9613 h 26094"/>
                <a:gd name="connsiteX351" fmla="*/ 326994 w 1548128"/>
                <a:gd name="connsiteY351" fmla="*/ 8240 h 26094"/>
                <a:gd name="connsiteX352" fmla="*/ 323256 w 1548128"/>
                <a:gd name="connsiteY352" fmla="*/ 5493 h 26094"/>
                <a:gd name="connsiteX353" fmla="*/ 334471 w 1548128"/>
                <a:gd name="connsiteY353" fmla="*/ 5493 h 26094"/>
                <a:gd name="connsiteX354" fmla="*/ 336963 w 1548128"/>
                <a:gd name="connsiteY354" fmla="*/ 5493 h 26094"/>
                <a:gd name="connsiteX355" fmla="*/ 340702 w 1548128"/>
                <a:gd name="connsiteY355" fmla="*/ 8240 h 26094"/>
                <a:gd name="connsiteX356" fmla="*/ 353163 w 1548128"/>
                <a:gd name="connsiteY356" fmla="*/ 5493 h 26094"/>
                <a:gd name="connsiteX357" fmla="*/ 356901 w 1548128"/>
                <a:gd name="connsiteY357" fmla="*/ 5493 h 26094"/>
                <a:gd name="connsiteX358" fmla="*/ 355655 w 1548128"/>
                <a:gd name="connsiteY358" fmla="*/ 8240 h 26094"/>
                <a:gd name="connsiteX359" fmla="*/ 366870 w 1548128"/>
                <a:gd name="connsiteY359" fmla="*/ 6867 h 26094"/>
                <a:gd name="connsiteX360" fmla="*/ 363132 w 1548128"/>
                <a:gd name="connsiteY360" fmla="*/ 8240 h 26094"/>
                <a:gd name="connsiteX361" fmla="*/ 371854 w 1548128"/>
                <a:gd name="connsiteY361" fmla="*/ 8240 h 26094"/>
                <a:gd name="connsiteX362" fmla="*/ 369362 w 1548128"/>
                <a:gd name="connsiteY362" fmla="*/ 5493 h 26094"/>
                <a:gd name="connsiteX363" fmla="*/ 447867 w 1548128"/>
                <a:gd name="connsiteY363" fmla="*/ 8240 h 26094"/>
                <a:gd name="connsiteX364" fmla="*/ 462820 w 1548128"/>
                <a:gd name="connsiteY364" fmla="*/ 10987 h 26094"/>
                <a:gd name="connsiteX365" fmla="*/ 469051 w 1548128"/>
                <a:gd name="connsiteY365" fmla="*/ 13733 h 26094"/>
                <a:gd name="connsiteX366" fmla="*/ 466558 w 1548128"/>
                <a:gd name="connsiteY366" fmla="*/ 9613 h 26094"/>
                <a:gd name="connsiteX367" fmla="*/ 476527 w 1548128"/>
                <a:gd name="connsiteY367" fmla="*/ 8240 h 26094"/>
                <a:gd name="connsiteX368" fmla="*/ 520141 w 1548128"/>
                <a:gd name="connsiteY368" fmla="*/ 6867 h 26094"/>
                <a:gd name="connsiteX369" fmla="*/ 518895 w 1548128"/>
                <a:gd name="connsiteY369" fmla="*/ 6867 h 26094"/>
                <a:gd name="connsiteX370" fmla="*/ 553786 w 1548128"/>
                <a:gd name="connsiteY370" fmla="*/ 8240 h 26094"/>
                <a:gd name="connsiteX371" fmla="*/ 555032 w 1548128"/>
                <a:gd name="connsiteY371" fmla="*/ 9613 h 26094"/>
                <a:gd name="connsiteX372" fmla="*/ 582446 w 1548128"/>
                <a:gd name="connsiteY372" fmla="*/ 8240 h 26094"/>
                <a:gd name="connsiteX373" fmla="*/ 583692 w 1548128"/>
                <a:gd name="connsiteY373" fmla="*/ 9613 h 26094"/>
                <a:gd name="connsiteX374" fmla="*/ 599892 w 1548128"/>
                <a:gd name="connsiteY374" fmla="*/ 6867 h 26094"/>
                <a:gd name="connsiteX375" fmla="*/ 599892 w 1548128"/>
                <a:gd name="connsiteY375" fmla="*/ 8240 h 26094"/>
                <a:gd name="connsiteX376" fmla="*/ 614845 w 1548128"/>
                <a:gd name="connsiteY376" fmla="*/ 6867 h 26094"/>
                <a:gd name="connsiteX377" fmla="*/ 645998 w 1548128"/>
                <a:gd name="connsiteY377" fmla="*/ 9613 h 26094"/>
                <a:gd name="connsiteX378" fmla="*/ 664689 w 1548128"/>
                <a:gd name="connsiteY378" fmla="*/ 6867 h 26094"/>
                <a:gd name="connsiteX379" fmla="*/ 665935 w 1548128"/>
                <a:gd name="connsiteY379" fmla="*/ 8240 h 26094"/>
                <a:gd name="connsiteX380" fmla="*/ 690858 w 1548128"/>
                <a:gd name="connsiteY380" fmla="*/ 8240 h 26094"/>
                <a:gd name="connsiteX381" fmla="*/ 690858 w 1548128"/>
                <a:gd name="connsiteY381" fmla="*/ 5493 h 26094"/>
                <a:gd name="connsiteX382" fmla="*/ 717026 w 1548128"/>
                <a:gd name="connsiteY382" fmla="*/ 4120 h 26094"/>
                <a:gd name="connsiteX383" fmla="*/ 720764 w 1548128"/>
                <a:gd name="connsiteY383" fmla="*/ 6867 h 26094"/>
                <a:gd name="connsiteX384" fmla="*/ 731979 w 1548128"/>
                <a:gd name="connsiteY384" fmla="*/ 4120 h 26094"/>
                <a:gd name="connsiteX385" fmla="*/ 729487 w 1548128"/>
                <a:gd name="connsiteY385" fmla="*/ 5493 h 26094"/>
                <a:gd name="connsiteX386" fmla="*/ 746932 w 1548128"/>
                <a:gd name="connsiteY386" fmla="*/ 9613 h 26094"/>
                <a:gd name="connsiteX387" fmla="*/ 743194 w 1548128"/>
                <a:gd name="connsiteY387" fmla="*/ 9613 h 26094"/>
                <a:gd name="connsiteX388" fmla="*/ 764378 w 1548128"/>
                <a:gd name="connsiteY388" fmla="*/ 9613 h 26094"/>
                <a:gd name="connsiteX389" fmla="*/ 764378 w 1548128"/>
                <a:gd name="connsiteY389" fmla="*/ 8240 h 26094"/>
                <a:gd name="connsiteX390" fmla="*/ 785562 w 1548128"/>
                <a:gd name="connsiteY390" fmla="*/ 9613 h 26094"/>
                <a:gd name="connsiteX391" fmla="*/ 796777 w 1548128"/>
                <a:gd name="connsiteY391" fmla="*/ 9613 h 26094"/>
                <a:gd name="connsiteX392" fmla="*/ 799269 w 1548128"/>
                <a:gd name="connsiteY392" fmla="*/ 9613 h 26094"/>
                <a:gd name="connsiteX393" fmla="*/ 814222 w 1548128"/>
                <a:gd name="connsiteY393" fmla="*/ 9613 h 26094"/>
                <a:gd name="connsiteX394" fmla="*/ 820453 w 1548128"/>
                <a:gd name="connsiteY394" fmla="*/ 9613 h 26094"/>
                <a:gd name="connsiteX395" fmla="*/ 842883 w 1548128"/>
                <a:gd name="connsiteY395" fmla="*/ 8240 h 26094"/>
                <a:gd name="connsiteX396" fmla="*/ 841636 w 1548128"/>
                <a:gd name="connsiteY396" fmla="*/ 9613 h 26094"/>
                <a:gd name="connsiteX397" fmla="*/ 852851 w 1548128"/>
                <a:gd name="connsiteY397" fmla="*/ 9613 h 26094"/>
                <a:gd name="connsiteX398" fmla="*/ 865312 w 1548128"/>
                <a:gd name="connsiteY398" fmla="*/ 2746 h 26094"/>
                <a:gd name="connsiteX399" fmla="*/ 862820 w 1548128"/>
                <a:gd name="connsiteY399" fmla="*/ 5493 h 26094"/>
                <a:gd name="connsiteX400" fmla="*/ 866559 w 1548128"/>
                <a:gd name="connsiteY400" fmla="*/ 4120 h 26094"/>
                <a:gd name="connsiteX401" fmla="*/ 865312 w 1548128"/>
                <a:gd name="connsiteY401" fmla="*/ 6867 h 26094"/>
                <a:gd name="connsiteX402" fmla="*/ 887742 w 1548128"/>
                <a:gd name="connsiteY402" fmla="*/ 5493 h 26094"/>
                <a:gd name="connsiteX403" fmla="*/ 888988 w 1548128"/>
                <a:gd name="connsiteY403" fmla="*/ 8240 h 26094"/>
                <a:gd name="connsiteX404" fmla="*/ 898957 w 1548128"/>
                <a:gd name="connsiteY404" fmla="*/ 6867 h 26094"/>
                <a:gd name="connsiteX405" fmla="*/ 958770 w 1548128"/>
                <a:gd name="connsiteY405" fmla="*/ 9613 h 26094"/>
                <a:gd name="connsiteX406" fmla="*/ 968739 w 1548128"/>
                <a:gd name="connsiteY406" fmla="*/ 8240 h 26094"/>
                <a:gd name="connsiteX407" fmla="*/ 968739 w 1548128"/>
                <a:gd name="connsiteY407" fmla="*/ 9613 h 26094"/>
                <a:gd name="connsiteX408" fmla="*/ 988677 w 1548128"/>
                <a:gd name="connsiteY408" fmla="*/ 6867 h 26094"/>
                <a:gd name="connsiteX409" fmla="*/ 991169 w 1548128"/>
                <a:gd name="connsiteY409" fmla="*/ 9613 h 26094"/>
                <a:gd name="connsiteX410" fmla="*/ 998646 w 1548128"/>
                <a:gd name="connsiteY410" fmla="*/ 8240 h 26094"/>
                <a:gd name="connsiteX411" fmla="*/ 999892 w 1548128"/>
                <a:gd name="connsiteY411" fmla="*/ 9613 h 26094"/>
                <a:gd name="connsiteX412" fmla="*/ 1009861 w 1548128"/>
                <a:gd name="connsiteY412" fmla="*/ 9613 h 26094"/>
                <a:gd name="connsiteX413" fmla="*/ 1028552 w 1548128"/>
                <a:gd name="connsiteY413" fmla="*/ 5493 h 26094"/>
                <a:gd name="connsiteX414" fmla="*/ 1039767 w 1548128"/>
                <a:gd name="connsiteY414" fmla="*/ 8240 h 26094"/>
                <a:gd name="connsiteX415" fmla="*/ 1044752 w 1548128"/>
                <a:gd name="connsiteY415" fmla="*/ 6867 h 26094"/>
                <a:gd name="connsiteX416" fmla="*/ 1044752 w 1548128"/>
                <a:gd name="connsiteY416" fmla="*/ 5493 h 26094"/>
                <a:gd name="connsiteX417" fmla="*/ 1045998 w 1548128"/>
                <a:gd name="connsiteY417" fmla="*/ 4120 h 26094"/>
                <a:gd name="connsiteX418" fmla="*/ 1047244 w 1548128"/>
                <a:gd name="connsiteY418" fmla="*/ 5493 h 26094"/>
                <a:gd name="connsiteX419" fmla="*/ 1053475 w 1548128"/>
                <a:gd name="connsiteY419" fmla="*/ 5493 h 26094"/>
                <a:gd name="connsiteX420" fmla="*/ 1055967 w 1548128"/>
                <a:gd name="connsiteY420" fmla="*/ 5493 h 26094"/>
                <a:gd name="connsiteX421" fmla="*/ 1057213 w 1548128"/>
                <a:gd name="connsiteY421" fmla="*/ 5493 h 26094"/>
                <a:gd name="connsiteX422" fmla="*/ 1064690 w 1548128"/>
                <a:gd name="connsiteY422" fmla="*/ 5493 h 26094"/>
                <a:gd name="connsiteX423" fmla="*/ 1102073 w 1548128"/>
                <a:gd name="connsiteY423" fmla="*/ 5493 h 26094"/>
                <a:gd name="connsiteX424" fmla="*/ 1097088 w 1548128"/>
                <a:gd name="connsiteY424" fmla="*/ 5493 h 26094"/>
                <a:gd name="connsiteX425" fmla="*/ 1124503 w 1548128"/>
                <a:gd name="connsiteY425" fmla="*/ 6867 h 26094"/>
                <a:gd name="connsiteX426" fmla="*/ 1123256 w 1548128"/>
                <a:gd name="connsiteY426" fmla="*/ 5493 h 26094"/>
                <a:gd name="connsiteX427" fmla="*/ 1144440 w 1548128"/>
                <a:gd name="connsiteY427" fmla="*/ 4120 h 26094"/>
                <a:gd name="connsiteX428" fmla="*/ 1144440 w 1548128"/>
                <a:gd name="connsiteY428" fmla="*/ 2746 h 26094"/>
                <a:gd name="connsiteX429" fmla="*/ 1162820 w 1548128"/>
                <a:gd name="connsiteY429" fmla="*/ 1888 h 26094"/>
                <a:gd name="connsiteX430" fmla="*/ 1298326 w 1548128"/>
                <a:gd name="connsiteY430" fmla="*/ 1831 h 26094"/>
                <a:gd name="connsiteX431" fmla="*/ 1295972 w 1548128"/>
                <a:gd name="connsiteY431" fmla="*/ 3663 h 26094"/>
                <a:gd name="connsiteX432" fmla="*/ 1298326 w 1548128"/>
                <a:gd name="connsiteY432" fmla="*/ 1831 h 26094"/>
                <a:gd name="connsiteX433" fmla="*/ 1208474 w 1548128"/>
                <a:gd name="connsiteY433" fmla="*/ 1831 h 26094"/>
                <a:gd name="connsiteX434" fmla="*/ 1218239 w 1548128"/>
                <a:gd name="connsiteY434" fmla="*/ 1831 h 26094"/>
                <a:gd name="connsiteX435" fmla="*/ 1210915 w 1548128"/>
                <a:gd name="connsiteY435" fmla="*/ 3663 h 26094"/>
                <a:gd name="connsiteX436" fmla="*/ 1208474 w 1548128"/>
                <a:gd name="connsiteY436" fmla="*/ 1831 h 26094"/>
                <a:gd name="connsiteX437" fmla="*/ 1310551 w 1548128"/>
                <a:gd name="connsiteY437" fmla="*/ 1717 h 26094"/>
                <a:gd name="connsiteX438" fmla="*/ 1311009 w 1548128"/>
                <a:gd name="connsiteY438" fmla="*/ 2747 h 26094"/>
                <a:gd name="connsiteX439" fmla="*/ 1307346 w 1548128"/>
                <a:gd name="connsiteY439" fmla="*/ 2747 h 26094"/>
                <a:gd name="connsiteX440" fmla="*/ 1310551 w 1548128"/>
                <a:gd name="connsiteY440" fmla="*/ 1717 h 26094"/>
                <a:gd name="connsiteX441" fmla="*/ 1044904 w 1548128"/>
                <a:gd name="connsiteY441" fmla="*/ 1374 h 26094"/>
                <a:gd name="connsiteX442" fmla="*/ 1053448 w 1548128"/>
                <a:gd name="connsiteY442" fmla="*/ 4121 h 26094"/>
                <a:gd name="connsiteX443" fmla="*/ 1046124 w 1548128"/>
                <a:gd name="connsiteY443" fmla="*/ 2747 h 26094"/>
                <a:gd name="connsiteX444" fmla="*/ 1395880 w 1548128"/>
                <a:gd name="connsiteY444" fmla="*/ 1099 h 26094"/>
                <a:gd name="connsiteX445" fmla="*/ 1401050 w 1548128"/>
                <a:gd name="connsiteY445" fmla="*/ 3297 h 26094"/>
                <a:gd name="connsiteX446" fmla="*/ 1392003 w 1548128"/>
                <a:gd name="connsiteY446" fmla="*/ 4396 h 26094"/>
                <a:gd name="connsiteX447" fmla="*/ 1395880 w 1548128"/>
                <a:gd name="connsiteY447" fmla="*/ 1099 h 26094"/>
                <a:gd name="connsiteX448" fmla="*/ 1492741 w 1548128"/>
                <a:gd name="connsiteY448" fmla="*/ 0 h 26094"/>
                <a:gd name="connsiteX449" fmla="*/ 1498230 w 1548128"/>
                <a:gd name="connsiteY449" fmla="*/ 0 h 26094"/>
                <a:gd name="connsiteX450" fmla="*/ 1498234 w 1548128"/>
                <a:gd name="connsiteY450" fmla="*/ 0 h 26094"/>
                <a:gd name="connsiteX451" fmla="*/ 1492741 w 1548128"/>
                <a:gd name="connsiteY451" fmla="*/ 0 h 26094"/>
                <a:gd name="connsiteX452" fmla="*/ 1483128 w 1548128"/>
                <a:gd name="connsiteY452" fmla="*/ 0 h 26094"/>
                <a:gd name="connsiteX453" fmla="*/ 1487248 w 1548128"/>
                <a:gd name="connsiteY453" fmla="*/ 2747 h 26094"/>
                <a:gd name="connsiteX454" fmla="*/ 1481755 w 1548128"/>
                <a:gd name="connsiteY454" fmla="*/ 2747 h 26094"/>
                <a:gd name="connsiteX455" fmla="*/ 1483128 w 1548128"/>
                <a:gd name="connsiteY455" fmla="*/ 0 h 26094"/>
                <a:gd name="connsiteX456" fmla="*/ 1482028 w 1548128"/>
                <a:gd name="connsiteY456" fmla="*/ 0 h 26094"/>
                <a:gd name="connsiteX457" fmla="*/ 1478733 w 1548128"/>
                <a:gd name="connsiteY457" fmla="*/ 2747 h 26094"/>
                <a:gd name="connsiteX458" fmla="*/ 1477635 w 1548128"/>
                <a:gd name="connsiteY458" fmla="*/ 2747 h 26094"/>
                <a:gd name="connsiteX459" fmla="*/ 1450165 w 1548128"/>
                <a:gd name="connsiteY459" fmla="*/ 0 h 26094"/>
                <a:gd name="connsiteX460" fmla="*/ 1454744 w 1548128"/>
                <a:gd name="connsiteY460" fmla="*/ 0 h 26094"/>
                <a:gd name="connsiteX461" fmla="*/ 1451081 w 1548128"/>
                <a:gd name="connsiteY461" fmla="*/ 2747 h 26094"/>
                <a:gd name="connsiteX462" fmla="*/ 1450165 w 1548128"/>
                <a:gd name="connsiteY462" fmla="*/ 0 h 26094"/>
                <a:gd name="connsiteX463" fmla="*/ 1433691 w 1548128"/>
                <a:gd name="connsiteY463" fmla="*/ 0 h 26094"/>
                <a:gd name="connsiteX464" fmla="*/ 1437809 w 1548128"/>
                <a:gd name="connsiteY464" fmla="*/ 3663 h 26094"/>
                <a:gd name="connsiteX465" fmla="*/ 1436436 w 1548128"/>
                <a:gd name="connsiteY465" fmla="*/ 3663 h 26094"/>
                <a:gd name="connsiteX466" fmla="*/ 1427098 w 1548128"/>
                <a:gd name="connsiteY466" fmla="*/ 0 h 26094"/>
                <a:gd name="connsiteX467" fmla="*/ 1424901 w 1548128"/>
                <a:gd name="connsiteY467" fmla="*/ 2747 h 26094"/>
                <a:gd name="connsiteX468" fmla="*/ 1422705 w 1548128"/>
                <a:gd name="connsiteY468" fmla="*/ 2747 h 26094"/>
                <a:gd name="connsiteX469" fmla="*/ 1420504 w 1548128"/>
                <a:gd name="connsiteY469" fmla="*/ 0 h 26094"/>
                <a:gd name="connsiteX470" fmla="*/ 1421603 w 1548128"/>
                <a:gd name="connsiteY470" fmla="*/ 2747 h 26094"/>
                <a:gd name="connsiteX471" fmla="*/ 1417207 w 1548128"/>
                <a:gd name="connsiteY471" fmla="*/ 2747 h 26094"/>
                <a:gd name="connsiteX472" fmla="*/ 1420504 w 1548128"/>
                <a:gd name="connsiteY472" fmla="*/ 0 h 26094"/>
                <a:gd name="connsiteX473" fmla="*/ 1407325 w 1548128"/>
                <a:gd name="connsiteY473" fmla="*/ 0 h 26094"/>
                <a:gd name="connsiteX474" fmla="*/ 1407442 w 1548128"/>
                <a:gd name="connsiteY474" fmla="*/ 293 h 26094"/>
                <a:gd name="connsiteX475" fmla="*/ 1408723 w 1548128"/>
                <a:gd name="connsiteY475" fmla="*/ 0 h 26094"/>
                <a:gd name="connsiteX476" fmla="*/ 1409722 w 1548128"/>
                <a:gd name="connsiteY476" fmla="*/ 3663 h 26094"/>
                <a:gd name="connsiteX477" fmla="*/ 1405227 w 1548128"/>
                <a:gd name="connsiteY477" fmla="*/ 2747 h 26094"/>
                <a:gd name="connsiteX478" fmla="*/ 1400733 w 1548128"/>
                <a:gd name="connsiteY478" fmla="*/ 2747 h 26094"/>
                <a:gd name="connsiteX479" fmla="*/ 1402209 w 1548128"/>
                <a:gd name="connsiteY479" fmla="*/ 2132 h 26094"/>
                <a:gd name="connsiteX480" fmla="*/ 1400733 w 1548128"/>
                <a:gd name="connsiteY480" fmla="*/ 1831 h 26094"/>
                <a:gd name="connsiteX481" fmla="*/ 1405617 w 1548128"/>
                <a:gd name="connsiteY481" fmla="*/ 712 h 26094"/>
                <a:gd name="connsiteX482" fmla="*/ 1397173 w 1548128"/>
                <a:gd name="connsiteY482" fmla="*/ 0 h 26094"/>
                <a:gd name="connsiteX483" fmla="*/ 1403635 w 1548128"/>
                <a:gd name="connsiteY483" fmla="*/ 1099 h 26094"/>
                <a:gd name="connsiteX484" fmla="*/ 1397173 w 1548128"/>
                <a:gd name="connsiteY484" fmla="*/ 1099 h 26094"/>
                <a:gd name="connsiteX485" fmla="*/ 1397173 w 1548128"/>
                <a:gd name="connsiteY485" fmla="*/ 0 h 26094"/>
                <a:gd name="connsiteX486" fmla="*/ 1371769 w 1548128"/>
                <a:gd name="connsiteY486" fmla="*/ 0 h 26094"/>
                <a:gd name="connsiteX487" fmla="*/ 1377761 w 1548128"/>
                <a:gd name="connsiteY487" fmla="*/ 3663 h 26094"/>
                <a:gd name="connsiteX488" fmla="*/ 1376763 w 1548128"/>
                <a:gd name="connsiteY488" fmla="*/ 3663 h 26094"/>
                <a:gd name="connsiteX489" fmla="*/ 1367774 w 1548128"/>
                <a:gd name="connsiteY489" fmla="*/ 3663 h 26094"/>
                <a:gd name="connsiteX490" fmla="*/ 1371769 w 1548128"/>
                <a:gd name="connsiteY490" fmla="*/ 0 h 26094"/>
                <a:gd name="connsiteX491" fmla="*/ 1366672 w 1548128"/>
                <a:gd name="connsiteY491" fmla="*/ 0 h 26094"/>
                <a:gd name="connsiteX492" fmla="*/ 1365573 w 1548128"/>
                <a:gd name="connsiteY492" fmla="*/ 1831 h 26094"/>
                <a:gd name="connsiteX493" fmla="*/ 1362276 w 1548128"/>
                <a:gd name="connsiteY493" fmla="*/ 3663 h 26094"/>
                <a:gd name="connsiteX494" fmla="*/ 1355411 w 1548128"/>
                <a:gd name="connsiteY494" fmla="*/ 0 h 26094"/>
                <a:gd name="connsiteX495" fmla="*/ 1355411 w 1548128"/>
                <a:gd name="connsiteY495" fmla="*/ 3663 h 26094"/>
                <a:gd name="connsiteX496" fmla="*/ 1351290 w 1548128"/>
                <a:gd name="connsiteY496" fmla="*/ 1831 h 26094"/>
                <a:gd name="connsiteX497" fmla="*/ 1329318 w 1548128"/>
                <a:gd name="connsiteY497" fmla="*/ 0 h 26094"/>
                <a:gd name="connsiteX498" fmla="*/ 1333897 w 1548128"/>
                <a:gd name="connsiteY498" fmla="*/ 0 h 26094"/>
                <a:gd name="connsiteX499" fmla="*/ 1332981 w 1548128"/>
                <a:gd name="connsiteY499" fmla="*/ 2747 h 26094"/>
                <a:gd name="connsiteX500" fmla="*/ 1329318 w 1548128"/>
                <a:gd name="connsiteY500" fmla="*/ 0 h 26094"/>
                <a:gd name="connsiteX501" fmla="*/ 5499 w 1548128"/>
                <a:gd name="connsiteY501" fmla="*/ 0 h 26094"/>
                <a:gd name="connsiteX502" fmla="*/ 9892 w 1548128"/>
                <a:gd name="connsiteY502" fmla="*/ 2747 h 26094"/>
                <a:gd name="connsiteX503" fmla="*/ 8794 w 1548128"/>
                <a:gd name="connsiteY503" fmla="*/ 2747 h 2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Lst>
              <a:rect l="l" t="t" r="r" b="b"/>
              <a:pathLst>
                <a:path w="1548128" h="26094">
                  <a:moveTo>
                    <a:pt x="596000" y="23690"/>
                  </a:moveTo>
                  <a:cubicBezTo>
                    <a:pt x="597716" y="24034"/>
                    <a:pt x="600120" y="24721"/>
                    <a:pt x="602866" y="24721"/>
                  </a:cubicBezTo>
                  <a:cubicBezTo>
                    <a:pt x="600119" y="24721"/>
                    <a:pt x="597373" y="24721"/>
                    <a:pt x="593253" y="24721"/>
                  </a:cubicBezTo>
                  <a:cubicBezTo>
                    <a:pt x="593253" y="23347"/>
                    <a:pt x="594283" y="23347"/>
                    <a:pt x="596000" y="23690"/>
                  </a:cubicBezTo>
                  <a:close/>
                  <a:moveTo>
                    <a:pt x="640205" y="23050"/>
                  </a:moveTo>
                  <a:lnTo>
                    <a:pt x="641013" y="23347"/>
                  </a:lnTo>
                  <a:cubicBezTo>
                    <a:pt x="639767" y="23347"/>
                    <a:pt x="639767" y="23347"/>
                    <a:pt x="638521" y="23347"/>
                  </a:cubicBezTo>
                  <a:close/>
                  <a:moveTo>
                    <a:pt x="719595" y="21973"/>
                  </a:moveTo>
                  <a:cubicBezTo>
                    <a:pt x="721791" y="21973"/>
                    <a:pt x="722890" y="21973"/>
                    <a:pt x="723988" y="21973"/>
                  </a:cubicBezTo>
                  <a:lnTo>
                    <a:pt x="722890" y="24721"/>
                  </a:lnTo>
                  <a:close/>
                  <a:moveTo>
                    <a:pt x="934627" y="19170"/>
                  </a:moveTo>
                  <a:lnTo>
                    <a:pt x="935094" y="19227"/>
                  </a:lnTo>
                  <a:lnTo>
                    <a:pt x="933848" y="19227"/>
                  </a:lnTo>
                  <a:close/>
                  <a:moveTo>
                    <a:pt x="1051924" y="16485"/>
                  </a:moveTo>
                  <a:lnTo>
                    <a:pt x="1052839" y="16790"/>
                  </a:lnTo>
                  <a:lnTo>
                    <a:pt x="1057417" y="18315"/>
                  </a:lnTo>
                  <a:cubicBezTo>
                    <a:pt x="1049177" y="16485"/>
                    <a:pt x="1056044" y="20145"/>
                    <a:pt x="1046430" y="20145"/>
                  </a:cubicBezTo>
                  <a:cubicBezTo>
                    <a:pt x="1043683" y="16485"/>
                    <a:pt x="1047803" y="16485"/>
                    <a:pt x="1051924" y="16485"/>
                  </a:cubicBezTo>
                  <a:close/>
                  <a:moveTo>
                    <a:pt x="978378" y="16485"/>
                  </a:moveTo>
                  <a:lnTo>
                    <a:pt x="982040" y="19779"/>
                  </a:lnTo>
                  <a:cubicBezTo>
                    <a:pt x="978378" y="19779"/>
                    <a:pt x="975937" y="19779"/>
                    <a:pt x="972275" y="20878"/>
                  </a:cubicBezTo>
                  <a:close/>
                  <a:moveTo>
                    <a:pt x="1383336" y="10987"/>
                  </a:moveTo>
                  <a:lnTo>
                    <a:pt x="1383336" y="13734"/>
                  </a:lnTo>
                  <a:cubicBezTo>
                    <a:pt x="1382421" y="13734"/>
                    <a:pt x="1381506" y="13734"/>
                    <a:pt x="1381506" y="13734"/>
                  </a:cubicBezTo>
                  <a:cubicBezTo>
                    <a:pt x="1378760" y="13734"/>
                    <a:pt x="1380590" y="10987"/>
                    <a:pt x="1383336" y="10987"/>
                  </a:cubicBezTo>
                  <a:close/>
                  <a:moveTo>
                    <a:pt x="1337012" y="10987"/>
                  </a:moveTo>
                  <a:lnTo>
                    <a:pt x="1339209" y="14650"/>
                  </a:lnTo>
                  <a:lnTo>
                    <a:pt x="1334816" y="14650"/>
                  </a:lnTo>
                  <a:close/>
                  <a:moveTo>
                    <a:pt x="1316766" y="10987"/>
                  </a:moveTo>
                  <a:cubicBezTo>
                    <a:pt x="1316766" y="13734"/>
                    <a:pt x="1315196" y="13734"/>
                    <a:pt x="1315196" y="13734"/>
                  </a:cubicBezTo>
                  <a:lnTo>
                    <a:pt x="1307349" y="13734"/>
                  </a:lnTo>
                  <a:cubicBezTo>
                    <a:pt x="1307349" y="10987"/>
                    <a:pt x="1312057" y="10987"/>
                    <a:pt x="1316766" y="10987"/>
                  </a:cubicBezTo>
                  <a:close/>
                  <a:moveTo>
                    <a:pt x="1244180" y="10987"/>
                  </a:moveTo>
                  <a:cubicBezTo>
                    <a:pt x="1245554" y="12818"/>
                    <a:pt x="1242807" y="12818"/>
                    <a:pt x="1241434" y="14650"/>
                  </a:cubicBezTo>
                  <a:cubicBezTo>
                    <a:pt x="1238688" y="14650"/>
                    <a:pt x="1235941" y="12818"/>
                    <a:pt x="1237314" y="12818"/>
                  </a:cubicBezTo>
                  <a:close/>
                  <a:moveTo>
                    <a:pt x="1139812" y="10987"/>
                  </a:moveTo>
                  <a:lnTo>
                    <a:pt x="1139812" y="14650"/>
                  </a:lnTo>
                  <a:lnTo>
                    <a:pt x="1137066" y="14650"/>
                  </a:lnTo>
                  <a:close/>
                  <a:moveTo>
                    <a:pt x="1360844" y="9619"/>
                  </a:moveTo>
                  <a:lnTo>
                    <a:pt x="1369801" y="9619"/>
                  </a:lnTo>
                  <a:lnTo>
                    <a:pt x="1371592" y="13738"/>
                  </a:lnTo>
                  <a:cubicBezTo>
                    <a:pt x="1365621" y="10992"/>
                    <a:pt x="1359650" y="13738"/>
                    <a:pt x="1358455" y="15112"/>
                  </a:cubicBezTo>
                  <a:cubicBezTo>
                    <a:pt x="1357261" y="13738"/>
                    <a:pt x="1359650" y="13738"/>
                    <a:pt x="1359650" y="13738"/>
                  </a:cubicBezTo>
                  <a:lnTo>
                    <a:pt x="1352484" y="13738"/>
                  </a:lnTo>
                  <a:cubicBezTo>
                    <a:pt x="1351290" y="10992"/>
                    <a:pt x="1364426" y="10992"/>
                    <a:pt x="1360844" y="9619"/>
                  </a:cubicBezTo>
                  <a:close/>
                  <a:moveTo>
                    <a:pt x="1318895" y="9613"/>
                  </a:moveTo>
                  <a:lnTo>
                    <a:pt x="1326168" y="10538"/>
                  </a:lnTo>
                  <a:lnTo>
                    <a:pt x="1326372" y="10987"/>
                  </a:lnTo>
                  <a:cubicBezTo>
                    <a:pt x="1326372" y="9613"/>
                    <a:pt x="1321388" y="9613"/>
                    <a:pt x="1318895" y="9613"/>
                  </a:cubicBezTo>
                  <a:close/>
                  <a:moveTo>
                    <a:pt x="1369746" y="9494"/>
                  </a:moveTo>
                  <a:lnTo>
                    <a:pt x="1370397" y="9619"/>
                  </a:lnTo>
                  <a:lnTo>
                    <a:pt x="1369801" y="9619"/>
                  </a:lnTo>
                  <a:close/>
                  <a:moveTo>
                    <a:pt x="11730" y="8240"/>
                  </a:moveTo>
                  <a:lnTo>
                    <a:pt x="12093" y="8707"/>
                  </a:lnTo>
                  <a:lnTo>
                    <a:pt x="6745" y="9613"/>
                  </a:lnTo>
                  <a:close/>
                  <a:moveTo>
                    <a:pt x="1514714" y="7215"/>
                  </a:moveTo>
                  <a:cubicBezTo>
                    <a:pt x="1516872" y="7558"/>
                    <a:pt x="1519226" y="8244"/>
                    <a:pt x="1520011" y="8244"/>
                  </a:cubicBezTo>
                  <a:lnTo>
                    <a:pt x="1515302" y="8244"/>
                  </a:lnTo>
                  <a:lnTo>
                    <a:pt x="1510594" y="8244"/>
                  </a:lnTo>
                  <a:cubicBezTo>
                    <a:pt x="1510594" y="6872"/>
                    <a:pt x="1512556" y="6872"/>
                    <a:pt x="1514714" y="7215"/>
                  </a:cubicBezTo>
                  <a:close/>
                  <a:moveTo>
                    <a:pt x="1348891" y="7215"/>
                  </a:moveTo>
                  <a:cubicBezTo>
                    <a:pt x="1349577" y="6872"/>
                    <a:pt x="1349920" y="6872"/>
                    <a:pt x="1349920" y="8244"/>
                  </a:cubicBezTo>
                  <a:cubicBezTo>
                    <a:pt x="1348548" y="8244"/>
                    <a:pt x="1347175" y="8244"/>
                    <a:pt x="1345802" y="8244"/>
                  </a:cubicBezTo>
                  <a:cubicBezTo>
                    <a:pt x="1347175" y="8244"/>
                    <a:pt x="1348204" y="7558"/>
                    <a:pt x="1348891" y="7215"/>
                  </a:cubicBezTo>
                  <a:close/>
                  <a:moveTo>
                    <a:pt x="1547213" y="5499"/>
                  </a:moveTo>
                  <a:lnTo>
                    <a:pt x="1548128" y="5499"/>
                  </a:lnTo>
                  <a:lnTo>
                    <a:pt x="1543552" y="8244"/>
                  </a:lnTo>
                  <a:close/>
                  <a:moveTo>
                    <a:pt x="1538055" y="5499"/>
                  </a:moveTo>
                  <a:lnTo>
                    <a:pt x="1542175" y="5499"/>
                  </a:lnTo>
                  <a:lnTo>
                    <a:pt x="1538055" y="7329"/>
                  </a:lnTo>
                  <a:close/>
                  <a:moveTo>
                    <a:pt x="1516081" y="5499"/>
                  </a:moveTo>
                  <a:lnTo>
                    <a:pt x="1538055" y="5499"/>
                  </a:lnTo>
                  <a:cubicBezTo>
                    <a:pt x="1529814" y="5499"/>
                    <a:pt x="1520201" y="9159"/>
                    <a:pt x="1516081" y="5499"/>
                  </a:cubicBezTo>
                  <a:close/>
                  <a:moveTo>
                    <a:pt x="1482027" y="5499"/>
                  </a:moveTo>
                  <a:lnTo>
                    <a:pt x="1473239" y="9159"/>
                  </a:lnTo>
                  <a:lnTo>
                    <a:pt x="1472140" y="9159"/>
                  </a:lnTo>
                  <a:close/>
                  <a:moveTo>
                    <a:pt x="1439179" y="5499"/>
                  </a:moveTo>
                  <a:lnTo>
                    <a:pt x="1440359" y="5499"/>
                  </a:lnTo>
                  <a:lnTo>
                    <a:pt x="1442842" y="5499"/>
                  </a:lnTo>
                  <a:lnTo>
                    <a:pt x="1442147" y="6020"/>
                  </a:lnTo>
                  <a:lnTo>
                    <a:pt x="1442324" y="6072"/>
                  </a:lnTo>
                  <a:lnTo>
                    <a:pt x="1443758" y="5499"/>
                  </a:lnTo>
                  <a:lnTo>
                    <a:pt x="1443527" y="6422"/>
                  </a:lnTo>
                  <a:lnTo>
                    <a:pt x="1449777" y="8244"/>
                  </a:lnTo>
                  <a:cubicBezTo>
                    <a:pt x="1446245" y="8244"/>
                    <a:pt x="1446245" y="8244"/>
                    <a:pt x="1445068" y="8244"/>
                  </a:cubicBezTo>
                  <a:lnTo>
                    <a:pt x="1443325" y="7228"/>
                  </a:lnTo>
                  <a:lnTo>
                    <a:pt x="1442842" y="9159"/>
                  </a:lnTo>
                  <a:lnTo>
                    <a:pt x="1439912" y="7695"/>
                  </a:lnTo>
                  <a:lnTo>
                    <a:pt x="1439179" y="8244"/>
                  </a:lnTo>
                  <a:lnTo>
                    <a:pt x="1439179" y="7329"/>
                  </a:lnTo>
                  <a:close/>
                  <a:moveTo>
                    <a:pt x="1416113" y="5499"/>
                  </a:moveTo>
                  <a:lnTo>
                    <a:pt x="1420508" y="5499"/>
                  </a:lnTo>
                  <a:cubicBezTo>
                    <a:pt x="1419409" y="5499"/>
                    <a:pt x="1421606" y="8244"/>
                    <a:pt x="1416113" y="5499"/>
                  </a:cubicBezTo>
                  <a:close/>
                  <a:moveTo>
                    <a:pt x="1411719" y="5499"/>
                  </a:moveTo>
                  <a:lnTo>
                    <a:pt x="1416113" y="5499"/>
                  </a:lnTo>
                  <a:lnTo>
                    <a:pt x="1416113" y="8244"/>
                  </a:lnTo>
                  <a:close/>
                  <a:moveTo>
                    <a:pt x="1368009" y="5499"/>
                  </a:moveTo>
                  <a:lnTo>
                    <a:pt x="1369746" y="9494"/>
                  </a:lnTo>
                  <a:lnTo>
                    <a:pt x="1363232" y="8245"/>
                  </a:lnTo>
                  <a:cubicBezTo>
                    <a:pt x="1368009" y="6872"/>
                    <a:pt x="1368009" y="5499"/>
                    <a:pt x="1368009" y="5499"/>
                  </a:cubicBezTo>
                  <a:close/>
                  <a:moveTo>
                    <a:pt x="2198" y="5499"/>
                  </a:moveTo>
                  <a:lnTo>
                    <a:pt x="4396" y="9159"/>
                  </a:lnTo>
                  <a:cubicBezTo>
                    <a:pt x="3297" y="7329"/>
                    <a:pt x="1099" y="9159"/>
                    <a:pt x="0" y="9159"/>
                  </a:cubicBezTo>
                  <a:close/>
                  <a:moveTo>
                    <a:pt x="1162820" y="1888"/>
                  </a:moveTo>
                  <a:cubicBezTo>
                    <a:pt x="1169674" y="1716"/>
                    <a:pt x="1176216" y="2060"/>
                    <a:pt x="1179331" y="4120"/>
                  </a:cubicBezTo>
                  <a:cubicBezTo>
                    <a:pt x="1180577" y="2746"/>
                    <a:pt x="1190546" y="4120"/>
                    <a:pt x="1196777" y="2746"/>
                  </a:cubicBezTo>
                  <a:lnTo>
                    <a:pt x="1198023" y="5493"/>
                  </a:lnTo>
                  <a:cubicBezTo>
                    <a:pt x="1204253" y="5493"/>
                    <a:pt x="1207992" y="5493"/>
                    <a:pt x="1212976" y="5493"/>
                  </a:cubicBezTo>
                  <a:cubicBezTo>
                    <a:pt x="1226683" y="8240"/>
                    <a:pt x="1239144" y="5493"/>
                    <a:pt x="1250359" y="5493"/>
                  </a:cubicBezTo>
                  <a:lnTo>
                    <a:pt x="1262820" y="4120"/>
                  </a:lnTo>
                  <a:cubicBezTo>
                    <a:pt x="1259082" y="5493"/>
                    <a:pt x="1265313" y="2746"/>
                    <a:pt x="1269051" y="4120"/>
                  </a:cubicBezTo>
                  <a:cubicBezTo>
                    <a:pt x="1272789" y="2746"/>
                    <a:pt x="1279020" y="2746"/>
                    <a:pt x="1282758" y="4120"/>
                  </a:cubicBezTo>
                  <a:lnTo>
                    <a:pt x="1291481" y="4120"/>
                  </a:lnTo>
                  <a:cubicBezTo>
                    <a:pt x="1282758" y="5493"/>
                    <a:pt x="1291481" y="6867"/>
                    <a:pt x="1292727" y="8240"/>
                  </a:cubicBezTo>
                  <a:lnTo>
                    <a:pt x="1296465" y="6867"/>
                  </a:lnTo>
                  <a:cubicBezTo>
                    <a:pt x="1298958" y="8240"/>
                    <a:pt x="1293973" y="8240"/>
                    <a:pt x="1297711" y="8240"/>
                  </a:cubicBezTo>
                  <a:cubicBezTo>
                    <a:pt x="1300204" y="8240"/>
                    <a:pt x="1310172" y="8240"/>
                    <a:pt x="1313911" y="5493"/>
                  </a:cubicBezTo>
                  <a:cubicBezTo>
                    <a:pt x="1312665" y="5493"/>
                    <a:pt x="1312665" y="5493"/>
                    <a:pt x="1310172" y="5493"/>
                  </a:cubicBezTo>
                  <a:cubicBezTo>
                    <a:pt x="1310172" y="4120"/>
                    <a:pt x="1311419" y="4120"/>
                    <a:pt x="1312665" y="4120"/>
                  </a:cubicBezTo>
                  <a:cubicBezTo>
                    <a:pt x="1317649" y="4120"/>
                    <a:pt x="1316403" y="4120"/>
                    <a:pt x="1315157" y="2746"/>
                  </a:cubicBezTo>
                  <a:cubicBezTo>
                    <a:pt x="1322634" y="5493"/>
                    <a:pt x="1326372" y="4120"/>
                    <a:pt x="1331356" y="6867"/>
                  </a:cubicBezTo>
                  <a:cubicBezTo>
                    <a:pt x="1323880" y="2746"/>
                    <a:pt x="1347556" y="6867"/>
                    <a:pt x="1343817" y="2746"/>
                  </a:cubicBezTo>
                  <a:cubicBezTo>
                    <a:pt x="1347556" y="5493"/>
                    <a:pt x="1346310" y="4120"/>
                    <a:pt x="1350048" y="5493"/>
                  </a:cubicBezTo>
                  <a:cubicBezTo>
                    <a:pt x="1342571" y="5493"/>
                    <a:pt x="1335095" y="8240"/>
                    <a:pt x="1330110" y="8240"/>
                  </a:cubicBezTo>
                  <a:lnTo>
                    <a:pt x="1335095" y="9613"/>
                  </a:lnTo>
                  <a:cubicBezTo>
                    <a:pt x="1333225" y="10987"/>
                    <a:pt x="1330110" y="10987"/>
                    <a:pt x="1326995" y="10643"/>
                  </a:cubicBezTo>
                  <a:lnTo>
                    <a:pt x="1326168" y="10538"/>
                  </a:lnTo>
                  <a:lnTo>
                    <a:pt x="1325126" y="8240"/>
                  </a:lnTo>
                  <a:cubicBezTo>
                    <a:pt x="1316403" y="8240"/>
                    <a:pt x="1310172" y="9613"/>
                    <a:pt x="1303942" y="9613"/>
                  </a:cubicBezTo>
                  <a:cubicBezTo>
                    <a:pt x="1310172" y="10987"/>
                    <a:pt x="1297711" y="10987"/>
                    <a:pt x="1301450" y="13733"/>
                  </a:cubicBezTo>
                  <a:lnTo>
                    <a:pt x="1306434" y="12360"/>
                  </a:lnTo>
                  <a:cubicBezTo>
                    <a:pt x="1307680" y="13733"/>
                    <a:pt x="1303942" y="13733"/>
                    <a:pt x="1301450" y="15107"/>
                  </a:cubicBezTo>
                  <a:lnTo>
                    <a:pt x="1259952" y="13800"/>
                  </a:lnTo>
                  <a:lnTo>
                    <a:pt x="1257913" y="14650"/>
                  </a:lnTo>
                  <a:lnTo>
                    <a:pt x="1258185" y="13744"/>
                  </a:lnTo>
                  <a:lnTo>
                    <a:pt x="1257836" y="13733"/>
                  </a:lnTo>
                  <a:lnTo>
                    <a:pt x="1258203" y="13683"/>
                  </a:lnTo>
                  <a:lnTo>
                    <a:pt x="1259011" y="10987"/>
                  </a:lnTo>
                  <a:cubicBezTo>
                    <a:pt x="1260109" y="12818"/>
                    <a:pt x="1260109" y="12818"/>
                    <a:pt x="1262306" y="12818"/>
                  </a:cubicBezTo>
                  <a:lnTo>
                    <a:pt x="1261235" y="13265"/>
                  </a:lnTo>
                  <a:lnTo>
                    <a:pt x="1267805" y="12360"/>
                  </a:lnTo>
                  <a:lnTo>
                    <a:pt x="1261574" y="10987"/>
                  </a:lnTo>
                  <a:cubicBezTo>
                    <a:pt x="1266559" y="10987"/>
                    <a:pt x="1271543" y="13733"/>
                    <a:pt x="1279020" y="12360"/>
                  </a:cubicBezTo>
                  <a:cubicBezTo>
                    <a:pt x="1277774" y="10987"/>
                    <a:pt x="1282758" y="9613"/>
                    <a:pt x="1277774" y="8240"/>
                  </a:cubicBezTo>
                  <a:cubicBezTo>
                    <a:pt x="1261574" y="5493"/>
                    <a:pt x="1265313" y="10987"/>
                    <a:pt x="1247867" y="10987"/>
                  </a:cubicBezTo>
                  <a:cubicBezTo>
                    <a:pt x="1245375" y="10987"/>
                    <a:pt x="1250359" y="8240"/>
                    <a:pt x="1241637" y="9613"/>
                  </a:cubicBezTo>
                  <a:cubicBezTo>
                    <a:pt x="1229176" y="10987"/>
                    <a:pt x="1220453" y="13733"/>
                    <a:pt x="1220453" y="16480"/>
                  </a:cubicBezTo>
                  <a:cubicBezTo>
                    <a:pt x="1225437" y="16480"/>
                    <a:pt x="1235406" y="13733"/>
                    <a:pt x="1237898" y="16480"/>
                  </a:cubicBezTo>
                  <a:cubicBezTo>
                    <a:pt x="1231668" y="16480"/>
                    <a:pt x="1224191" y="17853"/>
                    <a:pt x="1222945" y="17853"/>
                  </a:cubicBezTo>
                  <a:cubicBezTo>
                    <a:pt x="1217961" y="16480"/>
                    <a:pt x="1232914" y="17853"/>
                    <a:pt x="1226683" y="16480"/>
                  </a:cubicBezTo>
                  <a:cubicBezTo>
                    <a:pt x="1221699" y="16480"/>
                    <a:pt x="1220453" y="16480"/>
                    <a:pt x="1219207" y="17853"/>
                  </a:cubicBezTo>
                  <a:cubicBezTo>
                    <a:pt x="1221699" y="16480"/>
                    <a:pt x="1215468" y="16480"/>
                    <a:pt x="1214222" y="15107"/>
                  </a:cubicBezTo>
                  <a:cubicBezTo>
                    <a:pt x="1203007" y="15107"/>
                    <a:pt x="1196777" y="13733"/>
                    <a:pt x="1185562" y="13733"/>
                  </a:cubicBezTo>
                  <a:cubicBezTo>
                    <a:pt x="1184316" y="13733"/>
                    <a:pt x="1183070" y="12360"/>
                    <a:pt x="1183070" y="10987"/>
                  </a:cubicBezTo>
                  <a:cubicBezTo>
                    <a:pt x="1176839" y="12360"/>
                    <a:pt x="1168116" y="16480"/>
                    <a:pt x="1170608" y="17853"/>
                  </a:cubicBezTo>
                  <a:cubicBezTo>
                    <a:pt x="1163132" y="17853"/>
                    <a:pt x="1163132" y="16480"/>
                    <a:pt x="1156901" y="17853"/>
                  </a:cubicBezTo>
                  <a:cubicBezTo>
                    <a:pt x="1166870" y="20600"/>
                    <a:pt x="1155655" y="16480"/>
                    <a:pt x="1154409" y="19227"/>
                  </a:cubicBezTo>
                  <a:cubicBezTo>
                    <a:pt x="1148179" y="20600"/>
                    <a:pt x="1151917" y="17853"/>
                    <a:pt x="1149425" y="17853"/>
                  </a:cubicBezTo>
                  <a:lnTo>
                    <a:pt x="1146320" y="18994"/>
                  </a:lnTo>
                  <a:lnTo>
                    <a:pt x="1145686" y="19227"/>
                  </a:lnTo>
                  <a:lnTo>
                    <a:pt x="1145878" y="18699"/>
                  </a:lnTo>
                  <a:lnTo>
                    <a:pt x="1148179" y="12360"/>
                  </a:lnTo>
                  <a:cubicBezTo>
                    <a:pt x="1145686" y="10987"/>
                    <a:pt x="1131979" y="9613"/>
                    <a:pt x="1131979" y="9613"/>
                  </a:cubicBezTo>
                  <a:cubicBezTo>
                    <a:pt x="1128241" y="10987"/>
                    <a:pt x="1129487" y="19227"/>
                    <a:pt x="1134472" y="21974"/>
                  </a:cubicBezTo>
                  <a:cubicBezTo>
                    <a:pt x="1133225" y="23347"/>
                    <a:pt x="1128241" y="20600"/>
                    <a:pt x="1125749" y="20600"/>
                  </a:cubicBezTo>
                  <a:cubicBezTo>
                    <a:pt x="1118272" y="17853"/>
                    <a:pt x="1113288" y="21974"/>
                    <a:pt x="1107057" y="20600"/>
                  </a:cubicBezTo>
                  <a:lnTo>
                    <a:pt x="1099580" y="20600"/>
                  </a:lnTo>
                  <a:cubicBezTo>
                    <a:pt x="1099580" y="20600"/>
                    <a:pt x="1104565" y="16480"/>
                    <a:pt x="1102073" y="16480"/>
                  </a:cubicBezTo>
                  <a:cubicBezTo>
                    <a:pt x="1090858" y="15107"/>
                    <a:pt x="1078397" y="19227"/>
                    <a:pt x="1079643" y="21974"/>
                  </a:cubicBezTo>
                  <a:lnTo>
                    <a:pt x="1098334" y="19227"/>
                  </a:lnTo>
                  <a:cubicBezTo>
                    <a:pt x="1098334" y="21974"/>
                    <a:pt x="1084627" y="21974"/>
                    <a:pt x="1085873" y="24721"/>
                  </a:cubicBezTo>
                  <a:lnTo>
                    <a:pt x="1069674" y="23347"/>
                  </a:lnTo>
                  <a:cubicBezTo>
                    <a:pt x="1070920" y="23347"/>
                    <a:pt x="1077151" y="23347"/>
                    <a:pt x="1074658" y="21974"/>
                  </a:cubicBezTo>
                  <a:cubicBezTo>
                    <a:pt x="1068428" y="21974"/>
                    <a:pt x="1070920" y="20600"/>
                    <a:pt x="1067182" y="20600"/>
                  </a:cubicBezTo>
                  <a:cubicBezTo>
                    <a:pt x="1074658" y="17853"/>
                    <a:pt x="1089612" y="10987"/>
                    <a:pt x="1094596" y="8240"/>
                  </a:cubicBezTo>
                  <a:lnTo>
                    <a:pt x="1087119" y="9613"/>
                  </a:lnTo>
                  <a:lnTo>
                    <a:pt x="1084627" y="8240"/>
                  </a:lnTo>
                  <a:cubicBezTo>
                    <a:pt x="1073412" y="9613"/>
                    <a:pt x="1063443" y="17853"/>
                    <a:pt x="1060951" y="20600"/>
                  </a:cubicBezTo>
                  <a:cubicBezTo>
                    <a:pt x="1054721" y="19227"/>
                    <a:pt x="1057213" y="15107"/>
                    <a:pt x="1057213" y="13733"/>
                  </a:cubicBezTo>
                  <a:cubicBezTo>
                    <a:pt x="1044752" y="13733"/>
                    <a:pt x="1044752" y="20600"/>
                    <a:pt x="1033537" y="19227"/>
                  </a:cubicBezTo>
                  <a:lnTo>
                    <a:pt x="1037275" y="20600"/>
                  </a:lnTo>
                  <a:cubicBezTo>
                    <a:pt x="1034783" y="20600"/>
                    <a:pt x="1023568" y="20600"/>
                    <a:pt x="1026060" y="20600"/>
                  </a:cubicBezTo>
                  <a:cubicBezTo>
                    <a:pt x="1022322" y="20600"/>
                    <a:pt x="1019830" y="16480"/>
                    <a:pt x="1023568" y="16480"/>
                  </a:cubicBezTo>
                  <a:lnTo>
                    <a:pt x="1012353" y="20600"/>
                  </a:lnTo>
                  <a:cubicBezTo>
                    <a:pt x="1013599" y="20600"/>
                    <a:pt x="1012353" y="16480"/>
                    <a:pt x="1013599" y="16480"/>
                  </a:cubicBezTo>
                  <a:cubicBezTo>
                    <a:pt x="1008615" y="16480"/>
                    <a:pt x="1006122" y="20600"/>
                    <a:pt x="1008615" y="20600"/>
                  </a:cubicBezTo>
                  <a:cubicBezTo>
                    <a:pt x="999892" y="17853"/>
                    <a:pt x="1002384" y="19227"/>
                    <a:pt x="994908" y="16480"/>
                  </a:cubicBezTo>
                  <a:cubicBezTo>
                    <a:pt x="992415" y="16480"/>
                    <a:pt x="994908" y="20600"/>
                    <a:pt x="997400" y="20600"/>
                  </a:cubicBezTo>
                  <a:cubicBezTo>
                    <a:pt x="991169" y="20600"/>
                    <a:pt x="987431" y="20600"/>
                    <a:pt x="984939" y="20600"/>
                  </a:cubicBezTo>
                  <a:cubicBezTo>
                    <a:pt x="993661" y="19227"/>
                    <a:pt x="987431" y="12360"/>
                    <a:pt x="989923" y="9613"/>
                  </a:cubicBezTo>
                  <a:lnTo>
                    <a:pt x="968739" y="20600"/>
                  </a:lnTo>
                  <a:lnTo>
                    <a:pt x="971232" y="16480"/>
                  </a:lnTo>
                  <a:lnTo>
                    <a:pt x="934627" y="19170"/>
                  </a:lnTo>
                  <a:lnTo>
                    <a:pt x="926252" y="18144"/>
                  </a:lnTo>
                  <a:lnTo>
                    <a:pt x="927618" y="17853"/>
                  </a:lnTo>
                  <a:cubicBezTo>
                    <a:pt x="926372" y="17853"/>
                    <a:pt x="925126" y="17853"/>
                    <a:pt x="923880" y="17853"/>
                  </a:cubicBezTo>
                  <a:lnTo>
                    <a:pt x="926252" y="18144"/>
                  </a:lnTo>
                  <a:lnTo>
                    <a:pt x="918739" y="19742"/>
                  </a:lnTo>
                  <a:cubicBezTo>
                    <a:pt x="916091" y="20943"/>
                    <a:pt x="913288" y="21974"/>
                    <a:pt x="908926" y="20600"/>
                  </a:cubicBezTo>
                  <a:cubicBezTo>
                    <a:pt x="916403" y="20600"/>
                    <a:pt x="917649" y="17853"/>
                    <a:pt x="917649" y="17853"/>
                  </a:cubicBezTo>
                  <a:cubicBezTo>
                    <a:pt x="912664" y="17853"/>
                    <a:pt x="898957" y="17853"/>
                    <a:pt x="900203" y="20600"/>
                  </a:cubicBezTo>
                  <a:cubicBezTo>
                    <a:pt x="896465" y="20600"/>
                    <a:pt x="893973" y="20600"/>
                    <a:pt x="893973" y="19227"/>
                  </a:cubicBezTo>
                  <a:lnTo>
                    <a:pt x="879020" y="20600"/>
                  </a:lnTo>
                  <a:cubicBezTo>
                    <a:pt x="880266" y="20600"/>
                    <a:pt x="881512" y="20600"/>
                    <a:pt x="877774" y="19227"/>
                  </a:cubicBezTo>
                  <a:cubicBezTo>
                    <a:pt x="885250" y="20600"/>
                    <a:pt x="892727" y="16480"/>
                    <a:pt x="897711" y="19227"/>
                  </a:cubicBezTo>
                  <a:cubicBezTo>
                    <a:pt x="897711" y="16480"/>
                    <a:pt x="893973" y="16480"/>
                    <a:pt x="898957" y="13733"/>
                  </a:cubicBezTo>
                  <a:cubicBezTo>
                    <a:pt x="882758" y="15107"/>
                    <a:pt x="874035" y="17853"/>
                    <a:pt x="865312" y="20600"/>
                  </a:cubicBezTo>
                  <a:lnTo>
                    <a:pt x="851605" y="19227"/>
                  </a:lnTo>
                  <a:lnTo>
                    <a:pt x="850359" y="20600"/>
                  </a:lnTo>
                  <a:lnTo>
                    <a:pt x="847867" y="17853"/>
                  </a:lnTo>
                  <a:cubicBezTo>
                    <a:pt x="846621" y="17853"/>
                    <a:pt x="845375" y="19227"/>
                    <a:pt x="845375" y="17853"/>
                  </a:cubicBezTo>
                  <a:lnTo>
                    <a:pt x="841811" y="17853"/>
                  </a:lnTo>
                  <a:lnTo>
                    <a:pt x="841636" y="17853"/>
                  </a:lnTo>
                  <a:lnTo>
                    <a:pt x="841732" y="17774"/>
                  </a:lnTo>
                  <a:lnTo>
                    <a:pt x="846620" y="13734"/>
                  </a:lnTo>
                  <a:lnTo>
                    <a:pt x="845930" y="13734"/>
                  </a:lnTo>
                  <a:cubicBezTo>
                    <a:pt x="847304" y="13734"/>
                    <a:pt x="848678" y="13734"/>
                    <a:pt x="850051" y="10987"/>
                  </a:cubicBezTo>
                  <a:cubicBezTo>
                    <a:pt x="850051" y="13734"/>
                    <a:pt x="848678" y="13734"/>
                    <a:pt x="847304" y="13734"/>
                  </a:cubicBezTo>
                  <a:lnTo>
                    <a:pt x="846622" y="13734"/>
                  </a:lnTo>
                  <a:lnTo>
                    <a:pt x="850359" y="16480"/>
                  </a:lnTo>
                  <a:cubicBezTo>
                    <a:pt x="852851" y="13733"/>
                    <a:pt x="855344" y="13733"/>
                    <a:pt x="851605" y="12360"/>
                  </a:cubicBezTo>
                  <a:cubicBezTo>
                    <a:pt x="851605" y="12360"/>
                    <a:pt x="850359" y="12360"/>
                    <a:pt x="849113" y="12360"/>
                  </a:cubicBezTo>
                  <a:cubicBezTo>
                    <a:pt x="851605" y="10987"/>
                    <a:pt x="851605" y="10987"/>
                    <a:pt x="851605" y="10987"/>
                  </a:cubicBezTo>
                  <a:lnTo>
                    <a:pt x="850051" y="10987"/>
                  </a:lnTo>
                  <a:lnTo>
                    <a:pt x="840390" y="10987"/>
                  </a:lnTo>
                  <a:cubicBezTo>
                    <a:pt x="841636" y="12360"/>
                    <a:pt x="842883" y="13733"/>
                    <a:pt x="845375" y="13733"/>
                  </a:cubicBezTo>
                  <a:lnTo>
                    <a:pt x="840660" y="16703"/>
                  </a:lnTo>
                  <a:lnTo>
                    <a:pt x="836652" y="19227"/>
                  </a:lnTo>
                  <a:lnTo>
                    <a:pt x="829175" y="17853"/>
                  </a:lnTo>
                  <a:cubicBezTo>
                    <a:pt x="820453" y="20600"/>
                    <a:pt x="821699" y="19227"/>
                    <a:pt x="809238" y="21974"/>
                  </a:cubicBezTo>
                  <a:cubicBezTo>
                    <a:pt x="809238" y="20600"/>
                    <a:pt x="812976" y="20600"/>
                    <a:pt x="810484" y="19227"/>
                  </a:cubicBezTo>
                  <a:cubicBezTo>
                    <a:pt x="801761" y="21974"/>
                    <a:pt x="790546" y="16480"/>
                    <a:pt x="788054" y="17853"/>
                  </a:cubicBezTo>
                  <a:cubicBezTo>
                    <a:pt x="781823" y="19227"/>
                    <a:pt x="785562" y="20600"/>
                    <a:pt x="780577" y="20600"/>
                  </a:cubicBezTo>
                  <a:lnTo>
                    <a:pt x="775593" y="21974"/>
                  </a:lnTo>
                  <a:cubicBezTo>
                    <a:pt x="773101" y="21974"/>
                    <a:pt x="780577" y="20600"/>
                    <a:pt x="774347" y="20600"/>
                  </a:cubicBezTo>
                  <a:cubicBezTo>
                    <a:pt x="764378" y="21974"/>
                    <a:pt x="758147" y="23347"/>
                    <a:pt x="750671" y="21974"/>
                  </a:cubicBezTo>
                  <a:cubicBezTo>
                    <a:pt x="739456" y="21974"/>
                    <a:pt x="755655" y="24721"/>
                    <a:pt x="745686" y="24721"/>
                  </a:cubicBezTo>
                  <a:cubicBezTo>
                    <a:pt x="744440" y="23347"/>
                    <a:pt x="743194" y="21974"/>
                    <a:pt x="736964" y="21974"/>
                  </a:cubicBezTo>
                  <a:cubicBezTo>
                    <a:pt x="734471" y="23347"/>
                    <a:pt x="734471" y="23347"/>
                    <a:pt x="728241" y="24721"/>
                  </a:cubicBezTo>
                  <a:lnTo>
                    <a:pt x="728241" y="21974"/>
                  </a:lnTo>
                  <a:cubicBezTo>
                    <a:pt x="723256" y="21974"/>
                    <a:pt x="719518" y="23347"/>
                    <a:pt x="719518" y="20600"/>
                  </a:cubicBezTo>
                  <a:cubicBezTo>
                    <a:pt x="715780" y="21974"/>
                    <a:pt x="712041" y="21974"/>
                    <a:pt x="709549" y="20600"/>
                  </a:cubicBezTo>
                  <a:cubicBezTo>
                    <a:pt x="702072" y="23347"/>
                    <a:pt x="715780" y="26094"/>
                    <a:pt x="718272" y="26094"/>
                  </a:cubicBezTo>
                  <a:cubicBezTo>
                    <a:pt x="709549" y="24721"/>
                    <a:pt x="704565" y="26094"/>
                    <a:pt x="699580" y="23347"/>
                  </a:cubicBezTo>
                  <a:lnTo>
                    <a:pt x="707057" y="23347"/>
                  </a:lnTo>
                  <a:cubicBezTo>
                    <a:pt x="692104" y="20600"/>
                    <a:pt x="693350" y="26094"/>
                    <a:pt x="687119" y="20600"/>
                  </a:cubicBezTo>
                  <a:lnTo>
                    <a:pt x="688365" y="20142"/>
                  </a:lnTo>
                  <a:lnTo>
                    <a:pt x="688365" y="20600"/>
                  </a:lnTo>
                  <a:lnTo>
                    <a:pt x="694596" y="17853"/>
                  </a:lnTo>
                  <a:lnTo>
                    <a:pt x="688365" y="20142"/>
                  </a:lnTo>
                  <a:lnTo>
                    <a:pt x="688365" y="17853"/>
                  </a:lnTo>
                  <a:cubicBezTo>
                    <a:pt x="685873" y="19227"/>
                    <a:pt x="682135" y="20600"/>
                    <a:pt x="679643" y="20600"/>
                  </a:cubicBezTo>
                  <a:lnTo>
                    <a:pt x="667182" y="21974"/>
                  </a:lnTo>
                  <a:cubicBezTo>
                    <a:pt x="670920" y="21974"/>
                    <a:pt x="670920" y="20600"/>
                    <a:pt x="668428" y="20600"/>
                  </a:cubicBezTo>
                  <a:lnTo>
                    <a:pt x="659705" y="21974"/>
                  </a:lnTo>
                  <a:cubicBezTo>
                    <a:pt x="662197" y="20600"/>
                    <a:pt x="659705" y="20600"/>
                    <a:pt x="655967" y="20600"/>
                  </a:cubicBezTo>
                  <a:cubicBezTo>
                    <a:pt x="650360" y="19913"/>
                    <a:pt x="648179" y="20943"/>
                    <a:pt x="646310" y="21974"/>
                  </a:cubicBezTo>
                  <a:lnTo>
                    <a:pt x="640205" y="23050"/>
                  </a:lnTo>
                  <a:lnTo>
                    <a:pt x="637275" y="21974"/>
                  </a:lnTo>
                  <a:cubicBezTo>
                    <a:pt x="636029" y="26094"/>
                    <a:pt x="612353" y="23347"/>
                    <a:pt x="609861" y="26094"/>
                  </a:cubicBezTo>
                  <a:cubicBezTo>
                    <a:pt x="604876" y="24721"/>
                    <a:pt x="609861" y="26094"/>
                    <a:pt x="617337" y="23347"/>
                  </a:cubicBezTo>
                  <a:lnTo>
                    <a:pt x="612353" y="23347"/>
                  </a:lnTo>
                  <a:cubicBezTo>
                    <a:pt x="613599" y="21974"/>
                    <a:pt x="616091" y="23347"/>
                    <a:pt x="619830" y="21974"/>
                  </a:cubicBezTo>
                  <a:cubicBezTo>
                    <a:pt x="609861" y="20600"/>
                    <a:pt x="602384" y="23347"/>
                    <a:pt x="598646" y="23347"/>
                  </a:cubicBezTo>
                  <a:cubicBezTo>
                    <a:pt x="593661" y="23347"/>
                    <a:pt x="599892" y="20600"/>
                    <a:pt x="591169" y="20600"/>
                  </a:cubicBezTo>
                  <a:cubicBezTo>
                    <a:pt x="577462" y="21974"/>
                    <a:pt x="593661" y="24721"/>
                    <a:pt x="584938" y="24721"/>
                  </a:cubicBezTo>
                  <a:lnTo>
                    <a:pt x="579954" y="23347"/>
                  </a:lnTo>
                  <a:cubicBezTo>
                    <a:pt x="568739" y="24721"/>
                    <a:pt x="561262" y="23347"/>
                    <a:pt x="552540" y="23347"/>
                  </a:cubicBezTo>
                  <a:cubicBezTo>
                    <a:pt x="551294" y="23347"/>
                    <a:pt x="550048" y="23347"/>
                    <a:pt x="550048" y="23347"/>
                  </a:cubicBezTo>
                  <a:cubicBezTo>
                    <a:pt x="541325" y="21974"/>
                    <a:pt x="530110" y="24721"/>
                    <a:pt x="522633" y="24721"/>
                  </a:cubicBezTo>
                  <a:cubicBezTo>
                    <a:pt x="526372" y="24721"/>
                    <a:pt x="520141" y="23347"/>
                    <a:pt x="518895" y="23347"/>
                  </a:cubicBezTo>
                  <a:lnTo>
                    <a:pt x="506434" y="24721"/>
                  </a:lnTo>
                  <a:cubicBezTo>
                    <a:pt x="512664" y="23347"/>
                    <a:pt x="512664" y="21974"/>
                    <a:pt x="512664" y="20600"/>
                  </a:cubicBezTo>
                  <a:cubicBezTo>
                    <a:pt x="508926" y="20600"/>
                    <a:pt x="507680" y="21974"/>
                    <a:pt x="503942" y="21974"/>
                  </a:cubicBezTo>
                  <a:cubicBezTo>
                    <a:pt x="506434" y="20600"/>
                    <a:pt x="507680" y="20600"/>
                    <a:pt x="506434" y="20600"/>
                  </a:cubicBezTo>
                  <a:lnTo>
                    <a:pt x="492727" y="23347"/>
                  </a:lnTo>
                  <a:lnTo>
                    <a:pt x="480266" y="23347"/>
                  </a:lnTo>
                  <a:cubicBezTo>
                    <a:pt x="481512" y="21974"/>
                    <a:pt x="482758" y="21974"/>
                    <a:pt x="484004" y="20600"/>
                  </a:cubicBezTo>
                  <a:cubicBezTo>
                    <a:pt x="487742" y="23347"/>
                    <a:pt x="490234" y="20600"/>
                    <a:pt x="491481" y="20600"/>
                  </a:cubicBezTo>
                  <a:cubicBezTo>
                    <a:pt x="482758" y="20600"/>
                    <a:pt x="488988" y="20600"/>
                    <a:pt x="485250" y="17853"/>
                  </a:cubicBezTo>
                  <a:cubicBezTo>
                    <a:pt x="477773" y="17853"/>
                    <a:pt x="476527" y="20600"/>
                    <a:pt x="477773" y="21974"/>
                  </a:cubicBezTo>
                  <a:cubicBezTo>
                    <a:pt x="470297" y="21974"/>
                    <a:pt x="469051" y="20600"/>
                    <a:pt x="461574" y="23347"/>
                  </a:cubicBezTo>
                  <a:lnTo>
                    <a:pt x="462820" y="20600"/>
                  </a:lnTo>
                  <a:lnTo>
                    <a:pt x="455343" y="20600"/>
                  </a:lnTo>
                  <a:lnTo>
                    <a:pt x="461574" y="17853"/>
                  </a:lnTo>
                  <a:cubicBezTo>
                    <a:pt x="447867" y="17853"/>
                    <a:pt x="457836" y="21974"/>
                    <a:pt x="444128" y="20600"/>
                  </a:cubicBezTo>
                  <a:lnTo>
                    <a:pt x="444128" y="19227"/>
                  </a:lnTo>
                  <a:cubicBezTo>
                    <a:pt x="439144" y="20600"/>
                    <a:pt x="436652" y="23347"/>
                    <a:pt x="432914" y="20600"/>
                  </a:cubicBezTo>
                  <a:cubicBezTo>
                    <a:pt x="427929" y="21974"/>
                    <a:pt x="441636" y="23347"/>
                    <a:pt x="429175" y="23347"/>
                  </a:cubicBezTo>
                  <a:cubicBezTo>
                    <a:pt x="426683" y="23347"/>
                    <a:pt x="421699" y="21974"/>
                    <a:pt x="417960" y="21974"/>
                  </a:cubicBezTo>
                  <a:cubicBezTo>
                    <a:pt x="414222" y="23347"/>
                    <a:pt x="421699" y="23347"/>
                    <a:pt x="424191" y="23347"/>
                  </a:cubicBezTo>
                  <a:cubicBezTo>
                    <a:pt x="405499" y="24721"/>
                    <a:pt x="411730" y="17853"/>
                    <a:pt x="395530" y="20600"/>
                  </a:cubicBezTo>
                  <a:cubicBezTo>
                    <a:pt x="400515" y="20600"/>
                    <a:pt x="390546" y="23347"/>
                    <a:pt x="404253" y="23347"/>
                  </a:cubicBezTo>
                  <a:cubicBezTo>
                    <a:pt x="398023" y="24721"/>
                    <a:pt x="391792" y="20600"/>
                    <a:pt x="384315" y="23347"/>
                  </a:cubicBezTo>
                  <a:lnTo>
                    <a:pt x="388054" y="20600"/>
                  </a:lnTo>
                  <a:cubicBezTo>
                    <a:pt x="385561" y="20600"/>
                    <a:pt x="384315" y="20600"/>
                    <a:pt x="383069" y="20600"/>
                  </a:cubicBezTo>
                  <a:lnTo>
                    <a:pt x="383069" y="19227"/>
                  </a:lnTo>
                  <a:cubicBezTo>
                    <a:pt x="374347" y="23347"/>
                    <a:pt x="366870" y="17853"/>
                    <a:pt x="361885" y="21974"/>
                  </a:cubicBezTo>
                  <a:cubicBezTo>
                    <a:pt x="365624" y="19227"/>
                    <a:pt x="355655" y="23347"/>
                    <a:pt x="351917" y="20600"/>
                  </a:cubicBezTo>
                  <a:cubicBezTo>
                    <a:pt x="359393" y="19227"/>
                    <a:pt x="371854" y="20600"/>
                    <a:pt x="373100" y="17853"/>
                  </a:cubicBezTo>
                  <a:cubicBezTo>
                    <a:pt x="370608" y="17853"/>
                    <a:pt x="366870" y="19227"/>
                    <a:pt x="364378" y="17853"/>
                  </a:cubicBezTo>
                  <a:cubicBezTo>
                    <a:pt x="366870" y="17853"/>
                    <a:pt x="369362" y="16480"/>
                    <a:pt x="370608" y="16480"/>
                  </a:cubicBezTo>
                  <a:cubicBezTo>
                    <a:pt x="359393" y="15107"/>
                    <a:pt x="353163" y="17853"/>
                    <a:pt x="346932" y="17853"/>
                  </a:cubicBezTo>
                  <a:lnTo>
                    <a:pt x="358147" y="17853"/>
                  </a:lnTo>
                  <a:cubicBezTo>
                    <a:pt x="356901" y="20600"/>
                    <a:pt x="353163" y="17853"/>
                    <a:pt x="349424" y="20600"/>
                  </a:cubicBezTo>
                  <a:lnTo>
                    <a:pt x="336963" y="20600"/>
                  </a:lnTo>
                  <a:cubicBezTo>
                    <a:pt x="325748" y="20600"/>
                    <a:pt x="320764" y="16480"/>
                    <a:pt x="317026" y="16480"/>
                  </a:cubicBezTo>
                  <a:cubicBezTo>
                    <a:pt x="312041" y="15107"/>
                    <a:pt x="302072" y="16480"/>
                    <a:pt x="305811" y="17853"/>
                  </a:cubicBezTo>
                  <a:cubicBezTo>
                    <a:pt x="302072" y="19227"/>
                    <a:pt x="322010" y="17853"/>
                    <a:pt x="315780" y="20600"/>
                  </a:cubicBezTo>
                  <a:cubicBezTo>
                    <a:pt x="307057" y="16480"/>
                    <a:pt x="300826" y="23347"/>
                    <a:pt x="284627" y="19227"/>
                  </a:cubicBezTo>
                  <a:cubicBezTo>
                    <a:pt x="292104" y="17853"/>
                    <a:pt x="280889" y="17853"/>
                    <a:pt x="287119" y="16480"/>
                  </a:cubicBezTo>
                  <a:cubicBezTo>
                    <a:pt x="279642" y="16480"/>
                    <a:pt x="279642" y="16480"/>
                    <a:pt x="275904" y="17853"/>
                  </a:cubicBezTo>
                  <a:lnTo>
                    <a:pt x="273412" y="16480"/>
                  </a:lnTo>
                  <a:cubicBezTo>
                    <a:pt x="264689" y="20600"/>
                    <a:pt x="270920" y="19227"/>
                    <a:pt x="257213" y="20600"/>
                  </a:cubicBezTo>
                  <a:cubicBezTo>
                    <a:pt x="262197" y="20600"/>
                    <a:pt x="250982" y="19227"/>
                    <a:pt x="254720" y="17853"/>
                  </a:cubicBezTo>
                  <a:cubicBezTo>
                    <a:pt x="250982" y="17853"/>
                    <a:pt x="247244" y="17853"/>
                    <a:pt x="243505" y="19227"/>
                  </a:cubicBezTo>
                  <a:lnTo>
                    <a:pt x="218583" y="19227"/>
                  </a:lnTo>
                  <a:lnTo>
                    <a:pt x="219829" y="20600"/>
                  </a:lnTo>
                  <a:cubicBezTo>
                    <a:pt x="201138" y="21974"/>
                    <a:pt x="179954" y="20600"/>
                    <a:pt x="161262" y="21974"/>
                  </a:cubicBezTo>
                  <a:lnTo>
                    <a:pt x="153786" y="21974"/>
                  </a:lnTo>
                  <a:cubicBezTo>
                    <a:pt x="153786" y="20600"/>
                    <a:pt x="151293" y="19227"/>
                    <a:pt x="147555" y="19227"/>
                  </a:cubicBezTo>
                  <a:lnTo>
                    <a:pt x="145063" y="20600"/>
                  </a:lnTo>
                  <a:lnTo>
                    <a:pt x="143817" y="20600"/>
                  </a:lnTo>
                  <a:cubicBezTo>
                    <a:pt x="136340" y="20600"/>
                    <a:pt x="145063" y="21974"/>
                    <a:pt x="138832" y="21974"/>
                  </a:cubicBezTo>
                  <a:cubicBezTo>
                    <a:pt x="135094" y="17853"/>
                    <a:pt x="110172" y="20600"/>
                    <a:pt x="103941" y="17853"/>
                  </a:cubicBezTo>
                  <a:cubicBezTo>
                    <a:pt x="100203" y="20600"/>
                    <a:pt x="116402" y="17853"/>
                    <a:pt x="111418" y="20600"/>
                  </a:cubicBezTo>
                  <a:cubicBezTo>
                    <a:pt x="110172" y="20600"/>
                    <a:pt x="108926" y="20600"/>
                    <a:pt x="103941" y="19227"/>
                  </a:cubicBezTo>
                  <a:lnTo>
                    <a:pt x="105188" y="20600"/>
                  </a:lnTo>
                  <a:cubicBezTo>
                    <a:pt x="85250" y="20600"/>
                    <a:pt x="77773" y="17853"/>
                    <a:pt x="60328" y="19227"/>
                  </a:cubicBezTo>
                  <a:lnTo>
                    <a:pt x="60328" y="17853"/>
                  </a:lnTo>
                  <a:cubicBezTo>
                    <a:pt x="54097" y="17853"/>
                    <a:pt x="50359" y="17853"/>
                    <a:pt x="47867" y="20600"/>
                  </a:cubicBezTo>
                  <a:cubicBezTo>
                    <a:pt x="46621" y="19227"/>
                    <a:pt x="50359" y="17853"/>
                    <a:pt x="49113" y="17853"/>
                  </a:cubicBezTo>
                  <a:cubicBezTo>
                    <a:pt x="36652" y="23347"/>
                    <a:pt x="25437" y="15107"/>
                    <a:pt x="19206" y="17853"/>
                  </a:cubicBezTo>
                  <a:lnTo>
                    <a:pt x="12093" y="8707"/>
                  </a:lnTo>
                  <a:lnTo>
                    <a:pt x="14845" y="8240"/>
                  </a:lnTo>
                  <a:cubicBezTo>
                    <a:pt x="18583" y="8240"/>
                    <a:pt x="22321" y="8240"/>
                    <a:pt x="22944" y="6867"/>
                  </a:cubicBezTo>
                  <a:lnTo>
                    <a:pt x="39144" y="9613"/>
                  </a:lnTo>
                  <a:cubicBezTo>
                    <a:pt x="37898" y="8240"/>
                    <a:pt x="40390" y="6867"/>
                    <a:pt x="37898" y="6867"/>
                  </a:cubicBezTo>
                  <a:cubicBezTo>
                    <a:pt x="41636" y="6867"/>
                    <a:pt x="44128" y="6867"/>
                    <a:pt x="40390" y="5493"/>
                  </a:cubicBezTo>
                  <a:cubicBezTo>
                    <a:pt x="75281" y="10987"/>
                    <a:pt x="111418" y="5493"/>
                    <a:pt x="145063" y="8240"/>
                  </a:cubicBezTo>
                  <a:cubicBezTo>
                    <a:pt x="147555" y="8240"/>
                    <a:pt x="147555" y="8240"/>
                    <a:pt x="146309" y="6867"/>
                  </a:cubicBezTo>
                  <a:cubicBezTo>
                    <a:pt x="152540" y="9613"/>
                    <a:pt x="151293" y="5493"/>
                    <a:pt x="155032" y="5493"/>
                  </a:cubicBezTo>
                  <a:lnTo>
                    <a:pt x="163755" y="8240"/>
                  </a:lnTo>
                  <a:cubicBezTo>
                    <a:pt x="168739" y="8240"/>
                    <a:pt x="165001" y="6867"/>
                    <a:pt x="166247" y="5493"/>
                  </a:cubicBezTo>
                  <a:cubicBezTo>
                    <a:pt x="183692" y="5493"/>
                    <a:pt x="199892" y="8240"/>
                    <a:pt x="214845" y="6867"/>
                  </a:cubicBezTo>
                  <a:cubicBezTo>
                    <a:pt x="219829" y="8240"/>
                    <a:pt x="213599" y="9613"/>
                    <a:pt x="219829" y="9613"/>
                  </a:cubicBezTo>
                  <a:cubicBezTo>
                    <a:pt x="212353" y="6867"/>
                    <a:pt x="237275" y="8240"/>
                    <a:pt x="232290" y="5493"/>
                  </a:cubicBezTo>
                  <a:cubicBezTo>
                    <a:pt x="237275" y="9613"/>
                    <a:pt x="253474" y="6867"/>
                    <a:pt x="250982" y="10987"/>
                  </a:cubicBezTo>
                  <a:cubicBezTo>
                    <a:pt x="258459" y="10987"/>
                    <a:pt x="257213" y="9613"/>
                    <a:pt x="254720" y="9613"/>
                  </a:cubicBezTo>
                  <a:cubicBezTo>
                    <a:pt x="263443" y="9613"/>
                    <a:pt x="269674" y="9613"/>
                    <a:pt x="277150" y="8240"/>
                  </a:cubicBezTo>
                  <a:cubicBezTo>
                    <a:pt x="280889" y="8240"/>
                    <a:pt x="314533" y="6867"/>
                    <a:pt x="322010" y="9613"/>
                  </a:cubicBezTo>
                  <a:cubicBezTo>
                    <a:pt x="317026" y="8240"/>
                    <a:pt x="323256" y="9613"/>
                    <a:pt x="326994" y="8240"/>
                  </a:cubicBezTo>
                  <a:lnTo>
                    <a:pt x="323256" y="5493"/>
                  </a:lnTo>
                  <a:lnTo>
                    <a:pt x="334471" y="5493"/>
                  </a:lnTo>
                  <a:cubicBezTo>
                    <a:pt x="336963" y="5493"/>
                    <a:pt x="336963" y="5493"/>
                    <a:pt x="336963" y="5493"/>
                  </a:cubicBezTo>
                  <a:cubicBezTo>
                    <a:pt x="339456" y="5493"/>
                    <a:pt x="336963" y="8240"/>
                    <a:pt x="340702" y="8240"/>
                  </a:cubicBezTo>
                  <a:cubicBezTo>
                    <a:pt x="349424" y="8240"/>
                    <a:pt x="349424" y="6867"/>
                    <a:pt x="353163" y="5493"/>
                  </a:cubicBezTo>
                  <a:lnTo>
                    <a:pt x="356901" y="5493"/>
                  </a:lnTo>
                  <a:cubicBezTo>
                    <a:pt x="360639" y="5493"/>
                    <a:pt x="344440" y="8240"/>
                    <a:pt x="355655" y="8240"/>
                  </a:cubicBezTo>
                  <a:cubicBezTo>
                    <a:pt x="356901" y="8240"/>
                    <a:pt x="363132" y="5493"/>
                    <a:pt x="366870" y="6867"/>
                  </a:cubicBezTo>
                  <a:cubicBezTo>
                    <a:pt x="360639" y="6867"/>
                    <a:pt x="360639" y="8240"/>
                    <a:pt x="363132" y="8240"/>
                  </a:cubicBezTo>
                  <a:lnTo>
                    <a:pt x="371854" y="8240"/>
                  </a:lnTo>
                  <a:lnTo>
                    <a:pt x="369362" y="5493"/>
                  </a:lnTo>
                  <a:cubicBezTo>
                    <a:pt x="394284" y="5493"/>
                    <a:pt x="420452" y="8240"/>
                    <a:pt x="447867" y="8240"/>
                  </a:cubicBezTo>
                  <a:cubicBezTo>
                    <a:pt x="446621" y="9613"/>
                    <a:pt x="466558" y="8240"/>
                    <a:pt x="462820" y="10987"/>
                  </a:cubicBezTo>
                  <a:cubicBezTo>
                    <a:pt x="455343" y="10987"/>
                    <a:pt x="464066" y="13733"/>
                    <a:pt x="469051" y="13733"/>
                  </a:cubicBezTo>
                  <a:cubicBezTo>
                    <a:pt x="464066" y="10987"/>
                    <a:pt x="480266" y="9613"/>
                    <a:pt x="466558" y="9613"/>
                  </a:cubicBezTo>
                  <a:lnTo>
                    <a:pt x="476527" y="8240"/>
                  </a:lnTo>
                  <a:cubicBezTo>
                    <a:pt x="482758" y="1373"/>
                    <a:pt x="503942" y="8240"/>
                    <a:pt x="520141" y="6867"/>
                  </a:cubicBezTo>
                  <a:lnTo>
                    <a:pt x="518895" y="6867"/>
                  </a:lnTo>
                  <a:cubicBezTo>
                    <a:pt x="533848" y="5493"/>
                    <a:pt x="551294" y="8240"/>
                    <a:pt x="553786" y="8240"/>
                  </a:cubicBezTo>
                  <a:lnTo>
                    <a:pt x="555032" y="9613"/>
                  </a:lnTo>
                  <a:cubicBezTo>
                    <a:pt x="566247" y="6867"/>
                    <a:pt x="568739" y="6867"/>
                    <a:pt x="582446" y="8240"/>
                  </a:cubicBezTo>
                  <a:cubicBezTo>
                    <a:pt x="582446" y="8240"/>
                    <a:pt x="581200" y="8240"/>
                    <a:pt x="583692" y="9613"/>
                  </a:cubicBezTo>
                  <a:cubicBezTo>
                    <a:pt x="586185" y="8240"/>
                    <a:pt x="591169" y="6867"/>
                    <a:pt x="599892" y="6867"/>
                  </a:cubicBezTo>
                  <a:lnTo>
                    <a:pt x="599892" y="8240"/>
                  </a:lnTo>
                  <a:lnTo>
                    <a:pt x="614845" y="6867"/>
                  </a:lnTo>
                  <a:cubicBezTo>
                    <a:pt x="614845" y="12360"/>
                    <a:pt x="641013" y="2746"/>
                    <a:pt x="645998" y="9613"/>
                  </a:cubicBezTo>
                  <a:cubicBezTo>
                    <a:pt x="649736" y="8240"/>
                    <a:pt x="660951" y="8240"/>
                    <a:pt x="664689" y="6867"/>
                  </a:cubicBezTo>
                  <a:cubicBezTo>
                    <a:pt x="664689" y="6867"/>
                    <a:pt x="665935" y="6867"/>
                    <a:pt x="665935" y="8240"/>
                  </a:cubicBezTo>
                  <a:cubicBezTo>
                    <a:pt x="672166" y="4120"/>
                    <a:pt x="683381" y="8240"/>
                    <a:pt x="690858" y="8240"/>
                  </a:cubicBezTo>
                  <a:cubicBezTo>
                    <a:pt x="693350" y="8240"/>
                    <a:pt x="692104" y="6867"/>
                    <a:pt x="690858" y="5493"/>
                  </a:cubicBezTo>
                  <a:cubicBezTo>
                    <a:pt x="699580" y="8240"/>
                    <a:pt x="714534" y="2746"/>
                    <a:pt x="717026" y="4120"/>
                  </a:cubicBezTo>
                  <a:cubicBezTo>
                    <a:pt x="723256" y="4120"/>
                    <a:pt x="719518" y="5493"/>
                    <a:pt x="720764" y="6867"/>
                  </a:cubicBezTo>
                  <a:cubicBezTo>
                    <a:pt x="730733" y="6867"/>
                    <a:pt x="719518" y="2746"/>
                    <a:pt x="731979" y="4120"/>
                  </a:cubicBezTo>
                  <a:cubicBezTo>
                    <a:pt x="730733" y="5493"/>
                    <a:pt x="728241" y="5493"/>
                    <a:pt x="729487" y="5493"/>
                  </a:cubicBezTo>
                  <a:cubicBezTo>
                    <a:pt x="734471" y="5493"/>
                    <a:pt x="741948" y="10987"/>
                    <a:pt x="746932" y="9613"/>
                  </a:cubicBezTo>
                  <a:lnTo>
                    <a:pt x="743194" y="9613"/>
                  </a:lnTo>
                  <a:cubicBezTo>
                    <a:pt x="751917" y="8240"/>
                    <a:pt x="764378" y="13733"/>
                    <a:pt x="764378" y="9613"/>
                  </a:cubicBezTo>
                  <a:lnTo>
                    <a:pt x="764378" y="8240"/>
                  </a:lnTo>
                  <a:cubicBezTo>
                    <a:pt x="779331" y="10987"/>
                    <a:pt x="770608" y="8240"/>
                    <a:pt x="785562" y="9613"/>
                  </a:cubicBezTo>
                  <a:lnTo>
                    <a:pt x="796777" y="9613"/>
                  </a:lnTo>
                  <a:lnTo>
                    <a:pt x="799269" y="9613"/>
                  </a:lnTo>
                  <a:lnTo>
                    <a:pt x="814222" y="9613"/>
                  </a:lnTo>
                  <a:cubicBezTo>
                    <a:pt x="814222" y="8240"/>
                    <a:pt x="819207" y="8240"/>
                    <a:pt x="820453" y="9613"/>
                  </a:cubicBezTo>
                  <a:cubicBezTo>
                    <a:pt x="820453" y="6867"/>
                    <a:pt x="839144" y="8240"/>
                    <a:pt x="842883" y="8240"/>
                  </a:cubicBezTo>
                  <a:cubicBezTo>
                    <a:pt x="836652" y="8240"/>
                    <a:pt x="839144" y="9613"/>
                    <a:pt x="841636" y="9613"/>
                  </a:cubicBezTo>
                  <a:cubicBezTo>
                    <a:pt x="845375" y="8240"/>
                    <a:pt x="847867" y="8240"/>
                    <a:pt x="852851" y="9613"/>
                  </a:cubicBezTo>
                  <a:cubicBezTo>
                    <a:pt x="854098" y="6867"/>
                    <a:pt x="855344" y="2746"/>
                    <a:pt x="865312" y="2746"/>
                  </a:cubicBezTo>
                  <a:cubicBezTo>
                    <a:pt x="864066" y="4120"/>
                    <a:pt x="861574" y="4120"/>
                    <a:pt x="862820" y="5493"/>
                  </a:cubicBezTo>
                  <a:cubicBezTo>
                    <a:pt x="862820" y="5493"/>
                    <a:pt x="865312" y="5493"/>
                    <a:pt x="866559" y="4120"/>
                  </a:cubicBezTo>
                  <a:cubicBezTo>
                    <a:pt x="867805" y="5493"/>
                    <a:pt x="864066" y="5493"/>
                    <a:pt x="865312" y="6867"/>
                  </a:cubicBezTo>
                  <a:cubicBezTo>
                    <a:pt x="872789" y="4120"/>
                    <a:pt x="877774" y="6867"/>
                    <a:pt x="887742" y="5493"/>
                  </a:cubicBezTo>
                  <a:cubicBezTo>
                    <a:pt x="885250" y="5493"/>
                    <a:pt x="887742" y="6867"/>
                    <a:pt x="888988" y="8240"/>
                  </a:cubicBezTo>
                  <a:cubicBezTo>
                    <a:pt x="890235" y="4120"/>
                    <a:pt x="902696" y="9613"/>
                    <a:pt x="898957" y="6867"/>
                  </a:cubicBezTo>
                  <a:cubicBezTo>
                    <a:pt x="920141" y="9613"/>
                    <a:pt x="950048" y="6867"/>
                    <a:pt x="958770" y="9613"/>
                  </a:cubicBezTo>
                  <a:cubicBezTo>
                    <a:pt x="960017" y="9613"/>
                    <a:pt x="966247" y="8240"/>
                    <a:pt x="968739" y="8240"/>
                  </a:cubicBezTo>
                  <a:lnTo>
                    <a:pt x="968739" y="9613"/>
                  </a:lnTo>
                  <a:cubicBezTo>
                    <a:pt x="978708" y="8240"/>
                    <a:pt x="977462" y="9613"/>
                    <a:pt x="988677" y="6867"/>
                  </a:cubicBezTo>
                  <a:cubicBezTo>
                    <a:pt x="983693" y="8240"/>
                    <a:pt x="984939" y="8240"/>
                    <a:pt x="991169" y="9613"/>
                  </a:cubicBezTo>
                  <a:lnTo>
                    <a:pt x="998646" y="8240"/>
                  </a:lnTo>
                  <a:lnTo>
                    <a:pt x="999892" y="9613"/>
                  </a:lnTo>
                  <a:cubicBezTo>
                    <a:pt x="1003630" y="8240"/>
                    <a:pt x="1006122" y="9613"/>
                    <a:pt x="1009861" y="9613"/>
                  </a:cubicBezTo>
                  <a:cubicBezTo>
                    <a:pt x="1011107" y="6867"/>
                    <a:pt x="1026060" y="8240"/>
                    <a:pt x="1028552" y="5493"/>
                  </a:cubicBezTo>
                  <a:cubicBezTo>
                    <a:pt x="1031045" y="8240"/>
                    <a:pt x="1037275" y="5493"/>
                    <a:pt x="1039767" y="8240"/>
                  </a:cubicBezTo>
                  <a:cubicBezTo>
                    <a:pt x="1041014" y="8240"/>
                    <a:pt x="1042260" y="6867"/>
                    <a:pt x="1044752" y="6867"/>
                  </a:cubicBezTo>
                  <a:cubicBezTo>
                    <a:pt x="1042260" y="5493"/>
                    <a:pt x="1042260" y="4120"/>
                    <a:pt x="1044752" y="5493"/>
                  </a:cubicBezTo>
                  <a:cubicBezTo>
                    <a:pt x="1044752" y="4120"/>
                    <a:pt x="1044752" y="5493"/>
                    <a:pt x="1045998" y="4120"/>
                  </a:cubicBezTo>
                  <a:lnTo>
                    <a:pt x="1047244" y="5493"/>
                  </a:lnTo>
                  <a:lnTo>
                    <a:pt x="1053475" y="5493"/>
                  </a:lnTo>
                  <a:lnTo>
                    <a:pt x="1055967" y="5493"/>
                  </a:lnTo>
                  <a:lnTo>
                    <a:pt x="1057213" y="5493"/>
                  </a:lnTo>
                  <a:cubicBezTo>
                    <a:pt x="1058459" y="5493"/>
                    <a:pt x="1060951" y="6867"/>
                    <a:pt x="1064690" y="5493"/>
                  </a:cubicBezTo>
                  <a:cubicBezTo>
                    <a:pt x="1075904" y="8240"/>
                    <a:pt x="1089612" y="2746"/>
                    <a:pt x="1102073" y="5493"/>
                  </a:cubicBezTo>
                  <a:cubicBezTo>
                    <a:pt x="1100827" y="5493"/>
                    <a:pt x="1098334" y="5493"/>
                    <a:pt x="1097088" y="5493"/>
                  </a:cubicBezTo>
                  <a:cubicBezTo>
                    <a:pt x="1107057" y="5493"/>
                    <a:pt x="1118272" y="8240"/>
                    <a:pt x="1124503" y="6867"/>
                  </a:cubicBezTo>
                  <a:lnTo>
                    <a:pt x="1123256" y="5493"/>
                  </a:lnTo>
                  <a:cubicBezTo>
                    <a:pt x="1131979" y="4120"/>
                    <a:pt x="1136964" y="4120"/>
                    <a:pt x="1144440" y="4120"/>
                  </a:cubicBezTo>
                  <a:lnTo>
                    <a:pt x="1144440" y="2746"/>
                  </a:lnTo>
                  <a:cubicBezTo>
                    <a:pt x="1148801" y="2746"/>
                    <a:pt x="1155967" y="2060"/>
                    <a:pt x="1162820" y="1888"/>
                  </a:cubicBezTo>
                  <a:close/>
                  <a:moveTo>
                    <a:pt x="1298326" y="1831"/>
                  </a:moveTo>
                  <a:cubicBezTo>
                    <a:pt x="1297149" y="0"/>
                    <a:pt x="1297149" y="3663"/>
                    <a:pt x="1295972" y="3663"/>
                  </a:cubicBezTo>
                  <a:cubicBezTo>
                    <a:pt x="1285377" y="3663"/>
                    <a:pt x="1300681" y="0"/>
                    <a:pt x="1298326" y="1831"/>
                  </a:cubicBezTo>
                  <a:close/>
                  <a:moveTo>
                    <a:pt x="1208474" y="1831"/>
                  </a:moveTo>
                  <a:cubicBezTo>
                    <a:pt x="1212136" y="0"/>
                    <a:pt x="1215798" y="0"/>
                    <a:pt x="1218239" y="1831"/>
                  </a:cubicBezTo>
                  <a:cubicBezTo>
                    <a:pt x="1215798" y="1831"/>
                    <a:pt x="1212136" y="1831"/>
                    <a:pt x="1210915" y="3663"/>
                  </a:cubicBezTo>
                  <a:cubicBezTo>
                    <a:pt x="1209695" y="1831"/>
                    <a:pt x="1209695" y="1831"/>
                    <a:pt x="1208474" y="1831"/>
                  </a:cubicBezTo>
                  <a:close/>
                  <a:moveTo>
                    <a:pt x="1310551" y="1717"/>
                  </a:moveTo>
                  <a:cubicBezTo>
                    <a:pt x="1311009" y="2060"/>
                    <a:pt x="1311009" y="2747"/>
                    <a:pt x="1311009" y="2747"/>
                  </a:cubicBezTo>
                  <a:cubicBezTo>
                    <a:pt x="1309178" y="2747"/>
                    <a:pt x="1307346" y="2747"/>
                    <a:pt x="1307346" y="2747"/>
                  </a:cubicBezTo>
                  <a:cubicBezTo>
                    <a:pt x="1309177" y="1374"/>
                    <a:pt x="1310093" y="1374"/>
                    <a:pt x="1310551" y="1717"/>
                  </a:cubicBezTo>
                  <a:close/>
                  <a:moveTo>
                    <a:pt x="1044904" y="1374"/>
                  </a:moveTo>
                  <a:cubicBezTo>
                    <a:pt x="1043683" y="0"/>
                    <a:pt x="1048566" y="1374"/>
                    <a:pt x="1053448" y="4121"/>
                  </a:cubicBezTo>
                  <a:cubicBezTo>
                    <a:pt x="1051007" y="2747"/>
                    <a:pt x="1048566" y="2747"/>
                    <a:pt x="1046124" y="2747"/>
                  </a:cubicBezTo>
                  <a:close/>
                  <a:moveTo>
                    <a:pt x="1395880" y="1099"/>
                  </a:moveTo>
                  <a:cubicBezTo>
                    <a:pt x="1404928" y="2198"/>
                    <a:pt x="1389418" y="3297"/>
                    <a:pt x="1401050" y="3297"/>
                  </a:cubicBezTo>
                  <a:cubicBezTo>
                    <a:pt x="1397173" y="3297"/>
                    <a:pt x="1398465" y="4396"/>
                    <a:pt x="1392003" y="4396"/>
                  </a:cubicBezTo>
                  <a:cubicBezTo>
                    <a:pt x="1388125" y="3297"/>
                    <a:pt x="1394588" y="2198"/>
                    <a:pt x="1395880" y="1099"/>
                  </a:cubicBezTo>
                  <a:close/>
                  <a:moveTo>
                    <a:pt x="1492741" y="0"/>
                  </a:moveTo>
                  <a:lnTo>
                    <a:pt x="1498230" y="0"/>
                  </a:lnTo>
                  <a:lnTo>
                    <a:pt x="1498234" y="0"/>
                  </a:lnTo>
                  <a:cubicBezTo>
                    <a:pt x="1488621" y="0"/>
                    <a:pt x="1494114" y="2747"/>
                    <a:pt x="1492741" y="0"/>
                  </a:cubicBezTo>
                  <a:close/>
                  <a:moveTo>
                    <a:pt x="1483128" y="0"/>
                  </a:moveTo>
                  <a:cubicBezTo>
                    <a:pt x="1481755" y="0"/>
                    <a:pt x="1487248" y="0"/>
                    <a:pt x="1487248" y="2747"/>
                  </a:cubicBezTo>
                  <a:lnTo>
                    <a:pt x="1481755" y="2747"/>
                  </a:lnTo>
                  <a:cubicBezTo>
                    <a:pt x="1479008" y="2747"/>
                    <a:pt x="1477635" y="0"/>
                    <a:pt x="1483128" y="0"/>
                  </a:cubicBezTo>
                  <a:close/>
                  <a:moveTo>
                    <a:pt x="1482028" y="0"/>
                  </a:moveTo>
                  <a:cubicBezTo>
                    <a:pt x="1479831" y="2747"/>
                    <a:pt x="1478733" y="2747"/>
                    <a:pt x="1478733" y="2747"/>
                  </a:cubicBezTo>
                  <a:cubicBezTo>
                    <a:pt x="1477635" y="2747"/>
                    <a:pt x="1477635" y="2747"/>
                    <a:pt x="1477635" y="2747"/>
                  </a:cubicBezTo>
                  <a:close/>
                  <a:moveTo>
                    <a:pt x="1450165" y="0"/>
                  </a:moveTo>
                  <a:cubicBezTo>
                    <a:pt x="1450165" y="0"/>
                    <a:pt x="1452912" y="0"/>
                    <a:pt x="1454744" y="0"/>
                  </a:cubicBezTo>
                  <a:lnTo>
                    <a:pt x="1451081" y="2747"/>
                  </a:lnTo>
                  <a:cubicBezTo>
                    <a:pt x="1451081" y="0"/>
                    <a:pt x="1450165" y="0"/>
                    <a:pt x="1450165" y="0"/>
                  </a:cubicBezTo>
                  <a:close/>
                  <a:moveTo>
                    <a:pt x="1433691" y="0"/>
                  </a:moveTo>
                  <a:cubicBezTo>
                    <a:pt x="1437809" y="1831"/>
                    <a:pt x="1437809" y="3663"/>
                    <a:pt x="1437809" y="3663"/>
                  </a:cubicBezTo>
                  <a:lnTo>
                    <a:pt x="1436436" y="3663"/>
                  </a:lnTo>
                  <a:close/>
                  <a:moveTo>
                    <a:pt x="1427098" y="0"/>
                  </a:moveTo>
                  <a:lnTo>
                    <a:pt x="1424901" y="2747"/>
                  </a:lnTo>
                  <a:lnTo>
                    <a:pt x="1422705" y="2747"/>
                  </a:lnTo>
                  <a:close/>
                  <a:moveTo>
                    <a:pt x="1420504" y="0"/>
                  </a:moveTo>
                  <a:cubicBezTo>
                    <a:pt x="1421603" y="2747"/>
                    <a:pt x="1421603" y="2747"/>
                    <a:pt x="1421603" y="2747"/>
                  </a:cubicBezTo>
                  <a:cubicBezTo>
                    <a:pt x="1420504" y="2747"/>
                    <a:pt x="1419405" y="2747"/>
                    <a:pt x="1417207" y="2747"/>
                  </a:cubicBezTo>
                  <a:cubicBezTo>
                    <a:pt x="1418306" y="2747"/>
                    <a:pt x="1419405" y="2747"/>
                    <a:pt x="1420504" y="0"/>
                  </a:cubicBezTo>
                  <a:close/>
                  <a:moveTo>
                    <a:pt x="1407325" y="0"/>
                  </a:moveTo>
                  <a:lnTo>
                    <a:pt x="1407442" y="293"/>
                  </a:lnTo>
                  <a:lnTo>
                    <a:pt x="1408723" y="0"/>
                  </a:lnTo>
                  <a:cubicBezTo>
                    <a:pt x="1406725" y="1831"/>
                    <a:pt x="1410720" y="1831"/>
                    <a:pt x="1409722" y="3663"/>
                  </a:cubicBezTo>
                  <a:lnTo>
                    <a:pt x="1405227" y="2747"/>
                  </a:lnTo>
                  <a:lnTo>
                    <a:pt x="1400733" y="2747"/>
                  </a:lnTo>
                  <a:lnTo>
                    <a:pt x="1402209" y="2132"/>
                  </a:lnTo>
                  <a:lnTo>
                    <a:pt x="1400733" y="1831"/>
                  </a:lnTo>
                  <a:lnTo>
                    <a:pt x="1405617" y="712"/>
                  </a:lnTo>
                  <a:close/>
                  <a:moveTo>
                    <a:pt x="1397173" y="0"/>
                  </a:moveTo>
                  <a:cubicBezTo>
                    <a:pt x="1398465" y="1099"/>
                    <a:pt x="1401050" y="1099"/>
                    <a:pt x="1403635" y="1099"/>
                  </a:cubicBezTo>
                  <a:lnTo>
                    <a:pt x="1397173" y="1099"/>
                  </a:lnTo>
                  <a:cubicBezTo>
                    <a:pt x="1397173" y="0"/>
                    <a:pt x="1397173" y="0"/>
                    <a:pt x="1397173" y="0"/>
                  </a:cubicBezTo>
                  <a:close/>
                  <a:moveTo>
                    <a:pt x="1371769" y="0"/>
                  </a:moveTo>
                  <a:cubicBezTo>
                    <a:pt x="1374765" y="3663"/>
                    <a:pt x="1376763" y="3663"/>
                    <a:pt x="1377761" y="3663"/>
                  </a:cubicBezTo>
                  <a:lnTo>
                    <a:pt x="1376763" y="3663"/>
                  </a:lnTo>
                  <a:lnTo>
                    <a:pt x="1367774" y="3663"/>
                  </a:lnTo>
                  <a:cubicBezTo>
                    <a:pt x="1367774" y="3663"/>
                    <a:pt x="1368773" y="1831"/>
                    <a:pt x="1371769" y="0"/>
                  </a:cubicBezTo>
                  <a:close/>
                  <a:moveTo>
                    <a:pt x="1366672" y="0"/>
                  </a:moveTo>
                  <a:lnTo>
                    <a:pt x="1365573" y="1831"/>
                  </a:lnTo>
                  <a:lnTo>
                    <a:pt x="1362276" y="3663"/>
                  </a:lnTo>
                  <a:close/>
                  <a:moveTo>
                    <a:pt x="1355411" y="0"/>
                  </a:moveTo>
                  <a:lnTo>
                    <a:pt x="1355411" y="3663"/>
                  </a:lnTo>
                  <a:lnTo>
                    <a:pt x="1351290" y="1831"/>
                  </a:lnTo>
                  <a:close/>
                  <a:moveTo>
                    <a:pt x="1329318" y="0"/>
                  </a:moveTo>
                  <a:lnTo>
                    <a:pt x="1333897" y="0"/>
                  </a:lnTo>
                  <a:cubicBezTo>
                    <a:pt x="1332066" y="0"/>
                    <a:pt x="1332981" y="2747"/>
                    <a:pt x="1332981" y="2747"/>
                  </a:cubicBezTo>
                  <a:cubicBezTo>
                    <a:pt x="1332066" y="2747"/>
                    <a:pt x="1331150" y="0"/>
                    <a:pt x="1329318" y="0"/>
                  </a:cubicBezTo>
                  <a:close/>
                  <a:moveTo>
                    <a:pt x="5499" y="0"/>
                  </a:moveTo>
                  <a:lnTo>
                    <a:pt x="9892" y="2747"/>
                  </a:lnTo>
                  <a:lnTo>
                    <a:pt x="8794" y="2747"/>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49" name="Freeform 148">
              <a:extLst>
                <a:ext uri="{FF2B5EF4-FFF2-40B4-BE49-F238E27FC236}">
                  <a16:creationId xmlns:a16="http://schemas.microsoft.com/office/drawing/2014/main" id="{9C904C04-5441-4E49-BEFD-5F544C24EE0F}"/>
                </a:ext>
              </a:extLst>
            </p:cNvPr>
            <p:cNvSpPr>
              <a:spLocks noChangeArrowheads="1"/>
            </p:cNvSpPr>
            <p:nvPr/>
          </p:nvSpPr>
          <p:spPr bwMode="auto">
            <a:xfrm>
              <a:off x="12210792" y="6303208"/>
              <a:ext cx="1179633" cy="26091"/>
            </a:xfrm>
            <a:custGeom>
              <a:avLst/>
              <a:gdLst>
                <a:gd name="connsiteX0" fmla="*/ 451689 w 1179633"/>
                <a:gd name="connsiteY0" fmla="*/ 23688 h 26091"/>
                <a:gd name="connsiteX1" fmla="*/ 455009 w 1179633"/>
                <a:gd name="connsiteY1" fmla="*/ 24718 h 26091"/>
                <a:gd name="connsiteX2" fmla="*/ 450430 w 1179633"/>
                <a:gd name="connsiteY2" fmla="*/ 24718 h 26091"/>
                <a:gd name="connsiteX3" fmla="*/ 451689 w 1179633"/>
                <a:gd name="connsiteY3" fmla="*/ 23688 h 26091"/>
                <a:gd name="connsiteX4" fmla="*/ 549305 w 1179633"/>
                <a:gd name="connsiteY4" fmla="*/ 21972 h 26091"/>
                <a:gd name="connsiteX5" fmla="*/ 553426 w 1179633"/>
                <a:gd name="connsiteY5" fmla="*/ 21972 h 26091"/>
                <a:gd name="connsiteX6" fmla="*/ 553426 w 1179633"/>
                <a:gd name="connsiteY6" fmla="*/ 24718 h 26091"/>
                <a:gd name="connsiteX7" fmla="*/ 711335 w 1179633"/>
                <a:gd name="connsiteY7" fmla="*/ 19084 h 26091"/>
                <a:gd name="connsiteX8" fmla="*/ 712356 w 1179633"/>
                <a:gd name="connsiteY8" fmla="*/ 19225 h 26091"/>
                <a:gd name="connsiteX9" fmla="*/ 709867 w 1179633"/>
                <a:gd name="connsiteY9" fmla="*/ 19225 h 26091"/>
                <a:gd name="connsiteX10" fmla="*/ 797106 w 1179633"/>
                <a:gd name="connsiteY10" fmla="*/ 16474 h 26091"/>
                <a:gd name="connsiteX11" fmla="*/ 799548 w 1179633"/>
                <a:gd name="connsiteY11" fmla="*/ 18672 h 26091"/>
                <a:gd name="connsiteX12" fmla="*/ 793444 w 1179633"/>
                <a:gd name="connsiteY12" fmla="*/ 19771 h 26091"/>
                <a:gd name="connsiteX13" fmla="*/ 797106 w 1179633"/>
                <a:gd name="connsiteY13" fmla="*/ 16474 h 26091"/>
                <a:gd name="connsiteX14" fmla="*/ 941338 w 1179633"/>
                <a:gd name="connsiteY14" fmla="*/ 15105 h 26091"/>
                <a:gd name="connsiteX15" fmla="*/ 930138 w 1179633"/>
                <a:gd name="connsiteY15" fmla="*/ 19225 h 26091"/>
                <a:gd name="connsiteX16" fmla="*/ 931071 w 1179633"/>
                <a:gd name="connsiteY16" fmla="*/ 16135 h 26091"/>
                <a:gd name="connsiteX17" fmla="*/ 931382 w 1179633"/>
                <a:gd name="connsiteY17" fmla="*/ 15105 h 26091"/>
                <a:gd name="connsiteX18" fmla="*/ 931071 w 1179633"/>
                <a:gd name="connsiteY18" fmla="*/ 16135 h 26091"/>
                <a:gd name="connsiteX19" fmla="*/ 929810 w 1179633"/>
                <a:gd name="connsiteY19" fmla="*/ 16261 h 26091"/>
                <a:gd name="connsiteX20" fmla="*/ 1005233 w 1179633"/>
                <a:gd name="connsiteY20" fmla="*/ 10986 h 26091"/>
                <a:gd name="connsiteX21" fmla="*/ 1009626 w 1179633"/>
                <a:gd name="connsiteY21" fmla="*/ 13731 h 26091"/>
                <a:gd name="connsiteX22" fmla="*/ 1008528 w 1179633"/>
                <a:gd name="connsiteY22" fmla="*/ 13731 h 26091"/>
                <a:gd name="connsiteX23" fmla="*/ 1042418 w 1179633"/>
                <a:gd name="connsiteY23" fmla="*/ 10796 h 26091"/>
                <a:gd name="connsiteX24" fmla="*/ 1042712 w 1179633"/>
                <a:gd name="connsiteY24" fmla="*/ 10984 h 26091"/>
                <a:gd name="connsiteX25" fmla="*/ 1042445 w 1179633"/>
                <a:gd name="connsiteY25" fmla="*/ 10936 h 26091"/>
                <a:gd name="connsiteX26" fmla="*/ 1002317 w 1179633"/>
                <a:gd name="connsiteY26" fmla="*/ 9612 h 26091"/>
                <a:gd name="connsiteX27" fmla="*/ 1008327 w 1179633"/>
                <a:gd name="connsiteY27" fmla="*/ 10517 h 26091"/>
                <a:gd name="connsiteX28" fmla="*/ 1008539 w 1179633"/>
                <a:gd name="connsiteY28" fmla="*/ 10985 h 26091"/>
                <a:gd name="connsiteX29" fmla="*/ 1002317 w 1179633"/>
                <a:gd name="connsiteY29" fmla="*/ 9612 h 26091"/>
                <a:gd name="connsiteX30" fmla="*/ 1034957 w 1179633"/>
                <a:gd name="connsiteY30" fmla="*/ 9611 h 26091"/>
                <a:gd name="connsiteX31" fmla="*/ 1042445 w 1179633"/>
                <a:gd name="connsiteY31" fmla="*/ 10936 h 26091"/>
                <a:gd name="connsiteX32" fmla="*/ 1042712 w 1179633"/>
                <a:gd name="connsiteY32" fmla="*/ 12357 h 26091"/>
                <a:gd name="connsiteX33" fmla="*/ 1032372 w 1179633"/>
                <a:gd name="connsiteY33" fmla="*/ 15104 h 26091"/>
                <a:gd name="connsiteX34" fmla="*/ 1033664 w 1179633"/>
                <a:gd name="connsiteY34" fmla="*/ 12357 h 26091"/>
                <a:gd name="connsiteX35" fmla="*/ 1028494 w 1179633"/>
                <a:gd name="connsiteY35" fmla="*/ 13730 h 26091"/>
                <a:gd name="connsiteX36" fmla="*/ 1034957 w 1179633"/>
                <a:gd name="connsiteY36" fmla="*/ 9611 h 26091"/>
                <a:gd name="connsiteX37" fmla="*/ 1102731 w 1179633"/>
                <a:gd name="connsiteY37" fmla="*/ 8235 h 26091"/>
                <a:gd name="connsiteX38" fmla="*/ 1104104 w 1179633"/>
                <a:gd name="connsiteY38" fmla="*/ 8235 h 26091"/>
                <a:gd name="connsiteX39" fmla="*/ 1102731 w 1179633"/>
                <a:gd name="connsiteY39" fmla="*/ 9609 h 26091"/>
                <a:gd name="connsiteX40" fmla="*/ 1102731 w 1179633"/>
                <a:gd name="connsiteY40" fmla="*/ 8235 h 26091"/>
                <a:gd name="connsiteX41" fmla="*/ 1075858 w 1179633"/>
                <a:gd name="connsiteY41" fmla="*/ 7843 h 26091"/>
                <a:gd name="connsiteX42" fmla="*/ 1076643 w 1179633"/>
                <a:gd name="connsiteY42" fmla="*/ 8235 h 26091"/>
                <a:gd name="connsiteX43" fmla="*/ 1075270 w 1179633"/>
                <a:gd name="connsiteY43" fmla="*/ 8235 h 26091"/>
                <a:gd name="connsiteX44" fmla="*/ 1150111 w 1179633"/>
                <a:gd name="connsiteY44" fmla="*/ 7205 h 26091"/>
                <a:gd name="connsiteX45" fmla="*/ 1152628 w 1179633"/>
                <a:gd name="connsiteY45" fmla="*/ 8235 h 26091"/>
                <a:gd name="connsiteX46" fmla="*/ 1150798 w 1179633"/>
                <a:gd name="connsiteY46" fmla="*/ 8235 h 26091"/>
                <a:gd name="connsiteX47" fmla="*/ 1148967 w 1179633"/>
                <a:gd name="connsiteY47" fmla="*/ 8235 h 26091"/>
                <a:gd name="connsiteX48" fmla="*/ 1150111 w 1179633"/>
                <a:gd name="connsiteY48" fmla="*/ 7205 h 26091"/>
                <a:gd name="connsiteX49" fmla="*/ 1041419 w 1179633"/>
                <a:gd name="connsiteY49" fmla="*/ 5491 h 26091"/>
                <a:gd name="connsiteX50" fmla="*/ 1042418 w 1179633"/>
                <a:gd name="connsiteY50" fmla="*/ 10796 h 26091"/>
                <a:gd name="connsiteX51" fmla="*/ 1036249 w 1179633"/>
                <a:gd name="connsiteY51" fmla="*/ 6864 h 26091"/>
                <a:gd name="connsiteX52" fmla="*/ 1041419 w 1179633"/>
                <a:gd name="connsiteY52" fmla="*/ 5491 h 26091"/>
                <a:gd name="connsiteX53" fmla="*/ 1179633 w 1179633"/>
                <a:gd name="connsiteY53" fmla="*/ 5488 h 26091"/>
                <a:gd name="connsiteX54" fmla="*/ 1179633 w 1179633"/>
                <a:gd name="connsiteY54" fmla="*/ 7319 h 26091"/>
                <a:gd name="connsiteX55" fmla="*/ 1175512 w 1179633"/>
                <a:gd name="connsiteY55" fmla="*/ 9151 h 26091"/>
                <a:gd name="connsiteX56" fmla="*/ 1168648 w 1179633"/>
                <a:gd name="connsiteY56" fmla="*/ 5488 h 26091"/>
                <a:gd name="connsiteX57" fmla="*/ 1165901 w 1179633"/>
                <a:gd name="connsiteY57" fmla="*/ 8235 h 26091"/>
                <a:gd name="connsiteX58" fmla="*/ 1148049 w 1179633"/>
                <a:gd name="connsiteY58" fmla="*/ 6862 h 26091"/>
                <a:gd name="connsiteX59" fmla="*/ 1168648 w 1179633"/>
                <a:gd name="connsiteY59" fmla="*/ 5488 h 26091"/>
                <a:gd name="connsiteX60" fmla="*/ 1130198 w 1179633"/>
                <a:gd name="connsiteY60" fmla="*/ 5488 h 26091"/>
                <a:gd name="connsiteX61" fmla="*/ 1121958 w 1179633"/>
                <a:gd name="connsiteY61" fmla="*/ 8235 h 26091"/>
                <a:gd name="connsiteX62" fmla="*/ 1120585 w 1179633"/>
                <a:gd name="connsiteY62" fmla="*/ 8235 h 26091"/>
                <a:gd name="connsiteX63" fmla="*/ 1094492 w 1179633"/>
                <a:gd name="connsiteY63" fmla="*/ 5488 h 26091"/>
                <a:gd name="connsiteX64" fmla="*/ 1096553 w 1179633"/>
                <a:gd name="connsiteY64" fmla="*/ 6175 h 26091"/>
                <a:gd name="connsiteX65" fmla="*/ 1097698 w 1179633"/>
                <a:gd name="connsiteY65" fmla="*/ 5488 h 26091"/>
                <a:gd name="connsiteX66" fmla="*/ 1097378 w 1179633"/>
                <a:gd name="connsiteY66" fmla="*/ 6450 h 26091"/>
                <a:gd name="connsiteX67" fmla="*/ 1102731 w 1179633"/>
                <a:gd name="connsiteY67" fmla="*/ 8235 h 26091"/>
                <a:gd name="connsiteX68" fmla="*/ 1099984 w 1179633"/>
                <a:gd name="connsiteY68" fmla="*/ 9609 h 26091"/>
                <a:gd name="connsiteX69" fmla="*/ 1097057 w 1179633"/>
                <a:gd name="connsiteY69" fmla="*/ 7412 h 26091"/>
                <a:gd name="connsiteX70" fmla="*/ 1096783 w 1179633"/>
                <a:gd name="connsiteY70" fmla="*/ 8235 h 26091"/>
                <a:gd name="connsiteX71" fmla="*/ 1093122 w 1179633"/>
                <a:gd name="connsiteY71" fmla="*/ 8235 h 26091"/>
                <a:gd name="connsiteX72" fmla="*/ 1095917 w 1179633"/>
                <a:gd name="connsiteY72" fmla="*/ 6557 h 26091"/>
                <a:gd name="connsiteX73" fmla="*/ 1071150 w 1179633"/>
                <a:gd name="connsiteY73" fmla="*/ 5488 h 26091"/>
                <a:gd name="connsiteX74" fmla="*/ 1075543 w 1179633"/>
                <a:gd name="connsiteY74" fmla="*/ 5488 h 26091"/>
                <a:gd name="connsiteX75" fmla="*/ 1079390 w 1179633"/>
                <a:gd name="connsiteY75" fmla="*/ 5488 h 26091"/>
                <a:gd name="connsiteX76" fmla="*/ 1075858 w 1179633"/>
                <a:gd name="connsiteY76" fmla="*/ 7843 h 26091"/>
                <a:gd name="connsiteX77" fmla="*/ 2748 w 1179633"/>
                <a:gd name="connsiteY77" fmla="*/ 5488 h 26091"/>
                <a:gd name="connsiteX78" fmla="*/ 4121 w 1179633"/>
                <a:gd name="connsiteY78" fmla="*/ 8235 h 26091"/>
                <a:gd name="connsiteX79" fmla="*/ 0 w 1179633"/>
                <a:gd name="connsiteY79" fmla="*/ 8235 h 26091"/>
                <a:gd name="connsiteX80" fmla="*/ 554309 w 1179633"/>
                <a:gd name="connsiteY80" fmla="*/ 4119 h 26091"/>
                <a:gd name="connsiteX81" fmla="*/ 556798 w 1179633"/>
                <a:gd name="connsiteY81" fmla="*/ 4119 h 26091"/>
                <a:gd name="connsiteX82" fmla="*/ 554941 w 1179633"/>
                <a:gd name="connsiteY82" fmla="*/ 4461 h 26091"/>
                <a:gd name="connsiteX83" fmla="*/ 658844 w 1179633"/>
                <a:gd name="connsiteY83" fmla="*/ 2746 h 26091"/>
                <a:gd name="connsiteX84" fmla="*/ 656853 w 1179633"/>
                <a:gd name="connsiteY84" fmla="*/ 4119 h 26091"/>
                <a:gd name="connsiteX85" fmla="*/ 656355 w 1179633"/>
                <a:gd name="connsiteY85" fmla="*/ 4119 h 26091"/>
                <a:gd name="connsiteX86" fmla="*/ 658844 w 1179633"/>
                <a:gd name="connsiteY86" fmla="*/ 2746 h 26091"/>
                <a:gd name="connsiteX87" fmla="*/ 884404 w 1179633"/>
                <a:gd name="connsiteY87" fmla="*/ 1888 h 26091"/>
                <a:gd name="connsiteX88" fmla="*/ 896537 w 1179633"/>
                <a:gd name="connsiteY88" fmla="*/ 4119 h 26091"/>
                <a:gd name="connsiteX89" fmla="*/ 910226 w 1179633"/>
                <a:gd name="connsiteY89" fmla="*/ 4119 h 26091"/>
                <a:gd name="connsiteX90" fmla="*/ 921426 w 1179633"/>
                <a:gd name="connsiteY90" fmla="*/ 4119 h 26091"/>
                <a:gd name="connsiteX91" fmla="*/ 951294 w 1179633"/>
                <a:gd name="connsiteY91" fmla="*/ 4119 h 26091"/>
                <a:gd name="connsiteX92" fmla="*/ 951294 w 1179633"/>
                <a:gd name="connsiteY92" fmla="*/ 5493 h 26091"/>
                <a:gd name="connsiteX93" fmla="*/ 960005 w 1179633"/>
                <a:gd name="connsiteY93" fmla="*/ 4119 h 26091"/>
                <a:gd name="connsiteX94" fmla="*/ 964983 w 1179633"/>
                <a:gd name="connsiteY94" fmla="*/ 4119 h 26091"/>
                <a:gd name="connsiteX95" fmla="*/ 976183 w 1179633"/>
                <a:gd name="connsiteY95" fmla="*/ 4119 h 26091"/>
                <a:gd name="connsiteX96" fmla="*/ 982405 w 1179633"/>
                <a:gd name="connsiteY96" fmla="*/ 4119 h 26091"/>
                <a:gd name="connsiteX97" fmla="*/ 982405 w 1179633"/>
                <a:gd name="connsiteY97" fmla="*/ 8239 h 26091"/>
                <a:gd name="connsiteX98" fmla="*/ 986139 w 1179633"/>
                <a:gd name="connsiteY98" fmla="*/ 6866 h 26091"/>
                <a:gd name="connsiteX99" fmla="*/ 986139 w 1179633"/>
                <a:gd name="connsiteY99" fmla="*/ 8239 h 26091"/>
                <a:gd name="connsiteX100" fmla="*/ 998583 w 1179633"/>
                <a:gd name="connsiteY100" fmla="*/ 5493 h 26091"/>
                <a:gd name="connsiteX101" fmla="*/ 996094 w 1179633"/>
                <a:gd name="connsiteY101" fmla="*/ 4119 h 26091"/>
                <a:gd name="connsiteX102" fmla="*/ 997339 w 1179633"/>
                <a:gd name="connsiteY102" fmla="*/ 4119 h 26091"/>
                <a:gd name="connsiteX103" fmla="*/ 999828 w 1179633"/>
                <a:gd name="connsiteY103" fmla="*/ 2746 h 26091"/>
                <a:gd name="connsiteX104" fmla="*/ 1012272 w 1179633"/>
                <a:gd name="connsiteY104" fmla="*/ 6866 h 26091"/>
                <a:gd name="connsiteX105" fmla="*/ 1020984 w 1179633"/>
                <a:gd name="connsiteY105" fmla="*/ 4119 h 26091"/>
                <a:gd name="connsiteX106" fmla="*/ 1025962 w 1179633"/>
                <a:gd name="connsiteY106" fmla="*/ 5493 h 26091"/>
                <a:gd name="connsiteX107" fmla="*/ 1019880 w 1179633"/>
                <a:gd name="connsiteY107" fmla="*/ 6611 h 26091"/>
                <a:gd name="connsiteX108" fmla="*/ 1019880 w 1179633"/>
                <a:gd name="connsiteY108" fmla="*/ 7653 h 26091"/>
                <a:gd name="connsiteX109" fmla="*/ 1020795 w 1179633"/>
                <a:gd name="connsiteY109" fmla="*/ 9151 h 26091"/>
                <a:gd name="connsiteX110" fmla="*/ 1016219 w 1179633"/>
                <a:gd name="connsiteY110" fmla="*/ 9151 h 26091"/>
                <a:gd name="connsiteX111" fmla="*/ 1017693 w 1179633"/>
                <a:gd name="connsiteY111" fmla="*/ 8235 h 26091"/>
                <a:gd name="connsiteX112" fmla="*/ 1016219 w 1179633"/>
                <a:gd name="connsiteY112" fmla="*/ 8235 h 26091"/>
                <a:gd name="connsiteX113" fmla="*/ 1017897 w 1179633"/>
                <a:gd name="connsiteY113" fmla="*/ 6976 h 26091"/>
                <a:gd name="connsiteX114" fmla="*/ 1011028 w 1179633"/>
                <a:gd name="connsiteY114" fmla="*/ 8239 h 26091"/>
                <a:gd name="connsiteX115" fmla="*/ 1016006 w 1179633"/>
                <a:gd name="connsiteY115" fmla="*/ 9612 h 26091"/>
                <a:gd name="connsiteX116" fmla="*/ 1009161 w 1179633"/>
                <a:gd name="connsiteY116" fmla="*/ 10642 h 26091"/>
                <a:gd name="connsiteX117" fmla="*/ 1008327 w 1179633"/>
                <a:gd name="connsiteY117" fmla="*/ 10517 h 26091"/>
                <a:gd name="connsiteX118" fmla="*/ 1007295 w 1179633"/>
                <a:gd name="connsiteY118" fmla="*/ 8239 h 26091"/>
                <a:gd name="connsiteX119" fmla="*/ 992361 w 1179633"/>
                <a:gd name="connsiteY119" fmla="*/ 10985 h 26091"/>
                <a:gd name="connsiteX120" fmla="*/ 989872 w 1179633"/>
                <a:gd name="connsiteY120" fmla="*/ 12359 h 26091"/>
                <a:gd name="connsiteX121" fmla="*/ 993605 w 1179633"/>
                <a:gd name="connsiteY121" fmla="*/ 12359 h 26091"/>
                <a:gd name="connsiteX122" fmla="*/ 989872 w 1179633"/>
                <a:gd name="connsiteY122" fmla="*/ 15105 h 26091"/>
                <a:gd name="connsiteX123" fmla="*/ 970272 w 1179633"/>
                <a:gd name="connsiteY123" fmla="*/ 13732 h 26091"/>
                <a:gd name="connsiteX124" fmla="*/ 959735 w 1179633"/>
                <a:gd name="connsiteY124" fmla="*/ 12698 h 26091"/>
                <a:gd name="connsiteX125" fmla="*/ 959912 w 1179633"/>
                <a:gd name="connsiteY125" fmla="*/ 12816 h 26091"/>
                <a:gd name="connsiteX126" fmla="*/ 955791 w 1179633"/>
                <a:gd name="connsiteY126" fmla="*/ 14646 h 26091"/>
                <a:gd name="connsiteX127" fmla="*/ 956636 w 1179633"/>
                <a:gd name="connsiteY127" fmla="*/ 12395 h 26091"/>
                <a:gd name="connsiteX128" fmla="*/ 956271 w 1179633"/>
                <a:gd name="connsiteY128" fmla="*/ 12359 h 26091"/>
                <a:gd name="connsiteX129" fmla="*/ 956650 w 1179633"/>
                <a:gd name="connsiteY129" fmla="*/ 12359 h 26091"/>
                <a:gd name="connsiteX130" fmla="*/ 957165 w 1179633"/>
                <a:gd name="connsiteY130" fmla="*/ 10986 h 26091"/>
                <a:gd name="connsiteX131" fmla="*/ 959225 w 1179633"/>
                <a:gd name="connsiteY131" fmla="*/ 12359 h 26091"/>
                <a:gd name="connsiteX132" fmla="*/ 964983 w 1179633"/>
                <a:gd name="connsiteY132" fmla="*/ 12359 h 26091"/>
                <a:gd name="connsiteX133" fmla="*/ 958760 w 1179633"/>
                <a:gd name="connsiteY133" fmla="*/ 10985 h 26091"/>
                <a:gd name="connsiteX134" fmla="*/ 972450 w 1179633"/>
                <a:gd name="connsiteY134" fmla="*/ 12359 h 26091"/>
                <a:gd name="connsiteX135" fmla="*/ 971205 w 1179633"/>
                <a:gd name="connsiteY135" fmla="*/ 6866 h 26091"/>
                <a:gd name="connsiteX136" fmla="*/ 948805 w 1179633"/>
                <a:gd name="connsiteY136" fmla="*/ 10985 h 26091"/>
                <a:gd name="connsiteX137" fmla="*/ 943827 w 1179633"/>
                <a:gd name="connsiteY137" fmla="*/ 9612 h 26091"/>
                <a:gd name="connsiteX138" fmla="*/ 927649 w 1179633"/>
                <a:gd name="connsiteY138" fmla="*/ 16478 h 26091"/>
                <a:gd name="connsiteX139" fmla="*/ 929810 w 1179633"/>
                <a:gd name="connsiteY139" fmla="*/ 16261 h 26091"/>
                <a:gd name="connsiteX140" fmla="*/ 927649 w 1179633"/>
                <a:gd name="connsiteY140" fmla="*/ 17851 h 26091"/>
                <a:gd name="connsiteX141" fmla="*/ 923915 w 1179633"/>
                <a:gd name="connsiteY141" fmla="*/ 15105 h 26091"/>
                <a:gd name="connsiteX142" fmla="*/ 900270 w 1179633"/>
                <a:gd name="connsiteY142" fmla="*/ 13732 h 26091"/>
                <a:gd name="connsiteX143" fmla="*/ 900270 w 1179633"/>
                <a:gd name="connsiteY143" fmla="*/ 12359 h 26091"/>
                <a:gd name="connsiteX144" fmla="*/ 890315 w 1179633"/>
                <a:gd name="connsiteY144" fmla="*/ 17851 h 26091"/>
                <a:gd name="connsiteX145" fmla="*/ 880359 w 1179633"/>
                <a:gd name="connsiteY145" fmla="*/ 17851 h 26091"/>
                <a:gd name="connsiteX146" fmla="*/ 877870 w 1179633"/>
                <a:gd name="connsiteY146" fmla="*/ 19225 h 26091"/>
                <a:gd name="connsiteX147" fmla="*/ 876292 w 1179633"/>
                <a:gd name="connsiteY147" fmla="*/ 18644 h 26091"/>
                <a:gd name="connsiteX148" fmla="*/ 874137 w 1179633"/>
                <a:gd name="connsiteY148" fmla="*/ 17851 h 26091"/>
                <a:gd name="connsiteX149" fmla="*/ 871648 w 1179633"/>
                <a:gd name="connsiteY149" fmla="*/ 19225 h 26091"/>
                <a:gd name="connsiteX150" fmla="*/ 872892 w 1179633"/>
                <a:gd name="connsiteY150" fmla="*/ 12359 h 26091"/>
                <a:gd name="connsiteX151" fmla="*/ 860448 w 1179633"/>
                <a:gd name="connsiteY151" fmla="*/ 9612 h 26091"/>
                <a:gd name="connsiteX152" fmla="*/ 862936 w 1179633"/>
                <a:gd name="connsiteY152" fmla="*/ 21971 h 26091"/>
                <a:gd name="connsiteX153" fmla="*/ 855470 w 1179633"/>
                <a:gd name="connsiteY153" fmla="*/ 19225 h 26091"/>
                <a:gd name="connsiteX154" fmla="*/ 841780 w 1179633"/>
                <a:gd name="connsiteY154" fmla="*/ 20598 h 26091"/>
                <a:gd name="connsiteX155" fmla="*/ 845514 w 1179633"/>
                <a:gd name="connsiteY155" fmla="*/ 19225 h 26091"/>
                <a:gd name="connsiteX156" fmla="*/ 836803 w 1179633"/>
                <a:gd name="connsiteY156" fmla="*/ 20598 h 26091"/>
                <a:gd name="connsiteX157" fmla="*/ 838047 w 1179633"/>
                <a:gd name="connsiteY157" fmla="*/ 15105 h 26091"/>
                <a:gd name="connsiteX158" fmla="*/ 821869 w 1179633"/>
                <a:gd name="connsiteY158" fmla="*/ 21971 h 26091"/>
                <a:gd name="connsiteX159" fmla="*/ 835558 w 1179633"/>
                <a:gd name="connsiteY159" fmla="*/ 19225 h 26091"/>
                <a:gd name="connsiteX160" fmla="*/ 825602 w 1179633"/>
                <a:gd name="connsiteY160" fmla="*/ 24718 h 26091"/>
                <a:gd name="connsiteX161" fmla="*/ 813158 w 1179633"/>
                <a:gd name="connsiteY161" fmla="*/ 23345 h 26091"/>
                <a:gd name="connsiteX162" fmla="*/ 818136 w 1179633"/>
                <a:gd name="connsiteY162" fmla="*/ 21971 h 26091"/>
                <a:gd name="connsiteX163" fmla="*/ 811913 w 1179633"/>
                <a:gd name="connsiteY163" fmla="*/ 19225 h 26091"/>
                <a:gd name="connsiteX164" fmla="*/ 833069 w 1179633"/>
                <a:gd name="connsiteY164" fmla="*/ 8239 h 26091"/>
                <a:gd name="connsiteX165" fmla="*/ 826847 w 1179633"/>
                <a:gd name="connsiteY165" fmla="*/ 9612 h 26091"/>
                <a:gd name="connsiteX166" fmla="*/ 824358 w 1179633"/>
                <a:gd name="connsiteY166" fmla="*/ 8239 h 26091"/>
                <a:gd name="connsiteX167" fmla="*/ 806935 w 1179633"/>
                <a:gd name="connsiteY167" fmla="*/ 19225 h 26091"/>
                <a:gd name="connsiteX168" fmla="*/ 804446 w 1179633"/>
                <a:gd name="connsiteY168" fmla="*/ 13732 h 26091"/>
                <a:gd name="connsiteX169" fmla="*/ 785780 w 1179633"/>
                <a:gd name="connsiteY169" fmla="*/ 19225 h 26091"/>
                <a:gd name="connsiteX170" fmla="*/ 789513 w 1179633"/>
                <a:gd name="connsiteY170" fmla="*/ 20598 h 26091"/>
                <a:gd name="connsiteX171" fmla="*/ 779557 w 1179633"/>
                <a:gd name="connsiteY171" fmla="*/ 20598 h 26091"/>
                <a:gd name="connsiteX172" fmla="*/ 778313 w 1179633"/>
                <a:gd name="connsiteY172" fmla="*/ 16478 h 26091"/>
                <a:gd name="connsiteX173" fmla="*/ 769601 w 1179633"/>
                <a:gd name="connsiteY173" fmla="*/ 19225 h 26091"/>
                <a:gd name="connsiteX174" fmla="*/ 770846 w 1179633"/>
                <a:gd name="connsiteY174" fmla="*/ 15105 h 26091"/>
                <a:gd name="connsiteX175" fmla="*/ 767112 w 1179633"/>
                <a:gd name="connsiteY175" fmla="*/ 20598 h 26091"/>
                <a:gd name="connsiteX176" fmla="*/ 757157 w 1179633"/>
                <a:gd name="connsiteY176" fmla="*/ 16478 h 26091"/>
                <a:gd name="connsiteX177" fmla="*/ 758401 w 1179633"/>
                <a:gd name="connsiteY177" fmla="*/ 20598 h 26091"/>
                <a:gd name="connsiteX178" fmla="*/ 749690 w 1179633"/>
                <a:gd name="connsiteY178" fmla="*/ 20598 h 26091"/>
                <a:gd name="connsiteX179" fmla="*/ 753423 w 1179633"/>
                <a:gd name="connsiteY179" fmla="*/ 10985 h 26091"/>
                <a:gd name="connsiteX180" fmla="*/ 749728 w 1179633"/>
                <a:gd name="connsiteY180" fmla="*/ 13181 h 26091"/>
                <a:gd name="connsiteX181" fmla="*/ 750984 w 1179633"/>
                <a:gd name="connsiteY181" fmla="*/ 14646 h 26091"/>
                <a:gd name="connsiteX182" fmla="*/ 746533 w 1179633"/>
                <a:gd name="connsiteY182" fmla="*/ 15079 h 26091"/>
                <a:gd name="connsiteX183" fmla="*/ 737245 w 1179633"/>
                <a:gd name="connsiteY183" fmla="*/ 20598 h 26091"/>
                <a:gd name="connsiteX184" fmla="*/ 738490 w 1179633"/>
                <a:gd name="connsiteY184" fmla="*/ 16478 h 26091"/>
                <a:gd name="connsiteX185" fmla="*/ 711335 w 1179633"/>
                <a:gd name="connsiteY185" fmla="*/ 19084 h 26091"/>
                <a:gd name="connsiteX186" fmla="*/ 703972 w 1179633"/>
                <a:gd name="connsiteY186" fmla="*/ 18068 h 26091"/>
                <a:gd name="connsiteX187" fmla="*/ 706134 w 1179633"/>
                <a:gd name="connsiteY187" fmla="*/ 17851 h 26091"/>
                <a:gd name="connsiteX188" fmla="*/ 702400 w 1179633"/>
                <a:gd name="connsiteY188" fmla="*/ 17851 h 26091"/>
                <a:gd name="connsiteX189" fmla="*/ 703972 w 1179633"/>
                <a:gd name="connsiteY189" fmla="*/ 18068 h 26091"/>
                <a:gd name="connsiteX190" fmla="*/ 699289 w 1179633"/>
                <a:gd name="connsiteY190" fmla="*/ 18538 h 26091"/>
                <a:gd name="connsiteX191" fmla="*/ 692444 w 1179633"/>
                <a:gd name="connsiteY191" fmla="*/ 19225 h 26091"/>
                <a:gd name="connsiteX192" fmla="*/ 698667 w 1179633"/>
                <a:gd name="connsiteY192" fmla="*/ 17851 h 26091"/>
                <a:gd name="connsiteX193" fmla="*/ 684978 w 1179633"/>
                <a:gd name="connsiteY193" fmla="*/ 20598 h 26091"/>
                <a:gd name="connsiteX194" fmla="*/ 680000 w 1179633"/>
                <a:gd name="connsiteY194" fmla="*/ 19225 h 26091"/>
                <a:gd name="connsiteX195" fmla="*/ 670044 w 1179633"/>
                <a:gd name="connsiteY195" fmla="*/ 20598 h 26091"/>
                <a:gd name="connsiteX196" fmla="*/ 667555 w 1179633"/>
                <a:gd name="connsiteY196" fmla="*/ 19225 h 26091"/>
                <a:gd name="connsiteX197" fmla="*/ 682489 w 1179633"/>
                <a:gd name="connsiteY197" fmla="*/ 19225 h 26091"/>
                <a:gd name="connsiteX198" fmla="*/ 683733 w 1179633"/>
                <a:gd name="connsiteY198" fmla="*/ 13732 h 26091"/>
                <a:gd name="connsiteX199" fmla="*/ 657599 w 1179633"/>
                <a:gd name="connsiteY199" fmla="*/ 20598 h 26091"/>
                <a:gd name="connsiteX200" fmla="*/ 647644 w 1179633"/>
                <a:gd name="connsiteY200" fmla="*/ 19225 h 26091"/>
                <a:gd name="connsiteX201" fmla="*/ 647644 w 1179633"/>
                <a:gd name="connsiteY201" fmla="*/ 20598 h 26091"/>
                <a:gd name="connsiteX202" fmla="*/ 645155 w 1179633"/>
                <a:gd name="connsiteY202" fmla="*/ 17851 h 26091"/>
                <a:gd name="connsiteX203" fmla="*/ 642666 w 1179633"/>
                <a:gd name="connsiteY203" fmla="*/ 19225 h 26091"/>
                <a:gd name="connsiteX204" fmla="*/ 643910 w 1179633"/>
                <a:gd name="connsiteY204" fmla="*/ 17851 h 26091"/>
                <a:gd name="connsiteX205" fmla="*/ 641421 w 1179633"/>
                <a:gd name="connsiteY205" fmla="*/ 17851 h 26091"/>
                <a:gd name="connsiteX206" fmla="*/ 643910 w 1179633"/>
                <a:gd name="connsiteY206" fmla="*/ 13732 h 26091"/>
                <a:gd name="connsiteX207" fmla="*/ 647644 w 1179633"/>
                <a:gd name="connsiteY207" fmla="*/ 15105 h 26091"/>
                <a:gd name="connsiteX208" fmla="*/ 647644 w 1179633"/>
                <a:gd name="connsiteY208" fmla="*/ 12359 h 26091"/>
                <a:gd name="connsiteX209" fmla="*/ 646399 w 1179633"/>
                <a:gd name="connsiteY209" fmla="*/ 12359 h 26091"/>
                <a:gd name="connsiteX210" fmla="*/ 647644 w 1179633"/>
                <a:gd name="connsiteY210" fmla="*/ 10985 h 26091"/>
                <a:gd name="connsiteX211" fmla="*/ 640177 w 1179633"/>
                <a:gd name="connsiteY211" fmla="*/ 12359 h 26091"/>
                <a:gd name="connsiteX212" fmla="*/ 643910 w 1179633"/>
                <a:gd name="connsiteY212" fmla="*/ 13732 h 26091"/>
                <a:gd name="connsiteX213" fmla="*/ 639942 w 1179633"/>
                <a:gd name="connsiteY213" fmla="*/ 17235 h 26091"/>
                <a:gd name="connsiteX214" fmla="*/ 637688 w 1179633"/>
                <a:gd name="connsiteY214" fmla="*/ 19225 h 26091"/>
                <a:gd name="connsiteX215" fmla="*/ 631466 w 1179633"/>
                <a:gd name="connsiteY215" fmla="*/ 17851 h 26091"/>
                <a:gd name="connsiteX216" fmla="*/ 615288 w 1179633"/>
                <a:gd name="connsiteY216" fmla="*/ 21971 h 26091"/>
                <a:gd name="connsiteX217" fmla="*/ 616532 w 1179633"/>
                <a:gd name="connsiteY217" fmla="*/ 19225 h 26091"/>
                <a:gd name="connsiteX218" fmla="*/ 600354 w 1179633"/>
                <a:gd name="connsiteY218" fmla="*/ 17851 h 26091"/>
                <a:gd name="connsiteX219" fmla="*/ 594132 w 1179633"/>
                <a:gd name="connsiteY219" fmla="*/ 21971 h 26091"/>
                <a:gd name="connsiteX220" fmla="*/ 594132 w 1179633"/>
                <a:gd name="connsiteY220" fmla="*/ 20598 h 26091"/>
                <a:gd name="connsiteX221" fmla="*/ 590398 w 1179633"/>
                <a:gd name="connsiteY221" fmla="*/ 21971 h 26091"/>
                <a:gd name="connsiteX222" fmla="*/ 589154 w 1179633"/>
                <a:gd name="connsiteY222" fmla="*/ 19225 h 26091"/>
                <a:gd name="connsiteX223" fmla="*/ 571731 w 1179633"/>
                <a:gd name="connsiteY223" fmla="*/ 21971 h 26091"/>
                <a:gd name="connsiteX224" fmla="*/ 566753 w 1179633"/>
                <a:gd name="connsiteY224" fmla="*/ 24718 h 26091"/>
                <a:gd name="connsiteX225" fmla="*/ 560531 w 1179633"/>
                <a:gd name="connsiteY225" fmla="*/ 21971 h 26091"/>
                <a:gd name="connsiteX226" fmla="*/ 554309 w 1179633"/>
                <a:gd name="connsiteY226" fmla="*/ 24718 h 26091"/>
                <a:gd name="connsiteX227" fmla="*/ 554309 w 1179633"/>
                <a:gd name="connsiteY227" fmla="*/ 21971 h 26091"/>
                <a:gd name="connsiteX228" fmla="*/ 548086 w 1179633"/>
                <a:gd name="connsiteY228" fmla="*/ 20598 h 26091"/>
                <a:gd name="connsiteX229" fmla="*/ 540620 w 1179633"/>
                <a:gd name="connsiteY229" fmla="*/ 20598 h 26091"/>
                <a:gd name="connsiteX230" fmla="*/ 545597 w 1179633"/>
                <a:gd name="connsiteY230" fmla="*/ 26091 h 26091"/>
                <a:gd name="connsiteX231" fmla="*/ 533153 w 1179633"/>
                <a:gd name="connsiteY231" fmla="*/ 23345 h 26091"/>
                <a:gd name="connsiteX232" fmla="*/ 538131 w 1179633"/>
                <a:gd name="connsiteY232" fmla="*/ 21971 h 26091"/>
                <a:gd name="connsiteX233" fmla="*/ 523197 w 1179633"/>
                <a:gd name="connsiteY233" fmla="*/ 20598 h 26091"/>
                <a:gd name="connsiteX234" fmla="*/ 529419 w 1179633"/>
                <a:gd name="connsiteY234" fmla="*/ 19225 h 26091"/>
                <a:gd name="connsiteX235" fmla="*/ 523197 w 1179633"/>
                <a:gd name="connsiteY235" fmla="*/ 19225 h 26091"/>
                <a:gd name="connsiteX236" fmla="*/ 518219 w 1179633"/>
                <a:gd name="connsiteY236" fmla="*/ 21971 h 26091"/>
                <a:gd name="connsiteX237" fmla="*/ 518219 w 1179633"/>
                <a:gd name="connsiteY237" fmla="*/ 20598 h 26091"/>
                <a:gd name="connsiteX238" fmla="*/ 508263 w 1179633"/>
                <a:gd name="connsiteY238" fmla="*/ 21971 h 26091"/>
                <a:gd name="connsiteX239" fmla="*/ 508263 w 1179633"/>
                <a:gd name="connsiteY239" fmla="*/ 20598 h 26091"/>
                <a:gd name="connsiteX240" fmla="*/ 502041 w 1179633"/>
                <a:gd name="connsiteY240" fmla="*/ 21971 h 26091"/>
                <a:gd name="connsiteX241" fmla="*/ 499552 w 1179633"/>
                <a:gd name="connsiteY241" fmla="*/ 19225 h 26091"/>
                <a:gd name="connsiteX242" fmla="*/ 497099 w 1179633"/>
                <a:gd name="connsiteY242" fmla="*/ 20107 h 26091"/>
                <a:gd name="connsiteX243" fmla="*/ 497122 w 1179633"/>
                <a:gd name="connsiteY243" fmla="*/ 20137 h 26091"/>
                <a:gd name="connsiteX244" fmla="*/ 497016 w 1179633"/>
                <a:gd name="connsiteY244" fmla="*/ 20137 h 26091"/>
                <a:gd name="connsiteX245" fmla="*/ 492397 w 1179633"/>
                <a:gd name="connsiteY245" fmla="*/ 21799 h 26091"/>
                <a:gd name="connsiteX246" fmla="*/ 487108 w 1179633"/>
                <a:gd name="connsiteY246" fmla="*/ 23345 h 26091"/>
                <a:gd name="connsiteX247" fmla="*/ 488352 w 1179633"/>
                <a:gd name="connsiteY247" fmla="*/ 21971 h 26091"/>
                <a:gd name="connsiteX248" fmla="*/ 484619 w 1179633"/>
                <a:gd name="connsiteY248" fmla="*/ 21971 h 26091"/>
                <a:gd name="connsiteX249" fmla="*/ 464707 w 1179633"/>
                <a:gd name="connsiteY249" fmla="*/ 26091 h 26091"/>
                <a:gd name="connsiteX250" fmla="*/ 470929 w 1179633"/>
                <a:gd name="connsiteY250" fmla="*/ 23345 h 26091"/>
                <a:gd name="connsiteX251" fmla="*/ 464707 w 1179633"/>
                <a:gd name="connsiteY251" fmla="*/ 21971 h 26091"/>
                <a:gd name="connsiteX252" fmla="*/ 470929 w 1179633"/>
                <a:gd name="connsiteY252" fmla="*/ 21971 h 26091"/>
                <a:gd name="connsiteX253" fmla="*/ 455996 w 1179633"/>
                <a:gd name="connsiteY253" fmla="*/ 24718 h 26091"/>
                <a:gd name="connsiteX254" fmla="*/ 449774 w 1179633"/>
                <a:gd name="connsiteY254" fmla="*/ 20598 h 26091"/>
                <a:gd name="connsiteX255" fmla="*/ 446040 w 1179633"/>
                <a:gd name="connsiteY255" fmla="*/ 24718 h 26091"/>
                <a:gd name="connsiteX256" fmla="*/ 442307 w 1179633"/>
                <a:gd name="connsiteY256" fmla="*/ 21971 h 26091"/>
                <a:gd name="connsiteX257" fmla="*/ 421151 w 1179633"/>
                <a:gd name="connsiteY257" fmla="*/ 21971 h 26091"/>
                <a:gd name="connsiteX258" fmla="*/ 418662 w 1179633"/>
                <a:gd name="connsiteY258" fmla="*/ 23345 h 26091"/>
                <a:gd name="connsiteX259" fmla="*/ 398750 w 1179633"/>
                <a:gd name="connsiteY259" fmla="*/ 24718 h 26091"/>
                <a:gd name="connsiteX260" fmla="*/ 395017 w 1179633"/>
                <a:gd name="connsiteY260" fmla="*/ 21971 h 26091"/>
                <a:gd name="connsiteX261" fmla="*/ 385061 w 1179633"/>
                <a:gd name="connsiteY261" fmla="*/ 24718 h 26091"/>
                <a:gd name="connsiteX262" fmla="*/ 391284 w 1179633"/>
                <a:gd name="connsiteY262" fmla="*/ 20598 h 26091"/>
                <a:gd name="connsiteX263" fmla="*/ 383817 w 1179633"/>
                <a:gd name="connsiteY263" fmla="*/ 21971 h 26091"/>
                <a:gd name="connsiteX264" fmla="*/ 385061 w 1179633"/>
                <a:gd name="connsiteY264" fmla="*/ 19225 h 26091"/>
                <a:gd name="connsiteX265" fmla="*/ 375106 w 1179633"/>
                <a:gd name="connsiteY265" fmla="*/ 21971 h 26091"/>
                <a:gd name="connsiteX266" fmla="*/ 377594 w 1179633"/>
                <a:gd name="connsiteY266" fmla="*/ 21971 h 26091"/>
                <a:gd name="connsiteX267" fmla="*/ 366394 w 1179633"/>
                <a:gd name="connsiteY267" fmla="*/ 21971 h 26091"/>
                <a:gd name="connsiteX268" fmla="*/ 367639 w 1179633"/>
                <a:gd name="connsiteY268" fmla="*/ 20598 h 26091"/>
                <a:gd name="connsiteX269" fmla="*/ 375106 w 1179633"/>
                <a:gd name="connsiteY269" fmla="*/ 19225 h 26091"/>
                <a:gd name="connsiteX270" fmla="*/ 370128 w 1179633"/>
                <a:gd name="connsiteY270" fmla="*/ 19225 h 26091"/>
                <a:gd name="connsiteX271" fmla="*/ 363905 w 1179633"/>
                <a:gd name="connsiteY271" fmla="*/ 21971 h 26091"/>
                <a:gd name="connsiteX272" fmla="*/ 351461 w 1179633"/>
                <a:gd name="connsiteY272" fmla="*/ 21971 h 26091"/>
                <a:gd name="connsiteX273" fmla="*/ 351461 w 1179633"/>
                <a:gd name="connsiteY273" fmla="*/ 20598 h 26091"/>
                <a:gd name="connsiteX274" fmla="*/ 347727 w 1179633"/>
                <a:gd name="connsiteY274" fmla="*/ 20598 h 26091"/>
                <a:gd name="connsiteX275" fmla="*/ 351461 w 1179633"/>
                <a:gd name="connsiteY275" fmla="*/ 19225 h 26091"/>
                <a:gd name="connsiteX276" fmla="*/ 337772 w 1179633"/>
                <a:gd name="connsiteY276" fmla="*/ 20598 h 26091"/>
                <a:gd name="connsiteX277" fmla="*/ 337772 w 1179633"/>
                <a:gd name="connsiteY277" fmla="*/ 19225 h 26091"/>
                <a:gd name="connsiteX278" fmla="*/ 330305 w 1179633"/>
                <a:gd name="connsiteY278" fmla="*/ 20598 h 26091"/>
                <a:gd name="connsiteX279" fmla="*/ 326571 w 1179633"/>
                <a:gd name="connsiteY279" fmla="*/ 23345 h 26091"/>
                <a:gd name="connsiteX280" fmla="*/ 319105 w 1179633"/>
                <a:gd name="connsiteY280" fmla="*/ 21971 h 26091"/>
                <a:gd name="connsiteX281" fmla="*/ 322838 w 1179633"/>
                <a:gd name="connsiteY281" fmla="*/ 23345 h 26091"/>
                <a:gd name="connsiteX282" fmla="*/ 300438 w 1179633"/>
                <a:gd name="connsiteY282" fmla="*/ 19225 h 26091"/>
                <a:gd name="connsiteX283" fmla="*/ 307904 w 1179633"/>
                <a:gd name="connsiteY283" fmla="*/ 23345 h 26091"/>
                <a:gd name="connsiteX284" fmla="*/ 292971 w 1179633"/>
                <a:gd name="connsiteY284" fmla="*/ 21971 h 26091"/>
                <a:gd name="connsiteX285" fmla="*/ 296704 w 1179633"/>
                <a:gd name="connsiteY285" fmla="*/ 19225 h 26091"/>
                <a:gd name="connsiteX286" fmla="*/ 291726 w 1179633"/>
                <a:gd name="connsiteY286" fmla="*/ 21971 h 26091"/>
                <a:gd name="connsiteX287" fmla="*/ 291726 w 1179633"/>
                <a:gd name="connsiteY287" fmla="*/ 19225 h 26091"/>
                <a:gd name="connsiteX288" fmla="*/ 275548 w 1179633"/>
                <a:gd name="connsiteY288" fmla="*/ 21971 h 26091"/>
                <a:gd name="connsiteX289" fmla="*/ 269326 w 1179633"/>
                <a:gd name="connsiteY289" fmla="*/ 20598 h 26091"/>
                <a:gd name="connsiteX290" fmla="*/ 284260 w 1179633"/>
                <a:gd name="connsiteY290" fmla="*/ 17851 h 26091"/>
                <a:gd name="connsiteX291" fmla="*/ 278037 w 1179633"/>
                <a:gd name="connsiteY291" fmla="*/ 17851 h 26091"/>
                <a:gd name="connsiteX292" fmla="*/ 281771 w 1179633"/>
                <a:gd name="connsiteY292" fmla="*/ 16478 h 26091"/>
                <a:gd name="connsiteX293" fmla="*/ 273058 w 1179633"/>
                <a:gd name="connsiteY293" fmla="*/ 17852 h 26091"/>
                <a:gd name="connsiteX294" fmla="*/ 273059 w 1179633"/>
                <a:gd name="connsiteY294" fmla="*/ 17851 h 26091"/>
                <a:gd name="connsiteX295" fmla="*/ 264348 w 1179633"/>
                <a:gd name="connsiteY295" fmla="*/ 19225 h 26091"/>
                <a:gd name="connsiteX296" fmla="*/ 273058 w 1179633"/>
                <a:gd name="connsiteY296" fmla="*/ 17852 h 26091"/>
                <a:gd name="connsiteX297" fmla="*/ 270881 w 1179633"/>
                <a:gd name="connsiteY297" fmla="*/ 19224 h 26091"/>
                <a:gd name="connsiteX298" fmla="*/ 266837 w 1179633"/>
                <a:gd name="connsiteY298" fmla="*/ 20598 h 26091"/>
                <a:gd name="connsiteX299" fmla="*/ 255637 w 1179633"/>
                <a:gd name="connsiteY299" fmla="*/ 20598 h 26091"/>
                <a:gd name="connsiteX300" fmla="*/ 258126 w 1179633"/>
                <a:gd name="connsiteY300" fmla="*/ 19225 h 26091"/>
                <a:gd name="connsiteX301" fmla="*/ 241948 w 1179633"/>
                <a:gd name="connsiteY301" fmla="*/ 15105 h 26091"/>
                <a:gd name="connsiteX302" fmla="*/ 233236 w 1179633"/>
                <a:gd name="connsiteY302" fmla="*/ 17851 h 26091"/>
                <a:gd name="connsiteX303" fmla="*/ 240703 w 1179633"/>
                <a:gd name="connsiteY303" fmla="*/ 20598 h 26091"/>
                <a:gd name="connsiteX304" fmla="*/ 217058 w 1179633"/>
                <a:gd name="connsiteY304" fmla="*/ 19225 h 26091"/>
                <a:gd name="connsiteX305" fmla="*/ 218303 w 1179633"/>
                <a:gd name="connsiteY305" fmla="*/ 15105 h 26091"/>
                <a:gd name="connsiteX306" fmla="*/ 210836 w 1179633"/>
                <a:gd name="connsiteY306" fmla="*/ 17851 h 26091"/>
                <a:gd name="connsiteX307" fmla="*/ 208347 w 1179633"/>
                <a:gd name="connsiteY307" fmla="*/ 16478 h 26091"/>
                <a:gd name="connsiteX308" fmla="*/ 195902 w 1179633"/>
                <a:gd name="connsiteY308" fmla="*/ 20598 h 26091"/>
                <a:gd name="connsiteX309" fmla="*/ 194658 w 1179633"/>
                <a:gd name="connsiteY309" fmla="*/ 17851 h 26091"/>
                <a:gd name="connsiteX310" fmla="*/ 185947 w 1179633"/>
                <a:gd name="connsiteY310" fmla="*/ 19225 h 26091"/>
                <a:gd name="connsiteX311" fmla="*/ 167280 w 1179633"/>
                <a:gd name="connsiteY311" fmla="*/ 19225 h 26091"/>
                <a:gd name="connsiteX312" fmla="*/ 123723 w 1179633"/>
                <a:gd name="connsiteY312" fmla="*/ 21971 h 26091"/>
                <a:gd name="connsiteX313" fmla="*/ 118745 w 1179633"/>
                <a:gd name="connsiteY313" fmla="*/ 21971 h 26091"/>
                <a:gd name="connsiteX314" fmla="*/ 112523 w 1179633"/>
                <a:gd name="connsiteY314" fmla="*/ 19225 h 26091"/>
                <a:gd name="connsiteX315" fmla="*/ 111279 w 1179633"/>
                <a:gd name="connsiteY315" fmla="*/ 20598 h 26091"/>
                <a:gd name="connsiteX316" fmla="*/ 110034 w 1179633"/>
                <a:gd name="connsiteY316" fmla="*/ 19225 h 26091"/>
                <a:gd name="connsiteX317" fmla="*/ 106301 w 1179633"/>
                <a:gd name="connsiteY317" fmla="*/ 21971 h 26091"/>
                <a:gd name="connsiteX318" fmla="*/ 80167 w 1179633"/>
                <a:gd name="connsiteY318" fmla="*/ 17851 h 26091"/>
                <a:gd name="connsiteX319" fmla="*/ 86389 w 1179633"/>
                <a:gd name="connsiteY319" fmla="*/ 20598 h 26091"/>
                <a:gd name="connsiteX320" fmla="*/ 80167 w 1179633"/>
                <a:gd name="connsiteY320" fmla="*/ 19225 h 26091"/>
                <a:gd name="connsiteX321" fmla="*/ 81411 w 1179633"/>
                <a:gd name="connsiteY321" fmla="*/ 20598 h 26091"/>
                <a:gd name="connsiteX322" fmla="*/ 46566 w 1179633"/>
                <a:gd name="connsiteY322" fmla="*/ 19225 h 26091"/>
                <a:gd name="connsiteX323" fmla="*/ 37855 w 1179633"/>
                <a:gd name="connsiteY323" fmla="*/ 19225 h 26091"/>
                <a:gd name="connsiteX324" fmla="*/ 37855 w 1179633"/>
                <a:gd name="connsiteY324" fmla="*/ 17851 h 26091"/>
                <a:gd name="connsiteX325" fmla="*/ 15455 w 1179633"/>
                <a:gd name="connsiteY325" fmla="*/ 17851 h 26091"/>
                <a:gd name="connsiteX326" fmla="*/ 9232 w 1179633"/>
                <a:gd name="connsiteY326" fmla="*/ 9612 h 26091"/>
                <a:gd name="connsiteX327" fmla="*/ 5499 w 1179633"/>
                <a:gd name="connsiteY327" fmla="*/ 9612 h 26091"/>
                <a:gd name="connsiteX328" fmla="*/ 19188 w 1179633"/>
                <a:gd name="connsiteY328" fmla="*/ 6866 h 26091"/>
                <a:gd name="connsiteX329" fmla="*/ 30388 w 1179633"/>
                <a:gd name="connsiteY329" fmla="*/ 9612 h 26091"/>
                <a:gd name="connsiteX330" fmla="*/ 30388 w 1179633"/>
                <a:gd name="connsiteY330" fmla="*/ 6866 h 26091"/>
                <a:gd name="connsiteX331" fmla="*/ 31633 w 1179633"/>
                <a:gd name="connsiteY331" fmla="*/ 5493 h 26091"/>
                <a:gd name="connsiteX332" fmla="*/ 111279 w 1179633"/>
                <a:gd name="connsiteY332" fmla="*/ 8239 h 26091"/>
                <a:gd name="connsiteX333" fmla="*/ 111279 w 1179633"/>
                <a:gd name="connsiteY333" fmla="*/ 6866 h 26091"/>
                <a:gd name="connsiteX334" fmla="*/ 118745 w 1179633"/>
                <a:gd name="connsiteY334" fmla="*/ 5493 h 26091"/>
                <a:gd name="connsiteX335" fmla="*/ 126212 w 1179633"/>
                <a:gd name="connsiteY335" fmla="*/ 9612 h 26091"/>
                <a:gd name="connsiteX336" fmla="*/ 126212 w 1179633"/>
                <a:gd name="connsiteY336" fmla="*/ 6866 h 26091"/>
                <a:gd name="connsiteX337" fmla="*/ 163546 w 1179633"/>
                <a:gd name="connsiteY337" fmla="*/ 6866 h 26091"/>
                <a:gd name="connsiteX338" fmla="*/ 167280 w 1179633"/>
                <a:gd name="connsiteY338" fmla="*/ 9612 h 26091"/>
                <a:gd name="connsiteX339" fmla="*/ 177235 w 1179633"/>
                <a:gd name="connsiteY339" fmla="*/ 5493 h 26091"/>
                <a:gd name="connsiteX340" fmla="*/ 192169 w 1179633"/>
                <a:gd name="connsiteY340" fmla="*/ 10985 h 26091"/>
                <a:gd name="connsiteX341" fmla="*/ 194658 w 1179633"/>
                <a:gd name="connsiteY341" fmla="*/ 9612 h 26091"/>
                <a:gd name="connsiteX342" fmla="*/ 210836 w 1179633"/>
                <a:gd name="connsiteY342" fmla="*/ 6866 h 26091"/>
                <a:gd name="connsiteX343" fmla="*/ 245681 w 1179633"/>
                <a:gd name="connsiteY343" fmla="*/ 9612 h 26091"/>
                <a:gd name="connsiteX344" fmla="*/ 249414 w 1179633"/>
                <a:gd name="connsiteY344" fmla="*/ 8239 h 26091"/>
                <a:gd name="connsiteX345" fmla="*/ 245681 w 1179633"/>
                <a:gd name="connsiteY345" fmla="*/ 5493 h 26091"/>
                <a:gd name="connsiteX346" fmla="*/ 254392 w 1179633"/>
                <a:gd name="connsiteY346" fmla="*/ 5493 h 26091"/>
                <a:gd name="connsiteX347" fmla="*/ 256881 w 1179633"/>
                <a:gd name="connsiteY347" fmla="*/ 6866 h 26091"/>
                <a:gd name="connsiteX348" fmla="*/ 260615 w 1179633"/>
                <a:gd name="connsiteY348" fmla="*/ 8239 h 26091"/>
                <a:gd name="connsiteX349" fmla="*/ 269326 w 1179633"/>
                <a:gd name="connsiteY349" fmla="*/ 5493 h 26091"/>
                <a:gd name="connsiteX350" fmla="*/ 271815 w 1179633"/>
                <a:gd name="connsiteY350" fmla="*/ 5493 h 26091"/>
                <a:gd name="connsiteX351" fmla="*/ 271815 w 1179633"/>
                <a:gd name="connsiteY351" fmla="*/ 8239 h 26091"/>
                <a:gd name="connsiteX352" fmla="*/ 279282 w 1179633"/>
                <a:gd name="connsiteY352" fmla="*/ 6866 h 26091"/>
                <a:gd name="connsiteX353" fmla="*/ 278037 w 1179633"/>
                <a:gd name="connsiteY353" fmla="*/ 8239 h 26091"/>
                <a:gd name="connsiteX354" fmla="*/ 284260 w 1179633"/>
                <a:gd name="connsiteY354" fmla="*/ 8239 h 26091"/>
                <a:gd name="connsiteX355" fmla="*/ 281771 w 1179633"/>
                <a:gd name="connsiteY355" fmla="*/ 5493 h 26091"/>
                <a:gd name="connsiteX356" fmla="*/ 340260 w 1179633"/>
                <a:gd name="connsiteY356" fmla="*/ 8239 h 26091"/>
                <a:gd name="connsiteX357" fmla="*/ 353950 w 1179633"/>
                <a:gd name="connsiteY357" fmla="*/ 10985 h 26091"/>
                <a:gd name="connsiteX358" fmla="*/ 352705 w 1179633"/>
                <a:gd name="connsiteY358" fmla="*/ 10985 h 26091"/>
                <a:gd name="connsiteX359" fmla="*/ 357683 w 1179633"/>
                <a:gd name="connsiteY359" fmla="*/ 12359 h 26091"/>
                <a:gd name="connsiteX360" fmla="*/ 355194 w 1179633"/>
                <a:gd name="connsiteY360" fmla="*/ 9612 h 26091"/>
                <a:gd name="connsiteX361" fmla="*/ 363905 w 1179633"/>
                <a:gd name="connsiteY361" fmla="*/ 8239 h 26091"/>
                <a:gd name="connsiteX362" fmla="*/ 396261 w 1179633"/>
                <a:gd name="connsiteY362" fmla="*/ 6866 h 26091"/>
                <a:gd name="connsiteX363" fmla="*/ 395017 w 1179633"/>
                <a:gd name="connsiteY363" fmla="*/ 6866 h 26091"/>
                <a:gd name="connsiteX364" fmla="*/ 422395 w 1179633"/>
                <a:gd name="connsiteY364" fmla="*/ 8239 h 26091"/>
                <a:gd name="connsiteX365" fmla="*/ 422395 w 1179633"/>
                <a:gd name="connsiteY365" fmla="*/ 9612 h 26091"/>
                <a:gd name="connsiteX366" fmla="*/ 443551 w 1179633"/>
                <a:gd name="connsiteY366" fmla="*/ 6866 h 26091"/>
                <a:gd name="connsiteX367" fmla="*/ 443551 w 1179633"/>
                <a:gd name="connsiteY367" fmla="*/ 9612 h 26091"/>
                <a:gd name="connsiteX368" fmla="*/ 457240 w 1179633"/>
                <a:gd name="connsiteY368" fmla="*/ 6866 h 26091"/>
                <a:gd name="connsiteX369" fmla="*/ 468441 w 1179633"/>
                <a:gd name="connsiteY369" fmla="*/ 6866 h 26091"/>
                <a:gd name="connsiteX370" fmla="*/ 492085 w 1179633"/>
                <a:gd name="connsiteY370" fmla="*/ 9612 h 26091"/>
                <a:gd name="connsiteX371" fmla="*/ 507019 w 1179633"/>
                <a:gd name="connsiteY371" fmla="*/ 6866 h 26091"/>
                <a:gd name="connsiteX372" fmla="*/ 525686 w 1179633"/>
                <a:gd name="connsiteY372" fmla="*/ 8239 h 26091"/>
                <a:gd name="connsiteX373" fmla="*/ 525686 w 1179633"/>
                <a:gd name="connsiteY373" fmla="*/ 5493 h 26091"/>
                <a:gd name="connsiteX374" fmla="*/ 545597 w 1179633"/>
                <a:gd name="connsiteY374" fmla="*/ 4119 h 26091"/>
                <a:gd name="connsiteX375" fmla="*/ 549331 w 1179633"/>
                <a:gd name="connsiteY375" fmla="*/ 6866 h 26091"/>
                <a:gd name="connsiteX376" fmla="*/ 552131 w 1179633"/>
                <a:gd name="connsiteY376" fmla="*/ 4978 h 26091"/>
                <a:gd name="connsiteX377" fmla="*/ 554941 w 1179633"/>
                <a:gd name="connsiteY377" fmla="*/ 4461 h 26091"/>
                <a:gd name="connsiteX378" fmla="*/ 561620 w 1179633"/>
                <a:gd name="connsiteY378" fmla="*/ 8067 h 26091"/>
                <a:gd name="connsiteX379" fmla="*/ 567998 w 1179633"/>
                <a:gd name="connsiteY379" fmla="*/ 10985 h 26091"/>
                <a:gd name="connsiteX380" fmla="*/ 565509 w 1179633"/>
                <a:gd name="connsiteY380" fmla="*/ 9612 h 26091"/>
                <a:gd name="connsiteX381" fmla="*/ 582931 w 1179633"/>
                <a:gd name="connsiteY381" fmla="*/ 9612 h 26091"/>
                <a:gd name="connsiteX382" fmla="*/ 581687 w 1179633"/>
                <a:gd name="connsiteY382" fmla="*/ 8239 h 26091"/>
                <a:gd name="connsiteX383" fmla="*/ 597865 w 1179633"/>
                <a:gd name="connsiteY383" fmla="*/ 9612 h 26091"/>
                <a:gd name="connsiteX384" fmla="*/ 606576 w 1179633"/>
                <a:gd name="connsiteY384" fmla="*/ 9612 h 26091"/>
                <a:gd name="connsiteX385" fmla="*/ 607821 w 1179633"/>
                <a:gd name="connsiteY385" fmla="*/ 9612 h 26091"/>
                <a:gd name="connsiteX386" fmla="*/ 619021 w 1179633"/>
                <a:gd name="connsiteY386" fmla="*/ 9612 h 26091"/>
                <a:gd name="connsiteX387" fmla="*/ 623999 w 1179633"/>
                <a:gd name="connsiteY387" fmla="*/ 9612 h 26091"/>
                <a:gd name="connsiteX388" fmla="*/ 641421 w 1179633"/>
                <a:gd name="connsiteY388" fmla="*/ 8239 h 26091"/>
                <a:gd name="connsiteX389" fmla="*/ 640177 w 1179633"/>
                <a:gd name="connsiteY389" fmla="*/ 9612 h 26091"/>
                <a:gd name="connsiteX390" fmla="*/ 648888 w 1179633"/>
                <a:gd name="connsiteY390" fmla="*/ 9612 h 26091"/>
                <a:gd name="connsiteX391" fmla="*/ 656853 w 1179633"/>
                <a:gd name="connsiteY391" fmla="*/ 4119 h 26091"/>
                <a:gd name="connsiteX392" fmla="*/ 658844 w 1179633"/>
                <a:gd name="connsiteY392" fmla="*/ 4119 h 26091"/>
                <a:gd name="connsiteX393" fmla="*/ 658844 w 1179633"/>
                <a:gd name="connsiteY393" fmla="*/ 6866 h 26091"/>
                <a:gd name="connsiteX394" fmla="*/ 675022 w 1179633"/>
                <a:gd name="connsiteY394" fmla="*/ 5493 h 26091"/>
                <a:gd name="connsiteX395" fmla="*/ 676266 w 1179633"/>
                <a:gd name="connsiteY395" fmla="*/ 6866 h 26091"/>
                <a:gd name="connsiteX396" fmla="*/ 683733 w 1179633"/>
                <a:gd name="connsiteY396" fmla="*/ 6866 h 26091"/>
                <a:gd name="connsiteX397" fmla="*/ 728534 w 1179633"/>
                <a:gd name="connsiteY397" fmla="*/ 9612 h 26091"/>
                <a:gd name="connsiteX398" fmla="*/ 737245 w 1179633"/>
                <a:gd name="connsiteY398" fmla="*/ 8239 h 26091"/>
                <a:gd name="connsiteX399" fmla="*/ 737245 w 1179633"/>
                <a:gd name="connsiteY399" fmla="*/ 9612 h 26091"/>
                <a:gd name="connsiteX400" fmla="*/ 750934 w 1179633"/>
                <a:gd name="connsiteY400" fmla="*/ 6866 h 26091"/>
                <a:gd name="connsiteX401" fmla="*/ 753423 w 1179633"/>
                <a:gd name="connsiteY401" fmla="*/ 9612 h 26091"/>
                <a:gd name="connsiteX402" fmla="*/ 758401 w 1179633"/>
                <a:gd name="connsiteY402" fmla="*/ 6866 h 26091"/>
                <a:gd name="connsiteX403" fmla="*/ 760890 w 1179633"/>
                <a:gd name="connsiteY403" fmla="*/ 9612 h 26091"/>
                <a:gd name="connsiteX404" fmla="*/ 768357 w 1179633"/>
                <a:gd name="connsiteY404" fmla="*/ 9612 h 26091"/>
                <a:gd name="connsiteX405" fmla="*/ 782046 w 1179633"/>
                <a:gd name="connsiteY405" fmla="*/ 5493 h 26091"/>
                <a:gd name="connsiteX406" fmla="*/ 790757 w 1179633"/>
                <a:gd name="connsiteY406" fmla="*/ 6866 h 26091"/>
                <a:gd name="connsiteX407" fmla="*/ 794491 w 1179633"/>
                <a:gd name="connsiteY407" fmla="*/ 6866 h 26091"/>
                <a:gd name="connsiteX408" fmla="*/ 794491 w 1179633"/>
                <a:gd name="connsiteY408" fmla="*/ 4119 h 26091"/>
                <a:gd name="connsiteX409" fmla="*/ 795735 w 1179633"/>
                <a:gd name="connsiteY409" fmla="*/ 4119 h 26091"/>
                <a:gd name="connsiteX410" fmla="*/ 796980 w 1179633"/>
                <a:gd name="connsiteY410" fmla="*/ 6866 h 26091"/>
                <a:gd name="connsiteX411" fmla="*/ 803202 w 1179633"/>
                <a:gd name="connsiteY411" fmla="*/ 5493 h 26091"/>
                <a:gd name="connsiteX412" fmla="*/ 800713 w 1179633"/>
                <a:gd name="connsiteY412" fmla="*/ 4119 h 26091"/>
                <a:gd name="connsiteX413" fmla="*/ 804446 w 1179633"/>
                <a:gd name="connsiteY413" fmla="*/ 5493 h 26091"/>
                <a:gd name="connsiteX414" fmla="*/ 809424 w 1179633"/>
                <a:gd name="connsiteY414" fmla="*/ 5493 h 26091"/>
                <a:gd name="connsiteX415" fmla="*/ 838047 w 1179633"/>
                <a:gd name="connsiteY415" fmla="*/ 5493 h 26091"/>
                <a:gd name="connsiteX416" fmla="*/ 834314 w 1179633"/>
                <a:gd name="connsiteY416" fmla="*/ 5493 h 26091"/>
                <a:gd name="connsiteX417" fmla="*/ 855470 w 1179633"/>
                <a:gd name="connsiteY417" fmla="*/ 6866 h 26091"/>
                <a:gd name="connsiteX418" fmla="*/ 855470 w 1179633"/>
                <a:gd name="connsiteY418" fmla="*/ 4119 h 26091"/>
                <a:gd name="connsiteX419" fmla="*/ 870403 w 1179633"/>
                <a:gd name="connsiteY419" fmla="*/ 4119 h 26091"/>
                <a:gd name="connsiteX420" fmla="*/ 870403 w 1179633"/>
                <a:gd name="connsiteY420" fmla="*/ 2746 h 26091"/>
                <a:gd name="connsiteX421" fmla="*/ 884404 w 1179633"/>
                <a:gd name="connsiteY421" fmla="*/ 1888 h 26091"/>
                <a:gd name="connsiteX422" fmla="*/ 790999 w 1179633"/>
                <a:gd name="connsiteY422" fmla="*/ 1830 h 26091"/>
                <a:gd name="connsiteX423" fmla="*/ 795578 w 1179633"/>
                <a:gd name="connsiteY423" fmla="*/ 3660 h 26091"/>
                <a:gd name="connsiteX424" fmla="*/ 791915 w 1179633"/>
                <a:gd name="connsiteY424" fmla="*/ 3660 h 26091"/>
                <a:gd name="connsiteX425" fmla="*/ 923229 w 1179633"/>
                <a:gd name="connsiteY425" fmla="*/ 1716 h 26091"/>
                <a:gd name="connsiteX426" fmla="*/ 926761 w 1179633"/>
                <a:gd name="connsiteY426" fmla="*/ 2745 h 26091"/>
                <a:gd name="connsiteX427" fmla="*/ 918913 w 1179633"/>
                <a:gd name="connsiteY427" fmla="*/ 2745 h 26091"/>
                <a:gd name="connsiteX428" fmla="*/ 917344 w 1179633"/>
                <a:gd name="connsiteY428" fmla="*/ 2745 h 26091"/>
                <a:gd name="connsiteX429" fmla="*/ 923229 w 1179633"/>
                <a:gd name="connsiteY429" fmla="*/ 1716 h 26091"/>
                <a:gd name="connsiteX430" fmla="*/ 1056779 w 1179633"/>
                <a:gd name="connsiteY430" fmla="*/ 1098 h 26091"/>
                <a:gd name="connsiteX431" fmla="*/ 1060581 w 1179633"/>
                <a:gd name="connsiteY431" fmla="*/ 2196 h 26091"/>
                <a:gd name="connsiteX432" fmla="*/ 1054244 w 1179633"/>
                <a:gd name="connsiteY432" fmla="*/ 4393 h 26091"/>
                <a:gd name="connsiteX433" fmla="*/ 1055511 w 1179633"/>
                <a:gd name="connsiteY433" fmla="*/ 2745 h 26091"/>
                <a:gd name="connsiteX434" fmla="*/ 1054665 w 1179633"/>
                <a:gd name="connsiteY434" fmla="*/ 2745 h 26091"/>
                <a:gd name="connsiteX435" fmla="*/ 1055695 w 1179633"/>
                <a:gd name="connsiteY435" fmla="*/ 1716 h 26091"/>
                <a:gd name="connsiteX436" fmla="*/ 1056179 w 1179633"/>
                <a:gd name="connsiteY436" fmla="*/ 1877 h 26091"/>
                <a:gd name="connsiteX437" fmla="*/ 1126080 w 1179633"/>
                <a:gd name="connsiteY437" fmla="*/ 0 h 26091"/>
                <a:gd name="connsiteX438" fmla="*/ 1128276 w 1179633"/>
                <a:gd name="connsiteY438" fmla="*/ 0 h 26091"/>
                <a:gd name="connsiteX439" fmla="*/ 1126080 w 1179633"/>
                <a:gd name="connsiteY439" fmla="*/ 0 h 26091"/>
                <a:gd name="connsiteX440" fmla="*/ 1123330 w 1179633"/>
                <a:gd name="connsiteY440" fmla="*/ 0 h 26091"/>
                <a:gd name="connsiteX441" fmla="*/ 1123635 w 1179633"/>
                <a:gd name="connsiteY441" fmla="*/ 457 h 26091"/>
                <a:gd name="connsiteX442" fmla="*/ 1125161 w 1179633"/>
                <a:gd name="connsiteY442" fmla="*/ 2745 h 26091"/>
                <a:gd name="connsiteX443" fmla="*/ 1122414 w 1179633"/>
                <a:gd name="connsiteY443" fmla="*/ 2745 h 26091"/>
                <a:gd name="connsiteX444" fmla="*/ 1123025 w 1179633"/>
                <a:gd name="connsiteY444" fmla="*/ 914 h 26091"/>
                <a:gd name="connsiteX445" fmla="*/ 1104108 w 1179633"/>
                <a:gd name="connsiteY445" fmla="*/ 0 h 26091"/>
                <a:gd name="connsiteX446" fmla="*/ 1108501 w 1179633"/>
                <a:gd name="connsiteY446" fmla="*/ 2745 h 26091"/>
                <a:gd name="connsiteX447" fmla="*/ 1106304 w 1179633"/>
                <a:gd name="connsiteY447" fmla="*/ 2745 h 26091"/>
                <a:gd name="connsiteX448" fmla="*/ 1098610 w 1179633"/>
                <a:gd name="connsiteY448" fmla="*/ 0 h 26091"/>
                <a:gd name="connsiteX449" fmla="*/ 1103006 w 1179633"/>
                <a:gd name="connsiteY449" fmla="*/ 0 h 26091"/>
                <a:gd name="connsiteX450" fmla="*/ 1098610 w 1179633"/>
                <a:gd name="connsiteY450" fmla="*/ 0 h 26091"/>
                <a:gd name="connsiteX451" fmla="*/ 1087624 w 1179633"/>
                <a:gd name="connsiteY451" fmla="*/ 0 h 26091"/>
                <a:gd name="connsiteX452" fmla="*/ 1091287 w 1179633"/>
                <a:gd name="connsiteY452" fmla="*/ 2745 h 26091"/>
                <a:gd name="connsiteX453" fmla="*/ 1089456 w 1179633"/>
                <a:gd name="connsiteY453" fmla="*/ 2745 h 26091"/>
                <a:gd name="connsiteX454" fmla="*/ 1086254 w 1179633"/>
                <a:gd name="connsiteY454" fmla="*/ 0 h 26091"/>
                <a:gd name="connsiteX455" fmla="*/ 1084882 w 1179633"/>
                <a:gd name="connsiteY455" fmla="*/ 3660 h 26091"/>
                <a:gd name="connsiteX456" fmla="*/ 1082136 w 1179633"/>
                <a:gd name="connsiteY456" fmla="*/ 3660 h 26091"/>
                <a:gd name="connsiteX457" fmla="*/ 1079386 w 1179633"/>
                <a:gd name="connsiteY457" fmla="*/ 0 h 26091"/>
                <a:gd name="connsiteX458" fmla="*/ 1080759 w 1179633"/>
                <a:gd name="connsiteY458" fmla="*/ 0 h 26091"/>
                <a:gd name="connsiteX459" fmla="*/ 1076638 w 1179633"/>
                <a:gd name="connsiteY459" fmla="*/ 2745 h 26091"/>
                <a:gd name="connsiteX460" fmla="*/ 1079386 w 1179633"/>
                <a:gd name="connsiteY460" fmla="*/ 0 h 26091"/>
                <a:gd name="connsiteX461" fmla="*/ 1065655 w 1179633"/>
                <a:gd name="connsiteY461" fmla="*/ 0 h 26091"/>
                <a:gd name="connsiteX462" fmla="*/ 1071758 w 1179633"/>
                <a:gd name="connsiteY462" fmla="*/ 0 h 26091"/>
                <a:gd name="connsiteX463" fmla="*/ 1071880 w 1179633"/>
                <a:gd name="connsiteY463" fmla="*/ 274 h 26091"/>
                <a:gd name="connsiteX464" fmla="*/ 1072979 w 1179633"/>
                <a:gd name="connsiteY464" fmla="*/ 0 h 26091"/>
                <a:gd name="connsiteX465" fmla="*/ 1074200 w 1179633"/>
                <a:gd name="connsiteY465" fmla="*/ 3660 h 26091"/>
                <a:gd name="connsiteX466" fmla="*/ 1065655 w 1179633"/>
                <a:gd name="connsiteY466" fmla="*/ 1830 h 26091"/>
                <a:gd name="connsiteX467" fmla="*/ 1068585 w 1179633"/>
                <a:gd name="connsiteY467" fmla="*/ 1098 h 26091"/>
                <a:gd name="connsiteX468" fmla="*/ 1058046 w 1179633"/>
                <a:gd name="connsiteY468" fmla="*/ 0 h 26091"/>
                <a:gd name="connsiteX469" fmla="*/ 1061849 w 1179633"/>
                <a:gd name="connsiteY469" fmla="*/ 0 h 26091"/>
                <a:gd name="connsiteX470" fmla="*/ 1056779 w 1179633"/>
                <a:gd name="connsiteY470" fmla="*/ 1098 h 26091"/>
                <a:gd name="connsiteX471" fmla="*/ 1049174 w 1179633"/>
                <a:gd name="connsiteY471" fmla="*/ 1098 h 26091"/>
                <a:gd name="connsiteX472" fmla="*/ 1046124 w 1179633"/>
                <a:gd name="connsiteY472" fmla="*/ 0 h 26091"/>
                <a:gd name="connsiteX473" fmla="*/ 1053448 w 1179633"/>
                <a:gd name="connsiteY473" fmla="*/ 3660 h 26091"/>
                <a:gd name="connsiteX474" fmla="*/ 1052228 w 1179633"/>
                <a:gd name="connsiteY474" fmla="*/ 3660 h 26091"/>
                <a:gd name="connsiteX475" fmla="*/ 1043683 w 1179633"/>
                <a:gd name="connsiteY475" fmla="*/ 1830 h 26091"/>
                <a:gd name="connsiteX476" fmla="*/ 1046124 w 1179633"/>
                <a:gd name="connsiteY476" fmla="*/ 0 h 26091"/>
                <a:gd name="connsiteX477" fmla="*/ 1042585 w 1179633"/>
                <a:gd name="connsiteY477" fmla="*/ 0 h 26091"/>
                <a:gd name="connsiteX478" fmla="*/ 1040388 w 1179633"/>
                <a:gd name="connsiteY478" fmla="*/ 2745 h 26091"/>
                <a:gd name="connsiteX479" fmla="*/ 1038192 w 1179633"/>
                <a:gd name="connsiteY479" fmla="*/ 2745 h 26091"/>
                <a:gd name="connsiteX480" fmla="*/ 1030866 w 1179633"/>
                <a:gd name="connsiteY480" fmla="*/ 0 h 26091"/>
                <a:gd name="connsiteX481" fmla="*/ 1030866 w 1179633"/>
                <a:gd name="connsiteY481" fmla="*/ 2745 h 26091"/>
                <a:gd name="connsiteX482" fmla="*/ 1027205 w 1179633"/>
                <a:gd name="connsiteY482" fmla="*/ 2745 h 26091"/>
                <a:gd name="connsiteX483" fmla="*/ 1014842 w 1179633"/>
                <a:gd name="connsiteY483" fmla="*/ 0 h 26091"/>
                <a:gd name="connsiteX484" fmla="*/ 1014842 w 1179633"/>
                <a:gd name="connsiteY484" fmla="*/ 2745 h 26091"/>
                <a:gd name="connsiteX485" fmla="*/ 1010721 w 1179633"/>
                <a:gd name="connsiteY485" fmla="*/ 2745 h 26091"/>
                <a:gd name="connsiteX486" fmla="*/ 928331 w 1179633"/>
                <a:gd name="connsiteY486" fmla="*/ 0 h 26091"/>
                <a:gd name="connsiteX487" fmla="*/ 937748 w 1179633"/>
                <a:gd name="connsiteY487" fmla="*/ 0 h 26091"/>
                <a:gd name="connsiteX488" fmla="*/ 928331 w 1179633"/>
                <a:gd name="connsiteY488" fmla="*/ 0 h 26091"/>
                <a:gd name="connsiteX489" fmla="*/ 5499 w 1179633"/>
                <a:gd name="connsiteY489" fmla="*/ 0 h 26091"/>
                <a:gd name="connsiteX490" fmla="*/ 9617 w 1179633"/>
                <a:gd name="connsiteY490" fmla="*/ 0 h 26091"/>
                <a:gd name="connsiteX491" fmla="*/ 8244 w 1179633"/>
                <a:gd name="connsiteY491" fmla="*/ 2745 h 2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1179633" h="26091">
                  <a:moveTo>
                    <a:pt x="451689" y="23688"/>
                  </a:moveTo>
                  <a:cubicBezTo>
                    <a:pt x="452491" y="24031"/>
                    <a:pt x="453636" y="24718"/>
                    <a:pt x="455009" y="24718"/>
                  </a:cubicBezTo>
                  <a:cubicBezTo>
                    <a:pt x="454093" y="24718"/>
                    <a:pt x="452262" y="24718"/>
                    <a:pt x="450430" y="24718"/>
                  </a:cubicBezTo>
                  <a:cubicBezTo>
                    <a:pt x="450430" y="23345"/>
                    <a:pt x="450888" y="23345"/>
                    <a:pt x="451689" y="23688"/>
                  </a:cubicBezTo>
                  <a:close/>
                  <a:moveTo>
                    <a:pt x="549305" y="21972"/>
                  </a:moveTo>
                  <a:cubicBezTo>
                    <a:pt x="552052" y="21972"/>
                    <a:pt x="553426" y="21972"/>
                    <a:pt x="553426" y="21972"/>
                  </a:cubicBezTo>
                  <a:lnTo>
                    <a:pt x="553426" y="24718"/>
                  </a:lnTo>
                  <a:close/>
                  <a:moveTo>
                    <a:pt x="711335" y="19084"/>
                  </a:moveTo>
                  <a:lnTo>
                    <a:pt x="712356" y="19225"/>
                  </a:lnTo>
                  <a:lnTo>
                    <a:pt x="709867" y="19225"/>
                  </a:lnTo>
                  <a:close/>
                  <a:moveTo>
                    <a:pt x="797106" y="16474"/>
                  </a:moveTo>
                  <a:cubicBezTo>
                    <a:pt x="794665" y="17573"/>
                    <a:pt x="800768" y="17573"/>
                    <a:pt x="799548" y="18672"/>
                  </a:cubicBezTo>
                  <a:cubicBezTo>
                    <a:pt x="793444" y="17573"/>
                    <a:pt x="798327" y="20870"/>
                    <a:pt x="793444" y="19771"/>
                  </a:cubicBezTo>
                  <a:cubicBezTo>
                    <a:pt x="791003" y="17573"/>
                    <a:pt x="793444" y="17573"/>
                    <a:pt x="797106" y="16474"/>
                  </a:cubicBezTo>
                  <a:close/>
                  <a:moveTo>
                    <a:pt x="941338" y="15105"/>
                  </a:moveTo>
                  <a:cubicBezTo>
                    <a:pt x="937604" y="16478"/>
                    <a:pt x="930138" y="17851"/>
                    <a:pt x="930138" y="19225"/>
                  </a:cubicBezTo>
                  <a:lnTo>
                    <a:pt x="931071" y="16135"/>
                  </a:lnTo>
                  <a:close/>
                  <a:moveTo>
                    <a:pt x="931382" y="15105"/>
                  </a:moveTo>
                  <a:lnTo>
                    <a:pt x="931071" y="16135"/>
                  </a:lnTo>
                  <a:lnTo>
                    <a:pt x="929810" y="16261"/>
                  </a:lnTo>
                  <a:close/>
                  <a:moveTo>
                    <a:pt x="1005233" y="10986"/>
                  </a:moveTo>
                  <a:lnTo>
                    <a:pt x="1009626" y="13731"/>
                  </a:lnTo>
                  <a:lnTo>
                    <a:pt x="1008528" y="13731"/>
                  </a:lnTo>
                  <a:close/>
                  <a:moveTo>
                    <a:pt x="1042418" y="10796"/>
                  </a:moveTo>
                  <a:lnTo>
                    <a:pt x="1042712" y="10984"/>
                  </a:lnTo>
                  <a:lnTo>
                    <a:pt x="1042445" y="10936"/>
                  </a:lnTo>
                  <a:close/>
                  <a:moveTo>
                    <a:pt x="1002317" y="9612"/>
                  </a:moveTo>
                  <a:lnTo>
                    <a:pt x="1008327" y="10517"/>
                  </a:lnTo>
                  <a:lnTo>
                    <a:pt x="1008539" y="10985"/>
                  </a:lnTo>
                  <a:cubicBezTo>
                    <a:pt x="1008539" y="9612"/>
                    <a:pt x="1004806" y="9612"/>
                    <a:pt x="1002317" y="9612"/>
                  </a:cubicBezTo>
                  <a:close/>
                  <a:moveTo>
                    <a:pt x="1034957" y="9611"/>
                  </a:moveTo>
                  <a:lnTo>
                    <a:pt x="1042445" y="10936"/>
                  </a:lnTo>
                  <a:lnTo>
                    <a:pt x="1042712" y="12357"/>
                  </a:lnTo>
                  <a:cubicBezTo>
                    <a:pt x="1038834" y="12357"/>
                    <a:pt x="1033664" y="12357"/>
                    <a:pt x="1032372" y="15104"/>
                  </a:cubicBezTo>
                  <a:cubicBezTo>
                    <a:pt x="1031079" y="13730"/>
                    <a:pt x="1033664" y="13730"/>
                    <a:pt x="1033664" y="12357"/>
                  </a:cubicBezTo>
                  <a:lnTo>
                    <a:pt x="1028494" y="13730"/>
                  </a:lnTo>
                  <a:cubicBezTo>
                    <a:pt x="1027202" y="10984"/>
                    <a:pt x="1036249" y="10984"/>
                    <a:pt x="1034957" y="9611"/>
                  </a:cubicBezTo>
                  <a:close/>
                  <a:moveTo>
                    <a:pt x="1102731" y="8235"/>
                  </a:moveTo>
                  <a:lnTo>
                    <a:pt x="1104104" y="8235"/>
                  </a:lnTo>
                  <a:cubicBezTo>
                    <a:pt x="1108223" y="8235"/>
                    <a:pt x="1104104" y="9609"/>
                    <a:pt x="1102731" y="9609"/>
                  </a:cubicBezTo>
                  <a:cubicBezTo>
                    <a:pt x="1102731" y="9609"/>
                    <a:pt x="1104104" y="8235"/>
                    <a:pt x="1102731" y="8235"/>
                  </a:cubicBezTo>
                  <a:close/>
                  <a:moveTo>
                    <a:pt x="1075858" y="7843"/>
                  </a:moveTo>
                  <a:lnTo>
                    <a:pt x="1076643" y="8235"/>
                  </a:lnTo>
                  <a:lnTo>
                    <a:pt x="1075270" y="8235"/>
                  </a:lnTo>
                  <a:close/>
                  <a:moveTo>
                    <a:pt x="1150111" y="7205"/>
                  </a:moveTo>
                  <a:cubicBezTo>
                    <a:pt x="1151027" y="7548"/>
                    <a:pt x="1152171" y="8235"/>
                    <a:pt x="1152628" y="8235"/>
                  </a:cubicBezTo>
                  <a:lnTo>
                    <a:pt x="1150798" y="8235"/>
                  </a:lnTo>
                  <a:lnTo>
                    <a:pt x="1148967" y="8235"/>
                  </a:lnTo>
                  <a:cubicBezTo>
                    <a:pt x="1148509" y="6862"/>
                    <a:pt x="1149196" y="6862"/>
                    <a:pt x="1150111" y="7205"/>
                  </a:cubicBezTo>
                  <a:close/>
                  <a:moveTo>
                    <a:pt x="1041419" y="5491"/>
                  </a:moveTo>
                  <a:lnTo>
                    <a:pt x="1042418" y="10796"/>
                  </a:lnTo>
                  <a:lnTo>
                    <a:pt x="1036249" y="6864"/>
                  </a:lnTo>
                  <a:cubicBezTo>
                    <a:pt x="1041419" y="6864"/>
                    <a:pt x="1041419" y="5491"/>
                    <a:pt x="1041419" y="5491"/>
                  </a:cubicBezTo>
                  <a:close/>
                  <a:moveTo>
                    <a:pt x="1179633" y="5488"/>
                  </a:moveTo>
                  <a:lnTo>
                    <a:pt x="1179633" y="7319"/>
                  </a:lnTo>
                  <a:lnTo>
                    <a:pt x="1175512" y="9151"/>
                  </a:lnTo>
                  <a:close/>
                  <a:moveTo>
                    <a:pt x="1168648" y="5488"/>
                  </a:moveTo>
                  <a:lnTo>
                    <a:pt x="1165901" y="8235"/>
                  </a:lnTo>
                  <a:cubicBezTo>
                    <a:pt x="1159035" y="6862"/>
                    <a:pt x="1152169" y="9609"/>
                    <a:pt x="1148049" y="6862"/>
                  </a:cubicBezTo>
                  <a:cubicBezTo>
                    <a:pt x="1153542" y="8235"/>
                    <a:pt x="1161782" y="5488"/>
                    <a:pt x="1168648" y="5488"/>
                  </a:cubicBezTo>
                  <a:close/>
                  <a:moveTo>
                    <a:pt x="1130198" y="5488"/>
                  </a:moveTo>
                  <a:lnTo>
                    <a:pt x="1121958" y="8235"/>
                  </a:lnTo>
                  <a:lnTo>
                    <a:pt x="1120585" y="8235"/>
                  </a:lnTo>
                  <a:close/>
                  <a:moveTo>
                    <a:pt x="1094492" y="5488"/>
                  </a:moveTo>
                  <a:lnTo>
                    <a:pt x="1096553" y="6175"/>
                  </a:lnTo>
                  <a:lnTo>
                    <a:pt x="1097698" y="5488"/>
                  </a:lnTo>
                  <a:lnTo>
                    <a:pt x="1097378" y="6450"/>
                  </a:lnTo>
                  <a:lnTo>
                    <a:pt x="1102731" y="8235"/>
                  </a:lnTo>
                  <a:cubicBezTo>
                    <a:pt x="1099984" y="8235"/>
                    <a:pt x="1099984" y="8235"/>
                    <a:pt x="1099984" y="9609"/>
                  </a:cubicBezTo>
                  <a:lnTo>
                    <a:pt x="1097057" y="7412"/>
                  </a:lnTo>
                  <a:lnTo>
                    <a:pt x="1096783" y="8235"/>
                  </a:lnTo>
                  <a:lnTo>
                    <a:pt x="1093122" y="8235"/>
                  </a:lnTo>
                  <a:lnTo>
                    <a:pt x="1095917" y="6557"/>
                  </a:lnTo>
                  <a:close/>
                  <a:moveTo>
                    <a:pt x="1071150" y="5488"/>
                  </a:moveTo>
                  <a:cubicBezTo>
                    <a:pt x="1073346" y="5488"/>
                    <a:pt x="1074445" y="5488"/>
                    <a:pt x="1075543" y="5488"/>
                  </a:cubicBezTo>
                  <a:lnTo>
                    <a:pt x="1079390" y="5488"/>
                  </a:lnTo>
                  <a:lnTo>
                    <a:pt x="1075858" y="7843"/>
                  </a:lnTo>
                  <a:close/>
                  <a:moveTo>
                    <a:pt x="2748" y="5488"/>
                  </a:moveTo>
                  <a:lnTo>
                    <a:pt x="4121" y="8235"/>
                  </a:lnTo>
                  <a:cubicBezTo>
                    <a:pt x="2748" y="8235"/>
                    <a:pt x="0" y="8235"/>
                    <a:pt x="0" y="8235"/>
                  </a:cubicBezTo>
                  <a:close/>
                  <a:moveTo>
                    <a:pt x="554309" y="4119"/>
                  </a:moveTo>
                  <a:cubicBezTo>
                    <a:pt x="553064" y="4119"/>
                    <a:pt x="555553" y="4119"/>
                    <a:pt x="556798" y="4119"/>
                  </a:cubicBezTo>
                  <a:lnTo>
                    <a:pt x="554941" y="4461"/>
                  </a:lnTo>
                  <a:close/>
                  <a:moveTo>
                    <a:pt x="658844" y="2746"/>
                  </a:moveTo>
                  <a:lnTo>
                    <a:pt x="656853" y="4119"/>
                  </a:lnTo>
                  <a:lnTo>
                    <a:pt x="656355" y="4119"/>
                  </a:lnTo>
                  <a:cubicBezTo>
                    <a:pt x="656355" y="4119"/>
                    <a:pt x="657599" y="4119"/>
                    <a:pt x="658844" y="2746"/>
                  </a:cubicBezTo>
                  <a:close/>
                  <a:moveTo>
                    <a:pt x="884404" y="1888"/>
                  </a:moveTo>
                  <a:cubicBezTo>
                    <a:pt x="889693" y="1716"/>
                    <a:pt x="894670" y="2060"/>
                    <a:pt x="896537" y="4119"/>
                  </a:cubicBezTo>
                  <a:cubicBezTo>
                    <a:pt x="897782" y="2746"/>
                    <a:pt x="906493" y="4119"/>
                    <a:pt x="910226" y="4119"/>
                  </a:cubicBezTo>
                  <a:cubicBezTo>
                    <a:pt x="915204" y="5493"/>
                    <a:pt x="918937" y="4119"/>
                    <a:pt x="921426" y="4119"/>
                  </a:cubicBezTo>
                  <a:cubicBezTo>
                    <a:pt x="932627" y="6866"/>
                    <a:pt x="941338" y="4119"/>
                    <a:pt x="951294" y="4119"/>
                  </a:cubicBezTo>
                  <a:lnTo>
                    <a:pt x="951294" y="5493"/>
                  </a:lnTo>
                  <a:lnTo>
                    <a:pt x="960005" y="4119"/>
                  </a:lnTo>
                  <a:cubicBezTo>
                    <a:pt x="957516" y="5493"/>
                    <a:pt x="962494" y="2746"/>
                    <a:pt x="964983" y="4119"/>
                  </a:cubicBezTo>
                  <a:cubicBezTo>
                    <a:pt x="967472" y="2746"/>
                    <a:pt x="972450" y="2746"/>
                    <a:pt x="976183" y="4119"/>
                  </a:cubicBezTo>
                  <a:lnTo>
                    <a:pt x="982405" y="4119"/>
                  </a:lnTo>
                  <a:cubicBezTo>
                    <a:pt x="974938" y="5493"/>
                    <a:pt x="982405" y="6866"/>
                    <a:pt x="982405" y="8239"/>
                  </a:cubicBezTo>
                  <a:lnTo>
                    <a:pt x="986139" y="6866"/>
                  </a:lnTo>
                  <a:cubicBezTo>
                    <a:pt x="988628" y="6866"/>
                    <a:pt x="983650" y="8239"/>
                    <a:pt x="986139" y="8239"/>
                  </a:cubicBezTo>
                  <a:cubicBezTo>
                    <a:pt x="988628" y="6866"/>
                    <a:pt x="996094" y="6866"/>
                    <a:pt x="998583" y="5493"/>
                  </a:cubicBezTo>
                  <a:cubicBezTo>
                    <a:pt x="998583" y="5493"/>
                    <a:pt x="997339" y="4119"/>
                    <a:pt x="996094" y="4119"/>
                  </a:cubicBezTo>
                  <a:lnTo>
                    <a:pt x="997339" y="4119"/>
                  </a:lnTo>
                  <a:cubicBezTo>
                    <a:pt x="1002317" y="4119"/>
                    <a:pt x="999828" y="4119"/>
                    <a:pt x="999828" y="2746"/>
                  </a:cubicBezTo>
                  <a:cubicBezTo>
                    <a:pt x="1006050" y="5493"/>
                    <a:pt x="1008539" y="4119"/>
                    <a:pt x="1012272" y="6866"/>
                  </a:cubicBezTo>
                  <a:cubicBezTo>
                    <a:pt x="1007295" y="2746"/>
                    <a:pt x="1024717" y="6866"/>
                    <a:pt x="1020984" y="4119"/>
                  </a:cubicBezTo>
                  <a:cubicBezTo>
                    <a:pt x="1025962" y="6866"/>
                    <a:pt x="1023473" y="4119"/>
                    <a:pt x="1025962" y="5493"/>
                  </a:cubicBezTo>
                  <a:lnTo>
                    <a:pt x="1019880" y="6611"/>
                  </a:lnTo>
                  <a:lnTo>
                    <a:pt x="1019880" y="7653"/>
                  </a:lnTo>
                  <a:lnTo>
                    <a:pt x="1020795" y="9151"/>
                  </a:lnTo>
                  <a:cubicBezTo>
                    <a:pt x="1018964" y="9151"/>
                    <a:pt x="1016219" y="9151"/>
                    <a:pt x="1016219" y="9151"/>
                  </a:cubicBezTo>
                  <a:lnTo>
                    <a:pt x="1017693" y="8235"/>
                  </a:lnTo>
                  <a:lnTo>
                    <a:pt x="1016219" y="8235"/>
                  </a:lnTo>
                  <a:lnTo>
                    <a:pt x="1017897" y="6976"/>
                  </a:lnTo>
                  <a:lnTo>
                    <a:pt x="1011028" y="8239"/>
                  </a:lnTo>
                  <a:lnTo>
                    <a:pt x="1016006" y="9612"/>
                  </a:lnTo>
                  <a:cubicBezTo>
                    <a:pt x="1014139" y="10986"/>
                    <a:pt x="1011650" y="10986"/>
                    <a:pt x="1009161" y="10642"/>
                  </a:cubicBezTo>
                  <a:lnTo>
                    <a:pt x="1008327" y="10517"/>
                  </a:lnTo>
                  <a:lnTo>
                    <a:pt x="1007295" y="8239"/>
                  </a:lnTo>
                  <a:cubicBezTo>
                    <a:pt x="1001072" y="6866"/>
                    <a:pt x="996094" y="9612"/>
                    <a:pt x="992361" y="10985"/>
                  </a:cubicBezTo>
                  <a:cubicBezTo>
                    <a:pt x="996094" y="10985"/>
                    <a:pt x="986139" y="10985"/>
                    <a:pt x="989872" y="12359"/>
                  </a:cubicBezTo>
                  <a:lnTo>
                    <a:pt x="993605" y="12359"/>
                  </a:lnTo>
                  <a:cubicBezTo>
                    <a:pt x="994850" y="12359"/>
                    <a:pt x="991116" y="13732"/>
                    <a:pt x="989872" y="15105"/>
                  </a:cubicBezTo>
                  <a:cubicBezTo>
                    <a:pt x="984272" y="13732"/>
                    <a:pt x="976805" y="13732"/>
                    <a:pt x="970272" y="13732"/>
                  </a:cubicBezTo>
                  <a:lnTo>
                    <a:pt x="959735" y="12698"/>
                  </a:lnTo>
                  <a:lnTo>
                    <a:pt x="959912" y="12816"/>
                  </a:lnTo>
                  <a:lnTo>
                    <a:pt x="955791" y="14646"/>
                  </a:lnTo>
                  <a:lnTo>
                    <a:pt x="956636" y="12395"/>
                  </a:lnTo>
                  <a:lnTo>
                    <a:pt x="956271" y="12359"/>
                  </a:lnTo>
                  <a:lnTo>
                    <a:pt x="956650" y="12359"/>
                  </a:lnTo>
                  <a:lnTo>
                    <a:pt x="957165" y="10986"/>
                  </a:lnTo>
                  <a:lnTo>
                    <a:pt x="959225" y="12359"/>
                  </a:lnTo>
                  <a:lnTo>
                    <a:pt x="964983" y="12359"/>
                  </a:lnTo>
                  <a:lnTo>
                    <a:pt x="958760" y="10985"/>
                  </a:lnTo>
                  <a:cubicBezTo>
                    <a:pt x="963738" y="10985"/>
                    <a:pt x="966227" y="12359"/>
                    <a:pt x="972450" y="12359"/>
                  </a:cubicBezTo>
                  <a:cubicBezTo>
                    <a:pt x="971205" y="10985"/>
                    <a:pt x="974938" y="9612"/>
                    <a:pt x="971205" y="6866"/>
                  </a:cubicBezTo>
                  <a:cubicBezTo>
                    <a:pt x="960005" y="5493"/>
                    <a:pt x="961249" y="10985"/>
                    <a:pt x="948805" y="10985"/>
                  </a:cubicBezTo>
                  <a:cubicBezTo>
                    <a:pt x="947560" y="10985"/>
                    <a:pt x="951294" y="8239"/>
                    <a:pt x="943827" y="9612"/>
                  </a:cubicBezTo>
                  <a:cubicBezTo>
                    <a:pt x="935116" y="10985"/>
                    <a:pt x="927649" y="12359"/>
                    <a:pt x="927649" y="16478"/>
                  </a:cubicBezTo>
                  <a:lnTo>
                    <a:pt x="929810" y="16261"/>
                  </a:lnTo>
                  <a:lnTo>
                    <a:pt x="927649" y="17851"/>
                  </a:lnTo>
                  <a:cubicBezTo>
                    <a:pt x="928893" y="16478"/>
                    <a:pt x="925160" y="15105"/>
                    <a:pt x="923915" y="15105"/>
                  </a:cubicBezTo>
                  <a:cubicBezTo>
                    <a:pt x="915204" y="15105"/>
                    <a:pt x="910226" y="13732"/>
                    <a:pt x="900270" y="13732"/>
                  </a:cubicBezTo>
                  <a:cubicBezTo>
                    <a:pt x="900270" y="12359"/>
                    <a:pt x="899026" y="12359"/>
                    <a:pt x="900270" y="12359"/>
                  </a:cubicBezTo>
                  <a:cubicBezTo>
                    <a:pt x="895293" y="12359"/>
                    <a:pt x="887826" y="16478"/>
                    <a:pt x="890315" y="17851"/>
                  </a:cubicBezTo>
                  <a:cubicBezTo>
                    <a:pt x="885337" y="17851"/>
                    <a:pt x="885337" y="16478"/>
                    <a:pt x="880359" y="17851"/>
                  </a:cubicBezTo>
                  <a:cubicBezTo>
                    <a:pt x="886581" y="19225"/>
                    <a:pt x="879114" y="17851"/>
                    <a:pt x="877870" y="19225"/>
                  </a:cubicBezTo>
                  <a:lnTo>
                    <a:pt x="876292" y="18644"/>
                  </a:lnTo>
                  <a:lnTo>
                    <a:pt x="874137" y="17851"/>
                  </a:lnTo>
                  <a:cubicBezTo>
                    <a:pt x="872892" y="17851"/>
                    <a:pt x="871648" y="19225"/>
                    <a:pt x="871648" y="19225"/>
                  </a:cubicBezTo>
                  <a:cubicBezTo>
                    <a:pt x="869159" y="17851"/>
                    <a:pt x="876626" y="15105"/>
                    <a:pt x="872892" y="12359"/>
                  </a:cubicBezTo>
                  <a:cubicBezTo>
                    <a:pt x="871648" y="10985"/>
                    <a:pt x="861692" y="9612"/>
                    <a:pt x="860448" y="9612"/>
                  </a:cubicBezTo>
                  <a:cubicBezTo>
                    <a:pt x="857959" y="10985"/>
                    <a:pt x="859203" y="19225"/>
                    <a:pt x="862936" y="21971"/>
                  </a:cubicBezTo>
                  <a:cubicBezTo>
                    <a:pt x="861692" y="23345"/>
                    <a:pt x="857959" y="19225"/>
                    <a:pt x="855470" y="19225"/>
                  </a:cubicBezTo>
                  <a:cubicBezTo>
                    <a:pt x="849247" y="17851"/>
                    <a:pt x="846758" y="21971"/>
                    <a:pt x="841780" y="20598"/>
                  </a:cubicBezTo>
                  <a:lnTo>
                    <a:pt x="845514" y="19225"/>
                  </a:lnTo>
                  <a:cubicBezTo>
                    <a:pt x="845514" y="19225"/>
                    <a:pt x="836803" y="19225"/>
                    <a:pt x="836803" y="20598"/>
                  </a:cubicBezTo>
                  <a:cubicBezTo>
                    <a:pt x="835558" y="19225"/>
                    <a:pt x="840536" y="16478"/>
                    <a:pt x="838047" y="15105"/>
                  </a:cubicBezTo>
                  <a:cubicBezTo>
                    <a:pt x="829336" y="15105"/>
                    <a:pt x="820625" y="19225"/>
                    <a:pt x="821869" y="21971"/>
                  </a:cubicBezTo>
                  <a:lnTo>
                    <a:pt x="835558" y="19225"/>
                  </a:lnTo>
                  <a:cubicBezTo>
                    <a:pt x="835558" y="21971"/>
                    <a:pt x="825602" y="21971"/>
                    <a:pt x="825602" y="24718"/>
                  </a:cubicBezTo>
                  <a:lnTo>
                    <a:pt x="813158" y="23345"/>
                  </a:lnTo>
                  <a:cubicBezTo>
                    <a:pt x="814402" y="23345"/>
                    <a:pt x="820625" y="21971"/>
                    <a:pt x="818136" y="21971"/>
                  </a:cubicBezTo>
                  <a:cubicBezTo>
                    <a:pt x="813158" y="21971"/>
                    <a:pt x="815647" y="20598"/>
                    <a:pt x="811913" y="19225"/>
                  </a:cubicBezTo>
                  <a:cubicBezTo>
                    <a:pt x="818136" y="17851"/>
                    <a:pt x="829336" y="10985"/>
                    <a:pt x="833069" y="8239"/>
                  </a:cubicBezTo>
                  <a:lnTo>
                    <a:pt x="826847" y="9612"/>
                  </a:lnTo>
                  <a:lnTo>
                    <a:pt x="824358" y="8239"/>
                  </a:lnTo>
                  <a:cubicBezTo>
                    <a:pt x="815647" y="9612"/>
                    <a:pt x="808180" y="17851"/>
                    <a:pt x="806935" y="19225"/>
                  </a:cubicBezTo>
                  <a:cubicBezTo>
                    <a:pt x="801958" y="19225"/>
                    <a:pt x="803202" y="15105"/>
                    <a:pt x="804446" y="13732"/>
                  </a:cubicBezTo>
                  <a:cubicBezTo>
                    <a:pt x="795735" y="13732"/>
                    <a:pt x="795735" y="19225"/>
                    <a:pt x="785780" y="19225"/>
                  </a:cubicBezTo>
                  <a:lnTo>
                    <a:pt x="789513" y="20598"/>
                  </a:lnTo>
                  <a:cubicBezTo>
                    <a:pt x="787024" y="20598"/>
                    <a:pt x="778313" y="19225"/>
                    <a:pt x="779557" y="20598"/>
                  </a:cubicBezTo>
                  <a:cubicBezTo>
                    <a:pt x="778313" y="19225"/>
                    <a:pt x="777068" y="17851"/>
                    <a:pt x="778313" y="16478"/>
                  </a:cubicBezTo>
                  <a:lnTo>
                    <a:pt x="769601" y="19225"/>
                  </a:lnTo>
                  <a:cubicBezTo>
                    <a:pt x="770846" y="19225"/>
                    <a:pt x="770846" y="16478"/>
                    <a:pt x="770846" y="15105"/>
                  </a:cubicBezTo>
                  <a:cubicBezTo>
                    <a:pt x="767112" y="15105"/>
                    <a:pt x="764624" y="19225"/>
                    <a:pt x="767112" y="20598"/>
                  </a:cubicBezTo>
                  <a:cubicBezTo>
                    <a:pt x="760890" y="17851"/>
                    <a:pt x="762135" y="19225"/>
                    <a:pt x="757157" y="16478"/>
                  </a:cubicBezTo>
                  <a:cubicBezTo>
                    <a:pt x="754668" y="16478"/>
                    <a:pt x="757157" y="19225"/>
                    <a:pt x="758401" y="20598"/>
                  </a:cubicBezTo>
                  <a:cubicBezTo>
                    <a:pt x="753423" y="21971"/>
                    <a:pt x="750934" y="20598"/>
                    <a:pt x="749690" y="20598"/>
                  </a:cubicBezTo>
                  <a:cubicBezTo>
                    <a:pt x="757157" y="19225"/>
                    <a:pt x="750934" y="12359"/>
                    <a:pt x="753423" y="10985"/>
                  </a:cubicBezTo>
                  <a:lnTo>
                    <a:pt x="749728" y="13181"/>
                  </a:lnTo>
                  <a:lnTo>
                    <a:pt x="750984" y="14646"/>
                  </a:lnTo>
                  <a:lnTo>
                    <a:pt x="746533" y="15079"/>
                  </a:lnTo>
                  <a:lnTo>
                    <a:pt x="737245" y="20598"/>
                  </a:lnTo>
                  <a:cubicBezTo>
                    <a:pt x="737245" y="19225"/>
                    <a:pt x="738490" y="16478"/>
                    <a:pt x="738490" y="16478"/>
                  </a:cubicBezTo>
                  <a:lnTo>
                    <a:pt x="711335" y="19084"/>
                  </a:lnTo>
                  <a:lnTo>
                    <a:pt x="703972" y="18068"/>
                  </a:lnTo>
                  <a:lnTo>
                    <a:pt x="706134" y="17851"/>
                  </a:lnTo>
                  <a:cubicBezTo>
                    <a:pt x="704889" y="17851"/>
                    <a:pt x="703645" y="17851"/>
                    <a:pt x="702400" y="17851"/>
                  </a:cubicBezTo>
                  <a:lnTo>
                    <a:pt x="703972" y="18068"/>
                  </a:lnTo>
                  <a:lnTo>
                    <a:pt x="699289" y="18538"/>
                  </a:lnTo>
                  <a:cubicBezTo>
                    <a:pt x="697422" y="19568"/>
                    <a:pt x="695555" y="20598"/>
                    <a:pt x="692444" y="19225"/>
                  </a:cubicBezTo>
                  <a:cubicBezTo>
                    <a:pt x="697422" y="19225"/>
                    <a:pt x="698667" y="19225"/>
                    <a:pt x="698667" y="17851"/>
                  </a:cubicBezTo>
                  <a:cubicBezTo>
                    <a:pt x="693689" y="19225"/>
                    <a:pt x="682489" y="17851"/>
                    <a:pt x="684978" y="20598"/>
                  </a:cubicBezTo>
                  <a:cubicBezTo>
                    <a:pt x="682489" y="19225"/>
                    <a:pt x="680000" y="20598"/>
                    <a:pt x="680000" y="19225"/>
                  </a:cubicBezTo>
                  <a:lnTo>
                    <a:pt x="670044" y="20598"/>
                  </a:lnTo>
                  <a:cubicBezTo>
                    <a:pt x="670044" y="20598"/>
                    <a:pt x="671289" y="19225"/>
                    <a:pt x="667555" y="19225"/>
                  </a:cubicBezTo>
                  <a:cubicBezTo>
                    <a:pt x="673778" y="19225"/>
                    <a:pt x="680000" y="16478"/>
                    <a:pt x="682489" y="19225"/>
                  </a:cubicBezTo>
                  <a:cubicBezTo>
                    <a:pt x="682489" y="16478"/>
                    <a:pt x="680000" y="15105"/>
                    <a:pt x="683733" y="13732"/>
                  </a:cubicBezTo>
                  <a:cubicBezTo>
                    <a:pt x="671289" y="15105"/>
                    <a:pt x="665066" y="17851"/>
                    <a:pt x="657599" y="20598"/>
                  </a:cubicBezTo>
                  <a:lnTo>
                    <a:pt x="647644" y="19225"/>
                  </a:lnTo>
                  <a:lnTo>
                    <a:pt x="647644" y="20598"/>
                  </a:lnTo>
                  <a:lnTo>
                    <a:pt x="645155" y="17851"/>
                  </a:lnTo>
                  <a:cubicBezTo>
                    <a:pt x="643910" y="17851"/>
                    <a:pt x="642666" y="19225"/>
                    <a:pt x="642666" y="19225"/>
                  </a:cubicBezTo>
                  <a:cubicBezTo>
                    <a:pt x="642666" y="17851"/>
                    <a:pt x="642666" y="17851"/>
                    <a:pt x="643910" y="17851"/>
                  </a:cubicBezTo>
                  <a:cubicBezTo>
                    <a:pt x="641421" y="17851"/>
                    <a:pt x="641421" y="17851"/>
                    <a:pt x="641421" y="17851"/>
                  </a:cubicBezTo>
                  <a:cubicBezTo>
                    <a:pt x="640177" y="17851"/>
                    <a:pt x="641421" y="15105"/>
                    <a:pt x="643910" y="13732"/>
                  </a:cubicBezTo>
                  <a:cubicBezTo>
                    <a:pt x="645155" y="15105"/>
                    <a:pt x="645155" y="15105"/>
                    <a:pt x="647644" y="15105"/>
                  </a:cubicBezTo>
                  <a:cubicBezTo>
                    <a:pt x="648888" y="13732"/>
                    <a:pt x="650133" y="12359"/>
                    <a:pt x="647644" y="12359"/>
                  </a:cubicBezTo>
                  <a:lnTo>
                    <a:pt x="646399" y="12359"/>
                  </a:lnTo>
                  <a:cubicBezTo>
                    <a:pt x="647644" y="10985"/>
                    <a:pt x="647644" y="10985"/>
                    <a:pt x="647644" y="10985"/>
                  </a:cubicBezTo>
                  <a:lnTo>
                    <a:pt x="640177" y="12359"/>
                  </a:lnTo>
                  <a:cubicBezTo>
                    <a:pt x="640177" y="12359"/>
                    <a:pt x="641421" y="12359"/>
                    <a:pt x="643910" y="13732"/>
                  </a:cubicBezTo>
                  <a:lnTo>
                    <a:pt x="639942" y="17235"/>
                  </a:lnTo>
                  <a:lnTo>
                    <a:pt x="637688" y="19225"/>
                  </a:lnTo>
                  <a:lnTo>
                    <a:pt x="631466" y="17851"/>
                  </a:lnTo>
                  <a:cubicBezTo>
                    <a:pt x="623999" y="19225"/>
                    <a:pt x="625243" y="19225"/>
                    <a:pt x="615288" y="21971"/>
                  </a:cubicBezTo>
                  <a:cubicBezTo>
                    <a:pt x="615288" y="20598"/>
                    <a:pt x="617776" y="19225"/>
                    <a:pt x="616532" y="19225"/>
                  </a:cubicBezTo>
                  <a:cubicBezTo>
                    <a:pt x="610310" y="21971"/>
                    <a:pt x="600354" y="15105"/>
                    <a:pt x="600354" y="17851"/>
                  </a:cubicBezTo>
                  <a:cubicBezTo>
                    <a:pt x="594132" y="19225"/>
                    <a:pt x="597865" y="20598"/>
                    <a:pt x="594132" y="21971"/>
                  </a:cubicBezTo>
                  <a:cubicBezTo>
                    <a:pt x="594132" y="20598"/>
                    <a:pt x="594132" y="20598"/>
                    <a:pt x="594132" y="20598"/>
                  </a:cubicBezTo>
                  <a:lnTo>
                    <a:pt x="590398" y="21971"/>
                  </a:lnTo>
                  <a:cubicBezTo>
                    <a:pt x="589154" y="21971"/>
                    <a:pt x="594132" y="20598"/>
                    <a:pt x="589154" y="19225"/>
                  </a:cubicBezTo>
                  <a:cubicBezTo>
                    <a:pt x="581687" y="21971"/>
                    <a:pt x="577954" y="21971"/>
                    <a:pt x="571731" y="21971"/>
                  </a:cubicBezTo>
                  <a:cubicBezTo>
                    <a:pt x="561776" y="21971"/>
                    <a:pt x="575465" y="24718"/>
                    <a:pt x="566753" y="24718"/>
                  </a:cubicBezTo>
                  <a:cubicBezTo>
                    <a:pt x="566753" y="23345"/>
                    <a:pt x="565509" y="21971"/>
                    <a:pt x="560531" y="21971"/>
                  </a:cubicBezTo>
                  <a:cubicBezTo>
                    <a:pt x="558042" y="21971"/>
                    <a:pt x="558042" y="23345"/>
                    <a:pt x="554309" y="24718"/>
                  </a:cubicBezTo>
                  <a:lnTo>
                    <a:pt x="554309" y="21971"/>
                  </a:lnTo>
                  <a:cubicBezTo>
                    <a:pt x="550575" y="21971"/>
                    <a:pt x="548086" y="21971"/>
                    <a:pt x="548086" y="20598"/>
                  </a:cubicBezTo>
                  <a:cubicBezTo>
                    <a:pt x="544353" y="21971"/>
                    <a:pt x="541864" y="21971"/>
                    <a:pt x="540620" y="20598"/>
                  </a:cubicBezTo>
                  <a:cubicBezTo>
                    <a:pt x="534397" y="21971"/>
                    <a:pt x="545597" y="26091"/>
                    <a:pt x="545597" y="26091"/>
                  </a:cubicBezTo>
                  <a:cubicBezTo>
                    <a:pt x="540620" y="24718"/>
                    <a:pt x="536886" y="26091"/>
                    <a:pt x="533153" y="23345"/>
                  </a:cubicBezTo>
                  <a:lnTo>
                    <a:pt x="538131" y="21971"/>
                  </a:lnTo>
                  <a:cubicBezTo>
                    <a:pt x="528175" y="19225"/>
                    <a:pt x="528175" y="26091"/>
                    <a:pt x="523197" y="20598"/>
                  </a:cubicBezTo>
                  <a:cubicBezTo>
                    <a:pt x="526930" y="21971"/>
                    <a:pt x="530664" y="19225"/>
                    <a:pt x="529419" y="19225"/>
                  </a:cubicBezTo>
                  <a:lnTo>
                    <a:pt x="523197" y="19225"/>
                  </a:lnTo>
                  <a:cubicBezTo>
                    <a:pt x="521953" y="19225"/>
                    <a:pt x="519464" y="20598"/>
                    <a:pt x="518219" y="21971"/>
                  </a:cubicBezTo>
                  <a:lnTo>
                    <a:pt x="518219" y="20598"/>
                  </a:lnTo>
                  <a:lnTo>
                    <a:pt x="508263" y="21971"/>
                  </a:lnTo>
                  <a:cubicBezTo>
                    <a:pt x="510752" y="21971"/>
                    <a:pt x="510752" y="20598"/>
                    <a:pt x="508263" y="20598"/>
                  </a:cubicBezTo>
                  <a:lnTo>
                    <a:pt x="502041" y="21971"/>
                  </a:lnTo>
                  <a:cubicBezTo>
                    <a:pt x="504530" y="21971"/>
                    <a:pt x="502041" y="20598"/>
                    <a:pt x="499552" y="19225"/>
                  </a:cubicBezTo>
                  <a:lnTo>
                    <a:pt x="497099" y="20107"/>
                  </a:lnTo>
                  <a:lnTo>
                    <a:pt x="497122" y="20137"/>
                  </a:lnTo>
                  <a:lnTo>
                    <a:pt x="497016" y="20137"/>
                  </a:lnTo>
                  <a:lnTo>
                    <a:pt x="492397" y="21799"/>
                  </a:lnTo>
                  <a:cubicBezTo>
                    <a:pt x="491152" y="23001"/>
                    <a:pt x="490219" y="24031"/>
                    <a:pt x="487108" y="23345"/>
                  </a:cubicBezTo>
                  <a:cubicBezTo>
                    <a:pt x="487108" y="23345"/>
                    <a:pt x="487108" y="21971"/>
                    <a:pt x="488352" y="21971"/>
                  </a:cubicBezTo>
                  <a:lnTo>
                    <a:pt x="484619" y="21971"/>
                  </a:lnTo>
                  <a:cubicBezTo>
                    <a:pt x="484619" y="26091"/>
                    <a:pt x="464707" y="21971"/>
                    <a:pt x="464707" y="26091"/>
                  </a:cubicBezTo>
                  <a:cubicBezTo>
                    <a:pt x="459729" y="24718"/>
                    <a:pt x="464707" y="26091"/>
                    <a:pt x="470929" y="23345"/>
                  </a:cubicBezTo>
                  <a:lnTo>
                    <a:pt x="464707" y="21971"/>
                  </a:lnTo>
                  <a:cubicBezTo>
                    <a:pt x="467196" y="21971"/>
                    <a:pt x="469685" y="21971"/>
                    <a:pt x="470929" y="21971"/>
                  </a:cubicBezTo>
                  <a:cubicBezTo>
                    <a:pt x="464707" y="19225"/>
                    <a:pt x="458485" y="21971"/>
                    <a:pt x="455996" y="24718"/>
                  </a:cubicBezTo>
                  <a:cubicBezTo>
                    <a:pt x="452262" y="23345"/>
                    <a:pt x="457240" y="19225"/>
                    <a:pt x="449774" y="20598"/>
                  </a:cubicBezTo>
                  <a:cubicBezTo>
                    <a:pt x="439818" y="21971"/>
                    <a:pt x="451018" y="24718"/>
                    <a:pt x="446040" y="24718"/>
                  </a:cubicBezTo>
                  <a:lnTo>
                    <a:pt x="442307" y="21971"/>
                  </a:lnTo>
                  <a:cubicBezTo>
                    <a:pt x="433595" y="24718"/>
                    <a:pt x="428618" y="21971"/>
                    <a:pt x="421151" y="21971"/>
                  </a:cubicBezTo>
                  <a:cubicBezTo>
                    <a:pt x="419906" y="21971"/>
                    <a:pt x="418662" y="21971"/>
                    <a:pt x="418662" y="23345"/>
                  </a:cubicBezTo>
                  <a:cubicBezTo>
                    <a:pt x="412440" y="21971"/>
                    <a:pt x="404973" y="26091"/>
                    <a:pt x="398750" y="24718"/>
                  </a:cubicBezTo>
                  <a:cubicBezTo>
                    <a:pt x="399995" y="24718"/>
                    <a:pt x="396261" y="23345"/>
                    <a:pt x="395017" y="21971"/>
                  </a:cubicBezTo>
                  <a:lnTo>
                    <a:pt x="385061" y="24718"/>
                  </a:lnTo>
                  <a:cubicBezTo>
                    <a:pt x="390039" y="23345"/>
                    <a:pt x="390039" y="21971"/>
                    <a:pt x="391284" y="20598"/>
                  </a:cubicBezTo>
                  <a:cubicBezTo>
                    <a:pt x="387550" y="20598"/>
                    <a:pt x="386306" y="21971"/>
                    <a:pt x="383817" y="21971"/>
                  </a:cubicBezTo>
                  <a:cubicBezTo>
                    <a:pt x="385061" y="21971"/>
                    <a:pt x="386306" y="20598"/>
                    <a:pt x="385061" y="19225"/>
                  </a:cubicBezTo>
                  <a:lnTo>
                    <a:pt x="375106" y="21971"/>
                  </a:lnTo>
                  <a:lnTo>
                    <a:pt x="377594" y="21971"/>
                  </a:lnTo>
                  <a:cubicBezTo>
                    <a:pt x="375106" y="21971"/>
                    <a:pt x="370128" y="24718"/>
                    <a:pt x="366394" y="21971"/>
                  </a:cubicBezTo>
                  <a:cubicBezTo>
                    <a:pt x="366394" y="21971"/>
                    <a:pt x="367639" y="21971"/>
                    <a:pt x="367639" y="20598"/>
                  </a:cubicBezTo>
                  <a:cubicBezTo>
                    <a:pt x="371372" y="21971"/>
                    <a:pt x="372617" y="21971"/>
                    <a:pt x="375106" y="19225"/>
                  </a:cubicBezTo>
                  <a:cubicBezTo>
                    <a:pt x="367639" y="20598"/>
                    <a:pt x="372617" y="19225"/>
                    <a:pt x="370128" y="19225"/>
                  </a:cubicBezTo>
                  <a:cubicBezTo>
                    <a:pt x="365150" y="19225"/>
                    <a:pt x="362661" y="20598"/>
                    <a:pt x="363905" y="21971"/>
                  </a:cubicBezTo>
                  <a:cubicBezTo>
                    <a:pt x="358928" y="21971"/>
                    <a:pt x="356439" y="20598"/>
                    <a:pt x="351461" y="21971"/>
                  </a:cubicBezTo>
                  <a:lnTo>
                    <a:pt x="351461" y="20598"/>
                  </a:lnTo>
                  <a:lnTo>
                    <a:pt x="347727" y="20598"/>
                  </a:lnTo>
                  <a:lnTo>
                    <a:pt x="351461" y="19225"/>
                  </a:lnTo>
                  <a:cubicBezTo>
                    <a:pt x="341505" y="17851"/>
                    <a:pt x="350216" y="21971"/>
                    <a:pt x="337772" y="20598"/>
                  </a:cubicBezTo>
                  <a:lnTo>
                    <a:pt x="337772" y="19225"/>
                  </a:lnTo>
                  <a:cubicBezTo>
                    <a:pt x="334038" y="19225"/>
                    <a:pt x="332794" y="21971"/>
                    <a:pt x="330305" y="20598"/>
                  </a:cubicBezTo>
                  <a:cubicBezTo>
                    <a:pt x="325327" y="21971"/>
                    <a:pt x="336527" y="23345"/>
                    <a:pt x="326571" y="23345"/>
                  </a:cubicBezTo>
                  <a:cubicBezTo>
                    <a:pt x="325327" y="21971"/>
                    <a:pt x="321594" y="21971"/>
                    <a:pt x="319105" y="21971"/>
                  </a:cubicBezTo>
                  <a:cubicBezTo>
                    <a:pt x="316616" y="21971"/>
                    <a:pt x="321594" y="23345"/>
                    <a:pt x="322838" y="23345"/>
                  </a:cubicBezTo>
                  <a:cubicBezTo>
                    <a:pt x="307904" y="24718"/>
                    <a:pt x="314127" y="17851"/>
                    <a:pt x="300438" y="19225"/>
                  </a:cubicBezTo>
                  <a:cubicBezTo>
                    <a:pt x="305415" y="20598"/>
                    <a:pt x="297949" y="23345"/>
                    <a:pt x="307904" y="23345"/>
                  </a:cubicBezTo>
                  <a:cubicBezTo>
                    <a:pt x="302926" y="24718"/>
                    <a:pt x="297949" y="20598"/>
                    <a:pt x="292971" y="21971"/>
                  </a:cubicBezTo>
                  <a:lnTo>
                    <a:pt x="296704" y="19225"/>
                  </a:lnTo>
                  <a:cubicBezTo>
                    <a:pt x="294215" y="19225"/>
                    <a:pt x="292971" y="20598"/>
                    <a:pt x="291726" y="21971"/>
                  </a:cubicBezTo>
                  <a:lnTo>
                    <a:pt x="291726" y="19225"/>
                  </a:lnTo>
                  <a:cubicBezTo>
                    <a:pt x="285504" y="21971"/>
                    <a:pt x="279282" y="17851"/>
                    <a:pt x="275548" y="21971"/>
                  </a:cubicBezTo>
                  <a:cubicBezTo>
                    <a:pt x="279282" y="19225"/>
                    <a:pt x="271815" y="21971"/>
                    <a:pt x="269326" y="20598"/>
                  </a:cubicBezTo>
                  <a:cubicBezTo>
                    <a:pt x="274304" y="19225"/>
                    <a:pt x="284260" y="20598"/>
                    <a:pt x="284260" y="17851"/>
                  </a:cubicBezTo>
                  <a:cubicBezTo>
                    <a:pt x="281771" y="17851"/>
                    <a:pt x="279282" y="19225"/>
                    <a:pt x="278037" y="17851"/>
                  </a:cubicBezTo>
                  <a:cubicBezTo>
                    <a:pt x="279282" y="17851"/>
                    <a:pt x="281771" y="16478"/>
                    <a:pt x="281771" y="16478"/>
                  </a:cubicBezTo>
                  <a:lnTo>
                    <a:pt x="273058" y="17852"/>
                  </a:lnTo>
                  <a:lnTo>
                    <a:pt x="273059" y="17851"/>
                  </a:lnTo>
                  <a:lnTo>
                    <a:pt x="264348" y="19225"/>
                  </a:lnTo>
                  <a:lnTo>
                    <a:pt x="273058" y="17852"/>
                  </a:lnTo>
                  <a:lnTo>
                    <a:pt x="270881" y="19224"/>
                  </a:lnTo>
                  <a:cubicBezTo>
                    <a:pt x="269637" y="19224"/>
                    <a:pt x="268082" y="19224"/>
                    <a:pt x="266837" y="20598"/>
                  </a:cubicBezTo>
                  <a:cubicBezTo>
                    <a:pt x="261859" y="19225"/>
                    <a:pt x="259370" y="21971"/>
                    <a:pt x="255637" y="20598"/>
                  </a:cubicBezTo>
                  <a:cubicBezTo>
                    <a:pt x="256881" y="20598"/>
                    <a:pt x="256881" y="19225"/>
                    <a:pt x="258126" y="19225"/>
                  </a:cubicBezTo>
                  <a:cubicBezTo>
                    <a:pt x="248170" y="20598"/>
                    <a:pt x="245681" y="15105"/>
                    <a:pt x="241948" y="15105"/>
                  </a:cubicBezTo>
                  <a:cubicBezTo>
                    <a:pt x="238214" y="15105"/>
                    <a:pt x="230747" y="16478"/>
                    <a:pt x="233236" y="17851"/>
                  </a:cubicBezTo>
                  <a:cubicBezTo>
                    <a:pt x="229503" y="19225"/>
                    <a:pt x="245681" y="17851"/>
                    <a:pt x="240703" y="20598"/>
                  </a:cubicBezTo>
                  <a:cubicBezTo>
                    <a:pt x="234481" y="16478"/>
                    <a:pt x="229503" y="21971"/>
                    <a:pt x="217058" y="19225"/>
                  </a:cubicBezTo>
                  <a:cubicBezTo>
                    <a:pt x="222036" y="17851"/>
                    <a:pt x="214569" y="17851"/>
                    <a:pt x="218303" y="15105"/>
                  </a:cubicBezTo>
                  <a:cubicBezTo>
                    <a:pt x="213325" y="16478"/>
                    <a:pt x="213325" y="17851"/>
                    <a:pt x="210836" y="17851"/>
                  </a:cubicBezTo>
                  <a:lnTo>
                    <a:pt x="208347" y="16478"/>
                  </a:lnTo>
                  <a:cubicBezTo>
                    <a:pt x="202125" y="19225"/>
                    <a:pt x="207103" y="19225"/>
                    <a:pt x="195902" y="20598"/>
                  </a:cubicBezTo>
                  <a:cubicBezTo>
                    <a:pt x="199636" y="19225"/>
                    <a:pt x="190925" y="19225"/>
                    <a:pt x="194658" y="17851"/>
                  </a:cubicBezTo>
                  <a:cubicBezTo>
                    <a:pt x="190925" y="17851"/>
                    <a:pt x="188436" y="17851"/>
                    <a:pt x="185947" y="19225"/>
                  </a:cubicBezTo>
                  <a:lnTo>
                    <a:pt x="167280" y="19225"/>
                  </a:lnTo>
                  <a:cubicBezTo>
                    <a:pt x="154835" y="21971"/>
                    <a:pt x="137412" y="20598"/>
                    <a:pt x="123723" y="21971"/>
                  </a:cubicBezTo>
                  <a:lnTo>
                    <a:pt x="118745" y="21971"/>
                  </a:lnTo>
                  <a:cubicBezTo>
                    <a:pt x="117501" y="20598"/>
                    <a:pt x="116257" y="19225"/>
                    <a:pt x="112523" y="19225"/>
                  </a:cubicBezTo>
                  <a:lnTo>
                    <a:pt x="111279" y="20598"/>
                  </a:lnTo>
                  <a:lnTo>
                    <a:pt x="110034" y="19225"/>
                  </a:lnTo>
                  <a:cubicBezTo>
                    <a:pt x="105056" y="19225"/>
                    <a:pt x="111279" y="21971"/>
                    <a:pt x="106301" y="21971"/>
                  </a:cubicBezTo>
                  <a:cubicBezTo>
                    <a:pt x="103812" y="17851"/>
                    <a:pt x="85145" y="20598"/>
                    <a:pt x="80167" y="17851"/>
                  </a:cubicBezTo>
                  <a:cubicBezTo>
                    <a:pt x="76434" y="20598"/>
                    <a:pt x="90123" y="17851"/>
                    <a:pt x="86389" y="20598"/>
                  </a:cubicBezTo>
                  <a:cubicBezTo>
                    <a:pt x="83900" y="19225"/>
                    <a:pt x="83900" y="19225"/>
                    <a:pt x="80167" y="19225"/>
                  </a:cubicBezTo>
                  <a:lnTo>
                    <a:pt x="81411" y="20598"/>
                  </a:lnTo>
                  <a:cubicBezTo>
                    <a:pt x="65233" y="19225"/>
                    <a:pt x="60256" y="19225"/>
                    <a:pt x="46566" y="19225"/>
                  </a:cubicBezTo>
                  <a:cubicBezTo>
                    <a:pt x="42833" y="17851"/>
                    <a:pt x="39100" y="17851"/>
                    <a:pt x="37855" y="19225"/>
                  </a:cubicBezTo>
                  <a:cubicBezTo>
                    <a:pt x="36611" y="19225"/>
                    <a:pt x="40344" y="19225"/>
                    <a:pt x="37855" y="17851"/>
                  </a:cubicBezTo>
                  <a:cubicBezTo>
                    <a:pt x="29144" y="21971"/>
                    <a:pt x="20433" y="15105"/>
                    <a:pt x="15455" y="17851"/>
                  </a:cubicBezTo>
                  <a:cubicBezTo>
                    <a:pt x="16699" y="15105"/>
                    <a:pt x="5499" y="10985"/>
                    <a:pt x="9232" y="9612"/>
                  </a:cubicBezTo>
                  <a:lnTo>
                    <a:pt x="5499" y="9612"/>
                  </a:lnTo>
                  <a:cubicBezTo>
                    <a:pt x="6743" y="6866"/>
                    <a:pt x="16699" y="9612"/>
                    <a:pt x="19188" y="6866"/>
                  </a:cubicBezTo>
                  <a:lnTo>
                    <a:pt x="30388" y="9612"/>
                  </a:lnTo>
                  <a:cubicBezTo>
                    <a:pt x="30388" y="8239"/>
                    <a:pt x="31633" y="6866"/>
                    <a:pt x="30388" y="6866"/>
                  </a:cubicBezTo>
                  <a:cubicBezTo>
                    <a:pt x="32877" y="6866"/>
                    <a:pt x="35366" y="6866"/>
                    <a:pt x="31633" y="5493"/>
                  </a:cubicBezTo>
                  <a:cubicBezTo>
                    <a:pt x="57767" y="10985"/>
                    <a:pt x="85145" y="5493"/>
                    <a:pt x="111279" y="8239"/>
                  </a:cubicBezTo>
                  <a:cubicBezTo>
                    <a:pt x="113768" y="8239"/>
                    <a:pt x="112523" y="6866"/>
                    <a:pt x="111279" y="6866"/>
                  </a:cubicBezTo>
                  <a:cubicBezTo>
                    <a:pt x="116257" y="9612"/>
                    <a:pt x="116257" y="5493"/>
                    <a:pt x="118745" y="5493"/>
                  </a:cubicBezTo>
                  <a:lnTo>
                    <a:pt x="126212" y="9612"/>
                  </a:lnTo>
                  <a:cubicBezTo>
                    <a:pt x="128701" y="8239"/>
                    <a:pt x="126212" y="6866"/>
                    <a:pt x="126212" y="6866"/>
                  </a:cubicBezTo>
                  <a:cubicBezTo>
                    <a:pt x="139901" y="5493"/>
                    <a:pt x="153591" y="9612"/>
                    <a:pt x="163546" y="6866"/>
                  </a:cubicBezTo>
                  <a:cubicBezTo>
                    <a:pt x="167280" y="8239"/>
                    <a:pt x="163546" y="9612"/>
                    <a:pt x="167280" y="9612"/>
                  </a:cubicBezTo>
                  <a:cubicBezTo>
                    <a:pt x="162302" y="6866"/>
                    <a:pt x="180969" y="8239"/>
                    <a:pt x="177235" y="5493"/>
                  </a:cubicBezTo>
                  <a:cubicBezTo>
                    <a:pt x="180969" y="9612"/>
                    <a:pt x="193413" y="6866"/>
                    <a:pt x="192169" y="10985"/>
                  </a:cubicBezTo>
                  <a:cubicBezTo>
                    <a:pt x="197147" y="10985"/>
                    <a:pt x="195902" y="9612"/>
                    <a:pt x="194658" y="9612"/>
                  </a:cubicBezTo>
                  <a:cubicBezTo>
                    <a:pt x="200880" y="9612"/>
                    <a:pt x="205858" y="9612"/>
                    <a:pt x="210836" y="6866"/>
                  </a:cubicBezTo>
                  <a:cubicBezTo>
                    <a:pt x="214569" y="9612"/>
                    <a:pt x="240703" y="6866"/>
                    <a:pt x="245681" y="9612"/>
                  </a:cubicBezTo>
                  <a:cubicBezTo>
                    <a:pt x="241948" y="6866"/>
                    <a:pt x="245681" y="9612"/>
                    <a:pt x="249414" y="8239"/>
                  </a:cubicBezTo>
                  <a:lnTo>
                    <a:pt x="245681" y="5493"/>
                  </a:lnTo>
                  <a:lnTo>
                    <a:pt x="254392" y="5493"/>
                  </a:lnTo>
                  <a:cubicBezTo>
                    <a:pt x="256881" y="5493"/>
                    <a:pt x="256881" y="5493"/>
                    <a:pt x="256881" y="6866"/>
                  </a:cubicBezTo>
                  <a:cubicBezTo>
                    <a:pt x="258126" y="6866"/>
                    <a:pt x="256881" y="6866"/>
                    <a:pt x="260615" y="8239"/>
                  </a:cubicBezTo>
                  <a:cubicBezTo>
                    <a:pt x="265592" y="8239"/>
                    <a:pt x="265592" y="6866"/>
                    <a:pt x="269326" y="5493"/>
                  </a:cubicBezTo>
                  <a:lnTo>
                    <a:pt x="271815" y="5493"/>
                  </a:lnTo>
                  <a:cubicBezTo>
                    <a:pt x="275548" y="5493"/>
                    <a:pt x="261859" y="6866"/>
                    <a:pt x="271815" y="8239"/>
                  </a:cubicBezTo>
                  <a:cubicBezTo>
                    <a:pt x="271815" y="8239"/>
                    <a:pt x="278037" y="4119"/>
                    <a:pt x="279282" y="6866"/>
                  </a:cubicBezTo>
                  <a:cubicBezTo>
                    <a:pt x="275548" y="6866"/>
                    <a:pt x="275548" y="8239"/>
                    <a:pt x="278037" y="8239"/>
                  </a:cubicBezTo>
                  <a:lnTo>
                    <a:pt x="284260" y="8239"/>
                  </a:lnTo>
                  <a:lnTo>
                    <a:pt x="281771" y="5493"/>
                  </a:lnTo>
                  <a:cubicBezTo>
                    <a:pt x="300438" y="6866"/>
                    <a:pt x="320349" y="8239"/>
                    <a:pt x="340260" y="8239"/>
                  </a:cubicBezTo>
                  <a:cubicBezTo>
                    <a:pt x="340260" y="9612"/>
                    <a:pt x="355194" y="8239"/>
                    <a:pt x="353950" y="10985"/>
                  </a:cubicBezTo>
                  <a:lnTo>
                    <a:pt x="352705" y="10985"/>
                  </a:lnTo>
                  <a:cubicBezTo>
                    <a:pt x="347727" y="10985"/>
                    <a:pt x="353950" y="12359"/>
                    <a:pt x="357683" y="12359"/>
                  </a:cubicBezTo>
                  <a:cubicBezTo>
                    <a:pt x="353950" y="12359"/>
                    <a:pt x="365150" y="9612"/>
                    <a:pt x="355194" y="9612"/>
                  </a:cubicBezTo>
                  <a:lnTo>
                    <a:pt x="363905" y="8239"/>
                  </a:lnTo>
                  <a:cubicBezTo>
                    <a:pt x="367639" y="1373"/>
                    <a:pt x="385061" y="8239"/>
                    <a:pt x="396261" y="6866"/>
                  </a:cubicBezTo>
                  <a:cubicBezTo>
                    <a:pt x="395017" y="6866"/>
                    <a:pt x="395017" y="6866"/>
                    <a:pt x="395017" y="6866"/>
                  </a:cubicBezTo>
                  <a:cubicBezTo>
                    <a:pt x="406217" y="4119"/>
                    <a:pt x="418662" y="9612"/>
                    <a:pt x="422395" y="8239"/>
                  </a:cubicBezTo>
                  <a:lnTo>
                    <a:pt x="422395" y="9612"/>
                  </a:lnTo>
                  <a:cubicBezTo>
                    <a:pt x="432351" y="6866"/>
                    <a:pt x="432351" y="6866"/>
                    <a:pt x="443551" y="6866"/>
                  </a:cubicBezTo>
                  <a:cubicBezTo>
                    <a:pt x="443551" y="8239"/>
                    <a:pt x="442307" y="8239"/>
                    <a:pt x="443551" y="9612"/>
                  </a:cubicBezTo>
                  <a:cubicBezTo>
                    <a:pt x="447285" y="6866"/>
                    <a:pt x="449774" y="6866"/>
                    <a:pt x="457240" y="6866"/>
                  </a:cubicBezTo>
                  <a:lnTo>
                    <a:pt x="468441" y="6866"/>
                  </a:lnTo>
                  <a:cubicBezTo>
                    <a:pt x="468441" y="12359"/>
                    <a:pt x="488352" y="4119"/>
                    <a:pt x="492085" y="9612"/>
                  </a:cubicBezTo>
                  <a:cubicBezTo>
                    <a:pt x="494574" y="8239"/>
                    <a:pt x="502041" y="6866"/>
                    <a:pt x="507019" y="6866"/>
                  </a:cubicBezTo>
                  <a:cubicBezTo>
                    <a:pt x="511997" y="4119"/>
                    <a:pt x="520708" y="8239"/>
                    <a:pt x="525686" y="8239"/>
                  </a:cubicBezTo>
                  <a:cubicBezTo>
                    <a:pt x="528175" y="6866"/>
                    <a:pt x="526930" y="6866"/>
                    <a:pt x="525686" y="5493"/>
                  </a:cubicBezTo>
                  <a:cubicBezTo>
                    <a:pt x="531908" y="6866"/>
                    <a:pt x="543108" y="2746"/>
                    <a:pt x="545597" y="4119"/>
                  </a:cubicBezTo>
                  <a:cubicBezTo>
                    <a:pt x="550575" y="4119"/>
                    <a:pt x="548086" y="5493"/>
                    <a:pt x="549331" y="6866"/>
                  </a:cubicBezTo>
                  <a:cubicBezTo>
                    <a:pt x="552442" y="6866"/>
                    <a:pt x="552131" y="5836"/>
                    <a:pt x="552131" y="4978"/>
                  </a:cubicBezTo>
                  <a:lnTo>
                    <a:pt x="554941" y="4461"/>
                  </a:lnTo>
                  <a:lnTo>
                    <a:pt x="561620" y="8067"/>
                  </a:lnTo>
                  <a:cubicBezTo>
                    <a:pt x="564265" y="9612"/>
                    <a:pt x="566754" y="10985"/>
                    <a:pt x="567998" y="10985"/>
                  </a:cubicBezTo>
                  <a:lnTo>
                    <a:pt x="565509" y="9612"/>
                  </a:lnTo>
                  <a:cubicBezTo>
                    <a:pt x="572976" y="8239"/>
                    <a:pt x="580442" y="13732"/>
                    <a:pt x="582931" y="9612"/>
                  </a:cubicBezTo>
                  <a:lnTo>
                    <a:pt x="581687" y="8239"/>
                  </a:lnTo>
                  <a:cubicBezTo>
                    <a:pt x="592887" y="10985"/>
                    <a:pt x="586665" y="8239"/>
                    <a:pt x="597865" y="9612"/>
                  </a:cubicBezTo>
                  <a:lnTo>
                    <a:pt x="606576" y="9612"/>
                  </a:lnTo>
                  <a:lnTo>
                    <a:pt x="607821" y="9612"/>
                  </a:lnTo>
                  <a:lnTo>
                    <a:pt x="619021" y="9612"/>
                  </a:lnTo>
                  <a:cubicBezTo>
                    <a:pt x="620265" y="9612"/>
                    <a:pt x="622754" y="8239"/>
                    <a:pt x="623999" y="9612"/>
                  </a:cubicBezTo>
                  <a:cubicBezTo>
                    <a:pt x="623999" y="6866"/>
                    <a:pt x="638932" y="8239"/>
                    <a:pt x="641421" y="8239"/>
                  </a:cubicBezTo>
                  <a:cubicBezTo>
                    <a:pt x="636444" y="8239"/>
                    <a:pt x="638932" y="9612"/>
                    <a:pt x="640177" y="9612"/>
                  </a:cubicBezTo>
                  <a:cubicBezTo>
                    <a:pt x="642666" y="8239"/>
                    <a:pt x="645155" y="8239"/>
                    <a:pt x="648888" y="9612"/>
                  </a:cubicBezTo>
                  <a:lnTo>
                    <a:pt x="656853" y="4119"/>
                  </a:lnTo>
                  <a:lnTo>
                    <a:pt x="658844" y="4119"/>
                  </a:lnTo>
                  <a:cubicBezTo>
                    <a:pt x="660088" y="4119"/>
                    <a:pt x="657599" y="5493"/>
                    <a:pt x="658844" y="6866"/>
                  </a:cubicBezTo>
                  <a:cubicBezTo>
                    <a:pt x="663822" y="4119"/>
                    <a:pt x="667555" y="6866"/>
                    <a:pt x="675022" y="5493"/>
                  </a:cubicBezTo>
                  <a:cubicBezTo>
                    <a:pt x="672533" y="6866"/>
                    <a:pt x="675022" y="6866"/>
                    <a:pt x="676266" y="6866"/>
                  </a:cubicBezTo>
                  <a:cubicBezTo>
                    <a:pt x="677511" y="4119"/>
                    <a:pt x="686222" y="10985"/>
                    <a:pt x="683733" y="6866"/>
                  </a:cubicBezTo>
                  <a:cubicBezTo>
                    <a:pt x="699911" y="9612"/>
                    <a:pt x="723556" y="6866"/>
                    <a:pt x="728534" y="9612"/>
                  </a:cubicBezTo>
                  <a:cubicBezTo>
                    <a:pt x="731023" y="10985"/>
                    <a:pt x="734756" y="8239"/>
                    <a:pt x="737245" y="8239"/>
                  </a:cubicBezTo>
                  <a:lnTo>
                    <a:pt x="737245" y="9612"/>
                  </a:lnTo>
                  <a:cubicBezTo>
                    <a:pt x="744712" y="6866"/>
                    <a:pt x="743468" y="9612"/>
                    <a:pt x="750934" y="6866"/>
                  </a:cubicBezTo>
                  <a:cubicBezTo>
                    <a:pt x="748446" y="8239"/>
                    <a:pt x="749690" y="9612"/>
                    <a:pt x="753423" y="9612"/>
                  </a:cubicBezTo>
                  <a:lnTo>
                    <a:pt x="758401" y="6866"/>
                  </a:lnTo>
                  <a:lnTo>
                    <a:pt x="760890" y="9612"/>
                  </a:lnTo>
                  <a:cubicBezTo>
                    <a:pt x="763379" y="8239"/>
                    <a:pt x="765868" y="9612"/>
                    <a:pt x="768357" y="9612"/>
                  </a:cubicBezTo>
                  <a:cubicBezTo>
                    <a:pt x="769601" y="6866"/>
                    <a:pt x="780802" y="6866"/>
                    <a:pt x="782046" y="5493"/>
                  </a:cubicBezTo>
                  <a:cubicBezTo>
                    <a:pt x="784535" y="9612"/>
                    <a:pt x="788268" y="4119"/>
                    <a:pt x="790757" y="6866"/>
                  </a:cubicBezTo>
                  <a:cubicBezTo>
                    <a:pt x="792002" y="6866"/>
                    <a:pt x="793246" y="6866"/>
                    <a:pt x="794491" y="6866"/>
                  </a:cubicBezTo>
                  <a:cubicBezTo>
                    <a:pt x="793246" y="5493"/>
                    <a:pt x="793246" y="4119"/>
                    <a:pt x="794491" y="4119"/>
                  </a:cubicBezTo>
                  <a:lnTo>
                    <a:pt x="795735" y="4119"/>
                  </a:lnTo>
                  <a:lnTo>
                    <a:pt x="796980" y="6866"/>
                  </a:lnTo>
                  <a:cubicBezTo>
                    <a:pt x="799469" y="5493"/>
                    <a:pt x="801958" y="5493"/>
                    <a:pt x="803202" y="5493"/>
                  </a:cubicBezTo>
                  <a:cubicBezTo>
                    <a:pt x="801958" y="5493"/>
                    <a:pt x="801958" y="4119"/>
                    <a:pt x="800713" y="4119"/>
                  </a:cubicBezTo>
                  <a:cubicBezTo>
                    <a:pt x="801958" y="4119"/>
                    <a:pt x="803202" y="5493"/>
                    <a:pt x="804446" y="5493"/>
                  </a:cubicBezTo>
                  <a:cubicBezTo>
                    <a:pt x="805691" y="6866"/>
                    <a:pt x="806935" y="6866"/>
                    <a:pt x="809424" y="5493"/>
                  </a:cubicBezTo>
                  <a:cubicBezTo>
                    <a:pt x="818136" y="8239"/>
                    <a:pt x="829336" y="2746"/>
                    <a:pt x="838047" y="5493"/>
                  </a:cubicBezTo>
                  <a:cubicBezTo>
                    <a:pt x="836803" y="5493"/>
                    <a:pt x="835558" y="4119"/>
                    <a:pt x="834314" y="5493"/>
                  </a:cubicBezTo>
                  <a:cubicBezTo>
                    <a:pt x="841780" y="5493"/>
                    <a:pt x="850492" y="8239"/>
                    <a:pt x="855470" y="6866"/>
                  </a:cubicBezTo>
                  <a:lnTo>
                    <a:pt x="855470" y="4119"/>
                  </a:lnTo>
                  <a:cubicBezTo>
                    <a:pt x="861692" y="4119"/>
                    <a:pt x="865425" y="4119"/>
                    <a:pt x="870403" y="4119"/>
                  </a:cubicBezTo>
                  <a:lnTo>
                    <a:pt x="870403" y="2746"/>
                  </a:lnTo>
                  <a:cubicBezTo>
                    <a:pt x="873514" y="2746"/>
                    <a:pt x="879115" y="2060"/>
                    <a:pt x="884404" y="1888"/>
                  </a:cubicBezTo>
                  <a:close/>
                  <a:moveTo>
                    <a:pt x="790999" y="1830"/>
                  </a:moveTo>
                  <a:cubicBezTo>
                    <a:pt x="790999" y="0"/>
                    <a:pt x="793746" y="1830"/>
                    <a:pt x="795578" y="3660"/>
                  </a:cubicBezTo>
                  <a:cubicBezTo>
                    <a:pt x="794662" y="3660"/>
                    <a:pt x="793746" y="3660"/>
                    <a:pt x="791915" y="3660"/>
                  </a:cubicBezTo>
                  <a:close/>
                  <a:moveTo>
                    <a:pt x="923229" y="1716"/>
                  </a:moveTo>
                  <a:cubicBezTo>
                    <a:pt x="924799" y="2059"/>
                    <a:pt x="925976" y="2745"/>
                    <a:pt x="926761" y="2745"/>
                  </a:cubicBezTo>
                  <a:cubicBezTo>
                    <a:pt x="925191" y="2745"/>
                    <a:pt x="922052" y="2745"/>
                    <a:pt x="918913" y="2745"/>
                  </a:cubicBezTo>
                  <a:cubicBezTo>
                    <a:pt x="918913" y="2745"/>
                    <a:pt x="918913" y="2745"/>
                    <a:pt x="917344" y="2745"/>
                  </a:cubicBezTo>
                  <a:cubicBezTo>
                    <a:pt x="919698" y="1373"/>
                    <a:pt x="921660" y="1373"/>
                    <a:pt x="923229" y="1716"/>
                  </a:cubicBezTo>
                  <a:close/>
                  <a:moveTo>
                    <a:pt x="1056779" y="1098"/>
                  </a:moveTo>
                  <a:cubicBezTo>
                    <a:pt x="1064384" y="2196"/>
                    <a:pt x="1052976" y="2196"/>
                    <a:pt x="1060581" y="2196"/>
                  </a:cubicBezTo>
                  <a:cubicBezTo>
                    <a:pt x="1058046" y="3294"/>
                    <a:pt x="1059314" y="4393"/>
                    <a:pt x="1054244" y="4393"/>
                  </a:cubicBezTo>
                  <a:lnTo>
                    <a:pt x="1055511" y="2745"/>
                  </a:lnTo>
                  <a:lnTo>
                    <a:pt x="1054665" y="2745"/>
                  </a:lnTo>
                  <a:cubicBezTo>
                    <a:pt x="1054665" y="1373"/>
                    <a:pt x="1055009" y="1373"/>
                    <a:pt x="1055695" y="1716"/>
                  </a:cubicBezTo>
                  <a:lnTo>
                    <a:pt x="1056179" y="1877"/>
                  </a:lnTo>
                  <a:close/>
                  <a:moveTo>
                    <a:pt x="1126080" y="0"/>
                  </a:moveTo>
                  <a:lnTo>
                    <a:pt x="1128276" y="0"/>
                  </a:lnTo>
                  <a:cubicBezTo>
                    <a:pt x="1127178" y="3660"/>
                    <a:pt x="1127178" y="1830"/>
                    <a:pt x="1126080" y="0"/>
                  </a:cubicBezTo>
                  <a:close/>
                  <a:moveTo>
                    <a:pt x="1123330" y="0"/>
                  </a:moveTo>
                  <a:lnTo>
                    <a:pt x="1123635" y="457"/>
                  </a:lnTo>
                  <a:lnTo>
                    <a:pt x="1125161" y="2745"/>
                  </a:lnTo>
                  <a:lnTo>
                    <a:pt x="1122414" y="2745"/>
                  </a:lnTo>
                  <a:lnTo>
                    <a:pt x="1123025" y="914"/>
                  </a:lnTo>
                  <a:close/>
                  <a:moveTo>
                    <a:pt x="1104108" y="0"/>
                  </a:moveTo>
                  <a:cubicBezTo>
                    <a:pt x="1104108" y="0"/>
                    <a:pt x="1107403" y="0"/>
                    <a:pt x="1108501" y="2745"/>
                  </a:cubicBezTo>
                  <a:lnTo>
                    <a:pt x="1106304" y="2745"/>
                  </a:lnTo>
                  <a:close/>
                  <a:moveTo>
                    <a:pt x="1098610" y="0"/>
                  </a:moveTo>
                  <a:lnTo>
                    <a:pt x="1103006" y="0"/>
                  </a:lnTo>
                  <a:cubicBezTo>
                    <a:pt x="1103006" y="0"/>
                    <a:pt x="1101907" y="2745"/>
                    <a:pt x="1098610" y="0"/>
                  </a:cubicBezTo>
                  <a:close/>
                  <a:moveTo>
                    <a:pt x="1087624" y="0"/>
                  </a:moveTo>
                  <a:cubicBezTo>
                    <a:pt x="1091287" y="2745"/>
                    <a:pt x="1091287" y="2745"/>
                    <a:pt x="1091287" y="2745"/>
                  </a:cubicBezTo>
                  <a:lnTo>
                    <a:pt x="1089456" y="2745"/>
                  </a:lnTo>
                  <a:close/>
                  <a:moveTo>
                    <a:pt x="1086254" y="0"/>
                  </a:moveTo>
                  <a:lnTo>
                    <a:pt x="1084882" y="3660"/>
                  </a:lnTo>
                  <a:lnTo>
                    <a:pt x="1082136" y="3660"/>
                  </a:lnTo>
                  <a:close/>
                  <a:moveTo>
                    <a:pt x="1079386" y="0"/>
                  </a:moveTo>
                  <a:lnTo>
                    <a:pt x="1080759" y="0"/>
                  </a:lnTo>
                  <a:cubicBezTo>
                    <a:pt x="1079386" y="0"/>
                    <a:pt x="1078012" y="2745"/>
                    <a:pt x="1076638" y="2745"/>
                  </a:cubicBezTo>
                  <a:cubicBezTo>
                    <a:pt x="1078012" y="0"/>
                    <a:pt x="1078012" y="0"/>
                    <a:pt x="1079386" y="0"/>
                  </a:cubicBezTo>
                  <a:close/>
                  <a:moveTo>
                    <a:pt x="1065655" y="0"/>
                  </a:moveTo>
                  <a:cubicBezTo>
                    <a:pt x="1068096" y="0"/>
                    <a:pt x="1070538" y="0"/>
                    <a:pt x="1071758" y="0"/>
                  </a:cubicBezTo>
                  <a:lnTo>
                    <a:pt x="1071880" y="274"/>
                  </a:lnTo>
                  <a:lnTo>
                    <a:pt x="1072979" y="0"/>
                  </a:lnTo>
                  <a:cubicBezTo>
                    <a:pt x="1070538" y="0"/>
                    <a:pt x="1075420" y="1830"/>
                    <a:pt x="1074200" y="3660"/>
                  </a:cubicBezTo>
                  <a:cubicBezTo>
                    <a:pt x="1070538" y="1830"/>
                    <a:pt x="1068096" y="1830"/>
                    <a:pt x="1065655" y="1830"/>
                  </a:cubicBezTo>
                  <a:lnTo>
                    <a:pt x="1068585" y="1098"/>
                  </a:lnTo>
                  <a:close/>
                  <a:moveTo>
                    <a:pt x="1058046" y="0"/>
                  </a:moveTo>
                  <a:cubicBezTo>
                    <a:pt x="1059314" y="0"/>
                    <a:pt x="1060581" y="0"/>
                    <a:pt x="1061849" y="0"/>
                  </a:cubicBezTo>
                  <a:cubicBezTo>
                    <a:pt x="1060581" y="1098"/>
                    <a:pt x="1059314" y="1098"/>
                    <a:pt x="1056779" y="1098"/>
                  </a:cubicBezTo>
                  <a:cubicBezTo>
                    <a:pt x="1052976" y="1098"/>
                    <a:pt x="1050441" y="1098"/>
                    <a:pt x="1049174" y="1098"/>
                  </a:cubicBezTo>
                  <a:close/>
                  <a:moveTo>
                    <a:pt x="1046124" y="0"/>
                  </a:moveTo>
                  <a:cubicBezTo>
                    <a:pt x="1049786" y="1830"/>
                    <a:pt x="1051007" y="1830"/>
                    <a:pt x="1053448" y="3660"/>
                  </a:cubicBezTo>
                  <a:lnTo>
                    <a:pt x="1052228" y="3660"/>
                  </a:lnTo>
                  <a:lnTo>
                    <a:pt x="1043683" y="1830"/>
                  </a:lnTo>
                  <a:cubicBezTo>
                    <a:pt x="1043683" y="1830"/>
                    <a:pt x="1043683" y="1830"/>
                    <a:pt x="1046124" y="0"/>
                  </a:cubicBezTo>
                  <a:close/>
                  <a:moveTo>
                    <a:pt x="1042585" y="0"/>
                  </a:moveTo>
                  <a:lnTo>
                    <a:pt x="1040388" y="2745"/>
                  </a:lnTo>
                  <a:lnTo>
                    <a:pt x="1038192" y="2745"/>
                  </a:lnTo>
                  <a:close/>
                  <a:moveTo>
                    <a:pt x="1030866" y="0"/>
                  </a:moveTo>
                  <a:lnTo>
                    <a:pt x="1030866" y="2745"/>
                  </a:lnTo>
                  <a:lnTo>
                    <a:pt x="1027205" y="2745"/>
                  </a:lnTo>
                  <a:close/>
                  <a:moveTo>
                    <a:pt x="1014842" y="0"/>
                  </a:moveTo>
                  <a:cubicBezTo>
                    <a:pt x="1013468" y="0"/>
                    <a:pt x="1014842" y="2745"/>
                    <a:pt x="1014842" y="2745"/>
                  </a:cubicBezTo>
                  <a:cubicBezTo>
                    <a:pt x="1013468" y="2745"/>
                    <a:pt x="1013468" y="0"/>
                    <a:pt x="1010721" y="2745"/>
                  </a:cubicBezTo>
                  <a:close/>
                  <a:moveTo>
                    <a:pt x="928331" y="0"/>
                  </a:moveTo>
                  <a:cubicBezTo>
                    <a:pt x="931470" y="0"/>
                    <a:pt x="934609" y="0"/>
                    <a:pt x="937748" y="0"/>
                  </a:cubicBezTo>
                  <a:cubicBezTo>
                    <a:pt x="936178" y="3660"/>
                    <a:pt x="933039" y="0"/>
                    <a:pt x="928331" y="0"/>
                  </a:cubicBezTo>
                  <a:close/>
                  <a:moveTo>
                    <a:pt x="5499" y="0"/>
                  </a:moveTo>
                  <a:lnTo>
                    <a:pt x="9617" y="0"/>
                  </a:lnTo>
                  <a:lnTo>
                    <a:pt x="8244" y="2745"/>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50" name="Line 2516">
              <a:extLst>
                <a:ext uri="{FF2B5EF4-FFF2-40B4-BE49-F238E27FC236}">
                  <a16:creationId xmlns:a16="http://schemas.microsoft.com/office/drawing/2014/main" id="{9B1002C6-5350-9A48-872D-A640D31E9E2B}"/>
                </a:ext>
              </a:extLst>
            </p:cNvPr>
            <p:cNvSpPr>
              <a:spLocks noChangeShapeType="1"/>
            </p:cNvSpPr>
            <p:nvPr/>
          </p:nvSpPr>
          <p:spPr bwMode="auto">
            <a:xfrm>
              <a:off x="12210792" y="5094738"/>
              <a:ext cx="219722"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1" name="Line 2517">
              <a:extLst>
                <a:ext uri="{FF2B5EF4-FFF2-40B4-BE49-F238E27FC236}">
                  <a16:creationId xmlns:a16="http://schemas.microsoft.com/office/drawing/2014/main" id="{38590E34-357C-AB4D-89D4-5A8420DC776C}"/>
                </a:ext>
              </a:extLst>
            </p:cNvPr>
            <p:cNvSpPr>
              <a:spLocks noChangeShapeType="1"/>
            </p:cNvSpPr>
            <p:nvPr/>
          </p:nvSpPr>
          <p:spPr bwMode="auto">
            <a:xfrm>
              <a:off x="12529393" y="5391362"/>
              <a:ext cx="16479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2" name="Line 2518">
              <a:extLst>
                <a:ext uri="{FF2B5EF4-FFF2-40B4-BE49-F238E27FC236}">
                  <a16:creationId xmlns:a16="http://schemas.microsoft.com/office/drawing/2014/main" id="{996C115B-DBA8-A24C-8EC1-C040EE740831}"/>
                </a:ext>
              </a:extLst>
            </p:cNvPr>
            <p:cNvSpPr>
              <a:spLocks noChangeShapeType="1"/>
            </p:cNvSpPr>
            <p:nvPr/>
          </p:nvSpPr>
          <p:spPr bwMode="auto">
            <a:xfrm>
              <a:off x="12831512" y="5144170"/>
              <a:ext cx="16479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3" name="Line 2519">
              <a:extLst>
                <a:ext uri="{FF2B5EF4-FFF2-40B4-BE49-F238E27FC236}">
                  <a16:creationId xmlns:a16="http://schemas.microsoft.com/office/drawing/2014/main" id="{018A9B66-D45D-0A4E-83BF-E00F6C74F5D0}"/>
                </a:ext>
              </a:extLst>
            </p:cNvPr>
            <p:cNvSpPr>
              <a:spLocks noChangeShapeType="1"/>
            </p:cNvSpPr>
            <p:nvPr/>
          </p:nvSpPr>
          <p:spPr bwMode="auto">
            <a:xfrm>
              <a:off x="13128136" y="5611084"/>
              <a:ext cx="120847"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4" name="Line 2520">
              <a:extLst>
                <a:ext uri="{FF2B5EF4-FFF2-40B4-BE49-F238E27FC236}">
                  <a16:creationId xmlns:a16="http://schemas.microsoft.com/office/drawing/2014/main" id="{D4B8869E-8B17-2D44-9E4F-538C9290B392}"/>
                </a:ext>
              </a:extLst>
            </p:cNvPr>
            <p:cNvSpPr>
              <a:spLocks noChangeShapeType="1"/>
            </p:cNvSpPr>
            <p:nvPr/>
          </p:nvSpPr>
          <p:spPr bwMode="auto">
            <a:xfrm>
              <a:off x="13419266" y="5177128"/>
              <a:ext cx="120847"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5" name="Line 2521">
              <a:extLst>
                <a:ext uri="{FF2B5EF4-FFF2-40B4-BE49-F238E27FC236}">
                  <a16:creationId xmlns:a16="http://schemas.microsoft.com/office/drawing/2014/main" id="{BBD15B6B-6008-CD42-99F3-AEA4389EABF0}"/>
                </a:ext>
              </a:extLst>
            </p:cNvPr>
            <p:cNvSpPr>
              <a:spLocks noChangeShapeType="1"/>
            </p:cNvSpPr>
            <p:nvPr/>
          </p:nvSpPr>
          <p:spPr bwMode="auto">
            <a:xfrm>
              <a:off x="13710396" y="5325446"/>
              <a:ext cx="148311" cy="0"/>
            </a:xfrm>
            <a:prstGeom prst="line">
              <a:avLst/>
            </a:prstGeom>
            <a:noFill/>
            <a:ln w="12700" cap="flat">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DM Sans" pitchFamily="2" charset="77"/>
              </a:endParaRPr>
            </a:p>
          </p:txBody>
        </p:sp>
        <p:sp>
          <p:nvSpPr>
            <p:cNvPr id="156" name="Freeform 2522">
              <a:extLst>
                <a:ext uri="{FF2B5EF4-FFF2-40B4-BE49-F238E27FC236}">
                  <a16:creationId xmlns:a16="http://schemas.microsoft.com/office/drawing/2014/main" id="{B1A41E55-335C-FA4B-852E-EA06DF5399BA}"/>
                </a:ext>
              </a:extLst>
            </p:cNvPr>
            <p:cNvSpPr>
              <a:spLocks noChangeArrowheads="1"/>
            </p:cNvSpPr>
            <p:nvPr/>
          </p:nvSpPr>
          <p:spPr bwMode="auto">
            <a:xfrm>
              <a:off x="19412178" y="3512737"/>
              <a:ext cx="2367501" cy="1730308"/>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bg2"/>
            </a:solidFill>
            <a:ln>
              <a:noFill/>
            </a:ln>
            <a:effectLst/>
          </p:spPr>
          <p:txBody>
            <a:bodyPr wrap="none" anchor="ctr"/>
            <a:lstStyle/>
            <a:p>
              <a:endParaRPr lang="en-US" dirty="0">
                <a:latin typeface="DM Sans" pitchFamily="2" charset="77"/>
              </a:endParaRPr>
            </a:p>
          </p:txBody>
        </p:sp>
        <p:sp>
          <p:nvSpPr>
            <p:cNvPr id="157" name="Freeform 2523">
              <a:extLst>
                <a:ext uri="{FF2B5EF4-FFF2-40B4-BE49-F238E27FC236}">
                  <a16:creationId xmlns:a16="http://schemas.microsoft.com/office/drawing/2014/main" id="{E0463260-7469-4C4A-9D5E-CCADEFE40579}"/>
                </a:ext>
              </a:extLst>
            </p:cNvPr>
            <p:cNvSpPr>
              <a:spLocks noChangeArrowheads="1"/>
            </p:cNvSpPr>
            <p:nvPr/>
          </p:nvSpPr>
          <p:spPr bwMode="auto">
            <a:xfrm>
              <a:off x="19412178" y="3512737"/>
              <a:ext cx="2367501" cy="1730308"/>
            </a:xfrm>
            <a:custGeom>
              <a:avLst/>
              <a:gdLst>
                <a:gd name="T0" fmla="*/ 106 w 1899"/>
                <a:gd name="T1" fmla="*/ 1390 h 1391"/>
                <a:gd name="T2" fmla="*/ 1792 w 1899"/>
                <a:gd name="T3" fmla="*/ 1390 h 1391"/>
                <a:gd name="T4" fmla="*/ 1792 w 1899"/>
                <a:gd name="T5" fmla="*/ 1390 h 1391"/>
                <a:gd name="T6" fmla="*/ 1898 w 1899"/>
                <a:gd name="T7" fmla="*/ 1261 h 1391"/>
                <a:gd name="T8" fmla="*/ 1898 w 1899"/>
                <a:gd name="T9" fmla="*/ 130 h 1391"/>
                <a:gd name="T10" fmla="*/ 1898 w 1899"/>
                <a:gd name="T11" fmla="*/ 130 h 1391"/>
                <a:gd name="T12" fmla="*/ 1792 w 1899"/>
                <a:gd name="T13" fmla="*/ 0 h 1391"/>
                <a:gd name="T14" fmla="*/ 106 w 1899"/>
                <a:gd name="T15" fmla="*/ 0 h 1391"/>
                <a:gd name="T16" fmla="*/ 106 w 1899"/>
                <a:gd name="T17" fmla="*/ 0 h 1391"/>
                <a:gd name="T18" fmla="*/ 0 w 1899"/>
                <a:gd name="T19" fmla="*/ 130 h 1391"/>
                <a:gd name="T20" fmla="*/ 0 w 1899"/>
                <a:gd name="T21" fmla="*/ 1261 h 1391"/>
                <a:gd name="T22" fmla="*/ 0 w 1899"/>
                <a:gd name="T23" fmla="*/ 1261 h 1391"/>
                <a:gd name="T24" fmla="*/ 106 w 1899"/>
                <a:gd name="T25" fmla="*/ 139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9" h="1391">
                  <a:moveTo>
                    <a:pt x="106" y="1390"/>
                  </a:moveTo>
                  <a:lnTo>
                    <a:pt x="1792" y="1390"/>
                  </a:lnTo>
                  <a:lnTo>
                    <a:pt x="1792" y="1390"/>
                  </a:lnTo>
                  <a:cubicBezTo>
                    <a:pt x="1851" y="1390"/>
                    <a:pt x="1898" y="1332"/>
                    <a:pt x="1898" y="1261"/>
                  </a:cubicBezTo>
                  <a:lnTo>
                    <a:pt x="1898" y="130"/>
                  </a:lnTo>
                  <a:lnTo>
                    <a:pt x="1898" y="130"/>
                  </a:lnTo>
                  <a:cubicBezTo>
                    <a:pt x="1898" y="58"/>
                    <a:pt x="1851" y="0"/>
                    <a:pt x="1792" y="0"/>
                  </a:cubicBezTo>
                  <a:lnTo>
                    <a:pt x="106" y="0"/>
                  </a:lnTo>
                  <a:lnTo>
                    <a:pt x="106" y="0"/>
                  </a:lnTo>
                  <a:cubicBezTo>
                    <a:pt x="47" y="0"/>
                    <a:pt x="0" y="58"/>
                    <a:pt x="0" y="130"/>
                  </a:cubicBezTo>
                  <a:lnTo>
                    <a:pt x="0" y="1261"/>
                  </a:lnTo>
                  <a:lnTo>
                    <a:pt x="0" y="1261"/>
                  </a:lnTo>
                  <a:cubicBezTo>
                    <a:pt x="0" y="1332"/>
                    <a:pt x="47" y="1390"/>
                    <a:pt x="106" y="1390"/>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158" name="Freeform 157">
              <a:extLst>
                <a:ext uri="{FF2B5EF4-FFF2-40B4-BE49-F238E27FC236}">
                  <a16:creationId xmlns:a16="http://schemas.microsoft.com/office/drawing/2014/main" id="{E2B720AF-F68A-2142-9996-670E2D1E21C1}"/>
                </a:ext>
              </a:extLst>
            </p:cNvPr>
            <p:cNvSpPr>
              <a:spLocks noChangeArrowheads="1"/>
            </p:cNvSpPr>
            <p:nvPr/>
          </p:nvSpPr>
          <p:spPr bwMode="auto">
            <a:xfrm>
              <a:off x="19593448" y="4029781"/>
              <a:ext cx="1921196" cy="1058547"/>
            </a:xfrm>
            <a:custGeom>
              <a:avLst/>
              <a:gdLst>
                <a:gd name="connsiteX0" fmla="*/ 0 w 1921196"/>
                <a:gd name="connsiteY0" fmla="*/ 1053971 h 1058547"/>
                <a:gd name="connsiteX1" fmla="*/ 3662 w 1921196"/>
                <a:gd name="connsiteY1" fmla="*/ 1053971 h 1058547"/>
                <a:gd name="connsiteX2" fmla="*/ 0 w 1921196"/>
                <a:gd name="connsiteY2" fmla="*/ 1058547 h 1058547"/>
                <a:gd name="connsiteX3" fmla="*/ 9236 w 1921196"/>
                <a:gd name="connsiteY3" fmla="*/ 1046975 h 1058547"/>
                <a:gd name="connsiteX4" fmla="*/ 9444 w 1921196"/>
                <a:gd name="connsiteY4" fmla="*/ 1047704 h 1058547"/>
                <a:gd name="connsiteX5" fmla="*/ 6742 w 1921196"/>
                <a:gd name="connsiteY5" fmla="*/ 1054467 h 1058547"/>
                <a:gd name="connsiteX6" fmla="*/ 9890 w 1921196"/>
                <a:gd name="connsiteY6" fmla="*/ 1037490 h 1058547"/>
                <a:gd name="connsiteX7" fmla="*/ 8792 w 1921196"/>
                <a:gd name="connsiteY7" fmla="*/ 1042199 h 1058547"/>
                <a:gd name="connsiteX8" fmla="*/ 5496 w 1921196"/>
                <a:gd name="connsiteY8" fmla="*/ 1046907 h 1058547"/>
                <a:gd name="connsiteX9" fmla="*/ 1917592 w 1921196"/>
                <a:gd name="connsiteY9" fmla="*/ 849159 h 1058547"/>
                <a:gd name="connsiteX10" fmla="*/ 1921196 w 1921196"/>
                <a:gd name="connsiteY10" fmla="*/ 853082 h 1058547"/>
                <a:gd name="connsiteX11" fmla="*/ 1917078 w 1921196"/>
                <a:gd name="connsiteY11" fmla="*/ 849944 h 1058547"/>
                <a:gd name="connsiteX12" fmla="*/ 1917592 w 1921196"/>
                <a:gd name="connsiteY12" fmla="*/ 849159 h 1058547"/>
                <a:gd name="connsiteX13" fmla="*/ 1873132 w 1921196"/>
                <a:gd name="connsiteY13" fmla="*/ 790305 h 1058547"/>
                <a:gd name="connsiteX14" fmla="*/ 1877708 w 1921196"/>
                <a:gd name="connsiteY14" fmla="*/ 799722 h 1058547"/>
                <a:gd name="connsiteX15" fmla="*/ 1876794 w 1921196"/>
                <a:gd name="connsiteY15" fmla="*/ 798152 h 1058547"/>
                <a:gd name="connsiteX16" fmla="*/ 1845664 w 1921196"/>
                <a:gd name="connsiteY16" fmla="*/ 740865 h 1058547"/>
                <a:gd name="connsiteX17" fmla="*/ 1871756 w 1921196"/>
                <a:gd name="connsiteY17" fmla="*/ 772646 h 1058547"/>
                <a:gd name="connsiteX18" fmla="*/ 1866264 w 1921196"/>
                <a:gd name="connsiteY18" fmla="*/ 769115 h 1058547"/>
                <a:gd name="connsiteX19" fmla="*/ 1866264 w 1921196"/>
                <a:gd name="connsiteY19" fmla="*/ 767938 h 1058547"/>
                <a:gd name="connsiteX20" fmla="*/ 1845664 w 1921196"/>
                <a:gd name="connsiteY20" fmla="*/ 740865 h 1058547"/>
                <a:gd name="connsiteX21" fmla="*/ 1840176 w 1921196"/>
                <a:gd name="connsiteY21" fmla="*/ 740865 h 1058547"/>
                <a:gd name="connsiteX22" fmla="*/ 1844750 w 1921196"/>
                <a:gd name="connsiteY22" fmla="*/ 750631 h 1058547"/>
                <a:gd name="connsiteX23" fmla="*/ 1842006 w 1921196"/>
                <a:gd name="connsiteY23" fmla="*/ 745748 h 1058547"/>
                <a:gd name="connsiteX24" fmla="*/ 1827642 w 1921196"/>
                <a:gd name="connsiteY24" fmla="*/ 711902 h 1058547"/>
                <a:gd name="connsiteX25" fmla="*/ 1829188 w 1921196"/>
                <a:gd name="connsiteY25" fmla="*/ 711902 h 1058547"/>
                <a:gd name="connsiteX26" fmla="*/ 1833306 w 1921196"/>
                <a:gd name="connsiteY26" fmla="*/ 715897 h 1058547"/>
                <a:gd name="connsiteX27" fmla="*/ 1833306 w 1921196"/>
                <a:gd name="connsiteY27" fmla="*/ 717895 h 1058547"/>
                <a:gd name="connsiteX28" fmla="*/ 1827642 w 1921196"/>
                <a:gd name="connsiteY28" fmla="*/ 711902 h 1058547"/>
                <a:gd name="connsiteX29" fmla="*/ 1818204 w 1921196"/>
                <a:gd name="connsiteY29" fmla="*/ 702412 h 1058547"/>
                <a:gd name="connsiteX30" fmla="*/ 1818204 w 1921196"/>
                <a:gd name="connsiteY30" fmla="*/ 705708 h 1058547"/>
                <a:gd name="connsiteX31" fmla="*/ 1818204 w 1921196"/>
                <a:gd name="connsiteY31" fmla="*/ 702412 h 1058547"/>
                <a:gd name="connsiteX32" fmla="*/ 1813884 w 1921196"/>
                <a:gd name="connsiteY32" fmla="*/ 687558 h 1058547"/>
                <a:gd name="connsiteX33" fmla="*/ 1818986 w 1921196"/>
                <a:gd name="connsiteY33" fmla="*/ 690929 h 1058547"/>
                <a:gd name="connsiteX34" fmla="*/ 1822124 w 1921196"/>
                <a:gd name="connsiteY34" fmla="*/ 695923 h 1058547"/>
                <a:gd name="connsiteX35" fmla="*/ 1815846 w 1921196"/>
                <a:gd name="connsiteY35" fmla="*/ 690929 h 1058547"/>
                <a:gd name="connsiteX36" fmla="*/ 1813884 w 1921196"/>
                <a:gd name="connsiteY36" fmla="*/ 687558 h 1058547"/>
                <a:gd name="connsiteX37" fmla="*/ 1812704 w 1921196"/>
                <a:gd name="connsiteY37" fmla="*/ 685935 h 1058547"/>
                <a:gd name="connsiteX38" fmla="*/ 1817284 w 1921196"/>
                <a:gd name="connsiteY38" fmla="*/ 695548 h 1058547"/>
                <a:gd name="connsiteX39" fmla="*/ 1814536 w 1921196"/>
                <a:gd name="connsiteY39" fmla="*/ 691428 h 1058547"/>
                <a:gd name="connsiteX40" fmla="*/ 1812704 w 1921196"/>
                <a:gd name="connsiteY40" fmla="*/ 685935 h 1058547"/>
                <a:gd name="connsiteX41" fmla="*/ 1801722 w 1921196"/>
                <a:gd name="connsiteY41" fmla="*/ 680440 h 1058547"/>
                <a:gd name="connsiteX42" fmla="*/ 1804468 w 1921196"/>
                <a:gd name="connsiteY42" fmla="*/ 682975 h 1058547"/>
                <a:gd name="connsiteX43" fmla="*/ 1816830 w 1921196"/>
                <a:gd name="connsiteY43" fmla="*/ 695650 h 1058547"/>
                <a:gd name="connsiteX44" fmla="*/ 1783150 w 1921196"/>
                <a:gd name="connsiteY44" fmla="*/ 659201 h 1058547"/>
                <a:gd name="connsiteX45" fmla="*/ 1789638 w 1921196"/>
                <a:gd name="connsiteY45" fmla="*/ 668085 h 1058547"/>
                <a:gd name="connsiteX46" fmla="*/ 1785244 w 1921196"/>
                <a:gd name="connsiteY46" fmla="*/ 663965 h 1058547"/>
                <a:gd name="connsiteX47" fmla="*/ 1783150 w 1921196"/>
                <a:gd name="connsiteY47" fmla="*/ 659201 h 1058547"/>
                <a:gd name="connsiteX48" fmla="*/ 1777638 w 1921196"/>
                <a:gd name="connsiteY48" fmla="*/ 653501 h 1058547"/>
                <a:gd name="connsiteX49" fmla="*/ 1778906 w 1921196"/>
                <a:gd name="connsiteY49" fmla="*/ 654809 h 1058547"/>
                <a:gd name="connsiteX50" fmla="*/ 1776370 w 1921196"/>
                <a:gd name="connsiteY50" fmla="*/ 654809 h 1058547"/>
                <a:gd name="connsiteX51" fmla="*/ 1777638 w 1921196"/>
                <a:gd name="connsiteY51" fmla="*/ 653501 h 1058547"/>
                <a:gd name="connsiteX52" fmla="*/ 1786160 w 1921196"/>
                <a:gd name="connsiteY52" fmla="*/ 647485 h 1058547"/>
                <a:gd name="connsiteX53" fmla="*/ 1789820 w 1921196"/>
                <a:gd name="connsiteY53" fmla="*/ 657251 h 1058547"/>
                <a:gd name="connsiteX54" fmla="*/ 1786160 w 1921196"/>
                <a:gd name="connsiteY54" fmla="*/ 651147 h 1058547"/>
                <a:gd name="connsiteX55" fmla="*/ 1786160 w 1921196"/>
                <a:gd name="connsiteY55" fmla="*/ 647485 h 1058547"/>
                <a:gd name="connsiteX56" fmla="*/ 1779746 w 1921196"/>
                <a:gd name="connsiteY56" fmla="*/ 641991 h 1058547"/>
                <a:gd name="connsiteX57" fmla="*/ 1784326 w 1921196"/>
                <a:gd name="connsiteY57" fmla="*/ 650231 h 1058547"/>
                <a:gd name="connsiteX58" fmla="*/ 1779746 w 1921196"/>
                <a:gd name="connsiteY58" fmla="*/ 641991 h 1058547"/>
                <a:gd name="connsiteX59" fmla="*/ 1768764 w 1921196"/>
                <a:gd name="connsiteY59" fmla="*/ 636499 h 1058547"/>
                <a:gd name="connsiteX60" fmla="*/ 1778180 w 1921196"/>
                <a:gd name="connsiteY60" fmla="*/ 646112 h 1058547"/>
                <a:gd name="connsiteX61" fmla="*/ 1776612 w 1921196"/>
                <a:gd name="connsiteY61" fmla="*/ 646112 h 1058547"/>
                <a:gd name="connsiteX62" fmla="*/ 1770214 w 1921196"/>
                <a:gd name="connsiteY62" fmla="*/ 638274 h 1058547"/>
                <a:gd name="connsiteX63" fmla="*/ 1771934 w 1921196"/>
                <a:gd name="connsiteY63" fmla="*/ 642711 h 1058547"/>
                <a:gd name="connsiteX64" fmla="*/ 1777638 w 1921196"/>
                <a:gd name="connsiteY64" fmla="*/ 653501 h 1058547"/>
                <a:gd name="connsiteX65" fmla="*/ 1773836 w 1921196"/>
                <a:gd name="connsiteY65" fmla="*/ 648270 h 1058547"/>
                <a:gd name="connsiteX66" fmla="*/ 1770192 w 1921196"/>
                <a:gd name="connsiteY66" fmla="*/ 638249 h 1058547"/>
                <a:gd name="connsiteX67" fmla="*/ 1768760 w 1921196"/>
                <a:gd name="connsiteY67" fmla="*/ 631001 h 1058547"/>
                <a:gd name="connsiteX68" fmla="*/ 1772882 w 1921196"/>
                <a:gd name="connsiteY68" fmla="*/ 635122 h 1058547"/>
                <a:gd name="connsiteX69" fmla="*/ 1770134 w 1921196"/>
                <a:gd name="connsiteY69" fmla="*/ 632375 h 1058547"/>
                <a:gd name="connsiteX70" fmla="*/ 1763272 w 1921196"/>
                <a:gd name="connsiteY70" fmla="*/ 620018 h 1058547"/>
                <a:gd name="connsiteX71" fmla="*/ 1766932 w 1921196"/>
                <a:gd name="connsiteY71" fmla="*/ 629435 h 1058547"/>
                <a:gd name="connsiteX72" fmla="*/ 1763272 w 1921196"/>
                <a:gd name="connsiteY72" fmla="*/ 624727 h 1058547"/>
                <a:gd name="connsiteX73" fmla="*/ 1757778 w 1921196"/>
                <a:gd name="connsiteY73" fmla="*/ 614527 h 1058547"/>
                <a:gd name="connsiteX74" fmla="*/ 1762486 w 1921196"/>
                <a:gd name="connsiteY74" fmla="*/ 616358 h 1058547"/>
                <a:gd name="connsiteX75" fmla="*/ 1767194 w 1921196"/>
                <a:gd name="connsiteY75" fmla="*/ 619103 h 1058547"/>
                <a:gd name="connsiteX76" fmla="*/ 1746788 w 1921196"/>
                <a:gd name="connsiteY76" fmla="*/ 603541 h 1058547"/>
                <a:gd name="connsiteX77" fmla="*/ 1750084 w 1921196"/>
                <a:gd name="connsiteY77" fmla="*/ 606287 h 1058547"/>
                <a:gd name="connsiteX78" fmla="*/ 1751184 w 1921196"/>
                <a:gd name="connsiteY78" fmla="*/ 608117 h 1058547"/>
                <a:gd name="connsiteX79" fmla="*/ 1746788 w 1921196"/>
                <a:gd name="connsiteY79" fmla="*/ 603541 h 1058547"/>
                <a:gd name="connsiteX80" fmla="*/ 1735804 w 1921196"/>
                <a:gd name="connsiteY80" fmla="*/ 592551 h 1058547"/>
                <a:gd name="connsiteX81" fmla="*/ 1745692 w 1921196"/>
                <a:gd name="connsiteY81" fmla="*/ 606493 h 1058547"/>
                <a:gd name="connsiteX82" fmla="*/ 1740200 w 1921196"/>
                <a:gd name="connsiteY82" fmla="*/ 600156 h 1058547"/>
                <a:gd name="connsiteX83" fmla="*/ 1730312 w 1921196"/>
                <a:gd name="connsiteY83" fmla="*/ 576074 h 1058547"/>
                <a:gd name="connsiteX84" fmla="*/ 1738082 w 1921196"/>
                <a:gd name="connsiteY84" fmla="*/ 583570 h 1058547"/>
                <a:gd name="connsiteX85" fmla="*/ 1749540 w 1921196"/>
                <a:gd name="connsiteY85" fmla="*/ 593648 h 1058547"/>
                <a:gd name="connsiteX86" fmla="*/ 1748166 w 1921196"/>
                <a:gd name="connsiteY86" fmla="*/ 595845 h 1058547"/>
                <a:gd name="connsiteX87" fmla="*/ 1743280 w 1921196"/>
                <a:gd name="connsiteY87" fmla="*/ 590201 h 1058547"/>
                <a:gd name="connsiteX88" fmla="*/ 1742668 w 1921196"/>
                <a:gd name="connsiteY88" fmla="*/ 590201 h 1058547"/>
                <a:gd name="connsiteX89" fmla="*/ 1730312 w 1921196"/>
                <a:gd name="connsiteY89" fmla="*/ 576074 h 1058547"/>
                <a:gd name="connsiteX90" fmla="*/ 1714962 w 1921196"/>
                <a:gd name="connsiteY90" fmla="*/ 564398 h 1058547"/>
                <a:gd name="connsiteX91" fmla="*/ 1721262 w 1921196"/>
                <a:gd name="connsiteY91" fmla="*/ 568429 h 1058547"/>
                <a:gd name="connsiteX92" fmla="*/ 1725140 w 1921196"/>
                <a:gd name="connsiteY92" fmla="*/ 575594 h 1058547"/>
                <a:gd name="connsiteX93" fmla="*/ 1713508 w 1921196"/>
                <a:gd name="connsiteY93" fmla="*/ 564846 h 1058547"/>
                <a:gd name="connsiteX94" fmla="*/ 1714962 w 1921196"/>
                <a:gd name="connsiteY94" fmla="*/ 564398 h 1058547"/>
                <a:gd name="connsiteX95" fmla="*/ 1704448 w 1921196"/>
                <a:gd name="connsiteY95" fmla="*/ 556849 h 1058547"/>
                <a:gd name="connsiteX96" fmla="*/ 1707424 w 1921196"/>
                <a:gd name="connsiteY96" fmla="*/ 562342 h 1058547"/>
                <a:gd name="connsiteX97" fmla="*/ 1707424 w 1921196"/>
                <a:gd name="connsiteY97" fmla="*/ 563715 h 1058547"/>
                <a:gd name="connsiteX98" fmla="*/ 1705592 w 1921196"/>
                <a:gd name="connsiteY98" fmla="*/ 559595 h 1058547"/>
                <a:gd name="connsiteX99" fmla="*/ 1704448 w 1921196"/>
                <a:gd name="connsiteY99" fmla="*/ 556849 h 1058547"/>
                <a:gd name="connsiteX100" fmla="*/ 1709710 w 1921196"/>
                <a:gd name="connsiteY100" fmla="*/ 554100 h 1058547"/>
                <a:gd name="connsiteX101" fmla="*/ 1710396 w 1921196"/>
                <a:gd name="connsiteY101" fmla="*/ 554788 h 1058547"/>
                <a:gd name="connsiteX102" fmla="*/ 1712456 w 1921196"/>
                <a:gd name="connsiteY102" fmla="*/ 558220 h 1058547"/>
                <a:gd name="connsiteX103" fmla="*/ 1708338 w 1921196"/>
                <a:gd name="connsiteY103" fmla="*/ 554098 h 1058547"/>
                <a:gd name="connsiteX104" fmla="*/ 1722556 w 1921196"/>
                <a:gd name="connsiteY104" fmla="*/ 568429 h 1058547"/>
                <a:gd name="connsiteX105" fmla="*/ 1722556 w 1921196"/>
                <a:gd name="connsiteY105" fmla="*/ 569623 h 1058547"/>
                <a:gd name="connsiteX106" fmla="*/ 1721262 w 1921196"/>
                <a:gd name="connsiteY106" fmla="*/ 568429 h 1058547"/>
                <a:gd name="connsiteX107" fmla="*/ 1708338 w 1921196"/>
                <a:gd name="connsiteY107" fmla="*/ 554098 h 1058547"/>
                <a:gd name="connsiteX108" fmla="*/ 1709838 w 1921196"/>
                <a:gd name="connsiteY108" fmla="*/ 553855 h 1058547"/>
                <a:gd name="connsiteX109" fmla="*/ 1711082 w 1921196"/>
                <a:gd name="connsiteY109" fmla="*/ 555473 h 1058547"/>
                <a:gd name="connsiteX110" fmla="*/ 1710396 w 1921196"/>
                <a:gd name="connsiteY110" fmla="*/ 554788 h 1058547"/>
                <a:gd name="connsiteX111" fmla="*/ 299812 w 1921196"/>
                <a:gd name="connsiteY111" fmla="*/ 552485 h 1058547"/>
                <a:gd name="connsiteX112" fmla="*/ 297318 w 1921196"/>
                <a:gd name="connsiteY112" fmla="*/ 554983 h 1058547"/>
                <a:gd name="connsiteX113" fmla="*/ 299812 w 1921196"/>
                <a:gd name="connsiteY113" fmla="*/ 552485 h 1058547"/>
                <a:gd name="connsiteX114" fmla="*/ 1697352 w 1921196"/>
                <a:gd name="connsiteY114" fmla="*/ 537621 h 1058547"/>
                <a:gd name="connsiteX115" fmla="*/ 1704218 w 1921196"/>
                <a:gd name="connsiteY115" fmla="*/ 544487 h 1058547"/>
                <a:gd name="connsiteX116" fmla="*/ 1709838 w 1921196"/>
                <a:gd name="connsiteY116" fmla="*/ 553855 h 1058547"/>
                <a:gd name="connsiteX117" fmla="*/ 314778 w 1921196"/>
                <a:gd name="connsiteY117" fmla="*/ 530009 h 1058547"/>
                <a:gd name="connsiteX118" fmla="*/ 314646 w 1921196"/>
                <a:gd name="connsiteY118" fmla="*/ 530215 h 1058547"/>
                <a:gd name="connsiteX119" fmla="*/ 314708 w 1921196"/>
                <a:gd name="connsiteY119" fmla="*/ 530043 h 1058547"/>
                <a:gd name="connsiteX120" fmla="*/ 1691860 w 1921196"/>
                <a:gd name="connsiteY120" fmla="*/ 526638 h 1058547"/>
                <a:gd name="connsiteX121" fmla="*/ 1699708 w 1921196"/>
                <a:gd name="connsiteY121" fmla="*/ 530299 h 1058547"/>
                <a:gd name="connsiteX122" fmla="*/ 1701278 w 1921196"/>
                <a:gd name="connsiteY122" fmla="*/ 531214 h 1058547"/>
                <a:gd name="connsiteX123" fmla="*/ 317668 w 1921196"/>
                <a:gd name="connsiteY123" fmla="*/ 524788 h 1058547"/>
                <a:gd name="connsiteX124" fmla="*/ 314778 w 1921196"/>
                <a:gd name="connsiteY124" fmla="*/ 529853 h 1058547"/>
                <a:gd name="connsiteX125" fmla="*/ 314708 w 1921196"/>
                <a:gd name="connsiteY125" fmla="*/ 530043 h 1058547"/>
                <a:gd name="connsiteX126" fmla="*/ 312284 w 1921196"/>
                <a:gd name="connsiteY126" fmla="*/ 531257 h 1058547"/>
                <a:gd name="connsiteX127" fmla="*/ 318520 w 1921196"/>
                <a:gd name="connsiteY127" fmla="*/ 523765 h 1058547"/>
                <a:gd name="connsiteX128" fmla="*/ 317668 w 1921196"/>
                <a:gd name="connsiteY128" fmla="*/ 524788 h 1058547"/>
                <a:gd name="connsiteX129" fmla="*/ 317818 w 1921196"/>
                <a:gd name="connsiteY129" fmla="*/ 524526 h 1058547"/>
                <a:gd name="connsiteX130" fmla="*/ 318520 w 1921196"/>
                <a:gd name="connsiteY130" fmla="*/ 523765 h 1058547"/>
                <a:gd name="connsiteX131" fmla="*/ 337826 w 1921196"/>
                <a:gd name="connsiteY131" fmla="*/ 521140 h 1058547"/>
                <a:gd name="connsiteX132" fmla="*/ 339198 w 1921196"/>
                <a:gd name="connsiteY132" fmla="*/ 521140 h 1058547"/>
                <a:gd name="connsiteX133" fmla="*/ 337826 w 1921196"/>
                <a:gd name="connsiteY133" fmla="*/ 521140 h 1058547"/>
                <a:gd name="connsiteX134" fmla="*/ 1671208 w 1921196"/>
                <a:gd name="connsiteY134" fmla="*/ 519494 h 1058547"/>
                <a:gd name="connsiteX135" fmla="*/ 1684390 w 1921196"/>
                <a:gd name="connsiteY135" fmla="*/ 527184 h 1058547"/>
                <a:gd name="connsiteX136" fmla="*/ 1696256 w 1921196"/>
                <a:gd name="connsiteY136" fmla="*/ 542564 h 1058547"/>
                <a:gd name="connsiteX137" fmla="*/ 1688346 w 1921196"/>
                <a:gd name="connsiteY137" fmla="*/ 529748 h 1058547"/>
                <a:gd name="connsiteX138" fmla="*/ 1696256 w 1921196"/>
                <a:gd name="connsiteY138" fmla="*/ 536156 h 1058547"/>
                <a:gd name="connsiteX139" fmla="*/ 1693618 w 1921196"/>
                <a:gd name="connsiteY139" fmla="*/ 545128 h 1058547"/>
                <a:gd name="connsiteX140" fmla="*/ 1677798 w 1921196"/>
                <a:gd name="connsiteY140" fmla="*/ 528466 h 1058547"/>
                <a:gd name="connsiteX141" fmla="*/ 1679118 w 1921196"/>
                <a:gd name="connsiteY141" fmla="*/ 528466 h 1058547"/>
                <a:gd name="connsiteX142" fmla="*/ 1680872 w 1921196"/>
                <a:gd name="connsiteY142" fmla="*/ 510154 h 1058547"/>
                <a:gd name="connsiteX143" fmla="*/ 1685268 w 1921196"/>
                <a:gd name="connsiteY143" fmla="*/ 513451 h 1058547"/>
                <a:gd name="connsiteX144" fmla="*/ 1684168 w 1921196"/>
                <a:gd name="connsiteY144" fmla="*/ 514550 h 1058547"/>
                <a:gd name="connsiteX145" fmla="*/ 1653412 w 1921196"/>
                <a:gd name="connsiteY145" fmla="*/ 499168 h 1058547"/>
                <a:gd name="connsiteX146" fmla="*/ 1657530 w 1921196"/>
                <a:gd name="connsiteY146" fmla="*/ 500542 h 1058547"/>
                <a:gd name="connsiteX147" fmla="*/ 1657530 w 1921196"/>
                <a:gd name="connsiteY147" fmla="*/ 503289 h 1058547"/>
                <a:gd name="connsiteX148" fmla="*/ 1642424 w 1921196"/>
                <a:gd name="connsiteY148" fmla="*/ 482694 h 1058547"/>
                <a:gd name="connsiteX149" fmla="*/ 1651842 w 1921196"/>
                <a:gd name="connsiteY149" fmla="*/ 492111 h 1058547"/>
                <a:gd name="connsiteX150" fmla="*/ 1648702 w 1921196"/>
                <a:gd name="connsiteY150" fmla="*/ 488972 h 1058547"/>
                <a:gd name="connsiteX151" fmla="*/ 1647916 w 1921196"/>
                <a:gd name="connsiteY151" fmla="*/ 477196 h 1058547"/>
                <a:gd name="connsiteX152" fmla="*/ 1657334 w 1921196"/>
                <a:gd name="connsiteY152" fmla="*/ 481775 h 1058547"/>
                <a:gd name="connsiteX153" fmla="*/ 1655764 w 1921196"/>
                <a:gd name="connsiteY153" fmla="*/ 481775 h 1058547"/>
                <a:gd name="connsiteX154" fmla="*/ 1647916 w 1921196"/>
                <a:gd name="connsiteY154" fmla="*/ 477196 h 1058547"/>
                <a:gd name="connsiteX155" fmla="*/ 1625944 w 1921196"/>
                <a:gd name="connsiteY155" fmla="*/ 460722 h 1058547"/>
                <a:gd name="connsiteX156" fmla="*/ 1635710 w 1921196"/>
                <a:gd name="connsiteY156" fmla="*/ 470610 h 1058547"/>
                <a:gd name="connsiteX157" fmla="*/ 1633268 w 1921196"/>
                <a:gd name="connsiteY157" fmla="*/ 469511 h 1058547"/>
                <a:gd name="connsiteX158" fmla="*/ 1620452 w 1921196"/>
                <a:gd name="connsiteY158" fmla="*/ 444238 h 1058547"/>
                <a:gd name="connsiteX159" fmla="*/ 1624846 w 1921196"/>
                <a:gd name="connsiteY159" fmla="*/ 447902 h 1058547"/>
                <a:gd name="connsiteX160" fmla="*/ 1624846 w 1921196"/>
                <a:gd name="connsiteY160" fmla="*/ 448817 h 1058547"/>
                <a:gd name="connsiteX161" fmla="*/ 1620452 w 1921196"/>
                <a:gd name="connsiteY161" fmla="*/ 444238 h 1058547"/>
                <a:gd name="connsiteX162" fmla="*/ 1612592 w 1921196"/>
                <a:gd name="connsiteY162" fmla="*/ 435226 h 1058547"/>
                <a:gd name="connsiteX163" fmla="*/ 1620772 w 1921196"/>
                <a:gd name="connsiteY163" fmla="*/ 440942 h 1058547"/>
                <a:gd name="connsiteX164" fmla="*/ 1616894 w 1921196"/>
                <a:gd name="connsiteY164" fmla="*/ 439843 h 1058547"/>
                <a:gd name="connsiteX165" fmla="*/ 1612592 w 1921196"/>
                <a:gd name="connsiteY165" fmla="*/ 435226 h 1058547"/>
                <a:gd name="connsiteX166" fmla="*/ 1595564 w 1921196"/>
                <a:gd name="connsiteY166" fmla="*/ 420122 h 1058547"/>
                <a:gd name="connsiteX167" fmla="*/ 1600554 w 1921196"/>
                <a:gd name="connsiteY167" fmla="*/ 426366 h 1058547"/>
                <a:gd name="connsiteX168" fmla="*/ 1601800 w 1921196"/>
                <a:gd name="connsiteY168" fmla="*/ 426366 h 1058547"/>
                <a:gd name="connsiteX169" fmla="*/ 1595564 w 1921196"/>
                <a:gd name="connsiteY169" fmla="*/ 420122 h 1058547"/>
                <a:gd name="connsiteX170" fmla="*/ 1568128 w 1921196"/>
                <a:gd name="connsiteY170" fmla="*/ 397645 h 1058547"/>
                <a:gd name="connsiteX171" fmla="*/ 1575610 w 1921196"/>
                <a:gd name="connsiteY171" fmla="*/ 406386 h 1058547"/>
                <a:gd name="connsiteX172" fmla="*/ 1574366 w 1921196"/>
                <a:gd name="connsiteY172" fmla="*/ 405140 h 1058547"/>
                <a:gd name="connsiteX173" fmla="*/ 1561398 w 1921196"/>
                <a:gd name="connsiteY173" fmla="*/ 394805 h 1058547"/>
                <a:gd name="connsiteX174" fmla="*/ 1564146 w 1921196"/>
                <a:gd name="connsiteY174" fmla="*/ 399198 h 1058547"/>
                <a:gd name="connsiteX175" fmla="*/ 1560024 w 1921196"/>
                <a:gd name="connsiteY175" fmla="*/ 395903 h 1058547"/>
                <a:gd name="connsiteX176" fmla="*/ 1533608 w 1921196"/>
                <a:gd name="connsiteY176" fmla="*/ 368569 h 1058547"/>
                <a:gd name="connsiteX177" fmla="*/ 1539272 w 1921196"/>
                <a:gd name="connsiteY177" fmla="*/ 373476 h 1058547"/>
                <a:gd name="connsiteX178" fmla="*/ 1538052 w 1921196"/>
                <a:gd name="connsiteY178" fmla="*/ 373476 h 1058547"/>
                <a:gd name="connsiteX179" fmla="*/ 1533608 w 1921196"/>
                <a:gd name="connsiteY179" fmla="*/ 368569 h 1058547"/>
                <a:gd name="connsiteX180" fmla="*/ 1533662 w 1921196"/>
                <a:gd name="connsiteY180" fmla="*/ 361847 h 1058547"/>
                <a:gd name="connsiteX181" fmla="*/ 1541352 w 1921196"/>
                <a:gd name="connsiteY181" fmla="*/ 370392 h 1058547"/>
                <a:gd name="connsiteX182" fmla="*/ 1536958 w 1921196"/>
                <a:gd name="connsiteY182" fmla="*/ 366730 h 1058547"/>
                <a:gd name="connsiteX183" fmla="*/ 1533662 w 1921196"/>
                <a:gd name="connsiteY183" fmla="*/ 361847 h 1058547"/>
                <a:gd name="connsiteX184" fmla="*/ 1516550 w 1921196"/>
                <a:gd name="connsiteY184" fmla="*/ 350615 h 1058547"/>
                <a:gd name="connsiteX185" fmla="*/ 1516622 w 1921196"/>
                <a:gd name="connsiteY185" fmla="*/ 350672 h 1058547"/>
                <a:gd name="connsiteX186" fmla="*/ 1519958 w 1921196"/>
                <a:gd name="connsiteY186" fmla="*/ 353784 h 1058547"/>
                <a:gd name="connsiteX187" fmla="*/ 1523134 w 1921196"/>
                <a:gd name="connsiteY187" fmla="*/ 356731 h 1058547"/>
                <a:gd name="connsiteX188" fmla="*/ 1522668 w 1921196"/>
                <a:gd name="connsiteY188" fmla="*/ 355601 h 1058547"/>
                <a:gd name="connsiteX189" fmla="*/ 1527908 w 1921196"/>
                <a:gd name="connsiteY189" fmla="*/ 359872 h 1058547"/>
                <a:gd name="connsiteX190" fmla="*/ 1535704 w 1921196"/>
                <a:gd name="connsiteY190" fmla="*/ 368925 h 1058547"/>
                <a:gd name="connsiteX191" fmla="*/ 1516996 w 1921196"/>
                <a:gd name="connsiteY191" fmla="*/ 352692 h 1058547"/>
                <a:gd name="connsiteX192" fmla="*/ 1514502 w 1921196"/>
                <a:gd name="connsiteY192" fmla="*/ 348945 h 1058547"/>
                <a:gd name="connsiteX193" fmla="*/ 1516148 w 1921196"/>
                <a:gd name="connsiteY193" fmla="*/ 349558 h 1058547"/>
                <a:gd name="connsiteX194" fmla="*/ 1521984 w 1921196"/>
                <a:gd name="connsiteY194" fmla="*/ 353940 h 1058547"/>
                <a:gd name="connsiteX195" fmla="*/ 1522668 w 1921196"/>
                <a:gd name="connsiteY195" fmla="*/ 355601 h 1058547"/>
                <a:gd name="connsiteX196" fmla="*/ 1516622 w 1921196"/>
                <a:gd name="connsiteY196" fmla="*/ 350672 h 1058547"/>
                <a:gd name="connsiteX197" fmla="*/ 1516548 w 1921196"/>
                <a:gd name="connsiteY197" fmla="*/ 350604 h 1058547"/>
                <a:gd name="connsiteX198" fmla="*/ 1516550 w 1921196"/>
                <a:gd name="connsiteY198" fmla="*/ 350615 h 1058547"/>
                <a:gd name="connsiteX199" fmla="*/ 543816 w 1921196"/>
                <a:gd name="connsiteY199" fmla="*/ 268460 h 1058547"/>
                <a:gd name="connsiteX200" fmla="*/ 546562 w 1921196"/>
                <a:gd name="connsiteY200" fmla="*/ 268460 h 1058547"/>
                <a:gd name="connsiteX201" fmla="*/ 543816 w 1921196"/>
                <a:gd name="connsiteY201" fmla="*/ 271208 h 1058547"/>
                <a:gd name="connsiteX202" fmla="*/ 543816 w 1921196"/>
                <a:gd name="connsiteY202" fmla="*/ 268460 h 1058547"/>
                <a:gd name="connsiteX203" fmla="*/ 1415836 w 1921196"/>
                <a:gd name="connsiteY203" fmla="*/ 246488 h 1058547"/>
                <a:gd name="connsiteX204" fmla="*/ 1414462 w 1921196"/>
                <a:gd name="connsiteY204" fmla="*/ 250609 h 1058547"/>
                <a:gd name="connsiteX205" fmla="*/ 1411716 w 1921196"/>
                <a:gd name="connsiteY205" fmla="*/ 247862 h 1058547"/>
                <a:gd name="connsiteX206" fmla="*/ 608634 w 1921196"/>
                <a:gd name="connsiteY206" fmla="*/ 208042 h 1058547"/>
                <a:gd name="connsiteX207" fmla="*/ 600944 w 1921196"/>
                <a:gd name="connsiteY207" fmla="*/ 217808 h 1058547"/>
                <a:gd name="connsiteX208" fmla="*/ 608634 w 1921196"/>
                <a:gd name="connsiteY208" fmla="*/ 208042 h 1058547"/>
                <a:gd name="connsiteX209" fmla="*/ 1282456 w 1921196"/>
                <a:gd name="connsiteY209" fmla="*/ 150191 h 1058547"/>
                <a:gd name="connsiteX210" fmla="*/ 1290868 w 1921196"/>
                <a:gd name="connsiteY210" fmla="*/ 155856 h 1058547"/>
                <a:gd name="connsiteX211" fmla="*/ 1296360 w 1921196"/>
                <a:gd name="connsiteY211" fmla="*/ 161350 h 1058547"/>
                <a:gd name="connsiteX212" fmla="*/ 1281254 w 1921196"/>
                <a:gd name="connsiteY212" fmla="*/ 151736 h 1058547"/>
                <a:gd name="connsiteX213" fmla="*/ 1282456 w 1921196"/>
                <a:gd name="connsiteY213" fmla="*/ 150191 h 1058547"/>
                <a:gd name="connsiteX214" fmla="*/ 674272 w 1921196"/>
                <a:gd name="connsiteY214" fmla="*/ 147613 h 1058547"/>
                <a:gd name="connsiteX215" fmla="*/ 672898 w 1921196"/>
                <a:gd name="connsiteY215" fmla="*/ 150360 h 1058547"/>
                <a:gd name="connsiteX216" fmla="*/ 670152 w 1921196"/>
                <a:gd name="connsiteY216" fmla="*/ 150360 h 1058547"/>
                <a:gd name="connsiteX217" fmla="*/ 1290870 w 1921196"/>
                <a:gd name="connsiteY217" fmla="*/ 133336 h 1058547"/>
                <a:gd name="connsiteX218" fmla="*/ 1300758 w 1921196"/>
                <a:gd name="connsiteY218" fmla="*/ 141026 h 1058547"/>
                <a:gd name="connsiteX219" fmla="*/ 1291968 w 1921196"/>
                <a:gd name="connsiteY219" fmla="*/ 134435 h 1058547"/>
                <a:gd name="connsiteX220" fmla="*/ 719724 w 1921196"/>
                <a:gd name="connsiteY220" fmla="*/ 107283 h 1058547"/>
                <a:gd name="connsiteX221" fmla="*/ 719780 w 1921196"/>
                <a:gd name="connsiteY221" fmla="*/ 107319 h 1058547"/>
                <a:gd name="connsiteX222" fmla="*/ 718844 w 1921196"/>
                <a:gd name="connsiteY222" fmla="*/ 107944 h 1058547"/>
                <a:gd name="connsiteX223" fmla="*/ 1181006 w 1921196"/>
                <a:gd name="connsiteY223" fmla="*/ 87195 h 1058547"/>
                <a:gd name="connsiteX224" fmla="*/ 1193680 w 1921196"/>
                <a:gd name="connsiteY224" fmla="*/ 87195 h 1058547"/>
                <a:gd name="connsiteX225" fmla="*/ 1196216 w 1921196"/>
                <a:gd name="connsiteY225" fmla="*/ 91771 h 1058547"/>
                <a:gd name="connsiteX226" fmla="*/ 1181006 w 1921196"/>
                <a:gd name="connsiteY226" fmla="*/ 87195 h 1058547"/>
                <a:gd name="connsiteX227" fmla="*/ 773606 w 1921196"/>
                <a:gd name="connsiteY227" fmla="*/ 76209 h 1058547"/>
                <a:gd name="connsiteX228" fmla="*/ 773606 w 1921196"/>
                <a:gd name="connsiteY228" fmla="*/ 78039 h 1058547"/>
                <a:gd name="connsiteX229" fmla="*/ 769026 w 1921196"/>
                <a:gd name="connsiteY229" fmla="*/ 79870 h 1058547"/>
                <a:gd name="connsiteX230" fmla="*/ 773606 w 1921196"/>
                <a:gd name="connsiteY230" fmla="*/ 76209 h 1058547"/>
                <a:gd name="connsiteX231" fmla="*/ 1046828 w 1921196"/>
                <a:gd name="connsiteY231" fmla="*/ 23030 h 1058547"/>
                <a:gd name="connsiteX232" fmla="*/ 1053070 w 1921196"/>
                <a:gd name="connsiteY232" fmla="*/ 24280 h 1058547"/>
                <a:gd name="connsiteX233" fmla="*/ 1053468 w 1921196"/>
                <a:gd name="connsiteY233" fmla="*/ 24507 h 1058547"/>
                <a:gd name="connsiteX234" fmla="*/ 1024386 w 1921196"/>
                <a:gd name="connsiteY234" fmla="*/ 18037 h 1058547"/>
                <a:gd name="connsiteX235" fmla="*/ 1046828 w 1921196"/>
                <a:gd name="connsiteY235" fmla="*/ 23030 h 1058547"/>
                <a:gd name="connsiteX236" fmla="*/ 1028128 w 1921196"/>
                <a:gd name="connsiteY236" fmla="*/ 19285 h 1058547"/>
                <a:gd name="connsiteX237" fmla="*/ 1024386 w 1921196"/>
                <a:gd name="connsiteY237" fmla="*/ 18037 h 1058547"/>
                <a:gd name="connsiteX238" fmla="*/ 976850 w 1921196"/>
                <a:gd name="connsiteY238" fmla="*/ 4794 h 1058547"/>
                <a:gd name="connsiteX239" fmla="*/ 974104 w 1921196"/>
                <a:gd name="connsiteY239" fmla="*/ 7541 h 1058547"/>
                <a:gd name="connsiteX240" fmla="*/ 972274 w 1921196"/>
                <a:gd name="connsiteY240" fmla="*/ 7541 h 1058547"/>
                <a:gd name="connsiteX241" fmla="*/ 976850 w 1921196"/>
                <a:gd name="connsiteY241" fmla="*/ 4794 h 1058547"/>
                <a:gd name="connsiteX242" fmla="*/ 964524 w 1921196"/>
                <a:gd name="connsiteY242" fmla="*/ 3052 h 1058547"/>
                <a:gd name="connsiteX243" fmla="*/ 962030 w 1921196"/>
                <a:gd name="connsiteY243" fmla="*/ 4301 h 1058547"/>
                <a:gd name="connsiteX244" fmla="*/ 979490 w 1921196"/>
                <a:gd name="connsiteY244" fmla="*/ 4301 h 1058547"/>
                <a:gd name="connsiteX245" fmla="*/ 960784 w 1921196"/>
                <a:gd name="connsiteY245" fmla="*/ 6798 h 1058547"/>
                <a:gd name="connsiteX246" fmla="*/ 969514 w 1921196"/>
                <a:gd name="connsiteY246" fmla="*/ 8047 h 1058547"/>
                <a:gd name="connsiteX247" fmla="*/ 955796 w 1921196"/>
                <a:gd name="connsiteY247" fmla="*/ 13042 h 1058547"/>
                <a:gd name="connsiteX248" fmla="*/ 940830 w 1921196"/>
                <a:gd name="connsiteY248" fmla="*/ 13042 h 1058547"/>
                <a:gd name="connsiteX249" fmla="*/ 909652 w 1921196"/>
                <a:gd name="connsiteY249" fmla="*/ 20534 h 1058547"/>
                <a:gd name="connsiteX250" fmla="*/ 909652 w 1921196"/>
                <a:gd name="connsiteY250" fmla="*/ 19285 h 1058547"/>
                <a:gd name="connsiteX251" fmla="*/ 887204 w 1921196"/>
                <a:gd name="connsiteY251" fmla="*/ 24280 h 1058547"/>
                <a:gd name="connsiteX252" fmla="*/ 872238 w 1921196"/>
                <a:gd name="connsiteY252" fmla="*/ 28026 h 1058547"/>
                <a:gd name="connsiteX253" fmla="*/ 861014 w 1921196"/>
                <a:gd name="connsiteY253" fmla="*/ 34270 h 1058547"/>
                <a:gd name="connsiteX254" fmla="*/ 859768 w 1921196"/>
                <a:gd name="connsiteY254" fmla="*/ 34270 h 1058547"/>
                <a:gd name="connsiteX255" fmla="*/ 852284 w 1921196"/>
                <a:gd name="connsiteY255" fmla="*/ 38016 h 1058547"/>
                <a:gd name="connsiteX256" fmla="*/ 849790 w 1921196"/>
                <a:gd name="connsiteY256" fmla="*/ 38016 h 1058547"/>
                <a:gd name="connsiteX257" fmla="*/ 813624 w 1921196"/>
                <a:gd name="connsiteY257" fmla="*/ 54249 h 1058547"/>
                <a:gd name="connsiteX258" fmla="*/ 806142 w 1921196"/>
                <a:gd name="connsiteY258" fmla="*/ 61741 h 1058547"/>
                <a:gd name="connsiteX259" fmla="*/ 791176 w 1921196"/>
                <a:gd name="connsiteY259" fmla="*/ 65488 h 1058547"/>
                <a:gd name="connsiteX260" fmla="*/ 779952 w 1921196"/>
                <a:gd name="connsiteY260" fmla="*/ 74229 h 1058547"/>
                <a:gd name="connsiteX261" fmla="*/ 779952 w 1921196"/>
                <a:gd name="connsiteY261" fmla="*/ 71731 h 1058547"/>
                <a:gd name="connsiteX262" fmla="*/ 764986 w 1921196"/>
                <a:gd name="connsiteY262" fmla="*/ 79223 h 1058547"/>
                <a:gd name="connsiteX263" fmla="*/ 751268 w 1921196"/>
                <a:gd name="connsiteY263" fmla="*/ 87964 h 1058547"/>
                <a:gd name="connsiteX264" fmla="*/ 764986 w 1921196"/>
                <a:gd name="connsiteY264" fmla="*/ 85467 h 1058547"/>
                <a:gd name="connsiteX265" fmla="*/ 738798 w 1921196"/>
                <a:gd name="connsiteY265" fmla="*/ 99203 h 1058547"/>
                <a:gd name="connsiteX266" fmla="*/ 748774 w 1921196"/>
                <a:gd name="connsiteY266" fmla="*/ 91711 h 1058547"/>
                <a:gd name="connsiteX267" fmla="*/ 717596 w 1921196"/>
                <a:gd name="connsiteY267" fmla="*/ 110441 h 1058547"/>
                <a:gd name="connsiteX268" fmla="*/ 728820 w 1921196"/>
                <a:gd name="connsiteY268" fmla="*/ 100451 h 1058547"/>
                <a:gd name="connsiteX269" fmla="*/ 719724 w 1921196"/>
                <a:gd name="connsiteY269" fmla="*/ 107283 h 1058547"/>
                <a:gd name="connsiteX270" fmla="*/ 718844 w 1921196"/>
                <a:gd name="connsiteY270" fmla="*/ 106695 h 1058547"/>
                <a:gd name="connsiteX271" fmla="*/ 708866 w 1921196"/>
                <a:gd name="connsiteY271" fmla="*/ 116685 h 1058547"/>
                <a:gd name="connsiteX272" fmla="*/ 691406 w 1921196"/>
                <a:gd name="connsiteY272" fmla="*/ 130421 h 1058547"/>
                <a:gd name="connsiteX273" fmla="*/ 691406 w 1921196"/>
                <a:gd name="connsiteY273" fmla="*/ 129172 h 1058547"/>
                <a:gd name="connsiteX274" fmla="*/ 680182 w 1921196"/>
                <a:gd name="connsiteY274" fmla="*/ 139162 h 1058547"/>
                <a:gd name="connsiteX275" fmla="*/ 673948 w 1921196"/>
                <a:gd name="connsiteY275" fmla="*/ 141659 h 1058547"/>
                <a:gd name="connsiteX276" fmla="*/ 652746 w 1921196"/>
                <a:gd name="connsiteY276" fmla="*/ 162887 h 1058547"/>
                <a:gd name="connsiteX277" fmla="*/ 656488 w 1921196"/>
                <a:gd name="connsiteY277" fmla="*/ 159141 h 1058547"/>
                <a:gd name="connsiteX278" fmla="*/ 650252 w 1921196"/>
                <a:gd name="connsiteY278" fmla="*/ 164136 h 1058547"/>
                <a:gd name="connsiteX279" fmla="*/ 634040 w 1921196"/>
                <a:gd name="connsiteY279" fmla="*/ 181618 h 1058547"/>
                <a:gd name="connsiteX280" fmla="*/ 617828 w 1921196"/>
                <a:gd name="connsiteY280" fmla="*/ 199100 h 1058547"/>
                <a:gd name="connsiteX281" fmla="*/ 626556 w 1921196"/>
                <a:gd name="connsiteY281" fmla="*/ 186612 h 1058547"/>
                <a:gd name="connsiteX282" fmla="*/ 616580 w 1921196"/>
                <a:gd name="connsiteY282" fmla="*/ 194105 h 1058547"/>
                <a:gd name="connsiteX283" fmla="*/ 626556 w 1921196"/>
                <a:gd name="connsiteY283" fmla="*/ 185364 h 1058547"/>
                <a:gd name="connsiteX284" fmla="*/ 600368 w 1921196"/>
                <a:gd name="connsiteY284" fmla="*/ 211587 h 1058547"/>
                <a:gd name="connsiteX285" fmla="*/ 589144 w 1921196"/>
                <a:gd name="connsiteY285" fmla="*/ 217831 h 1058547"/>
                <a:gd name="connsiteX286" fmla="*/ 585402 w 1921196"/>
                <a:gd name="connsiteY286" fmla="*/ 226572 h 1058547"/>
                <a:gd name="connsiteX287" fmla="*/ 576672 w 1921196"/>
                <a:gd name="connsiteY287" fmla="*/ 232815 h 1058547"/>
                <a:gd name="connsiteX288" fmla="*/ 544248 w 1921196"/>
                <a:gd name="connsiteY288" fmla="*/ 265282 h 1058547"/>
                <a:gd name="connsiteX289" fmla="*/ 540506 w 1921196"/>
                <a:gd name="connsiteY289" fmla="*/ 270277 h 1058547"/>
                <a:gd name="connsiteX290" fmla="*/ 539196 w 1921196"/>
                <a:gd name="connsiteY290" fmla="*/ 271856 h 1058547"/>
                <a:gd name="connsiteX291" fmla="*/ 538318 w 1921196"/>
                <a:gd name="connsiteY291" fmla="*/ 273039 h 1058547"/>
                <a:gd name="connsiteX292" fmla="*/ 538474 w 1921196"/>
                <a:gd name="connsiteY292" fmla="*/ 272725 h 1058547"/>
                <a:gd name="connsiteX293" fmla="*/ 525228 w 1921196"/>
                <a:gd name="connsiteY293" fmla="*/ 288695 h 1058547"/>
                <a:gd name="connsiteX294" fmla="*/ 511822 w 1921196"/>
                <a:gd name="connsiteY294" fmla="*/ 305241 h 1058547"/>
                <a:gd name="connsiteX295" fmla="*/ 504340 w 1921196"/>
                <a:gd name="connsiteY295" fmla="*/ 310235 h 1058547"/>
                <a:gd name="connsiteX296" fmla="*/ 490622 w 1921196"/>
                <a:gd name="connsiteY296" fmla="*/ 327717 h 1058547"/>
                <a:gd name="connsiteX297" fmla="*/ 495610 w 1921196"/>
                <a:gd name="connsiteY297" fmla="*/ 316479 h 1058547"/>
                <a:gd name="connsiteX298" fmla="*/ 486880 w 1921196"/>
                <a:gd name="connsiteY298" fmla="*/ 328966 h 1058547"/>
                <a:gd name="connsiteX299" fmla="*/ 486880 w 1921196"/>
                <a:gd name="connsiteY299" fmla="*/ 326469 h 1058547"/>
                <a:gd name="connsiteX300" fmla="*/ 474408 w 1921196"/>
                <a:gd name="connsiteY300" fmla="*/ 343951 h 1058547"/>
                <a:gd name="connsiteX301" fmla="*/ 478150 w 1921196"/>
                <a:gd name="connsiteY301" fmla="*/ 341453 h 1058547"/>
                <a:gd name="connsiteX302" fmla="*/ 461938 w 1921196"/>
                <a:gd name="connsiteY302" fmla="*/ 360184 h 1058547"/>
                <a:gd name="connsiteX303" fmla="*/ 463184 w 1921196"/>
                <a:gd name="connsiteY303" fmla="*/ 356438 h 1058547"/>
                <a:gd name="connsiteX304" fmla="*/ 471914 w 1921196"/>
                <a:gd name="connsiteY304" fmla="*/ 343951 h 1058547"/>
                <a:gd name="connsiteX305" fmla="*/ 463184 w 1921196"/>
                <a:gd name="connsiteY305" fmla="*/ 352692 h 1058547"/>
                <a:gd name="connsiteX306" fmla="*/ 458196 w 1921196"/>
                <a:gd name="connsiteY306" fmla="*/ 363930 h 1058547"/>
                <a:gd name="connsiteX307" fmla="*/ 439490 w 1921196"/>
                <a:gd name="connsiteY307" fmla="*/ 387655 h 1058547"/>
                <a:gd name="connsiteX308" fmla="*/ 439490 w 1921196"/>
                <a:gd name="connsiteY308" fmla="*/ 383909 h 1058547"/>
                <a:gd name="connsiteX309" fmla="*/ 432008 w 1921196"/>
                <a:gd name="connsiteY309" fmla="*/ 393899 h 1058547"/>
                <a:gd name="connsiteX310" fmla="*/ 435748 w 1921196"/>
                <a:gd name="connsiteY310" fmla="*/ 385158 h 1058547"/>
                <a:gd name="connsiteX311" fmla="*/ 420784 w 1921196"/>
                <a:gd name="connsiteY311" fmla="*/ 408884 h 1058547"/>
                <a:gd name="connsiteX312" fmla="*/ 418288 w 1921196"/>
                <a:gd name="connsiteY312" fmla="*/ 408884 h 1058547"/>
                <a:gd name="connsiteX313" fmla="*/ 407064 w 1921196"/>
                <a:gd name="connsiteY313" fmla="*/ 425117 h 1058547"/>
                <a:gd name="connsiteX314" fmla="*/ 405818 w 1921196"/>
                <a:gd name="connsiteY314" fmla="*/ 431360 h 1058547"/>
                <a:gd name="connsiteX315" fmla="*/ 393346 w 1921196"/>
                <a:gd name="connsiteY315" fmla="*/ 445096 h 1058547"/>
                <a:gd name="connsiteX316" fmla="*/ 400830 w 1921196"/>
                <a:gd name="connsiteY316" fmla="*/ 438853 h 1058547"/>
                <a:gd name="connsiteX317" fmla="*/ 367158 w 1921196"/>
                <a:gd name="connsiteY317" fmla="*/ 477563 h 1058547"/>
                <a:gd name="connsiteX318" fmla="*/ 379628 w 1921196"/>
                <a:gd name="connsiteY318" fmla="*/ 466324 h 1058547"/>
                <a:gd name="connsiteX319" fmla="*/ 358428 w 1921196"/>
                <a:gd name="connsiteY319" fmla="*/ 493796 h 1058547"/>
                <a:gd name="connsiteX320" fmla="*/ 360922 w 1921196"/>
                <a:gd name="connsiteY320" fmla="*/ 486304 h 1058547"/>
                <a:gd name="connsiteX321" fmla="*/ 355934 w 1921196"/>
                <a:gd name="connsiteY321" fmla="*/ 496293 h 1058547"/>
                <a:gd name="connsiteX322" fmla="*/ 354686 w 1921196"/>
                <a:gd name="connsiteY322" fmla="*/ 495045 h 1058547"/>
                <a:gd name="connsiteX323" fmla="*/ 334732 w 1921196"/>
                <a:gd name="connsiteY323" fmla="*/ 525014 h 1058547"/>
                <a:gd name="connsiteX324" fmla="*/ 324756 w 1921196"/>
                <a:gd name="connsiteY324" fmla="*/ 538750 h 1058547"/>
                <a:gd name="connsiteX325" fmla="*/ 343462 w 1921196"/>
                <a:gd name="connsiteY325" fmla="*/ 507532 h 1058547"/>
                <a:gd name="connsiteX326" fmla="*/ 334732 w 1921196"/>
                <a:gd name="connsiteY326" fmla="*/ 521268 h 1058547"/>
                <a:gd name="connsiteX327" fmla="*/ 339720 w 1921196"/>
                <a:gd name="connsiteY327" fmla="*/ 511278 h 1058547"/>
                <a:gd name="connsiteX328" fmla="*/ 317272 w 1921196"/>
                <a:gd name="connsiteY328" fmla="*/ 544993 h 1058547"/>
                <a:gd name="connsiteX329" fmla="*/ 328496 w 1921196"/>
                <a:gd name="connsiteY329" fmla="*/ 528760 h 1058547"/>
                <a:gd name="connsiteX330" fmla="*/ 322262 w 1921196"/>
                <a:gd name="connsiteY330" fmla="*/ 542496 h 1058547"/>
                <a:gd name="connsiteX331" fmla="*/ 307296 w 1921196"/>
                <a:gd name="connsiteY331" fmla="*/ 563724 h 1058547"/>
                <a:gd name="connsiteX332" fmla="*/ 309790 w 1921196"/>
                <a:gd name="connsiteY332" fmla="*/ 559978 h 1058547"/>
                <a:gd name="connsiteX333" fmla="*/ 284848 w 1921196"/>
                <a:gd name="connsiteY333" fmla="*/ 588698 h 1058547"/>
                <a:gd name="connsiteX334" fmla="*/ 277364 w 1921196"/>
                <a:gd name="connsiteY334" fmla="*/ 604931 h 1058547"/>
                <a:gd name="connsiteX335" fmla="*/ 287342 w 1921196"/>
                <a:gd name="connsiteY335" fmla="*/ 592444 h 1058547"/>
                <a:gd name="connsiteX336" fmla="*/ 257412 w 1921196"/>
                <a:gd name="connsiteY336" fmla="*/ 636149 h 1058547"/>
                <a:gd name="connsiteX337" fmla="*/ 257412 w 1921196"/>
                <a:gd name="connsiteY337" fmla="*/ 631154 h 1058547"/>
                <a:gd name="connsiteX338" fmla="*/ 248682 w 1921196"/>
                <a:gd name="connsiteY338" fmla="*/ 648636 h 1058547"/>
                <a:gd name="connsiteX339" fmla="*/ 244940 w 1921196"/>
                <a:gd name="connsiteY339" fmla="*/ 651134 h 1058547"/>
                <a:gd name="connsiteX340" fmla="*/ 232468 w 1921196"/>
                <a:gd name="connsiteY340" fmla="*/ 678605 h 1058547"/>
                <a:gd name="connsiteX341" fmla="*/ 228728 w 1921196"/>
                <a:gd name="connsiteY341" fmla="*/ 681103 h 1058547"/>
                <a:gd name="connsiteX342" fmla="*/ 218750 w 1921196"/>
                <a:gd name="connsiteY342" fmla="*/ 697336 h 1058547"/>
                <a:gd name="connsiteX343" fmla="*/ 219998 w 1921196"/>
                <a:gd name="connsiteY343" fmla="*/ 696087 h 1058547"/>
                <a:gd name="connsiteX344" fmla="*/ 196302 w 1921196"/>
                <a:gd name="connsiteY344" fmla="*/ 734797 h 1058547"/>
                <a:gd name="connsiteX345" fmla="*/ 197550 w 1921196"/>
                <a:gd name="connsiteY345" fmla="*/ 733549 h 1058547"/>
                <a:gd name="connsiteX346" fmla="*/ 149974 w 1921196"/>
                <a:gd name="connsiteY346" fmla="*/ 818105 h 1058547"/>
                <a:gd name="connsiteX347" fmla="*/ 152654 w 1921196"/>
                <a:gd name="connsiteY347" fmla="*/ 812217 h 1058547"/>
                <a:gd name="connsiteX348" fmla="*/ 147666 w 1921196"/>
                <a:gd name="connsiteY348" fmla="*/ 822207 h 1058547"/>
                <a:gd name="connsiteX349" fmla="*/ 149974 w 1921196"/>
                <a:gd name="connsiteY349" fmla="*/ 818105 h 1058547"/>
                <a:gd name="connsiteX350" fmla="*/ 147042 w 1921196"/>
                <a:gd name="connsiteY350" fmla="*/ 824548 h 1058547"/>
                <a:gd name="connsiteX351" fmla="*/ 137688 w 1921196"/>
                <a:gd name="connsiteY351" fmla="*/ 839689 h 1058547"/>
                <a:gd name="connsiteX352" fmla="*/ 141430 w 1921196"/>
                <a:gd name="connsiteY352" fmla="*/ 833445 h 1058547"/>
                <a:gd name="connsiteX353" fmla="*/ 133946 w 1921196"/>
                <a:gd name="connsiteY353" fmla="*/ 843435 h 1058547"/>
                <a:gd name="connsiteX354" fmla="*/ 132700 w 1921196"/>
                <a:gd name="connsiteY354" fmla="*/ 845933 h 1058547"/>
                <a:gd name="connsiteX355" fmla="*/ 130206 w 1921196"/>
                <a:gd name="connsiteY355" fmla="*/ 848430 h 1058547"/>
                <a:gd name="connsiteX356" fmla="*/ 127712 w 1921196"/>
                <a:gd name="connsiteY356" fmla="*/ 855922 h 1058547"/>
                <a:gd name="connsiteX357" fmla="*/ 112122 w 1921196"/>
                <a:gd name="connsiteY357" fmla="*/ 881209 h 1058547"/>
                <a:gd name="connsiteX358" fmla="*/ 103568 w 1921196"/>
                <a:gd name="connsiteY358" fmla="*/ 896961 h 1058547"/>
                <a:gd name="connsiteX359" fmla="*/ 103548 w 1921196"/>
                <a:gd name="connsiteY359" fmla="*/ 896954 h 1058547"/>
                <a:gd name="connsiteX360" fmla="*/ 103108 w 1921196"/>
                <a:gd name="connsiteY360" fmla="*/ 897795 h 1058547"/>
                <a:gd name="connsiteX361" fmla="*/ 96534 w 1921196"/>
                <a:gd name="connsiteY361" fmla="*/ 908368 h 1058547"/>
                <a:gd name="connsiteX362" fmla="*/ 100276 w 1921196"/>
                <a:gd name="connsiteY362" fmla="*/ 903217 h 1058547"/>
                <a:gd name="connsiteX363" fmla="*/ 103108 w 1921196"/>
                <a:gd name="connsiteY363" fmla="*/ 897795 h 1058547"/>
                <a:gd name="connsiteX364" fmla="*/ 103158 w 1921196"/>
                <a:gd name="connsiteY364" fmla="*/ 897715 h 1058547"/>
                <a:gd name="connsiteX365" fmla="*/ 103568 w 1921196"/>
                <a:gd name="connsiteY365" fmla="*/ 896961 h 1058547"/>
                <a:gd name="connsiteX366" fmla="*/ 104016 w 1921196"/>
                <a:gd name="connsiteY366" fmla="*/ 897130 h 1058547"/>
                <a:gd name="connsiteX367" fmla="*/ 97780 w 1921196"/>
                <a:gd name="connsiteY367" fmla="*/ 908368 h 1058547"/>
                <a:gd name="connsiteX368" fmla="*/ 100274 w 1921196"/>
                <a:gd name="connsiteY368" fmla="*/ 907119 h 1058547"/>
                <a:gd name="connsiteX369" fmla="*/ 59120 w 1921196"/>
                <a:gd name="connsiteY369" fmla="*/ 977047 h 1058547"/>
                <a:gd name="connsiteX370" fmla="*/ 59120 w 1921196"/>
                <a:gd name="connsiteY370" fmla="*/ 975799 h 1058547"/>
                <a:gd name="connsiteX371" fmla="*/ 49144 w 1921196"/>
                <a:gd name="connsiteY371" fmla="*/ 995778 h 1058547"/>
                <a:gd name="connsiteX372" fmla="*/ 49144 w 1921196"/>
                <a:gd name="connsiteY372" fmla="*/ 993281 h 1058547"/>
                <a:gd name="connsiteX373" fmla="*/ 22954 w 1921196"/>
                <a:gd name="connsiteY373" fmla="*/ 1039483 h 1058547"/>
                <a:gd name="connsiteX374" fmla="*/ 10152 w 1921196"/>
                <a:gd name="connsiteY374" fmla="*/ 1050194 h 1058547"/>
                <a:gd name="connsiteX375" fmla="*/ 9444 w 1921196"/>
                <a:gd name="connsiteY375" fmla="*/ 1047704 h 1058547"/>
                <a:gd name="connsiteX376" fmla="*/ 12042 w 1921196"/>
                <a:gd name="connsiteY376" fmla="*/ 1041200 h 1058547"/>
                <a:gd name="connsiteX377" fmla="*/ 19212 w 1921196"/>
                <a:gd name="connsiteY377" fmla="*/ 1026996 h 1058547"/>
                <a:gd name="connsiteX378" fmla="*/ 32930 w 1921196"/>
                <a:gd name="connsiteY378" fmla="*/ 1004519 h 1058547"/>
                <a:gd name="connsiteX379" fmla="*/ 31684 w 1921196"/>
                <a:gd name="connsiteY379" fmla="*/ 1004519 h 1058547"/>
                <a:gd name="connsiteX380" fmla="*/ 31684 w 1921196"/>
                <a:gd name="connsiteY380" fmla="*/ 1002021 h 1058547"/>
                <a:gd name="connsiteX381" fmla="*/ 79074 w 1921196"/>
                <a:gd name="connsiteY381" fmla="*/ 920855 h 1058547"/>
                <a:gd name="connsiteX382" fmla="*/ 123970 w 1921196"/>
                <a:gd name="connsiteY382" fmla="*/ 839689 h 1058547"/>
                <a:gd name="connsiteX383" fmla="*/ 121476 w 1921196"/>
                <a:gd name="connsiteY383" fmla="*/ 839689 h 1058547"/>
                <a:gd name="connsiteX384" fmla="*/ 130206 w 1921196"/>
                <a:gd name="connsiteY384" fmla="*/ 824704 h 1058547"/>
                <a:gd name="connsiteX385" fmla="*/ 138936 w 1921196"/>
                <a:gd name="connsiteY385" fmla="*/ 810969 h 1058547"/>
                <a:gd name="connsiteX386" fmla="*/ 138936 w 1921196"/>
                <a:gd name="connsiteY386" fmla="*/ 808471 h 1058547"/>
                <a:gd name="connsiteX387" fmla="*/ 182584 w 1921196"/>
                <a:gd name="connsiteY387" fmla="*/ 733549 h 1058547"/>
                <a:gd name="connsiteX388" fmla="*/ 190066 w 1921196"/>
                <a:gd name="connsiteY388" fmla="*/ 728554 h 1058547"/>
                <a:gd name="connsiteX389" fmla="*/ 198796 w 1921196"/>
                <a:gd name="connsiteY389" fmla="*/ 708574 h 1058547"/>
                <a:gd name="connsiteX390" fmla="*/ 219998 w 1921196"/>
                <a:gd name="connsiteY390" fmla="*/ 682351 h 1058547"/>
                <a:gd name="connsiteX391" fmla="*/ 221244 w 1921196"/>
                <a:gd name="connsiteY391" fmla="*/ 674859 h 1058547"/>
                <a:gd name="connsiteX392" fmla="*/ 241198 w 1921196"/>
                <a:gd name="connsiteY392" fmla="*/ 642393 h 1058547"/>
                <a:gd name="connsiteX393" fmla="*/ 287342 w 1921196"/>
                <a:gd name="connsiteY393" fmla="*/ 576211 h 1058547"/>
                <a:gd name="connsiteX394" fmla="*/ 289836 w 1921196"/>
                <a:gd name="connsiteY394" fmla="*/ 568719 h 1058547"/>
                <a:gd name="connsiteX395" fmla="*/ 284848 w 1921196"/>
                <a:gd name="connsiteY395" fmla="*/ 573713 h 1058547"/>
                <a:gd name="connsiteX396" fmla="*/ 294824 w 1921196"/>
                <a:gd name="connsiteY396" fmla="*/ 557480 h 1058547"/>
                <a:gd name="connsiteX397" fmla="*/ 298566 w 1921196"/>
                <a:gd name="connsiteY397" fmla="*/ 552485 h 1058547"/>
                <a:gd name="connsiteX398" fmla="*/ 303554 w 1921196"/>
                <a:gd name="connsiteY398" fmla="*/ 547491 h 1058547"/>
                <a:gd name="connsiteX399" fmla="*/ 310102 w 1921196"/>
                <a:gd name="connsiteY399" fmla="*/ 537345 h 1058547"/>
                <a:gd name="connsiteX400" fmla="*/ 314646 w 1921196"/>
                <a:gd name="connsiteY400" fmla="*/ 530215 h 1058547"/>
                <a:gd name="connsiteX401" fmla="*/ 313610 w 1921196"/>
                <a:gd name="connsiteY401" fmla="*/ 533072 h 1058547"/>
                <a:gd name="connsiteX402" fmla="*/ 318520 w 1921196"/>
                <a:gd name="connsiteY402" fmla="*/ 527511 h 1058547"/>
                <a:gd name="connsiteX403" fmla="*/ 328496 w 1921196"/>
                <a:gd name="connsiteY403" fmla="*/ 511278 h 1058547"/>
                <a:gd name="connsiteX404" fmla="*/ 326002 w 1921196"/>
                <a:gd name="connsiteY404" fmla="*/ 516273 h 1058547"/>
                <a:gd name="connsiteX405" fmla="*/ 335980 w 1921196"/>
                <a:gd name="connsiteY405" fmla="*/ 503786 h 1058547"/>
                <a:gd name="connsiteX406" fmla="*/ 330990 w 1921196"/>
                <a:gd name="connsiteY406" fmla="*/ 506283 h 1058547"/>
                <a:gd name="connsiteX407" fmla="*/ 413300 w 1921196"/>
                <a:gd name="connsiteY407" fmla="*/ 397645 h 1058547"/>
                <a:gd name="connsiteX408" fmla="*/ 434502 w 1921196"/>
                <a:gd name="connsiteY408" fmla="*/ 377666 h 1058547"/>
                <a:gd name="connsiteX409" fmla="*/ 432008 w 1921196"/>
                <a:gd name="connsiteY409" fmla="*/ 378915 h 1058547"/>
                <a:gd name="connsiteX410" fmla="*/ 441984 w 1921196"/>
                <a:gd name="connsiteY410" fmla="*/ 370174 h 1058547"/>
                <a:gd name="connsiteX411" fmla="*/ 435748 w 1921196"/>
                <a:gd name="connsiteY411" fmla="*/ 372671 h 1058547"/>
                <a:gd name="connsiteX412" fmla="*/ 445726 w 1921196"/>
                <a:gd name="connsiteY412" fmla="*/ 357686 h 1058547"/>
                <a:gd name="connsiteX413" fmla="*/ 494362 w 1921196"/>
                <a:gd name="connsiteY413" fmla="*/ 297748 h 1058547"/>
                <a:gd name="connsiteX414" fmla="*/ 493116 w 1921196"/>
                <a:gd name="connsiteY414" fmla="*/ 301494 h 1058547"/>
                <a:gd name="connsiteX415" fmla="*/ 535518 w 1921196"/>
                <a:gd name="connsiteY415" fmla="*/ 256541 h 1058547"/>
                <a:gd name="connsiteX416" fmla="*/ 538012 w 1921196"/>
                <a:gd name="connsiteY416" fmla="*/ 255292 h 1058547"/>
                <a:gd name="connsiteX417" fmla="*/ 571684 w 1921196"/>
                <a:gd name="connsiteY417" fmla="*/ 219079 h 1058547"/>
                <a:gd name="connsiteX418" fmla="*/ 572932 w 1921196"/>
                <a:gd name="connsiteY418" fmla="*/ 219079 h 1058547"/>
                <a:gd name="connsiteX419" fmla="*/ 592884 w 1921196"/>
                <a:gd name="connsiteY419" fmla="*/ 197851 h 1058547"/>
                <a:gd name="connsiteX420" fmla="*/ 611592 w 1921196"/>
                <a:gd name="connsiteY420" fmla="*/ 179120 h 1058547"/>
                <a:gd name="connsiteX421" fmla="*/ 653994 w 1921196"/>
                <a:gd name="connsiteY421" fmla="*/ 145405 h 1058547"/>
                <a:gd name="connsiteX422" fmla="*/ 680182 w 1921196"/>
                <a:gd name="connsiteY422" fmla="*/ 121680 h 1058547"/>
                <a:gd name="connsiteX423" fmla="*/ 681430 w 1921196"/>
                <a:gd name="connsiteY423" fmla="*/ 121680 h 1058547"/>
                <a:gd name="connsiteX424" fmla="*/ 715102 w 1921196"/>
                <a:gd name="connsiteY424" fmla="*/ 96705 h 1058547"/>
                <a:gd name="connsiteX425" fmla="*/ 715102 w 1921196"/>
                <a:gd name="connsiteY425" fmla="*/ 94208 h 1058547"/>
                <a:gd name="connsiteX426" fmla="*/ 753762 w 1921196"/>
                <a:gd name="connsiteY426" fmla="*/ 67985 h 1058547"/>
                <a:gd name="connsiteX427" fmla="*/ 761246 w 1921196"/>
                <a:gd name="connsiteY427" fmla="*/ 67985 h 1058547"/>
                <a:gd name="connsiteX428" fmla="*/ 776210 w 1921196"/>
                <a:gd name="connsiteY428" fmla="*/ 55498 h 1058547"/>
                <a:gd name="connsiteX429" fmla="*/ 772470 w 1921196"/>
                <a:gd name="connsiteY429" fmla="*/ 59244 h 1058547"/>
                <a:gd name="connsiteX430" fmla="*/ 802400 w 1921196"/>
                <a:gd name="connsiteY430" fmla="*/ 48006 h 1058547"/>
                <a:gd name="connsiteX431" fmla="*/ 797412 w 1921196"/>
                <a:gd name="connsiteY431" fmla="*/ 49254 h 1058547"/>
                <a:gd name="connsiteX432" fmla="*/ 818612 w 1921196"/>
                <a:gd name="connsiteY432" fmla="*/ 40513 h 1058547"/>
                <a:gd name="connsiteX433" fmla="*/ 832330 w 1921196"/>
                <a:gd name="connsiteY433" fmla="*/ 34270 h 1058547"/>
                <a:gd name="connsiteX434" fmla="*/ 831084 w 1921196"/>
                <a:gd name="connsiteY434" fmla="*/ 34270 h 1058547"/>
                <a:gd name="connsiteX435" fmla="*/ 866002 w 1921196"/>
                <a:gd name="connsiteY435" fmla="*/ 21783 h 1058547"/>
                <a:gd name="connsiteX436" fmla="*/ 888450 w 1921196"/>
                <a:gd name="connsiteY436" fmla="*/ 14290 h 1058547"/>
                <a:gd name="connsiteX437" fmla="*/ 883462 w 1921196"/>
                <a:gd name="connsiteY437" fmla="*/ 15539 h 1058547"/>
                <a:gd name="connsiteX438" fmla="*/ 913394 w 1921196"/>
                <a:gd name="connsiteY438" fmla="*/ 8047 h 1058547"/>
                <a:gd name="connsiteX439" fmla="*/ 924618 w 1921196"/>
                <a:gd name="connsiteY439" fmla="*/ 6798 h 1058547"/>
                <a:gd name="connsiteX440" fmla="*/ 964524 w 1921196"/>
                <a:gd name="connsiteY440" fmla="*/ 3052 h 1058547"/>
                <a:gd name="connsiteX441" fmla="*/ 988220 w 1921196"/>
                <a:gd name="connsiteY441" fmla="*/ 555 h 1058547"/>
                <a:gd name="connsiteX442" fmla="*/ 999444 w 1921196"/>
                <a:gd name="connsiteY442" fmla="*/ 555 h 1058547"/>
                <a:gd name="connsiteX443" fmla="*/ 1005680 w 1921196"/>
                <a:gd name="connsiteY443" fmla="*/ 555 h 1058547"/>
                <a:gd name="connsiteX444" fmla="*/ 1008174 w 1921196"/>
                <a:gd name="connsiteY444" fmla="*/ 555 h 1058547"/>
                <a:gd name="connsiteX445" fmla="*/ 1005680 w 1921196"/>
                <a:gd name="connsiteY445" fmla="*/ 3052 h 1058547"/>
                <a:gd name="connsiteX446" fmla="*/ 1045588 w 1921196"/>
                <a:gd name="connsiteY446" fmla="*/ 9296 h 1058547"/>
                <a:gd name="connsiteX447" fmla="*/ 1046834 w 1921196"/>
                <a:gd name="connsiteY447" fmla="*/ 11793 h 1058547"/>
                <a:gd name="connsiteX448" fmla="*/ 1058058 w 1921196"/>
                <a:gd name="connsiteY448" fmla="*/ 14290 h 1058547"/>
                <a:gd name="connsiteX449" fmla="*/ 1064294 w 1921196"/>
                <a:gd name="connsiteY449" fmla="*/ 15539 h 1058547"/>
                <a:gd name="connsiteX450" fmla="*/ 1119168 w 1921196"/>
                <a:gd name="connsiteY450" fmla="*/ 40513 h 1058547"/>
                <a:gd name="connsiteX451" fmla="*/ 1159074 w 1921196"/>
                <a:gd name="connsiteY451" fmla="*/ 60493 h 1058547"/>
                <a:gd name="connsiteX452" fmla="*/ 1176534 w 1921196"/>
                <a:gd name="connsiteY452" fmla="*/ 69234 h 1058547"/>
                <a:gd name="connsiteX453" fmla="*/ 1174040 w 1921196"/>
                <a:gd name="connsiteY453" fmla="*/ 70482 h 1058547"/>
                <a:gd name="connsiteX454" fmla="*/ 1205218 w 1921196"/>
                <a:gd name="connsiteY454" fmla="*/ 84218 h 1058547"/>
                <a:gd name="connsiteX455" fmla="*/ 1207712 w 1921196"/>
                <a:gd name="connsiteY455" fmla="*/ 89213 h 1058547"/>
                <a:gd name="connsiteX456" fmla="*/ 1220184 w 1921196"/>
                <a:gd name="connsiteY456" fmla="*/ 94208 h 1058547"/>
                <a:gd name="connsiteX457" fmla="*/ 1221430 w 1921196"/>
                <a:gd name="connsiteY457" fmla="*/ 96705 h 1058547"/>
                <a:gd name="connsiteX458" fmla="*/ 1237642 w 1921196"/>
                <a:gd name="connsiteY458" fmla="*/ 106695 h 1058547"/>
                <a:gd name="connsiteX459" fmla="*/ 1236396 w 1921196"/>
                <a:gd name="connsiteY459" fmla="*/ 106695 h 1058547"/>
                <a:gd name="connsiteX460" fmla="*/ 1265080 w 1921196"/>
                <a:gd name="connsiteY460" fmla="*/ 121680 h 1058547"/>
                <a:gd name="connsiteX461" fmla="*/ 1281292 w 1921196"/>
                <a:gd name="connsiteY461" fmla="*/ 135415 h 1058547"/>
                <a:gd name="connsiteX462" fmla="*/ 1288774 w 1921196"/>
                <a:gd name="connsiteY462" fmla="*/ 137913 h 1058547"/>
                <a:gd name="connsiteX463" fmla="*/ 1290022 w 1921196"/>
                <a:gd name="connsiteY463" fmla="*/ 137913 h 1058547"/>
                <a:gd name="connsiteX464" fmla="*/ 1291268 w 1921196"/>
                <a:gd name="connsiteY464" fmla="*/ 137913 h 1058547"/>
                <a:gd name="connsiteX465" fmla="*/ 1292516 w 1921196"/>
                <a:gd name="connsiteY465" fmla="*/ 141659 h 1058547"/>
                <a:gd name="connsiteX466" fmla="*/ 1304988 w 1921196"/>
                <a:gd name="connsiteY466" fmla="*/ 150400 h 1058547"/>
                <a:gd name="connsiteX467" fmla="*/ 1301246 w 1921196"/>
                <a:gd name="connsiteY467" fmla="*/ 145405 h 1058547"/>
                <a:gd name="connsiteX468" fmla="*/ 1306234 w 1921196"/>
                <a:gd name="connsiteY468" fmla="*/ 150400 h 1058547"/>
                <a:gd name="connsiteX469" fmla="*/ 1308728 w 1921196"/>
                <a:gd name="connsiteY469" fmla="*/ 151649 h 1058547"/>
                <a:gd name="connsiteX470" fmla="*/ 1307482 w 1921196"/>
                <a:gd name="connsiteY470" fmla="*/ 151649 h 1058547"/>
                <a:gd name="connsiteX471" fmla="*/ 1316212 w 1921196"/>
                <a:gd name="connsiteY471" fmla="*/ 159141 h 1058547"/>
                <a:gd name="connsiteX472" fmla="*/ 1368590 w 1921196"/>
                <a:gd name="connsiteY472" fmla="*/ 200348 h 1058547"/>
                <a:gd name="connsiteX473" fmla="*/ 1362354 w 1921196"/>
                <a:gd name="connsiteY473" fmla="*/ 194105 h 1058547"/>
                <a:gd name="connsiteX474" fmla="*/ 1398520 w 1921196"/>
                <a:gd name="connsiteY474" fmla="*/ 226572 h 1058547"/>
                <a:gd name="connsiteX475" fmla="*/ 1399768 w 1921196"/>
                <a:gd name="connsiteY475" fmla="*/ 224074 h 1058547"/>
                <a:gd name="connsiteX476" fmla="*/ 1425958 w 1921196"/>
                <a:gd name="connsiteY476" fmla="*/ 247800 h 1058547"/>
                <a:gd name="connsiteX477" fmla="*/ 1427204 w 1921196"/>
                <a:gd name="connsiteY477" fmla="*/ 246551 h 1058547"/>
                <a:gd name="connsiteX478" fmla="*/ 1470854 w 1921196"/>
                <a:gd name="connsiteY478" fmla="*/ 287759 h 1058547"/>
                <a:gd name="connsiteX479" fmla="*/ 1493302 w 1921196"/>
                <a:gd name="connsiteY479" fmla="*/ 310235 h 1058547"/>
                <a:gd name="connsiteX480" fmla="*/ 1494548 w 1921196"/>
                <a:gd name="connsiteY480" fmla="*/ 312733 h 1058547"/>
                <a:gd name="connsiteX481" fmla="*/ 1513256 w 1921196"/>
                <a:gd name="connsiteY481" fmla="*/ 330215 h 1058547"/>
                <a:gd name="connsiteX482" fmla="*/ 1559398 w 1921196"/>
                <a:gd name="connsiteY482" fmla="*/ 378915 h 1058547"/>
                <a:gd name="connsiteX483" fmla="*/ 1559398 w 1921196"/>
                <a:gd name="connsiteY483" fmla="*/ 380163 h 1058547"/>
                <a:gd name="connsiteX484" fmla="*/ 1574364 w 1921196"/>
                <a:gd name="connsiteY484" fmla="*/ 393899 h 1058547"/>
                <a:gd name="connsiteX485" fmla="*/ 1581846 w 1921196"/>
                <a:gd name="connsiteY485" fmla="*/ 401391 h 1058547"/>
                <a:gd name="connsiteX486" fmla="*/ 1598058 w 1921196"/>
                <a:gd name="connsiteY486" fmla="*/ 421371 h 1058547"/>
                <a:gd name="connsiteX487" fmla="*/ 1608036 w 1921196"/>
                <a:gd name="connsiteY487" fmla="*/ 431360 h 1058547"/>
                <a:gd name="connsiteX488" fmla="*/ 1605542 w 1921196"/>
                <a:gd name="connsiteY488" fmla="*/ 435107 h 1058547"/>
                <a:gd name="connsiteX489" fmla="*/ 1613024 w 1921196"/>
                <a:gd name="connsiteY489" fmla="*/ 441350 h 1058547"/>
                <a:gd name="connsiteX490" fmla="*/ 1611778 w 1921196"/>
                <a:gd name="connsiteY490" fmla="*/ 442599 h 1058547"/>
                <a:gd name="connsiteX491" fmla="*/ 1631732 w 1921196"/>
                <a:gd name="connsiteY491" fmla="*/ 462578 h 1058547"/>
                <a:gd name="connsiteX492" fmla="*/ 1630484 w 1921196"/>
                <a:gd name="connsiteY492" fmla="*/ 457583 h 1058547"/>
                <a:gd name="connsiteX493" fmla="*/ 1631732 w 1921196"/>
                <a:gd name="connsiteY493" fmla="*/ 458832 h 1058547"/>
                <a:gd name="connsiteX494" fmla="*/ 1636720 w 1921196"/>
                <a:gd name="connsiteY494" fmla="*/ 462578 h 1058547"/>
                <a:gd name="connsiteX495" fmla="*/ 1651684 w 1921196"/>
                <a:gd name="connsiteY495" fmla="*/ 486304 h 1058547"/>
                <a:gd name="connsiteX496" fmla="*/ 1667898 w 1921196"/>
                <a:gd name="connsiteY496" fmla="*/ 500040 h 1058547"/>
                <a:gd name="connsiteX497" fmla="*/ 1674132 w 1921196"/>
                <a:gd name="connsiteY497" fmla="*/ 511278 h 1058547"/>
                <a:gd name="connsiteX498" fmla="*/ 1649190 w 1921196"/>
                <a:gd name="connsiteY498" fmla="*/ 485055 h 1058547"/>
                <a:gd name="connsiteX499" fmla="*/ 1654180 w 1921196"/>
                <a:gd name="connsiteY499" fmla="*/ 493796 h 1058547"/>
                <a:gd name="connsiteX500" fmla="*/ 1635472 w 1921196"/>
                <a:gd name="connsiteY500" fmla="*/ 471319 h 1058547"/>
                <a:gd name="connsiteX501" fmla="*/ 1644202 w 1921196"/>
                <a:gd name="connsiteY501" fmla="*/ 481309 h 1058547"/>
                <a:gd name="connsiteX502" fmla="*/ 1644202 w 1921196"/>
                <a:gd name="connsiteY502" fmla="*/ 478811 h 1058547"/>
                <a:gd name="connsiteX503" fmla="*/ 1618012 w 1921196"/>
                <a:gd name="connsiteY503" fmla="*/ 452588 h 1058547"/>
                <a:gd name="connsiteX504" fmla="*/ 1614272 w 1921196"/>
                <a:gd name="connsiteY504" fmla="*/ 451340 h 1058547"/>
                <a:gd name="connsiteX505" fmla="*/ 1619260 w 1921196"/>
                <a:gd name="connsiteY505" fmla="*/ 456335 h 1058547"/>
                <a:gd name="connsiteX506" fmla="*/ 1611778 w 1921196"/>
                <a:gd name="connsiteY506" fmla="*/ 451340 h 1058547"/>
                <a:gd name="connsiteX507" fmla="*/ 1561892 w 1921196"/>
                <a:gd name="connsiteY507" fmla="*/ 392650 h 1058547"/>
                <a:gd name="connsiteX508" fmla="*/ 1574366 w 1921196"/>
                <a:gd name="connsiteY508" fmla="*/ 405140 h 1058547"/>
                <a:gd name="connsiteX509" fmla="*/ 1586834 w 1921196"/>
                <a:gd name="connsiteY509" fmla="*/ 420122 h 1058547"/>
                <a:gd name="connsiteX510" fmla="*/ 1589330 w 1921196"/>
                <a:gd name="connsiteY510" fmla="*/ 415127 h 1058547"/>
                <a:gd name="connsiteX511" fmla="*/ 1551916 w 1921196"/>
                <a:gd name="connsiteY511" fmla="*/ 378915 h 1058547"/>
                <a:gd name="connsiteX512" fmla="*/ 1545680 w 1921196"/>
                <a:gd name="connsiteY512" fmla="*/ 370174 h 1058547"/>
                <a:gd name="connsiteX513" fmla="*/ 1525414 w 1921196"/>
                <a:gd name="connsiteY513" fmla="*/ 353004 h 1058547"/>
                <a:gd name="connsiteX514" fmla="*/ 1516148 w 1921196"/>
                <a:gd name="connsiteY514" fmla="*/ 349558 h 1058547"/>
                <a:gd name="connsiteX515" fmla="*/ 1512008 w 1921196"/>
                <a:gd name="connsiteY515" fmla="*/ 346448 h 1058547"/>
                <a:gd name="connsiteX516" fmla="*/ 1509514 w 1921196"/>
                <a:gd name="connsiteY516" fmla="*/ 340204 h 1058547"/>
                <a:gd name="connsiteX517" fmla="*/ 1472100 w 1921196"/>
                <a:gd name="connsiteY517" fmla="*/ 301494 h 1058547"/>
                <a:gd name="connsiteX518" fmla="*/ 1470854 w 1921196"/>
                <a:gd name="connsiteY518" fmla="*/ 298997 h 1058547"/>
                <a:gd name="connsiteX519" fmla="*/ 1452146 w 1921196"/>
                <a:gd name="connsiteY519" fmla="*/ 287759 h 1058547"/>
                <a:gd name="connsiteX520" fmla="*/ 1434688 w 1921196"/>
                <a:gd name="connsiteY520" fmla="*/ 271525 h 1058547"/>
                <a:gd name="connsiteX521" fmla="*/ 1429698 w 1921196"/>
                <a:gd name="connsiteY521" fmla="*/ 270277 h 1058547"/>
                <a:gd name="connsiteX522" fmla="*/ 1424710 w 1921196"/>
                <a:gd name="connsiteY522" fmla="*/ 262784 h 1058547"/>
                <a:gd name="connsiteX523" fmla="*/ 1421494 w 1921196"/>
                <a:gd name="connsiteY523" fmla="*/ 261497 h 1058547"/>
                <a:gd name="connsiteX524" fmla="*/ 1418474 w 1921196"/>
                <a:gd name="connsiteY524" fmla="*/ 260287 h 1058547"/>
                <a:gd name="connsiteX525" fmla="*/ 1419950 w 1921196"/>
                <a:gd name="connsiteY525" fmla="*/ 260048 h 1058547"/>
                <a:gd name="connsiteX526" fmla="*/ 1423306 w 1921196"/>
                <a:gd name="connsiteY526" fmla="*/ 259506 h 1058547"/>
                <a:gd name="connsiteX527" fmla="*/ 1427204 w 1921196"/>
                <a:gd name="connsiteY527" fmla="*/ 257790 h 1058547"/>
                <a:gd name="connsiteX528" fmla="*/ 1406004 w 1921196"/>
                <a:gd name="connsiteY528" fmla="*/ 235313 h 1058547"/>
                <a:gd name="connsiteX529" fmla="*/ 1402262 w 1921196"/>
                <a:gd name="connsiteY529" fmla="*/ 246551 h 1058547"/>
                <a:gd name="connsiteX530" fmla="*/ 1392284 w 1921196"/>
                <a:gd name="connsiteY530" fmla="*/ 236561 h 1058547"/>
                <a:gd name="connsiteX531" fmla="*/ 1367342 w 1921196"/>
                <a:gd name="connsiteY531" fmla="*/ 216582 h 1058547"/>
                <a:gd name="connsiteX532" fmla="*/ 1374826 w 1921196"/>
                <a:gd name="connsiteY532" fmla="*/ 221577 h 1058547"/>
                <a:gd name="connsiteX533" fmla="*/ 1357366 w 1921196"/>
                <a:gd name="connsiteY533" fmla="*/ 207841 h 1058547"/>
                <a:gd name="connsiteX534" fmla="*/ 1362354 w 1921196"/>
                <a:gd name="connsiteY534" fmla="*/ 206592 h 1058547"/>
                <a:gd name="connsiteX535" fmla="*/ 1329930 w 1921196"/>
                <a:gd name="connsiteY535" fmla="*/ 186612 h 1058547"/>
                <a:gd name="connsiteX536" fmla="*/ 1354872 w 1921196"/>
                <a:gd name="connsiteY536" fmla="*/ 205343 h 1058547"/>
                <a:gd name="connsiteX537" fmla="*/ 1336164 w 1921196"/>
                <a:gd name="connsiteY537" fmla="*/ 195353 h 1058547"/>
                <a:gd name="connsiteX538" fmla="*/ 1313716 w 1921196"/>
                <a:gd name="connsiteY538" fmla="*/ 176623 h 1058547"/>
                <a:gd name="connsiteX539" fmla="*/ 1323694 w 1921196"/>
                <a:gd name="connsiteY539" fmla="*/ 181618 h 1058547"/>
                <a:gd name="connsiteX540" fmla="*/ 1312470 w 1921196"/>
                <a:gd name="connsiteY540" fmla="*/ 171628 h 1058547"/>
                <a:gd name="connsiteX541" fmla="*/ 1358612 w 1921196"/>
                <a:gd name="connsiteY541" fmla="*/ 194105 h 1058547"/>
                <a:gd name="connsiteX542" fmla="*/ 1344894 w 1921196"/>
                <a:gd name="connsiteY542" fmla="*/ 185364 h 1058547"/>
                <a:gd name="connsiteX543" fmla="*/ 1343648 w 1921196"/>
                <a:gd name="connsiteY543" fmla="*/ 182866 h 1058547"/>
                <a:gd name="connsiteX544" fmla="*/ 1303740 w 1921196"/>
                <a:gd name="connsiteY544" fmla="*/ 165384 h 1058547"/>
                <a:gd name="connsiteX545" fmla="*/ 1303740 w 1921196"/>
                <a:gd name="connsiteY545" fmla="*/ 157892 h 1058547"/>
                <a:gd name="connsiteX546" fmla="*/ 1265080 w 1921196"/>
                <a:gd name="connsiteY546" fmla="*/ 136664 h 1058547"/>
                <a:gd name="connsiteX547" fmla="*/ 1271316 w 1921196"/>
                <a:gd name="connsiteY547" fmla="*/ 141659 h 1058547"/>
                <a:gd name="connsiteX548" fmla="*/ 1252608 w 1921196"/>
                <a:gd name="connsiteY548" fmla="*/ 130421 h 1058547"/>
                <a:gd name="connsiteX549" fmla="*/ 1252608 w 1921196"/>
                <a:gd name="connsiteY549" fmla="*/ 124177 h 1058547"/>
                <a:gd name="connsiteX550" fmla="*/ 1235148 w 1921196"/>
                <a:gd name="connsiteY550" fmla="*/ 116685 h 1058547"/>
                <a:gd name="connsiteX551" fmla="*/ 1238890 w 1921196"/>
                <a:gd name="connsiteY551" fmla="*/ 114187 h 1058547"/>
                <a:gd name="connsiteX552" fmla="*/ 1230160 w 1921196"/>
                <a:gd name="connsiteY552" fmla="*/ 114187 h 1058547"/>
                <a:gd name="connsiteX553" fmla="*/ 1211454 w 1921196"/>
                <a:gd name="connsiteY553" fmla="*/ 97954 h 1058547"/>
                <a:gd name="connsiteX554" fmla="*/ 1211454 w 1921196"/>
                <a:gd name="connsiteY554" fmla="*/ 102949 h 1058547"/>
                <a:gd name="connsiteX555" fmla="*/ 1193994 w 1921196"/>
                <a:gd name="connsiteY555" fmla="*/ 92959 h 1058547"/>
                <a:gd name="connsiteX556" fmla="*/ 1205218 w 1921196"/>
                <a:gd name="connsiteY556" fmla="*/ 87964 h 1058547"/>
                <a:gd name="connsiteX557" fmla="*/ 1170298 w 1921196"/>
                <a:gd name="connsiteY557" fmla="*/ 77975 h 1058547"/>
                <a:gd name="connsiteX558" fmla="*/ 1174040 w 1921196"/>
                <a:gd name="connsiteY558" fmla="*/ 76726 h 1058547"/>
                <a:gd name="connsiteX559" fmla="*/ 1115426 w 1921196"/>
                <a:gd name="connsiteY559" fmla="*/ 49254 h 1058547"/>
                <a:gd name="connsiteX560" fmla="*/ 1119168 w 1921196"/>
                <a:gd name="connsiteY560" fmla="*/ 50503 h 1058547"/>
                <a:gd name="connsiteX561" fmla="*/ 1100460 w 1921196"/>
                <a:gd name="connsiteY561" fmla="*/ 41762 h 1058547"/>
                <a:gd name="connsiteX562" fmla="*/ 1105448 w 1921196"/>
                <a:gd name="connsiteY562" fmla="*/ 43011 h 1058547"/>
                <a:gd name="connsiteX563" fmla="*/ 1076766 w 1921196"/>
                <a:gd name="connsiteY563" fmla="*/ 33021 h 1058547"/>
                <a:gd name="connsiteX564" fmla="*/ 1090484 w 1921196"/>
                <a:gd name="connsiteY564" fmla="*/ 36767 h 1058547"/>
                <a:gd name="connsiteX565" fmla="*/ 1061800 w 1921196"/>
                <a:gd name="connsiteY565" fmla="*/ 29275 h 1058547"/>
                <a:gd name="connsiteX566" fmla="*/ 1053468 w 1921196"/>
                <a:gd name="connsiteY566" fmla="*/ 24507 h 1058547"/>
                <a:gd name="connsiteX567" fmla="*/ 1058058 w 1921196"/>
                <a:gd name="connsiteY567" fmla="*/ 25529 h 1058547"/>
                <a:gd name="connsiteX568" fmla="*/ 1060552 w 1921196"/>
                <a:gd name="connsiteY568" fmla="*/ 21783 h 1058547"/>
                <a:gd name="connsiteX569" fmla="*/ 1028128 w 1921196"/>
                <a:gd name="connsiteY569" fmla="*/ 15539 h 1058547"/>
                <a:gd name="connsiteX570" fmla="*/ 1015656 w 1921196"/>
                <a:gd name="connsiteY570" fmla="*/ 15539 h 1058547"/>
                <a:gd name="connsiteX571" fmla="*/ 1001938 w 1921196"/>
                <a:gd name="connsiteY571" fmla="*/ 15539 h 1058547"/>
                <a:gd name="connsiteX572" fmla="*/ 979490 w 1921196"/>
                <a:gd name="connsiteY572" fmla="*/ 13042 h 1058547"/>
                <a:gd name="connsiteX573" fmla="*/ 978244 w 1921196"/>
                <a:gd name="connsiteY573" fmla="*/ 14290 h 1058547"/>
                <a:gd name="connsiteX574" fmla="*/ 974502 w 1921196"/>
                <a:gd name="connsiteY574" fmla="*/ 10544 h 1058547"/>
                <a:gd name="connsiteX575" fmla="*/ 968266 w 1921196"/>
                <a:gd name="connsiteY575" fmla="*/ 13042 h 1058547"/>
                <a:gd name="connsiteX576" fmla="*/ 969514 w 1921196"/>
                <a:gd name="connsiteY576" fmla="*/ 10544 h 1058547"/>
                <a:gd name="connsiteX577" fmla="*/ 964756 w 1921196"/>
                <a:gd name="connsiteY577" fmla="*/ 11735 h 1058547"/>
                <a:gd name="connsiteX578" fmla="*/ 964524 w 1921196"/>
                <a:gd name="connsiteY578" fmla="*/ 11793 h 1058547"/>
                <a:gd name="connsiteX579" fmla="*/ 964732 w 1921196"/>
                <a:gd name="connsiteY579" fmla="*/ 11689 h 1058547"/>
                <a:gd name="connsiteX580" fmla="*/ 972008 w 1921196"/>
                <a:gd name="connsiteY580" fmla="*/ 8047 h 1058547"/>
                <a:gd name="connsiteX581" fmla="*/ 978244 w 1921196"/>
                <a:gd name="connsiteY581" fmla="*/ 9296 h 1058547"/>
                <a:gd name="connsiteX582" fmla="*/ 980738 w 1921196"/>
                <a:gd name="connsiteY582" fmla="*/ 6798 h 1058547"/>
                <a:gd name="connsiteX583" fmla="*/ 975748 w 1921196"/>
                <a:gd name="connsiteY583" fmla="*/ 6798 h 1058547"/>
                <a:gd name="connsiteX584" fmla="*/ 979490 w 1921196"/>
                <a:gd name="connsiteY584" fmla="*/ 4301 h 1058547"/>
                <a:gd name="connsiteX585" fmla="*/ 983232 w 1921196"/>
                <a:gd name="connsiteY585" fmla="*/ 4301 h 1058547"/>
                <a:gd name="connsiteX586" fmla="*/ 988220 w 1921196"/>
                <a:gd name="connsiteY586" fmla="*/ 555 h 105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1921196" h="1058547">
                  <a:moveTo>
                    <a:pt x="0" y="1053971"/>
                  </a:moveTo>
                  <a:lnTo>
                    <a:pt x="3662" y="1053971"/>
                  </a:lnTo>
                  <a:cubicBezTo>
                    <a:pt x="3662" y="1054886"/>
                    <a:pt x="0" y="1056717"/>
                    <a:pt x="0" y="1058547"/>
                  </a:cubicBezTo>
                  <a:close/>
                  <a:moveTo>
                    <a:pt x="9236" y="1046975"/>
                  </a:moveTo>
                  <a:lnTo>
                    <a:pt x="9444" y="1047704"/>
                  </a:lnTo>
                  <a:lnTo>
                    <a:pt x="6742" y="1054467"/>
                  </a:lnTo>
                  <a:close/>
                  <a:moveTo>
                    <a:pt x="9890" y="1037490"/>
                  </a:moveTo>
                  <a:lnTo>
                    <a:pt x="8792" y="1042199"/>
                  </a:lnTo>
                  <a:lnTo>
                    <a:pt x="5496" y="1046907"/>
                  </a:lnTo>
                  <a:close/>
                  <a:moveTo>
                    <a:pt x="1917592" y="849159"/>
                  </a:moveTo>
                  <a:cubicBezTo>
                    <a:pt x="1918108" y="848766"/>
                    <a:pt x="1919136" y="849159"/>
                    <a:pt x="1921196" y="853082"/>
                  </a:cubicBezTo>
                  <a:cubicBezTo>
                    <a:pt x="1919824" y="851513"/>
                    <a:pt x="1919824" y="854652"/>
                    <a:pt x="1917078" y="849944"/>
                  </a:cubicBezTo>
                  <a:cubicBezTo>
                    <a:pt x="1917078" y="850728"/>
                    <a:pt x="1917078" y="849551"/>
                    <a:pt x="1917592" y="849159"/>
                  </a:cubicBezTo>
                  <a:close/>
                  <a:moveTo>
                    <a:pt x="1873132" y="790305"/>
                  </a:moveTo>
                  <a:lnTo>
                    <a:pt x="1877708" y="799722"/>
                  </a:lnTo>
                  <a:lnTo>
                    <a:pt x="1876794" y="798152"/>
                  </a:lnTo>
                  <a:close/>
                  <a:moveTo>
                    <a:pt x="1845664" y="740865"/>
                  </a:moveTo>
                  <a:cubicBezTo>
                    <a:pt x="1851156" y="749105"/>
                    <a:pt x="1863516" y="762053"/>
                    <a:pt x="1871756" y="772646"/>
                  </a:cubicBezTo>
                  <a:lnTo>
                    <a:pt x="1866264" y="769115"/>
                  </a:lnTo>
                  <a:lnTo>
                    <a:pt x="1866264" y="767938"/>
                  </a:lnTo>
                  <a:cubicBezTo>
                    <a:pt x="1859396" y="758521"/>
                    <a:pt x="1847036" y="746751"/>
                    <a:pt x="1845664" y="740865"/>
                  </a:cubicBezTo>
                  <a:close/>
                  <a:moveTo>
                    <a:pt x="1840176" y="740865"/>
                  </a:moveTo>
                  <a:cubicBezTo>
                    <a:pt x="1840176" y="740865"/>
                    <a:pt x="1843836" y="748189"/>
                    <a:pt x="1844750" y="750631"/>
                  </a:cubicBezTo>
                  <a:lnTo>
                    <a:pt x="1842006" y="745748"/>
                  </a:lnTo>
                  <a:close/>
                  <a:moveTo>
                    <a:pt x="1827642" y="711902"/>
                  </a:moveTo>
                  <a:cubicBezTo>
                    <a:pt x="1827814" y="711902"/>
                    <a:pt x="1829188" y="712901"/>
                    <a:pt x="1829188" y="711902"/>
                  </a:cubicBezTo>
                  <a:cubicBezTo>
                    <a:pt x="1830560" y="714898"/>
                    <a:pt x="1831934" y="715897"/>
                    <a:pt x="1833306" y="715897"/>
                  </a:cubicBezTo>
                  <a:cubicBezTo>
                    <a:pt x="1833306" y="716896"/>
                    <a:pt x="1833306" y="716896"/>
                    <a:pt x="1833306" y="717895"/>
                  </a:cubicBezTo>
                  <a:cubicBezTo>
                    <a:pt x="1828500" y="712901"/>
                    <a:pt x="1827470" y="711902"/>
                    <a:pt x="1827642" y="711902"/>
                  </a:cubicBezTo>
                  <a:close/>
                  <a:moveTo>
                    <a:pt x="1818204" y="702412"/>
                  </a:moveTo>
                  <a:cubicBezTo>
                    <a:pt x="1827968" y="714495"/>
                    <a:pt x="1827968" y="717791"/>
                    <a:pt x="1818204" y="705708"/>
                  </a:cubicBezTo>
                  <a:cubicBezTo>
                    <a:pt x="1824306" y="711200"/>
                    <a:pt x="1820644" y="706806"/>
                    <a:pt x="1818204" y="702412"/>
                  </a:cubicBezTo>
                  <a:close/>
                  <a:moveTo>
                    <a:pt x="1813884" y="687558"/>
                  </a:moveTo>
                  <a:cubicBezTo>
                    <a:pt x="1814278" y="687433"/>
                    <a:pt x="1815846" y="688432"/>
                    <a:pt x="1818986" y="690929"/>
                  </a:cubicBezTo>
                  <a:cubicBezTo>
                    <a:pt x="1815846" y="688931"/>
                    <a:pt x="1822124" y="694924"/>
                    <a:pt x="1822124" y="695923"/>
                  </a:cubicBezTo>
                  <a:lnTo>
                    <a:pt x="1815846" y="690929"/>
                  </a:lnTo>
                  <a:cubicBezTo>
                    <a:pt x="1814278" y="688931"/>
                    <a:pt x="1813492" y="687683"/>
                    <a:pt x="1813884" y="687558"/>
                  </a:cubicBezTo>
                  <a:close/>
                  <a:moveTo>
                    <a:pt x="1812704" y="685935"/>
                  </a:moveTo>
                  <a:lnTo>
                    <a:pt x="1817284" y="695548"/>
                  </a:lnTo>
                  <a:cubicBezTo>
                    <a:pt x="1815452" y="691428"/>
                    <a:pt x="1814536" y="690055"/>
                    <a:pt x="1814536" y="691428"/>
                  </a:cubicBezTo>
                  <a:cubicBezTo>
                    <a:pt x="1812704" y="688682"/>
                    <a:pt x="1813620" y="688682"/>
                    <a:pt x="1812704" y="685935"/>
                  </a:cubicBezTo>
                  <a:close/>
                  <a:moveTo>
                    <a:pt x="1801722" y="680440"/>
                  </a:moveTo>
                  <a:lnTo>
                    <a:pt x="1804468" y="682975"/>
                  </a:lnTo>
                  <a:lnTo>
                    <a:pt x="1816830" y="695650"/>
                  </a:lnTo>
                  <a:close/>
                  <a:moveTo>
                    <a:pt x="1783150" y="659201"/>
                  </a:moveTo>
                  <a:cubicBezTo>
                    <a:pt x="1782840" y="657527"/>
                    <a:pt x="1787166" y="663965"/>
                    <a:pt x="1789638" y="668085"/>
                  </a:cubicBezTo>
                  <a:cubicBezTo>
                    <a:pt x="1784144" y="659844"/>
                    <a:pt x="1787440" y="666711"/>
                    <a:pt x="1785244" y="663965"/>
                  </a:cubicBezTo>
                  <a:cubicBezTo>
                    <a:pt x="1783870" y="661218"/>
                    <a:pt x="1783252" y="659759"/>
                    <a:pt x="1783150" y="659201"/>
                  </a:cubicBezTo>
                  <a:close/>
                  <a:moveTo>
                    <a:pt x="1777638" y="653501"/>
                  </a:moveTo>
                  <a:lnTo>
                    <a:pt x="1778906" y="654809"/>
                  </a:lnTo>
                  <a:cubicBezTo>
                    <a:pt x="1783978" y="662655"/>
                    <a:pt x="1778906" y="657424"/>
                    <a:pt x="1776370" y="654809"/>
                  </a:cubicBezTo>
                  <a:cubicBezTo>
                    <a:pt x="1776370" y="654809"/>
                    <a:pt x="1780174" y="657424"/>
                    <a:pt x="1777638" y="653501"/>
                  </a:cubicBezTo>
                  <a:close/>
                  <a:moveTo>
                    <a:pt x="1786160" y="647485"/>
                  </a:moveTo>
                  <a:cubicBezTo>
                    <a:pt x="1785244" y="648706"/>
                    <a:pt x="1788906" y="653589"/>
                    <a:pt x="1789820" y="657251"/>
                  </a:cubicBezTo>
                  <a:lnTo>
                    <a:pt x="1786160" y="651147"/>
                  </a:lnTo>
                  <a:cubicBezTo>
                    <a:pt x="1786160" y="651147"/>
                    <a:pt x="1785244" y="647485"/>
                    <a:pt x="1786160" y="647485"/>
                  </a:cubicBezTo>
                  <a:close/>
                  <a:moveTo>
                    <a:pt x="1779746" y="641991"/>
                  </a:moveTo>
                  <a:lnTo>
                    <a:pt x="1784326" y="650231"/>
                  </a:lnTo>
                  <a:cubicBezTo>
                    <a:pt x="1784326" y="651604"/>
                    <a:pt x="1783410" y="650231"/>
                    <a:pt x="1779746" y="641991"/>
                  </a:cubicBezTo>
                  <a:close/>
                  <a:moveTo>
                    <a:pt x="1768764" y="636499"/>
                  </a:moveTo>
                  <a:lnTo>
                    <a:pt x="1778180" y="646112"/>
                  </a:lnTo>
                  <a:cubicBezTo>
                    <a:pt x="1775042" y="643365"/>
                    <a:pt x="1776612" y="646112"/>
                    <a:pt x="1776612" y="646112"/>
                  </a:cubicBezTo>
                  <a:lnTo>
                    <a:pt x="1770214" y="638274"/>
                  </a:lnTo>
                  <a:lnTo>
                    <a:pt x="1771934" y="642711"/>
                  </a:lnTo>
                  <a:cubicBezTo>
                    <a:pt x="1773518" y="645981"/>
                    <a:pt x="1775736" y="650231"/>
                    <a:pt x="1777638" y="653501"/>
                  </a:cubicBezTo>
                  <a:cubicBezTo>
                    <a:pt x="1775102" y="649577"/>
                    <a:pt x="1773836" y="649577"/>
                    <a:pt x="1773836" y="648270"/>
                  </a:cubicBezTo>
                  <a:lnTo>
                    <a:pt x="1770192" y="638249"/>
                  </a:lnTo>
                  <a:close/>
                  <a:moveTo>
                    <a:pt x="1768760" y="631001"/>
                  </a:moveTo>
                  <a:lnTo>
                    <a:pt x="1772882" y="635122"/>
                  </a:lnTo>
                  <a:lnTo>
                    <a:pt x="1770134" y="632375"/>
                  </a:lnTo>
                  <a:close/>
                  <a:moveTo>
                    <a:pt x="1763272" y="620018"/>
                  </a:moveTo>
                  <a:cubicBezTo>
                    <a:pt x="1766932" y="626296"/>
                    <a:pt x="1766932" y="627865"/>
                    <a:pt x="1766932" y="629435"/>
                  </a:cubicBezTo>
                  <a:cubicBezTo>
                    <a:pt x="1766932" y="627865"/>
                    <a:pt x="1765102" y="626296"/>
                    <a:pt x="1763272" y="624727"/>
                  </a:cubicBezTo>
                  <a:close/>
                  <a:moveTo>
                    <a:pt x="1757778" y="614527"/>
                  </a:moveTo>
                  <a:lnTo>
                    <a:pt x="1762486" y="616358"/>
                  </a:lnTo>
                  <a:lnTo>
                    <a:pt x="1767194" y="619103"/>
                  </a:lnTo>
                  <a:close/>
                  <a:moveTo>
                    <a:pt x="1746788" y="603541"/>
                  </a:moveTo>
                  <a:cubicBezTo>
                    <a:pt x="1747888" y="604456"/>
                    <a:pt x="1748986" y="605372"/>
                    <a:pt x="1750084" y="606287"/>
                  </a:cubicBezTo>
                  <a:cubicBezTo>
                    <a:pt x="1751184" y="607202"/>
                    <a:pt x="1751184" y="608117"/>
                    <a:pt x="1751184" y="608117"/>
                  </a:cubicBezTo>
                  <a:cubicBezTo>
                    <a:pt x="1748986" y="606287"/>
                    <a:pt x="1747888" y="605372"/>
                    <a:pt x="1746788" y="603541"/>
                  </a:cubicBezTo>
                  <a:close/>
                  <a:moveTo>
                    <a:pt x="1735804" y="592551"/>
                  </a:moveTo>
                  <a:lnTo>
                    <a:pt x="1745692" y="606493"/>
                  </a:lnTo>
                  <a:cubicBezTo>
                    <a:pt x="1744594" y="605226"/>
                    <a:pt x="1744594" y="607761"/>
                    <a:pt x="1740200" y="600156"/>
                  </a:cubicBezTo>
                  <a:close/>
                  <a:moveTo>
                    <a:pt x="1730312" y="576074"/>
                  </a:moveTo>
                  <a:lnTo>
                    <a:pt x="1738082" y="583570"/>
                  </a:lnTo>
                  <a:lnTo>
                    <a:pt x="1749540" y="593648"/>
                  </a:lnTo>
                  <a:cubicBezTo>
                    <a:pt x="1745418" y="590353"/>
                    <a:pt x="1750912" y="596944"/>
                    <a:pt x="1748166" y="595845"/>
                  </a:cubicBezTo>
                  <a:lnTo>
                    <a:pt x="1743280" y="590201"/>
                  </a:lnTo>
                  <a:lnTo>
                    <a:pt x="1742668" y="590201"/>
                  </a:lnTo>
                  <a:cubicBezTo>
                    <a:pt x="1737176" y="585492"/>
                    <a:pt x="1734430" y="580783"/>
                    <a:pt x="1730312" y="576074"/>
                  </a:cubicBezTo>
                  <a:close/>
                  <a:moveTo>
                    <a:pt x="1714962" y="564398"/>
                  </a:moveTo>
                  <a:cubicBezTo>
                    <a:pt x="1716740" y="565742"/>
                    <a:pt x="1719324" y="567832"/>
                    <a:pt x="1721262" y="568429"/>
                  </a:cubicBezTo>
                  <a:cubicBezTo>
                    <a:pt x="1729018" y="580371"/>
                    <a:pt x="1712216" y="561264"/>
                    <a:pt x="1725140" y="575594"/>
                  </a:cubicBezTo>
                  <a:cubicBezTo>
                    <a:pt x="1719970" y="570817"/>
                    <a:pt x="1721262" y="574400"/>
                    <a:pt x="1713508" y="564846"/>
                  </a:cubicBezTo>
                  <a:cubicBezTo>
                    <a:pt x="1712216" y="562458"/>
                    <a:pt x="1713184" y="563055"/>
                    <a:pt x="1714962" y="564398"/>
                  </a:cubicBezTo>
                  <a:close/>
                  <a:moveTo>
                    <a:pt x="1704448" y="556849"/>
                  </a:moveTo>
                  <a:cubicBezTo>
                    <a:pt x="1704904" y="557535"/>
                    <a:pt x="1706050" y="559595"/>
                    <a:pt x="1707424" y="562342"/>
                  </a:cubicBezTo>
                  <a:lnTo>
                    <a:pt x="1707424" y="563715"/>
                  </a:lnTo>
                  <a:cubicBezTo>
                    <a:pt x="1706508" y="562342"/>
                    <a:pt x="1705592" y="559595"/>
                    <a:pt x="1705592" y="559595"/>
                  </a:cubicBezTo>
                  <a:cubicBezTo>
                    <a:pt x="1704218" y="556849"/>
                    <a:pt x="1703990" y="556162"/>
                    <a:pt x="1704448" y="556849"/>
                  </a:cubicBezTo>
                  <a:close/>
                  <a:moveTo>
                    <a:pt x="1709710" y="554100"/>
                  </a:moveTo>
                  <a:lnTo>
                    <a:pt x="1710396" y="554788"/>
                  </a:lnTo>
                  <a:lnTo>
                    <a:pt x="1712456" y="558220"/>
                  </a:lnTo>
                  <a:close/>
                  <a:moveTo>
                    <a:pt x="1708338" y="554098"/>
                  </a:moveTo>
                  <a:lnTo>
                    <a:pt x="1722556" y="568429"/>
                  </a:lnTo>
                  <a:cubicBezTo>
                    <a:pt x="1722556" y="569623"/>
                    <a:pt x="1722556" y="569623"/>
                    <a:pt x="1722556" y="569623"/>
                  </a:cubicBezTo>
                  <a:lnTo>
                    <a:pt x="1721262" y="568429"/>
                  </a:lnTo>
                  <a:cubicBezTo>
                    <a:pt x="1714800" y="561264"/>
                    <a:pt x="1710922" y="557681"/>
                    <a:pt x="1708338" y="554098"/>
                  </a:cubicBezTo>
                  <a:close/>
                  <a:moveTo>
                    <a:pt x="1709838" y="553855"/>
                  </a:moveTo>
                  <a:lnTo>
                    <a:pt x="1711082" y="555473"/>
                  </a:lnTo>
                  <a:lnTo>
                    <a:pt x="1710396" y="554788"/>
                  </a:lnTo>
                  <a:close/>
                  <a:moveTo>
                    <a:pt x="299812" y="552485"/>
                  </a:moveTo>
                  <a:lnTo>
                    <a:pt x="297318" y="554983"/>
                  </a:lnTo>
                  <a:cubicBezTo>
                    <a:pt x="296072" y="557480"/>
                    <a:pt x="296072" y="558729"/>
                    <a:pt x="299812" y="552485"/>
                  </a:cubicBezTo>
                  <a:close/>
                  <a:moveTo>
                    <a:pt x="1697352" y="537621"/>
                  </a:moveTo>
                  <a:cubicBezTo>
                    <a:pt x="1697352" y="537621"/>
                    <a:pt x="1698726" y="538994"/>
                    <a:pt x="1704218" y="544487"/>
                  </a:cubicBezTo>
                  <a:lnTo>
                    <a:pt x="1709838" y="553855"/>
                  </a:lnTo>
                  <a:close/>
                  <a:moveTo>
                    <a:pt x="314778" y="530009"/>
                  </a:moveTo>
                  <a:lnTo>
                    <a:pt x="314646" y="530215"/>
                  </a:lnTo>
                  <a:lnTo>
                    <a:pt x="314708" y="530043"/>
                  </a:lnTo>
                  <a:close/>
                  <a:moveTo>
                    <a:pt x="1691860" y="526638"/>
                  </a:moveTo>
                  <a:lnTo>
                    <a:pt x="1699708" y="530299"/>
                  </a:lnTo>
                  <a:lnTo>
                    <a:pt x="1701278" y="531214"/>
                  </a:lnTo>
                  <a:close/>
                  <a:moveTo>
                    <a:pt x="317668" y="524788"/>
                  </a:moveTo>
                  <a:lnTo>
                    <a:pt x="314778" y="529853"/>
                  </a:lnTo>
                  <a:lnTo>
                    <a:pt x="314708" y="530043"/>
                  </a:lnTo>
                  <a:lnTo>
                    <a:pt x="312284" y="531257"/>
                  </a:lnTo>
                  <a:close/>
                  <a:moveTo>
                    <a:pt x="318520" y="523765"/>
                  </a:moveTo>
                  <a:lnTo>
                    <a:pt x="317668" y="524788"/>
                  </a:lnTo>
                  <a:lnTo>
                    <a:pt x="317818" y="524526"/>
                  </a:lnTo>
                  <a:cubicBezTo>
                    <a:pt x="318676" y="523141"/>
                    <a:pt x="319144" y="522517"/>
                    <a:pt x="318520" y="523765"/>
                  </a:cubicBezTo>
                  <a:close/>
                  <a:moveTo>
                    <a:pt x="337826" y="521140"/>
                  </a:moveTo>
                  <a:lnTo>
                    <a:pt x="339198" y="521140"/>
                  </a:lnTo>
                  <a:cubicBezTo>
                    <a:pt x="336452" y="523888"/>
                    <a:pt x="335080" y="525261"/>
                    <a:pt x="337826" y="521140"/>
                  </a:cubicBezTo>
                  <a:close/>
                  <a:moveTo>
                    <a:pt x="1671208" y="519494"/>
                  </a:moveTo>
                  <a:cubicBezTo>
                    <a:pt x="1669888" y="515649"/>
                    <a:pt x="1687028" y="532311"/>
                    <a:pt x="1684390" y="527184"/>
                  </a:cubicBezTo>
                  <a:cubicBezTo>
                    <a:pt x="1688346" y="533593"/>
                    <a:pt x="1685708" y="532311"/>
                    <a:pt x="1696256" y="542564"/>
                  </a:cubicBezTo>
                  <a:cubicBezTo>
                    <a:pt x="1701528" y="548973"/>
                    <a:pt x="1689664" y="532311"/>
                    <a:pt x="1688346" y="529748"/>
                  </a:cubicBezTo>
                  <a:cubicBezTo>
                    <a:pt x="1696256" y="537438"/>
                    <a:pt x="1696256" y="536156"/>
                    <a:pt x="1696256" y="536156"/>
                  </a:cubicBezTo>
                  <a:cubicBezTo>
                    <a:pt x="1700210" y="545128"/>
                    <a:pt x="1701528" y="552818"/>
                    <a:pt x="1693618" y="545128"/>
                  </a:cubicBezTo>
                  <a:cubicBezTo>
                    <a:pt x="1688346" y="536156"/>
                    <a:pt x="1679118" y="528466"/>
                    <a:pt x="1677798" y="528466"/>
                  </a:cubicBezTo>
                  <a:cubicBezTo>
                    <a:pt x="1676480" y="525903"/>
                    <a:pt x="1679118" y="528466"/>
                    <a:pt x="1679118" y="528466"/>
                  </a:cubicBezTo>
                  <a:close/>
                  <a:moveTo>
                    <a:pt x="1680872" y="510154"/>
                  </a:moveTo>
                  <a:lnTo>
                    <a:pt x="1685268" y="513451"/>
                  </a:lnTo>
                  <a:lnTo>
                    <a:pt x="1684168" y="514550"/>
                  </a:lnTo>
                  <a:close/>
                  <a:moveTo>
                    <a:pt x="1653412" y="499168"/>
                  </a:moveTo>
                  <a:lnTo>
                    <a:pt x="1657530" y="500542"/>
                  </a:lnTo>
                  <a:lnTo>
                    <a:pt x="1657530" y="503289"/>
                  </a:lnTo>
                  <a:close/>
                  <a:moveTo>
                    <a:pt x="1642424" y="482694"/>
                  </a:moveTo>
                  <a:lnTo>
                    <a:pt x="1651842" y="492111"/>
                  </a:lnTo>
                  <a:lnTo>
                    <a:pt x="1648702" y="488972"/>
                  </a:lnTo>
                  <a:close/>
                  <a:moveTo>
                    <a:pt x="1647916" y="477196"/>
                  </a:moveTo>
                  <a:lnTo>
                    <a:pt x="1657334" y="481775"/>
                  </a:lnTo>
                  <a:cubicBezTo>
                    <a:pt x="1654194" y="480860"/>
                    <a:pt x="1655764" y="481775"/>
                    <a:pt x="1655764" y="481775"/>
                  </a:cubicBezTo>
                  <a:cubicBezTo>
                    <a:pt x="1654194" y="480860"/>
                    <a:pt x="1652626" y="479944"/>
                    <a:pt x="1647916" y="477196"/>
                  </a:cubicBezTo>
                  <a:close/>
                  <a:moveTo>
                    <a:pt x="1625944" y="460722"/>
                  </a:moveTo>
                  <a:cubicBezTo>
                    <a:pt x="1625944" y="460722"/>
                    <a:pt x="1630826" y="465117"/>
                    <a:pt x="1635710" y="470610"/>
                  </a:cubicBezTo>
                  <a:cubicBezTo>
                    <a:pt x="1633268" y="469511"/>
                    <a:pt x="1633268" y="468412"/>
                    <a:pt x="1633268" y="469511"/>
                  </a:cubicBezTo>
                  <a:close/>
                  <a:moveTo>
                    <a:pt x="1620452" y="444238"/>
                  </a:moveTo>
                  <a:cubicBezTo>
                    <a:pt x="1622650" y="446070"/>
                    <a:pt x="1623748" y="446986"/>
                    <a:pt x="1624846" y="447902"/>
                  </a:cubicBezTo>
                  <a:cubicBezTo>
                    <a:pt x="1623748" y="447902"/>
                    <a:pt x="1624846" y="447902"/>
                    <a:pt x="1624846" y="448817"/>
                  </a:cubicBezTo>
                  <a:cubicBezTo>
                    <a:pt x="1623748" y="446986"/>
                    <a:pt x="1621552" y="446070"/>
                    <a:pt x="1620452" y="444238"/>
                  </a:cubicBezTo>
                  <a:close/>
                  <a:moveTo>
                    <a:pt x="1612592" y="435226"/>
                  </a:moveTo>
                  <a:cubicBezTo>
                    <a:pt x="1612774" y="434351"/>
                    <a:pt x="1623680" y="442590"/>
                    <a:pt x="1620772" y="440942"/>
                  </a:cubicBezTo>
                  <a:cubicBezTo>
                    <a:pt x="1619478" y="439843"/>
                    <a:pt x="1619478" y="440942"/>
                    <a:pt x="1616894" y="439843"/>
                  </a:cubicBezTo>
                  <a:cubicBezTo>
                    <a:pt x="1613662" y="436823"/>
                    <a:pt x="1612532" y="435518"/>
                    <a:pt x="1612592" y="435226"/>
                  </a:cubicBezTo>
                  <a:close/>
                  <a:moveTo>
                    <a:pt x="1595564" y="420122"/>
                  </a:moveTo>
                  <a:cubicBezTo>
                    <a:pt x="1596812" y="421371"/>
                    <a:pt x="1596812" y="422619"/>
                    <a:pt x="1600554" y="426366"/>
                  </a:cubicBezTo>
                  <a:cubicBezTo>
                    <a:pt x="1601800" y="427614"/>
                    <a:pt x="1601800" y="427614"/>
                    <a:pt x="1601800" y="426366"/>
                  </a:cubicBezTo>
                  <a:cubicBezTo>
                    <a:pt x="1600554" y="425117"/>
                    <a:pt x="1598058" y="422619"/>
                    <a:pt x="1595564" y="420122"/>
                  </a:cubicBezTo>
                  <a:close/>
                  <a:moveTo>
                    <a:pt x="1568128" y="397645"/>
                  </a:moveTo>
                  <a:lnTo>
                    <a:pt x="1575610" y="406386"/>
                  </a:lnTo>
                  <a:lnTo>
                    <a:pt x="1574366" y="405140"/>
                  </a:lnTo>
                  <a:close/>
                  <a:moveTo>
                    <a:pt x="1561398" y="394805"/>
                  </a:moveTo>
                  <a:cubicBezTo>
                    <a:pt x="1562772" y="397002"/>
                    <a:pt x="1562772" y="397002"/>
                    <a:pt x="1564146" y="399198"/>
                  </a:cubicBezTo>
                  <a:lnTo>
                    <a:pt x="1560024" y="395903"/>
                  </a:lnTo>
                  <a:close/>
                  <a:moveTo>
                    <a:pt x="1533608" y="368569"/>
                  </a:moveTo>
                  <a:cubicBezTo>
                    <a:pt x="1532406" y="366933"/>
                    <a:pt x="1539272" y="373476"/>
                    <a:pt x="1539272" y="373476"/>
                  </a:cubicBezTo>
                  <a:cubicBezTo>
                    <a:pt x="1547818" y="382524"/>
                    <a:pt x="1539272" y="373476"/>
                    <a:pt x="1538052" y="373476"/>
                  </a:cubicBezTo>
                  <a:cubicBezTo>
                    <a:pt x="1535306" y="370568"/>
                    <a:pt x="1534008" y="369114"/>
                    <a:pt x="1533608" y="368569"/>
                  </a:cubicBezTo>
                  <a:close/>
                  <a:moveTo>
                    <a:pt x="1533662" y="361847"/>
                  </a:moveTo>
                  <a:lnTo>
                    <a:pt x="1541352" y="370392"/>
                  </a:lnTo>
                  <a:cubicBezTo>
                    <a:pt x="1542452" y="371613"/>
                    <a:pt x="1539156" y="369171"/>
                    <a:pt x="1536958" y="366730"/>
                  </a:cubicBezTo>
                  <a:cubicBezTo>
                    <a:pt x="1534762" y="364289"/>
                    <a:pt x="1532564" y="361847"/>
                    <a:pt x="1533662" y="361847"/>
                  </a:cubicBezTo>
                  <a:close/>
                  <a:moveTo>
                    <a:pt x="1516550" y="350615"/>
                  </a:moveTo>
                  <a:lnTo>
                    <a:pt x="1516622" y="350672"/>
                  </a:lnTo>
                  <a:lnTo>
                    <a:pt x="1519958" y="353784"/>
                  </a:lnTo>
                  <a:cubicBezTo>
                    <a:pt x="1521282" y="355111"/>
                    <a:pt x="1522568" y="356399"/>
                    <a:pt x="1523134" y="356731"/>
                  </a:cubicBezTo>
                  <a:lnTo>
                    <a:pt x="1522668" y="355601"/>
                  </a:lnTo>
                  <a:lnTo>
                    <a:pt x="1527908" y="359872"/>
                  </a:lnTo>
                  <a:cubicBezTo>
                    <a:pt x="1532274" y="363930"/>
                    <a:pt x="1535704" y="367676"/>
                    <a:pt x="1535704" y="368925"/>
                  </a:cubicBezTo>
                  <a:cubicBezTo>
                    <a:pt x="1529468" y="362681"/>
                    <a:pt x="1518244" y="352692"/>
                    <a:pt x="1516996" y="352692"/>
                  </a:cubicBezTo>
                  <a:close/>
                  <a:moveTo>
                    <a:pt x="1514502" y="348945"/>
                  </a:moveTo>
                  <a:lnTo>
                    <a:pt x="1516148" y="349558"/>
                  </a:lnTo>
                  <a:lnTo>
                    <a:pt x="1521984" y="353940"/>
                  </a:lnTo>
                  <a:lnTo>
                    <a:pt x="1522668" y="355601"/>
                  </a:lnTo>
                  <a:lnTo>
                    <a:pt x="1516622" y="350672"/>
                  </a:lnTo>
                  <a:lnTo>
                    <a:pt x="1516548" y="350604"/>
                  </a:lnTo>
                  <a:lnTo>
                    <a:pt x="1516550" y="350615"/>
                  </a:lnTo>
                  <a:close/>
                  <a:moveTo>
                    <a:pt x="543816" y="268460"/>
                  </a:moveTo>
                  <a:lnTo>
                    <a:pt x="546562" y="268460"/>
                  </a:lnTo>
                  <a:lnTo>
                    <a:pt x="543816" y="271208"/>
                  </a:lnTo>
                  <a:cubicBezTo>
                    <a:pt x="543816" y="268460"/>
                    <a:pt x="543816" y="268460"/>
                    <a:pt x="543816" y="268460"/>
                  </a:cubicBezTo>
                  <a:close/>
                  <a:moveTo>
                    <a:pt x="1415836" y="246488"/>
                  </a:moveTo>
                  <a:lnTo>
                    <a:pt x="1414462" y="250609"/>
                  </a:lnTo>
                  <a:lnTo>
                    <a:pt x="1411716" y="247862"/>
                  </a:lnTo>
                  <a:close/>
                  <a:moveTo>
                    <a:pt x="608634" y="208042"/>
                  </a:moveTo>
                  <a:cubicBezTo>
                    <a:pt x="606436" y="211704"/>
                    <a:pt x="603140" y="215366"/>
                    <a:pt x="600944" y="217808"/>
                  </a:cubicBezTo>
                  <a:cubicBezTo>
                    <a:pt x="598746" y="216587"/>
                    <a:pt x="603140" y="215366"/>
                    <a:pt x="608634" y="208042"/>
                  </a:cubicBezTo>
                  <a:close/>
                  <a:moveTo>
                    <a:pt x="1282456" y="150191"/>
                  </a:moveTo>
                  <a:cubicBezTo>
                    <a:pt x="1284000" y="151049"/>
                    <a:pt x="1286748" y="153110"/>
                    <a:pt x="1290868" y="155856"/>
                  </a:cubicBezTo>
                  <a:cubicBezTo>
                    <a:pt x="1288120" y="153110"/>
                    <a:pt x="1300480" y="162723"/>
                    <a:pt x="1296360" y="161350"/>
                  </a:cubicBezTo>
                  <a:cubicBezTo>
                    <a:pt x="1285374" y="151736"/>
                    <a:pt x="1293614" y="161350"/>
                    <a:pt x="1281254" y="151736"/>
                  </a:cubicBezTo>
                  <a:cubicBezTo>
                    <a:pt x="1280566" y="149676"/>
                    <a:pt x="1280910" y="149333"/>
                    <a:pt x="1282456" y="150191"/>
                  </a:cubicBezTo>
                  <a:close/>
                  <a:moveTo>
                    <a:pt x="674272" y="147613"/>
                  </a:moveTo>
                  <a:lnTo>
                    <a:pt x="672898" y="150360"/>
                  </a:lnTo>
                  <a:lnTo>
                    <a:pt x="670152" y="150360"/>
                  </a:lnTo>
                  <a:close/>
                  <a:moveTo>
                    <a:pt x="1290870" y="133336"/>
                  </a:moveTo>
                  <a:cubicBezTo>
                    <a:pt x="1290870" y="131139"/>
                    <a:pt x="1296364" y="136632"/>
                    <a:pt x="1300758" y="141026"/>
                  </a:cubicBezTo>
                  <a:cubicBezTo>
                    <a:pt x="1298560" y="139928"/>
                    <a:pt x="1296364" y="137730"/>
                    <a:pt x="1291968" y="134435"/>
                  </a:cubicBezTo>
                  <a:close/>
                  <a:moveTo>
                    <a:pt x="719724" y="107283"/>
                  </a:moveTo>
                  <a:lnTo>
                    <a:pt x="719780" y="107319"/>
                  </a:lnTo>
                  <a:cubicBezTo>
                    <a:pt x="718844" y="107944"/>
                    <a:pt x="717598" y="108568"/>
                    <a:pt x="718844" y="107944"/>
                  </a:cubicBezTo>
                  <a:close/>
                  <a:moveTo>
                    <a:pt x="1181006" y="87195"/>
                  </a:moveTo>
                  <a:lnTo>
                    <a:pt x="1193680" y="87195"/>
                  </a:lnTo>
                  <a:lnTo>
                    <a:pt x="1196216" y="91771"/>
                  </a:lnTo>
                  <a:cubicBezTo>
                    <a:pt x="1191146" y="89940"/>
                    <a:pt x="1188610" y="88110"/>
                    <a:pt x="1181006" y="87195"/>
                  </a:cubicBezTo>
                  <a:close/>
                  <a:moveTo>
                    <a:pt x="773606" y="76209"/>
                  </a:moveTo>
                  <a:lnTo>
                    <a:pt x="773606" y="78039"/>
                  </a:lnTo>
                  <a:lnTo>
                    <a:pt x="769026" y="79870"/>
                  </a:lnTo>
                  <a:cubicBezTo>
                    <a:pt x="771774" y="78039"/>
                    <a:pt x="772690" y="76209"/>
                    <a:pt x="773606" y="76209"/>
                  </a:cubicBezTo>
                  <a:close/>
                  <a:moveTo>
                    <a:pt x="1046828" y="23030"/>
                  </a:moveTo>
                  <a:lnTo>
                    <a:pt x="1053070" y="24280"/>
                  </a:lnTo>
                  <a:lnTo>
                    <a:pt x="1053468" y="24507"/>
                  </a:lnTo>
                  <a:close/>
                  <a:moveTo>
                    <a:pt x="1024386" y="18037"/>
                  </a:moveTo>
                  <a:lnTo>
                    <a:pt x="1046828" y="23030"/>
                  </a:lnTo>
                  <a:lnTo>
                    <a:pt x="1028128" y="19285"/>
                  </a:lnTo>
                  <a:cubicBezTo>
                    <a:pt x="1029374" y="19285"/>
                    <a:pt x="1030622" y="19285"/>
                    <a:pt x="1024386" y="18037"/>
                  </a:cubicBezTo>
                  <a:close/>
                  <a:moveTo>
                    <a:pt x="976850" y="4794"/>
                  </a:moveTo>
                  <a:cubicBezTo>
                    <a:pt x="975934" y="4794"/>
                    <a:pt x="975020" y="4794"/>
                    <a:pt x="974104" y="7541"/>
                  </a:cubicBezTo>
                  <a:cubicBezTo>
                    <a:pt x="973190" y="7541"/>
                    <a:pt x="972274" y="7541"/>
                    <a:pt x="972274" y="7541"/>
                  </a:cubicBezTo>
                  <a:cubicBezTo>
                    <a:pt x="974104" y="4794"/>
                    <a:pt x="975934" y="4794"/>
                    <a:pt x="976850" y="4794"/>
                  </a:cubicBezTo>
                  <a:close/>
                  <a:moveTo>
                    <a:pt x="964524" y="3052"/>
                  </a:moveTo>
                  <a:cubicBezTo>
                    <a:pt x="953300" y="3052"/>
                    <a:pt x="958290" y="4301"/>
                    <a:pt x="962030" y="4301"/>
                  </a:cubicBezTo>
                  <a:lnTo>
                    <a:pt x="979490" y="4301"/>
                  </a:lnTo>
                  <a:cubicBezTo>
                    <a:pt x="973254" y="4301"/>
                    <a:pt x="967020" y="5549"/>
                    <a:pt x="960784" y="6798"/>
                  </a:cubicBezTo>
                  <a:cubicBezTo>
                    <a:pt x="962030" y="6798"/>
                    <a:pt x="965772" y="6798"/>
                    <a:pt x="969514" y="8047"/>
                  </a:cubicBezTo>
                  <a:cubicBezTo>
                    <a:pt x="958290" y="9296"/>
                    <a:pt x="944572" y="11793"/>
                    <a:pt x="955796" y="13042"/>
                  </a:cubicBezTo>
                  <a:cubicBezTo>
                    <a:pt x="950806" y="13042"/>
                    <a:pt x="945818" y="13042"/>
                    <a:pt x="940830" y="13042"/>
                  </a:cubicBezTo>
                  <a:cubicBezTo>
                    <a:pt x="925864" y="15539"/>
                    <a:pt x="928358" y="15539"/>
                    <a:pt x="909652" y="20534"/>
                  </a:cubicBezTo>
                  <a:cubicBezTo>
                    <a:pt x="908404" y="20534"/>
                    <a:pt x="913394" y="19285"/>
                    <a:pt x="909652" y="19285"/>
                  </a:cubicBezTo>
                  <a:cubicBezTo>
                    <a:pt x="903416" y="21783"/>
                    <a:pt x="893440" y="23031"/>
                    <a:pt x="887204" y="24280"/>
                  </a:cubicBezTo>
                  <a:cubicBezTo>
                    <a:pt x="879722" y="25529"/>
                    <a:pt x="873486" y="26778"/>
                    <a:pt x="872238" y="28026"/>
                  </a:cubicBezTo>
                  <a:cubicBezTo>
                    <a:pt x="861014" y="31772"/>
                    <a:pt x="867250" y="31772"/>
                    <a:pt x="861014" y="34270"/>
                  </a:cubicBezTo>
                  <a:cubicBezTo>
                    <a:pt x="862262" y="34270"/>
                    <a:pt x="862262" y="33021"/>
                    <a:pt x="859768" y="34270"/>
                  </a:cubicBezTo>
                  <a:lnTo>
                    <a:pt x="852284" y="38016"/>
                  </a:lnTo>
                  <a:cubicBezTo>
                    <a:pt x="848544" y="39265"/>
                    <a:pt x="859768" y="34270"/>
                    <a:pt x="849790" y="38016"/>
                  </a:cubicBezTo>
                  <a:cubicBezTo>
                    <a:pt x="834824" y="44259"/>
                    <a:pt x="826096" y="49254"/>
                    <a:pt x="813624" y="54249"/>
                  </a:cubicBezTo>
                  <a:cubicBezTo>
                    <a:pt x="794918" y="62990"/>
                    <a:pt x="822354" y="54249"/>
                    <a:pt x="806142" y="61741"/>
                  </a:cubicBezTo>
                  <a:cubicBezTo>
                    <a:pt x="803648" y="60493"/>
                    <a:pt x="801152" y="60493"/>
                    <a:pt x="791176" y="65488"/>
                  </a:cubicBezTo>
                  <a:cubicBezTo>
                    <a:pt x="787434" y="69234"/>
                    <a:pt x="787434" y="69234"/>
                    <a:pt x="779952" y="74229"/>
                  </a:cubicBezTo>
                  <a:lnTo>
                    <a:pt x="779952" y="71731"/>
                  </a:lnTo>
                  <a:cubicBezTo>
                    <a:pt x="772470" y="76726"/>
                    <a:pt x="766234" y="80472"/>
                    <a:pt x="764986" y="79223"/>
                  </a:cubicBezTo>
                  <a:cubicBezTo>
                    <a:pt x="758752" y="84218"/>
                    <a:pt x="755010" y="86716"/>
                    <a:pt x="751268" y="87964"/>
                  </a:cubicBezTo>
                  <a:cubicBezTo>
                    <a:pt x="740044" y="96705"/>
                    <a:pt x="761246" y="86716"/>
                    <a:pt x="764986" y="85467"/>
                  </a:cubicBezTo>
                  <a:cubicBezTo>
                    <a:pt x="753762" y="91711"/>
                    <a:pt x="746280" y="96705"/>
                    <a:pt x="738798" y="99203"/>
                  </a:cubicBezTo>
                  <a:lnTo>
                    <a:pt x="748774" y="91711"/>
                  </a:lnTo>
                  <a:cubicBezTo>
                    <a:pt x="725078" y="102949"/>
                    <a:pt x="730068" y="107944"/>
                    <a:pt x="717596" y="110441"/>
                  </a:cubicBezTo>
                  <a:cubicBezTo>
                    <a:pt x="725078" y="105446"/>
                    <a:pt x="732562" y="99203"/>
                    <a:pt x="728820" y="100451"/>
                  </a:cubicBezTo>
                  <a:lnTo>
                    <a:pt x="719724" y="107283"/>
                  </a:lnTo>
                  <a:lnTo>
                    <a:pt x="718844" y="106695"/>
                  </a:lnTo>
                  <a:cubicBezTo>
                    <a:pt x="716350" y="109192"/>
                    <a:pt x="710114" y="114187"/>
                    <a:pt x="708866" y="116685"/>
                  </a:cubicBezTo>
                  <a:cubicBezTo>
                    <a:pt x="702630" y="121680"/>
                    <a:pt x="696396" y="126674"/>
                    <a:pt x="691406" y="130421"/>
                  </a:cubicBezTo>
                  <a:cubicBezTo>
                    <a:pt x="695148" y="127923"/>
                    <a:pt x="695148" y="126674"/>
                    <a:pt x="691406" y="129172"/>
                  </a:cubicBezTo>
                  <a:lnTo>
                    <a:pt x="680182" y="139162"/>
                  </a:lnTo>
                  <a:cubicBezTo>
                    <a:pt x="683924" y="136664"/>
                    <a:pt x="680182" y="137913"/>
                    <a:pt x="673948" y="141659"/>
                  </a:cubicBezTo>
                  <a:cubicBezTo>
                    <a:pt x="658982" y="154146"/>
                    <a:pt x="665218" y="155395"/>
                    <a:pt x="652746" y="162887"/>
                  </a:cubicBezTo>
                  <a:cubicBezTo>
                    <a:pt x="653994" y="161638"/>
                    <a:pt x="653994" y="161638"/>
                    <a:pt x="656488" y="159141"/>
                  </a:cubicBezTo>
                  <a:lnTo>
                    <a:pt x="650252" y="164136"/>
                  </a:lnTo>
                  <a:cubicBezTo>
                    <a:pt x="650252" y="166633"/>
                    <a:pt x="642770" y="172877"/>
                    <a:pt x="634040" y="181618"/>
                  </a:cubicBezTo>
                  <a:cubicBezTo>
                    <a:pt x="625310" y="189110"/>
                    <a:pt x="617828" y="196602"/>
                    <a:pt x="617828" y="199100"/>
                  </a:cubicBezTo>
                  <a:cubicBezTo>
                    <a:pt x="609098" y="204094"/>
                    <a:pt x="616580" y="197851"/>
                    <a:pt x="626556" y="186612"/>
                  </a:cubicBezTo>
                  <a:lnTo>
                    <a:pt x="616580" y="194105"/>
                  </a:lnTo>
                  <a:cubicBezTo>
                    <a:pt x="620322" y="191607"/>
                    <a:pt x="622816" y="189110"/>
                    <a:pt x="626556" y="185364"/>
                  </a:cubicBezTo>
                  <a:cubicBezTo>
                    <a:pt x="614086" y="192856"/>
                    <a:pt x="605356" y="205343"/>
                    <a:pt x="600368" y="211587"/>
                  </a:cubicBezTo>
                  <a:cubicBezTo>
                    <a:pt x="595380" y="215333"/>
                    <a:pt x="601614" y="205343"/>
                    <a:pt x="589144" y="217831"/>
                  </a:cubicBezTo>
                  <a:cubicBezTo>
                    <a:pt x="574178" y="235313"/>
                    <a:pt x="595380" y="216582"/>
                    <a:pt x="585402" y="226572"/>
                  </a:cubicBezTo>
                  <a:lnTo>
                    <a:pt x="576672" y="232815"/>
                  </a:lnTo>
                  <a:cubicBezTo>
                    <a:pt x="565448" y="246551"/>
                    <a:pt x="555472" y="255292"/>
                    <a:pt x="544248" y="265282"/>
                  </a:cubicBezTo>
                  <a:cubicBezTo>
                    <a:pt x="543000" y="267779"/>
                    <a:pt x="541754" y="270277"/>
                    <a:pt x="540506" y="270277"/>
                  </a:cubicBezTo>
                  <a:lnTo>
                    <a:pt x="539196" y="271856"/>
                  </a:lnTo>
                  <a:lnTo>
                    <a:pt x="538318" y="273039"/>
                  </a:lnTo>
                  <a:lnTo>
                    <a:pt x="538474" y="272725"/>
                  </a:lnTo>
                  <a:lnTo>
                    <a:pt x="525228" y="288695"/>
                  </a:lnTo>
                  <a:cubicBezTo>
                    <a:pt x="520552" y="294939"/>
                    <a:pt x="516188" y="300870"/>
                    <a:pt x="511822" y="305241"/>
                  </a:cubicBezTo>
                  <a:cubicBezTo>
                    <a:pt x="513070" y="302743"/>
                    <a:pt x="505586" y="308987"/>
                    <a:pt x="504340" y="310235"/>
                  </a:cubicBezTo>
                  <a:lnTo>
                    <a:pt x="490622" y="327717"/>
                  </a:lnTo>
                  <a:cubicBezTo>
                    <a:pt x="496858" y="318976"/>
                    <a:pt x="495610" y="318976"/>
                    <a:pt x="495610" y="316479"/>
                  </a:cubicBezTo>
                  <a:cubicBezTo>
                    <a:pt x="491868" y="322722"/>
                    <a:pt x="490622" y="325220"/>
                    <a:pt x="486880" y="328966"/>
                  </a:cubicBezTo>
                  <a:cubicBezTo>
                    <a:pt x="489374" y="326469"/>
                    <a:pt x="490622" y="323971"/>
                    <a:pt x="486880" y="326469"/>
                  </a:cubicBezTo>
                  <a:lnTo>
                    <a:pt x="474408" y="343951"/>
                  </a:lnTo>
                  <a:cubicBezTo>
                    <a:pt x="474408" y="343951"/>
                    <a:pt x="476904" y="342702"/>
                    <a:pt x="478150" y="341453"/>
                  </a:cubicBezTo>
                  <a:cubicBezTo>
                    <a:pt x="474408" y="343951"/>
                    <a:pt x="466926" y="353940"/>
                    <a:pt x="461938" y="360184"/>
                  </a:cubicBezTo>
                  <a:lnTo>
                    <a:pt x="463184" y="356438"/>
                  </a:lnTo>
                  <a:cubicBezTo>
                    <a:pt x="468174" y="351443"/>
                    <a:pt x="469420" y="348945"/>
                    <a:pt x="471914" y="343951"/>
                  </a:cubicBezTo>
                  <a:cubicBezTo>
                    <a:pt x="461938" y="356438"/>
                    <a:pt x="469420" y="347697"/>
                    <a:pt x="463184" y="352692"/>
                  </a:cubicBezTo>
                  <a:cubicBezTo>
                    <a:pt x="455702" y="361433"/>
                    <a:pt x="454456" y="366427"/>
                    <a:pt x="458196" y="363930"/>
                  </a:cubicBezTo>
                  <a:cubicBezTo>
                    <a:pt x="449466" y="373920"/>
                    <a:pt x="445726" y="376417"/>
                    <a:pt x="439490" y="387655"/>
                  </a:cubicBezTo>
                  <a:lnTo>
                    <a:pt x="439490" y="383909"/>
                  </a:lnTo>
                  <a:lnTo>
                    <a:pt x="432008" y="393899"/>
                  </a:lnTo>
                  <a:lnTo>
                    <a:pt x="435748" y="385158"/>
                  </a:lnTo>
                  <a:cubicBezTo>
                    <a:pt x="422030" y="401391"/>
                    <a:pt x="435748" y="390153"/>
                    <a:pt x="420784" y="408884"/>
                  </a:cubicBezTo>
                  <a:lnTo>
                    <a:pt x="418288" y="408884"/>
                  </a:lnTo>
                  <a:cubicBezTo>
                    <a:pt x="413300" y="416376"/>
                    <a:pt x="413300" y="421371"/>
                    <a:pt x="407064" y="425117"/>
                  </a:cubicBezTo>
                  <a:cubicBezTo>
                    <a:pt x="402076" y="433858"/>
                    <a:pt x="418288" y="413878"/>
                    <a:pt x="405818" y="431360"/>
                  </a:cubicBezTo>
                  <a:cubicBezTo>
                    <a:pt x="402076" y="435107"/>
                    <a:pt x="397088" y="441350"/>
                    <a:pt x="393346" y="445096"/>
                  </a:cubicBezTo>
                  <a:cubicBezTo>
                    <a:pt x="388358" y="451340"/>
                    <a:pt x="397088" y="442599"/>
                    <a:pt x="400830" y="438853"/>
                  </a:cubicBezTo>
                  <a:cubicBezTo>
                    <a:pt x="380876" y="466324"/>
                    <a:pt x="383370" y="452588"/>
                    <a:pt x="367158" y="477563"/>
                  </a:cubicBezTo>
                  <a:cubicBezTo>
                    <a:pt x="374640" y="470070"/>
                    <a:pt x="364662" y="486304"/>
                    <a:pt x="379628" y="466324"/>
                  </a:cubicBezTo>
                  <a:cubicBezTo>
                    <a:pt x="373392" y="476314"/>
                    <a:pt x="363416" y="483806"/>
                    <a:pt x="358428" y="493796"/>
                  </a:cubicBezTo>
                  <a:lnTo>
                    <a:pt x="360922" y="486304"/>
                  </a:lnTo>
                  <a:cubicBezTo>
                    <a:pt x="358428" y="490050"/>
                    <a:pt x="355934" y="493796"/>
                    <a:pt x="355934" y="496293"/>
                  </a:cubicBezTo>
                  <a:lnTo>
                    <a:pt x="354686" y="495045"/>
                  </a:lnTo>
                  <a:cubicBezTo>
                    <a:pt x="348450" y="507532"/>
                    <a:pt x="337226" y="516273"/>
                    <a:pt x="334732" y="525014"/>
                  </a:cubicBezTo>
                  <a:cubicBezTo>
                    <a:pt x="335980" y="520019"/>
                    <a:pt x="328496" y="535003"/>
                    <a:pt x="324756" y="538750"/>
                  </a:cubicBezTo>
                  <a:cubicBezTo>
                    <a:pt x="329744" y="527511"/>
                    <a:pt x="344710" y="510029"/>
                    <a:pt x="343462" y="507532"/>
                  </a:cubicBezTo>
                  <a:cubicBezTo>
                    <a:pt x="339720" y="511278"/>
                    <a:pt x="337226" y="516273"/>
                    <a:pt x="334732" y="521268"/>
                  </a:cubicBezTo>
                  <a:cubicBezTo>
                    <a:pt x="335980" y="517521"/>
                    <a:pt x="338474" y="512527"/>
                    <a:pt x="339720" y="511278"/>
                  </a:cubicBezTo>
                  <a:cubicBezTo>
                    <a:pt x="327250" y="525014"/>
                    <a:pt x="323508" y="536252"/>
                    <a:pt x="317272" y="544993"/>
                  </a:cubicBezTo>
                  <a:lnTo>
                    <a:pt x="328496" y="528760"/>
                  </a:lnTo>
                  <a:cubicBezTo>
                    <a:pt x="329744" y="531257"/>
                    <a:pt x="323508" y="536252"/>
                    <a:pt x="322262" y="542496"/>
                  </a:cubicBezTo>
                  <a:cubicBezTo>
                    <a:pt x="314778" y="549988"/>
                    <a:pt x="312284" y="557480"/>
                    <a:pt x="307296" y="563724"/>
                  </a:cubicBezTo>
                  <a:cubicBezTo>
                    <a:pt x="308542" y="562475"/>
                    <a:pt x="308542" y="561226"/>
                    <a:pt x="309790" y="559978"/>
                  </a:cubicBezTo>
                  <a:cubicBezTo>
                    <a:pt x="296072" y="578708"/>
                    <a:pt x="291084" y="579957"/>
                    <a:pt x="284848" y="588698"/>
                  </a:cubicBezTo>
                  <a:cubicBezTo>
                    <a:pt x="279860" y="594942"/>
                    <a:pt x="272376" y="609926"/>
                    <a:pt x="277364" y="604931"/>
                  </a:cubicBezTo>
                  <a:cubicBezTo>
                    <a:pt x="273624" y="611175"/>
                    <a:pt x="292330" y="579957"/>
                    <a:pt x="287342" y="592444"/>
                  </a:cubicBezTo>
                  <a:cubicBezTo>
                    <a:pt x="277364" y="601185"/>
                    <a:pt x="274870" y="614921"/>
                    <a:pt x="257412" y="636149"/>
                  </a:cubicBezTo>
                  <a:cubicBezTo>
                    <a:pt x="263646" y="624911"/>
                    <a:pt x="252422" y="641144"/>
                    <a:pt x="257412" y="631154"/>
                  </a:cubicBezTo>
                  <a:cubicBezTo>
                    <a:pt x="249928" y="642393"/>
                    <a:pt x="251176" y="643641"/>
                    <a:pt x="248682" y="648636"/>
                  </a:cubicBezTo>
                  <a:lnTo>
                    <a:pt x="244940" y="651134"/>
                  </a:lnTo>
                  <a:cubicBezTo>
                    <a:pt x="237458" y="667367"/>
                    <a:pt x="244940" y="656128"/>
                    <a:pt x="232468" y="678605"/>
                  </a:cubicBezTo>
                  <a:cubicBezTo>
                    <a:pt x="236210" y="671113"/>
                    <a:pt x="226234" y="687346"/>
                    <a:pt x="228728" y="681103"/>
                  </a:cubicBezTo>
                  <a:cubicBezTo>
                    <a:pt x="223740" y="687346"/>
                    <a:pt x="221244" y="692341"/>
                    <a:pt x="218750" y="697336"/>
                  </a:cubicBezTo>
                  <a:lnTo>
                    <a:pt x="219998" y="696087"/>
                  </a:lnTo>
                  <a:cubicBezTo>
                    <a:pt x="206280" y="718564"/>
                    <a:pt x="206280" y="713569"/>
                    <a:pt x="196302" y="734797"/>
                  </a:cubicBezTo>
                  <a:lnTo>
                    <a:pt x="197550" y="733549"/>
                  </a:lnTo>
                  <a:lnTo>
                    <a:pt x="149974" y="818105"/>
                  </a:lnTo>
                  <a:lnTo>
                    <a:pt x="152654" y="812217"/>
                  </a:lnTo>
                  <a:lnTo>
                    <a:pt x="147666" y="822207"/>
                  </a:lnTo>
                  <a:lnTo>
                    <a:pt x="149974" y="818105"/>
                  </a:lnTo>
                  <a:lnTo>
                    <a:pt x="147042" y="824548"/>
                  </a:lnTo>
                  <a:cubicBezTo>
                    <a:pt x="144236" y="830012"/>
                    <a:pt x="140806" y="835943"/>
                    <a:pt x="137688" y="839689"/>
                  </a:cubicBezTo>
                  <a:cubicBezTo>
                    <a:pt x="138936" y="838440"/>
                    <a:pt x="138936" y="835943"/>
                    <a:pt x="141430" y="833445"/>
                  </a:cubicBezTo>
                  <a:cubicBezTo>
                    <a:pt x="140182" y="833445"/>
                    <a:pt x="137688" y="835943"/>
                    <a:pt x="133946" y="843435"/>
                  </a:cubicBezTo>
                  <a:lnTo>
                    <a:pt x="132700" y="845933"/>
                  </a:lnTo>
                  <a:lnTo>
                    <a:pt x="130206" y="848430"/>
                  </a:lnTo>
                  <a:cubicBezTo>
                    <a:pt x="123970" y="858420"/>
                    <a:pt x="133946" y="845933"/>
                    <a:pt x="127712" y="855922"/>
                  </a:cubicBezTo>
                  <a:cubicBezTo>
                    <a:pt x="124594" y="858420"/>
                    <a:pt x="118358" y="869658"/>
                    <a:pt x="112122" y="881209"/>
                  </a:cubicBezTo>
                  <a:lnTo>
                    <a:pt x="103568" y="896961"/>
                  </a:lnTo>
                  <a:lnTo>
                    <a:pt x="103548" y="896954"/>
                  </a:lnTo>
                  <a:lnTo>
                    <a:pt x="103108" y="897795"/>
                  </a:lnTo>
                  <a:lnTo>
                    <a:pt x="96534" y="908368"/>
                  </a:lnTo>
                  <a:cubicBezTo>
                    <a:pt x="95288" y="912739"/>
                    <a:pt x="97782" y="908056"/>
                    <a:pt x="100276" y="903217"/>
                  </a:cubicBezTo>
                  <a:lnTo>
                    <a:pt x="103108" y="897795"/>
                  </a:lnTo>
                  <a:lnTo>
                    <a:pt x="103158" y="897715"/>
                  </a:lnTo>
                  <a:lnTo>
                    <a:pt x="103568" y="896961"/>
                  </a:lnTo>
                  <a:lnTo>
                    <a:pt x="104016" y="897130"/>
                  </a:lnTo>
                  <a:cubicBezTo>
                    <a:pt x="101522" y="900876"/>
                    <a:pt x="101522" y="902125"/>
                    <a:pt x="97780" y="908368"/>
                  </a:cubicBezTo>
                  <a:lnTo>
                    <a:pt x="100274" y="907119"/>
                  </a:lnTo>
                  <a:cubicBezTo>
                    <a:pt x="82816" y="938337"/>
                    <a:pt x="74086" y="949576"/>
                    <a:pt x="59120" y="977047"/>
                  </a:cubicBezTo>
                  <a:lnTo>
                    <a:pt x="59120" y="975799"/>
                  </a:lnTo>
                  <a:cubicBezTo>
                    <a:pt x="52884" y="985788"/>
                    <a:pt x="51638" y="990783"/>
                    <a:pt x="49144" y="995778"/>
                  </a:cubicBezTo>
                  <a:cubicBezTo>
                    <a:pt x="47896" y="997027"/>
                    <a:pt x="51638" y="990783"/>
                    <a:pt x="49144" y="993281"/>
                  </a:cubicBezTo>
                  <a:cubicBezTo>
                    <a:pt x="42908" y="1013260"/>
                    <a:pt x="26694" y="1026996"/>
                    <a:pt x="22954" y="1039483"/>
                  </a:cubicBezTo>
                  <a:cubicBezTo>
                    <a:pt x="22018" y="1037610"/>
                    <a:pt x="13366" y="1049082"/>
                    <a:pt x="10152" y="1050194"/>
                  </a:cubicBezTo>
                  <a:lnTo>
                    <a:pt x="9444" y="1047704"/>
                  </a:lnTo>
                  <a:lnTo>
                    <a:pt x="12042" y="1041200"/>
                  </a:lnTo>
                  <a:cubicBezTo>
                    <a:pt x="15160" y="1035425"/>
                    <a:pt x="18590" y="1029493"/>
                    <a:pt x="19212" y="1026996"/>
                  </a:cubicBezTo>
                  <a:lnTo>
                    <a:pt x="32930" y="1004519"/>
                  </a:lnTo>
                  <a:cubicBezTo>
                    <a:pt x="31684" y="1005768"/>
                    <a:pt x="32930" y="1002021"/>
                    <a:pt x="31684" y="1004519"/>
                  </a:cubicBezTo>
                  <a:cubicBezTo>
                    <a:pt x="34178" y="999524"/>
                    <a:pt x="36672" y="994529"/>
                    <a:pt x="31684" y="1002021"/>
                  </a:cubicBezTo>
                  <a:cubicBezTo>
                    <a:pt x="49144" y="975799"/>
                    <a:pt x="64108" y="948327"/>
                    <a:pt x="79074" y="920855"/>
                  </a:cubicBezTo>
                  <a:cubicBezTo>
                    <a:pt x="92792" y="893384"/>
                    <a:pt x="107758" y="865912"/>
                    <a:pt x="123970" y="839689"/>
                  </a:cubicBezTo>
                  <a:cubicBezTo>
                    <a:pt x="125216" y="835943"/>
                    <a:pt x="123970" y="838440"/>
                    <a:pt x="121476" y="839689"/>
                  </a:cubicBezTo>
                  <a:cubicBezTo>
                    <a:pt x="130206" y="830948"/>
                    <a:pt x="126464" y="829699"/>
                    <a:pt x="130206" y="824704"/>
                  </a:cubicBezTo>
                  <a:lnTo>
                    <a:pt x="138936" y="810969"/>
                  </a:lnTo>
                  <a:cubicBezTo>
                    <a:pt x="142676" y="804725"/>
                    <a:pt x="138936" y="808471"/>
                    <a:pt x="138936" y="808471"/>
                  </a:cubicBezTo>
                  <a:cubicBezTo>
                    <a:pt x="153900" y="781000"/>
                    <a:pt x="171360" y="757274"/>
                    <a:pt x="182584" y="733549"/>
                  </a:cubicBezTo>
                  <a:cubicBezTo>
                    <a:pt x="187572" y="728554"/>
                    <a:pt x="183832" y="737295"/>
                    <a:pt x="190066" y="728554"/>
                  </a:cubicBezTo>
                  <a:cubicBezTo>
                    <a:pt x="180090" y="739792"/>
                    <a:pt x="205032" y="701082"/>
                    <a:pt x="198796" y="708574"/>
                  </a:cubicBezTo>
                  <a:cubicBezTo>
                    <a:pt x="206280" y="701082"/>
                    <a:pt x="217504" y="676108"/>
                    <a:pt x="219998" y="682351"/>
                  </a:cubicBezTo>
                  <a:cubicBezTo>
                    <a:pt x="226234" y="671113"/>
                    <a:pt x="223740" y="672362"/>
                    <a:pt x="221244" y="674859"/>
                  </a:cubicBezTo>
                  <a:cubicBezTo>
                    <a:pt x="229974" y="663621"/>
                    <a:pt x="236210" y="653631"/>
                    <a:pt x="241198" y="642393"/>
                  </a:cubicBezTo>
                  <a:cubicBezTo>
                    <a:pt x="246188" y="636149"/>
                    <a:pt x="277364" y="586201"/>
                    <a:pt x="287342" y="576211"/>
                  </a:cubicBezTo>
                  <a:cubicBezTo>
                    <a:pt x="279860" y="582454"/>
                    <a:pt x="286094" y="576211"/>
                    <a:pt x="289836" y="568719"/>
                  </a:cubicBezTo>
                  <a:lnTo>
                    <a:pt x="284848" y="573713"/>
                  </a:lnTo>
                  <a:lnTo>
                    <a:pt x="294824" y="557480"/>
                  </a:lnTo>
                  <a:cubicBezTo>
                    <a:pt x="297318" y="553734"/>
                    <a:pt x="298566" y="552485"/>
                    <a:pt x="298566" y="552485"/>
                  </a:cubicBezTo>
                  <a:cubicBezTo>
                    <a:pt x="299812" y="551237"/>
                    <a:pt x="298566" y="554983"/>
                    <a:pt x="303554" y="547491"/>
                  </a:cubicBezTo>
                  <a:cubicBezTo>
                    <a:pt x="307296" y="542496"/>
                    <a:pt x="308854" y="539686"/>
                    <a:pt x="310102" y="537345"/>
                  </a:cubicBezTo>
                  <a:lnTo>
                    <a:pt x="314646" y="530215"/>
                  </a:lnTo>
                  <a:lnTo>
                    <a:pt x="313610" y="533072"/>
                  </a:lnTo>
                  <a:cubicBezTo>
                    <a:pt x="313998" y="533052"/>
                    <a:pt x="315402" y="531569"/>
                    <a:pt x="318520" y="527511"/>
                  </a:cubicBezTo>
                  <a:cubicBezTo>
                    <a:pt x="318520" y="526262"/>
                    <a:pt x="323508" y="515024"/>
                    <a:pt x="328496" y="511278"/>
                  </a:cubicBezTo>
                  <a:cubicBezTo>
                    <a:pt x="322262" y="520019"/>
                    <a:pt x="323508" y="520019"/>
                    <a:pt x="326002" y="516273"/>
                  </a:cubicBezTo>
                  <a:lnTo>
                    <a:pt x="335980" y="503786"/>
                  </a:lnTo>
                  <a:lnTo>
                    <a:pt x="330990" y="506283"/>
                  </a:lnTo>
                  <a:cubicBezTo>
                    <a:pt x="355934" y="471319"/>
                    <a:pt x="384616" y="435107"/>
                    <a:pt x="413300" y="397645"/>
                  </a:cubicBezTo>
                  <a:cubicBezTo>
                    <a:pt x="414548" y="400143"/>
                    <a:pt x="434502" y="372671"/>
                    <a:pt x="434502" y="377666"/>
                  </a:cubicBezTo>
                  <a:lnTo>
                    <a:pt x="432008" y="378915"/>
                  </a:lnTo>
                  <a:cubicBezTo>
                    <a:pt x="425772" y="387655"/>
                    <a:pt x="435748" y="377666"/>
                    <a:pt x="441984" y="370174"/>
                  </a:cubicBezTo>
                  <a:cubicBezTo>
                    <a:pt x="435748" y="377666"/>
                    <a:pt x="450714" y="353940"/>
                    <a:pt x="435748" y="372671"/>
                  </a:cubicBezTo>
                  <a:lnTo>
                    <a:pt x="445726" y="357686"/>
                  </a:lnTo>
                  <a:cubicBezTo>
                    <a:pt x="448220" y="346448"/>
                    <a:pt x="478150" y="320225"/>
                    <a:pt x="494362" y="297748"/>
                  </a:cubicBezTo>
                  <a:cubicBezTo>
                    <a:pt x="494362" y="300246"/>
                    <a:pt x="493116" y="300246"/>
                    <a:pt x="493116" y="301494"/>
                  </a:cubicBezTo>
                  <a:cubicBezTo>
                    <a:pt x="509328" y="281515"/>
                    <a:pt x="531776" y="260287"/>
                    <a:pt x="535518" y="256541"/>
                  </a:cubicBezTo>
                  <a:lnTo>
                    <a:pt x="538012" y="255292"/>
                  </a:lnTo>
                  <a:cubicBezTo>
                    <a:pt x="551730" y="237810"/>
                    <a:pt x="552978" y="236561"/>
                    <a:pt x="571684" y="219079"/>
                  </a:cubicBezTo>
                  <a:cubicBezTo>
                    <a:pt x="571684" y="219079"/>
                    <a:pt x="569190" y="221577"/>
                    <a:pt x="572932" y="219079"/>
                  </a:cubicBezTo>
                  <a:cubicBezTo>
                    <a:pt x="576672" y="214085"/>
                    <a:pt x="579166" y="209090"/>
                    <a:pt x="592884" y="197851"/>
                  </a:cubicBezTo>
                  <a:cubicBezTo>
                    <a:pt x="599120" y="191607"/>
                    <a:pt x="605356" y="185364"/>
                    <a:pt x="611592" y="179120"/>
                  </a:cubicBezTo>
                  <a:cubicBezTo>
                    <a:pt x="615332" y="184115"/>
                    <a:pt x="644016" y="145405"/>
                    <a:pt x="653994" y="145405"/>
                  </a:cubicBezTo>
                  <a:cubicBezTo>
                    <a:pt x="657734" y="140410"/>
                    <a:pt x="672700" y="127923"/>
                    <a:pt x="680182" y="121680"/>
                  </a:cubicBezTo>
                  <a:cubicBezTo>
                    <a:pt x="680182" y="121680"/>
                    <a:pt x="680182" y="121680"/>
                    <a:pt x="681430" y="121680"/>
                  </a:cubicBezTo>
                  <a:cubicBezTo>
                    <a:pt x="688912" y="112939"/>
                    <a:pt x="706372" y="104198"/>
                    <a:pt x="715102" y="96705"/>
                  </a:cubicBezTo>
                  <a:cubicBezTo>
                    <a:pt x="721338" y="92959"/>
                    <a:pt x="718844" y="94208"/>
                    <a:pt x="715102" y="94208"/>
                  </a:cubicBezTo>
                  <a:cubicBezTo>
                    <a:pt x="728820" y="87964"/>
                    <a:pt x="748774" y="70482"/>
                    <a:pt x="753762" y="67985"/>
                  </a:cubicBezTo>
                  <a:cubicBezTo>
                    <a:pt x="763740" y="62990"/>
                    <a:pt x="758752" y="67985"/>
                    <a:pt x="761246" y="67985"/>
                  </a:cubicBezTo>
                  <a:cubicBezTo>
                    <a:pt x="774964" y="59244"/>
                    <a:pt x="756256" y="64239"/>
                    <a:pt x="776210" y="55498"/>
                  </a:cubicBezTo>
                  <a:cubicBezTo>
                    <a:pt x="773716" y="56747"/>
                    <a:pt x="769976" y="59244"/>
                    <a:pt x="772470" y="59244"/>
                  </a:cubicBezTo>
                  <a:cubicBezTo>
                    <a:pt x="779952" y="55498"/>
                    <a:pt x="794918" y="53000"/>
                    <a:pt x="802400" y="48006"/>
                  </a:cubicBezTo>
                  <a:lnTo>
                    <a:pt x="797412" y="49254"/>
                  </a:lnTo>
                  <a:cubicBezTo>
                    <a:pt x="803648" y="45508"/>
                    <a:pt x="812376" y="43011"/>
                    <a:pt x="818612" y="40513"/>
                  </a:cubicBezTo>
                  <a:cubicBezTo>
                    <a:pt x="826096" y="38016"/>
                    <a:pt x="831084" y="36767"/>
                    <a:pt x="832330" y="34270"/>
                  </a:cubicBezTo>
                  <a:lnTo>
                    <a:pt x="831084" y="34270"/>
                  </a:lnTo>
                  <a:cubicBezTo>
                    <a:pt x="854778" y="26778"/>
                    <a:pt x="839814" y="29275"/>
                    <a:pt x="866002" y="21783"/>
                  </a:cubicBezTo>
                  <a:cubicBezTo>
                    <a:pt x="875980" y="19285"/>
                    <a:pt x="883462" y="19285"/>
                    <a:pt x="888450" y="14290"/>
                  </a:cubicBezTo>
                  <a:cubicBezTo>
                    <a:pt x="887204" y="14290"/>
                    <a:pt x="885956" y="14290"/>
                    <a:pt x="883462" y="15539"/>
                  </a:cubicBezTo>
                  <a:cubicBezTo>
                    <a:pt x="897180" y="11793"/>
                    <a:pt x="899674" y="10544"/>
                    <a:pt x="913394" y="8047"/>
                  </a:cubicBezTo>
                  <a:cubicBezTo>
                    <a:pt x="915888" y="8047"/>
                    <a:pt x="922124" y="6798"/>
                    <a:pt x="924618" y="6798"/>
                  </a:cubicBezTo>
                  <a:cubicBezTo>
                    <a:pt x="924618" y="4301"/>
                    <a:pt x="958290" y="1803"/>
                    <a:pt x="964524" y="3052"/>
                  </a:cubicBezTo>
                  <a:close/>
                  <a:moveTo>
                    <a:pt x="988220" y="555"/>
                  </a:moveTo>
                  <a:lnTo>
                    <a:pt x="999444" y="555"/>
                  </a:lnTo>
                  <a:cubicBezTo>
                    <a:pt x="996950" y="-694"/>
                    <a:pt x="1001938" y="555"/>
                    <a:pt x="1005680" y="555"/>
                  </a:cubicBezTo>
                  <a:lnTo>
                    <a:pt x="1008174" y="555"/>
                  </a:lnTo>
                  <a:cubicBezTo>
                    <a:pt x="1009420" y="1803"/>
                    <a:pt x="1003186" y="1803"/>
                    <a:pt x="1005680" y="3052"/>
                  </a:cubicBezTo>
                  <a:cubicBezTo>
                    <a:pt x="1018150" y="1803"/>
                    <a:pt x="1026880" y="5549"/>
                    <a:pt x="1045588" y="9296"/>
                  </a:cubicBezTo>
                  <a:cubicBezTo>
                    <a:pt x="1039352" y="8047"/>
                    <a:pt x="1044340" y="10544"/>
                    <a:pt x="1046834" y="11793"/>
                  </a:cubicBezTo>
                  <a:cubicBezTo>
                    <a:pt x="1046834" y="10544"/>
                    <a:pt x="1053070" y="13042"/>
                    <a:pt x="1058058" y="14290"/>
                  </a:cubicBezTo>
                  <a:cubicBezTo>
                    <a:pt x="1063046" y="15539"/>
                    <a:pt x="1066788" y="19285"/>
                    <a:pt x="1064294" y="15539"/>
                  </a:cubicBezTo>
                  <a:cubicBezTo>
                    <a:pt x="1080506" y="21783"/>
                    <a:pt x="1101708" y="31772"/>
                    <a:pt x="1119168" y="40513"/>
                  </a:cubicBezTo>
                  <a:cubicBezTo>
                    <a:pt x="1137874" y="48006"/>
                    <a:pt x="1152840" y="56747"/>
                    <a:pt x="1159074" y="60493"/>
                  </a:cubicBezTo>
                  <a:cubicBezTo>
                    <a:pt x="1161568" y="62990"/>
                    <a:pt x="1170298" y="66736"/>
                    <a:pt x="1176534" y="69234"/>
                  </a:cubicBezTo>
                  <a:lnTo>
                    <a:pt x="1174040" y="70482"/>
                  </a:lnTo>
                  <a:cubicBezTo>
                    <a:pt x="1191500" y="76726"/>
                    <a:pt x="1186512" y="75477"/>
                    <a:pt x="1205218" y="84218"/>
                  </a:cubicBezTo>
                  <a:cubicBezTo>
                    <a:pt x="1197736" y="80472"/>
                    <a:pt x="1200230" y="84218"/>
                    <a:pt x="1207712" y="89213"/>
                  </a:cubicBezTo>
                  <a:lnTo>
                    <a:pt x="1220184" y="94208"/>
                  </a:lnTo>
                  <a:lnTo>
                    <a:pt x="1221430" y="96705"/>
                  </a:lnTo>
                  <a:cubicBezTo>
                    <a:pt x="1227666" y="99203"/>
                    <a:pt x="1232654" y="102949"/>
                    <a:pt x="1237642" y="106695"/>
                  </a:cubicBezTo>
                  <a:cubicBezTo>
                    <a:pt x="1235148" y="105446"/>
                    <a:pt x="1236396" y="106695"/>
                    <a:pt x="1236396" y="106695"/>
                  </a:cubicBezTo>
                  <a:cubicBezTo>
                    <a:pt x="1240138" y="105446"/>
                    <a:pt x="1261338" y="120431"/>
                    <a:pt x="1265080" y="121680"/>
                  </a:cubicBezTo>
                  <a:cubicBezTo>
                    <a:pt x="1268820" y="126674"/>
                    <a:pt x="1278798" y="130421"/>
                    <a:pt x="1281292" y="135415"/>
                  </a:cubicBezTo>
                  <a:cubicBezTo>
                    <a:pt x="1283786" y="136664"/>
                    <a:pt x="1286280" y="136664"/>
                    <a:pt x="1288774" y="137913"/>
                  </a:cubicBezTo>
                  <a:cubicBezTo>
                    <a:pt x="1286280" y="136664"/>
                    <a:pt x="1286280" y="134167"/>
                    <a:pt x="1290022" y="137913"/>
                  </a:cubicBezTo>
                  <a:cubicBezTo>
                    <a:pt x="1291268" y="137913"/>
                    <a:pt x="1291268" y="137913"/>
                    <a:pt x="1291268" y="137913"/>
                  </a:cubicBezTo>
                  <a:lnTo>
                    <a:pt x="1292516" y="141659"/>
                  </a:lnTo>
                  <a:cubicBezTo>
                    <a:pt x="1297504" y="144156"/>
                    <a:pt x="1302492" y="147903"/>
                    <a:pt x="1304988" y="150400"/>
                  </a:cubicBezTo>
                  <a:cubicBezTo>
                    <a:pt x="1303740" y="149151"/>
                    <a:pt x="1302492" y="147903"/>
                    <a:pt x="1301246" y="145405"/>
                  </a:cubicBezTo>
                  <a:cubicBezTo>
                    <a:pt x="1302492" y="147903"/>
                    <a:pt x="1304988" y="149151"/>
                    <a:pt x="1306234" y="150400"/>
                  </a:cubicBezTo>
                  <a:cubicBezTo>
                    <a:pt x="1307482" y="151649"/>
                    <a:pt x="1307482" y="151649"/>
                    <a:pt x="1308728" y="151649"/>
                  </a:cubicBezTo>
                  <a:lnTo>
                    <a:pt x="1307482" y="151649"/>
                  </a:lnTo>
                  <a:cubicBezTo>
                    <a:pt x="1309976" y="154146"/>
                    <a:pt x="1312470" y="156644"/>
                    <a:pt x="1316212" y="159141"/>
                  </a:cubicBezTo>
                  <a:cubicBezTo>
                    <a:pt x="1331176" y="171628"/>
                    <a:pt x="1353624" y="184115"/>
                    <a:pt x="1368590" y="200348"/>
                  </a:cubicBezTo>
                  <a:cubicBezTo>
                    <a:pt x="1367342" y="197851"/>
                    <a:pt x="1363602" y="195353"/>
                    <a:pt x="1362354" y="194105"/>
                  </a:cubicBezTo>
                  <a:cubicBezTo>
                    <a:pt x="1376072" y="205343"/>
                    <a:pt x="1388544" y="219079"/>
                    <a:pt x="1398520" y="226572"/>
                  </a:cubicBezTo>
                  <a:lnTo>
                    <a:pt x="1399768" y="224074"/>
                  </a:lnTo>
                  <a:cubicBezTo>
                    <a:pt x="1409744" y="232815"/>
                    <a:pt x="1418474" y="240308"/>
                    <a:pt x="1425958" y="247800"/>
                  </a:cubicBezTo>
                  <a:lnTo>
                    <a:pt x="1427204" y="246551"/>
                  </a:lnTo>
                  <a:cubicBezTo>
                    <a:pt x="1439676" y="257790"/>
                    <a:pt x="1465864" y="279018"/>
                    <a:pt x="1470854" y="287759"/>
                  </a:cubicBezTo>
                  <a:cubicBezTo>
                    <a:pt x="1474594" y="289007"/>
                    <a:pt x="1487066" y="303992"/>
                    <a:pt x="1493302" y="310235"/>
                  </a:cubicBezTo>
                  <a:lnTo>
                    <a:pt x="1494548" y="312733"/>
                  </a:lnTo>
                  <a:cubicBezTo>
                    <a:pt x="1502032" y="321474"/>
                    <a:pt x="1508266" y="325220"/>
                    <a:pt x="1513256" y="330215"/>
                  </a:cubicBezTo>
                  <a:cubicBezTo>
                    <a:pt x="1526974" y="350194"/>
                    <a:pt x="1545680" y="363930"/>
                    <a:pt x="1559398" y="378915"/>
                  </a:cubicBezTo>
                  <a:lnTo>
                    <a:pt x="1559398" y="380163"/>
                  </a:lnTo>
                  <a:lnTo>
                    <a:pt x="1574364" y="393899"/>
                  </a:lnTo>
                  <a:cubicBezTo>
                    <a:pt x="1569376" y="391402"/>
                    <a:pt x="1576858" y="397645"/>
                    <a:pt x="1581846" y="401391"/>
                  </a:cubicBezTo>
                  <a:cubicBezTo>
                    <a:pt x="1586834" y="406386"/>
                    <a:pt x="1594318" y="415127"/>
                    <a:pt x="1598058" y="421371"/>
                  </a:cubicBezTo>
                  <a:lnTo>
                    <a:pt x="1608036" y="431360"/>
                  </a:lnTo>
                  <a:cubicBezTo>
                    <a:pt x="1596812" y="421371"/>
                    <a:pt x="1606788" y="432609"/>
                    <a:pt x="1605542" y="435107"/>
                  </a:cubicBezTo>
                  <a:lnTo>
                    <a:pt x="1613024" y="441350"/>
                  </a:lnTo>
                  <a:cubicBezTo>
                    <a:pt x="1614272" y="443848"/>
                    <a:pt x="1608036" y="437604"/>
                    <a:pt x="1611778" y="442599"/>
                  </a:cubicBezTo>
                  <a:cubicBezTo>
                    <a:pt x="1616766" y="446345"/>
                    <a:pt x="1627990" y="458832"/>
                    <a:pt x="1631732" y="462578"/>
                  </a:cubicBezTo>
                  <a:cubicBezTo>
                    <a:pt x="1631732" y="461329"/>
                    <a:pt x="1631732" y="460081"/>
                    <a:pt x="1630484" y="457583"/>
                  </a:cubicBezTo>
                  <a:lnTo>
                    <a:pt x="1631732" y="458832"/>
                  </a:lnTo>
                  <a:cubicBezTo>
                    <a:pt x="1637966" y="467573"/>
                    <a:pt x="1635472" y="463827"/>
                    <a:pt x="1636720" y="462578"/>
                  </a:cubicBezTo>
                  <a:cubicBezTo>
                    <a:pt x="1642956" y="473817"/>
                    <a:pt x="1647944" y="478811"/>
                    <a:pt x="1651684" y="486304"/>
                  </a:cubicBezTo>
                  <a:cubicBezTo>
                    <a:pt x="1646696" y="475065"/>
                    <a:pt x="1670392" y="507532"/>
                    <a:pt x="1667898" y="500040"/>
                  </a:cubicBezTo>
                  <a:cubicBezTo>
                    <a:pt x="1671638" y="508780"/>
                    <a:pt x="1670392" y="506283"/>
                    <a:pt x="1674132" y="511278"/>
                  </a:cubicBezTo>
                  <a:cubicBezTo>
                    <a:pt x="1665404" y="501288"/>
                    <a:pt x="1655426" y="492547"/>
                    <a:pt x="1649190" y="485055"/>
                  </a:cubicBezTo>
                  <a:lnTo>
                    <a:pt x="1654180" y="493796"/>
                  </a:lnTo>
                  <a:cubicBezTo>
                    <a:pt x="1647944" y="490050"/>
                    <a:pt x="1640460" y="476314"/>
                    <a:pt x="1635472" y="471319"/>
                  </a:cubicBezTo>
                  <a:cubicBezTo>
                    <a:pt x="1639214" y="473817"/>
                    <a:pt x="1644202" y="481309"/>
                    <a:pt x="1644202" y="481309"/>
                  </a:cubicBezTo>
                  <a:lnTo>
                    <a:pt x="1644202" y="478811"/>
                  </a:lnTo>
                  <a:cubicBezTo>
                    <a:pt x="1635472" y="467573"/>
                    <a:pt x="1625496" y="460081"/>
                    <a:pt x="1618012" y="452588"/>
                  </a:cubicBezTo>
                  <a:cubicBezTo>
                    <a:pt x="1624248" y="460081"/>
                    <a:pt x="1610530" y="445096"/>
                    <a:pt x="1614272" y="451340"/>
                  </a:cubicBezTo>
                  <a:lnTo>
                    <a:pt x="1619260" y="456335"/>
                  </a:lnTo>
                  <a:cubicBezTo>
                    <a:pt x="1620508" y="460081"/>
                    <a:pt x="1615518" y="455086"/>
                    <a:pt x="1611778" y="451340"/>
                  </a:cubicBezTo>
                  <a:cubicBezTo>
                    <a:pt x="1598058" y="432609"/>
                    <a:pt x="1566880" y="400143"/>
                    <a:pt x="1561892" y="392650"/>
                  </a:cubicBezTo>
                  <a:lnTo>
                    <a:pt x="1574366" y="405140"/>
                  </a:lnTo>
                  <a:lnTo>
                    <a:pt x="1586834" y="420122"/>
                  </a:lnTo>
                  <a:cubicBezTo>
                    <a:pt x="1586834" y="417625"/>
                    <a:pt x="1594318" y="423868"/>
                    <a:pt x="1589330" y="415127"/>
                  </a:cubicBezTo>
                  <a:cubicBezTo>
                    <a:pt x="1573116" y="393899"/>
                    <a:pt x="1571870" y="401391"/>
                    <a:pt x="1551916" y="378915"/>
                  </a:cubicBezTo>
                  <a:cubicBezTo>
                    <a:pt x="1549422" y="376417"/>
                    <a:pt x="1556904" y="381412"/>
                    <a:pt x="1545680" y="370174"/>
                  </a:cubicBezTo>
                  <a:cubicBezTo>
                    <a:pt x="1538196" y="362682"/>
                    <a:pt x="1531026" y="356750"/>
                    <a:pt x="1525414" y="353004"/>
                  </a:cubicBezTo>
                  <a:lnTo>
                    <a:pt x="1516148" y="349558"/>
                  </a:lnTo>
                  <a:lnTo>
                    <a:pt x="1512008" y="346448"/>
                  </a:lnTo>
                  <a:cubicBezTo>
                    <a:pt x="1516996" y="348945"/>
                    <a:pt x="1510760" y="341453"/>
                    <a:pt x="1509514" y="340204"/>
                  </a:cubicBezTo>
                  <a:cubicBezTo>
                    <a:pt x="1494548" y="325220"/>
                    <a:pt x="1487066" y="316479"/>
                    <a:pt x="1472100" y="301494"/>
                  </a:cubicBezTo>
                  <a:cubicBezTo>
                    <a:pt x="1470854" y="301494"/>
                    <a:pt x="1470854" y="298997"/>
                    <a:pt x="1470854" y="298997"/>
                  </a:cubicBezTo>
                  <a:cubicBezTo>
                    <a:pt x="1462124" y="291505"/>
                    <a:pt x="1449652" y="284012"/>
                    <a:pt x="1452146" y="287759"/>
                  </a:cubicBezTo>
                  <a:cubicBezTo>
                    <a:pt x="1443416" y="279018"/>
                    <a:pt x="1443416" y="277769"/>
                    <a:pt x="1434688" y="271525"/>
                  </a:cubicBezTo>
                  <a:cubicBezTo>
                    <a:pt x="1445912" y="284012"/>
                    <a:pt x="1433440" y="269028"/>
                    <a:pt x="1429698" y="270277"/>
                  </a:cubicBezTo>
                  <a:cubicBezTo>
                    <a:pt x="1422216" y="262784"/>
                    <a:pt x="1427204" y="265282"/>
                    <a:pt x="1424710" y="262784"/>
                  </a:cubicBezTo>
                  <a:lnTo>
                    <a:pt x="1421494" y="261497"/>
                  </a:lnTo>
                  <a:lnTo>
                    <a:pt x="1418474" y="260287"/>
                  </a:lnTo>
                  <a:lnTo>
                    <a:pt x="1419950" y="260048"/>
                  </a:lnTo>
                  <a:lnTo>
                    <a:pt x="1423306" y="259506"/>
                  </a:lnTo>
                  <a:cubicBezTo>
                    <a:pt x="1426580" y="260599"/>
                    <a:pt x="1429698" y="261536"/>
                    <a:pt x="1427204" y="257790"/>
                  </a:cubicBezTo>
                  <a:cubicBezTo>
                    <a:pt x="1423462" y="254043"/>
                    <a:pt x="1408498" y="236561"/>
                    <a:pt x="1406004" y="235313"/>
                  </a:cubicBezTo>
                  <a:cubicBezTo>
                    <a:pt x="1402262" y="232815"/>
                    <a:pt x="1398520" y="240308"/>
                    <a:pt x="1402262" y="246551"/>
                  </a:cubicBezTo>
                  <a:cubicBezTo>
                    <a:pt x="1399768" y="247800"/>
                    <a:pt x="1394780" y="239059"/>
                    <a:pt x="1392284" y="236561"/>
                  </a:cubicBezTo>
                  <a:cubicBezTo>
                    <a:pt x="1382308" y="226572"/>
                    <a:pt x="1374826" y="224074"/>
                    <a:pt x="1367342" y="216582"/>
                  </a:cubicBezTo>
                  <a:lnTo>
                    <a:pt x="1374826" y="221577"/>
                  </a:lnTo>
                  <a:cubicBezTo>
                    <a:pt x="1373578" y="219079"/>
                    <a:pt x="1359860" y="209090"/>
                    <a:pt x="1357366" y="207841"/>
                  </a:cubicBezTo>
                  <a:cubicBezTo>
                    <a:pt x="1357366" y="206592"/>
                    <a:pt x="1366096" y="211587"/>
                    <a:pt x="1362354" y="206592"/>
                  </a:cubicBezTo>
                  <a:cubicBezTo>
                    <a:pt x="1347388" y="192856"/>
                    <a:pt x="1329930" y="185364"/>
                    <a:pt x="1329930" y="186612"/>
                  </a:cubicBezTo>
                  <a:lnTo>
                    <a:pt x="1354872" y="205343"/>
                  </a:lnTo>
                  <a:cubicBezTo>
                    <a:pt x="1354872" y="206592"/>
                    <a:pt x="1337412" y="192856"/>
                    <a:pt x="1336164" y="195353"/>
                  </a:cubicBezTo>
                  <a:cubicBezTo>
                    <a:pt x="1329930" y="189110"/>
                    <a:pt x="1322446" y="182866"/>
                    <a:pt x="1313716" y="176623"/>
                  </a:cubicBezTo>
                  <a:cubicBezTo>
                    <a:pt x="1317458" y="179120"/>
                    <a:pt x="1326188" y="185364"/>
                    <a:pt x="1323694" y="181618"/>
                  </a:cubicBezTo>
                  <a:cubicBezTo>
                    <a:pt x="1313716" y="174125"/>
                    <a:pt x="1318706" y="177871"/>
                    <a:pt x="1312470" y="171628"/>
                  </a:cubicBezTo>
                  <a:cubicBezTo>
                    <a:pt x="1324940" y="179120"/>
                    <a:pt x="1348636" y="190359"/>
                    <a:pt x="1358612" y="194105"/>
                  </a:cubicBezTo>
                  <a:lnTo>
                    <a:pt x="1344894" y="185364"/>
                  </a:lnTo>
                  <a:lnTo>
                    <a:pt x="1343648" y="182866"/>
                  </a:lnTo>
                  <a:cubicBezTo>
                    <a:pt x="1327436" y="171628"/>
                    <a:pt x="1309976" y="166633"/>
                    <a:pt x="1303740" y="165384"/>
                  </a:cubicBezTo>
                  <a:cubicBezTo>
                    <a:pt x="1295010" y="157892"/>
                    <a:pt x="1299998" y="157892"/>
                    <a:pt x="1303740" y="157892"/>
                  </a:cubicBezTo>
                  <a:cubicBezTo>
                    <a:pt x="1286280" y="145405"/>
                    <a:pt x="1282540" y="150400"/>
                    <a:pt x="1265080" y="136664"/>
                  </a:cubicBezTo>
                  <a:lnTo>
                    <a:pt x="1271316" y="141659"/>
                  </a:lnTo>
                  <a:cubicBezTo>
                    <a:pt x="1266326" y="140410"/>
                    <a:pt x="1251362" y="127923"/>
                    <a:pt x="1252608" y="130421"/>
                  </a:cubicBezTo>
                  <a:cubicBezTo>
                    <a:pt x="1250114" y="126674"/>
                    <a:pt x="1248866" y="121680"/>
                    <a:pt x="1252608" y="124177"/>
                  </a:cubicBezTo>
                  <a:cubicBezTo>
                    <a:pt x="1246372" y="121680"/>
                    <a:pt x="1241384" y="119182"/>
                    <a:pt x="1235148" y="116685"/>
                  </a:cubicBezTo>
                  <a:cubicBezTo>
                    <a:pt x="1237642" y="119182"/>
                    <a:pt x="1237642" y="114187"/>
                    <a:pt x="1238890" y="114187"/>
                  </a:cubicBezTo>
                  <a:cubicBezTo>
                    <a:pt x="1231408" y="110441"/>
                    <a:pt x="1225172" y="110441"/>
                    <a:pt x="1230160" y="114187"/>
                  </a:cubicBezTo>
                  <a:cubicBezTo>
                    <a:pt x="1217690" y="104198"/>
                    <a:pt x="1220184" y="106695"/>
                    <a:pt x="1211454" y="97954"/>
                  </a:cubicBezTo>
                  <a:cubicBezTo>
                    <a:pt x="1207712" y="95457"/>
                    <a:pt x="1210206" y="100451"/>
                    <a:pt x="1211454" y="102949"/>
                  </a:cubicBezTo>
                  <a:cubicBezTo>
                    <a:pt x="1203970" y="99203"/>
                    <a:pt x="1197736" y="94208"/>
                    <a:pt x="1193994" y="92959"/>
                  </a:cubicBezTo>
                  <a:cubicBezTo>
                    <a:pt x="1210206" y="99203"/>
                    <a:pt x="1202724" y="89213"/>
                    <a:pt x="1205218" y="87964"/>
                  </a:cubicBezTo>
                  <a:lnTo>
                    <a:pt x="1170298" y="77975"/>
                  </a:lnTo>
                  <a:cubicBezTo>
                    <a:pt x="1170298" y="77975"/>
                    <a:pt x="1174040" y="77975"/>
                    <a:pt x="1174040" y="76726"/>
                  </a:cubicBezTo>
                  <a:cubicBezTo>
                    <a:pt x="1171546" y="77975"/>
                    <a:pt x="1134132" y="59244"/>
                    <a:pt x="1115426" y="49254"/>
                  </a:cubicBezTo>
                  <a:lnTo>
                    <a:pt x="1119168" y="50503"/>
                  </a:lnTo>
                  <a:cubicBezTo>
                    <a:pt x="1124156" y="51752"/>
                    <a:pt x="1107944" y="43011"/>
                    <a:pt x="1100460" y="41762"/>
                  </a:cubicBezTo>
                  <a:cubicBezTo>
                    <a:pt x="1101708" y="41762"/>
                    <a:pt x="1104202" y="43011"/>
                    <a:pt x="1105448" y="43011"/>
                  </a:cubicBezTo>
                  <a:cubicBezTo>
                    <a:pt x="1094224" y="36767"/>
                    <a:pt x="1087990" y="40513"/>
                    <a:pt x="1076766" y="33021"/>
                  </a:cubicBezTo>
                  <a:cubicBezTo>
                    <a:pt x="1087990" y="38016"/>
                    <a:pt x="1090484" y="38016"/>
                    <a:pt x="1090484" y="36767"/>
                  </a:cubicBezTo>
                  <a:cubicBezTo>
                    <a:pt x="1080506" y="33021"/>
                    <a:pt x="1059306" y="24280"/>
                    <a:pt x="1061800" y="29275"/>
                  </a:cubicBezTo>
                  <a:lnTo>
                    <a:pt x="1053468" y="24507"/>
                  </a:lnTo>
                  <a:lnTo>
                    <a:pt x="1058058" y="25529"/>
                  </a:lnTo>
                  <a:cubicBezTo>
                    <a:pt x="1059306" y="24280"/>
                    <a:pt x="1054318" y="20534"/>
                    <a:pt x="1060552" y="21783"/>
                  </a:cubicBezTo>
                  <a:cubicBezTo>
                    <a:pt x="1048082" y="18037"/>
                    <a:pt x="1036858" y="15539"/>
                    <a:pt x="1028128" y="15539"/>
                  </a:cubicBezTo>
                  <a:cubicBezTo>
                    <a:pt x="1023140" y="15539"/>
                    <a:pt x="1019398" y="15539"/>
                    <a:pt x="1015656" y="15539"/>
                  </a:cubicBezTo>
                  <a:cubicBezTo>
                    <a:pt x="1010668" y="15539"/>
                    <a:pt x="1006926" y="15539"/>
                    <a:pt x="1001938" y="15539"/>
                  </a:cubicBezTo>
                  <a:cubicBezTo>
                    <a:pt x="994456" y="14290"/>
                    <a:pt x="986972" y="13042"/>
                    <a:pt x="979490" y="13042"/>
                  </a:cubicBezTo>
                  <a:lnTo>
                    <a:pt x="978244" y="14290"/>
                  </a:lnTo>
                  <a:lnTo>
                    <a:pt x="974502" y="10544"/>
                  </a:lnTo>
                  <a:cubicBezTo>
                    <a:pt x="970760" y="11793"/>
                    <a:pt x="969514" y="13042"/>
                    <a:pt x="968266" y="13042"/>
                  </a:cubicBezTo>
                  <a:cubicBezTo>
                    <a:pt x="968266" y="11793"/>
                    <a:pt x="968266" y="11793"/>
                    <a:pt x="969514" y="10544"/>
                  </a:cubicBezTo>
                  <a:lnTo>
                    <a:pt x="964756" y="11735"/>
                  </a:lnTo>
                  <a:lnTo>
                    <a:pt x="964524" y="11793"/>
                  </a:lnTo>
                  <a:lnTo>
                    <a:pt x="964732" y="11689"/>
                  </a:lnTo>
                  <a:lnTo>
                    <a:pt x="972008" y="8047"/>
                  </a:lnTo>
                  <a:cubicBezTo>
                    <a:pt x="974502" y="8047"/>
                    <a:pt x="975748" y="8047"/>
                    <a:pt x="978244" y="9296"/>
                  </a:cubicBezTo>
                  <a:cubicBezTo>
                    <a:pt x="983232" y="8047"/>
                    <a:pt x="986972" y="6798"/>
                    <a:pt x="980738" y="6798"/>
                  </a:cubicBezTo>
                  <a:cubicBezTo>
                    <a:pt x="978244" y="6798"/>
                    <a:pt x="978244" y="6798"/>
                    <a:pt x="975748" y="6798"/>
                  </a:cubicBezTo>
                  <a:cubicBezTo>
                    <a:pt x="979490" y="5549"/>
                    <a:pt x="981984" y="5549"/>
                    <a:pt x="979490" y="4301"/>
                  </a:cubicBezTo>
                  <a:lnTo>
                    <a:pt x="983232" y="4301"/>
                  </a:lnTo>
                  <a:cubicBezTo>
                    <a:pt x="983232" y="3052"/>
                    <a:pt x="984478" y="555"/>
                    <a:pt x="988220" y="555"/>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159" name="Freeform 2605">
              <a:extLst>
                <a:ext uri="{FF2B5EF4-FFF2-40B4-BE49-F238E27FC236}">
                  <a16:creationId xmlns:a16="http://schemas.microsoft.com/office/drawing/2014/main" id="{9266CB01-70F3-3149-AC96-7A9F129383B4}"/>
                </a:ext>
              </a:extLst>
            </p:cNvPr>
            <p:cNvSpPr>
              <a:spLocks noChangeArrowheads="1"/>
            </p:cNvSpPr>
            <p:nvPr/>
          </p:nvSpPr>
          <p:spPr bwMode="auto">
            <a:xfrm>
              <a:off x="19659367" y="4781633"/>
              <a:ext cx="142819" cy="142819"/>
            </a:xfrm>
            <a:custGeom>
              <a:avLst/>
              <a:gdLst>
                <a:gd name="T0" fmla="*/ 112 w 113"/>
                <a:gd name="T1" fmla="*/ 58 h 116"/>
                <a:gd name="T2" fmla="*/ 112 w 113"/>
                <a:gd name="T3" fmla="*/ 58 h 116"/>
                <a:gd name="T4" fmla="*/ 55 w 113"/>
                <a:gd name="T5" fmla="*/ 115 h 116"/>
                <a:gd name="T6" fmla="*/ 55 w 113"/>
                <a:gd name="T7" fmla="*/ 115 h 116"/>
                <a:gd name="T8" fmla="*/ 0 w 113"/>
                <a:gd name="T9" fmla="*/ 58 h 116"/>
                <a:gd name="T10" fmla="*/ 0 w 113"/>
                <a:gd name="T11" fmla="*/ 58 h 116"/>
                <a:gd name="T12" fmla="*/ 55 w 113"/>
                <a:gd name="T13" fmla="*/ 0 h 116"/>
                <a:gd name="T14" fmla="*/ 55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6" y="115"/>
                    <a:pt x="55" y="115"/>
                  </a:cubicBezTo>
                  <a:lnTo>
                    <a:pt x="55" y="115"/>
                  </a:lnTo>
                  <a:cubicBezTo>
                    <a:pt x="25" y="115"/>
                    <a:pt x="0" y="89"/>
                    <a:pt x="0" y="58"/>
                  </a:cubicBezTo>
                  <a:lnTo>
                    <a:pt x="0" y="58"/>
                  </a:lnTo>
                  <a:cubicBezTo>
                    <a:pt x="0" y="26"/>
                    <a:pt x="25" y="0"/>
                    <a:pt x="55" y="0"/>
                  </a:cubicBezTo>
                  <a:lnTo>
                    <a:pt x="55" y="0"/>
                  </a:lnTo>
                  <a:cubicBezTo>
                    <a:pt x="86"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0" name="Freeform 2606">
              <a:extLst>
                <a:ext uri="{FF2B5EF4-FFF2-40B4-BE49-F238E27FC236}">
                  <a16:creationId xmlns:a16="http://schemas.microsoft.com/office/drawing/2014/main" id="{FD533521-C56F-4641-AEE0-F9723B0B0217}"/>
                </a:ext>
              </a:extLst>
            </p:cNvPr>
            <p:cNvSpPr>
              <a:spLocks noChangeArrowheads="1"/>
            </p:cNvSpPr>
            <p:nvPr/>
          </p:nvSpPr>
          <p:spPr bwMode="auto">
            <a:xfrm>
              <a:off x="21257846" y="4567405"/>
              <a:ext cx="142819" cy="142819"/>
            </a:xfrm>
            <a:custGeom>
              <a:avLst/>
              <a:gdLst>
                <a:gd name="T0" fmla="*/ 112 w 113"/>
                <a:gd name="T1" fmla="*/ 57 h 116"/>
                <a:gd name="T2" fmla="*/ 112 w 113"/>
                <a:gd name="T3" fmla="*/ 57 h 116"/>
                <a:gd name="T4" fmla="*/ 56 w 113"/>
                <a:gd name="T5" fmla="*/ 115 h 116"/>
                <a:gd name="T6" fmla="*/ 56 w 113"/>
                <a:gd name="T7" fmla="*/ 115 h 116"/>
                <a:gd name="T8" fmla="*/ 0 w 113"/>
                <a:gd name="T9" fmla="*/ 57 h 116"/>
                <a:gd name="T10" fmla="*/ 0 w 113"/>
                <a:gd name="T11" fmla="*/ 57 h 116"/>
                <a:gd name="T12" fmla="*/ 56 w 113"/>
                <a:gd name="T13" fmla="*/ 0 h 116"/>
                <a:gd name="T14" fmla="*/ 56 w 113"/>
                <a:gd name="T15" fmla="*/ 0 h 116"/>
                <a:gd name="T16" fmla="*/ 112 w 113"/>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7"/>
                  </a:moveTo>
                  <a:lnTo>
                    <a:pt x="112" y="57"/>
                  </a:lnTo>
                  <a:cubicBezTo>
                    <a:pt x="112" y="89"/>
                    <a:pt x="87" y="115"/>
                    <a:pt x="56" y="115"/>
                  </a:cubicBezTo>
                  <a:lnTo>
                    <a:pt x="56" y="115"/>
                  </a:lnTo>
                  <a:cubicBezTo>
                    <a:pt x="25" y="115"/>
                    <a:pt x="0" y="89"/>
                    <a:pt x="0" y="57"/>
                  </a:cubicBezTo>
                  <a:lnTo>
                    <a:pt x="0" y="57"/>
                  </a:lnTo>
                  <a:cubicBezTo>
                    <a:pt x="0" y="25"/>
                    <a:pt x="25" y="0"/>
                    <a:pt x="56" y="0"/>
                  </a:cubicBezTo>
                  <a:lnTo>
                    <a:pt x="56" y="0"/>
                  </a:lnTo>
                  <a:cubicBezTo>
                    <a:pt x="87" y="0"/>
                    <a:pt x="112" y="25"/>
                    <a:pt x="112" y="57"/>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1" name="Freeform 2607">
              <a:extLst>
                <a:ext uri="{FF2B5EF4-FFF2-40B4-BE49-F238E27FC236}">
                  <a16:creationId xmlns:a16="http://schemas.microsoft.com/office/drawing/2014/main" id="{140D2025-7D60-C74A-982F-858380871936}"/>
                </a:ext>
              </a:extLst>
            </p:cNvPr>
            <p:cNvSpPr>
              <a:spLocks noChangeArrowheads="1"/>
            </p:cNvSpPr>
            <p:nvPr/>
          </p:nvSpPr>
          <p:spPr bwMode="auto">
            <a:xfrm>
              <a:off x="19994445" y="4309231"/>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90"/>
                    <a:pt x="87" y="115"/>
                    <a:pt x="56" y="115"/>
                  </a:cubicBezTo>
                  <a:lnTo>
                    <a:pt x="56" y="115"/>
                  </a:lnTo>
                  <a:cubicBezTo>
                    <a:pt x="25" y="115"/>
                    <a:pt x="0" y="90"/>
                    <a:pt x="0" y="58"/>
                  </a:cubicBezTo>
                  <a:lnTo>
                    <a:pt x="0" y="58"/>
                  </a:lnTo>
                  <a:cubicBezTo>
                    <a:pt x="0" y="27"/>
                    <a:pt x="25" y="0"/>
                    <a:pt x="56" y="0"/>
                  </a:cubicBezTo>
                  <a:lnTo>
                    <a:pt x="56" y="0"/>
                  </a:lnTo>
                  <a:cubicBezTo>
                    <a:pt x="87" y="0"/>
                    <a:pt x="112" y="27"/>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2" name="Freeform 2608">
              <a:extLst>
                <a:ext uri="{FF2B5EF4-FFF2-40B4-BE49-F238E27FC236}">
                  <a16:creationId xmlns:a16="http://schemas.microsoft.com/office/drawing/2014/main" id="{D0497829-4504-8C48-BD85-64833B9BA649}"/>
                </a:ext>
              </a:extLst>
            </p:cNvPr>
            <p:cNvSpPr>
              <a:spLocks noChangeArrowheads="1"/>
            </p:cNvSpPr>
            <p:nvPr/>
          </p:nvSpPr>
          <p:spPr bwMode="auto">
            <a:xfrm>
              <a:off x="20477833" y="3946690"/>
              <a:ext cx="142819" cy="142819"/>
            </a:xfrm>
            <a:custGeom>
              <a:avLst/>
              <a:gdLst>
                <a:gd name="T0" fmla="*/ 112 w 113"/>
                <a:gd name="T1" fmla="*/ 58 h 116"/>
                <a:gd name="T2" fmla="*/ 112 w 113"/>
                <a:gd name="T3" fmla="*/ 58 h 116"/>
                <a:gd name="T4" fmla="*/ 56 w 113"/>
                <a:gd name="T5" fmla="*/ 115 h 116"/>
                <a:gd name="T6" fmla="*/ 56 w 113"/>
                <a:gd name="T7" fmla="*/ 115 h 116"/>
                <a:gd name="T8" fmla="*/ 0 w 113"/>
                <a:gd name="T9" fmla="*/ 58 h 116"/>
                <a:gd name="T10" fmla="*/ 0 w 113"/>
                <a:gd name="T11" fmla="*/ 58 h 116"/>
                <a:gd name="T12" fmla="*/ 56 w 113"/>
                <a:gd name="T13" fmla="*/ 0 h 116"/>
                <a:gd name="T14" fmla="*/ 56 w 113"/>
                <a:gd name="T15" fmla="*/ 0 h 116"/>
                <a:gd name="T16" fmla="*/ 112 w 113"/>
                <a:gd name="T17"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6">
                  <a:moveTo>
                    <a:pt x="112" y="58"/>
                  </a:moveTo>
                  <a:lnTo>
                    <a:pt x="112" y="58"/>
                  </a:lnTo>
                  <a:cubicBezTo>
                    <a:pt x="112" y="89"/>
                    <a:pt x="87" y="115"/>
                    <a:pt x="56" y="115"/>
                  </a:cubicBezTo>
                  <a:lnTo>
                    <a:pt x="56" y="115"/>
                  </a:lnTo>
                  <a:cubicBezTo>
                    <a:pt x="26" y="115"/>
                    <a:pt x="0" y="89"/>
                    <a:pt x="0" y="58"/>
                  </a:cubicBezTo>
                  <a:lnTo>
                    <a:pt x="0" y="58"/>
                  </a:lnTo>
                  <a:cubicBezTo>
                    <a:pt x="0" y="26"/>
                    <a:pt x="26" y="0"/>
                    <a:pt x="56" y="0"/>
                  </a:cubicBezTo>
                  <a:lnTo>
                    <a:pt x="56" y="0"/>
                  </a:lnTo>
                  <a:cubicBezTo>
                    <a:pt x="87" y="0"/>
                    <a:pt x="112" y="26"/>
                    <a:pt x="112" y="58"/>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63" name="Freeform 2609">
              <a:extLst>
                <a:ext uri="{FF2B5EF4-FFF2-40B4-BE49-F238E27FC236}">
                  <a16:creationId xmlns:a16="http://schemas.microsoft.com/office/drawing/2014/main" id="{29094CE4-189F-3E4B-90A3-D528D5855747}"/>
                </a:ext>
              </a:extLst>
            </p:cNvPr>
            <p:cNvSpPr>
              <a:spLocks noChangeArrowheads="1"/>
            </p:cNvSpPr>
            <p:nvPr/>
          </p:nvSpPr>
          <p:spPr bwMode="auto">
            <a:xfrm>
              <a:off x="20939249" y="4237823"/>
              <a:ext cx="142819" cy="142819"/>
            </a:xfrm>
            <a:custGeom>
              <a:avLst/>
              <a:gdLst>
                <a:gd name="T0" fmla="*/ 113 w 114"/>
                <a:gd name="T1" fmla="*/ 57 h 116"/>
                <a:gd name="T2" fmla="*/ 113 w 114"/>
                <a:gd name="T3" fmla="*/ 57 h 116"/>
                <a:gd name="T4" fmla="*/ 56 w 114"/>
                <a:gd name="T5" fmla="*/ 115 h 116"/>
                <a:gd name="T6" fmla="*/ 56 w 114"/>
                <a:gd name="T7" fmla="*/ 115 h 116"/>
                <a:gd name="T8" fmla="*/ 0 w 114"/>
                <a:gd name="T9" fmla="*/ 57 h 116"/>
                <a:gd name="T10" fmla="*/ 0 w 114"/>
                <a:gd name="T11" fmla="*/ 57 h 116"/>
                <a:gd name="T12" fmla="*/ 56 w 114"/>
                <a:gd name="T13" fmla="*/ 0 h 116"/>
                <a:gd name="T14" fmla="*/ 56 w 114"/>
                <a:gd name="T15" fmla="*/ 0 h 116"/>
                <a:gd name="T16" fmla="*/ 113 w 114"/>
                <a:gd name="T17" fmla="*/ 5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6">
                  <a:moveTo>
                    <a:pt x="113" y="57"/>
                  </a:moveTo>
                  <a:lnTo>
                    <a:pt x="113" y="57"/>
                  </a:lnTo>
                  <a:cubicBezTo>
                    <a:pt x="113" y="89"/>
                    <a:pt x="87" y="115"/>
                    <a:pt x="56" y="115"/>
                  </a:cubicBezTo>
                  <a:lnTo>
                    <a:pt x="56" y="115"/>
                  </a:lnTo>
                  <a:cubicBezTo>
                    <a:pt x="25" y="115"/>
                    <a:pt x="0" y="89"/>
                    <a:pt x="0" y="57"/>
                  </a:cubicBezTo>
                  <a:lnTo>
                    <a:pt x="0" y="57"/>
                  </a:lnTo>
                  <a:cubicBezTo>
                    <a:pt x="0" y="26"/>
                    <a:pt x="25" y="0"/>
                    <a:pt x="56" y="0"/>
                  </a:cubicBezTo>
                  <a:lnTo>
                    <a:pt x="56" y="0"/>
                  </a:lnTo>
                  <a:cubicBezTo>
                    <a:pt x="87" y="0"/>
                    <a:pt x="113" y="26"/>
                    <a:pt x="113" y="57"/>
                  </a:cubicBezTo>
                </a:path>
              </a:pathLst>
            </a:custGeom>
            <a:solidFill>
              <a:schemeClr val="accent3"/>
            </a:solidFill>
            <a:ln>
              <a:noFill/>
            </a:ln>
            <a:effectLst/>
          </p:spPr>
          <p:txBody>
            <a:bodyPr wrap="none" anchor="ctr"/>
            <a:lstStyle/>
            <a:p>
              <a:endParaRPr lang="en-US" dirty="0">
                <a:latin typeface="DM Sans" pitchFamily="2" charset="77"/>
              </a:endParaRPr>
            </a:p>
          </p:txBody>
        </p:sp>
      </p:grpSp>
      <p:sp>
        <p:nvSpPr>
          <p:cNvPr id="3" name="TextBox 2">
            <a:extLst>
              <a:ext uri="{FF2B5EF4-FFF2-40B4-BE49-F238E27FC236}">
                <a16:creationId xmlns:a16="http://schemas.microsoft.com/office/drawing/2014/main" id="{E8214A55-F05E-2644-AB22-3594854A9406}"/>
              </a:ext>
            </a:extLst>
          </p:cNvPr>
          <p:cNvSpPr txBox="1"/>
          <p:nvPr/>
        </p:nvSpPr>
        <p:spPr>
          <a:xfrm>
            <a:off x="386445" y="90008"/>
            <a:ext cx="4866118" cy="656590"/>
          </a:xfrm>
          <a:prstGeom prst="rect">
            <a:avLst/>
          </a:prstGeom>
          <a:noFill/>
        </p:spPr>
        <p:txBody>
          <a:bodyPr wrap="square" rtlCol="0" anchor="b">
            <a:spAutoFit/>
          </a:bodyPr>
          <a:lstStyle/>
          <a:p>
            <a:pPr>
              <a:lnSpc>
                <a:spcPts val="4440"/>
              </a:lnSpc>
            </a:pPr>
            <a:r>
              <a:rPr lang="en-US" sz="3700" b="1" spc="-145" dirty="0">
                <a:solidFill>
                  <a:schemeClr val="tx2"/>
                </a:solidFill>
                <a:latin typeface="DM Sans" pitchFamily="2" charset="77"/>
              </a:rPr>
              <a:t>Platforms used:</a:t>
            </a:r>
          </a:p>
        </p:txBody>
      </p:sp>
      <p:sp>
        <p:nvSpPr>
          <p:cNvPr id="4" name="TextBox 3">
            <a:extLst>
              <a:ext uri="{FF2B5EF4-FFF2-40B4-BE49-F238E27FC236}">
                <a16:creationId xmlns:a16="http://schemas.microsoft.com/office/drawing/2014/main" id="{1F7F6E25-0C57-0745-87D3-6F39302CCEDD}"/>
              </a:ext>
            </a:extLst>
          </p:cNvPr>
          <p:cNvSpPr txBox="1"/>
          <p:nvPr/>
        </p:nvSpPr>
        <p:spPr>
          <a:xfrm>
            <a:off x="396728" y="944500"/>
            <a:ext cx="4317478" cy="1467261"/>
          </a:xfrm>
          <a:prstGeom prst="rect">
            <a:avLst/>
          </a:prstGeom>
          <a:noFill/>
        </p:spPr>
        <p:txBody>
          <a:bodyPr wrap="square" rtlCol="0">
            <a:spAutoFit/>
          </a:bodyPr>
          <a:lstStyle/>
          <a:p>
            <a:pPr>
              <a:lnSpc>
                <a:spcPts val="1800"/>
              </a:lnSpc>
            </a:pPr>
            <a:r>
              <a:rPr lang="en-US" sz="1300" spc="-15" dirty="0">
                <a:latin typeface="DM Sans" pitchFamily="2" charset="77"/>
              </a:rPr>
              <a:t>A variety of different platforms were utilized with each serving a specific purpose to ensure clear communication and collaboration. By sticking to specific platforms for specific purposes we optimized our workflow and ensured the relevant information was being shared in the right manner.</a:t>
            </a:r>
          </a:p>
        </p:txBody>
      </p:sp>
      <p:grpSp>
        <p:nvGrpSpPr>
          <p:cNvPr id="175" name="Group 174">
            <a:extLst>
              <a:ext uri="{FF2B5EF4-FFF2-40B4-BE49-F238E27FC236}">
                <a16:creationId xmlns:a16="http://schemas.microsoft.com/office/drawing/2014/main" id="{2FA7F539-DC9B-309E-D982-A2819EAEA521}"/>
              </a:ext>
            </a:extLst>
          </p:cNvPr>
          <p:cNvGrpSpPr/>
          <p:nvPr/>
        </p:nvGrpSpPr>
        <p:grpSpPr>
          <a:xfrm>
            <a:off x="10107747" y="164401"/>
            <a:ext cx="457066" cy="2609498"/>
            <a:chOff x="14259906" y="4170080"/>
            <a:chExt cx="1275789" cy="8754007"/>
          </a:xfrm>
          <a:solidFill>
            <a:schemeClr val="tx1"/>
          </a:solidFill>
        </p:grpSpPr>
        <p:pic>
          <p:nvPicPr>
            <p:cNvPr id="10" name="Graphic 9" descr="Man outline">
              <a:extLst>
                <a:ext uri="{FF2B5EF4-FFF2-40B4-BE49-F238E27FC236}">
                  <a16:creationId xmlns:a16="http://schemas.microsoft.com/office/drawing/2014/main" id="{E818DF33-E653-7376-F098-4A81AD1932C4}"/>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8337" y="4170080"/>
              <a:ext cx="1263939" cy="914400"/>
            </a:xfrm>
            <a:prstGeom prst="rect">
              <a:avLst/>
            </a:prstGeom>
          </p:spPr>
        </p:pic>
        <p:pic>
          <p:nvPicPr>
            <p:cNvPr id="59" name="Graphic 58" descr="Man outline">
              <a:extLst>
                <a:ext uri="{FF2B5EF4-FFF2-40B4-BE49-F238E27FC236}">
                  <a16:creationId xmlns:a16="http://schemas.microsoft.com/office/drawing/2014/main" id="{0B12522F-57D0-88B0-D53D-8BC70C817772}"/>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71756" y="9780362"/>
              <a:ext cx="1263939" cy="914400"/>
            </a:xfrm>
            <a:prstGeom prst="rect">
              <a:avLst/>
            </a:prstGeom>
          </p:spPr>
        </p:pic>
        <p:pic>
          <p:nvPicPr>
            <p:cNvPr id="164" name="Graphic 163" descr="Man outline">
              <a:extLst>
                <a:ext uri="{FF2B5EF4-FFF2-40B4-BE49-F238E27FC236}">
                  <a16:creationId xmlns:a16="http://schemas.microsoft.com/office/drawing/2014/main" id="{A12F1A88-5FF9-1EE5-FB64-087443C6F40D}"/>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71756" y="8656712"/>
              <a:ext cx="1263939" cy="914400"/>
            </a:xfrm>
            <a:prstGeom prst="rect">
              <a:avLst/>
            </a:prstGeom>
          </p:spPr>
        </p:pic>
        <p:pic>
          <p:nvPicPr>
            <p:cNvPr id="165" name="Graphic 164" descr="Man outline">
              <a:extLst>
                <a:ext uri="{FF2B5EF4-FFF2-40B4-BE49-F238E27FC236}">
                  <a16:creationId xmlns:a16="http://schemas.microsoft.com/office/drawing/2014/main" id="{C3B84855-708D-EFE7-C472-5B3CCB1F072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8338" y="5295086"/>
              <a:ext cx="1263939" cy="914400"/>
            </a:xfrm>
            <a:prstGeom prst="rect">
              <a:avLst/>
            </a:prstGeom>
          </p:spPr>
        </p:pic>
        <p:pic>
          <p:nvPicPr>
            <p:cNvPr id="166" name="Graphic 165" descr="Man outline">
              <a:extLst>
                <a:ext uri="{FF2B5EF4-FFF2-40B4-BE49-F238E27FC236}">
                  <a16:creationId xmlns:a16="http://schemas.microsoft.com/office/drawing/2014/main" id="{B65DE9E2-33F8-D368-ECA3-C98E4343AFA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9906" y="6383588"/>
              <a:ext cx="1263939" cy="914400"/>
            </a:xfrm>
            <a:prstGeom prst="rect">
              <a:avLst/>
            </a:prstGeom>
          </p:spPr>
        </p:pic>
        <p:pic>
          <p:nvPicPr>
            <p:cNvPr id="167" name="Graphic 166" descr="Man outline">
              <a:extLst>
                <a:ext uri="{FF2B5EF4-FFF2-40B4-BE49-F238E27FC236}">
                  <a16:creationId xmlns:a16="http://schemas.microsoft.com/office/drawing/2014/main" id="{1AAF0E2E-09AD-6623-A7FE-B00BC9F7D2BB}"/>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9906" y="7490403"/>
              <a:ext cx="1263939" cy="914400"/>
            </a:xfrm>
            <a:prstGeom prst="rect">
              <a:avLst/>
            </a:prstGeom>
          </p:spPr>
        </p:pic>
        <p:pic>
          <p:nvPicPr>
            <p:cNvPr id="169" name="Graphic 168" descr="Man outline">
              <a:extLst>
                <a:ext uri="{FF2B5EF4-FFF2-40B4-BE49-F238E27FC236}">
                  <a16:creationId xmlns:a16="http://schemas.microsoft.com/office/drawing/2014/main" id="{9AF44F87-B73B-F1C2-E3D4-EE3966B925A0}"/>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71756" y="10904012"/>
              <a:ext cx="1263939" cy="914400"/>
            </a:xfrm>
            <a:prstGeom prst="rect">
              <a:avLst/>
            </a:prstGeom>
          </p:spPr>
        </p:pic>
        <p:pic>
          <p:nvPicPr>
            <p:cNvPr id="171" name="Graphic 170" descr="Woman outline">
              <a:extLst>
                <a:ext uri="{FF2B5EF4-FFF2-40B4-BE49-F238E27FC236}">
                  <a16:creationId xmlns:a16="http://schemas.microsoft.com/office/drawing/2014/main" id="{2B04E956-2635-59B3-89D2-489CE3334B6B}"/>
                </a:ext>
              </a:extLst>
            </p:cNvPr>
            <p:cNvPicPr>
              <a:picLocks noChangeAspect="1"/>
            </p:cNvPicPr>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47468" y="11818412"/>
              <a:ext cx="1105675" cy="1105675"/>
            </a:xfrm>
            <a:prstGeom prst="rect">
              <a:avLst/>
            </a:prstGeom>
          </p:spPr>
        </p:pic>
      </p:grpSp>
      <p:sp>
        <p:nvSpPr>
          <p:cNvPr id="174" name="TextBox 173">
            <a:extLst>
              <a:ext uri="{FF2B5EF4-FFF2-40B4-BE49-F238E27FC236}">
                <a16:creationId xmlns:a16="http://schemas.microsoft.com/office/drawing/2014/main" id="{32885558-38D5-66DC-323F-8218280AF5C2}"/>
              </a:ext>
            </a:extLst>
          </p:cNvPr>
          <p:cNvSpPr txBox="1"/>
          <p:nvPr/>
        </p:nvSpPr>
        <p:spPr>
          <a:xfrm>
            <a:off x="10564813" y="286601"/>
            <a:ext cx="3590925" cy="2400657"/>
          </a:xfrm>
          <a:prstGeom prst="rect">
            <a:avLst/>
          </a:prstGeom>
          <a:noFill/>
        </p:spPr>
        <p:txBody>
          <a:bodyPr wrap="square" rtlCol="0">
            <a:spAutoFit/>
          </a:bodyPr>
          <a:lstStyle/>
          <a:p>
            <a:r>
              <a:rPr lang="en-GB" sz="1000" b="1" dirty="0">
                <a:latin typeface="Aharoni" panose="020B0604020202020204" pitchFamily="2" charset="-79"/>
                <a:cs typeface="Aharoni" panose="020B0604020202020204" pitchFamily="2" charset="-79"/>
              </a:rPr>
              <a:t>Kalam Hakim</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Mabroor Ahmed</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David Zhou</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Ovie G. Bazunu</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Will Harries</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Mustafa Moradi</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Aaron Sze</a:t>
            </a:r>
          </a:p>
          <a:p>
            <a:endParaRPr lang="en-GB" sz="1000" b="1" dirty="0">
              <a:latin typeface="Aharoni" panose="020B0604020202020204" pitchFamily="2" charset="-79"/>
              <a:cs typeface="Aharoni" panose="020B0604020202020204" pitchFamily="2" charset="-79"/>
            </a:endParaRPr>
          </a:p>
          <a:p>
            <a:r>
              <a:rPr lang="en-GB" sz="1000" b="1" dirty="0">
                <a:latin typeface="Aharoni" panose="020B0604020202020204" pitchFamily="2" charset="-79"/>
                <a:cs typeface="Aharoni" panose="020B0604020202020204" pitchFamily="2" charset="-79"/>
              </a:rPr>
              <a:t> Yarah Khalayla</a:t>
            </a:r>
          </a:p>
        </p:txBody>
      </p:sp>
      <p:graphicFrame>
        <p:nvGraphicFramePr>
          <p:cNvPr id="8" name="Chart 7">
            <a:extLst>
              <a:ext uri="{FF2B5EF4-FFF2-40B4-BE49-F238E27FC236}">
                <a16:creationId xmlns:a16="http://schemas.microsoft.com/office/drawing/2014/main" id="{538676DE-DB08-84FD-EBCE-E043AD4FBEBC}"/>
              </a:ext>
            </a:extLst>
          </p:cNvPr>
          <p:cNvGraphicFramePr/>
          <p:nvPr/>
        </p:nvGraphicFramePr>
        <p:xfrm>
          <a:off x="6375602" y="2737198"/>
          <a:ext cx="5486387" cy="3574773"/>
        </p:xfrm>
        <a:graphic>
          <a:graphicData uri="http://schemas.openxmlformats.org/drawingml/2006/chart">
            <c:chart xmlns:c="http://schemas.openxmlformats.org/drawingml/2006/chart" xmlns:r="http://schemas.openxmlformats.org/officeDocument/2006/relationships" r:id="rId6"/>
          </a:graphicData>
        </a:graphic>
      </p:graphicFrame>
      <p:pic>
        <p:nvPicPr>
          <p:cNvPr id="9" name="Picture 8">
            <a:extLst>
              <a:ext uri="{FF2B5EF4-FFF2-40B4-BE49-F238E27FC236}">
                <a16:creationId xmlns:a16="http://schemas.microsoft.com/office/drawing/2014/main" id="{348A20F8-385C-9885-04BD-97EACE2F475F}"/>
              </a:ext>
            </a:extLst>
          </p:cNvPr>
          <p:cNvPicPr>
            <a:picLocks noChangeAspect="1"/>
          </p:cNvPicPr>
          <p:nvPr/>
        </p:nvPicPr>
        <p:blipFill>
          <a:blip r:embed="rId7"/>
          <a:stretch>
            <a:fillRect/>
          </a:stretch>
        </p:blipFill>
        <p:spPr>
          <a:xfrm>
            <a:off x="1435331" y="7234424"/>
            <a:ext cx="10175106" cy="3889585"/>
          </a:xfrm>
          <a:prstGeom prst="rect">
            <a:avLst/>
          </a:prstGeom>
        </p:spPr>
      </p:pic>
    </p:spTree>
    <p:extLst>
      <p:ext uri="{BB962C8B-B14F-4D97-AF65-F5344CB8AC3E}">
        <p14:creationId xmlns:p14="http://schemas.microsoft.com/office/powerpoint/2010/main" val="55622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394577-7E49-4F4B-84C9-5973F9F89732}"/>
              </a:ext>
            </a:extLst>
          </p:cNvPr>
          <p:cNvSpPr txBox="1"/>
          <p:nvPr/>
        </p:nvSpPr>
        <p:spPr>
          <a:xfrm>
            <a:off x="2082565" y="326177"/>
            <a:ext cx="8026877" cy="656590"/>
          </a:xfrm>
          <a:prstGeom prst="rect">
            <a:avLst/>
          </a:prstGeom>
          <a:noFill/>
        </p:spPr>
        <p:txBody>
          <a:bodyPr wrap="none" rtlCol="0" anchor="b">
            <a:spAutoFit/>
          </a:bodyPr>
          <a:lstStyle/>
          <a:p>
            <a:pPr algn="ctr">
              <a:lnSpc>
                <a:spcPts val="4440"/>
              </a:lnSpc>
            </a:pPr>
            <a:r>
              <a:rPr lang="en-US" sz="3700" b="1" spc="-145" dirty="0">
                <a:solidFill>
                  <a:schemeClr val="tx2"/>
                </a:solidFill>
                <a:latin typeface="DM Sans" pitchFamily="2" charset="77"/>
              </a:rPr>
              <a:t>Challenges of Group Communication</a:t>
            </a:r>
          </a:p>
        </p:txBody>
      </p:sp>
      <p:sp>
        <p:nvSpPr>
          <p:cNvPr id="27" name="Freeform 2">
            <a:extLst>
              <a:ext uri="{FF2B5EF4-FFF2-40B4-BE49-F238E27FC236}">
                <a16:creationId xmlns:a16="http://schemas.microsoft.com/office/drawing/2014/main" id="{2B0D673F-1CD5-FC4F-807D-31AC71AAF343}"/>
              </a:ext>
            </a:extLst>
          </p:cNvPr>
          <p:cNvSpPr>
            <a:spLocks noChangeArrowheads="1"/>
          </p:cNvSpPr>
          <p:nvPr/>
        </p:nvSpPr>
        <p:spPr bwMode="auto">
          <a:xfrm>
            <a:off x="7551628" y="2333140"/>
            <a:ext cx="30212" cy="3466112"/>
          </a:xfrm>
          <a:custGeom>
            <a:avLst/>
            <a:gdLst>
              <a:gd name="T0" fmla="*/ 17114 w 50"/>
              <a:gd name="T1" fmla="*/ 2003065 h 5564"/>
              <a:gd name="T2" fmla="*/ 0 w 50"/>
              <a:gd name="T3" fmla="*/ 2003065 h 5564"/>
              <a:gd name="T4" fmla="*/ 0 w 50"/>
              <a:gd name="T5" fmla="*/ 0 h 5564"/>
              <a:gd name="T6" fmla="*/ 17114 w 50"/>
              <a:gd name="T7" fmla="*/ 0 h 5564"/>
              <a:gd name="T8" fmla="*/ 17114 w 50"/>
              <a:gd name="T9" fmla="*/ 2003065 h 5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564">
                <a:moveTo>
                  <a:pt x="49" y="5563"/>
                </a:moveTo>
                <a:lnTo>
                  <a:pt x="0" y="5563"/>
                </a:lnTo>
                <a:lnTo>
                  <a:pt x="0" y="0"/>
                </a:lnTo>
                <a:lnTo>
                  <a:pt x="49" y="0"/>
                </a:lnTo>
                <a:lnTo>
                  <a:pt x="49" y="5563"/>
                </a:lnTo>
              </a:path>
            </a:pathLst>
          </a:custGeom>
          <a:solidFill>
            <a:schemeClr val="accent6"/>
          </a:solidFill>
          <a:ln>
            <a:noFill/>
          </a:ln>
          <a:effectLst/>
        </p:spPr>
        <p:txBody>
          <a:bodyPr wrap="none" anchor="ctr"/>
          <a:lstStyle/>
          <a:p>
            <a:endParaRPr lang="en-US" dirty="0">
              <a:latin typeface="DM Sans" pitchFamily="2" charset="77"/>
            </a:endParaRPr>
          </a:p>
        </p:txBody>
      </p:sp>
      <p:sp>
        <p:nvSpPr>
          <p:cNvPr id="28" name="Freeform 3">
            <a:extLst>
              <a:ext uri="{FF2B5EF4-FFF2-40B4-BE49-F238E27FC236}">
                <a16:creationId xmlns:a16="http://schemas.microsoft.com/office/drawing/2014/main" id="{5DCE175B-33DC-8547-9418-11C70474DB1E}"/>
              </a:ext>
            </a:extLst>
          </p:cNvPr>
          <p:cNvSpPr>
            <a:spLocks noChangeArrowheads="1"/>
          </p:cNvSpPr>
          <p:nvPr/>
        </p:nvSpPr>
        <p:spPr bwMode="auto">
          <a:xfrm>
            <a:off x="1410525" y="2129898"/>
            <a:ext cx="4182872" cy="3564987"/>
          </a:xfrm>
          <a:custGeom>
            <a:avLst/>
            <a:gdLst>
              <a:gd name="T0" fmla="*/ 2408402 w 6715"/>
              <a:gd name="T1" fmla="*/ 263198 h 5723"/>
              <a:gd name="T2" fmla="*/ 2102356 w 6715"/>
              <a:gd name="T3" fmla="*/ 6841 h 5723"/>
              <a:gd name="T4" fmla="*/ 2102356 w 6715"/>
              <a:gd name="T5" fmla="*/ 6841 h 5723"/>
              <a:gd name="T6" fmla="*/ 2075712 w 6715"/>
              <a:gd name="T7" fmla="*/ 9361 h 5723"/>
              <a:gd name="T8" fmla="*/ 867730 w 6715"/>
              <a:gd name="T9" fmla="*/ 1451368 h 5723"/>
              <a:gd name="T10" fmla="*/ 288043 w 6715"/>
              <a:gd name="T11" fmla="*/ 971059 h 5723"/>
              <a:gd name="T12" fmla="*/ 288043 w 6715"/>
              <a:gd name="T13" fmla="*/ 971059 h 5723"/>
              <a:gd name="T14" fmla="*/ 261039 w 6715"/>
              <a:gd name="T15" fmla="*/ 973579 h 5723"/>
              <a:gd name="T16" fmla="*/ 6481 w 6715"/>
              <a:gd name="T17" fmla="*/ 1280703 h 5723"/>
              <a:gd name="T18" fmla="*/ 6481 w 6715"/>
              <a:gd name="T19" fmla="*/ 1280703 h 5723"/>
              <a:gd name="T20" fmla="*/ 9001 w 6715"/>
              <a:gd name="T21" fmla="*/ 1307707 h 5723"/>
              <a:gd name="T22" fmla="*/ 827764 w 6715"/>
              <a:gd name="T23" fmla="*/ 1986044 h 5723"/>
              <a:gd name="T24" fmla="*/ 908776 w 6715"/>
              <a:gd name="T25" fmla="*/ 2054094 h 5723"/>
              <a:gd name="T26" fmla="*/ 908776 w 6715"/>
              <a:gd name="T27" fmla="*/ 2054094 h 5723"/>
              <a:gd name="T28" fmla="*/ 912377 w 6715"/>
              <a:gd name="T29" fmla="*/ 2056254 h 5723"/>
              <a:gd name="T30" fmla="*/ 912377 w 6715"/>
              <a:gd name="T31" fmla="*/ 2056254 h 5723"/>
              <a:gd name="T32" fmla="*/ 935420 w 6715"/>
              <a:gd name="T33" fmla="*/ 2051574 h 5723"/>
              <a:gd name="T34" fmla="*/ 1204021 w 6715"/>
              <a:gd name="T35" fmla="*/ 1730408 h 5723"/>
              <a:gd name="T36" fmla="*/ 2410562 w 6715"/>
              <a:gd name="T37" fmla="*/ 289841 h 5723"/>
              <a:gd name="T38" fmla="*/ 2410562 w 6715"/>
              <a:gd name="T39" fmla="*/ 289841 h 5723"/>
              <a:gd name="T40" fmla="*/ 2408402 w 6715"/>
              <a:gd name="T41" fmla="*/ 263198 h 57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15" h="5723">
                <a:moveTo>
                  <a:pt x="6689" y="731"/>
                </a:moveTo>
                <a:lnTo>
                  <a:pt x="5839" y="19"/>
                </a:lnTo>
                <a:cubicBezTo>
                  <a:pt x="5817" y="0"/>
                  <a:pt x="5783" y="3"/>
                  <a:pt x="5765" y="26"/>
                </a:cubicBezTo>
                <a:lnTo>
                  <a:pt x="2410" y="4031"/>
                </a:lnTo>
                <a:lnTo>
                  <a:pt x="800" y="2697"/>
                </a:lnTo>
                <a:cubicBezTo>
                  <a:pt x="778" y="2679"/>
                  <a:pt x="744" y="2681"/>
                  <a:pt x="725" y="2704"/>
                </a:cubicBezTo>
                <a:lnTo>
                  <a:pt x="18" y="3557"/>
                </a:lnTo>
                <a:cubicBezTo>
                  <a:pt x="0" y="3580"/>
                  <a:pt x="3" y="3614"/>
                  <a:pt x="25" y="3632"/>
                </a:cubicBezTo>
                <a:lnTo>
                  <a:pt x="2299" y="5516"/>
                </a:lnTo>
                <a:lnTo>
                  <a:pt x="2524" y="5705"/>
                </a:lnTo>
                <a:cubicBezTo>
                  <a:pt x="2527" y="5707"/>
                  <a:pt x="2530" y="5709"/>
                  <a:pt x="2534" y="5711"/>
                </a:cubicBezTo>
                <a:cubicBezTo>
                  <a:pt x="2556" y="5722"/>
                  <a:pt x="2582" y="5717"/>
                  <a:pt x="2598" y="5698"/>
                </a:cubicBezTo>
                <a:lnTo>
                  <a:pt x="3344" y="4806"/>
                </a:lnTo>
                <a:lnTo>
                  <a:pt x="6695" y="805"/>
                </a:lnTo>
                <a:cubicBezTo>
                  <a:pt x="6714" y="783"/>
                  <a:pt x="6711" y="749"/>
                  <a:pt x="6689" y="731"/>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29" name="Freeform 4">
            <a:extLst>
              <a:ext uri="{FF2B5EF4-FFF2-40B4-BE49-F238E27FC236}">
                <a16:creationId xmlns:a16="http://schemas.microsoft.com/office/drawing/2014/main" id="{772A5B68-C708-8247-BBCF-1B24EEB3385F}"/>
              </a:ext>
            </a:extLst>
          </p:cNvPr>
          <p:cNvSpPr>
            <a:spLocks noChangeArrowheads="1"/>
          </p:cNvSpPr>
          <p:nvPr/>
        </p:nvSpPr>
        <p:spPr bwMode="auto">
          <a:xfrm>
            <a:off x="1410525" y="2129898"/>
            <a:ext cx="4182872" cy="3564987"/>
          </a:xfrm>
          <a:custGeom>
            <a:avLst/>
            <a:gdLst>
              <a:gd name="T0" fmla="*/ 2408402 w 6715"/>
              <a:gd name="T1" fmla="*/ 263198 h 5723"/>
              <a:gd name="T2" fmla="*/ 2102356 w 6715"/>
              <a:gd name="T3" fmla="*/ 6841 h 5723"/>
              <a:gd name="T4" fmla="*/ 2102356 w 6715"/>
              <a:gd name="T5" fmla="*/ 6841 h 5723"/>
              <a:gd name="T6" fmla="*/ 2075712 w 6715"/>
              <a:gd name="T7" fmla="*/ 9361 h 5723"/>
              <a:gd name="T8" fmla="*/ 867730 w 6715"/>
              <a:gd name="T9" fmla="*/ 1451368 h 5723"/>
              <a:gd name="T10" fmla="*/ 288043 w 6715"/>
              <a:gd name="T11" fmla="*/ 971059 h 5723"/>
              <a:gd name="T12" fmla="*/ 288043 w 6715"/>
              <a:gd name="T13" fmla="*/ 971059 h 5723"/>
              <a:gd name="T14" fmla="*/ 261039 w 6715"/>
              <a:gd name="T15" fmla="*/ 973579 h 5723"/>
              <a:gd name="T16" fmla="*/ 6481 w 6715"/>
              <a:gd name="T17" fmla="*/ 1280703 h 5723"/>
              <a:gd name="T18" fmla="*/ 6481 w 6715"/>
              <a:gd name="T19" fmla="*/ 1280703 h 5723"/>
              <a:gd name="T20" fmla="*/ 9001 w 6715"/>
              <a:gd name="T21" fmla="*/ 1307707 h 5723"/>
              <a:gd name="T22" fmla="*/ 827764 w 6715"/>
              <a:gd name="T23" fmla="*/ 1986044 h 5723"/>
              <a:gd name="T24" fmla="*/ 908776 w 6715"/>
              <a:gd name="T25" fmla="*/ 2054094 h 5723"/>
              <a:gd name="T26" fmla="*/ 908776 w 6715"/>
              <a:gd name="T27" fmla="*/ 2054094 h 5723"/>
              <a:gd name="T28" fmla="*/ 912377 w 6715"/>
              <a:gd name="T29" fmla="*/ 2056254 h 5723"/>
              <a:gd name="T30" fmla="*/ 912377 w 6715"/>
              <a:gd name="T31" fmla="*/ 2056254 h 5723"/>
              <a:gd name="T32" fmla="*/ 935420 w 6715"/>
              <a:gd name="T33" fmla="*/ 2051574 h 5723"/>
              <a:gd name="T34" fmla="*/ 1204021 w 6715"/>
              <a:gd name="T35" fmla="*/ 1730408 h 5723"/>
              <a:gd name="T36" fmla="*/ 2410562 w 6715"/>
              <a:gd name="T37" fmla="*/ 289841 h 5723"/>
              <a:gd name="T38" fmla="*/ 2410562 w 6715"/>
              <a:gd name="T39" fmla="*/ 289841 h 5723"/>
              <a:gd name="T40" fmla="*/ 2408402 w 6715"/>
              <a:gd name="T41" fmla="*/ 263198 h 57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715" h="5723">
                <a:moveTo>
                  <a:pt x="6689" y="731"/>
                </a:moveTo>
                <a:lnTo>
                  <a:pt x="5839" y="19"/>
                </a:lnTo>
                <a:cubicBezTo>
                  <a:pt x="5817" y="0"/>
                  <a:pt x="5783" y="3"/>
                  <a:pt x="5765" y="26"/>
                </a:cubicBezTo>
                <a:lnTo>
                  <a:pt x="2410" y="4031"/>
                </a:lnTo>
                <a:lnTo>
                  <a:pt x="800" y="2697"/>
                </a:lnTo>
                <a:cubicBezTo>
                  <a:pt x="778" y="2679"/>
                  <a:pt x="744" y="2681"/>
                  <a:pt x="725" y="2704"/>
                </a:cubicBezTo>
                <a:lnTo>
                  <a:pt x="18" y="3557"/>
                </a:lnTo>
                <a:cubicBezTo>
                  <a:pt x="0" y="3580"/>
                  <a:pt x="3" y="3614"/>
                  <a:pt x="25" y="3632"/>
                </a:cubicBezTo>
                <a:lnTo>
                  <a:pt x="2299" y="5516"/>
                </a:lnTo>
                <a:lnTo>
                  <a:pt x="2524" y="5705"/>
                </a:lnTo>
                <a:cubicBezTo>
                  <a:pt x="2527" y="5707"/>
                  <a:pt x="2530" y="5709"/>
                  <a:pt x="2534" y="5711"/>
                </a:cubicBezTo>
                <a:cubicBezTo>
                  <a:pt x="2556" y="5722"/>
                  <a:pt x="2582" y="5717"/>
                  <a:pt x="2598" y="5698"/>
                </a:cubicBezTo>
                <a:lnTo>
                  <a:pt x="3344" y="4806"/>
                </a:lnTo>
                <a:lnTo>
                  <a:pt x="6695" y="805"/>
                </a:lnTo>
                <a:cubicBezTo>
                  <a:pt x="6714" y="783"/>
                  <a:pt x="6711" y="749"/>
                  <a:pt x="6689" y="731"/>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60" name="Freeform 36">
            <a:extLst>
              <a:ext uri="{FF2B5EF4-FFF2-40B4-BE49-F238E27FC236}">
                <a16:creationId xmlns:a16="http://schemas.microsoft.com/office/drawing/2014/main" id="{2048CC36-86FC-5E44-AFC0-F3FC42076CF6}"/>
              </a:ext>
            </a:extLst>
          </p:cNvPr>
          <p:cNvSpPr>
            <a:spLocks noChangeArrowheads="1"/>
          </p:cNvSpPr>
          <p:nvPr/>
        </p:nvSpPr>
        <p:spPr bwMode="auto">
          <a:xfrm>
            <a:off x="4085584" y="2190321"/>
            <a:ext cx="933799" cy="258173"/>
          </a:xfrm>
          <a:custGeom>
            <a:avLst/>
            <a:gdLst>
              <a:gd name="T0" fmla="*/ 519946 w 1499"/>
              <a:gd name="T1" fmla="*/ 0 h 414"/>
              <a:gd name="T2" fmla="*/ 19084 w 1499"/>
              <a:gd name="T3" fmla="*/ 0 h 414"/>
              <a:gd name="T4" fmla="*/ 19084 w 1499"/>
              <a:gd name="T5" fmla="*/ 0 h 414"/>
              <a:gd name="T6" fmla="*/ 0 w 1499"/>
              <a:gd name="T7" fmla="*/ 19104 h 414"/>
              <a:gd name="T8" fmla="*/ 0 w 1499"/>
              <a:gd name="T9" fmla="*/ 148865 h 414"/>
              <a:gd name="T10" fmla="*/ 539390 w 1499"/>
              <a:gd name="T11" fmla="*/ 148865 h 414"/>
              <a:gd name="T12" fmla="*/ 539390 w 1499"/>
              <a:gd name="T13" fmla="*/ 19104 h 414"/>
              <a:gd name="T14" fmla="*/ 539390 w 1499"/>
              <a:gd name="T15" fmla="*/ 19104 h 414"/>
              <a:gd name="T16" fmla="*/ 519946 w 1499"/>
              <a:gd name="T17" fmla="*/ 0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 h="414">
                <a:moveTo>
                  <a:pt x="1444" y="0"/>
                </a:moveTo>
                <a:lnTo>
                  <a:pt x="53" y="0"/>
                </a:lnTo>
                <a:cubicBezTo>
                  <a:pt x="24" y="0"/>
                  <a:pt x="0" y="23"/>
                  <a:pt x="0" y="53"/>
                </a:cubicBezTo>
                <a:lnTo>
                  <a:pt x="0" y="413"/>
                </a:lnTo>
                <a:lnTo>
                  <a:pt x="1498" y="413"/>
                </a:lnTo>
                <a:lnTo>
                  <a:pt x="1498" y="53"/>
                </a:lnTo>
                <a:cubicBezTo>
                  <a:pt x="1498" y="23"/>
                  <a:pt x="1474" y="0"/>
                  <a:pt x="1444" y="0"/>
                </a:cubicBezTo>
              </a:path>
            </a:pathLst>
          </a:custGeom>
          <a:solidFill>
            <a:schemeClr val="accent3"/>
          </a:solidFill>
          <a:ln>
            <a:noFill/>
          </a:ln>
          <a:effectLst/>
        </p:spPr>
        <p:txBody>
          <a:bodyPr wrap="none" anchor="ctr"/>
          <a:lstStyle/>
          <a:p>
            <a:endParaRPr lang="en-US" dirty="0">
              <a:latin typeface="DM Sans" pitchFamily="2" charset="77"/>
            </a:endParaRPr>
          </a:p>
        </p:txBody>
      </p:sp>
      <p:grpSp>
        <p:nvGrpSpPr>
          <p:cNvPr id="2" name="Group 1">
            <a:extLst>
              <a:ext uri="{FF2B5EF4-FFF2-40B4-BE49-F238E27FC236}">
                <a16:creationId xmlns:a16="http://schemas.microsoft.com/office/drawing/2014/main" id="{B98D7804-1808-6BAB-FA03-A462C330178E}"/>
              </a:ext>
            </a:extLst>
          </p:cNvPr>
          <p:cNvGrpSpPr/>
          <p:nvPr/>
        </p:nvGrpSpPr>
        <p:grpSpPr>
          <a:xfrm>
            <a:off x="770942" y="2257019"/>
            <a:ext cx="5294505" cy="3765484"/>
            <a:chOff x="1505065" y="4452046"/>
            <a:chExt cx="10589009" cy="7530968"/>
          </a:xfrm>
        </p:grpSpPr>
        <p:sp>
          <p:nvSpPr>
            <p:cNvPr id="30" name="Freeform 5">
              <a:extLst>
                <a:ext uri="{FF2B5EF4-FFF2-40B4-BE49-F238E27FC236}">
                  <a16:creationId xmlns:a16="http://schemas.microsoft.com/office/drawing/2014/main" id="{1CD4F9D4-EEA8-3B41-B1E7-7CD60023E732}"/>
                </a:ext>
              </a:extLst>
            </p:cNvPr>
            <p:cNvSpPr>
              <a:spLocks noChangeArrowheads="1"/>
            </p:cNvSpPr>
            <p:nvPr/>
          </p:nvSpPr>
          <p:spPr bwMode="auto">
            <a:xfrm>
              <a:off x="4262519" y="5325446"/>
              <a:ext cx="4734911" cy="3806679"/>
            </a:xfrm>
            <a:custGeom>
              <a:avLst/>
              <a:gdLst>
                <a:gd name="T0" fmla="*/ 0 w 3803"/>
                <a:gd name="T1" fmla="*/ 1080710 h 3058"/>
                <a:gd name="T2" fmla="*/ 0 w 3803"/>
                <a:gd name="T3" fmla="*/ 1080710 h 3058"/>
                <a:gd name="T4" fmla="*/ 19071 w 3803"/>
                <a:gd name="T5" fmla="*/ 1099777 h 3058"/>
                <a:gd name="T6" fmla="*/ 1348994 w 3803"/>
                <a:gd name="T7" fmla="*/ 1099777 h 3058"/>
                <a:gd name="T8" fmla="*/ 1348994 w 3803"/>
                <a:gd name="T9" fmla="*/ 1099777 h 3058"/>
                <a:gd name="T10" fmla="*/ 1368065 w 3803"/>
                <a:gd name="T11" fmla="*/ 1080710 h 3058"/>
                <a:gd name="T12" fmla="*/ 1368065 w 3803"/>
                <a:gd name="T13" fmla="*/ 0 h 3058"/>
                <a:gd name="T14" fmla="*/ 0 w 3803"/>
                <a:gd name="T15" fmla="*/ 0 h 3058"/>
                <a:gd name="T16" fmla="*/ 0 w 3803"/>
                <a:gd name="T17" fmla="*/ 1080710 h 30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03" h="3058">
                  <a:moveTo>
                    <a:pt x="0" y="3004"/>
                  </a:moveTo>
                  <a:lnTo>
                    <a:pt x="0" y="3004"/>
                  </a:lnTo>
                  <a:cubicBezTo>
                    <a:pt x="0" y="3033"/>
                    <a:pt x="24" y="3057"/>
                    <a:pt x="53" y="3057"/>
                  </a:cubicBezTo>
                  <a:lnTo>
                    <a:pt x="3749" y="3057"/>
                  </a:lnTo>
                  <a:cubicBezTo>
                    <a:pt x="3778" y="3057"/>
                    <a:pt x="3802" y="3033"/>
                    <a:pt x="3802" y="3004"/>
                  </a:cubicBezTo>
                  <a:lnTo>
                    <a:pt x="3802" y="0"/>
                  </a:lnTo>
                  <a:lnTo>
                    <a:pt x="0" y="0"/>
                  </a:lnTo>
                  <a:lnTo>
                    <a:pt x="0" y="3004"/>
                  </a:lnTo>
                </a:path>
              </a:pathLst>
            </a:custGeom>
            <a:solidFill>
              <a:schemeClr val="accent6"/>
            </a:solidFill>
            <a:ln>
              <a:noFill/>
            </a:ln>
            <a:effectLst/>
          </p:spPr>
          <p:txBody>
            <a:bodyPr wrap="none" anchor="ctr"/>
            <a:lstStyle/>
            <a:p>
              <a:endParaRPr lang="en-US" dirty="0">
                <a:latin typeface="DM Sans" pitchFamily="2" charset="77"/>
              </a:endParaRPr>
            </a:p>
          </p:txBody>
        </p:sp>
        <p:sp>
          <p:nvSpPr>
            <p:cNvPr id="31" name="Freeform 22">
              <a:extLst>
                <a:ext uri="{FF2B5EF4-FFF2-40B4-BE49-F238E27FC236}">
                  <a16:creationId xmlns:a16="http://schemas.microsoft.com/office/drawing/2014/main" id="{58145EA5-CF75-6945-B4C5-E46ECB6771FA}"/>
                </a:ext>
              </a:extLst>
            </p:cNvPr>
            <p:cNvSpPr>
              <a:spLocks noChangeArrowheads="1"/>
            </p:cNvSpPr>
            <p:nvPr/>
          </p:nvSpPr>
          <p:spPr bwMode="auto">
            <a:xfrm>
              <a:off x="4164621" y="5635801"/>
              <a:ext cx="4734911" cy="3521041"/>
            </a:xfrm>
            <a:custGeom>
              <a:avLst/>
              <a:gdLst>
                <a:gd name="T0" fmla="*/ 1248243 w 3803"/>
                <a:gd name="T1" fmla="*/ 64769 h 2828"/>
                <a:gd name="T2" fmla="*/ 1008597 w 3803"/>
                <a:gd name="T3" fmla="*/ 64769 h 2828"/>
                <a:gd name="T4" fmla="*/ 996003 w 3803"/>
                <a:gd name="T5" fmla="*/ 64769 h 2828"/>
                <a:gd name="T6" fmla="*/ 756358 w 3803"/>
                <a:gd name="T7" fmla="*/ 64769 h 2828"/>
                <a:gd name="T8" fmla="*/ 743764 w 3803"/>
                <a:gd name="T9" fmla="*/ 64769 h 2828"/>
                <a:gd name="T10" fmla="*/ 504479 w 3803"/>
                <a:gd name="T11" fmla="*/ 64769 h 2828"/>
                <a:gd name="T12" fmla="*/ 491525 w 3803"/>
                <a:gd name="T13" fmla="*/ 64769 h 2828"/>
                <a:gd name="T14" fmla="*/ 252239 w 3803"/>
                <a:gd name="T15" fmla="*/ 64769 h 2828"/>
                <a:gd name="T16" fmla="*/ 239285 w 3803"/>
                <a:gd name="T17" fmla="*/ 64769 h 2828"/>
                <a:gd name="T18" fmla="*/ 239285 w 3803"/>
                <a:gd name="T19" fmla="*/ 19071 h 2828"/>
                <a:gd name="T20" fmla="*/ 239285 w 3803"/>
                <a:gd name="T21" fmla="*/ 19071 h 2828"/>
                <a:gd name="T22" fmla="*/ 220574 w 3803"/>
                <a:gd name="T23" fmla="*/ 0 h 2828"/>
                <a:gd name="T24" fmla="*/ 19071 w 3803"/>
                <a:gd name="T25" fmla="*/ 0 h 2828"/>
                <a:gd name="T26" fmla="*/ 19071 w 3803"/>
                <a:gd name="T27" fmla="*/ 0 h 2828"/>
                <a:gd name="T28" fmla="*/ 0 w 3803"/>
                <a:gd name="T29" fmla="*/ 19071 h 2828"/>
                <a:gd name="T30" fmla="*/ 0 w 3803"/>
                <a:gd name="T31" fmla="*/ 64769 h 2828"/>
                <a:gd name="T32" fmla="*/ 0 w 3803"/>
                <a:gd name="T33" fmla="*/ 207619 h 2828"/>
                <a:gd name="T34" fmla="*/ 0 w 3803"/>
                <a:gd name="T35" fmla="*/ 998156 h 2828"/>
                <a:gd name="T36" fmla="*/ 0 w 3803"/>
                <a:gd name="T37" fmla="*/ 998156 h 2828"/>
                <a:gd name="T38" fmla="*/ 19071 w 3803"/>
                <a:gd name="T39" fmla="*/ 1017227 h 2828"/>
                <a:gd name="T40" fmla="*/ 445827 w 3803"/>
                <a:gd name="T41" fmla="*/ 1017227 h 2828"/>
                <a:gd name="T42" fmla="*/ 445827 w 3803"/>
                <a:gd name="T43" fmla="*/ 328521 h 2828"/>
                <a:gd name="T44" fmla="*/ 445827 w 3803"/>
                <a:gd name="T45" fmla="*/ 328521 h 2828"/>
                <a:gd name="T46" fmla="*/ 464897 w 3803"/>
                <a:gd name="T47" fmla="*/ 309450 h 2828"/>
                <a:gd name="T48" fmla="*/ 1213699 w 3803"/>
                <a:gd name="T49" fmla="*/ 309450 h 2828"/>
                <a:gd name="T50" fmla="*/ 1213699 w 3803"/>
                <a:gd name="T51" fmla="*/ 309450 h 2828"/>
                <a:gd name="T52" fmla="*/ 1232770 w 3803"/>
                <a:gd name="T53" fmla="*/ 328521 h 2828"/>
                <a:gd name="T54" fmla="*/ 1232770 w 3803"/>
                <a:gd name="T55" fmla="*/ 1017227 h 2828"/>
                <a:gd name="T56" fmla="*/ 1348994 w 3803"/>
                <a:gd name="T57" fmla="*/ 1017227 h 2828"/>
                <a:gd name="T58" fmla="*/ 1348994 w 3803"/>
                <a:gd name="T59" fmla="*/ 1017227 h 2828"/>
                <a:gd name="T60" fmla="*/ 1368065 w 3803"/>
                <a:gd name="T61" fmla="*/ 998156 h 2828"/>
                <a:gd name="T62" fmla="*/ 1368065 w 3803"/>
                <a:gd name="T63" fmla="*/ 64769 h 2828"/>
                <a:gd name="T64" fmla="*/ 1248243 w 3803"/>
                <a:gd name="T65" fmla="*/ 64769 h 28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03" h="2828">
                  <a:moveTo>
                    <a:pt x="3469" y="180"/>
                  </a:moveTo>
                  <a:lnTo>
                    <a:pt x="2803" y="180"/>
                  </a:lnTo>
                  <a:lnTo>
                    <a:pt x="2768" y="180"/>
                  </a:lnTo>
                  <a:lnTo>
                    <a:pt x="2102" y="180"/>
                  </a:lnTo>
                  <a:lnTo>
                    <a:pt x="2067" y="180"/>
                  </a:lnTo>
                  <a:lnTo>
                    <a:pt x="1402" y="180"/>
                  </a:lnTo>
                  <a:lnTo>
                    <a:pt x="1366" y="180"/>
                  </a:lnTo>
                  <a:lnTo>
                    <a:pt x="701" y="180"/>
                  </a:lnTo>
                  <a:lnTo>
                    <a:pt x="665" y="180"/>
                  </a:lnTo>
                  <a:lnTo>
                    <a:pt x="665" y="53"/>
                  </a:lnTo>
                  <a:cubicBezTo>
                    <a:pt x="665" y="23"/>
                    <a:pt x="641" y="0"/>
                    <a:pt x="613" y="0"/>
                  </a:cubicBezTo>
                  <a:lnTo>
                    <a:pt x="53" y="0"/>
                  </a:lnTo>
                  <a:cubicBezTo>
                    <a:pt x="24" y="0"/>
                    <a:pt x="0" y="23"/>
                    <a:pt x="0" y="53"/>
                  </a:cubicBezTo>
                  <a:lnTo>
                    <a:pt x="0" y="180"/>
                  </a:lnTo>
                  <a:lnTo>
                    <a:pt x="0" y="577"/>
                  </a:lnTo>
                  <a:lnTo>
                    <a:pt x="0" y="2774"/>
                  </a:lnTo>
                  <a:cubicBezTo>
                    <a:pt x="0" y="2803"/>
                    <a:pt x="24" y="2827"/>
                    <a:pt x="53" y="2827"/>
                  </a:cubicBezTo>
                  <a:lnTo>
                    <a:pt x="1239" y="2827"/>
                  </a:lnTo>
                  <a:lnTo>
                    <a:pt x="1239" y="913"/>
                  </a:lnTo>
                  <a:cubicBezTo>
                    <a:pt x="1239" y="884"/>
                    <a:pt x="1263" y="860"/>
                    <a:pt x="1292" y="860"/>
                  </a:cubicBezTo>
                  <a:lnTo>
                    <a:pt x="3373" y="860"/>
                  </a:lnTo>
                  <a:cubicBezTo>
                    <a:pt x="3403" y="860"/>
                    <a:pt x="3426" y="884"/>
                    <a:pt x="3426" y="913"/>
                  </a:cubicBezTo>
                  <a:lnTo>
                    <a:pt x="3426" y="2827"/>
                  </a:lnTo>
                  <a:lnTo>
                    <a:pt x="3749" y="2827"/>
                  </a:lnTo>
                  <a:cubicBezTo>
                    <a:pt x="3778" y="2827"/>
                    <a:pt x="3802" y="2803"/>
                    <a:pt x="3802" y="2774"/>
                  </a:cubicBezTo>
                  <a:lnTo>
                    <a:pt x="3802" y="180"/>
                  </a:lnTo>
                  <a:lnTo>
                    <a:pt x="3469" y="180"/>
                  </a:lnTo>
                </a:path>
              </a:pathLst>
            </a:custGeom>
            <a:solidFill>
              <a:schemeClr val="bg1">
                <a:alpha val="20000"/>
              </a:schemeClr>
            </a:solidFill>
            <a:ln>
              <a:noFill/>
            </a:ln>
            <a:effectLst/>
          </p:spPr>
          <p:txBody>
            <a:bodyPr wrap="none" anchor="ctr"/>
            <a:lstStyle/>
            <a:p>
              <a:endParaRPr lang="en-US" dirty="0">
                <a:latin typeface="DM Sans" pitchFamily="2" charset="77"/>
              </a:endParaRPr>
            </a:p>
          </p:txBody>
        </p:sp>
        <p:sp>
          <p:nvSpPr>
            <p:cNvPr id="32" name="Freeform 6">
              <a:extLst>
                <a:ext uri="{FF2B5EF4-FFF2-40B4-BE49-F238E27FC236}">
                  <a16:creationId xmlns:a16="http://schemas.microsoft.com/office/drawing/2014/main" id="{BE914F21-82F3-5741-8EDF-BC3D1AED47E3}"/>
                </a:ext>
              </a:extLst>
            </p:cNvPr>
            <p:cNvSpPr>
              <a:spLocks noChangeArrowheads="1"/>
            </p:cNvSpPr>
            <p:nvPr/>
          </p:nvSpPr>
          <p:spPr bwMode="auto">
            <a:xfrm>
              <a:off x="4262519" y="4847549"/>
              <a:ext cx="4734911" cy="477897"/>
            </a:xfrm>
            <a:custGeom>
              <a:avLst/>
              <a:gdLst>
                <a:gd name="T0" fmla="*/ 1348994 w 3803"/>
                <a:gd name="T1" fmla="*/ 0 h 384"/>
                <a:gd name="T2" fmla="*/ 19071 w 3803"/>
                <a:gd name="T3" fmla="*/ 0 h 384"/>
                <a:gd name="T4" fmla="*/ 19071 w 3803"/>
                <a:gd name="T5" fmla="*/ 0 h 384"/>
                <a:gd name="T6" fmla="*/ 0 w 3803"/>
                <a:gd name="T7" fmla="*/ 19062 h 384"/>
                <a:gd name="T8" fmla="*/ 0 w 3803"/>
                <a:gd name="T9" fmla="*/ 137753 h 384"/>
                <a:gd name="T10" fmla="*/ 1368065 w 3803"/>
                <a:gd name="T11" fmla="*/ 137753 h 384"/>
                <a:gd name="T12" fmla="*/ 1368065 w 3803"/>
                <a:gd name="T13" fmla="*/ 19062 h 384"/>
                <a:gd name="T14" fmla="*/ 1368065 w 3803"/>
                <a:gd name="T15" fmla="*/ 19062 h 384"/>
                <a:gd name="T16" fmla="*/ 1348994 w 3803"/>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03" h="384">
                  <a:moveTo>
                    <a:pt x="3749" y="0"/>
                  </a:moveTo>
                  <a:lnTo>
                    <a:pt x="53" y="0"/>
                  </a:lnTo>
                  <a:cubicBezTo>
                    <a:pt x="24" y="0"/>
                    <a:pt x="0" y="24"/>
                    <a:pt x="0" y="53"/>
                  </a:cubicBezTo>
                  <a:lnTo>
                    <a:pt x="0" y="383"/>
                  </a:lnTo>
                  <a:lnTo>
                    <a:pt x="3802" y="383"/>
                  </a:lnTo>
                  <a:lnTo>
                    <a:pt x="3802" y="53"/>
                  </a:lnTo>
                  <a:cubicBezTo>
                    <a:pt x="3802" y="24"/>
                    <a:pt x="3778" y="0"/>
                    <a:pt x="3749" y="0"/>
                  </a:cubicBezTo>
                </a:path>
              </a:pathLst>
            </a:custGeom>
            <a:solidFill>
              <a:schemeClr val="accent4"/>
            </a:solidFill>
            <a:ln>
              <a:noFill/>
            </a:ln>
            <a:effectLst/>
          </p:spPr>
          <p:txBody>
            <a:bodyPr wrap="none" anchor="ctr"/>
            <a:lstStyle/>
            <a:p>
              <a:endParaRPr lang="en-US" dirty="0">
                <a:latin typeface="DM Sans" pitchFamily="2" charset="77"/>
              </a:endParaRPr>
            </a:p>
          </p:txBody>
        </p:sp>
        <p:sp>
          <p:nvSpPr>
            <p:cNvPr id="33" name="Freeform 7">
              <a:extLst>
                <a:ext uri="{FF2B5EF4-FFF2-40B4-BE49-F238E27FC236}">
                  <a16:creationId xmlns:a16="http://schemas.microsoft.com/office/drawing/2014/main" id="{C03100C5-718A-0F49-B5E1-D86B51A61D07}"/>
                </a:ext>
              </a:extLst>
            </p:cNvPr>
            <p:cNvSpPr>
              <a:spLocks noChangeArrowheads="1"/>
            </p:cNvSpPr>
            <p:nvPr/>
          </p:nvSpPr>
          <p:spPr bwMode="auto">
            <a:xfrm>
              <a:off x="4454770" y="5012340"/>
              <a:ext cx="214226" cy="214231"/>
            </a:xfrm>
            <a:custGeom>
              <a:avLst/>
              <a:gdLst>
                <a:gd name="T0" fmla="*/ 61551 w 171"/>
                <a:gd name="T1" fmla="*/ 30775 h 171"/>
                <a:gd name="T2" fmla="*/ 61551 w 171"/>
                <a:gd name="T3" fmla="*/ 30775 h 171"/>
                <a:gd name="T4" fmla="*/ 30775 w 171"/>
                <a:gd name="T5" fmla="*/ 61551 h 171"/>
                <a:gd name="T6" fmla="*/ 30775 w 171"/>
                <a:gd name="T7" fmla="*/ 61551 h 171"/>
                <a:gd name="T8" fmla="*/ 0 w 171"/>
                <a:gd name="T9" fmla="*/ 30775 h 171"/>
                <a:gd name="T10" fmla="*/ 0 w 171"/>
                <a:gd name="T11" fmla="*/ 30775 h 171"/>
                <a:gd name="T12" fmla="*/ 30775 w 171"/>
                <a:gd name="T13" fmla="*/ 0 h 171"/>
                <a:gd name="T14" fmla="*/ 30775 w 171"/>
                <a:gd name="T15" fmla="*/ 0 h 171"/>
                <a:gd name="T16" fmla="*/ 61551 w 171"/>
                <a:gd name="T17" fmla="*/ 30775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1" h="171">
                  <a:moveTo>
                    <a:pt x="170" y="85"/>
                  </a:moveTo>
                  <a:lnTo>
                    <a:pt x="170" y="85"/>
                  </a:lnTo>
                  <a:cubicBezTo>
                    <a:pt x="170" y="132"/>
                    <a:pt x="131" y="170"/>
                    <a:pt x="85" y="170"/>
                  </a:cubicBezTo>
                  <a:cubicBezTo>
                    <a:pt x="38" y="170"/>
                    <a:pt x="0" y="132"/>
                    <a:pt x="0" y="85"/>
                  </a:cubicBezTo>
                  <a:cubicBezTo>
                    <a:pt x="0" y="38"/>
                    <a:pt x="38" y="0"/>
                    <a:pt x="85" y="0"/>
                  </a:cubicBezTo>
                  <a:cubicBezTo>
                    <a:pt x="131" y="0"/>
                    <a:pt x="170" y="38"/>
                    <a:pt x="170" y="85"/>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4" name="Freeform 8">
              <a:extLst>
                <a:ext uri="{FF2B5EF4-FFF2-40B4-BE49-F238E27FC236}">
                  <a16:creationId xmlns:a16="http://schemas.microsoft.com/office/drawing/2014/main" id="{B7F42D84-2782-DF4A-A9EC-C3ACE3518E74}"/>
                </a:ext>
              </a:extLst>
            </p:cNvPr>
            <p:cNvSpPr>
              <a:spLocks noChangeArrowheads="1"/>
            </p:cNvSpPr>
            <p:nvPr/>
          </p:nvSpPr>
          <p:spPr bwMode="auto">
            <a:xfrm>
              <a:off x="4773361" y="5012340"/>
              <a:ext cx="214226" cy="214231"/>
            </a:xfrm>
            <a:custGeom>
              <a:avLst/>
              <a:gdLst>
                <a:gd name="T0" fmla="*/ 61549 w 170"/>
                <a:gd name="T1" fmla="*/ 30775 h 171"/>
                <a:gd name="T2" fmla="*/ 61549 w 170"/>
                <a:gd name="T3" fmla="*/ 30775 h 171"/>
                <a:gd name="T4" fmla="*/ 30592 w 170"/>
                <a:gd name="T5" fmla="*/ 61551 h 171"/>
                <a:gd name="T6" fmla="*/ 30592 w 170"/>
                <a:gd name="T7" fmla="*/ 61551 h 171"/>
                <a:gd name="T8" fmla="*/ 0 w 170"/>
                <a:gd name="T9" fmla="*/ 30775 h 171"/>
                <a:gd name="T10" fmla="*/ 0 w 170"/>
                <a:gd name="T11" fmla="*/ 30775 h 171"/>
                <a:gd name="T12" fmla="*/ 30592 w 170"/>
                <a:gd name="T13" fmla="*/ 0 h 171"/>
                <a:gd name="T14" fmla="*/ 30592 w 170"/>
                <a:gd name="T15" fmla="*/ 0 h 171"/>
                <a:gd name="T16" fmla="*/ 61549 w 170"/>
                <a:gd name="T17" fmla="*/ 30775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171">
                  <a:moveTo>
                    <a:pt x="169" y="85"/>
                  </a:moveTo>
                  <a:lnTo>
                    <a:pt x="169" y="85"/>
                  </a:lnTo>
                  <a:cubicBezTo>
                    <a:pt x="169" y="132"/>
                    <a:pt x="131" y="170"/>
                    <a:pt x="84" y="170"/>
                  </a:cubicBezTo>
                  <a:cubicBezTo>
                    <a:pt x="38" y="170"/>
                    <a:pt x="0" y="132"/>
                    <a:pt x="0" y="85"/>
                  </a:cubicBezTo>
                  <a:cubicBezTo>
                    <a:pt x="0" y="38"/>
                    <a:pt x="38" y="0"/>
                    <a:pt x="84" y="0"/>
                  </a:cubicBezTo>
                  <a:cubicBezTo>
                    <a:pt x="131" y="0"/>
                    <a:pt x="169" y="38"/>
                    <a:pt x="169" y="85"/>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5" name="Freeform 9">
              <a:extLst>
                <a:ext uri="{FF2B5EF4-FFF2-40B4-BE49-F238E27FC236}">
                  <a16:creationId xmlns:a16="http://schemas.microsoft.com/office/drawing/2014/main" id="{F493CDC4-E67E-3B47-BE85-342E31AEBC8E}"/>
                </a:ext>
              </a:extLst>
            </p:cNvPr>
            <p:cNvSpPr>
              <a:spLocks noChangeArrowheads="1"/>
            </p:cNvSpPr>
            <p:nvPr/>
          </p:nvSpPr>
          <p:spPr bwMode="auto">
            <a:xfrm>
              <a:off x="5086456" y="5012340"/>
              <a:ext cx="214223" cy="214231"/>
            </a:xfrm>
            <a:custGeom>
              <a:avLst/>
              <a:gdLst>
                <a:gd name="T0" fmla="*/ 61550 w 171"/>
                <a:gd name="T1" fmla="*/ 30775 h 171"/>
                <a:gd name="T2" fmla="*/ 61550 w 171"/>
                <a:gd name="T3" fmla="*/ 30775 h 171"/>
                <a:gd name="T4" fmla="*/ 30775 w 171"/>
                <a:gd name="T5" fmla="*/ 61551 h 171"/>
                <a:gd name="T6" fmla="*/ 30775 w 171"/>
                <a:gd name="T7" fmla="*/ 61551 h 171"/>
                <a:gd name="T8" fmla="*/ 0 w 171"/>
                <a:gd name="T9" fmla="*/ 30775 h 171"/>
                <a:gd name="T10" fmla="*/ 0 w 171"/>
                <a:gd name="T11" fmla="*/ 30775 h 171"/>
                <a:gd name="T12" fmla="*/ 30775 w 171"/>
                <a:gd name="T13" fmla="*/ 0 h 171"/>
                <a:gd name="T14" fmla="*/ 30775 w 171"/>
                <a:gd name="T15" fmla="*/ 0 h 171"/>
                <a:gd name="T16" fmla="*/ 61550 w 171"/>
                <a:gd name="T17" fmla="*/ 30775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1" h="171">
                  <a:moveTo>
                    <a:pt x="170" y="85"/>
                  </a:moveTo>
                  <a:lnTo>
                    <a:pt x="170" y="85"/>
                  </a:lnTo>
                  <a:cubicBezTo>
                    <a:pt x="170" y="132"/>
                    <a:pt x="132" y="170"/>
                    <a:pt x="85" y="170"/>
                  </a:cubicBezTo>
                  <a:cubicBezTo>
                    <a:pt x="39" y="170"/>
                    <a:pt x="0" y="132"/>
                    <a:pt x="0" y="85"/>
                  </a:cubicBezTo>
                  <a:cubicBezTo>
                    <a:pt x="0" y="38"/>
                    <a:pt x="39" y="0"/>
                    <a:pt x="85" y="0"/>
                  </a:cubicBezTo>
                  <a:cubicBezTo>
                    <a:pt x="132" y="0"/>
                    <a:pt x="170" y="38"/>
                    <a:pt x="170" y="85"/>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36" name="Freeform 10">
              <a:extLst>
                <a:ext uri="{FF2B5EF4-FFF2-40B4-BE49-F238E27FC236}">
                  <a16:creationId xmlns:a16="http://schemas.microsoft.com/office/drawing/2014/main" id="{5B14686C-B0B6-3848-ABD1-B9364DF0C1AB}"/>
                </a:ext>
              </a:extLst>
            </p:cNvPr>
            <p:cNvSpPr>
              <a:spLocks noChangeArrowheads="1"/>
            </p:cNvSpPr>
            <p:nvPr/>
          </p:nvSpPr>
          <p:spPr bwMode="auto">
            <a:xfrm>
              <a:off x="5135894" y="5611084"/>
              <a:ext cx="829435" cy="225213"/>
            </a:xfrm>
            <a:custGeom>
              <a:avLst/>
              <a:gdLst>
                <a:gd name="T0" fmla="*/ 239353 w 666"/>
                <a:gd name="T1" fmla="*/ 19059 h 181"/>
                <a:gd name="T2" fmla="*/ 239353 w 666"/>
                <a:gd name="T3" fmla="*/ 19059 h 181"/>
                <a:gd name="T4" fmla="*/ 220637 w 666"/>
                <a:gd name="T5" fmla="*/ 0 h 181"/>
                <a:gd name="T6" fmla="*/ 19076 w 666"/>
                <a:gd name="T7" fmla="*/ 0 h 181"/>
                <a:gd name="T8" fmla="*/ 19076 w 666"/>
                <a:gd name="T9" fmla="*/ 0 h 181"/>
                <a:gd name="T10" fmla="*/ 0 w 666"/>
                <a:gd name="T11" fmla="*/ 19059 h 181"/>
                <a:gd name="T12" fmla="*/ 0 w 666"/>
                <a:gd name="T13" fmla="*/ 64727 h 181"/>
                <a:gd name="T14" fmla="*/ 239353 w 666"/>
                <a:gd name="T15" fmla="*/ 64727 h 181"/>
                <a:gd name="T16" fmla="*/ 239353 w 666"/>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6" h="181">
                  <a:moveTo>
                    <a:pt x="665" y="53"/>
                  </a:moveTo>
                  <a:lnTo>
                    <a:pt x="665" y="53"/>
                  </a:lnTo>
                  <a:cubicBezTo>
                    <a:pt x="665" y="23"/>
                    <a:pt x="641" y="0"/>
                    <a:pt x="613" y="0"/>
                  </a:cubicBezTo>
                  <a:lnTo>
                    <a:pt x="53" y="0"/>
                  </a:lnTo>
                  <a:cubicBezTo>
                    <a:pt x="24" y="0"/>
                    <a:pt x="0" y="23"/>
                    <a:pt x="0" y="53"/>
                  </a:cubicBezTo>
                  <a:lnTo>
                    <a:pt x="0" y="180"/>
                  </a:lnTo>
                  <a:lnTo>
                    <a:pt x="665" y="180"/>
                  </a:lnTo>
                  <a:lnTo>
                    <a:pt x="665" y="53"/>
                  </a:lnTo>
                </a:path>
              </a:pathLst>
            </a:custGeom>
            <a:solidFill>
              <a:schemeClr val="bg1"/>
            </a:solidFill>
            <a:ln>
              <a:noFill/>
            </a:ln>
            <a:effectLst/>
          </p:spPr>
          <p:txBody>
            <a:bodyPr wrap="none" anchor="ctr"/>
            <a:lstStyle/>
            <a:p>
              <a:endParaRPr lang="en-US" dirty="0">
                <a:latin typeface="DM Sans" pitchFamily="2" charset="77"/>
              </a:endParaRPr>
            </a:p>
          </p:txBody>
        </p:sp>
        <p:sp>
          <p:nvSpPr>
            <p:cNvPr id="37" name="Freeform 11">
              <a:extLst>
                <a:ext uri="{FF2B5EF4-FFF2-40B4-BE49-F238E27FC236}">
                  <a16:creationId xmlns:a16="http://schemas.microsoft.com/office/drawing/2014/main" id="{7FAAB54C-F772-3B4D-A42D-5C053387ED43}"/>
                </a:ext>
              </a:extLst>
            </p:cNvPr>
            <p:cNvSpPr>
              <a:spLocks noChangeArrowheads="1"/>
            </p:cNvSpPr>
            <p:nvPr/>
          </p:nvSpPr>
          <p:spPr bwMode="auto">
            <a:xfrm>
              <a:off x="6003778" y="5611084"/>
              <a:ext cx="829435" cy="225213"/>
            </a:xfrm>
            <a:custGeom>
              <a:avLst/>
              <a:gdLst>
                <a:gd name="T0" fmla="*/ 239353 w 666"/>
                <a:gd name="T1" fmla="*/ 19059 h 181"/>
                <a:gd name="T2" fmla="*/ 239353 w 666"/>
                <a:gd name="T3" fmla="*/ 19059 h 181"/>
                <a:gd name="T4" fmla="*/ 220277 w 666"/>
                <a:gd name="T5" fmla="*/ 0 h 181"/>
                <a:gd name="T6" fmla="*/ 19076 w 666"/>
                <a:gd name="T7" fmla="*/ 0 h 181"/>
                <a:gd name="T8" fmla="*/ 19076 w 666"/>
                <a:gd name="T9" fmla="*/ 0 h 181"/>
                <a:gd name="T10" fmla="*/ 0 w 666"/>
                <a:gd name="T11" fmla="*/ 19059 h 181"/>
                <a:gd name="T12" fmla="*/ 0 w 666"/>
                <a:gd name="T13" fmla="*/ 64727 h 181"/>
                <a:gd name="T14" fmla="*/ 239353 w 666"/>
                <a:gd name="T15" fmla="*/ 64727 h 181"/>
                <a:gd name="T16" fmla="*/ 239353 w 666"/>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6" h="181">
                  <a:moveTo>
                    <a:pt x="665" y="53"/>
                  </a:moveTo>
                  <a:lnTo>
                    <a:pt x="665" y="53"/>
                  </a:lnTo>
                  <a:cubicBezTo>
                    <a:pt x="665" y="23"/>
                    <a:pt x="641" y="0"/>
                    <a:pt x="612" y="0"/>
                  </a:cubicBezTo>
                  <a:lnTo>
                    <a:pt x="53" y="0"/>
                  </a:lnTo>
                  <a:cubicBezTo>
                    <a:pt x="23" y="0"/>
                    <a:pt x="0" y="23"/>
                    <a:pt x="0" y="53"/>
                  </a:cubicBezTo>
                  <a:lnTo>
                    <a:pt x="0" y="180"/>
                  </a:lnTo>
                  <a:lnTo>
                    <a:pt x="665" y="180"/>
                  </a:lnTo>
                  <a:lnTo>
                    <a:pt x="665" y="5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38" name="Freeform 12">
              <a:extLst>
                <a:ext uri="{FF2B5EF4-FFF2-40B4-BE49-F238E27FC236}">
                  <a16:creationId xmlns:a16="http://schemas.microsoft.com/office/drawing/2014/main" id="{6E7D80FF-5D07-AE43-81DB-F410C768ADD3}"/>
                </a:ext>
              </a:extLst>
            </p:cNvPr>
            <p:cNvSpPr>
              <a:spLocks noChangeArrowheads="1"/>
            </p:cNvSpPr>
            <p:nvPr/>
          </p:nvSpPr>
          <p:spPr bwMode="auto">
            <a:xfrm>
              <a:off x="6877153" y="5611084"/>
              <a:ext cx="829432" cy="225213"/>
            </a:xfrm>
            <a:custGeom>
              <a:avLst/>
              <a:gdLst>
                <a:gd name="T0" fmla="*/ 239353 w 667"/>
                <a:gd name="T1" fmla="*/ 19059 h 181"/>
                <a:gd name="T2" fmla="*/ 239353 w 667"/>
                <a:gd name="T3" fmla="*/ 19059 h 181"/>
                <a:gd name="T4" fmla="*/ 220305 w 667"/>
                <a:gd name="T5" fmla="*/ 0 h 181"/>
                <a:gd name="T6" fmla="*/ 19407 w 667"/>
                <a:gd name="T7" fmla="*/ 0 h 181"/>
                <a:gd name="T8" fmla="*/ 19407 w 667"/>
                <a:gd name="T9" fmla="*/ 0 h 181"/>
                <a:gd name="T10" fmla="*/ 0 w 667"/>
                <a:gd name="T11" fmla="*/ 19059 h 181"/>
                <a:gd name="T12" fmla="*/ 0 w 667"/>
                <a:gd name="T13" fmla="*/ 64727 h 181"/>
                <a:gd name="T14" fmla="*/ 239353 w 667"/>
                <a:gd name="T15" fmla="*/ 64727 h 181"/>
                <a:gd name="T16" fmla="*/ 239353 w 667"/>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7" h="181">
                  <a:moveTo>
                    <a:pt x="666" y="53"/>
                  </a:moveTo>
                  <a:lnTo>
                    <a:pt x="666" y="53"/>
                  </a:lnTo>
                  <a:cubicBezTo>
                    <a:pt x="666" y="23"/>
                    <a:pt x="642" y="0"/>
                    <a:pt x="613" y="0"/>
                  </a:cubicBezTo>
                  <a:lnTo>
                    <a:pt x="54" y="0"/>
                  </a:lnTo>
                  <a:cubicBezTo>
                    <a:pt x="24" y="0"/>
                    <a:pt x="0" y="23"/>
                    <a:pt x="0" y="53"/>
                  </a:cubicBezTo>
                  <a:lnTo>
                    <a:pt x="0" y="180"/>
                  </a:lnTo>
                  <a:lnTo>
                    <a:pt x="666" y="180"/>
                  </a:lnTo>
                  <a:lnTo>
                    <a:pt x="666" y="53"/>
                  </a:lnTo>
                </a:path>
              </a:pathLst>
            </a:custGeom>
            <a:solidFill>
              <a:schemeClr val="bg1"/>
            </a:solidFill>
            <a:ln>
              <a:noFill/>
            </a:ln>
            <a:effectLst/>
          </p:spPr>
          <p:txBody>
            <a:bodyPr wrap="none" anchor="ctr"/>
            <a:lstStyle/>
            <a:p>
              <a:endParaRPr lang="en-US" dirty="0">
                <a:latin typeface="DM Sans" pitchFamily="2" charset="77"/>
              </a:endParaRPr>
            </a:p>
          </p:txBody>
        </p:sp>
        <p:sp>
          <p:nvSpPr>
            <p:cNvPr id="39" name="Freeform 13">
              <a:extLst>
                <a:ext uri="{FF2B5EF4-FFF2-40B4-BE49-F238E27FC236}">
                  <a16:creationId xmlns:a16="http://schemas.microsoft.com/office/drawing/2014/main" id="{4EE34836-FEE8-A247-9C4A-B6D7E7E7C76F}"/>
                </a:ext>
              </a:extLst>
            </p:cNvPr>
            <p:cNvSpPr>
              <a:spLocks noChangeArrowheads="1"/>
            </p:cNvSpPr>
            <p:nvPr/>
          </p:nvSpPr>
          <p:spPr bwMode="auto">
            <a:xfrm>
              <a:off x="7750532" y="5611084"/>
              <a:ext cx="829435" cy="225213"/>
            </a:xfrm>
            <a:custGeom>
              <a:avLst/>
              <a:gdLst>
                <a:gd name="T0" fmla="*/ 239354 w 667"/>
                <a:gd name="T1" fmla="*/ 19059 h 181"/>
                <a:gd name="T2" fmla="*/ 239354 w 667"/>
                <a:gd name="T3" fmla="*/ 19059 h 181"/>
                <a:gd name="T4" fmla="*/ 220306 w 667"/>
                <a:gd name="T5" fmla="*/ 0 h 181"/>
                <a:gd name="T6" fmla="*/ 19407 w 667"/>
                <a:gd name="T7" fmla="*/ 0 h 181"/>
                <a:gd name="T8" fmla="*/ 19407 w 667"/>
                <a:gd name="T9" fmla="*/ 0 h 181"/>
                <a:gd name="T10" fmla="*/ 0 w 667"/>
                <a:gd name="T11" fmla="*/ 19059 h 181"/>
                <a:gd name="T12" fmla="*/ 0 w 667"/>
                <a:gd name="T13" fmla="*/ 64727 h 181"/>
                <a:gd name="T14" fmla="*/ 239354 w 667"/>
                <a:gd name="T15" fmla="*/ 64727 h 181"/>
                <a:gd name="T16" fmla="*/ 239354 w 667"/>
                <a:gd name="T17" fmla="*/ 19059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7" h="181">
                  <a:moveTo>
                    <a:pt x="666" y="53"/>
                  </a:moveTo>
                  <a:lnTo>
                    <a:pt x="666" y="53"/>
                  </a:lnTo>
                  <a:cubicBezTo>
                    <a:pt x="666" y="23"/>
                    <a:pt x="642" y="0"/>
                    <a:pt x="613" y="0"/>
                  </a:cubicBezTo>
                  <a:lnTo>
                    <a:pt x="54" y="0"/>
                  </a:lnTo>
                  <a:cubicBezTo>
                    <a:pt x="24" y="0"/>
                    <a:pt x="0" y="23"/>
                    <a:pt x="0" y="53"/>
                  </a:cubicBezTo>
                  <a:lnTo>
                    <a:pt x="0" y="180"/>
                  </a:lnTo>
                  <a:lnTo>
                    <a:pt x="666" y="180"/>
                  </a:lnTo>
                  <a:lnTo>
                    <a:pt x="666" y="53"/>
                  </a:lnTo>
                </a:path>
              </a:pathLst>
            </a:custGeom>
            <a:solidFill>
              <a:schemeClr val="accent2"/>
            </a:solidFill>
            <a:ln>
              <a:noFill/>
            </a:ln>
            <a:effectLst/>
          </p:spPr>
          <p:txBody>
            <a:bodyPr wrap="none" anchor="ctr"/>
            <a:lstStyle/>
            <a:p>
              <a:endParaRPr lang="en-US" dirty="0">
                <a:latin typeface="DM Sans" pitchFamily="2" charset="77"/>
              </a:endParaRPr>
            </a:p>
          </p:txBody>
        </p:sp>
        <p:sp>
          <p:nvSpPr>
            <p:cNvPr id="40" name="Freeform 14">
              <a:extLst>
                <a:ext uri="{FF2B5EF4-FFF2-40B4-BE49-F238E27FC236}">
                  <a16:creationId xmlns:a16="http://schemas.microsoft.com/office/drawing/2014/main" id="{0B1E4F2A-F2BE-1F4C-A353-ADC312483ACF}"/>
                </a:ext>
              </a:extLst>
            </p:cNvPr>
            <p:cNvSpPr>
              <a:spLocks noChangeArrowheads="1"/>
            </p:cNvSpPr>
            <p:nvPr/>
          </p:nvSpPr>
          <p:spPr bwMode="auto">
            <a:xfrm>
              <a:off x="5300679" y="5946158"/>
              <a:ext cx="2642104" cy="302119"/>
            </a:xfrm>
            <a:custGeom>
              <a:avLst/>
              <a:gdLst>
                <a:gd name="T0" fmla="*/ 763228 w 2123"/>
                <a:gd name="T1" fmla="*/ 67469 h 242"/>
                <a:gd name="T2" fmla="*/ 763228 w 2123"/>
                <a:gd name="T3" fmla="*/ 67469 h 242"/>
                <a:gd name="T4" fmla="*/ 744166 w 2123"/>
                <a:gd name="T5" fmla="*/ 86952 h 242"/>
                <a:gd name="T6" fmla="*/ 19422 w 2123"/>
                <a:gd name="T7" fmla="*/ 86952 h 242"/>
                <a:gd name="T8" fmla="*/ 19422 w 2123"/>
                <a:gd name="T9" fmla="*/ 86952 h 242"/>
                <a:gd name="T10" fmla="*/ 0 w 2123"/>
                <a:gd name="T11" fmla="*/ 67469 h 242"/>
                <a:gd name="T12" fmla="*/ 0 w 2123"/>
                <a:gd name="T13" fmla="*/ 19122 h 242"/>
                <a:gd name="T14" fmla="*/ 0 w 2123"/>
                <a:gd name="T15" fmla="*/ 19122 h 242"/>
                <a:gd name="T16" fmla="*/ 19422 w 2123"/>
                <a:gd name="T17" fmla="*/ 0 h 242"/>
                <a:gd name="T18" fmla="*/ 744166 w 2123"/>
                <a:gd name="T19" fmla="*/ 0 h 242"/>
                <a:gd name="T20" fmla="*/ 744166 w 2123"/>
                <a:gd name="T21" fmla="*/ 0 h 242"/>
                <a:gd name="T22" fmla="*/ 763228 w 2123"/>
                <a:gd name="T23" fmla="*/ 19122 h 242"/>
                <a:gd name="T24" fmla="*/ 763228 w 2123"/>
                <a:gd name="T25" fmla="*/ 67469 h 2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23" h="242">
                  <a:moveTo>
                    <a:pt x="2122" y="187"/>
                  </a:moveTo>
                  <a:lnTo>
                    <a:pt x="2122" y="187"/>
                  </a:lnTo>
                  <a:cubicBezTo>
                    <a:pt x="2122" y="217"/>
                    <a:pt x="2098" y="241"/>
                    <a:pt x="2069" y="241"/>
                  </a:cubicBezTo>
                  <a:lnTo>
                    <a:pt x="54" y="241"/>
                  </a:lnTo>
                  <a:cubicBezTo>
                    <a:pt x="24" y="241"/>
                    <a:pt x="0" y="217"/>
                    <a:pt x="0" y="187"/>
                  </a:cubicBezTo>
                  <a:lnTo>
                    <a:pt x="0" y="53"/>
                  </a:lnTo>
                  <a:cubicBezTo>
                    <a:pt x="0" y="24"/>
                    <a:pt x="24" y="0"/>
                    <a:pt x="54" y="0"/>
                  </a:cubicBezTo>
                  <a:lnTo>
                    <a:pt x="2069" y="0"/>
                  </a:lnTo>
                  <a:cubicBezTo>
                    <a:pt x="2098" y="0"/>
                    <a:pt x="2122" y="24"/>
                    <a:pt x="2122" y="53"/>
                  </a:cubicBezTo>
                  <a:lnTo>
                    <a:pt x="2122" y="187"/>
                  </a:lnTo>
                </a:path>
              </a:pathLst>
            </a:custGeom>
            <a:solidFill>
              <a:schemeClr val="bg1"/>
            </a:solidFill>
            <a:ln>
              <a:noFill/>
            </a:ln>
            <a:effectLst/>
          </p:spPr>
          <p:txBody>
            <a:bodyPr wrap="none" anchor="ctr"/>
            <a:lstStyle/>
            <a:p>
              <a:endParaRPr lang="en-US" dirty="0">
                <a:latin typeface="DM Sans" pitchFamily="2" charset="77"/>
              </a:endParaRPr>
            </a:p>
          </p:txBody>
        </p:sp>
        <p:sp>
          <p:nvSpPr>
            <p:cNvPr id="41" name="Freeform 15">
              <a:extLst>
                <a:ext uri="{FF2B5EF4-FFF2-40B4-BE49-F238E27FC236}">
                  <a16:creationId xmlns:a16="http://schemas.microsoft.com/office/drawing/2014/main" id="{40FC2A9A-851E-E946-AC2B-24FFBE168C4B}"/>
                </a:ext>
              </a:extLst>
            </p:cNvPr>
            <p:cNvSpPr>
              <a:spLocks noChangeArrowheads="1"/>
            </p:cNvSpPr>
            <p:nvPr/>
          </p:nvSpPr>
          <p:spPr bwMode="auto">
            <a:xfrm>
              <a:off x="4454767" y="5946158"/>
              <a:ext cx="527322" cy="302119"/>
            </a:xfrm>
            <a:custGeom>
              <a:avLst/>
              <a:gdLst>
                <a:gd name="T0" fmla="*/ 152041 w 425"/>
                <a:gd name="T1" fmla="*/ 67469 h 242"/>
                <a:gd name="T2" fmla="*/ 152041 w 425"/>
                <a:gd name="T3" fmla="*/ 19122 h 242"/>
                <a:gd name="T4" fmla="*/ 152041 w 425"/>
                <a:gd name="T5" fmla="*/ 19122 h 242"/>
                <a:gd name="T6" fmla="*/ 133395 w 425"/>
                <a:gd name="T7" fmla="*/ 0 h 242"/>
                <a:gd name="T8" fmla="*/ 19005 w 425"/>
                <a:gd name="T9" fmla="*/ 0 h 242"/>
                <a:gd name="T10" fmla="*/ 19005 w 425"/>
                <a:gd name="T11" fmla="*/ 0 h 242"/>
                <a:gd name="T12" fmla="*/ 0 w 425"/>
                <a:gd name="T13" fmla="*/ 19122 h 242"/>
                <a:gd name="T14" fmla="*/ 0 w 425"/>
                <a:gd name="T15" fmla="*/ 67469 h 242"/>
                <a:gd name="T16" fmla="*/ 0 w 425"/>
                <a:gd name="T17" fmla="*/ 67469 h 242"/>
                <a:gd name="T18" fmla="*/ 19005 w 425"/>
                <a:gd name="T19" fmla="*/ 86952 h 242"/>
                <a:gd name="T20" fmla="*/ 133395 w 425"/>
                <a:gd name="T21" fmla="*/ 86952 h 242"/>
                <a:gd name="T22" fmla="*/ 133395 w 425"/>
                <a:gd name="T23" fmla="*/ 86952 h 242"/>
                <a:gd name="T24" fmla="*/ 152041 w 425"/>
                <a:gd name="T25" fmla="*/ 67469 h 2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242">
                  <a:moveTo>
                    <a:pt x="424" y="187"/>
                  </a:moveTo>
                  <a:lnTo>
                    <a:pt x="424" y="53"/>
                  </a:lnTo>
                  <a:cubicBezTo>
                    <a:pt x="424" y="24"/>
                    <a:pt x="401" y="0"/>
                    <a:pt x="372" y="0"/>
                  </a:cubicBezTo>
                  <a:lnTo>
                    <a:pt x="53" y="0"/>
                  </a:lnTo>
                  <a:cubicBezTo>
                    <a:pt x="24" y="0"/>
                    <a:pt x="0" y="24"/>
                    <a:pt x="0" y="53"/>
                  </a:cubicBezTo>
                  <a:lnTo>
                    <a:pt x="0" y="187"/>
                  </a:lnTo>
                  <a:cubicBezTo>
                    <a:pt x="0" y="217"/>
                    <a:pt x="24" y="241"/>
                    <a:pt x="53" y="241"/>
                  </a:cubicBezTo>
                  <a:lnTo>
                    <a:pt x="372" y="241"/>
                  </a:lnTo>
                  <a:cubicBezTo>
                    <a:pt x="401" y="241"/>
                    <a:pt x="424" y="217"/>
                    <a:pt x="424" y="187"/>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2" name="Freeform 16">
              <a:extLst>
                <a:ext uri="{FF2B5EF4-FFF2-40B4-BE49-F238E27FC236}">
                  <a16:creationId xmlns:a16="http://schemas.microsoft.com/office/drawing/2014/main" id="{7ACF3F57-29F8-4F46-90DA-85065A1C5FE8}"/>
                </a:ext>
              </a:extLst>
            </p:cNvPr>
            <p:cNvSpPr>
              <a:spLocks noChangeArrowheads="1"/>
            </p:cNvSpPr>
            <p:nvPr/>
          </p:nvSpPr>
          <p:spPr bwMode="auto">
            <a:xfrm>
              <a:off x="4454767" y="6858004"/>
              <a:ext cx="681124" cy="82397"/>
            </a:xfrm>
            <a:custGeom>
              <a:avLst/>
              <a:gdLst>
                <a:gd name="T0" fmla="*/ 196489 w 546"/>
                <a:gd name="T1" fmla="*/ 11534 h 64"/>
                <a:gd name="T2" fmla="*/ 196489 w 546"/>
                <a:gd name="T3" fmla="*/ 11534 h 64"/>
                <a:gd name="T4" fmla="*/ 184952 w 546"/>
                <a:gd name="T5" fmla="*/ 23441 h 64"/>
                <a:gd name="T6" fmla="*/ 11537 w 546"/>
                <a:gd name="T7" fmla="*/ 23441 h 64"/>
                <a:gd name="T8" fmla="*/ 11537 w 546"/>
                <a:gd name="T9" fmla="*/ 23441 h 64"/>
                <a:gd name="T10" fmla="*/ 0 w 546"/>
                <a:gd name="T11" fmla="*/ 11534 h 64"/>
                <a:gd name="T12" fmla="*/ 0 w 546"/>
                <a:gd name="T13" fmla="*/ 11534 h 64"/>
                <a:gd name="T14" fmla="*/ 11537 w 546"/>
                <a:gd name="T15" fmla="*/ 0 h 64"/>
                <a:gd name="T16" fmla="*/ 184952 w 546"/>
                <a:gd name="T17" fmla="*/ 0 h 64"/>
                <a:gd name="T18" fmla="*/ 184952 w 546"/>
                <a:gd name="T19" fmla="*/ 0 h 64"/>
                <a:gd name="T20" fmla="*/ 196489 w 546"/>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6" h="64">
                  <a:moveTo>
                    <a:pt x="545" y="31"/>
                  </a:moveTo>
                  <a:lnTo>
                    <a:pt x="545" y="31"/>
                  </a:lnTo>
                  <a:cubicBezTo>
                    <a:pt x="545" y="49"/>
                    <a:pt x="531" y="63"/>
                    <a:pt x="513" y="63"/>
                  </a:cubicBezTo>
                  <a:lnTo>
                    <a:pt x="32" y="63"/>
                  </a:lnTo>
                  <a:cubicBezTo>
                    <a:pt x="14" y="63"/>
                    <a:pt x="0" y="49"/>
                    <a:pt x="0" y="31"/>
                  </a:cubicBezTo>
                  <a:cubicBezTo>
                    <a:pt x="0" y="14"/>
                    <a:pt x="14" y="0"/>
                    <a:pt x="32" y="0"/>
                  </a:cubicBezTo>
                  <a:lnTo>
                    <a:pt x="513" y="0"/>
                  </a:lnTo>
                  <a:cubicBezTo>
                    <a:pt x="531" y="0"/>
                    <a:pt x="545" y="14"/>
                    <a:pt x="545"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3" name="Freeform 17">
              <a:extLst>
                <a:ext uri="{FF2B5EF4-FFF2-40B4-BE49-F238E27FC236}">
                  <a16:creationId xmlns:a16="http://schemas.microsoft.com/office/drawing/2014/main" id="{ECD18AA3-4613-8849-B301-9105F90E0714}"/>
                </a:ext>
              </a:extLst>
            </p:cNvPr>
            <p:cNvSpPr>
              <a:spLocks noChangeArrowheads="1"/>
            </p:cNvSpPr>
            <p:nvPr/>
          </p:nvSpPr>
          <p:spPr bwMode="auto">
            <a:xfrm>
              <a:off x="4454770" y="7094203"/>
              <a:ext cx="340562" cy="82394"/>
            </a:xfrm>
            <a:custGeom>
              <a:avLst/>
              <a:gdLst>
                <a:gd name="T0" fmla="*/ 98066 w 274"/>
                <a:gd name="T1" fmla="*/ 11534 h 64"/>
                <a:gd name="T2" fmla="*/ 98066 w 274"/>
                <a:gd name="T3" fmla="*/ 11534 h 64"/>
                <a:gd name="T4" fmla="*/ 86212 w 274"/>
                <a:gd name="T5" fmla="*/ 0 h 64"/>
                <a:gd name="T6" fmla="*/ 11495 w 274"/>
                <a:gd name="T7" fmla="*/ 0 h 64"/>
                <a:gd name="T8" fmla="*/ 11495 w 274"/>
                <a:gd name="T9" fmla="*/ 0 h 64"/>
                <a:gd name="T10" fmla="*/ 0 w 274"/>
                <a:gd name="T11" fmla="*/ 11534 h 64"/>
                <a:gd name="T12" fmla="*/ 0 w 274"/>
                <a:gd name="T13" fmla="*/ 11534 h 64"/>
                <a:gd name="T14" fmla="*/ 11495 w 274"/>
                <a:gd name="T15" fmla="*/ 23440 h 64"/>
                <a:gd name="T16" fmla="*/ 86212 w 274"/>
                <a:gd name="T17" fmla="*/ 23440 h 64"/>
                <a:gd name="T18" fmla="*/ 86212 w 274"/>
                <a:gd name="T19" fmla="*/ 23440 h 64"/>
                <a:gd name="T20" fmla="*/ 98066 w 274"/>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4" h="64">
                  <a:moveTo>
                    <a:pt x="273" y="31"/>
                  </a:moveTo>
                  <a:lnTo>
                    <a:pt x="273" y="31"/>
                  </a:lnTo>
                  <a:cubicBezTo>
                    <a:pt x="273" y="14"/>
                    <a:pt x="258" y="0"/>
                    <a:pt x="240" y="0"/>
                  </a:cubicBezTo>
                  <a:lnTo>
                    <a:pt x="32" y="0"/>
                  </a:lnTo>
                  <a:cubicBezTo>
                    <a:pt x="14" y="0"/>
                    <a:pt x="0" y="14"/>
                    <a:pt x="0" y="31"/>
                  </a:cubicBezTo>
                  <a:cubicBezTo>
                    <a:pt x="0" y="49"/>
                    <a:pt x="14" y="63"/>
                    <a:pt x="32" y="63"/>
                  </a:cubicBezTo>
                  <a:lnTo>
                    <a:pt x="240" y="63"/>
                  </a:lnTo>
                  <a:cubicBezTo>
                    <a:pt x="258" y="63"/>
                    <a:pt x="273" y="49"/>
                    <a:pt x="273"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4" name="Freeform 18">
              <a:extLst>
                <a:ext uri="{FF2B5EF4-FFF2-40B4-BE49-F238E27FC236}">
                  <a16:creationId xmlns:a16="http://schemas.microsoft.com/office/drawing/2014/main" id="{B28D16EB-CE57-1045-9594-F72D7798E070}"/>
                </a:ext>
              </a:extLst>
            </p:cNvPr>
            <p:cNvSpPr>
              <a:spLocks noChangeArrowheads="1"/>
            </p:cNvSpPr>
            <p:nvPr/>
          </p:nvSpPr>
          <p:spPr bwMode="auto">
            <a:xfrm>
              <a:off x="4454767" y="7352378"/>
              <a:ext cx="681124" cy="82397"/>
            </a:xfrm>
            <a:custGeom>
              <a:avLst/>
              <a:gdLst>
                <a:gd name="T0" fmla="*/ 196489 w 546"/>
                <a:gd name="T1" fmla="*/ 11723 h 65"/>
                <a:gd name="T2" fmla="*/ 196489 w 546"/>
                <a:gd name="T3" fmla="*/ 11723 h 65"/>
                <a:gd name="T4" fmla="*/ 184952 w 546"/>
                <a:gd name="T5" fmla="*/ 23447 h 65"/>
                <a:gd name="T6" fmla="*/ 11537 w 546"/>
                <a:gd name="T7" fmla="*/ 23447 h 65"/>
                <a:gd name="T8" fmla="*/ 11537 w 546"/>
                <a:gd name="T9" fmla="*/ 23447 h 65"/>
                <a:gd name="T10" fmla="*/ 0 w 546"/>
                <a:gd name="T11" fmla="*/ 11723 h 65"/>
                <a:gd name="T12" fmla="*/ 0 w 546"/>
                <a:gd name="T13" fmla="*/ 11723 h 65"/>
                <a:gd name="T14" fmla="*/ 11537 w 546"/>
                <a:gd name="T15" fmla="*/ 0 h 65"/>
                <a:gd name="T16" fmla="*/ 184952 w 546"/>
                <a:gd name="T17" fmla="*/ 0 h 65"/>
                <a:gd name="T18" fmla="*/ 184952 w 546"/>
                <a:gd name="T19" fmla="*/ 0 h 65"/>
                <a:gd name="T20" fmla="*/ 196489 w 546"/>
                <a:gd name="T21" fmla="*/ 11723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6" h="65">
                  <a:moveTo>
                    <a:pt x="545" y="32"/>
                  </a:moveTo>
                  <a:lnTo>
                    <a:pt x="545" y="32"/>
                  </a:lnTo>
                  <a:cubicBezTo>
                    <a:pt x="545" y="50"/>
                    <a:pt x="531" y="64"/>
                    <a:pt x="513" y="64"/>
                  </a:cubicBezTo>
                  <a:lnTo>
                    <a:pt x="32" y="64"/>
                  </a:lnTo>
                  <a:cubicBezTo>
                    <a:pt x="14" y="64"/>
                    <a:pt x="0" y="50"/>
                    <a:pt x="0" y="32"/>
                  </a:cubicBezTo>
                  <a:cubicBezTo>
                    <a:pt x="0" y="15"/>
                    <a:pt x="14" y="0"/>
                    <a:pt x="32" y="0"/>
                  </a:cubicBezTo>
                  <a:lnTo>
                    <a:pt x="513" y="0"/>
                  </a:lnTo>
                  <a:cubicBezTo>
                    <a:pt x="531" y="0"/>
                    <a:pt x="545" y="15"/>
                    <a:pt x="545" y="3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5" name="Freeform 19">
              <a:extLst>
                <a:ext uri="{FF2B5EF4-FFF2-40B4-BE49-F238E27FC236}">
                  <a16:creationId xmlns:a16="http://schemas.microsoft.com/office/drawing/2014/main" id="{53EBF739-086A-4C4F-BF29-82B0F4A36FF9}"/>
                </a:ext>
              </a:extLst>
            </p:cNvPr>
            <p:cNvSpPr>
              <a:spLocks noChangeArrowheads="1"/>
            </p:cNvSpPr>
            <p:nvPr/>
          </p:nvSpPr>
          <p:spPr bwMode="auto">
            <a:xfrm>
              <a:off x="4454770" y="7594072"/>
              <a:ext cx="340562" cy="82397"/>
            </a:xfrm>
            <a:custGeom>
              <a:avLst/>
              <a:gdLst>
                <a:gd name="T0" fmla="*/ 98066 w 274"/>
                <a:gd name="T1" fmla="*/ 11534 h 64"/>
                <a:gd name="T2" fmla="*/ 98066 w 274"/>
                <a:gd name="T3" fmla="*/ 11534 h 64"/>
                <a:gd name="T4" fmla="*/ 86212 w 274"/>
                <a:gd name="T5" fmla="*/ 0 h 64"/>
                <a:gd name="T6" fmla="*/ 11495 w 274"/>
                <a:gd name="T7" fmla="*/ 0 h 64"/>
                <a:gd name="T8" fmla="*/ 11495 w 274"/>
                <a:gd name="T9" fmla="*/ 0 h 64"/>
                <a:gd name="T10" fmla="*/ 0 w 274"/>
                <a:gd name="T11" fmla="*/ 11534 h 64"/>
                <a:gd name="T12" fmla="*/ 0 w 274"/>
                <a:gd name="T13" fmla="*/ 11534 h 64"/>
                <a:gd name="T14" fmla="*/ 11495 w 274"/>
                <a:gd name="T15" fmla="*/ 23441 h 64"/>
                <a:gd name="T16" fmla="*/ 86212 w 274"/>
                <a:gd name="T17" fmla="*/ 23441 h 64"/>
                <a:gd name="T18" fmla="*/ 86212 w 274"/>
                <a:gd name="T19" fmla="*/ 23441 h 64"/>
                <a:gd name="T20" fmla="*/ 98066 w 274"/>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4" h="64">
                  <a:moveTo>
                    <a:pt x="273" y="31"/>
                  </a:moveTo>
                  <a:lnTo>
                    <a:pt x="273" y="31"/>
                  </a:lnTo>
                  <a:cubicBezTo>
                    <a:pt x="273" y="14"/>
                    <a:pt x="258" y="0"/>
                    <a:pt x="240" y="0"/>
                  </a:cubicBezTo>
                  <a:lnTo>
                    <a:pt x="32" y="0"/>
                  </a:lnTo>
                  <a:cubicBezTo>
                    <a:pt x="14" y="0"/>
                    <a:pt x="0" y="14"/>
                    <a:pt x="0" y="31"/>
                  </a:cubicBezTo>
                  <a:cubicBezTo>
                    <a:pt x="0" y="49"/>
                    <a:pt x="14" y="63"/>
                    <a:pt x="32" y="63"/>
                  </a:cubicBezTo>
                  <a:lnTo>
                    <a:pt x="240" y="63"/>
                  </a:lnTo>
                  <a:cubicBezTo>
                    <a:pt x="258" y="63"/>
                    <a:pt x="273" y="49"/>
                    <a:pt x="273"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6" name="Freeform 20">
              <a:extLst>
                <a:ext uri="{FF2B5EF4-FFF2-40B4-BE49-F238E27FC236}">
                  <a16:creationId xmlns:a16="http://schemas.microsoft.com/office/drawing/2014/main" id="{1AE219E9-E198-BE4A-9A97-932847B359E7}"/>
                </a:ext>
              </a:extLst>
            </p:cNvPr>
            <p:cNvSpPr>
              <a:spLocks noChangeArrowheads="1"/>
            </p:cNvSpPr>
            <p:nvPr/>
          </p:nvSpPr>
          <p:spPr bwMode="auto">
            <a:xfrm>
              <a:off x="4454767" y="7852244"/>
              <a:ext cx="681124" cy="82394"/>
            </a:xfrm>
            <a:custGeom>
              <a:avLst/>
              <a:gdLst>
                <a:gd name="T0" fmla="*/ 196489 w 546"/>
                <a:gd name="T1" fmla="*/ 11906 h 64"/>
                <a:gd name="T2" fmla="*/ 196489 w 546"/>
                <a:gd name="T3" fmla="*/ 11906 h 64"/>
                <a:gd name="T4" fmla="*/ 184952 w 546"/>
                <a:gd name="T5" fmla="*/ 23440 h 64"/>
                <a:gd name="T6" fmla="*/ 11537 w 546"/>
                <a:gd name="T7" fmla="*/ 23440 h 64"/>
                <a:gd name="T8" fmla="*/ 11537 w 546"/>
                <a:gd name="T9" fmla="*/ 23440 h 64"/>
                <a:gd name="T10" fmla="*/ 0 w 546"/>
                <a:gd name="T11" fmla="*/ 11906 h 64"/>
                <a:gd name="T12" fmla="*/ 0 w 546"/>
                <a:gd name="T13" fmla="*/ 11906 h 64"/>
                <a:gd name="T14" fmla="*/ 11537 w 546"/>
                <a:gd name="T15" fmla="*/ 0 h 64"/>
                <a:gd name="T16" fmla="*/ 184952 w 546"/>
                <a:gd name="T17" fmla="*/ 0 h 64"/>
                <a:gd name="T18" fmla="*/ 184952 w 546"/>
                <a:gd name="T19" fmla="*/ 0 h 64"/>
                <a:gd name="T20" fmla="*/ 196489 w 546"/>
                <a:gd name="T21" fmla="*/ 11906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6" h="64">
                  <a:moveTo>
                    <a:pt x="545" y="32"/>
                  </a:moveTo>
                  <a:lnTo>
                    <a:pt x="545" y="32"/>
                  </a:lnTo>
                  <a:cubicBezTo>
                    <a:pt x="545" y="49"/>
                    <a:pt x="531" y="63"/>
                    <a:pt x="513" y="63"/>
                  </a:cubicBezTo>
                  <a:lnTo>
                    <a:pt x="32" y="63"/>
                  </a:lnTo>
                  <a:cubicBezTo>
                    <a:pt x="14" y="63"/>
                    <a:pt x="0" y="49"/>
                    <a:pt x="0" y="32"/>
                  </a:cubicBezTo>
                  <a:cubicBezTo>
                    <a:pt x="0" y="14"/>
                    <a:pt x="14" y="0"/>
                    <a:pt x="32" y="0"/>
                  </a:cubicBezTo>
                  <a:lnTo>
                    <a:pt x="513" y="0"/>
                  </a:lnTo>
                  <a:cubicBezTo>
                    <a:pt x="531" y="0"/>
                    <a:pt x="545" y="14"/>
                    <a:pt x="545" y="3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7" name="Freeform 21">
              <a:extLst>
                <a:ext uri="{FF2B5EF4-FFF2-40B4-BE49-F238E27FC236}">
                  <a16:creationId xmlns:a16="http://schemas.microsoft.com/office/drawing/2014/main" id="{41D964A6-2CAB-0945-8468-B5B0DE477F0E}"/>
                </a:ext>
              </a:extLst>
            </p:cNvPr>
            <p:cNvSpPr>
              <a:spLocks noChangeArrowheads="1"/>
            </p:cNvSpPr>
            <p:nvPr/>
          </p:nvSpPr>
          <p:spPr bwMode="auto">
            <a:xfrm>
              <a:off x="4454770" y="8093938"/>
              <a:ext cx="340562" cy="82394"/>
            </a:xfrm>
            <a:custGeom>
              <a:avLst/>
              <a:gdLst>
                <a:gd name="T0" fmla="*/ 98066 w 274"/>
                <a:gd name="T1" fmla="*/ 11534 h 64"/>
                <a:gd name="T2" fmla="*/ 98066 w 274"/>
                <a:gd name="T3" fmla="*/ 11534 h 64"/>
                <a:gd name="T4" fmla="*/ 86212 w 274"/>
                <a:gd name="T5" fmla="*/ 0 h 64"/>
                <a:gd name="T6" fmla="*/ 11495 w 274"/>
                <a:gd name="T7" fmla="*/ 0 h 64"/>
                <a:gd name="T8" fmla="*/ 11495 w 274"/>
                <a:gd name="T9" fmla="*/ 0 h 64"/>
                <a:gd name="T10" fmla="*/ 0 w 274"/>
                <a:gd name="T11" fmla="*/ 11534 h 64"/>
                <a:gd name="T12" fmla="*/ 0 w 274"/>
                <a:gd name="T13" fmla="*/ 11534 h 64"/>
                <a:gd name="T14" fmla="*/ 11495 w 274"/>
                <a:gd name="T15" fmla="*/ 23440 h 64"/>
                <a:gd name="T16" fmla="*/ 86212 w 274"/>
                <a:gd name="T17" fmla="*/ 23440 h 64"/>
                <a:gd name="T18" fmla="*/ 86212 w 274"/>
                <a:gd name="T19" fmla="*/ 23440 h 64"/>
                <a:gd name="T20" fmla="*/ 98066 w 274"/>
                <a:gd name="T21" fmla="*/ 11534 h 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4" h="64">
                  <a:moveTo>
                    <a:pt x="273" y="31"/>
                  </a:moveTo>
                  <a:lnTo>
                    <a:pt x="273" y="31"/>
                  </a:lnTo>
                  <a:cubicBezTo>
                    <a:pt x="273" y="14"/>
                    <a:pt x="258" y="0"/>
                    <a:pt x="240" y="0"/>
                  </a:cubicBezTo>
                  <a:lnTo>
                    <a:pt x="32" y="0"/>
                  </a:lnTo>
                  <a:cubicBezTo>
                    <a:pt x="14" y="0"/>
                    <a:pt x="0" y="14"/>
                    <a:pt x="0" y="31"/>
                  </a:cubicBezTo>
                  <a:cubicBezTo>
                    <a:pt x="0" y="49"/>
                    <a:pt x="14" y="63"/>
                    <a:pt x="32" y="63"/>
                  </a:cubicBezTo>
                  <a:lnTo>
                    <a:pt x="240" y="63"/>
                  </a:lnTo>
                  <a:cubicBezTo>
                    <a:pt x="258" y="63"/>
                    <a:pt x="273" y="49"/>
                    <a:pt x="273" y="3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48" name="Freeform 23">
              <a:extLst>
                <a:ext uri="{FF2B5EF4-FFF2-40B4-BE49-F238E27FC236}">
                  <a16:creationId xmlns:a16="http://schemas.microsoft.com/office/drawing/2014/main" id="{44067222-DAA0-A047-92AD-A4FAA693FC2E}"/>
                </a:ext>
              </a:extLst>
            </p:cNvPr>
            <p:cNvSpPr>
              <a:spLocks noChangeArrowheads="1"/>
            </p:cNvSpPr>
            <p:nvPr/>
          </p:nvSpPr>
          <p:spPr bwMode="auto">
            <a:xfrm>
              <a:off x="5806029" y="6682226"/>
              <a:ext cx="2724496" cy="2449899"/>
            </a:xfrm>
            <a:custGeom>
              <a:avLst/>
              <a:gdLst>
                <a:gd name="T0" fmla="*/ 767967 w 2188"/>
                <a:gd name="T1" fmla="*/ 0 h 1968"/>
                <a:gd name="T2" fmla="*/ 19073 w 2188"/>
                <a:gd name="T3" fmla="*/ 0 h 1968"/>
                <a:gd name="T4" fmla="*/ 19073 w 2188"/>
                <a:gd name="T5" fmla="*/ 0 h 1968"/>
                <a:gd name="T6" fmla="*/ 0 w 2188"/>
                <a:gd name="T7" fmla="*/ 19068 h 1968"/>
                <a:gd name="T8" fmla="*/ 0 w 2188"/>
                <a:gd name="T9" fmla="*/ 707665 h 1968"/>
                <a:gd name="T10" fmla="*/ 787040 w 2188"/>
                <a:gd name="T11" fmla="*/ 707665 h 1968"/>
                <a:gd name="T12" fmla="*/ 787040 w 2188"/>
                <a:gd name="T13" fmla="*/ 19068 h 1968"/>
                <a:gd name="T14" fmla="*/ 787040 w 2188"/>
                <a:gd name="T15" fmla="*/ 19068 h 1968"/>
                <a:gd name="T16" fmla="*/ 767967 w 2188"/>
                <a:gd name="T17" fmla="*/ 0 h 19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88" h="1968">
                  <a:moveTo>
                    <a:pt x="2134" y="0"/>
                  </a:moveTo>
                  <a:lnTo>
                    <a:pt x="53" y="0"/>
                  </a:lnTo>
                  <a:cubicBezTo>
                    <a:pt x="24" y="0"/>
                    <a:pt x="0" y="24"/>
                    <a:pt x="0" y="53"/>
                  </a:cubicBezTo>
                  <a:lnTo>
                    <a:pt x="0" y="1967"/>
                  </a:lnTo>
                  <a:lnTo>
                    <a:pt x="2187" y="1967"/>
                  </a:lnTo>
                  <a:lnTo>
                    <a:pt x="2187" y="53"/>
                  </a:lnTo>
                  <a:cubicBezTo>
                    <a:pt x="2187" y="24"/>
                    <a:pt x="2164" y="0"/>
                    <a:pt x="2134"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49" name="Freeform 24">
              <a:extLst>
                <a:ext uri="{FF2B5EF4-FFF2-40B4-BE49-F238E27FC236}">
                  <a16:creationId xmlns:a16="http://schemas.microsoft.com/office/drawing/2014/main" id="{BDFDDA13-E47B-1843-88FA-4C2FC6CC2D56}"/>
                </a:ext>
              </a:extLst>
            </p:cNvPr>
            <p:cNvSpPr>
              <a:spLocks noChangeArrowheads="1"/>
            </p:cNvSpPr>
            <p:nvPr/>
          </p:nvSpPr>
          <p:spPr bwMode="auto">
            <a:xfrm>
              <a:off x="5806029" y="6682226"/>
              <a:ext cx="2724496" cy="2449899"/>
            </a:xfrm>
            <a:custGeom>
              <a:avLst/>
              <a:gdLst>
                <a:gd name="T0" fmla="*/ 767976 w 2189"/>
                <a:gd name="T1" fmla="*/ 0 h 1968"/>
                <a:gd name="T2" fmla="*/ 19424 w 2189"/>
                <a:gd name="T3" fmla="*/ 0 h 1968"/>
                <a:gd name="T4" fmla="*/ 19424 w 2189"/>
                <a:gd name="T5" fmla="*/ 0 h 1968"/>
                <a:gd name="T6" fmla="*/ 0 w 2189"/>
                <a:gd name="T7" fmla="*/ 19068 h 1968"/>
                <a:gd name="T8" fmla="*/ 0 w 2189"/>
                <a:gd name="T9" fmla="*/ 707665 h 1968"/>
                <a:gd name="T10" fmla="*/ 787040 w 2189"/>
                <a:gd name="T11" fmla="*/ 707665 h 1968"/>
                <a:gd name="T12" fmla="*/ 787040 w 2189"/>
                <a:gd name="T13" fmla="*/ 19068 h 1968"/>
                <a:gd name="T14" fmla="*/ 787040 w 2189"/>
                <a:gd name="T15" fmla="*/ 19068 h 1968"/>
                <a:gd name="T16" fmla="*/ 767976 w 2189"/>
                <a:gd name="T17" fmla="*/ 0 h 19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89" h="1968">
                  <a:moveTo>
                    <a:pt x="2135" y="0"/>
                  </a:moveTo>
                  <a:lnTo>
                    <a:pt x="54" y="0"/>
                  </a:lnTo>
                  <a:cubicBezTo>
                    <a:pt x="24" y="0"/>
                    <a:pt x="0" y="24"/>
                    <a:pt x="0" y="53"/>
                  </a:cubicBezTo>
                  <a:lnTo>
                    <a:pt x="0" y="1967"/>
                  </a:lnTo>
                  <a:lnTo>
                    <a:pt x="2188" y="1967"/>
                  </a:lnTo>
                  <a:lnTo>
                    <a:pt x="2188" y="53"/>
                  </a:lnTo>
                  <a:cubicBezTo>
                    <a:pt x="2188" y="24"/>
                    <a:pt x="2164" y="0"/>
                    <a:pt x="2135" y="0"/>
                  </a:cubicBez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50" name="Freeform 25">
              <a:extLst>
                <a:ext uri="{FF2B5EF4-FFF2-40B4-BE49-F238E27FC236}">
                  <a16:creationId xmlns:a16="http://schemas.microsoft.com/office/drawing/2014/main" id="{5E63067C-6E28-A24B-9BA2-DB7A766D0D30}"/>
                </a:ext>
              </a:extLst>
            </p:cNvPr>
            <p:cNvSpPr>
              <a:spLocks noChangeArrowheads="1"/>
            </p:cNvSpPr>
            <p:nvPr/>
          </p:nvSpPr>
          <p:spPr bwMode="auto">
            <a:xfrm>
              <a:off x="5959831" y="6858001"/>
              <a:ext cx="2153231" cy="241694"/>
            </a:xfrm>
            <a:custGeom>
              <a:avLst/>
              <a:gdLst>
                <a:gd name="T0" fmla="*/ 621940 w 1729"/>
                <a:gd name="T1" fmla="*/ 49841 h 192"/>
                <a:gd name="T2" fmla="*/ 621940 w 1729"/>
                <a:gd name="T3" fmla="*/ 49841 h 192"/>
                <a:gd name="T4" fmla="*/ 602864 w 1729"/>
                <a:gd name="T5" fmla="*/ 69486 h 192"/>
                <a:gd name="T6" fmla="*/ 19076 w 1729"/>
                <a:gd name="T7" fmla="*/ 69486 h 192"/>
                <a:gd name="T8" fmla="*/ 19076 w 1729"/>
                <a:gd name="T9" fmla="*/ 69486 h 192"/>
                <a:gd name="T10" fmla="*/ 0 w 1729"/>
                <a:gd name="T11" fmla="*/ 49841 h 192"/>
                <a:gd name="T12" fmla="*/ 0 w 1729"/>
                <a:gd name="T13" fmla="*/ 18918 h 192"/>
                <a:gd name="T14" fmla="*/ 0 w 1729"/>
                <a:gd name="T15" fmla="*/ 18918 h 192"/>
                <a:gd name="T16" fmla="*/ 19076 w 1729"/>
                <a:gd name="T17" fmla="*/ 0 h 192"/>
                <a:gd name="T18" fmla="*/ 602864 w 1729"/>
                <a:gd name="T19" fmla="*/ 0 h 192"/>
                <a:gd name="T20" fmla="*/ 602864 w 1729"/>
                <a:gd name="T21" fmla="*/ 0 h 192"/>
                <a:gd name="T22" fmla="*/ 621940 w 1729"/>
                <a:gd name="T23" fmla="*/ 18918 h 192"/>
                <a:gd name="T24" fmla="*/ 621940 w 1729"/>
                <a:gd name="T25" fmla="*/ 4984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9" h="192">
                  <a:moveTo>
                    <a:pt x="1728" y="137"/>
                  </a:moveTo>
                  <a:lnTo>
                    <a:pt x="1728" y="137"/>
                  </a:lnTo>
                  <a:cubicBezTo>
                    <a:pt x="1728" y="167"/>
                    <a:pt x="1704" y="191"/>
                    <a:pt x="1675" y="191"/>
                  </a:cubicBezTo>
                  <a:lnTo>
                    <a:pt x="53" y="191"/>
                  </a:lnTo>
                  <a:cubicBezTo>
                    <a:pt x="24" y="191"/>
                    <a:pt x="0" y="167"/>
                    <a:pt x="0" y="137"/>
                  </a:cubicBezTo>
                  <a:lnTo>
                    <a:pt x="0" y="52"/>
                  </a:lnTo>
                  <a:cubicBezTo>
                    <a:pt x="0" y="23"/>
                    <a:pt x="24" y="0"/>
                    <a:pt x="53" y="0"/>
                  </a:cubicBezTo>
                  <a:lnTo>
                    <a:pt x="1675" y="0"/>
                  </a:lnTo>
                  <a:cubicBezTo>
                    <a:pt x="1704" y="0"/>
                    <a:pt x="1728" y="23"/>
                    <a:pt x="1728" y="52"/>
                  </a:cubicBezTo>
                  <a:lnTo>
                    <a:pt x="1728" y="137"/>
                  </a:lnTo>
                </a:path>
              </a:pathLst>
            </a:custGeom>
            <a:solidFill>
              <a:schemeClr val="bg1"/>
            </a:solidFill>
            <a:ln>
              <a:noFill/>
            </a:ln>
            <a:effectLst/>
          </p:spPr>
          <p:txBody>
            <a:bodyPr wrap="none" anchor="ctr"/>
            <a:lstStyle/>
            <a:p>
              <a:endParaRPr lang="en-US" dirty="0">
                <a:latin typeface="DM Sans" pitchFamily="2" charset="77"/>
              </a:endParaRPr>
            </a:p>
          </p:txBody>
        </p:sp>
        <p:sp>
          <p:nvSpPr>
            <p:cNvPr id="51" name="Freeform 26">
              <a:extLst>
                <a:ext uri="{FF2B5EF4-FFF2-40B4-BE49-F238E27FC236}">
                  <a16:creationId xmlns:a16="http://schemas.microsoft.com/office/drawing/2014/main" id="{AF6A54C7-5AC2-9B41-A9F3-E549D9154273}"/>
                </a:ext>
              </a:extLst>
            </p:cNvPr>
            <p:cNvSpPr>
              <a:spLocks noChangeArrowheads="1"/>
            </p:cNvSpPr>
            <p:nvPr/>
          </p:nvSpPr>
          <p:spPr bwMode="auto">
            <a:xfrm>
              <a:off x="6415750" y="7561110"/>
              <a:ext cx="1505064" cy="1054665"/>
            </a:xfrm>
            <a:custGeom>
              <a:avLst/>
              <a:gdLst>
                <a:gd name="T0" fmla="*/ 432457 w 1209"/>
                <a:gd name="T1" fmla="*/ 0 h 847"/>
                <a:gd name="T2" fmla="*/ 432457 w 1209"/>
                <a:gd name="T3" fmla="*/ 0 h 847"/>
                <a:gd name="T4" fmla="*/ 0 w 1209"/>
                <a:gd name="T5" fmla="*/ 200081 h 847"/>
                <a:gd name="T6" fmla="*/ 0 w 1209"/>
                <a:gd name="T7" fmla="*/ 200081 h 847"/>
                <a:gd name="T8" fmla="*/ 25904 w 1209"/>
                <a:gd name="T9" fmla="*/ 225991 h 847"/>
                <a:gd name="T10" fmla="*/ 25904 w 1209"/>
                <a:gd name="T11" fmla="*/ 225991 h 847"/>
                <a:gd name="T12" fmla="*/ 424541 w 1209"/>
                <a:gd name="T13" fmla="*/ 43543 h 847"/>
                <a:gd name="T14" fmla="*/ 424541 w 1209"/>
                <a:gd name="T15" fmla="*/ 43543 h 847"/>
                <a:gd name="T16" fmla="*/ 432097 w 1209"/>
                <a:gd name="T17" fmla="*/ 25190 h 847"/>
                <a:gd name="T18" fmla="*/ 432097 w 1209"/>
                <a:gd name="T19" fmla="*/ 25190 h 847"/>
                <a:gd name="T20" fmla="*/ 432457 w 1209"/>
                <a:gd name="T21" fmla="*/ 0 h 8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09" h="847">
                  <a:moveTo>
                    <a:pt x="1202" y="0"/>
                  </a:moveTo>
                  <a:lnTo>
                    <a:pt x="1202" y="0"/>
                  </a:lnTo>
                  <a:cubicBezTo>
                    <a:pt x="881" y="262"/>
                    <a:pt x="251" y="478"/>
                    <a:pt x="0" y="556"/>
                  </a:cubicBezTo>
                  <a:cubicBezTo>
                    <a:pt x="10" y="601"/>
                    <a:pt x="72" y="628"/>
                    <a:pt x="72" y="628"/>
                  </a:cubicBezTo>
                  <a:cubicBezTo>
                    <a:pt x="765" y="846"/>
                    <a:pt x="1084" y="340"/>
                    <a:pt x="1180" y="121"/>
                  </a:cubicBezTo>
                  <a:cubicBezTo>
                    <a:pt x="1189" y="102"/>
                    <a:pt x="1196" y="85"/>
                    <a:pt x="1201" y="70"/>
                  </a:cubicBezTo>
                  <a:cubicBezTo>
                    <a:pt x="1208" y="41"/>
                    <a:pt x="1208" y="18"/>
                    <a:pt x="1202"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2" name="Freeform 27">
              <a:extLst>
                <a:ext uri="{FF2B5EF4-FFF2-40B4-BE49-F238E27FC236}">
                  <a16:creationId xmlns:a16="http://schemas.microsoft.com/office/drawing/2014/main" id="{6198569E-1F36-B943-9203-0C182C758E7D}"/>
                </a:ext>
              </a:extLst>
            </p:cNvPr>
            <p:cNvSpPr>
              <a:spLocks noChangeArrowheads="1"/>
            </p:cNvSpPr>
            <p:nvPr/>
          </p:nvSpPr>
          <p:spPr bwMode="auto">
            <a:xfrm>
              <a:off x="6415750" y="7407309"/>
              <a:ext cx="1499570" cy="845929"/>
            </a:xfrm>
            <a:custGeom>
              <a:avLst/>
              <a:gdLst>
                <a:gd name="T0" fmla="*/ 431587 w 1204"/>
                <a:gd name="T1" fmla="*/ 41284 h 681"/>
                <a:gd name="T2" fmla="*/ 431587 w 1204"/>
                <a:gd name="T3" fmla="*/ 41284 h 681"/>
                <a:gd name="T4" fmla="*/ 431587 w 1204"/>
                <a:gd name="T5" fmla="*/ 41284 h 681"/>
                <a:gd name="T6" fmla="*/ 425468 w 1204"/>
                <a:gd name="T7" fmla="*/ 32668 h 681"/>
                <a:gd name="T8" fmla="*/ 425468 w 1204"/>
                <a:gd name="T9" fmla="*/ 32668 h 681"/>
                <a:gd name="T10" fmla="*/ 415029 w 1204"/>
                <a:gd name="T11" fmla="*/ 24771 h 681"/>
                <a:gd name="T12" fmla="*/ 415029 w 1204"/>
                <a:gd name="T13" fmla="*/ 24771 h 681"/>
                <a:gd name="T14" fmla="*/ 280046 w 1204"/>
                <a:gd name="T15" fmla="*/ 9693 h 681"/>
                <a:gd name="T16" fmla="*/ 280046 w 1204"/>
                <a:gd name="T17" fmla="*/ 9693 h 681"/>
                <a:gd name="T18" fmla="*/ 280046 w 1204"/>
                <a:gd name="T19" fmla="*/ 9693 h 681"/>
                <a:gd name="T20" fmla="*/ 720 w 1204"/>
                <a:gd name="T21" fmla="*/ 235500 h 681"/>
                <a:gd name="T22" fmla="*/ 720 w 1204"/>
                <a:gd name="T23" fmla="*/ 235500 h 681"/>
                <a:gd name="T24" fmla="*/ 0 w 1204"/>
                <a:gd name="T25" fmla="*/ 237654 h 681"/>
                <a:gd name="T26" fmla="*/ 0 w 1204"/>
                <a:gd name="T27" fmla="*/ 237654 h 681"/>
                <a:gd name="T28" fmla="*/ 360 w 1204"/>
                <a:gd name="T29" fmla="*/ 244116 h 681"/>
                <a:gd name="T30" fmla="*/ 360 w 1204"/>
                <a:gd name="T31" fmla="*/ 244116 h 681"/>
                <a:gd name="T32" fmla="*/ 433027 w 1204"/>
                <a:gd name="T33" fmla="*/ 44515 h 681"/>
                <a:gd name="T34" fmla="*/ 433027 w 1204"/>
                <a:gd name="T35" fmla="*/ 44515 h 681"/>
                <a:gd name="T36" fmla="*/ 431587 w 1204"/>
                <a:gd name="T37" fmla="*/ 41284 h 6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4" h="681">
                  <a:moveTo>
                    <a:pt x="1199" y="115"/>
                  </a:moveTo>
                  <a:lnTo>
                    <a:pt x="1199" y="115"/>
                  </a:lnTo>
                  <a:cubicBezTo>
                    <a:pt x="1195" y="106"/>
                    <a:pt x="1189" y="98"/>
                    <a:pt x="1182" y="91"/>
                  </a:cubicBezTo>
                  <a:cubicBezTo>
                    <a:pt x="1174" y="82"/>
                    <a:pt x="1164" y="75"/>
                    <a:pt x="1153" y="69"/>
                  </a:cubicBezTo>
                  <a:cubicBezTo>
                    <a:pt x="1035" y="0"/>
                    <a:pt x="778" y="27"/>
                    <a:pt x="778" y="27"/>
                  </a:cubicBezTo>
                  <a:cubicBezTo>
                    <a:pt x="92" y="46"/>
                    <a:pt x="2" y="656"/>
                    <a:pt x="2" y="656"/>
                  </a:cubicBezTo>
                  <a:cubicBezTo>
                    <a:pt x="1" y="658"/>
                    <a:pt x="1" y="660"/>
                    <a:pt x="0" y="662"/>
                  </a:cubicBezTo>
                  <a:cubicBezTo>
                    <a:pt x="0" y="668"/>
                    <a:pt x="0" y="675"/>
                    <a:pt x="1" y="680"/>
                  </a:cubicBezTo>
                  <a:cubicBezTo>
                    <a:pt x="252" y="602"/>
                    <a:pt x="882" y="386"/>
                    <a:pt x="1203" y="124"/>
                  </a:cubicBezTo>
                  <a:cubicBezTo>
                    <a:pt x="1202" y="120"/>
                    <a:pt x="1200" y="117"/>
                    <a:pt x="1199" y="115"/>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3" name="Freeform 28">
              <a:extLst>
                <a:ext uri="{FF2B5EF4-FFF2-40B4-BE49-F238E27FC236}">
                  <a16:creationId xmlns:a16="http://schemas.microsoft.com/office/drawing/2014/main" id="{6A645E60-D85C-DA49-B74A-EC0ACFC277C9}"/>
                </a:ext>
              </a:extLst>
            </p:cNvPr>
            <p:cNvSpPr>
              <a:spLocks noChangeArrowheads="1"/>
            </p:cNvSpPr>
            <p:nvPr/>
          </p:nvSpPr>
          <p:spPr bwMode="auto">
            <a:xfrm>
              <a:off x="6415750" y="7407309"/>
              <a:ext cx="1499570" cy="845929"/>
            </a:xfrm>
            <a:custGeom>
              <a:avLst/>
              <a:gdLst>
                <a:gd name="T0" fmla="*/ 431587 w 1204"/>
                <a:gd name="T1" fmla="*/ 41284 h 681"/>
                <a:gd name="T2" fmla="*/ 431587 w 1204"/>
                <a:gd name="T3" fmla="*/ 41284 h 681"/>
                <a:gd name="T4" fmla="*/ 431587 w 1204"/>
                <a:gd name="T5" fmla="*/ 41284 h 681"/>
                <a:gd name="T6" fmla="*/ 425468 w 1204"/>
                <a:gd name="T7" fmla="*/ 32668 h 681"/>
                <a:gd name="T8" fmla="*/ 425468 w 1204"/>
                <a:gd name="T9" fmla="*/ 32668 h 681"/>
                <a:gd name="T10" fmla="*/ 415029 w 1204"/>
                <a:gd name="T11" fmla="*/ 24771 h 681"/>
                <a:gd name="T12" fmla="*/ 415029 w 1204"/>
                <a:gd name="T13" fmla="*/ 24771 h 681"/>
                <a:gd name="T14" fmla="*/ 280046 w 1204"/>
                <a:gd name="T15" fmla="*/ 9693 h 681"/>
                <a:gd name="T16" fmla="*/ 280046 w 1204"/>
                <a:gd name="T17" fmla="*/ 9693 h 681"/>
                <a:gd name="T18" fmla="*/ 280046 w 1204"/>
                <a:gd name="T19" fmla="*/ 9693 h 681"/>
                <a:gd name="T20" fmla="*/ 720 w 1204"/>
                <a:gd name="T21" fmla="*/ 235500 h 681"/>
                <a:gd name="T22" fmla="*/ 720 w 1204"/>
                <a:gd name="T23" fmla="*/ 235500 h 681"/>
                <a:gd name="T24" fmla="*/ 0 w 1204"/>
                <a:gd name="T25" fmla="*/ 237654 h 681"/>
                <a:gd name="T26" fmla="*/ 0 w 1204"/>
                <a:gd name="T27" fmla="*/ 237654 h 681"/>
                <a:gd name="T28" fmla="*/ 360 w 1204"/>
                <a:gd name="T29" fmla="*/ 244116 h 681"/>
                <a:gd name="T30" fmla="*/ 360 w 1204"/>
                <a:gd name="T31" fmla="*/ 244116 h 681"/>
                <a:gd name="T32" fmla="*/ 433027 w 1204"/>
                <a:gd name="T33" fmla="*/ 44515 h 681"/>
                <a:gd name="T34" fmla="*/ 433027 w 1204"/>
                <a:gd name="T35" fmla="*/ 44515 h 681"/>
                <a:gd name="T36" fmla="*/ 431587 w 1204"/>
                <a:gd name="T37" fmla="*/ 41284 h 6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4" h="681">
                  <a:moveTo>
                    <a:pt x="1199" y="115"/>
                  </a:moveTo>
                  <a:lnTo>
                    <a:pt x="1199" y="115"/>
                  </a:lnTo>
                  <a:cubicBezTo>
                    <a:pt x="1195" y="106"/>
                    <a:pt x="1189" y="98"/>
                    <a:pt x="1182" y="91"/>
                  </a:cubicBezTo>
                  <a:cubicBezTo>
                    <a:pt x="1174" y="82"/>
                    <a:pt x="1164" y="75"/>
                    <a:pt x="1153" y="69"/>
                  </a:cubicBezTo>
                  <a:cubicBezTo>
                    <a:pt x="1035" y="0"/>
                    <a:pt x="778" y="27"/>
                    <a:pt x="778" y="27"/>
                  </a:cubicBezTo>
                  <a:cubicBezTo>
                    <a:pt x="92" y="46"/>
                    <a:pt x="2" y="656"/>
                    <a:pt x="2" y="656"/>
                  </a:cubicBezTo>
                  <a:cubicBezTo>
                    <a:pt x="1" y="658"/>
                    <a:pt x="1" y="660"/>
                    <a:pt x="0" y="662"/>
                  </a:cubicBezTo>
                  <a:cubicBezTo>
                    <a:pt x="0" y="668"/>
                    <a:pt x="0" y="675"/>
                    <a:pt x="1" y="680"/>
                  </a:cubicBezTo>
                  <a:cubicBezTo>
                    <a:pt x="252" y="602"/>
                    <a:pt x="882" y="386"/>
                    <a:pt x="1203" y="124"/>
                  </a:cubicBezTo>
                  <a:cubicBezTo>
                    <a:pt x="1202" y="120"/>
                    <a:pt x="1200" y="117"/>
                    <a:pt x="1199" y="115"/>
                  </a:cubicBezTo>
                </a:path>
              </a:pathLst>
            </a:custGeom>
            <a:solidFill>
              <a:srgbClr val="FFFFFF">
                <a:alpha val="20000"/>
              </a:srgbClr>
            </a:solidFill>
            <a:ln>
              <a:noFill/>
            </a:ln>
            <a:effectLst/>
          </p:spPr>
          <p:txBody>
            <a:bodyPr wrap="none" anchor="ctr"/>
            <a:lstStyle/>
            <a:p>
              <a:endParaRPr lang="en-US" dirty="0">
                <a:latin typeface="DM Sans" pitchFamily="2" charset="77"/>
              </a:endParaRPr>
            </a:p>
          </p:txBody>
        </p:sp>
        <p:sp>
          <p:nvSpPr>
            <p:cNvPr id="54" name="Freeform 29">
              <a:extLst>
                <a:ext uri="{FF2B5EF4-FFF2-40B4-BE49-F238E27FC236}">
                  <a16:creationId xmlns:a16="http://schemas.microsoft.com/office/drawing/2014/main" id="{53B71F20-766C-8B4E-BAA6-1F6076255435}"/>
                </a:ext>
              </a:extLst>
            </p:cNvPr>
            <p:cNvSpPr>
              <a:spLocks noChangeArrowheads="1"/>
            </p:cNvSpPr>
            <p:nvPr/>
          </p:nvSpPr>
          <p:spPr bwMode="auto">
            <a:xfrm>
              <a:off x="6987016" y="7874219"/>
              <a:ext cx="247180" cy="340569"/>
            </a:xfrm>
            <a:custGeom>
              <a:avLst/>
              <a:gdLst>
                <a:gd name="T0" fmla="*/ 7539 w 199"/>
                <a:gd name="T1" fmla="*/ 15032 h 275"/>
                <a:gd name="T2" fmla="*/ 7539 w 199"/>
                <a:gd name="T3" fmla="*/ 15032 h 275"/>
                <a:gd name="T4" fmla="*/ 50975 w 199"/>
                <a:gd name="T5" fmla="*/ 86256 h 275"/>
                <a:gd name="T6" fmla="*/ 50975 w 199"/>
                <a:gd name="T7" fmla="*/ 86256 h 275"/>
                <a:gd name="T8" fmla="*/ 63539 w 199"/>
                <a:gd name="T9" fmla="*/ 89835 h 275"/>
                <a:gd name="T10" fmla="*/ 63539 w 199"/>
                <a:gd name="T11" fmla="*/ 89835 h 275"/>
                <a:gd name="T12" fmla="*/ 14000 w 199"/>
                <a:gd name="T13" fmla="*/ 3579 h 275"/>
                <a:gd name="T14" fmla="*/ 14000 w 199"/>
                <a:gd name="T15" fmla="*/ 3579 h 275"/>
                <a:gd name="T16" fmla="*/ 7539 w 199"/>
                <a:gd name="T17" fmla="*/ 15032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9" h="275">
                  <a:moveTo>
                    <a:pt x="21" y="42"/>
                  </a:moveTo>
                  <a:lnTo>
                    <a:pt x="21" y="42"/>
                  </a:lnTo>
                  <a:cubicBezTo>
                    <a:pt x="96" y="78"/>
                    <a:pt x="160" y="154"/>
                    <a:pt x="142" y="241"/>
                  </a:cubicBezTo>
                  <a:cubicBezTo>
                    <a:pt x="138" y="264"/>
                    <a:pt x="173" y="274"/>
                    <a:pt x="177" y="251"/>
                  </a:cubicBezTo>
                  <a:cubicBezTo>
                    <a:pt x="198" y="147"/>
                    <a:pt x="130" y="55"/>
                    <a:pt x="39" y="10"/>
                  </a:cubicBezTo>
                  <a:cubicBezTo>
                    <a:pt x="18" y="0"/>
                    <a:pt x="0" y="31"/>
                    <a:pt x="21" y="4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55" name="Freeform 30">
              <a:extLst>
                <a:ext uri="{FF2B5EF4-FFF2-40B4-BE49-F238E27FC236}">
                  <a16:creationId xmlns:a16="http://schemas.microsoft.com/office/drawing/2014/main" id="{E065B0A2-4C2C-F041-BB89-EB8220030E7C}"/>
                </a:ext>
              </a:extLst>
            </p:cNvPr>
            <p:cNvSpPr>
              <a:spLocks noChangeArrowheads="1"/>
            </p:cNvSpPr>
            <p:nvPr/>
          </p:nvSpPr>
          <p:spPr bwMode="auto">
            <a:xfrm>
              <a:off x="7124334" y="7775344"/>
              <a:ext cx="247184" cy="340569"/>
            </a:xfrm>
            <a:custGeom>
              <a:avLst/>
              <a:gdLst>
                <a:gd name="T0" fmla="*/ 7216 w 198"/>
                <a:gd name="T1" fmla="*/ 15032 h 275"/>
                <a:gd name="T2" fmla="*/ 7216 w 198"/>
                <a:gd name="T3" fmla="*/ 15032 h 275"/>
                <a:gd name="T4" fmla="*/ 51233 w 198"/>
                <a:gd name="T5" fmla="*/ 86614 h 275"/>
                <a:gd name="T6" fmla="*/ 51233 w 198"/>
                <a:gd name="T7" fmla="*/ 86614 h 275"/>
                <a:gd name="T8" fmla="*/ 63861 w 198"/>
                <a:gd name="T9" fmla="*/ 89835 h 275"/>
                <a:gd name="T10" fmla="*/ 63861 w 198"/>
                <a:gd name="T11" fmla="*/ 89835 h 275"/>
                <a:gd name="T12" fmla="*/ 14071 w 198"/>
                <a:gd name="T13" fmla="*/ 3579 h 275"/>
                <a:gd name="T14" fmla="*/ 14071 w 198"/>
                <a:gd name="T15" fmla="*/ 3579 h 275"/>
                <a:gd name="T16" fmla="*/ 7216 w 198"/>
                <a:gd name="T17" fmla="*/ 15032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275">
                  <a:moveTo>
                    <a:pt x="20" y="42"/>
                  </a:moveTo>
                  <a:lnTo>
                    <a:pt x="20" y="42"/>
                  </a:lnTo>
                  <a:cubicBezTo>
                    <a:pt x="95" y="79"/>
                    <a:pt x="159" y="154"/>
                    <a:pt x="142" y="242"/>
                  </a:cubicBezTo>
                  <a:cubicBezTo>
                    <a:pt x="137" y="264"/>
                    <a:pt x="172" y="274"/>
                    <a:pt x="177" y="251"/>
                  </a:cubicBezTo>
                  <a:cubicBezTo>
                    <a:pt x="197" y="148"/>
                    <a:pt x="129" y="56"/>
                    <a:pt x="39" y="10"/>
                  </a:cubicBezTo>
                  <a:cubicBezTo>
                    <a:pt x="18" y="0"/>
                    <a:pt x="0" y="31"/>
                    <a:pt x="20" y="42"/>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56" name="Freeform 31">
              <a:extLst>
                <a:ext uri="{FF2B5EF4-FFF2-40B4-BE49-F238E27FC236}">
                  <a16:creationId xmlns:a16="http://schemas.microsoft.com/office/drawing/2014/main" id="{12F45CDA-2031-CE4A-B1D3-BCF2EABECDE0}"/>
                </a:ext>
              </a:extLst>
            </p:cNvPr>
            <p:cNvSpPr>
              <a:spLocks noChangeArrowheads="1"/>
            </p:cNvSpPr>
            <p:nvPr/>
          </p:nvSpPr>
          <p:spPr bwMode="auto">
            <a:xfrm>
              <a:off x="7267150" y="7676470"/>
              <a:ext cx="247184" cy="340569"/>
            </a:xfrm>
            <a:custGeom>
              <a:avLst/>
              <a:gdLst>
                <a:gd name="T0" fmla="*/ 7180 w 199"/>
                <a:gd name="T1" fmla="*/ 14728 h 274"/>
                <a:gd name="T2" fmla="*/ 7180 w 199"/>
                <a:gd name="T3" fmla="*/ 14728 h 274"/>
                <a:gd name="T4" fmla="*/ 50976 w 199"/>
                <a:gd name="T5" fmla="*/ 86571 h 274"/>
                <a:gd name="T6" fmla="*/ 50976 w 199"/>
                <a:gd name="T7" fmla="*/ 86571 h 274"/>
                <a:gd name="T8" fmla="*/ 63540 w 199"/>
                <a:gd name="T9" fmla="*/ 90163 h 274"/>
                <a:gd name="T10" fmla="*/ 63540 w 199"/>
                <a:gd name="T11" fmla="*/ 90163 h 274"/>
                <a:gd name="T12" fmla="*/ 14000 w 199"/>
                <a:gd name="T13" fmla="*/ 3592 h 274"/>
                <a:gd name="T14" fmla="*/ 14000 w 199"/>
                <a:gd name="T15" fmla="*/ 3592 h 274"/>
                <a:gd name="T16" fmla="*/ 7180 w 199"/>
                <a:gd name="T17" fmla="*/ 14728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9" h="274">
                  <a:moveTo>
                    <a:pt x="20" y="41"/>
                  </a:moveTo>
                  <a:lnTo>
                    <a:pt x="20" y="41"/>
                  </a:lnTo>
                  <a:cubicBezTo>
                    <a:pt x="95" y="78"/>
                    <a:pt x="160" y="153"/>
                    <a:pt x="142" y="241"/>
                  </a:cubicBezTo>
                  <a:cubicBezTo>
                    <a:pt x="138" y="264"/>
                    <a:pt x="173" y="273"/>
                    <a:pt x="177" y="251"/>
                  </a:cubicBezTo>
                  <a:cubicBezTo>
                    <a:pt x="198" y="146"/>
                    <a:pt x="129" y="55"/>
                    <a:pt x="39" y="10"/>
                  </a:cubicBezTo>
                  <a:cubicBezTo>
                    <a:pt x="18" y="0"/>
                    <a:pt x="0" y="31"/>
                    <a:pt x="20" y="41"/>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57" name="Freeform 32">
              <a:extLst>
                <a:ext uri="{FF2B5EF4-FFF2-40B4-BE49-F238E27FC236}">
                  <a16:creationId xmlns:a16="http://schemas.microsoft.com/office/drawing/2014/main" id="{9FC1724A-6A83-254A-96BC-68E954B2BC2B}"/>
                </a:ext>
              </a:extLst>
            </p:cNvPr>
            <p:cNvSpPr>
              <a:spLocks noChangeArrowheads="1"/>
            </p:cNvSpPr>
            <p:nvPr/>
          </p:nvSpPr>
          <p:spPr bwMode="auto">
            <a:xfrm>
              <a:off x="4262519" y="5325446"/>
              <a:ext cx="4734911" cy="510852"/>
            </a:xfrm>
            <a:custGeom>
              <a:avLst/>
              <a:gdLst>
                <a:gd name="T0" fmla="*/ 19071 w 3803"/>
                <a:gd name="T1" fmla="*/ 82619 h 411"/>
                <a:gd name="T2" fmla="*/ 220574 w 3803"/>
                <a:gd name="T3" fmla="*/ 82619 h 411"/>
                <a:gd name="T4" fmla="*/ 220574 w 3803"/>
                <a:gd name="T5" fmla="*/ 82619 h 411"/>
                <a:gd name="T6" fmla="*/ 239285 w 3803"/>
                <a:gd name="T7" fmla="*/ 101658 h 411"/>
                <a:gd name="T8" fmla="*/ 239285 w 3803"/>
                <a:gd name="T9" fmla="*/ 147278 h 411"/>
                <a:gd name="T10" fmla="*/ 252239 w 3803"/>
                <a:gd name="T11" fmla="*/ 147278 h 411"/>
                <a:gd name="T12" fmla="*/ 252239 w 3803"/>
                <a:gd name="T13" fmla="*/ 101658 h 411"/>
                <a:gd name="T14" fmla="*/ 252239 w 3803"/>
                <a:gd name="T15" fmla="*/ 101658 h 411"/>
                <a:gd name="T16" fmla="*/ 271310 w 3803"/>
                <a:gd name="T17" fmla="*/ 82619 h 411"/>
                <a:gd name="T18" fmla="*/ 472814 w 3803"/>
                <a:gd name="T19" fmla="*/ 82619 h 411"/>
                <a:gd name="T20" fmla="*/ 472814 w 3803"/>
                <a:gd name="T21" fmla="*/ 82619 h 411"/>
                <a:gd name="T22" fmla="*/ 491525 w 3803"/>
                <a:gd name="T23" fmla="*/ 101658 h 411"/>
                <a:gd name="T24" fmla="*/ 491525 w 3803"/>
                <a:gd name="T25" fmla="*/ 147278 h 411"/>
                <a:gd name="T26" fmla="*/ 504479 w 3803"/>
                <a:gd name="T27" fmla="*/ 147278 h 411"/>
                <a:gd name="T28" fmla="*/ 504479 w 3803"/>
                <a:gd name="T29" fmla="*/ 101658 h 411"/>
                <a:gd name="T30" fmla="*/ 504479 w 3803"/>
                <a:gd name="T31" fmla="*/ 101658 h 411"/>
                <a:gd name="T32" fmla="*/ 523549 w 3803"/>
                <a:gd name="T33" fmla="*/ 82619 h 411"/>
                <a:gd name="T34" fmla="*/ 724693 w 3803"/>
                <a:gd name="T35" fmla="*/ 82619 h 411"/>
                <a:gd name="T36" fmla="*/ 724693 w 3803"/>
                <a:gd name="T37" fmla="*/ 82619 h 411"/>
                <a:gd name="T38" fmla="*/ 743764 w 3803"/>
                <a:gd name="T39" fmla="*/ 101658 h 411"/>
                <a:gd name="T40" fmla="*/ 743764 w 3803"/>
                <a:gd name="T41" fmla="*/ 147278 h 411"/>
                <a:gd name="T42" fmla="*/ 756358 w 3803"/>
                <a:gd name="T43" fmla="*/ 147278 h 411"/>
                <a:gd name="T44" fmla="*/ 756358 w 3803"/>
                <a:gd name="T45" fmla="*/ 101658 h 411"/>
                <a:gd name="T46" fmla="*/ 756358 w 3803"/>
                <a:gd name="T47" fmla="*/ 101658 h 411"/>
                <a:gd name="T48" fmla="*/ 775789 w 3803"/>
                <a:gd name="T49" fmla="*/ 82619 h 411"/>
                <a:gd name="T50" fmla="*/ 976932 w 3803"/>
                <a:gd name="T51" fmla="*/ 82619 h 411"/>
                <a:gd name="T52" fmla="*/ 976932 w 3803"/>
                <a:gd name="T53" fmla="*/ 82619 h 411"/>
                <a:gd name="T54" fmla="*/ 996003 w 3803"/>
                <a:gd name="T55" fmla="*/ 101658 h 411"/>
                <a:gd name="T56" fmla="*/ 996003 w 3803"/>
                <a:gd name="T57" fmla="*/ 147278 h 411"/>
                <a:gd name="T58" fmla="*/ 1008597 w 3803"/>
                <a:gd name="T59" fmla="*/ 147278 h 411"/>
                <a:gd name="T60" fmla="*/ 1008597 w 3803"/>
                <a:gd name="T61" fmla="*/ 101658 h 411"/>
                <a:gd name="T62" fmla="*/ 1008597 w 3803"/>
                <a:gd name="T63" fmla="*/ 101658 h 411"/>
                <a:gd name="T64" fmla="*/ 1028028 w 3803"/>
                <a:gd name="T65" fmla="*/ 82619 h 411"/>
                <a:gd name="T66" fmla="*/ 1229172 w 3803"/>
                <a:gd name="T67" fmla="*/ 82619 h 411"/>
                <a:gd name="T68" fmla="*/ 1229172 w 3803"/>
                <a:gd name="T69" fmla="*/ 82619 h 411"/>
                <a:gd name="T70" fmla="*/ 1248243 w 3803"/>
                <a:gd name="T71" fmla="*/ 101658 h 411"/>
                <a:gd name="T72" fmla="*/ 1248243 w 3803"/>
                <a:gd name="T73" fmla="*/ 147278 h 411"/>
                <a:gd name="T74" fmla="*/ 1368065 w 3803"/>
                <a:gd name="T75" fmla="*/ 147278 h 411"/>
                <a:gd name="T76" fmla="*/ 1368065 w 3803"/>
                <a:gd name="T77" fmla="*/ 0 h 411"/>
                <a:gd name="T78" fmla="*/ 0 w 3803"/>
                <a:gd name="T79" fmla="*/ 0 h 411"/>
                <a:gd name="T80" fmla="*/ 0 w 3803"/>
                <a:gd name="T81" fmla="*/ 101658 h 411"/>
                <a:gd name="T82" fmla="*/ 0 w 3803"/>
                <a:gd name="T83" fmla="*/ 101658 h 411"/>
                <a:gd name="T84" fmla="*/ 19071 w 3803"/>
                <a:gd name="T85" fmla="*/ 82619 h 4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803" h="411">
                  <a:moveTo>
                    <a:pt x="53" y="230"/>
                  </a:moveTo>
                  <a:lnTo>
                    <a:pt x="613" y="230"/>
                  </a:lnTo>
                  <a:cubicBezTo>
                    <a:pt x="641" y="230"/>
                    <a:pt x="665" y="253"/>
                    <a:pt x="665" y="283"/>
                  </a:cubicBezTo>
                  <a:lnTo>
                    <a:pt x="665" y="410"/>
                  </a:lnTo>
                  <a:lnTo>
                    <a:pt x="701" y="410"/>
                  </a:lnTo>
                  <a:lnTo>
                    <a:pt x="701" y="283"/>
                  </a:lnTo>
                  <a:cubicBezTo>
                    <a:pt x="701" y="253"/>
                    <a:pt x="725" y="230"/>
                    <a:pt x="754" y="230"/>
                  </a:cubicBezTo>
                  <a:lnTo>
                    <a:pt x="1314" y="230"/>
                  </a:lnTo>
                  <a:cubicBezTo>
                    <a:pt x="1342" y="230"/>
                    <a:pt x="1366" y="253"/>
                    <a:pt x="1366" y="283"/>
                  </a:cubicBezTo>
                  <a:lnTo>
                    <a:pt x="1366" y="410"/>
                  </a:lnTo>
                  <a:lnTo>
                    <a:pt x="1402" y="410"/>
                  </a:lnTo>
                  <a:lnTo>
                    <a:pt x="1402" y="283"/>
                  </a:lnTo>
                  <a:cubicBezTo>
                    <a:pt x="1402" y="253"/>
                    <a:pt x="1425" y="230"/>
                    <a:pt x="1455" y="230"/>
                  </a:cubicBezTo>
                  <a:lnTo>
                    <a:pt x="2014" y="230"/>
                  </a:lnTo>
                  <a:cubicBezTo>
                    <a:pt x="2044" y="230"/>
                    <a:pt x="2067" y="253"/>
                    <a:pt x="2067" y="283"/>
                  </a:cubicBezTo>
                  <a:lnTo>
                    <a:pt x="2067" y="410"/>
                  </a:lnTo>
                  <a:lnTo>
                    <a:pt x="2102" y="410"/>
                  </a:lnTo>
                  <a:lnTo>
                    <a:pt x="2102" y="283"/>
                  </a:lnTo>
                  <a:cubicBezTo>
                    <a:pt x="2102" y="253"/>
                    <a:pt x="2126" y="230"/>
                    <a:pt x="2156" y="230"/>
                  </a:cubicBezTo>
                  <a:lnTo>
                    <a:pt x="2715" y="230"/>
                  </a:lnTo>
                  <a:cubicBezTo>
                    <a:pt x="2744" y="230"/>
                    <a:pt x="2768" y="253"/>
                    <a:pt x="2768" y="283"/>
                  </a:cubicBezTo>
                  <a:lnTo>
                    <a:pt x="2768" y="410"/>
                  </a:lnTo>
                  <a:lnTo>
                    <a:pt x="2803" y="410"/>
                  </a:lnTo>
                  <a:lnTo>
                    <a:pt x="2803" y="283"/>
                  </a:lnTo>
                  <a:cubicBezTo>
                    <a:pt x="2803" y="253"/>
                    <a:pt x="2827" y="230"/>
                    <a:pt x="2857" y="230"/>
                  </a:cubicBezTo>
                  <a:lnTo>
                    <a:pt x="3416" y="230"/>
                  </a:lnTo>
                  <a:cubicBezTo>
                    <a:pt x="3445" y="230"/>
                    <a:pt x="3469" y="253"/>
                    <a:pt x="3469" y="283"/>
                  </a:cubicBezTo>
                  <a:lnTo>
                    <a:pt x="3469" y="410"/>
                  </a:lnTo>
                  <a:lnTo>
                    <a:pt x="3802" y="410"/>
                  </a:lnTo>
                  <a:lnTo>
                    <a:pt x="3802" y="0"/>
                  </a:lnTo>
                  <a:lnTo>
                    <a:pt x="0" y="0"/>
                  </a:lnTo>
                  <a:lnTo>
                    <a:pt x="0" y="283"/>
                  </a:lnTo>
                  <a:cubicBezTo>
                    <a:pt x="0" y="253"/>
                    <a:pt x="24" y="230"/>
                    <a:pt x="53" y="230"/>
                  </a:cubicBezTo>
                </a:path>
              </a:pathLst>
            </a:custGeom>
            <a:solidFill>
              <a:srgbClr val="FFFFFF">
                <a:alpha val="60000"/>
              </a:srgbClr>
            </a:solidFill>
            <a:ln>
              <a:noFill/>
            </a:ln>
            <a:effectLst/>
          </p:spPr>
          <p:txBody>
            <a:bodyPr wrap="none" anchor="ctr"/>
            <a:lstStyle/>
            <a:p>
              <a:endParaRPr lang="en-US" dirty="0">
                <a:latin typeface="DM Sans" pitchFamily="2" charset="77"/>
              </a:endParaRPr>
            </a:p>
          </p:txBody>
        </p:sp>
        <p:sp>
          <p:nvSpPr>
            <p:cNvPr id="58" name="Freeform 35">
              <a:extLst>
                <a:ext uri="{FF2B5EF4-FFF2-40B4-BE49-F238E27FC236}">
                  <a16:creationId xmlns:a16="http://schemas.microsoft.com/office/drawing/2014/main" id="{4F242851-32E1-6D4E-8960-1C0C24D10622}"/>
                </a:ext>
              </a:extLst>
            </p:cNvPr>
            <p:cNvSpPr>
              <a:spLocks noChangeArrowheads="1"/>
            </p:cNvSpPr>
            <p:nvPr/>
          </p:nvSpPr>
          <p:spPr bwMode="auto">
            <a:xfrm>
              <a:off x="8167992" y="4896985"/>
              <a:ext cx="1867598" cy="1406220"/>
            </a:xfrm>
            <a:custGeom>
              <a:avLst/>
              <a:gdLst>
                <a:gd name="T0" fmla="*/ 0 w 1499"/>
                <a:gd name="T1" fmla="*/ 386927 h 1127"/>
                <a:gd name="T2" fmla="*/ 0 w 1499"/>
                <a:gd name="T3" fmla="*/ 386927 h 1127"/>
                <a:gd name="T4" fmla="*/ 19084 w 1499"/>
                <a:gd name="T5" fmla="*/ 406039 h 1127"/>
                <a:gd name="T6" fmla="*/ 519946 w 1499"/>
                <a:gd name="T7" fmla="*/ 406039 h 1127"/>
                <a:gd name="T8" fmla="*/ 519946 w 1499"/>
                <a:gd name="T9" fmla="*/ 406039 h 1127"/>
                <a:gd name="T10" fmla="*/ 539390 w 1499"/>
                <a:gd name="T11" fmla="*/ 386927 h 1127"/>
                <a:gd name="T12" fmla="*/ 539390 w 1499"/>
                <a:gd name="T13" fmla="*/ 0 h 1127"/>
                <a:gd name="T14" fmla="*/ 0 w 1499"/>
                <a:gd name="T15" fmla="*/ 0 h 1127"/>
                <a:gd name="T16" fmla="*/ 0 w 1499"/>
                <a:gd name="T17" fmla="*/ 386927 h 1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 h="1127">
                  <a:moveTo>
                    <a:pt x="0" y="1073"/>
                  </a:moveTo>
                  <a:lnTo>
                    <a:pt x="0" y="1073"/>
                  </a:lnTo>
                  <a:cubicBezTo>
                    <a:pt x="0" y="1103"/>
                    <a:pt x="24" y="1126"/>
                    <a:pt x="53" y="1126"/>
                  </a:cubicBezTo>
                  <a:lnTo>
                    <a:pt x="1444" y="1126"/>
                  </a:lnTo>
                  <a:cubicBezTo>
                    <a:pt x="1474" y="1126"/>
                    <a:pt x="1498" y="1103"/>
                    <a:pt x="1498" y="1073"/>
                  </a:cubicBezTo>
                  <a:lnTo>
                    <a:pt x="1498" y="0"/>
                  </a:lnTo>
                  <a:lnTo>
                    <a:pt x="0" y="0"/>
                  </a:lnTo>
                  <a:lnTo>
                    <a:pt x="0" y="1073"/>
                  </a:lnTo>
                </a:path>
              </a:pathLst>
            </a:custGeom>
            <a:solidFill>
              <a:srgbClr val="FFFFFF"/>
            </a:solidFill>
            <a:ln>
              <a:noFill/>
            </a:ln>
            <a:effectLst/>
          </p:spPr>
          <p:txBody>
            <a:bodyPr wrap="none" anchor="ctr"/>
            <a:lstStyle/>
            <a:p>
              <a:endParaRPr lang="en-US" dirty="0">
                <a:latin typeface="DM Sans" pitchFamily="2" charset="77"/>
              </a:endParaRPr>
            </a:p>
          </p:txBody>
        </p:sp>
        <p:sp>
          <p:nvSpPr>
            <p:cNvPr id="59" name="Freeform 34">
              <a:extLst>
                <a:ext uri="{FF2B5EF4-FFF2-40B4-BE49-F238E27FC236}">
                  <a16:creationId xmlns:a16="http://schemas.microsoft.com/office/drawing/2014/main" id="{BA5BBC57-5501-7D44-9A90-C03392EB3F15}"/>
                </a:ext>
              </a:extLst>
            </p:cNvPr>
            <p:cNvSpPr>
              <a:spLocks noChangeArrowheads="1"/>
            </p:cNvSpPr>
            <p:nvPr/>
          </p:nvSpPr>
          <p:spPr bwMode="auto">
            <a:xfrm>
              <a:off x="8167992" y="4896985"/>
              <a:ext cx="1867598" cy="1406220"/>
            </a:xfrm>
            <a:custGeom>
              <a:avLst/>
              <a:gdLst>
                <a:gd name="T0" fmla="*/ 0 w 1499"/>
                <a:gd name="T1" fmla="*/ 386927 h 1127"/>
                <a:gd name="T2" fmla="*/ 0 w 1499"/>
                <a:gd name="T3" fmla="*/ 386927 h 1127"/>
                <a:gd name="T4" fmla="*/ 19084 w 1499"/>
                <a:gd name="T5" fmla="*/ 406039 h 1127"/>
                <a:gd name="T6" fmla="*/ 519946 w 1499"/>
                <a:gd name="T7" fmla="*/ 406039 h 1127"/>
                <a:gd name="T8" fmla="*/ 519946 w 1499"/>
                <a:gd name="T9" fmla="*/ 406039 h 1127"/>
                <a:gd name="T10" fmla="*/ 539390 w 1499"/>
                <a:gd name="T11" fmla="*/ 386927 h 1127"/>
                <a:gd name="T12" fmla="*/ 539390 w 1499"/>
                <a:gd name="T13" fmla="*/ 0 h 1127"/>
                <a:gd name="T14" fmla="*/ 0 w 1499"/>
                <a:gd name="T15" fmla="*/ 0 h 1127"/>
                <a:gd name="T16" fmla="*/ 0 w 1499"/>
                <a:gd name="T17" fmla="*/ 386927 h 1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9" h="1127">
                  <a:moveTo>
                    <a:pt x="0" y="1073"/>
                  </a:moveTo>
                  <a:lnTo>
                    <a:pt x="0" y="1073"/>
                  </a:lnTo>
                  <a:cubicBezTo>
                    <a:pt x="0" y="1103"/>
                    <a:pt x="24" y="1126"/>
                    <a:pt x="53" y="1126"/>
                  </a:cubicBezTo>
                  <a:lnTo>
                    <a:pt x="1444" y="1126"/>
                  </a:lnTo>
                  <a:cubicBezTo>
                    <a:pt x="1474" y="1126"/>
                    <a:pt x="1498" y="1103"/>
                    <a:pt x="1498" y="1073"/>
                  </a:cubicBezTo>
                  <a:lnTo>
                    <a:pt x="1498" y="0"/>
                  </a:lnTo>
                  <a:lnTo>
                    <a:pt x="0" y="0"/>
                  </a:lnTo>
                  <a:lnTo>
                    <a:pt x="0" y="1073"/>
                  </a:lnTo>
                </a:path>
              </a:pathLst>
            </a:custGeom>
            <a:solidFill>
              <a:schemeClr val="accent6">
                <a:alpha val="20000"/>
              </a:schemeClr>
            </a:solidFill>
            <a:ln w="12700" cap="flat">
              <a:solidFill>
                <a:schemeClr val="accent6"/>
              </a:solidFill>
              <a:round/>
              <a:headEnd/>
              <a:tailEnd/>
            </a:ln>
            <a:effectLst/>
          </p:spPr>
          <p:txBody>
            <a:bodyPr wrap="none" anchor="ctr"/>
            <a:lstStyle/>
            <a:p>
              <a:endParaRPr lang="en-US" dirty="0">
                <a:latin typeface="DM Sans" pitchFamily="2" charset="77"/>
              </a:endParaRPr>
            </a:p>
          </p:txBody>
        </p:sp>
        <p:sp>
          <p:nvSpPr>
            <p:cNvPr id="61" name="Freeform 60">
              <a:extLst>
                <a:ext uri="{FF2B5EF4-FFF2-40B4-BE49-F238E27FC236}">
                  <a16:creationId xmlns:a16="http://schemas.microsoft.com/office/drawing/2014/main" id="{ADA3FA65-4F95-1641-9783-45E2480CACFA}"/>
                </a:ext>
              </a:extLst>
            </p:cNvPr>
            <p:cNvSpPr>
              <a:spLocks noChangeArrowheads="1"/>
            </p:cNvSpPr>
            <p:nvPr/>
          </p:nvSpPr>
          <p:spPr bwMode="auto">
            <a:xfrm>
              <a:off x="8239405" y="4452046"/>
              <a:ext cx="624945" cy="619475"/>
            </a:xfrm>
            <a:custGeom>
              <a:avLst/>
              <a:gdLst>
                <a:gd name="connsiteX0" fmla="*/ 315210 w 624945"/>
                <a:gd name="connsiteY0" fmla="*/ 104370 h 619475"/>
                <a:gd name="connsiteX1" fmla="*/ 427187 w 624945"/>
                <a:gd name="connsiteY1" fmla="*/ 213611 h 619475"/>
                <a:gd name="connsiteX2" fmla="*/ 315210 w 624945"/>
                <a:gd name="connsiteY2" fmla="*/ 322851 h 619475"/>
                <a:gd name="connsiteX3" fmla="*/ 203233 w 624945"/>
                <a:gd name="connsiteY3" fmla="*/ 213611 h 619475"/>
                <a:gd name="connsiteX4" fmla="*/ 315210 w 624945"/>
                <a:gd name="connsiteY4" fmla="*/ 104370 h 619475"/>
                <a:gd name="connsiteX5" fmla="*/ 312473 w 624945"/>
                <a:gd name="connsiteY5" fmla="*/ 26070 h 619475"/>
                <a:gd name="connsiteX6" fmla="*/ 26247 w 624945"/>
                <a:gd name="connsiteY6" fmla="*/ 309117 h 619475"/>
                <a:gd name="connsiteX7" fmla="*/ 51245 w 624945"/>
                <a:gd name="connsiteY7" fmla="*/ 425811 h 619475"/>
                <a:gd name="connsiteX8" fmla="*/ 573700 w 624945"/>
                <a:gd name="connsiteY8" fmla="*/ 424570 h 619475"/>
                <a:gd name="connsiteX9" fmla="*/ 598697 w 624945"/>
                <a:gd name="connsiteY9" fmla="*/ 309117 h 619475"/>
                <a:gd name="connsiteX10" fmla="*/ 312473 w 624945"/>
                <a:gd name="connsiteY10" fmla="*/ 26070 h 619475"/>
                <a:gd name="connsiteX11" fmla="*/ 312473 w 624945"/>
                <a:gd name="connsiteY11" fmla="*/ 0 h 619475"/>
                <a:gd name="connsiteX12" fmla="*/ 624945 w 624945"/>
                <a:gd name="connsiteY12" fmla="*/ 309117 h 619475"/>
                <a:gd name="connsiteX13" fmla="*/ 312473 w 624945"/>
                <a:gd name="connsiteY13" fmla="*/ 619475 h 619475"/>
                <a:gd name="connsiteX14" fmla="*/ 0 w 624945"/>
                <a:gd name="connsiteY14" fmla="*/ 309117 h 619475"/>
                <a:gd name="connsiteX15" fmla="*/ 312473 w 624945"/>
                <a:gd name="connsiteY15" fmla="*/ 0 h 6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4945" h="619475">
                  <a:moveTo>
                    <a:pt x="315210" y="104370"/>
                  </a:moveTo>
                  <a:cubicBezTo>
                    <a:pt x="376860" y="104370"/>
                    <a:pt x="427187" y="154025"/>
                    <a:pt x="427187" y="213611"/>
                  </a:cubicBezTo>
                  <a:cubicBezTo>
                    <a:pt x="427187" y="274438"/>
                    <a:pt x="376860" y="322851"/>
                    <a:pt x="315210" y="322851"/>
                  </a:cubicBezTo>
                  <a:cubicBezTo>
                    <a:pt x="252302" y="322851"/>
                    <a:pt x="203233" y="274438"/>
                    <a:pt x="203233" y="213611"/>
                  </a:cubicBezTo>
                  <a:cubicBezTo>
                    <a:pt x="203233" y="154025"/>
                    <a:pt x="252302" y="104370"/>
                    <a:pt x="315210" y="104370"/>
                  </a:cubicBezTo>
                  <a:close/>
                  <a:moveTo>
                    <a:pt x="312473" y="26070"/>
                  </a:moveTo>
                  <a:cubicBezTo>
                    <a:pt x="153737" y="26070"/>
                    <a:pt x="26247" y="152696"/>
                    <a:pt x="26247" y="309117"/>
                  </a:cubicBezTo>
                  <a:cubicBezTo>
                    <a:pt x="26247" y="350084"/>
                    <a:pt x="34997" y="389810"/>
                    <a:pt x="51245" y="425811"/>
                  </a:cubicBezTo>
                  <a:cubicBezTo>
                    <a:pt x="107490" y="396017"/>
                    <a:pt x="359968" y="276840"/>
                    <a:pt x="573700" y="424570"/>
                  </a:cubicBezTo>
                  <a:cubicBezTo>
                    <a:pt x="588698" y="389810"/>
                    <a:pt x="598697" y="350084"/>
                    <a:pt x="598697" y="309117"/>
                  </a:cubicBezTo>
                  <a:cubicBezTo>
                    <a:pt x="598697" y="152696"/>
                    <a:pt x="469959" y="26070"/>
                    <a:pt x="312473" y="26070"/>
                  </a:cubicBezTo>
                  <a:close/>
                  <a:moveTo>
                    <a:pt x="312473" y="0"/>
                  </a:moveTo>
                  <a:cubicBezTo>
                    <a:pt x="483707" y="0"/>
                    <a:pt x="624945" y="139041"/>
                    <a:pt x="624945" y="309117"/>
                  </a:cubicBezTo>
                  <a:cubicBezTo>
                    <a:pt x="624945" y="480434"/>
                    <a:pt x="483707" y="619475"/>
                    <a:pt x="312473" y="619475"/>
                  </a:cubicBezTo>
                  <a:cubicBezTo>
                    <a:pt x="139987" y="619475"/>
                    <a:pt x="0" y="480434"/>
                    <a:pt x="0" y="309117"/>
                  </a:cubicBezTo>
                  <a:cubicBezTo>
                    <a:pt x="0" y="139041"/>
                    <a:pt x="139987" y="0"/>
                    <a:pt x="312473" y="0"/>
                  </a:cubicBez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62" name="Freeform 39">
              <a:extLst>
                <a:ext uri="{FF2B5EF4-FFF2-40B4-BE49-F238E27FC236}">
                  <a16:creationId xmlns:a16="http://schemas.microsoft.com/office/drawing/2014/main" id="{74FA8701-60AB-2644-822B-EDAE25DFF55D}"/>
                </a:ext>
              </a:extLst>
            </p:cNvPr>
            <p:cNvSpPr>
              <a:spLocks noChangeArrowheads="1"/>
            </p:cNvSpPr>
            <p:nvPr/>
          </p:nvSpPr>
          <p:spPr bwMode="auto">
            <a:xfrm>
              <a:off x="8942501" y="4550921"/>
              <a:ext cx="928304" cy="159300"/>
            </a:xfrm>
            <a:custGeom>
              <a:avLst/>
              <a:gdLst>
                <a:gd name="T0" fmla="*/ 267928 w 747"/>
                <a:gd name="T1" fmla="*/ 38543 h 129"/>
                <a:gd name="T2" fmla="*/ 267928 w 747"/>
                <a:gd name="T3" fmla="*/ 38543 h 129"/>
                <a:gd name="T4" fmla="*/ 260386 w 747"/>
                <a:gd name="T5" fmla="*/ 45681 h 129"/>
                <a:gd name="T6" fmla="*/ 7183 w 747"/>
                <a:gd name="T7" fmla="*/ 45681 h 129"/>
                <a:gd name="T8" fmla="*/ 7183 w 747"/>
                <a:gd name="T9" fmla="*/ 45681 h 129"/>
                <a:gd name="T10" fmla="*/ 0 w 747"/>
                <a:gd name="T11" fmla="*/ 38543 h 129"/>
                <a:gd name="T12" fmla="*/ 0 w 747"/>
                <a:gd name="T13" fmla="*/ 7495 h 129"/>
                <a:gd name="T14" fmla="*/ 0 w 747"/>
                <a:gd name="T15" fmla="*/ 7495 h 129"/>
                <a:gd name="T16" fmla="*/ 7183 w 747"/>
                <a:gd name="T17" fmla="*/ 0 h 129"/>
                <a:gd name="T18" fmla="*/ 260386 w 747"/>
                <a:gd name="T19" fmla="*/ 0 h 129"/>
                <a:gd name="T20" fmla="*/ 260386 w 747"/>
                <a:gd name="T21" fmla="*/ 0 h 129"/>
                <a:gd name="T22" fmla="*/ 267928 w 747"/>
                <a:gd name="T23" fmla="*/ 7495 h 129"/>
                <a:gd name="T24" fmla="*/ 267928 w 747"/>
                <a:gd name="T25" fmla="*/ 3854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7" h="129">
                  <a:moveTo>
                    <a:pt x="746" y="108"/>
                  </a:moveTo>
                  <a:lnTo>
                    <a:pt x="746" y="108"/>
                  </a:lnTo>
                  <a:cubicBezTo>
                    <a:pt x="746" y="119"/>
                    <a:pt x="736" y="128"/>
                    <a:pt x="725" y="128"/>
                  </a:cubicBezTo>
                  <a:lnTo>
                    <a:pt x="20" y="128"/>
                  </a:lnTo>
                  <a:cubicBezTo>
                    <a:pt x="9" y="128"/>
                    <a:pt x="0" y="119"/>
                    <a:pt x="0" y="108"/>
                  </a:cubicBezTo>
                  <a:lnTo>
                    <a:pt x="0" y="21"/>
                  </a:lnTo>
                  <a:cubicBezTo>
                    <a:pt x="0" y="10"/>
                    <a:pt x="9" y="0"/>
                    <a:pt x="20" y="0"/>
                  </a:cubicBezTo>
                  <a:lnTo>
                    <a:pt x="725" y="0"/>
                  </a:lnTo>
                  <a:cubicBezTo>
                    <a:pt x="736" y="0"/>
                    <a:pt x="746" y="10"/>
                    <a:pt x="746" y="21"/>
                  </a:cubicBezTo>
                  <a:lnTo>
                    <a:pt x="746" y="108"/>
                  </a:lnTo>
                </a:path>
              </a:pathLst>
            </a:custGeom>
            <a:solidFill>
              <a:schemeClr val="bg1"/>
            </a:solidFill>
            <a:ln>
              <a:noFill/>
            </a:ln>
            <a:effectLst/>
          </p:spPr>
          <p:txBody>
            <a:bodyPr wrap="none" anchor="ctr"/>
            <a:lstStyle/>
            <a:p>
              <a:endParaRPr lang="en-US" dirty="0">
                <a:latin typeface="DM Sans" pitchFamily="2" charset="77"/>
              </a:endParaRPr>
            </a:p>
          </p:txBody>
        </p:sp>
        <p:sp>
          <p:nvSpPr>
            <p:cNvPr id="63" name="Freeform 40">
              <a:extLst>
                <a:ext uri="{FF2B5EF4-FFF2-40B4-BE49-F238E27FC236}">
                  <a16:creationId xmlns:a16="http://schemas.microsoft.com/office/drawing/2014/main" id="{9A3E7A50-326C-A943-86C0-7BC0EC4A6BF2}"/>
                </a:ext>
              </a:extLst>
            </p:cNvPr>
            <p:cNvSpPr>
              <a:spLocks noChangeArrowheads="1"/>
            </p:cNvSpPr>
            <p:nvPr/>
          </p:nvSpPr>
          <p:spPr bwMode="auto">
            <a:xfrm>
              <a:off x="8799681" y="5210090"/>
              <a:ext cx="302110" cy="192258"/>
            </a:xfrm>
            <a:custGeom>
              <a:avLst/>
              <a:gdLst>
                <a:gd name="T0" fmla="*/ 86954 w 244"/>
                <a:gd name="T1" fmla="*/ 48752 h 155"/>
                <a:gd name="T2" fmla="*/ 86954 w 244"/>
                <a:gd name="T3" fmla="*/ 48752 h 155"/>
                <a:gd name="T4" fmla="*/ 80155 w 244"/>
                <a:gd name="T5" fmla="*/ 55205 h 155"/>
                <a:gd name="T6" fmla="*/ 6441 w 244"/>
                <a:gd name="T7" fmla="*/ 55205 h 155"/>
                <a:gd name="T8" fmla="*/ 6441 w 244"/>
                <a:gd name="T9" fmla="*/ 55205 h 155"/>
                <a:gd name="T10" fmla="*/ 0 w 244"/>
                <a:gd name="T11" fmla="*/ 48752 h 155"/>
                <a:gd name="T12" fmla="*/ 0 w 244"/>
                <a:gd name="T13" fmla="*/ 6811 h 155"/>
                <a:gd name="T14" fmla="*/ 0 w 244"/>
                <a:gd name="T15" fmla="*/ 6811 h 155"/>
                <a:gd name="T16" fmla="*/ 6441 w 244"/>
                <a:gd name="T17" fmla="*/ 0 h 155"/>
                <a:gd name="T18" fmla="*/ 80155 w 244"/>
                <a:gd name="T19" fmla="*/ 0 h 155"/>
                <a:gd name="T20" fmla="*/ 80155 w 244"/>
                <a:gd name="T21" fmla="*/ 0 h 155"/>
                <a:gd name="T22" fmla="*/ 86954 w 244"/>
                <a:gd name="T23" fmla="*/ 6811 h 155"/>
                <a:gd name="T24" fmla="*/ 86954 w 244"/>
                <a:gd name="T25" fmla="*/ 48752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4" h="155">
                  <a:moveTo>
                    <a:pt x="243" y="136"/>
                  </a:moveTo>
                  <a:lnTo>
                    <a:pt x="243" y="136"/>
                  </a:lnTo>
                  <a:cubicBezTo>
                    <a:pt x="243" y="146"/>
                    <a:pt x="235" y="154"/>
                    <a:pt x="224" y="154"/>
                  </a:cubicBezTo>
                  <a:lnTo>
                    <a:pt x="18" y="154"/>
                  </a:lnTo>
                  <a:cubicBezTo>
                    <a:pt x="8" y="154"/>
                    <a:pt x="0" y="146"/>
                    <a:pt x="0" y="136"/>
                  </a:cubicBezTo>
                  <a:lnTo>
                    <a:pt x="0" y="19"/>
                  </a:lnTo>
                  <a:cubicBezTo>
                    <a:pt x="0" y="9"/>
                    <a:pt x="8" y="0"/>
                    <a:pt x="18" y="0"/>
                  </a:cubicBezTo>
                  <a:lnTo>
                    <a:pt x="224" y="0"/>
                  </a:lnTo>
                  <a:cubicBezTo>
                    <a:pt x="235" y="0"/>
                    <a:pt x="243" y="9"/>
                    <a:pt x="243" y="19"/>
                  </a:cubicBezTo>
                  <a:lnTo>
                    <a:pt x="243" y="136"/>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4" name="Freeform 41">
              <a:extLst>
                <a:ext uri="{FF2B5EF4-FFF2-40B4-BE49-F238E27FC236}">
                  <a16:creationId xmlns:a16="http://schemas.microsoft.com/office/drawing/2014/main" id="{987331E5-E4A4-924A-9FC3-4E290E9D1753}"/>
                </a:ext>
              </a:extLst>
            </p:cNvPr>
            <p:cNvSpPr>
              <a:spLocks noChangeArrowheads="1"/>
            </p:cNvSpPr>
            <p:nvPr/>
          </p:nvSpPr>
          <p:spPr bwMode="auto">
            <a:xfrm>
              <a:off x="8799681" y="5539673"/>
              <a:ext cx="302110" cy="192258"/>
            </a:xfrm>
            <a:custGeom>
              <a:avLst/>
              <a:gdLst>
                <a:gd name="T0" fmla="*/ 86954 w 244"/>
                <a:gd name="T1" fmla="*/ 48752 h 155"/>
                <a:gd name="T2" fmla="*/ 86954 w 244"/>
                <a:gd name="T3" fmla="*/ 48752 h 155"/>
                <a:gd name="T4" fmla="*/ 80155 w 244"/>
                <a:gd name="T5" fmla="*/ 55205 h 155"/>
                <a:gd name="T6" fmla="*/ 6441 w 244"/>
                <a:gd name="T7" fmla="*/ 55205 h 155"/>
                <a:gd name="T8" fmla="*/ 6441 w 244"/>
                <a:gd name="T9" fmla="*/ 55205 h 155"/>
                <a:gd name="T10" fmla="*/ 0 w 244"/>
                <a:gd name="T11" fmla="*/ 48752 h 155"/>
                <a:gd name="T12" fmla="*/ 0 w 244"/>
                <a:gd name="T13" fmla="*/ 6811 h 155"/>
                <a:gd name="T14" fmla="*/ 0 w 244"/>
                <a:gd name="T15" fmla="*/ 6811 h 155"/>
                <a:gd name="T16" fmla="*/ 6441 w 244"/>
                <a:gd name="T17" fmla="*/ 0 h 155"/>
                <a:gd name="T18" fmla="*/ 80155 w 244"/>
                <a:gd name="T19" fmla="*/ 0 h 155"/>
                <a:gd name="T20" fmla="*/ 80155 w 244"/>
                <a:gd name="T21" fmla="*/ 0 h 155"/>
                <a:gd name="T22" fmla="*/ 86954 w 244"/>
                <a:gd name="T23" fmla="*/ 6811 h 155"/>
                <a:gd name="T24" fmla="*/ 86954 w 244"/>
                <a:gd name="T25" fmla="*/ 48752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4" h="155">
                  <a:moveTo>
                    <a:pt x="243" y="136"/>
                  </a:moveTo>
                  <a:lnTo>
                    <a:pt x="243" y="136"/>
                  </a:lnTo>
                  <a:cubicBezTo>
                    <a:pt x="243" y="146"/>
                    <a:pt x="235" y="154"/>
                    <a:pt x="224" y="154"/>
                  </a:cubicBezTo>
                  <a:lnTo>
                    <a:pt x="18" y="154"/>
                  </a:lnTo>
                  <a:cubicBezTo>
                    <a:pt x="8" y="154"/>
                    <a:pt x="0" y="146"/>
                    <a:pt x="0" y="136"/>
                  </a:cubicBezTo>
                  <a:lnTo>
                    <a:pt x="0" y="19"/>
                  </a:lnTo>
                  <a:cubicBezTo>
                    <a:pt x="0" y="9"/>
                    <a:pt x="8" y="0"/>
                    <a:pt x="18" y="0"/>
                  </a:cubicBezTo>
                  <a:lnTo>
                    <a:pt x="224" y="0"/>
                  </a:lnTo>
                  <a:cubicBezTo>
                    <a:pt x="235" y="0"/>
                    <a:pt x="243" y="9"/>
                    <a:pt x="243" y="19"/>
                  </a:cubicBezTo>
                  <a:lnTo>
                    <a:pt x="243" y="136"/>
                  </a:lnTo>
                </a:path>
              </a:pathLst>
            </a:custGeom>
            <a:solidFill>
              <a:schemeClr val="accent6"/>
            </a:solidFill>
            <a:ln>
              <a:noFill/>
            </a:ln>
            <a:effectLst/>
          </p:spPr>
          <p:txBody>
            <a:bodyPr wrap="none" anchor="ctr"/>
            <a:lstStyle/>
            <a:p>
              <a:endParaRPr lang="en-US" dirty="0">
                <a:latin typeface="DM Sans" pitchFamily="2" charset="77"/>
              </a:endParaRPr>
            </a:p>
          </p:txBody>
        </p:sp>
        <p:sp>
          <p:nvSpPr>
            <p:cNvPr id="65" name="Freeform 42">
              <a:extLst>
                <a:ext uri="{FF2B5EF4-FFF2-40B4-BE49-F238E27FC236}">
                  <a16:creationId xmlns:a16="http://schemas.microsoft.com/office/drawing/2014/main" id="{51C37072-0B90-6543-967B-CFC6C327EDAE}"/>
                </a:ext>
              </a:extLst>
            </p:cNvPr>
            <p:cNvSpPr>
              <a:spLocks noChangeArrowheads="1"/>
            </p:cNvSpPr>
            <p:nvPr/>
          </p:nvSpPr>
          <p:spPr bwMode="auto">
            <a:xfrm>
              <a:off x="9167706" y="5210087"/>
              <a:ext cx="747039" cy="27467"/>
            </a:xfrm>
            <a:custGeom>
              <a:avLst/>
              <a:gdLst>
                <a:gd name="T0" fmla="*/ 215539 w 598"/>
                <a:gd name="T1" fmla="*/ 3796 h 23"/>
                <a:gd name="T2" fmla="*/ 215539 w 598"/>
                <a:gd name="T3" fmla="*/ 3796 h 23"/>
                <a:gd name="T4" fmla="*/ 211568 w 598"/>
                <a:gd name="T5" fmla="*/ 7593 h 23"/>
                <a:gd name="T6" fmla="*/ 3971 w 598"/>
                <a:gd name="T7" fmla="*/ 7593 h 23"/>
                <a:gd name="T8" fmla="*/ 3971 w 598"/>
                <a:gd name="T9" fmla="*/ 7593 h 23"/>
                <a:gd name="T10" fmla="*/ 0 w 598"/>
                <a:gd name="T11" fmla="*/ 3796 h 23"/>
                <a:gd name="T12" fmla="*/ 0 w 598"/>
                <a:gd name="T13" fmla="*/ 3796 h 23"/>
                <a:gd name="T14" fmla="*/ 3971 w 598"/>
                <a:gd name="T15" fmla="*/ 0 h 23"/>
                <a:gd name="T16" fmla="*/ 211568 w 598"/>
                <a:gd name="T17" fmla="*/ 0 h 23"/>
                <a:gd name="T18" fmla="*/ 211568 w 598"/>
                <a:gd name="T19" fmla="*/ 0 h 23"/>
                <a:gd name="T20" fmla="*/ 215539 w 598"/>
                <a:gd name="T21" fmla="*/ 3796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8" h="23">
                  <a:moveTo>
                    <a:pt x="597" y="11"/>
                  </a:moveTo>
                  <a:lnTo>
                    <a:pt x="597" y="11"/>
                  </a:lnTo>
                  <a:cubicBezTo>
                    <a:pt x="597" y="17"/>
                    <a:pt x="592" y="22"/>
                    <a:pt x="586" y="22"/>
                  </a:cubicBezTo>
                  <a:lnTo>
                    <a:pt x="11" y="22"/>
                  </a:lnTo>
                  <a:cubicBezTo>
                    <a:pt x="5" y="22"/>
                    <a:pt x="0" y="17"/>
                    <a:pt x="0" y="11"/>
                  </a:cubicBezTo>
                  <a:cubicBezTo>
                    <a:pt x="0" y="5"/>
                    <a:pt x="5" y="0"/>
                    <a:pt x="11" y="0"/>
                  </a:cubicBezTo>
                  <a:lnTo>
                    <a:pt x="586" y="0"/>
                  </a:lnTo>
                  <a:cubicBezTo>
                    <a:pt x="592" y="0"/>
                    <a:pt x="597" y="5"/>
                    <a:pt x="597"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6" name="Freeform 43">
              <a:extLst>
                <a:ext uri="{FF2B5EF4-FFF2-40B4-BE49-F238E27FC236}">
                  <a16:creationId xmlns:a16="http://schemas.microsoft.com/office/drawing/2014/main" id="{9BD97E17-A315-5E41-B967-C920AF843095}"/>
                </a:ext>
              </a:extLst>
            </p:cNvPr>
            <p:cNvSpPr>
              <a:spLocks noChangeArrowheads="1"/>
            </p:cNvSpPr>
            <p:nvPr/>
          </p:nvSpPr>
          <p:spPr bwMode="auto">
            <a:xfrm>
              <a:off x="9167706" y="5374878"/>
              <a:ext cx="466901" cy="27467"/>
            </a:xfrm>
            <a:custGeom>
              <a:avLst/>
              <a:gdLst>
                <a:gd name="T0" fmla="*/ 134576 w 373"/>
                <a:gd name="T1" fmla="*/ 3969 h 22"/>
                <a:gd name="T2" fmla="*/ 134576 w 373"/>
                <a:gd name="T3" fmla="*/ 3969 h 22"/>
                <a:gd name="T4" fmla="*/ 132044 w 373"/>
                <a:gd name="T5" fmla="*/ 7577 h 22"/>
                <a:gd name="T6" fmla="*/ 2171 w 373"/>
                <a:gd name="T7" fmla="*/ 7577 h 22"/>
                <a:gd name="T8" fmla="*/ 2171 w 373"/>
                <a:gd name="T9" fmla="*/ 7577 h 22"/>
                <a:gd name="T10" fmla="*/ 0 w 373"/>
                <a:gd name="T11" fmla="*/ 3969 h 22"/>
                <a:gd name="T12" fmla="*/ 0 w 373"/>
                <a:gd name="T13" fmla="*/ 3969 h 22"/>
                <a:gd name="T14" fmla="*/ 2171 w 373"/>
                <a:gd name="T15" fmla="*/ 0 h 22"/>
                <a:gd name="T16" fmla="*/ 132044 w 373"/>
                <a:gd name="T17" fmla="*/ 0 h 22"/>
                <a:gd name="T18" fmla="*/ 132044 w 373"/>
                <a:gd name="T19" fmla="*/ 0 h 22"/>
                <a:gd name="T20" fmla="*/ 134576 w 373"/>
                <a:gd name="T21" fmla="*/ 3969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3" h="22">
                  <a:moveTo>
                    <a:pt x="372" y="11"/>
                  </a:moveTo>
                  <a:lnTo>
                    <a:pt x="372" y="11"/>
                  </a:lnTo>
                  <a:cubicBezTo>
                    <a:pt x="372" y="17"/>
                    <a:pt x="368" y="21"/>
                    <a:pt x="365" y="21"/>
                  </a:cubicBezTo>
                  <a:lnTo>
                    <a:pt x="6" y="21"/>
                  </a:lnTo>
                  <a:cubicBezTo>
                    <a:pt x="3" y="21"/>
                    <a:pt x="0" y="17"/>
                    <a:pt x="0" y="11"/>
                  </a:cubicBezTo>
                  <a:cubicBezTo>
                    <a:pt x="0" y="5"/>
                    <a:pt x="3" y="0"/>
                    <a:pt x="6" y="0"/>
                  </a:cubicBezTo>
                  <a:lnTo>
                    <a:pt x="365" y="0"/>
                  </a:lnTo>
                  <a:cubicBezTo>
                    <a:pt x="368" y="0"/>
                    <a:pt x="372" y="5"/>
                    <a:pt x="372"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7" name="Freeform 44">
              <a:extLst>
                <a:ext uri="{FF2B5EF4-FFF2-40B4-BE49-F238E27FC236}">
                  <a16:creationId xmlns:a16="http://schemas.microsoft.com/office/drawing/2014/main" id="{3DD18DD0-7216-3B4D-BC6B-A06F218BEC70}"/>
                </a:ext>
              </a:extLst>
            </p:cNvPr>
            <p:cNvSpPr>
              <a:spLocks noChangeArrowheads="1"/>
            </p:cNvSpPr>
            <p:nvPr/>
          </p:nvSpPr>
          <p:spPr bwMode="auto">
            <a:xfrm>
              <a:off x="9167706" y="5539669"/>
              <a:ext cx="747039" cy="27467"/>
            </a:xfrm>
            <a:custGeom>
              <a:avLst/>
              <a:gdLst>
                <a:gd name="T0" fmla="*/ 215539 w 598"/>
                <a:gd name="T1" fmla="*/ 3969 h 22"/>
                <a:gd name="T2" fmla="*/ 215539 w 598"/>
                <a:gd name="T3" fmla="*/ 3969 h 22"/>
                <a:gd name="T4" fmla="*/ 211568 w 598"/>
                <a:gd name="T5" fmla="*/ 7577 h 22"/>
                <a:gd name="T6" fmla="*/ 3971 w 598"/>
                <a:gd name="T7" fmla="*/ 7577 h 22"/>
                <a:gd name="T8" fmla="*/ 3971 w 598"/>
                <a:gd name="T9" fmla="*/ 7577 h 22"/>
                <a:gd name="T10" fmla="*/ 0 w 598"/>
                <a:gd name="T11" fmla="*/ 3969 h 22"/>
                <a:gd name="T12" fmla="*/ 0 w 598"/>
                <a:gd name="T13" fmla="*/ 3969 h 22"/>
                <a:gd name="T14" fmla="*/ 3971 w 598"/>
                <a:gd name="T15" fmla="*/ 0 h 22"/>
                <a:gd name="T16" fmla="*/ 211568 w 598"/>
                <a:gd name="T17" fmla="*/ 0 h 22"/>
                <a:gd name="T18" fmla="*/ 211568 w 598"/>
                <a:gd name="T19" fmla="*/ 0 h 22"/>
                <a:gd name="T20" fmla="*/ 215539 w 598"/>
                <a:gd name="T21" fmla="*/ 3969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8" h="22">
                  <a:moveTo>
                    <a:pt x="597" y="11"/>
                  </a:moveTo>
                  <a:lnTo>
                    <a:pt x="597" y="11"/>
                  </a:lnTo>
                  <a:cubicBezTo>
                    <a:pt x="597" y="16"/>
                    <a:pt x="592" y="21"/>
                    <a:pt x="586" y="21"/>
                  </a:cubicBezTo>
                  <a:lnTo>
                    <a:pt x="11" y="21"/>
                  </a:lnTo>
                  <a:cubicBezTo>
                    <a:pt x="5" y="21"/>
                    <a:pt x="0" y="16"/>
                    <a:pt x="0" y="11"/>
                  </a:cubicBezTo>
                  <a:cubicBezTo>
                    <a:pt x="0" y="5"/>
                    <a:pt x="5" y="0"/>
                    <a:pt x="11" y="0"/>
                  </a:cubicBezTo>
                  <a:lnTo>
                    <a:pt x="586" y="0"/>
                  </a:lnTo>
                  <a:cubicBezTo>
                    <a:pt x="592" y="0"/>
                    <a:pt x="597" y="5"/>
                    <a:pt x="597"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8" name="Freeform 45">
              <a:extLst>
                <a:ext uri="{FF2B5EF4-FFF2-40B4-BE49-F238E27FC236}">
                  <a16:creationId xmlns:a16="http://schemas.microsoft.com/office/drawing/2014/main" id="{DEE1E56A-1AE8-C645-AD06-FCE789E2196D}"/>
                </a:ext>
              </a:extLst>
            </p:cNvPr>
            <p:cNvSpPr>
              <a:spLocks noChangeArrowheads="1"/>
            </p:cNvSpPr>
            <p:nvPr/>
          </p:nvSpPr>
          <p:spPr bwMode="auto">
            <a:xfrm>
              <a:off x="9167706" y="5704461"/>
              <a:ext cx="466901" cy="27467"/>
            </a:xfrm>
            <a:custGeom>
              <a:avLst/>
              <a:gdLst>
                <a:gd name="T0" fmla="*/ 134576 w 373"/>
                <a:gd name="T1" fmla="*/ 3796 h 23"/>
                <a:gd name="T2" fmla="*/ 134576 w 373"/>
                <a:gd name="T3" fmla="*/ 3796 h 23"/>
                <a:gd name="T4" fmla="*/ 132044 w 373"/>
                <a:gd name="T5" fmla="*/ 7593 h 23"/>
                <a:gd name="T6" fmla="*/ 2171 w 373"/>
                <a:gd name="T7" fmla="*/ 7593 h 23"/>
                <a:gd name="T8" fmla="*/ 2171 w 373"/>
                <a:gd name="T9" fmla="*/ 7593 h 23"/>
                <a:gd name="T10" fmla="*/ 0 w 373"/>
                <a:gd name="T11" fmla="*/ 3796 h 23"/>
                <a:gd name="T12" fmla="*/ 0 w 373"/>
                <a:gd name="T13" fmla="*/ 3796 h 23"/>
                <a:gd name="T14" fmla="*/ 2171 w 373"/>
                <a:gd name="T15" fmla="*/ 0 h 23"/>
                <a:gd name="T16" fmla="*/ 132044 w 373"/>
                <a:gd name="T17" fmla="*/ 0 h 23"/>
                <a:gd name="T18" fmla="*/ 132044 w 373"/>
                <a:gd name="T19" fmla="*/ 0 h 23"/>
                <a:gd name="T20" fmla="*/ 134576 w 373"/>
                <a:gd name="T21" fmla="*/ 3796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3" h="23">
                  <a:moveTo>
                    <a:pt x="372" y="11"/>
                  </a:moveTo>
                  <a:lnTo>
                    <a:pt x="372" y="11"/>
                  </a:lnTo>
                  <a:cubicBezTo>
                    <a:pt x="372" y="17"/>
                    <a:pt x="368" y="22"/>
                    <a:pt x="365" y="22"/>
                  </a:cubicBezTo>
                  <a:lnTo>
                    <a:pt x="6" y="22"/>
                  </a:lnTo>
                  <a:cubicBezTo>
                    <a:pt x="3" y="22"/>
                    <a:pt x="0" y="17"/>
                    <a:pt x="0" y="11"/>
                  </a:cubicBezTo>
                  <a:cubicBezTo>
                    <a:pt x="0" y="5"/>
                    <a:pt x="3" y="0"/>
                    <a:pt x="6" y="0"/>
                  </a:cubicBezTo>
                  <a:lnTo>
                    <a:pt x="365" y="0"/>
                  </a:lnTo>
                  <a:cubicBezTo>
                    <a:pt x="368" y="0"/>
                    <a:pt x="372" y="5"/>
                    <a:pt x="372" y="11"/>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69" name="Freeform 46">
              <a:extLst>
                <a:ext uri="{FF2B5EF4-FFF2-40B4-BE49-F238E27FC236}">
                  <a16:creationId xmlns:a16="http://schemas.microsoft.com/office/drawing/2014/main" id="{5A1E96C5-4A2E-0F4F-A5AD-09C6E1C2F246}"/>
                </a:ext>
              </a:extLst>
            </p:cNvPr>
            <p:cNvSpPr>
              <a:spLocks noChangeArrowheads="1"/>
            </p:cNvSpPr>
            <p:nvPr/>
          </p:nvSpPr>
          <p:spPr bwMode="auto">
            <a:xfrm>
              <a:off x="8277854" y="5210090"/>
              <a:ext cx="236198" cy="38453"/>
            </a:xfrm>
            <a:custGeom>
              <a:avLst/>
              <a:gdLst>
                <a:gd name="T0" fmla="*/ 67906 w 191"/>
                <a:gd name="T1" fmla="*/ 5388 h 33"/>
                <a:gd name="T2" fmla="*/ 67906 w 191"/>
                <a:gd name="T3" fmla="*/ 5388 h 33"/>
                <a:gd name="T4" fmla="*/ 62187 w 191"/>
                <a:gd name="T5" fmla="*/ 10776 h 33"/>
                <a:gd name="T6" fmla="*/ 5718 w 191"/>
                <a:gd name="T7" fmla="*/ 10776 h 33"/>
                <a:gd name="T8" fmla="*/ 5718 w 191"/>
                <a:gd name="T9" fmla="*/ 10776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5"/>
                    <a:pt x="183" y="32"/>
                    <a:pt x="174" y="32"/>
                  </a:cubicBezTo>
                  <a:lnTo>
                    <a:pt x="16" y="32"/>
                  </a:lnTo>
                  <a:cubicBezTo>
                    <a:pt x="7" y="32"/>
                    <a:pt x="0" y="25"/>
                    <a:pt x="0" y="16"/>
                  </a:cubicBezTo>
                  <a:cubicBezTo>
                    <a:pt x="0" y="8"/>
                    <a:pt x="7" y="0"/>
                    <a:pt x="16" y="0"/>
                  </a:cubicBezTo>
                  <a:lnTo>
                    <a:pt x="174" y="0"/>
                  </a:lnTo>
                  <a:cubicBezTo>
                    <a:pt x="183" y="0"/>
                    <a:pt x="190" y="8"/>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0" name="Freeform 47">
              <a:extLst>
                <a:ext uri="{FF2B5EF4-FFF2-40B4-BE49-F238E27FC236}">
                  <a16:creationId xmlns:a16="http://schemas.microsoft.com/office/drawing/2014/main" id="{6E0226B8-5FC5-C040-90F8-18F5C3C9C299}"/>
                </a:ext>
              </a:extLst>
            </p:cNvPr>
            <p:cNvSpPr>
              <a:spLocks noChangeArrowheads="1"/>
            </p:cNvSpPr>
            <p:nvPr/>
          </p:nvSpPr>
          <p:spPr bwMode="auto">
            <a:xfrm>
              <a:off x="8277854" y="5369387"/>
              <a:ext cx="236198" cy="38450"/>
            </a:xfrm>
            <a:custGeom>
              <a:avLst/>
              <a:gdLst>
                <a:gd name="T0" fmla="*/ 67906 w 191"/>
                <a:gd name="T1" fmla="*/ 5388 h 33"/>
                <a:gd name="T2" fmla="*/ 67906 w 191"/>
                <a:gd name="T3" fmla="*/ 5388 h 33"/>
                <a:gd name="T4" fmla="*/ 62187 w 191"/>
                <a:gd name="T5" fmla="*/ 10775 h 33"/>
                <a:gd name="T6" fmla="*/ 5718 w 191"/>
                <a:gd name="T7" fmla="*/ 10775 h 33"/>
                <a:gd name="T8" fmla="*/ 5718 w 191"/>
                <a:gd name="T9" fmla="*/ 10775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4"/>
                    <a:pt x="183" y="32"/>
                    <a:pt x="174" y="32"/>
                  </a:cubicBezTo>
                  <a:lnTo>
                    <a:pt x="16" y="32"/>
                  </a:lnTo>
                  <a:cubicBezTo>
                    <a:pt x="7" y="32"/>
                    <a:pt x="0" y="24"/>
                    <a:pt x="0" y="16"/>
                  </a:cubicBezTo>
                  <a:cubicBezTo>
                    <a:pt x="0" y="7"/>
                    <a:pt x="7" y="0"/>
                    <a:pt x="16" y="0"/>
                  </a:cubicBezTo>
                  <a:lnTo>
                    <a:pt x="174" y="0"/>
                  </a:lnTo>
                  <a:cubicBezTo>
                    <a:pt x="183" y="0"/>
                    <a:pt x="190" y="7"/>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1" name="Freeform 48">
              <a:extLst>
                <a:ext uri="{FF2B5EF4-FFF2-40B4-BE49-F238E27FC236}">
                  <a16:creationId xmlns:a16="http://schemas.microsoft.com/office/drawing/2014/main" id="{03C85AC2-F5CE-404E-94C6-76F5F76CFBDB}"/>
                </a:ext>
              </a:extLst>
            </p:cNvPr>
            <p:cNvSpPr>
              <a:spLocks noChangeArrowheads="1"/>
            </p:cNvSpPr>
            <p:nvPr/>
          </p:nvSpPr>
          <p:spPr bwMode="auto">
            <a:xfrm>
              <a:off x="8277854" y="5523192"/>
              <a:ext cx="236198" cy="38450"/>
            </a:xfrm>
            <a:custGeom>
              <a:avLst/>
              <a:gdLst>
                <a:gd name="T0" fmla="*/ 67906 w 191"/>
                <a:gd name="T1" fmla="*/ 5388 h 33"/>
                <a:gd name="T2" fmla="*/ 67906 w 191"/>
                <a:gd name="T3" fmla="*/ 5388 h 33"/>
                <a:gd name="T4" fmla="*/ 62187 w 191"/>
                <a:gd name="T5" fmla="*/ 10775 h 33"/>
                <a:gd name="T6" fmla="*/ 5718 w 191"/>
                <a:gd name="T7" fmla="*/ 10775 h 33"/>
                <a:gd name="T8" fmla="*/ 5718 w 191"/>
                <a:gd name="T9" fmla="*/ 10775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5"/>
                    <a:pt x="183" y="32"/>
                    <a:pt x="174" y="32"/>
                  </a:cubicBezTo>
                  <a:lnTo>
                    <a:pt x="16" y="32"/>
                  </a:lnTo>
                  <a:cubicBezTo>
                    <a:pt x="7" y="32"/>
                    <a:pt x="0" y="25"/>
                    <a:pt x="0" y="16"/>
                  </a:cubicBezTo>
                  <a:cubicBezTo>
                    <a:pt x="0" y="7"/>
                    <a:pt x="7" y="0"/>
                    <a:pt x="16" y="0"/>
                  </a:cubicBezTo>
                  <a:lnTo>
                    <a:pt x="174" y="0"/>
                  </a:lnTo>
                  <a:cubicBezTo>
                    <a:pt x="183" y="0"/>
                    <a:pt x="190" y="7"/>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2" name="Freeform 49">
              <a:extLst>
                <a:ext uri="{FF2B5EF4-FFF2-40B4-BE49-F238E27FC236}">
                  <a16:creationId xmlns:a16="http://schemas.microsoft.com/office/drawing/2014/main" id="{2A0A37EA-5252-AA4F-9986-D411D3B5FD0C}"/>
                </a:ext>
              </a:extLst>
            </p:cNvPr>
            <p:cNvSpPr>
              <a:spLocks noChangeArrowheads="1"/>
            </p:cNvSpPr>
            <p:nvPr/>
          </p:nvSpPr>
          <p:spPr bwMode="auto">
            <a:xfrm>
              <a:off x="8277854" y="5682489"/>
              <a:ext cx="236198" cy="43944"/>
            </a:xfrm>
            <a:custGeom>
              <a:avLst/>
              <a:gdLst>
                <a:gd name="T0" fmla="*/ 67906 w 191"/>
                <a:gd name="T1" fmla="*/ 5976 h 34"/>
                <a:gd name="T2" fmla="*/ 67906 w 191"/>
                <a:gd name="T3" fmla="*/ 5976 h 34"/>
                <a:gd name="T4" fmla="*/ 62187 w 191"/>
                <a:gd name="T5" fmla="*/ 12326 h 34"/>
                <a:gd name="T6" fmla="*/ 5718 w 191"/>
                <a:gd name="T7" fmla="*/ 12326 h 34"/>
                <a:gd name="T8" fmla="*/ 5718 w 191"/>
                <a:gd name="T9" fmla="*/ 12326 h 34"/>
                <a:gd name="T10" fmla="*/ 0 w 191"/>
                <a:gd name="T11" fmla="*/ 5976 h 34"/>
                <a:gd name="T12" fmla="*/ 0 w 191"/>
                <a:gd name="T13" fmla="*/ 5976 h 34"/>
                <a:gd name="T14" fmla="*/ 5718 w 191"/>
                <a:gd name="T15" fmla="*/ 0 h 34"/>
                <a:gd name="T16" fmla="*/ 62187 w 191"/>
                <a:gd name="T17" fmla="*/ 0 h 34"/>
                <a:gd name="T18" fmla="*/ 62187 w 191"/>
                <a:gd name="T19" fmla="*/ 0 h 34"/>
                <a:gd name="T20" fmla="*/ 67906 w 191"/>
                <a:gd name="T21" fmla="*/ 5976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4">
                  <a:moveTo>
                    <a:pt x="190" y="16"/>
                  </a:moveTo>
                  <a:lnTo>
                    <a:pt x="190" y="16"/>
                  </a:lnTo>
                  <a:cubicBezTo>
                    <a:pt x="190" y="26"/>
                    <a:pt x="183" y="33"/>
                    <a:pt x="174" y="33"/>
                  </a:cubicBezTo>
                  <a:lnTo>
                    <a:pt x="16" y="33"/>
                  </a:lnTo>
                  <a:cubicBezTo>
                    <a:pt x="7" y="33"/>
                    <a:pt x="0" y="26"/>
                    <a:pt x="0" y="16"/>
                  </a:cubicBezTo>
                  <a:cubicBezTo>
                    <a:pt x="0" y="8"/>
                    <a:pt x="7" y="0"/>
                    <a:pt x="16" y="0"/>
                  </a:cubicBezTo>
                  <a:lnTo>
                    <a:pt x="174" y="0"/>
                  </a:lnTo>
                  <a:cubicBezTo>
                    <a:pt x="183" y="0"/>
                    <a:pt x="190" y="8"/>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3" name="Freeform 50">
              <a:extLst>
                <a:ext uri="{FF2B5EF4-FFF2-40B4-BE49-F238E27FC236}">
                  <a16:creationId xmlns:a16="http://schemas.microsoft.com/office/drawing/2014/main" id="{BF66A423-A9A2-FE4C-9BC0-AAEC091A1246}"/>
                </a:ext>
              </a:extLst>
            </p:cNvPr>
            <p:cNvSpPr>
              <a:spLocks noChangeArrowheads="1"/>
            </p:cNvSpPr>
            <p:nvPr/>
          </p:nvSpPr>
          <p:spPr bwMode="auto">
            <a:xfrm>
              <a:off x="8277854" y="5841789"/>
              <a:ext cx="236198" cy="38450"/>
            </a:xfrm>
            <a:custGeom>
              <a:avLst/>
              <a:gdLst>
                <a:gd name="T0" fmla="*/ 67906 w 191"/>
                <a:gd name="T1" fmla="*/ 5388 h 33"/>
                <a:gd name="T2" fmla="*/ 67906 w 191"/>
                <a:gd name="T3" fmla="*/ 5388 h 33"/>
                <a:gd name="T4" fmla="*/ 62187 w 191"/>
                <a:gd name="T5" fmla="*/ 10775 h 33"/>
                <a:gd name="T6" fmla="*/ 5718 w 191"/>
                <a:gd name="T7" fmla="*/ 10775 h 33"/>
                <a:gd name="T8" fmla="*/ 5718 w 191"/>
                <a:gd name="T9" fmla="*/ 10775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5"/>
                    <a:pt x="183" y="32"/>
                    <a:pt x="174" y="32"/>
                  </a:cubicBezTo>
                  <a:lnTo>
                    <a:pt x="16" y="32"/>
                  </a:lnTo>
                  <a:cubicBezTo>
                    <a:pt x="7" y="32"/>
                    <a:pt x="0" y="25"/>
                    <a:pt x="0" y="16"/>
                  </a:cubicBezTo>
                  <a:cubicBezTo>
                    <a:pt x="0" y="7"/>
                    <a:pt x="7" y="0"/>
                    <a:pt x="16" y="0"/>
                  </a:cubicBezTo>
                  <a:lnTo>
                    <a:pt x="174" y="0"/>
                  </a:lnTo>
                  <a:cubicBezTo>
                    <a:pt x="183" y="0"/>
                    <a:pt x="190" y="7"/>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4" name="Freeform 51">
              <a:extLst>
                <a:ext uri="{FF2B5EF4-FFF2-40B4-BE49-F238E27FC236}">
                  <a16:creationId xmlns:a16="http://schemas.microsoft.com/office/drawing/2014/main" id="{DC844C27-BFF1-0D4A-BD3E-6E392979B80E}"/>
                </a:ext>
              </a:extLst>
            </p:cNvPr>
            <p:cNvSpPr>
              <a:spLocks noChangeArrowheads="1"/>
            </p:cNvSpPr>
            <p:nvPr/>
          </p:nvSpPr>
          <p:spPr bwMode="auto">
            <a:xfrm>
              <a:off x="8277854" y="6001089"/>
              <a:ext cx="236198" cy="38453"/>
            </a:xfrm>
            <a:custGeom>
              <a:avLst/>
              <a:gdLst>
                <a:gd name="T0" fmla="*/ 67906 w 191"/>
                <a:gd name="T1" fmla="*/ 5388 h 33"/>
                <a:gd name="T2" fmla="*/ 67906 w 191"/>
                <a:gd name="T3" fmla="*/ 5388 h 33"/>
                <a:gd name="T4" fmla="*/ 62187 w 191"/>
                <a:gd name="T5" fmla="*/ 10776 h 33"/>
                <a:gd name="T6" fmla="*/ 5718 w 191"/>
                <a:gd name="T7" fmla="*/ 10776 h 33"/>
                <a:gd name="T8" fmla="*/ 5718 w 191"/>
                <a:gd name="T9" fmla="*/ 10776 h 33"/>
                <a:gd name="T10" fmla="*/ 0 w 191"/>
                <a:gd name="T11" fmla="*/ 5388 h 33"/>
                <a:gd name="T12" fmla="*/ 0 w 191"/>
                <a:gd name="T13" fmla="*/ 5388 h 33"/>
                <a:gd name="T14" fmla="*/ 5718 w 191"/>
                <a:gd name="T15" fmla="*/ 0 h 33"/>
                <a:gd name="T16" fmla="*/ 62187 w 191"/>
                <a:gd name="T17" fmla="*/ 0 h 33"/>
                <a:gd name="T18" fmla="*/ 62187 w 191"/>
                <a:gd name="T19" fmla="*/ 0 h 33"/>
                <a:gd name="T20" fmla="*/ 67906 w 191"/>
                <a:gd name="T21" fmla="*/ 5388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33">
                  <a:moveTo>
                    <a:pt x="190" y="16"/>
                  </a:moveTo>
                  <a:lnTo>
                    <a:pt x="190" y="16"/>
                  </a:lnTo>
                  <a:cubicBezTo>
                    <a:pt x="190" y="26"/>
                    <a:pt x="183" y="32"/>
                    <a:pt x="174" y="32"/>
                  </a:cubicBezTo>
                  <a:lnTo>
                    <a:pt x="16" y="32"/>
                  </a:lnTo>
                  <a:cubicBezTo>
                    <a:pt x="7" y="32"/>
                    <a:pt x="0" y="26"/>
                    <a:pt x="0" y="16"/>
                  </a:cubicBezTo>
                  <a:cubicBezTo>
                    <a:pt x="0" y="8"/>
                    <a:pt x="7" y="0"/>
                    <a:pt x="16" y="0"/>
                  </a:cubicBezTo>
                  <a:lnTo>
                    <a:pt x="174" y="0"/>
                  </a:lnTo>
                  <a:cubicBezTo>
                    <a:pt x="183" y="0"/>
                    <a:pt x="190" y="8"/>
                    <a:pt x="190" y="16"/>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5" name="Freeform 52">
              <a:extLst>
                <a:ext uri="{FF2B5EF4-FFF2-40B4-BE49-F238E27FC236}">
                  <a16:creationId xmlns:a16="http://schemas.microsoft.com/office/drawing/2014/main" id="{6B5BD3E7-38DF-0F47-929A-ADF7CDA66096}"/>
                </a:ext>
              </a:extLst>
            </p:cNvPr>
            <p:cNvSpPr>
              <a:spLocks noChangeArrowheads="1"/>
            </p:cNvSpPr>
            <p:nvPr/>
          </p:nvSpPr>
          <p:spPr bwMode="auto">
            <a:xfrm>
              <a:off x="2922239" y="4638813"/>
              <a:ext cx="1159008" cy="192258"/>
            </a:xfrm>
            <a:custGeom>
              <a:avLst/>
              <a:gdLst>
                <a:gd name="T0" fmla="*/ 315492 w 929"/>
                <a:gd name="T1" fmla="*/ 0 h 155"/>
                <a:gd name="T2" fmla="*/ 19110 w 929"/>
                <a:gd name="T3" fmla="*/ 0 h 155"/>
                <a:gd name="T4" fmla="*/ 19110 w 929"/>
                <a:gd name="T5" fmla="*/ 0 h 155"/>
                <a:gd name="T6" fmla="*/ 0 w 929"/>
                <a:gd name="T7" fmla="*/ 19357 h 155"/>
                <a:gd name="T8" fmla="*/ 0 w 929"/>
                <a:gd name="T9" fmla="*/ 36206 h 155"/>
                <a:gd name="T10" fmla="*/ 315492 w 929"/>
                <a:gd name="T11" fmla="*/ 36206 h 155"/>
                <a:gd name="T12" fmla="*/ 315492 w 929"/>
                <a:gd name="T13" fmla="*/ 36206 h 155"/>
                <a:gd name="T14" fmla="*/ 334601 w 929"/>
                <a:gd name="T15" fmla="*/ 55205 h 155"/>
                <a:gd name="T16" fmla="*/ 334601 w 929"/>
                <a:gd name="T17" fmla="*/ 19357 h 155"/>
                <a:gd name="T18" fmla="*/ 334601 w 929"/>
                <a:gd name="T19" fmla="*/ 19357 h 155"/>
                <a:gd name="T20" fmla="*/ 315492 w 929"/>
                <a:gd name="T21" fmla="*/ 0 h 1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9" h="155">
                  <a:moveTo>
                    <a:pt x="875" y="0"/>
                  </a:moveTo>
                  <a:lnTo>
                    <a:pt x="53" y="0"/>
                  </a:lnTo>
                  <a:cubicBezTo>
                    <a:pt x="24" y="0"/>
                    <a:pt x="0" y="24"/>
                    <a:pt x="0" y="54"/>
                  </a:cubicBezTo>
                  <a:lnTo>
                    <a:pt x="0" y="101"/>
                  </a:lnTo>
                  <a:lnTo>
                    <a:pt x="875" y="101"/>
                  </a:lnTo>
                  <a:cubicBezTo>
                    <a:pt x="904" y="101"/>
                    <a:pt x="928" y="125"/>
                    <a:pt x="928" y="154"/>
                  </a:cubicBezTo>
                  <a:lnTo>
                    <a:pt x="928" y="54"/>
                  </a:lnTo>
                  <a:cubicBezTo>
                    <a:pt x="928" y="24"/>
                    <a:pt x="904" y="0"/>
                    <a:pt x="875"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6" name="Freeform 53">
              <a:extLst>
                <a:ext uri="{FF2B5EF4-FFF2-40B4-BE49-F238E27FC236}">
                  <a16:creationId xmlns:a16="http://schemas.microsoft.com/office/drawing/2014/main" id="{483796A8-E98F-EE4E-9C68-C2AFBA74626F}"/>
                </a:ext>
              </a:extLst>
            </p:cNvPr>
            <p:cNvSpPr>
              <a:spLocks noChangeArrowheads="1"/>
            </p:cNvSpPr>
            <p:nvPr/>
          </p:nvSpPr>
          <p:spPr bwMode="auto">
            <a:xfrm>
              <a:off x="2922239" y="4638813"/>
              <a:ext cx="1159008" cy="192258"/>
            </a:xfrm>
            <a:custGeom>
              <a:avLst/>
              <a:gdLst>
                <a:gd name="T0" fmla="*/ 315492 w 929"/>
                <a:gd name="T1" fmla="*/ 0 h 155"/>
                <a:gd name="T2" fmla="*/ 19110 w 929"/>
                <a:gd name="T3" fmla="*/ 0 h 155"/>
                <a:gd name="T4" fmla="*/ 19110 w 929"/>
                <a:gd name="T5" fmla="*/ 0 h 155"/>
                <a:gd name="T6" fmla="*/ 0 w 929"/>
                <a:gd name="T7" fmla="*/ 19357 h 155"/>
                <a:gd name="T8" fmla="*/ 0 w 929"/>
                <a:gd name="T9" fmla="*/ 36206 h 155"/>
                <a:gd name="T10" fmla="*/ 315492 w 929"/>
                <a:gd name="T11" fmla="*/ 36206 h 155"/>
                <a:gd name="T12" fmla="*/ 315492 w 929"/>
                <a:gd name="T13" fmla="*/ 36206 h 155"/>
                <a:gd name="T14" fmla="*/ 334601 w 929"/>
                <a:gd name="T15" fmla="*/ 55205 h 155"/>
                <a:gd name="T16" fmla="*/ 334601 w 929"/>
                <a:gd name="T17" fmla="*/ 19357 h 155"/>
                <a:gd name="T18" fmla="*/ 334601 w 929"/>
                <a:gd name="T19" fmla="*/ 19357 h 155"/>
                <a:gd name="T20" fmla="*/ 315492 w 929"/>
                <a:gd name="T21" fmla="*/ 0 h 1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9" h="155">
                  <a:moveTo>
                    <a:pt x="875" y="0"/>
                  </a:moveTo>
                  <a:lnTo>
                    <a:pt x="53" y="0"/>
                  </a:lnTo>
                  <a:cubicBezTo>
                    <a:pt x="24" y="0"/>
                    <a:pt x="0" y="24"/>
                    <a:pt x="0" y="54"/>
                  </a:cubicBezTo>
                  <a:lnTo>
                    <a:pt x="0" y="101"/>
                  </a:lnTo>
                  <a:lnTo>
                    <a:pt x="875" y="101"/>
                  </a:lnTo>
                  <a:cubicBezTo>
                    <a:pt x="904" y="101"/>
                    <a:pt x="928" y="125"/>
                    <a:pt x="928" y="154"/>
                  </a:cubicBezTo>
                  <a:lnTo>
                    <a:pt x="928" y="54"/>
                  </a:lnTo>
                  <a:cubicBezTo>
                    <a:pt x="928" y="24"/>
                    <a:pt x="904" y="0"/>
                    <a:pt x="875" y="0"/>
                  </a:cubicBezTo>
                </a:path>
              </a:pathLst>
            </a:custGeom>
            <a:solidFill>
              <a:schemeClr val="tx2">
                <a:alpha val="10000"/>
              </a:schemeClr>
            </a:solidFill>
            <a:ln>
              <a:noFill/>
            </a:ln>
            <a:effectLst/>
          </p:spPr>
          <p:txBody>
            <a:bodyPr wrap="none" anchor="ctr"/>
            <a:lstStyle/>
            <a:p>
              <a:endParaRPr lang="en-US" dirty="0">
                <a:latin typeface="DM Sans" pitchFamily="2" charset="77"/>
              </a:endParaRPr>
            </a:p>
          </p:txBody>
        </p:sp>
        <p:sp>
          <p:nvSpPr>
            <p:cNvPr id="77" name="Freeform 54">
              <a:extLst>
                <a:ext uri="{FF2B5EF4-FFF2-40B4-BE49-F238E27FC236}">
                  <a16:creationId xmlns:a16="http://schemas.microsoft.com/office/drawing/2014/main" id="{AECA7306-4EDE-7F44-836C-E894C0DEA074}"/>
                </a:ext>
              </a:extLst>
            </p:cNvPr>
            <p:cNvSpPr>
              <a:spLocks noChangeArrowheads="1"/>
            </p:cNvSpPr>
            <p:nvPr/>
          </p:nvSpPr>
          <p:spPr bwMode="auto">
            <a:xfrm>
              <a:off x="1505065" y="4765155"/>
              <a:ext cx="2576185" cy="1917071"/>
            </a:xfrm>
            <a:custGeom>
              <a:avLst/>
              <a:gdLst>
                <a:gd name="T0" fmla="*/ 725096 w 2068"/>
                <a:gd name="T1" fmla="*/ 0 h 1540"/>
                <a:gd name="T2" fmla="*/ 410071 w 2068"/>
                <a:gd name="T3" fmla="*/ 0 h 1540"/>
                <a:gd name="T4" fmla="*/ 18721 w 2068"/>
                <a:gd name="T5" fmla="*/ 0 h 1540"/>
                <a:gd name="T6" fmla="*/ 18721 w 2068"/>
                <a:gd name="T7" fmla="*/ 0 h 1540"/>
                <a:gd name="T8" fmla="*/ 0 w 2068"/>
                <a:gd name="T9" fmla="*/ 19068 h 1540"/>
                <a:gd name="T10" fmla="*/ 0 w 2068"/>
                <a:gd name="T11" fmla="*/ 534610 h 1540"/>
                <a:gd name="T12" fmla="*/ 0 w 2068"/>
                <a:gd name="T13" fmla="*/ 534610 h 1540"/>
                <a:gd name="T14" fmla="*/ 18721 w 2068"/>
                <a:gd name="T15" fmla="*/ 553677 h 1540"/>
                <a:gd name="T16" fmla="*/ 725096 w 2068"/>
                <a:gd name="T17" fmla="*/ 553677 h 1540"/>
                <a:gd name="T18" fmla="*/ 725096 w 2068"/>
                <a:gd name="T19" fmla="*/ 553677 h 1540"/>
                <a:gd name="T20" fmla="*/ 744177 w 2068"/>
                <a:gd name="T21" fmla="*/ 534610 h 1540"/>
                <a:gd name="T22" fmla="*/ 744177 w 2068"/>
                <a:gd name="T23" fmla="*/ 184199 h 1540"/>
                <a:gd name="T24" fmla="*/ 744177 w 2068"/>
                <a:gd name="T25" fmla="*/ 19068 h 1540"/>
                <a:gd name="T26" fmla="*/ 744177 w 2068"/>
                <a:gd name="T27" fmla="*/ 19068 h 1540"/>
                <a:gd name="T28" fmla="*/ 725096 w 2068"/>
                <a:gd name="T29" fmla="*/ 0 h 15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68" h="1540">
                  <a:moveTo>
                    <a:pt x="2014" y="0"/>
                  </a:moveTo>
                  <a:lnTo>
                    <a:pt x="1139" y="0"/>
                  </a:lnTo>
                  <a:lnTo>
                    <a:pt x="52" y="0"/>
                  </a:lnTo>
                  <a:cubicBezTo>
                    <a:pt x="24" y="0"/>
                    <a:pt x="0" y="24"/>
                    <a:pt x="0" y="53"/>
                  </a:cubicBezTo>
                  <a:lnTo>
                    <a:pt x="0" y="1486"/>
                  </a:lnTo>
                  <a:cubicBezTo>
                    <a:pt x="0" y="1515"/>
                    <a:pt x="24" y="1539"/>
                    <a:pt x="52" y="1539"/>
                  </a:cubicBezTo>
                  <a:lnTo>
                    <a:pt x="2014" y="1539"/>
                  </a:lnTo>
                  <a:cubicBezTo>
                    <a:pt x="2043" y="1539"/>
                    <a:pt x="2067" y="1515"/>
                    <a:pt x="2067" y="1486"/>
                  </a:cubicBezTo>
                  <a:lnTo>
                    <a:pt x="2067" y="512"/>
                  </a:lnTo>
                  <a:lnTo>
                    <a:pt x="2067" y="53"/>
                  </a:lnTo>
                  <a:cubicBezTo>
                    <a:pt x="2067" y="24"/>
                    <a:pt x="2043" y="0"/>
                    <a:pt x="2014"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78" name="Freeform 55">
              <a:extLst>
                <a:ext uri="{FF2B5EF4-FFF2-40B4-BE49-F238E27FC236}">
                  <a16:creationId xmlns:a16="http://schemas.microsoft.com/office/drawing/2014/main" id="{B73B8DC8-34B1-B042-A33E-39B7814CB7DE}"/>
                </a:ext>
              </a:extLst>
            </p:cNvPr>
            <p:cNvSpPr>
              <a:spLocks noChangeArrowheads="1"/>
            </p:cNvSpPr>
            <p:nvPr/>
          </p:nvSpPr>
          <p:spPr bwMode="auto">
            <a:xfrm>
              <a:off x="7459408" y="9862698"/>
              <a:ext cx="1213937" cy="1071142"/>
            </a:xfrm>
            <a:custGeom>
              <a:avLst/>
              <a:gdLst>
                <a:gd name="T0" fmla="*/ 208771 w 973"/>
                <a:gd name="T1" fmla="*/ 0 h 861"/>
                <a:gd name="T2" fmla="*/ 141705 w 973"/>
                <a:gd name="T3" fmla="*/ 0 h 861"/>
                <a:gd name="T4" fmla="*/ 0 w 973"/>
                <a:gd name="T5" fmla="*/ 0 h 861"/>
                <a:gd name="T6" fmla="*/ 16226 w 973"/>
                <a:gd name="T7" fmla="*/ 53212 h 861"/>
                <a:gd name="T8" fmla="*/ 93749 w 973"/>
                <a:gd name="T9" fmla="*/ 309202 h 861"/>
                <a:gd name="T10" fmla="*/ 141705 w 973"/>
                <a:gd name="T11" fmla="*/ 309202 h 861"/>
                <a:gd name="T12" fmla="*/ 208771 w 973"/>
                <a:gd name="T13" fmla="*/ 309202 h 861"/>
                <a:gd name="T14" fmla="*/ 256728 w 973"/>
                <a:gd name="T15" fmla="*/ 309202 h 861"/>
                <a:gd name="T16" fmla="*/ 334251 w 973"/>
                <a:gd name="T17" fmla="*/ 53212 h 861"/>
                <a:gd name="T18" fmla="*/ 350476 w 973"/>
                <a:gd name="T19" fmla="*/ 0 h 861"/>
                <a:gd name="T20" fmla="*/ 208771 w 973"/>
                <a:gd name="T21" fmla="*/ 0 h 8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3" h="861">
                  <a:moveTo>
                    <a:pt x="579" y="0"/>
                  </a:moveTo>
                  <a:lnTo>
                    <a:pt x="393" y="0"/>
                  </a:lnTo>
                  <a:lnTo>
                    <a:pt x="0" y="0"/>
                  </a:lnTo>
                  <a:lnTo>
                    <a:pt x="45" y="148"/>
                  </a:lnTo>
                  <a:lnTo>
                    <a:pt x="260" y="860"/>
                  </a:lnTo>
                  <a:lnTo>
                    <a:pt x="393" y="860"/>
                  </a:lnTo>
                  <a:lnTo>
                    <a:pt x="579" y="860"/>
                  </a:lnTo>
                  <a:lnTo>
                    <a:pt x="712" y="860"/>
                  </a:lnTo>
                  <a:lnTo>
                    <a:pt x="927" y="148"/>
                  </a:lnTo>
                  <a:lnTo>
                    <a:pt x="972" y="0"/>
                  </a:lnTo>
                  <a:lnTo>
                    <a:pt x="579" y="0"/>
                  </a:lnTo>
                </a:path>
              </a:pathLst>
            </a:custGeom>
            <a:solidFill>
              <a:schemeClr val="accent1"/>
            </a:solidFill>
            <a:ln>
              <a:noFill/>
            </a:ln>
            <a:effectLst/>
          </p:spPr>
          <p:txBody>
            <a:bodyPr wrap="none" anchor="ctr"/>
            <a:lstStyle/>
            <a:p>
              <a:endParaRPr lang="en-US" dirty="0">
                <a:latin typeface="DM Sans" pitchFamily="2" charset="77"/>
              </a:endParaRPr>
            </a:p>
          </p:txBody>
        </p:sp>
        <p:sp>
          <p:nvSpPr>
            <p:cNvPr id="79" name="Freeform 56">
              <a:extLst>
                <a:ext uri="{FF2B5EF4-FFF2-40B4-BE49-F238E27FC236}">
                  <a16:creationId xmlns:a16="http://schemas.microsoft.com/office/drawing/2014/main" id="{0D4B0E02-332A-FB40-82DA-284820FCB6AA}"/>
                </a:ext>
              </a:extLst>
            </p:cNvPr>
            <p:cNvSpPr>
              <a:spLocks noChangeArrowheads="1"/>
            </p:cNvSpPr>
            <p:nvPr/>
          </p:nvSpPr>
          <p:spPr bwMode="auto">
            <a:xfrm>
              <a:off x="7393493" y="7857735"/>
              <a:ext cx="1351262" cy="2004964"/>
            </a:xfrm>
            <a:custGeom>
              <a:avLst/>
              <a:gdLst>
                <a:gd name="T0" fmla="*/ 353812 w 1085"/>
                <a:gd name="T1" fmla="*/ 256089 h 1611"/>
                <a:gd name="T2" fmla="*/ 325737 w 1085"/>
                <a:gd name="T3" fmla="*/ 269397 h 1611"/>
                <a:gd name="T4" fmla="*/ 322498 w 1085"/>
                <a:gd name="T5" fmla="*/ 274073 h 1611"/>
                <a:gd name="T6" fmla="*/ 317459 w 1085"/>
                <a:gd name="T7" fmla="*/ 292417 h 1611"/>
                <a:gd name="T8" fmla="*/ 209120 w 1085"/>
                <a:gd name="T9" fmla="*/ 388810 h 1611"/>
                <a:gd name="T10" fmla="*/ 195083 w 1085"/>
                <a:gd name="T11" fmla="*/ 398161 h 1611"/>
                <a:gd name="T12" fmla="*/ 195083 w 1085"/>
                <a:gd name="T13" fmla="*/ 379098 h 1611"/>
                <a:gd name="T14" fmla="*/ 227476 w 1085"/>
                <a:gd name="T15" fmla="*/ 208972 h 1611"/>
                <a:gd name="T16" fmla="*/ 310260 w 1085"/>
                <a:gd name="T17" fmla="*/ 152143 h 1611"/>
                <a:gd name="T18" fmla="*/ 333656 w 1085"/>
                <a:gd name="T19" fmla="*/ 160775 h 1611"/>
                <a:gd name="T20" fmla="*/ 370009 w 1085"/>
                <a:gd name="T21" fmla="*/ 124088 h 1611"/>
                <a:gd name="T22" fmla="*/ 333656 w 1085"/>
                <a:gd name="T23" fmla="*/ 88121 h 1611"/>
                <a:gd name="T24" fmla="*/ 297303 w 1085"/>
                <a:gd name="T25" fmla="*/ 124088 h 1611"/>
                <a:gd name="T26" fmla="*/ 306301 w 1085"/>
                <a:gd name="T27" fmla="*/ 148187 h 1611"/>
                <a:gd name="T28" fmla="*/ 222437 w 1085"/>
                <a:gd name="T29" fmla="*/ 205375 h 1611"/>
                <a:gd name="T30" fmla="*/ 195083 w 1085"/>
                <a:gd name="T31" fmla="*/ 186672 h 1611"/>
                <a:gd name="T32" fmla="*/ 195083 w 1085"/>
                <a:gd name="T33" fmla="*/ 72655 h 1611"/>
                <a:gd name="T34" fmla="*/ 228916 w 1085"/>
                <a:gd name="T35" fmla="*/ 36687 h 1611"/>
                <a:gd name="T36" fmla="*/ 192203 w 1085"/>
                <a:gd name="T37" fmla="*/ 0 h 1611"/>
                <a:gd name="T38" fmla="*/ 156210 w 1085"/>
                <a:gd name="T39" fmla="*/ 36687 h 1611"/>
                <a:gd name="T40" fmla="*/ 189684 w 1085"/>
                <a:gd name="T41" fmla="*/ 72655 h 1611"/>
                <a:gd name="T42" fmla="*/ 102580 w 1085"/>
                <a:gd name="T43" fmla="*/ 116535 h 1611"/>
                <a:gd name="T44" fmla="*/ 109059 w 1085"/>
                <a:gd name="T45" fmla="*/ 95674 h 1611"/>
                <a:gd name="T46" fmla="*/ 72706 w 1085"/>
                <a:gd name="T47" fmla="*/ 59347 h 1611"/>
                <a:gd name="T48" fmla="*/ 36353 w 1085"/>
                <a:gd name="T49" fmla="*/ 95674 h 1611"/>
                <a:gd name="T50" fmla="*/ 72706 w 1085"/>
                <a:gd name="T51" fmla="*/ 132001 h 1611"/>
                <a:gd name="T52" fmla="*/ 98621 w 1085"/>
                <a:gd name="T53" fmla="*/ 121211 h 1611"/>
                <a:gd name="T54" fmla="*/ 189684 w 1085"/>
                <a:gd name="T55" fmla="*/ 227675 h 1611"/>
                <a:gd name="T56" fmla="*/ 189684 w 1085"/>
                <a:gd name="T57" fmla="*/ 375142 h 1611"/>
                <a:gd name="T58" fmla="*/ 81344 w 1085"/>
                <a:gd name="T59" fmla="*/ 301408 h 1611"/>
                <a:gd name="T60" fmla="*/ 67307 w 1085"/>
                <a:gd name="T61" fmla="*/ 292057 h 1611"/>
                <a:gd name="T62" fmla="*/ 72706 w 1085"/>
                <a:gd name="T63" fmla="*/ 273354 h 1611"/>
                <a:gd name="T64" fmla="*/ 36353 w 1085"/>
                <a:gd name="T65" fmla="*/ 237026 h 1611"/>
                <a:gd name="T66" fmla="*/ 0 w 1085"/>
                <a:gd name="T67" fmla="*/ 273354 h 1611"/>
                <a:gd name="T68" fmla="*/ 36353 w 1085"/>
                <a:gd name="T69" fmla="*/ 309681 h 1611"/>
                <a:gd name="T70" fmla="*/ 76305 w 1085"/>
                <a:gd name="T71" fmla="*/ 305005 h 1611"/>
                <a:gd name="T72" fmla="*/ 189684 w 1085"/>
                <a:gd name="T73" fmla="*/ 382336 h 1611"/>
                <a:gd name="T74" fmla="*/ 189684 w 1085"/>
                <a:gd name="T75" fmla="*/ 408952 h 1611"/>
                <a:gd name="T76" fmla="*/ 195083 w 1085"/>
                <a:gd name="T77" fmla="*/ 579078 h 1611"/>
                <a:gd name="T78" fmla="*/ 209120 w 1085"/>
                <a:gd name="T79" fmla="*/ 395644 h 1611"/>
                <a:gd name="T80" fmla="*/ 326097 w 1085"/>
                <a:gd name="T81" fmla="*/ 315796 h 1611"/>
                <a:gd name="T82" fmla="*/ 353812 w 1085"/>
                <a:gd name="T83" fmla="*/ 328744 h 1611"/>
                <a:gd name="T84" fmla="*/ 382247 w 1085"/>
                <a:gd name="T85" fmla="*/ 314716 h 1611"/>
                <a:gd name="T86" fmla="*/ 385846 w 1085"/>
                <a:gd name="T87" fmla="*/ 310041 h 1611"/>
                <a:gd name="T88" fmla="*/ 390165 w 1085"/>
                <a:gd name="T89" fmla="*/ 292417 h 1611"/>
                <a:gd name="T90" fmla="*/ 353812 w 1085"/>
                <a:gd name="T91" fmla="*/ 256089 h 16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85" h="1611">
                  <a:moveTo>
                    <a:pt x="983" y="712"/>
                  </a:moveTo>
                  <a:lnTo>
                    <a:pt x="983" y="712"/>
                  </a:lnTo>
                  <a:cubicBezTo>
                    <a:pt x="952" y="712"/>
                    <a:pt x="924" y="727"/>
                    <a:pt x="905" y="749"/>
                  </a:cubicBezTo>
                  <a:cubicBezTo>
                    <a:pt x="902" y="753"/>
                    <a:pt x="899" y="757"/>
                    <a:pt x="896" y="762"/>
                  </a:cubicBezTo>
                  <a:cubicBezTo>
                    <a:pt x="888" y="777"/>
                    <a:pt x="882" y="794"/>
                    <a:pt x="882" y="813"/>
                  </a:cubicBezTo>
                  <a:cubicBezTo>
                    <a:pt x="882" y="832"/>
                    <a:pt x="888" y="849"/>
                    <a:pt x="896" y="865"/>
                  </a:cubicBezTo>
                  <a:lnTo>
                    <a:pt x="581" y="1081"/>
                  </a:lnTo>
                  <a:lnTo>
                    <a:pt x="567" y="1090"/>
                  </a:lnTo>
                  <a:lnTo>
                    <a:pt x="542" y="1107"/>
                  </a:lnTo>
                  <a:lnTo>
                    <a:pt x="542" y="1073"/>
                  </a:lnTo>
                  <a:lnTo>
                    <a:pt x="542" y="1054"/>
                  </a:lnTo>
                  <a:lnTo>
                    <a:pt x="542" y="642"/>
                  </a:lnTo>
                  <a:lnTo>
                    <a:pt x="632" y="581"/>
                  </a:lnTo>
                  <a:lnTo>
                    <a:pt x="646" y="571"/>
                  </a:lnTo>
                  <a:lnTo>
                    <a:pt x="862" y="423"/>
                  </a:lnTo>
                  <a:cubicBezTo>
                    <a:pt x="880" y="438"/>
                    <a:pt x="903" y="447"/>
                    <a:pt x="927" y="447"/>
                  </a:cubicBezTo>
                  <a:cubicBezTo>
                    <a:pt x="983" y="447"/>
                    <a:pt x="1028" y="401"/>
                    <a:pt x="1028" y="345"/>
                  </a:cubicBezTo>
                  <a:cubicBezTo>
                    <a:pt x="1028" y="290"/>
                    <a:pt x="983" y="245"/>
                    <a:pt x="927" y="245"/>
                  </a:cubicBezTo>
                  <a:cubicBezTo>
                    <a:pt x="872" y="245"/>
                    <a:pt x="826" y="290"/>
                    <a:pt x="826" y="345"/>
                  </a:cubicBezTo>
                  <a:cubicBezTo>
                    <a:pt x="826" y="371"/>
                    <a:pt x="836" y="394"/>
                    <a:pt x="851" y="412"/>
                  </a:cubicBezTo>
                  <a:lnTo>
                    <a:pt x="632" y="561"/>
                  </a:lnTo>
                  <a:lnTo>
                    <a:pt x="618" y="571"/>
                  </a:lnTo>
                  <a:lnTo>
                    <a:pt x="542" y="623"/>
                  </a:lnTo>
                  <a:lnTo>
                    <a:pt x="542" y="519"/>
                  </a:lnTo>
                  <a:lnTo>
                    <a:pt x="542" y="500"/>
                  </a:lnTo>
                  <a:lnTo>
                    <a:pt x="542" y="202"/>
                  </a:lnTo>
                  <a:cubicBezTo>
                    <a:pt x="594" y="198"/>
                    <a:pt x="636" y="155"/>
                    <a:pt x="636" y="102"/>
                  </a:cubicBezTo>
                  <a:cubicBezTo>
                    <a:pt x="636" y="46"/>
                    <a:pt x="590" y="0"/>
                    <a:pt x="534" y="0"/>
                  </a:cubicBezTo>
                  <a:cubicBezTo>
                    <a:pt x="478" y="0"/>
                    <a:pt x="434" y="46"/>
                    <a:pt x="434" y="102"/>
                  </a:cubicBezTo>
                  <a:cubicBezTo>
                    <a:pt x="434" y="155"/>
                    <a:pt x="475" y="198"/>
                    <a:pt x="527" y="202"/>
                  </a:cubicBezTo>
                  <a:lnTo>
                    <a:pt x="527" y="490"/>
                  </a:lnTo>
                  <a:lnTo>
                    <a:pt x="285" y="324"/>
                  </a:lnTo>
                  <a:cubicBezTo>
                    <a:pt x="296" y="308"/>
                    <a:pt x="303" y="287"/>
                    <a:pt x="303" y="266"/>
                  </a:cubicBezTo>
                  <a:cubicBezTo>
                    <a:pt x="303" y="210"/>
                    <a:pt x="258" y="165"/>
                    <a:pt x="202" y="165"/>
                  </a:cubicBezTo>
                  <a:cubicBezTo>
                    <a:pt x="146" y="165"/>
                    <a:pt x="101" y="210"/>
                    <a:pt x="101" y="266"/>
                  </a:cubicBezTo>
                  <a:cubicBezTo>
                    <a:pt x="101" y="322"/>
                    <a:pt x="146" y="367"/>
                    <a:pt x="202" y="367"/>
                  </a:cubicBezTo>
                  <a:cubicBezTo>
                    <a:pt x="230" y="367"/>
                    <a:pt x="256" y="355"/>
                    <a:pt x="274" y="337"/>
                  </a:cubicBezTo>
                  <a:lnTo>
                    <a:pt x="527" y="509"/>
                  </a:lnTo>
                  <a:lnTo>
                    <a:pt x="527" y="633"/>
                  </a:lnTo>
                  <a:lnTo>
                    <a:pt x="527" y="653"/>
                  </a:lnTo>
                  <a:lnTo>
                    <a:pt x="527" y="1043"/>
                  </a:lnTo>
                  <a:lnTo>
                    <a:pt x="240" y="848"/>
                  </a:lnTo>
                  <a:lnTo>
                    <a:pt x="226" y="838"/>
                  </a:lnTo>
                  <a:lnTo>
                    <a:pt x="187" y="812"/>
                  </a:lnTo>
                  <a:cubicBezTo>
                    <a:pt x="196" y="797"/>
                    <a:pt x="202" y="779"/>
                    <a:pt x="202" y="760"/>
                  </a:cubicBezTo>
                  <a:cubicBezTo>
                    <a:pt x="202" y="704"/>
                    <a:pt x="157" y="659"/>
                    <a:pt x="101" y="659"/>
                  </a:cubicBezTo>
                  <a:cubicBezTo>
                    <a:pt x="45" y="659"/>
                    <a:pt x="0" y="704"/>
                    <a:pt x="0" y="760"/>
                  </a:cubicBezTo>
                  <a:cubicBezTo>
                    <a:pt x="0" y="816"/>
                    <a:pt x="45" y="861"/>
                    <a:pt x="101" y="861"/>
                  </a:cubicBezTo>
                  <a:cubicBezTo>
                    <a:pt x="132" y="861"/>
                    <a:pt x="160" y="847"/>
                    <a:pt x="178" y="825"/>
                  </a:cubicBezTo>
                  <a:lnTo>
                    <a:pt x="212" y="848"/>
                  </a:lnTo>
                  <a:lnTo>
                    <a:pt x="226" y="857"/>
                  </a:lnTo>
                  <a:lnTo>
                    <a:pt x="527" y="1063"/>
                  </a:lnTo>
                  <a:lnTo>
                    <a:pt x="527" y="1118"/>
                  </a:lnTo>
                  <a:lnTo>
                    <a:pt x="527" y="1137"/>
                  </a:lnTo>
                  <a:lnTo>
                    <a:pt x="527" y="1610"/>
                  </a:lnTo>
                  <a:lnTo>
                    <a:pt x="542" y="1610"/>
                  </a:lnTo>
                  <a:lnTo>
                    <a:pt x="542" y="1126"/>
                  </a:lnTo>
                  <a:lnTo>
                    <a:pt x="581" y="1100"/>
                  </a:lnTo>
                  <a:lnTo>
                    <a:pt x="595" y="1090"/>
                  </a:lnTo>
                  <a:lnTo>
                    <a:pt x="906" y="878"/>
                  </a:lnTo>
                  <a:cubicBezTo>
                    <a:pt x="924" y="900"/>
                    <a:pt x="952" y="914"/>
                    <a:pt x="983" y="914"/>
                  </a:cubicBezTo>
                  <a:cubicBezTo>
                    <a:pt x="1015" y="914"/>
                    <a:pt x="1044" y="898"/>
                    <a:pt x="1062" y="875"/>
                  </a:cubicBezTo>
                  <a:cubicBezTo>
                    <a:pt x="1066" y="871"/>
                    <a:pt x="1068" y="867"/>
                    <a:pt x="1072" y="862"/>
                  </a:cubicBezTo>
                  <a:cubicBezTo>
                    <a:pt x="1079" y="847"/>
                    <a:pt x="1084" y="831"/>
                    <a:pt x="1084" y="813"/>
                  </a:cubicBezTo>
                  <a:cubicBezTo>
                    <a:pt x="1084" y="757"/>
                    <a:pt x="1038" y="712"/>
                    <a:pt x="983" y="712"/>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0" name="Freeform 79">
              <a:extLst>
                <a:ext uri="{FF2B5EF4-FFF2-40B4-BE49-F238E27FC236}">
                  <a16:creationId xmlns:a16="http://schemas.microsoft.com/office/drawing/2014/main" id="{D4AD3765-EE99-8243-8997-0EC86063E980}"/>
                </a:ext>
              </a:extLst>
            </p:cNvPr>
            <p:cNvSpPr>
              <a:spLocks noChangeArrowheads="1"/>
            </p:cNvSpPr>
            <p:nvPr/>
          </p:nvSpPr>
          <p:spPr bwMode="auto">
            <a:xfrm>
              <a:off x="6498143" y="10933840"/>
              <a:ext cx="3085931" cy="48340"/>
            </a:xfrm>
            <a:custGeom>
              <a:avLst/>
              <a:gdLst>
                <a:gd name="connsiteX0" fmla="*/ 1185099 w 3085931"/>
                <a:gd name="connsiteY0" fmla="*/ 46554 h 48340"/>
                <a:gd name="connsiteX1" fmla="*/ 1196358 w 3085931"/>
                <a:gd name="connsiteY1" fmla="*/ 47241 h 48340"/>
                <a:gd name="connsiteX2" fmla="*/ 1182078 w 3085931"/>
                <a:gd name="connsiteY2" fmla="*/ 48340 h 48340"/>
                <a:gd name="connsiteX3" fmla="*/ 1185099 w 3085931"/>
                <a:gd name="connsiteY3" fmla="*/ 46554 h 48340"/>
                <a:gd name="connsiteX4" fmla="*/ 1433658 w 3085931"/>
                <a:gd name="connsiteY4" fmla="*/ 43944 h 48340"/>
                <a:gd name="connsiteX5" fmla="*/ 1443271 w 3085931"/>
                <a:gd name="connsiteY5" fmla="*/ 45776 h 48340"/>
                <a:gd name="connsiteX6" fmla="*/ 1441898 w 3085931"/>
                <a:gd name="connsiteY6" fmla="*/ 47607 h 48340"/>
                <a:gd name="connsiteX7" fmla="*/ 1272976 w 3085931"/>
                <a:gd name="connsiteY7" fmla="*/ 40342 h 48340"/>
                <a:gd name="connsiteX8" fmla="*/ 1274768 w 3085931"/>
                <a:gd name="connsiteY8" fmla="*/ 40787 h 48340"/>
                <a:gd name="connsiteX9" fmla="*/ 1268540 w 3085931"/>
                <a:gd name="connsiteY9" fmla="*/ 40787 h 48340"/>
                <a:gd name="connsiteX10" fmla="*/ 2095555 w 3085931"/>
                <a:gd name="connsiteY10" fmla="*/ 38456 h 48340"/>
                <a:gd name="connsiteX11" fmla="*/ 2096912 w 3085931"/>
                <a:gd name="connsiteY11" fmla="*/ 38740 h 48340"/>
                <a:gd name="connsiteX12" fmla="*/ 2104294 w 3085931"/>
                <a:gd name="connsiteY12" fmla="*/ 40286 h 48340"/>
                <a:gd name="connsiteX13" fmla="*/ 2085569 w 3085931"/>
                <a:gd name="connsiteY13" fmla="*/ 42117 h 48340"/>
                <a:gd name="connsiteX14" fmla="*/ 2095555 w 3085931"/>
                <a:gd name="connsiteY14" fmla="*/ 38456 h 48340"/>
                <a:gd name="connsiteX15" fmla="*/ 1296329 w 3085931"/>
                <a:gd name="connsiteY15" fmla="*/ 38456 h 48340"/>
                <a:gd name="connsiteX16" fmla="*/ 1300725 w 3085931"/>
                <a:gd name="connsiteY16" fmla="*/ 42574 h 48340"/>
                <a:gd name="connsiteX17" fmla="*/ 1298527 w 3085931"/>
                <a:gd name="connsiteY17" fmla="*/ 42574 h 48340"/>
                <a:gd name="connsiteX18" fmla="*/ 481798 w 3085931"/>
                <a:gd name="connsiteY18" fmla="*/ 34580 h 48340"/>
                <a:gd name="connsiteX19" fmla="*/ 482559 w 3085931"/>
                <a:gd name="connsiteY19" fmla="*/ 34607 h 48340"/>
                <a:gd name="connsiteX20" fmla="*/ 481314 w 3085931"/>
                <a:gd name="connsiteY20" fmla="*/ 34607 h 48340"/>
                <a:gd name="connsiteX21" fmla="*/ 1859275 w 3085931"/>
                <a:gd name="connsiteY21" fmla="*/ 34558 h 48340"/>
                <a:gd name="connsiteX22" fmla="*/ 1860205 w 3085931"/>
                <a:gd name="connsiteY22" fmla="*/ 34607 h 48340"/>
                <a:gd name="connsiteX23" fmla="*/ 1856468 w 3085931"/>
                <a:gd name="connsiteY23" fmla="*/ 34607 h 48340"/>
                <a:gd name="connsiteX24" fmla="*/ 2436922 w 3085931"/>
                <a:gd name="connsiteY24" fmla="*/ 28427 h 48340"/>
                <a:gd name="connsiteX25" fmla="*/ 2436902 w 3085931"/>
                <a:gd name="connsiteY25" fmla="*/ 28472 h 48340"/>
                <a:gd name="connsiteX26" fmla="*/ 2436230 w 3085931"/>
                <a:gd name="connsiteY26" fmla="*/ 28564 h 48340"/>
                <a:gd name="connsiteX27" fmla="*/ 2511842 w 3085931"/>
                <a:gd name="connsiteY27" fmla="*/ 27470 h 48340"/>
                <a:gd name="connsiteX28" fmla="*/ 2519690 w 3085931"/>
                <a:gd name="connsiteY28" fmla="*/ 30215 h 48340"/>
                <a:gd name="connsiteX29" fmla="*/ 2510273 w 3085931"/>
                <a:gd name="connsiteY29" fmla="*/ 31588 h 48340"/>
                <a:gd name="connsiteX30" fmla="*/ 1954388 w 3085931"/>
                <a:gd name="connsiteY30" fmla="*/ 27470 h 48340"/>
                <a:gd name="connsiteX31" fmla="*/ 1959881 w 3085931"/>
                <a:gd name="connsiteY31" fmla="*/ 34794 h 48340"/>
                <a:gd name="connsiteX32" fmla="*/ 1944499 w 3085931"/>
                <a:gd name="connsiteY32" fmla="*/ 37235 h 48340"/>
                <a:gd name="connsiteX33" fmla="*/ 2446264 w 3085931"/>
                <a:gd name="connsiteY33" fmla="*/ 27191 h 48340"/>
                <a:gd name="connsiteX34" fmla="*/ 2460589 w 3085931"/>
                <a:gd name="connsiteY34" fmla="*/ 28427 h 48340"/>
                <a:gd name="connsiteX35" fmla="*/ 2431939 w 3085931"/>
                <a:gd name="connsiteY35" fmla="*/ 33371 h 48340"/>
                <a:gd name="connsiteX36" fmla="*/ 2435832 w 3085931"/>
                <a:gd name="connsiteY36" fmla="*/ 30899 h 48340"/>
                <a:gd name="connsiteX37" fmla="*/ 2436902 w 3085931"/>
                <a:gd name="connsiteY37" fmla="*/ 28472 h 48340"/>
                <a:gd name="connsiteX38" fmla="*/ 1689782 w 3085931"/>
                <a:gd name="connsiteY38" fmla="*/ 22248 h 48340"/>
                <a:gd name="connsiteX39" fmla="*/ 1684527 w 3085931"/>
                <a:gd name="connsiteY39" fmla="*/ 25314 h 48340"/>
                <a:gd name="connsiteX40" fmla="*/ 1690802 w 3085931"/>
                <a:gd name="connsiteY40" fmla="*/ 28427 h 48340"/>
                <a:gd name="connsiteX41" fmla="*/ 1692047 w 3085931"/>
                <a:gd name="connsiteY41" fmla="*/ 22248 h 48340"/>
                <a:gd name="connsiteX42" fmla="*/ 2756455 w 3085931"/>
                <a:gd name="connsiteY42" fmla="*/ 21972 h 48340"/>
                <a:gd name="connsiteX43" fmla="*/ 2756455 w 3085931"/>
                <a:gd name="connsiteY43" fmla="*/ 23804 h 48340"/>
                <a:gd name="connsiteX44" fmla="*/ 2752460 w 3085931"/>
                <a:gd name="connsiteY44" fmla="*/ 25635 h 48340"/>
                <a:gd name="connsiteX45" fmla="*/ 2756455 w 3085931"/>
                <a:gd name="connsiteY45" fmla="*/ 21972 h 48340"/>
                <a:gd name="connsiteX46" fmla="*/ 2668783 w 3085931"/>
                <a:gd name="connsiteY46" fmla="*/ 21972 h 48340"/>
                <a:gd name="connsiteX47" fmla="*/ 2673492 w 3085931"/>
                <a:gd name="connsiteY47" fmla="*/ 26093 h 48340"/>
                <a:gd name="connsiteX48" fmla="*/ 2664075 w 3085931"/>
                <a:gd name="connsiteY48" fmla="*/ 24719 h 48340"/>
                <a:gd name="connsiteX49" fmla="*/ 2609142 w 3085931"/>
                <a:gd name="connsiteY49" fmla="*/ 21972 h 48340"/>
                <a:gd name="connsiteX50" fmla="*/ 2624352 w 3085931"/>
                <a:gd name="connsiteY50" fmla="*/ 21972 h 48340"/>
                <a:gd name="connsiteX51" fmla="*/ 2621817 w 3085931"/>
                <a:gd name="connsiteY51" fmla="*/ 24719 h 48340"/>
                <a:gd name="connsiteX52" fmla="*/ 2468522 w 3085931"/>
                <a:gd name="connsiteY52" fmla="*/ 21972 h 48340"/>
                <a:gd name="connsiteX53" fmla="*/ 2463029 w 3085931"/>
                <a:gd name="connsiteY53" fmla="*/ 25635 h 48340"/>
                <a:gd name="connsiteX54" fmla="*/ 2456438 w 3085931"/>
                <a:gd name="connsiteY54" fmla="*/ 23804 h 48340"/>
                <a:gd name="connsiteX55" fmla="*/ 2272702 w 3085931"/>
                <a:gd name="connsiteY55" fmla="*/ 21972 h 48340"/>
                <a:gd name="connsiteX56" fmla="*/ 2272702 w 3085931"/>
                <a:gd name="connsiteY56" fmla="*/ 26551 h 48340"/>
                <a:gd name="connsiteX57" fmla="*/ 2268584 w 3085931"/>
                <a:gd name="connsiteY57" fmla="*/ 26551 h 48340"/>
                <a:gd name="connsiteX58" fmla="*/ 3016652 w 3085931"/>
                <a:gd name="connsiteY58" fmla="*/ 18200 h 48340"/>
                <a:gd name="connsiteX59" fmla="*/ 3025236 w 3085931"/>
                <a:gd name="connsiteY59" fmla="*/ 19229 h 48340"/>
                <a:gd name="connsiteX60" fmla="*/ 3018369 w 3085931"/>
                <a:gd name="connsiteY60" fmla="*/ 20602 h 48340"/>
                <a:gd name="connsiteX61" fmla="*/ 3010128 w 3085931"/>
                <a:gd name="connsiteY61" fmla="*/ 19229 h 48340"/>
                <a:gd name="connsiteX62" fmla="*/ 3016652 w 3085931"/>
                <a:gd name="connsiteY62" fmla="*/ 18200 h 48340"/>
                <a:gd name="connsiteX63" fmla="*/ 2687247 w 3085931"/>
                <a:gd name="connsiteY63" fmla="*/ 18086 h 48340"/>
                <a:gd name="connsiteX64" fmla="*/ 2688791 w 3085931"/>
                <a:gd name="connsiteY64" fmla="*/ 20145 h 48340"/>
                <a:gd name="connsiteX65" fmla="*/ 2680552 w 3085931"/>
                <a:gd name="connsiteY65" fmla="*/ 20145 h 48340"/>
                <a:gd name="connsiteX66" fmla="*/ 2687247 w 3085931"/>
                <a:gd name="connsiteY66" fmla="*/ 18086 h 48340"/>
                <a:gd name="connsiteX67" fmla="*/ 2664072 w 3085931"/>
                <a:gd name="connsiteY67" fmla="*/ 17582 h 48340"/>
                <a:gd name="connsiteX68" fmla="*/ 2679372 w 3085931"/>
                <a:gd name="connsiteY68" fmla="*/ 19779 h 48340"/>
                <a:gd name="connsiteX69" fmla="*/ 2678195 w 3085931"/>
                <a:gd name="connsiteY69" fmla="*/ 19779 h 48340"/>
                <a:gd name="connsiteX70" fmla="*/ 2664072 w 3085931"/>
                <a:gd name="connsiteY70" fmla="*/ 17582 h 48340"/>
                <a:gd name="connsiteX71" fmla="*/ 2623763 w 3085931"/>
                <a:gd name="connsiteY71" fmla="*/ 17304 h 48340"/>
                <a:gd name="connsiteX72" fmla="*/ 2637779 w 3085931"/>
                <a:gd name="connsiteY72" fmla="*/ 18543 h 48340"/>
                <a:gd name="connsiteX73" fmla="*/ 2638711 w 3085931"/>
                <a:gd name="connsiteY73" fmla="*/ 19776 h 48340"/>
                <a:gd name="connsiteX74" fmla="*/ 2623763 w 3085931"/>
                <a:gd name="connsiteY74" fmla="*/ 17304 h 48340"/>
                <a:gd name="connsiteX75" fmla="*/ 3085931 w 3085931"/>
                <a:gd name="connsiteY75" fmla="*/ 16484 h 48340"/>
                <a:gd name="connsiteX76" fmla="*/ 3084833 w 3085931"/>
                <a:gd name="connsiteY76" fmla="*/ 18314 h 48340"/>
                <a:gd name="connsiteX77" fmla="*/ 3076044 w 3085931"/>
                <a:gd name="connsiteY77" fmla="*/ 20145 h 48340"/>
                <a:gd name="connsiteX78" fmla="*/ 3063757 w 3085931"/>
                <a:gd name="connsiteY78" fmla="*/ 16484 h 48340"/>
                <a:gd name="connsiteX79" fmla="*/ 3058553 w 3085931"/>
                <a:gd name="connsiteY79" fmla="*/ 19229 h 48340"/>
                <a:gd name="connsiteX80" fmla="*/ 3055952 w 3085931"/>
                <a:gd name="connsiteY80" fmla="*/ 17399 h 48340"/>
                <a:gd name="connsiteX81" fmla="*/ 3015623 w 3085931"/>
                <a:gd name="connsiteY81" fmla="*/ 17399 h 48340"/>
                <a:gd name="connsiteX82" fmla="*/ 3063757 w 3085931"/>
                <a:gd name="connsiteY82" fmla="*/ 16484 h 48340"/>
                <a:gd name="connsiteX83" fmla="*/ 2868580 w 3085931"/>
                <a:gd name="connsiteY83" fmla="*/ 16484 h 48340"/>
                <a:gd name="connsiteX84" fmla="*/ 2887594 w 3085931"/>
                <a:gd name="connsiteY84" fmla="*/ 22762 h 48340"/>
                <a:gd name="connsiteX85" fmla="*/ 2888861 w 3085931"/>
                <a:gd name="connsiteY85" fmla="*/ 22762 h 48340"/>
                <a:gd name="connsiteX86" fmla="*/ 2887594 w 3085931"/>
                <a:gd name="connsiteY86" fmla="*/ 25901 h 48340"/>
                <a:gd name="connsiteX87" fmla="*/ 2887594 w 3085931"/>
                <a:gd name="connsiteY87" fmla="*/ 24331 h 48340"/>
                <a:gd name="connsiteX88" fmla="*/ 2878721 w 3085931"/>
                <a:gd name="connsiteY88" fmla="*/ 24331 h 48340"/>
                <a:gd name="connsiteX89" fmla="*/ 2868580 w 3085931"/>
                <a:gd name="connsiteY89" fmla="*/ 16484 h 48340"/>
                <a:gd name="connsiteX90" fmla="*/ 2826275 w 3085931"/>
                <a:gd name="connsiteY90" fmla="*/ 16484 h 48340"/>
                <a:gd name="connsiteX91" fmla="*/ 2815935 w 3085931"/>
                <a:gd name="connsiteY91" fmla="*/ 19229 h 48340"/>
                <a:gd name="connsiteX92" fmla="*/ 2817228 w 3085931"/>
                <a:gd name="connsiteY92" fmla="*/ 20602 h 48340"/>
                <a:gd name="connsiteX93" fmla="*/ 2806888 w 3085931"/>
                <a:gd name="connsiteY93" fmla="*/ 17857 h 48340"/>
                <a:gd name="connsiteX94" fmla="*/ 17947 w 3085931"/>
                <a:gd name="connsiteY94" fmla="*/ 14832 h 48340"/>
                <a:gd name="connsiteX95" fmla="*/ 18131 w 3085931"/>
                <a:gd name="connsiteY95" fmla="*/ 15029 h 48340"/>
                <a:gd name="connsiteX96" fmla="*/ 9228 w 3085931"/>
                <a:gd name="connsiteY96" fmla="*/ 16068 h 48340"/>
                <a:gd name="connsiteX97" fmla="*/ 2774788 w 3085931"/>
                <a:gd name="connsiteY97" fmla="*/ 10989 h 48340"/>
                <a:gd name="connsiteX98" fmla="*/ 2774788 w 3085931"/>
                <a:gd name="connsiteY98" fmla="*/ 11141 h 48340"/>
                <a:gd name="connsiteX99" fmla="*/ 2774668 w 3085931"/>
                <a:gd name="connsiteY99" fmla="*/ 11126 h 48340"/>
                <a:gd name="connsiteX100" fmla="*/ 2773587 w 3085931"/>
                <a:gd name="connsiteY100" fmla="*/ 10989 h 48340"/>
                <a:gd name="connsiteX101" fmla="*/ 2774668 w 3085931"/>
                <a:gd name="connsiteY101" fmla="*/ 11126 h 48340"/>
                <a:gd name="connsiteX102" fmla="*/ 2773587 w 3085931"/>
                <a:gd name="connsiteY102" fmla="*/ 12362 h 48340"/>
                <a:gd name="connsiteX103" fmla="*/ 2774788 w 3085931"/>
                <a:gd name="connsiteY103" fmla="*/ 12362 h 48340"/>
                <a:gd name="connsiteX104" fmla="*/ 2774788 w 3085931"/>
                <a:gd name="connsiteY104" fmla="*/ 11141 h 48340"/>
                <a:gd name="connsiteX105" fmla="*/ 2784400 w 3085931"/>
                <a:gd name="connsiteY105" fmla="*/ 12362 h 48340"/>
                <a:gd name="connsiteX106" fmla="*/ 2772385 w 3085931"/>
                <a:gd name="connsiteY106" fmla="*/ 13735 h 48340"/>
                <a:gd name="connsiteX107" fmla="*/ 2783199 w 3085931"/>
                <a:gd name="connsiteY107" fmla="*/ 17855 h 48340"/>
                <a:gd name="connsiteX108" fmla="*/ 2765176 w 3085931"/>
                <a:gd name="connsiteY108" fmla="*/ 20602 h 48340"/>
                <a:gd name="connsiteX109" fmla="*/ 2772385 w 3085931"/>
                <a:gd name="connsiteY109" fmla="*/ 12362 h 48340"/>
                <a:gd name="connsiteX110" fmla="*/ 2751959 w 3085931"/>
                <a:gd name="connsiteY110" fmla="*/ 12362 h 48340"/>
                <a:gd name="connsiteX111" fmla="*/ 2953975 w 3085931"/>
                <a:gd name="connsiteY111" fmla="*/ 10986 h 48340"/>
                <a:gd name="connsiteX112" fmla="*/ 2953805 w 3085931"/>
                <a:gd name="connsiteY112" fmla="*/ 11027 h 48340"/>
                <a:gd name="connsiteX113" fmla="*/ 2954100 w 3085931"/>
                <a:gd name="connsiteY113" fmla="*/ 10986 h 48340"/>
                <a:gd name="connsiteX114" fmla="*/ 2948607 w 3085931"/>
                <a:gd name="connsiteY114" fmla="*/ 12360 h 48340"/>
                <a:gd name="connsiteX115" fmla="*/ 2946410 w 3085931"/>
                <a:gd name="connsiteY115" fmla="*/ 13390 h 48340"/>
                <a:gd name="connsiteX116" fmla="*/ 2945593 w 3085931"/>
                <a:gd name="connsiteY116" fmla="*/ 13007 h 48340"/>
                <a:gd name="connsiteX117" fmla="*/ 2943017 w 3085931"/>
                <a:gd name="connsiteY117" fmla="*/ 13628 h 48340"/>
                <a:gd name="connsiteX118" fmla="*/ 2943115 w 3085931"/>
                <a:gd name="connsiteY118" fmla="*/ 13733 h 48340"/>
                <a:gd name="connsiteX119" fmla="*/ 2942584 w 3085931"/>
                <a:gd name="connsiteY119" fmla="*/ 13733 h 48340"/>
                <a:gd name="connsiteX120" fmla="*/ 2936886 w 3085931"/>
                <a:gd name="connsiteY120" fmla="*/ 15107 h 48340"/>
                <a:gd name="connsiteX121" fmla="*/ 2933224 w 3085931"/>
                <a:gd name="connsiteY121" fmla="*/ 15107 h 48340"/>
                <a:gd name="connsiteX122" fmla="*/ 2940143 w 3085931"/>
                <a:gd name="connsiteY122" fmla="*/ 13733 h 48340"/>
                <a:gd name="connsiteX123" fmla="*/ 2938722 w 3085931"/>
                <a:gd name="connsiteY123" fmla="*/ 13733 h 48340"/>
                <a:gd name="connsiteX124" fmla="*/ 2942154 w 3085931"/>
                <a:gd name="connsiteY124" fmla="*/ 12703 h 48340"/>
                <a:gd name="connsiteX125" fmla="*/ 2942650 w 3085931"/>
                <a:gd name="connsiteY125" fmla="*/ 13235 h 48340"/>
                <a:gd name="connsiteX126" fmla="*/ 2945059 w 3085931"/>
                <a:gd name="connsiteY126" fmla="*/ 12757 h 48340"/>
                <a:gd name="connsiteX127" fmla="*/ 2944213 w 3085931"/>
                <a:gd name="connsiteY127" fmla="*/ 12360 h 48340"/>
                <a:gd name="connsiteX128" fmla="*/ 2953684 w 3085931"/>
                <a:gd name="connsiteY128" fmla="*/ 11044 h 48340"/>
                <a:gd name="connsiteX129" fmla="*/ 2877299 w 3085931"/>
                <a:gd name="connsiteY129" fmla="*/ 10986 h 48340"/>
                <a:gd name="connsiteX130" fmla="*/ 2877299 w 3085931"/>
                <a:gd name="connsiteY130" fmla="*/ 14649 h 48340"/>
                <a:gd name="connsiteX131" fmla="*/ 2867312 w 3085931"/>
                <a:gd name="connsiteY131" fmla="*/ 14649 h 48340"/>
                <a:gd name="connsiteX132" fmla="*/ 2862736 w 3085931"/>
                <a:gd name="connsiteY132" fmla="*/ 10986 h 48340"/>
                <a:gd name="connsiteX133" fmla="*/ 2866397 w 3085931"/>
                <a:gd name="connsiteY133" fmla="*/ 12818 h 48340"/>
                <a:gd name="connsiteX134" fmla="*/ 2861821 w 3085931"/>
                <a:gd name="connsiteY134" fmla="*/ 14649 h 48340"/>
                <a:gd name="connsiteX135" fmla="*/ 2824743 w 3085931"/>
                <a:gd name="connsiteY135" fmla="*/ 10986 h 48340"/>
                <a:gd name="connsiteX136" fmla="*/ 2827490 w 3085931"/>
                <a:gd name="connsiteY136" fmla="*/ 13733 h 48340"/>
                <a:gd name="connsiteX137" fmla="*/ 2817877 w 3085931"/>
                <a:gd name="connsiteY137" fmla="*/ 13733 h 48340"/>
                <a:gd name="connsiteX138" fmla="*/ 2824743 w 3085931"/>
                <a:gd name="connsiteY138" fmla="*/ 10986 h 48340"/>
                <a:gd name="connsiteX139" fmla="*/ 2821992 w 3085931"/>
                <a:gd name="connsiteY139" fmla="*/ 10986 h 48340"/>
                <a:gd name="connsiteX140" fmla="*/ 2809634 w 3085931"/>
                <a:gd name="connsiteY140" fmla="*/ 14649 h 48340"/>
                <a:gd name="connsiteX141" fmla="*/ 2808261 w 3085931"/>
                <a:gd name="connsiteY141" fmla="*/ 12818 h 48340"/>
                <a:gd name="connsiteX142" fmla="*/ 2821992 w 3085931"/>
                <a:gd name="connsiteY142" fmla="*/ 10986 h 48340"/>
                <a:gd name="connsiteX143" fmla="*/ 2803229 w 3085931"/>
                <a:gd name="connsiteY143" fmla="*/ 10986 h 48340"/>
                <a:gd name="connsiteX144" fmla="*/ 2807152 w 3085931"/>
                <a:gd name="connsiteY144" fmla="*/ 14649 h 48340"/>
                <a:gd name="connsiteX145" fmla="*/ 2784920 w 3085931"/>
                <a:gd name="connsiteY145" fmla="*/ 12818 h 48340"/>
                <a:gd name="connsiteX146" fmla="*/ 2803229 w 3085931"/>
                <a:gd name="connsiteY146" fmla="*/ 10986 h 48340"/>
                <a:gd name="connsiteX147" fmla="*/ 2726493 w 3085931"/>
                <a:gd name="connsiteY147" fmla="*/ 10986 h 48340"/>
                <a:gd name="connsiteX148" fmla="*/ 2732735 w 3085931"/>
                <a:gd name="connsiteY148" fmla="*/ 28838 h 48340"/>
                <a:gd name="connsiteX149" fmla="*/ 2707767 w 3085931"/>
                <a:gd name="connsiteY149" fmla="*/ 31585 h 48340"/>
                <a:gd name="connsiteX150" fmla="*/ 2709015 w 3085931"/>
                <a:gd name="connsiteY150" fmla="*/ 27465 h 48340"/>
                <a:gd name="connsiteX151" fmla="*/ 2695283 w 3085931"/>
                <a:gd name="connsiteY151" fmla="*/ 28838 h 48340"/>
                <a:gd name="connsiteX152" fmla="*/ 2711512 w 3085931"/>
                <a:gd name="connsiteY152" fmla="*/ 19225 h 48340"/>
                <a:gd name="connsiteX153" fmla="*/ 2731486 w 3085931"/>
                <a:gd name="connsiteY153" fmla="*/ 21972 h 48340"/>
                <a:gd name="connsiteX154" fmla="*/ 2715257 w 3085931"/>
                <a:gd name="connsiteY154" fmla="*/ 16479 h 48340"/>
                <a:gd name="connsiteX155" fmla="*/ 2726493 w 3085931"/>
                <a:gd name="connsiteY155" fmla="*/ 10986 h 48340"/>
                <a:gd name="connsiteX156" fmla="*/ 16480 w 3085931"/>
                <a:gd name="connsiteY156" fmla="*/ 10986 h 48340"/>
                <a:gd name="connsiteX157" fmla="*/ 26367 w 3085931"/>
                <a:gd name="connsiteY157" fmla="*/ 13733 h 48340"/>
                <a:gd name="connsiteX158" fmla="*/ 23071 w 3085931"/>
                <a:gd name="connsiteY158" fmla="*/ 13733 h 48340"/>
                <a:gd name="connsiteX159" fmla="*/ 6866 w 3085931"/>
                <a:gd name="connsiteY159" fmla="*/ 10986 h 48340"/>
                <a:gd name="connsiteX160" fmla="*/ 9613 w 3085931"/>
                <a:gd name="connsiteY160" fmla="*/ 15382 h 48340"/>
                <a:gd name="connsiteX161" fmla="*/ 0 w 3085931"/>
                <a:gd name="connsiteY161" fmla="*/ 15382 h 48340"/>
                <a:gd name="connsiteX162" fmla="*/ 2585943 w 3085931"/>
                <a:gd name="connsiteY162" fmla="*/ 10260 h 48340"/>
                <a:gd name="connsiteX163" fmla="*/ 2583511 w 3085931"/>
                <a:gd name="connsiteY163" fmla="*/ 11776 h 48340"/>
                <a:gd name="connsiteX164" fmla="*/ 2580221 w 3085931"/>
                <a:gd name="connsiteY164" fmla="*/ 10403 h 48340"/>
                <a:gd name="connsiteX165" fmla="*/ 2586658 w 3085931"/>
                <a:gd name="connsiteY165" fmla="*/ 9814 h 48340"/>
                <a:gd name="connsiteX166" fmla="*/ 2588088 w 3085931"/>
                <a:gd name="connsiteY166" fmla="*/ 10206 h 48340"/>
                <a:gd name="connsiteX167" fmla="*/ 2585943 w 3085931"/>
                <a:gd name="connsiteY167" fmla="*/ 10260 h 48340"/>
                <a:gd name="connsiteX168" fmla="*/ 2558992 w 3085931"/>
                <a:gd name="connsiteY168" fmla="*/ 8652 h 48340"/>
                <a:gd name="connsiteX169" fmla="*/ 2549027 w 3085931"/>
                <a:gd name="connsiteY169" fmla="*/ 9888 h 48340"/>
                <a:gd name="connsiteX170" fmla="*/ 2557746 w 3085931"/>
                <a:gd name="connsiteY170" fmla="*/ 11124 h 48340"/>
                <a:gd name="connsiteX171" fmla="*/ 2558992 w 3085931"/>
                <a:gd name="connsiteY171" fmla="*/ 8652 h 48340"/>
                <a:gd name="connsiteX172" fmla="*/ 2768439 w 3085931"/>
                <a:gd name="connsiteY172" fmla="*/ 7328 h 48340"/>
                <a:gd name="connsiteX173" fmla="*/ 2778052 w 3085931"/>
                <a:gd name="connsiteY173" fmla="*/ 9159 h 48340"/>
                <a:gd name="connsiteX174" fmla="*/ 2768439 w 3085931"/>
                <a:gd name="connsiteY174" fmla="*/ 7328 h 48340"/>
                <a:gd name="connsiteX175" fmla="*/ 2081821 w 3085931"/>
                <a:gd name="connsiteY175" fmla="*/ 7328 h 48340"/>
                <a:gd name="connsiteX176" fmla="*/ 2097121 w 3085931"/>
                <a:gd name="connsiteY176" fmla="*/ 10074 h 48340"/>
                <a:gd name="connsiteX177" fmla="*/ 2084175 w 3085931"/>
                <a:gd name="connsiteY177" fmla="*/ 9159 h 48340"/>
                <a:gd name="connsiteX178" fmla="*/ 1719451 w 3085931"/>
                <a:gd name="connsiteY178" fmla="*/ 6180 h 48340"/>
                <a:gd name="connsiteX179" fmla="*/ 1714610 w 3085931"/>
                <a:gd name="connsiteY179" fmla="*/ 8455 h 48340"/>
                <a:gd name="connsiteX180" fmla="*/ 1713223 w 3085931"/>
                <a:gd name="connsiteY180" fmla="*/ 8652 h 48340"/>
                <a:gd name="connsiteX181" fmla="*/ 1719451 w 3085931"/>
                <a:gd name="connsiteY181" fmla="*/ 6180 h 48340"/>
                <a:gd name="connsiteX182" fmla="*/ 2975795 w 3085931"/>
                <a:gd name="connsiteY182" fmla="*/ 5498 h 48340"/>
                <a:gd name="connsiteX183" fmla="*/ 2984034 w 3085931"/>
                <a:gd name="connsiteY183" fmla="*/ 5498 h 48340"/>
                <a:gd name="connsiteX184" fmla="*/ 2986781 w 3085931"/>
                <a:gd name="connsiteY184" fmla="*/ 5498 h 48340"/>
                <a:gd name="connsiteX185" fmla="*/ 2975795 w 3085931"/>
                <a:gd name="connsiteY185" fmla="*/ 5498 h 48340"/>
                <a:gd name="connsiteX186" fmla="*/ 2949705 w 3085931"/>
                <a:gd name="connsiteY186" fmla="*/ 5498 h 48340"/>
                <a:gd name="connsiteX187" fmla="*/ 2959318 w 3085931"/>
                <a:gd name="connsiteY187" fmla="*/ 8243 h 48340"/>
                <a:gd name="connsiteX188" fmla="*/ 2946959 w 3085931"/>
                <a:gd name="connsiteY188" fmla="*/ 9616 h 48340"/>
                <a:gd name="connsiteX189" fmla="*/ 2949705 w 3085931"/>
                <a:gd name="connsiteY189" fmla="*/ 5498 h 48340"/>
                <a:gd name="connsiteX190" fmla="*/ 2883793 w 3085931"/>
                <a:gd name="connsiteY190" fmla="*/ 5498 h 48340"/>
                <a:gd name="connsiteX191" fmla="*/ 2893780 w 3085931"/>
                <a:gd name="connsiteY191" fmla="*/ 8243 h 48340"/>
                <a:gd name="connsiteX192" fmla="*/ 2887788 w 3085931"/>
                <a:gd name="connsiteY192" fmla="*/ 9616 h 48340"/>
                <a:gd name="connsiteX193" fmla="*/ 2883793 w 3085931"/>
                <a:gd name="connsiteY193" fmla="*/ 5498 h 48340"/>
                <a:gd name="connsiteX194" fmla="*/ 2850835 w 3085931"/>
                <a:gd name="connsiteY194" fmla="*/ 5498 h 48340"/>
                <a:gd name="connsiteX195" fmla="*/ 2860448 w 3085931"/>
                <a:gd name="connsiteY195" fmla="*/ 9159 h 48340"/>
                <a:gd name="connsiteX196" fmla="*/ 2856328 w 3085931"/>
                <a:gd name="connsiteY196" fmla="*/ 9159 h 48340"/>
                <a:gd name="connsiteX197" fmla="*/ 2734480 w 3085931"/>
                <a:gd name="connsiteY197" fmla="*/ 5498 h 48340"/>
                <a:gd name="connsiteX198" fmla="*/ 2750710 w 3085931"/>
                <a:gd name="connsiteY198" fmla="*/ 8243 h 48340"/>
                <a:gd name="connsiteX199" fmla="*/ 2745716 w 3085931"/>
                <a:gd name="connsiteY199" fmla="*/ 9616 h 48340"/>
                <a:gd name="connsiteX200" fmla="*/ 2748213 w 3085931"/>
                <a:gd name="connsiteY200" fmla="*/ 8243 h 48340"/>
                <a:gd name="connsiteX201" fmla="*/ 2724492 w 3085931"/>
                <a:gd name="connsiteY201" fmla="*/ 8243 h 48340"/>
                <a:gd name="connsiteX202" fmla="*/ 2734480 w 3085931"/>
                <a:gd name="connsiteY202" fmla="*/ 5498 h 48340"/>
                <a:gd name="connsiteX203" fmla="*/ 2723397 w 3085931"/>
                <a:gd name="connsiteY203" fmla="*/ 5498 h 48340"/>
                <a:gd name="connsiteX204" fmla="*/ 2721200 w 3085931"/>
                <a:gd name="connsiteY204" fmla="*/ 8243 h 48340"/>
                <a:gd name="connsiteX205" fmla="*/ 2713510 w 3085931"/>
                <a:gd name="connsiteY205" fmla="*/ 9616 h 48340"/>
                <a:gd name="connsiteX206" fmla="*/ 2696114 w 3085931"/>
                <a:gd name="connsiteY206" fmla="*/ 5498 h 48340"/>
                <a:gd name="connsiteX207" fmla="*/ 2696114 w 3085931"/>
                <a:gd name="connsiteY207" fmla="*/ 9159 h 48340"/>
                <a:gd name="connsiteX208" fmla="*/ 2691535 w 3085931"/>
                <a:gd name="connsiteY208" fmla="*/ 9159 h 48340"/>
                <a:gd name="connsiteX209" fmla="*/ 2651991 w 3085931"/>
                <a:gd name="connsiteY209" fmla="*/ 5498 h 48340"/>
                <a:gd name="connsiteX210" fmla="*/ 2651991 w 3085931"/>
                <a:gd name="connsiteY210" fmla="*/ 9159 h 48340"/>
                <a:gd name="connsiteX211" fmla="*/ 2642104 w 3085931"/>
                <a:gd name="connsiteY211" fmla="*/ 7328 h 48340"/>
                <a:gd name="connsiteX212" fmla="*/ 2312205 w 3085931"/>
                <a:gd name="connsiteY212" fmla="*/ 3090 h 48340"/>
                <a:gd name="connsiteX213" fmla="*/ 2343501 w 3085931"/>
                <a:gd name="connsiteY213" fmla="*/ 6180 h 48340"/>
                <a:gd name="connsiteX214" fmla="*/ 2378378 w 3085931"/>
                <a:gd name="connsiteY214" fmla="*/ 6180 h 48340"/>
                <a:gd name="connsiteX215" fmla="*/ 2380869 w 3085931"/>
                <a:gd name="connsiteY215" fmla="*/ 8652 h 48340"/>
                <a:gd name="connsiteX216" fmla="*/ 2410764 w 3085931"/>
                <a:gd name="connsiteY216" fmla="*/ 7416 h 48340"/>
                <a:gd name="connsiteX217" fmla="*/ 2417806 w 3085931"/>
                <a:gd name="connsiteY217" fmla="*/ 7941 h 48340"/>
                <a:gd name="connsiteX218" fmla="*/ 2422230 w 3085931"/>
                <a:gd name="connsiteY218" fmla="*/ 7100 h 48340"/>
                <a:gd name="connsiteX219" fmla="*/ 2431025 w 3085931"/>
                <a:gd name="connsiteY219" fmla="*/ 8926 h 48340"/>
                <a:gd name="connsiteX220" fmla="*/ 2450157 w 3085931"/>
                <a:gd name="connsiteY220" fmla="*/ 10352 h 48340"/>
                <a:gd name="connsiteX221" fmla="*/ 2486747 w 3085931"/>
                <a:gd name="connsiteY221" fmla="*/ 8652 h 48340"/>
                <a:gd name="connsiteX222" fmla="*/ 2511659 w 3085931"/>
                <a:gd name="connsiteY222" fmla="*/ 7416 h 48340"/>
                <a:gd name="connsiteX223" fmla="*/ 2524115 w 3085931"/>
                <a:gd name="connsiteY223" fmla="*/ 6180 h 48340"/>
                <a:gd name="connsiteX224" fmla="*/ 2552764 w 3085931"/>
                <a:gd name="connsiteY224" fmla="*/ 7416 h 48340"/>
                <a:gd name="connsiteX225" fmla="*/ 2567711 w 3085931"/>
                <a:gd name="connsiteY225" fmla="*/ 7416 h 48340"/>
                <a:gd name="connsiteX226" fmla="*/ 2570202 w 3085931"/>
                <a:gd name="connsiteY226" fmla="*/ 13596 h 48340"/>
                <a:gd name="connsiteX227" fmla="*/ 2580167 w 3085931"/>
                <a:gd name="connsiteY227" fmla="*/ 11124 h 48340"/>
                <a:gd name="connsiteX228" fmla="*/ 2580167 w 3085931"/>
                <a:gd name="connsiteY228" fmla="*/ 14832 h 48340"/>
                <a:gd name="connsiteX229" fmla="*/ 2612553 w 3085931"/>
                <a:gd name="connsiteY229" fmla="*/ 9888 h 48340"/>
                <a:gd name="connsiteX230" fmla="*/ 2606325 w 3085931"/>
                <a:gd name="connsiteY230" fmla="*/ 8652 h 48340"/>
                <a:gd name="connsiteX231" fmla="*/ 2608816 w 3085931"/>
                <a:gd name="connsiteY231" fmla="*/ 7416 h 48340"/>
                <a:gd name="connsiteX232" fmla="*/ 2616290 w 3085931"/>
                <a:gd name="connsiteY232" fmla="*/ 4944 h 48340"/>
                <a:gd name="connsiteX233" fmla="*/ 2648676 w 3085931"/>
                <a:gd name="connsiteY233" fmla="*/ 11124 h 48340"/>
                <a:gd name="connsiteX234" fmla="*/ 2671097 w 3085931"/>
                <a:gd name="connsiteY234" fmla="*/ 6180 h 48340"/>
                <a:gd name="connsiteX235" fmla="*/ 2684799 w 3085931"/>
                <a:gd name="connsiteY235" fmla="*/ 9888 h 48340"/>
                <a:gd name="connsiteX236" fmla="*/ 2643693 w 3085931"/>
                <a:gd name="connsiteY236" fmla="*/ 14832 h 48340"/>
                <a:gd name="connsiteX237" fmla="*/ 2656149 w 3085931"/>
                <a:gd name="connsiteY237" fmla="*/ 17304 h 48340"/>
                <a:gd name="connsiteX238" fmla="*/ 2639489 w 3085931"/>
                <a:gd name="connsiteY238" fmla="*/ 18695 h 48340"/>
                <a:gd name="connsiteX239" fmla="*/ 2637779 w 3085931"/>
                <a:gd name="connsiteY239" fmla="*/ 18543 h 48340"/>
                <a:gd name="connsiteX240" fmla="*/ 2634974 w 3085931"/>
                <a:gd name="connsiteY240" fmla="*/ 14832 h 48340"/>
                <a:gd name="connsiteX241" fmla="*/ 2593869 w 3085931"/>
                <a:gd name="connsiteY241" fmla="*/ 18540 h 48340"/>
                <a:gd name="connsiteX242" fmla="*/ 2588887 w 3085931"/>
                <a:gd name="connsiteY242" fmla="*/ 23484 h 48340"/>
                <a:gd name="connsiteX243" fmla="*/ 2597606 w 3085931"/>
                <a:gd name="connsiteY243" fmla="*/ 22248 h 48340"/>
                <a:gd name="connsiteX244" fmla="*/ 2588887 w 3085931"/>
                <a:gd name="connsiteY244" fmla="*/ 27191 h 48340"/>
                <a:gd name="connsiteX245" fmla="*/ 2500448 w 3085931"/>
                <a:gd name="connsiteY245" fmla="*/ 22248 h 48340"/>
                <a:gd name="connsiteX246" fmla="*/ 2521623 w 3085931"/>
                <a:gd name="connsiteY246" fmla="*/ 22248 h 48340"/>
                <a:gd name="connsiteX247" fmla="*/ 2509167 w 3085931"/>
                <a:gd name="connsiteY247" fmla="*/ 21012 h 48340"/>
                <a:gd name="connsiteX248" fmla="*/ 2542799 w 3085931"/>
                <a:gd name="connsiteY248" fmla="*/ 22248 h 48340"/>
                <a:gd name="connsiteX249" fmla="*/ 2540307 w 3085931"/>
                <a:gd name="connsiteY249" fmla="*/ 13596 h 48340"/>
                <a:gd name="connsiteX250" fmla="*/ 2480518 w 3085931"/>
                <a:gd name="connsiteY250" fmla="*/ 19776 h 48340"/>
                <a:gd name="connsiteX251" fmla="*/ 2469308 w 3085931"/>
                <a:gd name="connsiteY251" fmla="*/ 16068 h 48340"/>
                <a:gd name="connsiteX252" fmla="*/ 2428203 w 3085931"/>
                <a:gd name="connsiteY252" fmla="*/ 29663 h 48340"/>
                <a:gd name="connsiteX253" fmla="*/ 2436230 w 3085931"/>
                <a:gd name="connsiteY253" fmla="*/ 28564 h 48340"/>
                <a:gd name="connsiteX254" fmla="*/ 2424466 w 3085931"/>
                <a:gd name="connsiteY254" fmla="*/ 30899 h 48340"/>
                <a:gd name="connsiteX255" fmla="*/ 2415747 w 3085931"/>
                <a:gd name="connsiteY255" fmla="*/ 27191 h 48340"/>
                <a:gd name="connsiteX256" fmla="*/ 2355957 w 3085931"/>
                <a:gd name="connsiteY256" fmla="*/ 24719 h 48340"/>
                <a:gd name="connsiteX257" fmla="*/ 2352221 w 3085931"/>
                <a:gd name="connsiteY257" fmla="*/ 21012 h 48340"/>
                <a:gd name="connsiteX258" fmla="*/ 2327308 w 3085931"/>
                <a:gd name="connsiteY258" fmla="*/ 32135 h 48340"/>
                <a:gd name="connsiteX259" fmla="*/ 2301151 w 3085931"/>
                <a:gd name="connsiteY259" fmla="*/ 30899 h 48340"/>
                <a:gd name="connsiteX260" fmla="*/ 2294923 w 3085931"/>
                <a:gd name="connsiteY260" fmla="*/ 34607 h 48340"/>
                <a:gd name="connsiteX261" fmla="*/ 2284957 w 3085931"/>
                <a:gd name="connsiteY261" fmla="*/ 32135 h 48340"/>
                <a:gd name="connsiteX262" fmla="*/ 2278729 w 3085931"/>
                <a:gd name="connsiteY262" fmla="*/ 34607 h 48340"/>
                <a:gd name="connsiteX263" fmla="*/ 2283712 w 3085931"/>
                <a:gd name="connsiteY263" fmla="*/ 22248 h 48340"/>
                <a:gd name="connsiteX264" fmla="*/ 2250081 w 3085931"/>
                <a:gd name="connsiteY264" fmla="*/ 14832 h 48340"/>
                <a:gd name="connsiteX265" fmla="*/ 2255063 w 3085931"/>
                <a:gd name="connsiteY265" fmla="*/ 38315 h 48340"/>
                <a:gd name="connsiteX266" fmla="*/ 2237624 w 3085931"/>
                <a:gd name="connsiteY266" fmla="*/ 35843 h 48340"/>
                <a:gd name="connsiteX267" fmla="*/ 2201502 w 3085931"/>
                <a:gd name="connsiteY267" fmla="*/ 38315 h 48340"/>
                <a:gd name="connsiteX268" fmla="*/ 2210221 w 3085931"/>
                <a:gd name="connsiteY268" fmla="*/ 35843 h 48340"/>
                <a:gd name="connsiteX269" fmla="*/ 2186554 w 3085931"/>
                <a:gd name="connsiteY269" fmla="*/ 37079 h 48340"/>
                <a:gd name="connsiteX270" fmla="*/ 2190291 w 3085931"/>
                <a:gd name="connsiteY270" fmla="*/ 28427 h 48340"/>
                <a:gd name="connsiteX271" fmla="*/ 2147941 w 3085931"/>
                <a:gd name="connsiteY271" fmla="*/ 39551 h 48340"/>
                <a:gd name="connsiteX272" fmla="*/ 2182817 w 3085931"/>
                <a:gd name="connsiteY272" fmla="*/ 34607 h 48340"/>
                <a:gd name="connsiteX273" fmla="*/ 2159151 w 3085931"/>
                <a:gd name="connsiteY273" fmla="*/ 42023 h 48340"/>
                <a:gd name="connsiteX274" fmla="*/ 2125519 w 3085931"/>
                <a:gd name="connsiteY274" fmla="*/ 42023 h 48340"/>
                <a:gd name="connsiteX275" fmla="*/ 2137975 w 3085931"/>
                <a:gd name="connsiteY275" fmla="*/ 38315 h 48340"/>
                <a:gd name="connsiteX276" fmla="*/ 2121783 w 3085931"/>
                <a:gd name="connsiteY276" fmla="*/ 35843 h 48340"/>
                <a:gd name="connsiteX277" fmla="*/ 2176589 w 3085931"/>
                <a:gd name="connsiteY277" fmla="*/ 14832 h 48340"/>
                <a:gd name="connsiteX278" fmla="*/ 2160397 w 3085931"/>
                <a:gd name="connsiteY278" fmla="*/ 17304 h 48340"/>
                <a:gd name="connsiteX279" fmla="*/ 2156660 w 3085931"/>
                <a:gd name="connsiteY279" fmla="*/ 14832 h 48340"/>
                <a:gd name="connsiteX280" fmla="*/ 2108081 w 3085931"/>
                <a:gd name="connsiteY280" fmla="*/ 35843 h 48340"/>
                <a:gd name="connsiteX281" fmla="*/ 2104344 w 3085931"/>
                <a:gd name="connsiteY281" fmla="*/ 24719 h 48340"/>
                <a:gd name="connsiteX282" fmla="*/ 2053274 w 3085931"/>
                <a:gd name="connsiteY282" fmla="*/ 34607 h 48340"/>
                <a:gd name="connsiteX283" fmla="*/ 2063239 w 3085931"/>
                <a:gd name="connsiteY283" fmla="*/ 35843 h 48340"/>
                <a:gd name="connsiteX284" fmla="*/ 2038327 w 3085931"/>
                <a:gd name="connsiteY284" fmla="*/ 37079 h 48340"/>
                <a:gd name="connsiteX285" fmla="*/ 2034590 w 3085931"/>
                <a:gd name="connsiteY285" fmla="*/ 28427 h 48340"/>
                <a:gd name="connsiteX286" fmla="*/ 2012169 w 3085931"/>
                <a:gd name="connsiteY286" fmla="*/ 35843 h 48340"/>
                <a:gd name="connsiteX287" fmla="*/ 2014660 w 3085931"/>
                <a:gd name="connsiteY287" fmla="*/ 28427 h 48340"/>
                <a:gd name="connsiteX288" fmla="*/ 2004695 w 3085931"/>
                <a:gd name="connsiteY288" fmla="*/ 35843 h 48340"/>
                <a:gd name="connsiteX289" fmla="*/ 1978537 w 3085931"/>
                <a:gd name="connsiteY289" fmla="*/ 29663 h 48340"/>
                <a:gd name="connsiteX290" fmla="*/ 1982274 w 3085931"/>
                <a:gd name="connsiteY290" fmla="*/ 35843 h 48340"/>
                <a:gd name="connsiteX291" fmla="*/ 1958608 w 3085931"/>
                <a:gd name="connsiteY291" fmla="*/ 35843 h 48340"/>
                <a:gd name="connsiteX292" fmla="*/ 1967327 w 3085931"/>
                <a:gd name="connsiteY292" fmla="*/ 18540 h 48340"/>
                <a:gd name="connsiteX293" fmla="*/ 1926222 w 3085931"/>
                <a:gd name="connsiteY293" fmla="*/ 35843 h 48340"/>
                <a:gd name="connsiteX294" fmla="*/ 1929959 w 3085931"/>
                <a:gd name="connsiteY294" fmla="*/ 28427 h 48340"/>
                <a:gd name="connsiteX295" fmla="*/ 1901154 w 3085931"/>
                <a:gd name="connsiteY295" fmla="*/ 33834 h 48340"/>
                <a:gd name="connsiteX296" fmla="*/ 1859275 w 3085931"/>
                <a:gd name="connsiteY296" fmla="*/ 34558 h 48340"/>
                <a:gd name="connsiteX297" fmla="*/ 1836538 w 3085931"/>
                <a:gd name="connsiteY297" fmla="*/ 33371 h 48340"/>
                <a:gd name="connsiteX298" fmla="*/ 1842766 w 3085931"/>
                <a:gd name="connsiteY298" fmla="*/ 32135 h 48340"/>
                <a:gd name="connsiteX299" fmla="*/ 1807889 w 3085931"/>
                <a:gd name="connsiteY299" fmla="*/ 34607 h 48340"/>
                <a:gd name="connsiteX300" fmla="*/ 1824082 w 3085931"/>
                <a:gd name="connsiteY300" fmla="*/ 30899 h 48340"/>
                <a:gd name="connsiteX301" fmla="*/ 1790451 w 3085931"/>
                <a:gd name="connsiteY301" fmla="*/ 38315 h 48340"/>
                <a:gd name="connsiteX302" fmla="*/ 1776749 w 3085931"/>
                <a:gd name="connsiteY302" fmla="*/ 34607 h 48340"/>
                <a:gd name="connsiteX303" fmla="*/ 1748100 w 3085931"/>
                <a:gd name="connsiteY303" fmla="*/ 38315 h 48340"/>
                <a:gd name="connsiteX304" fmla="*/ 1744363 w 3085931"/>
                <a:gd name="connsiteY304" fmla="*/ 34607 h 48340"/>
                <a:gd name="connsiteX305" fmla="*/ 1784222 w 3085931"/>
                <a:gd name="connsiteY305" fmla="*/ 34607 h 48340"/>
                <a:gd name="connsiteX306" fmla="*/ 1786714 w 3085931"/>
                <a:gd name="connsiteY306" fmla="*/ 24719 h 48340"/>
                <a:gd name="connsiteX307" fmla="*/ 1718205 w 3085931"/>
                <a:gd name="connsiteY307" fmla="*/ 38315 h 48340"/>
                <a:gd name="connsiteX308" fmla="*/ 1690802 w 3085931"/>
                <a:gd name="connsiteY308" fmla="*/ 34607 h 48340"/>
                <a:gd name="connsiteX309" fmla="*/ 1690802 w 3085931"/>
                <a:gd name="connsiteY309" fmla="*/ 35843 h 48340"/>
                <a:gd name="connsiteX310" fmla="*/ 1684574 w 3085931"/>
                <a:gd name="connsiteY310" fmla="*/ 32135 h 48340"/>
                <a:gd name="connsiteX311" fmla="*/ 1678346 w 3085931"/>
                <a:gd name="connsiteY311" fmla="*/ 33371 h 48340"/>
                <a:gd name="connsiteX312" fmla="*/ 1680837 w 3085931"/>
                <a:gd name="connsiteY312" fmla="*/ 32135 h 48340"/>
                <a:gd name="connsiteX313" fmla="*/ 1673363 w 3085931"/>
                <a:gd name="connsiteY313" fmla="*/ 33371 h 48340"/>
                <a:gd name="connsiteX314" fmla="*/ 1682273 w 3085931"/>
                <a:gd name="connsiteY314" fmla="*/ 25635 h 48340"/>
                <a:gd name="connsiteX315" fmla="*/ 1680838 w 3085931"/>
                <a:gd name="connsiteY315" fmla="*/ 25635 h 48340"/>
                <a:gd name="connsiteX316" fmla="*/ 1689545 w 3085931"/>
                <a:gd name="connsiteY316" fmla="*/ 22248 h 48340"/>
                <a:gd name="connsiteX317" fmla="*/ 1688310 w 3085931"/>
                <a:gd name="connsiteY317" fmla="*/ 22248 h 48340"/>
                <a:gd name="connsiteX318" fmla="*/ 1690802 w 3085931"/>
                <a:gd name="connsiteY318" fmla="*/ 19776 h 48340"/>
                <a:gd name="connsiteX319" fmla="*/ 1670872 w 3085931"/>
                <a:gd name="connsiteY319" fmla="*/ 21012 h 48340"/>
                <a:gd name="connsiteX320" fmla="*/ 1680837 w 3085931"/>
                <a:gd name="connsiteY320" fmla="*/ 24719 h 48340"/>
                <a:gd name="connsiteX321" fmla="*/ 1663398 w 3085931"/>
                <a:gd name="connsiteY321" fmla="*/ 34607 h 48340"/>
                <a:gd name="connsiteX322" fmla="*/ 1647205 w 3085931"/>
                <a:gd name="connsiteY322" fmla="*/ 32135 h 48340"/>
                <a:gd name="connsiteX323" fmla="*/ 1609837 w 3085931"/>
                <a:gd name="connsiteY323" fmla="*/ 38315 h 48340"/>
                <a:gd name="connsiteX324" fmla="*/ 1611083 w 3085931"/>
                <a:gd name="connsiteY324" fmla="*/ 34607 h 48340"/>
                <a:gd name="connsiteX325" fmla="*/ 1566241 w 3085931"/>
                <a:gd name="connsiteY325" fmla="*/ 33371 h 48340"/>
                <a:gd name="connsiteX326" fmla="*/ 1551293 w 3085931"/>
                <a:gd name="connsiteY326" fmla="*/ 38315 h 48340"/>
                <a:gd name="connsiteX327" fmla="*/ 1551293 w 3085931"/>
                <a:gd name="connsiteY327" fmla="*/ 35843 h 48340"/>
                <a:gd name="connsiteX328" fmla="*/ 1541328 w 3085931"/>
                <a:gd name="connsiteY328" fmla="*/ 39551 h 48340"/>
                <a:gd name="connsiteX329" fmla="*/ 1538837 w 3085931"/>
                <a:gd name="connsiteY329" fmla="*/ 35843 h 48340"/>
                <a:gd name="connsiteX330" fmla="*/ 1491504 w 3085931"/>
                <a:gd name="connsiteY330" fmla="*/ 38315 h 48340"/>
                <a:gd name="connsiteX331" fmla="*/ 1481539 w 3085931"/>
                <a:gd name="connsiteY331" fmla="*/ 43259 h 48340"/>
                <a:gd name="connsiteX332" fmla="*/ 1464101 w 3085931"/>
                <a:gd name="connsiteY332" fmla="*/ 38315 h 48340"/>
                <a:gd name="connsiteX333" fmla="*/ 1447908 w 3085931"/>
                <a:gd name="connsiteY333" fmla="*/ 43259 h 48340"/>
                <a:gd name="connsiteX334" fmla="*/ 1447908 w 3085931"/>
                <a:gd name="connsiteY334" fmla="*/ 39551 h 48340"/>
                <a:gd name="connsiteX335" fmla="*/ 1429224 w 3085931"/>
                <a:gd name="connsiteY335" fmla="*/ 37079 h 48340"/>
                <a:gd name="connsiteX336" fmla="*/ 1410539 w 3085931"/>
                <a:gd name="connsiteY336" fmla="*/ 38315 h 48340"/>
                <a:gd name="connsiteX337" fmla="*/ 1425487 w 3085931"/>
                <a:gd name="connsiteY337" fmla="*/ 48203 h 48340"/>
                <a:gd name="connsiteX338" fmla="*/ 1391855 w 3085931"/>
                <a:gd name="connsiteY338" fmla="*/ 42023 h 48340"/>
                <a:gd name="connsiteX339" fmla="*/ 1405557 w 3085931"/>
                <a:gd name="connsiteY339" fmla="*/ 40787 h 48340"/>
                <a:gd name="connsiteX340" fmla="*/ 1364452 w 3085931"/>
                <a:gd name="connsiteY340" fmla="*/ 37079 h 48340"/>
                <a:gd name="connsiteX341" fmla="*/ 1380645 w 3085931"/>
                <a:gd name="connsiteY341" fmla="*/ 33371 h 48340"/>
                <a:gd name="connsiteX342" fmla="*/ 1366943 w 3085931"/>
                <a:gd name="connsiteY342" fmla="*/ 35843 h 48340"/>
                <a:gd name="connsiteX343" fmla="*/ 1368189 w 3085931"/>
                <a:gd name="connsiteY343" fmla="*/ 33371 h 48340"/>
                <a:gd name="connsiteX344" fmla="*/ 1351996 w 3085931"/>
                <a:gd name="connsiteY344" fmla="*/ 38315 h 48340"/>
                <a:gd name="connsiteX345" fmla="*/ 1325838 w 3085931"/>
                <a:gd name="connsiteY345" fmla="*/ 38315 h 48340"/>
                <a:gd name="connsiteX346" fmla="*/ 1327084 w 3085931"/>
                <a:gd name="connsiteY346" fmla="*/ 37079 h 48340"/>
                <a:gd name="connsiteX347" fmla="*/ 1310891 w 3085931"/>
                <a:gd name="connsiteY347" fmla="*/ 38315 h 48340"/>
                <a:gd name="connsiteX348" fmla="*/ 1302171 w 3085931"/>
                <a:gd name="connsiteY348" fmla="*/ 35843 h 48340"/>
                <a:gd name="connsiteX349" fmla="*/ 1283954 w 3085931"/>
                <a:gd name="connsiteY349" fmla="*/ 39242 h 48340"/>
                <a:gd name="connsiteX350" fmla="*/ 1272976 w 3085931"/>
                <a:gd name="connsiteY350" fmla="*/ 40342 h 48340"/>
                <a:gd name="connsiteX351" fmla="*/ 1264803 w 3085931"/>
                <a:gd name="connsiteY351" fmla="*/ 38315 h 48340"/>
                <a:gd name="connsiteX352" fmla="*/ 1212487 w 3085931"/>
                <a:gd name="connsiteY352" fmla="*/ 48203 h 48340"/>
                <a:gd name="connsiteX353" fmla="*/ 1227435 w 3085931"/>
                <a:gd name="connsiteY353" fmla="*/ 42023 h 48340"/>
                <a:gd name="connsiteX354" fmla="*/ 1213733 w 3085931"/>
                <a:gd name="connsiteY354" fmla="*/ 39551 h 48340"/>
                <a:gd name="connsiteX355" fmla="*/ 1229926 w 3085931"/>
                <a:gd name="connsiteY355" fmla="*/ 39551 h 48340"/>
                <a:gd name="connsiteX356" fmla="*/ 1186330 w 3085931"/>
                <a:gd name="connsiteY356" fmla="*/ 42023 h 48340"/>
                <a:gd name="connsiteX357" fmla="*/ 1172628 w 3085931"/>
                <a:gd name="connsiteY357" fmla="*/ 37079 h 48340"/>
                <a:gd name="connsiteX358" fmla="*/ 1162663 w 3085931"/>
                <a:gd name="connsiteY358" fmla="*/ 44495 h 48340"/>
                <a:gd name="connsiteX359" fmla="*/ 1151452 w 3085931"/>
                <a:gd name="connsiteY359" fmla="*/ 40787 h 48340"/>
                <a:gd name="connsiteX360" fmla="*/ 1097891 w 3085931"/>
                <a:gd name="connsiteY360" fmla="*/ 40787 h 48340"/>
                <a:gd name="connsiteX361" fmla="*/ 1091663 w 3085931"/>
                <a:gd name="connsiteY361" fmla="*/ 40787 h 48340"/>
                <a:gd name="connsiteX362" fmla="*/ 1039347 w 3085931"/>
                <a:gd name="connsiteY362" fmla="*/ 43259 h 48340"/>
                <a:gd name="connsiteX363" fmla="*/ 1029382 w 3085931"/>
                <a:gd name="connsiteY363" fmla="*/ 40787 h 48340"/>
                <a:gd name="connsiteX364" fmla="*/ 1005716 w 3085931"/>
                <a:gd name="connsiteY364" fmla="*/ 43259 h 48340"/>
                <a:gd name="connsiteX365" fmla="*/ 1018172 w 3085931"/>
                <a:gd name="connsiteY365" fmla="*/ 37079 h 48340"/>
                <a:gd name="connsiteX366" fmla="*/ 1000733 w 3085931"/>
                <a:gd name="connsiteY366" fmla="*/ 38315 h 48340"/>
                <a:gd name="connsiteX367" fmla="*/ 1003224 w 3085931"/>
                <a:gd name="connsiteY367" fmla="*/ 35843 h 48340"/>
                <a:gd name="connsiteX368" fmla="*/ 977067 w 3085931"/>
                <a:gd name="connsiteY368" fmla="*/ 40787 h 48340"/>
                <a:gd name="connsiteX369" fmla="*/ 954646 w 3085931"/>
                <a:gd name="connsiteY369" fmla="*/ 40787 h 48340"/>
                <a:gd name="connsiteX370" fmla="*/ 959628 w 3085931"/>
                <a:gd name="connsiteY370" fmla="*/ 37079 h 48340"/>
                <a:gd name="connsiteX371" fmla="*/ 975821 w 3085931"/>
                <a:gd name="connsiteY371" fmla="*/ 35843 h 48340"/>
                <a:gd name="connsiteX372" fmla="*/ 962119 w 3085931"/>
                <a:gd name="connsiteY372" fmla="*/ 33371 h 48340"/>
                <a:gd name="connsiteX373" fmla="*/ 947172 w 3085931"/>
                <a:gd name="connsiteY373" fmla="*/ 39551 h 48340"/>
                <a:gd name="connsiteX374" fmla="*/ 914786 w 3085931"/>
                <a:gd name="connsiteY374" fmla="*/ 40787 h 48340"/>
                <a:gd name="connsiteX375" fmla="*/ 917277 w 3085931"/>
                <a:gd name="connsiteY375" fmla="*/ 35843 h 48340"/>
                <a:gd name="connsiteX376" fmla="*/ 903576 w 3085931"/>
                <a:gd name="connsiteY376" fmla="*/ 38315 h 48340"/>
                <a:gd name="connsiteX377" fmla="*/ 914786 w 3085931"/>
                <a:gd name="connsiteY377" fmla="*/ 33371 h 48340"/>
                <a:gd name="connsiteX378" fmla="*/ 881155 w 3085931"/>
                <a:gd name="connsiteY378" fmla="*/ 37079 h 48340"/>
                <a:gd name="connsiteX379" fmla="*/ 881155 w 3085931"/>
                <a:gd name="connsiteY379" fmla="*/ 34607 h 48340"/>
                <a:gd name="connsiteX380" fmla="*/ 857488 w 3085931"/>
                <a:gd name="connsiteY380" fmla="*/ 37079 h 48340"/>
                <a:gd name="connsiteX381" fmla="*/ 851260 w 3085931"/>
                <a:gd name="connsiteY381" fmla="*/ 42023 h 48340"/>
                <a:gd name="connsiteX382" fmla="*/ 830085 w 3085931"/>
                <a:gd name="connsiteY382" fmla="*/ 38315 h 48340"/>
                <a:gd name="connsiteX383" fmla="*/ 841295 w 3085931"/>
                <a:gd name="connsiteY383" fmla="*/ 42023 h 48340"/>
                <a:gd name="connsiteX384" fmla="*/ 783997 w 3085931"/>
                <a:gd name="connsiteY384" fmla="*/ 35843 h 48340"/>
                <a:gd name="connsiteX385" fmla="*/ 801436 w 3085931"/>
                <a:gd name="connsiteY385" fmla="*/ 40787 h 48340"/>
                <a:gd name="connsiteX386" fmla="*/ 761576 w 3085931"/>
                <a:gd name="connsiteY386" fmla="*/ 40787 h 48340"/>
                <a:gd name="connsiteX387" fmla="*/ 770295 w 3085931"/>
                <a:gd name="connsiteY387" fmla="*/ 35843 h 48340"/>
                <a:gd name="connsiteX388" fmla="*/ 757839 w 3085931"/>
                <a:gd name="connsiteY388" fmla="*/ 38315 h 48340"/>
                <a:gd name="connsiteX389" fmla="*/ 759085 w 3085931"/>
                <a:gd name="connsiteY389" fmla="*/ 34607 h 48340"/>
                <a:gd name="connsiteX390" fmla="*/ 717980 w 3085931"/>
                <a:gd name="connsiteY390" fmla="*/ 39551 h 48340"/>
                <a:gd name="connsiteX391" fmla="*/ 698050 w 3085931"/>
                <a:gd name="connsiteY391" fmla="*/ 38315 h 48340"/>
                <a:gd name="connsiteX392" fmla="*/ 739155 w 3085931"/>
                <a:gd name="connsiteY392" fmla="*/ 33371 h 48340"/>
                <a:gd name="connsiteX393" fmla="*/ 721717 w 3085931"/>
                <a:gd name="connsiteY393" fmla="*/ 33371 h 48340"/>
                <a:gd name="connsiteX394" fmla="*/ 732927 w 3085931"/>
                <a:gd name="connsiteY394" fmla="*/ 28427 h 48340"/>
                <a:gd name="connsiteX395" fmla="*/ 686840 w 3085931"/>
                <a:gd name="connsiteY395" fmla="*/ 33371 h 48340"/>
                <a:gd name="connsiteX396" fmla="*/ 710506 w 3085931"/>
                <a:gd name="connsiteY396" fmla="*/ 33371 h 48340"/>
                <a:gd name="connsiteX397" fmla="*/ 693068 w 3085931"/>
                <a:gd name="connsiteY397" fmla="*/ 37079 h 48340"/>
                <a:gd name="connsiteX398" fmla="*/ 663173 w 3085931"/>
                <a:gd name="connsiteY398" fmla="*/ 35843 h 48340"/>
                <a:gd name="connsiteX399" fmla="*/ 668155 w 3085931"/>
                <a:gd name="connsiteY399" fmla="*/ 35843 h 48340"/>
                <a:gd name="connsiteX400" fmla="*/ 627050 w 3085931"/>
                <a:gd name="connsiteY400" fmla="*/ 28427 h 48340"/>
                <a:gd name="connsiteX401" fmla="*/ 605875 w 3085931"/>
                <a:gd name="connsiteY401" fmla="*/ 33371 h 48340"/>
                <a:gd name="connsiteX402" fmla="*/ 624559 w 3085931"/>
                <a:gd name="connsiteY402" fmla="*/ 37079 h 48340"/>
                <a:gd name="connsiteX403" fmla="*/ 563524 w 3085931"/>
                <a:gd name="connsiteY403" fmla="*/ 34607 h 48340"/>
                <a:gd name="connsiteX404" fmla="*/ 568507 w 3085931"/>
                <a:gd name="connsiteY404" fmla="*/ 28427 h 48340"/>
                <a:gd name="connsiteX405" fmla="*/ 546086 w 3085931"/>
                <a:gd name="connsiteY405" fmla="*/ 33371 h 48340"/>
                <a:gd name="connsiteX406" fmla="*/ 541103 w 3085931"/>
                <a:gd name="connsiteY406" fmla="*/ 29663 h 48340"/>
                <a:gd name="connsiteX407" fmla="*/ 507472 w 3085931"/>
                <a:gd name="connsiteY407" fmla="*/ 38315 h 48340"/>
                <a:gd name="connsiteX408" fmla="*/ 503735 w 3085931"/>
                <a:gd name="connsiteY408" fmla="*/ 33371 h 48340"/>
                <a:gd name="connsiteX409" fmla="*/ 481798 w 3085931"/>
                <a:gd name="connsiteY409" fmla="*/ 34580 h 48340"/>
                <a:gd name="connsiteX410" fmla="*/ 456090 w 3085931"/>
                <a:gd name="connsiteY410" fmla="*/ 33680 h 48340"/>
                <a:gd name="connsiteX411" fmla="*/ 431489 w 3085931"/>
                <a:gd name="connsiteY411" fmla="*/ 34607 h 48340"/>
                <a:gd name="connsiteX412" fmla="*/ 433981 w 3085931"/>
                <a:gd name="connsiteY412" fmla="*/ 35843 h 48340"/>
                <a:gd name="connsiteX413" fmla="*/ 318139 w 3085931"/>
                <a:gd name="connsiteY413" fmla="*/ 38315 h 48340"/>
                <a:gd name="connsiteX414" fmla="*/ 330595 w 3085931"/>
                <a:gd name="connsiteY414" fmla="*/ 39551 h 48340"/>
                <a:gd name="connsiteX415" fmla="*/ 294472 w 3085931"/>
                <a:gd name="connsiteY415" fmla="*/ 39551 h 48340"/>
                <a:gd name="connsiteX416" fmla="*/ 303192 w 3085931"/>
                <a:gd name="connsiteY416" fmla="*/ 38315 h 48340"/>
                <a:gd name="connsiteX417" fmla="*/ 289490 w 3085931"/>
                <a:gd name="connsiteY417" fmla="*/ 34607 h 48340"/>
                <a:gd name="connsiteX418" fmla="*/ 286999 w 3085931"/>
                <a:gd name="connsiteY418" fmla="*/ 37079 h 48340"/>
                <a:gd name="connsiteX419" fmla="*/ 282016 w 3085931"/>
                <a:gd name="connsiteY419" fmla="*/ 34607 h 48340"/>
                <a:gd name="connsiteX420" fmla="*/ 273297 w 3085931"/>
                <a:gd name="connsiteY420" fmla="*/ 38315 h 48340"/>
                <a:gd name="connsiteX421" fmla="*/ 203543 w 3085931"/>
                <a:gd name="connsiteY421" fmla="*/ 32135 h 48340"/>
                <a:gd name="connsiteX422" fmla="*/ 219736 w 3085931"/>
                <a:gd name="connsiteY422" fmla="*/ 37079 h 48340"/>
                <a:gd name="connsiteX423" fmla="*/ 204788 w 3085931"/>
                <a:gd name="connsiteY423" fmla="*/ 34607 h 48340"/>
                <a:gd name="connsiteX424" fmla="*/ 207280 w 3085931"/>
                <a:gd name="connsiteY424" fmla="*/ 38315 h 48340"/>
                <a:gd name="connsiteX425" fmla="*/ 116350 w 3085931"/>
                <a:gd name="connsiteY425" fmla="*/ 34607 h 48340"/>
                <a:gd name="connsiteX426" fmla="*/ 117596 w 3085931"/>
                <a:gd name="connsiteY426" fmla="*/ 33371 h 48340"/>
                <a:gd name="connsiteX427" fmla="*/ 91438 w 3085931"/>
                <a:gd name="connsiteY427" fmla="*/ 35843 h 48340"/>
                <a:gd name="connsiteX428" fmla="*/ 92683 w 3085931"/>
                <a:gd name="connsiteY428" fmla="*/ 32135 h 48340"/>
                <a:gd name="connsiteX429" fmla="*/ 34140 w 3085931"/>
                <a:gd name="connsiteY429" fmla="*/ 32135 h 48340"/>
                <a:gd name="connsiteX430" fmla="*/ 18131 w 3085931"/>
                <a:gd name="connsiteY430" fmla="*/ 15029 h 48340"/>
                <a:gd name="connsiteX431" fmla="*/ 25109 w 3085931"/>
                <a:gd name="connsiteY431" fmla="*/ 14214 h 48340"/>
                <a:gd name="connsiteX432" fmla="*/ 42859 w 3085931"/>
                <a:gd name="connsiteY432" fmla="*/ 12360 h 48340"/>
                <a:gd name="connsiteX433" fmla="*/ 72754 w 3085931"/>
                <a:gd name="connsiteY433" fmla="*/ 16068 h 48340"/>
                <a:gd name="connsiteX434" fmla="*/ 72754 w 3085931"/>
                <a:gd name="connsiteY434" fmla="*/ 11124 h 48340"/>
                <a:gd name="connsiteX435" fmla="*/ 76491 w 3085931"/>
                <a:gd name="connsiteY435" fmla="*/ 8652 h 48340"/>
                <a:gd name="connsiteX436" fmla="*/ 286999 w 3085931"/>
                <a:gd name="connsiteY436" fmla="*/ 14832 h 48340"/>
                <a:gd name="connsiteX437" fmla="*/ 286999 w 3085931"/>
                <a:gd name="connsiteY437" fmla="*/ 12360 h 48340"/>
                <a:gd name="connsiteX438" fmla="*/ 305683 w 3085931"/>
                <a:gd name="connsiteY438" fmla="*/ 9888 h 48340"/>
                <a:gd name="connsiteX439" fmla="*/ 324367 w 3085931"/>
                <a:gd name="connsiteY439" fmla="*/ 14832 h 48340"/>
                <a:gd name="connsiteX440" fmla="*/ 326858 w 3085931"/>
                <a:gd name="connsiteY440" fmla="*/ 11124 h 48340"/>
                <a:gd name="connsiteX441" fmla="*/ 424016 w 3085931"/>
                <a:gd name="connsiteY441" fmla="*/ 12360 h 48340"/>
                <a:gd name="connsiteX442" fmla="*/ 433981 w 3085931"/>
                <a:gd name="connsiteY442" fmla="*/ 17304 h 48340"/>
                <a:gd name="connsiteX443" fmla="*/ 458893 w 3085931"/>
                <a:gd name="connsiteY443" fmla="*/ 11124 h 48340"/>
                <a:gd name="connsiteX444" fmla="*/ 496261 w 3085931"/>
                <a:gd name="connsiteY444" fmla="*/ 19776 h 48340"/>
                <a:gd name="connsiteX445" fmla="*/ 503735 w 3085931"/>
                <a:gd name="connsiteY445" fmla="*/ 16068 h 48340"/>
                <a:gd name="connsiteX446" fmla="*/ 547331 w 3085931"/>
                <a:gd name="connsiteY446" fmla="*/ 13596 h 48340"/>
                <a:gd name="connsiteX447" fmla="*/ 638261 w 3085931"/>
                <a:gd name="connsiteY447" fmla="*/ 17304 h 48340"/>
                <a:gd name="connsiteX448" fmla="*/ 648226 w 3085931"/>
                <a:gd name="connsiteY448" fmla="*/ 13596 h 48340"/>
                <a:gd name="connsiteX449" fmla="*/ 639506 w 3085931"/>
                <a:gd name="connsiteY449" fmla="*/ 9888 h 48340"/>
                <a:gd name="connsiteX450" fmla="*/ 661927 w 3085931"/>
                <a:gd name="connsiteY450" fmla="*/ 11124 h 48340"/>
                <a:gd name="connsiteX451" fmla="*/ 665664 w 3085931"/>
                <a:gd name="connsiteY451" fmla="*/ 11124 h 48340"/>
                <a:gd name="connsiteX452" fmla="*/ 666910 w 3085931"/>
                <a:gd name="connsiteY452" fmla="*/ 11124 h 48340"/>
                <a:gd name="connsiteX453" fmla="*/ 676875 w 3085931"/>
                <a:gd name="connsiteY453" fmla="*/ 13596 h 48340"/>
                <a:gd name="connsiteX454" fmla="*/ 699296 w 3085931"/>
                <a:gd name="connsiteY454" fmla="*/ 9888 h 48340"/>
                <a:gd name="connsiteX455" fmla="*/ 698050 w 3085931"/>
                <a:gd name="connsiteY455" fmla="*/ 8652 h 48340"/>
                <a:gd name="connsiteX456" fmla="*/ 708015 w 3085931"/>
                <a:gd name="connsiteY456" fmla="*/ 8652 h 48340"/>
                <a:gd name="connsiteX457" fmla="*/ 705524 w 3085931"/>
                <a:gd name="connsiteY457" fmla="*/ 14832 h 48340"/>
                <a:gd name="connsiteX458" fmla="*/ 726699 w 3085931"/>
                <a:gd name="connsiteY458" fmla="*/ 11124 h 48340"/>
                <a:gd name="connsiteX459" fmla="*/ 720471 w 3085931"/>
                <a:gd name="connsiteY459" fmla="*/ 14832 h 48340"/>
                <a:gd name="connsiteX460" fmla="*/ 737910 w 3085931"/>
                <a:gd name="connsiteY460" fmla="*/ 14832 h 48340"/>
                <a:gd name="connsiteX461" fmla="*/ 731681 w 3085931"/>
                <a:gd name="connsiteY461" fmla="*/ 11124 h 48340"/>
                <a:gd name="connsiteX462" fmla="*/ 886137 w 3085931"/>
                <a:gd name="connsiteY462" fmla="*/ 13596 h 48340"/>
                <a:gd name="connsiteX463" fmla="*/ 919769 w 3085931"/>
                <a:gd name="connsiteY463" fmla="*/ 19776 h 48340"/>
                <a:gd name="connsiteX464" fmla="*/ 918523 w 3085931"/>
                <a:gd name="connsiteY464" fmla="*/ 19776 h 48340"/>
                <a:gd name="connsiteX465" fmla="*/ 932225 w 3085931"/>
                <a:gd name="connsiteY465" fmla="*/ 23484 h 48340"/>
                <a:gd name="connsiteX466" fmla="*/ 924751 w 3085931"/>
                <a:gd name="connsiteY466" fmla="*/ 17304 h 48340"/>
                <a:gd name="connsiteX467" fmla="*/ 945926 w 3085931"/>
                <a:gd name="connsiteY467" fmla="*/ 13596 h 48340"/>
                <a:gd name="connsiteX468" fmla="*/ 1033119 w 3085931"/>
                <a:gd name="connsiteY468" fmla="*/ 11124 h 48340"/>
                <a:gd name="connsiteX469" fmla="*/ 1029382 w 3085931"/>
                <a:gd name="connsiteY469" fmla="*/ 12360 h 48340"/>
                <a:gd name="connsiteX470" fmla="*/ 1099137 w 3085931"/>
                <a:gd name="connsiteY470" fmla="*/ 13596 h 48340"/>
                <a:gd name="connsiteX471" fmla="*/ 1102873 w 3085931"/>
                <a:gd name="connsiteY471" fmla="*/ 17304 h 48340"/>
                <a:gd name="connsiteX472" fmla="*/ 1156435 w 3085931"/>
                <a:gd name="connsiteY472" fmla="*/ 13596 h 48340"/>
                <a:gd name="connsiteX473" fmla="*/ 1157680 w 3085931"/>
                <a:gd name="connsiteY473" fmla="*/ 14832 h 48340"/>
                <a:gd name="connsiteX474" fmla="*/ 1191312 w 3085931"/>
                <a:gd name="connsiteY474" fmla="*/ 11124 h 48340"/>
                <a:gd name="connsiteX475" fmla="*/ 1190066 w 3085931"/>
                <a:gd name="connsiteY475" fmla="*/ 12360 h 48340"/>
                <a:gd name="connsiteX476" fmla="*/ 1221207 w 3085931"/>
                <a:gd name="connsiteY476" fmla="*/ 12360 h 48340"/>
                <a:gd name="connsiteX477" fmla="*/ 1283487 w 3085931"/>
                <a:gd name="connsiteY477" fmla="*/ 17304 h 48340"/>
                <a:gd name="connsiteX478" fmla="*/ 1320855 w 3085931"/>
                <a:gd name="connsiteY478" fmla="*/ 11124 h 48340"/>
                <a:gd name="connsiteX479" fmla="*/ 1324592 w 3085931"/>
                <a:gd name="connsiteY479" fmla="*/ 13596 h 48340"/>
                <a:gd name="connsiteX480" fmla="*/ 1370680 w 3085931"/>
                <a:gd name="connsiteY480" fmla="*/ 13596 h 48340"/>
                <a:gd name="connsiteX481" fmla="*/ 1371926 w 3085931"/>
                <a:gd name="connsiteY481" fmla="*/ 8652 h 48340"/>
                <a:gd name="connsiteX482" fmla="*/ 1424241 w 3085931"/>
                <a:gd name="connsiteY482" fmla="*/ 7416 h 48340"/>
                <a:gd name="connsiteX483" fmla="*/ 1432960 w 3085931"/>
                <a:gd name="connsiteY483" fmla="*/ 12360 h 48340"/>
                <a:gd name="connsiteX484" fmla="*/ 1454136 w 3085931"/>
                <a:gd name="connsiteY484" fmla="*/ 7416 h 48340"/>
                <a:gd name="connsiteX485" fmla="*/ 1447908 w 3085931"/>
                <a:gd name="connsiteY485" fmla="*/ 8652 h 48340"/>
                <a:gd name="connsiteX486" fmla="*/ 1484030 w 3085931"/>
                <a:gd name="connsiteY486" fmla="*/ 18540 h 48340"/>
                <a:gd name="connsiteX487" fmla="*/ 1477802 w 3085931"/>
                <a:gd name="connsiteY487" fmla="*/ 17304 h 48340"/>
                <a:gd name="connsiteX488" fmla="*/ 1520153 w 3085931"/>
                <a:gd name="connsiteY488" fmla="*/ 18540 h 48340"/>
                <a:gd name="connsiteX489" fmla="*/ 1518907 w 3085931"/>
                <a:gd name="connsiteY489" fmla="*/ 14832 h 48340"/>
                <a:gd name="connsiteX490" fmla="*/ 1561258 w 3085931"/>
                <a:gd name="connsiteY490" fmla="*/ 17304 h 48340"/>
                <a:gd name="connsiteX491" fmla="*/ 1561258 w 3085931"/>
                <a:gd name="connsiteY491" fmla="*/ 18540 h 48340"/>
                <a:gd name="connsiteX492" fmla="*/ 1587416 w 3085931"/>
                <a:gd name="connsiteY492" fmla="*/ 16068 h 48340"/>
                <a:gd name="connsiteX493" fmla="*/ 1582434 w 3085931"/>
                <a:gd name="connsiteY493" fmla="*/ 14832 h 48340"/>
                <a:gd name="connsiteX494" fmla="*/ 1617311 w 3085931"/>
                <a:gd name="connsiteY494" fmla="*/ 16068 h 48340"/>
                <a:gd name="connsiteX495" fmla="*/ 1629767 w 3085931"/>
                <a:gd name="connsiteY495" fmla="*/ 16068 h 48340"/>
                <a:gd name="connsiteX496" fmla="*/ 1674609 w 3085931"/>
                <a:gd name="connsiteY496" fmla="*/ 13596 h 48340"/>
                <a:gd name="connsiteX497" fmla="*/ 1672118 w 3085931"/>
                <a:gd name="connsiteY497" fmla="*/ 18540 h 48340"/>
                <a:gd name="connsiteX498" fmla="*/ 1695784 w 3085931"/>
                <a:gd name="connsiteY498" fmla="*/ 17304 h 48340"/>
                <a:gd name="connsiteX499" fmla="*/ 1714610 w 3085931"/>
                <a:gd name="connsiteY499" fmla="*/ 8455 h 48340"/>
                <a:gd name="connsiteX500" fmla="*/ 1721942 w 3085931"/>
                <a:gd name="connsiteY500" fmla="*/ 7416 h 48340"/>
                <a:gd name="connsiteX501" fmla="*/ 1719451 w 3085931"/>
                <a:gd name="connsiteY501" fmla="*/ 11124 h 48340"/>
                <a:gd name="connsiteX502" fmla="*/ 1765538 w 3085931"/>
                <a:gd name="connsiteY502" fmla="*/ 8652 h 48340"/>
                <a:gd name="connsiteX503" fmla="*/ 1766784 w 3085931"/>
                <a:gd name="connsiteY503" fmla="*/ 13596 h 48340"/>
                <a:gd name="connsiteX504" fmla="*/ 1786714 w 3085931"/>
                <a:gd name="connsiteY504" fmla="*/ 11124 h 48340"/>
                <a:gd name="connsiteX505" fmla="*/ 1905047 w 3085931"/>
                <a:gd name="connsiteY505" fmla="*/ 16068 h 48340"/>
                <a:gd name="connsiteX506" fmla="*/ 1927467 w 3085931"/>
                <a:gd name="connsiteY506" fmla="*/ 14832 h 48340"/>
                <a:gd name="connsiteX507" fmla="*/ 1926222 w 3085931"/>
                <a:gd name="connsiteY507" fmla="*/ 17304 h 48340"/>
                <a:gd name="connsiteX508" fmla="*/ 1964836 w 3085931"/>
                <a:gd name="connsiteY508" fmla="*/ 11124 h 48340"/>
                <a:gd name="connsiteX509" fmla="*/ 1968573 w 3085931"/>
                <a:gd name="connsiteY509" fmla="*/ 17304 h 48340"/>
                <a:gd name="connsiteX510" fmla="*/ 1984765 w 3085931"/>
                <a:gd name="connsiteY510" fmla="*/ 12360 h 48340"/>
                <a:gd name="connsiteX511" fmla="*/ 1988502 w 3085931"/>
                <a:gd name="connsiteY511" fmla="*/ 17304 h 48340"/>
                <a:gd name="connsiteX512" fmla="*/ 2008432 w 3085931"/>
                <a:gd name="connsiteY512" fmla="*/ 16068 h 48340"/>
                <a:gd name="connsiteX513" fmla="*/ 2007187 w 3085931"/>
                <a:gd name="connsiteY513" fmla="*/ 17304 h 48340"/>
                <a:gd name="connsiteX514" fmla="*/ 2043309 w 3085931"/>
                <a:gd name="connsiteY514" fmla="*/ 9888 h 48340"/>
                <a:gd name="connsiteX515" fmla="*/ 2068221 w 3085931"/>
                <a:gd name="connsiteY515" fmla="*/ 13596 h 48340"/>
                <a:gd name="connsiteX516" fmla="*/ 2076941 w 3085931"/>
                <a:gd name="connsiteY516" fmla="*/ 11124 h 48340"/>
                <a:gd name="connsiteX517" fmla="*/ 2078186 w 3085931"/>
                <a:gd name="connsiteY517" fmla="*/ 7416 h 48340"/>
                <a:gd name="connsiteX518" fmla="*/ 2079432 w 3085931"/>
                <a:gd name="connsiteY518" fmla="*/ 7416 h 48340"/>
                <a:gd name="connsiteX519" fmla="*/ 2083169 w 3085931"/>
                <a:gd name="connsiteY519" fmla="*/ 11124 h 48340"/>
                <a:gd name="connsiteX520" fmla="*/ 2100607 w 3085931"/>
                <a:gd name="connsiteY520" fmla="*/ 9888 h 48340"/>
                <a:gd name="connsiteX521" fmla="*/ 2101853 w 3085931"/>
                <a:gd name="connsiteY521" fmla="*/ 9888 h 48340"/>
                <a:gd name="connsiteX522" fmla="*/ 2104344 w 3085931"/>
                <a:gd name="connsiteY522" fmla="*/ 9888 h 48340"/>
                <a:gd name="connsiteX523" fmla="*/ 2115555 w 3085931"/>
                <a:gd name="connsiteY523" fmla="*/ 9888 h 48340"/>
                <a:gd name="connsiteX524" fmla="*/ 2191537 w 3085931"/>
                <a:gd name="connsiteY524" fmla="*/ 9888 h 48340"/>
                <a:gd name="connsiteX525" fmla="*/ 2180326 w 3085931"/>
                <a:gd name="connsiteY525" fmla="*/ 9888 h 48340"/>
                <a:gd name="connsiteX526" fmla="*/ 2236379 w 3085931"/>
                <a:gd name="connsiteY526" fmla="*/ 12360 h 48340"/>
                <a:gd name="connsiteX527" fmla="*/ 2235133 w 3085931"/>
                <a:gd name="connsiteY527" fmla="*/ 8652 h 48340"/>
                <a:gd name="connsiteX528" fmla="*/ 2274993 w 3085931"/>
                <a:gd name="connsiteY528" fmla="*/ 7416 h 48340"/>
                <a:gd name="connsiteX529" fmla="*/ 2276238 w 3085931"/>
                <a:gd name="connsiteY529" fmla="*/ 3708 h 48340"/>
                <a:gd name="connsiteX530" fmla="*/ 2312205 w 3085931"/>
                <a:gd name="connsiteY530" fmla="*/ 3090 h 48340"/>
                <a:gd name="connsiteX531" fmla="*/ 2849836 w 3085931"/>
                <a:gd name="connsiteY531" fmla="*/ 0 h 48340"/>
                <a:gd name="connsiteX532" fmla="*/ 2844843 w 3085931"/>
                <a:gd name="connsiteY532" fmla="*/ 2747 h 48340"/>
                <a:gd name="connsiteX533" fmla="*/ 2839849 w 3085931"/>
                <a:gd name="connsiteY533" fmla="*/ 4121 h 48340"/>
                <a:gd name="connsiteX534" fmla="*/ 2815879 w 3085931"/>
                <a:gd name="connsiteY534" fmla="*/ 0 h 48340"/>
                <a:gd name="connsiteX535" fmla="*/ 2817127 w 3085931"/>
                <a:gd name="connsiteY535" fmla="*/ 4121 h 48340"/>
                <a:gd name="connsiteX536" fmla="*/ 2795906 w 3085931"/>
                <a:gd name="connsiteY536" fmla="*/ 4121 h 48340"/>
                <a:gd name="connsiteX537" fmla="*/ 2815879 w 3085931"/>
                <a:gd name="connsiteY537" fmla="*/ 0 h 4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3085931" h="48340">
                  <a:moveTo>
                    <a:pt x="1185099" y="46554"/>
                  </a:moveTo>
                  <a:cubicBezTo>
                    <a:pt x="1187570" y="46966"/>
                    <a:pt x="1191415" y="47791"/>
                    <a:pt x="1196358" y="47241"/>
                  </a:cubicBezTo>
                  <a:cubicBezTo>
                    <a:pt x="1191964" y="47241"/>
                    <a:pt x="1186472" y="48340"/>
                    <a:pt x="1182078" y="48340"/>
                  </a:cubicBezTo>
                  <a:cubicBezTo>
                    <a:pt x="1181529" y="46142"/>
                    <a:pt x="1182627" y="46142"/>
                    <a:pt x="1185099" y="46554"/>
                  </a:cubicBezTo>
                  <a:close/>
                  <a:moveTo>
                    <a:pt x="1433658" y="43944"/>
                  </a:moveTo>
                  <a:cubicBezTo>
                    <a:pt x="1439151" y="43944"/>
                    <a:pt x="1441898" y="43944"/>
                    <a:pt x="1443271" y="45776"/>
                  </a:cubicBezTo>
                  <a:lnTo>
                    <a:pt x="1441898" y="47607"/>
                  </a:lnTo>
                  <a:close/>
                  <a:moveTo>
                    <a:pt x="1272976" y="40342"/>
                  </a:moveTo>
                  <a:lnTo>
                    <a:pt x="1274768" y="40787"/>
                  </a:lnTo>
                  <a:cubicBezTo>
                    <a:pt x="1271031" y="40787"/>
                    <a:pt x="1271031" y="40787"/>
                    <a:pt x="1268540" y="40787"/>
                  </a:cubicBezTo>
                  <a:close/>
                  <a:moveTo>
                    <a:pt x="2095555" y="38456"/>
                  </a:moveTo>
                  <a:lnTo>
                    <a:pt x="2096912" y="38740"/>
                  </a:lnTo>
                  <a:lnTo>
                    <a:pt x="2104294" y="40286"/>
                  </a:lnTo>
                  <a:cubicBezTo>
                    <a:pt x="2089314" y="39371"/>
                    <a:pt x="2101797" y="43032"/>
                    <a:pt x="2085569" y="42117"/>
                  </a:cubicBezTo>
                  <a:cubicBezTo>
                    <a:pt x="2081824" y="38456"/>
                    <a:pt x="2085569" y="40286"/>
                    <a:pt x="2095555" y="38456"/>
                  </a:cubicBezTo>
                  <a:close/>
                  <a:moveTo>
                    <a:pt x="1296329" y="38456"/>
                  </a:moveTo>
                  <a:lnTo>
                    <a:pt x="1300725" y="42574"/>
                  </a:lnTo>
                  <a:lnTo>
                    <a:pt x="1298527" y="42574"/>
                  </a:lnTo>
                  <a:close/>
                  <a:moveTo>
                    <a:pt x="481798" y="34580"/>
                  </a:moveTo>
                  <a:lnTo>
                    <a:pt x="482559" y="34607"/>
                  </a:lnTo>
                  <a:lnTo>
                    <a:pt x="481314" y="34607"/>
                  </a:lnTo>
                  <a:close/>
                  <a:moveTo>
                    <a:pt x="1859275" y="34558"/>
                  </a:moveTo>
                  <a:lnTo>
                    <a:pt x="1860205" y="34607"/>
                  </a:lnTo>
                  <a:lnTo>
                    <a:pt x="1856468" y="34607"/>
                  </a:lnTo>
                  <a:close/>
                  <a:moveTo>
                    <a:pt x="2436922" y="28427"/>
                  </a:moveTo>
                  <a:lnTo>
                    <a:pt x="2436902" y="28472"/>
                  </a:lnTo>
                  <a:lnTo>
                    <a:pt x="2436230" y="28564"/>
                  </a:lnTo>
                  <a:close/>
                  <a:moveTo>
                    <a:pt x="2511842" y="27470"/>
                  </a:moveTo>
                  <a:cubicBezTo>
                    <a:pt x="2513412" y="28843"/>
                    <a:pt x="2513412" y="28843"/>
                    <a:pt x="2519690" y="30215"/>
                  </a:cubicBezTo>
                  <a:lnTo>
                    <a:pt x="2510273" y="31588"/>
                  </a:lnTo>
                  <a:close/>
                  <a:moveTo>
                    <a:pt x="1954388" y="27470"/>
                  </a:moveTo>
                  <a:lnTo>
                    <a:pt x="1959881" y="34794"/>
                  </a:lnTo>
                  <a:cubicBezTo>
                    <a:pt x="1954388" y="34794"/>
                    <a:pt x="1951091" y="34794"/>
                    <a:pt x="1944499" y="37235"/>
                  </a:cubicBezTo>
                  <a:close/>
                  <a:moveTo>
                    <a:pt x="2446264" y="27191"/>
                  </a:moveTo>
                  <a:cubicBezTo>
                    <a:pt x="2452804" y="26573"/>
                    <a:pt x="2458721" y="26573"/>
                    <a:pt x="2460589" y="28427"/>
                  </a:cubicBezTo>
                  <a:cubicBezTo>
                    <a:pt x="2450624" y="29663"/>
                    <a:pt x="2433185" y="30899"/>
                    <a:pt x="2431939" y="33371"/>
                  </a:cubicBezTo>
                  <a:cubicBezTo>
                    <a:pt x="2426957" y="30899"/>
                    <a:pt x="2431628" y="30899"/>
                    <a:pt x="2435832" y="30899"/>
                  </a:cubicBezTo>
                  <a:lnTo>
                    <a:pt x="2436902" y="28472"/>
                  </a:lnTo>
                  <a:close/>
                  <a:moveTo>
                    <a:pt x="1689782" y="22248"/>
                  </a:moveTo>
                  <a:lnTo>
                    <a:pt x="1684527" y="25314"/>
                  </a:lnTo>
                  <a:lnTo>
                    <a:pt x="1690802" y="28427"/>
                  </a:lnTo>
                  <a:cubicBezTo>
                    <a:pt x="1695784" y="25955"/>
                    <a:pt x="1699521" y="23484"/>
                    <a:pt x="1692047" y="22248"/>
                  </a:cubicBezTo>
                  <a:close/>
                  <a:moveTo>
                    <a:pt x="2756455" y="21972"/>
                  </a:moveTo>
                  <a:lnTo>
                    <a:pt x="2756455" y="23804"/>
                  </a:lnTo>
                  <a:cubicBezTo>
                    <a:pt x="2755457" y="25635"/>
                    <a:pt x="2753459" y="23804"/>
                    <a:pt x="2752460" y="25635"/>
                  </a:cubicBezTo>
                  <a:cubicBezTo>
                    <a:pt x="2746468" y="23804"/>
                    <a:pt x="2751462" y="21972"/>
                    <a:pt x="2756455" y="21972"/>
                  </a:cubicBezTo>
                  <a:close/>
                  <a:moveTo>
                    <a:pt x="2668783" y="21972"/>
                  </a:moveTo>
                  <a:lnTo>
                    <a:pt x="2673492" y="26093"/>
                  </a:lnTo>
                  <a:lnTo>
                    <a:pt x="2664075" y="24719"/>
                  </a:lnTo>
                  <a:close/>
                  <a:moveTo>
                    <a:pt x="2609142" y="21972"/>
                  </a:moveTo>
                  <a:cubicBezTo>
                    <a:pt x="2609142" y="21972"/>
                    <a:pt x="2616747" y="21972"/>
                    <a:pt x="2624352" y="21972"/>
                  </a:cubicBezTo>
                  <a:cubicBezTo>
                    <a:pt x="2623084" y="24719"/>
                    <a:pt x="2621817" y="24719"/>
                    <a:pt x="2621817" y="24719"/>
                  </a:cubicBezTo>
                  <a:close/>
                  <a:moveTo>
                    <a:pt x="2468522" y="21972"/>
                  </a:moveTo>
                  <a:cubicBezTo>
                    <a:pt x="2470719" y="23804"/>
                    <a:pt x="2465226" y="23804"/>
                    <a:pt x="2463029" y="25635"/>
                  </a:cubicBezTo>
                  <a:cubicBezTo>
                    <a:pt x="2458635" y="25635"/>
                    <a:pt x="2455340" y="23804"/>
                    <a:pt x="2456438" y="23804"/>
                  </a:cubicBezTo>
                  <a:close/>
                  <a:moveTo>
                    <a:pt x="2272702" y="21972"/>
                  </a:moveTo>
                  <a:lnTo>
                    <a:pt x="2272702" y="26551"/>
                  </a:lnTo>
                  <a:lnTo>
                    <a:pt x="2268584" y="26551"/>
                  </a:lnTo>
                  <a:close/>
                  <a:moveTo>
                    <a:pt x="3016652" y="18200"/>
                  </a:moveTo>
                  <a:cubicBezTo>
                    <a:pt x="3020086" y="18543"/>
                    <a:pt x="3023863" y="19229"/>
                    <a:pt x="3025236" y="19229"/>
                  </a:cubicBezTo>
                  <a:lnTo>
                    <a:pt x="3018369" y="20602"/>
                  </a:lnTo>
                  <a:lnTo>
                    <a:pt x="3010128" y="19229"/>
                  </a:lnTo>
                  <a:cubicBezTo>
                    <a:pt x="3010128" y="17857"/>
                    <a:pt x="3013218" y="17857"/>
                    <a:pt x="3016652" y="18200"/>
                  </a:cubicBezTo>
                  <a:close/>
                  <a:moveTo>
                    <a:pt x="2687247" y="18086"/>
                  </a:moveTo>
                  <a:cubicBezTo>
                    <a:pt x="2688791" y="17857"/>
                    <a:pt x="2689478" y="18315"/>
                    <a:pt x="2688791" y="20145"/>
                  </a:cubicBezTo>
                  <a:cubicBezTo>
                    <a:pt x="2686045" y="20145"/>
                    <a:pt x="2683299" y="20145"/>
                    <a:pt x="2680552" y="20145"/>
                  </a:cubicBezTo>
                  <a:cubicBezTo>
                    <a:pt x="2683299" y="19230"/>
                    <a:pt x="2685702" y="18314"/>
                    <a:pt x="2687247" y="18086"/>
                  </a:cubicBezTo>
                  <a:close/>
                  <a:moveTo>
                    <a:pt x="2664072" y="17582"/>
                  </a:moveTo>
                  <a:cubicBezTo>
                    <a:pt x="2665249" y="20877"/>
                    <a:pt x="2671134" y="19779"/>
                    <a:pt x="2679372" y="19779"/>
                  </a:cubicBezTo>
                  <a:cubicBezTo>
                    <a:pt x="2678195" y="19779"/>
                    <a:pt x="2678195" y="19779"/>
                    <a:pt x="2678195" y="19779"/>
                  </a:cubicBezTo>
                  <a:cubicBezTo>
                    <a:pt x="2679372" y="16484"/>
                    <a:pt x="2672311" y="17582"/>
                    <a:pt x="2664072" y="17582"/>
                  </a:cubicBezTo>
                  <a:close/>
                  <a:moveTo>
                    <a:pt x="2623763" y="17304"/>
                  </a:moveTo>
                  <a:lnTo>
                    <a:pt x="2637779" y="18543"/>
                  </a:lnTo>
                  <a:lnTo>
                    <a:pt x="2638711" y="19776"/>
                  </a:lnTo>
                  <a:cubicBezTo>
                    <a:pt x="2637465" y="17304"/>
                    <a:pt x="2627500" y="17304"/>
                    <a:pt x="2623763" y="17304"/>
                  </a:cubicBezTo>
                  <a:close/>
                  <a:moveTo>
                    <a:pt x="3085931" y="16484"/>
                  </a:moveTo>
                  <a:lnTo>
                    <a:pt x="3084833" y="18314"/>
                  </a:lnTo>
                  <a:lnTo>
                    <a:pt x="3076044" y="20145"/>
                  </a:lnTo>
                  <a:close/>
                  <a:moveTo>
                    <a:pt x="3063757" y="16484"/>
                  </a:moveTo>
                  <a:lnTo>
                    <a:pt x="3058553" y="19229"/>
                  </a:lnTo>
                  <a:lnTo>
                    <a:pt x="3055952" y="17399"/>
                  </a:lnTo>
                  <a:cubicBezTo>
                    <a:pt x="3042942" y="16484"/>
                    <a:pt x="3022128" y="21060"/>
                    <a:pt x="3015623" y="17399"/>
                  </a:cubicBezTo>
                  <a:cubicBezTo>
                    <a:pt x="3027331" y="18314"/>
                    <a:pt x="3048146" y="16484"/>
                    <a:pt x="3063757" y="16484"/>
                  </a:cubicBezTo>
                  <a:close/>
                  <a:moveTo>
                    <a:pt x="2868580" y="16484"/>
                  </a:moveTo>
                  <a:cubicBezTo>
                    <a:pt x="2867312" y="16484"/>
                    <a:pt x="2878721" y="21192"/>
                    <a:pt x="2887594" y="22762"/>
                  </a:cubicBezTo>
                  <a:lnTo>
                    <a:pt x="2888861" y="22762"/>
                  </a:lnTo>
                  <a:cubicBezTo>
                    <a:pt x="2899002" y="24331"/>
                    <a:pt x="2891397" y="25901"/>
                    <a:pt x="2887594" y="25901"/>
                  </a:cubicBezTo>
                  <a:cubicBezTo>
                    <a:pt x="2887594" y="24331"/>
                    <a:pt x="2892664" y="24331"/>
                    <a:pt x="2887594" y="24331"/>
                  </a:cubicBezTo>
                  <a:cubicBezTo>
                    <a:pt x="2882523" y="22762"/>
                    <a:pt x="2881256" y="24331"/>
                    <a:pt x="2878721" y="24331"/>
                  </a:cubicBezTo>
                  <a:cubicBezTo>
                    <a:pt x="2873650" y="22762"/>
                    <a:pt x="2871115" y="19623"/>
                    <a:pt x="2868580" y="16484"/>
                  </a:cubicBezTo>
                  <a:close/>
                  <a:moveTo>
                    <a:pt x="2826275" y="16484"/>
                  </a:moveTo>
                  <a:cubicBezTo>
                    <a:pt x="2824983" y="17857"/>
                    <a:pt x="2827568" y="20602"/>
                    <a:pt x="2815935" y="19229"/>
                  </a:cubicBezTo>
                  <a:lnTo>
                    <a:pt x="2817228" y="20602"/>
                  </a:lnTo>
                  <a:lnTo>
                    <a:pt x="2806888" y="17857"/>
                  </a:lnTo>
                  <a:close/>
                  <a:moveTo>
                    <a:pt x="17947" y="14832"/>
                  </a:moveTo>
                  <a:lnTo>
                    <a:pt x="18131" y="15029"/>
                  </a:lnTo>
                  <a:lnTo>
                    <a:pt x="9228" y="16068"/>
                  </a:lnTo>
                  <a:close/>
                  <a:moveTo>
                    <a:pt x="2774788" y="10989"/>
                  </a:moveTo>
                  <a:lnTo>
                    <a:pt x="2774788" y="11141"/>
                  </a:lnTo>
                  <a:lnTo>
                    <a:pt x="2774668" y="11126"/>
                  </a:lnTo>
                  <a:close/>
                  <a:moveTo>
                    <a:pt x="2773587" y="10989"/>
                  </a:moveTo>
                  <a:lnTo>
                    <a:pt x="2774668" y="11126"/>
                  </a:lnTo>
                  <a:lnTo>
                    <a:pt x="2773587" y="12362"/>
                  </a:lnTo>
                  <a:lnTo>
                    <a:pt x="2774788" y="12362"/>
                  </a:lnTo>
                  <a:lnTo>
                    <a:pt x="2774788" y="11141"/>
                  </a:lnTo>
                  <a:lnTo>
                    <a:pt x="2784400" y="12362"/>
                  </a:lnTo>
                  <a:cubicBezTo>
                    <a:pt x="2780796" y="12362"/>
                    <a:pt x="2777191" y="12362"/>
                    <a:pt x="2772385" y="13735"/>
                  </a:cubicBezTo>
                  <a:cubicBezTo>
                    <a:pt x="2789206" y="15109"/>
                    <a:pt x="2760370" y="17855"/>
                    <a:pt x="2783199" y="17855"/>
                  </a:cubicBezTo>
                  <a:cubicBezTo>
                    <a:pt x="2774788" y="17855"/>
                    <a:pt x="2778393" y="20602"/>
                    <a:pt x="2765176" y="20602"/>
                  </a:cubicBezTo>
                  <a:cubicBezTo>
                    <a:pt x="2757967" y="17855"/>
                    <a:pt x="2769982" y="16482"/>
                    <a:pt x="2772385" y="12362"/>
                  </a:cubicBezTo>
                  <a:cubicBezTo>
                    <a:pt x="2762773" y="13735"/>
                    <a:pt x="2756765" y="13735"/>
                    <a:pt x="2751959" y="12362"/>
                  </a:cubicBezTo>
                  <a:close/>
                  <a:moveTo>
                    <a:pt x="2953975" y="10986"/>
                  </a:moveTo>
                  <a:lnTo>
                    <a:pt x="2953805" y="11027"/>
                  </a:lnTo>
                  <a:lnTo>
                    <a:pt x="2954100" y="10986"/>
                  </a:lnTo>
                  <a:cubicBezTo>
                    <a:pt x="2949706" y="12360"/>
                    <a:pt x="2947509" y="12360"/>
                    <a:pt x="2948607" y="12360"/>
                  </a:cubicBezTo>
                  <a:cubicBezTo>
                    <a:pt x="2947509" y="13734"/>
                    <a:pt x="2946959" y="13734"/>
                    <a:pt x="2946410" y="13390"/>
                  </a:cubicBezTo>
                  <a:lnTo>
                    <a:pt x="2945593" y="13007"/>
                  </a:lnTo>
                  <a:lnTo>
                    <a:pt x="2943017" y="13628"/>
                  </a:lnTo>
                  <a:lnTo>
                    <a:pt x="2943115" y="13733"/>
                  </a:lnTo>
                  <a:lnTo>
                    <a:pt x="2942584" y="13733"/>
                  </a:lnTo>
                  <a:lnTo>
                    <a:pt x="2936886" y="15107"/>
                  </a:lnTo>
                  <a:lnTo>
                    <a:pt x="2933224" y="15107"/>
                  </a:lnTo>
                  <a:lnTo>
                    <a:pt x="2940143" y="13733"/>
                  </a:lnTo>
                  <a:lnTo>
                    <a:pt x="2938722" y="13733"/>
                  </a:lnTo>
                  <a:cubicBezTo>
                    <a:pt x="2940369" y="12360"/>
                    <a:pt x="2941468" y="12360"/>
                    <a:pt x="2942154" y="12703"/>
                  </a:cubicBezTo>
                  <a:lnTo>
                    <a:pt x="2942650" y="13235"/>
                  </a:lnTo>
                  <a:lnTo>
                    <a:pt x="2945059" y="12757"/>
                  </a:lnTo>
                  <a:lnTo>
                    <a:pt x="2944213" y="12360"/>
                  </a:lnTo>
                  <a:lnTo>
                    <a:pt x="2953684" y="11044"/>
                  </a:lnTo>
                  <a:close/>
                  <a:moveTo>
                    <a:pt x="2877299" y="10986"/>
                  </a:moveTo>
                  <a:cubicBezTo>
                    <a:pt x="2874303" y="12818"/>
                    <a:pt x="2876301" y="14649"/>
                    <a:pt x="2877299" y="14649"/>
                  </a:cubicBezTo>
                  <a:lnTo>
                    <a:pt x="2867312" y="14649"/>
                  </a:lnTo>
                  <a:close/>
                  <a:moveTo>
                    <a:pt x="2862736" y="10986"/>
                  </a:moveTo>
                  <a:lnTo>
                    <a:pt x="2866397" y="12818"/>
                  </a:lnTo>
                  <a:lnTo>
                    <a:pt x="2861821" y="14649"/>
                  </a:lnTo>
                  <a:close/>
                  <a:moveTo>
                    <a:pt x="2824743" y="10986"/>
                  </a:moveTo>
                  <a:cubicBezTo>
                    <a:pt x="2824743" y="10986"/>
                    <a:pt x="2826117" y="13733"/>
                    <a:pt x="2827490" y="13733"/>
                  </a:cubicBezTo>
                  <a:cubicBezTo>
                    <a:pt x="2824743" y="13733"/>
                    <a:pt x="2820623" y="13733"/>
                    <a:pt x="2817877" y="13733"/>
                  </a:cubicBezTo>
                  <a:cubicBezTo>
                    <a:pt x="2819250" y="13733"/>
                    <a:pt x="2821997" y="13733"/>
                    <a:pt x="2824743" y="10986"/>
                  </a:cubicBezTo>
                  <a:close/>
                  <a:moveTo>
                    <a:pt x="2821992" y="10986"/>
                  </a:moveTo>
                  <a:cubicBezTo>
                    <a:pt x="2817873" y="12818"/>
                    <a:pt x="2815127" y="14649"/>
                    <a:pt x="2809634" y="14649"/>
                  </a:cubicBezTo>
                  <a:cubicBezTo>
                    <a:pt x="2806888" y="14649"/>
                    <a:pt x="2806888" y="12818"/>
                    <a:pt x="2808261" y="12818"/>
                  </a:cubicBezTo>
                  <a:cubicBezTo>
                    <a:pt x="2812380" y="12818"/>
                    <a:pt x="2817873" y="12818"/>
                    <a:pt x="2821992" y="10986"/>
                  </a:cubicBezTo>
                  <a:close/>
                  <a:moveTo>
                    <a:pt x="2803229" y="10986"/>
                  </a:moveTo>
                  <a:cubicBezTo>
                    <a:pt x="2811075" y="10986"/>
                    <a:pt x="2808460" y="12818"/>
                    <a:pt x="2807152" y="14649"/>
                  </a:cubicBezTo>
                  <a:cubicBezTo>
                    <a:pt x="2799305" y="14649"/>
                    <a:pt x="2792767" y="12818"/>
                    <a:pt x="2784920" y="12818"/>
                  </a:cubicBezTo>
                  <a:cubicBezTo>
                    <a:pt x="2791459" y="12818"/>
                    <a:pt x="2797998" y="12818"/>
                    <a:pt x="2803229" y="10986"/>
                  </a:cubicBezTo>
                  <a:close/>
                  <a:moveTo>
                    <a:pt x="2726493" y="10986"/>
                  </a:moveTo>
                  <a:cubicBezTo>
                    <a:pt x="2737728" y="16479"/>
                    <a:pt x="2745219" y="26092"/>
                    <a:pt x="2732735" y="28838"/>
                  </a:cubicBezTo>
                  <a:cubicBezTo>
                    <a:pt x="2721499" y="24719"/>
                    <a:pt x="2709015" y="27465"/>
                    <a:pt x="2707767" y="31585"/>
                  </a:cubicBezTo>
                  <a:cubicBezTo>
                    <a:pt x="2704022" y="30211"/>
                    <a:pt x="2709015" y="28838"/>
                    <a:pt x="2709015" y="27465"/>
                  </a:cubicBezTo>
                  <a:lnTo>
                    <a:pt x="2695283" y="28838"/>
                  </a:lnTo>
                  <a:cubicBezTo>
                    <a:pt x="2691538" y="24719"/>
                    <a:pt x="2717754" y="23345"/>
                    <a:pt x="2711512" y="19225"/>
                  </a:cubicBezTo>
                  <a:cubicBezTo>
                    <a:pt x="2719003" y="20599"/>
                    <a:pt x="2715257" y="23345"/>
                    <a:pt x="2731486" y="21972"/>
                  </a:cubicBezTo>
                  <a:cubicBezTo>
                    <a:pt x="2740225" y="19225"/>
                    <a:pt x="2719003" y="17852"/>
                    <a:pt x="2715257" y="16479"/>
                  </a:cubicBezTo>
                  <a:cubicBezTo>
                    <a:pt x="2726493" y="13733"/>
                    <a:pt x="2726493" y="13733"/>
                    <a:pt x="2726493" y="10986"/>
                  </a:cubicBezTo>
                  <a:close/>
                  <a:moveTo>
                    <a:pt x="16480" y="10986"/>
                  </a:moveTo>
                  <a:lnTo>
                    <a:pt x="26367" y="13733"/>
                  </a:lnTo>
                  <a:lnTo>
                    <a:pt x="23071" y="13733"/>
                  </a:lnTo>
                  <a:close/>
                  <a:moveTo>
                    <a:pt x="6866" y="10986"/>
                  </a:moveTo>
                  <a:lnTo>
                    <a:pt x="9613" y="15382"/>
                  </a:lnTo>
                  <a:cubicBezTo>
                    <a:pt x="6866" y="14283"/>
                    <a:pt x="2746" y="15382"/>
                    <a:pt x="0" y="15382"/>
                  </a:cubicBezTo>
                  <a:close/>
                  <a:moveTo>
                    <a:pt x="2585943" y="10260"/>
                  </a:moveTo>
                  <a:lnTo>
                    <a:pt x="2583511" y="11776"/>
                  </a:lnTo>
                  <a:cubicBezTo>
                    <a:pt x="2574356" y="13346"/>
                    <a:pt x="2576359" y="11776"/>
                    <a:pt x="2580221" y="10403"/>
                  </a:cubicBezTo>
                  <a:close/>
                  <a:moveTo>
                    <a:pt x="2586658" y="9814"/>
                  </a:moveTo>
                  <a:cubicBezTo>
                    <a:pt x="2586944" y="9029"/>
                    <a:pt x="2586944" y="8637"/>
                    <a:pt x="2588088" y="10206"/>
                  </a:cubicBezTo>
                  <a:lnTo>
                    <a:pt x="2585943" y="10260"/>
                  </a:lnTo>
                  <a:close/>
                  <a:moveTo>
                    <a:pt x="2558992" y="8652"/>
                  </a:moveTo>
                  <a:cubicBezTo>
                    <a:pt x="2557746" y="9888"/>
                    <a:pt x="2554009" y="9888"/>
                    <a:pt x="2549027" y="9888"/>
                  </a:cubicBezTo>
                  <a:cubicBezTo>
                    <a:pt x="2551518" y="11124"/>
                    <a:pt x="2554009" y="11124"/>
                    <a:pt x="2557746" y="11124"/>
                  </a:cubicBezTo>
                  <a:cubicBezTo>
                    <a:pt x="2560237" y="9888"/>
                    <a:pt x="2560237" y="9888"/>
                    <a:pt x="2558992" y="8652"/>
                  </a:cubicBezTo>
                  <a:close/>
                  <a:moveTo>
                    <a:pt x="2768439" y="7328"/>
                  </a:moveTo>
                  <a:cubicBezTo>
                    <a:pt x="2769812" y="5498"/>
                    <a:pt x="2775305" y="9159"/>
                    <a:pt x="2778052" y="9159"/>
                  </a:cubicBezTo>
                  <a:cubicBezTo>
                    <a:pt x="2775305" y="9159"/>
                    <a:pt x="2771185" y="9159"/>
                    <a:pt x="2768439" y="7328"/>
                  </a:cubicBezTo>
                  <a:close/>
                  <a:moveTo>
                    <a:pt x="2081821" y="7328"/>
                  </a:moveTo>
                  <a:cubicBezTo>
                    <a:pt x="2081821" y="5498"/>
                    <a:pt x="2088883" y="8243"/>
                    <a:pt x="2097121" y="10074"/>
                  </a:cubicBezTo>
                  <a:cubicBezTo>
                    <a:pt x="2093590" y="9159"/>
                    <a:pt x="2090059" y="9159"/>
                    <a:pt x="2084175" y="9159"/>
                  </a:cubicBezTo>
                  <a:close/>
                  <a:moveTo>
                    <a:pt x="1719451" y="6180"/>
                  </a:moveTo>
                  <a:lnTo>
                    <a:pt x="1714610" y="8455"/>
                  </a:lnTo>
                  <a:lnTo>
                    <a:pt x="1713223" y="8652"/>
                  </a:lnTo>
                  <a:cubicBezTo>
                    <a:pt x="1711977" y="7416"/>
                    <a:pt x="1716960" y="7416"/>
                    <a:pt x="1719451" y="6180"/>
                  </a:cubicBezTo>
                  <a:close/>
                  <a:moveTo>
                    <a:pt x="2975795" y="5498"/>
                  </a:moveTo>
                  <a:cubicBezTo>
                    <a:pt x="2979915" y="5498"/>
                    <a:pt x="2981288" y="5498"/>
                    <a:pt x="2984034" y="5498"/>
                  </a:cubicBezTo>
                  <a:cubicBezTo>
                    <a:pt x="2984034" y="5498"/>
                    <a:pt x="2985407" y="5498"/>
                    <a:pt x="2986781" y="5498"/>
                  </a:cubicBezTo>
                  <a:cubicBezTo>
                    <a:pt x="2966182" y="7328"/>
                    <a:pt x="2978541" y="9159"/>
                    <a:pt x="2975795" y="5498"/>
                  </a:cubicBezTo>
                  <a:close/>
                  <a:moveTo>
                    <a:pt x="2949705" y="5498"/>
                  </a:moveTo>
                  <a:cubicBezTo>
                    <a:pt x="2946959" y="6871"/>
                    <a:pt x="2956571" y="6871"/>
                    <a:pt x="2959318" y="8243"/>
                  </a:cubicBezTo>
                  <a:lnTo>
                    <a:pt x="2946959" y="9616"/>
                  </a:lnTo>
                  <a:cubicBezTo>
                    <a:pt x="2941465" y="6871"/>
                    <a:pt x="2938719" y="6871"/>
                    <a:pt x="2949705" y="5498"/>
                  </a:cubicBezTo>
                  <a:close/>
                  <a:moveTo>
                    <a:pt x="2883793" y="5498"/>
                  </a:moveTo>
                  <a:cubicBezTo>
                    <a:pt x="2884792" y="6871"/>
                    <a:pt x="2890784" y="6871"/>
                    <a:pt x="2893780" y="8243"/>
                  </a:cubicBezTo>
                  <a:lnTo>
                    <a:pt x="2887788" y="9616"/>
                  </a:lnTo>
                  <a:cubicBezTo>
                    <a:pt x="2886789" y="8243"/>
                    <a:pt x="2883793" y="6871"/>
                    <a:pt x="2883793" y="5498"/>
                  </a:cubicBezTo>
                  <a:close/>
                  <a:moveTo>
                    <a:pt x="2850835" y="5498"/>
                  </a:moveTo>
                  <a:cubicBezTo>
                    <a:pt x="2857701" y="5498"/>
                    <a:pt x="2859075" y="7328"/>
                    <a:pt x="2860448" y="9159"/>
                  </a:cubicBezTo>
                  <a:cubicBezTo>
                    <a:pt x="2857701" y="9159"/>
                    <a:pt x="2857701" y="9159"/>
                    <a:pt x="2856328" y="9159"/>
                  </a:cubicBezTo>
                  <a:close/>
                  <a:moveTo>
                    <a:pt x="2734480" y="5498"/>
                  </a:moveTo>
                  <a:cubicBezTo>
                    <a:pt x="2741970" y="6871"/>
                    <a:pt x="2745716" y="8243"/>
                    <a:pt x="2750710" y="8243"/>
                  </a:cubicBezTo>
                  <a:lnTo>
                    <a:pt x="2745716" y="9616"/>
                  </a:lnTo>
                  <a:lnTo>
                    <a:pt x="2748213" y="8243"/>
                  </a:lnTo>
                  <a:lnTo>
                    <a:pt x="2724492" y="8243"/>
                  </a:lnTo>
                  <a:cubicBezTo>
                    <a:pt x="2724492" y="8243"/>
                    <a:pt x="2726989" y="6871"/>
                    <a:pt x="2734480" y="5498"/>
                  </a:cubicBezTo>
                  <a:close/>
                  <a:moveTo>
                    <a:pt x="2723397" y="5498"/>
                  </a:moveTo>
                  <a:lnTo>
                    <a:pt x="2721200" y="8243"/>
                  </a:lnTo>
                  <a:lnTo>
                    <a:pt x="2713510" y="9616"/>
                  </a:lnTo>
                  <a:close/>
                  <a:moveTo>
                    <a:pt x="2696114" y="5498"/>
                  </a:moveTo>
                  <a:lnTo>
                    <a:pt x="2696114" y="9159"/>
                  </a:lnTo>
                  <a:lnTo>
                    <a:pt x="2691535" y="9159"/>
                  </a:lnTo>
                  <a:close/>
                  <a:moveTo>
                    <a:pt x="2651991" y="5498"/>
                  </a:moveTo>
                  <a:cubicBezTo>
                    <a:pt x="2648696" y="5498"/>
                    <a:pt x="2650893" y="7328"/>
                    <a:pt x="2651991" y="9159"/>
                  </a:cubicBezTo>
                  <a:cubicBezTo>
                    <a:pt x="2648696" y="9159"/>
                    <a:pt x="2646498" y="7328"/>
                    <a:pt x="2642104" y="7328"/>
                  </a:cubicBezTo>
                  <a:close/>
                  <a:moveTo>
                    <a:pt x="2312205" y="3090"/>
                  </a:moveTo>
                  <a:cubicBezTo>
                    <a:pt x="2325440" y="2781"/>
                    <a:pt x="2337896" y="3090"/>
                    <a:pt x="2343501" y="6180"/>
                  </a:cubicBezTo>
                  <a:cubicBezTo>
                    <a:pt x="2348484" y="3708"/>
                    <a:pt x="2368413" y="7416"/>
                    <a:pt x="2378378" y="6180"/>
                  </a:cubicBezTo>
                  <a:lnTo>
                    <a:pt x="2380869" y="8652"/>
                  </a:lnTo>
                  <a:cubicBezTo>
                    <a:pt x="2394571" y="9888"/>
                    <a:pt x="2403291" y="8652"/>
                    <a:pt x="2410764" y="7416"/>
                  </a:cubicBezTo>
                  <a:lnTo>
                    <a:pt x="2417806" y="7941"/>
                  </a:lnTo>
                  <a:lnTo>
                    <a:pt x="2422230" y="7100"/>
                  </a:lnTo>
                  <a:lnTo>
                    <a:pt x="2431025" y="8926"/>
                  </a:lnTo>
                  <a:lnTo>
                    <a:pt x="2450157" y="10352"/>
                  </a:lnTo>
                  <a:cubicBezTo>
                    <a:pt x="2462768" y="9888"/>
                    <a:pt x="2474913" y="8652"/>
                    <a:pt x="2486747" y="8652"/>
                  </a:cubicBezTo>
                  <a:lnTo>
                    <a:pt x="2511659" y="7416"/>
                  </a:lnTo>
                  <a:cubicBezTo>
                    <a:pt x="2505431" y="9888"/>
                    <a:pt x="2515395" y="6180"/>
                    <a:pt x="2524115" y="6180"/>
                  </a:cubicBezTo>
                  <a:cubicBezTo>
                    <a:pt x="2531588" y="4944"/>
                    <a:pt x="2542799" y="6180"/>
                    <a:pt x="2552764" y="7416"/>
                  </a:cubicBezTo>
                  <a:lnTo>
                    <a:pt x="2567711" y="7416"/>
                  </a:lnTo>
                  <a:cubicBezTo>
                    <a:pt x="2551518" y="8652"/>
                    <a:pt x="2568957" y="11124"/>
                    <a:pt x="2570202" y="13596"/>
                  </a:cubicBezTo>
                  <a:lnTo>
                    <a:pt x="2580167" y="11124"/>
                  </a:lnTo>
                  <a:cubicBezTo>
                    <a:pt x="2583904" y="13596"/>
                    <a:pt x="2572693" y="13596"/>
                    <a:pt x="2580167" y="14832"/>
                  </a:cubicBezTo>
                  <a:cubicBezTo>
                    <a:pt x="2586395" y="13596"/>
                    <a:pt x="2606325" y="13596"/>
                    <a:pt x="2612553" y="9888"/>
                  </a:cubicBezTo>
                  <a:cubicBezTo>
                    <a:pt x="2612553" y="8652"/>
                    <a:pt x="2610062" y="8652"/>
                    <a:pt x="2606325" y="8652"/>
                  </a:cubicBezTo>
                  <a:cubicBezTo>
                    <a:pt x="2607571" y="7416"/>
                    <a:pt x="2607571" y="7416"/>
                    <a:pt x="2608816" y="7416"/>
                  </a:cubicBezTo>
                  <a:cubicBezTo>
                    <a:pt x="2621272" y="7416"/>
                    <a:pt x="2616290" y="6180"/>
                    <a:pt x="2616290" y="4944"/>
                  </a:cubicBezTo>
                  <a:cubicBezTo>
                    <a:pt x="2629991" y="9888"/>
                    <a:pt x="2637465" y="7416"/>
                    <a:pt x="2648676" y="11124"/>
                  </a:cubicBezTo>
                  <a:cubicBezTo>
                    <a:pt x="2633728" y="6180"/>
                    <a:pt x="2681061" y="11124"/>
                    <a:pt x="2671097" y="6180"/>
                  </a:cubicBezTo>
                  <a:cubicBezTo>
                    <a:pt x="2681061" y="11124"/>
                    <a:pt x="2678570" y="6180"/>
                    <a:pt x="2684799" y="9888"/>
                  </a:cubicBezTo>
                  <a:cubicBezTo>
                    <a:pt x="2671097" y="8652"/>
                    <a:pt x="2656149" y="13596"/>
                    <a:pt x="2643693" y="14832"/>
                  </a:cubicBezTo>
                  <a:lnTo>
                    <a:pt x="2656149" y="17304"/>
                  </a:lnTo>
                  <a:cubicBezTo>
                    <a:pt x="2652412" y="19776"/>
                    <a:pt x="2645873" y="19467"/>
                    <a:pt x="2639489" y="18695"/>
                  </a:cubicBezTo>
                  <a:lnTo>
                    <a:pt x="2637779" y="18543"/>
                  </a:lnTo>
                  <a:lnTo>
                    <a:pt x="2634974" y="14832"/>
                  </a:lnTo>
                  <a:cubicBezTo>
                    <a:pt x="2618781" y="13596"/>
                    <a:pt x="2606325" y="16068"/>
                    <a:pt x="2593869" y="18540"/>
                  </a:cubicBezTo>
                  <a:cubicBezTo>
                    <a:pt x="2605079" y="19776"/>
                    <a:pt x="2580167" y="21012"/>
                    <a:pt x="2588887" y="23484"/>
                  </a:cubicBezTo>
                  <a:lnTo>
                    <a:pt x="2597606" y="22248"/>
                  </a:lnTo>
                  <a:cubicBezTo>
                    <a:pt x="2601343" y="24719"/>
                    <a:pt x="2592623" y="24719"/>
                    <a:pt x="2588887" y="27191"/>
                  </a:cubicBezTo>
                  <a:cubicBezTo>
                    <a:pt x="2561483" y="23484"/>
                    <a:pt x="2510413" y="25955"/>
                    <a:pt x="2500448" y="22248"/>
                  </a:cubicBezTo>
                  <a:cubicBezTo>
                    <a:pt x="2506676" y="24719"/>
                    <a:pt x="2516641" y="23484"/>
                    <a:pt x="2521623" y="22248"/>
                  </a:cubicBezTo>
                  <a:lnTo>
                    <a:pt x="2509167" y="21012"/>
                  </a:lnTo>
                  <a:cubicBezTo>
                    <a:pt x="2519132" y="21012"/>
                    <a:pt x="2527851" y="23484"/>
                    <a:pt x="2542799" y="22248"/>
                  </a:cubicBezTo>
                  <a:cubicBezTo>
                    <a:pt x="2540307" y="19776"/>
                    <a:pt x="2551518" y="17304"/>
                    <a:pt x="2540307" y="13596"/>
                  </a:cubicBezTo>
                  <a:cubicBezTo>
                    <a:pt x="2510413" y="8652"/>
                    <a:pt x="2515395" y="19776"/>
                    <a:pt x="2480518" y="19776"/>
                  </a:cubicBezTo>
                  <a:cubicBezTo>
                    <a:pt x="2476781" y="19776"/>
                    <a:pt x="2486747" y="14832"/>
                    <a:pt x="2469308" y="16068"/>
                  </a:cubicBezTo>
                  <a:cubicBezTo>
                    <a:pt x="2444396" y="18540"/>
                    <a:pt x="2426957" y="24719"/>
                    <a:pt x="2428203" y="29663"/>
                  </a:cubicBezTo>
                  <a:lnTo>
                    <a:pt x="2436230" y="28564"/>
                  </a:lnTo>
                  <a:lnTo>
                    <a:pt x="2424466" y="30899"/>
                  </a:lnTo>
                  <a:cubicBezTo>
                    <a:pt x="2429448" y="28427"/>
                    <a:pt x="2418238" y="28427"/>
                    <a:pt x="2415747" y="27191"/>
                  </a:cubicBezTo>
                  <a:cubicBezTo>
                    <a:pt x="2393325" y="27191"/>
                    <a:pt x="2379624" y="24719"/>
                    <a:pt x="2355957" y="24719"/>
                  </a:cubicBezTo>
                  <a:cubicBezTo>
                    <a:pt x="2354712" y="23484"/>
                    <a:pt x="2350975" y="22248"/>
                    <a:pt x="2352221" y="21012"/>
                  </a:cubicBezTo>
                  <a:cubicBezTo>
                    <a:pt x="2339765" y="22248"/>
                    <a:pt x="2323571" y="28427"/>
                    <a:pt x="2327308" y="32135"/>
                  </a:cubicBezTo>
                  <a:cubicBezTo>
                    <a:pt x="2313607" y="32135"/>
                    <a:pt x="2312361" y="29663"/>
                    <a:pt x="2301151" y="30899"/>
                  </a:cubicBezTo>
                  <a:cubicBezTo>
                    <a:pt x="2319835" y="34607"/>
                    <a:pt x="2297414" y="29663"/>
                    <a:pt x="2294923" y="34607"/>
                  </a:cubicBezTo>
                  <a:cubicBezTo>
                    <a:pt x="2283712" y="35843"/>
                    <a:pt x="2291185" y="33371"/>
                    <a:pt x="2284957" y="32135"/>
                  </a:cubicBezTo>
                  <a:cubicBezTo>
                    <a:pt x="2283712" y="32135"/>
                    <a:pt x="2278729" y="33371"/>
                    <a:pt x="2278729" y="34607"/>
                  </a:cubicBezTo>
                  <a:cubicBezTo>
                    <a:pt x="2271256" y="32135"/>
                    <a:pt x="2292431" y="27191"/>
                    <a:pt x="2283712" y="22248"/>
                  </a:cubicBezTo>
                  <a:cubicBezTo>
                    <a:pt x="2277484" y="19776"/>
                    <a:pt x="2251326" y="16068"/>
                    <a:pt x="2250081" y="14832"/>
                  </a:cubicBezTo>
                  <a:cubicBezTo>
                    <a:pt x="2243853" y="19776"/>
                    <a:pt x="2245098" y="34607"/>
                    <a:pt x="2255063" y="38315"/>
                  </a:cubicBezTo>
                  <a:cubicBezTo>
                    <a:pt x="2253817" y="42023"/>
                    <a:pt x="2242607" y="35843"/>
                    <a:pt x="2237624" y="35843"/>
                  </a:cubicBezTo>
                  <a:cubicBezTo>
                    <a:pt x="2221431" y="32135"/>
                    <a:pt x="2213958" y="39551"/>
                    <a:pt x="2201502" y="38315"/>
                  </a:cubicBezTo>
                  <a:lnTo>
                    <a:pt x="2210221" y="35843"/>
                  </a:lnTo>
                  <a:cubicBezTo>
                    <a:pt x="2208975" y="34607"/>
                    <a:pt x="2190291" y="35843"/>
                    <a:pt x="2186554" y="37079"/>
                  </a:cubicBezTo>
                  <a:cubicBezTo>
                    <a:pt x="2186554" y="35843"/>
                    <a:pt x="2196519" y="29663"/>
                    <a:pt x="2190291" y="28427"/>
                  </a:cubicBezTo>
                  <a:cubicBezTo>
                    <a:pt x="2167870" y="27191"/>
                    <a:pt x="2145449" y="34607"/>
                    <a:pt x="2147941" y="39551"/>
                  </a:cubicBezTo>
                  <a:lnTo>
                    <a:pt x="2182817" y="34607"/>
                  </a:lnTo>
                  <a:cubicBezTo>
                    <a:pt x="2184063" y="38315"/>
                    <a:pt x="2156660" y="38315"/>
                    <a:pt x="2159151" y="42023"/>
                  </a:cubicBezTo>
                  <a:lnTo>
                    <a:pt x="2125519" y="42023"/>
                  </a:lnTo>
                  <a:cubicBezTo>
                    <a:pt x="2130502" y="42023"/>
                    <a:pt x="2142958" y="40787"/>
                    <a:pt x="2137975" y="38315"/>
                  </a:cubicBezTo>
                  <a:cubicBezTo>
                    <a:pt x="2124274" y="38315"/>
                    <a:pt x="2130502" y="38315"/>
                    <a:pt x="2121783" y="35843"/>
                  </a:cubicBezTo>
                  <a:cubicBezTo>
                    <a:pt x="2137975" y="32135"/>
                    <a:pt x="2166625" y="21012"/>
                    <a:pt x="2176589" y="14832"/>
                  </a:cubicBezTo>
                  <a:lnTo>
                    <a:pt x="2160397" y="17304"/>
                  </a:lnTo>
                  <a:lnTo>
                    <a:pt x="2156660" y="14832"/>
                  </a:lnTo>
                  <a:cubicBezTo>
                    <a:pt x="2134239" y="17304"/>
                    <a:pt x="2114309" y="32135"/>
                    <a:pt x="2108081" y="35843"/>
                  </a:cubicBezTo>
                  <a:cubicBezTo>
                    <a:pt x="2096870" y="34607"/>
                    <a:pt x="2100607" y="27191"/>
                    <a:pt x="2104344" y="24719"/>
                  </a:cubicBezTo>
                  <a:cubicBezTo>
                    <a:pt x="2078186" y="24719"/>
                    <a:pt x="2078186" y="35843"/>
                    <a:pt x="2053274" y="34607"/>
                  </a:cubicBezTo>
                  <a:lnTo>
                    <a:pt x="2063239" y="35843"/>
                  </a:lnTo>
                  <a:cubicBezTo>
                    <a:pt x="2057011" y="37079"/>
                    <a:pt x="2035835" y="35843"/>
                    <a:pt x="2038327" y="37079"/>
                  </a:cubicBezTo>
                  <a:cubicBezTo>
                    <a:pt x="2033344" y="34607"/>
                    <a:pt x="2028362" y="29663"/>
                    <a:pt x="2034590" y="28427"/>
                  </a:cubicBezTo>
                  <a:lnTo>
                    <a:pt x="2012169" y="35843"/>
                  </a:lnTo>
                  <a:cubicBezTo>
                    <a:pt x="2015906" y="35843"/>
                    <a:pt x="2013415" y="29663"/>
                    <a:pt x="2014660" y="28427"/>
                  </a:cubicBezTo>
                  <a:cubicBezTo>
                    <a:pt x="2005941" y="28427"/>
                    <a:pt x="1999713" y="35843"/>
                    <a:pt x="2004695" y="35843"/>
                  </a:cubicBezTo>
                  <a:cubicBezTo>
                    <a:pt x="1988502" y="32135"/>
                    <a:pt x="1992239" y="34607"/>
                    <a:pt x="1978537" y="29663"/>
                  </a:cubicBezTo>
                  <a:cubicBezTo>
                    <a:pt x="1972309" y="29663"/>
                    <a:pt x="1978537" y="35843"/>
                    <a:pt x="1982274" y="35843"/>
                  </a:cubicBezTo>
                  <a:cubicBezTo>
                    <a:pt x="1971064" y="38315"/>
                    <a:pt x="1963590" y="37079"/>
                    <a:pt x="1958608" y="35843"/>
                  </a:cubicBezTo>
                  <a:cubicBezTo>
                    <a:pt x="1977292" y="34607"/>
                    <a:pt x="1963590" y="22248"/>
                    <a:pt x="1967327" y="18540"/>
                  </a:cubicBezTo>
                  <a:lnTo>
                    <a:pt x="1926222" y="35843"/>
                  </a:lnTo>
                  <a:cubicBezTo>
                    <a:pt x="1927467" y="35843"/>
                    <a:pt x="1929959" y="29663"/>
                    <a:pt x="1929959" y="28427"/>
                  </a:cubicBezTo>
                  <a:cubicBezTo>
                    <a:pt x="1928713" y="31517"/>
                    <a:pt x="1916257" y="33062"/>
                    <a:pt x="1901154" y="33834"/>
                  </a:cubicBezTo>
                  <a:lnTo>
                    <a:pt x="1859275" y="34558"/>
                  </a:lnTo>
                  <a:lnTo>
                    <a:pt x="1836538" y="33371"/>
                  </a:lnTo>
                  <a:cubicBezTo>
                    <a:pt x="1837784" y="32135"/>
                    <a:pt x="1840275" y="32135"/>
                    <a:pt x="1842766" y="32135"/>
                  </a:cubicBezTo>
                  <a:cubicBezTo>
                    <a:pt x="1827819" y="28427"/>
                    <a:pt x="1824082" y="40787"/>
                    <a:pt x="1807889" y="34607"/>
                  </a:cubicBezTo>
                  <a:cubicBezTo>
                    <a:pt x="1821591" y="35843"/>
                    <a:pt x="1824082" y="33371"/>
                    <a:pt x="1824082" y="30899"/>
                  </a:cubicBezTo>
                  <a:cubicBezTo>
                    <a:pt x="1811626" y="33371"/>
                    <a:pt x="1784222" y="30899"/>
                    <a:pt x="1790451" y="38315"/>
                  </a:cubicBezTo>
                  <a:cubicBezTo>
                    <a:pt x="1782977" y="35843"/>
                    <a:pt x="1776749" y="37079"/>
                    <a:pt x="1776749" y="34607"/>
                  </a:cubicBezTo>
                  <a:lnTo>
                    <a:pt x="1748100" y="38315"/>
                  </a:lnTo>
                  <a:cubicBezTo>
                    <a:pt x="1750591" y="37079"/>
                    <a:pt x="1753082" y="34607"/>
                    <a:pt x="1744363" y="34607"/>
                  </a:cubicBezTo>
                  <a:cubicBezTo>
                    <a:pt x="1760556" y="35843"/>
                    <a:pt x="1775503" y="29663"/>
                    <a:pt x="1784222" y="34607"/>
                  </a:cubicBezTo>
                  <a:cubicBezTo>
                    <a:pt x="1784222" y="29663"/>
                    <a:pt x="1777994" y="28427"/>
                    <a:pt x="1786714" y="24719"/>
                  </a:cubicBezTo>
                  <a:cubicBezTo>
                    <a:pt x="1755573" y="27191"/>
                    <a:pt x="1738135" y="33371"/>
                    <a:pt x="1718205" y="38315"/>
                  </a:cubicBezTo>
                  <a:lnTo>
                    <a:pt x="1690802" y="34607"/>
                  </a:lnTo>
                  <a:lnTo>
                    <a:pt x="1690802" y="35843"/>
                  </a:lnTo>
                  <a:lnTo>
                    <a:pt x="1684574" y="32135"/>
                  </a:lnTo>
                  <a:cubicBezTo>
                    <a:pt x="1682082" y="33371"/>
                    <a:pt x="1679591" y="34607"/>
                    <a:pt x="1678346" y="33371"/>
                  </a:cubicBezTo>
                  <a:cubicBezTo>
                    <a:pt x="1678346" y="33371"/>
                    <a:pt x="1678346" y="33371"/>
                    <a:pt x="1680837" y="32135"/>
                  </a:cubicBezTo>
                  <a:cubicBezTo>
                    <a:pt x="1677100" y="32135"/>
                    <a:pt x="1674609" y="33371"/>
                    <a:pt x="1673363" y="33371"/>
                  </a:cubicBezTo>
                  <a:lnTo>
                    <a:pt x="1682273" y="25635"/>
                  </a:lnTo>
                  <a:lnTo>
                    <a:pt x="1680838" y="25635"/>
                  </a:lnTo>
                  <a:lnTo>
                    <a:pt x="1689545" y="22248"/>
                  </a:lnTo>
                  <a:lnTo>
                    <a:pt x="1688310" y="22248"/>
                  </a:lnTo>
                  <a:cubicBezTo>
                    <a:pt x="1692047" y="21012"/>
                    <a:pt x="1693293" y="19776"/>
                    <a:pt x="1690802" y="19776"/>
                  </a:cubicBezTo>
                  <a:lnTo>
                    <a:pt x="1670872" y="21012"/>
                  </a:lnTo>
                  <a:cubicBezTo>
                    <a:pt x="1672118" y="22248"/>
                    <a:pt x="1675854" y="22248"/>
                    <a:pt x="1680837" y="24719"/>
                  </a:cubicBezTo>
                  <a:cubicBezTo>
                    <a:pt x="1667135" y="27191"/>
                    <a:pt x="1652188" y="30899"/>
                    <a:pt x="1663398" y="34607"/>
                  </a:cubicBezTo>
                  <a:lnTo>
                    <a:pt x="1647205" y="32135"/>
                  </a:lnTo>
                  <a:cubicBezTo>
                    <a:pt x="1629767" y="35843"/>
                    <a:pt x="1632258" y="34607"/>
                    <a:pt x="1609837" y="38315"/>
                  </a:cubicBezTo>
                  <a:cubicBezTo>
                    <a:pt x="1607346" y="37079"/>
                    <a:pt x="1613574" y="35843"/>
                    <a:pt x="1611083" y="34607"/>
                  </a:cubicBezTo>
                  <a:cubicBezTo>
                    <a:pt x="1593644" y="39551"/>
                    <a:pt x="1569978" y="28427"/>
                    <a:pt x="1566241" y="33371"/>
                  </a:cubicBezTo>
                  <a:cubicBezTo>
                    <a:pt x="1552539" y="34607"/>
                    <a:pt x="1561258" y="35843"/>
                    <a:pt x="1551293" y="38315"/>
                  </a:cubicBezTo>
                  <a:cubicBezTo>
                    <a:pt x="1552539" y="37079"/>
                    <a:pt x="1553785" y="35843"/>
                    <a:pt x="1551293" y="35843"/>
                  </a:cubicBezTo>
                  <a:lnTo>
                    <a:pt x="1541328" y="39551"/>
                  </a:lnTo>
                  <a:cubicBezTo>
                    <a:pt x="1536346" y="38315"/>
                    <a:pt x="1550048" y="37079"/>
                    <a:pt x="1538837" y="35843"/>
                  </a:cubicBezTo>
                  <a:cubicBezTo>
                    <a:pt x="1518907" y="38315"/>
                    <a:pt x="1507697" y="40787"/>
                    <a:pt x="1491504" y="38315"/>
                  </a:cubicBezTo>
                  <a:cubicBezTo>
                    <a:pt x="1467837" y="39551"/>
                    <a:pt x="1501469" y="44495"/>
                    <a:pt x="1481539" y="43259"/>
                  </a:cubicBezTo>
                  <a:cubicBezTo>
                    <a:pt x="1477802" y="42023"/>
                    <a:pt x="1476557" y="38315"/>
                    <a:pt x="1464101" y="38315"/>
                  </a:cubicBezTo>
                  <a:cubicBezTo>
                    <a:pt x="1456627" y="40787"/>
                    <a:pt x="1457873" y="42023"/>
                    <a:pt x="1447908" y="43259"/>
                  </a:cubicBezTo>
                  <a:lnTo>
                    <a:pt x="1447908" y="39551"/>
                  </a:lnTo>
                  <a:cubicBezTo>
                    <a:pt x="1437943" y="39551"/>
                    <a:pt x="1429224" y="40787"/>
                    <a:pt x="1429224" y="37079"/>
                  </a:cubicBezTo>
                  <a:cubicBezTo>
                    <a:pt x="1421750" y="38315"/>
                    <a:pt x="1415522" y="38315"/>
                    <a:pt x="1410539" y="38315"/>
                  </a:cubicBezTo>
                  <a:cubicBezTo>
                    <a:pt x="1395592" y="40787"/>
                    <a:pt x="1421750" y="45731"/>
                    <a:pt x="1425487" y="48203"/>
                  </a:cubicBezTo>
                  <a:cubicBezTo>
                    <a:pt x="1410539" y="44495"/>
                    <a:pt x="1399329" y="45731"/>
                    <a:pt x="1391855" y="42023"/>
                  </a:cubicBezTo>
                  <a:lnTo>
                    <a:pt x="1405557" y="40787"/>
                  </a:lnTo>
                  <a:cubicBezTo>
                    <a:pt x="1376908" y="35843"/>
                    <a:pt x="1378154" y="45731"/>
                    <a:pt x="1364452" y="37079"/>
                  </a:cubicBezTo>
                  <a:cubicBezTo>
                    <a:pt x="1374417" y="38315"/>
                    <a:pt x="1385627" y="35843"/>
                    <a:pt x="1380645" y="33371"/>
                  </a:cubicBezTo>
                  <a:lnTo>
                    <a:pt x="1366943" y="35843"/>
                  </a:lnTo>
                  <a:cubicBezTo>
                    <a:pt x="1364452" y="34607"/>
                    <a:pt x="1374417" y="34607"/>
                    <a:pt x="1368189" y="33371"/>
                  </a:cubicBezTo>
                  <a:cubicBezTo>
                    <a:pt x="1363206" y="34607"/>
                    <a:pt x="1354487" y="35843"/>
                    <a:pt x="1351996" y="38315"/>
                  </a:cubicBezTo>
                  <a:lnTo>
                    <a:pt x="1325838" y="38315"/>
                  </a:lnTo>
                  <a:cubicBezTo>
                    <a:pt x="1330820" y="38315"/>
                    <a:pt x="1332066" y="37079"/>
                    <a:pt x="1327084" y="37079"/>
                  </a:cubicBezTo>
                  <a:lnTo>
                    <a:pt x="1310891" y="38315"/>
                  </a:lnTo>
                  <a:cubicBezTo>
                    <a:pt x="1315873" y="38315"/>
                    <a:pt x="1310891" y="35843"/>
                    <a:pt x="1302171" y="35843"/>
                  </a:cubicBezTo>
                  <a:cubicBezTo>
                    <a:pt x="1291584" y="35225"/>
                    <a:pt x="1287536" y="37388"/>
                    <a:pt x="1283954" y="39242"/>
                  </a:cubicBezTo>
                  <a:lnTo>
                    <a:pt x="1272976" y="40342"/>
                  </a:lnTo>
                  <a:lnTo>
                    <a:pt x="1264803" y="38315"/>
                  </a:lnTo>
                  <a:cubicBezTo>
                    <a:pt x="1263557" y="48203"/>
                    <a:pt x="1213733" y="39551"/>
                    <a:pt x="1212487" y="48203"/>
                  </a:cubicBezTo>
                  <a:cubicBezTo>
                    <a:pt x="1200031" y="44495"/>
                    <a:pt x="1212487" y="45731"/>
                    <a:pt x="1227435" y="42023"/>
                  </a:cubicBezTo>
                  <a:lnTo>
                    <a:pt x="1213733" y="39551"/>
                  </a:lnTo>
                  <a:cubicBezTo>
                    <a:pt x="1219961" y="39551"/>
                    <a:pt x="1223698" y="40787"/>
                    <a:pt x="1229926" y="39551"/>
                  </a:cubicBezTo>
                  <a:cubicBezTo>
                    <a:pt x="1212487" y="35843"/>
                    <a:pt x="1196294" y="40787"/>
                    <a:pt x="1186330" y="42023"/>
                  </a:cubicBezTo>
                  <a:cubicBezTo>
                    <a:pt x="1181347" y="40787"/>
                    <a:pt x="1192558" y="35843"/>
                    <a:pt x="1172628" y="37079"/>
                  </a:cubicBezTo>
                  <a:cubicBezTo>
                    <a:pt x="1147715" y="38315"/>
                    <a:pt x="1177610" y="43259"/>
                    <a:pt x="1162663" y="44495"/>
                  </a:cubicBezTo>
                  <a:lnTo>
                    <a:pt x="1151452" y="40787"/>
                  </a:lnTo>
                  <a:cubicBezTo>
                    <a:pt x="1130277" y="43259"/>
                    <a:pt x="1115329" y="40787"/>
                    <a:pt x="1097891" y="40787"/>
                  </a:cubicBezTo>
                  <a:cubicBezTo>
                    <a:pt x="1094154" y="40787"/>
                    <a:pt x="1091663" y="40787"/>
                    <a:pt x="1091663" y="40787"/>
                  </a:cubicBezTo>
                  <a:cubicBezTo>
                    <a:pt x="1072979" y="39551"/>
                    <a:pt x="1053049" y="45731"/>
                    <a:pt x="1039347" y="43259"/>
                  </a:cubicBezTo>
                  <a:cubicBezTo>
                    <a:pt x="1043084" y="43259"/>
                    <a:pt x="1031874" y="42023"/>
                    <a:pt x="1029382" y="40787"/>
                  </a:cubicBezTo>
                  <a:lnTo>
                    <a:pt x="1005716" y="43259"/>
                  </a:lnTo>
                  <a:cubicBezTo>
                    <a:pt x="1015681" y="42023"/>
                    <a:pt x="1015681" y="39551"/>
                    <a:pt x="1018172" y="37079"/>
                  </a:cubicBezTo>
                  <a:cubicBezTo>
                    <a:pt x="1010698" y="37079"/>
                    <a:pt x="1005716" y="38315"/>
                    <a:pt x="1000733" y="38315"/>
                  </a:cubicBezTo>
                  <a:cubicBezTo>
                    <a:pt x="1004470" y="38315"/>
                    <a:pt x="1008207" y="37079"/>
                    <a:pt x="1003224" y="35843"/>
                  </a:cubicBezTo>
                  <a:lnTo>
                    <a:pt x="977067" y="40787"/>
                  </a:lnTo>
                  <a:lnTo>
                    <a:pt x="954646" y="40787"/>
                  </a:lnTo>
                  <a:cubicBezTo>
                    <a:pt x="954646" y="39551"/>
                    <a:pt x="958383" y="38315"/>
                    <a:pt x="959628" y="37079"/>
                  </a:cubicBezTo>
                  <a:cubicBezTo>
                    <a:pt x="967102" y="40787"/>
                    <a:pt x="970839" y="38315"/>
                    <a:pt x="975821" y="35843"/>
                  </a:cubicBezTo>
                  <a:cubicBezTo>
                    <a:pt x="957137" y="35843"/>
                    <a:pt x="970839" y="35843"/>
                    <a:pt x="962119" y="33371"/>
                  </a:cubicBezTo>
                  <a:cubicBezTo>
                    <a:pt x="949663" y="33371"/>
                    <a:pt x="944681" y="37079"/>
                    <a:pt x="947172" y="39551"/>
                  </a:cubicBezTo>
                  <a:cubicBezTo>
                    <a:pt x="933470" y="38315"/>
                    <a:pt x="929733" y="37079"/>
                    <a:pt x="914786" y="40787"/>
                  </a:cubicBezTo>
                  <a:lnTo>
                    <a:pt x="917277" y="35843"/>
                  </a:lnTo>
                  <a:lnTo>
                    <a:pt x="903576" y="38315"/>
                  </a:lnTo>
                  <a:lnTo>
                    <a:pt x="914786" y="33371"/>
                  </a:lnTo>
                  <a:cubicBezTo>
                    <a:pt x="888628" y="30899"/>
                    <a:pt x="909804" y="39551"/>
                    <a:pt x="881155" y="37079"/>
                  </a:cubicBezTo>
                  <a:lnTo>
                    <a:pt x="881155" y="34607"/>
                  </a:lnTo>
                  <a:cubicBezTo>
                    <a:pt x="869944" y="35843"/>
                    <a:pt x="866207" y="40787"/>
                    <a:pt x="857488" y="37079"/>
                  </a:cubicBezTo>
                  <a:cubicBezTo>
                    <a:pt x="847523" y="38315"/>
                    <a:pt x="876172" y="42023"/>
                    <a:pt x="851260" y="42023"/>
                  </a:cubicBezTo>
                  <a:cubicBezTo>
                    <a:pt x="846278" y="40787"/>
                    <a:pt x="837558" y="39551"/>
                    <a:pt x="830085" y="38315"/>
                  </a:cubicBezTo>
                  <a:cubicBezTo>
                    <a:pt x="821365" y="40787"/>
                    <a:pt x="835067" y="42023"/>
                    <a:pt x="841295" y="42023"/>
                  </a:cubicBezTo>
                  <a:cubicBezTo>
                    <a:pt x="802681" y="43259"/>
                    <a:pt x="817629" y="30899"/>
                    <a:pt x="783997" y="35843"/>
                  </a:cubicBezTo>
                  <a:cubicBezTo>
                    <a:pt x="795208" y="38315"/>
                    <a:pt x="774032" y="42023"/>
                    <a:pt x="801436" y="40787"/>
                  </a:cubicBezTo>
                  <a:cubicBezTo>
                    <a:pt x="788980" y="43259"/>
                    <a:pt x="775278" y="37079"/>
                    <a:pt x="761576" y="40787"/>
                  </a:cubicBezTo>
                  <a:lnTo>
                    <a:pt x="770295" y="35843"/>
                  </a:lnTo>
                  <a:cubicBezTo>
                    <a:pt x="766559" y="35843"/>
                    <a:pt x="760331" y="38315"/>
                    <a:pt x="757839" y="38315"/>
                  </a:cubicBezTo>
                  <a:lnTo>
                    <a:pt x="759085" y="34607"/>
                  </a:lnTo>
                  <a:cubicBezTo>
                    <a:pt x="741646" y="40787"/>
                    <a:pt x="726699" y="33371"/>
                    <a:pt x="717980" y="39551"/>
                  </a:cubicBezTo>
                  <a:cubicBezTo>
                    <a:pt x="724208" y="34607"/>
                    <a:pt x="704278" y="39551"/>
                    <a:pt x="698050" y="38315"/>
                  </a:cubicBezTo>
                  <a:cubicBezTo>
                    <a:pt x="711752" y="34607"/>
                    <a:pt x="737910" y="38315"/>
                    <a:pt x="739155" y="33371"/>
                  </a:cubicBezTo>
                  <a:cubicBezTo>
                    <a:pt x="732927" y="30899"/>
                    <a:pt x="726699" y="33371"/>
                    <a:pt x="721717" y="33371"/>
                  </a:cubicBezTo>
                  <a:cubicBezTo>
                    <a:pt x="725453" y="32135"/>
                    <a:pt x="731681" y="29663"/>
                    <a:pt x="732927" y="28427"/>
                  </a:cubicBezTo>
                  <a:cubicBezTo>
                    <a:pt x="711752" y="27191"/>
                    <a:pt x="699296" y="32135"/>
                    <a:pt x="686840" y="33371"/>
                  </a:cubicBezTo>
                  <a:lnTo>
                    <a:pt x="710506" y="33371"/>
                  </a:lnTo>
                  <a:cubicBezTo>
                    <a:pt x="708015" y="37079"/>
                    <a:pt x="699296" y="33371"/>
                    <a:pt x="693068" y="37079"/>
                  </a:cubicBezTo>
                  <a:cubicBezTo>
                    <a:pt x="681857" y="34607"/>
                    <a:pt x="673138" y="38315"/>
                    <a:pt x="663173" y="35843"/>
                  </a:cubicBezTo>
                  <a:cubicBezTo>
                    <a:pt x="665664" y="35843"/>
                    <a:pt x="666910" y="35843"/>
                    <a:pt x="668155" y="35843"/>
                  </a:cubicBezTo>
                  <a:cubicBezTo>
                    <a:pt x="643243" y="35843"/>
                    <a:pt x="637015" y="28427"/>
                    <a:pt x="627050" y="28427"/>
                  </a:cubicBezTo>
                  <a:cubicBezTo>
                    <a:pt x="617085" y="27191"/>
                    <a:pt x="598401" y="29663"/>
                    <a:pt x="605875" y="33371"/>
                  </a:cubicBezTo>
                  <a:cubicBezTo>
                    <a:pt x="597156" y="33371"/>
                    <a:pt x="638261" y="30899"/>
                    <a:pt x="624559" y="37079"/>
                  </a:cubicBezTo>
                  <a:cubicBezTo>
                    <a:pt x="609612" y="29663"/>
                    <a:pt x="594664" y="40787"/>
                    <a:pt x="563524" y="34607"/>
                  </a:cubicBezTo>
                  <a:cubicBezTo>
                    <a:pt x="577226" y="33371"/>
                    <a:pt x="556050" y="29663"/>
                    <a:pt x="568507" y="28427"/>
                  </a:cubicBezTo>
                  <a:cubicBezTo>
                    <a:pt x="553559" y="29663"/>
                    <a:pt x="553559" y="29663"/>
                    <a:pt x="546086" y="33371"/>
                  </a:cubicBezTo>
                  <a:lnTo>
                    <a:pt x="541103" y="29663"/>
                  </a:lnTo>
                  <a:cubicBezTo>
                    <a:pt x="522419" y="35843"/>
                    <a:pt x="537366" y="34607"/>
                    <a:pt x="507472" y="38315"/>
                  </a:cubicBezTo>
                  <a:cubicBezTo>
                    <a:pt x="517437" y="35843"/>
                    <a:pt x="496261" y="34607"/>
                    <a:pt x="503735" y="33371"/>
                  </a:cubicBezTo>
                  <a:lnTo>
                    <a:pt x="481798" y="34580"/>
                  </a:lnTo>
                  <a:lnTo>
                    <a:pt x="456090" y="33680"/>
                  </a:lnTo>
                  <a:cubicBezTo>
                    <a:pt x="450485" y="33062"/>
                    <a:pt x="445191" y="32753"/>
                    <a:pt x="431489" y="34607"/>
                  </a:cubicBezTo>
                  <a:lnTo>
                    <a:pt x="433981" y="35843"/>
                  </a:lnTo>
                  <a:cubicBezTo>
                    <a:pt x="399104" y="39551"/>
                    <a:pt x="354262" y="35843"/>
                    <a:pt x="318139" y="38315"/>
                  </a:cubicBezTo>
                  <a:lnTo>
                    <a:pt x="330595" y="39551"/>
                  </a:lnTo>
                  <a:cubicBezTo>
                    <a:pt x="326858" y="38315"/>
                    <a:pt x="305683" y="42023"/>
                    <a:pt x="294472" y="39551"/>
                  </a:cubicBezTo>
                  <a:cubicBezTo>
                    <a:pt x="296964" y="39551"/>
                    <a:pt x="300700" y="38315"/>
                    <a:pt x="303192" y="38315"/>
                  </a:cubicBezTo>
                  <a:cubicBezTo>
                    <a:pt x="301946" y="37079"/>
                    <a:pt x="298209" y="34607"/>
                    <a:pt x="289490" y="34607"/>
                  </a:cubicBezTo>
                  <a:lnTo>
                    <a:pt x="286999" y="37079"/>
                  </a:lnTo>
                  <a:lnTo>
                    <a:pt x="282016" y="34607"/>
                  </a:lnTo>
                  <a:cubicBezTo>
                    <a:pt x="268315" y="34607"/>
                    <a:pt x="286999" y="38315"/>
                    <a:pt x="273297" y="38315"/>
                  </a:cubicBezTo>
                  <a:cubicBezTo>
                    <a:pt x="264578" y="32135"/>
                    <a:pt x="215999" y="38315"/>
                    <a:pt x="203543" y="32135"/>
                  </a:cubicBezTo>
                  <a:cubicBezTo>
                    <a:pt x="194823" y="35843"/>
                    <a:pt x="229701" y="33371"/>
                    <a:pt x="219736" y="37079"/>
                  </a:cubicBezTo>
                  <a:cubicBezTo>
                    <a:pt x="214753" y="35843"/>
                    <a:pt x="213508" y="34607"/>
                    <a:pt x="204788" y="34607"/>
                  </a:cubicBezTo>
                  <a:lnTo>
                    <a:pt x="207280" y="38315"/>
                  </a:lnTo>
                  <a:cubicBezTo>
                    <a:pt x="167420" y="35843"/>
                    <a:pt x="151227" y="33371"/>
                    <a:pt x="116350" y="34607"/>
                  </a:cubicBezTo>
                  <a:lnTo>
                    <a:pt x="117596" y="33371"/>
                  </a:lnTo>
                  <a:cubicBezTo>
                    <a:pt x="103894" y="33371"/>
                    <a:pt x="97666" y="33371"/>
                    <a:pt x="91438" y="35843"/>
                  </a:cubicBezTo>
                  <a:cubicBezTo>
                    <a:pt x="88947" y="34607"/>
                    <a:pt x="97666" y="33371"/>
                    <a:pt x="92683" y="32135"/>
                  </a:cubicBezTo>
                  <a:cubicBezTo>
                    <a:pt x="70262" y="39551"/>
                    <a:pt x="47841" y="27191"/>
                    <a:pt x="34140" y="32135"/>
                  </a:cubicBezTo>
                  <a:lnTo>
                    <a:pt x="18131" y="15029"/>
                  </a:lnTo>
                  <a:lnTo>
                    <a:pt x="25109" y="14214"/>
                  </a:lnTo>
                  <a:cubicBezTo>
                    <a:pt x="32583" y="14214"/>
                    <a:pt x="40368" y="14214"/>
                    <a:pt x="42859" y="12360"/>
                  </a:cubicBezTo>
                  <a:lnTo>
                    <a:pt x="72754" y="16068"/>
                  </a:lnTo>
                  <a:cubicBezTo>
                    <a:pt x="72754" y="14832"/>
                    <a:pt x="76491" y="12360"/>
                    <a:pt x="72754" y="11124"/>
                  </a:cubicBezTo>
                  <a:cubicBezTo>
                    <a:pt x="78982" y="11124"/>
                    <a:pt x="86455" y="11124"/>
                    <a:pt x="76491" y="8652"/>
                  </a:cubicBezTo>
                  <a:cubicBezTo>
                    <a:pt x="146245" y="19776"/>
                    <a:pt x="217244" y="9888"/>
                    <a:pt x="286999" y="14832"/>
                  </a:cubicBezTo>
                  <a:cubicBezTo>
                    <a:pt x="291981" y="14832"/>
                    <a:pt x="288244" y="13596"/>
                    <a:pt x="286999" y="12360"/>
                  </a:cubicBezTo>
                  <a:cubicBezTo>
                    <a:pt x="299455" y="16068"/>
                    <a:pt x="299455" y="11124"/>
                    <a:pt x="305683" y="9888"/>
                  </a:cubicBezTo>
                  <a:lnTo>
                    <a:pt x="324367" y="14832"/>
                  </a:lnTo>
                  <a:cubicBezTo>
                    <a:pt x="331841" y="13596"/>
                    <a:pt x="325613" y="12360"/>
                    <a:pt x="326858" y="11124"/>
                  </a:cubicBezTo>
                  <a:cubicBezTo>
                    <a:pt x="361735" y="9888"/>
                    <a:pt x="396612" y="14832"/>
                    <a:pt x="424016" y="12360"/>
                  </a:cubicBezTo>
                  <a:cubicBezTo>
                    <a:pt x="432735" y="13596"/>
                    <a:pt x="421525" y="17304"/>
                    <a:pt x="433981" y="17304"/>
                  </a:cubicBezTo>
                  <a:cubicBezTo>
                    <a:pt x="417788" y="11124"/>
                    <a:pt x="468858" y="14832"/>
                    <a:pt x="458893" y="11124"/>
                  </a:cubicBezTo>
                  <a:cubicBezTo>
                    <a:pt x="470103" y="17304"/>
                    <a:pt x="502489" y="11124"/>
                    <a:pt x="496261" y="19776"/>
                  </a:cubicBezTo>
                  <a:cubicBezTo>
                    <a:pt x="511208" y="21012"/>
                    <a:pt x="507472" y="17304"/>
                    <a:pt x="503735" y="16068"/>
                  </a:cubicBezTo>
                  <a:cubicBezTo>
                    <a:pt x="521173" y="16068"/>
                    <a:pt x="533629" y="16068"/>
                    <a:pt x="547331" y="13596"/>
                  </a:cubicBezTo>
                  <a:cubicBezTo>
                    <a:pt x="556050" y="14832"/>
                    <a:pt x="624559" y="11124"/>
                    <a:pt x="638261" y="17304"/>
                  </a:cubicBezTo>
                  <a:cubicBezTo>
                    <a:pt x="628296" y="13596"/>
                    <a:pt x="639506" y="14832"/>
                    <a:pt x="648226" y="13596"/>
                  </a:cubicBezTo>
                  <a:lnTo>
                    <a:pt x="639506" y="9888"/>
                  </a:lnTo>
                  <a:lnTo>
                    <a:pt x="661927" y="11124"/>
                  </a:lnTo>
                  <a:lnTo>
                    <a:pt x="665664" y="11124"/>
                  </a:lnTo>
                  <a:lnTo>
                    <a:pt x="666910" y="11124"/>
                  </a:lnTo>
                  <a:cubicBezTo>
                    <a:pt x="670647" y="11124"/>
                    <a:pt x="666910" y="13596"/>
                    <a:pt x="676875" y="13596"/>
                  </a:cubicBezTo>
                  <a:cubicBezTo>
                    <a:pt x="690576" y="13596"/>
                    <a:pt x="691822" y="12360"/>
                    <a:pt x="699296" y="9888"/>
                  </a:cubicBezTo>
                  <a:lnTo>
                    <a:pt x="698050" y="8652"/>
                  </a:lnTo>
                  <a:lnTo>
                    <a:pt x="708015" y="8652"/>
                  </a:lnTo>
                  <a:cubicBezTo>
                    <a:pt x="715489" y="8652"/>
                    <a:pt x="681857" y="13596"/>
                    <a:pt x="705524" y="14832"/>
                  </a:cubicBezTo>
                  <a:cubicBezTo>
                    <a:pt x="705524" y="13596"/>
                    <a:pt x="720471" y="8652"/>
                    <a:pt x="726699" y="11124"/>
                  </a:cubicBezTo>
                  <a:cubicBezTo>
                    <a:pt x="714243" y="11124"/>
                    <a:pt x="715489" y="13596"/>
                    <a:pt x="720471" y="14832"/>
                  </a:cubicBezTo>
                  <a:lnTo>
                    <a:pt x="737910" y="14832"/>
                  </a:lnTo>
                  <a:lnTo>
                    <a:pt x="731681" y="11124"/>
                  </a:lnTo>
                  <a:cubicBezTo>
                    <a:pt x="782752" y="11124"/>
                    <a:pt x="833822" y="13596"/>
                    <a:pt x="886137" y="13596"/>
                  </a:cubicBezTo>
                  <a:cubicBezTo>
                    <a:pt x="886137" y="17304"/>
                    <a:pt x="924751" y="13596"/>
                    <a:pt x="919769" y="19776"/>
                  </a:cubicBezTo>
                  <a:lnTo>
                    <a:pt x="918523" y="19776"/>
                  </a:lnTo>
                  <a:cubicBezTo>
                    <a:pt x="903576" y="19776"/>
                    <a:pt x="921014" y="24719"/>
                    <a:pt x="932225" y="23484"/>
                  </a:cubicBezTo>
                  <a:cubicBezTo>
                    <a:pt x="921014" y="21012"/>
                    <a:pt x="952154" y="17304"/>
                    <a:pt x="924751" y="17304"/>
                  </a:cubicBezTo>
                  <a:lnTo>
                    <a:pt x="945926" y="13596"/>
                  </a:lnTo>
                  <a:cubicBezTo>
                    <a:pt x="957137" y="2472"/>
                    <a:pt x="1001979" y="14832"/>
                    <a:pt x="1033119" y="11124"/>
                  </a:cubicBezTo>
                  <a:cubicBezTo>
                    <a:pt x="1030628" y="11124"/>
                    <a:pt x="1029382" y="12360"/>
                    <a:pt x="1029382" y="12360"/>
                  </a:cubicBezTo>
                  <a:cubicBezTo>
                    <a:pt x="1058031" y="8652"/>
                    <a:pt x="1092908" y="14832"/>
                    <a:pt x="1099137" y="13596"/>
                  </a:cubicBezTo>
                  <a:lnTo>
                    <a:pt x="1102873" y="17304"/>
                  </a:lnTo>
                  <a:cubicBezTo>
                    <a:pt x="1125294" y="12360"/>
                    <a:pt x="1129031" y="11124"/>
                    <a:pt x="1156435" y="13596"/>
                  </a:cubicBezTo>
                  <a:cubicBezTo>
                    <a:pt x="1156435" y="13596"/>
                    <a:pt x="1153943" y="14832"/>
                    <a:pt x="1157680" y="14832"/>
                  </a:cubicBezTo>
                  <a:cubicBezTo>
                    <a:pt x="1165154" y="13596"/>
                    <a:pt x="1172628" y="11124"/>
                    <a:pt x="1191312" y="11124"/>
                  </a:cubicBezTo>
                  <a:lnTo>
                    <a:pt x="1190066" y="12360"/>
                  </a:lnTo>
                  <a:lnTo>
                    <a:pt x="1221207" y="12360"/>
                  </a:lnTo>
                  <a:cubicBezTo>
                    <a:pt x="1221207" y="22248"/>
                    <a:pt x="1274768" y="6180"/>
                    <a:pt x="1283487" y="17304"/>
                  </a:cubicBezTo>
                  <a:cubicBezTo>
                    <a:pt x="1289715" y="13596"/>
                    <a:pt x="1312136" y="13596"/>
                    <a:pt x="1320855" y="11124"/>
                  </a:cubicBezTo>
                  <a:cubicBezTo>
                    <a:pt x="1320855" y="12360"/>
                    <a:pt x="1322101" y="12360"/>
                    <a:pt x="1324592" y="13596"/>
                  </a:cubicBezTo>
                  <a:cubicBezTo>
                    <a:pt x="1335803" y="7416"/>
                    <a:pt x="1358224" y="14832"/>
                    <a:pt x="1370680" y="13596"/>
                  </a:cubicBezTo>
                  <a:cubicBezTo>
                    <a:pt x="1379399" y="13596"/>
                    <a:pt x="1375662" y="11124"/>
                    <a:pt x="1371926" y="8652"/>
                  </a:cubicBezTo>
                  <a:cubicBezTo>
                    <a:pt x="1389364" y="13596"/>
                    <a:pt x="1418013" y="4944"/>
                    <a:pt x="1424241" y="7416"/>
                  </a:cubicBezTo>
                  <a:cubicBezTo>
                    <a:pt x="1437943" y="7416"/>
                    <a:pt x="1429224" y="9888"/>
                    <a:pt x="1432960" y="12360"/>
                  </a:cubicBezTo>
                  <a:cubicBezTo>
                    <a:pt x="1451645" y="11124"/>
                    <a:pt x="1429224" y="3708"/>
                    <a:pt x="1454136" y="7416"/>
                  </a:cubicBezTo>
                  <a:cubicBezTo>
                    <a:pt x="1451645" y="7416"/>
                    <a:pt x="1445416" y="8652"/>
                    <a:pt x="1447908" y="8652"/>
                  </a:cubicBezTo>
                  <a:cubicBezTo>
                    <a:pt x="1456627" y="9888"/>
                    <a:pt x="1474066" y="21012"/>
                    <a:pt x="1484030" y="18540"/>
                  </a:cubicBezTo>
                  <a:lnTo>
                    <a:pt x="1477802" y="17304"/>
                  </a:lnTo>
                  <a:cubicBezTo>
                    <a:pt x="1493995" y="14832"/>
                    <a:pt x="1517662" y="24719"/>
                    <a:pt x="1520153" y="18540"/>
                  </a:cubicBezTo>
                  <a:lnTo>
                    <a:pt x="1518907" y="14832"/>
                  </a:lnTo>
                  <a:cubicBezTo>
                    <a:pt x="1548802" y="19776"/>
                    <a:pt x="1532609" y="13596"/>
                    <a:pt x="1561258" y="17304"/>
                  </a:cubicBezTo>
                  <a:lnTo>
                    <a:pt x="1561258" y="18540"/>
                  </a:lnTo>
                  <a:cubicBezTo>
                    <a:pt x="1574960" y="17304"/>
                    <a:pt x="1581188" y="21012"/>
                    <a:pt x="1587416" y="16068"/>
                  </a:cubicBezTo>
                  <a:lnTo>
                    <a:pt x="1582434" y="14832"/>
                  </a:lnTo>
                  <a:cubicBezTo>
                    <a:pt x="1599872" y="14832"/>
                    <a:pt x="1599872" y="14832"/>
                    <a:pt x="1617311" y="16068"/>
                  </a:cubicBezTo>
                  <a:cubicBezTo>
                    <a:pt x="1619802" y="14832"/>
                    <a:pt x="1627276" y="14832"/>
                    <a:pt x="1629767" y="16068"/>
                  </a:cubicBezTo>
                  <a:cubicBezTo>
                    <a:pt x="1629767" y="11124"/>
                    <a:pt x="1667135" y="13596"/>
                    <a:pt x="1674609" y="13596"/>
                  </a:cubicBezTo>
                  <a:cubicBezTo>
                    <a:pt x="1662153" y="14832"/>
                    <a:pt x="1668381" y="16068"/>
                    <a:pt x="1672118" y="18540"/>
                  </a:cubicBezTo>
                  <a:cubicBezTo>
                    <a:pt x="1679591" y="14832"/>
                    <a:pt x="1684574" y="14832"/>
                    <a:pt x="1695784" y="17304"/>
                  </a:cubicBezTo>
                  <a:lnTo>
                    <a:pt x="1714610" y="8455"/>
                  </a:lnTo>
                  <a:lnTo>
                    <a:pt x="1721942" y="7416"/>
                  </a:lnTo>
                  <a:cubicBezTo>
                    <a:pt x="1724433" y="8652"/>
                    <a:pt x="1718205" y="9888"/>
                    <a:pt x="1719451" y="11124"/>
                  </a:cubicBezTo>
                  <a:cubicBezTo>
                    <a:pt x="1734398" y="7416"/>
                    <a:pt x="1745609" y="11124"/>
                    <a:pt x="1765538" y="8652"/>
                  </a:cubicBezTo>
                  <a:cubicBezTo>
                    <a:pt x="1759310" y="11124"/>
                    <a:pt x="1764293" y="11124"/>
                    <a:pt x="1766784" y="13596"/>
                  </a:cubicBezTo>
                  <a:cubicBezTo>
                    <a:pt x="1768030" y="7416"/>
                    <a:pt x="1794187" y="18540"/>
                    <a:pt x="1786714" y="11124"/>
                  </a:cubicBezTo>
                  <a:cubicBezTo>
                    <a:pt x="1827819" y="14832"/>
                    <a:pt x="1888854" y="11124"/>
                    <a:pt x="1905047" y="16068"/>
                  </a:cubicBezTo>
                  <a:cubicBezTo>
                    <a:pt x="1908783" y="18540"/>
                    <a:pt x="1919994" y="14832"/>
                    <a:pt x="1927467" y="14832"/>
                  </a:cubicBezTo>
                  <a:lnTo>
                    <a:pt x="1926222" y="17304"/>
                  </a:lnTo>
                  <a:cubicBezTo>
                    <a:pt x="1946152" y="13596"/>
                    <a:pt x="1941169" y="16068"/>
                    <a:pt x="1964836" y="11124"/>
                  </a:cubicBezTo>
                  <a:cubicBezTo>
                    <a:pt x="1954871" y="13596"/>
                    <a:pt x="1958608" y="14832"/>
                    <a:pt x="1968573" y="17304"/>
                  </a:cubicBezTo>
                  <a:lnTo>
                    <a:pt x="1984765" y="12360"/>
                  </a:lnTo>
                  <a:lnTo>
                    <a:pt x="1988502" y="17304"/>
                  </a:lnTo>
                  <a:cubicBezTo>
                    <a:pt x="1994730" y="14832"/>
                    <a:pt x="2002204" y="14832"/>
                    <a:pt x="2008432" y="16068"/>
                  </a:cubicBezTo>
                  <a:cubicBezTo>
                    <a:pt x="2005941" y="16068"/>
                    <a:pt x="2007187" y="17304"/>
                    <a:pt x="2007187" y="17304"/>
                  </a:cubicBezTo>
                  <a:cubicBezTo>
                    <a:pt x="2010923" y="12360"/>
                    <a:pt x="2039572" y="12360"/>
                    <a:pt x="2043309" y="9888"/>
                  </a:cubicBezTo>
                  <a:cubicBezTo>
                    <a:pt x="2050783" y="14832"/>
                    <a:pt x="2063239" y="8652"/>
                    <a:pt x="2068221" y="13596"/>
                  </a:cubicBezTo>
                  <a:cubicBezTo>
                    <a:pt x="2070713" y="13596"/>
                    <a:pt x="2073204" y="12360"/>
                    <a:pt x="2076941" y="11124"/>
                  </a:cubicBezTo>
                  <a:cubicBezTo>
                    <a:pt x="2073204" y="8652"/>
                    <a:pt x="2071958" y="7416"/>
                    <a:pt x="2078186" y="7416"/>
                  </a:cubicBezTo>
                  <a:cubicBezTo>
                    <a:pt x="2078186" y="7416"/>
                    <a:pt x="2078186" y="7416"/>
                    <a:pt x="2079432" y="7416"/>
                  </a:cubicBezTo>
                  <a:lnTo>
                    <a:pt x="2083169" y="11124"/>
                  </a:lnTo>
                  <a:cubicBezTo>
                    <a:pt x="2089397" y="9888"/>
                    <a:pt x="2095625" y="9888"/>
                    <a:pt x="2100607" y="9888"/>
                  </a:cubicBezTo>
                  <a:lnTo>
                    <a:pt x="2101853" y="9888"/>
                  </a:lnTo>
                  <a:cubicBezTo>
                    <a:pt x="2101853" y="9888"/>
                    <a:pt x="2103099" y="9888"/>
                    <a:pt x="2104344" y="9888"/>
                  </a:cubicBezTo>
                  <a:lnTo>
                    <a:pt x="2115555" y="9888"/>
                  </a:lnTo>
                  <a:cubicBezTo>
                    <a:pt x="2139221" y="14832"/>
                    <a:pt x="2166625" y="3708"/>
                    <a:pt x="2191537" y="9888"/>
                  </a:cubicBezTo>
                  <a:cubicBezTo>
                    <a:pt x="2187800" y="8652"/>
                    <a:pt x="2182817" y="8652"/>
                    <a:pt x="2180326" y="9888"/>
                  </a:cubicBezTo>
                  <a:cubicBezTo>
                    <a:pt x="2202747" y="9888"/>
                    <a:pt x="2222677" y="14832"/>
                    <a:pt x="2236379" y="12360"/>
                  </a:cubicBezTo>
                  <a:lnTo>
                    <a:pt x="2235133" y="8652"/>
                  </a:lnTo>
                  <a:cubicBezTo>
                    <a:pt x="2251326" y="7416"/>
                    <a:pt x="2262537" y="7416"/>
                    <a:pt x="2274993" y="7416"/>
                  </a:cubicBezTo>
                  <a:lnTo>
                    <a:pt x="2276238" y="3708"/>
                  </a:lnTo>
                  <a:cubicBezTo>
                    <a:pt x="2284957" y="4326"/>
                    <a:pt x="2298971" y="3399"/>
                    <a:pt x="2312205" y="3090"/>
                  </a:cubicBezTo>
                  <a:close/>
                  <a:moveTo>
                    <a:pt x="2849836" y="0"/>
                  </a:moveTo>
                  <a:lnTo>
                    <a:pt x="2844843" y="2747"/>
                  </a:lnTo>
                  <a:lnTo>
                    <a:pt x="2839849" y="4121"/>
                  </a:lnTo>
                  <a:close/>
                  <a:moveTo>
                    <a:pt x="2815879" y="0"/>
                  </a:moveTo>
                  <a:cubicBezTo>
                    <a:pt x="2810886" y="1374"/>
                    <a:pt x="2822121" y="2747"/>
                    <a:pt x="2817127" y="4121"/>
                  </a:cubicBezTo>
                  <a:cubicBezTo>
                    <a:pt x="2808389" y="2747"/>
                    <a:pt x="2802148" y="2747"/>
                    <a:pt x="2795906" y="4121"/>
                  </a:cubicBezTo>
                  <a:cubicBezTo>
                    <a:pt x="2802148" y="1374"/>
                    <a:pt x="2808389" y="0"/>
                    <a:pt x="2815879"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81" name="Freeform 138">
              <a:extLst>
                <a:ext uri="{FF2B5EF4-FFF2-40B4-BE49-F238E27FC236}">
                  <a16:creationId xmlns:a16="http://schemas.microsoft.com/office/drawing/2014/main" id="{11079E09-831D-534B-97D2-89671559226F}"/>
                </a:ext>
              </a:extLst>
            </p:cNvPr>
            <p:cNvSpPr>
              <a:spLocks noChangeArrowheads="1"/>
            </p:cNvSpPr>
            <p:nvPr/>
          </p:nvSpPr>
          <p:spPr bwMode="auto">
            <a:xfrm>
              <a:off x="7519825" y="10049465"/>
              <a:ext cx="1098587" cy="889873"/>
            </a:xfrm>
            <a:custGeom>
              <a:avLst/>
              <a:gdLst>
                <a:gd name="T0" fmla="*/ 77307 w 883"/>
                <a:gd name="T1" fmla="*/ 256814 h 713"/>
                <a:gd name="T2" fmla="*/ 125130 w 883"/>
                <a:gd name="T3" fmla="*/ 256814 h 713"/>
                <a:gd name="T4" fmla="*/ 192010 w 883"/>
                <a:gd name="T5" fmla="*/ 256814 h 713"/>
                <a:gd name="T6" fmla="*/ 239833 w 883"/>
                <a:gd name="T7" fmla="*/ 256814 h 713"/>
                <a:gd name="T8" fmla="*/ 317140 w 883"/>
                <a:gd name="T9" fmla="*/ 0 h 713"/>
                <a:gd name="T10" fmla="*/ 0 w 883"/>
                <a:gd name="T11" fmla="*/ 0 h 713"/>
                <a:gd name="T12" fmla="*/ 77307 w 883"/>
                <a:gd name="T13" fmla="*/ 256814 h 7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83" h="713">
                  <a:moveTo>
                    <a:pt x="215" y="712"/>
                  </a:moveTo>
                  <a:lnTo>
                    <a:pt x="348" y="712"/>
                  </a:lnTo>
                  <a:lnTo>
                    <a:pt x="534" y="712"/>
                  </a:lnTo>
                  <a:lnTo>
                    <a:pt x="667" y="712"/>
                  </a:lnTo>
                  <a:lnTo>
                    <a:pt x="882" y="0"/>
                  </a:lnTo>
                  <a:lnTo>
                    <a:pt x="0" y="0"/>
                  </a:lnTo>
                  <a:lnTo>
                    <a:pt x="215" y="712"/>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82" name="Freeform 139">
              <a:extLst>
                <a:ext uri="{FF2B5EF4-FFF2-40B4-BE49-F238E27FC236}">
                  <a16:creationId xmlns:a16="http://schemas.microsoft.com/office/drawing/2014/main" id="{B819A14B-42F0-F740-9217-D986609838A2}"/>
                </a:ext>
              </a:extLst>
            </p:cNvPr>
            <p:cNvSpPr>
              <a:spLocks noChangeArrowheads="1"/>
            </p:cNvSpPr>
            <p:nvPr/>
          </p:nvSpPr>
          <p:spPr bwMode="auto">
            <a:xfrm>
              <a:off x="1982949" y="8582820"/>
              <a:ext cx="3614352" cy="3284842"/>
            </a:xfrm>
            <a:custGeom>
              <a:avLst/>
              <a:gdLst>
                <a:gd name="T0" fmla="*/ 267895 w 2901"/>
                <a:gd name="T1" fmla="*/ 284401 h 2637"/>
                <a:gd name="T2" fmla="*/ 267895 w 2901"/>
                <a:gd name="T3" fmla="*/ 284401 h 2637"/>
                <a:gd name="T4" fmla="*/ 36367 w 2901"/>
                <a:gd name="T5" fmla="*/ 512283 h 2637"/>
                <a:gd name="T6" fmla="*/ 36367 w 2901"/>
                <a:gd name="T7" fmla="*/ 512283 h 2637"/>
                <a:gd name="T8" fmla="*/ 174276 w 2901"/>
                <a:gd name="T9" fmla="*/ 676444 h 2637"/>
                <a:gd name="T10" fmla="*/ 174276 w 2901"/>
                <a:gd name="T11" fmla="*/ 676444 h 2637"/>
                <a:gd name="T12" fmla="*/ 684141 w 2901"/>
                <a:gd name="T13" fmla="*/ 811084 h 2637"/>
                <a:gd name="T14" fmla="*/ 684141 w 2901"/>
                <a:gd name="T15" fmla="*/ 811084 h 2637"/>
                <a:gd name="T16" fmla="*/ 902346 w 2901"/>
                <a:gd name="T17" fmla="*/ 435242 h 2637"/>
                <a:gd name="T18" fmla="*/ 902346 w 2901"/>
                <a:gd name="T19" fmla="*/ 435242 h 2637"/>
                <a:gd name="T20" fmla="*/ 267895 w 2901"/>
                <a:gd name="T21" fmla="*/ 284401 h 26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01" h="2637">
                  <a:moveTo>
                    <a:pt x="744" y="790"/>
                  </a:moveTo>
                  <a:lnTo>
                    <a:pt x="744" y="790"/>
                  </a:lnTo>
                  <a:cubicBezTo>
                    <a:pt x="744" y="790"/>
                    <a:pt x="0" y="1080"/>
                    <a:pt x="101" y="1423"/>
                  </a:cubicBezTo>
                  <a:cubicBezTo>
                    <a:pt x="202" y="1765"/>
                    <a:pt x="451" y="1717"/>
                    <a:pt x="484" y="1879"/>
                  </a:cubicBezTo>
                  <a:cubicBezTo>
                    <a:pt x="515" y="2041"/>
                    <a:pt x="900" y="2636"/>
                    <a:pt x="1900" y="2253"/>
                  </a:cubicBezTo>
                  <a:cubicBezTo>
                    <a:pt x="2900" y="1871"/>
                    <a:pt x="2506" y="1209"/>
                    <a:pt x="2506" y="1209"/>
                  </a:cubicBezTo>
                  <a:cubicBezTo>
                    <a:pt x="2506" y="1209"/>
                    <a:pt x="2055" y="0"/>
                    <a:pt x="744" y="79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83" name="Freeform 140">
              <a:extLst>
                <a:ext uri="{FF2B5EF4-FFF2-40B4-BE49-F238E27FC236}">
                  <a16:creationId xmlns:a16="http://schemas.microsoft.com/office/drawing/2014/main" id="{B1E6A61F-46B4-3048-B330-861A635725BB}"/>
                </a:ext>
              </a:extLst>
            </p:cNvPr>
            <p:cNvSpPr>
              <a:spLocks noChangeArrowheads="1"/>
            </p:cNvSpPr>
            <p:nvPr/>
          </p:nvSpPr>
          <p:spPr bwMode="auto">
            <a:xfrm>
              <a:off x="2708017" y="10000026"/>
              <a:ext cx="2076330" cy="801985"/>
            </a:xfrm>
            <a:custGeom>
              <a:avLst/>
              <a:gdLst>
                <a:gd name="T0" fmla="*/ 599715 w 1669"/>
                <a:gd name="T1" fmla="*/ 115888 h 644"/>
                <a:gd name="T2" fmla="*/ 599715 w 1669"/>
                <a:gd name="T3" fmla="*/ 115888 h 644"/>
                <a:gd name="T4" fmla="*/ 299858 w 1669"/>
                <a:gd name="T5" fmla="*/ 231415 h 644"/>
                <a:gd name="T6" fmla="*/ 299858 w 1669"/>
                <a:gd name="T7" fmla="*/ 231415 h 644"/>
                <a:gd name="T8" fmla="*/ 0 w 1669"/>
                <a:gd name="T9" fmla="*/ 115888 h 644"/>
                <a:gd name="T10" fmla="*/ 0 w 1669"/>
                <a:gd name="T11" fmla="*/ 115888 h 644"/>
                <a:gd name="T12" fmla="*/ 299858 w 1669"/>
                <a:gd name="T13" fmla="*/ 0 h 644"/>
                <a:gd name="T14" fmla="*/ 299858 w 1669"/>
                <a:gd name="T15" fmla="*/ 0 h 644"/>
                <a:gd name="T16" fmla="*/ 599715 w 1669"/>
                <a:gd name="T17" fmla="*/ 115888 h 6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69" h="644">
                  <a:moveTo>
                    <a:pt x="1668" y="322"/>
                  </a:moveTo>
                  <a:lnTo>
                    <a:pt x="1668" y="322"/>
                  </a:lnTo>
                  <a:cubicBezTo>
                    <a:pt x="1668" y="499"/>
                    <a:pt x="1294" y="643"/>
                    <a:pt x="834" y="643"/>
                  </a:cubicBezTo>
                  <a:cubicBezTo>
                    <a:pt x="374" y="643"/>
                    <a:pt x="0" y="499"/>
                    <a:pt x="0" y="322"/>
                  </a:cubicBezTo>
                  <a:cubicBezTo>
                    <a:pt x="0" y="145"/>
                    <a:pt x="374" y="0"/>
                    <a:pt x="834" y="0"/>
                  </a:cubicBezTo>
                  <a:cubicBezTo>
                    <a:pt x="1294" y="0"/>
                    <a:pt x="1668" y="145"/>
                    <a:pt x="1668" y="322"/>
                  </a:cubicBezTo>
                </a:path>
              </a:pathLst>
            </a:custGeom>
            <a:solidFill>
              <a:schemeClr val="tx2">
                <a:alpha val="20000"/>
              </a:schemeClr>
            </a:solidFill>
            <a:ln>
              <a:noFill/>
            </a:ln>
            <a:effectLst/>
          </p:spPr>
          <p:txBody>
            <a:bodyPr wrap="none" anchor="ctr"/>
            <a:lstStyle/>
            <a:p>
              <a:endParaRPr lang="en-US" dirty="0">
                <a:latin typeface="DM Sans" pitchFamily="2" charset="77"/>
              </a:endParaRPr>
            </a:p>
          </p:txBody>
        </p:sp>
        <p:sp>
          <p:nvSpPr>
            <p:cNvPr id="84" name="Freeform 141">
              <a:extLst>
                <a:ext uri="{FF2B5EF4-FFF2-40B4-BE49-F238E27FC236}">
                  <a16:creationId xmlns:a16="http://schemas.microsoft.com/office/drawing/2014/main" id="{78228836-8D1A-7B4B-83BB-9C2D1D6FDBC0}"/>
                </a:ext>
              </a:extLst>
            </p:cNvPr>
            <p:cNvSpPr>
              <a:spLocks noChangeArrowheads="1"/>
            </p:cNvSpPr>
            <p:nvPr/>
          </p:nvSpPr>
          <p:spPr bwMode="auto">
            <a:xfrm>
              <a:off x="3548438" y="7874216"/>
              <a:ext cx="516336" cy="477893"/>
            </a:xfrm>
            <a:custGeom>
              <a:avLst/>
              <a:gdLst>
                <a:gd name="T0" fmla="*/ 148502 w 413"/>
                <a:gd name="T1" fmla="*/ 25670 h 382"/>
                <a:gd name="T2" fmla="*/ 148502 w 413"/>
                <a:gd name="T3" fmla="*/ 25670 h 382"/>
                <a:gd name="T4" fmla="*/ 148141 w 413"/>
                <a:gd name="T5" fmla="*/ 20608 h 382"/>
                <a:gd name="T6" fmla="*/ 148141 w 413"/>
                <a:gd name="T7" fmla="*/ 20608 h 382"/>
                <a:gd name="T8" fmla="*/ 144889 w 413"/>
                <a:gd name="T9" fmla="*/ 10123 h 382"/>
                <a:gd name="T10" fmla="*/ 144889 w 413"/>
                <a:gd name="T11" fmla="*/ 10123 h 382"/>
                <a:gd name="T12" fmla="*/ 122487 w 413"/>
                <a:gd name="T13" fmla="*/ 18801 h 382"/>
                <a:gd name="T14" fmla="*/ 122487 w 413"/>
                <a:gd name="T15" fmla="*/ 18801 h 382"/>
                <a:gd name="T16" fmla="*/ 121765 w 413"/>
                <a:gd name="T17" fmla="*/ 18801 h 382"/>
                <a:gd name="T18" fmla="*/ 121765 w 413"/>
                <a:gd name="T19" fmla="*/ 18801 h 382"/>
                <a:gd name="T20" fmla="*/ 93220 w 413"/>
                <a:gd name="T21" fmla="*/ 12654 h 382"/>
                <a:gd name="T22" fmla="*/ 93220 w 413"/>
                <a:gd name="T23" fmla="*/ 12654 h 382"/>
                <a:gd name="T24" fmla="*/ 93220 w 413"/>
                <a:gd name="T25" fmla="*/ 12654 h 382"/>
                <a:gd name="T26" fmla="*/ 86717 w 413"/>
                <a:gd name="T27" fmla="*/ 9400 h 382"/>
                <a:gd name="T28" fmla="*/ 86717 w 413"/>
                <a:gd name="T29" fmla="*/ 9400 h 382"/>
                <a:gd name="T30" fmla="*/ 86717 w 413"/>
                <a:gd name="T31" fmla="*/ 9400 h 382"/>
                <a:gd name="T32" fmla="*/ 86717 w 413"/>
                <a:gd name="T33" fmla="*/ 9400 h 382"/>
                <a:gd name="T34" fmla="*/ 86717 w 413"/>
                <a:gd name="T35" fmla="*/ 9400 h 382"/>
                <a:gd name="T36" fmla="*/ 44442 w 413"/>
                <a:gd name="T37" fmla="*/ 14462 h 382"/>
                <a:gd name="T38" fmla="*/ 44442 w 413"/>
                <a:gd name="T39" fmla="*/ 14462 h 382"/>
                <a:gd name="T40" fmla="*/ 41552 w 413"/>
                <a:gd name="T41" fmla="*/ 14824 h 382"/>
                <a:gd name="T42" fmla="*/ 41552 w 413"/>
                <a:gd name="T43" fmla="*/ 14824 h 382"/>
                <a:gd name="T44" fmla="*/ 5781 w 413"/>
                <a:gd name="T45" fmla="*/ 68694 h 382"/>
                <a:gd name="T46" fmla="*/ 5781 w 413"/>
                <a:gd name="T47" fmla="*/ 68694 h 382"/>
                <a:gd name="T48" fmla="*/ 5781 w 413"/>
                <a:gd name="T49" fmla="*/ 68694 h 382"/>
                <a:gd name="T50" fmla="*/ 39384 w 413"/>
                <a:gd name="T51" fmla="*/ 137750 h 382"/>
                <a:gd name="T52" fmla="*/ 39384 w 413"/>
                <a:gd name="T53" fmla="*/ 137750 h 382"/>
                <a:gd name="T54" fmla="*/ 37939 w 413"/>
                <a:gd name="T55" fmla="*/ 107742 h 382"/>
                <a:gd name="T56" fmla="*/ 37939 w 413"/>
                <a:gd name="T57" fmla="*/ 107742 h 382"/>
                <a:gd name="T58" fmla="*/ 37939 w 413"/>
                <a:gd name="T59" fmla="*/ 107742 h 382"/>
                <a:gd name="T60" fmla="*/ 31796 w 413"/>
                <a:gd name="T61" fmla="*/ 79541 h 382"/>
                <a:gd name="T62" fmla="*/ 31796 w 413"/>
                <a:gd name="T63" fmla="*/ 79541 h 382"/>
                <a:gd name="T64" fmla="*/ 32519 w 413"/>
                <a:gd name="T65" fmla="*/ 67248 h 382"/>
                <a:gd name="T66" fmla="*/ 32519 w 413"/>
                <a:gd name="T67" fmla="*/ 66525 h 382"/>
                <a:gd name="T68" fmla="*/ 32519 w 413"/>
                <a:gd name="T69" fmla="*/ 66525 h 382"/>
                <a:gd name="T70" fmla="*/ 32519 w 413"/>
                <a:gd name="T71" fmla="*/ 67248 h 382"/>
                <a:gd name="T72" fmla="*/ 32519 w 413"/>
                <a:gd name="T73" fmla="*/ 67248 h 382"/>
                <a:gd name="T74" fmla="*/ 33603 w 413"/>
                <a:gd name="T75" fmla="*/ 65802 h 382"/>
                <a:gd name="T76" fmla="*/ 33603 w 413"/>
                <a:gd name="T77" fmla="*/ 65802 h 382"/>
                <a:gd name="T78" fmla="*/ 42274 w 413"/>
                <a:gd name="T79" fmla="*/ 64356 h 382"/>
                <a:gd name="T80" fmla="*/ 42274 w 413"/>
                <a:gd name="T81" fmla="*/ 64356 h 382"/>
                <a:gd name="T82" fmla="*/ 46972 w 413"/>
                <a:gd name="T83" fmla="*/ 73033 h 382"/>
                <a:gd name="T84" fmla="*/ 63231 w 413"/>
                <a:gd name="T85" fmla="*/ 39047 h 382"/>
                <a:gd name="T86" fmla="*/ 63231 w 413"/>
                <a:gd name="T87" fmla="*/ 39047 h 382"/>
                <a:gd name="T88" fmla="*/ 138024 w 413"/>
                <a:gd name="T89" fmla="*/ 48448 h 382"/>
                <a:gd name="T90" fmla="*/ 138024 w 413"/>
                <a:gd name="T91" fmla="*/ 48448 h 382"/>
                <a:gd name="T92" fmla="*/ 138385 w 413"/>
                <a:gd name="T93" fmla="*/ 116781 h 382"/>
                <a:gd name="T94" fmla="*/ 138385 w 413"/>
                <a:gd name="T95" fmla="*/ 116781 h 382"/>
                <a:gd name="T96" fmla="*/ 141637 w 413"/>
                <a:gd name="T97" fmla="*/ 105934 h 382"/>
                <a:gd name="T98" fmla="*/ 141637 w 413"/>
                <a:gd name="T99" fmla="*/ 105934 h 382"/>
                <a:gd name="T100" fmla="*/ 148502 w 413"/>
                <a:gd name="T101" fmla="*/ 25670 h 3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3" h="382">
                  <a:moveTo>
                    <a:pt x="411" y="71"/>
                  </a:moveTo>
                  <a:lnTo>
                    <a:pt x="411" y="71"/>
                  </a:lnTo>
                  <a:cubicBezTo>
                    <a:pt x="411" y="62"/>
                    <a:pt x="410" y="57"/>
                    <a:pt x="410" y="57"/>
                  </a:cubicBezTo>
                  <a:cubicBezTo>
                    <a:pt x="410" y="48"/>
                    <a:pt x="407" y="38"/>
                    <a:pt x="401" y="28"/>
                  </a:cubicBezTo>
                  <a:cubicBezTo>
                    <a:pt x="401" y="28"/>
                    <a:pt x="391" y="44"/>
                    <a:pt x="339" y="52"/>
                  </a:cubicBezTo>
                  <a:cubicBezTo>
                    <a:pt x="338" y="52"/>
                    <a:pt x="337" y="52"/>
                    <a:pt x="337" y="52"/>
                  </a:cubicBezTo>
                  <a:cubicBezTo>
                    <a:pt x="315" y="53"/>
                    <a:pt x="288" y="48"/>
                    <a:pt x="258" y="35"/>
                  </a:cubicBezTo>
                  <a:cubicBezTo>
                    <a:pt x="252" y="31"/>
                    <a:pt x="246" y="29"/>
                    <a:pt x="240" y="26"/>
                  </a:cubicBezTo>
                  <a:cubicBezTo>
                    <a:pt x="177" y="0"/>
                    <a:pt x="142" y="20"/>
                    <a:pt x="123" y="40"/>
                  </a:cubicBezTo>
                  <a:cubicBezTo>
                    <a:pt x="120" y="40"/>
                    <a:pt x="117" y="40"/>
                    <a:pt x="115" y="41"/>
                  </a:cubicBezTo>
                  <a:cubicBezTo>
                    <a:pt x="23" y="24"/>
                    <a:pt x="16" y="190"/>
                    <a:pt x="16" y="190"/>
                  </a:cubicBezTo>
                  <a:cubicBezTo>
                    <a:pt x="0" y="352"/>
                    <a:pt x="85" y="377"/>
                    <a:pt x="109" y="381"/>
                  </a:cubicBezTo>
                  <a:cubicBezTo>
                    <a:pt x="109" y="334"/>
                    <a:pt x="105" y="298"/>
                    <a:pt x="105" y="298"/>
                  </a:cubicBezTo>
                  <a:cubicBezTo>
                    <a:pt x="90" y="296"/>
                    <a:pt x="88" y="220"/>
                    <a:pt x="88" y="220"/>
                  </a:cubicBezTo>
                  <a:cubicBezTo>
                    <a:pt x="86" y="204"/>
                    <a:pt x="87" y="193"/>
                    <a:pt x="90" y="186"/>
                  </a:cubicBezTo>
                  <a:lnTo>
                    <a:pt x="90" y="184"/>
                  </a:lnTo>
                  <a:cubicBezTo>
                    <a:pt x="90" y="185"/>
                    <a:pt x="90" y="186"/>
                    <a:pt x="90" y="186"/>
                  </a:cubicBezTo>
                  <a:cubicBezTo>
                    <a:pt x="91" y="184"/>
                    <a:pt x="92" y="183"/>
                    <a:pt x="93" y="182"/>
                  </a:cubicBezTo>
                  <a:cubicBezTo>
                    <a:pt x="102" y="171"/>
                    <a:pt x="117" y="178"/>
                    <a:pt x="117" y="178"/>
                  </a:cubicBezTo>
                  <a:cubicBezTo>
                    <a:pt x="123" y="186"/>
                    <a:pt x="127" y="194"/>
                    <a:pt x="130" y="202"/>
                  </a:cubicBezTo>
                  <a:lnTo>
                    <a:pt x="175" y="108"/>
                  </a:lnTo>
                  <a:cubicBezTo>
                    <a:pt x="175" y="108"/>
                    <a:pt x="382" y="179"/>
                    <a:pt x="382" y="134"/>
                  </a:cubicBezTo>
                  <a:cubicBezTo>
                    <a:pt x="382" y="134"/>
                    <a:pt x="392" y="233"/>
                    <a:pt x="383" y="323"/>
                  </a:cubicBezTo>
                  <a:cubicBezTo>
                    <a:pt x="387" y="313"/>
                    <a:pt x="389" y="304"/>
                    <a:pt x="392" y="293"/>
                  </a:cubicBezTo>
                  <a:cubicBezTo>
                    <a:pt x="411" y="216"/>
                    <a:pt x="412" y="109"/>
                    <a:pt x="411" y="7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85" name="Freeform 142">
              <a:extLst>
                <a:ext uri="{FF2B5EF4-FFF2-40B4-BE49-F238E27FC236}">
                  <a16:creationId xmlns:a16="http://schemas.microsoft.com/office/drawing/2014/main" id="{9EBA7F9B-4CEA-B14A-BA50-A64CBDE47FD3}"/>
                </a:ext>
              </a:extLst>
            </p:cNvPr>
            <p:cNvSpPr>
              <a:spLocks noChangeArrowheads="1"/>
            </p:cNvSpPr>
            <p:nvPr/>
          </p:nvSpPr>
          <p:spPr bwMode="auto">
            <a:xfrm>
              <a:off x="3647307" y="8011544"/>
              <a:ext cx="389997" cy="538319"/>
            </a:xfrm>
            <a:custGeom>
              <a:avLst/>
              <a:gdLst>
                <a:gd name="T0" fmla="*/ 108738 w 312"/>
                <a:gd name="T1" fmla="*/ 9342 h 433"/>
                <a:gd name="T2" fmla="*/ 108738 w 312"/>
                <a:gd name="T3" fmla="*/ 9342 h 433"/>
                <a:gd name="T4" fmla="*/ 33958 w 312"/>
                <a:gd name="T5" fmla="*/ 0 h 433"/>
                <a:gd name="T6" fmla="*/ 17702 w 312"/>
                <a:gd name="T7" fmla="*/ 33774 h 433"/>
                <a:gd name="T8" fmla="*/ 17702 w 312"/>
                <a:gd name="T9" fmla="*/ 33774 h 433"/>
                <a:gd name="T10" fmla="*/ 13005 w 312"/>
                <a:gd name="T11" fmla="*/ 25151 h 433"/>
                <a:gd name="T12" fmla="*/ 13005 w 312"/>
                <a:gd name="T13" fmla="*/ 25151 h 433"/>
                <a:gd name="T14" fmla="*/ 4335 w 312"/>
                <a:gd name="T15" fmla="*/ 26588 h 433"/>
                <a:gd name="T16" fmla="*/ 4335 w 312"/>
                <a:gd name="T17" fmla="*/ 26588 h 433"/>
                <a:gd name="T18" fmla="*/ 3251 w 312"/>
                <a:gd name="T19" fmla="*/ 28025 h 433"/>
                <a:gd name="T20" fmla="*/ 3251 w 312"/>
                <a:gd name="T21" fmla="*/ 28025 h 433"/>
                <a:gd name="T22" fmla="*/ 3251 w 312"/>
                <a:gd name="T23" fmla="*/ 27306 h 433"/>
                <a:gd name="T24" fmla="*/ 3251 w 312"/>
                <a:gd name="T25" fmla="*/ 28025 h 433"/>
                <a:gd name="T26" fmla="*/ 3251 w 312"/>
                <a:gd name="T27" fmla="*/ 28025 h 433"/>
                <a:gd name="T28" fmla="*/ 2529 w 312"/>
                <a:gd name="T29" fmla="*/ 40241 h 433"/>
                <a:gd name="T30" fmla="*/ 2529 w 312"/>
                <a:gd name="T31" fmla="*/ 40241 h 433"/>
                <a:gd name="T32" fmla="*/ 8670 w 312"/>
                <a:gd name="T33" fmla="*/ 68266 h 433"/>
                <a:gd name="T34" fmla="*/ 8670 w 312"/>
                <a:gd name="T35" fmla="*/ 68266 h 433"/>
                <a:gd name="T36" fmla="*/ 8670 w 312"/>
                <a:gd name="T37" fmla="*/ 68266 h 433"/>
                <a:gd name="T38" fmla="*/ 10115 w 312"/>
                <a:gd name="T39" fmla="*/ 98088 h 433"/>
                <a:gd name="T40" fmla="*/ 10115 w 312"/>
                <a:gd name="T41" fmla="*/ 98088 h 433"/>
                <a:gd name="T42" fmla="*/ 7586 w 312"/>
                <a:gd name="T43" fmla="*/ 133299 h 433"/>
                <a:gd name="T44" fmla="*/ 7586 w 312"/>
                <a:gd name="T45" fmla="*/ 133299 h 433"/>
                <a:gd name="T46" fmla="*/ 0 w 312"/>
                <a:gd name="T47" fmla="*/ 154138 h 433"/>
                <a:gd name="T48" fmla="*/ 0 w 312"/>
                <a:gd name="T49" fmla="*/ 154138 h 433"/>
                <a:gd name="T50" fmla="*/ 24927 w 312"/>
                <a:gd name="T51" fmla="*/ 153060 h 433"/>
                <a:gd name="T52" fmla="*/ 24927 w 312"/>
                <a:gd name="T53" fmla="*/ 153060 h 433"/>
                <a:gd name="T54" fmla="*/ 37209 w 312"/>
                <a:gd name="T55" fmla="*/ 153060 h 433"/>
                <a:gd name="T56" fmla="*/ 37209 w 312"/>
                <a:gd name="T57" fmla="*/ 153060 h 433"/>
                <a:gd name="T58" fmla="*/ 42628 w 312"/>
                <a:gd name="T59" fmla="*/ 153419 h 433"/>
                <a:gd name="T60" fmla="*/ 42628 w 312"/>
                <a:gd name="T61" fmla="*/ 153419 h 433"/>
                <a:gd name="T62" fmla="*/ 61414 w 312"/>
                <a:gd name="T63" fmla="*/ 155216 h 433"/>
                <a:gd name="T64" fmla="*/ 61414 w 312"/>
                <a:gd name="T65" fmla="*/ 155216 h 433"/>
                <a:gd name="T66" fmla="*/ 61414 w 312"/>
                <a:gd name="T67" fmla="*/ 155216 h 433"/>
                <a:gd name="T68" fmla="*/ 61414 w 312"/>
                <a:gd name="T69" fmla="*/ 155216 h 433"/>
                <a:gd name="T70" fmla="*/ 61414 w 312"/>
                <a:gd name="T71" fmla="*/ 155216 h 433"/>
                <a:gd name="T72" fmla="*/ 61414 w 312"/>
                <a:gd name="T73" fmla="*/ 155216 h 433"/>
                <a:gd name="T74" fmla="*/ 57079 w 312"/>
                <a:gd name="T75" fmla="*/ 133658 h 433"/>
                <a:gd name="T76" fmla="*/ 57079 w 312"/>
                <a:gd name="T77" fmla="*/ 133658 h 433"/>
                <a:gd name="T78" fmla="*/ 57440 w 312"/>
                <a:gd name="T79" fmla="*/ 125394 h 433"/>
                <a:gd name="T80" fmla="*/ 57440 w 312"/>
                <a:gd name="T81" fmla="*/ 125394 h 433"/>
                <a:gd name="T82" fmla="*/ 61052 w 312"/>
                <a:gd name="T83" fmla="*/ 126113 h 433"/>
                <a:gd name="T84" fmla="*/ 61052 w 312"/>
                <a:gd name="T85" fmla="*/ 126113 h 433"/>
                <a:gd name="T86" fmla="*/ 81644 w 312"/>
                <a:gd name="T87" fmla="*/ 126472 h 433"/>
                <a:gd name="T88" fmla="*/ 81644 w 312"/>
                <a:gd name="T89" fmla="*/ 126472 h 433"/>
                <a:gd name="T90" fmla="*/ 109099 w 312"/>
                <a:gd name="T91" fmla="*/ 77249 h 433"/>
                <a:gd name="T92" fmla="*/ 109099 w 312"/>
                <a:gd name="T93" fmla="*/ 77249 h 433"/>
                <a:gd name="T94" fmla="*/ 108738 w 312"/>
                <a:gd name="T95" fmla="*/ 9342 h 4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12" h="433">
                  <a:moveTo>
                    <a:pt x="301" y="26"/>
                  </a:moveTo>
                  <a:lnTo>
                    <a:pt x="301" y="26"/>
                  </a:lnTo>
                  <a:cubicBezTo>
                    <a:pt x="301" y="71"/>
                    <a:pt x="94" y="0"/>
                    <a:pt x="94" y="0"/>
                  </a:cubicBezTo>
                  <a:lnTo>
                    <a:pt x="49" y="94"/>
                  </a:lnTo>
                  <a:cubicBezTo>
                    <a:pt x="46" y="86"/>
                    <a:pt x="42" y="78"/>
                    <a:pt x="36" y="70"/>
                  </a:cubicBezTo>
                  <a:cubicBezTo>
                    <a:pt x="36" y="70"/>
                    <a:pt x="21" y="63"/>
                    <a:pt x="12" y="74"/>
                  </a:cubicBezTo>
                  <a:cubicBezTo>
                    <a:pt x="11" y="75"/>
                    <a:pt x="10" y="76"/>
                    <a:pt x="9" y="78"/>
                  </a:cubicBezTo>
                  <a:cubicBezTo>
                    <a:pt x="9" y="78"/>
                    <a:pt x="9" y="77"/>
                    <a:pt x="9" y="76"/>
                  </a:cubicBezTo>
                  <a:lnTo>
                    <a:pt x="9" y="78"/>
                  </a:lnTo>
                  <a:cubicBezTo>
                    <a:pt x="6" y="85"/>
                    <a:pt x="5" y="96"/>
                    <a:pt x="7" y="112"/>
                  </a:cubicBezTo>
                  <a:cubicBezTo>
                    <a:pt x="7" y="112"/>
                    <a:pt x="9" y="188"/>
                    <a:pt x="24" y="190"/>
                  </a:cubicBezTo>
                  <a:cubicBezTo>
                    <a:pt x="24" y="190"/>
                    <a:pt x="28" y="226"/>
                    <a:pt x="28" y="273"/>
                  </a:cubicBezTo>
                  <a:cubicBezTo>
                    <a:pt x="29" y="304"/>
                    <a:pt x="27" y="339"/>
                    <a:pt x="21" y="371"/>
                  </a:cubicBezTo>
                  <a:cubicBezTo>
                    <a:pt x="16" y="393"/>
                    <a:pt x="10" y="413"/>
                    <a:pt x="0" y="429"/>
                  </a:cubicBezTo>
                  <a:cubicBezTo>
                    <a:pt x="23" y="426"/>
                    <a:pt x="45" y="426"/>
                    <a:pt x="69" y="426"/>
                  </a:cubicBezTo>
                  <a:cubicBezTo>
                    <a:pt x="80" y="426"/>
                    <a:pt x="92" y="426"/>
                    <a:pt x="103" y="426"/>
                  </a:cubicBezTo>
                  <a:cubicBezTo>
                    <a:pt x="108" y="426"/>
                    <a:pt x="113" y="427"/>
                    <a:pt x="118" y="427"/>
                  </a:cubicBezTo>
                  <a:cubicBezTo>
                    <a:pt x="135" y="428"/>
                    <a:pt x="152" y="430"/>
                    <a:pt x="170" y="432"/>
                  </a:cubicBezTo>
                  <a:cubicBezTo>
                    <a:pt x="161" y="412"/>
                    <a:pt x="158" y="391"/>
                    <a:pt x="158" y="372"/>
                  </a:cubicBezTo>
                  <a:cubicBezTo>
                    <a:pt x="158" y="364"/>
                    <a:pt x="159" y="356"/>
                    <a:pt x="159" y="349"/>
                  </a:cubicBezTo>
                  <a:cubicBezTo>
                    <a:pt x="162" y="350"/>
                    <a:pt x="166" y="350"/>
                    <a:pt x="169" y="351"/>
                  </a:cubicBezTo>
                  <a:cubicBezTo>
                    <a:pt x="199" y="357"/>
                    <a:pt x="226" y="352"/>
                    <a:pt x="226" y="352"/>
                  </a:cubicBezTo>
                  <a:cubicBezTo>
                    <a:pt x="274" y="350"/>
                    <a:pt x="294" y="285"/>
                    <a:pt x="302" y="215"/>
                  </a:cubicBezTo>
                  <a:cubicBezTo>
                    <a:pt x="311" y="125"/>
                    <a:pt x="301" y="26"/>
                    <a:pt x="301" y="26"/>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86" name="Freeform 143">
              <a:extLst>
                <a:ext uri="{FF2B5EF4-FFF2-40B4-BE49-F238E27FC236}">
                  <a16:creationId xmlns:a16="http://schemas.microsoft.com/office/drawing/2014/main" id="{8B48F1D2-6310-8E40-9439-49DB961762A6}"/>
                </a:ext>
              </a:extLst>
            </p:cNvPr>
            <p:cNvSpPr>
              <a:spLocks noChangeArrowheads="1"/>
            </p:cNvSpPr>
            <p:nvPr/>
          </p:nvSpPr>
          <p:spPr bwMode="auto">
            <a:xfrm>
              <a:off x="3762657" y="8385071"/>
              <a:ext cx="93382" cy="164791"/>
            </a:xfrm>
            <a:custGeom>
              <a:avLst/>
              <a:gdLst>
                <a:gd name="T0" fmla="*/ 0 w 77"/>
                <a:gd name="T1" fmla="*/ 0 h 133"/>
                <a:gd name="T2" fmla="*/ 0 w 77"/>
                <a:gd name="T3" fmla="*/ 0 h 133"/>
                <a:gd name="T4" fmla="*/ 26638 w 77"/>
                <a:gd name="T5" fmla="*/ 47267 h 133"/>
                <a:gd name="T6" fmla="*/ 26638 w 77"/>
                <a:gd name="T7" fmla="*/ 47267 h 133"/>
                <a:gd name="T8" fmla="*/ 26638 w 77"/>
                <a:gd name="T9" fmla="*/ 47267 h 133"/>
                <a:gd name="T10" fmla="*/ 26638 w 77"/>
                <a:gd name="T11" fmla="*/ 47267 h 133"/>
                <a:gd name="T12" fmla="*/ 26638 w 77"/>
                <a:gd name="T13" fmla="*/ 47267 h 133"/>
                <a:gd name="T14" fmla="*/ 26638 w 77"/>
                <a:gd name="T15" fmla="*/ 47267 h 133"/>
                <a:gd name="T16" fmla="*/ 22432 w 77"/>
                <a:gd name="T17" fmla="*/ 25782 h 133"/>
                <a:gd name="T18" fmla="*/ 22432 w 77"/>
                <a:gd name="T19" fmla="*/ 25782 h 133"/>
                <a:gd name="T20" fmla="*/ 22782 w 77"/>
                <a:gd name="T21" fmla="*/ 17546 h 133"/>
                <a:gd name="T22" fmla="*/ 22782 w 77"/>
                <a:gd name="T23" fmla="*/ 17546 h 133"/>
                <a:gd name="T24" fmla="*/ 0 w 77"/>
                <a:gd name="T25" fmla="*/ 0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3">
                  <a:moveTo>
                    <a:pt x="0" y="0"/>
                  </a:moveTo>
                  <a:lnTo>
                    <a:pt x="0" y="0"/>
                  </a:lnTo>
                  <a:cubicBezTo>
                    <a:pt x="0" y="0"/>
                    <a:pt x="27" y="115"/>
                    <a:pt x="76" y="132"/>
                  </a:cubicBezTo>
                  <a:cubicBezTo>
                    <a:pt x="67" y="112"/>
                    <a:pt x="64" y="91"/>
                    <a:pt x="64" y="72"/>
                  </a:cubicBezTo>
                  <a:cubicBezTo>
                    <a:pt x="64" y="64"/>
                    <a:pt x="65" y="56"/>
                    <a:pt x="65" y="49"/>
                  </a:cubicBezTo>
                  <a:cubicBezTo>
                    <a:pt x="65" y="49"/>
                    <a:pt x="14" y="30"/>
                    <a:pt x="0" y="0"/>
                  </a:cubicBez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87" name="Oval 86">
              <a:extLst>
                <a:ext uri="{FF2B5EF4-FFF2-40B4-BE49-F238E27FC236}">
                  <a16:creationId xmlns:a16="http://schemas.microsoft.com/office/drawing/2014/main" id="{99827B42-2055-4743-AF2F-C701406A94B2}"/>
                </a:ext>
              </a:extLst>
            </p:cNvPr>
            <p:cNvSpPr>
              <a:spLocks noChangeArrowheads="1"/>
            </p:cNvSpPr>
            <p:nvPr/>
          </p:nvSpPr>
          <p:spPr bwMode="auto">
            <a:xfrm>
              <a:off x="2794226" y="8544366"/>
              <a:ext cx="1871862" cy="1866389"/>
            </a:xfrm>
            <a:prstGeom prst="ellipse">
              <a:avLst/>
            </a:prstGeom>
            <a:solidFill>
              <a:schemeClr val="accent3"/>
            </a:solidFill>
            <a:ln>
              <a:noFill/>
            </a:ln>
            <a:effectLst/>
          </p:spPr>
          <p:txBody>
            <a:bodyPr wrap="square" anchor="ctr">
              <a:noAutofit/>
            </a:bodyPr>
            <a:lstStyle/>
            <a:p>
              <a:endParaRPr lang="en-US" dirty="0">
                <a:latin typeface="DM Sans" pitchFamily="2" charset="77"/>
              </a:endParaRPr>
            </a:p>
          </p:txBody>
        </p:sp>
        <p:sp>
          <p:nvSpPr>
            <p:cNvPr id="88" name="Freeform 87">
              <a:extLst>
                <a:ext uri="{FF2B5EF4-FFF2-40B4-BE49-F238E27FC236}">
                  <a16:creationId xmlns:a16="http://schemas.microsoft.com/office/drawing/2014/main" id="{5F537451-6C5D-B54E-9CCA-AE2ED728F31A}"/>
                </a:ext>
              </a:extLst>
            </p:cNvPr>
            <p:cNvSpPr>
              <a:spLocks noChangeArrowheads="1"/>
            </p:cNvSpPr>
            <p:nvPr/>
          </p:nvSpPr>
          <p:spPr bwMode="auto">
            <a:xfrm>
              <a:off x="2796808" y="8546901"/>
              <a:ext cx="1866698" cy="1833868"/>
            </a:xfrm>
            <a:custGeom>
              <a:avLst/>
              <a:gdLst>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4997845 w 7416118"/>
                <a:gd name="connsiteY6" fmla="*/ 5854240 h 7285694"/>
                <a:gd name="connsiteX7" fmla="*/ 5457438 w 7416118"/>
                <a:gd name="connsiteY7" fmla="*/ 6942537 h 7285694"/>
                <a:gd name="connsiteX8" fmla="*/ 5353660 w 7416118"/>
                <a:gd name="connsiteY8" fmla="*/ 6996462 h 7285694"/>
                <a:gd name="connsiteX9" fmla="*/ 4983019 w 7416118"/>
                <a:gd name="connsiteY9" fmla="*/ 6118959 h 7285694"/>
                <a:gd name="connsiteX10" fmla="*/ 4325754 w 7416118"/>
                <a:gd name="connsiteY10" fmla="*/ 7270988 h 7285694"/>
                <a:gd name="connsiteX11" fmla="*/ 3727791 w 7416118"/>
                <a:gd name="connsiteY11" fmla="*/ 6114058 h 7285694"/>
                <a:gd name="connsiteX12" fmla="*/ 3110060 w 7416118"/>
                <a:gd name="connsiteY12" fmla="*/ 7285694 h 7285694"/>
                <a:gd name="connsiteX13" fmla="*/ 2581284 w 7416118"/>
                <a:gd name="connsiteY13" fmla="*/ 6114058 h 7285694"/>
                <a:gd name="connsiteX14" fmla="*/ 2057447 w 7416118"/>
                <a:gd name="connsiteY14" fmla="*/ 6996462 h 7285694"/>
                <a:gd name="connsiteX15" fmla="*/ 1958611 w 7416118"/>
                <a:gd name="connsiteY15" fmla="*/ 6942537 h 7285694"/>
                <a:gd name="connsiteX16" fmla="*/ 2591169 w 7416118"/>
                <a:gd name="connsiteY16" fmla="*/ 5859141 h 7285694"/>
                <a:gd name="connsiteX17" fmla="*/ 3119945 w 7416118"/>
                <a:gd name="connsiteY17" fmla="*/ 7016070 h 7285694"/>
                <a:gd name="connsiteX18" fmla="*/ 3727791 w 7416118"/>
                <a:gd name="connsiteY18" fmla="*/ 5859141 h 7285694"/>
                <a:gd name="connsiteX19" fmla="*/ 4330695 w 7416118"/>
                <a:gd name="connsiteY19" fmla="*/ 7025876 h 7285694"/>
                <a:gd name="connsiteX20" fmla="*/ 6025893 w 7416118"/>
                <a:gd name="connsiteY20" fmla="*/ 5854228 h 7285694"/>
                <a:gd name="connsiteX21" fmla="*/ 6262668 w 7416118"/>
                <a:gd name="connsiteY21" fmla="*/ 6372612 h 7285694"/>
                <a:gd name="connsiteX22" fmla="*/ 6168945 w 7416118"/>
                <a:gd name="connsiteY22" fmla="*/ 6456542 h 7285694"/>
                <a:gd name="connsiteX23" fmla="*/ 6020960 w 7416118"/>
                <a:gd name="connsiteY23" fmla="*/ 6130698 h 7285694"/>
                <a:gd name="connsiteX24" fmla="*/ 5710192 w 7416118"/>
                <a:gd name="connsiteY24" fmla="*/ 6807068 h 7285694"/>
                <a:gd name="connsiteX25" fmla="*/ 5527675 w 7416118"/>
                <a:gd name="connsiteY25" fmla="*/ 6915684 h 7285694"/>
                <a:gd name="connsiteX26" fmla="*/ 1439442 w 7416118"/>
                <a:gd name="connsiteY26" fmla="*/ 4679031 h 7285694"/>
                <a:gd name="connsiteX27" fmla="*/ 1956708 w 7416118"/>
                <a:gd name="connsiteY27" fmla="*/ 5861308 h 7285694"/>
                <a:gd name="connsiteX28" fmla="*/ 2642918 w 7416118"/>
                <a:gd name="connsiteY28" fmla="*/ 4688896 h 7285694"/>
                <a:gd name="connsiteX29" fmla="*/ 3166216 w 7416118"/>
                <a:gd name="connsiteY29" fmla="*/ 5851455 h 7285694"/>
                <a:gd name="connsiteX30" fmla="*/ 3778373 w 7416118"/>
                <a:gd name="connsiteY30" fmla="*/ 4688896 h 7285694"/>
                <a:gd name="connsiteX31" fmla="*/ 4375718 w 7416118"/>
                <a:gd name="connsiteY31" fmla="*/ 5866233 h 7285694"/>
                <a:gd name="connsiteX32" fmla="*/ 5047119 w 7416118"/>
                <a:gd name="connsiteY32" fmla="*/ 4683968 h 7285694"/>
                <a:gd name="connsiteX33" fmla="*/ 5530923 w 7416118"/>
                <a:gd name="connsiteY33" fmla="*/ 5841602 h 7285694"/>
                <a:gd name="connsiteX34" fmla="*/ 6073966 w 7416118"/>
                <a:gd name="connsiteY34" fmla="*/ 4679043 h 7285694"/>
                <a:gd name="connsiteX35" fmla="*/ 6284708 w 7416118"/>
                <a:gd name="connsiteY35" fmla="*/ 5167226 h 7285694"/>
                <a:gd name="connsiteX36" fmla="*/ 6275017 w 7416118"/>
                <a:gd name="connsiteY36" fmla="*/ 5204931 h 7285694"/>
                <a:gd name="connsiteX37" fmla="*/ 6284964 w 7416118"/>
                <a:gd name="connsiteY37" fmla="*/ 5204931 h 7285694"/>
                <a:gd name="connsiteX38" fmla="*/ 6295651 w 7416118"/>
                <a:gd name="connsiteY38" fmla="*/ 5166722 h 7285694"/>
                <a:gd name="connsiteX39" fmla="*/ 6312842 w 7416118"/>
                <a:gd name="connsiteY39" fmla="*/ 5204931 h 7285694"/>
                <a:gd name="connsiteX40" fmla="*/ 6324918 w 7416118"/>
                <a:gd name="connsiteY40" fmla="*/ 5204931 h 7285694"/>
                <a:gd name="connsiteX41" fmla="*/ 6324918 w 7416118"/>
                <a:gd name="connsiteY41" fmla="*/ 5231772 h 7285694"/>
                <a:gd name="connsiteX42" fmla="*/ 6609422 w 7416118"/>
                <a:gd name="connsiteY42" fmla="*/ 5864125 h 7285694"/>
                <a:gd name="connsiteX43" fmla="*/ 7241941 w 7416118"/>
                <a:gd name="connsiteY43" fmla="*/ 4874904 h 7285694"/>
                <a:gd name="connsiteX44" fmla="*/ 6569577 w 7416118"/>
                <a:gd name="connsiteY44" fmla="*/ 6066916 h 7285694"/>
                <a:gd name="connsiteX45" fmla="*/ 6245846 w 7416118"/>
                <a:gd name="connsiteY45" fmla="*/ 5344782 h 7285694"/>
                <a:gd name="connsiteX46" fmla="*/ 6257371 w 7416118"/>
                <a:gd name="connsiteY46" fmla="*/ 5303580 h 7285694"/>
                <a:gd name="connsiteX47" fmla="*/ 6256622 w 7416118"/>
                <a:gd name="connsiteY47" fmla="*/ 5303580 h 7285694"/>
                <a:gd name="connsiteX48" fmla="*/ 6256622 w 7416118"/>
                <a:gd name="connsiteY48" fmla="*/ 5276496 h 7285694"/>
                <a:gd name="connsiteX49" fmla="*/ 6238073 w 7416118"/>
                <a:gd name="connsiteY49" fmla="*/ 5348661 h 7285694"/>
                <a:gd name="connsiteX50" fmla="*/ 6073966 w 7416118"/>
                <a:gd name="connsiteY50" fmla="*/ 4954902 h 7285694"/>
                <a:gd name="connsiteX51" fmla="*/ 5521046 w 7416118"/>
                <a:gd name="connsiteY51" fmla="*/ 6132244 h 7285694"/>
                <a:gd name="connsiteX52" fmla="*/ 5032309 w 7416118"/>
                <a:gd name="connsiteY52" fmla="*/ 4949978 h 7285694"/>
                <a:gd name="connsiteX53" fmla="*/ 4370782 w 7416118"/>
                <a:gd name="connsiteY53" fmla="*/ 6107612 h 7285694"/>
                <a:gd name="connsiteX54" fmla="*/ 3773437 w 7416118"/>
                <a:gd name="connsiteY54" fmla="*/ 4945054 h 7285694"/>
                <a:gd name="connsiteX55" fmla="*/ 3161280 w 7416118"/>
                <a:gd name="connsiteY55" fmla="*/ 6122390 h 7285694"/>
                <a:gd name="connsiteX56" fmla="*/ 2628106 w 7416118"/>
                <a:gd name="connsiteY56" fmla="*/ 4945054 h 7285694"/>
                <a:gd name="connsiteX57" fmla="*/ 1946836 w 7416118"/>
                <a:gd name="connsiteY57" fmla="*/ 6112537 h 7285694"/>
                <a:gd name="connsiteX58" fmla="*/ 1413535 w 7416118"/>
                <a:gd name="connsiteY58" fmla="*/ 4914472 h 7285694"/>
                <a:gd name="connsiteX59" fmla="*/ 747462 w 7416118"/>
                <a:gd name="connsiteY59" fmla="*/ 5914572 h 7285694"/>
                <a:gd name="connsiteX60" fmla="*/ 674642 w 7416118"/>
                <a:gd name="connsiteY60" fmla="*/ 5815263 h 7285694"/>
                <a:gd name="connsiteX61" fmla="*/ 7396487 w 7416118"/>
                <a:gd name="connsiteY61" fmla="*/ 3460316 h 7285694"/>
                <a:gd name="connsiteX62" fmla="*/ 7411209 w 7416118"/>
                <a:gd name="connsiteY62" fmla="*/ 3470236 h 7285694"/>
                <a:gd name="connsiteX63" fmla="*/ 7416118 w 7416118"/>
                <a:gd name="connsiteY63" fmla="*/ 3648780 h 7285694"/>
                <a:gd name="connsiteX64" fmla="*/ 6621145 w 7416118"/>
                <a:gd name="connsiteY64" fmla="*/ 4913481 h 7285694"/>
                <a:gd name="connsiteX65" fmla="*/ 6419948 w 7416118"/>
                <a:gd name="connsiteY65" fmla="*/ 4462156 h 7285694"/>
                <a:gd name="connsiteX66" fmla="*/ 6426279 w 7416118"/>
                <a:gd name="connsiteY66" fmla="*/ 4385385 h 7285694"/>
                <a:gd name="connsiteX67" fmla="*/ 6424826 w 7416118"/>
                <a:gd name="connsiteY67" fmla="*/ 4385385 h 7285694"/>
                <a:gd name="connsiteX68" fmla="*/ 6417222 w 7416118"/>
                <a:gd name="connsiteY68" fmla="*/ 4478202 h 7285694"/>
                <a:gd name="connsiteX69" fmla="*/ 6098942 w 7416118"/>
                <a:gd name="connsiteY69" fmla="*/ 3765981 h 7285694"/>
                <a:gd name="connsiteX70" fmla="*/ 6069565 w 7416118"/>
                <a:gd name="connsiteY70" fmla="*/ 3830727 h 7285694"/>
                <a:gd name="connsiteX71" fmla="*/ 6063910 w 7416118"/>
                <a:gd name="connsiteY71" fmla="*/ 3763138 h 7285694"/>
                <a:gd name="connsiteX72" fmla="*/ 6061710 w 7416118"/>
                <a:gd name="connsiteY72" fmla="*/ 3763138 h 7285694"/>
                <a:gd name="connsiteX73" fmla="*/ 6066803 w 7416118"/>
                <a:gd name="connsiteY73" fmla="*/ 3823124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047077 w 7416118"/>
                <a:gd name="connsiteY94" fmla="*/ 3590813 h 7285694"/>
                <a:gd name="connsiteX95" fmla="*/ 6053333 w 7416118"/>
                <a:gd name="connsiteY95" fmla="*/ 3664489 h 7285694"/>
                <a:gd name="connsiteX96" fmla="*/ 6055655 w 7416118"/>
                <a:gd name="connsiteY96" fmla="*/ 3664489 h 7285694"/>
                <a:gd name="connsiteX97" fmla="*/ 6049977 w 7416118"/>
                <a:gd name="connsiteY97" fmla="*/ 3596641 h 7285694"/>
                <a:gd name="connsiteX98" fmla="*/ 6103839 w 7416118"/>
                <a:gd name="connsiteY98" fmla="*/ 3482086 h 7285694"/>
                <a:gd name="connsiteX99" fmla="*/ 6436806 w 7416118"/>
                <a:gd name="connsiteY99" fmla="*/ 4239132 h 7285694"/>
                <a:gd name="connsiteX100" fmla="*/ 6432907 w 7416118"/>
                <a:gd name="connsiteY100" fmla="*/ 4286736 h 7285694"/>
                <a:gd name="connsiteX101" fmla="*/ 6434414 w 7416118"/>
                <a:gd name="connsiteY101" fmla="*/ 4286736 h 7285694"/>
                <a:gd name="connsiteX102" fmla="*/ 6439579 w 7416118"/>
                <a:gd name="connsiteY102" fmla="*/ 4224097 h 7285694"/>
                <a:gd name="connsiteX103" fmla="*/ 6467434 w 7416118"/>
                <a:gd name="connsiteY103" fmla="*/ 4286736 h 7285694"/>
                <a:gd name="connsiteX104" fmla="*/ 6480479 w 7416118"/>
                <a:gd name="connsiteY104" fmla="*/ 4286736 h 7285694"/>
                <a:gd name="connsiteX105" fmla="*/ 6480479 w 7416118"/>
                <a:gd name="connsiteY105" fmla="*/ 4316071 h 7285694"/>
                <a:gd name="connsiteX106" fmla="*/ 6635868 w 7416118"/>
                <a:gd name="connsiteY106" fmla="*/ 4665501 h 7285694"/>
                <a:gd name="connsiteX107" fmla="*/ 5101350 w 7416118"/>
                <a:gd name="connsiteY107" fmla="*/ 2285119 h 7285694"/>
                <a:gd name="connsiteX108" fmla="*/ 5589896 w 7416118"/>
                <a:gd name="connsiteY108" fmla="*/ 3446675 h 7285694"/>
                <a:gd name="connsiteX109" fmla="*/ 5960006 w 7416118"/>
                <a:gd name="connsiteY109" fmla="*/ 2650886 h 7285694"/>
                <a:gd name="connsiteX110" fmla="*/ 5968263 w 7416118"/>
                <a:gd name="connsiteY110" fmla="*/ 2748049 h 7285694"/>
                <a:gd name="connsiteX111" fmla="*/ 5968263 w 7416118"/>
                <a:gd name="connsiteY111" fmla="*/ 2727324 h 7285694"/>
                <a:gd name="connsiteX112" fmla="*/ 5968914 w 7416118"/>
                <a:gd name="connsiteY112" fmla="*/ 2727324 h 7285694"/>
                <a:gd name="connsiteX113" fmla="*/ 5962914 w 7416118"/>
                <a:gd name="connsiteY113" fmla="*/ 2657384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7376 w 7416118"/>
                <a:gd name="connsiteY124" fmla="*/ 2825973 h 7285694"/>
                <a:gd name="connsiteX125" fmla="*/ 5974885 w 7416118"/>
                <a:gd name="connsiteY125" fmla="*/ 2825973 h 7285694"/>
                <a:gd name="connsiteX126" fmla="*/ 5979748 w 7416118"/>
                <a:gd name="connsiteY126" fmla="*/ 2883196 h 7285694"/>
                <a:gd name="connsiteX127" fmla="*/ 5584964 w 7416118"/>
                <a:gd name="connsiteY127" fmla="*/ 3738299 h 7285694"/>
                <a:gd name="connsiteX128" fmla="*/ 5086548 w 7416118"/>
                <a:gd name="connsiteY128" fmla="*/ 2552028 h 7285694"/>
                <a:gd name="connsiteX129" fmla="*/ 4430218 w 7416118"/>
                <a:gd name="connsiteY129" fmla="*/ 3718530 h 7285694"/>
                <a:gd name="connsiteX130" fmla="*/ 3833103 w 7416118"/>
                <a:gd name="connsiteY130" fmla="*/ 2547088 h 7285694"/>
                <a:gd name="connsiteX131" fmla="*/ 3216255 w 7416118"/>
                <a:gd name="connsiteY131" fmla="*/ 3728414 h 7285694"/>
                <a:gd name="connsiteX132" fmla="*/ 2688231 w 7416118"/>
                <a:gd name="connsiteY132" fmla="*/ 2547088 h 7285694"/>
                <a:gd name="connsiteX133" fmla="*/ 2002291 w 7416118"/>
                <a:gd name="connsiteY133" fmla="*/ 3718530 h 7285694"/>
                <a:gd name="connsiteX134" fmla="*/ 1486683 w 7416118"/>
                <a:gd name="connsiteY134" fmla="*/ 2547670 h 7285694"/>
                <a:gd name="connsiteX135" fmla="*/ 712312 w 7416118"/>
                <a:gd name="connsiteY135" fmla="*/ 3694794 h 7285694"/>
                <a:gd name="connsiteX136" fmla="*/ 108818 w 7416118"/>
                <a:gd name="connsiteY136" fmla="*/ 2813316 h 7285694"/>
                <a:gd name="connsiteX137" fmla="*/ 148069 w 7416118"/>
                <a:gd name="connsiteY137" fmla="*/ 2660656 h 7285694"/>
                <a:gd name="connsiteX138" fmla="*/ 707407 w 7416118"/>
                <a:gd name="connsiteY138" fmla="*/ 3483042 h 7285694"/>
                <a:gd name="connsiteX139" fmla="*/ 1501608 w 7416118"/>
                <a:gd name="connsiteY139" fmla="*/ 2306873 h 7285694"/>
                <a:gd name="connsiteX140" fmla="*/ 2017096 w 7416118"/>
                <a:gd name="connsiteY140" fmla="*/ 3466449 h 7285694"/>
                <a:gd name="connsiteX141" fmla="*/ 2703033 w 7416118"/>
                <a:gd name="connsiteY141" fmla="*/ 2290063 h 7285694"/>
                <a:gd name="connsiteX142" fmla="*/ 3226123 w 7416118"/>
                <a:gd name="connsiteY142" fmla="*/ 3461504 h 7285694"/>
                <a:gd name="connsiteX143" fmla="*/ 3838039 w 7416118"/>
                <a:gd name="connsiteY143" fmla="*/ 2295004 h 7285694"/>
                <a:gd name="connsiteX144" fmla="*/ 4435151 w 7416118"/>
                <a:gd name="connsiteY144" fmla="*/ 3471390 h 7285694"/>
                <a:gd name="connsiteX145" fmla="*/ 6180728 w 7416118"/>
                <a:gd name="connsiteY145" fmla="*/ 1109917 h 7285694"/>
                <a:gd name="connsiteX146" fmla="*/ 6718478 w 7416118"/>
                <a:gd name="connsiteY146" fmla="*/ 2297107 h 7285694"/>
                <a:gd name="connsiteX147" fmla="*/ 6965150 w 7416118"/>
                <a:gd name="connsiteY147" fmla="*/ 1907945 h 7285694"/>
                <a:gd name="connsiteX148" fmla="*/ 7024353 w 7416118"/>
                <a:gd name="connsiteY148" fmla="*/ 2026172 h 7285694"/>
                <a:gd name="connsiteX149" fmla="*/ 6703676 w 7416118"/>
                <a:gd name="connsiteY149" fmla="*/ 2543411 h 7285694"/>
                <a:gd name="connsiteX150" fmla="*/ 6180728 w 7416118"/>
                <a:gd name="connsiteY150" fmla="*/ 1390706 h 7285694"/>
                <a:gd name="connsiteX151" fmla="*/ 5633109 w 7416118"/>
                <a:gd name="connsiteY151" fmla="*/ 2563118 h 7285694"/>
                <a:gd name="connsiteX152" fmla="*/ 5139760 w 7416118"/>
                <a:gd name="connsiteY152" fmla="*/ 1380852 h 7285694"/>
                <a:gd name="connsiteX153" fmla="*/ 4478672 w 7416118"/>
                <a:gd name="connsiteY153" fmla="*/ 2543411 h 7285694"/>
                <a:gd name="connsiteX154" fmla="*/ 3886656 w 7416118"/>
                <a:gd name="connsiteY154" fmla="*/ 1375928 h 7285694"/>
                <a:gd name="connsiteX155" fmla="*/ 3269970 w 7416118"/>
                <a:gd name="connsiteY155" fmla="*/ 2553265 h 7285694"/>
                <a:gd name="connsiteX156" fmla="*/ 2742090 w 7416118"/>
                <a:gd name="connsiteY156" fmla="*/ 1375928 h 7285694"/>
                <a:gd name="connsiteX157" fmla="*/ 2056334 w 7416118"/>
                <a:gd name="connsiteY157" fmla="*/ 2543411 h 7285694"/>
                <a:gd name="connsiteX158" fmla="*/ 1518581 w 7416118"/>
                <a:gd name="connsiteY158" fmla="*/ 1370999 h 7285694"/>
                <a:gd name="connsiteX159" fmla="*/ 753892 w 7416118"/>
                <a:gd name="connsiteY159" fmla="*/ 2523709 h 7285694"/>
                <a:gd name="connsiteX160" fmla="*/ 413481 w 7416118"/>
                <a:gd name="connsiteY160" fmla="*/ 2021244 h 7285694"/>
                <a:gd name="connsiteX161" fmla="*/ 472684 w 7416118"/>
                <a:gd name="connsiteY161" fmla="*/ 1907945 h 7285694"/>
                <a:gd name="connsiteX162" fmla="*/ 753892 w 7416118"/>
                <a:gd name="connsiteY162" fmla="*/ 2311885 h 7285694"/>
                <a:gd name="connsiteX163" fmla="*/ 1538315 w 7416118"/>
                <a:gd name="connsiteY163" fmla="*/ 1129620 h 7285694"/>
                <a:gd name="connsiteX164" fmla="*/ 2066200 w 7416118"/>
                <a:gd name="connsiteY164" fmla="*/ 2292183 h 7285694"/>
                <a:gd name="connsiteX165" fmla="*/ 2751955 w 7416118"/>
                <a:gd name="connsiteY165" fmla="*/ 1119771 h 7285694"/>
                <a:gd name="connsiteX166" fmla="*/ 3274903 w 7416118"/>
                <a:gd name="connsiteY166" fmla="*/ 2287254 h 7285694"/>
                <a:gd name="connsiteX167" fmla="*/ 3886656 w 7416118"/>
                <a:gd name="connsiteY167" fmla="*/ 1124695 h 7285694"/>
                <a:gd name="connsiteX168" fmla="*/ 4488541 w 7416118"/>
                <a:gd name="connsiteY168" fmla="*/ 2297107 h 7285694"/>
                <a:gd name="connsiteX169" fmla="*/ 5154562 w 7416118"/>
                <a:gd name="connsiteY169" fmla="*/ 1114842 h 7285694"/>
                <a:gd name="connsiteX170" fmla="*/ 5638042 w 7416118"/>
                <a:gd name="connsiteY170" fmla="*/ 2272476 h 7285694"/>
                <a:gd name="connsiteX171" fmla="*/ 5223000 w 7416118"/>
                <a:gd name="connsiteY171" fmla="*/ 304695 h 7285694"/>
                <a:gd name="connsiteX172" fmla="*/ 5380850 w 7416118"/>
                <a:gd name="connsiteY172" fmla="*/ 383687 h 7285694"/>
                <a:gd name="connsiteX173" fmla="*/ 5671888 w 7416118"/>
                <a:gd name="connsiteY173" fmla="*/ 1074858 h 7285694"/>
                <a:gd name="connsiteX174" fmla="*/ 5859338 w 7416118"/>
                <a:gd name="connsiteY174" fmla="*/ 670030 h 7285694"/>
                <a:gd name="connsiteX175" fmla="*/ 5957993 w 7416118"/>
                <a:gd name="connsiteY175" fmla="*/ 739146 h 7285694"/>
                <a:gd name="connsiteX176" fmla="*/ 5662023 w 7416118"/>
                <a:gd name="connsiteY176" fmla="*/ 1366138 h 7285694"/>
                <a:gd name="connsiteX177" fmla="*/ 3869366 w 7416118"/>
                <a:gd name="connsiteY177" fmla="*/ 0 h 7285694"/>
                <a:gd name="connsiteX178" fmla="*/ 3943169 w 7416118"/>
                <a:gd name="connsiteY178" fmla="*/ 4933 h 7285694"/>
                <a:gd name="connsiteX179" fmla="*/ 3997292 w 7416118"/>
                <a:gd name="connsiteY179" fmla="*/ 113434 h 7285694"/>
                <a:gd name="connsiteX180" fmla="*/ 4504076 w 7416118"/>
                <a:gd name="connsiteY180" fmla="*/ 1109672 h 7285694"/>
                <a:gd name="connsiteX181" fmla="*/ 5001018 w 7416118"/>
                <a:gd name="connsiteY181" fmla="*/ 231800 h 7285694"/>
                <a:gd name="connsiteX182" fmla="*/ 5109261 w 7416118"/>
                <a:gd name="connsiteY182" fmla="*/ 276185 h 7285694"/>
                <a:gd name="connsiteX183" fmla="*/ 4499155 w 7416118"/>
                <a:gd name="connsiteY183" fmla="*/ 1356265 h 7285694"/>
                <a:gd name="connsiteX184" fmla="*/ 3903807 w 7416118"/>
                <a:gd name="connsiteY184" fmla="*/ 187410 h 7285694"/>
                <a:gd name="connsiteX185" fmla="*/ 3288782 w 7416118"/>
                <a:gd name="connsiteY185" fmla="*/ 1366126 h 7285694"/>
                <a:gd name="connsiteX186" fmla="*/ 2762319 w 7416118"/>
                <a:gd name="connsiteY186" fmla="*/ 187410 h 7285694"/>
                <a:gd name="connsiteX187" fmla="*/ 2078407 w 7416118"/>
                <a:gd name="connsiteY187" fmla="*/ 1361193 h 7285694"/>
                <a:gd name="connsiteX188" fmla="*/ 1719232 w 7416118"/>
                <a:gd name="connsiteY188" fmla="*/ 572096 h 7285694"/>
                <a:gd name="connsiteX189" fmla="*/ 1822559 w 7416118"/>
                <a:gd name="connsiteY189" fmla="*/ 512913 h 7285694"/>
                <a:gd name="connsiteX190" fmla="*/ 2088248 w 7416118"/>
                <a:gd name="connsiteY190" fmla="*/ 1104739 h 7285694"/>
                <a:gd name="connsiteX191" fmla="*/ 2649155 w 7416118"/>
                <a:gd name="connsiteY191" fmla="*/ 147958 h 7285694"/>
                <a:gd name="connsiteX192" fmla="*/ 2850884 w 7416118"/>
                <a:gd name="connsiteY192" fmla="*/ 98636 h 7285694"/>
                <a:gd name="connsiteX193" fmla="*/ 3298623 w 7416118"/>
                <a:gd name="connsiteY193" fmla="*/ 1099806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5968263 w 7416118"/>
                <a:gd name="connsiteY115" fmla="*/ 2748049 h 7285694"/>
                <a:gd name="connsiteX116" fmla="*/ 5968263 w 7416118"/>
                <a:gd name="connsiteY116" fmla="*/ 2727324 h 7285694"/>
                <a:gd name="connsiteX117" fmla="*/ 5962914 w 7416118"/>
                <a:gd name="connsiteY117" fmla="*/ 2657384 h 7285694"/>
                <a:gd name="connsiteX118" fmla="*/ 6138015 w 7416118"/>
                <a:gd name="connsiteY118" fmla="*/ 2285119 h 7285694"/>
                <a:gd name="connsiteX119" fmla="*/ 6670067 w 7416118"/>
                <a:gd name="connsiteY119" fmla="*/ 3470562 h 7285694"/>
                <a:gd name="connsiteX120" fmla="*/ 7241212 w 7416118"/>
                <a:gd name="connsiteY120" fmla="*/ 2570281 h 7285694"/>
                <a:gd name="connsiteX121" fmla="*/ 7285522 w 7416118"/>
                <a:gd name="connsiteY121" fmla="*/ 2717870 h 7285694"/>
                <a:gd name="connsiteX122" fmla="*/ 6650372 w 7416118"/>
                <a:gd name="connsiteY122" fmla="*/ 3716540 h 7285694"/>
                <a:gd name="connsiteX123" fmla="*/ 6138015 w 7416118"/>
                <a:gd name="connsiteY123" fmla="*/ 2568038 h 7285694"/>
                <a:gd name="connsiteX124" fmla="*/ 6036559 w 7416118"/>
                <a:gd name="connsiteY124" fmla="*/ 2779096 h 7285694"/>
                <a:gd name="connsiteX125" fmla="*/ 6036559 w 7416118"/>
                <a:gd name="connsiteY125" fmla="*/ 2825973 h 7285694"/>
                <a:gd name="connsiteX126" fmla="*/ 6014025 w 7416118"/>
                <a:gd name="connsiteY126" fmla="*/ 2825973 h 7285694"/>
                <a:gd name="connsiteX127" fmla="*/ 5982926 w 7416118"/>
                <a:gd name="connsiteY127" fmla="*/ 2890668 h 7285694"/>
                <a:gd name="connsiteX128" fmla="*/ 5977376 w 7416118"/>
                <a:gd name="connsiteY128" fmla="*/ 2825973 h 7285694"/>
                <a:gd name="connsiteX129" fmla="*/ 5974885 w 7416118"/>
                <a:gd name="connsiteY129" fmla="*/ 2825973 h 7285694"/>
                <a:gd name="connsiteX130" fmla="*/ 5979748 w 7416118"/>
                <a:gd name="connsiteY130" fmla="*/ 2883196 h 7285694"/>
                <a:gd name="connsiteX131" fmla="*/ 5584964 w 7416118"/>
                <a:gd name="connsiteY131" fmla="*/ 3738299 h 7285694"/>
                <a:gd name="connsiteX132" fmla="*/ 5086548 w 7416118"/>
                <a:gd name="connsiteY132" fmla="*/ 2552028 h 7285694"/>
                <a:gd name="connsiteX133" fmla="*/ 4430218 w 7416118"/>
                <a:gd name="connsiteY133" fmla="*/ 3718530 h 7285694"/>
                <a:gd name="connsiteX134" fmla="*/ 3833103 w 7416118"/>
                <a:gd name="connsiteY134" fmla="*/ 2547088 h 7285694"/>
                <a:gd name="connsiteX135" fmla="*/ 3216255 w 7416118"/>
                <a:gd name="connsiteY135" fmla="*/ 3728414 h 7285694"/>
                <a:gd name="connsiteX136" fmla="*/ 2688231 w 7416118"/>
                <a:gd name="connsiteY136" fmla="*/ 2547088 h 7285694"/>
                <a:gd name="connsiteX137" fmla="*/ 2002291 w 7416118"/>
                <a:gd name="connsiteY137" fmla="*/ 3718530 h 7285694"/>
                <a:gd name="connsiteX138" fmla="*/ 1486683 w 7416118"/>
                <a:gd name="connsiteY138" fmla="*/ 2547670 h 7285694"/>
                <a:gd name="connsiteX139" fmla="*/ 712312 w 7416118"/>
                <a:gd name="connsiteY139" fmla="*/ 3694794 h 7285694"/>
                <a:gd name="connsiteX140" fmla="*/ 108818 w 7416118"/>
                <a:gd name="connsiteY140" fmla="*/ 2813316 h 7285694"/>
                <a:gd name="connsiteX141" fmla="*/ 148069 w 7416118"/>
                <a:gd name="connsiteY141" fmla="*/ 2660656 h 7285694"/>
                <a:gd name="connsiteX142" fmla="*/ 707407 w 7416118"/>
                <a:gd name="connsiteY142" fmla="*/ 3483042 h 7285694"/>
                <a:gd name="connsiteX143" fmla="*/ 1501608 w 7416118"/>
                <a:gd name="connsiteY143" fmla="*/ 2306873 h 7285694"/>
                <a:gd name="connsiteX144" fmla="*/ 2017096 w 7416118"/>
                <a:gd name="connsiteY144" fmla="*/ 3466449 h 7285694"/>
                <a:gd name="connsiteX145" fmla="*/ 2703033 w 7416118"/>
                <a:gd name="connsiteY145" fmla="*/ 2290063 h 7285694"/>
                <a:gd name="connsiteX146" fmla="*/ 3226123 w 7416118"/>
                <a:gd name="connsiteY146" fmla="*/ 3461504 h 7285694"/>
                <a:gd name="connsiteX147" fmla="*/ 3838039 w 7416118"/>
                <a:gd name="connsiteY147" fmla="*/ 2295004 h 7285694"/>
                <a:gd name="connsiteX148" fmla="*/ 4435151 w 7416118"/>
                <a:gd name="connsiteY148" fmla="*/ 3471390 h 7285694"/>
                <a:gd name="connsiteX149" fmla="*/ 5101350 w 7416118"/>
                <a:gd name="connsiteY149" fmla="*/ 2285119 h 7285694"/>
                <a:gd name="connsiteX150" fmla="*/ 6180728 w 7416118"/>
                <a:gd name="connsiteY150" fmla="*/ 1109917 h 7285694"/>
                <a:gd name="connsiteX151" fmla="*/ 6718478 w 7416118"/>
                <a:gd name="connsiteY151" fmla="*/ 2297107 h 7285694"/>
                <a:gd name="connsiteX152" fmla="*/ 6965150 w 7416118"/>
                <a:gd name="connsiteY152" fmla="*/ 1907945 h 7285694"/>
                <a:gd name="connsiteX153" fmla="*/ 7024353 w 7416118"/>
                <a:gd name="connsiteY153" fmla="*/ 2026172 h 7285694"/>
                <a:gd name="connsiteX154" fmla="*/ 6703676 w 7416118"/>
                <a:gd name="connsiteY154" fmla="*/ 2543411 h 7285694"/>
                <a:gd name="connsiteX155" fmla="*/ 6180728 w 7416118"/>
                <a:gd name="connsiteY155" fmla="*/ 1390706 h 7285694"/>
                <a:gd name="connsiteX156" fmla="*/ 5633109 w 7416118"/>
                <a:gd name="connsiteY156" fmla="*/ 2563118 h 7285694"/>
                <a:gd name="connsiteX157" fmla="*/ 5139760 w 7416118"/>
                <a:gd name="connsiteY157" fmla="*/ 1380852 h 7285694"/>
                <a:gd name="connsiteX158" fmla="*/ 4478672 w 7416118"/>
                <a:gd name="connsiteY158" fmla="*/ 2543411 h 7285694"/>
                <a:gd name="connsiteX159" fmla="*/ 3886656 w 7416118"/>
                <a:gd name="connsiteY159" fmla="*/ 1375928 h 7285694"/>
                <a:gd name="connsiteX160" fmla="*/ 3269970 w 7416118"/>
                <a:gd name="connsiteY160" fmla="*/ 2553265 h 7285694"/>
                <a:gd name="connsiteX161" fmla="*/ 2742090 w 7416118"/>
                <a:gd name="connsiteY161" fmla="*/ 1375928 h 7285694"/>
                <a:gd name="connsiteX162" fmla="*/ 2056334 w 7416118"/>
                <a:gd name="connsiteY162" fmla="*/ 2543411 h 7285694"/>
                <a:gd name="connsiteX163" fmla="*/ 1518581 w 7416118"/>
                <a:gd name="connsiteY163" fmla="*/ 1370999 h 7285694"/>
                <a:gd name="connsiteX164" fmla="*/ 753892 w 7416118"/>
                <a:gd name="connsiteY164" fmla="*/ 2523709 h 7285694"/>
                <a:gd name="connsiteX165" fmla="*/ 413481 w 7416118"/>
                <a:gd name="connsiteY165" fmla="*/ 2021244 h 7285694"/>
                <a:gd name="connsiteX166" fmla="*/ 472684 w 7416118"/>
                <a:gd name="connsiteY166" fmla="*/ 1907945 h 7285694"/>
                <a:gd name="connsiteX167" fmla="*/ 753892 w 7416118"/>
                <a:gd name="connsiteY167" fmla="*/ 2311885 h 7285694"/>
                <a:gd name="connsiteX168" fmla="*/ 1538315 w 7416118"/>
                <a:gd name="connsiteY168" fmla="*/ 1129620 h 7285694"/>
                <a:gd name="connsiteX169" fmla="*/ 2066200 w 7416118"/>
                <a:gd name="connsiteY169" fmla="*/ 2292183 h 7285694"/>
                <a:gd name="connsiteX170" fmla="*/ 2751955 w 7416118"/>
                <a:gd name="connsiteY170" fmla="*/ 1119771 h 7285694"/>
                <a:gd name="connsiteX171" fmla="*/ 3274903 w 7416118"/>
                <a:gd name="connsiteY171" fmla="*/ 2287254 h 7285694"/>
                <a:gd name="connsiteX172" fmla="*/ 3886656 w 7416118"/>
                <a:gd name="connsiteY172" fmla="*/ 1124695 h 7285694"/>
                <a:gd name="connsiteX173" fmla="*/ 4488541 w 7416118"/>
                <a:gd name="connsiteY173" fmla="*/ 2297107 h 7285694"/>
                <a:gd name="connsiteX174" fmla="*/ 5154562 w 7416118"/>
                <a:gd name="connsiteY174" fmla="*/ 1114842 h 7285694"/>
                <a:gd name="connsiteX175" fmla="*/ 5638042 w 7416118"/>
                <a:gd name="connsiteY175" fmla="*/ 2272476 h 7285694"/>
                <a:gd name="connsiteX176" fmla="*/ 6180728 w 7416118"/>
                <a:gd name="connsiteY176" fmla="*/ 1109917 h 7285694"/>
                <a:gd name="connsiteX177" fmla="*/ 5223000 w 7416118"/>
                <a:gd name="connsiteY177" fmla="*/ 304695 h 7285694"/>
                <a:gd name="connsiteX178" fmla="*/ 5380850 w 7416118"/>
                <a:gd name="connsiteY178" fmla="*/ 383687 h 7285694"/>
                <a:gd name="connsiteX179" fmla="*/ 5671888 w 7416118"/>
                <a:gd name="connsiteY179" fmla="*/ 1074858 h 7285694"/>
                <a:gd name="connsiteX180" fmla="*/ 5859338 w 7416118"/>
                <a:gd name="connsiteY180" fmla="*/ 670030 h 7285694"/>
                <a:gd name="connsiteX181" fmla="*/ 5957993 w 7416118"/>
                <a:gd name="connsiteY181" fmla="*/ 739146 h 7285694"/>
                <a:gd name="connsiteX182" fmla="*/ 5662023 w 7416118"/>
                <a:gd name="connsiteY182" fmla="*/ 1366138 h 7285694"/>
                <a:gd name="connsiteX183" fmla="*/ 5223000 w 7416118"/>
                <a:gd name="connsiteY183" fmla="*/ 304695 h 7285694"/>
                <a:gd name="connsiteX184" fmla="*/ 3869366 w 7416118"/>
                <a:gd name="connsiteY184" fmla="*/ 0 h 7285694"/>
                <a:gd name="connsiteX185" fmla="*/ 3943169 w 7416118"/>
                <a:gd name="connsiteY185" fmla="*/ 4933 h 7285694"/>
                <a:gd name="connsiteX186" fmla="*/ 3997292 w 7416118"/>
                <a:gd name="connsiteY186" fmla="*/ 113434 h 7285694"/>
                <a:gd name="connsiteX187" fmla="*/ 4504076 w 7416118"/>
                <a:gd name="connsiteY187" fmla="*/ 1109672 h 7285694"/>
                <a:gd name="connsiteX188" fmla="*/ 5001018 w 7416118"/>
                <a:gd name="connsiteY188" fmla="*/ 231800 h 7285694"/>
                <a:gd name="connsiteX189" fmla="*/ 5109261 w 7416118"/>
                <a:gd name="connsiteY189" fmla="*/ 276185 h 7285694"/>
                <a:gd name="connsiteX190" fmla="*/ 4499155 w 7416118"/>
                <a:gd name="connsiteY190" fmla="*/ 1356265 h 7285694"/>
                <a:gd name="connsiteX191" fmla="*/ 3903807 w 7416118"/>
                <a:gd name="connsiteY191" fmla="*/ 187410 h 7285694"/>
                <a:gd name="connsiteX192" fmla="*/ 3288782 w 7416118"/>
                <a:gd name="connsiteY192" fmla="*/ 1366126 h 7285694"/>
                <a:gd name="connsiteX193" fmla="*/ 2762319 w 7416118"/>
                <a:gd name="connsiteY193" fmla="*/ 187410 h 7285694"/>
                <a:gd name="connsiteX194" fmla="*/ 2078407 w 7416118"/>
                <a:gd name="connsiteY194" fmla="*/ 1361193 h 7285694"/>
                <a:gd name="connsiteX195" fmla="*/ 1719232 w 7416118"/>
                <a:gd name="connsiteY195" fmla="*/ 572096 h 7285694"/>
                <a:gd name="connsiteX196" fmla="*/ 1822559 w 7416118"/>
                <a:gd name="connsiteY196" fmla="*/ 512913 h 7285694"/>
                <a:gd name="connsiteX197" fmla="*/ 2088248 w 7416118"/>
                <a:gd name="connsiteY197" fmla="*/ 1104739 h 7285694"/>
                <a:gd name="connsiteX198" fmla="*/ 2649155 w 7416118"/>
                <a:gd name="connsiteY198" fmla="*/ 147958 h 7285694"/>
                <a:gd name="connsiteX199" fmla="*/ 2850884 w 7416118"/>
                <a:gd name="connsiteY199" fmla="*/ 98636 h 7285694"/>
                <a:gd name="connsiteX200" fmla="*/ 3298623 w 7416118"/>
                <a:gd name="connsiteY200" fmla="*/ 1099806 h 7285694"/>
                <a:gd name="connsiteX201" fmla="*/ 3869366 w 7416118"/>
                <a:gd name="connsiteY20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5968263 w 7416118"/>
                <a:gd name="connsiteY115" fmla="*/ 2748049 h 7285694"/>
                <a:gd name="connsiteX116" fmla="*/ 5962914 w 7416118"/>
                <a:gd name="connsiteY116" fmla="*/ 2657384 h 7285694"/>
                <a:gd name="connsiteX117" fmla="*/ 6138015 w 7416118"/>
                <a:gd name="connsiteY117" fmla="*/ 2285119 h 7285694"/>
                <a:gd name="connsiteX118" fmla="*/ 6670067 w 7416118"/>
                <a:gd name="connsiteY118" fmla="*/ 3470562 h 7285694"/>
                <a:gd name="connsiteX119" fmla="*/ 7241212 w 7416118"/>
                <a:gd name="connsiteY119" fmla="*/ 2570281 h 7285694"/>
                <a:gd name="connsiteX120" fmla="*/ 7285522 w 7416118"/>
                <a:gd name="connsiteY120" fmla="*/ 2717870 h 7285694"/>
                <a:gd name="connsiteX121" fmla="*/ 6650372 w 7416118"/>
                <a:gd name="connsiteY121" fmla="*/ 3716540 h 7285694"/>
                <a:gd name="connsiteX122" fmla="*/ 6138015 w 7416118"/>
                <a:gd name="connsiteY122" fmla="*/ 2568038 h 7285694"/>
                <a:gd name="connsiteX123" fmla="*/ 6036559 w 7416118"/>
                <a:gd name="connsiteY123" fmla="*/ 2779096 h 7285694"/>
                <a:gd name="connsiteX124" fmla="*/ 6036559 w 7416118"/>
                <a:gd name="connsiteY124" fmla="*/ 2825973 h 7285694"/>
                <a:gd name="connsiteX125" fmla="*/ 6014025 w 7416118"/>
                <a:gd name="connsiteY125" fmla="*/ 2825973 h 7285694"/>
                <a:gd name="connsiteX126" fmla="*/ 5982926 w 7416118"/>
                <a:gd name="connsiteY126" fmla="*/ 2890668 h 7285694"/>
                <a:gd name="connsiteX127" fmla="*/ 5977376 w 7416118"/>
                <a:gd name="connsiteY127" fmla="*/ 2825973 h 7285694"/>
                <a:gd name="connsiteX128" fmla="*/ 5974885 w 7416118"/>
                <a:gd name="connsiteY128" fmla="*/ 2825973 h 7285694"/>
                <a:gd name="connsiteX129" fmla="*/ 5979748 w 7416118"/>
                <a:gd name="connsiteY129" fmla="*/ 2883196 h 7285694"/>
                <a:gd name="connsiteX130" fmla="*/ 5584964 w 7416118"/>
                <a:gd name="connsiteY130" fmla="*/ 3738299 h 7285694"/>
                <a:gd name="connsiteX131" fmla="*/ 5086548 w 7416118"/>
                <a:gd name="connsiteY131" fmla="*/ 2552028 h 7285694"/>
                <a:gd name="connsiteX132" fmla="*/ 4430218 w 7416118"/>
                <a:gd name="connsiteY132" fmla="*/ 3718530 h 7285694"/>
                <a:gd name="connsiteX133" fmla="*/ 3833103 w 7416118"/>
                <a:gd name="connsiteY133" fmla="*/ 2547088 h 7285694"/>
                <a:gd name="connsiteX134" fmla="*/ 3216255 w 7416118"/>
                <a:gd name="connsiteY134" fmla="*/ 3728414 h 7285694"/>
                <a:gd name="connsiteX135" fmla="*/ 2688231 w 7416118"/>
                <a:gd name="connsiteY135" fmla="*/ 2547088 h 7285694"/>
                <a:gd name="connsiteX136" fmla="*/ 2002291 w 7416118"/>
                <a:gd name="connsiteY136" fmla="*/ 3718530 h 7285694"/>
                <a:gd name="connsiteX137" fmla="*/ 1486683 w 7416118"/>
                <a:gd name="connsiteY137" fmla="*/ 2547670 h 7285694"/>
                <a:gd name="connsiteX138" fmla="*/ 712312 w 7416118"/>
                <a:gd name="connsiteY138" fmla="*/ 3694794 h 7285694"/>
                <a:gd name="connsiteX139" fmla="*/ 108818 w 7416118"/>
                <a:gd name="connsiteY139" fmla="*/ 2813316 h 7285694"/>
                <a:gd name="connsiteX140" fmla="*/ 148069 w 7416118"/>
                <a:gd name="connsiteY140" fmla="*/ 2660656 h 7285694"/>
                <a:gd name="connsiteX141" fmla="*/ 707407 w 7416118"/>
                <a:gd name="connsiteY141" fmla="*/ 3483042 h 7285694"/>
                <a:gd name="connsiteX142" fmla="*/ 1501608 w 7416118"/>
                <a:gd name="connsiteY142" fmla="*/ 2306873 h 7285694"/>
                <a:gd name="connsiteX143" fmla="*/ 2017096 w 7416118"/>
                <a:gd name="connsiteY143" fmla="*/ 3466449 h 7285694"/>
                <a:gd name="connsiteX144" fmla="*/ 2703033 w 7416118"/>
                <a:gd name="connsiteY144" fmla="*/ 2290063 h 7285694"/>
                <a:gd name="connsiteX145" fmla="*/ 3226123 w 7416118"/>
                <a:gd name="connsiteY145" fmla="*/ 3461504 h 7285694"/>
                <a:gd name="connsiteX146" fmla="*/ 3838039 w 7416118"/>
                <a:gd name="connsiteY146" fmla="*/ 2295004 h 7285694"/>
                <a:gd name="connsiteX147" fmla="*/ 4435151 w 7416118"/>
                <a:gd name="connsiteY147" fmla="*/ 3471390 h 7285694"/>
                <a:gd name="connsiteX148" fmla="*/ 5101350 w 7416118"/>
                <a:gd name="connsiteY148" fmla="*/ 2285119 h 7285694"/>
                <a:gd name="connsiteX149" fmla="*/ 6180728 w 7416118"/>
                <a:gd name="connsiteY149" fmla="*/ 1109917 h 7285694"/>
                <a:gd name="connsiteX150" fmla="*/ 6718478 w 7416118"/>
                <a:gd name="connsiteY150" fmla="*/ 2297107 h 7285694"/>
                <a:gd name="connsiteX151" fmla="*/ 6965150 w 7416118"/>
                <a:gd name="connsiteY151" fmla="*/ 1907945 h 7285694"/>
                <a:gd name="connsiteX152" fmla="*/ 7024353 w 7416118"/>
                <a:gd name="connsiteY152" fmla="*/ 2026172 h 7285694"/>
                <a:gd name="connsiteX153" fmla="*/ 6703676 w 7416118"/>
                <a:gd name="connsiteY153" fmla="*/ 2543411 h 7285694"/>
                <a:gd name="connsiteX154" fmla="*/ 6180728 w 7416118"/>
                <a:gd name="connsiteY154" fmla="*/ 1390706 h 7285694"/>
                <a:gd name="connsiteX155" fmla="*/ 5633109 w 7416118"/>
                <a:gd name="connsiteY155" fmla="*/ 2563118 h 7285694"/>
                <a:gd name="connsiteX156" fmla="*/ 5139760 w 7416118"/>
                <a:gd name="connsiteY156" fmla="*/ 1380852 h 7285694"/>
                <a:gd name="connsiteX157" fmla="*/ 4478672 w 7416118"/>
                <a:gd name="connsiteY157" fmla="*/ 2543411 h 7285694"/>
                <a:gd name="connsiteX158" fmla="*/ 3886656 w 7416118"/>
                <a:gd name="connsiteY158" fmla="*/ 1375928 h 7285694"/>
                <a:gd name="connsiteX159" fmla="*/ 3269970 w 7416118"/>
                <a:gd name="connsiteY159" fmla="*/ 2553265 h 7285694"/>
                <a:gd name="connsiteX160" fmla="*/ 2742090 w 7416118"/>
                <a:gd name="connsiteY160" fmla="*/ 1375928 h 7285694"/>
                <a:gd name="connsiteX161" fmla="*/ 2056334 w 7416118"/>
                <a:gd name="connsiteY161" fmla="*/ 2543411 h 7285694"/>
                <a:gd name="connsiteX162" fmla="*/ 1518581 w 7416118"/>
                <a:gd name="connsiteY162" fmla="*/ 1370999 h 7285694"/>
                <a:gd name="connsiteX163" fmla="*/ 753892 w 7416118"/>
                <a:gd name="connsiteY163" fmla="*/ 2523709 h 7285694"/>
                <a:gd name="connsiteX164" fmla="*/ 413481 w 7416118"/>
                <a:gd name="connsiteY164" fmla="*/ 2021244 h 7285694"/>
                <a:gd name="connsiteX165" fmla="*/ 472684 w 7416118"/>
                <a:gd name="connsiteY165" fmla="*/ 1907945 h 7285694"/>
                <a:gd name="connsiteX166" fmla="*/ 753892 w 7416118"/>
                <a:gd name="connsiteY166" fmla="*/ 2311885 h 7285694"/>
                <a:gd name="connsiteX167" fmla="*/ 1538315 w 7416118"/>
                <a:gd name="connsiteY167" fmla="*/ 1129620 h 7285694"/>
                <a:gd name="connsiteX168" fmla="*/ 2066200 w 7416118"/>
                <a:gd name="connsiteY168" fmla="*/ 2292183 h 7285694"/>
                <a:gd name="connsiteX169" fmla="*/ 2751955 w 7416118"/>
                <a:gd name="connsiteY169" fmla="*/ 1119771 h 7285694"/>
                <a:gd name="connsiteX170" fmla="*/ 3274903 w 7416118"/>
                <a:gd name="connsiteY170" fmla="*/ 2287254 h 7285694"/>
                <a:gd name="connsiteX171" fmla="*/ 3886656 w 7416118"/>
                <a:gd name="connsiteY171" fmla="*/ 1124695 h 7285694"/>
                <a:gd name="connsiteX172" fmla="*/ 4488541 w 7416118"/>
                <a:gd name="connsiteY172" fmla="*/ 2297107 h 7285694"/>
                <a:gd name="connsiteX173" fmla="*/ 5154562 w 7416118"/>
                <a:gd name="connsiteY173" fmla="*/ 1114842 h 7285694"/>
                <a:gd name="connsiteX174" fmla="*/ 5638042 w 7416118"/>
                <a:gd name="connsiteY174" fmla="*/ 2272476 h 7285694"/>
                <a:gd name="connsiteX175" fmla="*/ 6180728 w 7416118"/>
                <a:gd name="connsiteY175" fmla="*/ 1109917 h 7285694"/>
                <a:gd name="connsiteX176" fmla="*/ 5223000 w 7416118"/>
                <a:gd name="connsiteY176" fmla="*/ 304695 h 7285694"/>
                <a:gd name="connsiteX177" fmla="*/ 5380850 w 7416118"/>
                <a:gd name="connsiteY177" fmla="*/ 383687 h 7285694"/>
                <a:gd name="connsiteX178" fmla="*/ 5671888 w 7416118"/>
                <a:gd name="connsiteY178" fmla="*/ 1074858 h 7285694"/>
                <a:gd name="connsiteX179" fmla="*/ 5859338 w 7416118"/>
                <a:gd name="connsiteY179" fmla="*/ 670030 h 7285694"/>
                <a:gd name="connsiteX180" fmla="*/ 5957993 w 7416118"/>
                <a:gd name="connsiteY180" fmla="*/ 739146 h 7285694"/>
                <a:gd name="connsiteX181" fmla="*/ 5662023 w 7416118"/>
                <a:gd name="connsiteY181" fmla="*/ 1366138 h 7285694"/>
                <a:gd name="connsiteX182" fmla="*/ 5223000 w 7416118"/>
                <a:gd name="connsiteY182" fmla="*/ 304695 h 7285694"/>
                <a:gd name="connsiteX183" fmla="*/ 3869366 w 7416118"/>
                <a:gd name="connsiteY183" fmla="*/ 0 h 7285694"/>
                <a:gd name="connsiteX184" fmla="*/ 3943169 w 7416118"/>
                <a:gd name="connsiteY184" fmla="*/ 4933 h 7285694"/>
                <a:gd name="connsiteX185" fmla="*/ 3997292 w 7416118"/>
                <a:gd name="connsiteY185" fmla="*/ 113434 h 7285694"/>
                <a:gd name="connsiteX186" fmla="*/ 4504076 w 7416118"/>
                <a:gd name="connsiteY186" fmla="*/ 1109672 h 7285694"/>
                <a:gd name="connsiteX187" fmla="*/ 5001018 w 7416118"/>
                <a:gd name="connsiteY187" fmla="*/ 231800 h 7285694"/>
                <a:gd name="connsiteX188" fmla="*/ 5109261 w 7416118"/>
                <a:gd name="connsiteY188" fmla="*/ 276185 h 7285694"/>
                <a:gd name="connsiteX189" fmla="*/ 4499155 w 7416118"/>
                <a:gd name="connsiteY189" fmla="*/ 1356265 h 7285694"/>
                <a:gd name="connsiteX190" fmla="*/ 3903807 w 7416118"/>
                <a:gd name="connsiteY190" fmla="*/ 187410 h 7285694"/>
                <a:gd name="connsiteX191" fmla="*/ 3288782 w 7416118"/>
                <a:gd name="connsiteY191" fmla="*/ 1366126 h 7285694"/>
                <a:gd name="connsiteX192" fmla="*/ 2762319 w 7416118"/>
                <a:gd name="connsiteY192" fmla="*/ 187410 h 7285694"/>
                <a:gd name="connsiteX193" fmla="*/ 2078407 w 7416118"/>
                <a:gd name="connsiteY193" fmla="*/ 1361193 h 7285694"/>
                <a:gd name="connsiteX194" fmla="*/ 1719232 w 7416118"/>
                <a:gd name="connsiteY194" fmla="*/ 572096 h 7285694"/>
                <a:gd name="connsiteX195" fmla="*/ 1822559 w 7416118"/>
                <a:gd name="connsiteY195" fmla="*/ 512913 h 7285694"/>
                <a:gd name="connsiteX196" fmla="*/ 2088248 w 7416118"/>
                <a:gd name="connsiteY196" fmla="*/ 1104739 h 7285694"/>
                <a:gd name="connsiteX197" fmla="*/ 2649155 w 7416118"/>
                <a:gd name="connsiteY197" fmla="*/ 147958 h 7285694"/>
                <a:gd name="connsiteX198" fmla="*/ 2850884 w 7416118"/>
                <a:gd name="connsiteY198" fmla="*/ 98636 h 7285694"/>
                <a:gd name="connsiteX199" fmla="*/ 3298623 w 7416118"/>
                <a:gd name="connsiteY199" fmla="*/ 1099806 h 7285694"/>
                <a:gd name="connsiteX200" fmla="*/ 3869366 w 7416118"/>
                <a:gd name="connsiteY20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5962914 w 7416118"/>
                <a:gd name="connsiteY115" fmla="*/ 2657384 h 7285694"/>
                <a:gd name="connsiteX116" fmla="*/ 6138015 w 7416118"/>
                <a:gd name="connsiteY116" fmla="*/ 2285119 h 7285694"/>
                <a:gd name="connsiteX117" fmla="*/ 6670067 w 7416118"/>
                <a:gd name="connsiteY117" fmla="*/ 3470562 h 7285694"/>
                <a:gd name="connsiteX118" fmla="*/ 7241212 w 7416118"/>
                <a:gd name="connsiteY118" fmla="*/ 2570281 h 7285694"/>
                <a:gd name="connsiteX119" fmla="*/ 7285522 w 7416118"/>
                <a:gd name="connsiteY119" fmla="*/ 2717870 h 7285694"/>
                <a:gd name="connsiteX120" fmla="*/ 6650372 w 7416118"/>
                <a:gd name="connsiteY120" fmla="*/ 3716540 h 7285694"/>
                <a:gd name="connsiteX121" fmla="*/ 6138015 w 7416118"/>
                <a:gd name="connsiteY121" fmla="*/ 2568038 h 7285694"/>
                <a:gd name="connsiteX122" fmla="*/ 6036559 w 7416118"/>
                <a:gd name="connsiteY122" fmla="*/ 2779096 h 7285694"/>
                <a:gd name="connsiteX123" fmla="*/ 6036559 w 7416118"/>
                <a:gd name="connsiteY123" fmla="*/ 2825973 h 7285694"/>
                <a:gd name="connsiteX124" fmla="*/ 6014025 w 7416118"/>
                <a:gd name="connsiteY124" fmla="*/ 2825973 h 7285694"/>
                <a:gd name="connsiteX125" fmla="*/ 5982926 w 7416118"/>
                <a:gd name="connsiteY125" fmla="*/ 2890668 h 7285694"/>
                <a:gd name="connsiteX126" fmla="*/ 5977376 w 7416118"/>
                <a:gd name="connsiteY126" fmla="*/ 2825973 h 7285694"/>
                <a:gd name="connsiteX127" fmla="*/ 5974885 w 7416118"/>
                <a:gd name="connsiteY127" fmla="*/ 2825973 h 7285694"/>
                <a:gd name="connsiteX128" fmla="*/ 5979748 w 7416118"/>
                <a:gd name="connsiteY128" fmla="*/ 2883196 h 7285694"/>
                <a:gd name="connsiteX129" fmla="*/ 5584964 w 7416118"/>
                <a:gd name="connsiteY129" fmla="*/ 3738299 h 7285694"/>
                <a:gd name="connsiteX130" fmla="*/ 5086548 w 7416118"/>
                <a:gd name="connsiteY130" fmla="*/ 2552028 h 7285694"/>
                <a:gd name="connsiteX131" fmla="*/ 4430218 w 7416118"/>
                <a:gd name="connsiteY131" fmla="*/ 3718530 h 7285694"/>
                <a:gd name="connsiteX132" fmla="*/ 3833103 w 7416118"/>
                <a:gd name="connsiteY132" fmla="*/ 2547088 h 7285694"/>
                <a:gd name="connsiteX133" fmla="*/ 3216255 w 7416118"/>
                <a:gd name="connsiteY133" fmla="*/ 3728414 h 7285694"/>
                <a:gd name="connsiteX134" fmla="*/ 2688231 w 7416118"/>
                <a:gd name="connsiteY134" fmla="*/ 2547088 h 7285694"/>
                <a:gd name="connsiteX135" fmla="*/ 2002291 w 7416118"/>
                <a:gd name="connsiteY135" fmla="*/ 3718530 h 7285694"/>
                <a:gd name="connsiteX136" fmla="*/ 1486683 w 7416118"/>
                <a:gd name="connsiteY136" fmla="*/ 2547670 h 7285694"/>
                <a:gd name="connsiteX137" fmla="*/ 712312 w 7416118"/>
                <a:gd name="connsiteY137" fmla="*/ 3694794 h 7285694"/>
                <a:gd name="connsiteX138" fmla="*/ 108818 w 7416118"/>
                <a:gd name="connsiteY138" fmla="*/ 2813316 h 7285694"/>
                <a:gd name="connsiteX139" fmla="*/ 148069 w 7416118"/>
                <a:gd name="connsiteY139" fmla="*/ 2660656 h 7285694"/>
                <a:gd name="connsiteX140" fmla="*/ 707407 w 7416118"/>
                <a:gd name="connsiteY140" fmla="*/ 3483042 h 7285694"/>
                <a:gd name="connsiteX141" fmla="*/ 1501608 w 7416118"/>
                <a:gd name="connsiteY141" fmla="*/ 2306873 h 7285694"/>
                <a:gd name="connsiteX142" fmla="*/ 2017096 w 7416118"/>
                <a:gd name="connsiteY142" fmla="*/ 3466449 h 7285694"/>
                <a:gd name="connsiteX143" fmla="*/ 2703033 w 7416118"/>
                <a:gd name="connsiteY143" fmla="*/ 2290063 h 7285694"/>
                <a:gd name="connsiteX144" fmla="*/ 3226123 w 7416118"/>
                <a:gd name="connsiteY144" fmla="*/ 3461504 h 7285694"/>
                <a:gd name="connsiteX145" fmla="*/ 3838039 w 7416118"/>
                <a:gd name="connsiteY145" fmla="*/ 2295004 h 7285694"/>
                <a:gd name="connsiteX146" fmla="*/ 4435151 w 7416118"/>
                <a:gd name="connsiteY146" fmla="*/ 3471390 h 7285694"/>
                <a:gd name="connsiteX147" fmla="*/ 5101350 w 7416118"/>
                <a:gd name="connsiteY147" fmla="*/ 2285119 h 7285694"/>
                <a:gd name="connsiteX148" fmla="*/ 6180728 w 7416118"/>
                <a:gd name="connsiteY148" fmla="*/ 1109917 h 7285694"/>
                <a:gd name="connsiteX149" fmla="*/ 6718478 w 7416118"/>
                <a:gd name="connsiteY149" fmla="*/ 2297107 h 7285694"/>
                <a:gd name="connsiteX150" fmla="*/ 6965150 w 7416118"/>
                <a:gd name="connsiteY150" fmla="*/ 1907945 h 7285694"/>
                <a:gd name="connsiteX151" fmla="*/ 7024353 w 7416118"/>
                <a:gd name="connsiteY151" fmla="*/ 2026172 h 7285694"/>
                <a:gd name="connsiteX152" fmla="*/ 6703676 w 7416118"/>
                <a:gd name="connsiteY152" fmla="*/ 2543411 h 7285694"/>
                <a:gd name="connsiteX153" fmla="*/ 6180728 w 7416118"/>
                <a:gd name="connsiteY153" fmla="*/ 1390706 h 7285694"/>
                <a:gd name="connsiteX154" fmla="*/ 5633109 w 7416118"/>
                <a:gd name="connsiteY154" fmla="*/ 2563118 h 7285694"/>
                <a:gd name="connsiteX155" fmla="*/ 5139760 w 7416118"/>
                <a:gd name="connsiteY155" fmla="*/ 1380852 h 7285694"/>
                <a:gd name="connsiteX156" fmla="*/ 4478672 w 7416118"/>
                <a:gd name="connsiteY156" fmla="*/ 2543411 h 7285694"/>
                <a:gd name="connsiteX157" fmla="*/ 3886656 w 7416118"/>
                <a:gd name="connsiteY157" fmla="*/ 1375928 h 7285694"/>
                <a:gd name="connsiteX158" fmla="*/ 3269970 w 7416118"/>
                <a:gd name="connsiteY158" fmla="*/ 2553265 h 7285694"/>
                <a:gd name="connsiteX159" fmla="*/ 2742090 w 7416118"/>
                <a:gd name="connsiteY159" fmla="*/ 1375928 h 7285694"/>
                <a:gd name="connsiteX160" fmla="*/ 2056334 w 7416118"/>
                <a:gd name="connsiteY160" fmla="*/ 2543411 h 7285694"/>
                <a:gd name="connsiteX161" fmla="*/ 1518581 w 7416118"/>
                <a:gd name="connsiteY161" fmla="*/ 1370999 h 7285694"/>
                <a:gd name="connsiteX162" fmla="*/ 753892 w 7416118"/>
                <a:gd name="connsiteY162" fmla="*/ 2523709 h 7285694"/>
                <a:gd name="connsiteX163" fmla="*/ 413481 w 7416118"/>
                <a:gd name="connsiteY163" fmla="*/ 2021244 h 7285694"/>
                <a:gd name="connsiteX164" fmla="*/ 472684 w 7416118"/>
                <a:gd name="connsiteY164" fmla="*/ 1907945 h 7285694"/>
                <a:gd name="connsiteX165" fmla="*/ 753892 w 7416118"/>
                <a:gd name="connsiteY165" fmla="*/ 2311885 h 7285694"/>
                <a:gd name="connsiteX166" fmla="*/ 1538315 w 7416118"/>
                <a:gd name="connsiteY166" fmla="*/ 1129620 h 7285694"/>
                <a:gd name="connsiteX167" fmla="*/ 2066200 w 7416118"/>
                <a:gd name="connsiteY167" fmla="*/ 2292183 h 7285694"/>
                <a:gd name="connsiteX168" fmla="*/ 2751955 w 7416118"/>
                <a:gd name="connsiteY168" fmla="*/ 1119771 h 7285694"/>
                <a:gd name="connsiteX169" fmla="*/ 3274903 w 7416118"/>
                <a:gd name="connsiteY169" fmla="*/ 2287254 h 7285694"/>
                <a:gd name="connsiteX170" fmla="*/ 3886656 w 7416118"/>
                <a:gd name="connsiteY170" fmla="*/ 1124695 h 7285694"/>
                <a:gd name="connsiteX171" fmla="*/ 4488541 w 7416118"/>
                <a:gd name="connsiteY171" fmla="*/ 2297107 h 7285694"/>
                <a:gd name="connsiteX172" fmla="*/ 5154562 w 7416118"/>
                <a:gd name="connsiteY172" fmla="*/ 1114842 h 7285694"/>
                <a:gd name="connsiteX173" fmla="*/ 5638042 w 7416118"/>
                <a:gd name="connsiteY173" fmla="*/ 2272476 h 7285694"/>
                <a:gd name="connsiteX174" fmla="*/ 6180728 w 7416118"/>
                <a:gd name="connsiteY174" fmla="*/ 1109917 h 7285694"/>
                <a:gd name="connsiteX175" fmla="*/ 5223000 w 7416118"/>
                <a:gd name="connsiteY175" fmla="*/ 304695 h 7285694"/>
                <a:gd name="connsiteX176" fmla="*/ 5380850 w 7416118"/>
                <a:gd name="connsiteY176" fmla="*/ 383687 h 7285694"/>
                <a:gd name="connsiteX177" fmla="*/ 5671888 w 7416118"/>
                <a:gd name="connsiteY177" fmla="*/ 1074858 h 7285694"/>
                <a:gd name="connsiteX178" fmla="*/ 5859338 w 7416118"/>
                <a:gd name="connsiteY178" fmla="*/ 670030 h 7285694"/>
                <a:gd name="connsiteX179" fmla="*/ 5957993 w 7416118"/>
                <a:gd name="connsiteY179" fmla="*/ 739146 h 7285694"/>
                <a:gd name="connsiteX180" fmla="*/ 5662023 w 7416118"/>
                <a:gd name="connsiteY180" fmla="*/ 1366138 h 7285694"/>
                <a:gd name="connsiteX181" fmla="*/ 5223000 w 7416118"/>
                <a:gd name="connsiteY181" fmla="*/ 304695 h 7285694"/>
                <a:gd name="connsiteX182" fmla="*/ 3869366 w 7416118"/>
                <a:gd name="connsiteY182" fmla="*/ 0 h 7285694"/>
                <a:gd name="connsiteX183" fmla="*/ 3943169 w 7416118"/>
                <a:gd name="connsiteY183" fmla="*/ 4933 h 7285694"/>
                <a:gd name="connsiteX184" fmla="*/ 3997292 w 7416118"/>
                <a:gd name="connsiteY184" fmla="*/ 113434 h 7285694"/>
                <a:gd name="connsiteX185" fmla="*/ 4504076 w 7416118"/>
                <a:gd name="connsiteY185" fmla="*/ 1109672 h 7285694"/>
                <a:gd name="connsiteX186" fmla="*/ 5001018 w 7416118"/>
                <a:gd name="connsiteY186" fmla="*/ 231800 h 7285694"/>
                <a:gd name="connsiteX187" fmla="*/ 5109261 w 7416118"/>
                <a:gd name="connsiteY187" fmla="*/ 276185 h 7285694"/>
                <a:gd name="connsiteX188" fmla="*/ 4499155 w 7416118"/>
                <a:gd name="connsiteY188" fmla="*/ 1356265 h 7285694"/>
                <a:gd name="connsiteX189" fmla="*/ 3903807 w 7416118"/>
                <a:gd name="connsiteY189" fmla="*/ 187410 h 7285694"/>
                <a:gd name="connsiteX190" fmla="*/ 3288782 w 7416118"/>
                <a:gd name="connsiteY190" fmla="*/ 1366126 h 7285694"/>
                <a:gd name="connsiteX191" fmla="*/ 2762319 w 7416118"/>
                <a:gd name="connsiteY191" fmla="*/ 187410 h 7285694"/>
                <a:gd name="connsiteX192" fmla="*/ 2078407 w 7416118"/>
                <a:gd name="connsiteY192" fmla="*/ 1361193 h 7285694"/>
                <a:gd name="connsiteX193" fmla="*/ 1719232 w 7416118"/>
                <a:gd name="connsiteY193" fmla="*/ 572096 h 7285694"/>
                <a:gd name="connsiteX194" fmla="*/ 1822559 w 7416118"/>
                <a:gd name="connsiteY194" fmla="*/ 512913 h 7285694"/>
                <a:gd name="connsiteX195" fmla="*/ 2088248 w 7416118"/>
                <a:gd name="connsiteY195" fmla="*/ 1104739 h 7285694"/>
                <a:gd name="connsiteX196" fmla="*/ 2649155 w 7416118"/>
                <a:gd name="connsiteY196" fmla="*/ 147958 h 7285694"/>
                <a:gd name="connsiteX197" fmla="*/ 2850884 w 7416118"/>
                <a:gd name="connsiteY197" fmla="*/ 98636 h 7285694"/>
                <a:gd name="connsiteX198" fmla="*/ 3298623 w 7416118"/>
                <a:gd name="connsiteY198" fmla="*/ 1099806 h 7285694"/>
                <a:gd name="connsiteX199" fmla="*/ 3869366 w 7416118"/>
                <a:gd name="connsiteY19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5960006 w 7416118"/>
                <a:gd name="connsiteY114" fmla="*/ 2650886 h 7285694"/>
                <a:gd name="connsiteX115" fmla="*/ 6138015 w 7416118"/>
                <a:gd name="connsiteY115" fmla="*/ 2285119 h 7285694"/>
                <a:gd name="connsiteX116" fmla="*/ 6670067 w 7416118"/>
                <a:gd name="connsiteY116" fmla="*/ 3470562 h 7285694"/>
                <a:gd name="connsiteX117" fmla="*/ 7241212 w 7416118"/>
                <a:gd name="connsiteY117" fmla="*/ 2570281 h 7285694"/>
                <a:gd name="connsiteX118" fmla="*/ 7285522 w 7416118"/>
                <a:gd name="connsiteY118" fmla="*/ 2717870 h 7285694"/>
                <a:gd name="connsiteX119" fmla="*/ 6650372 w 7416118"/>
                <a:gd name="connsiteY119" fmla="*/ 3716540 h 7285694"/>
                <a:gd name="connsiteX120" fmla="*/ 6138015 w 7416118"/>
                <a:gd name="connsiteY120" fmla="*/ 2568038 h 7285694"/>
                <a:gd name="connsiteX121" fmla="*/ 6036559 w 7416118"/>
                <a:gd name="connsiteY121" fmla="*/ 2779096 h 7285694"/>
                <a:gd name="connsiteX122" fmla="*/ 6036559 w 7416118"/>
                <a:gd name="connsiteY122" fmla="*/ 2825973 h 7285694"/>
                <a:gd name="connsiteX123" fmla="*/ 6014025 w 7416118"/>
                <a:gd name="connsiteY123" fmla="*/ 2825973 h 7285694"/>
                <a:gd name="connsiteX124" fmla="*/ 5982926 w 7416118"/>
                <a:gd name="connsiteY124" fmla="*/ 2890668 h 7285694"/>
                <a:gd name="connsiteX125" fmla="*/ 5977376 w 7416118"/>
                <a:gd name="connsiteY125" fmla="*/ 2825973 h 7285694"/>
                <a:gd name="connsiteX126" fmla="*/ 5974885 w 7416118"/>
                <a:gd name="connsiteY126" fmla="*/ 2825973 h 7285694"/>
                <a:gd name="connsiteX127" fmla="*/ 5979748 w 7416118"/>
                <a:gd name="connsiteY127" fmla="*/ 2883196 h 7285694"/>
                <a:gd name="connsiteX128" fmla="*/ 5584964 w 7416118"/>
                <a:gd name="connsiteY128" fmla="*/ 3738299 h 7285694"/>
                <a:gd name="connsiteX129" fmla="*/ 5086548 w 7416118"/>
                <a:gd name="connsiteY129" fmla="*/ 2552028 h 7285694"/>
                <a:gd name="connsiteX130" fmla="*/ 4430218 w 7416118"/>
                <a:gd name="connsiteY130" fmla="*/ 3718530 h 7285694"/>
                <a:gd name="connsiteX131" fmla="*/ 3833103 w 7416118"/>
                <a:gd name="connsiteY131" fmla="*/ 2547088 h 7285694"/>
                <a:gd name="connsiteX132" fmla="*/ 3216255 w 7416118"/>
                <a:gd name="connsiteY132" fmla="*/ 3728414 h 7285694"/>
                <a:gd name="connsiteX133" fmla="*/ 2688231 w 7416118"/>
                <a:gd name="connsiteY133" fmla="*/ 2547088 h 7285694"/>
                <a:gd name="connsiteX134" fmla="*/ 2002291 w 7416118"/>
                <a:gd name="connsiteY134" fmla="*/ 3718530 h 7285694"/>
                <a:gd name="connsiteX135" fmla="*/ 1486683 w 7416118"/>
                <a:gd name="connsiteY135" fmla="*/ 2547670 h 7285694"/>
                <a:gd name="connsiteX136" fmla="*/ 712312 w 7416118"/>
                <a:gd name="connsiteY136" fmla="*/ 3694794 h 7285694"/>
                <a:gd name="connsiteX137" fmla="*/ 108818 w 7416118"/>
                <a:gd name="connsiteY137" fmla="*/ 2813316 h 7285694"/>
                <a:gd name="connsiteX138" fmla="*/ 148069 w 7416118"/>
                <a:gd name="connsiteY138" fmla="*/ 2660656 h 7285694"/>
                <a:gd name="connsiteX139" fmla="*/ 707407 w 7416118"/>
                <a:gd name="connsiteY139" fmla="*/ 3483042 h 7285694"/>
                <a:gd name="connsiteX140" fmla="*/ 1501608 w 7416118"/>
                <a:gd name="connsiteY140" fmla="*/ 2306873 h 7285694"/>
                <a:gd name="connsiteX141" fmla="*/ 2017096 w 7416118"/>
                <a:gd name="connsiteY141" fmla="*/ 3466449 h 7285694"/>
                <a:gd name="connsiteX142" fmla="*/ 2703033 w 7416118"/>
                <a:gd name="connsiteY142" fmla="*/ 2290063 h 7285694"/>
                <a:gd name="connsiteX143" fmla="*/ 3226123 w 7416118"/>
                <a:gd name="connsiteY143" fmla="*/ 3461504 h 7285694"/>
                <a:gd name="connsiteX144" fmla="*/ 3838039 w 7416118"/>
                <a:gd name="connsiteY144" fmla="*/ 2295004 h 7285694"/>
                <a:gd name="connsiteX145" fmla="*/ 4435151 w 7416118"/>
                <a:gd name="connsiteY145" fmla="*/ 3471390 h 7285694"/>
                <a:gd name="connsiteX146" fmla="*/ 5101350 w 7416118"/>
                <a:gd name="connsiteY146" fmla="*/ 2285119 h 7285694"/>
                <a:gd name="connsiteX147" fmla="*/ 6180728 w 7416118"/>
                <a:gd name="connsiteY147" fmla="*/ 1109917 h 7285694"/>
                <a:gd name="connsiteX148" fmla="*/ 6718478 w 7416118"/>
                <a:gd name="connsiteY148" fmla="*/ 2297107 h 7285694"/>
                <a:gd name="connsiteX149" fmla="*/ 6965150 w 7416118"/>
                <a:gd name="connsiteY149" fmla="*/ 1907945 h 7285694"/>
                <a:gd name="connsiteX150" fmla="*/ 7024353 w 7416118"/>
                <a:gd name="connsiteY150" fmla="*/ 2026172 h 7285694"/>
                <a:gd name="connsiteX151" fmla="*/ 6703676 w 7416118"/>
                <a:gd name="connsiteY151" fmla="*/ 2543411 h 7285694"/>
                <a:gd name="connsiteX152" fmla="*/ 6180728 w 7416118"/>
                <a:gd name="connsiteY152" fmla="*/ 1390706 h 7285694"/>
                <a:gd name="connsiteX153" fmla="*/ 5633109 w 7416118"/>
                <a:gd name="connsiteY153" fmla="*/ 2563118 h 7285694"/>
                <a:gd name="connsiteX154" fmla="*/ 5139760 w 7416118"/>
                <a:gd name="connsiteY154" fmla="*/ 1380852 h 7285694"/>
                <a:gd name="connsiteX155" fmla="*/ 4478672 w 7416118"/>
                <a:gd name="connsiteY155" fmla="*/ 2543411 h 7285694"/>
                <a:gd name="connsiteX156" fmla="*/ 3886656 w 7416118"/>
                <a:gd name="connsiteY156" fmla="*/ 1375928 h 7285694"/>
                <a:gd name="connsiteX157" fmla="*/ 3269970 w 7416118"/>
                <a:gd name="connsiteY157" fmla="*/ 2553265 h 7285694"/>
                <a:gd name="connsiteX158" fmla="*/ 2742090 w 7416118"/>
                <a:gd name="connsiteY158" fmla="*/ 1375928 h 7285694"/>
                <a:gd name="connsiteX159" fmla="*/ 2056334 w 7416118"/>
                <a:gd name="connsiteY159" fmla="*/ 2543411 h 7285694"/>
                <a:gd name="connsiteX160" fmla="*/ 1518581 w 7416118"/>
                <a:gd name="connsiteY160" fmla="*/ 1370999 h 7285694"/>
                <a:gd name="connsiteX161" fmla="*/ 753892 w 7416118"/>
                <a:gd name="connsiteY161" fmla="*/ 2523709 h 7285694"/>
                <a:gd name="connsiteX162" fmla="*/ 413481 w 7416118"/>
                <a:gd name="connsiteY162" fmla="*/ 2021244 h 7285694"/>
                <a:gd name="connsiteX163" fmla="*/ 472684 w 7416118"/>
                <a:gd name="connsiteY163" fmla="*/ 1907945 h 7285694"/>
                <a:gd name="connsiteX164" fmla="*/ 753892 w 7416118"/>
                <a:gd name="connsiteY164" fmla="*/ 2311885 h 7285694"/>
                <a:gd name="connsiteX165" fmla="*/ 1538315 w 7416118"/>
                <a:gd name="connsiteY165" fmla="*/ 1129620 h 7285694"/>
                <a:gd name="connsiteX166" fmla="*/ 2066200 w 7416118"/>
                <a:gd name="connsiteY166" fmla="*/ 2292183 h 7285694"/>
                <a:gd name="connsiteX167" fmla="*/ 2751955 w 7416118"/>
                <a:gd name="connsiteY167" fmla="*/ 1119771 h 7285694"/>
                <a:gd name="connsiteX168" fmla="*/ 3274903 w 7416118"/>
                <a:gd name="connsiteY168" fmla="*/ 2287254 h 7285694"/>
                <a:gd name="connsiteX169" fmla="*/ 3886656 w 7416118"/>
                <a:gd name="connsiteY169" fmla="*/ 1124695 h 7285694"/>
                <a:gd name="connsiteX170" fmla="*/ 4488541 w 7416118"/>
                <a:gd name="connsiteY170" fmla="*/ 2297107 h 7285694"/>
                <a:gd name="connsiteX171" fmla="*/ 5154562 w 7416118"/>
                <a:gd name="connsiteY171" fmla="*/ 1114842 h 7285694"/>
                <a:gd name="connsiteX172" fmla="*/ 5638042 w 7416118"/>
                <a:gd name="connsiteY172" fmla="*/ 2272476 h 7285694"/>
                <a:gd name="connsiteX173" fmla="*/ 6180728 w 7416118"/>
                <a:gd name="connsiteY173" fmla="*/ 1109917 h 7285694"/>
                <a:gd name="connsiteX174" fmla="*/ 5223000 w 7416118"/>
                <a:gd name="connsiteY174" fmla="*/ 304695 h 7285694"/>
                <a:gd name="connsiteX175" fmla="*/ 5380850 w 7416118"/>
                <a:gd name="connsiteY175" fmla="*/ 383687 h 7285694"/>
                <a:gd name="connsiteX176" fmla="*/ 5671888 w 7416118"/>
                <a:gd name="connsiteY176" fmla="*/ 1074858 h 7285694"/>
                <a:gd name="connsiteX177" fmla="*/ 5859338 w 7416118"/>
                <a:gd name="connsiteY177" fmla="*/ 670030 h 7285694"/>
                <a:gd name="connsiteX178" fmla="*/ 5957993 w 7416118"/>
                <a:gd name="connsiteY178" fmla="*/ 739146 h 7285694"/>
                <a:gd name="connsiteX179" fmla="*/ 5662023 w 7416118"/>
                <a:gd name="connsiteY179" fmla="*/ 1366138 h 7285694"/>
                <a:gd name="connsiteX180" fmla="*/ 5223000 w 7416118"/>
                <a:gd name="connsiteY180" fmla="*/ 304695 h 7285694"/>
                <a:gd name="connsiteX181" fmla="*/ 3869366 w 7416118"/>
                <a:gd name="connsiteY181" fmla="*/ 0 h 7285694"/>
                <a:gd name="connsiteX182" fmla="*/ 3943169 w 7416118"/>
                <a:gd name="connsiteY182" fmla="*/ 4933 h 7285694"/>
                <a:gd name="connsiteX183" fmla="*/ 3997292 w 7416118"/>
                <a:gd name="connsiteY183" fmla="*/ 113434 h 7285694"/>
                <a:gd name="connsiteX184" fmla="*/ 4504076 w 7416118"/>
                <a:gd name="connsiteY184" fmla="*/ 1109672 h 7285694"/>
                <a:gd name="connsiteX185" fmla="*/ 5001018 w 7416118"/>
                <a:gd name="connsiteY185" fmla="*/ 231800 h 7285694"/>
                <a:gd name="connsiteX186" fmla="*/ 5109261 w 7416118"/>
                <a:gd name="connsiteY186" fmla="*/ 276185 h 7285694"/>
                <a:gd name="connsiteX187" fmla="*/ 4499155 w 7416118"/>
                <a:gd name="connsiteY187" fmla="*/ 1356265 h 7285694"/>
                <a:gd name="connsiteX188" fmla="*/ 3903807 w 7416118"/>
                <a:gd name="connsiteY188" fmla="*/ 187410 h 7285694"/>
                <a:gd name="connsiteX189" fmla="*/ 3288782 w 7416118"/>
                <a:gd name="connsiteY189" fmla="*/ 1366126 h 7285694"/>
                <a:gd name="connsiteX190" fmla="*/ 2762319 w 7416118"/>
                <a:gd name="connsiteY190" fmla="*/ 187410 h 7285694"/>
                <a:gd name="connsiteX191" fmla="*/ 2078407 w 7416118"/>
                <a:gd name="connsiteY191" fmla="*/ 1361193 h 7285694"/>
                <a:gd name="connsiteX192" fmla="*/ 1719232 w 7416118"/>
                <a:gd name="connsiteY192" fmla="*/ 572096 h 7285694"/>
                <a:gd name="connsiteX193" fmla="*/ 1822559 w 7416118"/>
                <a:gd name="connsiteY193" fmla="*/ 512913 h 7285694"/>
                <a:gd name="connsiteX194" fmla="*/ 2088248 w 7416118"/>
                <a:gd name="connsiteY194" fmla="*/ 1104739 h 7285694"/>
                <a:gd name="connsiteX195" fmla="*/ 2649155 w 7416118"/>
                <a:gd name="connsiteY195" fmla="*/ 147958 h 7285694"/>
                <a:gd name="connsiteX196" fmla="*/ 2850884 w 7416118"/>
                <a:gd name="connsiteY196" fmla="*/ 98636 h 7285694"/>
                <a:gd name="connsiteX197" fmla="*/ 3298623 w 7416118"/>
                <a:gd name="connsiteY197" fmla="*/ 1099806 h 7285694"/>
                <a:gd name="connsiteX198" fmla="*/ 3869366 w 7416118"/>
                <a:gd name="connsiteY19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7376 w 7416118"/>
                <a:gd name="connsiteY124" fmla="*/ 2825973 h 7285694"/>
                <a:gd name="connsiteX125" fmla="*/ 5974885 w 7416118"/>
                <a:gd name="connsiteY125" fmla="*/ 2825973 h 7285694"/>
                <a:gd name="connsiteX126" fmla="*/ 5979748 w 7416118"/>
                <a:gd name="connsiteY126" fmla="*/ 2883196 h 7285694"/>
                <a:gd name="connsiteX127" fmla="*/ 5584964 w 7416118"/>
                <a:gd name="connsiteY127" fmla="*/ 3738299 h 7285694"/>
                <a:gd name="connsiteX128" fmla="*/ 5086548 w 7416118"/>
                <a:gd name="connsiteY128" fmla="*/ 2552028 h 7285694"/>
                <a:gd name="connsiteX129" fmla="*/ 4430218 w 7416118"/>
                <a:gd name="connsiteY129" fmla="*/ 3718530 h 7285694"/>
                <a:gd name="connsiteX130" fmla="*/ 3833103 w 7416118"/>
                <a:gd name="connsiteY130" fmla="*/ 2547088 h 7285694"/>
                <a:gd name="connsiteX131" fmla="*/ 3216255 w 7416118"/>
                <a:gd name="connsiteY131" fmla="*/ 3728414 h 7285694"/>
                <a:gd name="connsiteX132" fmla="*/ 2688231 w 7416118"/>
                <a:gd name="connsiteY132" fmla="*/ 2547088 h 7285694"/>
                <a:gd name="connsiteX133" fmla="*/ 2002291 w 7416118"/>
                <a:gd name="connsiteY133" fmla="*/ 3718530 h 7285694"/>
                <a:gd name="connsiteX134" fmla="*/ 1486683 w 7416118"/>
                <a:gd name="connsiteY134" fmla="*/ 2547670 h 7285694"/>
                <a:gd name="connsiteX135" fmla="*/ 712312 w 7416118"/>
                <a:gd name="connsiteY135" fmla="*/ 3694794 h 7285694"/>
                <a:gd name="connsiteX136" fmla="*/ 108818 w 7416118"/>
                <a:gd name="connsiteY136" fmla="*/ 2813316 h 7285694"/>
                <a:gd name="connsiteX137" fmla="*/ 148069 w 7416118"/>
                <a:gd name="connsiteY137" fmla="*/ 2660656 h 7285694"/>
                <a:gd name="connsiteX138" fmla="*/ 707407 w 7416118"/>
                <a:gd name="connsiteY138" fmla="*/ 3483042 h 7285694"/>
                <a:gd name="connsiteX139" fmla="*/ 1501608 w 7416118"/>
                <a:gd name="connsiteY139" fmla="*/ 2306873 h 7285694"/>
                <a:gd name="connsiteX140" fmla="*/ 2017096 w 7416118"/>
                <a:gd name="connsiteY140" fmla="*/ 3466449 h 7285694"/>
                <a:gd name="connsiteX141" fmla="*/ 2703033 w 7416118"/>
                <a:gd name="connsiteY141" fmla="*/ 2290063 h 7285694"/>
                <a:gd name="connsiteX142" fmla="*/ 3226123 w 7416118"/>
                <a:gd name="connsiteY142" fmla="*/ 3461504 h 7285694"/>
                <a:gd name="connsiteX143" fmla="*/ 3838039 w 7416118"/>
                <a:gd name="connsiteY143" fmla="*/ 2295004 h 7285694"/>
                <a:gd name="connsiteX144" fmla="*/ 4435151 w 7416118"/>
                <a:gd name="connsiteY144" fmla="*/ 3471390 h 7285694"/>
                <a:gd name="connsiteX145" fmla="*/ 5101350 w 7416118"/>
                <a:gd name="connsiteY145" fmla="*/ 2285119 h 7285694"/>
                <a:gd name="connsiteX146" fmla="*/ 6180728 w 7416118"/>
                <a:gd name="connsiteY146" fmla="*/ 1109917 h 7285694"/>
                <a:gd name="connsiteX147" fmla="*/ 6718478 w 7416118"/>
                <a:gd name="connsiteY147" fmla="*/ 2297107 h 7285694"/>
                <a:gd name="connsiteX148" fmla="*/ 6965150 w 7416118"/>
                <a:gd name="connsiteY148" fmla="*/ 1907945 h 7285694"/>
                <a:gd name="connsiteX149" fmla="*/ 7024353 w 7416118"/>
                <a:gd name="connsiteY149" fmla="*/ 2026172 h 7285694"/>
                <a:gd name="connsiteX150" fmla="*/ 6703676 w 7416118"/>
                <a:gd name="connsiteY150" fmla="*/ 2543411 h 7285694"/>
                <a:gd name="connsiteX151" fmla="*/ 6180728 w 7416118"/>
                <a:gd name="connsiteY151" fmla="*/ 1390706 h 7285694"/>
                <a:gd name="connsiteX152" fmla="*/ 5633109 w 7416118"/>
                <a:gd name="connsiteY152" fmla="*/ 2563118 h 7285694"/>
                <a:gd name="connsiteX153" fmla="*/ 5139760 w 7416118"/>
                <a:gd name="connsiteY153" fmla="*/ 1380852 h 7285694"/>
                <a:gd name="connsiteX154" fmla="*/ 4478672 w 7416118"/>
                <a:gd name="connsiteY154" fmla="*/ 2543411 h 7285694"/>
                <a:gd name="connsiteX155" fmla="*/ 3886656 w 7416118"/>
                <a:gd name="connsiteY155" fmla="*/ 1375928 h 7285694"/>
                <a:gd name="connsiteX156" fmla="*/ 3269970 w 7416118"/>
                <a:gd name="connsiteY156" fmla="*/ 2553265 h 7285694"/>
                <a:gd name="connsiteX157" fmla="*/ 2742090 w 7416118"/>
                <a:gd name="connsiteY157" fmla="*/ 1375928 h 7285694"/>
                <a:gd name="connsiteX158" fmla="*/ 2056334 w 7416118"/>
                <a:gd name="connsiteY158" fmla="*/ 2543411 h 7285694"/>
                <a:gd name="connsiteX159" fmla="*/ 1518581 w 7416118"/>
                <a:gd name="connsiteY159" fmla="*/ 1370999 h 7285694"/>
                <a:gd name="connsiteX160" fmla="*/ 753892 w 7416118"/>
                <a:gd name="connsiteY160" fmla="*/ 2523709 h 7285694"/>
                <a:gd name="connsiteX161" fmla="*/ 413481 w 7416118"/>
                <a:gd name="connsiteY161" fmla="*/ 2021244 h 7285694"/>
                <a:gd name="connsiteX162" fmla="*/ 472684 w 7416118"/>
                <a:gd name="connsiteY162" fmla="*/ 1907945 h 7285694"/>
                <a:gd name="connsiteX163" fmla="*/ 753892 w 7416118"/>
                <a:gd name="connsiteY163" fmla="*/ 2311885 h 7285694"/>
                <a:gd name="connsiteX164" fmla="*/ 1538315 w 7416118"/>
                <a:gd name="connsiteY164" fmla="*/ 1129620 h 7285694"/>
                <a:gd name="connsiteX165" fmla="*/ 2066200 w 7416118"/>
                <a:gd name="connsiteY165" fmla="*/ 2292183 h 7285694"/>
                <a:gd name="connsiteX166" fmla="*/ 2751955 w 7416118"/>
                <a:gd name="connsiteY166" fmla="*/ 1119771 h 7285694"/>
                <a:gd name="connsiteX167" fmla="*/ 3274903 w 7416118"/>
                <a:gd name="connsiteY167" fmla="*/ 2287254 h 7285694"/>
                <a:gd name="connsiteX168" fmla="*/ 3886656 w 7416118"/>
                <a:gd name="connsiteY168" fmla="*/ 1124695 h 7285694"/>
                <a:gd name="connsiteX169" fmla="*/ 4488541 w 7416118"/>
                <a:gd name="connsiteY169" fmla="*/ 2297107 h 7285694"/>
                <a:gd name="connsiteX170" fmla="*/ 5154562 w 7416118"/>
                <a:gd name="connsiteY170" fmla="*/ 1114842 h 7285694"/>
                <a:gd name="connsiteX171" fmla="*/ 5638042 w 7416118"/>
                <a:gd name="connsiteY171" fmla="*/ 2272476 h 7285694"/>
                <a:gd name="connsiteX172" fmla="*/ 6180728 w 7416118"/>
                <a:gd name="connsiteY172" fmla="*/ 1109917 h 7285694"/>
                <a:gd name="connsiteX173" fmla="*/ 5223000 w 7416118"/>
                <a:gd name="connsiteY173" fmla="*/ 304695 h 7285694"/>
                <a:gd name="connsiteX174" fmla="*/ 5380850 w 7416118"/>
                <a:gd name="connsiteY174" fmla="*/ 383687 h 7285694"/>
                <a:gd name="connsiteX175" fmla="*/ 5671888 w 7416118"/>
                <a:gd name="connsiteY175" fmla="*/ 1074858 h 7285694"/>
                <a:gd name="connsiteX176" fmla="*/ 5859338 w 7416118"/>
                <a:gd name="connsiteY176" fmla="*/ 670030 h 7285694"/>
                <a:gd name="connsiteX177" fmla="*/ 5957993 w 7416118"/>
                <a:gd name="connsiteY177" fmla="*/ 739146 h 7285694"/>
                <a:gd name="connsiteX178" fmla="*/ 5662023 w 7416118"/>
                <a:gd name="connsiteY178" fmla="*/ 1366138 h 7285694"/>
                <a:gd name="connsiteX179" fmla="*/ 5223000 w 7416118"/>
                <a:gd name="connsiteY179" fmla="*/ 304695 h 7285694"/>
                <a:gd name="connsiteX180" fmla="*/ 3869366 w 7416118"/>
                <a:gd name="connsiteY180" fmla="*/ 0 h 7285694"/>
                <a:gd name="connsiteX181" fmla="*/ 3943169 w 7416118"/>
                <a:gd name="connsiteY181" fmla="*/ 4933 h 7285694"/>
                <a:gd name="connsiteX182" fmla="*/ 3997292 w 7416118"/>
                <a:gd name="connsiteY182" fmla="*/ 113434 h 7285694"/>
                <a:gd name="connsiteX183" fmla="*/ 4504076 w 7416118"/>
                <a:gd name="connsiteY183" fmla="*/ 1109672 h 7285694"/>
                <a:gd name="connsiteX184" fmla="*/ 5001018 w 7416118"/>
                <a:gd name="connsiteY184" fmla="*/ 231800 h 7285694"/>
                <a:gd name="connsiteX185" fmla="*/ 5109261 w 7416118"/>
                <a:gd name="connsiteY185" fmla="*/ 276185 h 7285694"/>
                <a:gd name="connsiteX186" fmla="*/ 4499155 w 7416118"/>
                <a:gd name="connsiteY186" fmla="*/ 1356265 h 7285694"/>
                <a:gd name="connsiteX187" fmla="*/ 3903807 w 7416118"/>
                <a:gd name="connsiteY187" fmla="*/ 187410 h 7285694"/>
                <a:gd name="connsiteX188" fmla="*/ 3288782 w 7416118"/>
                <a:gd name="connsiteY188" fmla="*/ 1366126 h 7285694"/>
                <a:gd name="connsiteX189" fmla="*/ 2762319 w 7416118"/>
                <a:gd name="connsiteY189" fmla="*/ 187410 h 7285694"/>
                <a:gd name="connsiteX190" fmla="*/ 2078407 w 7416118"/>
                <a:gd name="connsiteY190" fmla="*/ 1361193 h 7285694"/>
                <a:gd name="connsiteX191" fmla="*/ 1719232 w 7416118"/>
                <a:gd name="connsiteY191" fmla="*/ 572096 h 7285694"/>
                <a:gd name="connsiteX192" fmla="*/ 1822559 w 7416118"/>
                <a:gd name="connsiteY192" fmla="*/ 512913 h 7285694"/>
                <a:gd name="connsiteX193" fmla="*/ 2088248 w 7416118"/>
                <a:gd name="connsiteY193" fmla="*/ 1104739 h 7285694"/>
                <a:gd name="connsiteX194" fmla="*/ 2649155 w 7416118"/>
                <a:gd name="connsiteY194" fmla="*/ 147958 h 7285694"/>
                <a:gd name="connsiteX195" fmla="*/ 2850884 w 7416118"/>
                <a:gd name="connsiteY195" fmla="*/ 98636 h 7285694"/>
                <a:gd name="connsiteX196" fmla="*/ 3298623 w 7416118"/>
                <a:gd name="connsiteY196" fmla="*/ 1099806 h 7285694"/>
                <a:gd name="connsiteX197" fmla="*/ 3869366 w 7416118"/>
                <a:gd name="connsiteY19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7376 w 7416118"/>
                <a:gd name="connsiteY124" fmla="*/ 2825973 h 7285694"/>
                <a:gd name="connsiteX125" fmla="*/ 5979748 w 7416118"/>
                <a:gd name="connsiteY125" fmla="*/ 2883196 h 7285694"/>
                <a:gd name="connsiteX126" fmla="*/ 5584964 w 7416118"/>
                <a:gd name="connsiteY126" fmla="*/ 3738299 h 7285694"/>
                <a:gd name="connsiteX127" fmla="*/ 5086548 w 7416118"/>
                <a:gd name="connsiteY127" fmla="*/ 2552028 h 7285694"/>
                <a:gd name="connsiteX128" fmla="*/ 4430218 w 7416118"/>
                <a:gd name="connsiteY128" fmla="*/ 3718530 h 7285694"/>
                <a:gd name="connsiteX129" fmla="*/ 3833103 w 7416118"/>
                <a:gd name="connsiteY129" fmla="*/ 2547088 h 7285694"/>
                <a:gd name="connsiteX130" fmla="*/ 3216255 w 7416118"/>
                <a:gd name="connsiteY130" fmla="*/ 3728414 h 7285694"/>
                <a:gd name="connsiteX131" fmla="*/ 2688231 w 7416118"/>
                <a:gd name="connsiteY131" fmla="*/ 2547088 h 7285694"/>
                <a:gd name="connsiteX132" fmla="*/ 2002291 w 7416118"/>
                <a:gd name="connsiteY132" fmla="*/ 3718530 h 7285694"/>
                <a:gd name="connsiteX133" fmla="*/ 1486683 w 7416118"/>
                <a:gd name="connsiteY133" fmla="*/ 2547670 h 7285694"/>
                <a:gd name="connsiteX134" fmla="*/ 712312 w 7416118"/>
                <a:gd name="connsiteY134" fmla="*/ 3694794 h 7285694"/>
                <a:gd name="connsiteX135" fmla="*/ 108818 w 7416118"/>
                <a:gd name="connsiteY135" fmla="*/ 2813316 h 7285694"/>
                <a:gd name="connsiteX136" fmla="*/ 148069 w 7416118"/>
                <a:gd name="connsiteY136" fmla="*/ 2660656 h 7285694"/>
                <a:gd name="connsiteX137" fmla="*/ 707407 w 7416118"/>
                <a:gd name="connsiteY137" fmla="*/ 3483042 h 7285694"/>
                <a:gd name="connsiteX138" fmla="*/ 1501608 w 7416118"/>
                <a:gd name="connsiteY138" fmla="*/ 2306873 h 7285694"/>
                <a:gd name="connsiteX139" fmla="*/ 2017096 w 7416118"/>
                <a:gd name="connsiteY139" fmla="*/ 3466449 h 7285694"/>
                <a:gd name="connsiteX140" fmla="*/ 2703033 w 7416118"/>
                <a:gd name="connsiteY140" fmla="*/ 2290063 h 7285694"/>
                <a:gd name="connsiteX141" fmla="*/ 3226123 w 7416118"/>
                <a:gd name="connsiteY141" fmla="*/ 3461504 h 7285694"/>
                <a:gd name="connsiteX142" fmla="*/ 3838039 w 7416118"/>
                <a:gd name="connsiteY142" fmla="*/ 2295004 h 7285694"/>
                <a:gd name="connsiteX143" fmla="*/ 4435151 w 7416118"/>
                <a:gd name="connsiteY143" fmla="*/ 3471390 h 7285694"/>
                <a:gd name="connsiteX144" fmla="*/ 5101350 w 7416118"/>
                <a:gd name="connsiteY144" fmla="*/ 2285119 h 7285694"/>
                <a:gd name="connsiteX145" fmla="*/ 6180728 w 7416118"/>
                <a:gd name="connsiteY145" fmla="*/ 1109917 h 7285694"/>
                <a:gd name="connsiteX146" fmla="*/ 6718478 w 7416118"/>
                <a:gd name="connsiteY146" fmla="*/ 2297107 h 7285694"/>
                <a:gd name="connsiteX147" fmla="*/ 6965150 w 7416118"/>
                <a:gd name="connsiteY147" fmla="*/ 1907945 h 7285694"/>
                <a:gd name="connsiteX148" fmla="*/ 7024353 w 7416118"/>
                <a:gd name="connsiteY148" fmla="*/ 2026172 h 7285694"/>
                <a:gd name="connsiteX149" fmla="*/ 6703676 w 7416118"/>
                <a:gd name="connsiteY149" fmla="*/ 2543411 h 7285694"/>
                <a:gd name="connsiteX150" fmla="*/ 6180728 w 7416118"/>
                <a:gd name="connsiteY150" fmla="*/ 1390706 h 7285694"/>
                <a:gd name="connsiteX151" fmla="*/ 5633109 w 7416118"/>
                <a:gd name="connsiteY151" fmla="*/ 2563118 h 7285694"/>
                <a:gd name="connsiteX152" fmla="*/ 5139760 w 7416118"/>
                <a:gd name="connsiteY152" fmla="*/ 1380852 h 7285694"/>
                <a:gd name="connsiteX153" fmla="*/ 4478672 w 7416118"/>
                <a:gd name="connsiteY153" fmla="*/ 2543411 h 7285694"/>
                <a:gd name="connsiteX154" fmla="*/ 3886656 w 7416118"/>
                <a:gd name="connsiteY154" fmla="*/ 1375928 h 7285694"/>
                <a:gd name="connsiteX155" fmla="*/ 3269970 w 7416118"/>
                <a:gd name="connsiteY155" fmla="*/ 2553265 h 7285694"/>
                <a:gd name="connsiteX156" fmla="*/ 2742090 w 7416118"/>
                <a:gd name="connsiteY156" fmla="*/ 1375928 h 7285694"/>
                <a:gd name="connsiteX157" fmla="*/ 2056334 w 7416118"/>
                <a:gd name="connsiteY157" fmla="*/ 2543411 h 7285694"/>
                <a:gd name="connsiteX158" fmla="*/ 1518581 w 7416118"/>
                <a:gd name="connsiteY158" fmla="*/ 1370999 h 7285694"/>
                <a:gd name="connsiteX159" fmla="*/ 753892 w 7416118"/>
                <a:gd name="connsiteY159" fmla="*/ 2523709 h 7285694"/>
                <a:gd name="connsiteX160" fmla="*/ 413481 w 7416118"/>
                <a:gd name="connsiteY160" fmla="*/ 2021244 h 7285694"/>
                <a:gd name="connsiteX161" fmla="*/ 472684 w 7416118"/>
                <a:gd name="connsiteY161" fmla="*/ 1907945 h 7285694"/>
                <a:gd name="connsiteX162" fmla="*/ 753892 w 7416118"/>
                <a:gd name="connsiteY162" fmla="*/ 2311885 h 7285694"/>
                <a:gd name="connsiteX163" fmla="*/ 1538315 w 7416118"/>
                <a:gd name="connsiteY163" fmla="*/ 1129620 h 7285694"/>
                <a:gd name="connsiteX164" fmla="*/ 2066200 w 7416118"/>
                <a:gd name="connsiteY164" fmla="*/ 2292183 h 7285694"/>
                <a:gd name="connsiteX165" fmla="*/ 2751955 w 7416118"/>
                <a:gd name="connsiteY165" fmla="*/ 1119771 h 7285694"/>
                <a:gd name="connsiteX166" fmla="*/ 3274903 w 7416118"/>
                <a:gd name="connsiteY166" fmla="*/ 2287254 h 7285694"/>
                <a:gd name="connsiteX167" fmla="*/ 3886656 w 7416118"/>
                <a:gd name="connsiteY167" fmla="*/ 1124695 h 7285694"/>
                <a:gd name="connsiteX168" fmla="*/ 4488541 w 7416118"/>
                <a:gd name="connsiteY168" fmla="*/ 2297107 h 7285694"/>
                <a:gd name="connsiteX169" fmla="*/ 5154562 w 7416118"/>
                <a:gd name="connsiteY169" fmla="*/ 1114842 h 7285694"/>
                <a:gd name="connsiteX170" fmla="*/ 5638042 w 7416118"/>
                <a:gd name="connsiteY170" fmla="*/ 2272476 h 7285694"/>
                <a:gd name="connsiteX171" fmla="*/ 6180728 w 7416118"/>
                <a:gd name="connsiteY171" fmla="*/ 1109917 h 7285694"/>
                <a:gd name="connsiteX172" fmla="*/ 5223000 w 7416118"/>
                <a:gd name="connsiteY172" fmla="*/ 304695 h 7285694"/>
                <a:gd name="connsiteX173" fmla="*/ 5380850 w 7416118"/>
                <a:gd name="connsiteY173" fmla="*/ 383687 h 7285694"/>
                <a:gd name="connsiteX174" fmla="*/ 5671888 w 7416118"/>
                <a:gd name="connsiteY174" fmla="*/ 1074858 h 7285694"/>
                <a:gd name="connsiteX175" fmla="*/ 5859338 w 7416118"/>
                <a:gd name="connsiteY175" fmla="*/ 670030 h 7285694"/>
                <a:gd name="connsiteX176" fmla="*/ 5957993 w 7416118"/>
                <a:gd name="connsiteY176" fmla="*/ 739146 h 7285694"/>
                <a:gd name="connsiteX177" fmla="*/ 5662023 w 7416118"/>
                <a:gd name="connsiteY177" fmla="*/ 1366138 h 7285694"/>
                <a:gd name="connsiteX178" fmla="*/ 5223000 w 7416118"/>
                <a:gd name="connsiteY178" fmla="*/ 304695 h 7285694"/>
                <a:gd name="connsiteX179" fmla="*/ 3869366 w 7416118"/>
                <a:gd name="connsiteY179" fmla="*/ 0 h 7285694"/>
                <a:gd name="connsiteX180" fmla="*/ 3943169 w 7416118"/>
                <a:gd name="connsiteY180" fmla="*/ 4933 h 7285694"/>
                <a:gd name="connsiteX181" fmla="*/ 3997292 w 7416118"/>
                <a:gd name="connsiteY181" fmla="*/ 113434 h 7285694"/>
                <a:gd name="connsiteX182" fmla="*/ 4504076 w 7416118"/>
                <a:gd name="connsiteY182" fmla="*/ 1109672 h 7285694"/>
                <a:gd name="connsiteX183" fmla="*/ 5001018 w 7416118"/>
                <a:gd name="connsiteY183" fmla="*/ 231800 h 7285694"/>
                <a:gd name="connsiteX184" fmla="*/ 5109261 w 7416118"/>
                <a:gd name="connsiteY184" fmla="*/ 276185 h 7285694"/>
                <a:gd name="connsiteX185" fmla="*/ 4499155 w 7416118"/>
                <a:gd name="connsiteY185" fmla="*/ 1356265 h 7285694"/>
                <a:gd name="connsiteX186" fmla="*/ 3903807 w 7416118"/>
                <a:gd name="connsiteY186" fmla="*/ 187410 h 7285694"/>
                <a:gd name="connsiteX187" fmla="*/ 3288782 w 7416118"/>
                <a:gd name="connsiteY187" fmla="*/ 1366126 h 7285694"/>
                <a:gd name="connsiteX188" fmla="*/ 2762319 w 7416118"/>
                <a:gd name="connsiteY188" fmla="*/ 187410 h 7285694"/>
                <a:gd name="connsiteX189" fmla="*/ 2078407 w 7416118"/>
                <a:gd name="connsiteY189" fmla="*/ 1361193 h 7285694"/>
                <a:gd name="connsiteX190" fmla="*/ 1719232 w 7416118"/>
                <a:gd name="connsiteY190" fmla="*/ 572096 h 7285694"/>
                <a:gd name="connsiteX191" fmla="*/ 1822559 w 7416118"/>
                <a:gd name="connsiteY191" fmla="*/ 512913 h 7285694"/>
                <a:gd name="connsiteX192" fmla="*/ 2088248 w 7416118"/>
                <a:gd name="connsiteY192" fmla="*/ 1104739 h 7285694"/>
                <a:gd name="connsiteX193" fmla="*/ 2649155 w 7416118"/>
                <a:gd name="connsiteY193" fmla="*/ 147958 h 7285694"/>
                <a:gd name="connsiteX194" fmla="*/ 2850884 w 7416118"/>
                <a:gd name="connsiteY194" fmla="*/ 98636 h 7285694"/>
                <a:gd name="connsiteX195" fmla="*/ 3298623 w 7416118"/>
                <a:gd name="connsiteY195" fmla="*/ 1099806 h 7285694"/>
                <a:gd name="connsiteX196" fmla="*/ 3869366 w 7416118"/>
                <a:gd name="connsiteY19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36559 w 7416118"/>
                <a:gd name="connsiteY121" fmla="*/ 2825973 h 7285694"/>
                <a:gd name="connsiteX122" fmla="*/ 6014025 w 7416118"/>
                <a:gd name="connsiteY122" fmla="*/ 2825973 h 7285694"/>
                <a:gd name="connsiteX123" fmla="*/ 5982926 w 7416118"/>
                <a:gd name="connsiteY123" fmla="*/ 2890668 h 7285694"/>
                <a:gd name="connsiteX124" fmla="*/ 5979748 w 7416118"/>
                <a:gd name="connsiteY124" fmla="*/ 2883196 h 7285694"/>
                <a:gd name="connsiteX125" fmla="*/ 5584964 w 7416118"/>
                <a:gd name="connsiteY125" fmla="*/ 3738299 h 7285694"/>
                <a:gd name="connsiteX126" fmla="*/ 5086548 w 7416118"/>
                <a:gd name="connsiteY126" fmla="*/ 2552028 h 7285694"/>
                <a:gd name="connsiteX127" fmla="*/ 4430218 w 7416118"/>
                <a:gd name="connsiteY127" fmla="*/ 3718530 h 7285694"/>
                <a:gd name="connsiteX128" fmla="*/ 3833103 w 7416118"/>
                <a:gd name="connsiteY128" fmla="*/ 2547088 h 7285694"/>
                <a:gd name="connsiteX129" fmla="*/ 3216255 w 7416118"/>
                <a:gd name="connsiteY129" fmla="*/ 3728414 h 7285694"/>
                <a:gd name="connsiteX130" fmla="*/ 2688231 w 7416118"/>
                <a:gd name="connsiteY130" fmla="*/ 2547088 h 7285694"/>
                <a:gd name="connsiteX131" fmla="*/ 2002291 w 7416118"/>
                <a:gd name="connsiteY131" fmla="*/ 3718530 h 7285694"/>
                <a:gd name="connsiteX132" fmla="*/ 1486683 w 7416118"/>
                <a:gd name="connsiteY132" fmla="*/ 2547670 h 7285694"/>
                <a:gd name="connsiteX133" fmla="*/ 712312 w 7416118"/>
                <a:gd name="connsiteY133" fmla="*/ 3694794 h 7285694"/>
                <a:gd name="connsiteX134" fmla="*/ 108818 w 7416118"/>
                <a:gd name="connsiteY134" fmla="*/ 2813316 h 7285694"/>
                <a:gd name="connsiteX135" fmla="*/ 148069 w 7416118"/>
                <a:gd name="connsiteY135" fmla="*/ 2660656 h 7285694"/>
                <a:gd name="connsiteX136" fmla="*/ 707407 w 7416118"/>
                <a:gd name="connsiteY136" fmla="*/ 3483042 h 7285694"/>
                <a:gd name="connsiteX137" fmla="*/ 1501608 w 7416118"/>
                <a:gd name="connsiteY137" fmla="*/ 2306873 h 7285694"/>
                <a:gd name="connsiteX138" fmla="*/ 2017096 w 7416118"/>
                <a:gd name="connsiteY138" fmla="*/ 3466449 h 7285694"/>
                <a:gd name="connsiteX139" fmla="*/ 2703033 w 7416118"/>
                <a:gd name="connsiteY139" fmla="*/ 2290063 h 7285694"/>
                <a:gd name="connsiteX140" fmla="*/ 3226123 w 7416118"/>
                <a:gd name="connsiteY140" fmla="*/ 3461504 h 7285694"/>
                <a:gd name="connsiteX141" fmla="*/ 3838039 w 7416118"/>
                <a:gd name="connsiteY141" fmla="*/ 2295004 h 7285694"/>
                <a:gd name="connsiteX142" fmla="*/ 4435151 w 7416118"/>
                <a:gd name="connsiteY142" fmla="*/ 3471390 h 7285694"/>
                <a:gd name="connsiteX143" fmla="*/ 5101350 w 7416118"/>
                <a:gd name="connsiteY143" fmla="*/ 2285119 h 7285694"/>
                <a:gd name="connsiteX144" fmla="*/ 6180728 w 7416118"/>
                <a:gd name="connsiteY144" fmla="*/ 1109917 h 7285694"/>
                <a:gd name="connsiteX145" fmla="*/ 6718478 w 7416118"/>
                <a:gd name="connsiteY145" fmla="*/ 2297107 h 7285694"/>
                <a:gd name="connsiteX146" fmla="*/ 6965150 w 7416118"/>
                <a:gd name="connsiteY146" fmla="*/ 1907945 h 7285694"/>
                <a:gd name="connsiteX147" fmla="*/ 7024353 w 7416118"/>
                <a:gd name="connsiteY147" fmla="*/ 2026172 h 7285694"/>
                <a:gd name="connsiteX148" fmla="*/ 6703676 w 7416118"/>
                <a:gd name="connsiteY148" fmla="*/ 2543411 h 7285694"/>
                <a:gd name="connsiteX149" fmla="*/ 6180728 w 7416118"/>
                <a:gd name="connsiteY149" fmla="*/ 1390706 h 7285694"/>
                <a:gd name="connsiteX150" fmla="*/ 5633109 w 7416118"/>
                <a:gd name="connsiteY150" fmla="*/ 2563118 h 7285694"/>
                <a:gd name="connsiteX151" fmla="*/ 5139760 w 7416118"/>
                <a:gd name="connsiteY151" fmla="*/ 1380852 h 7285694"/>
                <a:gd name="connsiteX152" fmla="*/ 4478672 w 7416118"/>
                <a:gd name="connsiteY152" fmla="*/ 2543411 h 7285694"/>
                <a:gd name="connsiteX153" fmla="*/ 3886656 w 7416118"/>
                <a:gd name="connsiteY153" fmla="*/ 1375928 h 7285694"/>
                <a:gd name="connsiteX154" fmla="*/ 3269970 w 7416118"/>
                <a:gd name="connsiteY154" fmla="*/ 2553265 h 7285694"/>
                <a:gd name="connsiteX155" fmla="*/ 2742090 w 7416118"/>
                <a:gd name="connsiteY155" fmla="*/ 1375928 h 7285694"/>
                <a:gd name="connsiteX156" fmla="*/ 2056334 w 7416118"/>
                <a:gd name="connsiteY156" fmla="*/ 2543411 h 7285694"/>
                <a:gd name="connsiteX157" fmla="*/ 1518581 w 7416118"/>
                <a:gd name="connsiteY157" fmla="*/ 1370999 h 7285694"/>
                <a:gd name="connsiteX158" fmla="*/ 753892 w 7416118"/>
                <a:gd name="connsiteY158" fmla="*/ 2523709 h 7285694"/>
                <a:gd name="connsiteX159" fmla="*/ 413481 w 7416118"/>
                <a:gd name="connsiteY159" fmla="*/ 2021244 h 7285694"/>
                <a:gd name="connsiteX160" fmla="*/ 472684 w 7416118"/>
                <a:gd name="connsiteY160" fmla="*/ 1907945 h 7285694"/>
                <a:gd name="connsiteX161" fmla="*/ 753892 w 7416118"/>
                <a:gd name="connsiteY161" fmla="*/ 2311885 h 7285694"/>
                <a:gd name="connsiteX162" fmla="*/ 1538315 w 7416118"/>
                <a:gd name="connsiteY162" fmla="*/ 1129620 h 7285694"/>
                <a:gd name="connsiteX163" fmla="*/ 2066200 w 7416118"/>
                <a:gd name="connsiteY163" fmla="*/ 2292183 h 7285694"/>
                <a:gd name="connsiteX164" fmla="*/ 2751955 w 7416118"/>
                <a:gd name="connsiteY164" fmla="*/ 1119771 h 7285694"/>
                <a:gd name="connsiteX165" fmla="*/ 3274903 w 7416118"/>
                <a:gd name="connsiteY165" fmla="*/ 2287254 h 7285694"/>
                <a:gd name="connsiteX166" fmla="*/ 3886656 w 7416118"/>
                <a:gd name="connsiteY166" fmla="*/ 1124695 h 7285694"/>
                <a:gd name="connsiteX167" fmla="*/ 4488541 w 7416118"/>
                <a:gd name="connsiteY167" fmla="*/ 2297107 h 7285694"/>
                <a:gd name="connsiteX168" fmla="*/ 5154562 w 7416118"/>
                <a:gd name="connsiteY168" fmla="*/ 1114842 h 7285694"/>
                <a:gd name="connsiteX169" fmla="*/ 5638042 w 7416118"/>
                <a:gd name="connsiteY169" fmla="*/ 2272476 h 7285694"/>
                <a:gd name="connsiteX170" fmla="*/ 6180728 w 7416118"/>
                <a:gd name="connsiteY170" fmla="*/ 1109917 h 7285694"/>
                <a:gd name="connsiteX171" fmla="*/ 5223000 w 7416118"/>
                <a:gd name="connsiteY171" fmla="*/ 304695 h 7285694"/>
                <a:gd name="connsiteX172" fmla="*/ 5380850 w 7416118"/>
                <a:gd name="connsiteY172" fmla="*/ 383687 h 7285694"/>
                <a:gd name="connsiteX173" fmla="*/ 5671888 w 7416118"/>
                <a:gd name="connsiteY173" fmla="*/ 1074858 h 7285694"/>
                <a:gd name="connsiteX174" fmla="*/ 5859338 w 7416118"/>
                <a:gd name="connsiteY174" fmla="*/ 670030 h 7285694"/>
                <a:gd name="connsiteX175" fmla="*/ 5957993 w 7416118"/>
                <a:gd name="connsiteY175" fmla="*/ 739146 h 7285694"/>
                <a:gd name="connsiteX176" fmla="*/ 5662023 w 7416118"/>
                <a:gd name="connsiteY176" fmla="*/ 1366138 h 7285694"/>
                <a:gd name="connsiteX177" fmla="*/ 5223000 w 7416118"/>
                <a:gd name="connsiteY177" fmla="*/ 304695 h 7285694"/>
                <a:gd name="connsiteX178" fmla="*/ 3869366 w 7416118"/>
                <a:gd name="connsiteY178" fmla="*/ 0 h 7285694"/>
                <a:gd name="connsiteX179" fmla="*/ 3943169 w 7416118"/>
                <a:gd name="connsiteY179" fmla="*/ 4933 h 7285694"/>
                <a:gd name="connsiteX180" fmla="*/ 3997292 w 7416118"/>
                <a:gd name="connsiteY180" fmla="*/ 113434 h 7285694"/>
                <a:gd name="connsiteX181" fmla="*/ 4504076 w 7416118"/>
                <a:gd name="connsiteY181" fmla="*/ 1109672 h 7285694"/>
                <a:gd name="connsiteX182" fmla="*/ 5001018 w 7416118"/>
                <a:gd name="connsiteY182" fmla="*/ 231800 h 7285694"/>
                <a:gd name="connsiteX183" fmla="*/ 5109261 w 7416118"/>
                <a:gd name="connsiteY183" fmla="*/ 276185 h 7285694"/>
                <a:gd name="connsiteX184" fmla="*/ 4499155 w 7416118"/>
                <a:gd name="connsiteY184" fmla="*/ 1356265 h 7285694"/>
                <a:gd name="connsiteX185" fmla="*/ 3903807 w 7416118"/>
                <a:gd name="connsiteY185" fmla="*/ 187410 h 7285694"/>
                <a:gd name="connsiteX186" fmla="*/ 3288782 w 7416118"/>
                <a:gd name="connsiteY186" fmla="*/ 1366126 h 7285694"/>
                <a:gd name="connsiteX187" fmla="*/ 2762319 w 7416118"/>
                <a:gd name="connsiteY187" fmla="*/ 187410 h 7285694"/>
                <a:gd name="connsiteX188" fmla="*/ 2078407 w 7416118"/>
                <a:gd name="connsiteY188" fmla="*/ 1361193 h 7285694"/>
                <a:gd name="connsiteX189" fmla="*/ 1719232 w 7416118"/>
                <a:gd name="connsiteY189" fmla="*/ 572096 h 7285694"/>
                <a:gd name="connsiteX190" fmla="*/ 1822559 w 7416118"/>
                <a:gd name="connsiteY190" fmla="*/ 512913 h 7285694"/>
                <a:gd name="connsiteX191" fmla="*/ 2088248 w 7416118"/>
                <a:gd name="connsiteY191" fmla="*/ 1104739 h 7285694"/>
                <a:gd name="connsiteX192" fmla="*/ 2649155 w 7416118"/>
                <a:gd name="connsiteY192" fmla="*/ 147958 h 7285694"/>
                <a:gd name="connsiteX193" fmla="*/ 2850884 w 7416118"/>
                <a:gd name="connsiteY193" fmla="*/ 98636 h 7285694"/>
                <a:gd name="connsiteX194" fmla="*/ 3298623 w 7416118"/>
                <a:gd name="connsiteY194" fmla="*/ 1099806 h 7285694"/>
                <a:gd name="connsiteX195" fmla="*/ 3869366 w 7416118"/>
                <a:gd name="connsiteY19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6014025 w 7416118"/>
                <a:gd name="connsiteY121" fmla="*/ 2825973 h 7285694"/>
                <a:gd name="connsiteX122" fmla="*/ 5982926 w 7416118"/>
                <a:gd name="connsiteY122" fmla="*/ 2890668 h 7285694"/>
                <a:gd name="connsiteX123" fmla="*/ 5979748 w 7416118"/>
                <a:gd name="connsiteY123" fmla="*/ 2883196 h 7285694"/>
                <a:gd name="connsiteX124" fmla="*/ 5584964 w 7416118"/>
                <a:gd name="connsiteY124" fmla="*/ 3738299 h 7285694"/>
                <a:gd name="connsiteX125" fmla="*/ 5086548 w 7416118"/>
                <a:gd name="connsiteY125" fmla="*/ 2552028 h 7285694"/>
                <a:gd name="connsiteX126" fmla="*/ 4430218 w 7416118"/>
                <a:gd name="connsiteY126" fmla="*/ 3718530 h 7285694"/>
                <a:gd name="connsiteX127" fmla="*/ 3833103 w 7416118"/>
                <a:gd name="connsiteY127" fmla="*/ 2547088 h 7285694"/>
                <a:gd name="connsiteX128" fmla="*/ 3216255 w 7416118"/>
                <a:gd name="connsiteY128" fmla="*/ 3728414 h 7285694"/>
                <a:gd name="connsiteX129" fmla="*/ 2688231 w 7416118"/>
                <a:gd name="connsiteY129" fmla="*/ 2547088 h 7285694"/>
                <a:gd name="connsiteX130" fmla="*/ 2002291 w 7416118"/>
                <a:gd name="connsiteY130" fmla="*/ 3718530 h 7285694"/>
                <a:gd name="connsiteX131" fmla="*/ 1486683 w 7416118"/>
                <a:gd name="connsiteY131" fmla="*/ 2547670 h 7285694"/>
                <a:gd name="connsiteX132" fmla="*/ 712312 w 7416118"/>
                <a:gd name="connsiteY132" fmla="*/ 3694794 h 7285694"/>
                <a:gd name="connsiteX133" fmla="*/ 108818 w 7416118"/>
                <a:gd name="connsiteY133" fmla="*/ 2813316 h 7285694"/>
                <a:gd name="connsiteX134" fmla="*/ 148069 w 7416118"/>
                <a:gd name="connsiteY134" fmla="*/ 2660656 h 7285694"/>
                <a:gd name="connsiteX135" fmla="*/ 707407 w 7416118"/>
                <a:gd name="connsiteY135" fmla="*/ 3483042 h 7285694"/>
                <a:gd name="connsiteX136" fmla="*/ 1501608 w 7416118"/>
                <a:gd name="connsiteY136" fmla="*/ 2306873 h 7285694"/>
                <a:gd name="connsiteX137" fmla="*/ 2017096 w 7416118"/>
                <a:gd name="connsiteY137" fmla="*/ 3466449 h 7285694"/>
                <a:gd name="connsiteX138" fmla="*/ 2703033 w 7416118"/>
                <a:gd name="connsiteY138" fmla="*/ 2290063 h 7285694"/>
                <a:gd name="connsiteX139" fmla="*/ 3226123 w 7416118"/>
                <a:gd name="connsiteY139" fmla="*/ 3461504 h 7285694"/>
                <a:gd name="connsiteX140" fmla="*/ 3838039 w 7416118"/>
                <a:gd name="connsiteY140" fmla="*/ 2295004 h 7285694"/>
                <a:gd name="connsiteX141" fmla="*/ 4435151 w 7416118"/>
                <a:gd name="connsiteY141" fmla="*/ 3471390 h 7285694"/>
                <a:gd name="connsiteX142" fmla="*/ 5101350 w 7416118"/>
                <a:gd name="connsiteY142" fmla="*/ 2285119 h 7285694"/>
                <a:gd name="connsiteX143" fmla="*/ 6180728 w 7416118"/>
                <a:gd name="connsiteY143" fmla="*/ 1109917 h 7285694"/>
                <a:gd name="connsiteX144" fmla="*/ 6718478 w 7416118"/>
                <a:gd name="connsiteY144" fmla="*/ 2297107 h 7285694"/>
                <a:gd name="connsiteX145" fmla="*/ 6965150 w 7416118"/>
                <a:gd name="connsiteY145" fmla="*/ 1907945 h 7285694"/>
                <a:gd name="connsiteX146" fmla="*/ 7024353 w 7416118"/>
                <a:gd name="connsiteY146" fmla="*/ 2026172 h 7285694"/>
                <a:gd name="connsiteX147" fmla="*/ 6703676 w 7416118"/>
                <a:gd name="connsiteY147" fmla="*/ 2543411 h 7285694"/>
                <a:gd name="connsiteX148" fmla="*/ 6180728 w 7416118"/>
                <a:gd name="connsiteY148" fmla="*/ 1390706 h 7285694"/>
                <a:gd name="connsiteX149" fmla="*/ 5633109 w 7416118"/>
                <a:gd name="connsiteY149" fmla="*/ 2563118 h 7285694"/>
                <a:gd name="connsiteX150" fmla="*/ 5139760 w 7416118"/>
                <a:gd name="connsiteY150" fmla="*/ 1380852 h 7285694"/>
                <a:gd name="connsiteX151" fmla="*/ 4478672 w 7416118"/>
                <a:gd name="connsiteY151" fmla="*/ 2543411 h 7285694"/>
                <a:gd name="connsiteX152" fmla="*/ 3886656 w 7416118"/>
                <a:gd name="connsiteY152" fmla="*/ 1375928 h 7285694"/>
                <a:gd name="connsiteX153" fmla="*/ 3269970 w 7416118"/>
                <a:gd name="connsiteY153" fmla="*/ 2553265 h 7285694"/>
                <a:gd name="connsiteX154" fmla="*/ 2742090 w 7416118"/>
                <a:gd name="connsiteY154" fmla="*/ 1375928 h 7285694"/>
                <a:gd name="connsiteX155" fmla="*/ 2056334 w 7416118"/>
                <a:gd name="connsiteY155" fmla="*/ 2543411 h 7285694"/>
                <a:gd name="connsiteX156" fmla="*/ 1518581 w 7416118"/>
                <a:gd name="connsiteY156" fmla="*/ 1370999 h 7285694"/>
                <a:gd name="connsiteX157" fmla="*/ 753892 w 7416118"/>
                <a:gd name="connsiteY157" fmla="*/ 2523709 h 7285694"/>
                <a:gd name="connsiteX158" fmla="*/ 413481 w 7416118"/>
                <a:gd name="connsiteY158" fmla="*/ 2021244 h 7285694"/>
                <a:gd name="connsiteX159" fmla="*/ 472684 w 7416118"/>
                <a:gd name="connsiteY159" fmla="*/ 1907945 h 7285694"/>
                <a:gd name="connsiteX160" fmla="*/ 753892 w 7416118"/>
                <a:gd name="connsiteY160" fmla="*/ 2311885 h 7285694"/>
                <a:gd name="connsiteX161" fmla="*/ 1538315 w 7416118"/>
                <a:gd name="connsiteY161" fmla="*/ 1129620 h 7285694"/>
                <a:gd name="connsiteX162" fmla="*/ 2066200 w 7416118"/>
                <a:gd name="connsiteY162" fmla="*/ 2292183 h 7285694"/>
                <a:gd name="connsiteX163" fmla="*/ 2751955 w 7416118"/>
                <a:gd name="connsiteY163" fmla="*/ 1119771 h 7285694"/>
                <a:gd name="connsiteX164" fmla="*/ 3274903 w 7416118"/>
                <a:gd name="connsiteY164" fmla="*/ 2287254 h 7285694"/>
                <a:gd name="connsiteX165" fmla="*/ 3886656 w 7416118"/>
                <a:gd name="connsiteY165" fmla="*/ 1124695 h 7285694"/>
                <a:gd name="connsiteX166" fmla="*/ 4488541 w 7416118"/>
                <a:gd name="connsiteY166" fmla="*/ 2297107 h 7285694"/>
                <a:gd name="connsiteX167" fmla="*/ 5154562 w 7416118"/>
                <a:gd name="connsiteY167" fmla="*/ 1114842 h 7285694"/>
                <a:gd name="connsiteX168" fmla="*/ 5638042 w 7416118"/>
                <a:gd name="connsiteY168" fmla="*/ 2272476 h 7285694"/>
                <a:gd name="connsiteX169" fmla="*/ 6180728 w 7416118"/>
                <a:gd name="connsiteY169" fmla="*/ 1109917 h 7285694"/>
                <a:gd name="connsiteX170" fmla="*/ 5223000 w 7416118"/>
                <a:gd name="connsiteY170" fmla="*/ 304695 h 7285694"/>
                <a:gd name="connsiteX171" fmla="*/ 5380850 w 7416118"/>
                <a:gd name="connsiteY171" fmla="*/ 383687 h 7285694"/>
                <a:gd name="connsiteX172" fmla="*/ 5671888 w 7416118"/>
                <a:gd name="connsiteY172" fmla="*/ 1074858 h 7285694"/>
                <a:gd name="connsiteX173" fmla="*/ 5859338 w 7416118"/>
                <a:gd name="connsiteY173" fmla="*/ 670030 h 7285694"/>
                <a:gd name="connsiteX174" fmla="*/ 5957993 w 7416118"/>
                <a:gd name="connsiteY174" fmla="*/ 739146 h 7285694"/>
                <a:gd name="connsiteX175" fmla="*/ 5662023 w 7416118"/>
                <a:gd name="connsiteY175" fmla="*/ 1366138 h 7285694"/>
                <a:gd name="connsiteX176" fmla="*/ 5223000 w 7416118"/>
                <a:gd name="connsiteY176" fmla="*/ 304695 h 7285694"/>
                <a:gd name="connsiteX177" fmla="*/ 3869366 w 7416118"/>
                <a:gd name="connsiteY177" fmla="*/ 0 h 7285694"/>
                <a:gd name="connsiteX178" fmla="*/ 3943169 w 7416118"/>
                <a:gd name="connsiteY178" fmla="*/ 4933 h 7285694"/>
                <a:gd name="connsiteX179" fmla="*/ 3997292 w 7416118"/>
                <a:gd name="connsiteY179" fmla="*/ 113434 h 7285694"/>
                <a:gd name="connsiteX180" fmla="*/ 4504076 w 7416118"/>
                <a:gd name="connsiteY180" fmla="*/ 1109672 h 7285694"/>
                <a:gd name="connsiteX181" fmla="*/ 5001018 w 7416118"/>
                <a:gd name="connsiteY181" fmla="*/ 231800 h 7285694"/>
                <a:gd name="connsiteX182" fmla="*/ 5109261 w 7416118"/>
                <a:gd name="connsiteY182" fmla="*/ 276185 h 7285694"/>
                <a:gd name="connsiteX183" fmla="*/ 4499155 w 7416118"/>
                <a:gd name="connsiteY183" fmla="*/ 1356265 h 7285694"/>
                <a:gd name="connsiteX184" fmla="*/ 3903807 w 7416118"/>
                <a:gd name="connsiteY184" fmla="*/ 187410 h 7285694"/>
                <a:gd name="connsiteX185" fmla="*/ 3288782 w 7416118"/>
                <a:gd name="connsiteY185" fmla="*/ 1366126 h 7285694"/>
                <a:gd name="connsiteX186" fmla="*/ 2762319 w 7416118"/>
                <a:gd name="connsiteY186" fmla="*/ 187410 h 7285694"/>
                <a:gd name="connsiteX187" fmla="*/ 2078407 w 7416118"/>
                <a:gd name="connsiteY187" fmla="*/ 1361193 h 7285694"/>
                <a:gd name="connsiteX188" fmla="*/ 1719232 w 7416118"/>
                <a:gd name="connsiteY188" fmla="*/ 572096 h 7285694"/>
                <a:gd name="connsiteX189" fmla="*/ 1822559 w 7416118"/>
                <a:gd name="connsiteY189" fmla="*/ 512913 h 7285694"/>
                <a:gd name="connsiteX190" fmla="*/ 2088248 w 7416118"/>
                <a:gd name="connsiteY190" fmla="*/ 1104739 h 7285694"/>
                <a:gd name="connsiteX191" fmla="*/ 2649155 w 7416118"/>
                <a:gd name="connsiteY191" fmla="*/ 147958 h 7285694"/>
                <a:gd name="connsiteX192" fmla="*/ 2850884 w 7416118"/>
                <a:gd name="connsiteY192" fmla="*/ 98636 h 7285694"/>
                <a:gd name="connsiteX193" fmla="*/ 3298623 w 7416118"/>
                <a:gd name="connsiteY193" fmla="*/ 1099806 h 7285694"/>
                <a:gd name="connsiteX194" fmla="*/ 3869366 w 7416118"/>
                <a:gd name="connsiteY19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6036559 w 7416118"/>
                <a:gd name="connsiteY120" fmla="*/ 2779096 h 7285694"/>
                <a:gd name="connsiteX121" fmla="*/ 5982926 w 7416118"/>
                <a:gd name="connsiteY121" fmla="*/ 2890668 h 7285694"/>
                <a:gd name="connsiteX122" fmla="*/ 5979748 w 7416118"/>
                <a:gd name="connsiteY122" fmla="*/ 2883196 h 7285694"/>
                <a:gd name="connsiteX123" fmla="*/ 5584964 w 7416118"/>
                <a:gd name="connsiteY123" fmla="*/ 3738299 h 7285694"/>
                <a:gd name="connsiteX124" fmla="*/ 5086548 w 7416118"/>
                <a:gd name="connsiteY124" fmla="*/ 2552028 h 7285694"/>
                <a:gd name="connsiteX125" fmla="*/ 4430218 w 7416118"/>
                <a:gd name="connsiteY125" fmla="*/ 3718530 h 7285694"/>
                <a:gd name="connsiteX126" fmla="*/ 3833103 w 7416118"/>
                <a:gd name="connsiteY126" fmla="*/ 2547088 h 7285694"/>
                <a:gd name="connsiteX127" fmla="*/ 3216255 w 7416118"/>
                <a:gd name="connsiteY127" fmla="*/ 3728414 h 7285694"/>
                <a:gd name="connsiteX128" fmla="*/ 2688231 w 7416118"/>
                <a:gd name="connsiteY128" fmla="*/ 2547088 h 7285694"/>
                <a:gd name="connsiteX129" fmla="*/ 2002291 w 7416118"/>
                <a:gd name="connsiteY129" fmla="*/ 3718530 h 7285694"/>
                <a:gd name="connsiteX130" fmla="*/ 1486683 w 7416118"/>
                <a:gd name="connsiteY130" fmla="*/ 2547670 h 7285694"/>
                <a:gd name="connsiteX131" fmla="*/ 712312 w 7416118"/>
                <a:gd name="connsiteY131" fmla="*/ 3694794 h 7285694"/>
                <a:gd name="connsiteX132" fmla="*/ 108818 w 7416118"/>
                <a:gd name="connsiteY132" fmla="*/ 2813316 h 7285694"/>
                <a:gd name="connsiteX133" fmla="*/ 148069 w 7416118"/>
                <a:gd name="connsiteY133" fmla="*/ 2660656 h 7285694"/>
                <a:gd name="connsiteX134" fmla="*/ 707407 w 7416118"/>
                <a:gd name="connsiteY134" fmla="*/ 3483042 h 7285694"/>
                <a:gd name="connsiteX135" fmla="*/ 1501608 w 7416118"/>
                <a:gd name="connsiteY135" fmla="*/ 2306873 h 7285694"/>
                <a:gd name="connsiteX136" fmla="*/ 2017096 w 7416118"/>
                <a:gd name="connsiteY136" fmla="*/ 3466449 h 7285694"/>
                <a:gd name="connsiteX137" fmla="*/ 2703033 w 7416118"/>
                <a:gd name="connsiteY137" fmla="*/ 2290063 h 7285694"/>
                <a:gd name="connsiteX138" fmla="*/ 3226123 w 7416118"/>
                <a:gd name="connsiteY138" fmla="*/ 3461504 h 7285694"/>
                <a:gd name="connsiteX139" fmla="*/ 3838039 w 7416118"/>
                <a:gd name="connsiteY139" fmla="*/ 2295004 h 7285694"/>
                <a:gd name="connsiteX140" fmla="*/ 4435151 w 7416118"/>
                <a:gd name="connsiteY140" fmla="*/ 3471390 h 7285694"/>
                <a:gd name="connsiteX141" fmla="*/ 5101350 w 7416118"/>
                <a:gd name="connsiteY141" fmla="*/ 2285119 h 7285694"/>
                <a:gd name="connsiteX142" fmla="*/ 6180728 w 7416118"/>
                <a:gd name="connsiteY142" fmla="*/ 1109917 h 7285694"/>
                <a:gd name="connsiteX143" fmla="*/ 6718478 w 7416118"/>
                <a:gd name="connsiteY143" fmla="*/ 2297107 h 7285694"/>
                <a:gd name="connsiteX144" fmla="*/ 6965150 w 7416118"/>
                <a:gd name="connsiteY144" fmla="*/ 1907945 h 7285694"/>
                <a:gd name="connsiteX145" fmla="*/ 7024353 w 7416118"/>
                <a:gd name="connsiteY145" fmla="*/ 2026172 h 7285694"/>
                <a:gd name="connsiteX146" fmla="*/ 6703676 w 7416118"/>
                <a:gd name="connsiteY146" fmla="*/ 2543411 h 7285694"/>
                <a:gd name="connsiteX147" fmla="*/ 6180728 w 7416118"/>
                <a:gd name="connsiteY147" fmla="*/ 1390706 h 7285694"/>
                <a:gd name="connsiteX148" fmla="*/ 5633109 w 7416118"/>
                <a:gd name="connsiteY148" fmla="*/ 2563118 h 7285694"/>
                <a:gd name="connsiteX149" fmla="*/ 5139760 w 7416118"/>
                <a:gd name="connsiteY149" fmla="*/ 1380852 h 7285694"/>
                <a:gd name="connsiteX150" fmla="*/ 4478672 w 7416118"/>
                <a:gd name="connsiteY150" fmla="*/ 2543411 h 7285694"/>
                <a:gd name="connsiteX151" fmla="*/ 3886656 w 7416118"/>
                <a:gd name="connsiteY151" fmla="*/ 1375928 h 7285694"/>
                <a:gd name="connsiteX152" fmla="*/ 3269970 w 7416118"/>
                <a:gd name="connsiteY152" fmla="*/ 2553265 h 7285694"/>
                <a:gd name="connsiteX153" fmla="*/ 2742090 w 7416118"/>
                <a:gd name="connsiteY153" fmla="*/ 1375928 h 7285694"/>
                <a:gd name="connsiteX154" fmla="*/ 2056334 w 7416118"/>
                <a:gd name="connsiteY154" fmla="*/ 2543411 h 7285694"/>
                <a:gd name="connsiteX155" fmla="*/ 1518581 w 7416118"/>
                <a:gd name="connsiteY155" fmla="*/ 1370999 h 7285694"/>
                <a:gd name="connsiteX156" fmla="*/ 753892 w 7416118"/>
                <a:gd name="connsiteY156" fmla="*/ 2523709 h 7285694"/>
                <a:gd name="connsiteX157" fmla="*/ 413481 w 7416118"/>
                <a:gd name="connsiteY157" fmla="*/ 2021244 h 7285694"/>
                <a:gd name="connsiteX158" fmla="*/ 472684 w 7416118"/>
                <a:gd name="connsiteY158" fmla="*/ 1907945 h 7285694"/>
                <a:gd name="connsiteX159" fmla="*/ 753892 w 7416118"/>
                <a:gd name="connsiteY159" fmla="*/ 2311885 h 7285694"/>
                <a:gd name="connsiteX160" fmla="*/ 1538315 w 7416118"/>
                <a:gd name="connsiteY160" fmla="*/ 1129620 h 7285694"/>
                <a:gd name="connsiteX161" fmla="*/ 2066200 w 7416118"/>
                <a:gd name="connsiteY161" fmla="*/ 2292183 h 7285694"/>
                <a:gd name="connsiteX162" fmla="*/ 2751955 w 7416118"/>
                <a:gd name="connsiteY162" fmla="*/ 1119771 h 7285694"/>
                <a:gd name="connsiteX163" fmla="*/ 3274903 w 7416118"/>
                <a:gd name="connsiteY163" fmla="*/ 2287254 h 7285694"/>
                <a:gd name="connsiteX164" fmla="*/ 3886656 w 7416118"/>
                <a:gd name="connsiteY164" fmla="*/ 1124695 h 7285694"/>
                <a:gd name="connsiteX165" fmla="*/ 4488541 w 7416118"/>
                <a:gd name="connsiteY165" fmla="*/ 2297107 h 7285694"/>
                <a:gd name="connsiteX166" fmla="*/ 5154562 w 7416118"/>
                <a:gd name="connsiteY166" fmla="*/ 1114842 h 7285694"/>
                <a:gd name="connsiteX167" fmla="*/ 5638042 w 7416118"/>
                <a:gd name="connsiteY167" fmla="*/ 2272476 h 7285694"/>
                <a:gd name="connsiteX168" fmla="*/ 6180728 w 7416118"/>
                <a:gd name="connsiteY168" fmla="*/ 1109917 h 7285694"/>
                <a:gd name="connsiteX169" fmla="*/ 5223000 w 7416118"/>
                <a:gd name="connsiteY169" fmla="*/ 304695 h 7285694"/>
                <a:gd name="connsiteX170" fmla="*/ 5380850 w 7416118"/>
                <a:gd name="connsiteY170" fmla="*/ 383687 h 7285694"/>
                <a:gd name="connsiteX171" fmla="*/ 5671888 w 7416118"/>
                <a:gd name="connsiteY171" fmla="*/ 1074858 h 7285694"/>
                <a:gd name="connsiteX172" fmla="*/ 5859338 w 7416118"/>
                <a:gd name="connsiteY172" fmla="*/ 670030 h 7285694"/>
                <a:gd name="connsiteX173" fmla="*/ 5957993 w 7416118"/>
                <a:gd name="connsiteY173" fmla="*/ 739146 h 7285694"/>
                <a:gd name="connsiteX174" fmla="*/ 5662023 w 7416118"/>
                <a:gd name="connsiteY174" fmla="*/ 1366138 h 7285694"/>
                <a:gd name="connsiteX175" fmla="*/ 5223000 w 7416118"/>
                <a:gd name="connsiteY175" fmla="*/ 304695 h 7285694"/>
                <a:gd name="connsiteX176" fmla="*/ 3869366 w 7416118"/>
                <a:gd name="connsiteY176" fmla="*/ 0 h 7285694"/>
                <a:gd name="connsiteX177" fmla="*/ 3943169 w 7416118"/>
                <a:gd name="connsiteY177" fmla="*/ 4933 h 7285694"/>
                <a:gd name="connsiteX178" fmla="*/ 3997292 w 7416118"/>
                <a:gd name="connsiteY178" fmla="*/ 113434 h 7285694"/>
                <a:gd name="connsiteX179" fmla="*/ 4504076 w 7416118"/>
                <a:gd name="connsiteY179" fmla="*/ 1109672 h 7285694"/>
                <a:gd name="connsiteX180" fmla="*/ 5001018 w 7416118"/>
                <a:gd name="connsiteY180" fmla="*/ 231800 h 7285694"/>
                <a:gd name="connsiteX181" fmla="*/ 5109261 w 7416118"/>
                <a:gd name="connsiteY181" fmla="*/ 276185 h 7285694"/>
                <a:gd name="connsiteX182" fmla="*/ 4499155 w 7416118"/>
                <a:gd name="connsiteY182" fmla="*/ 1356265 h 7285694"/>
                <a:gd name="connsiteX183" fmla="*/ 3903807 w 7416118"/>
                <a:gd name="connsiteY183" fmla="*/ 187410 h 7285694"/>
                <a:gd name="connsiteX184" fmla="*/ 3288782 w 7416118"/>
                <a:gd name="connsiteY184" fmla="*/ 1366126 h 7285694"/>
                <a:gd name="connsiteX185" fmla="*/ 2762319 w 7416118"/>
                <a:gd name="connsiteY185" fmla="*/ 187410 h 7285694"/>
                <a:gd name="connsiteX186" fmla="*/ 2078407 w 7416118"/>
                <a:gd name="connsiteY186" fmla="*/ 1361193 h 7285694"/>
                <a:gd name="connsiteX187" fmla="*/ 1719232 w 7416118"/>
                <a:gd name="connsiteY187" fmla="*/ 572096 h 7285694"/>
                <a:gd name="connsiteX188" fmla="*/ 1822559 w 7416118"/>
                <a:gd name="connsiteY188" fmla="*/ 512913 h 7285694"/>
                <a:gd name="connsiteX189" fmla="*/ 2088248 w 7416118"/>
                <a:gd name="connsiteY189" fmla="*/ 1104739 h 7285694"/>
                <a:gd name="connsiteX190" fmla="*/ 2649155 w 7416118"/>
                <a:gd name="connsiteY190" fmla="*/ 147958 h 7285694"/>
                <a:gd name="connsiteX191" fmla="*/ 2850884 w 7416118"/>
                <a:gd name="connsiteY191" fmla="*/ 98636 h 7285694"/>
                <a:gd name="connsiteX192" fmla="*/ 3298623 w 7416118"/>
                <a:gd name="connsiteY192" fmla="*/ 1099806 h 7285694"/>
                <a:gd name="connsiteX193" fmla="*/ 3869366 w 7416118"/>
                <a:gd name="connsiteY19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5982926 w 7416118"/>
                <a:gd name="connsiteY120" fmla="*/ 2890668 h 7285694"/>
                <a:gd name="connsiteX121" fmla="*/ 5979748 w 7416118"/>
                <a:gd name="connsiteY121" fmla="*/ 2883196 h 7285694"/>
                <a:gd name="connsiteX122" fmla="*/ 5584964 w 7416118"/>
                <a:gd name="connsiteY122" fmla="*/ 3738299 h 7285694"/>
                <a:gd name="connsiteX123" fmla="*/ 5086548 w 7416118"/>
                <a:gd name="connsiteY123" fmla="*/ 2552028 h 7285694"/>
                <a:gd name="connsiteX124" fmla="*/ 4430218 w 7416118"/>
                <a:gd name="connsiteY124" fmla="*/ 3718530 h 7285694"/>
                <a:gd name="connsiteX125" fmla="*/ 3833103 w 7416118"/>
                <a:gd name="connsiteY125" fmla="*/ 2547088 h 7285694"/>
                <a:gd name="connsiteX126" fmla="*/ 3216255 w 7416118"/>
                <a:gd name="connsiteY126" fmla="*/ 3728414 h 7285694"/>
                <a:gd name="connsiteX127" fmla="*/ 2688231 w 7416118"/>
                <a:gd name="connsiteY127" fmla="*/ 2547088 h 7285694"/>
                <a:gd name="connsiteX128" fmla="*/ 2002291 w 7416118"/>
                <a:gd name="connsiteY128" fmla="*/ 3718530 h 7285694"/>
                <a:gd name="connsiteX129" fmla="*/ 1486683 w 7416118"/>
                <a:gd name="connsiteY129" fmla="*/ 2547670 h 7285694"/>
                <a:gd name="connsiteX130" fmla="*/ 712312 w 7416118"/>
                <a:gd name="connsiteY130" fmla="*/ 3694794 h 7285694"/>
                <a:gd name="connsiteX131" fmla="*/ 108818 w 7416118"/>
                <a:gd name="connsiteY131" fmla="*/ 2813316 h 7285694"/>
                <a:gd name="connsiteX132" fmla="*/ 148069 w 7416118"/>
                <a:gd name="connsiteY132" fmla="*/ 2660656 h 7285694"/>
                <a:gd name="connsiteX133" fmla="*/ 707407 w 7416118"/>
                <a:gd name="connsiteY133" fmla="*/ 3483042 h 7285694"/>
                <a:gd name="connsiteX134" fmla="*/ 1501608 w 7416118"/>
                <a:gd name="connsiteY134" fmla="*/ 2306873 h 7285694"/>
                <a:gd name="connsiteX135" fmla="*/ 2017096 w 7416118"/>
                <a:gd name="connsiteY135" fmla="*/ 3466449 h 7285694"/>
                <a:gd name="connsiteX136" fmla="*/ 2703033 w 7416118"/>
                <a:gd name="connsiteY136" fmla="*/ 2290063 h 7285694"/>
                <a:gd name="connsiteX137" fmla="*/ 3226123 w 7416118"/>
                <a:gd name="connsiteY137" fmla="*/ 3461504 h 7285694"/>
                <a:gd name="connsiteX138" fmla="*/ 3838039 w 7416118"/>
                <a:gd name="connsiteY138" fmla="*/ 2295004 h 7285694"/>
                <a:gd name="connsiteX139" fmla="*/ 4435151 w 7416118"/>
                <a:gd name="connsiteY139" fmla="*/ 3471390 h 7285694"/>
                <a:gd name="connsiteX140" fmla="*/ 5101350 w 7416118"/>
                <a:gd name="connsiteY140" fmla="*/ 2285119 h 7285694"/>
                <a:gd name="connsiteX141" fmla="*/ 6180728 w 7416118"/>
                <a:gd name="connsiteY141" fmla="*/ 1109917 h 7285694"/>
                <a:gd name="connsiteX142" fmla="*/ 6718478 w 7416118"/>
                <a:gd name="connsiteY142" fmla="*/ 2297107 h 7285694"/>
                <a:gd name="connsiteX143" fmla="*/ 6965150 w 7416118"/>
                <a:gd name="connsiteY143" fmla="*/ 1907945 h 7285694"/>
                <a:gd name="connsiteX144" fmla="*/ 7024353 w 7416118"/>
                <a:gd name="connsiteY144" fmla="*/ 2026172 h 7285694"/>
                <a:gd name="connsiteX145" fmla="*/ 6703676 w 7416118"/>
                <a:gd name="connsiteY145" fmla="*/ 2543411 h 7285694"/>
                <a:gd name="connsiteX146" fmla="*/ 6180728 w 7416118"/>
                <a:gd name="connsiteY146" fmla="*/ 1390706 h 7285694"/>
                <a:gd name="connsiteX147" fmla="*/ 5633109 w 7416118"/>
                <a:gd name="connsiteY147" fmla="*/ 2563118 h 7285694"/>
                <a:gd name="connsiteX148" fmla="*/ 5139760 w 7416118"/>
                <a:gd name="connsiteY148" fmla="*/ 1380852 h 7285694"/>
                <a:gd name="connsiteX149" fmla="*/ 4478672 w 7416118"/>
                <a:gd name="connsiteY149" fmla="*/ 2543411 h 7285694"/>
                <a:gd name="connsiteX150" fmla="*/ 3886656 w 7416118"/>
                <a:gd name="connsiteY150" fmla="*/ 1375928 h 7285694"/>
                <a:gd name="connsiteX151" fmla="*/ 3269970 w 7416118"/>
                <a:gd name="connsiteY151" fmla="*/ 2553265 h 7285694"/>
                <a:gd name="connsiteX152" fmla="*/ 2742090 w 7416118"/>
                <a:gd name="connsiteY152" fmla="*/ 1375928 h 7285694"/>
                <a:gd name="connsiteX153" fmla="*/ 2056334 w 7416118"/>
                <a:gd name="connsiteY153" fmla="*/ 2543411 h 7285694"/>
                <a:gd name="connsiteX154" fmla="*/ 1518581 w 7416118"/>
                <a:gd name="connsiteY154" fmla="*/ 1370999 h 7285694"/>
                <a:gd name="connsiteX155" fmla="*/ 753892 w 7416118"/>
                <a:gd name="connsiteY155" fmla="*/ 2523709 h 7285694"/>
                <a:gd name="connsiteX156" fmla="*/ 413481 w 7416118"/>
                <a:gd name="connsiteY156" fmla="*/ 2021244 h 7285694"/>
                <a:gd name="connsiteX157" fmla="*/ 472684 w 7416118"/>
                <a:gd name="connsiteY157" fmla="*/ 1907945 h 7285694"/>
                <a:gd name="connsiteX158" fmla="*/ 753892 w 7416118"/>
                <a:gd name="connsiteY158" fmla="*/ 2311885 h 7285694"/>
                <a:gd name="connsiteX159" fmla="*/ 1538315 w 7416118"/>
                <a:gd name="connsiteY159" fmla="*/ 1129620 h 7285694"/>
                <a:gd name="connsiteX160" fmla="*/ 2066200 w 7416118"/>
                <a:gd name="connsiteY160" fmla="*/ 2292183 h 7285694"/>
                <a:gd name="connsiteX161" fmla="*/ 2751955 w 7416118"/>
                <a:gd name="connsiteY161" fmla="*/ 1119771 h 7285694"/>
                <a:gd name="connsiteX162" fmla="*/ 3274903 w 7416118"/>
                <a:gd name="connsiteY162" fmla="*/ 2287254 h 7285694"/>
                <a:gd name="connsiteX163" fmla="*/ 3886656 w 7416118"/>
                <a:gd name="connsiteY163" fmla="*/ 1124695 h 7285694"/>
                <a:gd name="connsiteX164" fmla="*/ 4488541 w 7416118"/>
                <a:gd name="connsiteY164" fmla="*/ 2297107 h 7285694"/>
                <a:gd name="connsiteX165" fmla="*/ 5154562 w 7416118"/>
                <a:gd name="connsiteY165" fmla="*/ 1114842 h 7285694"/>
                <a:gd name="connsiteX166" fmla="*/ 5638042 w 7416118"/>
                <a:gd name="connsiteY166" fmla="*/ 2272476 h 7285694"/>
                <a:gd name="connsiteX167" fmla="*/ 6180728 w 7416118"/>
                <a:gd name="connsiteY167" fmla="*/ 1109917 h 7285694"/>
                <a:gd name="connsiteX168" fmla="*/ 5223000 w 7416118"/>
                <a:gd name="connsiteY168" fmla="*/ 304695 h 7285694"/>
                <a:gd name="connsiteX169" fmla="*/ 5380850 w 7416118"/>
                <a:gd name="connsiteY169" fmla="*/ 383687 h 7285694"/>
                <a:gd name="connsiteX170" fmla="*/ 5671888 w 7416118"/>
                <a:gd name="connsiteY170" fmla="*/ 1074858 h 7285694"/>
                <a:gd name="connsiteX171" fmla="*/ 5859338 w 7416118"/>
                <a:gd name="connsiteY171" fmla="*/ 670030 h 7285694"/>
                <a:gd name="connsiteX172" fmla="*/ 5957993 w 7416118"/>
                <a:gd name="connsiteY172" fmla="*/ 739146 h 7285694"/>
                <a:gd name="connsiteX173" fmla="*/ 5662023 w 7416118"/>
                <a:gd name="connsiteY173" fmla="*/ 1366138 h 7285694"/>
                <a:gd name="connsiteX174" fmla="*/ 5223000 w 7416118"/>
                <a:gd name="connsiteY174" fmla="*/ 304695 h 7285694"/>
                <a:gd name="connsiteX175" fmla="*/ 3869366 w 7416118"/>
                <a:gd name="connsiteY175" fmla="*/ 0 h 7285694"/>
                <a:gd name="connsiteX176" fmla="*/ 3943169 w 7416118"/>
                <a:gd name="connsiteY176" fmla="*/ 4933 h 7285694"/>
                <a:gd name="connsiteX177" fmla="*/ 3997292 w 7416118"/>
                <a:gd name="connsiteY177" fmla="*/ 113434 h 7285694"/>
                <a:gd name="connsiteX178" fmla="*/ 4504076 w 7416118"/>
                <a:gd name="connsiteY178" fmla="*/ 1109672 h 7285694"/>
                <a:gd name="connsiteX179" fmla="*/ 5001018 w 7416118"/>
                <a:gd name="connsiteY179" fmla="*/ 231800 h 7285694"/>
                <a:gd name="connsiteX180" fmla="*/ 5109261 w 7416118"/>
                <a:gd name="connsiteY180" fmla="*/ 276185 h 7285694"/>
                <a:gd name="connsiteX181" fmla="*/ 4499155 w 7416118"/>
                <a:gd name="connsiteY181" fmla="*/ 1356265 h 7285694"/>
                <a:gd name="connsiteX182" fmla="*/ 3903807 w 7416118"/>
                <a:gd name="connsiteY182" fmla="*/ 187410 h 7285694"/>
                <a:gd name="connsiteX183" fmla="*/ 3288782 w 7416118"/>
                <a:gd name="connsiteY183" fmla="*/ 1366126 h 7285694"/>
                <a:gd name="connsiteX184" fmla="*/ 2762319 w 7416118"/>
                <a:gd name="connsiteY184" fmla="*/ 187410 h 7285694"/>
                <a:gd name="connsiteX185" fmla="*/ 2078407 w 7416118"/>
                <a:gd name="connsiteY185" fmla="*/ 1361193 h 7285694"/>
                <a:gd name="connsiteX186" fmla="*/ 1719232 w 7416118"/>
                <a:gd name="connsiteY186" fmla="*/ 572096 h 7285694"/>
                <a:gd name="connsiteX187" fmla="*/ 1822559 w 7416118"/>
                <a:gd name="connsiteY187" fmla="*/ 512913 h 7285694"/>
                <a:gd name="connsiteX188" fmla="*/ 2088248 w 7416118"/>
                <a:gd name="connsiteY188" fmla="*/ 1104739 h 7285694"/>
                <a:gd name="connsiteX189" fmla="*/ 2649155 w 7416118"/>
                <a:gd name="connsiteY189" fmla="*/ 147958 h 7285694"/>
                <a:gd name="connsiteX190" fmla="*/ 2850884 w 7416118"/>
                <a:gd name="connsiteY190" fmla="*/ 98636 h 7285694"/>
                <a:gd name="connsiteX191" fmla="*/ 3298623 w 7416118"/>
                <a:gd name="connsiteY191" fmla="*/ 1099806 h 7285694"/>
                <a:gd name="connsiteX192" fmla="*/ 3869366 w 7416118"/>
                <a:gd name="connsiteY19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5982926 w 7416118"/>
                <a:gd name="connsiteY120" fmla="*/ 2890668 h 7285694"/>
                <a:gd name="connsiteX121" fmla="*/ 5584964 w 7416118"/>
                <a:gd name="connsiteY121" fmla="*/ 3738299 h 7285694"/>
                <a:gd name="connsiteX122" fmla="*/ 5086548 w 7416118"/>
                <a:gd name="connsiteY122" fmla="*/ 2552028 h 7285694"/>
                <a:gd name="connsiteX123" fmla="*/ 4430218 w 7416118"/>
                <a:gd name="connsiteY123" fmla="*/ 3718530 h 7285694"/>
                <a:gd name="connsiteX124" fmla="*/ 3833103 w 7416118"/>
                <a:gd name="connsiteY124" fmla="*/ 2547088 h 7285694"/>
                <a:gd name="connsiteX125" fmla="*/ 3216255 w 7416118"/>
                <a:gd name="connsiteY125" fmla="*/ 3728414 h 7285694"/>
                <a:gd name="connsiteX126" fmla="*/ 2688231 w 7416118"/>
                <a:gd name="connsiteY126" fmla="*/ 2547088 h 7285694"/>
                <a:gd name="connsiteX127" fmla="*/ 2002291 w 7416118"/>
                <a:gd name="connsiteY127" fmla="*/ 3718530 h 7285694"/>
                <a:gd name="connsiteX128" fmla="*/ 1486683 w 7416118"/>
                <a:gd name="connsiteY128" fmla="*/ 2547670 h 7285694"/>
                <a:gd name="connsiteX129" fmla="*/ 712312 w 7416118"/>
                <a:gd name="connsiteY129" fmla="*/ 3694794 h 7285694"/>
                <a:gd name="connsiteX130" fmla="*/ 108818 w 7416118"/>
                <a:gd name="connsiteY130" fmla="*/ 2813316 h 7285694"/>
                <a:gd name="connsiteX131" fmla="*/ 148069 w 7416118"/>
                <a:gd name="connsiteY131" fmla="*/ 2660656 h 7285694"/>
                <a:gd name="connsiteX132" fmla="*/ 707407 w 7416118"/>
                <a:gd name="connsiteY132" fmla="*/ 3483042 h 7285694"/>
                <a:gd name="connsiteX133" fmla="*/ 1501608 w 7416118"/>
                <a:gd name="connsiteY133" fmla="*/ 2306873 h 7285694"/>
                <a:gd name="connsiteX134" fmla="*/ 2017096 w 7416118"/>
                <a:gd name="connsiteY134" fmla="*/ 3466449 h 7285694"/>
                <a:gd name="connsiteX135" fmla="*/ 2703033 w 7416118"/>
                <a:gd name="connsiteY135" fmla="*/ 2290063 h 7285694"/>
                <a:gd name="connsiteX136" fmla="*/ 3226123 w 7416118"/>
                <a:gd name="connsiteY136" fmla="*/ 3461504 h 7285694"/>
                <a:gd name="connsiteX137" fmla="*/ 3838039 w 7416118"/>
                <a:gd name="connsiteY137" fmla="*/ 2295004 h 7285694"/>
                <a:gd name="connsiteX138" fmla="*/ 4435151 w 7416118"/>
                <a:gd name="connsiteY138" fmla="*/ 3471390 h 7285694"/>
                <a:gd name="connsiteX139" fmla="*/ 5101350 w 7416118"/>
                <a:gd name="connsiteY139" fmla="*/ 2285119 h 7285694"/>
                <a:gd name="connsiteX140" fmla="*/ 6180728 w 7416118"/>
                <a:gd name="connsiteY140" fmla="*/ 1109917 h 7285694"/>
                <a:gd name="connsiteX141" fmla="*/ 6718478 w 7416118"/>
                <a:gd name="connsiteY141" fmla="*/ 2297107 h 7285694"/>
                <a:gd name="connsiteX142" fmla="*/ 6965150 w 7416118"/>
                <a:gd name="connsiteY142" fmla="*/ 1907945 h 7285694"/>
                <a:gd name="connsiteX143" fmla="*/ 7024353 w 7416118"/>
                <a:gd name="connsiteY143" fmla="*/ 2026172 h 7285694"/>
                <a:gd name="connsiteX144" fmla="*/ 6703676 w 7416118"/>
                <a:gd name="connsiteY144" fmla="*/ 2543411 h 7285694"/>
                <a:gd name="connsiteX145" fmla="*/ 6180728 w 7416118"/>
                <a:gd name="connsiteY145" fmla="*/ 1390706 h 7285694"/>
                <a:gd name="connsiteX146" fmla="*/ 5633109 w 7416118"/>
                <a:gd name="connsiteY146" fmla="*/ 2563118 h 7285694"/>
                <a:gd name="connsiteX147" fmla="*/ 5139760 w 7416118"/>
                <a:gd name="connsiteY147" fmla="*/ 1380852 h 7285694"/>
                <a:gd name="connsiteX148" fmla="*/ 4478672 w 7416118"/>
                <a:gd name="connsiteY148" fmla="*/ 2543411 h 7285694"/>
                <a:gd name="connsiteX149" fmla="*/ 3886656 w 7416118"/>
                <a:gd name="connsiteY149" fmla="*/ 1375928 h 7285694"/>
                <a:gd name="connsiteX150" fmla="*/ 3269970 w 7416118"/>
                <a:gd name="connsiteY150" fmla="*/ 2553265 h 7285694"/>
                <a:gd name="connsiteX151" fmla="*/ 2742090 w 7416118"/>
                <a:gd name="connsiteY151" fmla="*/ 1375928 h 7285694"/>
                <a:gd name="connsiteX152" fmla="*/ 2056334 w 7416118"/>
                <a:gd name="connsiteY152" fmla="*/ 2543411 h 7285694"/>
                <a:gd name="connsiteX153" fmla="*/ 1518581 w 7416118"/>
                <a:gd name="connsiteY153" fmla="*/ 1370999 h 7285694"/>
                <a:gd name="connsiteX154" fmla="*/ 753892 w 7416118"/>
                <a:gd name="connsiteY154" fmla="*/ 2523709 h 7285694"/>
                <a:gd name="connsiteX155" fmla="*/ 413481 w 7416118"/>
                <a:gd name="connsiteY155" fmla="*/ 2021244 h 7285694"/>
                <a:gd name="connsiteX156" fmla="*/ 472684 w 7416118"/>
                <a:gd name="connsiteY156" fmla="*/ 1907945 h 7285694"/>
                <a:gd name="connsiteX157" fmla="*/ 753892 w 7416118"/>
                <a:gd name="connsiteY157" fmla="*/ 2311885 h 7285694"/>
                <a:gd name="connsiteX158" fmla="*/ 1538315 w 7416118"/>
                <a:gd name="connsiteY158" fmla="*/ 1129620 h 7285694"/>
                <a:gd name="connsiteX159" fmla="*/ 2066200 w 7416118"/>
                <a:gd name="connsiteY159" fmla="*/ 2292183 h 7285694"/>
                <a:gd name="connsiteX160" fmla="*/ 2751955 w 7416118"/>
                <a:gd name="connsiteY160" fmla="*/ 1119771 h 7285694"/>
                <a:gd name="connsiteX161" fmla="*/ 3274903 w 7416118"/>
                <a:gd name="connsiteY161" fmla="*/ 2287254 h 7285694"/>
                <a:gd name="connsiteX162" fmla="*/ 3886656 w 7416118"/>
                <a:gd name="connsiteY162" fmla="*/ 1124695 h 7285694"/>
                <a:gd name="connsiteX163" fmla="*/ 4488541 w 7416118"/>
                <a:gd name="connsiteY163" fmla="*/ 2297107 h 7285694"/>
                <a:gd name="connsiteX164" fmla="*/ 5154562 w 7416118"/>
                <a:gd name="connsiteY164" fmla="*/ 1114842 h 7285694"/>
                <a:gd name="connsiteX165" fmla="*/ 5638042 w 7416118"/>
                <a:gd name="connsiteY165" fmla="*/ 2272476 h 7285694"/>
                <a:gd name="connsiteX166" fmla="*/ 6180728 w 7416118"/>
                <a:gd name="connsiteY166" fmla="*/ 1109917 h 7285694"/>
                <a:gd name="connsiteX167" fmla="*/ 5223000 w 7416118"/>
                <a:gd name="connsiteY167" fmla="*/ 304695 h 7285694"/>
                <a:gd name="connsiteX168" fmla="*/ 5380850 w 7416118"/>
                <a:gd name="connsiteY168" fmla="*/ 383687 h 7285694"/>
                <a:gd name="connsiteX169" fmla="*/ 5671888 w 7416118"/>
                <a:gd name="connsiteY169" fmla="*/ 1074858 h 7285694"/>
                <a:gd name="connsiteX170" fmla="*/ 5859338 w 7416118"/>
                <a:gd name="connsiteY170" fmla="*/ 670030 h 7285694"/>
                <a:gd name="connsiteX171" fmla="*/ 5957993 w 7416118"/>
                <a:gd name="connsiteY171" fmla="*/ 739146 h 7285694"/>
                <a:gd name="connsiteX172" fmla="*/ 5662023 w 7416118"/>
                <a:gd name="connsiteY172" fmla="*/ 1366138 h 7285694"/>
                <a:gd name="connsiteX173" fmla="*/ 5223000 w 7416118"/>
                <a:gd name="connsiteY173" fmla="*/ 304695 h 7285694"/>
                <a:gd name="connsiteX174" fmla="*/ 3869366 w 7416118"/>
                <a:gd name="connsiteY174" fmla="*/ 0 h 7285694"/>
                <a:gd name="connsiteX175" fmla="*/ 3943169 w 7416118"/>
                <a:gd name="connsiteY175" fmla="*/ 4933 h 7285694"/>
                <a:gd name="connsiteX176" fmla="*/ 3997292 w 7416118"/>
                <a:gd name="connsiteY176" fmla="*/ 113434 h 7285694"/>
                <a:gd name="connsiteX177" fmla="*/ 4504076 w 7416118"/>
                <a:gd name="connsiteY177" fmla="*/ 1109672 h 7285694"/>
                <a:gd name="connsiteX178" fmla="*/ 5001018 w 7416118"/>
                <a:gd name="connsiteY178" fmla="*/ 231800 h 7285694"/>
                <a:gd name="connsiteX179" fmla="*/ 5109261 w 7416118"/>
                <a:gd name="connsiteY179" fmla="*/ 276185 h 7285694"/>
                <a:gd name="connsiteX180" fmla="*/ 4499155 w 7416118"/>
                <a:gd name="connsiteY180" fmla="*/ 1356265 h 7285694"/>
                <a:gd name="connsiteX181" fmla="*/ 3903807 w 7416118"/>
                <a:gd name="connsiteY181" fmla="*/ 187410 h 7285694"/>
                <a:gd name="connsiteX182" fmla="*/ 3288782 w 7416118"/>
                <a:gd name="connsiteY182" fmla="*/ 1366126 h 7285694"/>
                <a:gd name="connsiteX183" fmla="*/ 2762319 w 7416118"/>
                <a:gd name="connsiteY183" fmla="*/ 187410 h 7285694"/>
                <a:gd name="connsiteX184" fmla="*/ 2078407 w 7416118"/>
                <a:gd name="connsiteY184" fmla="*/ 1361193 h 7285694"/>
                <a:gd name="connsiteX185" fmla="*/ 1719232 w 7416118"/>
                <a:gd name="connsiteY185" fmla="*/ 572096 h 7285694"/>
                <a:gd name="connsiteX186" fmla="*/ 1822559 w 7416118"/>
                <a:gd name="connsiteY186" fmla="*/ 512913 h 7285694"/>
                <a:gd name="connsiteX187" fmla="*/ 2088248 w 7416118"/>
                <a:gd name="connsiteY187" fmla="*/ 1104739 h 7285694"/>
                <a:gd name="connsiteX188" fmla="*/ 2649155 w 7416118"/>
                <a:gd name="connsiteY188" fmla="*/ 147958 h 7285694"/>
                <a:gd name="connsiteX189" fmla="*/ 2850884 w 7416118"/>
                <a:gd name="connsiteY189" fmla="*/ 98636 h 7285694"/>
                <a:gd name="connsiteX190" fmla="*/ 3298623 w 7416118"/>
                <a:gd name="connsiteY190" fmla="*/ 1099806 h 7285694"/>
                <a:gd name="connsiteX191" fmla="*/ 3869366 w 7416118"/>
                <a:gd name="connsiteY19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55655 w 7416118"/>
                <a:gd name="connsiteY100" fmla="*/ 3664489 h 7285694"/>
                <a:gd name="connsiteX101" fmla="*/ 6049977 w 7416118"/>
                <a:gd name="connsiteY101" fmla="*/ 3596641 h 7285694"/>
                <a:gd name="connsiteX102" fmla="*/ 6103839 w 7416118"/>
                <a:gd name="connsiteY102" fmla="*/ 3482086 h 7285694"/>
                <a:gd name="connsiteX103" fmla="*/ 6436806 w 7416118"/>
                <a:gd name="connsiteY103" fmla="*/ 4239132 h 7285694"/>
                <a:gd name="connsiteX104" fmla="*/ 6432907 w 7416118"/>
                <a:gd name="connsiteY104" fmla="*/ 4286736 h 7285694"/>
                <a:gd name="connsiteX105" fmla="*/ 6434414 w 7416118"/>
                <a:gd name="connsiteY105" fmla="*/ 4286736 h 7285694"/>
                <a:gd name="connsiteX106" fmla="*/ 6439579 w 7416118"/>
                <a:gd name="connsiteY106" fmla="*/ 4224097 h 7285694"/>
                <a:gd name="connsiteX107" fmla="*/ 6467434 w 7416118"/>
                <a:gd name="connsiteY107" fmla="*/ 4286736 h 7285694"/>
                <a:gd name="connsiteX108" fmla="*/ 6480479 w 7416118"/>
                <a:gd name="connsiteY108" fmla="*/ 4286736 h 7285694"/>
                <a:gd name="connsiteX109" fmla="*/ 6480479 w 7416118"/>
                <a:gd name="connsiteY109" fmla="*/ 4316071 h 7285694"/>
                <a:gd name="connsiteX110" fmla="*/ 6635868 w 7416118"/>
                <a:gd name="connsiteY110" fmla="*/ 4665501 h 7285694"/>
                <a:gd name="connsiteX111" fmla="*/ 7396487 w 7416118"/>
                <a:gd name="connsiteY111" fmla="*/ 3460316 h 7285694"/>
                <a:gd name="connsiteX112" fmla="*/ 5101350 w 7416118"/>
                <a:gd name="connsiteY112" fmla="*/ 2285119 h 7285694"/>
                <a:gd name="connsiteX113" fmla="*/ 5589896 w 7416118"/>
                <a:gd name="connsiteY113" fmla="*/ 3446675 h 7285694"/>
                <a:gd name="connsiteX114" fmla="*/ 6138015 w 7416118"/>
                <a:gd name="connsiteY114" fmla="*/ 2285119 h 7285694"/>
                <a:gd name="connsiteX115" fmla="*/ 6670067 w 7416118"/>
                <a:gd name="connsiteY115" fmla="*/ 3470562 h 7285694"/>
                <a:gd name="connsiteX116" fmla="*/ 7241212 w 7416118"/>
                <a:gd name="connsiteY116" fmla="*/ 2570281 h 7285694"/>
                <a:gd name="connsiteX117" fmla="*/ 7285522 w 7416118"/>
                <a:gd name="connsiteY117" fmla="*/ 2717870 h 7285694"/>
                <a:gd name="connsiteX118" fmla="*/ 6650372 w 7416118"/>
                <a:gd name="connsiteY118" fmla="*/ 3716540 h 7285694"/>
                <a:gd name="connsiteX119" fmla="*/ 6138015 w 7416118"/>
                <a:gd name="connsiteY119" fmla="*/ 2568038 h 7285694"/>
                <a:gd name="connsiteX120" fmla="*/ 5584964 w 7416118"/>
                <a:gd name="connsiteY120" fmla="*/ 3738299 h 7285694"/>
                <a:gd name="connsiteX121" fmla="*/ 5086548 w 7416118"/>
                <a:gd name="connsiteY121" fmla="*/ 2552028 h 7285694"/>
                <a:gd name="connsiteX122" fmla="*/ 4430218 w 7416118"/>
                <a:gd name="connsiteY122" fmla="*/ 3718530 h 7285694"/>
                <a:gd name="connsiteX123" fmla="*/ 3833103 w 7416118"/>
                <a:gd name="connsiteY123" fmla="*/ 2547088 h 7285694"/>
                <a:gd name="connsiteX124" fmla="*/ 3216255 w 7416118"/>
                <a:gd name="connsiteY124" fmla="*/ 3728414 h 7285694"/>
                <a:gd name="connsiteX125" fmla="*/ 2688231 w 7416118"/>
                <a:gd name="connsiteY125" fmla="*/ 2547088 h 7285694"/>
                <a:gd name="connsiteX126" fmla="*/ 2002291 w 7416118"/>
                <a:gd name="connsiteY126" fmla="*/ 3718530 h 7285694"/>
                <a:gd name="connsiteX127" fmla="*/ 1486683 w 7416118"/>
                <a:gd name="connsiteY127" fmla="*/ 2547670 h 7285694"/>
                <a:gd name="connsiteX128" fmla="*/ 712312 w 7416118"/>
                <a:gd name="connsiteY128" fmla="*/ 3694794 h 7285694"/>
                <a:gd name="connsiteX129" fmla="*/ 108818 w 7416118"/>
                <a:gd name="connsiteY129" fmla="*/ 2813316 h 7285694"/>
                <a:gd name="connsiteX130" fmla="*/ 148069 w 7416118"/>
                <a:gd name="connsiteY130" fmla="*/ 2660656 h 7285694"/>
                <a:gd name="connsiteX131" fmla="*/ 707407 w 7416118"/>
                <a:gd name="connsiteY131" fmla="*/ 3483042 h 7285694"/>
                <a:gd name="connsiteX132" fmla="*/ 1501608 w 7416118"/>
                <a:gd name="connsiteY132" fmla="*/ 2306873 h 7285694"/>
                <a:gd name="connsiteX133" fmla="*/ 2017096 w 7416118"/>
                <a:gd name="connsiteY133" fmla="*/ 3466449 h 7285694"/>
                <a:gd name="connsiteX134" fmla="*/ 2703033 w 7416118"/>
                <a:gd name="connsiteY134" fmla="*/ 2290063 h 7285694"/>
                <a:gd name="connsiteX135" fmla="*/ 3226123 w 7416118"/>
                <a:gd name="connsiteY135" fmla="*/ 3461504 h 7285694"/>
                <a:gd name="connsiteX136" fmla="*/ 3838039 w 7416118"/>
                <a:gd name="connsiteY136" fmla="*/ 2295004 h 7285694"/>
                <a:gd name="connsiteX137" fmla="*/ 4435151 w 7416118"/>
                <a:gd name="connsiteY137" fmla="*/ 3471390 h 7285694"/>
                <a:gd name="connsiteX138" fmla="*/ 5101350 w 7416118"/>
                <a:gd name="connsiteY138" fmla="*/ 2285119 h 7285694"/>
                <a:gd name="connsiteX139" fmla="*/ 6180728 w 7416118"/>
                <a:gd name="connsiteY139" fmla="*/ 1109917 h 7285694"/>
                <a:gd name="connsiteX140" fmla="*/ 6718478 w 7416118"/>
                <a:gd name="connsiteY140" fmla="*/ 2297107 h 7285694"/>
                <a:gd name="connsiteX141" fmla="*/ 6965150 w 7416118"/>
                <a:gd name="connsiteY141" fmla="*/ 1907945 h 7285694"/>
                <a:gd name="connsiteX142" fmla="*/ 7024353 w 7416118"/>
                <a:gd name="connsiteY142" fmla="*/ 2026172 h 7285694"/>
                <a:gd name="connsiteX143" fmla="*/ 6703676 w 7416118"/>
                <a:gd name="connsiteY143" fmla="*/ 2543411 h 7285694"/>
                <a:gd name="connsiteX144" fmla="*/ 6180728 w 7416118"/>
                <a:gd name="connsiteY144" fmla="*/ 1390706 h 7285694"/>
                <a:gd name="connsiteX145" fmla="*/ 5633109 w 7416118"/>
                <a:gd name="connsiteY145" fmla="*/ 2563118 h 7285694"/>
                <a:gd name="connsiteX146" fmla="*/ 5139760 w 7416118"/>
                <a:gd name="connsiteY146" fmla="*/ 1380852 h 7285694"/>
                <a:gd name="connsiteX147" fmla="*/ 4478672 w 7416118"/>
                <a:gd name="connsiteY147" fmla="*/ 2543411 h 7285694"/>
                <a:gd name="connsiteX148" fmla="*/ 3886656 w 7416118"/>
                <a:gd name="connsiteY148" fmla="*/ 1375928 h 7285694"/>
                <a:gd name="connsiteX149" fmla="*/ 3269970 w 7416118"/>
                <a:gd name="connsiteY149" fmla="*/ 2553265 h 7285694"/>
                <a:gd name="connsiteX150" fmla="*/ 2742090 w 7416118"/>
                <a:gd name="connsiteY150" fmla="*/ 1375928 h 7285694"/>
                <a:gd name="connsiteX151" fmla="*/ 2056334 w 7416118"/>
                <a:gd name="connsiteY151" fmla="*/ 2543411 h 7285694"/>
                <a:gd name="connsiteX152" fmla="*/ 1518581 w 7416118"/>
                <a:gd name="connsiteY152" fmla="*/ 1370999 h 7285694"/>
                <a:gd name="connsiteX153" fmla="*/ 753892 w 7416118"/>
                <a:gd name="connsiteY153" fmla="*/ 2523709 h 7285694"/>
                <a:gd name="connsiteX154" fmla="*/ 413481 w 7416118"/>
                <a:gd name="connsiteY154" fmla="*/ 2021244 h 7285694"/>
                <a:gd name="connsiteX155" fmla="*/ 472684 w 7416118"/>
                <a:gd name="connsiteY155" fmla="*/ 1907945 h 7285694"/>
                <a:gd name="connsiteX156" fmla="*/ 753892 w 7416118"/>
                <a:gd name="connsiteY156" fmla="*/ 2311885 h 7285694"/>
                <a:gd name="connsiteX157" fmla="*/ 1538315 w 7416118"/>
                <a:gd name="connsiteY157" fmla="*/ 1129620 h 7285694"/>
                <a:gd name="connsiteX158" fmla="*/ 2066200 w 7416118"/>
                <a:gd name="connsiteY158" fmla="*/ 2292183 h 7285694"/>
                <a:gd name="connsiteX159" fmla="*/ 2751955 w 7416118"/>
                <a:gd name="connsiteY159" fmla="*/ 1119771 h 7285694"/>
                <a:gd name="connsiteX160" fmla="*/ 3274903 w 7416118"/>
                <a:gd name="connsiteY160" fmla="*/ 2287254 h 7285694"/>
                <a:gd name="connsiteX161" fmla="*/ 3886656 w 7416118"/>
                <a:gd name="connsiteY161" fmla="*/ 1124695 h 7285694"/>
                <a:gd name="connsiteX162" fmla="*/ 4488541 w 7416118"/>
                <a:gd name="connsiteY162" fmla="*/ 2297107 h 7285694"/>
                <a:gd name="connsiteX163" fmla="*/ 5154562 w 7416118"/>
                <a:gd name="connsiteY163" fmla="*/ 1114842 h 7285694"/>
                <a:gd name="connsiteX164" fmla="*/ 5638042 w 7416118"/>
                <a:gd name="connsiteY164" fmla="*/ 2272476 h 7285694"/>
                <a:gd name="connsiteX165" fmla="*/ 6180728 w 7416118"/>
                <a:gd name="connsiteY165" fmla="*/ 1109917 h 7285694"/>
                <a:gd name="connsiteX166" fmla="*/ 5223000 w 7416118"/>
                <a:gd name="connsiteY166" fmla="*/ 304695 h 7285694"/>
                <a:gd name="connsiteX167" fmla="*/ 5380850 w 7416118"/>
                <a:gd name="connsiteY167" fmla="*/ 383687 h 7285694"/>
                <a:gd name="connsiteX168" fmla="*/ 5671888 w 7416118"/>
                <a:gd name="connsiteY168" fmla="*/ 1074858 h 7285694"/>
                <a:gd name="connsiteX169" fmla="*/ 5859338 w 7416118"/>
                <a:gd name="connsiteY169" fmla="*/ 670030 h 7285694"/>
                <a:gd name="connsiteX170" fmla="*/ 5957993 w 7416118"/>
                <a:gd name="connsiteY170" fmla="*/ 739146 h 7285694"/>
                <a:gd name="connsiteX171" fmla="*/ 5662023 w 7416118"/>
                <a:gd name="connsiteY171" fmla="*/ 1366138 h 7285694"/>
                <a:gd name="connsiteX172" fmla="*/ 5223000 w 7416118"/>
                <a:gd name="connsiteY172" fmla="*/ 304695 h 7285694"/>
                <a:gd name="connsiteX173" fmla="*/ 3869366 w 7416118"/>
                <a:gd name="connsiteY173" fmla="*/ 0 h 7285694"/>
                <a:gd name="connsiteX174" fmla="*/ 3943169 w 7416118"/>
                <a:gd name="connsiteY174" fmla="*/ 4933 h 7285694"/>
                <a:gd name="connsiteX175" fmla="*/ 3997292 w 7416118"/>
                <a:gd name="connsiteY175" fmla="*/ 113434 h 7285694"/>
                <a:gd name="connsiteX176" fmla="*/ 4504076 w 7416118"/>
                <a:gd name="connsiteY176" fmla="*/ 1109672 h 7285694"/>
                <a:gd name="connsiteX177" fmla="*/ 5001018 w 7416118"/>
                <a:gd name="connsiteY177" fmla="*/ 231800 h 7285694"/>
                <a:gd name="connsiteX178" fmla="*/ 5109261 w 7416118"/>
                <a:gd name="connsiteY178" fmla="*/ 276185 h 7285694"/>
                <a:gd name="connsiteX179" fmla="*/ 4499155 w 7416118"/>
                <a:gd name="connsiteY179" fmla="*/ 1356265 h 7285694"/>
                <a:gd name="connsiteX180" fmla="*/ 3903807 w 7416118"/>
                <a:gd name="connsiteY180" fmla="*/ 187410 h 7285694"/>
                <a:gd name="connsiteX181" fmla="*/ 3288782 w 7416118"/>
                <a:gd name="connsiteY181" fmla="*/ 1366126 h 7285694"/>
                <a:gd name="connsiteX182" fmla="*/ 2762319 w 7416118"/>
                <a:gd name="connsiteY182" fmla="*/ 187410 h 7285694"/>
                <a:gd name="connsiteX183" fmla="*/ 2078407 w 7416118"/>
                <a:gd name="connsiteY183" fmla="*/ 1361193 h 7285694"/>
                <a:gd name="connsiteX184" fmla="*/ 1719232 w 7416118"/>
                <a:gd name="connsiteY184" fmla="*/ 572096 h 7285694"/>
                <a:gd name="connsiteX185" fmla="*/ 1822559 w 7416118"/>
                <a:gd name="connsiteY185" fmla="*/ 512913 h 7285694"/>
                <a:gd name="connsiteX186" fmla="*/ 2088248 w 7416118"/>
                <a:gd name="connsiteY186" fmla="*/ 1104739 h 7285694"/>
                <a:gd name="connsiteX187" fmla="*/ 2649155 w 7416118"/>
                <a:gd name="connsiteY187" fmla="*/ 147958 h 7285694"/>
                <a:gd name="connsiteX188" fmla="*/ 2850884 w 7416118"/>
                <a:gd name="connsiteY188" fmla="*/ 98636 h 7285694"/>
                <a:gd name="connsiteX189" fmla="*/ 3298623 w 7416118"/>
                <a:gd name="connsiteY189" fmla="*/ 1099806 h 7285694"/>
                <a:gd name="connsiteX190" fmla="*/ 3869366 w 7416118"/>
                <a:gd name="connsiteY19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049977 w 7416118"/>
                <a:gd name="connsiteY100" fmla="*/ 3596641 h 7285694"/>
                <a:gd name="connsiteX101" fmla="*/ 6103839 w 7416118"/>
                <a:gd name="connsiteY101" fmla="*/ 3482086 h 7285694"/>
                <a:gd name="connsiteX102" fmla="*/ 6436806 w 7416118"/>
                <a:gd name="connsiteY102" fmla="*/ 4239132 h 7285694"/>
                <a:gd name="connsiteX103" fmla="*/ 6432907 w 7416118"/>
                <a:gd name="connsiteY103" fmla="*/ 4286736 h 7285694"/>
                <a:gd name="connsiteX104" fmla="*/ 6434414 w 7416118"/>
                <a:gd name="connsiteY104" fmla="*/ 4286736 h 7285694"/>
                <a:gd name="connsiteX105" fmla="*/ 6439579 w 7416118"/>
                <a:gd name="connsiteY105" fmla="*/ 4224097 h 7285694"/>
                <a:gd name="connsiteX106" fmla="*/ 6467434 w 7416118"/>
                <a:gd name="connsiteY106" fmla="*/ 4286736 h 7285694"/>
                <a:gd name="connsiteX107" fmla="*/ 6480479 w 7416118"/>
                <a:gd name="connsiteY107" fmla="*/ 4286736 h 7285694"/>
                <a:gd name="connsiteX108" fmla="*/ 6480479 w 7416118"/>
                <a:gd name="connsiteY108" fmla="*/ 4316071 h 7285694"/>
                <a:gd name="connsiteX109" fmla="*/ 6635868 w 7416118"/>
                <a:gd name="connsiteY109" fmla="*/ 4665501 h 7285694"/>
                <a:gd name="connsiteX110" fmla="*/ 7396487 w 7416118"/>
                <a:gd name="connsiteY110" fmla="*/ 3460316 h 7285694"/>
                <a:gd name="connsiteX111" fmla="*/ 5101350 w 7416118"/>
                <a:gd name="connsiteY111" fmla="*/ 2285119 h 7285694"/>
                <a:gd name="connsiteX112" fmla="*/ 5589896 w 7416118"/>
                <a:gd name="connsiteY112" fmla="*/ 3446675 h 7285694"/>
                <a:gd name="connsiteX113" fmla="*/ 6138015 w 7416118"/>
                <a:gd name="connsiteY113" fmla="*/ 2285119 h 7285694"/>
                <a:gd name="connsiteX114" fmla="*/ 6670067 w 7416118"/>
                <a:gd name="connsiteY114" fmla="*/ 3470562 h 7285694"/>
                <a:gd name="connsiteX115" fmla="*/ 7241212 w 7416118"/>
                <a:gd name="connsiteY115" fmla="*/ 2570281 h 7285694"/>
                <a:gd name="connsiteX116" fmla="*/ 7285522 w 7416118"/>
                <a:gd name="connsiteY116" fmla="*/ 2717870 h 7285694"/>
                <a:gd name="connsiteX117" fmla="*/ 6650372 w 7416118"/>
                <a:gd name="connsiteY117" fmla="*/ 3716540 h 7285694"/>
                <a:gd name="connsiteX118" fmla="*/ 6138015 w 7416118"/>
                <a:gd name="connsiteY118" fmla="*/ 2568038 h 7285694"/>
                <a:gd name="connsiteX119" fmla="*/ 5584964 w 7416118"/>
                <a:gd name="connsiteY119" fmla="*/ 3738299 h 7285694"/>
                <a:gd name="connsiteX120" fmla="*/ 5086548 w 7416118"/>
                <a:gd name="connsiteY120" fmla="*/ 2552028 h 7285694"/>
                <a:gd name="connsiteX121" fmla="*/ 4430218 w 7416118"/>
                <a:gd name="connsiteY121" fmla="*/ 3718530 h 7285694"/>
                <a:gd name="connsiteX122" fmla="*/ 3833103 w 7416118"/>
                <a:gd name="connsiteY122" fmla="*/ 2547088 h 7285694"/>
                <a:gd name="connsiteX123" fmla="*/ 3216255 w 7416118"/>
                <a:gd name="connsiteY123" fmla="*/ 3728414 h 7285694"/>
                <a:gd name="connsiteX124" fmla="*/ 2688231 w 7416118"/>
                <a:gd name="connsiteY124" fmla="*/ 2547088 h 7285694"/>
                <a:gd name="connsiteX125" fmla="*/ 2002291 w 7416118"/>
                <a:gd name="connsiteY125" fmla="*/ 3718530 h 7285694"/>
                <a:gd name="connsiteX126" fmla="*/ 1486683 w 7416118"/>
                <a:gd name="connsiteY126" fmla="*/ 2547670 h 7285694"/>
                <a:gd name="connsiteX127" fmla="*/ 712312 w 7416118"/>
                <a:gd name="connsiteY127" fmla="*/ 3694794 h 7285694"/>
                <a:gd name="connsiteX128" fmla="*/ 108818 w 7416118"/>
                <a:gd name="connsiteY128" fmla="*/ 2813316 h 7285694"/>
                <a:gd name="connsiteX129" fmla="*/ 148069 w 7416118"/>
                <a:gd name="connsiteY129" fmla="*/ 2660656 h 7285694"/>
                <a:gd name="connsiteX130" fmla="*/ 707407 w 7416118"/>
                <a:gd name="connsiteY130" fmla="*/ 3483042 h 7285694"/>
                <a:gd name="connsiteX131" fmla="*/ 1501608 w 7416118"/>
                <a:gd name="connsiteY131" fmla="*/ 2306873 h 7285694"/>
                <a:gd name="connsiteX132" fmla="*/ 2017096 w 7416118"/>
                <a:gd name="connsiteY132" fmla="*/ 3466449 h 7285694"/>
                <a:gd name="connsiteX133" fmla="*/ 2703033 w 7416118"/>
                <a:gd name="connsiteY133" fmla="*/ 2290063 h 7285694"/>
                <a:gd name="connsiteX134" fmla="*/ 3226123 w 7416118"/>
                <a:gd name="connsiteY134" fmla="*/ 3461504 h 7285694"/>
                <a:gd name="connsiteX135" fmla="*/ 3838039 w 7416118"/>
                <a:gd name="connsiteY135" fmla="*/ 2295004 h 7285694"/>
                <a:gd name="connsiteX136" fmla="*/ 4435151 w 7416118"/>
                <a:gd name="connsiteY136" fmla="*/ 3471390 h 7285694"/>
                <a:gd name="connsiteX137" fmla="*/ 5101350 w 7416118"/>
                <a:gd name="connsiteY137" fmla="*/ 2285119 h 7285694"/>
                <a:gd name="connsiteX138" fmla="*/ 6180728 w 7416118"/>
                <a:gd name="connsiteY138" fmla="*/ 1109917 h 7285694"/>
                <a:gd name="connsiteX139" fmla="*/ 6718478 w 7416118"/>
                <a:gd name="connsiteY139" fmla="*/ 2297107 h 7285694"/>
                <a:gd name="connsiteX140" fmla="*/ 6965150 w 7416118"/>
                <a:gd name="connsiteY140" fmla="*/ 1907945 h 7285694"/>
                <a:gd name="connsiteX141" fmla="*/ 7024353 w 7416118"/>
                <a:gd name="connsiteY141" fmla="*/ 2026172 h 7285694"/>
                <a:gd name="connsiteX142" fmla="*/ 6703676 w 7416118"/>
                <a:gd name="connsiteY142" fmla="*/ 2543411 h 7285694"/>
                <a:gd name="connsiteX143" fmla="*/ 6180728 w 7416118"/>
                <a:gd name="connsiteY143" fmla="*/ 1390706 h 7285694"/>
                <a:gd name="connsiteX144" fmla="*/ 5633109 w 7416118"/>
                <a:gd name="connsiteY144" fmla="*/ 2563118 h 7285694"/>
                <a:gd name="connsiteX145" fmla="*/ 5139760 w 7416118"/>
                <a:gd name="connsiteY145" fmla="*/ 1380852 h 7285694"/>
                <a:gd name="connsiteX146" fmla="*/ 4478672 w 7416118"/>
                <a:gd name="connsiteY146" fmla="*/ 2543411 h 7285694"/>
                <a:gd name="connsiteX147" fmla="*/ 3886656 w 7416118"/>
                <a:gd name="connsiteY147" fmla="*/ 1375928 h 7285694"/>
                <a:gd name="connsiteX148" fmla="*/ 3269970 w 7416118"/>
                <a:gd name="connsiteY148" fmla="*/ 2553265 h 7285694"/>
                <a:gd name="connsiteX149" fmla="*/ 2742090 w 7416118"/>
                <a:gd name="connsiteY149" fmla="*/ 1375928 h 7285694"/>
                <a:gd name="connsiteX150" fmla="*/ 2056334 w 7416118"/>
                <a:gd name="connsiteY150" fmla="*/ 2543411 h 7285694"/>
                <a:gd name="connsiteX151" fmla="*/ 1518581 w 7416118"/>
                <a:gd name="connsiteY151" fmla="*/ 1370999 h 7285694"/>
                <a:gd name="connsiteX152" fmla="*/ 753892 w 7416118"/>
                <a:gd name="connsiteY152" fmla="*/ 2523709 h 7285694"/>
                <a:gd name="connsiteX153" fmla="*/ 413481 w 7416118"/>
                <a:gd name="connsiteY153" fmla="*/ 2021244 h 7285694"/>
                <a:gd name="connsiteX154" fmla="*/ 472684 w 7416118"/>
                <a:gd name="connsiteY154" fmla="*/ 1907945 h 7285694"/>
                <a:gd name="connsiteX155" fmla="*/ 753892 w 7416118"/>
                <a:gd name="connsiteY155" fmla="*/ 2311885 h 7285694"/>
                <a:gd name="connsiteX156" fmla="*/ 1538315 w 7416118"/>
                <a:gd name="connsiteY156" fmla="*/ 1129620 h 7285694"/>
                <a:gd name="connsiteX157" fmla="*/ 2066200 w 7416118"/>
                <a:gd name="connsiteY157" fmla="*/ 2292183 h 7285694"/>
                <a:gd name="connsiteX158" fmla="*/ 2751955 w 7416118"/>
                <a:gd name="connsiteY158" fmla="*/ 1119771 h 7285694"/>
                <a:gd name="connsiteX159" fmla="*/ 3274903 w 7416118"/>
                <a:gd name="connsiteY159" fmla="*/ 2287254 h 7285694"/>
                <a:gd name="connsiteX160" fmla="*/ 3886656 w 7416118"/>
                <a:gd name="connsiteY160" fmla="*/ 1124695 h 7285694"/>
                <a:gd name="connsiteX161" fmla="*/ 4488541 w 7416118"/>
                <a:gd name="connsiteY161" fmla="*/ 2297107 h 7285694"/>
                <a:gd name="connsiteX162" fmla="*/ 5154562 w 7416118"/>
                <a:gd name="connsiteY162" fmla="*/ 1114842 h 7285694"/>
                <a:gd name="connsiteX163" fmla="*/ 5638042 w 7416118"/>
                <a:gd name="connsiteY163" fmla="*/ 2272476 h 7285694"/>
                <a:gd name="connsiteX164" fmla="*/ 6180728 w 7416118"/>
                <a:gd name="connsiteY164" fmla="*/ 1109917 h 7285694"/>
                <a:gd name="connsiteX165" fmla="*/ 5223000 w 7416118"/>
                <a:gd name="connsiteY165" fmla="*/ 304695 h 7285694"/>
                <a:gd name="connsiteX166" fmla="*/ 5380850 w 7416118"/>
                <a:gd name="connsiteY166" fmla="*/ 383687 h 7285694"/>
                <a:gd name="connsiteX167" fmla="*/ 5671888 w 7416118"/>
                <a:gd name="connsiteY167" fmla="*/ 1074858 h 7285694"/>
                <a:gd name="connsiteX168" fmla="*/ 5859338 w 7416118"/>
                <a:gd name="connsiteY168" fmla="*/ 670030 h 7285694"/>
                <a:gd name="connsiteX169" fmla="*/ 5957993 w 7416118"/>
                <a:gd name="connsiteY169" fmla="*/ 739146 h 7285694"/>
                <a:gd name="connsiteX170" fmla="*/ 5662023 w 7416118"/>
                <a:gd name="connsiteY170" fmla="*/ 1366138 h 7285694"/>
                <a:gd name="connsiteX171" fmla="*/ 5223000 w 7416118"/>
                <a:gd name="connsiteY171" fmla="*/ 304695 h 7285694"/>
                <a:gd name="connsiteX172" fmla="*/ 3869366 w 7416118"/>
                <a:gd name="connsiteY172" fmla="*/ 0 h 7285694"/>
                <a:gd name="connsiteX173" fmla="*/ 3943169 w 7416118"/>
                <a:gd name="connsiteY173" fmla="*/ 4933 h 7285694"/>
                <a:gd name="connsiteX174" fmla="*/ 3997292 w 7416118"/>
                <a:gd name="connsiteY174" fmla="*/ 113434 h 7285694"/>
                <a:gd name="connsiteX175" fmla="*/ 4504076 w 7416118"/>
                <a:gd name="connsiteY175" fmla="*/ 1109672 h 7285694"/>
                <a:gd name="connsiteX176" fmla="*/ 5001018 w 7416118"/>
                <a:gd name="connsiteY176" fmla="*/ 231800 h 7285694"/>
                <a:gd name="connsiteX177" fmla="*/ 5109261 w 7416118"/>
                <a:gd name="connsiteY177" fmla="*/ 276185 h 7285694"/>
                <a:gd name="connsiteX178" fmla="*/ 4499155 w 7416118"/>
                <a:gd name="connsiteY178" fmla="*/ 1356265 h 7285694"/>
                <a:gd name="connsiteX179" fmla="*/ 3903807 w 7416118"/>
                <a:gd name="connsiteY179" fmla="*/ 187410 h 7285694"/>
                <a:gd name="connsiteX180" fmla="*/ 3288782 w 7416118"/>
                <a:gd name="connsiteY180" fmla="*/ 1366126 h 7285694"/>
                <a:gd name="connsiteX181" fmla="*/ 2762319 w 7416118"/>
                <a:gd name="connsiteY181" fmla="*/ 187410 h 7285694"/>
                <a:gd name="connsiteX182" fmla="*/ 2078407 w 7416118"/>
                <a:gd name="connsiteY182" fmla="*/ 1361193 h 7285694"/>
                <a:gd name="connsiteX183" fmla="*/ 1719232 w 7416118"/>
                <a:gd name="connsiteY183" fmla="*/ 572096 h 7285694"/>
                <a:gd name="connsiteX184" fmla="*/ 1822559 w 7416118"/>
                <a:gd name="connsiteY184" fmla="*/ 512913 h 7285694"/>
                <a:gd name="connsiteX185" fmla="*/ 2088248 w 7416118"/>
                <a:gd name="connsiteY185" fmla="*/ 1104739 h 7285694"/>
                <a:gd name="connsiteX186" fmla="*/ 2649155 w 7416118"/>
                <a:gd name="connsiteY186" fmla="*/ 147958 h 7285694"/>
                <a:gd name="connsiteX187" fmla="*/ 2850884 w 7416118"/>
                <a:gd name="connsiteY187" fmla="*/ 98636 h 7285694"/>
                <a:gd name="connsiteX188" fmla="*/ 3298623 w 7416118"/>
                <a:gd name="connsiteY188" fmla="*/ 1099806 h 7285694"/>
                <a:gd name="connsiteX189" fmla="*/ 3869366 w 7416118"/>
                <a:gd name="connsiteY18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1710 w 7416118"/>
                <a:gd name="connsiteY76" fmla="*/ 3763138 h 7285694"/>
                <a:gd name="connsiteX77" fmla="*/ 6066803 w 7416118"/>
                <a:gd name="connsiteY77" fmla="*/ 3823124 h 7285694"/>
                <a:gd name="connsiteX78" fmla="*/ 5549053 w 7416118"/>
                <a:gd name="connsiteY78" fmla="*/ 4935240 h 7285694"/>
                <a:gd name="connsiteX79" fmla="*/ 5055958 w 7416118"/>
                <a:gd name="connsiteY79" fmla="*/ 3748984 h 7285694"/>
                <a:gd name="connsiteX80" fmla="*/ 4400143 w 7416118"/>
                <a:gd name="connsiteY80" fmla="*/ 4915470 h 7285694"/>
                <a:gd name="connsiteX81" fmla="*/ 3803500 w 7416118"/>
                <a:gd name="connsiteY81" fmla="*/ 3744040 h 7285694"/>
                <a:gd name="connsiteX82" fmla="*/ 3187135 w 7416118"/>
                <a:gd name="connsiteY82" fmla="*/ 4925354 h 7285694"/>
                <a:gd name="connsiteX83" fmla="*/ 2654591 w 7416118"/>
                <a:gd name="connsiteY83" fmla="*/ 3744040 h 7285694"/>
                <a:gd name="connsiteX84" fmla="*/ 1974121 w 7416118"/>
                <a:gd name="connsiteY84" fmla="*/ 4915470 h 7285694"/>
                <a:gd name="connsiteX85" fmla="*/ 1426653 w 7416118"/>
                <a:gd name="connsiteY85" fmla="*/ 3743561 h 7285694"/>
                <a:gd name="connsiteX86" fmla="*/ 665934 w 7416118"/>
                <a:gd name="connsiteY86" fmla="*/ 4891714 h 7285694"/>
                <a:gd name="connsiteX87" fmla="*/ 4897 w 7416118"/>
                <a:gd name="connsiteY87" fmla="*/ 3912386 h 7285694"/>
                <a:gd name="connsiteX88" fmla="*/ 0 w 7416118"/>
                <a:gd name="connsiteY88" fmla="*/ 3699702 h 7285694"/>
                <a:gd name="connsiteX89" fmla="*/ 665934 w 7416118"/>
                <a:gd name="connsiteY89" fmla="*/ 4679031 h 7285694"/>
                <a:gd name="connsiteX90" fmla="*/ 1450833 w 7416118"/>
                <a:gd name="connsiteY90" fmla="*/ 3503830 h 7285694"/>
                <a:gd name="connsiteX91" fmla="*/ 1988915 w 7416118"/>
                <a:gd name="connsiteY91" fmla="*/ 4663390 h 7285694"/>
                <a:gd name="connsiteX92" fmla="*/ 2669385 w 7416118"/>
                <a:gd name="connsiteY92" fmla="*/ 3487019 h 7285694"/>
                <a:gd name="connsiteX93" fmla="*/ 3196995 w 7416118"/>
                <a:gd name="connsiteY93" fmla="*/ 4658449 h 7285694"/>
                <a:gd name="connsiteX94" fmla="*/ 3803500 w 7416118"/>
                <a:gd name="connsiteY94" fmla="*/ 3487019 h 7285694"/>
                <a:gd name="connsiteX95" fmla="*/ 4405076 w 7416118"/>
                <a:gd name="connsiteY95" fmla="*/ 4668334 h 7285694"/>
                <a:gd name="connsiteX96" fmla="*/ 5070752 w 7416118"/>
                <a:gd name="connsiteY96" fmla="*/ 3482075 h 7285694"/>
                <a:gd name="connsiteX97" fmla="*/ 5558914 w 7416118"/>
                <a:gd name="connsiteY97" fmla="*/ 4643620 h 7285694"/>
                <a:gd name="connsiteX98" fmla="*/ 6047077 w 7416118"/>
                <a:gd name="connsiteY98" fmla="*/ 3590813 h 7285694"/>
                <a:gd name="connsiteX99" fmla="*/ 6053333 w 7416118"/>
                <a:gd name="connsiteY99" fmla="*/ 3664489 h 7285694"/>
                <a:gd name="connsiteX100" fmla="*/ 6103839 w 7416118"/>
                <a:gd name="connsiteY100" fmla="*/ 3482086 h 7285694"/>
                <a:gd name="connsiteX101" fmla="*/ 6436806 w 7416118"/>
                <a:gd name="connsiteY101" fmla="*/ 4239132 h 7285694"/>
                <a:gd name="connsiteX102" fmla="*/ 6432907 w 7416118"/>
                <a:gd name="connsiteY102" fmla="*/ 4286736 h 7285694"/>
                <a:gd name="connsiteX103" fmla="*/ 6434414 w 7416118"/>
                <a:gd name="connsiteY103" fmla="*/ 4286736 h 7285694"/>
                <a:gd name="connsiteX104" fmla="*/ 6439579 w 7416118"/>
                <a:gd name="connsiteY104" fmla="*/ 4224097 h 7285694"/>
                <a:gd name="connsiteX105" fmla="*/ 6467434 w 7416118"/>
                <a:gd name="connsiteY105" fmla="*/ 4286736 h 7285694"/>
                <a:gd name="connsiteX106" fmla="*/ 6480479 w 7416118"/>
                <a:gd name="connsiteY106" fmla="*/ 4286736 h 7285694"/>
                <a:gd name="connsiteX107" fmla="*/ 6480479 w 7416118"/>
                <a:gd name="connsiteY107" fmla="*/ 4316071 h 7285694"/>
                <a:gd name="connsiteX108" fmla="*/ 6635868 w 7416118"/>
                <a:gd name="connsiteY108" fmla="*/ 4665501 h 7285694"/>
                <a:gd name="connsiteX109" fmla="*/ 7396487 w 7416118"/>
                <a:gd name="connsiteY109" fmla="*/ 3460316 h 7285694"/>
                <a:gd name="connsiteX110" fmla="*/ 5101350 w 7416118"/>
                <a:gd name="connsiteY110" fmla="*/ 2285119 h 7285694"/>
                <a:gd name="connsiteX111" fmla="*/ 5589896 w 7416118"/>
                <a:gd name="connsiteY111" fmla="*/ 3446675 h 7285694"/>
                <a:gd name="connsiteX112" fmla="*/ 6138015 w 7416118"/>
                <a:gd name="connsiteY112" fmla="*/ 2285119 h 7285694"/>
                <a:gd name="connsiteX113" fmla="*/ 6670067 w 7416118"/>
                <a:gd name="connsiteY113" fmla="*/ 3470562 h 7285694"/>
                <a:gd name="connsiteX114" fmla="*/ 7241212 w 7416118"/>
                <a:gd name="connsiteY114" fmla="*/ 2570281 h 7285694"/>
                <a:gd name="connsiteX115" fmla="*/ 7285522 w 7416118"/>
                <a:gd name="connsiteY115" fmla="*/ 2717870 h 7285694"/>
                <a:gd name="connsiteX116" fmla="*/ 6650372 w 7416118"/>
                <a:gd name="connsiteY116" fmla="*/ 3716540 h 7285694"/>
                <a:gd name="connsiteX117" fmla="*/ 6138015 w 7416118"/>
                <a:gd name="connsiteY117" fmla="*/ 2568038 h 7285694"/>
                <a:gd name="connsiteX118" fmla="*/ 5584964 w 7416118"/>
                <a:gd name="connsiteY118" fmla="*/ 3738299 h 7285694"/>
                <a:gd name="connsiteX119" fmla="*/ 5086548 w 7416118"/>
                <a:gd name="connsiteY119" fmla="*/ 2552028 h 7285694"/>
                <a:gd name="connsiteX120" fmla="*/ 4430218 w 7416118"/>
                <a:gd name="connsiteY120" fmla="*/ 3718530 h 7285694"/>
                <a:gd name="connsiteX121" fmla="*/ 3833103 w 7416118"/>
                <a:gd name="connsiteY121" fmla="*/ 2547088 h 7285694"/>
                <a:gd name="connsiteX122" fmla="*/ 3216255 w 7416118"/>
                <a:gd name="connsiteY122" fmla="*/ 3728414 h 7285694"/>
                <a:gd name="connsiteX123" fmla="*/ 2688231 w 7416118"/>
                <a:gd name="connsiteY123" fmla="*/ 2547088 h 7285694"/>
                <a:gd name="connsiteX124" fmla="*/ 2002291 w 7416118"/>
                <a:gd name="connsiteY124" fmla="*/ 3718530 h 7285694"/>
                <a:gd name="connsiteX125" fmla="*/ 1486683 w 7416118"/>
                <a:gd name="connsiteY125" fmla="*/ 2547670 h 7285694"/>
                <a:gd name="connsiteX126" fmla="*/ 712312 w 7416118"/>
                <a:gd name="connsiteY126" fmla="*/ 3694794 h 7285694"/>
                <a:gd name="connsiteX127" fmla="*/ 108818 w 7416118"/>
                <a:gd name="connsiteY127" fmla="*/ 2813316 h 7285694"/>
                <a:gd name="connsiteX128" fmla="*/ 148069 w 7416118"/>
                <a:gd name="connsiteY128" fmla="*/ 2660656 h 7285694"/>
                <a:gd name="connsiteX129" fmla="*/ 707407 w 7416118"/>
                <a:gd name="connsiteY129" fmla="*/ 3483042 h 7285694"/>
                <a:gd name="connsiteX130" fmla="*/ 1501608 w 7416118"/>
                <a:gd name="connsiteY130" fmla="*/ 2306873 h 7285694"/>
                <a:gd name="connsiteX131" fmla="*/ 2017096 w 7416118"/>
                <a:gd name="connsiteY131" fmla="*/ 3466449 h 7285694"/>
                <a:gd name="connsiteX132" fmla="*/ 2703033 w 7416118"/>
                <a:gd name="connsiteY132" fmla="*/ 2290063 h 7285694"/>
                <a:gd name="connsiteX133" fmla="*/ 3226123 w 7416118"/>
                <a:gd name="connsiteY133" fmla="*/ 3461504 h 7285694"/>
                <a:gd name="connsiteX134" fmla="*/ 3838039 w 7416118"/>
                <a:gd name="connsiteY134" fmla="*/ 2295004 h 7285694"/>
                <a:gd name="connsiteX135" fmla="*/ 4435151 w 7416118"/>
                <a:gd name="connsiteY135" fmla="*/ 3471390 h 7285694"/>
                <a:gd name="connsiteX136" fmla="*/ 5101350 w 7416118"/>
                <a:gd name="connsiteY136" fmla="*/ 2285119 h 7285694"/>
                <a:gd name="connsiteX137" fmla="*/ 6180728 w 7416118"/>
                <a:gd name="connsiteY137" fmla="*/ 1109917 h 7285694"/>
                <a:gd name="connsiteX138" fmla="*/ 6718478 w 7416118"/>
                <a:gd name="connsiteY138" fmla="*/ 2297107 h 7285694"/>
                <a:gd name="connsiteX139" fmla="*/ 6965150 w 7416118"/>
                <a:gd name="connsiteY139" fmla="*/ 1907945 h 7285694"/>
                <a:gd name="connsiteX140" fmla="*/ 7024353 w 7416118"/>
                <a:gd name="connsiteY140" fmla="*/ 2026172 h 7285694"/>
                <a:gd name="connsiteX141" fmla="*/ 6703676 w 7416118"/>
                <a:gd name="connsiteY141" fmla="*/ 2543411 h 7285694"/>
                <a:gd name="connsiteX142" fmla="*/ 6180728 w 7416118"/>
                <a:gd name="connsiteY142" fmla="*/ 1390706 h 7285694"/>
                <a:gd name="connsiteX143" fmla="*/ 5633109 w 7416118"/>
                <a:gd name="connsiteY143" fmla="*/ 2563118 h 7285694"/>
                <a:gd name="connsiteX144" fmla="*/ 5139760 w 7416118"/>
                <a:gd name="connsiteY144" fmla="*/ 1380852 h 7285694"/>
                <a:gd name="connsiteX145" fmla="*/ 4478672 w 7416118"/>
                <a:gd name="connsiteY145" fmla="*/ 2543411 h 7285694"/>
                <a:gd name="connsiteX146" fmla="*/ 3886656 w 7416118"/>
                <a:gd name="connsiteY146" fmla="*/ 1375928 h 7285694"/>
                <a:gd name="connsiteX147" fmla="*/ 3269970 w 7416118"/>
                <a:gd name="connsiteY147" fmla="*/ 2553265 h 7285694"/>
                <a:gd name="connsiteX148" fmla="*/ 2742090 w 7416118"/>
                <a:gd name="connsiteY148" fmla="*/ 1375928 h 7285694"/>
                <a:gd name="connsiteX149" fmla="*/ 2056334 w 7416118"/>
                <a:gd name="connsiteY149" fmla="*/ 2543411 h 7285694"/>
                <a:gd name="connsiteX150" fmla="*/ 1518581 w 7416118"/>
                <a:gd name="connsiteY150" fmla="*/ 1370999 h 7285694"/>
                <a:gd name="connsiteX151" fmla="*/ 753892 w 7416118"/>
                <a:gd name="connsiteY151" fmla="*/ 2523709 h 7285694"/>
                <a:gd name="connsiteX152" fmla="*/ 413481 w 7416118"/>
                <a:gd name="connsiteY152" fmla="*/ 2021244 h 7285694"/>
                <a:gd name="connsiteX153" fmla="*/ 472684 w 7416118"/>
                <a:gd name="connsiteY153" fmla="*/ 1907945 h 7285694"/>
                <a:gd name="connsiteX154" fmla="*/ 753892 w 7416118"/>
                <a:gd name="connsiteY154" fmla="*/ 2311885 h 7285694"/>
                <a:gd name="connsiteX155" fmla="*/ 1538315 w 7416118"/>
                <a:gd name="connsiteY155" fmla="*/ 1129620 h 7285694"/>
                <a:gd name="connsiteX156" fmla="*/ 2066200 w 7416118"/>
                <a:gd name="connsiteY156" fmla="*/ 2292183 h 7285694"/>
                <a:gd name="connsiteX157" fmla="*/ 2751955 w 7416118"/>
                <a:gd name="connsiteY157" fmla="*/ 1119771 h 7285694"/>
                <a:gd name="connsiteX158" fmla="*/ 3274903 w 7416118"/>
                <a:gd name="connsiteY158" fmla="*/ 2287254 h 7285694"/>
                <a:gd name="connsiteX159" fmla="*/ 3886656 w 7416118"/>
                <a:gd name="connsiteY159" fmla="*/ 1124695 h 7285694"/>
                <a:gd name="connsiteX160" fmla="*/ 4488541 w 7416118"/>
                <a:gd name="connsiteY160" fmla="*/ 2297107 h 7285694"/>
                <a:gd name="connsiteX161" fmla="*/ 5154562 w 7416118"/>
                <a:gd name="connsiteY161" fmla="*/ 1114842 h 7285694"/>
                <a:gd name="connsiteX162" fmla="*/ 5638042 w 7416118"/>
                <a:gd name="connsiteY162" fmla="*/ 2272476 h 7285694"/>
                <a:gd name="connsiteX163" fmla="*/ 6180728 w 7416118"/>
                <a:gd name="connsiteY163" fmla="*/ 1109917 h 7285694"/>
                <a:gd name="connsiteX164" fmla="*/ 5223000 w 7416118"/>
                <a:gd name="connsiteY164" fmla="*/ 304695 h 7285694"/>
                <a:gd name="connsiteX165" fmla="*/ 5380850 w 7416118"/>
                <a:gd name="connsiteY165" fmla="*/ 383687 h 7285694"/>
                <a:gd name="connsiteX166" fmla="*/ 5671888 w 7416118"/>
                <a:gd name="connsiteY166" fmla="*/ 1074858 h 7285694"/>
                <a:gd name="connsiteX167" fmla="*/ 5859338 w 7416118"/>
                <a:gd name="connsiteY167" fmla="*/ 670030 h 7285694"/>
                <a:gd name="connsiteX168" fmla="*/ 5957993 w 7416118"/>
                <a:gd name="connsiteY168" fmla="*/ 739146 h 7285694"/>
                <a:gd name="connsiteX169" fmla="*/ 5662023 w 7416118"/>
                <a:gd name="connsiteY169" fmla="*/ 1366138 h 7285694"/>
                <a:gd name="connsiteX170" fmla="*/ 5223000 w 7416118"/>
                <a:gd name="connsiteY170" fmla="*/ 304695 h 7285694"/>
                <a:gd name="connsiteX171" fmla="*/ 3869366 w 7416118"/>
                <a:gd name="connsiteY171" fmla="*/ 0 h 7285694"/>
                <a:gd name="connsiteX172" fmla="*/ 3943169 w 7416118"/>
                <a:gd name="connsiteY172" fmla="*/ 4933 h 7285694"/>
                <a:gd name="connsiteX173" fmla="*/ 3997292 w 7416118"/>
                <a:gd name="connsiteY173" fmla="*/ 113434 h 7285694"/>
                <a:gd name="connsiteX174" fmla="*/ 4504076 w 7416118"/>
                <a:gd name="connsiteY174" fmla="*/ 1109672 h 7285694"/>
                <a:gd name="connsiteX175" fmla="*/ 5001018 w 7416118"/>
                <a:gd name="connsiteY175" fmla="*/ 231800 h 7285694"/>
                <a:gd name="connsiteX176" fmla="*/ 5109261 w 7416118"/>
                <a:gd name="connsiteY176" fmla="*/ 276185 h 7285694"/>
                <a:gd name="connsiteX177" fmla="*/ 4499155 w 7416118"/>
                <a:gd name="connsiteY177" fmla="*/ 1356265 h 7285694"/>
                <a:gd name="connsiteX178" fmla="*/ 3903807 w 7416118"/>
                <a:gd name="connsiteY178" fmla="*/ 187410 h 7285694"/>
                <a:gd name="connsiteX179" fmla="*/ 3288782 w 7416118"/>
                <a:gd name="connsiteY179" fmla="*/ 1366126 h 7285694"/>
                <a:gd name="connsiteX180" fmla="*/ 2762319 w 7416118"/>
                <a:gd name="connsiteY180" fmla="*/ 187410 h 7285694"/>
                <a:gd name="connsiteX181" fmla="*/ 2078407 w 7416118"/>
                <a:gd name="connsiteY181" fmla="*/ 1361193 h 7285694"/>
                <a:gd name="connsiteX182" fmla="*/ 1719232 w 7416118"/>
                <a:gd name="connsiteY182" fmla="*/ 572096 h 7285694"/>
                <a:gd name="connsiteX183" fmla="*/ 1822559 w 7416118"/>
                <a:gd name="connsiteY183" fmla="*/ 512913 h 7285694"/>
                <a:gd name="connsiteX184" fmla="*/ 2088248 w 7416118"/>
                <a:gd name="connsiteY184" fmla="*/ 1104739 h 7285694"/>
                <a:gd name="connsiteX185" fmla="*/ 2649155 w 7416118"/>
                <a:gd name="connsiteY185" fmla="*/ 147958 h 7285694"/>
                <a:gd name="connsiteX186" fmla="*/ 2850884 w 7416118"/>
                <a:gd name="connsiteY186" fmla="*/ 98636 h 7285694"/>
                <a:gd name="connsiteX187" fmla="*/ 3298623 w 7416118"/>
                <a:gd name="connsiteY187" fmla="*/ 1099806 h 7285694"/>
                <a:gd name="connsiteX188" fmla="*/ 3869366 w 7416118"/>
                <a:gd name="connsiteY18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3910 w 7416118"/>
                <a:gd name="connsiteY75" fmla="*/ 3763138 h 7285694"/>
                <a:gd name="connsiteX76" fmla="*/ 6066803 w 7416118"/>
                <a:gd name="connsiteY76" fmla="*/ 3823124 h 7285694"/>
                <a:gd name="connsiteX77" fmla="*/ 5549053 w 7416118"/>
                <a:gd name="connsiteY77" fmla="*/ 4935240 h 7285694"/>
                <a:gd name="connsiteX78" fmla="*/ 5055958 w 7416118"/>
                <a:gd name="connsiteY78" fmla="*/ 3748984 h 7285694"/>
                <a:gd name="connsiteX79" fmla="*/ 4400143 w 7416118"/>
                <a:gd name="connsiteY79" fmla="*/ 4915470 h 7285694"/>
                <a:gd name="connsiteX80" fmla="*/ 3803500 w 7416118"/>
                <a:gd name="connsiteY80" fmla="*/ 3744040 h 7285694"/>
                <a:gd name="connsiteX81" fmla="*/ 3187135 w 7416118"/>
                <a:gd name="connsiteY81" fmla="*/ 4925354 h 7285694"/>
                <a:gd name="connsiteX82" fmla="*/ 2654591 w 7416118"/>
                <a:gd name="connsiteY82" fmla="*/ 3744040 h 7285694"/>
                <a:gd name="connsiteX83" fmla="*/ 1974121 w 7416118"/>
                <a:gd name="connsiteY83" fmla="*/ 4915470 h 7285694"/>
                <a:gd name="connsiteX84" fmla="*/ 1426653 w 7416118"/>
                <a:gd name="connsiteY84" fmla="*/ 3743561 h 7285694"/>
                <a:gd name="connsiteX85" fmla="*/ 665934 w 7416118"/>
                <a:gd name="connsiteY85" fmla="*/ 4891714 h 7285694"/>
                <a:gd name="connsiteX86" fmla="*/ 4897 w 7416118"/>
                <a:gd name="connsiteY86" fmla="*/ 3912386 h 7285694"/>
                <a:gd name="connsiteX87" fmla="*/ 0 w 7416118"/>
                <a:gd name="connsiteY87" fmla="*/ 3699702 h 7285694"/>
                <a:gd name="connsiteX88" fmla="*/ 665934 w 7416118"/>
                <a:gd name="connsiteY88" fmla="*/ 4679031 h 7285694"/>
                <a:gd name="connsiteX89" fmla="*/ 1450833 w 7416118"/>
                <a:gd name="connsiteY89" fmla="*/ 3503830 h 7285694"/>
                <a:gd name="connsiteX90" fmla="*/ 1988915 w 7416118"/>
                <a:gd name="connsiteY90" fmla="*/ 4663390 h 7285694"/>
                <a:gd name="connsiteX91" fmla="*/ 2669385 w 7416118"/>
                <a:gd name="connsiteY91" fmla="*/ 3487019 h 7285694"/>
                <a:gd name="connsiteX92" fmla="*/ 3196995 w 7416118"/>
                <a:gd name="connsiteY92" fmla="*/ 4658449 h 7285694"/>
                <a:gd name="connsiteX93" fmla="*/ 3803500 w 7416118"/>
                <a:gd name="connsiteY93" fmla="*/ 3487019 h 7285694"/>
                <a:gd name="connsiteX94" fmla="*/ 4405076 w 7416118"/>
                <a:gd name="connsiteY94" fmla="*/ 4668334 h 7285694"/>
                <a:gd name="connsiteX95" fmla="*/ 5070752 w 7416118"/>
                <a:gd name="connsiteY95" fmla="*/ 3482075 h 7285694"/>
                <a:gd name="connsiteX96" fmla="*/ 5558914 w 7416118"/>
                <a:gd name="connsiteY96" fmla="*/ 4643620 h 7285694"/>
                <a:gd name="connsiteX97" fmla="*/ 6047077 w 7416118"/>
                <a:gd name="connsiteY97" fmla="*/ 3590813 h 7285694"/>
                <a:gd name="connsiteX98" fmla="*/ 6053333 w 7416118"/>
                <a:gd name="connsiteY98" fmla="*/ 3664489 h 7285694"/>
                <a:gd name="connsiteX99" fmla="*/ 6103839 w 7416118"/>
                <a:gd name="connsiteY99" fmla="*/ 3482086 h 7285694"/>
                <a:gd name="connsiteX100" fmla="*/ 6436806 w 7416118"/>
                <a:gd name="connsiteY100" fmla="*/ 4239132 h 7285694"/>
                <a:gd name="connsiteX101" fmla="*/ 6432907 w 7416118"/>
                <a:gd name="connsiteY101" fmla="*/ 4286736 h 7285694"/>
                <a:gd name="connsiteX102" fmla="*/ 6434414 w 7416118"/>
                <a:gd name="connsiteY102" fmla="*/ 4286736 h 7285694"/>
                <a:gd name="connsiteX103" fmla="*/ 6439579 w 7416118"/>
                <a:gd name="connsiteY103" fmla="*/ 4224097 h 7285694"/>
                <a:gd name="connsiteX104" fmla="*/ 6467434 w 7416118"/>
                <a:gd name="connsiteY104" fmla="*/ 4286736 h 7285694"/>
                <a:gd name="connsiteX105" fmla="*/ 6480479 w 7416118"/>
                <a:gd name="connsiteY105" fmla="*/ 4286736 h 7285694"/>
                <a:gd name="connsiteX106" fmla="*/ 6480479 w 7416118"/>
                <a:gd name="connsiteY106" fmla="*/ 4316071 h 7285694"/>
                <a:gd name="connsiteX107" fmla="*/ 6635868 w 7416118"/>
                <a:gd name="connsiteY107" fmla="*/ 4665501 h 7285694"/>
                <a:gd name="connsiteX108" fmla="*/ 7396487 w 7416118"/>
                <a:gd name="connsiteY108" fmla="*/ 3460316 h 7285694"/>
                <a:gd name="connsiteX109" fmla="*/ 5101350 w 7416118"/>
                <a:gd name="connsiteY109" fmla="*/ 2285119 h 7285694"/>
                <a:gd name="connsiteX110" fmla="*/ 5589896 w 7416118"/>
                <a:gd name="connsiteY110" fmla="*/ 3446675 h 7285694"/>
                <a:gd name="connsiteX111" fmla="*/ 6138015 w 7416118"/>
                <a:gd name="connsiteY111" fmla="*/ 2285119 h 7285694"/>
                <a:gd name="connsiteX112" fmla="*/ 6670067 w 7416118"/>
                <a:gd name="connsiteY112" fmla="*/ 3470562 h 7285694"/>
                <a:gd name="connsiteX113" fmla="*/ 7241212 w 7416118"/>
                <a:gd name="connsiteY113" fmla="*/ 2570281 h 7285694"/>
                <a:gd name="connsiteX114" fmla="*/ 7285522 w 7416118"/>
                <a:gd name="connsiteY114" fmla="*/ 2717870 h 7285694"/>
                <a:gd name="connsiteX115" fmla="*/ 6650372 w 7416118"/>
                <a:gd name="connsiteY115" fmla="*/ 3716540 h 7285694"/>
                <a:gd name="connsiteX116" fmla="*/ 6138015 w 7416118"/>
                <a:gd name="connsiteY116" fmla="*/ 2568038 h 7285694"/>
                <a:gd name="connsiteX117" fmla="*/ 5584964 w 7416118"/>
                <a:gd name="connsiteY117" fmla="*/ 3738299 h 7285694"/>
                <a:gd name="connsiteX118" fmla="*/ 5086548 w 7416118"/>
                <a:gd name="connsiteY118" fmla="*/ 2552028 h 7285694"/>
                <a:gd name="connsiteX119" fmla="*/ 4430218 w 7416118"/>
                <a:gd name="connsiteY119" fmla="*/ 3718530 h 7285694"/>
                <a:gd name="connsiteX120" fmla="*/ 3833103 w 7416118"/>
                <a:gd name="connsiteY120" fmla="*/ 2547088 h 7285694"/>
                <a:gd name="connsiteX121" fmla="*/ 3216255 w 7416118"/>
                <a:gd name="connsiteY121" fmla="*/ 3728414 h 7285694"/>
                <a:gd name="connsiteX122" fmla="*/ 2688231 w 7416118"/>
                <a:gd name="connsiteY122" fmla="*/ 2547088 h 7285694"/>
                <a:gd name="connsiteX123" fmla="*/ 2002291 w 7416118"/>
                <a:gd name="connsiteY123" fmla="*/ 3718530 h 7285694"/>
                <a:gd name="connsiteX124" fmla="*/ 1486683 w 7416118"/>
                <a:gd name="connsiteY124" fmla="*/ 2547670 h 7285694"/>
                <a:gd name="connsiteX125" fmla="*/ 712312 w 7416118"/>
                <a:gd name="connsiteY125" fmla="*/ 3694794 h 7285694"/>
                <a:gd name="connsiteX126" fmla="*/ 108818 w 7416118"/>
                <a:gd name="connsiteY126" fmla="*/ 2813316 h 7285694"/>
                <a:gd name="connsiteX127" fmla="*/ 148069 w 7416118"/>
                <a:gd name="connsiteY127" fmla="*/ 2660656 h 7285694"/>
                <a:gd name="connsiteX128" fmla="*/ 707407 w 7416118"/>
                <a:gd name="connsiteY128" fmla="*/ 3483042 h 7285694"/>
                <a:gd name="connsiteX129" fmla="*/ 1501608 w 7416118"/>
                <a:gd name="connsiteY129" fmla="*/ 2306873 h 7285694"/>
                <a:gd name="connsiteX130" fmla="*/ 2017096 w 7416118"/>
                <a:gd name="connsiteY130" fmla="*/ 3466449 h 7285694"/>
                <a:gd name="connsiteX131" fmla="*/ 2703033 w 7416118"/>
                <a:gd name="connsiteY131" fmla="*/ 2290063 h 7285694"/>
                <a:gd name="connsiteX132" fmla="*/ 3226123 w 7416118"/>
                <a:gd name="connsiteY132" fmla="*/ 3461504 h 7285694"/>
                <a:gd name="connsiteX133" fmla="*/ 3838039 w 7416118"/>
                <a:gd name="connsiteY133" fmla="*/ 2295004 h 7285694"/>
                <a:gd name="connsiteX134" fmla="*/ 4435151 w 7416118"/>
                <a:gd name="connsiteY134" fmla="*/ 3471390 h 7285694"/>
                <a:gd name="connsiteX135" fmla="*/ 5101350 w 7416118"/>
                <a:gd name="connsiteY135" fmla="*/ 2285119 h 7285694"/>
                <a:gd name="connsiteX136" fmla="*/ 6180728 w 7416118"/>
                <a:gd name="connsiteY136" fmla="*/ 1109917 h 7285694"/>
                <a:gd name="connsiteX137" fmla="*/ 6718478 w 7416118"/>
                <a:gd name="connsiteY137" fmla="*/ 2297107 h 7285694"/>
                <a:gd name="connsiteX138" fmla="*/ 6965150 w 7416118"/>
                <a:gd name="connsiteY138" fmla="*/ 1907945 h 7285694"/>
                <a:gd name="connsiteX139" fmla="*/ 7024353 w 7416118"/>
                <a:gd name="connsiteY139" fmla="*/ 2026172 h 7285694"/>
                <a:gd name="connsiteX140" fmla="*/ 6703676 w 7416118"/>
                <a:gd name="connsiteY140" fmla="*/ 2543411 h 7285694"/>
                <a:gd name="connsiteX141" fmla="*/ 6180728 w 7416118"/>
                <a:gd name="connsiteY141" fmla="*/ 1390706 h 7285694"/>
                <a:gd name="connsiteX142" fmla="*/ 5633109 w 7416118"/>
                <a:gd name="connsiteY142" fmla="*/ 2563118 h 7285694"/>
                <a:gd name="connsiteX143" fmla="*/ 5139760 w 7416118"/>
                <a:gd name="connsiteY143" fmla="*/ 1380852 h 7285694"/>
                <a:gd name="connsiteX144" fmla="*/ 4478672 w 7416118"/>
                <a:gd name="connsiteY144" fmla="*/ 2543411 h 7285694"/>
                <a:gd name="connsiteX145" fmla="*/ 3886656 w 7416118"/>
                <a:gd name="connsiteY145" fmla="*/ 1375928 h 7285694"/>
                <a:gd name="connsiteX146" fmla="*/ 3269970 w 7416118"/>
                <a:gd name="connsiteY146" fmla="*/ 2553265 h 7285694"/>
                <a:gd name="connsiteX147" fmla="*/ 2742090 w 7416118"/>
                <a:gd name="connsiteY147" fmla="*/ 1375928 h 7285694"/>
                <a:gd name="connsiteX148" fmla="*/ 2056334 w 7416118"/>
                <a:gd name="connsiteY148" fmla="*/ 2543411 h 7285694"/>
                <a:gd name="connsiteX149" fmla="*/ 1518581 w 7416118"/>
                <a:gd name="connsiteY149" fmla="*/ 1370999 h 7285694"/>
                <a:gd name="connsiteX150" fmla="*/ 753892 w 7416118"/>
                <a:gd name="connsiteY150" fmla="*/ 2523709 h 7285694"/>
                <a:gd name="connsiteX151" fmla="*/ 413481 w 7416118"/>
                <a:gd name="connsiteY151" fmla="*/ 2021244 h 7285694"/>
                <a:gd name="connsiteX152" fmla="*/ 472684 w 7416118"/>
                <a:gd name="connsiteY152" fmla="*/ 1907945 h 7285694"/>
                <a:gd name="connsiteX153" fmla="*/ 753892 w 7416118"/>
                <a:gd name="connsiteY153" fmla="*/ 2311885 h 7285694"/>
                <a:gd name="connsiteX154" fmla="*/ 1538315 w 7416118"/>
                <a:gd name="connsiteY154" fmla="*/ 1129620 h 7285694"/>
                <a:gd name="connsiteX155" fmla="*/ 2066200 w 7416118"/>
                <a:gd name="connsiteY155" fmla="*/ 2292183 h 7285694"/>
                <a:gd name="connsiteX156" fmla="*/ 2751955 w 7416118"/>
                <a:gd name="connsiteY156" fmla="*/ 1119771 h 7285694"/>
                <a:gd name="connsiteX157" fmla="*/ 3274903 w 7416118"/>
                <a:gd name="connsiteY157" fmla="*/ 2287254 h 7285694"/>
                <a:gd name="connsiteX158" fmla="*/ 3886656 w 7416118"/>
                <a:gd name="connsiteY158" fmla="*/ 1124695 h 7285694"/>
                <a:gd name="connsiteX159" fmla="*/ 4488541 w 7416118"/>
                <a:gd name="connsiteY159" fmla="*/ 2297107 h 7285694"/>
                <a:gd name="connsiteX160" fmla="*/ 5154562 w 7416118"/>
                <a:gd name="connsiteY160" fmla="*/ 1114842 h 7285694"/>
                <a:gd name="connsiteX161" fmla="*/ 5638042 w 7416118"/>
                <a:gd name="connsiteY161" fmla="*/ 2272476 h 7285694"/>
                <a:gd name="connsiteX162" fmla="*/ 6180728 w 7416118"/>
                <a:gd name="connsiteY162" fmla="*/ 1109917 h 7285694"/>
                <a:gd name="connsiteX163" fmla="*/ 5223000 w 7416118"/>
                <a:gd name="connsiteY163" fmla="*/ 304695 h 7285694"/>
                <a:gd name="connsiteX164" fmla="*/ 5380850 w 7416118"/>
                <a:gd name="connsiteY164" fmla="*/ 383687 h 7285694"/>
                <a:gd name="connsiteX165" fmla="*/ 5671888 w 7416118"/>
                <a:gd name="connsiteY165" fmla="*/ 1074858 h 7285694"/>
                <a:gd name="connsiteX166" fmla="*/ 5859338 w 7416118"/>
                <a:gd name="connsiteY166" fmla="*/ 670030 h 7285694"/>
                <a:gd name="connsiteX167" fmla="*/ 5957993 w 7416118"/>
                <a:gd name="connsiteY167" fmla="*/ 739146 h 7285694"/>
                <a:gd name="connsiteX168" fmla="*/ 5662023 w 7416118"/>
                <a:gd name="connsiteY168" fmla="*/ 1366138 h 7285694"/>
                <a:gd name="connsiteX169" fmla="*/ 5223000 w 7416118"/>
                <a:gd name="connsiteY169" fmla="*/ 304695 h 7285694"/>
                <a:gd name="connsiteX170" fmla="*/ 3869366 w 7416118"/>
                <a:gd name="connsiteY170" fmla="*/ 0 h 7285694"/>
                <a:gd name="connsiteX171" fmla="*/ 3943169 w 7416118"/>
                <a:gd name="connsiteY171" fmla="*/ 4933 h 7285694"/>
                <a:gd name="connsiteX172" fmla="*/ 3997292 w 7416118"/>
                <a:gd name="connsiteY172" fmla="*/ 113434 h 7285694"/>
                <a:gd name="connsiteX173" fmla="*/ 4504076 w 7416118"/>
                <a:gd name="connsiteY173" fmla="*/ 1109672 h 7285694"/>
                <a:gd name="connsiteX174" fmla="*/ 5001018 w 7416118"/>
                <a:gd name="connsiteY174" fmla="*/ 231800 h 7285694"/>
                <a:gd name="connsiteX175" fmla="*/ 5109261 w 7416118"/>
                <a:gd name="connsiteY175" fmla="*/ 276185 h 7285694"/>
                <a:gd name="connsiteX176" fmla="*/ 4499155 w 7416118"/>
                <a:gd name="connsiteY176" fmla="*/ 1356265 h 7285694"/>
                <a:gd name="connsiteX177" fmla="*/ 3903807 w 7416118"/>
                <a:gd name="connsiteY177" fmla="*/ 187410 h 7285694"/>
                <a:gd name="connsiteX178" fmla="*/ 3288782 w 7416118"/>
                <a:gd name="connsiteY178" fmla="*/ 1366126 h 7285694"/>
                <a:gd name="connsiteX179" fmla="*/ 2762319 w 7416118"/>
                <a:gd name="connsiteY179" fmla="*/ 187410 h 7285694"/>
                <a:gd name="connsiteX180" fmla="*/ 2078407 w 7416118"/>
                <a:gd name="connsiteY180" fmla="*/ 1361193 h 7285694"/>
                <a:gd name="connsiteX181" fmla="*/ 1719232 w 7416118"/>
                <a:gd name="connsiteY181" fmla="*/ 572096 h 7285694"/>
                <a:gd name="connsiteX182" fmla="*/ 1822559 w 7416118"/>
                <a:gd name="connsiteY182" fmla="*/ 512913 h 7285694"/>
                <a:gd name="connsiteX183" fmla="*/ 2088248 w 7416118"/>
                <a:gd name="connsiteY183" fmla="*/ 1104739 h 7285694"/>
                <a:gd name="connsiteX184" fmla="*/ 2649155 w 7416118"/>
                <a:gd name="connsiteY184" fmla="*/ 147958 h 7285694"/>
                <a:gd name="connsiteX185" fmla="*/ 2850884 w 7416118"/>
                <a:gd name="connsiteY185" fmla="*/ 98636 h 7285694"/>
                <a:gd name="connsiteX186" fmla="*/ 3298623 w 7416118"/>
                <a:gd name="connsiteY186" fmla="*/ 1099806 h 7285694"/>
                <a:gd name="connsiteX187" fmla="*/ 3869366 w 7416118"/>
                <a:gd name="connsiteY18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6066803 w 7416118"/>
                <a:gd name="connsiteY75" fmla="*/ 3823124 h 7285694"/>
                <a:gd name="connsiteX76" fmla="*/ 5549053 w 7416118"/>
                <a:gd name="connsiteY76" fmla="*/ 4935240 h 7285694"/>
                <a:gd name="connsiteX77" fmla="*/ 5055958 w 7416118"/>
                <a:gd name="connsiteY77" fmla="*/ 3748984 h 7285694"/>
                <a:gd name="connsiteX78" fmla="*/ 4400143 w 7416118"/>
                <a:gd name="connsiteY78" fmla="*/ 4915470 h 7285694"/>
                <a:gd name="connsiteX79" fmla="*/ 3803500 w 7416118"/>
                <a:gd name="connsiteY79" fmla="*/ 3744040 h 7285694"/>
                <a:gd name="connsiteX80" fmla="*/ 3187135 w 7416118"/>
                <a:gd name="connsiteY80" fmla="*/ 4925354 h 7285694"/>
                <a:gd name="connsiteX81" fmla="*/ 2654591 w 7416118"/>
                <a:gd name="connsiteY81" fmla="*/ 3744040 h 7285694"/>
                <a:gd name="connsiteX82" fmla="*/ 1974121 w 7416118"/>
                <a:gd name="connsiteY82" fmla="*/ 4915470 h 7285694"/>
                <a:gd name="connsiteX83" fmla="*/ 1426653 w 7416118"/>
                <a:gd name="connsiteY83" fmla="*/ 3743561 h 7285694"/>
                <a:gd name="connsiteX84" fmla="*/ 665934 w 7416118"/>
                <a:gd name="connsiteY84" fmla="*/ 4891714 h 7285694"/>
                <a:gd name="connsiteX85" fmla="*/ 4897 w 7416118"/>
                <a:gd name="connsiteY85" fmla="*/ 3912386 h 7285694"/>
                <a:gd name="connsiteX86" fmla="*/ 0 w 7416118"/>
                <a:gd name="connsiteY86" fmla="*/ 3699702 h 7285694"/>
                <a:gd name="connsiteX87" fmla="*/ 665934 w 7416118"/>
                <a:gd name="connsiteY87" fmla="*/ 4679031 h 7285694"/>
                <a:gd name="connsiteX88" fmla="*/ 1450833 w 7416118"/>
                <a:gd name="connsiteY88" fmla="*/ 3503830 h 7285694"/>
                <a:gd name="connsiteX89" fmla="*/ 1988915 w 7416118"/>
                <a:gd name="connsiteY89" fmla="*/ 4663390 h 7285694"/>
                <a:gd name="connsiteX90" fmla="*/ 2669385 w 7416118"/>
                <a:gd name="connsiteY90" fmla="*/ 3487019 h 7285694"/>
                <a:gd name="connsiteX91" fmla="*/ 3196995 w 7416118"/>
                <a:gd name="connsiteY91" fmla="*/ 4658449 h 7285694"/>
                <a:gd name="connsiteX92" fmla="*/ 3803500 w 7416118"/>
                <a:gd name="connsiteY92" fmla="*/ 3487019 h 7285694"/>
                <a:gd name="connsiteX93" fmla="*/ 4405076 w 7416118"/>
                <a:gd name="connsiteY93" fmla="*/ 4668334 h 7285694"/>
                <a:gd name="connsiteX94" fmla="*/ 5070752 w 7416118"/>
                <a:gd name="connsiteY94" fmla="*/ 3482075 h 7285694"/>
                <a:gd name="connsiteX95" fmla="*/ 5558914 w 7416118"/>
                <a:gd name="connsiteY95" fmla="*/ 4643620 h 7285694"/>
                <a:gd name="connsiteX96" fmla="*/ 6047077 w 7416118"/>
                <a:gd name="connsiteY96" fmla="*/ 3590813 h 7285694"/>
                <a:gd name="connsiteX97" fmla="*/ 6053333 w 7416118"/>
                <a:gd name="connsiteY97" fmla="*/ 3664489 h 7285694"/>
                <a:gd name="connsiteX98" fmla="*/ 6103839 w 7416118"/>
                <a:gd name="connsiteY98" fmla="*/ 3482086 h 7285694"/>
                <a:gd name="connsiteX99" fmla="*/ 6436806 w 7416118"/>
                <a:gd name="connsiteY99" fmla="*/ 4239132 h 7285694"/>
                <a:gd name="connsiteX100" fmla="*/ 6432907 w 7416118"/>
                <a:gd name="connsiteY100" fmla="*/ 4286736 h 7285694"/>
                <a:gd name="connsiteX101" fmla="*/ 6434414 w 7416118"/>
                <a:gd name="connsiteY101" fmla="*/ 4286736 h 7285694"/>
                <a:gd name="connsiteX102" fmla="*/ 6439579 w 7416118"/>
                <a:gd name="connsiteY102" fmla="*/ 4224097 h 7285694"/>
                <a:gd name="connsiteX103" fmla="*/ 6467434 w 7416118"/>
                <a:gd name="connsiteY103" fmla="*/ 4286736 h 7285694"/>
                <a:gd name="connsiteX104" fmla="*/ 6480479 w 7416118"/>
                <a:gd name="connsiteY104" fmla="*/ 4286736 h 7285694"/>
                <a:gd name="connsiteX105" fmla="*/ 6480479 w 7416118"/>
                <a:gd name="connsiteY105" fmla="*/ 4316071 h 7285694"/>
                <a:gd name="connsiteX106" fmla="*/ 6635868 w 7416118"/>
                <a:gd name="connsiteY106" fmla="*/ 4665501 h 7285694"/>
                <a:gd name="connsiteX107" fmla="*/ 7396487 w 7416118"/>
                <a:gd name="connsiteY107" fmla="*/ 3460316 h 7285694"/>
                <a:gd name="connsiteX108" fmla="*/ 5101350 w 7416118"/>
                <a:gd name="connsiteY108" fmla="*/ 2285119 h 7285694"/>
                <a:gd name="connsiteX109" fmla="*/ 5589896 w 7416118"/>
                <a:gd name="connsiteY109" fmla="*/ 3446675 h 7285694"/>
                <a:gd name="connsiteX110" fmla="*/ 6138015 w 7416118"/>
                <a:gd name="connsiteY110" fmla="*/ 2285119 h 7285694"/>
                <a:gd name="connsiteX111" fmla="*/ 6670067 w 7416118"/>
                <a:gd name="connsiteY111" fmla="*/ 3470562 h 7285694"/>
                <a:gd name="connsiteX112" fmla="*/ 7241212 w 7416118"/>
                <a:gd name="connsiteY112" fmla="*/ 2570281 h 7285694"/>
                <a:gd name="connsiteX113" fmla="*/ 7285522 w 7416118"/>
                <a:gd name="connsiteY113" fmla="*/ 2717870 h 7285694"/>
                <a:gd name="connsiteX114" fmla="*/ 6650372 w 7416118"/>
                <a:gd name="connsiteY114" fmla="*/ 3716540 h 7285694"/>
                <a:gd name="connsiteX115" fmla="*/ 6138015 w 7416118"/>
                <a:gd name="connsiteY115" fmla="*/ 2568038 h 7285694"/>
                <a:gd name="connsiteX116" fmla="*/ 5584964 w 7416118"/>
                <a:gd name="connsiteY116" fmla="*/ 3738299 h 7285694"/>
                <a:gd name="connsiteX117" fmla="*/ 5086548 w 7416118"/>
                <a:gd name="connsiteY117" fmla="*/ 2552028 h 7285694"/>
                <a:gd name="connsiteX118" fmla="*/ 4430218 w 7416118"/>
                <a:gd name="connsiteY118" fmla="*/ 3718530 h 7285694"/>
                <a:gd name="connsiteX119" fmla="*/ 3833103 w 7416118"/>
                <a:gd name="connsiteY119" fmla="*/ 2547088 h 7285694"/>
                <a:gd name="connsiteX120" fmla="*/ 3216255 w 7416118"/>
                <a:gd name="connsiteY120" fmla="*/ 3728414 h 7285694"/>
                <a:gd name="connsiteX121" fmla="*/ 2688231 w 7416118"/>
                <a:gd name="connsiteY121" fmla="*/ 2547088 h 7285694"/>
                <a:gd name="connsiteX122" fmla="*/ 2002291 w 7416118"/>
                <a:gd name="connsiteY122" fmla="*/ 3718530 h 7285694"/>
                <a:gd name="connsiteX123" fmla="*/ 1486683 w 7416118"/>
                <a:gd name="connsiteY123" fmla="*/ 2547670 h 7285694"/>
                <a:gd name="connsiteX124" fmla="*/ 712312 w 7416118"/>
                <a:gd name="connsiteY124" fmla="*/ 3694794 h 7285694"/>
                <a:gd name="connsiteX125" fmla="*/ 108818 w 7416118"/>
                <a:gd name="connsiteY125" fmla="*/ 2813316 h 7285694"/>
                <a:gd name="connsiteX126" fmla="*/ 148069 w 7416118"/>
                <a:gd name="connsiteY126" fmla="*/ 2660656 h 7285694"/>
                <a:gd name="connsiteX127" fmla="*/ 707407 w 7416118"/>
                <a:gd name="connsiteY127" fmla="*/ 3483042 h 7285694"/>
                <a:gd name="connsiteX128" fmla="*/ 1501608 w 7416118"/>
                <a:gd name="connsiteY128" fmla="*/ 2306873 h 7285694"/>
                <a:gd name="connsiteX129" fmla="*/ 2017096 w 7416118"/>
                <a:gd name="connsiteY129" fmla="*/ 3466449 h 7285694"/>
                <a:gd name="connsiteX130" fmla="*/ 2703033 w 7416118"/>
                <a:gd name="connsiteY130" fmla="*/ 2290063 h 7285694"/>
                <a:gd name="connsiteX131" fmla="*/ 3226123 w 7416118"/>
                <a:gd name="connsiteY131" fmla="*/ 3461504 h 7285694"/>
                <a:gd name="connsiteX132" fmla="*/ 3838039 w 7416118"/>
                <a:gd name="connsiteY132" fmla="*/ 2295004 h 7285694"/>
                <a:gd name="connsiteX133" fmla="*/ 4435151 w 7416118"/>
                <a:gd name="connsiteY133" fmla="*/ 3471390 h 7285694"/>
                <a:gd name="connsiteX134" fmla="*/ 5101350 w 7416118"/>
                <a:gd name="connsiteY134" fmla="*/ 2285119 h 7285694"/>
                <a:gd name="connsiteX135" fmla="*/ 6180728 w 7416118"/>
                <a:gd name="connsiteY135" fmla="*/ 1109917 h 7285694"/>
                <a:gd name="connsiteX136" fmla="*/ 6718478 w 7416118"/>
                <a:gd name="connsiteY136" fmla="*/ 2297107 h 7285694"/>
                <a:gd name="connsiteX137" fmla="*/ 6965150 w 7416118"/>
                <a:gd name="connsiteY137" fmla="*/ 1907945 h 7285694"/>
                <a:gd name="connsiteX138" fmla="*/ 7024353 w 7416118"/>
                <a:gd name="connsiteY138" fmla="*/ 2026172 h 7285694"/>
                <a:gd name="connsiteX139" fmla="*/ 6703676 w 7416118"/>
                <a:gd name="connsiteY139" fmla="*/ 2543411 h 7285694"/>
                <a:gd name="connsiteX140" fmla="*/ 6180728 w 7416118"/>
                <a:gd name="connsiteY140" fmla="*/ 1390706 h 7285694"/>
                <a:gd name="connsiteX141" fmla="*/ 5633109 w 7416118"/>
                <a:gd name="connsiteY141" fmla="*/ 2563118 h 7285694"/>
                <a:gd name="connsiteX142" fmla="*/ 5139760 w 7416118"/>
                <a:gd name="connsiteY142" fmla="*/ 1380852 h 7285694"/>
                <a:gd name="connsiteX143" fmla="*/ 4478672 w 7416118"/>
                <a:gd name="connsiteY143" fmla="*/ 2543411 h 7285694"/>
                <a:gd name="connsiteX144" fmla="*/ 3886656 w 7416118"/>
                <a:gd name="connsiteY144" fmla="*/ 1375928 h 7285694"/>
                <a:gd name="connsiteX145" fmla="*/ 3269970 w 7416118"/>
                <a:gd name="connsiteY145" fmla="*/ 2553265 h 7285694"/>
                <a:gd name="connsiteX146" fmla="*/ 2742090 w 7416118"/>
                <a:gd name="connsiteY146" fmla="*/ 1375928 h 7285694"/>
                <a:gd name="connsiteX147" fmla="*/ 2056334 w 7416118"/>
                <a:gd name="connsiteY147" fmla="*/ 2543411 h 7285694"/>
                <a:gd name="connsiteX148" fmla="*/ 1518581 w 7416118"/>
                <a:gd name="connsiteY148" fmla="*/ 1370999 h 7285694"/>
                <a:gd name="connsiteX149" fmla="*/ 753892 w 7416118"/>
                <a:gd name="connsiteY149" fmla="*/ 2523709 h 7285694"/>
                <a:gd name="connsiteX150" fmla="*/ 413481 w 7416118"/>
                <a:gd name="connsiteY150" fmla="*/ 2021244 h 7285694"/>
                <a:gd name="connsiteX151" fmla="*/ 472684 w 7416118"/>
                <a:gd name="connsiteY151" fmla="*/ 1907945 h 7285694"/>
                <a:gd name="connsiteX152" fmla="*/ 753892 w 7416118"/>
                <a:gd name="connsiteY152" fmla="*/ 2311885 h 7285694"/>
                <a:gd name="connsiteX153" fmla="*/ 1538315 w 7416118"/>
                <a:gd name="connsiteY153" fmla="*/ 1129620 h 7285694"/>
                <a:gd name="connsiteX154" fmla="*/ 2066200 w 7416118"/>
                <a:gd name="connsiteY154" fmla="*/ 2292183 h 7285694"/>
                <a:gd name="connsiteX155" fmla="*/ 2751955 w 7416118"/>
                <a:gd name="connsiteY155" fmla="*/ 1119771 h 7285694"/>
                <a:gd name="connsiteX156" fmla="*/ 3274903 w 7416118"/>
                <a:gd name="connsiteY156" fmla="*/ 2287254 h 7285694"/>
                <a:gd name="connsiteX157" fmla="*/ 3886656 w 7416118"/>
                <a:gd name="connsiteY157" fmla="*/ 1124695 h 7285694"/>
                <a:gd name="connsiteX158" fmla="*/ 4488541 w 7416118"/>
                <a:gd name="connsiteY158" fmla="*/ 2297107 h 7285694"/>
                <a:gd name="connsiteX159" fmla="*/ 5154562 w 7416118"/>
                <a:gd name="connsiteY159" fmla="*/ 1114842 h 7285694"/>
                <a:gd name="connsiteX160" fmla="*/ 5638042 w 7416118"/>
                <a:gd name="connsiteY160" fmla="*/ 2272476 h 7285694"/>
                <a:gd name="connsiteX161" fmla="*/ 6180728 w 7416118"/>
                <a:gd name="connsiteY161" fmla="*/ 1109917 h 7285694"/>
                <a:gd name="connsiteX162" fmla="*/ 5223000 w 7416118"/>
                <a:gd name="connsiteY162" fmla="*/ 304695 h 7285694"/>
                <a:gd name="connsiteX163" fmla="*/ 5380850 w 7416118"/>
                <a:gd name="connsiteY163" fmla="*/ 383687 h 7285694"/>
                <a:gd name="connsiteX164" fmla="*/ 5671888 w 7416118"/>
                <a:gd name="connsiteY164" fmla="*/ 1074858 h 7285694"/>
                <a:gd name="connsiteX165" fmla="*/ 5859338 w 7416118"/>
                <a:gd name="connsiteY165" fmla="*/ 670030 h 7285694"/>
                <a:gd name="connsiteX166" fmla="*/ 5957993 w 7416118"/>
                <a:gd name="connsiteY166" fmla="*/ 739146 h 7285694"/>
                <a:gd name="connsiteX167" fmla="*/ 5662023 w 7416118"/>
                <a:gd name="connsiteY167" fmla="*/ 1366138 h 7285694"/>
                <a:gd name="connsiteX168" fmla="*/ 5223000 w 7416118"/>
                <a:gd name="connsiteY168" fmla="*/ 304695 h 7285694"/>
                <a:gd name="connsiteX169" fmla="*/ 3869366 w 7416118"/>
                <a:gd name="connsiteY169" fmla="*/ 0 h 7285694"/>
                <a:gd name="connsiteX170" fmla="*/ 3943169 w 7416118"/>
                <a:gd name="connsiteY170" fmla="*/ 4933 h 7285694"/>
                <a:gd name="connsiteX171" fmla="*/ 3997292 w 7416118"/>
                <a:gd name="connsiteY171" fmla="*/ 113434 h 7285694"/>
                <a:gd name="connsiteX172" fmla="*/ 4504076 w 7416118"/>
                <a:gd name="connsiteY172" fmla="*/ 1109672 h 7285694"/>
                <a:gd name="connsiteX173" fmla="*/ 5001018 w 7416118"/>
                <a:gd name="connsiteY173" fmla="*/ 231800 h 7285694"/>
                <a:gd name="connsiteX174" fmla="*/ 5109261 w 7416118"/>
                <a:gd name="connsiteY174" fmla="*/ 276185 h 7285694"/>
                <a:gd name="connsiteX175" fmla="*/ 4499155 w 7416118"/>
                <a:gd name="connsiteY175" fmla="*/ 1356265 h 7285694"/>
                <a:gd name="connsiteX176" fmla="*/ 3903807 w 7416118"/>
                <a:gd name="connsiteY176" fmla="*/ 187410 h 7285694"/>
                <a:gd name="connsiteX177" fmla="*/ 3288782 w 7416118"/>
                <a:gd name="connsiteY177" fmla="*/ 1366126 h 7285694"/>
                <a:gd name="connsiteX178" fmla="*/ 2762319 w 7416118"/>
                <a:gd name="connsiteY178" fmla="*/ 187410 h 7285694"/>
                <a:gd name="connsiteX179" fmla="*/ 2078407 w 7416118"/>
                <a:gd name="connsiteY179" fmla="*/ 1361193 h 7285694"/>
                <a:gd name="connsiteX180" fmla="*/ 1719232 w 7416118"/>
                <a:gd name="connsiteY180" fmla="*/ 572096 h 7285694"/>
                <a:gd name="connsiteX181" fmla="*/ 1822559 w 7416118"/>
                <a:gd name="connsiteY181" fmla="*/ 512913 h 7285694"/>
                <a:gd name="connsiteX182" fmla="*/ 2088248 w 7416118"/>
                <a:gd name="connsiteY182" fmla="*/ 1104739 h 7285694"/>
                <a:gd name="connsiteX183" fmla="*/ 2649155 w 7416118"/>
                <a:gd name="connsiteY183" fmla="*/ 147958 h 7285694"/>
                <a:gd name="connsiteX184" fmla="*/ 2850884 w 7416118"/>
                <a:gd name="connsiteY184" fmla="*/ 98636 h 7285694"/>
                <a:gd name="connsiteX185" fmla="*/ 3298623 w 7416118"/>
                <a:gd name="connsiteY185" fmla="*/ 1099806 h 7285694"/>
                <a:gd name="connsiteX186" fmla="*/ 3869366 w 7416118"/>
                <a:gd name="connsiteY18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6069565 w 7416118"/>
                <a:gd name="connsiteY74" fmla="*/ 3830727 h 7285694"/>
                <a:gd name="connsiteX75" fmla="*/ 5549053 w 7416118"/>
                <a:gd name="connsiteY75" fmla="*/ 4935240 h 7285694"/>
                <a:gd name="connsiteX76" fmla="*/ 5055958 w 7416118"/>
                <a:gd name="connsiteY76" fmla="*/ 3748984 h 7285694"/>
                <a:gd name="connsiteX77" fmla="*/ 4400143 w 7416118"/>
                <a:gd name="connsiteY77" fmla="*/ 4915470 h 7285694"/>
                <a:gd name="connsiteX78" fmla="*/ 3803500 w 7416118"/>
                <a:gd name="connsiteY78" fmla="*/ 3744040 h 7285694"/>
                <a:gd name="connsiteX79" fmla="*/ 3187135 w 7416118"/>
                <a:gd name="connsiteY79" fmla="*/ 4925354 h 7285694"/>
                <a:gd name="connsiteX80" fmla="*/ 2654591 w 7416118"/>
                <a:gd name="connsiteY80" fmla="*/ 3744040 h 7285694"/>
                <a:gd name="connsiteX81" fmla="*/ 1974121 w 7416118"/>
                <a:gd name="connsiteY81" fmla="*/ 4915470 h 7285694"/>
                <a:gd name="connsiteX82" fmla="*/ 1426653 w 7416118"/>
                <a:gd name="connsiteY82" fmla="*/ 3743561 h 7285694"/>
                <a:gd name="connsiteX83" fmla="*/ 665934 w 7416118"/>
                <a:gd name="connsiteY83" fmla="*/ 4891714 h 7285694"/>
                <a:gd name="connsiteX84" fmla="*/ 4897 w 7416118"/>
                <a:gd name="connsiteY84" fmla="*/ 3912386 h 7285694"/>
                <a:gd name="connsiteX85" fmla="*/ 0 w 7416118"/>
                <a:gd name="connsiteY85" fmla="*/ 3699702 h 7285694"/>
                <a:gd name="connsiteX86" fmla="*/ 665934 w 7416118"/>
                <a:gd name="connsiteY86" fmla="*/ 4679031 h 7285694"/>
                <a:gd name="connsiteX87" fmla="*/ 1450833 w 7416118"/>
                <a:gd name="connsiteY87" fmla="*/ 3503830 h 7285694"/>
                <a:gd name="connsiteX88" fmla="*/ 1988915 w 7416118"/>
                <a:gd name="connsiteY88" fmla="*/ 4663390 h 7285694"/>
                <a:gd name="connsiteX89" fmla="*/ 2669385 w 7416118"/>
                <a:gd name="connsiteY89" fmla="*/ 3487019 h 7285694"/>
                <a:gd name="connsiteX90" fmla="*/ 3196995 w 7416118"/>
                <a:gd name="connsiteY90" fmla="*/ 4658449 h 7285694"/>
                <a:gd name="connsiteX91" fmla="*/ 3803500 w 7416118"/>
                <a:gd name="connsiteY91" fmla="*/ 3487019 h 7285694"/>
                <a:gd name="connsiteX92" fmla="*/ 4405076 w 7416118"/>
                <a:gd name="connsiteY92" fmla="*/ 4668334 h 7285694"/>
                <a:gd name="connsiteX93" fmla="*/ 5070752 w 7416118"/>
                <a:gd name="connsiteY93" fmla="*/ 3482075 h 7285694"/>
                <a:gd name="connsiteX94" fmla="*/ 5558914 w 7416118"/>
                <a:gd name="connsiteY94" fmla="*/ 4643620 h 7285694"/>
                <a:gd name="connsiteX95" fmla="*/ 6047077 w 7416118"/>
                <a:gd name="connsiteY95" fmla="*/ 3590813 h 7285694"/>
                <a:gd name="connsiteX96" fmla="*/ 6053333 w 7416118"/>
                <a:gd name="connsiteY96" fmla="*/ 3664489 h 7285694"/>
                <a:gd name="connsiteX97" fmla="*/ 6103839 w 7416118"/>
                <a:gd name="connsiteY97" fmla="*/ 3482086 h 7285694"/>
                <a:gd name="connsiteX98" fmla="*/ 6436806 w 7416118"/>
                <a:gd name="connsiteY98" fmla="*/ 4239132 h 7285694"/>
                <a:gd name="connsiteX99" fmla="*/ 6432907 w 7416118"/>
                <a:gd name="connsiteY99" fmla="*/ 4286736 h 7285694"/>
                <a:gd name="connsiteX100" fmla="*/ 6434414 w 7416118"/>
                <a:gd name="connsiteY100" fmla="*/ 4286736 h 7285694"/>
                <a:gd name="connsiteX101" fmla="*/ 6439579 w 7416118"/>
                <a:gd name="connsiteY101" fmla="*/ 4224097 h 7285694"/>
                <a:gd name="connsiteX102" fmla="*/ 6467434 w 7416118"/>
                <a:gd name="connsiteY102" fmla="*/ 4286736 h 7285694"/>
                <a:gd name="connsiteX103" fmla="*/ 6480479 w 7416118"/>
                <a:gd name="connsiteY103" fmla="*/ 4286736 h 7285694"/>
                <a:gd name="connsiteX104" fmla="*/ 6480479 w 7416118"/>
                <a:gd name="connsiteY104" fmla="*/ 4316071 h 7285694"/>
                <a:gd name="connsiteX105" fmla="*/ 6635868 w 7416118"/>
                <a:gd name="connsiteY105" fmla="*/ 4665501 h 7285694"/>
                <a:gd name="connsiteX106" fmla="*/ 7396487 w 7416118"/>
                <a:gd name="connsiteY106" fmla="*/ 3460316 h 7285694"/>
                <a:gd name="connsiteX107" fmla="*/ 5101350 w 7416118"/>
                <a:gd name="connsiteY107" fmla="*/ 2285119 h 7285694"/>
                <a:gd name="connsiteX108" fmla="*/ 5589896 w 7416118"/>
                <a:gd name="connsiteY108" fmla="*/ 3446675 h 7285694"/>
                <a:gd name="connsiteX109" fmla="*/ 6138015 w 7416118"/>
                <a:gd name="connsiteY109" fmla="*/ 2285119 h 7285694"/>
                <a:gd name="connsiteX110" fmla="*/ 6670067 w 7416118"/>
                <a:gd name="connsiteY110" fmla="*/ 3470562 h 7285694"/>
                <a:gd name="connsiteX111" fmla="*/ 7241212 w 7416118"/>
                <a:gd name="connsiteY111" fmla="*/ 2570281 h 7285694"/>
                <a:gd name="connsiteX112" fmla="*/ 7285522 w 7416118"/>
                <a:gd name="connsiteY112" fmla="*/ 2717870 h 7285694"/>
                <a:gd name="connsiteX113" fmla="*/ 6650372 w 7416118"/>
                <a:gd name="connsiteY113" fmla="*/ 3716540 h 7285694"/>
                <a:gd name="connsiteX114" fmla="*/ 6138015 w 7416118"/>
                <a:gd name="connsiteY114" fmla="*/ 2568038 h 7285694"/>
                <a:gd name="connsiteX115" fmla="*/ 5584964 w 7416118"/>
                <a:gd name="connsiteY115" fmla="*/ 3738299 h 7285694"/>
                <a:gd name="connsiteX116" fmla="*/ 5086548 w 7416118"/>
                <a:gd name="connsiteY116" fmla="*/ 2552028 h 7285694"/>
                <a:gd name="connsiteX117" fmla="*/ 4430218 w 7416118"/>
                <a:gd name="connsiteY117" fmla="*/ 3718530 h 7285694"/>
                <a:gd name="connsiteX118" fmla="*/ 3833103 w 7416118"/>
                <a:gd name="connsiteY118" fmla="*/ 2547088 h 7285694"/>
                <a:gd name="connsiteX119" fmla="*/ 3216255 w 7416118"/>
                <a:gd name="connsiteY119" fmla="*/ 3728414 h 7285694"/>
                <a:gd name="connsiteX120" fmla="*/ 2688231 w 7416118"/>
                <a:gd name="connsiteY120" fmla="*/ 2547088 h 7285694"/>
                <a:gd name="connsiteX121" fmla="*/ 2002291 w 7416118"/>
                <a:gd name="connsiteY121" fmla="*/ 3718530 h 7285694"/>
                <a:gd name="connsiteX122" fmla="*/ 1486683 w 7416118"/>
                <a:gd name="connsiteY122" fmla="*/ 2547670 h 7285694"/>
                <a:gd name="connsiteX123" fmla="*/ 712312 w 7416118"/>
                <a:gd name="connsiteY123" fmla="*/ 3694794 h 7285694"/>
                <a:gd name="connsiteX124" fmla="*/ 108818 w 7416118"/>
                <a:gd name="connsiteY124" fmla="*/ 2813316 h 7285694"/>
                <a:gd name="connsiteX125" fmla="*/ 148069 w 7416118"/>
                <a:gd name="connsiteY125" fmla="*/ 2660656 h 7285694"/>
                <a:gd name="connsiteX126" fmla="*/ 707407 w 7416118"/>
                <a:gd name="connsiteY126" fmla="*/ 3483042 h 7285694"/>
                <a:gd name="connsiteX127" fmla="*/ 1501608 w 7416118"/>
                <a:gd name="connsiteY127" fmla="*/ 2306873 h 7285694"/>
                <a:gd name="connsiteX128" fmla="*/ 2017096 w 7416118"/>
                <a:gd name="connsiteY128" fmla="*/ 3466449 h 7285694"/>
                <a:gd name="connsiteX129" fmla="*/ 2703033 w 7416118"/>
                <a:gd name="connsiteY129" fmla="*/ 2290063 h 7285694"/>
                <a:gd name="connsiteX130" fmla="*/ 3226123 w 7416118"/>
                <a:gd name="connsiteY130" fmla="*/ 3461504 h 7285694"/>
                <a:gd name="connsiteX131" fmla="*/ 3838039 w 7416118"/>
                <a:gd name="connsiteY131" fmla="*/ 2295004 h 7285694"/>
                <a:gd name="connsiteX132" fmla="*/ 4435151 w 7416118"/>
                <a:gd name="connsiteY132" fmla="*/ 3471390 h 7285694"/>
                <a:gd name="connsiteX133" fmla="*/ 5101350 w 7416118"/>
                <a:gd name="connsiteY133" fmla="*/ 2285119 h 7285694"/>
                <a:gd name="connsiteX134" fmla="*/ 6180728 w 7416118"/>
                <a:gd name="connsiteY134" fmla="*/ 1109917 h 7285694"/>
                <a:gd name="connsiteX135" fmla="*/ 6718478 w 7416118"/>
                <a:gd name="connsiteY135" fmla="*/ 2297107 h 7285694"/>
                <a:gd name="connsiteX136" fmla="*/ 6965150 w 7416118"/>
                <a:gd name="connsiteY136" fmla="*/ 1907945 h 7285694"/>
                <a:gd name="connsiteX137" fmla="*/ 7024353 w 7416118"/>
                <a:gd name="connsiteY137" fmla="*/ 2026172 h 7285694"/>
                <a:gd name="connsiteX138" fmla="*/ 6703676 w 7416118"/>
                <a:gd name="connsiteY138" fmla="*/ 2543411 h 7285694"/>
                <a:gd name="connsiteX139" fmla="*/ 6180728 w 7416118"/>
                <a:gd name="connsiteY139" fmla="*/ 1390706 h 7285694"/>
                <a:gd name="connsiteX140" fmla="*/ 5633109 w 7416118"/>
                <a:gd name="connsiteY140" fmla="*/ 2563118 h 7285694"/>
                <a:gd name="connsiteX141" fmla="*/ 5139760 w 7416118"/>
                <a:gd name="connsiteY141" fmla="*/ 1380852 h 7285694"/>
                <a:gd name="connsiteX142" fmla="*/ 4478672 w 7416118"/>
                <a:gd name="connsiteY142" fmla="*/ 2543411 h 7285694"/>
                <a:gd name="connsiteX143" fmla="*/ 3886656 w 7416118"/>
                <a:gd name="connsiteY143" fmla="*/ 1375928 h 7285694"/>
                <a:gd name="connsiteX144" fmla="*/ 3269970 w 7416118"/>
                <a:gd name="connsiteY144" fmla="*/ 2553265 h 7285694"/>
                <a:gd name="connsiteX145" fmla="*/ 2742090 w 7416118"/>
                <a:gd name="connsiteY145" fmla="*/ 1375928 h 7285694"/>
                <a:gd name="connsiteX146" fmla="*/ 2056334 w 7416118"/>
                <a:gd name="connsiteY146" fmla="*/ 2543411 h 7285694"/>
                <a:gd name="connsiteX147" fmla="*/ 1518581 w 7416118"/>
                <a:gd name="connsiteY147" fmla="*/ 1370999 h 7285694"/>
                <a:gd name="connsiteX148" fmla="*/ 753892 w 7416118"/>
                <a:gd name="connsiteY148" fmla="*/ 2523709 h 7285694"/>
                <a:gd name="connsiteX149" fmla="*/ 413481 w 7416118"/>
                <a:gd name="connsiteY149" fmla="*/ 2021244 h 7285694"/>
                <a:gd name="connsiteX150" fmla="*/ 472684 w 7416118"/>
                <a:gd name="connsiteY150" fmla="*/ 1907945 h 7285694"/>
                <a:gd name="connsiteX151" fmla="*/ 753892 w 7416118"/>
                <a:gd name="connsiteY151" fmla="*/ 2311885 h 7285694"/>
                <a:gd name="connsiteX152" fmla="*/ 1538315 w 7416118"/>
                <a:gd name="connsiteY152" fmla="*/ 1129620 h 7285694"/>
                <a:gd name="connsiteX153" fmla="*/ 2066200 w 7416118"/>
                <a:gd name="connsiteY153" fmla="*/ 2292183 h 7285694"/>
                <a:gd name="connsiteX154" fmla="*/ 2751955 w 7416118"/>
                <a:gd name="connsiteY154" fmla="*/ 1119771 h 7285694"/>
                <a:gd name="connsiteX155" fmla="*/ 3274903 w 7416118"/>
                <a:gd name="connsiteY155" fmla="*/ 2287254 h 7285694"/>
                <a:gd name="connsiteX156" fmla="*/ 3886656 w 7416118"/>
                <a:gd name="connsiteY156" fmla="*/ 1124695 h 7285694"/>
                <a:gd name="connsiteX157" fmla="*/ 4488541 w 7416118"/>
                <a:gd name="connsiteY157" fmla="*/ 2297107 h 7285694"/>
                <a:gd name="connsiteX158" fmla="*/ 5154562 w 7416118"/>
                <a:gd name="connsiteY158" fmla="*/ 1114842 h 7285694"/>
                <a:gd name="connsiteX159" fmla="*/ 5638042 w 7416118"/>
                <a:gd name="connsiteY159" fmla="*/ 2272476 h 7285694"/>
                <a:gd name="connsiteX160" fmla="*/ 6180728 w 7416118"/>
                <a:gd name="connsiteY160" fmla="*/ 1109917 h 7285694"/>
                <a:gd name="connsiteX161" fmla="*/ 5223000 w 7416118"/>
                <a:gd name="connsiteY161" fmla="*/ 304695 h 7285694"/>
                <a:gd name="connsiteX162" fmla="*/ 5380850 w 7416118"/>
                <a:gd name="connsiteY162" fmla="*/ 383687 h 7285694"/>
                <a:gd name="connsiteX163" fmla="*/ 5671888 w 7416118"/>
                <a:gd name="connsiteY163" fmla="*/ 1074858 h 7285694"/>
                <a:gd name="connsiteX164" fmla="*/ 5859338 w 7416118"/>
                <a:gd name="connsiteY164" fmla="*/ 670030 h 7285694"/>
                <a:gd name="connsiteX165" fmla="*/ 5957993 w 7416118"/>
                <a:gd name="connsiteY165" fmla="*/ 739146 h 7285694"/>
                <a:gd name="connsiteX166" fmla="*/ 5662023 w 7416118"/>
                <a:gd name="connsiteY166" fmla="*/ 1366138 h 7285694"/>
                <a:gd name="connsiteX167" fmla="*/ 5223000 w 7416118"/>
                <a:gd name="connsiteY167" fmla="*/ 304695 h 7285694"/>
                <a:gd name="connsiteX168" fmla="*/ 3869366 w 7416118"/>
                <a:gd name="connsiteY168" fmla="*/ 0 h 7285694"/>
                <a:gd name="connsiteX169" fmla="*/ 3943169 w 7416118"/>
                <a:gd name="connsiteY169" fmla="*/ 4933 h 7285694"/>
                <a:gd name="connsiteX170" fmla="*/ 3997292 w 7416118"/>
                <a:gd name="connsiteY170" fmla="*/ 113434 h 7285694"/>
                <a:gd name="connsiteX171" fmla="*/ 4504076 w 7416118"/>
                <a:gd name="connsiteY171" fmla="*/ 1109672 h 7285694"/>
                <a:gd name="connsiteX172" fmla="*/ 5001018 w 7416118"/>
                <a:gd name="connsiteY172" fmla="*/ 231800 h 7285694"/>
                <a:gd name="connsiteX173" fmla="*/ 5109261 w 7416118"/>
                <a:gd name="connsiteY173" fmla="*/ 276185 h 7285694"/>
                <a:gd name="connsiteX174" fmla="*/ 4499155 w 7416118"/>
                <a:gd name="connsiteY174" fmla="*/ 1356265 h 7285694"/>
                <a:gd name="connsiteX175" fmla="*/ 3903807 w 7416118"/>
                <a:gd name="connsiteY175" fmla="*/ 187410 h 7285694"/>
                <a:gd name="connsiteX176" fmla="*/ 3288782 w 7416118"/>
                <a:gd name="connsiteY176" fmla="*/ 1366126 h 7285694"/>
                <a:gd name="connsiteX177" fmla="*/ 2762319 w 7416118"/>
                <a:gd name="connsiteY177" fmla="*/ 187410 h 7285694"/>
                <a:gd name="connsiteX178" fmla="*/ 2078407 w 7416118"/>
                <a:gd name="connsiteY178" fmla="*/ 1361193 h 7285694"/>
                <a:gd name="connsiteX179" fmla="*/ 1719232 w 7416118"/>
                <a:gd name="connsiteY179" fmla="*/ 572096 h 7285694"/>
                <a:gd name="connsiteX180" fmla="*/ 1822559 w 7416118"/>
                <a:gd name="connsiteY180" fmla="*/ 512913 h 7285694"/>
                <a:gd name="connsiteX181" fmla="*/ 2088248 w 7416118"/>
                <a:gd name="connsiteY181" fmla="*/ 1104739 h 7285694"/>
                <a:gd name="connsiteX182" fmla="*/ 2649155 w 7416118"/>
                <a:gd name="connsiteY182" fmla="*/ 147958 h 7285694"/>
                <a:gd name="connsiteX183" fmla="*/ 2850884 w 7416118"/>
                <a:gd name="connsiteY183" fmla="*/ 98636 h 7285694"/>
                <a:gd name="connsiteX184" fmla="*/ 3298623 w 7416118"/>
                <a:gd name="connsiteY184" fmla="*/ 1099806 h 7285694"/>
                <a:gd name="connsiteX185" fmla="*/ 3869366 w 7416118"/>
                <a:gd name="connsiteY18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047077 w 7416118"/>
                <a:gd name="connsiteY94" fmla="*/ 3590813 h 7285694"/>
                <a:gd name="connsiteX95" fmla="*/ 6053333 w 7416118"/>
                <a:gd name="connsiteY95" fmla="*/ 3664489 h 7285694"/>
                <a:gd name="connsiteX96" fmla="*/ 6103839 w 7416118"/>
                <a:gd name="connsiteY96" fmla="*/ 3482086 h 7285694"/>
                <a:gd name="connsiteX97" fmla="*/ 6436806 w 7416118"/>
                <a:gd name="connsiteY97" fmla="*/ 4239132 h 7285694"/>
                <a:gd name="connsiteX98" fmla="*/ 6432907 w 7416118"/>
                <a:gd name="connsiteY98" fmla="*/ 4286736 h 7285694"/>
                <a:gd name="connsiteX99" fmla="*/ 6434414 w 7416118"/>
                <a:gd name="connsiteY99" fmla="*/ 4286736 h 7285694"/>
                <a:gd name="connsiteX100" fmla="*/ 6439579 w 7416118"/>
                <a:gd name="connsiteY100" fmla="*/ 4224097 h 7285694"/>
                <a:gd name="connsiteX101" fmla="*/ 6467434 w 7416118"/>
                <a:gd name="connsiteY101" fmla="*/ 4286736 h 7285694"/>
                <a:gd name="connsiteX102" fmla="*/ 6480479 w 7416118"/>
                <a:gd name="connsiteY102" fmla="*/ 4286736 h 7285694"/>
                <a:gd name="connsiteX103" fmla="*/ 6480479 w 7416118"/>
                <a:gd name="connsiteY103" fmla="*/ 4316071 h 7285694"/>
                <a:gd name="connsiteX104" fmla="*/ 6635868 w 7416118"/>
                <a:gd name="connsiteY104" fmla="*/ 4665501 h 7285694"/>
                <a:gd name="connsiteX105" fmla="*/ 7396487 w 7416118"/>
                <a:gd name="connsiteY105" fmla="*/ 3460316 h 7285694"/>
                <a:gd name="connsiteX106" fmla="*/ 5101350 w 7416118"/>
                <a:gd name="connsiteY106" fmla="*/ 2285119 h 7285694"/>
                <a:gd name="connsiteX107" fmla="*/ 5589896 w 7416118"/>
                <a:gd name="connsiteY107" fmla="*/ 3446675 h 7285694"/>
                <a:gd name="connsiteX108" fmla="*/ 6138015 w 7416118"/>
                <a:gd name="connsiteY108" fmla="*/ 2285119 h 7285694"/>
                <a:gd name="connsiteX109" fmla="*/ 6670067 w 7416118"/>
                <a:gd name="connsiteY109" fmla="*/ 3470562 h 7285694"/>
                <a:gd name="connsiteX110" fmla="*/ 7241212 w 7416118"/>
                <a:gd name="connsiteY110" fmla="*/ 2570281 h 7285694"/>
                <a:gd name="connsiteX111" fmla="*/ 7285522 w 7416118"/>
                <a:gd name="connsiteY111" fmla="*/ 2717870 h 7285694"/>
                <a:gd name="connsiteX112" fmla="*/ 6650372 w 7416118"/>
                <a:gd name="connsiteY112" fmla="*/ 3716540 h 7285694"/>
                <a:gd name="connsiteX113" fmla="*/ 6138015 w 7416118"/>
                <a:gd name="connsiteY113" fmla="*/ 2568038 h 7285694"/>
                <a:gd name="connsiteX114" fmla="*/ 5584964 w 7416118"/>
                <a:gd name="connsiteY114" fmla="*/ 3738299 h 7285694"/>
                <a:gd name="connsiteX115" fmla="*/ 5086548 w 7416118"/>
                <a:gd name="connsiteY115" fmla="*/ 2552028 h 7285694"/>
                <a:gd name="connsiteX116" fmla="*/ 4430218 w 7416118"/>
                <a:gd name="connsiteY116" fmla="*/ 3718530 h 7285694"/>
                <a:gd name="connsiteX117" fmla="*/ 3833103 w 7416118"/>
                <a:gd name="connsiteY117" fmla="*/ 2547088 h 7285694"/>
                <a:gd name="connsiteX118" fmla="*/ 3216255 w 7416118"/>
                <a:gd name="connsiteY118" fmla="*/ 3728414 h 7285694"/>
                <a:gd name="connsiteX119" fmla="*/ 2688231 w 7416118"/>
                <a:gd name="connsiteY119" fmla="*/ 2547088 h 7285694"/>
                <a:gd name="connsiteX120" fmla="*/ 2002291 w 7416118"/>
                <a:gd name="connsiteY120" fmla="*/ 3718530 h 7285694"/>
                <a:gd name="connsiteX121" fmla="*/ 1486683 w 7416118"/>
                <a:gd name="connsiteY121" fmla="*/ 2547670 h 7285694"/>
                <a:gd name="connsiteX122" fmla="*/ 712312 w 7416118"/>
                <a:gd name="connsiteY122" fmla="*/ 3694794 h 7285694"/>
                <a:gd name="connsiteX123" fmla="*/ 108818 w 7416118"/>
                <a:gd name="connsiteY123" fmla="*/ 2813316 h 7285694"/>
                <a:gd name="connsiteX124" fmla="*/ 148069 w 7416118"/>
                <a:gd name="connsiteY124" fmla="*/ 2660656 h 7285694"/>
                <a:gd name="connsiteX125" fmla="*/ 707407 w 7416118"/>
                <a:gd name="connsiteY125" fmla="*/ 3483042 h 7285694"/>
                <a:gd name="connsiteX126" fmla="*/ 1501608 w 7416118"/>
                <a:gd name="connsiteY126" fmla="*/ 2306873 h 7285694"/>
                <a:gd name="connsiteX127" fmla="*/ 2017096 w 7416118"/>
                <a:gd name="connsiteY127" fmla="*/ 3466449 h 7285694"/>
                <a:gd name="connsiteX128" fmla="*/ 2703033 w 7416118"/>
                <a:gd name="connsiteY128" fmla="*/ 2290063 h 7285694"/>
                <a:gd name="connsiteX129" fmla="*/ 3226123 w 7416118"/>
                <a:gd name="connsiteY129" fmla="*/ 3461504 h 7285694"/>
                <a:gd name="connsiteX130" fmla="*/ 3838039 w 7416118"/>
                <a:gd name="connsiteY130" fmla="*/ 2295004 h 7285694"/>
                <a:gd name="connsiteX131" fmla="*/ 4435151 w 7416118"/>
                <a:gd name="connsiteY131" fmla="*/ 3471390 h 7285694"/>
                <a:gd name="connsiteX132" fmla="*/ 5101350 w 7416118"/>
                <a:gd name="connsiteY132" fmla="*/ 2285119 h 7285694"/>
                <a:gd name="connsiteX133" fmla="*/ 6180728 w 7416118"/>
                <a:gd name="connsiteY133" fmla="*/ 1109917 h 7285694"/>
                <a:gd name="connsiteX134" fmla="*/ 6718478 w 7416118"/>
                <a:gd name="connsiteY134" fmla="*/ 2297107 h 7285694"/>
                <a:gd name="connsiteX135" fmla="*/ 6965150 w 7416118"/>
                <a:gd name="connsiteY135" fmla="*/ 1907945 h 7285694"/>
                <a:gd name="connsiteX136" fmla="*/ 7024353 w 7416118"/>
                <a:gd name="connsiteY136" fmla="*/ 2026172 h 7285694"/>
                <a:gd name="connsiteX137" fmla="*/ 6703676 w 7416118"/>
                <a:gd name="connsiteY137" fmla="*/ 2543411 h 7285694"/>
                <a:gd name="connsiteX138" fmla="*/ 6180728 w 7416118"/>
                <a:gd name="connsiteY138" fmla="*/ 1390706 h 7285694"/>
                <a:gd name="connsiteX139" fmla="*/ 5633109 w 7416118"/>
                <a:gd name="connsiteY139" fmla="*/ 2563118 h 7285694"/>
                <a:gd name="connsiteX140" fmla="*/ 5139760 w 7416118"/>
                <a:gd name="connsiteY140" fmla="*/ 1380852 h 7285694"/>
                <a:gd name="connsiteX141" fmla="*/ 4478672 w 7416118"/>
                <a:gd name="connsiteY141" fmla="*/ 2543411 h 7285694"/>
                <a:gd name="connsiteX142" fmla="*/ 3886656 w 7416118"/>
                <a:gd name="connsiteY142" fmla="*/ 1375928 h 7285694"/>
                <a:gd name="connsiteX143" fmla="*/ 3269970 w 7416118"/>
                <a:gd name="connsiteY143" fmla="*/ 2553265 h 7285694"/>
                <a:gd name="connsiteX144" fmla="*/ 2742090 w 7416118"/>
                <a:gd name="connsiteY144" fmla="*/ 1375928 h 7285694"/>
                <a:gd name="connsiteX145" fmla="*/ 2056334 w 7416118"/>
                <a:gd name="connsiteY145" fmla="*/ 2543411 h 7285694"/>
                <a:gd name="connsiteX146" fmla="*/ 1518581 w 7416118"/>
                <a:gd name="connsiteY146" fmla="*/ 1370999 h 7285694"/>
                <a:gd name="connsiteX147" fmla="*/ 753892 w 7416118"/>
                <a:gd name="connsiteY147" fmla="*/ 2523709 h 7285694"/>
                <a:gd name="connsiteX148" fmla="*/ 413481 w 7416118"/>
                <a:gd name="connsiteY148" fmla="*/ 2021244 h 7285694"/>
                <a:gd name="connsiteX149" fmla="*/ 472684 w 7416118"/>
                <a:gd name="connsiteY149" fmla="*/ 1907945 h 7285694"/>
                <a:gd name="connsiteX150" fmla="*/ 753892 w 7416118"/>
                <a:gd name="connsiteY150" fmla="*/ 2311885 h 7285694"/>
                <a:gd name="connsiteX151" fmla="*/ 1538315 w 7416118"/>
                <a:gd name="connsiteY151" fmla="*/ 1129620 h 7285694"/>
                <a:gd name="connsiteX152" fmla="*/ 2066200 w 7416118"/>
                <a:gd name="connsiteY152" fmla="*/ 2292183 h 7285694"/>
                <a:gd name="connsiteX153" fmla="*/ 2751955 w 7416118"/>
                <a:gd name="connsiteY153" fmla="*/ 1119771 h 7285694"/>
                <a:gd name="connsiteX154" fmla="*/ 3274903 w 7416118"/>
                <a:gd name="connsiteY154" fmla="*/ 2287254 h 7285694"/>
                <a:gd name="connsiteX155" fmla="*/ 3886656 w 7416118"/>
                <a:gd name="connsiteY155" fmla="*/ 1124695 h 7285694"/>
                <a:gd name="connsiteX156" fmla="*/ 4488541 w 7416118"/>
                <a:gd name="connsiteY156" fmla="*/ 2297107 h 7285694"/>
                <a:gd name="connsiteX157" fmla="*/ 5154562 w 7416118"/>
                <a:gd name="connsiteY157" fmla="*/ 1114842 h 7285694"/>
                <a:gd name="connsiteX158" fmla="*/ 5638042 w 7416118"/>
                <a:gd name="connsiteY158" fmla="*/ 2272476 h 7285694"/>
                <a:gd name="connsiteX159" fmla="*/ 6180728 w 7416118"/>
                <a:gd name="connsiteY159" fmla="*/ 1109917 h 7285694"/>
                <a:gd name="connsiteX160" fmla="*/ 5223000 w 7416118"/>
                <a:gd name="connsiteY160" fmla="*/ 304695 h 7285694"/>
                <a:gd name="connsiteX161" fmla="*/ 5380850 w 7416118"/>
                <a:gd name="connsiteY161" fmla="*/ 383687 h 7285694"/>
                <a:gd name="connsiteX162" fmla="*/ 5671888 w 7416118"/>
                <a:gd name="connsiteY162" fmla="*/ 1074858 h 7285694"/>
                <a:gd name="connsiteX163" fmla="*/ 5859338 w 7416118"/>
                <a:gd name="connsiteY163" fmla="*/ 670030 h 7285694"/>
                <a:gd name="connsiteX164" fmla="*/ 5957993 w 7416118"/>
                <a:gd name="connsiteY164" fmla="*/ 739146 h 7285694"/>
                <a:gd name="connsiteX165" fmla="*/ 5662023 w 7416118"/>
                <a:gd name="connsiteY165" fmla="*/ 1366138 h 7285694"/>
                <a:gd name="connsiteX166" fmla="*/ 5223000 w 7416118"/>
                <a:gd name="connsiteY166" fmla="*/ 304695 h 7285694"/>
                <a:gd name="connsiteX167" fmla="*/ 3869366 w 7416118"/>
                <a:gd name="connsiteY167" fmla="*/ 0 h 7285694"/>
                <a:gd name="connsiteX168" fmla="*/ 3943169 w 7416118"/>
                <a:gd name="connsiteY168" fmla="*/ 4933 h 7285694"/>
                <a:gd name="connsiteX169" fmla="*/ 3997292 w 7416118"/>
                <a:gd name="connsiteY169" fmla="*/ 113434 h 7285694"/>
                <a:gd name="connsiteX170" fmla="*/ 4504076 w 7416118"/>
                <a:gd name="connsiteY170" fmla="*/ 1109672 h 7285694"/>
                <a:gd name="connsiteX171" fmla="*/ 5001018 w 7416118"/>
                <a:gd name="connsiteY171" fmla="*/ 231800 h 7285694"/>
                <a:gd name="connsiteX172" fmla="*/ 5109261 w 7416118"/>
                <a:gd name="connsiteY172" fmla="*/ 276185 h 7285694"/>
                <a:gd name="connsiteX173" fmla="*/ 4499155 w 7416118"/>
                <a:gd name="connsiteY173" fmla="*/ 1356265 h 7285694"/>
                <a:gd name="connsiteX174" fmla="*/ 3903807 w 7416118"/>
                <a:gd name="connsiteY174" fmla="*/ 187410 h 7285694"/>
                <a:gd name="connsiteX175" fmla="*/ 3288782 w 7416118"/>
                <a:gd name="connsiteY175" fmla="*/ 1366126 h 7285694"/>
                <a:gd name="connsiteX176" fmla="*/ 2762319 w 7416118"/>
                <a:gd name="connsiteY176" fmla="*/ 187410 h 7285694"/>
                <a:gd name="connsiteX177" fmla="*/ 2078407 w 7416118"/>
                <a:gd name="connsiteY177" fmla="*/ 1361193 h 7285694"/>
                <a:gd name="connsiteX178" fmla="*/ 1719232 w 7416118"/>
                <a:gd name="connsiteY178" fmla="*/ 572096 h 7285694"/>
                <a:gd name="connsiteX179" fmla="*/ 1822559 w 7416118"/>
                <a:gd name="connsiteY179" fmla="*/ 512913 h 7285694"/>
                <a:gd name="connsiteX180" fmla="*/ 2088248 w 7416118"/>
                <a:gd name="connsiteY180" fmla="*/ 1104739 h 7285694"/>
                <a:gd name="connsiteX181" fmla="*/ 2649155 w 7416118"/>
                <a:gd name="connsiteY181" fmla="*/ 147958 h 7285694"/>
                <a:gd name="connsiteX182" fmla="*/ 2850884 w 7416118"/>
                <a:gd name="connsiteY182" fmla="*/ 98636 h 7285694"/>
                <a:gd name="connsiteX183" fmla="*/ 3298623 w 7416118"/>
                <a:gd name="connsiteY183" fmla="*/ 1099806 h 7285694"/>
                <a:gd name="connsiteX184" fmla="*/ 3869366 w 7416118"/>
                <a:gd name="connsiteY18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047077 w 7416118"/>
                <a:gd name="connsiteY94" fmla="*/ 3590813 h 7285694"/>
                <a:gd name="connsiteX95" fmla="*/ 6103839 w 7416118"/>
                <a:gd name="connsiteY95" fmla="*/ 3482086 h 7285694"/>
                <a:gd name="connsiteX96" fmla="*/ 6436806 w 7416118"/>
                <a:gd name="connsiteY96" fmla="*/ 4239132 h 7285694"/>
                <a:gd name="connsiteX97" fmla="*/ 6432907 w 7416118"/>
                <a:gd name="connsiteY97" fmla="*/ 4286736 h 7285694"/>
                <a:gd name="connsiteX98" fmla="*/ 6434414 w 7416118"/>
                <a:gd name="connsiteY98" fmla="*/ 4286736 h 7285694"/>
                <a:gd name="connsiteX99" fmla="*/ 6439579 w 7416118"/>
                <a:gd name="connsiteY99" fmla="*/ 4224097 h 7285694"/>
                <a:gd name="connsiteX100" fmla="*/ 6467434 w 7416118"/>
                <a:gd name="connsiteY100" fmla="*/ 4286736 h 7285694"/>
                <a:gd name="connsiteX101" fmla="*/ 6480479 w 7416118"/>
                <a:gd name="connsiteY101" fmla="*/ 4286736 h 7285694"/>
                <a:gd name="connsiteX102" fmla="*/ 6480479 w 7416118"/>
                <a:gd name="connsiteY102" fmla="*/ 4316071 h 7285694"/>
                <a:gd name="connsiteX103" fmla="*/ 6635868 w 7416118"/>
                <a:gd name="connsiteY103" fmla="*/ 4665501 h 7285694"/>
                <a:gd name="connsiteX104" fmla="*/ 7396487 w 7416118"/>
                <a:gd name="connsiteY104" fmla="*/ 3460316 h 7285694"/>
                <a:gd name="connsiteX105" fmla="*/ 5101350 w 7416118"/>
                <a:gd name="connsiteY105" fmla="*/ 2285119 h 7285694"/>
                <a:gd name="connsiteX106" fmla="*/ 5589896 w 7416118"/>
                <a:gd name="connsiteY106" fmla="*/ 3446675 h 7285694"/>
                <a:gd name="connsiteX107" fmla="*/ 6138015 w 7416118"/>
                <a:gd name="connsiteY107" fmla="*/ 2285119 h 7285694"/>
                <a:gd name="connsiteX108" fmla="*/ 6670067 w 7416118"/>
                <a:gd name="connsiteY108" fmla="*/ 3470562 h 7285694"/>
                <a:gd name="connsiteX109" fmla="*/ 7241212 w 7416118"/>
                <a:gd name="connsiteY109" fmla="*/ 2570281 h 7285694"/>
                <a:gd name="connsiteX110" fmla="*/ 7285522 w 7416118"/>
                <a:gd name="connsiteY110" fmla="*/ 2717870 h 7285694"/>
                <a:gd name="connsiteX111" fmla="*/ 6650372 w 7416118"/>
                <a:gd name="connsiteY111" fmla="*/ 3716540 h 7285694"/>
                <a:gd name="connsiteX112" fmla="*/ 6138015 w 7416118"/>
                <a:gd name="connsiteY112" fmla="*/ 2568038 h 7285694"/>
                <a:gd name="connsiteX113" fmla="*/ 5584964 w 7416118"/>
                <a:gd name="connsiteY113" fmla="*/ 3738299 h 7285694"/>
                <a:gd name="connsiteX114" fmla="*/ 5086548 w 7416118"/>
                <a:gd name="connsiteY114" fmla="*/ 2552028 h 7285694"/>
                <a:gd name="connsiteX115" fmla="*/ 4430218 w 7416118"/>
                <a:gd name="connsiteY115" fmla="*/ 3718530 h 7285694"/>
                <a:gd name="connsiteX116" fmla="*/ 3833103 w 7416118"/>
                <a:gd name="connsiteY116" fmla="*/ 2547088 h 7285694"/>
                <a:gd name="connsiteX117" fmla="*/ 3216255 w 7416118"/>
                <a:gd name="connsiteY117" fmla="*/ 3728414 h 7285694"/>
                <a:gd name="connsiteX118" fmla="*/ 2688231 w 7416118"/>
                <a:gd name="connsiteY118" fmla="*/ 2547088 h 7285694"/>
                <a:gd name="connsiteX119" fmla="*/ 2002291 w 7416118"/>
                <a:gd name="connsiteY119" fmla="*/ 3718530 h 7285694"/>
                <a:gd name="connsiteX120" fmla="*/ 1486683 w 7416118"/>
                <a:gd name="connsiteY120" fmla="*/ 2547670 h 7285694"/>
                <a:gd name="connsiteX121" fmla="*/ 712312 w 7416118"/>
                <a:gd name="connsiteY121" fmla="*/ 3694794 h 7285694"/>
                <a:gd name="connsiteX122" fmla="*/ 108818 w 7416118"/>
                <a:gd name="connsiteY122" fmla="*/ 2813316 h 7285694"/>
                <a:gd name="connsiteX123" fmla="*/ 148069 w 7416118"/>
                <a:gd name="connsiteY123" fmla="*/ 2660656 h 7285694"/>
                <a:gd name="connsiteX124" fmla="*/ 707407 w 7416118"/>
                <a:gd name="connsiteY124" fmla="*/ 3483042 h 7285694"/>
                <a:gd name="connsiteX125" fmla="*/ 1501608 w 7416118"/>
                <a:gd name="connsiteY125" fmla="*/ 2306873 h 7285694"/>
                <a:gd name="connsiteX126" fmla="*/ 2017096 w 7416118"/>
                <a:gd name="connsiteY126" fmla="*/ 3466449 h 7285694"/>
                <a:gd name="connsiteX127" fmla="*/ 2703033 w 7416118"/>
                <a:gd name="connsiteY127" fmla="*/ 2290063 h 7285694"/>
                <a:gd name="connsiteX128" fmla="*/ 3226123 w 7416118"/>
                <a:gd name="connsiteY128" fmla="*/ 3461504 h 7285694"/>
                <a:gd name="connsiteX129" fmla="*/ 3838039 w 7416118"/>
                <a:gd name="connsiteY129" fmla="*/ 2295004 h 7285694"/>
                <a:gd name="connsiteX130" fmla="*/ 4435151 w 7416118"/>
                <a:gd name="connsiteY130" fmla="*/ 3471390 h 7285694"/>
                <a:gd name="connsiteX131" fmla="*/ 5101350 w 7416118"/>
                <a:gd name="connsiteY131" fmla="*/ 2285119 h 7285694"/>
                <a:gd name="connsiteX132" fmla="*/ 6180728 w 7416118"/>
                <a:gd name="connsiteY132" fmla="*/ 1109917 h 7285694"/>
                <a:gd name="connsiteX133" fmla="*/ 6718478 w 7416118"/>
                <a:gd name="connsiteY133" fmla="*/ 2297107 h 7285694"/>
                <a:gd name="connsiteX134" fmla="*/ 6965150 w 7416118"/>
                <a:gd name="connsiteY134" fmla="*/ 1907945 h 7285694"/>
                <a:gd name="connsiteX135" fmla="*/ 7024353 w 7416118"/>
                <a:gd name="connsiteY135" fmla="*/ 2026172 h 7285694"/>
                <a:gd name="connsiteX136" fmla="*/ 6703676 w 7416118"/>
                <a:gd name="connsiteY136" fmla="*/ 2543411 h 7285694"/>
                <a:gd name="connsiteX137" fmla="*/ 6180728 w 7416118"/>
                <a:gd name="connsiteY137" fmla="*/ 1390706 h 7285694"/>
                <a:gd name="connsiteX138" fmla="*/ 5633109 w 7416118"/>
                <a:gd name="connsiteY138" fmla="*/ 2563118 h 7285694"/>
                <a:gd name="connsiteX139" fmla="*/ 5139760 w 7416118"/>
                <a:gd name="connsiteY139" fmla="*/ 1380852 h 7285694"/>
                <a:gd name="connsiteX140" fmla="*/ 4478672 w 7416118"/>
                <a:gd name="connsiteY140" fmla="*/ 2543411 h 7285694"/>
                <a:gd name="connsiteX141" fmla="*/ 3886656 w 7416118"/>
                <a:gd name="connsiteY141" fmla="*/ 1375928 h 7285694"/>
                <a:gd name="connsiteX142" fmla="*/ 3269970 w 7416118"/>
                <a:gd name="connsiteY142" fmla="*/ 2553265 h 7285694"/>
                <a:gd name="connsiteX143" fmla="*/ 2742090 w 7416118"/>
                <a:gd name="connsiteY143" fmla="*/ 1375928 h 7285694"/>
                <a:gd name="connsiteX144" fmla="*/ 2056334 w 7416118"/>
                <a:gd name="connsiteY144" fmla="*/ 2543411 h 7285694"/>
                <a:gd name="connsiteX145" fmla="*/ 1518581 w 7416118"/>
                <a:gd name="connsiteY145" fmla="*/ 1370999 h 7285694"/>
                <a:gd name="connsiteX146" fmla="*/ 753892 w 7416118"/>
                <a:gd name="connsiteY146" fmla="*/ 2523709 h 7285694"/>
                <a:gd name="connsiteX147" fmla="*/ 413481 w 7416118"/>
                <a:gd name="connsiteY147" fmla="*/ 2021244 h 7285694"/>
                <a:gd name="connsiteX148" fmla="*/ 472684 w 7416118"/>
                <a:gd name="connsiteY148" fmla="*/ 1907945 h 7285694"/>
                <a:gd name="connsiteX149" fmla="*/ 753892 w 7416118"/>
                <a:gd name="connsiteY149" fmla="*/ 2311885 h 7285694"/>
                <a:gd name="connsiteX150" fmla="*/ 1538315 w 7416118"/>
                <a:gd name="connsiteY150" fmla="*/ 1129620 h 7285694"/>
                <a:gd name="connsiteX151" fmla="*/ 2066200 w 7416118"/>
                <a:gd name="connsiteY151" fmla="*/ 2292183 h 7285694"/>
                <a:gd name="connsiteX152" fmla="*/ 2751955 w 7416118"/>
                <a:gd name="connsiteY152" fmla="*/ 1119771 h 7285694"/>
                <a:gd name="connsiteX153" fmla="*/ 3274903 w 7416118"/>
                <a:gd name="connsiteY153" fmla="*/ 2287254 h 7285694"/>
                <a:gd name="connsiteX154" fmla="*/ 3886656 w 7416118"/>
                <a:gd name="connsiteY154" fmla="*/ 1124695 h 7285694"/>
                <a:gd name="connsiteX155" fmla="*/ 4488541 w 7416118"/>
                <a:gd name="connsiteY155" fmla="*/ 2297107 h 7285694"/>
                <a:gd name="connsiteX156" fmla="*/ 5154562 w 7416118"/>
                <a:gd name="connsiteY156" fmla="*/ 1114842 h 7285694"/>
                <a:gd name="connsiteX157" fmla="*/ 5638042 w 7416118"/>
                <a:gd name="connsiteY157" fmla="*/ 2272476 h 7285694"/>
                <a:gd name="connsiteX158" fmla="*/ 6180728 w 7416118"/>
                <a:gd name="connsiteY158" fmla="*/ 1109917 h 7285694"/>
                <a:gd name="connsiteX159" fmla="*/ 5223000 w 7416118"/>
                <a:gd name="connsiteY159" fmla="*/ 304695 h 7285694"/>
                <a:gd name="connsiteX160" fmla="*/ 5380850 w 7416118"/>
                <a:gd name="connsiteY160" fmla="*/ 383687 h 7285694"/>
                <a:gd name="connsiteX161" fmla="*/ 5671888 w 7416118"/>
                <a:gd name="connsiteY161" fmla="*/ 1074858 h 7285694"/>
                <a:gd name="connsiteX162" fmla="*/ 5859338 w 7416118"/>
                <a:gd name="connsiteY162" fmla="*/ 670030 h 7285694"/>
                <a:gd name="connsiteX163" fmla="*/ 5957993 w 7416118"/>
                <a:gd name="connsiteY163" fmla="*/ 739146 h 7285694"/>
                <a:gd name="connsiteX164" fmla="*/ 5662023 w 7416118"/>
                <a:gd name="connsiteY164" fmla="*/ 1366138 h 7285694"/>
                <a:gd name="connsiteX165" fmla="*/ 5223000 w 7416118"/>
                <a:gd name="connsiteY165" fmla="*/ 304695 h 7285694"/>
                <a:gd name="connsiteX166" fmla="*/ 3869366 w 7416118"/>
                <a:gd name="connsiteY166" fmla="*/ 0 h 7285694"/>
                <a:gd name="connsiteX167" fmla="*/ 3943169 w 7416118"/>
                <a:gd name="connsiteY167" fmla="*/ 4933 h 7285694"/>
                <a:gd name="connsiteX168" fmla="*/ 3997292 w 7416118"/>
                <a:gd name="connsiteY168" fmla="*/ 113434 h 7285694"/>
                <a:gd name="connsiteX169" fmla="*/ 4504076 w 7416118"/>
                <a:gd name="connsiteY169" fmla="*/ 1109672 h 7285694"/>
                <a:gd name="connsiteX170" fmla="*/ 5001018 w 7416118"/>
                <a:gd name="connsiteY170" fmla="*/ 231800 h 7285694"/>
                <a:gd name="connsiteX171" fmla="*/ 5109261 w 7416118"/>
                <a:gd name="connsiteY171" fmla="*/ 276185 h 7285694"/>
                <a:gd name="connsiteX172" fmla="*/ 4499155 w 7416118"/>
                <a:gd name="connsiteY172" fmla="*/ 1356265 h 7285694"/>
                <a:gd name="connsiteX173" fmla="*/ 3903807 w 7416118"/>
                <a:gd name="connsiteY173" fmla="*/ 187410 h 7285694"/>
                <a:gd name="connsiteX174" fmla="*/ 3288782 w 7416118"/>
                <a:gd name="connsiteY174" fmla="*/ 1366126 h 7285694"/>
                <a:gd name="connsiteX175" fmla="*/ 2762319 w 7416118"/>
                <a:gd name="connsiteY175" fmla="*/ 187410 h 7285694"/>
                <a:gd name="connsiteX176" fmla="*/ 2078407 w 7416118"/>
                <a:gd name="connsiteY176" fmla="*/ 1361193 h 7285694"/>
                <a:gd name="connsiteX177" fmla="*/ 1719232 w 7416118"/>
                <a:gd name="connsiteY177" fmla="*/ 572096 h 7285694"/>
                <a:gd name="connsiteX178" fmla="*/ 1822559 w 7416118"/>
                <a:gd name="connsiteY178" fmla="*/ 512913 h 7285694"/>
                <a:gd name="connsiteX179" fmla="*/ 2088248 w 7416118"/>
                <a:gd name="connsiteY179" fmla="*/ 1104739 h 7285694"/>
                <a:gd name="connsiteX180" fmla="*/ 2649155 w 7416118"/>
                <a:gd name="connsiteY180" fmla="*/ 147958 h 7285694"/>
                <a:gd name="connsiteX181" fmla="*/ 2850884 w 7416118"/>
                <a:gd name="connsiteY181" fmla="*/ 98636 h 7285694"/>
                <a:gd name="connsiteX182" fmla="*/ 3298623 w 7416118"/>
                <a:gd name="connsiteY182" fmla="*/ 1099806 h 7285694"/>
                <a:gd name="connsiteX183" fmla="*/ 3869366 w 7416118"/>
                <a:gd name="connsiteY18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2907 w 7416118"/>
                <a:gd name="connsiteY96" fmla="*/ 4286736 h 7285694"/>
                <a:gd name="connsiteX97" fmla="*/ 6434414 w 7416118"/>
                <a:gd name="connsiteY97" fmla="*/ 4286736 h 7285694"/>
                <a:gd name="connsiteX98" fmla="*/ 6439579 w 7416118"/>
                <a:gd name="connsiteY98" fmla="*/ 4224097 h 7285694"/>
                <a:gd name="connsiteX99" fmla="*/ 6467434 w 7416118"/>
                <a:gd name="connsiteY99" fmla="*/ 4286736 h 7285694"/>
                <a:gd name="connsiteX100" fmla="*/ 6480479 w 7416118"/>
                <a:gd name="connsiteY100" fmla="*/ 4286736 h 7285694"/>
                <a:gd name="connsiteX101" fmla="*/ 6480479 w 7416118"/>
                <a:gd name="connsiteY101" fmla="*/ 4316071 h 7285694"/>
                <a:gd name="connsiteX102" fmla="*/ 6635868 w 7416118"/>
                <a:gd name="connsiteY102" fmla="*/ 4665501 h 7285694"/>
                <a:gd name="connsiteX103" fmla="*/ 7396487 w 7416118"/>
                <a:gd name="connsiteY103" fmla="*/ 3460316 h 7285694"/>
                <a:gd name="connsiteX104" fmla="*/ 5101350 w 7416118"/>
                <a:gd name="connsiteY104" fmla="*/ 2285119 h 7285694"/>
                <a:gd name="connsiteX105" fmla="*/ 5589896 w 7416118"/>
                <a:gd name="connsiteY105" fmla="*/ 3446675 h 7285694"/>
                <a:gd name="connsiteX106" fmla="*/ 6138015 w 7416118"/>
                <a:gd name="connsiteY106" fmla="*/ 2285119 h 7285694"/>
                <a:gd name="connsiteX107" fmla="*/ 6670067 w 7416118"/>
                <a:gd name="connsiteY107" fmla="*/ 3470562 h 7285694"/>
                <a:gd name="connsiteX108" fmla="*/ 7241212 w 7416118"/>
                <a:gd name="connsiteY108" fmla="*/ 2570281 h 7285694"/>
                <a:gd name="connsiteX109" fmla="*/ 7285522 w 7416118"/>
                <a:gd name="connsiteY109" fmla="*/ 2717870 h 7285694"/>
                <a:gd name="connsiteX110" fmla="*/ 6650372 w 7416118"/>
                <a:gd name="connsiteY110" fmla="*/ 3716540 h 7285694"/>
                <a:gd name="connsiteX111" fmla="*/ 6138015 w 7416118"/>
                <a:gd name="connsiteY111" fmla="*/ 2568038 h 7285694"/>
                <a:gd name="connsiteX112" fmla="*/ 5584964 w 7416118"/>
                <a:gd name="connsiteY112" fmla="*/ 3738299 h 7285694"/>
                <a:gd name="connsiteX113" fmla="*/ 5086548 w 7416118"/>
                <a:gd name="connsiteY113" fmla="*/ 2552028 h 7285694"/>
                <a:gd name="connsiteX114" fmla="*/ 4430218 w 7416118"/>
                <a:gd name="connsiteY114" fmla="*/ 3718530 h 7285694"/>
                <a:gd name="connsiteX115" fmla="*/ 3833103 w 7416118"/>
                <a:gd name="connsiteY115" fmla="*/ 2547088 h 7285694"/>
                <a:gd name="connsiteX116" fmla="*/ 3216255 w 7416118"/>
                <a:gd name="connsiteY116" fmla="*/ 3728414 h 7285694"/>
                <a:gd name="connsiteX117" fmla="*/ 2688231 w 7416118"/>
                <a:gd name="connsiteY117" fmla="*/ 2547088 h 7285694"/>
                <a:gd name="connsiteX118" fmla="*/ 2002291 w 7416118"/>
                <a:gd name="connsiteY118" fmla="*/ 3718530 h 7285694"/>
                <a:gd name="connsiteX119" fmla="*/ 1486683 w 7416118"/>
                <a:gd name="connsiteY119" fmla="*/ 2547670 h 7285694"/>
                <a:gd name="connsiteX120" fmla="*/ 712312 w 7416118"/>
                <a:gd name="connsiteY120" fmla="*/ 3694794 h 7285694"/>
                <a:gd name="connsiteX121" fmla="*/ 108818 w 7416118"/>
                <a:gd name="connsiteY121" fmla="*/ 2813316 h 7285694"/>
                <a:gd name="connsiteX122" fmla="*/ 148069 w 7416118"/>
                <a:gd name="connsiteY122" fmla="*/ 2660656 h 7285694"/>
                <a:gd name="connsiteX123" fmla="*/ 707407 w 7416118"/>
                <a:gd name="connsiteY123" fmla="*/ 3483042 h 7285694"/>
                <a:gd name="connsiteX124" fmla="*/ 1501608 w 7416118"/>
                <a:gd name="connsiteY124" fmla="*/ 2306873 h 7285694"/>
                <a:gd name="connsiteX125" fmla="*/ 2017096 w 7416118"/>
                <a:gd name="connsiteY125" fmla="*/ 3466449 h 7285694"/>
                <a:gd name="connsiteX126" fmla="*/ 2703033 w 7416118"/>
                <a:gd name="connsiteY126" fmla="*/ 2290063 h 7285694"/>
                <a:gd name="connsiteX127" fmla="*/ 3226123 w 7416118"/>
                <a:gd name="connsiteY127" fmla="*/ 3461504 h 7285694"/>
                <a:gd name="connsiteX128" fmla="*/ 3838039 w 7416118"/>
                <a:gd name="connsiteY128" fmla="*/ 2295004 h 7285694"/>
                <a:gd name="connsiteX129" fmla="*/ 4435151 w 7416118"/>
                <a:gd name="connsiteY129" fmla="*/ 3471390 h 7285694"/>
                <a:gd name="connsiteX130" fmla="*/ 5101350 w 7416118"/>
                <a:gd name="connsiteY130" fmla="*/ 2285119 h 7285694"/>
                <a:gd name="connsiteX131" fmla="*/ 6180728 w 7416118"/>
                <a:gd name="connsiteY131" fmla="*/ 1109917 h 7285694"/>
                <a:gd name="connsiteX132" fmla="*/ 6718478 w 7416118"/>
                <a:gd name="connsiteY132" fmla="*/ 2297107 h 7285694"/>
                <a:gd name="connsiteX133" fmla="*/ 6965150 w 7416118"/>
                <a:gd name="connsiteY133" fmla="*/ 1907945 h 7285694"/>
                <a:gd name="connsiteX134" fmla="*/ 7024353 w 7416118"/>
                <a:gd name="connsiteY134" fmla="*/ 2026172 h 7285694"/>
                <a:gd name="connsiteX135" fmla="*/ 6703676 w 7416118"/>
                <a:gd name="connsiteY135" fmla="*/ 2543411 h 7285694"/>
                <a:gd name="connsiteX136" fmla="*/ 6180728 w 7416118"/>
                <a:gd name="connsiteY136" fmla="*/ 1390706 h 7285694"/>
                <a:gd name="connsiteX137" fmla="*/ 5633109 w 7416118"/>
                <a:gd name="connsiteY137" fmla="*/ 2563118 h 7285694"/>
                <a:gd name="connsiteX138" fmla="*/ 5139760 w 7416118"/>
                <a:gd name="connsiteY138" fmla="*/ 1380852 h 7285694"/>
                <a:gd name="connsiteX139" fmla="*/ 4478672 w 7416118"/>
                <a:gd name="connsiteY139" fmla="*/ 2543411 h 7285694"/>
                <a:gd name="connsiteX140" fmla="*/ 3886656 w 7416118"/>
                <a:gd name="connsiteY140" fmla="*/ 1375928 h 7285694"/>
                <a:gd name="connsiteX141" fmla="*/ 3269970 w 7416118"/>
                <a:gd name="connsiteY141" fmla="*/ 2553265 h 7285694"/>
                <a:gd name="connsiteX142" fmla="*/ 2742090 w 7416118"/>
                <a:gd name="connsiteY142" fmla="*/ 1375928 h 7285694"/>
                <a:gd name="connsiteX143" fmla="*/ 2056334 w 7416118"/>
                <a:gd name="connsiteY143" fmla="*/ 2543411 h 7285694"/>
                <a:gd name="connsiteX144" fmla="*/ 1518581 w 7416118"/>
                <a:gd name="connsiteY144" fmla="*/ 1370999 h 7285694"/>
                <a:gd name="connsiteX145" fmla="*/ 753892 w 7416118"/>
                <a:gd name="connsiteY145" fmla="*/ 2523709 h 7285694"/>
                <a:gd name="connsiteX146" fmla="*/ 413481 w 7416118"/>
                <a:gd name="connsiteY146" fmla="*/ 2021244 h 7285694"/>
                <a:gd name="connsiteX147" fmla="*/ 472684 w 7416118"/>
                <a:gd name="connsiteY147" fmla="*/ 1907945 h 7285694"/>
                <a:gd name="connsiteX148" fmla="*/ 753892 w 7416118"/>
                <a:gd name="connsiteY148" fmla="*/ 2311885 h 7285694"/>
                <a:gd name="connsiteX149" fmla="*/ 1538315 w 7416118"/>
                <a:gd name="connsiteY149" fmla="*/ 1129620 h 7285694"/>
                <a:gd name="connsiteX150" fmla="*/ 2066200 w 7416118"/>
                <a:gd name="connsiteY150" fmla="*/ 2292183 h 7285694"/>
                <a:gd name="connsiteX151" fmla="*/ 2751955 w 7416118"/>
                <a:gd name="connsiteY151" fmla="*/ 1119771 h 7285694"/>
                <a:gd name="connsiteX152" fmla="*/ 3274903 w 7416118"/>
                <a:gd name="connsiteY152" fmla="*/ 2287254 h 7285694"/>
                <a:gd name="connsiteX153" fmla="*/ 3886656 w 7416118"/>
                <a:gd name="connsiteY153" fmla="*/ 1124695 h 7285694"/>
                <a:gd name="connsiteX154" fmla="*/ 4488541 w 7416118"/>
                <a:gd name="connsiteY154" fmla="*/ 2297107 h 7285694"/>
                <a:gd name="connsiteX155" fmla="*/ 5154562 w 7416118"/>
                <a:gd name="connsiteY155" fmla="*/ 1114842 h 7285694"/>
                <a:gd name="connsiteX156" fmla="*/ 5638042 w 7416118"/>
                <a:gd name="connsiteY156" fmla="*/ 2272476 h 7285694"/>
                <a:gd name="connsiteX157" fmla="*/ 6180728 w 7416118"/>
                <a:gd name="connsiteY157" fmla="*/ 1109917 h 7285694"/>
                <a:gd name="connsiteX158" fmla="*/ 5223000 w 7416118"/>
                <a:gd name="connsiteY158" fmla="*/ 304695 h 7285694"/>
                <a:gd name="connsiteX159" fmla="*/ 5380850 w 7416118"/>
                <a:gd name="connsiteY159" fmla="*/ 383687 h 7285694"/>
                <a:gd name="connsiteX160" fmla="*/ 5671888 w 7416118"/>
                <a:gd name="connsiteY160" fmla="*/ 1074858 h 7285694"/>
                <a:gd name="connsiteX161" fmla="*/ 5859338 w 7416118"/>
                <a:gd name="connsiteY161" fmla="*/ 670030 h 7285694"/>
                <a:gd name="connsiteX162" fmla="*/ 5957993 w 7416118"/>
                <a:gd name="connsiteY162" fmla="*/ 739146 h 7285694"/>
                <a:gd name="connsiteX163" fmla="*/ 5662023 w 7416118"/>
                <a:gd name="connsiteY163" fmla="*/ 1366138 h 7285694"/>
                <a:gd name="connsiteX164" fmla="*/ 5223000 w 7416118"/>
                <a:gd name="connsiteY164" fmla="*/ 304695 h 7285694"/>
                <a:gd name="connsiteX165" fmla="*/ 3869366 w 7416118"/>
                <a:gd name="connsiteY165" fmla="*/ 0 h 7285694"/>
                <a:gd name="connsiteX166" fmla="*/ 3943169 w 7416118"/>
                <a:gd name="connsiteY166" fmla="*/ 4933 h 7285694"/>
                <a:gd name="connsiteX167" fmla="*/ 3997292 w 7416118"/>
                <a:gd name="connsiteY167" fmla="*/ 113434 h 7285694"/>
                <a:gd name="connsiteX168" fmla="*/ 4504076 w 7416118"/>
                <a:gd name="connsiteY168" fmla="*/ 1109672 h 7285694"/>
                <a:gd name="connsiteX169" fmla="*/ 5001018 w 7416118"/>
                <a:gd name="connsiteY169" fmla="*/ 231800 h 7285694"/>
                <a:gd name="connsiteX170" fmla="*/ 5109261 w 7416118"/>
                <a:gd name="connsiteY170" fmla="*/ 276185 h 7285694"/>
                <a:gd name="connsiteX171" fmla="*/ 4499155 w 7416118"/>
                <a:gd name="connsiteY171" fmla="*/ 1356265 h 7285694"/>
                <a:gd name="connsiteX172" fmla="*/ 3903807 w 7416118"/>
                <a:gd name="connsiteY172" fmla="*/ 187410 h 7285694"/>
                <a:gd name="connsiteX173" fmla="*/ 3288782 w 7416118"/>
                <a:gd name="connsiteY173" fmla="*/ 1366126 h 7285694"/>
                <a:gd name="connsiteX174" fmla="*/ 2762319 w 7416118"/>
                <a:gd name="connsiteY174" fmla="*/ 187410 h 7285694"/>
                <a:gd name="connsiteX175" fmla="*/ 2078407 w 7416118"/>
                <a:gd name="connsiteY175" fmla="*/ 1361193 h 7285694"/>
                <a:gd name="connsiteX176" fmla="*/ 1719232 w 7416118"/>
                <a:gd name="connsiteY176" fmla="*/ 572096 h 7285694"/>
                <a:gd name="connsiteX177" fmla="*/ 1822559 w 7416118"/>
                <a:gd name="connsiteY177" fmla="*/ 512913 h 7285694"/>
                <a:gd name="connsiteX178" fmla="*/ 2088248 w 7416118"/>
                <a:gd name="connsiteY178" fmla="*/ 1104739 h 7285694"/>
                <a:gd name="connsiteX179" fmla="*/ 2649155 w 7416118"/>
                <a:gd name="connsiteY179" fmla="*/ 147958 h 7285694"/>
                <a:gd name="connsiteX180" fmla="*/ 2850884 w 7416118"/>
                <a:gd name="connsiteY180" fmla="*/ 98636 h 7285694"/>
                <a:gd name="connsiteX181" fmla="*/ 3298623 w 7416118"/>
                <a:gd name="connsiteY181" fmla="*/ 1099806 h 7285694"/>
                <a:gd name="connsiteX182" fmla="*/ 3869366 w 7416118"/>
                <a:gd name="connsiteY18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2907 w 7416118"/>
                <a:gd name="connsiteY96" fmla="*/ 4286736 h 7285694"/>
                <a:gd name="connsiteX97" fmla="*/ 6439579 w 7416118"/>
                <a:gd name="connsiteY97" fmla="*/ 4224097 h 7285694"/>
                <a:gd name="connsiteX98" fmla="*/ 6467434 w 7416118"/>
                <a:gd name="connsiteY98" fmla="*/ 4286736 h 7285694"/>
                <a:gd name="connsiteX99" fmla="*/ 6480479 w 7416118"/>
                <a:gd name="connsiteY99" fmla="*/ 4286736 h 7285694"/>
                <a:gd name="connsiteX100" fmla="*/ 6480479 w 7416118"/>
                <a:gd name="connsiteY100" fmla="*/ 4316071 h 7285694"/>
                <a:gd name="connsiteX101" fmla="*/ 6635868 w 7416118"/>
                <a:gd name="connsiteY101" fmla="*/ 4665501 h 7285694"/>
                <a:gd name="connsiteX102" fmla="*/ 7396487 w 7416118"/>
                <a:gd name="connsiteY102" fmla="*/ 3460316 h 7285694"/>
                <a:gd name="connsiteX103" fmla="*/ 5101350 w 7416118"/>
                <a:gd name="connsiteY103" fmla="*/ 2285119 h 7285694"/>
                <a:gd name="connsiteX104" fmla="*/ 5589896 w 7416118"/>
                <a:gd name="connsiteY104" fmla="*/ 3446675 h 7285694"/>
                <a:gd name="connsiteX105" fmla="*/ 6138015 w 7416118"/>
                <a:gd name="connsiteY105" fmla="*/ 2285119 h 7285694"/>
                <a:gd name="connsiteX106" fmla="*/ 6670067 w 7416118"/>
                <a:gd name="connsiteY106" fmla="*/ 3470562 h 7285694"/>
                <a:gd name="connsiteX107" fmla="*/ 7241212 w 7416118"/>
                <a:gd name="connsiteY107" fmla="*/ 2570281 h 7285694"/>
                <a:gd name="connsiteX108" fmla="*/ 7285522 w 7416118"/>
                <a:gd name="connsiteY108" fmla="*/ 2717870 h 7285694"/>
                <a:gd name="connsiteX109" fmla="*/ 6650372 w 7416118"/>
                <a:gd name="connsiteY109" fmla="*/ 3716540 h 7285694"/>
                <a:gd name="connsiteX110" fmla="*/ 6138015 w 7416118"/>
                <a:gd name="connsiteY110" fmla="*/ 2568038 h 7285694"/>
                <a:gd name="connsiteX111" fmla="*/ 5584964 w 7416118"/>
                <a:gd name="connsiteY111" fmla="*/ 3738299 h 7285694"/>
                <a:gd name="connsiteX112" fmla="*/ 5086548 w 7416118"/>
                <a:gd name="connsiteY112" fmla="*/ 2552028 h 7285694"/>
                <a:gd name="connsiteX113" fmla="*/ 4430218 w 7416118"/>
                <a:gd name="connsiteY113" fmla="*/ 3718530 h 7285694"/>
                <a:gd name="connsiteX114" fmla="*/ 3833103 w 7416118"/>
                <a:gd name="connsiteY114" fmla="*/ 2547088 h 7285694"/>
                <a:gd name="connsiteX115" fmla="*/ 3216255 w 7416118"/>
                <a:gd name="connsiteY115" fmla="*/ 3728414 h 7285694"/>
                <a:gd name="connsiteX116" fmla="*/ 2688231 w 7416118"/>
                <a:gd name="connsiteY116" fmla="*/ 2547088 h 7285694"/>
                <a:gd name="connsiteX117" fmla="*/ 2002291 w 7416118"/>
                <a:gd name="connsiteY117" fmla="*/ 3718530 h 7285694"/>
                <a:gd name="connsiteX118" fmla="*/ 1486683 w 7416118"/>
                <a:gd name="connsiteY118" fmla="*/ 2547670 h 7285694"/>
                <a:gd name="connsiteX119" fmla="*/ 712312 w 7416118"/>
                <a:gd name="connsiteY119" fmla="*/ 3694794 h 7285694"/>
                <a:gd name="connsiteX120" fmla="*/ 108818 w 7416118"/>
                <a:gd name="connsiteY120" fmla="*/ 2813316 h 7285694"/>
                <a:gd name="connsiteX121" fmla="*/ 148069 w 7416118"/>
                <a:gd name="connsiteY121" fmla="*/ 2660656 h 7285694"/>
                <a:gd name="connsiteX122" fmla="*/ 707407 w 7416118"/>
                <a:gd name="connsiteY122" fmla="*/ 3483042 h 7285694"/>
                <a:gd name="connsiteX123" fmla="*/ 1501608 w 7416118"/>
                <a:gd name="connsiteY123" fmla="*/ 2306873 h 7285694"/>
                <a:gd name="connsiteX124" fmla="*/ 2017096 w 7416118"/>
                <a:gd name="connsiteY124" fmla="*/ 3466449 h 7285694"/>
                <a:gd name="connsiteX125" fmla="*/ 2703033 w 7416118"/>
                <a:gd name="connsiteY125" fmla="*/ 2290063 h 7285694"/>
                <a:gd name="connsiteX126" fmla="*/ 3226123 w 7416118"/>
                <a:gd name="connsiteY126" fmla="*/ 3461504 h 7285694"/>
                <a:gd name="connsiteX127" fmla="*/ 3838039 w 7416118"/>
                <a:gd name="connsiteY127" fmla="*/ 2295004 h 7285694"/>
                <a:gd name="connsiteX128" fmla="*/ 4435151 w 7416118"/>
                <a:gd name="connsiteY128" fmla="*/ 3471390 h 7285694"/>
                <a:gd name="connsiteX129" fmla="*/ 5101350 w 7416118"/>
                <a:gd name="connsiteY129" fmla="*/ 2285119 h 7285694"/>
                <a:gd name="connsiteX130" fmla="*/ 6180728 w 7416118"/>
                <a:gd name="connsiteY130" fmla="*/ 1109917 h 7285694"/>
                <a:gd name="connsiteX131" fmla="*/ 6718478 w 7416118"/>
                <a:gd name="connsiteY131" fmla="*/ 2297107 h 7285694"/>
                <a:gd name="connsiteX132" fmla="*/ 6965150 w 7416118"/>
                <a:gd name="connsiteY132" fmla="*/ 1907945 h 7285694"/>
                <a:gd name="connsiteX133" fmla="*/ 7024353 w 7416118"/>
                <a:gd name="connsiteY133" fmla="*/ 2026172 h 7285694"/>
                <a:gd name="connsiteX134" fmla="*/ 6703676 w 7416118"/>
                <a:gd name="connsiteY134" fmla="*/ 2543411 h 7285694"/>
                <a:gd name="connsiteX135" fmla="*/ 6180728 w 7416118"/>
                <a:gd name="connsiteY135" fmla="*/ 1390706 h 7285694"/>
                <a:gd name="connsiteX136" fmla="*/ 5633109 w 7416118"/>
                <a:gd name="connsiteY136" fmla="*/ 2563118 h 7285694"/>
                <a:gd name="connsiteX137" fmla="*/ 5139760 w 7416118"/>
                <a:gd name="connsiteY137" fmla="*/ 1380852 h 7285694"/>
                <a:gd name="connsiteX138" fmla="*/ 4478672 w 7416118"/>
                <a:gd name="connsiteY138" fmla="*/ 2543411 h 7285694"/>
                <a:gd name="connsiteX139" fmla="*/ 3886656 w 7416118"/>
                <a:gd name="connsiteY139" fmla="*/ 1375928 h 7285694"/>
                <a:gd name="connsiteX140" fmla="*/ 3269970 w 7416118"/>
                <a:gd name="connsiteY140" fmla="*/ 2553265 h 7285694"/>
                <a:gd name="connsiteX141" fmla="*/ 2742090 w 7416118"/>
                <a:gd name="connsiteY141" fmla="*/ 1375928 h 7285694"/>
                <a:gd name="connsiteX142" fmla="*/ 2056334 w 7416118"/>
                <a:gd name="connsiteY142" fmla="*/ 2543411 h 7285694"/>
                <a:gd name="connsiteX143" fmla="*/ 1518581 w 7416118"/>
                <a:gd name="connsiteY143" fmla="*/ 1370999 h 7285694"/>
                <a:gd name="connsiteX144" fmla="*/ 753892 w 7416118"/>
                <a:gd name="connsiteY144" fmla="*/ 2523709 h 7285694"/>
                <a:gd name="connsiteX145" fmla="*/ 413481 w 7416118"/>
                <a:gd name="connsiteY145" fmla="*/ 2021244 h 7285694"/>
                <a:gd name="connsiteX146" fmla="*/ 472684 w 7416118"/>
                <a:gd name="connsiteY146" fmla="*/ 1907945 h 7285694"/>
                <a:gd name="connsiteX147" fmla="*/ 753892 w 7416118"/>
                <a:gd name="connsiteY147" fmla="*/ 2311885 h 7285694"/>
                <a:gd name="connsiteX148" fmla="*/ 1538315 w 7416118"/>
                <a:gd name="connsiteY148" fmla="*/ 1129620 h 7285694"/>
                <a:gd name="connsiteX149" fmla="*/ 2066200 w 7416118"/>
                <a:gd name="connsiteY149" fmla="*/ 2292183 h 7285694"/>
                <a:gd name="connsiteX150" fmla="*/ 2751955 w 7416118"/>
                <a:gd name="connsiteY150" fmla="*/ 1119771 h 7285694"/>
                <a:gd name="connsiteX151" fmla="*/ 3274903 w 7416118"/>
                <a:gd name="connsiteY151" fmla="*/ 2287254 h 7285694"/>
                <a:gd name="connsiteX152" fmla="*/ 3886656 w 7416118"/>
                <a:gd name="connsiteY152" fmla="*/ 1124695 h 7285694"/>
                <a:gd name="connsiteX153" fmla="*/ 4488541 w 7416118"/>
                <a:gd name="connsiteY153" fmla="*/ 2297107 h 7285694"/>
                <a:gd name="connsiteX154" fmla="*/ 5154562 w 7416118"/>
                <a:gd name="connsiteY154" fmla="*/ 1114842 h 7285694"/>
                <a:gd name="connsiteX155" fmla="*/ 5638042 w 7416118"/>
                <a:gd name="connsiteY155" fmla="*/ 2272476 h 7285694"/>
                <a:gd name="connsiteX156" fmla="*/ 6180728 w 7416118"/>
                <a:gd name="connsiteY156" fmla="*/ 1109917 h 7285694"/>
                <a:gd name="connsiteX157" fmla="*/ 5223000 w 7416118"/>
                <a:gd name="connsiteY157" fmla="*/ 304695 h 7285694"/>
                <a:gd name="connsiteX158" fmla="*/ 5380850 w 7416118"/>
                <a:gd name="connsiteY158" fmla="*/ 383687 h 7285694"/>
                <a:gd name="connsiteX159" fmla="*/ 5671888 w 7416118"/>
                <a:gd name="connsiteY159" fmla="*/ 1074858 h 7285694"/>
                <a:gd name="connsiteX160" fmla="*/ 5859338 w 7416118"/>
                <a:gd name="connsiteY160" fmla="*/ 670030 h 7285694"/>
                <a:gd name="connsiteX161" fmla="*/ 5957993 w 7416118"/>
                <a:gd name="connsiteY161" fmla="*/ 739146 h 7285694"/>
                <a:gd name="connsiteX162" fmla="*/ 5662023 w 7416118"/>
                <a:gd name="connsiteY162" fmla="*/ 1366138 h 7285694"/>
                <a:gd name="connsiteX163" fmla="*/ 5223000 w 7416118"/>
                <a:gd name="connsiteY163" fmla="*/ 304695 h 7285694"/>
                <a:gd name="connsiteX164" fmla="*/ 3869366 w 7416118"/>
                <a:gd name="connsiteY164" fmla="*/ 0 h 7285694"/>
                <a:gd name="connsiteX165" fmla="*/ 3943169 w 7416118"/>
                <a:gd name="connsiteY165" fmla="*/ 4933 h 7285694"/>
                <a:gd name="connsiteX166" fmla="*/ 3997292 w 7416118"/>
                <a:gd name="connsiteY166" fmla="*/ 113434 h 7285694"/>
                <a:gd name="connsiteX167" fmla="*/ 4504076 w 7416118"/>
                <a:gd name="connsiteY167" fmla="*/ 1109672 h 7285694"/>
                <a:gd name="connsiteX168" fmla="*/ 5001018 w 7416118"/>
                <a:gd name="connsiteY168" fmla="*/ 231800 h 7285694"/>
                <a:gd name="connsiteX169" fmla="*/ 5109261 w 7416118"/>
                <a:gd name="connsiteY169" fmla="*/ 276185 h 7285694"/>
                <a:gd name="connsiteX170" fmla="*/ 4499155 w 7416118"/>
                <a:gd name="connsiteY170" fmla="*/ 1356265 h 7285694"/>
                <a:gd name="connsiteX171" fmla="*/ 3903807 w 7416118"/>
                <a:gd name="connsiteY171" fmla="*/ 187410 h 7285694"/>
                <a:gd name="connsiteX172" fmla="*/ 3288782 w 7416118"/>
                <a:gd name="connsiteY172" fmla="*/ 1366126 h 7285694"/>
                <a:gd name="connsiteX173" fmla="*/ 2762319 w 7416118"/>
                <a:gd name="connsiteY173" fmla="*/ 187410 h 7285694"/>
                <a:gd name="connsiteX174" fmla="*/ 2078407 w 7416118"/>
                <a:gd name="connsiteY174" fmla="*/ 1361193 h 7285694"/>
                <a:gd name="connsiteX175" fmla="*/ 1719232 w 7416118"/>
                <a:gd name="connsiteY175" fmla="*/ 572096 h 7285694"/>
                <a:gd name="connsiteX176" fmla="*/ 1822559 w 7416118"/>
                <a:gd name="connsiteY176" fmla="*/ 512913 h 7285694"/>
                <a:gd name="connsiteX177" fmla="*/ 2088248 w 7416118"/>
                <a:gd name="connsiteY177" fmla="*/ 1104739 h 7285694"/>
                <a:gd name="connsiteX178" fmla="*/ 2649155 w 7416118"/>
                <a:gd name="connsiteY178" fmla="*/ 147958 h 7285694"/>
                <a:gd name="connsiteX179" fmla="*/ 2850884 w 7416118"/>
                <a:gd name="connsiteY179" fmla="*/ 98636 h 7285694"/>
                <a:gd name="connsiteX180" fmla="*/ 3298623 w 7416118"/>
                <a:gd name="connsiteY180" fmla="*/ 1099806 h 7285694"/>
                <a:gd name="connsiteX181" fmla="*/ 3869366 w 7416118"/>
                <a:gd name="connsiteY18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2907 w 7416118"/>
                <a:gd name="connsiteY96" fmla="*/ 4286736 h 7285694"/>
                <a:gd name="connsiteX97" fmla="*/ 6439579 w 7416118"/>
                <a:gd name="connsiteY97" fmla="*/ 4224097 h 7285694"/>
                <a:gd name="connsiteX98" fmla="*/ 6467434 w 7416118"/>
                <a:gd name="connsiteY98" fmla="*/ 4286736 h 7285694"/>
                <a:gd name="connsiteX99" fmla="*/ 6480479 w 7416118"/>
                <a:gd name="connsiteY99" fmla="*/ 4286736 h 7285694"/>
                <a:gd name="connsiteX100" fmla="*/ 6635868 w 7416118"/>
                <a:gd name="connsiteY100" fmla="*/ 4665501 h 7285694"/>
                <a:gd name="connsiteX101" fmla="*/ 7396487 w 7416118"/>
                <a:gd name="connsiteY101" fmla="*/ 3460316 h 7285694"/>
                <a:gd name="connsiteX102" fmla="*/ 5101350 w 7416118"/>
                <a:gd name="connsiteY102" fmla="*/ 2285119 h 7285694"/>
                <a:gd name="connsiteX103" fmla="*/ 5589896 w 7416118"/>
                <a:gd name="connsiteY103" fmla="*/ 3446675 h 7285694"/>
                <a:gd name="connsiteX104" fmla="*/ 6138015 w 7416118"/>
                <a:gd name="connsiteY104" fmla="*/ 2285119 h 7285694"/>
                <a:gd name="connsiteX105" fmla="*/ 6670067 w 7416118"/>
                <a:gd name="connsiteY105" fmla="*/ 3470562 h 7285694"/>
                <a:gd name="connsiteX106" fmla="*/ 7241212 w 7416118"/>
                <a:gd name="connsiteY106" fmla="*/ 2570281 h 7285694"/>
                <a:gd name="connsiteX107" fmla="*/ 7285522 w 7416118"/>
                <a:gd name="connsiteY107" fmla="*/ 2717870 h 7285694"/>
                <a:gd name="connsiteX108" fmla="*/ 6650372 w 7416118"/>
                <a:gd name="connsiteY108" fmla="*/ 3716540 h 7285694"/>
                <a:gd name="connsiteX109" fmla="*/ 6138015 w 7416118"/>
                <a:gd name="connsiteY109" fmla="*/ 2568038 h 7285694"/>
                <a:gd name="connsiteX110" fmla="*/ 5584964 w 7416118"/>
                <a:gd name="connsiteY110" fmla="*/ 3738299 h 7285694"/>
                <a:gd name="connsiteX111" fmla="*/ 5086548 w 7416118"/>
                <a:gd name="connsiteY111" fmla="*/ 2552028 h 7285694"/>
                <a:gd name="connsiteX112" fmla="*/ 4430218 w 7416118"/>
                <a:gd name="connsiteY112" fmla="*/ 3718530 h 7285694"/>
                <a:gd name="connsiteX113" fmla="*/ 3833103 w 7416118"/>
                <a:gd name="connsiteY113" fmla="*/ 2547088 h 7285694"/>
                <a:gd name="connsiteX114" fmla="*/ 3216255 w 7416118"/>
                <a:gd name="connsiteY114" fmla="*/ 3728414 h 7285694"/>
                <a:gd name="connsiteX115" fmla="*/ 2688231 w 7416118"/>
                <a:gd name="connsiteY115" fmla="*/ 2547088 h 7285694"/>
                <a:gd name="connsiteX116" fmla="*/ 2002291 w 7416118"/>
                <a:gd name="connsiteY116" fmla="*/ 3718530 h 7285694"/>
                <a:gd name="connsiteX117" fmla="*/ 1486683 w 7416118"/>
                <a:gd name="connsiteY117" fmla="*/ 2547670 h 7285694"/>
                <a:gd name="connsiteX118" fmla="*/ 712312 w 7416118"/>
                <a:gd name="connsiteY118" fmla="*/ 3694794 h 7285694"/>
                <a:gd name="connsiteX119" fmla="*/ 108818 w 7416118"/>
                <a:gd name="connsiteY119" fmla="*/ 2813316 h 7285694"/>
                <a:gd name="connsiteX120" fmla="*/ 148069 w 7416118"/>
                <a:gd name="connsiteY120" fmla="*/ 2660656 h 7285694"/>
                <a:gd name="connsiteX121" fmla="*/ 707407 w 7416118"/>
                <a:gd name="connsiteY121" fmla="*/ 3483042 h 7285694"/>
                <a:gd name="connsiteX122" fmla="*/ 1501608 w 7416118"/>
                <a:gd name="connsiteY122" fmla="*/ 2306873 h 7285694"/>
                <a:gd name="connsiteX123" fmla="*/ 2017096 w 7416118"/>
                <a:gd name="connsiteY123" fmla="*/ 3466449 h 7285694"/>
                <a:gd name="connsiteX124" fmla="*/ 2703033 w 7416118"/>
                <a:gd name="connsiteY124" fmla="*/ 2290063 h 7285694"/>
                <a:gd name="connsiteX125" fmla="*/ 3226123 w 7416118"/>
                <a:gd name="connsiteY125" fmla="*/ 3461504 h 7285694"/>
                <a:gd name="connsiteX126" fmla="*/ 3838039 w 7416118"/>
                <a:gd name="connsiteY126" fmla="*/ 2295004 h 7285694"/>
                <a:gd name="connsiteX127" fmla="*/ 4435151 w 7416118"/>
                <a:gd name="connsiteY127" fmla="*/ 3471390 h 7285694"/>
                <a:gd name="connsiteX128" fmla="*/ 5101350 w 7416118"/>
                <a:gd name="connsiteY128" fmla="*/ 2285119 h 7285694"/>
                <a:gd name="connsiteX129" fmla="*/ 6180728 w 7416118"/>
                <a:gd name="connsiteY129" fmla="*/ 1109917 h 7285694"/>
                <a:gd name="connsiteX130" fmla="*/ 6718478 w 7416118"/>
                <a:gd name="connsiteY130" fmla="*/ 2297107 h 7285694"/>
                <a:gd name="connsiteX131" fmla="*/ 6965150 w 7416118"/>
                <a:gd name="connsiteY131" fmla="*/ 1907945 h 7285694"/>
                <a:gd name="connsiteX132" fmla="*/ 7024353 w 7416118"/>
                <a:gd name="connsiteY132" fmla="*/ 2026172 h 7285694"/>
                <a:gd name="connsiteX133" fmla="*/ 6703676 w 7416118"/>
                <a:gd name="connsiteY133" fmla="*/ 2543411 h 7285694"/>
                <a:gd name="connsiteX134" fmla="*/ 6180728 w 7416118"/>
                <a:gd name="connsiteY134" fmla="*/ 1390706 h 7285694"/>
                <a:gd name="connsiteX135" fmla="*/ 5633109 w 7416118"/>
                <a:gd name="connsiteY135" fmla="*/ 2563118 h 7285694"/>
                <a:gd name="connsiteX136" fmla="*/ 5139760 w 7416118"/>
                <a:gd name="connsiteY136" fmla="*/ 1380852 h 7285694"/>
                <a:gd name="connsiteX137" fmla="*/ 4478672 w 7416118"/>
                <a:gd name="connsiteY137" fmla="*/ 2543411 h 7285694"/>
                <a:gd name="connsiteX138" fmla="*/ 3886656 w 7416118"/>
                <a:gd name="connsiteY138" fmla="*/ 1375928 h 7285694"/>
                <a:gd name="connsiteX139" fmla="*/ 3269970 w 7416118"/>
                <a:gd name="connsiteY139" fmla="*/ 2553265 h 7285694"/>
                <a:gd name="connsiteX140" fmla="*/ 2742090 w 7416118"/>
                <a:gd name="connsiteY140" fmla="*/ 1375928 h 7285694"/>
                <a:gd name="connsiteX141" fmla="*/ 2056334 w 7416118"/>
                <a:gd name="connsiteY141" fmla="*/ 2543411 h 7285694"/>
                <a:gd name="connsiteX142" fmla="*/ 1518581 w 7416118"/>
                <a:gd name="connsiteY142" fmla="*/ 1370999 h 7285694"/>
                <a:gd name="connsiteX143" fmla="*/ 753892 w 7416118"/>
                <a:gd name="connsiteY143" fmla="*/ 2523709 h 7285694"/>
                <a:gd name="connsiteX144" fmla="*/ 413481 w 7416118"/>
                <a:gd name="connsiteY144" fmla="*/ 2021244 h 7285694"/>
                <a:gd name="connsiteX145" fmla="*/ 472684 w 7416118"/>
                <a:gd name="connsiteY145" fmla="*/ 1907945 h 7285694"/>
                <a:gd name="connsiteX146" fmla="*/ 753892 w 7416118"/>
                <a:gd name="connsiteY146" fmla="*/ 2311885 h 7285694"/>
                <a:gd name="connsiteX147" fmla="*/ 1538315 w 7416118"/>
                <a:gd name="connsiteY147" fmla="*/ 1129620 h 7285694"/>
                <a:gd name="connsiteX148" fmla="*/ 2066200 w 7416118"/>
                <a:gd name="connsiteY148" fmla="*/ 2292183 h 7285694"/>
                <a:gd name="connsiteX149" fmla="*/ 2751955 w 7416118"/>
                <a:gd name="connsiteY149" fmla="*/ 1119771 h 7285694"/>
                <a:gd name="connsiteX150" fmla="*/ 3274903 w 7416118"/>
                <a:gd name="connsiteY150" fmla="*/ 2287254 h 7285694"/>
                <a:gd name="connsiteX151" fmla="*/ 3886656 w 7416118"/>
                <a:gd name="connsiteY151" fmla="*/ 1124695 h 7285694"/>
                <a:gd name="connsiteX152" fmla="*/ 4488541 w 7416118"/>
                <a:gd name="connsiteY152" fmla="*/ 2297107 h 7285694"/>
                <a:gd name="connsiteX153" fmla="*/ 5154562 w 7416118"/>
                <a:gd name="connsiteY153" fmla="*/ 1114842 h 7285694"/>
                <a:gd name="connsiteX154" fmla="*/ 5638042 w 7416118"/>
                <a:gd name="connsiteY154" fmla="*/ 2272476 h 7285694"/>
                <a:gd name="connsiteX155" fmla="*/ 6180728 w 7416118"/>
                <a:gd name="connsiteY155" fmla="*/ 1109917 h 7285694"/>
                <a:gd name="connsiteX156" fmla="*/ 5223000 w 7416118"/>
                <a:gd name="connsiteY156" fmla="*/ 304695 h 7285694"/>
                <a:gd name="connsiteX157" fmla="*/ 5380850 w 7416118"/>
                <a:gd name="connsiteY157" fmla="*/ 383687 h 7285694"/>
                <a:gd name="connsiteX158" fmla="*/ 5671888 w 7416118"/>
                <a:gd name="connsiteY158" fmla="*/ 1074858 h 7285694"/>
                <a:gd name="connsiteX159" fmla="*/ 5859338 w 7416118"/>
                <a:gd name="connsiteY159" fmla="*/ 670030 h 7285694"/>
                <a:gd name="connsiteX160" fmla="*/ 5957993 w 7416118"/>
                <a:gd name="connsiteY160" fmla="*/ 739146 h 7285694"/>
                <a:gd name="connsiteX161" fmla="*/ 5662023 w 7416118"/>
                <a:gd name="connsiteY161" fmla="*/ 1366138 h 7285694"/>
                <a:gd name="connsiteX162" fmla="*/ 5223000 w 7416118"/>
                <a:gd name="connsiteY162" fmla="*/ 304695 h 7285694"/>
                <a:gd name="connsiteX163" fmla="*/ 3869366 w 7416118"/>
                <a:gd name="connsiteY163" fmla="*/ 0 h 7285694"/>
                <a:gd name="connsiteX164" fmla="*/ 3943169 w 7416118"/>
                <a:gd name="connsiteY164" fmla="*/ 4933 h 7285694"/>
                <a:gd name="connsiteX165" fmla="*/ 3997292 w 7416118"/>
                <a:gd name="connsiteY165" fmla="*/ 113434 h 7285694"/>
                <a:gd name="connsiteX166" fmla="*/ 4504076 w 7416118"/>
                <a:gd name="connsiteY166" fmla="*/ 1109672 h 7285694"/>
                <a:gd name="connsiteX167" fmla="*/ 5001018 w 7416118"/>
                <a:gd name="connsiteY167" fmla="*/ 231800 h 7285694"/>
                <a:gd name="connsiteX168" fmla="*/ 5109261 w 7416118"/>
                <a:gd name="connsiteY168" fmla="*/ 276185 h 7285694"/>
                <a:gd name="connsiteX169" fmla="*/ 4499155 w 7416118"/>
                <a:gd name="connsiteY169" fmla="*/ 1356265 h 7285694"/>
                <a:gd name="connsiteX170" fmla="*/ 3903807 w 7416118"/>
                <a:gd name="connsiteY170" fmla="*/ 187410 h 7285694"/>
                <a:gd name="connsiteX171" fmla="*/ 3288782 w 7416118"/>
                <a:gd name="connsiteY171" fmla="*/ 1366126 h 7285694"/>
                <a:gd name="connsiteX172" fmla="*/ 2762319 w 7416118"/>
                <a:gd name="connsiteY172" fmla="*/ 187410 h 7285694"/>
                <a:gd name="connsiteX173" fmla="*/ 2078407 w 7416118"/>
                <a:gd name="connsiteY173" fmla="*/ 1361193 h 7285694"/>
                <a:gd name="connsiteX174" fmla="*/ 1719232 w 7416118"/>
                <a:gd name="connsiteY174" fmla="*/ 572096 h 7285694"/>
                <a:gd name="connsiteX175" fmla="*/ 1822559 w 7416118"/>
                <a:gd name="connsiteY175" fmla="*/ 512913 h 7285694"/>
                <a:gd name="connsiteX176" fmla="*/ 2088248 w 7416118"/>
                <a:gd name="connsiteY176" fmla="*/ 1104739 h 7285694"/>
                <a:gd name="connsiteX177" fmla="*/ 2649155 w 7416118"/>
                <a:gd name="connsiteY177" fmla="*/ 147958 h 7285694"/>
                <a:gd name="connsiteX178" fmla="*/ 2850884 w 7416118"/>
                <a:gd name="connsiteY178" fmla="*/ 98636 h 7285694"/>
                <a:gd name="connsiteX179" fmla="*/ 3298623 w 7416118"/>
                <a:gd name="connsiteY179" fmla="*/ 1099806 h 7285694"/>
                <a:gd name="connsiteX180" fmla="*/ 3869366 w 7416118"/>
                <a:gd name="connsiteY18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39579 w 7416118"/>
                <a:gd name="connsiteY96" fmla="*/ 4224097 h 7285694"/>
                <a:gd name="connsiteX97" fmla="*/ 6467434 w 7416118"/>
                <a:gd name="connsiteY97" fmla="*/ 4286736 h 7285694"/>
                <a:gd name="connsiteX98" fmla="*/ 6480479 w 7416118"/>
                <a:gd name="connsiteY98" fmla="*/ 4286736 h 7285694"/>
                <a:gd name="connsiteX99" fmla="*/ 6635868 w 7416118"/>
                <a:gd name="connsiteY99" fmla="*/ 4665501 h 7285694"/>
                <a:gd name="connsiteX100" fmla="*/ 7396487 w 7416118"/>
                <a:gd name="connsiteY100" fmla="*/ 3460316 h 7285694"/>
                <a:gd name="connsiteX101" fmla="*/ 5101350 w 7416118"/>
                <a:gd name="connsiteY101" fmla="*/ 2285119 h 7285694"/>
                <a:gd name="connsiteX102" fmla="*/ 5589896 w 7416118"/>
                <a:gd name="connsiteY102" fmla="*/ 3446675 h 7285694"/>
                <a:gd name="connsiteX103" fmla="*/ 6138015 w 7416118"/>
                <a:gd name="connsiteY103" fmla="*/ 2285119 h 7285694"/>
                <a:gd name="connsiteX104" fmla="*/ 6670067 w 7416118"/>
                <a:gd name="connsiteY104" fmla="*/ 3470562 h 7285694"/>
                <a:gd name="connsiteX105" fmla="*/ 7241212 w 7416118"/>
                <a:gd name="connsiteY105" fmla="*/ 2570281 h 7285694"/>
                <a:gd name="connsiteX106" fmla="*/ 7285522 w 7416118"/>
                <a:gd name="connsiteY106" fmla="*/ 2717870 h 7285694"/>
                <a:gd name="connsiteX107" fmla="*/ 6650372 w 7416118"/>
                <a:gd name="connsiteY107" fmla="*/ 3716540 h 7285694"/>
                <a:gd name="connsiteX108" fmla="*/ 6138015 w 7416118"/>
                <a:gd name="connsiteY108" fmla="*/ 2568038 h 7285694"/>
                <a:gd name="connsiteX109" fmla="*/ 5584964 w 7416118"/>
                <a:gd name="connsiteY109" fmla="*/ 3738299 h 7285694"/>
                <a:gd name="connsiteX110" fmla="*/ 5086548 w 7416118"/>
                <a:gd name="connsiteY110" fmla="*/ 2552028 h 7285694"/>
                <a:gd name="connsiteX111" fmla="*/ 4430218 w 7416118"/>
                <a:gd name="connsiteY111" fmla="*/ 3718530 h 7285694"/>
                <a:gd name="connsiteX112" fmla="*/ 3833103 w 7416118"/>
                <a:gd name="connsiteY112" fmla="*/ 2547088 h 7285694"/>
                <a:gd name="connsiteX113" fmla="*/ 3216255 w 7416118"/>
                <a:gd name="connsiteY113" fmla="*/ 3728414 h 7285694"/>
                <a:gd name="connsiteX114" fmla="*/ 2688231 w 7416118"/>
                <a:gd name="connsiteY114" fmla="*/ 2547088 h 7285694"/>
                <a:gd name="connsiteX115" fmla="*/ 2002291 w 7416118"/>
                <a:gd name="connsiteY115" fmla="*/ 3718530 h 7285694"/>
                <a:gd name="connsiteX116" fmla="*/ 1486683 w 7416118"/>
                <a:gd name="connsiteY116" fmla="*/ 2547670 h 7285694"/>
                <a:gd name="connsiteX117" fmla="*/ 712312 w 7416118"/>
                <a:gd name="connsiteY117" fmla="*/ 3694794 h 7285694"/>
                <a:gd name="connsiteX118" fmla="*/ 108818 w 7416118"/>
                <a:gd name="connsiteY118" fmla="*/ 2813316 h 7285694"/>
                <a:gd name="connsiteX119" fmla="*/ 148069 w 7416118"/>
                <a:gd name="connsiteY119" fmla="*/ 2660656 h 7285694"/>
                <a:gd name="connsiteX120" fmla="*/ 707407 w 7416118"/>
                <a:gd name="connsiteY120" fmla="*/ 3483042 h 7285694"/>
                <a:gd name="connsiteX121" fmla="*/ 1501608 w 7416118"/>
                <a:gd name="connsiteY121" fmla="*/ 2306873 h 7285694"/>
                <a:gd name="connsiteX122" fmla="*/ 2017096 w 7416118"/>
                <a:gd name="connsiteY122" fmla="*/ 3466449 h 7285694"/>
                <a:gd name="connsiteX123" fmla="*/ 2703033 w 7416118"/>
                <a:gd name="connsiteY123" fmla="*/ 2290063 h 7285694"/>
                <a:gd name="connsiteX124" fmla="*/ 3226123 w 7416118"/>
                <a:gd name="connsiteY124" fmla="*/ 3461504 h 7285694"/>
                <a:gd name="connsiteX125" fmla="*/ 3838039 w 7416118"/>
                <a:gd name="connsiteY125" fmla="*/ 2295004 h 7285694"/>
                <a:gd name="connsiteX126" fmla="*/ 4435151 w 7416118"/>
                <a:gd name="connsiteY126" fmla="*/ 3471390 h 7285694"/>
                <a:gd name="connsiteX127" fmla="*/ 5101350 w 7416118"/>
                <a:gd name="connsiteY127" fmla="*/ 2285119 h 7285694"/>
                <a:gd name="connsiteX128" fmla="*/ 6180728 w 7416118"/>
                <a:gd name="connsiteY128" fmla="*/ 1109917 h 7285694"/>
                <a:gd name="connsiteX129" fmla="*/ 6718478 w 7416118"/>
                <a:gd name="connsiteY129" fmla="*/ 2297107 h 7285694"/>
                <a:gd name="connsiteX130" fmla="*/ 6965150 w 7416118"/>
                <a:gd name="connsiteY130" fmla="*/ 1907945 h 7285694"/>
                <a:gd name="connsiteX131" fmla="*/ 7024353 w 7416118"/>
                <a:gd name="connsiteY131" fmla="*/ 2026172 h 7285694"/>
                <a:gd name="connsiteX132" fmla="*/ 6703676 w 7416118"/>
                <a:gd name="connsiteY132" fmla="*/ 2543411 h 7285694"/>
                <a:gd name="connsiteX133" fmla="*/ 6180728 w 7416118"/>
                <a:gd name="connsiteY133" fmla="*/ 1390706 h 7285694"/>
                <a:gd name="connsiteX134" fmla="*/ 5633109 w 7416118"/>
                <a:gd name="connsiteY134" fmla="*/ 2563118 h 7285694"/>
                <a:gd name="connsiteX135" fmla="*/ 5139760 w 7416118"/>
                <a:gd name="connsiteY135" fmla="*/ 1380852 h 7285694"/>
                <a:gd name="connsiteX136" fmla="*/ 4478672 w 7416118"/>
                <a:gd name="connsiteY136" fmla="*/ 2543411 h 7285694"/>
                <a:gd name="connsiteX137" fmla="*/ 3886656 w 7416118"/>
                <a:gd name="connsiteY137" fmla="*/ 1375928 h 7285694"/>
                <a:gd name="connsiteX138" fmla="*/ 3269970 w 7416118"/>
                <a:gd name="connsiteY138" fmla="*/ 2553265 h 7285694"/>
                <a:gd name="connsiteX139" fmla="*/ 2742090 w 7416118"/>
                <a:gd name="connsiteY139" fmla="*/ 1375928 h 7285694"/>
                <a:gd name="connsiteX140" fmla="*/ 2056334 w 7416118"/>
                <a:gd name="connsiteY140" fmla="*/ 2543411 h 7285694"/>
                <a:gd name="connsiteX141" fmla="*/ 1518581 w 7416118"/>
                <a:gd name="connsiteY141" fmla="*/ 1370999 h 7285694"/>
                <a:gd name="connsiteX142" fmla="*/ 753892 w 7416118"/>
                <a:gd name="connsiteY142" fmla="*/ 2523709 h 7285694"/>
                <a:gd name="connsiteX143" fmla="*/ 413481 w 7416118"/>
                <a:gd name="connsiteY143" fmla="*/ 2021244 h 7285694"/>
                <a:gd name="connsiteX144" fmla="*/ 472684 w 7416118"/>
                <a:gd name="connsiteY144" fmla="*/ 1907945 h 7285694"/>
                <a:gd name="connsiteX145" fmla="*/ 753892 w 7416118"/>
                <a:gd name="connsiteY145" fmla="*/ 2311885 h 7285694"/>
                <a:gd name="connsiteX146" fmla="*/ 1538315 w 7416118"/>
                <a:gd name="connsiteY146" fmla="*/ 1129620 h 7285694"/>
                <a:gd name="connsiteX147" fmla="*/ 2066200 w 7416118"/>
                <a:gd name="connsiteY147" fmla="*/ 2292183 h 7285694"/>
                <a:gd name="connsiteX148" fmla="*/ 2751955 w 7416118"/>
                <a:gd name="connsiteY148" fmla="*/ 1119771 h 7285694"/>
                <a:gd name="connsiteX149" fmla="*/ 3274903 w 7416118"/>
                <a:gd name="connsiteY149" fmla="*/ 2287254 h 7285694"/>
                <a:gd name="connsiteX150" fmla="*/ 3886656 w 7416118"/>
                <a:gd name="connsiteY150" fmla="*/ 1124695 h 7285694"/>
                <a:gd name="connsiteX151" fmla="*/ 4488541 w 7416118"/>
                <a:gd name="connsiteY151" fmla="*/ 2297107 h 7285694"/>
                <a:gd name="connsiteX152" fmla="*/ 5154562 w 7416118"/>
                <a:gd name="connsiteY152" fmla="*/ 1114842 h 7285694"/>
                <a:gd name="connsiteX153" fmla="*/ 5638042 w 7416118"/>
                <a:gd name="connsiteY153" fmla="*/ 2272476 h 7285694"/>
                <a:gd name="connsiteX154" fmla="*/ 6180728 w 7416118"/>
                <a:gd name="connsiteY154" fmla="*/ 1109917 h 7285694"/>
                <a:gd name="connsiteX155" fmla="*/ 5223000 w 7416118"/>
                <a:gd name="connsiteY155" fmla="*/ 304695 h 7285694"/>
                <a:gd name="connsiteX156" fmla="*/ 5380850 w 7416118"/>
                <a:gd name="connsiteY156" fmla="*/ 383687 h 7285694"/>
                <a:gd name="connsiteX157" fmla="*/ 5671888 w 7416118"/>
                <a:gd name="connsiteY157" fmla="*/ 1074858 h 7285694"/>
                <a:gd name="connsiteX158" fmla="*/ 5859338 w 7416118"/>
                <a:gd name="connsiteY158" fmla="*/ 670030 h 7285694"/>
                <a:gd name="connsiteX159" fmla="*/ 5957993 w 7416118"/>
                <a:gd name="connsiteY159" fmla="*/ 739146 h 7285694"/>
                <a:gd name="connsiteX160" fmla="*/ 5662023 w 7416118"/>
                <a:gd name="connsiteY160" fmla="*/ 1366138 h 7285694"/>
                <a:gd name="connsiteX161" fmla="*/ 5223000 w 7416118"/>
                <a:gd name="connsiteY161" fmla="*/ 304695 h 7285694"/>
                <a:gd name="connsiteX162" fmla="*/ 3869366 w 7416118"/>
                <a:gd name="connsiteY162" fmla="*/ 0 h 7285694"/>
                <a:gd name="connsiteX163" fmla="*/ 3943169 w 7416118"/>
                <a:gd name="connsiteY163" fmla="*/ 4933 h 7285694"/>
                <a:gd name="connsiteX164" fmla="*/ 3997292 w 7416118"/>
                <a:gd name="connsiteY164" fmla="*/ 113434 h 7285694"/>
                <a:gd name="connsiteX165" fmla="*/ 4504076 w 7416118"/>
                <a:gd name="connsiteY165" fmla="*/ 1109672 h 7285694"/>
                <a:gd name="connsiteX166" fmla="*/ 5001018 w 7416118"/>
                <a:gd name="connsiteY166" fmla="*/ 231800 h 7285694"/>
                <a:gd name="connsiteX167" fmla="*/ 5109261 w 7416118"/>
                <a:gd name="connsiteY167" fmla="*/ 276185 h 7285694"/>
                <a:gd name="connsiteX168" fmla="*/ 4499155 w 7416118"/>
                <a:gd name="connsiteY168" fmla="*/ 1356265 h 7285694"/>
                <a:gd name="connsiteX169" fmla="*/ 3903807 w 7416118"/>
                <a:gd name="connsiteY169" fmla="*/ 187410 h 7285694"/>
                <a:gd name="connsiteX170" fmla="*/ 3288782 w 7416118"/>
                <a:gd name="connsiteY170" fmla="*/ 1366126 h 7285694"/>
                <a:gd name="connsiteX171" fmla="*/ 2762319 w 7416118"/>
                <a:gd name="connsiteY171" fmla="*/ 187410 h 7285694"/>
                <a:gd name="connsiteX172" fmla="*/ 2078407 w 7416118"/>
                <a:gd name="connsiteY172" fmla="*/ 1361193 h 7285694"/>
                <a:gd name="connsiteX173" fmla="*/ 1719232 w 7416118"/>
                <a:gd name="connsiteY173" fmla="*/ 572096 h 7285694"/>
                <a:gd name="connsiteX174" fmla="*/ 1822559 w 7416118"/>
                <a:gd name="connsiteY174" fmla="*/ 512913 h 7285694"/>
                <a:gd name="connsiteX175" fmla="*/ 2088248 w 7416118"/>
                <a:gd name="connsiteY175" fmla="*/ 1104739 h 7285694"/>
                <a:gd name="connsiteX176" fmla="*/ 2649155 w 7416118"/>
                <a:gd name="connsiteY176" fmla="*/ 147958 h 7285694"/>
                <a:gd name="connsiteX177" fmla="*/ 2850884 w 7416118"/>
                <a:gd name="connsiteY177" fmla="*/ 98636 h 7285694"/>
                <a:gd name="connsiteX178" fmla="*/ 3298623 w 7416118"/>
                <a:gd name="connsiteY178" fmla="*/ 1099806 h 7285694"/>
                <a:gd name="connsiteX179" fmla="*/ 3869366 w 7416118"/>
                <a:gd name="connsiteY17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24826 w 7416118"/>
                <a:gd name="connsiteY71" fmla="*/ 4385385 h 7285694"/>
                <a:gd name="connsiteX72" fmla="*/ 6417222 w 7416118"/>
                <a:gd name="connsiteY72" fmla="*/ 4478202 h 7285694"/>
                <a:gd name="connsiteX73" fmla="*/ 6098942 w 7416118"/>
                <a:gd name="connsiteY73" fmla="*/ 3765981 h 7285694"/>
                <a:gd name="connsiteX74" fmla="*/ 5549053 w 7416118"/>
                <a:gd name="connsiteY74" fmla="*/ 4935240 h 7285694"/>
                <a:gd name="connsiteX75" fmla="*/ 5055958 w 7416118"/>
                <a:gd name="connsiteY75" fmla="*/ 3748984 h 7285694"/>
                <a:gd name="connsiteX76" fmla="*/ 4400143 w 7416118"/>
                <a:gd name="connsiteY76" fmla="*/ 4915470 h 7285694"/>
                <a:gd name="connsiteX77" fmla="*/ 3803500 w 7416118"/>
                <a:gd name="connsiteY77" fmla="*/ 3744040 h 7285694"/>
                <a:gd name="connsiteX78" fmla="*/ 3187135 w 7416118"/>
                <a:gd name="connsiteY78" fmla="*/ 4925354 h 7285694"/>
                <a:gd name="connsiteX79" fmla="*/ 2654591 w 7416118"/>
                <a:gd name="connsiteY79" fmla="*/ 3744040 h 7285694"/>
                <a:gd name="connsiteX80" fmla="*/ 1974121 w 7416118"/>
                <a:gd name="connsiteY80" fmla="*/ 4915470 h 7285694"/>
                <a:gd name="connsiteX81" fmla="*/ 1426653 w 7416118"/>
                <a:gd name="connsiteY81" fmla="*/ 3743561 h 7285694"/>
                <a:gd name="connsiteX82" fmla="*/ 665934 w 7416118"/>
                <a:gd name="connsiteY82" fmla="*/ 4891714 h 7285694"/>
                <a:gd name="connsiteX83" fmla="*/ 4897 w 7416118"/>
                <a:gd name="connsiteY83" fmla="*/ 3912386 h 7285694"/>
                <a:gd name="connsiteX84" fmla="*/ 0 w 7416118"/>
                <a:gd name="connsiteY84" fmla="*/ 3699702 h 7285694"/>
                <a:gd name="connsiteX85" fmla="*/ 665934 w 7416118"/>
                <a:gd name="connsiteY85" fmla="*/ 4679031 h 7285694"/>
                <a:gd name="connsiteX86" fmla="*/ 1450833 w 7416118"/>
                <a:gd name="connsiteY86" fmla="*/ 3503830 h 7285694"/>
                <a:gd name="connsiteX87" fmla="*/ 1988915 w 7416118"/>
                <a:gd name="connsiteY87" fmla="*/ 4663390 h 7285694"/>
                <a:gd name="connsiteX88" fmla="*/ 2669385 w 7416118"/>
                <a:gd name="connsiteY88" fmla="*/ 3487019 h 7285694"/>
                <a:gd name="connsiteX89" fmla="*/ 3196995 w 7416118"/>
                <a:gd name="connsiteY89" fmla="*/ 4658449 h 7285694"/>
                <a:gd name="connsiteX90" fmla="*/ 3803500 w 7416118"/>
                <a:gd name="connsiteY90" fmla="*/ 3487019 h 7285694"/>
                <a:gd name="connsiteX91" fmla="*/ 4405076 w 7416118"/>
                <a:gd name="connsiteY91" fmla="*/ 4668334 h 7285694"/>
                <a:gd name="connsiteX92" fmla="*/ 5070752 w 7416118"/>
                <a:gd name="connsiteY92" fmla="*/ 3482075 h 7285694"/>
                <a:gd name="connsiteX93" fmla="*/ 5558914 w 7416118"/>
                <a:gd name="connsiteY93" fmla="*/ 4643620 h 7285694"/>
                <a:gd name="connsiteX94" fmla="*/ 6103839 w 7416118"/>
                <a:gd name="connsiteY94" fmla="*/ 3482086 h 7285694"/>
                <a:gd name="connsiteX95" fmla="*/ 6436806 w 7416118"/>
                <a:gd name="connsiteY95" fmla="*/ 4239132 h 7285694"/>
                <a:gd name="connsiteX96" fmla="*/ 6467434 w 7416118"/>
                <a:gd name="connsiteY96" fmla="*/ 4286736 h 7285694"/>
                <a:gd name="connsiteX97" fmla="*/ 6480479 w 7416118"/>
                <a:gd name="connsiteY97" fmla="*/ 4286736 h 7285694"/>
                <a:gd name="connsiteX98" fmla="*/ 6635868 w 7416118"/>
                <a:gd name="connsiteY98" fmla="*/ 4665501 h 7285694"/>
                <a:gd name="connsiteX99" fmla="*/ 7396487 w 7416118"/>
                <a:gd name="connsiteY99" fmla="*/ 3460316 h 7285694"/>
                <a:gd name="connsiteX100" fmla="*/ 5101350 w 7416118"/>
                <a:gd name="connsiteY100" fmla="*/ 2285119 h 7285694"/>
                <a:gd name="connsiteX101" fmla="*/ 5589896 w 7416118"/>
                <a:gd name="connsiteY101" fmla="*/ 3446675 h 7285694"/>
                <a:gd name="connsiteX102" fmla="*/ 6138015 w 7416118"/>
                <a:gd name="connsiteY102" fmla="*/ 2285119 h 7285694"/>
                <a:gd name="connsiteX103" fmla="*/ 6670067 w 7416118"/>
                <a:gd name="connsiteY103" fmla="*/ 3470562 h 7285694"/>
                <a:gd name="connsiteX104" fmla="*/ 7241212 w 7416118"/>
                <a:gd name="connsiteY104" fmla="*/ 2570281 h 7285694"/>
                <a:gd name="connsiteX105" fmla="*/ 7285522 w 7416118"/>
                <a:gd name="connsiteY105" fmla="*/ 2717870 h 7285694"/>
                <a:gd name="connsiteX106" fmla="*/ 6650372 w 7416118"/>
                <a:gd name="connsiteY106" fmla="*/ 3716540 h 7285694"/>
                <a:gd name="connsiteX107" fmla="*/ 6138015 w 7416118"/>
                <a:gd name="connsiteY107" fmla="*/ 2568038 h 7285694"/>
                <a:gd name="connsiteX108" fmla="*/ 5584964 w 7416118"/>
                <a:gd name="connsiteY108" fmla="*/ 3738299 h 7285694"/>
                <a:gd name="connsiteX109" fmla="*/ 5086548 w 7416118"/>
                <a:gd name="connsiteY109" fmla="*/ 2552028 h 7285694"/>
                <a:gd name="connsiteX110" fmla="*/ 4430218 w 7416118"/>
                <a:gd name="connsiteY110" fmla="*/ 3718530 h 7285694"/>
                <a:gd name="connsiteX111" fmla="*/ 3833103 w 7416118"/>
                <a:gd name="connsiteY111" fmla="*/ 2547088 h 7285694"/>
                <a:gd name="connsiteX112" fmla="*/ 3216255 w 7416118"/>
                <a:gd name="connsiteY112" fmla="*/ 3728414 h 7285694"/>
                <a:gd name="connsiteX113" fmla="*/ 2688231 w 7416118"/>
                <a:gd name="connsiteY113" fmla="*/ 2547088 h 7285694"/>
                <a:gd name="connsiteX114" fmla="*/ 2002291 w 7416118"/>
                <a:gd name="connsiteY114" fmla="*/ 3718530 h 7285694"/>
                <a:gd name="connsiteX115" fmla="*/ 1486683 w 7416118"/>
                <a:gd name="connsiteY115" fmla="*/ 2547670 h 7285694"/>
                <a:gd name="connsiteX116" fmla="*/ 712312 w 7416118"/>
                <a:gd name="connsiteY116" fmla="*/ 3694794 h 7285694"/>
                <a:gd name="connsiteX117" fmla="*/ 108818 w 7416118"/>
                <a:gd name="connsiteY117" fmla="*/ 2813316 h 7285694"/>
                <a:gd name="connsiteX118" fmla="*/ 148069 w 7416118"/>
                <a:gd name="connsiteY118" fmla="*/ 2660656 h 7285694"/>
                <a:gd name="connsiteX119" fmla="*/ 707407 w 7416118"/>
                <a:gd name="connsiteY119" fmla="*/ 3483042 h 7285694"/>
                <a:gd name="connsiteX120" fmla="*/ 1501608 w 7416118"/>
                <a:gd name="connsiteY120" fmla="*/ 2306873 h 7285694"/>
                <a:gd name="connsiteX121" fmla="*/ 2017096 w 7416118"/>
                <a:gd name="connsiteY121" fmla="*/ 3466449 h 7285694"/>
                <a:gd name="connsiteX122" fmla="*/ 2703033 w 7416118"/>
                <a:gd name="connsiteY122" fmla="*/ 2290063 h 7285694"/>
                <a:gd name="connsiteX123" fmla="*/ 3226123 w 7416118"/>
                <a:gd name="connsiteY123" fmla="*/ 3461504 h 7285694"/>
                <a:gd name="connsiteX124" fmla="*/ 3838039 w 7416118"/>
                <a:gd name="connsiteY124" fmla="*/ 2295004 h 7285694"/>
                <a:gd name="connsiteX125" fmla="*/ 4435151 w 7416118"/>
                <a:gd name="connsiteY125" fmla="*/ 3471390 h 7285694"/>
                <a:gd name="connsiteX126" fmla="*/ 5101350 w 7416118"/>
                <a:gd name="connsiteY126" fmla="*/ 2285119 h 7285694"/>
                <a:gd name="connsiteX127" fmla="*/ 6180728 w 7416118"/>
                <a:gd name="connsiteY127" fmla="*/ 1109917 h 7285694"/>
                <a:gd name="connsiteX128" fmla="*/ 6718478 w 7416118"/>
                <a:gd name="connsiteY128" fmla="*/ 2297107 h 7285694"/>
                <a:gd name="connsiteX129" fmla="*/ 6965150 w 7416118"/>
                <a:gd name="connsiteY129" fmla="*/ 1907945 h 7285694"/>
                <a:gd name="connsiteX130" fmla="*/ 7024353 w 7416118"/>
                <a:gd name="connsiteY130" fmla="*/ 2026172 h 7285694"/>
                <a:gd name="connsiteX131" fmla="*/ 6703676 w 7416118"/>
                <a:gd name="connsiteY131" fmla="*/ 2543411 h 7285694"/>
                <a:gd name="connsiteX132" fmla="*/ 6180728 w 7416118"/>
                <a:gd name="connsiteY132" fmla="*/ 1390706 h 7285694"/>
                <a:gd name="connsiteX133" fmla="*/ 5633109 w 7416118"/>
                <a:gd name="connsiteY133" fmla="*/ 2563118 h 7285694"/>
                <a:gd name="connsiteX134" fmla="*/ 5139760 w 7416118"/>
                <a:gd name="connsiteY134" fmla="*/ 1380852 h 7285694"/>
                <a:gd name="connsiteX135" fmla="*/ 4478672 w 7416118"/>
                <a:gd name="connsiteY135" fmla="*/ 2543411 h 7285694"/>
                <a:gd name="connsiteX136" fmla="*/ 3886656 w 7416118"/>
                <a:gd name="connsiteY136" fmla="*/ 1375928 h 7285694"/>
                <a:gd name="connsiteX137" fmla="*/ 3269970 w 7416118"/>
                <a:gd name="connsiteY137" fmla="*/ 2553265 h 7285694"/>
                <a:gd name="connsiteX138" fmla="*/ 2742090 w 7416118"/>
                <a:gd name="connsiteY138" fmla="*/ 1375928 h 7285694"/>
                <a:gd name="connsiteX139" fmla="*/ 2056334 w 7416118"/>
                <a:gd name="connsiteY139" fmla="*/ 2543411 h 7285694"/>
                <a:gd name="connsiteX140" fmla="*/ 1518581 w 7416118"/>
                <a:gd name="connsiteY140" fmla="*/ 1370999 h 7285694"/>
                <a:gd name="connsiteX141" fmla="*/ 753892 w 7416118"/>
                <a:gd name="connsiteY141" fmla="*/ 2523709 h 7285694"/>
                <a:gd name="connsiteX142" fmla="*/ 413481 w 7416118"/>
                <a:gd name="connsiteY142" fmla="*/ 2021244 h 7285694"/>
                <a:gd name="connsiteX143" fmla="*/ 472684 w 7416118"/>
                <a:gd name="connsiteY143" fmla="*/ 1907945 h 7285694"/>
                <a:gd name="connsiteX144" fmla="*/ 753892 w 7416118"/>
                <a:gd name="connsiteY144" fmla="*/ 2311885 h 7285694"/>
                <a:gd name="connsiteX145" fmla="*/ 1538315 w 7416118"/>
                <a:gd name="connsiteY145" fmla="*/ 1129620 h 7285694"/>
                <a:gd name="connsiteX146" fmla="*/ 2066200 w 7416118"/>
                <a:gd name="connsiteY146" fmla="*/ 2292183 h 7285694"/>
                <a:gd name="connsiteX147" fmla="*/ 2751955 w 7416118"/>
                <a:gd name="connsiteY147" fmla="*/ 1119771 h 7285694"/>
                <a:gd name="connsiteX148" fmla="*/ 3274903 w 7416118"/>
                <a:gd name="connsiteY148" fmla="*/ 2287254 h 7285694"/>
                <a:gd name="connsiteX149" fmla="*/ 3886656 w 7416118"/>
                <a:gd name="connsiteY149" fmla="*/ 1124695 h 7285694"/>
                <a:gd name="connsiteX150" fmla="*/ 4488541 w 7416118"/>
                <a:gd name="connsiteY150" fmla="*/ 2297107 h 7285694"/>
                <a:gd name="connsiteX151" fmla="*/ 5154562 w 7416118"/>
                <a:gd name="connsiteY151" fmla="*/ 1114842 h 7285694"/>
                <a:gd name="connsiteX152" fmla="*/ 5638042 w 7416118"/>
                <a:gd name="connsiteY152" fmla="*/ 2272476 h 7285694"/>
                <a:gd name="connsiteX153" fmla="*/ 6180728 w 7416118"/>
                <a:gd name="connsiteY153" fmla="*/ 1109917 h 7285694"/>
                <a:gd name="connsiteX154" fmla="*/ 5223000 w 7416118"/>
                <a:gd name="connsiteY154" fmla="*/ 304695 h 7285694"/>
                <a:gd name="connsiteX155" fmla="*/ 5380850 w 7416118"/>
                <a:gd name="connsiteY155" fmla="*/ 383687 h 7285694"/>
                <a:gd name="connsiteX156" fmla="*/ 5671888 w 7416118"/>
                <a:gd name="connsiteY156" fmla="*/ 1074858 h 7285694"/>
                <a:gd name="connsiteX157" fmla="*/ 5859338 w 7416118"/>
                <a:gd name="connsiteY157" fmla="*/ 670030 h 7285694"/>
                <a:gd name="connsiteX158" fmla="*/ 5957993 w 7416118"/>
                <a:gd name="connsiteY158" fmla="*/ 739146 h 7285694"/>
                <a:gd name="connsiteX159" fmla="*/ 5662023 w 7416118"/>
                <a:gd name="connsiteY159" fmla="*/ 1366138 h 7285694"/>
                <a:gd name="connsiteX160" fmla="*/ 5223000 w 7416118"/>
                <a:gd name="connsiteY160" fmla="*/ 304695 h 7285694"/>
                <a:gd name="connsiteX161" fmla="*/ 3869366 w 7416118"/>
                <a:gd name="connsiteY161" fmla="*/ 0 h 7285694"/>
                <a:gd name="connsiteX162" fmla="*/ 3943169 w 7416118"/>
                <a:gd name="connsiteY162" fmla="*/ 4933 h 7285694"/>
                <a:gd name="connsiteX163" fmla="*/ 3997292 w 7416118"/>
                <a:gd name="connsiteY163" fmla="*/ 113434 h 7285694"/>
                <a:gd name="connsiteX164" fmla="*/ 4504076 w 7416118"/>
                <a:gd name="connsiteY164" fmla="*/ 1109672 h 7285694"/>
                <a:gd name="connsiteX165" fmla="*/ 5001018 w 7416118"/>
                <a:gd name="connsiteY165" fmla="*/ 231800 h 7285694"/>
                <a:gd name="connsiteX166" fmla="*/ 5109261 w 7416118"/>
                <a:gd name="connsiteY166" fmla="*/ 276185 h 7285694"/>
                <a:gd name="connsiteX167" fmla="*/ 4499155 w 7416118"/>
                <a:gd name="connsiteY167" fmla="*/ 1356265 h 7285694"/>
                <a:gd name="connsiteX168" fmla="*/ 3903807 w 7416118"/>
                <a:gd name="connsiteY168" fmla="*/ 187410 h 7285694"/>
                <a:gd name="connsiteX169" fmla="*/ 3288782 w 7416118"/>
                <a:gd name="connsiteY169" fmla="*/ 1366126 h 7285694"/>
                <a:gd name="connsiteX170" fmla="*/ 2762319 w 7416118"/>
                <a:gd name="connsiteY170" fmla="*/ 187410 h 7285694"/>
                <a:gd name="connsiteX171" fmla="*/ 2078407 w 7416118"/>
                <a:gd name="connsiteY171" fmla="*/ 1361193 h 7285694"/>
                <a:gd name="connsiteX172" fmla="*/ 1719232 w 7416118"/>
                <a:gd name="connsiteY172" fmla="*/ 572096 h 7285694"/>
                <a:gd name="connsiteX173" fmla="*/ 1822559 w 7416118"/>
                <a:gd name="connsiteY173" fmla="*/ 512913 h 7285694"/>
                <a:gd name="connsiteX174" fmla="*/ 2088248 w 7416118"/>
                <a:gd name="connsiteY174" fmla="*/ 1104739 h 7285694"/>
                <a:gd name="connsiteX175" fmla="*/ 2649155 w 7416118"/>
                <a:gd name="connsiteY175" fmla="*/ 147958 h 7285694"/>
                <a:gd name="connsiteX176" fmla="*/ 2850884 w 7416118"/>
                <a:gd name="connsiteY176" fmla="*/ 98636 h 7285694"/>
                <a:gd name="connsiteX177" fmla="*/ 3298623 w 7416118"/>
                <a:gd name="connsiteY177" fmla="*/ 1099806 h 7285694"/>
                <a:gd name="connsiteX178" fmla="*/ 3869366 w 7416118"/>
                <a:gd name="connsiteY17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26279 w 7416118"/>
                <a:gd name="connsiteY70" fmla="*/ 4385385 h 7285694"/>
                <a:gd name="connsiteX71" fmla="*/ 6417222 w 7416118"/>
                <a:gd name="connsiteY71" fmla="*/ 4478202 h 7285694"/>
                <a:gd name="connsiteX72" fmla="*/ 6098942 w 7416118"/>
                <a:gd name="connsiteY72" fmla="*/ 3765981 h 7285694"/>
                <a:gd name="connsiteX73" fmla="*/ 5549053 w 7416118"/>
                <a:gd name="connsiteY73" fmla="*/ 4935240 h 7285694"/>
                <a:gd name="connsiteX74" fmla="*/ 5055958 w 7416118"/>
                <a:gd name="connsiteY74" fmla="*/ 3748984 h 7285694"/>
                <a:gd name="connsiteX75" fmla="*/ 4400143 w 7416118"/>
                <a:gd name="connsiteY75" fmla="*/ 4915470 h 7285694"/>
                <a:gd name="connsiteX76" fmla="*/ 3803500 w 7416118"/>
                <a:gd name="connsiteY76" fmla="*/ 3744040 h 7285694"/>
                <a:gd name="connsiteX77" fmla="*/ 3187135 w 7416118"/>
                <a:gd name="connsiteY77" fmla="*/ 4925354 h 7285694"/>
                <a:gd name="connsiteX78" fmla="*/ 2654591 w 7416118"/>
                <a:gd name="connsiteY78" fmla="*/ 3744040 h 7285694"/>
                <a:gd name="connsiteX79" fmla="*/ 1974121 w 7416118"/>
                <a:gd name="connsiteY79" fmla="*/ 4915470 h 7285694"/>
                <a:gd name="connsiteX80" fmla="*/ 1426653 w 7416118"/>
                <a:gd name="connsiteY80" fmla="*/ 3743561 h 7285694"/>
                <a:gd name="connsiteX81" fmla="*/ 665934 w 7416118"/>
                <a:gd name="connsiteY81" fmla="*/ 4891714 h 7285694"/>
                <a:gd name="connsiteX82" fmla="*/ 4897 w 7416118"/>
                <a:gd name="connsiteY82" fmla="*/ 3912386 h 7285694"/>
                <a:gd name="connsiteX83" fmla="*/ 0 w 7416118"/>
                <a:gd name="connsiteY83" fmla="*/ 3699702 h 7285694"/>
                <a:gd name="connsiteX84" fmla="*/ 665934 w 7416118"/>
                <a:gd name="connsiteY84" fmla="*/ 4679031 h 7285694"/>
                <a:gd name="connsiteX85" fmla="*/ 1450833 w 7416118"/>
                <a:gd name="connsiteY85" fmla="*/ 3503830 h 7285694"/>
                <a:gd name="connsiteX86" fmla="*/ 1988915 w 7416118"/>
                <a:gd name="connsiteY86" fmla="*/ 4663390 h 7285694"/>
                <a:gd name="connsiteX87" fmla="*/ 2669385 w 7416118"/>
                <a:gd name="connsiteY87" fmla="*/ 3487019 h 7285694"/>
                <a:gd name="connsiteX88" fmla="*/ 3196995 w 7416118"/>
                <a:gd name="connsiteY88" fmla="*/ 4658449 h 7285694"/>
                <a:gd name="connsiteX89" fmla="*/ 3803500 w 7416118"/>
                <a:gd name="connsiteY89" fmla="*/ 3487019 h 7285694"/>
                <a:gd name="connsiteX90" fmla="*/ 4405076 w 7416118"/>
                <a:gd name="connsiteY90" fmla="*/ 4668334 h 7285694"/>
                <a:gd name="connsiteX91" fmla="*/ 5070752 w 7416118"/>
                <a:gd name="connsiteY91" fmla="*/ 3482075 h 7285694"/>
                <a:gd name="connsiteX92" fmla="*/ 5558914 w 7416118"/>
                <a:gd name="connsiteY92" fmla="*/ 4643620 h 7285694"/>
                <a:gd name="connsiteX93" fmla="*/ 6103839 w 7416118"/>
                <a:gd name="connsiteY93" fmla="*/ 3482086 h 7285694"/>
                <a:gd name="connsiteX94" fmla="*/ 6436806 w 7416118"/>
                <a:gd name="connsiteY94" fmla="*/ 4239132 h 7285694"/>
                <a:gd name="connsiteX95" fmla="*/ 6467434 w 7416118"/>
                <a:gd name="connsiteY95" fmla="*/ 4286736 h 7285694"/>
                <a:gd name="connsiteX96" fmla="*/ 6480479 w 7416118"/>
                <a:gd name="connsiteY96" fmla="*/ 4286736 h 7285694"/>
                <a:gd name="connsiteX97" fmla="*/ 6635868 w 7416118"/>
                <a:gd name="connsiteY97" fmla="*/ 4665501 h 7285694"/>
                <a:gd name="connsiteX98" fmla="*/ 7396487 w 7416118"/>
                <a:gd name="connsiteY98" fmla="*/ 3460316 h 7285694"/>
                <a:gd name="connsiteX99" fmla="*/ 5101350 w 7416118"/>
                <a:gd name="connsiteY99" fmla="*/ 2285119 h 7285694"/>
                <a:gd name="connsiteX100" fmla="*/ 5589896 w 7416118"/>
                <a:gd name="connsiteY100" fmla="*/ 3446675 h 7285694"/>
                <a:gd name="connsiteX101" fmla="*/ 6138015 w 7416118"/>
                <a:gd name="connsiteY101" fmla="*/ 2285119 h 7285694"/>
                <a:gd name="connsiteX102" fmla="*/ 6670067 w 7416118"/>
                <a:gd name="connsiteY102" fmla="*/ 3470562 h 7285694"/>
                <a:gd name="connsiteX103" fmla="*/ 7241212 w 7416118"/>
                <a:gd name="connsiteY103" fmla="*/ 2570281 h 7285694"/>
                <a:gd name="connsiteX104" fmla="*/ 7285522 w 7416118"/>
                <a:gd name="connsiteY104" fmla="*/ 2717870 h 7285694"/>
                <a:gd name="connsiteX105" fmla="*/ 6650372 w 7416118"/>
                <a:gd name="connsiteY105" fmla="*/ 3716540 h 7285694"/>
                <a:gd name="connsiteX106" fmla="*/ 6138015 w 7416118"/>
                <a:gd name="connsiteY106" fmla="*/ 2568038 h 7285694"/>
                <a:gd name="connsiteX107" fmla="*/ 5584964 w 7416118"/>
                <a:gd name="connsiteY107" fmla="*/ 3738299 h 7285694"/>
                <a:gd name="connsiteX108" fmla="*/ 5086548 w 7416118"/>
                <a:gd name="connsiteY108" fmla="*/ 2552028 h 7285694"/>
                <a:gd name="connsiteX109" fmla="*/ 4430218 w 7416118"/>
                <a:gd name="connsiteY109" fmla="*/ 3718530 h 7285694"/>
                <a:gd name="connsiteX110" fmla="*/ 3833103 w 7416118"/>
                <a:gd name="connsiteY110" fmla="*/ 2547088 h 7285694"/>
                <a:gd name="connsiteX111" fmla="*/ 3216255 w 7416118"/>
                <a:gd name="connsiteY111" fmla="*/ 3728414 h 7285694"/>
                <a:gd name="connsiteX112" fmla="*/ 2688231 w 7416118"/>
                <a:gd name="connsiteY112" fmla="*/ 2547088 h 7285694"/>
                <a:gd name="connsiteX113" fmla="*/ 2002291 w 7416118"/>
                <a:gd name="connsiteY113" fmla="*/ 3718530 h 7285694"/>
                <a:gd name="connsiteX114" fmla="*/ 1486683 w 7416118"/>
                <a:gd name="connsiteY114" fmla="*/ 2547670 h 7285694"/>
                <a:gd name="connsiteX115" fmla="*/ 712312 w 7416118"/>
                <a:gd name="connsiteY115" fmla="*/ 3694794 h 7285694"/>
                <a:gd name="connsiteX116" fmla="*/ 108818 w 7416118"/>
                <a:gd name="connsiteY116" fmla="*/ 2813316 h 7285694"/>
                <a:gd name="connsiteX117" fmla="*/ 148069 w 7416118"/>
                <a:gd name="connsiteY117" fmla="*/ 2660656 h 7285694"/>
                <a:gd name="connsiteX118" fmla="*/ 707407 w 7416118"/>
                <a:gd name="connsiteY118" fmla="*/ 3483042 h 7285694"/>
                <a:gd name="connsiteX119" fmla="*/ 1501608 w 7416118"/>
                <a:gd name="connsiteY119" fmla="*/ 2306873 h 7285694"/>
                <a:gd name="connsiteX120" fmla="*/ 2017096 w 7416118"/>
                <a:gd name="connsiteY120" fmla="*/ 3466449 h 7285694"/>
                <a:gd name="connsiteX121" fmla="*/ 2703033 w 7416118"/>
                <a:gd name="connsiteY121" fmla="*/ 2290063 h 7285694"/>
                <a:gd name="connsiteX122" fmla="*/ 3226123 w 7416118"/>
                <a:gd name="connsiteY122" fmla="*/ 3461504 h 7285694"/>
                <a:gd name="connsiteX123" fmla="*/ 3838039 w 7416118"/>
                <a:gd name="connsiteY123" fmla="*/ 2295004 h 7285694"/>
                <a:gd name="connsiteX124" fmla="*/ 4435151 w 7416118"/>
                <a:gd name="connsiteY124" fmla="*/ 3471390 h 7285694"/>
                <a:gd name="connsiteX125" fmla="*/ 5101350 w 7416118"/>
                <a:gd name="connsiteY125" fmla="*/ 2285119 h 7285694"/>
                <a:gd name="connsiteX126" fmla="*/ 6180728 w 7416118"/>
                <a:gd name="connsiteY126" fmla="*/ 1109917 h 7285694"/>
                <a:gd name="connsiteX127" fmla="*/ 6718478 w 7416118"/>
                <a:gd name="connsiteY127" fmla="*/ 2297107 h 7285694"/>
                <a:gd name="connsiteX128" fmla="*/ 6965150 w 7416118"/>
                <a:gd name="connsiteY128" fmla="*/ 1907945 h 7285694"/>
                <a:gd name="connsiteX129" fmla="*/ 7024353 w 7416118"/>
                <a:gd name="connsiteY129" fmla="*/ 2026172 h 7285694"/>
                <a:gd name="connsiteX130" fmla="*/ 6703676 w 7416118"/>
                <a:gd name="connsiteY130" fmla="*/ 2543411 h 7285694"/>
                <a:gd name="connsiteX131" fmla="*/ 6180728 w 7416118"/>
                <a:gd name="connsiteY131" fmla="*/ 1390706 h 7285694"/>
                <a:gd name="connsiteX132" fmla="*/ 5633109 w 7416118"/>
                <a:gd name="connsiteY132" fmla="*/ 2563118 h 7285694"/>
                <a:gd name="connsiteX133" fmla="*/ 5139760 w 7416118"/>
                <a:gd name="connsiteY133" fmla="*/ 1380852 h 7285694"/>
                <a:gd name="connsiteX134" fmla="*/ 4478672 w 7416118"/>
                <a:gd name="connsiteY134" fmla="*/ 2543411 h 7285694"/>
                <a:gd name="connsiteX135" fmla="*/ 3886656 w 7416118"/>
                <a:gd name="connsiteY135" fmla="*/ 1375928 h 7285694"/>
                <a:gd name="connsiteX136" fmla="*/ 3269970 w 7416118"/>
                <a:gd name="connsiteY136" fmla="*/ 2553265 h 7285694"/>
                <a:gd name="connsiteX137" fmla="*/ 2742090 w 7416118"/>
                <a:gd name="connsiteY137" fmla="*/ 1375928 h 7285694"/>
                <a:gd name="connsiteX138" fmla="*/ 2056334 w 7416118"/>
                <a:gd name="connsiteY138" fmla="*/ 2543411 h 7285694"/>
                <a:gd name="connsiteX139" fmla="*/ 1518581 w 7416118"/>
                <a:gd name="connsiteY139" fmla="*/ 1370999 h 7285694"/>
                <a:gd name="connsiteX140" fmla="*/ 753892 w 7416118"/>
                <a:gd name="connsiteY140" fmla="*/ 2523709 h 7285694"/>
                <a:gd name="connsiteX141" fmla="*/ 413481 w 7416118"/>
                <a:gd name="connsiteY141" fmla="*/ 2021244 h 7285694"/>
                <a:gd name="connsiteX142" fmla="*/ 472684 w 7416118"/>
                <a:gd name="connsiteY142" fmla="*/ 1907945 h 7285694"/>
                <a:gd name="connsiteX143" fmla="*/ 753892 w 7416118"/>
                <a:gd name="connsiteY143" fmla="*/ 2311885 h 7285694"/>
                <a:gd name="connsiteX144" fmla="*/ 1538315 w 7416118"/>
                <a:gd name="connsiteY144" fmla="*/ 1129620 h 7285694"/>
                <a:gd name="connsiteX145" fmla="*/ 2066200 w 7416118"/>
                <a:gd name="connsiteY145" fmla="*/ 2292183 h 7285694"/>
                <a:gd name="connsiteX146" fmla="*/ 2751955 w 7416118"/>
                <a:gd name="connsiteY146" fmla="*/ 1119771 h 7285694"/>
                <a:gd name="connsiteX147" fmla="*/ 3274903 w 7416118"/>
                <a:gd name="connsiteY147" fmla="*/ 2287254 h 7285694"/>
                <a:gd name="connsiteX148" fmla="*/ 3886656 w 7416118"/>
                <a:gd name="connsiteY148" fmla="*/ 1124695 h 7285694"/>
                <a:gd name="connsiteX149" fmla="*/ 4488541 w 7416118"/>
                <a:gd name="connsiteY149" fmla="*/ 2297107 h 7285694"/>
                <a:gd name="connsiteX150" fmla="*/ 5154562 w 7416118"/>
                <a:gd name="connsiteY150" fmla="*/ 1114842 h 7285694"/>
                <a:gd name="connsiteX151" fmla="*/ 5638042 w 7416118"/>
                <a:gd name="connsiteY151" fmla="*/ 2272476 h 7285694"/>
                <a:gd name="connsiteX152" fmla="*/ 6180728 w 7416118"/>
                <a:gd name="connsiteY152" fmla="*/ 1109917 h 7285694"/>
                <a:gd name="connsiteX153" fmla="*/ 5223000 w 7416118"/>
                <a:gd name="connsiteY153" fmla="*/ 304695 h 7285694"/>
                <a:gd name="connsiteX154" fmla="*/ 5380850 w 7416118"/>
                <a:gd name="connsiteY154" fmla="*/ 383687 h 7285694"/>
                <a:gd name="connsiteX155" fmla="*/ 5671888 w 7416118"/>
                <a:gd name="connsiteY155" fmla="*/ 1074858 h 7285694"/>
                <a:gd name="connsiteX156" fmla="*/ 5859338 w 7416118"/>
                <a:gd name="connsiteY156" fmla="*/ 670030 h 7285694"/>
                <a:gd name="connsiteX157" fmla="*/ 5957993 w 7416118"/>
                <a:gd name="connsiteY157" fmla="*/ 739146 h 7285694"/>
                <a:gd name="connsiteX158" fmla="*/ 5662023 w 7416118"/>
                <a:gd name="connsiteY158" fmla="*/ 1366138 h 7285694"/>
                <a:gd name="connsiteX159" fmla="*/ 5223000 w 7416118"/>
                <a:gd name="connsiteY159" fmla="*/ 304695 h 7285694"/>
                <a:gd name="connsiteX160" fmla="*/ 3869366 w 7416118"/>
                <a:gd name="connsiteY160" fmla="*/ 0 h 7285694"/>
                <a:gd name="connsiteX161" fmla="*/ 3943169 w 7416118"/>
                <a:gd name="connsiteY161" fmla="*/ 4933 h 7285694"/>
                <a:gd name="connsiteX162" fmla="*/ 3997292 w 7416118"/>
                <a:gd name="connsiteY162" fmla="*/ 113434 h 7285694"/>
                <a:gd name="connsiteX163" fmla="*/ 4504076 w 7416118"/>
                <a:gd name="connsiteY163" fmla="*/ 1109672 h 7285694"/>
                <a:gd name="connsiteX164" fmla="*/ 5001018 w 7416118"/>
                <a:gd name="connsiteY164" fmla="*/ 231800 h 7285694"/>
                <a:gd name="connsiteX165" fmla="*/ 5109261 w 7416118"/>
                <a:gd name="connsiteY165" fmla="*/ 276185 h 7285694"/>
                <a:gd name="connsiteX166" fmla="*/ 4499155 w 7416118"/>
                <a:gd name="connsiteY166" fmla="*/ 1356265 h 7285694"/>
                <a:gd name="connsiteX167" fmla="*/ 3903807 w 7416118"/>
                <a:gd name="connsiteY167" fmla="*/ 187410 h 7285694"/>
                <a:gd name="connsiteX168" fmla="*/ 3288782 w 7416118"/>
                <a:gd name="connsiteY168" fmla="*/ 1366126 h 7285694"/>
                <a:gd name="connsiteX169" fmla="*/ 2762319 w 7416118"/>
                <a:gd name="connsiteY169" fmla="*/ 187410 h 7285694"/>
                <a:gd name="connsiteX170" fmla="*/ 2078407 w 7416118"/>
                <a:gd name="connsiteY170" fmla="*/ 1361193 h 7285694"/>
                <a:gd name="connsiteX171" fmla="*/ 1719232 w 7416118"/>
                <a:gd name="connsiteY171" fmla="*/ 572096 h 7285694"/>
                <a:gd name="connsiteX172" fmla="*/ 1822559 w 7416118"/>
                <a:gd name="connsiteY172" fmla="*/ 512913 h 7285694"/>
                <a:gd name="connsiteX173" fmla="*/ 2088248 w 7416118"/>
                <a:gd name="connsiteY173" fmla="*/ 1104739 h 7285694"/>
                <a:gd name="connsiteX174" fmla="*/ 2649155 w 7416118"/>
                <a:gd name="connsiteY174" fmla="*/ 147958 h 7285694"/>
                <a:gd name="connsiteX175" fmla="*/ 2850884 w 7416118"/>
                <a:gd name="connsiteY175" fmla="*/ 98636 h 7285694"/>
                <a:gd name="connsiteX176" fmla="*/ 3298623 w 7416118"/>
                <a:gd name="connsiteY176" fmla="*/ 1099806 h 7285694"/>
                <a:gd name="connsiteX177" fmla="*/ 3869366 w 7416118"/>
                <a:gd name="connsiteY17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9948 w 7416118"/>
                <a:gd name="connsiteY69" fmla="*/ 4462156 h 7285694"/>
                <a:gd name="connsiteX70" fmla="*/ 6417222 w 7416118"/>
                <a:gd name="connsiteY70" fmla="*/ 4478202 h 7285694"/>
                <a:gd name="connsiteX71" fmla="*/ 6098942 w 7416118"/>
                <a:gd name="connsiteY71" fmla="*/ 3765981 h 7285694"/>
                <a:gd name="connsiteX72" fmla="*/ 5549053 w 7416118"/>
                <a:gd name="connsiteY72" fmla="*/ 4935240 h 7285694"/>
                <a:gd name="connsiteX73" fmla="*/ 5055958 w 7416118"/>
                <a:gd name="connsiteY73" fmla="*/ 3748984 h 7285694"/>
                <a:gd name="connsiteX74" fmla="*/ 4400143 w 7416118"/>
                <a:gd name="connsiteY74" fmla="*/ 4915470 h 7285694"/>
                <a:gd name="connsiteX75" fmla="*/ 3803500 w 7416118"/>
                <a:gd name="connsiteY75" fmla="*/ 3744040 h 7285694"/>
                <a:gd name="connsiteX76" fmla="*/ 3187135 w 7416118"/>
                <a:gd name="connsiteY76" fmla="*/ 4925354 h 7285694"/>
                <a:gd name="connsiteX77" fmla="*/ 2654591 w 7416118"/>
                <a:gd name="connsiteY77" fmla="*/ 3744040 h 7285694"/>
                <a:gd name="connsiteX78" fmla="*/ 1974121 w 7416118"/>
                <a:gd name="connsiteY78" fmla="*/ 4915470 h 7285694"/>
                <a:gd name="connsiteX79" fmla="*/ 1426653 w 7416118"/>
                <a:gd name="connsiteY79" fmla="*/ 3743561 h 7285694"/>
                <a:gd name="connsiteX80" fmla="*/ 665934 w 7416118"/>
                <a:gd name="connsiteY80" fmla="*/ 4891714 h 7285694"/>
                <a:gd name="connsiteX81" fmla="*/ 4897 w 7416118"/>
                <a:gd name="connsiteY81" fmla="*/ 3912386 h 7285694"/>
                <a:gd name="connsiteX82" fmla="*/ 0 w 7416118"/>
                <a:gd name="connsiteY82" fmla="*/ 3699702 h 7285694"/>
                <a:gd name="connsiteX83" fmla="*/ 665934 w 7416118"/>
                <a:gd name="connsiteY83" fmla="*/ 4679031 h 7285694"/>
                <a:gd name="connsiteX84" fmla="*/ 1450833 w 7416118"/>
                <a:gd name="connsiteY84" fmla="*/ 3503830 h 7285694"/>
                <a:gd name="connsiteX85" fmla="*/ 1988915 w 7416118"/>
                <a:gd name="connsiteY85" fmla="*/ 4663390 h 7285694"/>
                <a:gd name="connsiteX86" fmla="*/ 2669385 w 7416118"/>
                <a:gd name="connsiteY86" fmla="*/ 3487019 h 7285694"/>
                <a:gd name="connsiteX87" fmla="*/ 3196995 w 7416118"/>
                <a:gd name="connsiteY87" fmla="*/ 4658449 h 7285694"/>
                <a:gd name="connsiteX88" fmla="*/ 3803500 w 7416118"/>
                <a:gd name="connsiteY88" fmla="*/ 3487019 h 7285694"/>
                <a:gd name="connsiteX89" fmla="*/ 4405076 w 7416118"/>
                <a:gd name="connsiteY89" fmla="*/ 4668334 h 7285694"/>
                <a:gd name="connsiteX90" fmla="*/ 5070752 w 7416118"/>
                <a:gd name="connsiteY90" fmla="*/ 3482075 h 7285694"/>
                <a:gd name="connsiteX91" fmla="*/ 5558914 w 7416118"/>
                <a:gd name="connsiteY91" fmla="*/ 4643620 h 7285694"/>
                <a:gd name="connsiteX92" fmla="*/ 6103839 w 7416118"/>
                <a:gd name="connsiteY92" fmla="*/ 3482086 h 7285694"/>
                <a:gd name="connsiteX93" fmla="*/ 6436806 w 7416118"/>
                <a:gd name="connsiteY93" fmla="*/ 4239132 h 7285694"/>
                <a:gd name="connsiteX94" fmla="*/ 6467434 w 7416118"/>
                <a:gd name="connsiteY94" fmla="*/ 4286736 h 7285694"/>
                <a:gd name="connsiteX95" fmla="*/ 6480479 w 7416118"/>
                <a:gd name="connsiteY95" fmla="*/ 4286736 h 7285694"/>
                <a:gd name="connsiteX96" fmla="*/ 6635868 w 7416118"/>
                <a:gd name="connsiteY96" fmla="*/ 4665501 h 7285694"/>
                <a:gd name="connsiteX97" fmla="*/ 7396487 w 7416118"/>
                <a:gd name="connsiteY97" fmla="*/ 3460316 h 7285694"/>
                <a:gd name="connsiteX98" fmla="*/ 5101350 w 7416118"/>
                <a:gd name="connsiteY98" fmla="*/ 2285119 h 7285694"/>
                <a:gd name="connsiteX99" fmla="*/ 5589896 w 7416118"/>
                <a:gd name="connsiteY99" fmla="*/ 3446675 h 7285694"/>
                <a:gd name="connsiteX100" fmla="*/ 6138015 w 7416118"/>
                <a:gd name="connsiteY100" fmla="*/ 2285119 h 7285694"/>
                <a:gd name="connsiteX101" fmla="*/ 6670067 w 7416118"/>
                <a:gd name="connsiteY101" fmla="*/ 3470562 h 7285694"/>
                <a:gd name="connsiteX102" fmla="*/ 7241212 w 7416118"/>
                <a:gd name="connsiteY102" fmla="*/ 2570281 h 7285694"/>
                <a:gd name="connsiteX103" fmla="*/ 7285522 w 7416118"/>
                <a:gd name="connsiteY103" fmla="*/ 2717870 h 7285694"/>
                <a:gd name="connsiteX104" fmla="*/ 6650372 w 7416118"/>
                <a:gd name="connsiteY104" fmla="*/ 3716540 h 7285694"/>
                <a:gd name="connsiteX105" fmla="*/ 6138015 w 7416118"/>
                <a:gd name="connsiteY105" fmla="*/ 2568038 h 7285694"/>
                <a:gd name="connsiteX106" fmla="*/ 5584964 w 7416118"/>
                <a:gd name="connsiteY106" fmla="*/ 3738299 h 7285694"/>
                <a:gd name="connsiteX107" fmla="*/ 5086548 w 7416118"/>
                <a:gd name="connsiteY107" fmla="*/ 2552028 h 7285694"/>
                <a:gd name="connsiteX108" fmla="*/ 4430218 w 7416118"/>
                <a:gd name="connsiteY108" fmla="*/ 3718530 h 7285694"/>
                <a:gd name="connsiteX109" fmla="*/ 3833103 w 7416118"/>
                <a:gd name="connsiteY109" fmla="*/ 2547088 h 7285694"/>
                <a:gd name="connsiteX110" fmla="*/ 3216255 w 7416118"/>
                <a:gd name="connsiteY110" fmla="*/ 3728414 h 7285694"/>
                <a:gd name="connsiteX111" fmla="*/ 2688231 w 7416118"/>
                <a:gd name="connsiteY111" fmla="*/ 2547088 h 7285694"/>
                <a:gd name="connsiteX112" fmla="*/ 2002291 w 7416118"/>
                <a:gd name="connsiteY112" fmla="*/ 3718530 h 7285694"/>
                <a:gd name="connsiteX113" fmla="*/ 1486683 w 7416118"/>
                <a:gd name="connsiteY113" fmla="*/ 2547670 h 7285694"/>
                <a:gd name="connsiteX114" fmla="*/ 712312 w 7416118"/>
                <a:gd name="connsiteY114" fmla="*/ 3694794 h 7285694"/>
                <a:gd name="connsiteX115" fmla="*/ 108818 w 7416118"/>
                <a:gd name="connsiteY115" fmla="*/ 2813316 h 7285694"/>
                <a:gd name="connsiteX116" fmla="*/ 148069 w 7416118"/>
                <a:gd name="connsiteY116" fmla="*/ 2660656 h 7285694"/>
                <a:gd name="connsiteX117" fmla="*/ 707407 w 7416118"/>
                <a:gd name="connsiteY117" fmla="*/ 3483042 h 7285694"/>
                <a:gd name="connsiteX118" fmla="*/ 1501608 w 7416118"/>
                <a:gd name="connsiteY118" fmla="*/ 2306873 h 7285694"/>
                <a:gd name="connsiteX119" fmla="*/ 2017096 w 7416118"/>
                <a:gd name="connsiteY119" fmla="*/ 3466449 h 7285694"/>
                <a:gd name="connsiteX120" fmla="*/ 2703033 w 7416118"/>
                <a:gd name="connsiteY120" fmla="*/ 2290063 h 7285694"/>
                <a:gd name="connsiteX121" fmla="*/ 3226123 w 7416118"/>
                <a:gd name="connsiteY121" fmla="*/ 3461504 h 7285694"/>
                <a:gd name="connsiteX122" fmla="*/ 3838039 w 7416118"/>
                <a:gd name="connsiteY122" fmla="*/ 2295004 h 7285694"/>
                <a:gd name="connsiteX123" fmla="*/ 4435151 w 7416118"/>
                <a:gd name="connsiteY123" fmla="*/ 3471390 h 7285694"/>
                <a:gd name="connsiteX124" fmla="*/ 5101350 w 7416118"/>
                <a:gd name="connsiteY124" fmla="*/ 2285119 h 7285694"/>
                <a:gd name="connsiteX125" fmla="*/ 6180728 w 7416118"/>
                <a:gd name="connsiteY125" fmla="*/ 1109917 h 7285694"/>
                <a:gd name="connsiteX126" fmla="*/ 6718478 w 7416118"/>
                <a:gd name="connsiteY126" fmla="*/ 2297107 h 7285694"/>
                <a:gd name="connsiteX127" fmla="*/ 6965150 w 7416118"/>
                <a:gd name="connsiteY127" fmla="*/ 1907945 h 7285694"/>
                <a:gd name="connsiteX128" fmla="*/ 7024353 w 7416118"/>
                <a:gd name="connsiteY128" fmla="*/ 2026172 h 7285694"/>
                <a:gd name="connsiteX129" fmla="*/ 6703676 w 7416118"/>
                <a:gd name="connsiteY129" fmla="*/ 2543411 h 7285694"/>
                <a:gd name="connsiteX130" fmla="*/ 6180728 w 7416118"/>
                <a:gd name="connsiteY130" fmla="*/ 1390706 h 7285694"/>
                <a:gd name="connsiteX131" fmla="*/ 5633109 w 7416118"/>
                <a:gd name="connsiteY131" fmla="*/ 2563118 h 7285694"/>
                <a:gd name="connsiteX132" fmla="*/ 5139760 w 7416118"/>
                <a:gd name="connsiteY132" fmla="*/ 1380852 h 7285694"/>
                <a:gd name="connsiteX133" fmla="*/ 4478672 w 7416118"/>
                <a:gd name="connsiteY133" fmla="*/ 2543411 h 7285694"/>
                <a:gd name="connsiteX134" fmla="*/ 3886656 w 7416118"/>
                <a:gd name="connsiteY134" fmla="*/ 1375928 h 7285694"/>
                <a:gd name="connsiteX135" fmla="*/ 3269970 w 7416118"/>
                <a:gd name="connsiteY135" fmla="*/ 2553265 h 7285694"/>
                <a:gd name="connsiteX136" fmla="*/ 2742090 w 7416118"/>
                <a:gd name="connsiteY136" fmla="*/ 1375928 h 7285694"/>
                <a:gd name="connsiteX137" fmla="*/ 2056334 w 7416118"/>
                <a:gd name="connsiteY137" fmla="*/ 2543411 h 7285694"/>
                <a:gd name="connsiteX138" fmla="*/ 1518581 w 7416118"/>
                <a:gd name="connsiteY138" fmla="*/ 1370999 h 7285694"/>
                <a:gd name="connsiteX139" fmla="*/ 753892 w 7416118"/>
                <a:gd name="connsiteY139" fmla="*/ 2523709 h 7285694"/>
                <a:gd name="connsiteX140" fmla="*/ 413481 w 7416118"/>
                <a:gd name="connsiteY140" fmla="*/ 2021244 h 7285694"/>
                <a:gd name="connsiteX141" fmla="*/ 472684 w 7416118"/>
                <a:gd name="connsiteY141" fmla="*/ 1907945 h 7285694"/>
                <a:gd name="connsiteX142" fmla="*/ 753892 w 7416118"/>
                <a:gd name="connsiteY142" fmla="*/ 2311885 h 7285694"/>
                <a:gd name="connsiteX143" fmla="*/ 1538315 w 7416118"/>
                <a:gd name="connsiteY143" fmla="*/ 1129620 h 7285694"/>
                <a:gd name="connsiteX144" fmla="*/ 2066200 w 7416118"/>
                <a:gd name="connsiteY144" fmla="*/ 2292183 h 7285694"/>
                <a:gd name="connsiteX145" fmla="*/ 2751955 w 7416118"/>
                <a:gd name="connsiteY145" fmla="*/ 1119771 h 7285694"/>
                <a:gd name="connsiteX146" fmla="*/ 3274903 w 7416118"/>
                <a:gd name="connsiteY146" fmla="*/ 2287254 h 7285694"/>
                <a:gd name="connsiteX147" fmla="*/ 3886656 w 7416118"/>
                <a:gd name="connsiteY147" fmla="*/ 1124695 h 7285694"/>
                <a:gd name="connsiteX148" fmla="*/ 4488541 w 7416118"/>
                <a:gd name="connsiteY148" fmla="*/ 2297107 h 7285694"/>
                <a:gd name="connsiteX149" fmla="*/ 5154562 w 7416118"/>
                <a:gd name="connsiteY149" fmla="*/ 1114842 h 7285694"/>
                <a:gd name="connsiteX150" fmla="*/ 5638042 w 7416118"/>
                <a:gd name="connsiteY150" fmla="*/ 2272476 h 7285694"/>
                <a:gd name="connsiteX151" fmla="*/ 6180728 w 7416118"/>
                <a:gd name="connsiteY151" fmla="*/ 1109917 h 7285694"/>
                <a:gd name="connsiteX152" fmla="*/ 5223000 w 7416118"/>
                <a:gd name="connsiteY152" fmla="*/ 304695 h 7285694"/>
                <a:gd name="connsiteX153" fmla="*/ 5380850 w 7416118"/>
                <a:gd name="connsiteY153" fmla="*/ 383687 h 7285694"/>
                <a:gd name="connsiteX154" fmla="*/ 5671888 w 7416118"/>
                <a:gd name="connsiteY154" fmla="*/ 1074858 h 7285694"/>
                <a:gd name="connsiteX155" fmla="*/ 5859338 w 7416118"/>
                <a:gd name="connsiteY155" fmla="*/ 670030 h 7285694"/>
                <a:gd name="connsiteX156" fmla="*/ 5957993 w 7416118"/>
                <a:gd name="connsiteY156" fmla="*/ 739146 h 7285694"/>
                <a:gd name="connsiteX157" fmla="*/ 5662023 w 7416118"/>
                <a:gd name="connsiteY157" fmla="*/ 1366138 h 7285694"/>
                <a:gd name="connsiteX158" fmla="*/ 5223000 w 7416118"/>
                <a:gd name="connsiteY158" fmla="*/ 304695 h 7285694"/>
                <a:gd name="connsiteX159" fmla="*/ 3869366 w 7416118"/>
                <a:gd name="connsiteY159" fmla="*/ 0 h 7285694"/>
                <a:gd name="connsiteX160" fmla="*/ 3943169 w 7416118"/>
                <a:gd name="connsiteY160" fmla="*/ 4933 h 7285694"/>
                <a:gd name="connsiteX161" fmla="*/ 3997292 w 7416118"/>
                <a:gd name="connsiteY161" fmla="*/ 113434 h 7285694"/>
                <a:gd name="connsiteX162" fmla="*/ 4504076 w 7416118"/>
                <a:gd name="connsiteY162" fmla="*/ 1109672 h 7285694"/>
                <a:gd name="connsiteX163" fmla="*/ 5001018 w 7416118"/>
                <a:gd name="connsiteY163" fmla="*/ 231800 h 7285694"/>
                <a:gd name="connsiteX164" fmla="*/ 5109261 w 7416118"/>
                <a:gd name="connsiteY164" fmla="*/ 276185 h 7285694"/>
                <a:gd name="connsiteX165" fmla="*/ 4499155 w 7416118"/>
                <a:gd name="connsiteY165" fmla="*/ 1356265 h 7285694"/>
                <a:gd name="connsiteX166" fmla="*/ 3903807 w 7416118"/>
                <a:gd name="connsiteY166" fmla="*/ 187410 h 7285694"/>
                <a:gd name="connsiteX167" fmla="*/ 3288782 w 7416118"/>
                <a:gd name="connsiteY167" fmla="*/ 1366126 h 7285694"/>
                <a:gd name="connsiteX168" fmla="*/ 2762319 w 7416118"/>
                <a:gd name="connsiteY168" fmla="*/ 187410 h 7285694"/>
                <a:gd name="connsiteX169" fmla="*/ 2078407 w 7416118"/>
                <a:gd name="connsiteY169" fmla="*/ 1361193 h 7285694"/>
                <a:gd name="connsiteX170" fmla="*/ 1719232 w 7416118"/>
                <a:gd name="connsiteY170" fmla="*/ 572096 h 7285694"/>
                <a:gd name="connsiteX171" fmla="*/ 1822559 w 7416118"/>
                <a:gd name="connsiteY171" fmla="*/ 512913 h 7285694"/>
                <a:gd name="connsiteX172" fmla="*/ 2088248 w 7416118"/>
                <a:gd name="connsiteY172" fmla="*/ 1104739 h 7285694"/>
                <a:gd name="connsiteX173" fmla="*/ 2649155 w 7416118"/>
                <a:gd name="connsiteY173" fmla="*/ 147958 h 7285694"/>
                <a:gd name="connsiteX174" fmla="*/ 2850884 w 7416118"/>
                <a:gd name="connsiteY174" fmla="*/ 98636 h 7285694"/>
                <a:gd name="connsiteX175" fmla="*/ 3298623 w 7416118"/>
                <a:gd name="connsiteY175" fmla="*/ 1099806 h 7285694"/>
                <a:gd name="connsiteX176" fmla="*/ 3869366 w 7416118"/>
                <a:gd name="connsiteY17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417222 w 7416118"/>
                <a:gd name="connsiteY69" fmla="*/ 4478202 h 7285694"/>
                <a:gd name="connsiteX70" fmla="*/ 6098942 w 7416118"/>
                <a:gd name="connsiteY70" fmla="*/ 3765981 h 7285694"/>
                <a:gd name="connsiteX71" fmla="*/ 5549053 w 7416118"/>
                <a:gd name="connsiteY71" fmla="*/ 4935240 h 7285694"/>
                <a:gd name="connsiteX72" fmla="*/ 5055958 w 7416118"/>
                <a:gd name="connsiteY72" fmla="*/ 3748984 h 7285694"/>
                <a:gd name="connsiteX73" fmla="*/ 4400143 w 7416118"/>
                <a:gd name="connsiteY73" fmla="*/ 4915470 h 7285694"/>
                <a:gd name="connsiteX74" fmla="*/ 3803500 w 7416118"/>
                <a:gd name="connsiteY74" fmla="*/ 3744040 h 7285694"/>
                <a:gd name="connsiteX75" fmla="*/ 3187135 w 7416118"/>
                <a:gd name="connsiteY75" fmla="*/ 4925354 h 7285694"/>
                <a:gd name="connsiteX76" fmla="*/ 2654591 w 7416118"/>
                <a:gd name="connsiteY76" fmla="*/ 3744040 h 7285694"/>
                <a:gd name="connsiteX77" fmla="*/ 1974121 w 7416118"/>
                <a:gd name="connsiteY77" fmla="*/ 4915470 h 7285694"/>
                <a:gd name="connsiteX78" fmla="*/ 1426653 w 7416118"/>
                <a:gd name="connsiteY78" fmla="*/ 3743561 h 7285694"/>
                <a:gd name="connsiteX79" fmla="*/ 665934 w 7416118"/>
                <a:gd name="connsiteY79" fmla="*/ 4891714 h 7285694"/>
                <a:gd name="connsiteX80" fmla="*/ 4897 w 7416118"/>
                <a:gd name="connsiteY80" fmla="*/ 3912386 h 7285694"/>
                <a:gd name="connsiteX81" fmla="*/ 0 w 7416118"/>
                <a:gd name="connsiteY81" fmla="*/ 3699702 h 7285694"/>
                <a:gd name="connsiteX82" fmla="*/ 665934 w 7416118"/>
                <a:gd name="connsiteY82" fmla="*/ 4679031 h 7285694"/>
                <a:gd name="connsiteX83" fmla="*/ 1450833 w 7416118"/>
                <a:gd name="connsiteY83" fmla="*/ 3503830 h 7285694"/>
                <a:gd name="connsiteX84" fmla="*/ 1988915 w 7416118"/>
                <a:gd name="connsiteY84" fmla="*/ 4663390 h 7285694"/>
                <a:gd name="connsiteX85" fmla="*/ 2669385 w 7416118"/>
                <a:gd name="connsiteY85" fmla="*/ 3487019 h 7285694"/>
                <a:gd name="connsiteX86" fmla="*/ 3196995 w 7416118"/>
                <a:gd name="connsiteY86" fmla="*/ 4658449 h 7285694"/>
                <a:gd name="connsiteX87" fmla="*/ 3803500 w 7416118"/>
                <a:gd name="connsiteY87" fmla="*/ 3487019 h 7285694"/>
                <a:gd name="connsiteX88" fmla="*/ 4405076 w 7416118"/>
                <a:gd name="connsiteY88" fmla="*/ 4668334 h 7285694"/>
                <a:gd name="connsiteX89" fmla="*/ 5070752 w 7416118"/>
                <a:gd name="connsiteY89" fmla="*/ 3482075 h 7285694"/>
                <a:gd name="connsiteX90" fmla="*/ 5558914 w 7416118"/>
                <a:gd name="connsiteY90" fmla="*/ 4643620 h 7285694"/>
                <a:gd name="connsiteX91" fmla="*/ 6103839 w 7416118"/>
                <a:gd name="connsiteY91" fmla="*/ 3482086 h 7285694"/>
                <a:gd name="connsiteX92" fmla="*/ 6436806 w 7416118"/>
                <a:gd name="connsiteY92" fmla="*/ 4239132 h 7285694"/>
                <a:gd name="connsiteX93" fmla="*/ 6467434 w 7416118"/>
                <a:gd name="connsiteY93" fmla="*/ 4286736 h 7285694"/>
                <a:gd name="connsiteX94" fmla="*/ 6480479 w 7416118"/>
                <a:gd name="connsiteY94" fmla="*/ 4286736 h 7285694"/>
                <a:gd name="connsiteX95" fmla="*/ 6635868 w 7416118"/>
                <a:gd name="connsiteY95" fmla="*/ 4665501 h 7285694"/>
                <a:gd name="connsiteX96" fmla="*/ 7396487 w 7416118"/>
                <a:gd name="connsiteY96" fmla="*/ 3460316 h 7285694"/>
                <a:gd name="connsiteX97" fmla="*/ 5101350 w 7416118"/>
                <a:gd name="connsiteY97" fmla="*/ 2285119 h 7285694"/>
                <a:gd name="connsiteX98" fmla="*/ 5589896 w 7416118"/>
                <a:gd name="connsiteY98" fmla="*/ 3446675 h 7285694"/>
                <a:gd name="connsiteX99" fmla="*/ 6138015 w 7416118"/>
                <a:gd name="connsiteY99" fmla="*/ 2285119 h 7285694"/>
                <a:gd name="connsiteX100" fmla="*/ 6670067 w 7416118"/>
                <a:gd name="connsiteY100" fmla="*/ 3470562 h 7285694"/>
                <a:gd name="connsiteX101" fmla="*/ 7241212 w 7416118"/>
                <a:gd name="connsiteY101" fmla="*/ 2570281 h 7285694"/>
                <a:gd name="connsiteX102" fmla="*/ 7285522 w 7416118"/>
                <a:gd name="connsiteY102" fmla="*/ 2717870 h 7285694"/>
                <a:gd name="connsiteX103" fmla="*/ 6650372 w 7416118"/>
                <a:gd name="connsiteY103" fmla="*/ 3716540 h 7285694"/>
                <a:gd name="connsiteX104" fmla="*/ 6138015 w 7416118"/>
                <a:gd name="connsiteY104" fmla="*/ 2568038 h 7285694"/>
                <a:gd name="connsiteX105" fmla="*/ 5584964 w 7416118"/>
                <a:gd name="connsiteY105" fmla="*/ 3738299 h 7285694"/>
                <a:gd name="connsiteX106" fmla="*/ 5086548 w 7416118"/>
                <a:gd name="connsiteY106" fmla="*/ 2552028 h 7285694"/>
                <a:gd name="connsiteX107" fmla="*/ 4430218 w 7416118"/>
                <a:gd name="connsiteY107" fmla="*/ 3718530 h 7285694"/>
                <a:gd name="connsiteX108" fmla="*/ 3833103 w 7416118"/>
                <a:gd name="connsiteY108" fmla="*/ 2547088 h 7285694"/>
                <a:gd name="connsiteX109" fmla="*/ 3216255 w 7416118"/>
                <a:gd name="connsiteY109" fmla="*/ 3728414 h 7285694"/>
                <a:gd name="connsiteX110" fmla="*/ 2688231 w 7416118"/>
                <a:gd name="connsiteY110" fmla="*/ 2547088 h 7285694"/>
                <a:gd name="connsiteX111" fmla="*/ 2002291 w 7416118"/>
                <a:gd name="connsiteY111" fmla="*/ 3718530 h 7285694"/>
                <a:gd name="connsiteX112" fmla="*/ 1486683 w 7416118"/>
                <a:gd name="connsiteY112" fmla="*/ 2547670 h 7285694"/>
                <a:gd name="connsiteX113" fmla="*/ 712312 w 7416118"/>
                <a:gd name="connsiteY113" fmla="*/ 3694794 h 7285694"/>
                <a:gd name="connsiteX114" fmla="*/ 108818 w 7416118"/>
                <a:gd name="connsiteY114" fmla="*/ 2813316 h 7285694"/>
                <a:gd name="connsiteX115" fmla="*/ 148069 w 7416118"/>
                <a:gd name="connsiteY115" fmla="*/ 2660656 h 7285694"/>
                <a:gd name="connsiteX116" fmla="*/ 707407 w 7416118"/>
                <a:gd name="connsiteY116" fmla="*/ 3483042 h 7285694"/>
                <a:gd name="connsiteX117" fmla="*/ 1501608 w 7416118"/>
                <a:gd name="connsiteY117" fmla="*/ 2306873 h 7285694"/>
                <a:gd name="connsiteX118" fmla="*/ 2017096 w 7416118"/>
                <a:gd name="connsiteY118" fmla="*/ 3466449 h 7285694"/>
                <a:gd name="connsiteX119" fmla="*/ 2703033 w 7416118"/>
                <a:gd name="connsiteY119" fmla="*/ 2290063 h 7285694"/>
                <a:gd name="connsiteX120" fmla="*/ 3226123 w 7416118"/>
                <a:gd name="connsiteY120" fmla="*/ 3461504 h 7285694"/>
                <a:gd name="connsiteX121" fmla="*/ 3838039 w 7416118"/>
                <a:gd name="connsiteY121" fmla="*/ 2295004 h 7285694"/>
                <a:gd name="connsiteX122" fmla="*/ 4435151 w 7416118"/>
                <a:gd name="connsiteY122" fmla="*/ 3471390 h 7285694"/>
                <a:gd name="connsiteX123" fmla="*/ 5101350 w 7416118"/>
                <a:gd name="connsiteY123" fmla="*/ 2285119 h 7285694"/>
                <a:gd name="connsiteX124" fmla="*/ 6180728 w 7416118"/>
                <a:gd name="connsiteY124" fmla="*/ 1109917 h 7285694"/>
                <a:gd name="connsiteX125" fmla="*/ 6718478 w 7416118"/>
                <a:gd name="connsiteY125" fmla="*/ 2297107 h 7285694"/>
                <a:gd name="connsiteX126" fmla="*/ 6965150 w 7416118"/>
                <a:gd name="connsiteY126" fmla="*/ 1907945 h 7285694"/>
                <a:gd name="connsiteX127" fmla="*/ 7024353 w 7416118"/>
                <a:gd name="connsiteY127" fmla="*/ 2026172 h 7285694"/>
                <a:gd name="connsiteX128" fmla="*/ 6703676 w 7416118"/>
                <a:gd name="connsiteY128" fmla="*/ 2543411 h 7285694"/>
                <a:gd name="connsiteX129" fmla="*/ 6180728 w 7416118"/>
                <a:gd name="connsiteY129" fmla="*/ 1390706 h 7285694"/>
                <a:gd name="connsiteX130" fmla="*/ 5633109 w 7416118"/>
                <a:gd name="connsiteY130" fmla="*/ 2563118 h 7285694"/>
                <a:gd name="connsiteX131" fmla="*/ 5139760 w 7416118"/>
                <a:gd name="connsiteY131" fmla="*/ 1380852 h 7285694"/>
                <a:gd name="connsiteX132" fmla="*/ 4478672 w 7416118"/>
                <a:gd name="connsiteY132" fmla="*/ 2543411 h 7285694"/>
                <a:gd name="connsiteX133" fmla="*/ 3886656 w 7416118"/>
                <a:gd name="connsiteY133" fmla="*/ 1375928 h 7285694"/>
                <a:gd name="connsiteX134" fmla="*/ 3269970 w 7416118"/>
                <a:gd name="connsiteY134" fmla="*/ 2553265 h 7285694"/>
                <a:gd name="connsiteX135" fmla="*/ 2742090 w 7416118"/>
                <a:gd name="connsiteY135" fmla="*/ 1375928 h 7285694"/>
                <a:gd name="connsiteX136" fmla="*/ 2056334 w 7416118"/>
                <a:gd name="connsiteY136" fmla="*/ 2543411 h 7285694"/>
                <a:gd name="connsiteX137" fmla="*/ 1518581 w 7416118"/>
                <a:gd name="connsiteY137" fmla="*/ 1370999 h 7285694"/>
                <a:gd name="connsiteX138" fmla="*/ 753892 w 7416118"/>
                <a:gd name="connsiteY138" fmla="*/ 2523709 h 7285694"/>
                <a:gd name="connsiteX139" fmla="*/ 413481 w 7416118"/>
                <a:gd name="connsiteY139" fmla="*/ 2021244 h 7285694"/>
                <a:gd name="connsiteX140" fmla="*/ 472684 w 7416118"/>
                <a:gd name="connsiteY140" fmla="*/ 1907945 h 7285694"/>
                <a:gd name="connsiteX141" fmla="*/ 753892 w 7416118"/>
                <a:gd name="connsiteY141" fmla="*/ 2311885 h 7285694"/>
                <a:gd name="connsiteX142" fmla="*/ 1538315 w 7416118"/>
                <a:gd name="connsiteY142" fmla="*/ 1129620 h 7285694"/>
                <a:gd name="connsiteX143" fmla="*/ 2066200 w 7416118"/>
                <a:gd name="connsiteY143" fmla="*/ 2292183 h 7285694"/>
                <a:gd name="connsiteX144" fmla="*/ 2751955 w 7416118"/>
                <a:gd name="connsiteY144" fmla="*/ 1119771 h 7285694"/>
                <a:gd name="connsiteX145" fmla="*/ 3274903 w 7416118"/>
                <a:gd name="connsiteY145" fmla="*/ 2287254 h 7285694"/>
                <a:gd name="connsiteX146" fmla="*/ 3886656 w 7416118"/>
                <a:gd name="connsiteY146" fmla="*/ 1124695 h 7285694"/>
                <a:gd name="connsiteX147" fmla="*/ 4488541 w 7416118"/>
                <a:gd name="connsiteY147" fmla="*/ 2297107 h 7285694"/>
                <a:gd name="connsiteX148" fmla="*/ 5154562 w 7416118"/>
                <a:gd name="connsiteY148" fmla="*/ 1114842 h 7285694"/>
                <a:gd name="connsiteX149" fmla="*/ 5638042 w 7416118"/>
                <a:gd name="connsiteY149" fmla="*/ 2272476 h 7285694"/>
                <a:gd name="connsiteX150" fmla="*/ 6180728 w 7416118"/>
                <a:gd name="connsiteY150" fmla="*/ 1109917 h 7285694"/>
                <a:gd name="connsiteX151" fmla="*/ 5223000 w 7416118"/>
                <a:gd name="connsiteY151" fmla="*/ 304695 h 7285694"/>
                <a:gd name="connsiteX152" fmla="*/ 5380850 w 7416118"/>
                <a:gd name="connsiteY152" fmla="*/ 383687 h 7285694"/>
                <a:gd name="connsiteX153" fmla="*/ 5671888 w 7416118"/>
                <a:gd name="connsiteY153" fmla="*/ 1074858 h 7285694"/>
                <a:gd name="connsiteX154" fmla="*/ 5859338 w 7416118"/>
                <a:gd name="connsiteY154" fmla="*/ 670030 h 7285694"/>
                <a:gd name="connsiteX155" fmla="*/ 5957993 w 7416118"/>
                <a:gd name="connsiteY155" fmla="*/ 739146 h 7285694"/>
                <a:gd name="connsiteX156" fmla="*/ 5662023 w 7416118"/>
                <a:gd name="connsiteY156" fmla="*/ 1366138 h 7285694"/>
                <a:gd name="connsiteX157" fmla="*/ 5223000 w 7416118"/>
                <a:gd name="connsiteY157" fmla="*/ 304695 h 7285694"/>
                <a:gd name="connsiteX158" fmla="*/ 3869366 w 7416118"/>
                <a:gd name="connsiteY158" fmla="*/ 0 h 7285694"/>
                <a:gd name="connsiteX159" fmla="*/ 3943169 w 7416118"/>
                <a:gd name="connsiteY159" fmla="*/ 4933 h 7285694"/>
                <a:gd name="connsiteX160" fmla="*/ 3997292 w 7416118"/>
                <a:gd name="connsiteY160" fmla="*/ 113434 h 7285694"/>
                <a:gd name="connsiteX161" fmla="*/ 4504076 w 7416118"/>
                <a:gd name="connsiteY161" fmla="*/ 1109672 h 7285694"/>
                <a:gd name="connsiteX162" fmla="*/ 5001018 w 7416118"/>
                <a:gd name="connsiteY162" fmla="*/ 231800 h 7285694"/>
                <a:gd name="connsiteX163" fmla="*/ 5109261 w 7416118"/>
                <a:gd name="connsiteY163" fmla="*/ 276185 h 7285694"/>
                <a:gd name="connsiteX164" fmla="*/ 4499155 w 7416118"/>
                <a:gd name="connsiteY164" fmla="*/ 1356265 h 7285694"/>
                <a:gd name="connsiteX165" fmla="*/ 3903807 w 7416118"/>
                <a:gd name="connsiteY165" fmla="*/ 187410 h 7285694"/>
                <a:gd name="connsiteX166" fmla="*/ 3288782 w 7416118"/>
                <a:gd name="connsiteY166" fmla="*/ 1366126 h 7285694"/>
                <a:gd name="connsiteX167" fmla="*/ 2762319 w 7416118"/>
                <a:gd name="connsiteY167" fmla="*/ 187410 h 7285694"/>
                <a:gd name="connsiteX168" fmla="*/ 2078407 w 7416118"/>
                <a:gd name="connsiteY168" fmla="*/ 1361193 h 7285694"/>
                <a:gd name="connsiteX169" fmla="*/ 1719232 w 7416118"/>
                <a:gd name="connsiteY169" fmla="*/ 572096 h 7285694"/>
                <a:gd name="connsiteX170" fmla="*/ 1822559 w 7416118"/>
                <a:gd name="connsiteY170" fmla="*/ 512913 h 7285694"/>
                <a:gd name="connsiteX171" fmla="*/ 2088248 w 7416118"/>
                <a:gd name="connsiteY171" fmla="*/ 1104739 h 7285694"/>
                <a:gd name="connsiteX172" fmla="*/ 2649155 w 7416118"/>
                <a:gd name="connsiteY172" fmla="*/ 147958 h 7285694"/>
                <a:gd name="connsiteX173" fmla="*/ 2850884 w 7416118"/>
                <a:gd name="connsiteY173" fmla="*/ 98636 h 7285694"/>
                <a:gd name="connsiteX174" fmla="*/ 3298623 w 7416118"/>
                <a:gd name="connsiteY174" fmla="*/ 1099806 h 7285694"/>
                <a:gd name="connsiteX175" fmla="*/ 3869366 w 7416118"/>
                <a:gd name="connsiteY17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436806 w 7416118"/>
                <a:gd name="connsiteY91" fmla="*/ 4239132 h 7285694"/>
                <a:gd name="connsiteX92" fmla="*/ 6467434 w 7416118"/>
                <a:gd name="connsiteY92" fmla="*/ 4286736 h 7285694"/>
                <a:gd name="connsiteX93" fmla="*/ 6480479 w 7416118"/>
                <a:gd name="connsiteY93" fmla="*/ 4286736 h 7285694"/>
                <a:gd name="connsiteX94" fmla="*/ 6635868 w 7416118"/>
                <a:gd name="connsiteY94" fmla="*/ 4665501 h 7285694"/>
                <a:gd name="connsiteX95" fmla="*/ 7396487 w 7416118"/>
                <a:gd name="connsiteY95" fmla="*/ 3460316 h 7285694"/>
                <a:gd name="connsiteX96" fmla="*/ 5101350 w 7416118"/>
                <a:gd name="connsiteY96" fmla="*/ 2285119 h 7285694"/>
                <a:gd name="connsiteX97" fmla="*/ 5589896 w 7416118"/>
                <a:gd name="connsiteY97" fmla="*/ 3446675 h 7285694"/>
                <a:gd name="connsiteX98" fmla="*/ 6138015 w 7416118"/>
                <a:gd name="connsiteY98" fmla="*/ 2285119 h 7285694"/>
                <a:gd name="connsiteX99" fmla="*/ 6670067 w 7416118"/>
                <a:gd name="connsiteY99" fmla="*/ 3470562 h 7285694"/>
                <a:gd name="connsiteX100" fmla="*/ 7241212 w 7416118"/>
                <a:gd name="connsiteY100" fmla="*/ 2570281 h 7285694"/>
                <a:gd name="connsiteX101" fmla="*/ 7285522 w 7416118"/>
                <a:gd name="connsiteY101" fmla="*/ 2717870 h 7285694"/>
                <a:gd name="connsiteX102" fmla="*/ 6650372 w 7416118"/>
                <a:gd name="connsiteY102" fmla="*/ 3716540 h 7285694"/>
                <a:gd name="connsiteX103" fmla="*/ 6138015 w 7416118"/>
                <a:gd name="connsiteY103" fmla="*/ 2568038 h 7285694"/>
                <a:gd name="connsiteX104" fmla="*/ 5584964 w 7416118"/>
                <a:gd name="connsiteY104" fmla="*/ 3738299 h 7285694"/>
                <a:gd name="connsiteX105" fmla="*/ 5086548 w 7416118"/>
                <a:gd name="connsiteY105" fmla="*/ 2552028 h 7285694"/>
                <a:gd name="connsiteX106" fmla="*/ 4430218 w 7416118"/>
                <a:gd name="connsiteY106" fmla="*/ 3718530 h 7285694"/>
                <a:gd name="connsiteX107" fmla="*/ 3833103 w 7416118"/>
                <a:gd name="connsiteY107" fmla="*/ 2547088 h 7285694"/>
                <a:gd name="connsiteX108" fmla="*/ 3216255 w 7416118"/>
                <a:gd name="connsiteY108" fmla="*/ 3728414 h 7285694"/>
                <a:gd name="connsiteX109" fmla="*/ 2688231 w 7416118"/>
                <a:gd name="connsiteY109" fmla="*/ 2547088 h 7285694"/>
                <a:gd name="connsiteX110" fmla="*/ 2002291 w 7416118"/>
                <a:gd name="connsiteY110" fmla="*/ 3718530 h 7285694"/>
                <a:gd name="connsiteX111" fmla="*/ 1486683 w 7416118"/>
                <a:gd name="connsiteY111" fmla="*/ 2547670 h 7285694"/>
                <a:gd name="connsiteX112" fmla="*/ 712312 w 7416118"/>
                <a:gd name="connsiteY112" fmla="*/ 3694794 h 7285694"/>
                <a:gd name="connsiteX113" fmla="*/ 108818 w 7416118"/>
                <a:gd name="connsiteY113" fmla="*/ 2813316 h 7285694"/>
                <a:gd name="connsiteX114" fmla="*/ 148069 w 7416118"/>
                <a:gd name="connsiteY114" fmla="*/ 2660656 h 7285694"/>
                <a:gd name="connsiteX115" fmla="*/ 707407 w 7416118"/>
                <a:gd name="connsiteY115" fmla="*/ 3483042 h 7285694"/>
                <a:gd name="connsiteX116" fmla="*/ 1501608 w 7416118"/>
                <a:gd name="connsiteY116" fmla="*/ 2306873 h 7285694"/>
                <a:gd name="connsiteX117" fmla="*/ 2017096 w 7416118"/>
                <a:gd name="connsiteY117" fmla="*/ 3466449 h 7285694"/>
                <a:gd name="connsiteX118" fmla="*/ 2703033 w 7416118"/>
                <a:gd name="connsiteY118" fmla="*/ 2290063 h 7285694"/>
                <a:gd name="connsiteX119" fmla="*/ 3226123 w 7416118"/>
                <a:gd name="connsiteY119" fmla="*/ 3461504 h 7285694"/>
                <a:gd name="connsiteX120" fmla="*/ 3838039 w 7416118"/>
                <a:gd name="connsiteY120" fmla="*/ 2295004 h 7285694"/>
                <a:gd name="connsiteX121" fmla="*/ 4435151 w 7416118"/>
                <a:gd name="connsiteY121" fmla="*/ 3471390 h 7285694"/>
                <a:gd name="connsiteX122" fmla="*/ 5101350 w 7416118"/>
                <a:gd name="connsiteY122" fmla="*/ 2285119 h 7285694"/>
                <a:gd name="connsiteX123" fmla="*/ 6180728 w 7416118"/>
                <a:gd name="connsiteY123" fmla="*/ 1109917 h 7285694"/>
                <a:gd name="connsiteX124" fmla="*/ 6718478 w 7416118"/>
                <a:gd name="connsiteY124" fmla="*/ 2297107 h 7285694"/>
                <a:gd name="connsiteX125" fmla="*/ 6965150 w 7416118"/>
                <a:gd name="connsiteY125" fmla="*/ 1907945 h 7285694"/>
                <a:gd name="connsiteX126" fmla="*/ 7024353 w 7416118"/>
                <a:gd name="connsiteY126" fmla="*/ 2026172 h 7285694"/>
                <a:gd name="connsiteX127" fmla="*/ 6703676 w 7416118"/>
                <a:gd name="connsiteY127" fmla="*/ 2543411 h 7285694"/>
                <a:gd name="connsiteX128" fmla="*/ 6180728 w 7416118"/>
                <a:gd name="connsiteY128" fmla="*/ 1390706 h 7285694"/>
                <a:gd name="connsiteX129" fmla="*/ 5633109 w 7416118"/>
                <a:gd name="connsiteY129" fmla="*/ 2563118 h 7285694"/>
                <a:gd name="connsiteX130" fmla="*/ 5139760 w 7416118"/>
                <a:gd name="connsiteY130" fmla="*/ 1380852 h 7285694"/>
                <a:gd name="connsiteX131" fmla="*/ 4478672 w 7416118"/>
                <a:gd name="connsiteY131" fmla="*/ 2543411 h 7285694"/>
                <a:gd name="connsiteX132" fmla="*/ 3886656 w 7416118"/>
                <a:gd name="connsiteY132" fmla="*/ 1375928 h 7285694"/>
                <a:gd name="connsiteX133" fmla="*/ 3269970 w 7416118"/>
                <a:gd name="connsiteY133" fmla="*/ 2553265 h 7285694"/>
                <a:gd name="connsiteX134" fmla="*/ 2742090 w 7416118"/>
                <a:gd name="connsiteY134" fmla="*/ 1375928 h 7285694"/>
                <a:gd name="connsiteX135" fmla="*/ 2056334 w 7416118"/>
                <a:gd name="connsiteY135" fmla="*/ 2543411 h 7285694"/>
                <a:gd name="connsiteX136" fmla="*/ 1518581 w 7416118"/>
                <a:gd name="connsiteY136" fmla="*/ 1370999 h 7285694"/>
                <a:gd name="connsiteX137" fmla="*/ 753892 w 7416118"/>
                <a:gd name="connsiteY137" fmla="*/ 2523709 h 7285694"/>
                <a:gd name="connsiteX138" fmla="*/ 413481 w 7416118"/>
                <a:gd name="connsiteY138" fmla="*/ 2021244 h 7285694"/>
                <a:gd name="connsiteX139" fmla="*/ 472684 w 7416118"/>
                <a:gd name="connsiteY139" fmla="*/ 1907945 h 7285694"/>
                <a:gd name="connsiteX140" fmla="*/ 753892 w 7416118"/>
                <a:gd name="connsiteY140" fmla="*/ 2311885 h 7285694"/>
                <a:gd name="connsiteX141" fmla="*/ 1538315 w 7416118"/>
                <a:gd name="connsiteY141" fmla="*/ 1129620 h 7285694"/>
                <a:gd name="connsiteX142" fmla="*/ 2066200 w 7416118"/>
                <a:gd name="connsiteY142" fmla="*/ 2292183 h 7285694"/>
                <a:gd name="connsiteX143" fmla="*/ 2751955 w 7416118"/>
                <a:gd name="connsiteY143" fmla="*/ 1119771 h 7285694"/>
                <a:gd name="connsiteX144" fmla="*/ 3274903 w 7416118"/>
                <a:gd name="connsiteY144" fmla="*/ 2287254 h 7285694"/>
                <a:gd name="connsiteX145" fmla="*/ 3886656 w 7416118"/>
                <a:gd name="connsiteY145" fmla="*/ 1124695 h 7285694"/>
                <a:gd name="connsiteX146" fmla="*/ 4488541 w 7416118"/>
                <a:gd name="connsiteY146" fmla="*/ 2297107 h 7285694"/>
                <a:gd name="connsiteX147" fmla="*/ 5154562 w 7416118"/>
                <a:gd name="connsiteY147" fmla="*/ 1114842 h 7285694"/>
                <a:gd name="connsiteX148" fmla="*/ 5638042 w 7416118"/>
                <a:gd name="connsiteY148" fmla="*/ 2272476 h 7285694"/>
                <a:gd name="connsiteX149" fmla="*/ 6180728 w 7416118"/>
                <a:gd name="connsiteY149" fmla="*/ 1109917 h 7285694"/>
                <a:gd name="connsiteX150" fmla="*/ 5223000 w 7416118"/>
                <a:gd name="connsiteY150" fmla="*/ 304695 h 7285694"/>
                <a:gd name="connsiteX151" fmla="*/ 5380850 w 7416118"/>
                <a:gd name="connsiteY151" fmla="*/ 383687 h 7285694"/>
                <a:gd name="connsiteX152" fmla="*/ 5671888 w 7416118"/>
                <a:gd name="connsiteY152" fmla="*/ 1074858 h 7285694"/>
                <a:gd name="connsiteX153" fmla="*/ 5859338 w 7416118"/>
                <a:gd name="connsiteY153" fmla="*/ 670030 h 7285694"/>
                <a:gd name="connsiteX154" fmla="*/ 5957993 w 7416118"/>
                <a:gd name="connsiteY154" fmla="*/ 739146 h 7285694"/>
                <a:gd name="connsiteX155" fmla="*/ 5662023 w 7416118"/>
                <a:gd name="connsiteY155" fmla="*/ 1366138 h 7285694"/>
                <a:gd name="connsiteX156" fmla="*/ 5223000 w 7416118"/>
                <a:gd name="connsiteY156" fmla="*/ 304695 h 7285694"/>
                <a:gd name="connsiteX157" fmla="*/ 3869366 w 7416118"/>
                <a:gd name="connsiteY157" fmla="*/ 0 h 7285694"/>
                <a:gd name="connsiteX158" fmla="*/ 3943169 w 7416118"/>
                <a:gd name="connsiteY158" fmla="*/ 4933 h 7285694"/>
                <a:gd name="connsiteX159" fmla="*/ 3997292 w 7416118"/>
                <a:gd name="connsiteY159" fmla="*/ 113434 h 7285694"/>
                <a:gd name="connsiteX160" fmla="*/ 4504076 w 7416118"/>
                <a:gd name="connsiteY160" fmla="*/ 1109672 h 7285694"/>
                <a:gd name="connsiteX161" fmla="*/ 5001018 w 7416118"/>
                <a:gd name="connsiteY161" fmla="*/ 231800 h 7285694"/>
                <a:gd name="connsiteX162" fmla="*/ 5109261 w 7416118"/>
                <a:gd name="connsiteY162" fmla="*/ 276185 h 7285694"/>
                <a:gd name="connsiteX163" fmla="*/ 4499155 w 7416118"/>
                <a:gd name="connsiteY163" fmla="*/ 1356265 h 7285694"/>
                <a:gd name="connsiteX164" fmla="*/ 3903807 w 7416118"/>
                <a:gd name="connsiteY164" fmla="*/ 187410 h 7285694"/>
                <a:gd name="connsiteX165" fmla="*/ 3288782 w 7416118"/>
                <a:gd name="connsiteY165" fmla="*/ 1366126 h 7285694"/>
                <a:gd name="connsiteX166" fmla="*/ 2762319 w 7416118"/>
                <a:gd name="connsiteY166" fmla="*/ 187410 h 7285694"/>
                <a:gd name="connsiteX167" fmla="*/ 2078407 w 7416118"/>
                <a:gd name="connsiteY167" fmla="*/ 1361193 h 7285694"/>
                <a:gd name="connsiteX168" fmla="*/ 1719232 w 7416118"/>
                <a:gd name="connsiteY168" fmla="*/ 572096 h 7285694"/>
                <a:gd name="connsiteX169" fmla="*/ 1822559 w 7416118"/>
                <a:gd name="connsiteY169" fmla="*/ 512913 h 7285694"/>
                <a:gd name="connsiteX170" fmla="*/ 2088248 w 7416118"/>
                <a:gd name="connsiteY170" fmla="*/ 1104739 h 7285694"/>
                <a:gd name="connsiteX171" fmla="*/ 2649155 w 7416118"/>
                <a:gd name="connsiteY171" fmla="*/ 147958 h 7285694"/>
                <a:gd name="connsiteX172" fmla="*/ 2850884 w 7416118"/>
                <a:gd name="connsiteY172" fmla="*/ 98636 h 7285694"/>
                <a:gd name="connsiteX173" fmla="*/ 3298623 w 7416118"/>
                <a:gd name="connsiteY173" fmla="*/ 1099806 h 7285694"/>
                <a:gd name="connsiteX174" fmla="*/ 3869366 w 7416118"/>
                <a:gd name="connsiteY17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467434 w 7416118"/>
                <a:gd name="connsiteY91" fmla="*/ 4286736 h 7285694"/>
                <a:gd name="connsiteX92" fmla="*/ 6480479 w 7416118"/>
                <a:gd name="connsiteY92" fmla="*/ 4286736 h 7285694"/>
                <a:gd name="connsiteX93" fmla="*/ 6635868 w 7416118"/>
                <a:gd name="connsiteY93" fmla="*/ 4665501 h 7285694"/>
                <a:gd name="connsiteX94" fmla="*/ 7396487 w 7416118"/>
                <a:gd name="connsiteY94" fmla="*/ 3460316 h 7285694"/>
                <a:gd name="connsiteX95" fmla="*/ 5101350 w 7416118"/>
                <a:gd name="connsiteY95" fmla="*/ 2285119 h 7285694"/>
                <a:gd name="connsiteX96" fmla="*/ 5589896 w 7416118"/>
                <a:gd name="connsiteY96" fmla="*/ 3446675 h 7285694"/>
                <a:gd name="connsiteX97" fmla="*/ 6138015 w 7416118"/>
                <a:gd name="connsiteY97" fmla="*/ 2285119 h 7285694"/>
                <a:gd name="connsiteX98" fmla="*/ 6670067 w 7416118"/>
                <a:gd name="connsiteY98" fmla="*/ 3470562 h 7285694"/>
                <a:gd name="connsiteX99" fmla="*/ 7241212 w 7416118"/>
                <a:gd name="connsiteY99" fmla="*/ 2570281 h 7285694"/>
                <a:gd name="connsiteX100" fmla="*/ 7285522 w 7416118"/>
                <a:gd name="connsiteY100" fmla="*/ 2717870 h 7285694"/>
                <a:gd name="connsiteX101" fmla="*/ 6650372 w 7416118"/>
                <a:gd name="connsiteY101" fmla="*/ 3716540 h 7285694"/>
                <a:gd name="connsiteX102" fmla="*/ 6138015 w 7416118"/>
                <a:gd name="connsiteY102" fmla="*/ 2568038 h 7285694"/>
                <a:gd name="connsiteX103" fmla="*/ 5584964 w 7416118"/>
                <a:gd name="connsiteY103" fmla="*/ 3738299 h 7285694"/>
                <a:gd name="connsiteX104" fmla="*/ 5086548 w 7416118"/>
                <a:gd name="connsiteY104" fmla="*/ 2552028 h 7285694"/>
                <a:gd name="connsiteX105" fmla="*/ 4430218 w 7416118"/>
                <a:gd name="connsiteY105" fmla="*/ 3718530 h 7285694"/>
                <a:gd name="connsiteX106" fmla="*/ 3833103 w 7416118"/>
                <a:gd name="connsiteY106" fmla="*/ 2547088 h 7285694"/>
                <a:gd name="connsiteX107" fmla="*/ 3216255 w 7416118"/>
                <a:gd name="connsiteY107" fmla="*/ 3728414 h 7285694"/>
                <a:gd name="connsiteX108" fmla="*/ 2688231 w 7416118"/>
                <a:gd name="connsiteY108" fmla="*/ 2547088 h 7285694"/>
                <a:gd name="connsiteX109" fmla="*/ 2002291 w 7416118"/>
                <a:gd name="connsiteY109" fmla="*/ 3718530 h 7285694"/>
                <a:gd name="connsiteX110" fmla="*/ 1486683 w 7416118"/>
                <a:gd name="connsiteY110" fmla="*/ 2547670 h 7285694"/>
                <a:gd name="connsiteX111" fmla="*/ 712312 w 7416118"/>
                <a:gd name="connsiteY111" fmla="*/ 3694794 h 7285694"/>
                <a:gd name="connsiteX112" fmla="*/ 108818 w 7416118"/>
                <a:gd name="connsiteY112" fmla="*/ 2813316 h 7285694"/>
                <a:gd name="connsiteX113" fmla="*/ 148069 w 7416118"/>
                <a:gd name="connsiteY113" fmla="*/ 2660656 h 7285694"/>
                <a:gd name="connsiteX114" fmla="*/ 707407 w 7416118"/>
                <a:gd name="connsiteY114" fmla="*/ 3483042 h 7285694"/>
                <a:gd name="connsiteX115" fmla="*/ 1501608 w 7416118"/>
                <a:gd name="connsiteY115" fmla="*/ 2306873 h 7285694"/>
                <a:gd name="connsiteX116" fmla="*/ 2017096 w 7416118"/>
                <a:gd name="connsiteY116" fmla="*/ 3466449 h 7285694"/>
                <a:gd name="connsiteX117" fmla="*/ 2703033 w 7416118"/>
                <a:gd name="connsiteY117" fmla="*/ 2290063 h 7285694"/>
                <a:gd name="connsiteX118" fmla="*/ 3226123 w 7416118"/>
                <a:gd name="connsiteY118" fmla="*/ 3461504 h 7285694"/>
                <a:gd name="connsiteX119" fmla="*/ 3838039 w 7416118"/>
                <a:gd name="connsiteY119" fmla="*/ 2295004 h 7285694"/>
                <a:gd name="connsiteX120" fmla="*/ 4435151 w 7416118"/>
                <a:gd name="connsiteY120" fmla="*/ 3471390 h 7285694"/>
                <a:gd name="connsiteX121" fmla="*/ 5101350 w 7416118"/>
                <a:gd name="connsiteY121" fmla="*/ 2285119 h 7285694"/>
                <a:gd name="connsiteX122" fmla="*/ 6180728 w 7416118"/>
                <a:gd name="connsiteY122" fmla="*/ 1109917 h 7285694"/>
                <a:gd name="connsiteX123" fmla="*/ 6718478 w 7416118"/>
                <a:gd name="connsiteY123" fmla="*/ 2297107 h 7285694"/>
                <a:gd name="connsiteX124" fmla="*/ 6965150 w 7416118"/>
                <a:gd name="connsiteY124" fmla="*/ 1907945 h 7285694"/>
                <a:gd name="connsiteX125" fmla="*/ 7024353 w 7416118"/>
                <a:gd name="connsiteY125" fmla="*/ 2026172 h 7285694"/>
                <a:gd name="connsiteX126" fmla="*/ 6703676 w 7416118"/>
                <a:gd name="connsiteY126" fmla="*/ 2543411 h 7285694"/>
                <a:gd name="connsiteX127" fmla="*/ 6180728 w 7416118"/>
                <a:gd name="connsiteY127" fmla="*/ 1390706 h 7285694"/>
                <a:gd name="connsiteX128" fmla="*/ 5633109 w 7416118"/>
                <a:gd name="connsiteY128" fmla="*/ 2563118 h 7285694"/>
                <a:gd name="connsiteX129" fmla="*/ 5139760 w 7416118"/>
                <a:gd name="connsiteY129" fmla="*/ 1380852 h 7285694"/>
                <a:gd name="connsiteX130" fmla="*/ 4478672 w 7416118"/>
                <a:gd name="connsiteY130" fmla="*/ 2543411 h 7285694"/>
                <a:gd name="connsiteX131" fmla="*/ 3886656 w 7416118"/>
                <a:gd name="connsiteY131" fmla="*/ 1375928 h 7285694"/>
                <a:gd name="connsiteX132" fmla="*/ 3269970 w 7416118"/>
                <a:gd name="connsiteY132" fmla="*/ 2553265 h 7285694"/>
                <a:gd name="connsiteX133" fmla="*/ 2742090 w 7416118"/>
                <a:gd name="connsiteY133" fmla="*/ 1375928 h 7285694"/>
                <a:gd name="connsiteX134" fmla="*/ 2056334 w 7416118"/>
                <a:gd name="connsiteY134" fmla="*/ 2543411 h 7285694"/>
                <a:gd name="connsiteX135" fmla="*/ 1518581 w 7416118"/>
                <a:gd name="connsiteY135" fmla="*/ 1370999 h 7285694"/>
                <a:gd name="connsiteX136" fmla="*/ 753892 w 7416118"/>
                <a:gd name="connsiteY136" fmla="*/ 2523709 h 7285694"/>
                <a:gd name="connsiteX137" fmla="*/ 413481 w 7416118"/>
                <a:gd name="connsiteY137" fmla="*/ 2021244 h 7285694"/>
                <a:gd name="connsiteX138" fmla="*/ 472684 w 7416118"/>
                <a:gd name="connsiteY138" fmla="*/ 1907945 h 7285694"/>
                <a:gd name="connsiteX139" fmla="*/ 753892 w 7416118"/>
                <a:gd name="connsiteY139" fmla="*/ 2311885 h 7285694"/>
                <a:gd name="connsiteX140" fmla="*/ 1538315 w 7416118"/>
                <a:gd name="connsiteY140" fmla="*/ 1129620 h 7285694"/>
                <a:gd name="connsiteX141" fmla="*/ 2066200 w 7416118"/>
                <a:gd name="connsiteY141" fmla="*/ 2292183 h 7285694"/>
                <a:gd name="connsiteX142" fmla="*/ 2751955 w 7416118"/>
                <a:gd name="connsiteY142" fmla="*/ 1119771 h 7285694"/>
                <a:gd name="connsiteX143" fmla="*/ 3274903 w 7416118"/>
                <a:gd name="connsiteY143" fmla="*/ 2287254 h 7285694"/>
                <a:gd name="connsiteX144" fmla="*/ 3886656 w 7416118"/>
                <a:gd name="connsiteY144" fmla="*/ 1124695 h 7285694"/>
                <a:gd name="connsiteX145" fmla="*/ 4488541 w 7416118"/>
                <a:gd name="connsiteY145" fmla="*/ 2297107 h 7285694"/>
                <a:gd name="connsiteX146" fmla="*/ 5154562 w 7416118"/>
                <a:gd name="connsiteY146" fmla="*/ 1114842 h 7285694"/>
                <a:gd name="connsiteX147" fmla="*/ 5638042 w 7416118"/>
                <a:gd name="connsiteY147" fmla="*/ 2272476 h 7285694"/>
                <a:gd name="connsiteX148" fmla="*/ 6180728 w 7416118"/>
                <a:gd name="connsiteY148" fmla="*/ 1109917 h 7285694"/>
                <a:gd name="connsiteX149" fmla="*/ 5223000 w 7416118"/>
                <a:gd name="connsiteY149" fmla="*/ 304695 h 7285694"/>
                <a:gd name="connsiteX150" fmla="*/ 5380850 w 7416118"/>
                <a:gd name="connsiteY150" fmla="*/ 383687 h 7285694"/>
                <a:gd name="connsiteX151" fmla="*/ 5671888 w 7416118"/>
                <a:gd name="connsiteY151" fmla="*/ 1074858 h 7285694"/>
                <a:gd name="connsiteX152" fmla="*/ 5859338 w 7416118"/>
                <a:gd name="connsiteY152" fmla="*/ 670030 h 7285694"/>
                <a:gd name="connsiteX153" fmla="*/ 5957993 w 7416118"/>
                <a:gd name="connsiteY153" fmla="*/ 739146 h 7285694"/>
                <a:gd name="connsiteX154" fmla="*/ 5662023 w 7416118"/>
                <a:gd name="connsiteY154" fmla="*/ 1366138 h 7285694"/>
                <a:gd name="connsiteX155" fmla="*/ 5223000 w 7416118"/>
                <a:gd name="connsiteY155" fmla="*/ 304695 h 7285694"/>
                <a:gd name="connsiteX156" fmla="*/ 3869366 w 7416118"/>
                <a:gd name="connsiteY156" fmla="*/ 0 h 7285694"/>
                <a:gd name="connsiteX157" fmla="*/ 3943169 w 7416118"/>
                <a:gd name="connsiteY157" fmla="*/ 4933 h 7285694"/>
                <a:gd name="connsiteX158" fmla="*/ 3997292 w 7416118"/>
                <a:gd name="connsiteY158" fmla="*/ 113434 h 7285694"/>
                <a:gd name="connsiteX159" fmla="*/ 4504076 w 7416118"/>
                <a:gd name="connsiteY159" fmla="*/ 1109672 h 7285694"/>
                <a:gd name="connsiteX160" fmla="*/ 5001018 w 7416118"/>
                <a:gd name="connsiteY160" fmla="*/ 231800 h 7285694"/>
                <a:gd name="connsiteX161" fmla="*/ 5109261 w 7416118"/>
                <a:gd name="connsiteY161" fmla="*/ 276185 h 7285694"/>
                <a:gd name="connsiteX162" fmla="*/ 4499155 w 7416118"/>
                <a:gd name="connsiteY162" fmla="*/ 1356265 h 7285694"/>
                <a:gd name="connsiteX163" fmla="*/ 3903807 w 7416118"/>
                <a:gd name="connsiteY163" fmla="*/ 187410 h 7285694"/>
                <a:gd name="connsiteX164" fmla="*/ 3288782 w 7416118"/>
                <a:gd name="connsiteY164" fmla="*/ 1366126 h 7285694"/>
                <a:gd name="connsiteX165" fmla="*/ 2762319 w 7416118"/>
                <a:gd name="connsiteY165" fmla="*/ 187410 h 7285694"/>
                <a:gd name="connsiteX166" fmla="*/ 2078407 w 7416118"/>
                <a:gd name="connsiteY166" fmla="*/ 1361193 h 7285694"/>
                <a:gd name="connsiteX167" fmla="*/ 1719232 w 7416118"/>
                <a:gd name="connsiteY167" fmla="*/ 572096 h 7285694"/>
                <a:gd name="connsiteX168" fmla="*/ 1822559 w 7416118"/>
                <a:gd name="connsiteY168" fmla="*/ 512913 h 7285694"/>
                <a:gd name="connsiteX169" fmla="*/ 2088248 w 7416118"/>
                <a:gd name="connsiteY169" fmla="*/ 1104739 h 7285694"/>
                <a:gd name="connsiteX170" fmla="*/ 2649155 w 7416118"/>
                <a:gd name="connsiteY170" fmla="*/ 147958 h 7285694"/>
                <a:gd name="connsiteX171" fmla="*/ 2850884 w 7416118"/>
                <a:gd name="connsiteY171" fmla="*/ 98636 h 7285694"/>
                <a:gd name="connsiteX172" fmla="*/ 3298623 w 7416118"/>
                <a:gd name="connsiteY172" fmla="*/ 1099806 h 7285694"/>
                <a:gd name="connsiteX173" fmla="*/ 3869366 w 7416118"/>
                <a:gd name="connsiteY17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467434 w 7416118"/>
                <a:gd name="connsiteY91" fmla="*/ 4286736 h 7285694"/>
                <a:gd name="connsiteX92" fmla="*/ 6635868 w 7416118"/>
                <a:gd name="connsiteY92" fmla="*/ 4665501 h 7285694"/>
                <a:gd name="connsiteX93" fmla="*/ 7396487 w 7416118"/>
                <a:gd name="connsiteY93" fmla="*/ 3460316 h 7285694"/>
                <a:gd name="connsiteX94" fmla="*/ 5101350 w 7416118"/>
                <a:gd name="connsiteY94" fmla="*/ 2285119 h 7285694"/>
                <a:gd name="connsiteX95" fmla="*/ 5589896 w 7416118"/>
                <a:gd name="connsiteY95" fmla="*/ 3446675 h 7285694"/>
                <a:gd name="connsiteX96" fmla="*/ 6138015 w 7416118"/>
                <a:gd name="connsiteY96" fmla="*/ 2285119 h 7285694"/>
                <a:gd name="connsiteX97" fmla="*/ 6670067 w 7416118"/>
                <a:gd name="connsiteY97" fmla="*/ 3470562 h 7285694"/>
                <a:gd name="connsiteX98" fmla="*/ 7241212 w 7416118"/>
                <a:gd name="connsiteY98" fmla="*/ 2570281 h 7285694"/>
                <a:gd name="connsiteX99" fmla="*/ 7285522 w 7416118"/>
                <a:gd name="connsiteY99" fmla="*/ 2717870 h 7285694"/>
                <a:gd name="connsiteX100" fmla="*/ 6650372 w 7416118"/>
                <a:gd name="connsiteY100" fmla="*/ 3716540 h 7285694"/>
                <a:gd name="connsiteX101" fmla="*/ 6138015 w 7416118"/>
                <a:gd name="connsiteY101" fmla="*/ 2568038 h 7285694"/>
                <a:gd name="connsiteX102" fmla="*/ 5584964 w 7416118"/>
                <a:gd name="connsiteY102" fmla="*/ 3738299 h 7285694"/>
                <a:gd name="connsiteX103" fmla="*/ 5086548 w 7416118"/>
                <a:gd name="connsiteY103" fmla="*/ 2552028 h 7285694"/>
                <a:gd name="connsiteX104" fmla="*/ 4430218 w 7416118"/>
                <a:gd name="connsiteY104" fmla="*/ 3718530 h 7285694"/>
                <a:gd name="connsiteX105" fmla="*/ 3833103 w 7416118"/>
                <a:gd name="connsiteY105" fmla="*/ 2547088 h 7285694"/>
                <a:gd name="connsiteX106" fmla="*/ 3216255 w 7416118"/>
                <a:gd name="connsiteY106" fmla="*/ 3728414 h 7285694"/>
                <a:gd name="connsiteX107" fmla="*/ 2688231 w 7416118"/>
                <a:gd name="connsiteY107" fmla="*/ 2547088 h 7285694"/>
                <a:gd name="connsiteX108" fmla="*/ 2002291 w 7416118"/>
                <a:gd name="connsiteY108" fmla="*/ 3718530 h 7285694"/>
                <a:gd name="connsiteX109" fmla="*/ 1486683 w 7416118"/>
                <a:gd name="connsiteY109" fmla="*/ 2547670 h 7285694"/>
                <a:gd name="connsiteX110" fmla="*/ 712312 w 7416118"/>
                <a:gd name="connsiteY110" fmla="*/ 3694794 h 7285694"/>
                <a:gd name="connsiteX111" fmla="*/ 108818 w 7416118"/>
                <a:gd name="connsiteY111" fmla="*/ 2813316 h 7285694"/>
                <a:gd name="connsiteX112" fmla="*/ 148069 w 7416118"/>
                <a:gd name="connsiteY112" fmla="*/ 2660656 h 7285694"/>
                <a:gd name="connsiteX113" fmla="*/ 707407 w 7416118"/>
                <a:gd name="connsiteY113" fmla="*/ 3483042 h 7285694"/>
                <a:gd name="connsiteX114" fmla="*/ 1501608 w 7416118"/>
                <a:gd name="connsiteY114" fmla="*/ 2306873 h 7285694"/>
                <a:gd name="connsiteX115" fmla="*/ 2017096 w 7416118"/>
                <a:gd name="connsiteY115" fmla="*/ 3466449 h 7285694"/>
                <a:gd name="connsiteX116" fmla="*/ 2703033 w 7416118"/>
                <a:gd name="connsiteY116" fmla="*/ 2290063 h 7285694"/>
                <a:gd name="connsiteX117" fmla="*/ 3226123 w 7416118"/>
                <a:gd name="connsiteY117" fmla="*/ 3461504 h 7285694"/>
                <a:gd name="connsiteX118" fmla="*/ 3838039 w 7416118"/>
                <a:gd name="connsiteY118" fmla="*/ 2295004 h 7285694"/>
                <a:gd name="connsiteX119" fmla="*/ 4435151 w 7416118"/>
                <a:gd name="connsiteY119" fmla="*/ 3471390 h 7285694"/>
                <a:gd name="connsiteX120" fmla="*/ 5101350 w 7416118"/>
                <a:gd name="connsiteY120" fmla="*/ 2285119 h 7285694"/>
                <a:gd name="connsiteX121" fmla="*/ 6180728 w 7416118"/>
                <a:gd name="connsiteY121" fmla="*/ 1109917 h 7285694"/>
                <a:gd name="connsiteX122" fmla="*/ 6718478 w 7416118"/>
                <a:gd name="connsiteY122" fmla="*/ 2297107 h 7285694"/>
                <a:gd name="connsiteX123" fmla="*/ 6965150 w 7416118"/>
                <a:gd name="connsiteY123" fmla="*/ 1907945 h 7285694"/>
                <a:gd name="connsiteX124" fmla="*/ 7024353 w 7416118"/>
                <a:gd name="connsiteY124" fmla="*/ 2026172 h 7285694"/>
                <a:gd name="connsiteX125" fmla="*/ 6703676 w 7416118"/>
                <a:gd name="connsiteY125" fmla="*/ 2543411 h 7285694"/>
                <a:gd name="connsiteX126" fmla="*/ 6180728 w 7416118"/>
                <a:gd name="connsiteY126" fmla="*/ 1390706 h 7285694"/>
                <a:gd name="connsiteX127" fmla="*/ 5633109 w 7416118"/>
                <a:gd name="connsiteY127" fmla="*/ 2563118 h 7285694"/>
                <a:gd name="connsiteX128" fmla="*/ 5139760 w 7416118"/>
                <a:gd name="connsiteY128" fmla="*/ 1380852 h 7285694"/>
                <a:gd name="connsiteX129" fmla="*/ 4478672 w 7416118"/>
                <a:gd name="connsiteY129" fmla="*/ 2543411 h 7285694"/>
                <a:gd name="connsiteX130" fmla="*/ 3886656 w 7416118"/>
                <a:gd name="connsiteY130" fmla="*/ 1375928 h 7285694"/>
                <a:gd name="connsiteX131" fmla="*/ 3269970 w 7416118"/>
                <a:gd name="connsiteY131" fmla="*/ 2553265 h 7285694"/>
                <a:gd name="connsiteX132" fmla="*/ 2742090 w 7416118"/>
                <a:gd name="connsiteY132" fmla="*/ 1375928 h 7285694"/>
                <a:gd name="connsiteX133" fmla="*/ 2056334 w 7416118"/>
                <a:gd name="connsiteY133" fmla="*/ 2543411 h 7285694"/>
                <a:gd name="connsiteX134" fmla="*/ 1518581 w 7416118"/>
                <a:gd name="connsiteY134" fmla="*/ 1370999 h 7285694"/>
                <a:gd name="connsiteX135" fmla="*/ 753892 w 7416118"/>
                <a:gd name="connsiteY135" fmla="*/ 2523709 h 7285694"/>
                <a:gd name="connsiteX136" fmla="*/ 413481 w 7416118"/>
                <a:gd name="connsiteY136" fmla="*/ 2021244 h 7285694"/>
                <a:gd name="connsiteX137" fmla="*/ 472684 w 7416118"/>
                <a:gd name="connsiteY137" fmla="*/ 1907945 h 7285694"/>
                <a:gd name="connsiteX138" fmla="*/ 753892 w 7416118"/>
                <a:gd name="connsiteY138" fmla="*/ 2311885 h 7285694"/>
                <a:gd name="connsiteX139" fmla="*/ 1538315 w 7416118"/>
                <a:gd name="connsiteY139" fmla="*/ 1129620 h 7285694"/>
                <a:gd name="connsiteX140" fmla="*/ 2066200 w 7416118"/>
                <a:gd name="connsiteY140" fmla="*/ 2292183 h 7285694"/>
                <a:gd name="connsiteX141" fmla="*/ 2751955 w 7416118"/>
                <a:gd name="connsiteY141" fmla="*/ 1119771 h 7285694"/>
                <a:gd name="connsiteX142" fmla="*/ 3274903 w 7416118"/>
                <a:gd name="connsiteY142" fmla="*/ 2287254 h 7285694"/>
                <a:gd name="connsiteX143" fmla="*/ 3886656 w 7416118"/>
                <a:gd name="connsiteY143" fmla="*/ 1124695 h 7285694"/>
                <a:gd name="connsiteX144" fmla="*/ 4488541 w 7416118"/>
                <a:gd name="connsiteY144" fmla="*/ 2297107 h 7285694"/>
                <a:gd name="connsiteX145" fmla="*/ 5154562 w 7416118"/>
                <a:gd name="connsiteY145" fmla="*/ 1114842 h 7285694"/>
                <a:gd name="connsiteX146" fmla="*/ 5638042 w 7416118"/>
                <a:gd name="connsiteY146" fmla="*/ 2272476 h 7285694"/>
                <a:gd name="connsiteX147" fmla="*/ 6180728 w 7416118"/>
                <a:gd name="connsiteY147" fmla="*/ 1109917 h 7285694"/>
                <a:gd name="connsiteX148" fmla="*/ 5223000 w 7416118"/>
                <a:gd name="connsiteY148" fmla="*/ 304695 h 7285694"/>
                <a:gd name="connsiteX149" fmla="*/ 5380850 w 7416118"/>
                <a:gd name="connsiteY149" fmla="*/ 383687 h 7285694"/>
                <a:gd name="connsiteX150" fmla="*/ 5671888 w 7416118"/>
                <a:gd name="connsiteY150" fmla="*/ 1074858 h 7285694"/>
                <a:gd name="connsiteX151" fmla="*/ 5859338 w 7416118"/>
                <a:gd name="connsiteY151" fmla="*/ 670030 h 7285694"/>
                <a:gd name="connsiteX152" fmla="*/ 5957993 w 7416118"/>
                <a:gd name="connsiteY152" fmla="*/ 739146 h 7285694"/>
                <a:gd name="connsiteX153" fmla="*/ 5662023 w 7416118"/>
                <a:gd name="connsiteY153" fmla="*/ 1366138 h 7285694"/>
                <a:gd name="connsiteX154" fmla="*/ 5223000 w 7416118"/>
                <a:gd name="connsiteY154" fmla="*/ 304695 h 7285694"/>
                <a:gd name="connsiteX155" fmla="*/ 3869366 w 7416118"/>
                <a:gd name="connsiteY155" fmla="*/ 0 h 7285694"/>
                <a:gd name="connsiteX156" fmla="*/ 3943169 w 7416118"/>
                <a:gd name="connsiteY156" fmla="*/ 4933 h 7285694"/>
                <a:gd name="connsiteX157" fmla="*/ 3997292 w 7416118"/>
                <a:gd name="connsiteY157" fmla="*/ 113434 h 7285694"/>
                <a:gd name="connsiteX158" fmla="*/ 4504076 w 7416118"/>
                <a:gd name="connsiteY158" fmla="*/ 1109672 h 7285694"/>
                <a:gd name="connsiteX159" fmla="*/ 5001018 w 7416118"/>
                <a:gd name="connsiteY159" fmla="*/ 231800 h 7285694"/>
                <a:gd name="connsiteX160" fmla="*/ 5109261 w 7416118"/>
                <a:gd name="connsiteY160" fmla="*/ 276185 h 7285694"/>
                <a:gd name="connsiteX161" fmla="*/ 4499155 w 7416118"/>
                <a:gd name="connsiteY161" fmla="*/ 1356265 h 7285694"/>
                <a:gd name="connsiteX162" fmla="*/ 3903807 w 7416118"/>
                <a:gd name="connsiteY162" fmla="*/ 187410 h 7285694"/>
                <a:gd name="connsiteX163" fmla="*/ 3288782 w 7416118"/>
                <a:gd name="connsiteY163" fmla="*/ 1366126 h 7285694"/>
                <a:gd name="connsiteX164" fmla="*/ 2762319 w 7416118"/>
                <a:gd name="connsiteY164" fmla="*/ 187410 h 7285694"/>
                <a:gd name="connsiteX165" fmla="*/ 2078407 w 7416118"/>
                <a:gd name="connsiteY165" fmla="*/ 1361193 h 7285694"/>
                <a:gd name="connsiteX166" fmla="*/ 1719232 w 7416118"/>
                <a:gd name="connsiteY166" fmla="*/ 572096 h 7285694"/>
                <a:gd name="connsiteX167" fmla="*/ 1822559 w 7416118"/>
                <a:gd name="connsiteY167" fmla="*/ 512913 h 7285694"/>
                <a:gd name="connsiteX168" fmla="*/ 2088248 w 7416118"/>
                <a:gd name="connsiteY168" fmla="*/ 1104739 h 7285694"/>
                <a:gd name="connsiteX169" fmla="*/ 2649155 w 7416118"/>
                <a:gd name="connsiteY169" fmla="*/ 147958 h 7285694"/>
                <a:gd name="connsiteX170" fmla="*/ 2850884 w 7416118"/>
                <a:gd name="connsiteY170" fmla="*/ 98636 h 7285694"/>
                <a:gd name="connsiteX171" fmla="*/ 3298623 w 7416118"/>
                <a:gd name="connsiteY171" fmla="*/ 1099806 h 7285694"/>
                <a:gd name="connsiteX172" fmla="*/ 3869366 w 7416118"/>
                <a:gd name="connsiteY17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84964 w 7416118"/>
                <a:gd name="connsiteY40" fmla="*/ 5204931 h 7285694"/>
                <a:gd name="connsiteX41" fmla="*/ 6295651 w 7416118"/>
                <a:gd name="connsiteY41" fmla="*/ 5166722 h 7285694"/>
                <a:gd name="connsiteX42" fmla="*/ 6312842 w 7416118"/>
                <a:gd name="connsiteY42" fmla="*/ 5204931 h 7285694"/>
                <a:gd name="connsiteX43" fmla="*/ 6324918 w 7416118"/>
                <a:gd name="connsiteY43" fmla="*/ 5204931 h 7285694"/>
                <a:gd name="connsiteX44" fmla="*/ 6324918 w 7416118"/>
                <a:gd name="connsiteY44" fmla="*/ 5231772 h 7285694"/>
                <a:gd name="connsiteX45" fmla="*/ 6609422 w 7416118"/>
                <a:gd name="connsiteY45" fmla="*/ 5864125 h 7285694"/>
                <a:gd name="connsiteX46" fmla="*/ 7241941 w 7416118"/>
                <a:gd name="connsiteY46" fmla="*/ 4874904 h 7285694"/>
                <a:gd name="connsiteX47" fmla="*/ 6569577 w 7416118"/>
                <a:gd name="connsiteY47" fmla="*/ 6066916 h 7285694"/>
                <a:gd name="connsiteX48" fmla="*/ 6245846 w 7416118"/>
                <a:gd name="connsiteY48" fmla="*/ 5344782 h 7285694"/>
                <a:gd name="connsiteX49" fmla="*/ 6257371 w 7416118"/>
                <a:gd name="connsiteY49" fmla="*/ 5303580 h 7285694"/>
                <a:gd name="connsiteX50" fmla="*/ 6256622 w 7416118"/>
                <a:gd name="connsiteY50" fmla="*/ 5303580 h 7285694"/>
                <a:gd name="connsiteX51" fmla="*/ 6256622 w 7416118"/>
                <a:gd name="connsiteY51" fmla="*/ 5276496 h 7285694"/>
                <a:gd name="connsiteX52" fmla="*/ 6238073 w 7416118"/>
                <a:gd name="connsiteY52" fmla="*/ 5348661 h 7285694"/>
                <a:gd name="connsiteX53" fmla="*/ 6073966 w 7416118"/>
                <a:gd name="connsiteY53" fmla="*/ 4954902 h 7285694"/>
                <a:gd name="connsiteX54" fmla="*/ 5521046 w 7416118"/>
                <a:gd name="connsiteY54" fmla="*/ 6132244 h 7285694"/>
                <a:gd name="connsiteX55" fmla="*/ 5032309 w 7416118"/>
                <a:gd name="connsiteY55" fmla="*/ 4949978 h 7285694"/>
                <a:gd name="connsiteX56" fmla="*/ 4370782 w 7416118"/>
                <a:gd name="connsiteY56" fmla="*/ 6107612 h 7285694"/>
                <a:gd name="connsiteX57" fmla="*/ 3773437 w 7416118"/>
                <a:gd name="connsiteY57" fmla="*/ 4945054 h 7285694"/>
                <a:gd name="connsiteX58" fmla="*/ 3161280 w 7416118"/>
                <a:gd name="connsiteY58" fmla="*/ 6122390 h 7285694"/>
                <a:gd name="connsiteX59" fmla="*/ 2628106 w 7416118"/>
                <a:gd name="connsiteY59" fmla="*/ 4945054 h 7285694"/>
                <a:gd name="connsiteX60" fmla="*/ 1946836 w 7416118"/>
                <a:gd name="connsiteY60" fmla="*/ 6112537 h 7285694"/>
                <a:gd name="connsiteX61" fmla="*/ 1413535 w 7416118"/>
                <a:gd name="connsiteY61" fmla="*/ 4914472 h 7285694"/>
                <a:gd name="connsiteX62" fmla="*/ 747462 w 7416118"/>
                <a:gd name="connsiteY62" fmla="*/ 5914572 h 7285694"/>
                <a:gd name="connsiteX63" fmla="*/ 674642 w 7416118"/>
                <a:gd name="connsiteY63" fmla="*/ 5815263 h 7285694"/>
                <a:gd name="connsiteX64" fmla="*/ 1439442 w 7416118"/>
                <a:gd name="connsiteY64" fmla="*/ 4679031 h 7285694"/>
                <a:gd name="connsiteX65" fmla="*/ 7396487 w 7416118"/>
                <a:gd name="connsiteY65" fmla="*/ 3460316 h 7285694"/>
                <a:gd name="connsiteX66" fmla="*/ 7411209 w 7416118"/>
                <a:gd name="connsiteY66" fmla="*/ 3470236 h 7285694"/>
                <a:gd name="connsiteX67" fmla="*/ 7416118 w 7416118"/>
                <a:gd name="connsiteY67" fmla="*/ 3648780 h 7285694"/>
                <a:gd name="connsiteX68" fmla="*/ 6621145 w 7416118"/>
                <a:gd name="connsiteY68" fmla="*/ 4913481 h 7285694"/>
                <a:gd name="connsiteX69" fmla="*/ 6098942 w 7416118"/>
                <a:gd name="connsiteY69" fmla="*/ 3765981 h 7285694"/>
                <a:gd name="connsiteX70" fmla="*/ 5549053 w 7416118"/>
                <a:gd name="connsiteY70" fmla="*/ 4935240 h 7285694"/>
                <a:gd name="connsiteX71" fmla="*/ 5055958 w 7416118"/>
                <a:gd name="connsiteY71" fmla="*/ 3748984 h 7285694"/>
                <a:gd name="connsiteX72" fmla="*/ 4400143 w 7416118"/>
                <a:gd name="connsiteY72" fmla="*/ 4915470 h 7285694"/>
                <a:gd name="connsiteX73" fmla="*/ 3803500 w 7416118"/>
                <a:gd name="connsiteY73" fmla="*/ 3744040 h 7285694"/>
                <a:gd name="connsiteX74" fmla="*/ 3187135 w 7416118"/>
                <a:gd name="connsiteY74" fmla="*/ 4925354 h 7285694"/>
                <a:gd name="connsiteX75" fmla="*/ 2654591 w 7416118"/>
                <a:gd name="connsiteY75" fmla="*/ 3744040 h 7285694"/>
                <a:gd name="connsiteX76" fmla="*/ 1974121 w 7416118"/>
                <a:gd name="connsiteY76" fmla="*/ 4915470 h 7285694"/>
                <a:gd name="connsiteX77" fmla="*/ 1426653 w 7416118"/>
                <a:gd name="connsiteY77" fmla="*/ 3743561 h 7285694"/>
                <a:gd name="connsiteX78" fmla="*/ 665934 w 7416118"/>
                <a:gd name="connsiteY78" fmla="*/ 4891714 h 7285694"/>
                <a:gd name="connsiteX79" fmla="*/ 4897 w 7416118"/>
                <a:gd name="connsiteY79" fmla="*/ 3912386 h 7285694"/>
                <a:gd name="connsiteX80" fmla="*/ 0 w 7416118"/>
                <a:gd name="connsiteY80" fmla="*/ 3699702 h 7285694"/>
                <a:gd name="connsiteX81" fmla="*/ 665934 w 7416118"/>
                <a:gd name="connsiteY81" fmla="*/ 4679031 h 7285694"/>
                <a:gd name="connsiteX82" fmla="*/ 1450833 w 7416118"/>
                <a:gd name="connsiteY82" fmla="*/ 3503830 h 7285694"/>
                <a:gd name="connsiteX83" fmla="*/ 1988915 w 7416118"/>
                <a:gd name="connsiteY83" fmla="*/ 4663390 h 7285694"/>
                <a:gd name="connsiteX84" fmla="*/ 2669385 w 7416118"/>
                <a:gd name="connsiteY84" fmla="*/ 3487019 h 7285694"/>
                <a:gd name="connsiteX85" fmla="*/ 3196995 w 7416118"/>
                <a:gd name="connsiteY85" fmla="*/ 4658449 h 7285694"/>
                <a:gd name="connsiteX86" fmla="*/ 3803500 w 7416118"/>
                <a:gd name="connsiteY86" fmla="*/ 3487019 h 7285694"/>
                <a:gd name="connsiteX87" fmla="*/ 4405076 w 7416118"/>
                <a:gd name="connsiteY87" fmla="*/ 4668334 h 7285694"/>
                <a:gd name="connsiteX88" fmla="*/ 5070752 w 7416118"/>
                <a:gd name="connsiteY88" fmla="*/ 3482075 h 7285694"/>
                <a:gd name="connsiteX89" fmla="*/ 5558914 w 7416118"/>
                <a:gd name="connsiteY89" fmla="*/ 4643620 h 7285694"/>
                <a:gd name="connsiteX90" fmla="*/ 6103839 w 7416118"/>
                <a:gd name="connsiteY90" fmla="*/ 3482086 h 7285694"/>
                <a:gd name="connsiteX91" fmla="*/ 6635868 w 7416118"/>
                <a:gd name="connsiteY91" fmla="*/ 4665501 h 7285694"/>
                <a:gd name="connsiteX92" fmla="*/ 7396487 w 7416118"/>
                <a:gd name="connsiteY92" fmla="*/ 3460316 h 7285694"/>
                <a:gd name="connsiteX93" fmla="*/ 5101350 w 7416118"/>
                <a:gd name="connsiteY93" fmla="*/ 2285119 h 7285694"/>
                <a:gd name="connsiteX94" fmla="*/ 5589896 w 7416118"/>
                <a:gd name="connsiteY94" fmla="*/ 3446675 h 7285694"/>
                <a:gd name="connsiteX95" fmla="*/ 6138015 w 7416118"/>
                <a:gd name="connsiteY95" fmla="*/ 2285119 h 7285694"/>
                <a:gd name="connsiteX96" fmla="*/ 6670067 w 7416118"/>
                <a:gd name="connsiteY96" fmla="*/ 3470562 h 7285694"/>
                <a:gd name="connsiteX97" fmla="*/ 7241212 w 7416118"/>
                <a:gd name="connsiteY97" fmla="*/ 2570281 h 7285694"/>
                <a:gd name="connsiteX98" fmla="*/ 7285522 w 7416118"/>
                <a:gd name="connsiteY98" fmla="*/ 2717870 h 7285694"/>
                <a:gd name="connsiteX99" fmla="*/ 6650372 w 7416118"/>
                <a:gd name="connsiteY99" fmla="*/ 3716540 h 7285694"/>
                <a:gd name="connsiteX100" fmla="*/ 6138015 w 7416118"/>
                <a:gd name="connsiteY100" fmla="*/ 2568038 h 7285694"/>
                <a:gd name="connsiteX101" fmla="*/ 5584964 w 7416118"/>
                <a:gd name="connsiteY101" fmla="*/ 3738299 h 7285694"/>
                <a:gd name="connsiteX102" fmla="*/ 5086548 w 7416118"/>
                <a:gd name="connsiteY102" fmla="*/ 2552028 h 7285694"/>
                <a:gd name="connsiteX103" fmla="*/ 4430218 w 7416118"/>
                <a:gd name="connsiteY103" fmla="*/ 3718530 h 7285694"/>
                <a:gd name="connsiteX104" fmla="*/ 3833103 w 7416118"/>
                <a:gd name="connsiteY104" fmla="*/ 2547088 h 7285694"/>
                <a:gd name="connsiteX105" fmla="*/ 3216255 w 7416118"/>
                <a:gd name="connsiteY105" fmla="*/ 3728414 h 7285694"/>
                <a:gd name="connsiteX106" fmla="*/ 2688231 w 7416118"/>
                <a:gd name="connsiteY106" fmla="*/ 2547088 h 7285694"/>
                <a:gd name="connsiteX107" fmla="*/ 2002291 w 7416118"/>
                <a:gd name="connsiteY107" fmla="*/ 3718530 h 7285694"/>
                <a:gd name="connsiteX108" fmla="*/ 1486683 w 7416118"/>
                <a:gd name="connsiteY108" fmla="*/ 2547670 h 7285694"/>
                <a:gd name="connsiteX109" fmla="*/ 712312 w 7416118"/>
                <a:gd name="connsiteY109" fmla="*/ 3694794 h 7285694"/>
                <a:gd name="connsiteX110" fmla="*/ 108818 w 7416118"/>
                <a:gd name="connsiteY110" fmla="*/ 2813316 h 7285694"/>
                <a:gd name="connsiteX111" fmla="*/ 148069 w 7416118"/>
                <a:gd name="connsiteY111" fmla="*/ 2660656 h 7285694"/>
                <a:gd name="connsiteX112" fmla="*/ 707407 w 7416118"/>
                <a:gd name="connsiteY112" fmla="*/ 3483042 h 7285694"/>
                <a:gd name="connsiteX113" fmla="*/ 1501608 w 7416118"/>
                <a:gd name="connsiteY113" fmla="*/ 2306873 h 7285694"/>
                <a:gd name="connsiteX114" fmla="*/ 2017096 w 7416118"/>
                <a:gd name="connsiteY114" fmla="*/ 3466449 h 7285694"/>
                <a:gd name="connsiteX115" fmla="*/ 2703033 w 7416118"/>
                <a:gd name="connsiteY115" fmla="*/ 2290063 h 7285694"/>
                <a:gd name="connsiteX116" fmla="*/ 3226123 w 7416118"/>
                <a:gd name="connsiteY116" fmla="*/ 3461504 h 7285694"/>
                <a:gd name="connsiteX117" fmla="*/ 3838039 w 7416118"/>
                <a:gd name="connsiteY117" fmla="*/ 2295004 h 7285694"/>
                <a:gd name="connsiteX118" fmla="*/ 4435151 w 7416118"/>
                <a:gd name="connsiteY118" fmla="*/ 3471390 h 7285694"/>
                <a:gd name="connsiteX119" fmla="*/ 5101350 w 7416118"/>
                <a:gd name="connsiteY119" fmla="*/ 2285119 h 7285694"/>
                <a:gd name="connsiteX120" fmla="*/ 6180728 w 7416118"/>
                <a:gd name="connsiteY120" fmla="*/ 1109917 h 7285694"/>
                <a:gd name="connsiteX121" fmla="*/ 6718478 w 7416118"/>
                <a:gd name="connsiteY121" fmla="*/ 2297107 h 7285694"/>
                <a:gd name="connsiteX122" fmla="*/ 6965150 w 7416118"/>
                <a:gd name="connsiteY122" fmla="*/ 1907945 h 7285694"/>
                <a:gd name="connsiteX123" fmla="*/ 7024353 w 7416118"/>
                <a:gd name="connsiteY123" fmla="*/ 2026172 h 7285694"/>
                <a:gd name="connsiteX124" fmla="*/ 6703676 w 7416118"/>
                <a:gd name="connsiteY124" fmla="*/ 2543411 h 7285694"/>
                <a:gd name="connsiteX125" fmla="*/ 6180728 w 7416118"/>
                <a:gd name="connsiteY125" fmla="*/ 1390706 h 7285694"/>
                <a:gd name="connsiteX126" fmla="*/ 5633109 w 7416118"/>
                <a:gd name="connsiteY126" fmla="*/ 2563118 h 7285694"/>
                <a:gd name="connsiteX127" fmla="*/ 5139760 w 7416118"/>
                <a:gd name="connsiteY127" fmla="*/ 1380852 h 7285694"/>
                <a:gd name="connsiteX128" fmla="*/ 4478672 w 7416118"/>
                <a:gd name="connsiteY128" fmla="*/ 2543411 h 7285694"/>
                <a:gd name="connsiteX129" fmla="*/ 3886656 w 7416118"/>
                <a:gd name="connsiteY129" fmla="*/ 1375928 h 7285694"/>
                <a:gd name="connsiteX130" fmla="*/ 3269970 w 7416118"/>
                <a:gd name="connsiteY130" fmla="*/ 2553265 h 7285694"/>
                <a:gd name="connsiteX131" fmla="*/ 2742090 w 7416118"/>
                <a:gd name="connsiteY131" fmla="*/ 1375928 h 7285694"/>
                <a:gd name="connsiteX132" fmla="*/ 2056334 w 7416118"/>
                <a:gd name="connsiteY132" fmla="*/ 2543411 h 7285694"/>
                <a:gd name="connsiteX133" fmla="*/ 1518581 w 7416118"/>
                <a:gd name="connsiteY133" fmla="*/ 1370999 h 7285694"/>
                <a:gd name="connsiteX134" fmla="*/ 753892 w 7416118"/>
                <a:gd name="connsiteY134" fmla="*/ 2523709 h 7285694"/>
                <a:gd name="connsiteX135" fmla="*/ 413481 w 7416118"/>
                <a:gd name="connsiteY135" fmla="*/ 2021244 h 7285694"/>
                <a:gd name="connsiteX136" fmla="*/ 472684 w 7416118"/>
                <a:gd name="connsiteY136" fmla="*/ 1907945 h 7285694"/>
                <a:gd name="connsiteX137" fmla="*/ 753892 w 7416118"/>
                <a:gd name="connsiteY137" fmla="*/ 2311885 h 7285694"/>
                <a:gd name="connsiteX138" fmla="*/ 1538315 w 7416118"/>
                <a:gd name="connsiteY138" fmla="*/ 1129620 h 7285694"/>
                <a:gd name="connsiteX139" fmla="*/ 2066200 w 7416118"/>
                <a:gd name="connsiteY139" fmla="*/ 2292183 h 7285694"/>
                <a:gd name="connsiteX140" fmla="*/ 2751955 w 7416118"/>
                <a:gd name="connsiteY140" fmla="*/ 1119771 h 7285694"/>
                <a:gd name="connsiteX141" fmla="*/ 3274903 w 7416118"/>
                <a:gd name="connsiteY141" fmla="*/ 2287254 h 7285694"/>
                <a:gd name="connsiteX142" fmla="*/ 3886656 w 7416118"/>
                <a:gd name="connsiteY142" fmla="*/ 1124695 h 7285694"/>
                <a:gd name="connsiteX143" fmla="*/ 4488541 w 7416118"/>
                <a:gd name="connsiteY143" fmla="*/ 2297107 h 7285694"/>
                <a:gd name="connsiteX144" fmla="*/ 5154562 w 7416118"/>
                <a:gd name="connsiteY144" fmla="*/ 1114842 h 7285694"/>
                <a:gd name="connsiteX145" fmla="*/ 5638042 w 7416118"/>
                <a:gd name="connsiteY145" fmla="*/ 2272476 h 7285694"/>
                <a:gd name="connsiteX146" fmla="*/ 6180728 w 7416118"/>
                <a:gd name="connsiteY146" fmla="*/ 1109917 h 7285694"/>
                <a:gd name="connsiteX147" fmla="*/ 5223000 w 7416118"/>
                <a:gd name="connsiteY147" fmla="*/ 304695 h 7285694"/>
                <a:gd name="connsiteX148" fmla="*/ 5380850 w 7416118"/>
                <a:gd name="connsiteY148" fmla="*/ 383687 h 7285694"/>
                <a:gd name="connsiteX149" fmla="*/ 5671888 w 7416118"/>
                <a:gd name="connsiteY149" fmla="*/ 1074858 h 7285694"/>
                <a:gd name="connsiteX150" fmla="*/ 5859338 w 7416118"/>
                <a:gd name="connsiteY150" fmla="*/ 670030 h 7285694"/>
                <a:gd name="connsiteX151" fmla="*/ 5957993 w 7416118"/>
                <a:gd name="connsiteY151" fmla="*/ 739146 h 7285694"/>
                <a:gd name="connsiteX152" fmla="*/ 5662023 w 7416118"/>
                <a:gd name="connsiteY152" fmla="*/ 1366138 h 7285694"/>
                <a:gd name="connsiteX153" fmla="*/ 5223000 w 7416118"/>
                <a:gd name="connsiteY153" fmla="*/ 304695 h 7285694"/>
                <a:gd name="connsiteX154" fmla="*/ 3869366 w 7416118"/>
                <a:gd name="connsiteY154" fmla="*/ 0 h 7285694"/>
                <a:gd name="connsiteX155" fmla="*/ 3943169 w 7416118"/>
                <a:gd name="connsiteY155" fmla="*/ 4933 h 7285694"/>
                <a:gd name="connsiteX156" fmla="*/ 3997292 w 7416118"/>
                <a:gd name="connsiteY156" fmla="*/ 113434 h 7285694"/>
                <a:gd name="connsiteX157" fmla="*/ 4504076 w 7416118"/>
                <a:gd name="connsiteY157" fmla="*/ 1109672 h 7285694"/>
                <a:gd name="connsiteX158" fmla="*/ 5001018 w 7416118"/>
                <a:gd name="connsiteY158" fmla="*/ 231800 h 7285694"/>
                <a:gd name="connsiteX159" fmla="*/ 5109261 w 7416118"/>
                <a:gd name="connsiteY159" fmla="*/ 276185 h 7285694"/>
                <a:gd name="connsiteX160" fmla="*/ 4499155 w 7416118"/>
                <a:gd name="connsiteY160" fmla="*/ 1356265 h 7285694"/>
                <a:gd name="connsiteX161" fmla="*/ 3903807 w 7416118"/>
                <a:gd name="connsiteY161" fmla="*/ 187410 h 7285694"/>
                <a:gd name="connsiteX162" fmla="*/ 3288782 w 7416118"/>
                <a:gd name="connsiteY162" fmla="*/ 1366126 h 7285694"/>
                <a:gd name="connsiteX163" fmla="*/ 2762319 w 7416118"/>
                <a:gd name="connsiteY163" fmla="*/ 187410 h 7285694"/>
                <a:gd name="connsiteX164" fmla="*/ 2078407 w 7416118"/>
                <a:gd name="connsiteY164" fmla="*/ 1361193 h 7285694"/>
                <a:gd name="connsiteX165" fmla="*/ 1719232 w 7416118"/>
                <a:gd name="connsiteY165" fmla="*/ 572096 h 7285694"/>
                <a:gd name="connsiteX166" fmla="*/ 1822559 w 7416118"/>
                <a:gd name="connsiteY166" fmla="*/ 512913 h 7285694"/>
                <a:gd name="connsiteX167" fmla="*/ 2088248 w 7416118"/>
                <a:gd name="connsiteY167" fmla="*/ 1104739 h 7285694"/>
                <a:gd name="connsiteX168" fmla="*/ 2649155 w 7416118"/>
                <a:gd name="connsiteY168" fmla="*/ 147958 h 7285694"/>
                <a:gd name="connsiteX169" fmla="*/ 2850884 w 7416118"/>
                <a:gd name="connsiteY169" fmla="*/ 98636 h 7285694"/>
                <a:gd name="connsiteX170" fmla="*/ 3298623 w 7416118"/>
                <a:gd name="connsiteY170" fmla="*/ 1099806 h 7285694"/>
                <a:gd name="connsiteX171" fmla="*/ 3869366 w 7416118"/>
                <a:gd name="connsiteY17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95651 w 7416118"/>
                <a:gd name="connsiteY40" fmla="*/ 5166722 h 7285694"/>
                <a:gd name="connsiteX41" fmla="*/ 6312842 w 7416118"/>
                <a:gd name="connsiteY41" fmla="*/ 5204931 h 7285694"/>
                <a:gd name="connsiteX42" fmla="*/ 6324918 w 7416118"/>
                <a:gd name="connsiteY42" fmla="*/ 5204931 h 7285694"/>
                <a:gd name="connsiteX43" fmla="*/ 6324918 w 7416118"/>
                <a:gd name="connsiteY43" fmla="*/ 5231772 h 7285694"/>
                <a:gd name="connsiteX44" fmla="*/ 6609422 w 7416118"/>
                <a:gd name="connsiteY44" fmla="*/ 5864125 h 7285694"/>
                <a:gd name="connsiteX45" fmla="*/ 7241941 w 7416118"/>
                <a:gd name="connsiteY45" fmla="*/ 4874904 h 7285694"/>
                <a:gd name="connsiteX46" fmla="*/ 6569577 w 7416118"/>
                <a:gd name="connsiteY46" fmla="*/ 6066916 h 7285694"/>
                <a:gd name="connsiteX47" fmla="*/ 6245846 w 7416118"/>
                <a:gd name="connsiteY47" fmla="*/ 5344782 h 7285694"/>
                <a:gd name="connsiteX48" fmla="*/ 6257371 w 7416118"/>
                <a:gd name="connsiteY48" fmla="*/ 5303580 h 7285694"/>
                <a:gd name="connsiteX49" fmla="*/ 6256622 w 7416118"/>
                <a:gd name="connsiteY49" fmla="*/ 5303580 h 7285694"/>
                <a:gd name="connsiteX50" fmla="*/ 6256622 w 7416118"/>
                <a:gd name="connsiteY50" fmla="*/ 5276496 h 7285694"/>
                <a:gd name="connsiteX51" fmla="*/ 6238073 w 7416118"/>
                <a:gd name="connsiteY51" fmla="*/ 5348661 h 7285694"/>
                <a:gd name="connsiteX52" fmla="*/ 6073966 w 7416118"/>
                <a:gd name="connsiteY52" fmla="*/ 4954902 h 7285694"/>
                <a:gd name="connsiteX53" fmla="*/ 5521046 w 7416118"/>
                <a:gd name="connsiteY53" fmla="*/ 6132244 h 7285694"/>
                <a:gd name="connsiteX54" fmla="*/ 5032309 w 7416118"/>
                <a:gd name="connsiteY54" fmla="*/ 4949978 h 7285694"/>
                <a:gd name="connsiteX55" fmla="*/ 4370782 w 7416118"/>
                <a:gd name="connsiteY55" fmla="*/ 6107612 h 7285694"/>
                <a:gd name="connsiteX56" fmla="*/ 3773437 w 7416118"/>
                <a:gd name="connsiteY56" fmla="*/ 4945054 h 7285694"/>
                <a:gd name="connsiteX57" fmla="*/ 3161280 w 7416118"/>
                <a:gd name="connsiteY57" fmla="*/ 6122390 h 7285694"/>
                <a:gd name="connsiteX58" fmla="*/ 2628106 w 7416118"/>
                <a:gd name="connsiteY58" fmla="*/ 4945054 h 7285694"/>
                <a:gd name="connsiteX59" fmla="*/ 1946836 w 7416118"/>
                <a:gd name="connsiteY59" fmla="*/ 6112537 h 7285694"/>
                <a:gd name="connsiteX60" fmla="*/ 1413535 w 7416118"/>
                <a:gd name="connsiteY60" fmla="*/ 4914472 h 7285694"/>
                <a:gd name="connsiteX61" fmla="*/ 747462 w 7416118"/>
                <a:gd name="connsiteY61" fmla="*/ 5914572 h 7285694"/>
                <a:gd name="connsiteX62" fmla="*/ 674642 w 7416118"/>
                <a:gd name="connsiteY62" fmla="*/ 5815263 h 7285694"/>
                <a:gd name="connsiteX63" fmla="*/ 1439442 w 7416118"/>
                <a:gd name="connsiteY63" fmla="*/ 4679031 h 7285694"/>
                <a:gd name="connsiteX64" fmla="*/ 7396487 w 7416118"/>
                <a:gd name="connsiteY64" fmla="*/ 3460316 h 7285694"/>
                <a:gd name="connsiteX65" fmla="*/ 7411209 w 7416118"/>
                <a:gd name="connsiteY65" fmla="*/ 3470236 h 7285694"/>
                <a:gd name="connsiteX66" fmla="*/ 7416118 w 7416118"/>
                <a:gd name="connsiteY66" fmla="*/ 3648780 h 7285694"/>
                <a:gd name="connsiteX67" fmla="*/ 6621145 w 7416118"/>
                <a:gd name="connsiteY67" fmla="*/ 4913481 h 7285694"/>
                <a:gd name="connsiteX68" fmla="*/ 6098942 w 7416118"/>
                <a:gd name="connsiteY68" fmla="*/ 3765981 h 7285694"/>
                <a:gd name="connsiteX69" fmla="*/ 5549053 w 7416118"/>
                <a:gd name="connsiteY69" fmla="*/ 4935240 h 7285694"/>
                <a:gd name="connsiteX70" fmla="*/ 5055958 w 7416118"/>
                <a:gd name="connsiteY70" fmla="*/ 3748984 h 7285694"/>
                <a:gd name="connsiteX71" fmla="*/ 4400143 w 7416118"/>
                <a:gd name="connsiteY71" fmla="*/ 4915470 h 7285694"/>
                <a:gd name="connsiteX72" fmla="*/ 3803500 w 7416118"/>
                <a:gd name="connsiteY72" fmla="*/ 3744040 h 7285694"/>
                <a:gd name="connsiteX73" fmla="*/ 3187135 w 7416118"/>
                <a:gd name="connsiteY73" fmla="*/ 4925354 h 7285694"/>
                <a:gd name="connsiteX74" fmla="*/ 2654591 w 7416118"/>
                <a:gd name="connsiteY74" fmla="*/ 3744040 h 7285694"/>
                <a:gd name="connsiteX75" fmla="*/ 1974121 w 7416118"/>
                <a:gd name="connsiteY75" fmla="*/ 4915470 h 7285694"/>
                <a:gd name="connsiteX76" fmla="*/ 1426653 w 7416118"/>
                <a:gd name="connsiteY76" fmla="*/ 3743561 h 7285694"/>
                <a:gd name="connsiteX77" fmla="*/ 665934 w 7416118"/>
                <a:gd name="connsiteY77" fmla="*/ 4891714 h 7285694"/>
                <a:gd name="connsiteX78" fmla="*/ 4897 w 7416118"/>
                <a:gd name="connsiteY78" fmla="*/ 3912386 h 7285694"/>
                <a:gd name="connsiteX79" fmla="*/ 0 w 7416118"/>
                <a:gd name="connsiteY79" fmla="*/ 3699702 h 7285694"/>
                <a:gd name="connsiteX80" fmla="*/ 665934 w 7416118"/>
                <a:gd name="connsiteY80" fmla="*/ 4679031 h 7285694"/>
                <a:gd name="connsiteX81" fmla="*/ 1450833 w 7416118"/>
                <a:gd name="connsiteY81" fmla="*/ 3503830 h 7285694"/>
                <a:gd name="connsiteX82" fmla="*/ 1988915 w 7416118"/>
                <a:gd name="connsiteY82" fmla="*/ 4663390 h 7285694"/>
                <a:gd name="connsiteX83" fmla="*/ 2669385 w 7416118"/>
                <a:gd name="connsiteY83" fmla="*/ 3487019 h 7285694"/>
                <a:gd name="connsiteX84" fmla="*/ 3196995 w 7416118"/>
                <a:gd name="connsiteY84" fmla="*/ 4658449 h 7285694"/>
                <a:gd name="connsiteX85" fmla="*/ 3803500 w 7416118"/>
                <a:gd name="connsiteY85" fmla="*/ 3487019 h 7285694"/>
                <a:gd name="connsiteX86" fmla="*/ 4405076 w 7416118"/>
                <a:gd name="connsiteY86" fmla="*/ 4668334 h 7285694"/>
                <a:gd name="connsiteX87" fmla="*/ 5070752 w 7416118"/>
                <a:gd name="connsiteY87" fmla="*/ 3482075 h 7285694"/>
                <a:gd name="connsiteX88" fmla="*/ 5558914 w 7416118"/>
                <a:gd name="connsiteY88" fmla="*/ 4643620 h 7285694"/>
                <a:gd name="connsiteX89" fmla="*/ 6103839 w 7416118"/>
                <a:gd name="connsiteY89" fmla="*/ 3482086 h 7285694"/>
                <a:gd name="connsiteX90" fmla="*/ 6635868 w 7416118"/>
                <a:gd name="connsiteY90" fmla="*/ 4665501 h 7285694"/>
                <a:gd name="connsiteX91" fmla="*/ 7396487 w 7416118"/>
                <a:gd name="connsiteY91" fmla="*/ 3460316 h 7285694"/>
                <a:gd name="connsiteX92" fmla="*/ 5101350 w 7416118"/>
                <a:gd name="connsiteY92" fmla="*/ 2285119 h 7285694"/>
                <a:gd name="connsiteX93" fmla="*/ 5589896 w 7416118"/>
                <a:gd name="connsiteY93" fmla="*/ 3446675 h 7285694"/>
                <a:gd name="connsiteX94" fmla="*/ 6138015 w 7416118"/>
                <a:gd name="connsiteY94" fmla="*/ 2285119 h 7285694"/>
                <a:gd name="connsiteX95" fmla="*/ 6670067 w 7416118"/>
                <a:gd name="connsiteY95" fmla="*/ 3470562 h 7285694"/>
                <a:gd name="connsiteX96" fmla="*/ 7241212 w 7416118"/>
                <a:gd name="connsiteY96" fmla="*/ 2570281 h 7285694"/>
                <a:gd name="connsiteX97" fmla="*/ 7285522 w 7416118"/>
                <a:gd name="connsiteY97" fmla="*/ 2717870 h 7285694"/>
                <a:gd name="connsiteX98" fmla="*/ 6650372 w 7416118"/>
                <a:gd name="connsiteY98" fmla="*/ 3716540 h 7285694"/>
                <a:gd name="connsiteX99" fmla="*/ 6138015 w 7416118"/>
                <a:gd name="connsiteY99" fmla="*/ 2568038 h 7285694"/>
                <a:gd name="connsiteX100" fmla="*/ 5584964 w 7416118"/>
                <a:gd name="connsiteY100" fmla="*/ 3738299 h 7285694"/>
                <a:gd name="connsiteX101" fmla="*/ 5086548 w 7416118"/>
                <a:gd name="connsiteY101" fmla="*/ 2552028 h 7285694"/>
                <a:gd name="connsiteX102" fmla="*/ 4430218 w 7416118"/>
                <a:gd name="connsiteY102" fmla="*/ 3718530 h 7285694"/>
                <a:gd name="connsiteX103" fmla="*/ 3833103 w 7416118"/>
                <a:gd name="connsiteY103" fmla="*/ 2547088 h 7285694"/>
                <a:gd name="connsiteX104" fmla="*/ 3216255 w 7416118"/>
                <a:gd name="connsiteY104" fmla="*/ 3728414 h 7285694"/>
                <a:gd name="connsiteX105" fmla="*/ 2688231 w 7416118"/>
                <a:gd name="connsiteY105" fmla="*/ 2547088 h 7285694"/>
                <a:gd name="connsiteX106" fmla="*/ 2002291 w 7416118"/>
                <a:gd name="connsiteY106" fmla="*/ 3718530 h 7285694"/>
                <a:gd name="connsiteX107" fmla="*/ 1486683 w 7416118"/>
                <a:gd name="connsiteY107" fmla="*/ 2547670 h 7285694"/>
                <a:gd name="connsiteX108" fmla="*/ 712312 w 7416118"/>
                <a:gd name="connsiteY108" fmla="*/ 3694794 h 7285694"/>
                <a:gd name="connsiteX109" fmla="*/ 108818 w 7416118"/>
                <a:gd name="connsiteY109" fmla="*/ 2813316 h 7285694"/>
                <a:gd name="connsiteX110" fmla="*/ 148069 w 7416118"/>
                <a:gd name="connsiteY110" fmla="*/ 2660656 h 7285694"/>
                <a:gd name="connsiteX111" fmla="*/ 707407 w 7416118"/>
                <a:gd name="connsiteY111" fmla="*/ 3483042 h 7285694"/>
                <a:gd name="connsiteX112" fmla="*/ 1501608 w 7416118"/>
                <a:gd name="connsiteY112" fmla="*/ 2306873 h 7285694"/>
                <a:gd name="connsiteX113" fmla="*/ 2017096 w 7416118"/>
                <a:gd name="connsiteY113" fmla="*/ 3466449 h 7285694"/>
                <a:gd name="connsiteX114" fmla="*/ 2703033 w 7416118"/>
                <a:gd name="connsiteY114" fmla="*/ 2290063 h 7285694"/>
                <a:gd name="connsiteX115" fmla="*/ 3226123 w 7416118"/>
                <a:gd name="connsiteY115" fmla="*/ 3461504 h 7285694"/>
                <a:gd name="connsiteX116" fmla="*/ 3838039 w 7416118"/>
                <a:gd name="connsiteY116" fmla="*/ 2295004 h 7285694"/>
                <a:gd name="connsiteX117" fmla="*/ 4435151 w 7416118"/>
                <a:gd name="connsiteY117" fmla="*/ 3471390 h 7285694"/>
                <a:gd name="connsiteX118" fmla="*/ 5101350 w 7416118"/>
                <a:gd name="connsiteY118" fmla="*/ 2285119 h 7285694"/>
                <a:gd name="connsiteX119" fmla="*/ 6180728 w 7416118"/>
                <a:gd name="connsiteY119" fmla="*/ 1109917 h 7285694"/>
                <a:gd name="connsiteX120" fmla="*/ 6718478 w 7416118"/>
                <a:gd name="connsiteY120" fmla="*/ 2297107 h 7285694"/>
                <a:gd name="connsiteX121" fmla="*/ 6965150 w 7416118"/>
                <a:gd name="connsiteY121" fmla="*/ 1907945 h 7285694"/>
                <a:gd name="connsiteX122" fmla="*/ 7024353 w 7416118"/>
                <a:gd name="connsiteY122" fmla="*/ 2026172 h 7285694"/>
                <a:gd name="connsiteX123" fmla="*/ 6703676 w 7416118"/>
                <a:gd name="connsiteY123" fmla="*/ 2543411 h 7285694"/>
                <a:gd name="connsiteX124" fmla="*/ 6180728 w 7416118"/>
                <a:gd name="connsiteY124" fmla="*/ 1390706 h 7285694"/>
                <a:gd name="connsiteX125" fmla="*/ 5633109 w 7416118"/>
                <a:gd name="connsiteY125" fmla="*/ 2563118 h 7285694"/>
                <a:gd name="connsiteX126" fmla="*/ 5139760 w 7416118"/>
                <a:gd name="connsiteY126" fmla="*/ 1380852 h 7285694"/>
                <a:gd name="connsiteX127" fmla="*/ 4478672 w 7416118"/>
                <a:gd name="connsiteY127" fmla="*/ 2543411 h 7285694"/>
                <a:gd name="connsiteX128" fmla="*/ 3886656 w 7416118"/>
                <a:gd name="connsiteY128" fmla="*/ 1375928 h 7285694"/>
                <a:gd name="connsiteX129" fmla="*/ 3269970 w 7416118"/>
                <a:gd name="connsiteY129" fmla="*/ 2553265 h 7285694"/>
                <a:gd name="connsiteX130" fmla="*/ 2742090 w 7416118"/>
                <a:gd name="connsiteY130" fmla="*/ 1375928 h 7285694"/>
                <a:gd name="connsiteX131" fmla="*/ 2056334 w 7416118"/>
                <a:gd name="connsiteY131" fmla="*/ 2543411 h 7285694"/>
                <a:gd name="connsiteX132" fmla="*/ 1518581 w 7416118"/>
                <a:gd name="connsiteY132" fmla="*/ 1370999 h 7285694"/>
                <a:gd name="connsiteX133" fmla="*/ 753892 w 7416118"/>
                <a:gd name="connsiteY133" fmla="*/ 2523709 h 7285694"/>
                <a:gd name="connsiteX134" fmla="*/ 413481 w 7416118"/>
                <a:gd name="connsiteY134" fmla="*/ 2021244 h 7285694"/>
                <a:gd name="connsiteX135" fmla="*/ 472684 w 7416118"/>
                <a:gd name="connsiteY135" fmla="*/ 1907945 h 7285694"/>
                <a:gd name="connsiteX136" fmla="*/ 753892 w 7416118"/>
                <a:gd name="connsiteY136" fmla="*/ 2311885 h 7285694"/>
                <a:gd name="connsiteX137" fmla="*/ 1538315 w 7416118"/>
                <a:gd name="connsiteY137" fmla="*/ 1129620 h 7285694"/>
                <a:gd name="connsiteX138" fmla="*/ 2066200 w 7416118"/>
                <a:gd name="connsiteY138" fmla="*/ 2292183 h 7285694"/>
                <a:gd name="connsiteX139" fmla="*/ 2751955 w 7416118"/>
                <a:gd name="connsiteY139" fmla="*/ 1119771 h 7285694"/>
                <a:gd name="connsiteX140" fmla="*/ 3274903 w 7416118"/>
                <a:gd name="connsiteY140" fmla="*/ 2287254 h 7285694"/>
                <a:gd name="connsiteX141" fmla="*/ 3886656 w 7416118"/>
                <a:gd name="connsiteY141" fmla="*/ 1124695 h 7285694"/>
                <a:gd name="connsiteX142" fmla="*/ 4488541 w 7416118"/>
                <a:gd name="connsiteY142" fmla="*/ 2297107 h 7285694"/>
                <a:gd name="connsiteX143" fmla="*/ 5154562 w 7416118"/>
                <a:gd name="connsiteY143" fmla="*/ 1114842 h 7285694"/>
                <a:gd name="connsiteX144" fmla="*/ 5638042 w 7416118"/>
                <a:gd name="connsiteY144" fmla="*/ 2272476 h 7285694"/>
                <a:gd name="connsiteX145" fmla="*/ 6180728 w 7416118"/>
                <a:gd name="connsiteY145" fmla="*/ 1109917 h 7285694"/>
                <a:gd name="connsiteX146" fmla="*/ 5223000 w 7416118"/>
                <a:gd name="connsiteY146" fmla="*/ 304695 h 7285694"/>
                <a:gd name="connsiteX147" fmla="*/ 5380850 w 7416118"/>
                <a:gd name="connsiteY147" fmla="*/ 383687 h 7285694"/>
                <a:gd name="connsiteX148" fmla="*/ 5671888 w 7416118"/>
                <a:gd name="connsiteY148" fmla="*/ 1074858 h 7285694"/>
                <a:gd name="connsiteX149" fmla="*/ 5859338 w 7416118"/>
                <a:gd name="connsiteY149" fmla="*/ 670030 h 7285694"/>
                <a:gd name="connsiteX150" fmla="*/ 5957993 w 7416118"/>
                <a:gd name="connsiteY150" fmla="*/ 739146 h 7285694"/>
                <a:gd name="connsiteX151" fmla="*/ 5662023 w 7416118"/>
                <a:gd name="connsiteY151" fmla="*/ 1366138 h 7285694"/>
                <a:gd name="connsiteX152" fmla="*/ 5223000 w 7416118"/>
                <a:gd name="connsiteY152" fmla="*/ 304695 h 7285694"/>
                <a:gd name="connsiteX153" fmla="*/ 3869366 w 7416118"/>
                <a:gd name="connsiteY153" fmla="*/ 0 h 7285694"/>
                <a:gd name="connsiteX154" fmla="*/ 3943169 w 7416118"/>
                <a:gd name="connsiteY154" fmla="*/ 4933 h 7285694"/>
                <a:gd name="connsiteX155" fmla="*/ 3997292 w 7416118"/>
                <a:gd name="connsiteY155" fmla="*/ 113434 h 7285694"/>
                <a:gd name="connsiteX156" fmla="*/ 4504076 w 7416118"/>
                <a:gd name="connsiteY156" fmla="*/ 1109672 h 7285694"/>
                <a:gd name="connsiteX157" fmla="*/ 5001018 w 7416118"/>
                <a:gd name="connsiteY157" fmla="*/ 231800 h 7285694"/>
                <a:gd name="connsiteX158" fmla="*/ 5109261 w 7416118"/>
                <a:gd name="connsiteY158" fmla="*/ 276185 h 7285694"/>
                <a:gd name="connsiteX159" fmla="*/ 4499155 w 7416118"/>
                <a:gd name="connsiteY159" fmla="*/ 1356265 h 7285694"/>
                <a:gd name="connsiteX160" fmla="*/ 3903807 w 7416118"/>
                <a:gd name="connsiteY160" fmla="*/ 187410 h 7285694"/>
                <a:gd name="connsiteX161" fmla="*/ 3288782 w 7416118"/>
                <a:gd name="connsiteY161" fmla="*/ 1366126 h 7285694"/>
                <a:gd name="connsiteX162" fmla="*/ 2762319 w 7416118"/>
                <a:gd name="connsiteY162" fmla="*/ 187410 h 7285694"/>
                <a:gd name="connsiteX163" fmla="*/ 2078407 w 7416118"/>
                <a:gd name="connsiteY163" fmla="*/ 1361193 h 7285694"/>
                <a:gd name="connsiteX164" fmla="*/ 1719232 w 7416118"/>
                <a:gd name="connsiteY164" fmla="*/ 572096 h 7285694"/>
                <a:gd name="connsiteX165" fmla="*/ 1822559 w 7416118"/>
                <a:gd name="connsiteY165" fmla="*/ 512913 h 7285694"/>
                <a:gd name="connsiteX166" fmla="*/ 2088248 w 7416118"/>
                <a:gd name="connsiteY166" fmla="*/ 1104739 h 7285694"/>
                <a:gd name="connsiteX167" fmla="*/ 2649155 w 7416118"/>
                <a:gd name="connsiteY167" fmla="*/ 147958 h 7285694"/>
                <a:gd name="connsiteX168" fmla="*/ 2850884 w 7416118"/>
                <a:gd name="connsiteY168" fmla="*/ 98636 h 7285694"/>
                <a:gd name="connsiteX169" fmla="*/ 3298623 w 7416118"/>
                <a:gd name="connsiteY169" fmla="*/ 1099806 h 7285694"/>
                <a:gd name="connsiteX170" fmla="*/ 3869366 w 7416118"/>
                <a:gd name="connsiteY17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295651 w 7416118"/>
                <a:gd name="connsiteY40" fmla="*/ 5166722 h 7285694"/>
                <a:gd name="connsiteX41" fmla="*/ 6312842 w 7416118"/>
                <a:gd name="connsiteY41" fmla="*/ 5204931 h 7285694"/>
                <a:gd name="connsiteX42" fmla="*/ 6324918 w 7416118"/>
                <a:gd name="connsiteY42" fmla="*/ 5231772 h 7285694"/>
                <a:gd name="connsiteX43" fmla="*/ 6609422 w 7416118"/>
                <a:gd name="connsiteY43" fmla="*/ 5864125 h 7285694"/>
                <a:gd name="connsiteX44" fmla="*/ 7241941 w 7416118"/>
                <a:gd name="connsiteY44" fmla="*/ 4874904 h 7285694"/>
                <a:gd name="connsiteX45" fmla="*/ 6569577 w 7416118"/>
                <a:gd name="connsiteY45" fmla="*/ 6066916 h 7285694"/>
                <a:gd name="connsiteX46" fmla="*/ 6245846 w 7416118"/>
                <a:gd name="connsiteY46" fmla="*/ 5344782 h 7285694"/>
                <a:gd name="connsiteX47" fmla="*/ 6257371 w 7416118"/>
                <a:gd name="connsiteY47" fmla="*/ 5303580 h 7285694"/>
                <a:gd name="connsiteX48" fmla="*/ 6256622 w 7416118"/>
                <a:gd name="connsiteY48" fmla="*/ 5303580 h 7285694"/>
                <a:gd name="connsiteX49" fmla="*/ 6256622 w 7416118"/>
                <a:gd name="connsiteY49" fmla="*/ 5276496 h 7285694"/>
                <a:gd name="connsiteX50" fmla="*/ 6238073 w 7416118"/>
                <a:gd name="connsiteY50" fmla="*/ 5348661 h 7285694"/>
                <a:gd name="connsiteX51" fmla="*/ 6073966 w 7416118"/>
                <a:gd name="connsiteY51" fmla="*/ 4954902 h 7285694"/>
                <a:gd name="connsiteX52" fmla="*/ 5521046 w 7416118"/>
                <a:gd name="connsiteY52" fmla="*/ 6132244 h 7285694"/>
                <a:gd name="connsiteX53" fmla="*/ 5032309 w 7416118"/>
                <a:gd name="connsiteY53" fmla="*/ 4949978 h 7285694"/>
                <a:gd name="connsiteX54" fmla="*/ 4370782 w 7416118"/>
                <a:gd name="connsiteY54" fmla="*/ 6107612 h 7285694"/>
                <a:gd name="connsiteX55" fmla="*/ 3773437 w 7416118"/>
                <a:gd name="connsiteY55" fmla="*/ 4945054 h 7285694"/>
                <a:gd name="connsiteX56" fmla="*/ 3161280 w 7416118"/>
                <a:gd name="connsiteY56" fmla="*/ 6122390 h 7285694"/>
                <a:gd name="connsiteX57" fmla="*/ 2628106 w 7416118"/>
                <a:gd name="connsiteY57" fmla="*/ 4945054 h 7285694"/>
                <a:gd name="connsiteX58" fmla="*/ 1946836 w 7416118"/>
                <a:gd name="connsiteY58" fmla="*/ 6112537 h 7285694"/>
                <a:gd name="connsiteX59" fmla="*/ 1413535 w 7416118"/>
                <a:gd name="connsiteY59" fmla="*/ 4914472 h 7285694"/>
                <a:gd name="connsiteX60" fmla="*/ 747462 w 7416118"/>
                <a:gd name="connsiteY60" fmla="*/ 5914572 h 7285694"/>
                <a:gd name="connsiteX61" fmla="*/ 674642 w 7416118"/>
                <a:gd name="connsiteY61" fmla="*/ 5815263 h 7285694"/>
                <a:gd name="connsiteX62" fmla="*/ 1439442 w 7416118"/>
                <a:gd name="connsiteY62" fmla="*/ 4679031 h 7285694"/>
                <a:gd name="connsiteX63" fmla="*/ 7396487 w 7416118"/>
                <a:gd name="connsiteY63" fmla="*/ 3460316 h 7285694"/>
                <a:gd name="connsiteX64" fmla="*/ 7411209 w 7416118"/>
                <a:gd name="connsiteY64" fmla="*/ 3470236 h 7285694"/>
                <a:gd name="connsiteX65" fmla="*/ 7416118 w 7416118"/>
                <a:gd name="connsiteY65" fmla="*/ 3648780 h 7285694"/>
                <a:gd name="connsiteX66" fmla="*/ 6621145 w 7416118"/>
                <a:gd name="connsiteY66" fmla="*/ 4913481 h 7285694"/>
                <a:gd name="connsiteX67" fmla="*/ 6098942 w 7416118"/>
                <a:gd name="connsiteY67" fmla="*/ 3765981 h 7285694"/>
                <a:gd name="connsiteX68" fmla="*/ 5549053 w 7416118"/>
                <a:gd name="connsiteY68" fmla="*/ 4935240 h 7285694"/>
                <a:gd name="connsiteX69" fmla="*/ 5055958 w 7416118"/>
                <a:gd name="connsiteY69" fmla="*/ 3748984 h 7285694"/>
                <a:gd name="connsiteX70" fmla="*/ 4400143 w 7416118"/>
                <a:gd name="connsiteY70" fmla="*/ 4915470 h 7285694"/>
                <a:gd name="connsiteX71" fmla="*/ 3803500 w 7416118"/>
                <a:gd name="connsiteY71" fmla="*/ 3744040 h 7285694"/>
                <a:gd name="connsiteX72" fmla="*/ 3187135 w 7416118"/>
                <a:gd name="connsiteY72" fmla="*/ 4925354 h 7285694"/>
                <a:gd name="connsiteX73" fmla="*/ 2654591 w 7416118"/>
                <a:gd name="connsiteY73" fmla="*/ 3744040 h 7285694"/>
                <a:gd name="connsiteX74" fmla="*/ 1974121 w 7416118"/>
                <a:gd name="connsiteY74" fmla="*/ 4915470 h 7285694"/>
                <a:gd name="connsiteX75" fmla="*/ 1426653 w 7416118"/>
                <a:gd name="connsiteY75" fmla="*/ 3743561 h 7285694"/>
                <a:gd name="connsiteX76" fmla="*/ 665934 w 7416118"/>
                <a:gd name="connsiteY76" fmla="*/ 4891714 h 7285694"/>
                <a:gd name="connsiteX77" fmla="*/ 4897 w 7416118"/>
                <a:gd name="connsiteY77" fmla="*/ 3912386 h 7285694"/>
                <a:gd name="connsiteX78" fmla="*/ 0 w 7416118"/>
                <a:gd name="connsiteY78" fmla="*/ 3699702 h 7285694"/>
                <a:gd name="connsiteX79" fmla="*/ 665934 w 7416118"/>
                <a:gd name="connsiteY79" fmla="*/ 4679031 h 7285694"/>
                <a:gd name="connsiteX80" fmla="*/ 1450833 w 7416118"/>
                <a:gd name="connsiteY80" fmla="*/ 3503830 h 7285694"/>
                <a:gd name="connsiteX81" fmla="*/ 1988915 w 7416118"/>
                <a:gd name="connsiteY81" fmla="*/ 4663390 h 7285694"/>
                <a:gd name="connsiteX82" fmla="*/ 2669385 w 7416118"/>
                <a:gd name="connsiteY82" fmla="*/ 3487019 h 7285694"/>
                <a:gd name="connsiteX83" fmla="*/ 3196995 w 7416118"/>
                <a:gd name="connsiteY83" fmla="*/ 4658449 h 7285694"/>
                <a:gd name="connsiteX84" fmla="*/ 3803500 w 7416118"/>
                <a:gd name="connsiteY84" fmla="*/ 3487019 h 7285694"/>
                <a:gd name="connsiteX85" fmla="*/ 4405076 w 7416118"/>
                <a:gd name="connsiteY85" fmla="*/ 4668334 h 7285694"/>
                <a:gd name="connsiteX86" fmla="*/ 5070752 w 7416118"/>
                <a:gd name="connsiteY86" fmla="*/ 3482075 h 7285694"/>
                <a:gd name="connsiteX87" fmla="*/ 5558914 w 7416118"/>
                <a:gd name="connsiteY87" fmla="*/ 4643620 h 7285694"/>
                <a:gd name="connsiteX88" fmla="*/ 6103839 w 7416118"/>
                <a:gd name="connsiteY88" fmla="*/ 3482086 h 7285694"/>
                <a:gd name="connsiteX89" fmla="*/ 6635868 w 7416118"/>
                <a:gd name="connsiteY89" fmla="*/ 4665501 h 7285694"/>
                <a:gd name="connsiteX90" fmla="*/ 7396487 w 7416118"/>
                <a:gd name="connsiteY90" fmla="*/ 3460316 h 7285694"/>
                <a:gd name="connsiteX91" fmla="*/ 5101350 w 7416118"/>
                <a:gd name="connsiteY91" fmla="*/ 2285119 h 7285694"/>
                <a:gd name="connsiteX92" fmla="*/ 5589896 w 7416118"/>
                <a:gd name="connsiteY92" fmla="*/ 3446675 h 7285694"/>
                <a:gd name="connsiteX93" fmla="*/ 6138015 w 7416118"/>
                <a:gd name="connsiteY93" fmla="*/ 2285119 h 7285694"/>
                <a:gd name="connsiteX94" fmla="*/ 6670067 w 7416118"/>
                <a:gd name="connsiteY94" fmla="*/ 3470562 h 7285694"/>
                <a:gd name="connsiteX95" fmla="*/ 7241212 w 7416118"/>
                <a:gd name="connsiteY95" fmla="*/ 2570281 h 7285694"/>
                <a:gd name="connsiteX96" fmla="*/ 7285522 w 7416118"/>
                <a:gd name="connsiteY96" fmla="*/ 2717870 h 7285694"/>
                <a:gd name="connsiteX97" fmla="*/ 6650372 w 7416118"/>
                <a:gd name="connsiteY97" fmla="*/ 3716540 h 7285694"/>
                <a:gd name="connsiteX98" fmla="*/ 6138015 w 7416118"/>
                <a:gd name="connsiteY98" fmla="*/ 2568038 h 7285694"/>
                <a:gd name="connsiteX99" fmla="*/ 5584964 w 7416118"/>
                <a:gd name="connsiteY99" fmla="*/ 3738299 h 7285694"/>
                <a:gd name="connsiteX100" fmla="*/ 5086548 w 7416118"/>
                <a:gd name="connsiteY100" fmla="*/ 2552028 h 7285694"/>
                <a:gd name="connsiteX101" fmla="*/ 4430218 w 7416118"/>
                <a:gd name="connsiteY101" fmla="*/ 3718530 h 7285694"/>
                <a:gd name="connsiteX102" fmla="*/ 3833103 w 7416118"/>
                <a:gd name="connsiteY102" fmla="*/ 2547088 h 7285694"/>
                <a:gd name="connsiteX103" fmla="*/ 3216255 w 7416118"/>
                <a:gd name="connsiteY103" fmla="*/ 3728414 h 7285694"/>
                <a:gd name="connsiteX104" fmla="*/ 2688231 w 7416118"/>
                <a:gd name="connsiteY104" fmla="*/ 2547088 h 7285694"/>
                <a:gd name="connsiteX105" fmla="*/ 2002291 w 7416118"/>
                <a:gd name="connsiteY105" fmla="*/ 3718530 h 7285694"/>
                <a:gd name="connsiteX106" fmla="*/ 1486683 w 7416118"/>
                <a:gd name="connsiteY106" fmla="*/ 2547670 h 7285694"/>
                <a:gd name="connsiteX107" fmla="*/ 712312 w 7416118"/>
                <a:gd name="connsiteY107" fmla="*/ 3694794 h 7285694"/>
                <a:gd name="connsiteX108" fmla="*/ 108818 w 7416118"/>
                <a:gd name="connsiteY108" fmla="*/ 2813316 h 7285694"/>
                <a:gd name="connsiteX109" fmla="*/ 148069 w 7416118"/>
                <a:gd name="connsiteY109" fmla="*/ 2660656 h 7285694"/>
                <a:gd name="connsiteX110" fmla="*/ 707407 w 7416118"/>
                <a:gd name="connsiteY110" fmla="*/ 3483042 h 7285694"/>
                <a:gd name="connsiteX111" fmla="*/ 1501608 w 7416118"/>
                <a:gd name="connsiteY111" fmla="*/ 2306873 h 7285694"/>
                <a:gd name="connsiteX112" fmla="*/ 2017096 w 7416118"/>
                <a:gd name="connsiteY112" fmla="*/ 3466449 h 7285694"/>
                <a:gd name="connsiteX113" fmla="*/ 2703033 w 7416118"/>
                <a:gd name="connsiteY113" fmla="*/ 2290063 h 7285694"/>
                <a:gd name="connsiteX114" fmla="*/ 3226123 w 7416118"/>
                <a:gd name="connsiteY114" fmla="*/ 3461504 h 7285694"/>
                <a:gd name="connsiteX115" fmla="*/ 3838039 w 7416118"/>
                <a:gd name="connsiteY115" fmla="*/ 2295004 h 7285694"/>
                <a:gd name="connsiteX116" fmla="*/ 4435151 w 7416118"/>
                <a:gd name="connsiteY116" fmla="*/ 3471390 h 7285694"/>
                <a:gd name="connsiteX117" fmla="*/ 5101350 w 7416118"/>
                <a:gd name="connsiteY117" fmla="*/ 2285119 h 7285694"/>
                <a:gd name="connsiteX118" fmla="*/ 6180728 w 7416118"/>
                <a:gd name="connsiteY118" fmla="*/ 1109917 h 7285694"/>
                <a:gd name="connsiteX119" fmla="*/ 6718478 w 7416118"/>
                <a:gd name="connsiteY119" fmla="*/ 2297107 h 7285694"/>
                <a:gd name="connsiteX120" fmla="*/ 6965150 w 7416118"/>
                <a:gd name="connsiteY120" fmla="*/ 1907945 h 7285694"/>
                <a:gd name="connsiteX121" fmla="*/ 7024353 w 7416118"/>
                <a:gd name="connsiteY121" fmla="*/ 2026172 h 7285694"/>
                <a:gd name="connsiteX122" fmla="*/ 6703676 w 7416118"/>
                <a:gd name="connsiteY122" fmla="*/ 2543411 h 7285694"/>
                <a:gd name="connsiteX123" fmla="*/ 6180728 w 7416118"/>
                <a:gd name="connsiteY123" fmla="*/ 1390706 h 7285694"/>
                <a:gd name="connsiteX124" fmla="*/ 5633109 w 7416118"/>
                <a:gd name="connsiteY124" fmla="*/ 2563118 h 7285694"/>
                <a:gd name="connsiteX125" fmla="*/ 5139760 w 7416118"/>
                <a:gd name="connsiteY125" fmla="*/ 1380852 h 7285694"/>
                <a:gd name="connsiteX126" fmla="*/ 4478672 w 7416118"/>
                <a:gd name="connsiteY126" fmla="*/ 2543411 h 7285694"/>
                <a:gd name="connsiteX127" fmla="*/ 3886656 w 7416118"/>
                <a:gd name="connsiteY127" fmla="*/ 1375928 h 7285694"/>
                <a:gd name="connsiteX128" fmla="*/ 3269970 w 7416118"/>
                <a:gd name="connsiteY128" fmla="*/ 2553265 h 7285694"/>
                <a:gd name="connsiteX129" fmla="*/ 2742090 w 7416118"/>
                <a:gd name="connsiteY129" fmla="*/ 1375928 h 7285694"/>
                <a:gd name="connsiteX130" fmla="*/ 2056334 w 7416118"/>
                <a:gd name="connsiteY130" fmla="*/ 2543411 h 7285694"/>
                <a:gd name="connsiteX131" fmla="*/ 1518581 w 7416118"/>
                <a:gd name="connsiteY131" fmla="*/ 1370999 h 7285694"/>
                <a:gd name="connsiteX132" fmla="*/ 753892 w 7416118"/>
                <a:gd name="connsiteY132" fmla="*/ 2523709 h 7285694"/>
                <a:gd name="connsiteX133" fmla="*/ 413481 w 7416118"/>
                <a:gd name="connsiteY133" fmla="*/ 2021244 h 7285694"/>
                <a:gd name="connsiteX134" fmla="*/ 472684 w 7416118"/>
                <a:gd name="connsiteY134" fmla="*/ 1907945 h 7285694"/>
                <a:gd name="connsiteX135" fmla="*/ 753892 w 7416118"/>
                <a:gd name="connsiteY135" fmla="*/ 2311885 h 7285694"/>
                <a:gd name="connsiteX136" fmla="*/ 1538315 w 7416118"/>
                <a:gd name="connsiteY136" fmla="*/ 1129620 h 7285694"/>
                <a:gd name="connsiteX137" fmla="*/ 2066200 w 7416118"/>
                <a:gd name="connsiteY137" fmla="*/ 2292183 h 7285694"/>
                <a:gd name="connsiteX138" fmla="*/ 2751955 w 7416118"/>
                <a:gd name="connsiteY138" fmla="*/ 1119771 h 7285694"/>
                <a:gd name="connsiteX139" fmla="*/ 3274903 w 7416118"/>
                <a:gd name="connsiteY139" fmla="*/ 2287254 h 7285694"/>
                <a:gd name="connsiteX140" fmla="*/ 3886656 w 7416118"/>
                <a:gd name="connsiteY140" fmla="*/ 1124695 h 7285694"/>
                <a:gd name="connsiteX141" fmla="*/ 4488541 w 7416118"/>
                <a:gd name="connsiteY141" fmla="*/ 2297107 h 7285694"/>
                <a:gd name="connsiteX142" fmla="*/ 5154562 w 7416118"/>
                <a:gd name="connsiteY142" fmla="*/ 1114842 h 7285694"/>
                <a:gd name="connsiteX143" fmla="*/ 5638042 w 7416118"/>
                <a:gd name="connsiteY143" fmla="*/ 2272476 h 7285694"/>
                <a:gd name="connsiteX144" fmla="*/ 6180728 w 7416118"/>
                <a:gd name="connsiteY144" fmla="*/ 1109917 h 7285694"/>
                <a:gd name="connsiteX145" fmla="*/ 5223000 w 7416118"/>
                <a:gd name="connsiteY145" fmla="*/ 304695 h 7285694"/>
                <a:gd name="connsiteX146" fmla="*/ 5380850 w 7416118"/>
                <a:gd name="connsiteY146" fmla="*/ 383687 h 7285694"/>
                <a:gd name="connsiteX147" fmla="*/ 5671888 w 7416118"/>
                <a:gd name="connsiteY147" fmla="*/ 1074858 h 7285694"/>
                <a:gd name="connsiteX148" fmla="*/ 5859338 w 7416118"/>
                <a:gd name="connsiteY148" fmla="*/ 670030 h 7285694"/>
                <a:gd name="connsiteX149" fmla="*/ 5957993 w 7416118"/>
                <a:gd name="connsiteY149" fmla="*/ 739146 h 7285694"/>
                <a:gd name="connsiteX150" fmla="*/ 5662023 w 7416118"/>
                <a:gd name="connsiteY150" fmla="*/ 1366138 h 7285694"/>
                <a:gd name="connsiteX151" fmla="*/ 5223000 w 7416118"/>
                <a:gd name="connsiteY151" fmla="*/ 304695 h 7285694"/>
                <a:gd name="connsiteX152" fmla="*/ 3869366 w 7416118"/>
                <a:gd name="connsiteY152" fmla="*/ 0 h 7285694"/>
                <a:gd name="connsiteX153" fmla="*/ 3943169 w 7416118"/>
                <a:gd name="connsiteY153" fmla="*/ 4933 h 7285694"/>
                <a:gd name="connsiteX154" fmla="*/ 3997292 w 7416118"/>
                <a:gd name="connsiteY154" fmla="*/ 113434 h 7285694"/>
                <a:gd name="connsiteX155" fmla="*/ 4504076 w 7416118"/>
                <a:gd name="connsiteY155" fmla="*/ 1109672 h 7285694"/>
                <a:gd name="connsiteX156" fmla="*/ 5001018 w 7416118"/>
                <a:gd name="connsiteY156" fmla="*/ 231800 h 7285694"/>
                <a:gd name="connsiteX157" fmla="*/ 5109261 w 7416118"/>
                <a:gd name="connsiteY157" fmla="*/ 276185 h 7285694"/>
                <a:gd name="connsiteX158" fmla="*/ 4499155 w 7416118"/>
                <a:gd name="connsiteY158" fmla="*/ 1356265 h 7285694"/>
                <a:gd name="connsiteX159" fmla="*/ 3903807 w 7416118"/>
                <a:gd name="connsiteY159" fmla="*/ 187410 h 7285694"/>
                <a:gd name="connsiteX160" fmla="*/ 3288782 w 7416118"/>
                <a:gd name="connsiteY160" fmla="*/ 1366126 h 7285694"/>
                <a:gd name="connsiteX161" fmla="*/ 2762319 w 7416118"/>
                <a:gd name="connsiteY161" fmla="*/ 187410 h 7285694"/>
                <a:gd name="connsiteX162" fmla="*/ 2078407 w 7416118"/>
                <a:gd name="connsiteY162" fmla="*/ 1361193 h 7285694"/>
                <a:gd name="connsiteX163" fmla="*/ 1719232 w 7416118"/>
                <a:gd name="connsiteY163" fmla="*/ 572096 h 7285694"/>
                <a:gd name="connsiteX164" fmla="*/ 1822559 w 7416118"/>
                <a:gd name="connsiteY164" fmla="*/ 512913 h 7285694"/>
                <a:gd name="connsiteX165" fmla="*/ 2088248 w 7416118"/>
                <a:gd name="connsiteY165" fmla="*/ 1104739 h 7285694"/>
                <a:gd name="connsiteX166" fmla="*/ 2649155 w 7416118"/>
                <a:gd name="connsiteY166" fmla="*/ 147958 h 7285694"/>
                <a:gd name="connsiteX167" fmla="*/ 2850884 w 7416118"/>
                <a:gd name="connsiteY167" fmla="*/ 98636 h 7285694"/>
                <a:gd name="connsiteX168" fmla="*/ 3298623 w 7416118"/>
                <a:gd name="connsiteY168" fmla="*/ 1099806 h 7285694"/>
                <a:gd name="connsiteX169" fmla="*/ 3869366 w 7416118"/>
                <a:gd name="connsiteY169"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84708 w 7416118"/>
                <a:gd name="connsiteY38" fmla="*/ 5167226 h 7285694"/>
                <a:gd name="connsiteX39" fmla="*/ 6275017 w 7416118"/>
                <a:gd name="connsiteY39" fmla="*/ 5204931 h 7285694"/>
                <a:gd name="connsiteX40" fmla="*/ 6312842 w 7416118"/>
                <a:gd name="connsiteY40" fmla="*/ 5204931 h 7285694"/>
                <a:gd name="connsiteX41" fmla="*/ 6324918 w 7416118"/>
                <a:gd name="connsiteY41" fmla="*/ 5231772 h 7285694"/>
                <a:gd name="connsiteX42" fmla="*/ 6609422 w 7416118"/>
                <a:gd name="connsiteY42" fmla="*/ 5864125 h 7285694"/>
                <a:gd name="connsiteX43" fmla="*/ 7241941 w 7416118"/>
                <a:gd name="connsiteY43" fmla="*/ 4874904 h 7285694"/>
                <a:gd name="connsiteX44" fmla="*/ 6569577 w 7416118"/>
                <a:gd name="connsiteY44" fmla="*/ 6066916 h 7285694"/>
                <a:gd name="connsiteX45" fmla="*/ 6245846 w 7416118"/>
                <a:gd name="connsiteY45" fmla="*/ 5344782 h 7285694"/>
                <a:gd name="connsiteX46" fmla="*/ 6257371 w 7416118"/>
                <a:gd name="connsiteY46" fmla="*/ 5303580 h 7285694"/>
                <a:gd name="connsiteX47" fmla="*/ 6256622 w 7416118"/>
                <a:gd name="connsiteY47" fmla="*/ 5303580 h 7285694"/>
                <a:gd name="connsiteX48" fmla="*/ 6256622 w 7416118"/>
                <a:gd name="connsiteY48" fmla="*/ 5276496 h 7285694"/>
                <a:gd name="connsiteX49" fmla="*/ 6238073 w 7416118"/>
                <a:gd name="connsiteY49" fmla="*/ 5348661 h 7285694"/>
                <a:gd name="connsiteX50" fmla="*/ 6073966 w 7416118"/>
                <a:gd name="connsiteY50" fmla="*/ 4954902 h 7285694"/>
                <a:gd name="connsiteX51" fmla="*/ 5521046 w 7416118"/>
                <a:gd name="connsiteY51" fmla="*/ 6132244 h 7285694"/>
                <a:gd name="connsiteX52" fmla="*/ 5032309 w 7416118"/>
                <a:gd name="connsiteY52" fmla="*/ 4949978 h 7285694"/>
                <a:gd name="connsiteX53" fmla="*/ 4370782 w 7416118"/>
                <a:gd name="connsiteY53" fmla="*/ 6107612 h 7285694"/>
                <a:gd name="connsiteX54" fmla="*/ 3773437 w 7416118"/>
                <a:gd name="connsiteY54" fmla="*/ 4945054 h 7285694"/>
                <a:gd name="connsiteX55" fmla="*/ 3161280 w 7416118"/>
                <a:gd name="connsiteY55" fmla="*/ 6122390 h 7285694"/>
                <a:gd name="connsiteX56" fmla="*/ 2628106 w 7416118"/>
                <a:gd name="connsiteY56" fmla="*/ 4945054 h 7285694"/>
                <a:gd name="connsiteX57" fmla="*/ 1946836 w 7416118"/>
                <a:gd name="connsiteY57" fmla="*/ 6112537 h 7285694"/>
                <a:gd name="connsiteX58" fmla="*/ 1413535 w 7416118"/>
                <a:gd name="connsiteY58" fmla="*/ 4914472 h 7285694"/>
                <a:gd name="connsiteX59" fmla="*/ 747462 w 7416118"/>
                <a:gd name="connsiteY59" fmla="*/ 5914572 h 7285694"/>
                <a:gd name="connsiteX60" fmla="*/ 674642 w 7416118"/>
                <a:gd name="connsiteY60" fmla="*/ 5815263 h 7285694"/>
                <a:gd name="connsiteX61" fmla="*/ 1439442 w 7416118"/>
                <a:gd name="connsiteY61" fmla="*/ 4679031 h 7285694"/>
                <a:gd name="connsiteX62" fmla="*/ 7396487 w 7416118"/>
                <a:gd name="connsiteY62" fmla="*/ 3460316 h 7285694"/>
                <a:gd name="connsiteX63" fmla="*/ 7411209 w 7416118"/>
                <a:gd name="connsiteY63" fmla="*/ 3470236 h 7285694"/>
                <a:gd name="connsiteX64" fmla="*/ 7416118 w 7416118"/>
                <a:gd name="connsiteY64" fmla="*/ 3648780 h 7285694"/>
                <a:gd name="connsiteX65" fmla="*/ 6621145 w 7416118"/>
                <a:gd name="connsiteY65" fmla="*/ 4913481 h 7285694"/>
                <a:gd name="connsiteX66" fmla="*/ 6098942 w 7416118"/>
                <a:gd name="connsiteY66" fmla="*/ 3765981 h 7285694"/>
                <a:gd name="connsiteX67" fmla="*/ 5549053 w 7416118"/>
                <a:gd name="connsiteY67" fmla="*/ 4935240 h 7285694"/>
                <a:gd name="connsiteX68" fmla="*/ 5055958 w 7416118"/>
                <a:gd name="connsiteY68" fmla="*/ 3748984 h 7285694"/>
                <a:gd name="connsiteX69" fmla="*/ 4400143 w 7416118"/>
                <a:gd name="connsiteY69" fmla="*/ 4915470 h 7285694"/>
                <a:gd name="connsiteX70" fmla="*/ 3803500 w 7416118"/>
                <a:gd name="connsiteY70" fmla="*/ 3744040 h 7285694"/>
                <a:gd name="connsiteX71" fmla="*/ 3187135 w 7416118"/>
                <a:gd name="connsiteY71" fmla="*/ 4925354 h 7285694"/>
                <a:gd name="connsiteX72" fmla="*/ 2654591 w 7416118"/>
                <a:gd name="connsiteY72" fmla="*/ 3744040 h 7285694"/>
                <a:gd name="connsiteX73" fmla="*/ 1974121 w 7416118"/>
                <a:gd name="connsiteY73" fmla="*/ 4915470 h 7285694"/>
                <a:gd name="connsiteX74" fmla="*/ 1426653 w 7416118"/>
                <a:gd name="connsiteY74" fmla="*/ 3743561 h 7285694"/>
                <a:gd name="connsiteX75" fmla="*/ 665934 w 7416118"/>
                <a:gd name="connsiteY75" fmla="*/ 4891714 h 7285694"/>
                <a:gd name="connsiteX76" fmla="*/ 4897 w 7416118"/>
                <a:gd name="connsiteY76" fmla="*/ 3912386 h 7285694"/>
                <a:gd name="connsiteX77" fmla="*/ 0 w 7416118"/>
                <a:gd name="connsiteY77" fmla="*/ 3699702 h 7285694"/>
                <a:gd name="connsiteX78" fmla="*/ 665934 w 7416118"/>
                <a:gd name="connsiteY78" fmla="*/ 4679031 h 7285694"/>
                <a:gd name="connsiteX79" fmla="*/ 1450833 w 7416118"/>
                <a:gd name="connsiteY79" fmla="*/ 3503830 h 7285694"/>
                <a:gd name="connsiteX80" fmla="*/ 1988915 w 7416118"/>
                <a:gd name="connsiteY80" fmla="*/ 4663390 h 7285694"/>
                <a:gd name="connsiteX81" fmla="*/ 2669385 w 7416118"/>
                <a:gd name="connsiteY81" fmla="*/ 3487019 h 7285694"/>
                <a:gd name="connsiteX82" fmla="*/ 3196995 w 7416118"/>
                <a:gd name="connsiteY82" fmla="*/ 4658449 h 7285694"/>
                <a:gd name="connsiteX83" fmla="*/ 3803500 w 7416118"/>
                <a:gd name="connsiteY83" fmla="*/ 3487019 h 7285694"/>
                <a:gd name="connsiteX84" fmla="*/ 4405076 w 7416118"/>
                <a:gd name="connsiteY84" fmla="*/ 4668334 h 7285694"/>
                <a:gd name="connsiteX85" fmla="*/ 5070752 w 7416118"/>
                <a:gd name="connsiteY85" fmla="*/ 3482075 h 7285694"/>
                <a:gd name="connsiteX86" fmla="*/ 5558914 w 7416118"/>
                <a:gd name="connsiteY86" fmla="*/ 4643620 h 7285694"/>
                <a:gd name="connsiteX87" fmla="*/ 6103839 w 7416118"/>
                <a:gd name="connsiteY87" fmla="*/ 3482086 h 7285694"/>
                <a:gd name="connsiteX88" fmla="*/ 6635868 w 7416118"/>
                <a:gd name="connsiteY88" fmla="*/ 4665501 h 7285694"/>
                <a:gd name="connsiteX89" fmla="*/ 7396487 w 7416118"/>
                <a:gd name="connsiteY89" fmla="*/ 3460316 h 7285694"/>
                <a:gd name="connsiteX90" fmla="*/ 5101350 w 7416118"/>
                <a:gd name="connsiteY90" fmla="*/ 2285119 h 7285694"/>
                <a:gd name="connsiteX91" fmla="*/ 5589896 w 7416118"/>
                <a:gd name="connsiteY91" fmla="*/ 3446675 h 7285694"/>
                <a:gd name="connsiteX92" fmla="*/ 6138015 w 7416118"/>
                <a:gd name="connsiteY92" fmla="*/ 2285119 h 7285694"/>
                <a:gd name="connsiteX93" fmla="*/ 6670067 w 7416118"/>
                <a:gd name="connsiteY93" fmla="*/ 3470562 h 7285694"/>
                <a:gd name="connsiteX94" fmla="*/ 7241212 w 7416118"/>
                <a:gd name="connsiteY94" fmla="*/ 2570281 h 7285694"/>
                <a:gd name="connsiteX95" fmla="*/ 7285522 w 7416118"/>
                <a:gd name="connsiteY95" fmla="*/ 2717870 h 7285694"/>
                <a:gd name="connsiteX96" fmla="*/ 6650372 w 7416118"/>
                <a:gd name="connsiteY96" fmla="*/ 3716540 h 7285694"/>
                <a:gd name="connsiteX97" fmla="*/ 6138015 w 7416118"/>
                <a:gd name="connsiteY97" fmla="*/ 2568038 h 7285694"/>
                <a:gd name="connsiteX98" fmla="*/ 5584964 w 7416118"/>
                <a:gd name="connsiteY98" fmla="*/ 3738299 h 7285694"/>
                <a:gd name="connsiteX99" fmla="*/ 5086548 w 7416118"/>
                <a:gd name="connsiteY99" fmla="*/ 2552028 h 7285694"/>
                <a:gd name="connsiteX100" fmla="*/ 4430218 w 7416118"/>
                <a:gd name="connsiteY100" fmla="*/ 3718530 h 7285694"/>
                <a:gd name="connsiteX101" fmla="*/ 3833103 w 7416118"/>
                <a:gd name="connsiteY101" fmla="*/ 2547088 h 7285694"/>
                <a:gd name="connsiteX102" fmla="*/ 3216255 w 7416118"/>
                <a:gd name="connsiteY102" fmla="*/ 3728414 h 7285694"/>
                <a:gd name="connsiteX103" fmla="*/ 2688231 w 7416118"/>
                <a:gd name="connsiteY103" fmla="*/ 2547088 h 7285694"/>
                <a:gd name="connsiteX104" fmla="*/ 2002291 w 7416118"/>
                <a:gd name="connsiteY104" fmla="*/ 3718530 h 7285694"/>
                <a:gd name="connsiteX105" fmla="*/ 1486683 w 7416118"/>
                <a:gd name="connsiteY105" fmla="*/ 2547670 h 7285694"/>
                <a:gd name="connsiteX106" fmla="*/ 712312 w 7416118"/>
                <a:gd name="connsiteY106" fmla="*/ 3694794 h 7285694"/>
                <a:gd name="connsiteX107" fmla="*/ 108818 w 7416118"/>
                <a:gd name="connsiteY107" fmla="*/ 2813316 h 7285694"/>
                <a:gd name="connsiteX108" fmla="*/ 148069 w 7416118"/>
                <a:gd name="connsiteY108" fmla="*/ 2660656 h 7285694"/>
                <a:gd name="connsiteX109" fmla="*/ 707407 w 7416118"/>
                <a:gd name="connsiteY109" fmla="*/ 3483042 h 7285694"/>
                <a:gd name="connsiteX110" fmla="*/ 1501608 w 7416118"/>
                <a:gd name="connsiteY110" fmla="*/ 2306873 h 7285694"/>
                <a:gd name="connsiteX111" fmla="*/ 2017096 w 7416118"/>
                <a:gd name="connsiteY111" fmla="*/ 3466449 h 7285694"/>
                <a:gd name="connsiteX112" fmla="*/ 2703033 w 7416118"/>
                <a:gd name="connsiteY112" fmla="*/ 2290063 h 7285694"/>
                <a:gd name="connsiteX113" fmla="*/ 3226123 w 7416118"/>
                <a:gd name="connsiteY113" fmla="*/ 3461504 h 7285694"/>
                <a:gd name="connsiteX114" fmla="*/ 3838039 w 7416118"/>
                <a:gd name="connsiteY114" fmla="*/ 2295004 h 7285694"/>
                <a:gd name="connsiteX115" fmla="*/ 4435151 w 7416118"/>
                <a:gd name="connsiteY115" fmla="*/ 3471390 h 7285694"/>
                <a:gd name="connsiteX116" fmla="*/ 5101350 w 7416118"/>
                <a:gd name="connsiteY116" fmla="*/ 2285119 h 7285694"/>
                <a:gd name="connsiteX117" fmla="*/ 6180728 w 7416118"/>
                <a:gd name="connsiteY117" fmla="*/ 1109917 h 7285694"/>
                <a:gd name="connsiteX118" fmla="*/ 6718478 w 7416118"/>
                <a:gd name="connsiteY118" fmla="*/ 2297107 h 7285694"/>
                <a:gd name="connsiteX119" fmla="*/ 6965150 w 7416118"/>
                <a:gd name="connsiteY119" fmla="*/ 1907945 h 7285694"/>
                <a:gd name="connsiteX120" fmla="*/ 7024353 w 7416118"/>
                <a:gd name="connsiteY120" fmla="*/ 2026172 h 7285694"/>
                <a:gd name="connsiteX121" fmla="*/ 6703676 w 7416118"/>
                <a:gd name="connsiteY121" fmla="*/ 2543411 h 7285694"/>
                <a:gd name="connsiteX122" fmla="*/ 6180728 w 7416118"/>
                <a:gd name="connsiteY122" fmla="*/ 1390706 h 7285694"/>
                <a:gd name="connsiteX123" fmla="*/ 5633109 w 7416118"/>
                <a:gd name="connsiteY123" fmla="*/ 2563118 h 7285694"/>
                <a:gd name="connsiteX124" fmla="*/ 5139760 w 7416118"/>
                <a:gd name="connsiteY124" fmla="*/ 1380852 h 7285694"/>
                <a:gd name="connsiteX125" fmla="*/ 4478672 w 7416118"/>
                <a:gd name="connsiteY125" fmla="*/ 2543411 h 7285694"/>
                <a:gd name="connsiteX126" fmla="*/ 3886656 w 7416118"/>
                <a:gd name="connsiteY126" fmla="*/ 1375928 h 7285694"/>
                <a:gd name="connsiteX127" fmla="*/ 3269970 w 7416118"/>
                <a:gd name="connsiteY127" fmla="*/ 2553265 h 7285694"/>
                <a:gd name="connsiteX128" fmla="*/ 2742090 w 7416118"/>
                <a:gd name="connsiteY128" fmla="*/ 1375928 h 7285694"/>
                <a:gd name="connsiteX129" fmla="*/ 2056334 w 7416118"/>
                <a:gd name="connsiteY129" fmla="*/ 2543411 h 7285694"/>
                <a:gd name="connsiteX130" fmla="*/ 1518581 w 7416118"/>
                <a:gd name="connsiteY130" fmla="*/ 1370999 h 7285694"/>
                <a:gd name="connsiteX131" fmla="*/ 753892 w 7416118"/>
                <a:gd name="connsiteY131" fmla="*/ 2523709 h 7285694"/>
                <a:gd name="connsiteX132" fmla="*/ 413481 w 7416118"/>
                <a:gd name="connsiteY132" fmla="*/ 2021244 h 7285694"/>
                <a:gd name="connsiteX133" fmla="*/ 472684 w 7416118"/>
                <a:gd name="connsiteY133" fmla="*/ 1907945 h 7285694"/>
                <a:gd name="connsiteX134" fmla="*/ 753892 w 7416118"/>
                <a:gd name="connsiteY134" fmla="*/ 2311885 h 7285694"/>
                <a:gd name="connsiteX135" fmla="*/ 1538315 w 7416118"/>
                <a:gd name="connsiteY135" fmla="*/ 1129620 h 7285694"/>
                <a:gd name="connsiteX136" fmla="*/ 2066200 w 7416118"/>
                <a:gd name="connsiteY136" fmla="*/ 2292183 h 7285694"/>
                <a:gd name="connsiteX137" fmla="*/ 2751955 w 7416118"/>
                <a:gd name="connsiteY137" fmla="*/ 1119771 h 7285694"/>
                <a:gd name="connsiteX138" fmla="*/ 3274903 w 7416118"/>
                <a:gd name="connsiteY138" fmla="*/ 2287254 h 7285694"/>
                <a:gd name="connsiteX139" fmla="*/ 3886656 w 7416118"/>
                <a:gd name="connsiteY139" fmla="*/ 1124695 h 7285694"/>
                <a:gd name="connsiteX140" fmla="*/ 4488541 w 7416118"/>
                <a:gd name="connsiteY140" fmla="*/ 2297107 h 7285694"/>
                <a:gd name="connsiteX141" fmla="*/ 5154562 w 7416118"/>
                <a:gd name="connsiteY141" fmla="*/ 1114842 h 7285694"/>
                <a:gd name="connsiteX142" fmla="*/ 5638042 w 7416118"/>
                <a:gd name="connsiteY142" fmla="*/ 2272476 h 7285694"/>
                <a:gd name="connsiteX143" fmla="*/ 6180728 w 7416118"/>
                <a:gd name="connsiteY143" fmla="*/ 1109917 h 7285694"/>
                <a:gd name="connsiteX144" fmla="*/ 5223000 w 7416118"/>
                <a:gd name="connsiteY144" fmla="*/ 304695 h 7285694"/>
                <a:gd name="connsiteX145" fmla="*/ 5380850 w 7416118"/>
                <a:gd name="connsiteY145" fmla="*/ 383687 h 7285694"/>
                <a:gd name="connsiteX146" fmla="*/ 5671888 w 7416118"/>
                <a:gd name="connsiteY146" fmla="*/ 1074858 h 7285694"/>
                <a:gd name="connsiteX147" fmla="*/ 5859338 w 7416118"/>
                <a:gd name="connsiteY147" fmla="*/ 670030 h 7285694"/>
                <a:gd name="connsiteX148" fmla="*/ 5957993 w 7416118"/>
                <a:gd name="connsiteY148" fmla="*/ 739146 h 7285694"/>
                <a:gd name="connsiteX149" fmla="*/ 5662023 w 7416118"/>
                <a:gd name="connsiteY149" fmla="*/ 1366138 h 7285694"/>
                <a:gd name="connsiteX150" fmla="*/ 5223000 w 7416118"/>
                <a:gd name="connsiteY150" fmla="*/ 304695 h 7285694"/>
                <a:gd name="connsiteX151" fmla="*/ 3869366 w 7416118"/>
                <a:gd name="connsiteY151" fmla="*/ 0 h 7285694"/>
                <a:gd name="connsiteX152" fmla="*/ 3943169 w 7416118"/>
                <a:gd name="connsiteY152" fmla="*/ 4933 h 7285694"/>
                <a:gd name="connsiteX153" fmla="*/ 3997292 w 7416118"/>
                <a:gd name="connsiteY153" fmla="*/ 113434 h 7285694"/>
                <a:gd name="connsiteX154" fmla="*/ 4504076 w 7416118"/>
                <a:gd name="connsiteY154" fmla="*/ 1109672 h 7285694"/>
                <a:gd name="connsiteX155" fmla="*/ 5001018 w 7416118"/>
                <a:gd name="connsiteY155" fmla="*/ 231800 h 7285694"/>
                <a:gd name="connsiteX156" fmla="*/ 5109261 w 7416118"/>
                <a:gd name="connsiteY156" fmla="*/ 276185 h 7285694"/>
                <a:gd name="connsiteX157" fmla="*/ 4499155 w 7416118"/>
                <a:gd name="connsiteY157" fmla="*/ 1356265 h 7285694"/>
                <a:gd name="connsiteX158" fmla="*/ 3903807 w 7416118"/>
                <a:gd name="connsiteY158" fmla="*/ 187410 h 7285694"/>
                <a:gd name="connsiteX159" fmla="*/ 3288782 w 7416118"/>
                <a:gd name="connsiteY159" fmla="*/ 1366126 h 7285694"/>
                <a:gd name="connsiteX160" fmla="*/ 2762319 w 7416118"/>
                <a:gd name="connsiteY160" fmla="*/ 187410 h 7285694"/>
                <a:gd name="connsiteX161" fmla="*/ 2078407 w 7416118"/>
                <a:gd name="connsiteY161" fmla="*/ 1361193 h 7285694"/>
                <a:gd name="connsiteX162" fmla="*/ 1719232 w 7416118"/>
                <a:gd name="connsiteY162" fmla="*/ 572096 h 7285694"/>
                <a:gd name="connsiteX163" fmla="*/ 1822559 w 7416118"/>
                <a:gd name="connsiteY163" fmla="*/ 512913 h 7285694"/>
                <a:gd name="connsiteX164" fmla="*/ 2088248 w 7416118"/>
                <a:gd name="connsiteY164" fmla="*/ 1104739 h 7285694"/>
                <a:gd name="connsiteX165" fmla="*/ 2649155 w 7416118"/>
                <a:gd name="connsiteY165" fmla="*/ 147958 h 7285694"/>
                <a:gd name="connsiteX166" fmla="*/ 2850884 w 7416118"/>
                <a:gd name="connsiteY166" fmla="*/ 98636 h 7285694"/>
                <a:gd name="connsiteX167" fmla="*/ 3298623 w 7416118"/>
                <a:gd name="connsiteY167" fmla="*/ 1099806 h 7285694"/>
                <a:gd name="connsiteX168" fmla="*/ 3869366 w 7416118"/>
                <a:gd name="connsiteY168"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312842 w 7416118"/>
                <a:gd name="connsiteY39" fmla="*/ 5204931 h 7285694"/>
                <a:gd name="connsiteX40" fmla="*/ 6324918 w 7416118"/>
                <a:gd name="connsiteY40" fmla="*/ 5231772 h 7285694"/>
                <a:gd name="connsiteX41" fmla="*/ 6609422 w 7416118"/>
                <a:gd name="connsiteY41" fmla="*/ 5864125 h 7285694"/>
                <a:gd name="connsiteX42" fmla="*/ 7241941 w 7416118"/>
                <a:gd name="connsiteY42" fmla="*/ 4874904 h 7285694"/>
                <a:gd name="connsiteX43" fmla="*/ 6569577 w 7416118"/>
                <a:gd name="connsiteY43" fmla="*/ 6066916 h 7285694"/>
                <a:gd name="connsiteX44" fmla="*/ 6245846 w 7416118"/>
                <a:gd name="connsiteY44" fmla="*/ 5344782 h 7285694"/>
                <a:gd name="connsiteX45" fmla="*/ 6257371 w 7416118"/>
                <a:gd name="connsiteY45" fmla="*/ 5303580 h 7285694"/>
                <a:gd name="connsiteX46" fmla="*/ 6256622 w 7416118"/>
                <a:gd name="connsiteY46" fmla="*/ 5303580 h 7285694"/>
                <a:gd name="connsiteX47" fmla="*/ 6256622 w 7416118"/>
                <a:gd name="connsiteY47" fmla="*/ 5276496 h 7285694"/>
                <a:gd name="connsiteX48" fmla="*/ 6238073 w 7416118"/>
                <a:gd name="connsiteY48" fmla="*/ 5348661 h 7285694"/>
                <a:gd name="connsiteX49" fmla="*/ 6073966 w 7416118"/>
                <a:gd name="connsiteY49" fmla="*/ 4954902 h 7285694"/>
                <a:gd name="connsiteX50" fmla="*/ 5521046 w 7416118"/>
                <a:gd name="connsiteY50" fmla="*/ 6132244 h 7285694"/>
                <a:gd name="connsiteX51" fmla="*/ 5032309 w 7416118"/>
                <a:gd name="connsiteY51" fmla="*/ 4949978 h 7285694"/>
                <a:gd name="connsiteX52" fmla="*/ 4370782 w 7416118"/>
                <a:gd name="connsiteY52" fmla="*/ 6107612 h 7285694"/>
                <a:gd name="connsiteX53" fmla="*/ 3773437 w 7416118"/>
                <a:gd name="connsiteY53" fmla="*/ 4945054 h 7285694"/>
                <a:gd name="connsiteX54" fmla="*/ 3161280 w 7416118"/>
                <a:gd name="connsiteY54" fmla="*/ 6122390 h 7285694"/>
                <a:gd name="connsiteX55" fmla="*/ 2628106 w 7416118"/>
                <a:gd name="connsiteY55" fmla="*/ 4945054 h 7285694"/>
                <a:gd name="connsiteX56" fmla="*/ 1946836 w 7416118"/>
                <a:gd name="connsiteY56" fmla="*/ 6112537 h 7285694"/>
                <a:gd name="connsiteX57" fmla="*/ 1413535 w 7416118"/>
                <a:gd name="connsiteY57" fmla="*/ 4914472 h 7285694"/>
                <a:gd name="connsiteX58" fmla="*/ 747462 w 7416118"/>
                <a:gd name="connsiteY58" fmla="*/ 5914572 h 7285694"/>
                <a:gd name="connsiteX59" fmla="*/ 674642 w 7416118"/>
                <a:gd name="connsiteY59" fmla="*/ 5815263 h 7285694"/>
                <a:gd name="connsiteX60" fmla="*/ 1439442 w 7416118"/>
                <a:gd name="connsiteY60" fmla="*/ 4679031 h 7285694"/>
                <a:gd name="connsiteX61" fmla="*/ 7396487 w 7416118"/>
                <a:gd name="connsiteY61" fmla="*/ 3460316 h 7285694"/>
                <a:gd name="connsiteX62" fmla="*/ 7411209 w 7416118"/>
                <a:gd name="connsiteY62" fmla="*/ 3470236 h 7285694"/>
                <a:gd name="connsiteX63" fmla="*/ 7416118 w 7416118"/>
                <a:gd name="connsiteY63" fmla="*/ 3648780 h 7285694"/>
                <a:gd name="connsiteX64" fmla="*/ 6621145 w 7416118"/>
                <a:gd name="connsiteY64" fmla="*/ 4913481 h 7285694"/>
                <a:gd name="connsiteX65" fmla="*/ 6098942 w 7416118"/>
                <a:gd name="connsiteY65" fmla="*/ 3765981 h 7285694"/>
                <a:gd name="connsiteX66" fmla="*/ 5549053 w 7416118"/>
                <a:gd name="connsiteY66" fmla="*/ 4935240 h 7285694"/>
                <a:gd name="connsiteX67" fmla="*/ 5055958 w 7416118"/>
                <a:gd name="connsiteY67" fmla="*/ 3748984 h 7285694"/>
                <a:gd name="connsiteX68" fmla="*/ 4400143 w 7416118"/>
                <a:gd name="connsiteY68" fmla="*/ 4915470 h 7285694"/>
                <a:gd name="connsiteX69" fmla="*/ 3803500 w 7416118"/>
                <a:gd name="connsiteY69" fmla="*/ 3744040 h 7285694"/>
                <a:gd name="connsiteX70" fmla="*/ 3187135 w 7416118"/>
                <a:gd name="connsiteY70" fmla="*/ 4925354 h 7285694"/>
                <a:gd name="connsiteX71" fmla="*/ 2654591 w 7416118"/>
                <a:gd name="connsiteY71" fmla="*/ 3744040 h 7285694"/>
                <a:gd name="connsiteX72" fmla="*/ 1974121 w 7416118"/>
                <a:gd name="connsiteY72" fmla="*/ 4915470 h 7285694"/>
                <a:gd name="connsiteX73" fmla="*/ 1426653 w 7416118"/>
                <a:gd name="connsiteY73" fmla="*/ 3743561 h 7285694"/>
                <a:gd name="connsiteX74" fmla="*/ 665934 w 7416118"/>
                <a:gd name="connsiteY74" fmla="*/ 4891714 h 7285694"/>
                <a:gd name="connsiteX75" fmla="*/ 4897 w 7416118"/>
                <a:gd name="connsiteY75" fmla="*/ 3912386 h 7285694"/>
                <a:gd name="connsiteX76" fmla="*/ 0 w 7416118"/>
                <a:gd name="connsiteY76" fmla="*/ 3699702 h 7285694"/>
                <a:gd name="connsiteX77" fmla="*/ 665934 w 7416118"/>
                <a:gd name="connsiteY77" fmla="*/ 4679031 h 7285694"/>
                <a:gd name="connsiteX78" fmla="*/ 1450833 w 7416118"/>
                <a:gd name="connsiteY78" fmla="*/ 3503830 h 7285694"/>
                <a:gd name="connsiteX79" fmla="*/ 1988915 w 7416118"/>
                <a:gd name="connsiteY79" fmla="*/ 4663390 h 7285694"/>
                <a:gd name="connsiteX80" fmla="*/ 2669385 w 7416118"/>
                <a:gd name="connsiteY80" fmla="*/ 3487019 h 7285694"/>
                <a:gd name="connsiteX81" fmla="*/ 3196995 w 7416118"/>
                <a:gd name="connsiteY81" fmla="*/ 4658449 h 7285694"/>
                <a:gd name="connsiteX82" fmla="*/ 3803500 w 7416118"/>
                <a:gd name="connsiteY82" fmla="*/ 3487019 h 7285694"/>
                <a:gd name="connsiteX83" fmla="*/ 4405076 w 7416118"/>
                <a:gd name="connsiteY83" fmla="*/ 4668334 h 7285694"/>
                <a:gd name="connsiteX84" fmla="*/ 5070752 w 7416118"/>
                <a:gd name="connsiteY84" fmla="*/ 3482075 h 7285694"/>
                <a:gd name="connsiteX85" fmla="*/ 5558914 w 7416118"/>
                <a:gd name="connsiteY85" fmla="*/ 4643620 h 7285694"/>
                <a:gd name="connsiteX86" fmla="*/ 6103839 w 7416118"/>
                <a:gd name="connsiteY86" fmla="*/ 3482086 h 7285694"/>
                <a:gd name="connsiteX87" fmla="*/ 6635868 w 7416118"/>
                <a:gd name="connsiteY87" fmla="*/ 4665501 h 7285694"/>
                <a:gd name="connsiteX88" fmla="*/ 7396487 w 7416118"/>
                <a:gd name="connsiteY88" fmla="*/ 3460316 h 7285694"/>
                <a:gd name="connsiteX89" fmla="*/ 5101350 w 7416118"/>
                <a:gd name="connsiteY89" fmla="*/ 2285119 h 7285694"/>
                <a:gd name="connsiteX90" fmla="*/ 5589896 w 7416118"/>
                <a:gd name="connsiteY90" fmla="*/ 3446675 h 7285694"/>
                <a:gd name="connsiteX91" fmla="*/ 6138015 w 7416118"/>
                <a:gd name="connsiteY91" fmla="*/ 2285119 h 7285694"/>
                <a:gd name="connsiteX92" fmla="*/ 6670067 w 7416118"/>
                <a:gd name="connsiteY92" fmla="*/ 3470562 h 7285694"/>
                <a:gd name="connsiteX93" fmla="*/ 7241212 w 7416118"/>
                <a:gd name="connsiteY93" fmla="*/ 2570281 h 7285694"/>
                <a:gd name="connsiteX94" fmla="*/ 7285522 w 7416118"/>
                <a:gd name="connsiteY94" fmla="*/ 2717870 h 7285694"/>
                <a:gd name="connsiteX95" fmla="*/ 6650372 w 7416118"/>
                <a:gd name="connsiteY95" fmla="*/ 3716540 h 7285694"/>
                <a:gd name="connsiteX96" fmla="*/ 6138015 w 7416118"/>
                <a:gd name="connsiteY96" fmla="*/ 2568038 h 7285694"/>
                <a:gd name="connsiteX97" fmla="*/ 5584964 w 7416118"/>
                <a:gd name="connsiteY97" fmla="*/ 3738299 h 7285694"/>
                <a:gd name="connsiteX98" fmla="*/ 5086548 w 7416118"/>
                <a:gd name="connsiteY98" fmla="*/ 2552028 h 7285694"/>
                <a:gd name="connsiteX99" fmla="*/ 4430218 w 7416118"/>
                <a:gd name="connsiteY99" fmla="*/ 3718530 h 7285694"/>
                <a:gd name="connsiteX100" fmla="*/ 3833103 w 7416118"/>
                <a:gd name="connsiteY100" fmla="*/ 2547088 h 7285694"/>
                <a:gd name="connsiteX101" fmla="*/ 3216255 w 7416118"/>
                <a:gd name="connsiteY101" fmla="*/ 3728414 h 7285694"/>
                <a:gd name="connsiteX102" fmla="*/ 2688231 w 7416118"/>
                <a:gd name="connsiteY102" fmla="*/ 2547088 h 7285694"/>
                <a:gd name="connsiteX103" fmla="*/ 2002291 w 7416118"/>
                <a:gd name="connsiteY103" fmla="*/ 3718530 h 7285694"/>
                <a:gd name="connsiteX104" fmla="*/ 1486683 w 7416118"/>
                <a:gd name="connsiteY104" fmla="*/ 2547670 h 7285694"/>
                <a:gd name="connsiteX105" fmla="*/ 712312 w 7416118"/>
                <a:gd name="connsiteY105" fmla="*/ 3694794 h 7285694"/>
                <a:gd name="connsiteX106" fmla="*/ 108818 w 7416118"/>
                <a:gd name="connsiteY106" fmla="*/ 2813316 h 7285694"/>
                <a:gd name="connsiteX107" fmla="*/ 148069 w 7416118"/>
                <a:gd name="connsiteY107" fmla="*/ 2660656 h 7285694"/>
                <a:gd name="connsiteX108" fmla="*/ 707407 w 7416118"/>
                <a:gd name="connsiteY108" fmla="*/ 3483042 h 7285694"/>
                <a:gd name="connsiteX109" fmla="*/ 1501608 w 7416118"/>
                <a:gd name="connsiteY109" fmla="*/ 2306873 h 7285694"/>
                <a:gd name="connsiteX110" fmla="*/ 2017096 w 7416118"/>
                <a:gd name="connsiteY110" fmla="*/ 3466449 h 7285694"/>
                <a:gd name="connsiteX111" fmla="*/ 2703033 w 7416118"/>
                <a:gd name="connsiteY111" fmla="*/ 2290063 h 7285694"/>
                <a:gd name="connsiteX112" fmla="*/ 3226123 w 7416118"/>
                <a:gd name="connsiteY112" fmla="*/ 3461504 h 7285694"/>
                <a:gd name="connsiteX113" fmla="*/ 3838039 w 7416118"/>
                <a:gd name="connsiteY113" fmla="*/ 2295004 h 7285694"/>
                <a:gd name="connsiteX114" fmla="*/ 4435151 w 7416118"/>
                <a:gd name="connsiteY114" fmla="*/ 3471390 h 7285694"/>
                <a:gd name="connsiteX115" fmla="*/ 5101350 w 7416118"/>
                <a:gd name="connsiteY115" fmla="*/ 2285119 h 7285694"/>
                <a:gd name="connsiteX116" fmla="*/ 6180728 w 7416118"/>
                <a:gd name="connsiteY116" fmla="*/ 1109917 h 7285694"/>
                <a:gd name="connsiteX117" fmla="*/ 6718478 w 7416118"/>
                <a:gd name="connsiteY117" fmla="*/ 2297107 h 7285694"/>
                <a:gd name="connsiteX118" fmla="*/ 6965150 w 7416118"/>
                <a:gd name="connsiteY118" fmla="*/ 1907945 h 7285694"/>
                <a:gd name="connsiteX119" fmla="*/ 7024353 w 7416118"/>
                <a:gd name="connsiteY119" fmla="*/ 2026172 h 7285694"/>
                <a:gd name="connsiteX120" fmla="*/ 6703676 w 7416118"/>
                <a:gd name="connsiteY120" fmla="*/ 2543411 h 7285694"/>
                <a:gd name="connsiteX121" fmla="*/ 6180728 w 7416118"/>
                <a:gd name="connsiteY121" fmla="*/ 1390706 h 7285694"/>
                <a:gd name="connsiteX122" fmla="*/ 5633109 w 7416118"/>
                <a:gd name="connsiteY122" fmla="*/ 2563118 h 7285694"/>
                <a:gd name="connsiteX123" fmla="*/ 5139760 w 7416118"/>
                <a:gd name="connsiteY123" fmla="*/ 1380852 h 7285694"/>
                <a:gd name="connsiteX124" fmla="*/ 4478672 w 7416118"/>
                <a:gd name="connsiteY124" fmla="*/ 2543411 h 7285694"/>
                <a:gd name="connsiteX125" fmla="*/ 3886656 w 7416118"/>
                <a:gd name="connsiteY125" fmla="*/ 1375928 h 7285694"/>
                <a:gd name="connsiteX126" fmla="*/ 3269970 w 7416118"/>
                <a:gd name="connsiteY126" fmla="*/ 2553265 h 7285694"/>
                <a:gd name="connsiteX127" fmla="*/ 2742090 w 7416118"/>
                <a:gd name="connsiteY127" fmla="*/ 1375928 h 7285694"/>
                <a:gd name="connsiteX128" fmla="*/ 2056334 w 7416118"/>
                <a:gd name="connsiteY128" fmla="*/ 2543411 h 7285694"/>
                <a:gd name="connsiteX129" fmla="*/ 1518581 w 7416118"/>
                <a:gd name="connsiteY129" fmla="*/ 1370999 h 7285694"/>
                <a:gd name="connsiteX130" fmla="*/ 753892 w 7416118"/>
                <a:gd name="connsiteY130" fmla="*/ 2523709 h 7285694"/>
                <a:gd name="connsiteX131" fmla="*/ 413481 w 7416118"/>
                <a:gd name="connsiteY131" fmla="*/ 2021244 h 7285694"/>
                <a:gd name="connsiteX132" fmla="*/ 472684 w 7416118"/>
                <a:gd name="connsiteY132" fmla="*/ 1907945 h 7285694"/>
                <a:gd name="connsiteX133" fmla="*/ 753892 w 7416118"/>
                <a:gd name="connsiteY133" fmla="*/ 2311885 h 7285694"/>
                <a:gd name="connsiteX134" fmla="*/ 1538315 w 7416118"/>
                <a:gd name="connsiteY134" fmla="*/ 1129620 h 7285694"/>
                <a:gd name="connsiteX135" fmla="*/ 2066200 w 7416118"/>
                <a:gd name="connsiteY135" fmla="*/ 2292183 h 7285694"/>
                <a:gd name="connsiteX136" fmla="*/ 2751955 w 7416118"/>
                <a:gd name="connsiteY136" fmla="*/ 1119771 h 7285694"/>
                <a:gd name="connsiteX137" fmla="*/ 3274903 w 7416118"/>
                <a:gd name="connsiteY137" fmla="*/ 2287254 h 7285694"/>
                <a:gd name="connsiteX138" fmla="*/ 3886656 w 7416118"/>
                <a:gd name="connsiteY138" fmla="*/ 1124695 h 7285694"/>
                <a:gd name="connsiteX139" fmla="*/ 4488541 w 7416118"/>
                <a:gd name="connsiteY139" fmla="*/ 2297107 h 7285694"/>
                <a:gd name="connsiteX140" fmla="*/ 5154562 w 7416118"/>
                <a:gd name="connsiteY140" fmla="*/ 1114842 h 7285694"/>
                <a:gd name="connsiteX141" fmla="*/ 5638042 w 7416118"/>
                <a:gd name="connsiteY141" fmla="*/ 2272476 h 7285694"/>
                <a:gd name="connsiteX142" fmla="*/ 6180728 w 7416118"/>
                <a:gd name="connsiteY142" fmla="*/ 1109917 h 7285694"/>
                <a:gd name="connsiteX143" fmla="*/ 5223000 w 7416118"/>
                <a:gd name="connsiteY143" fmla="*/ 304695 h 7285694"/>
                <a:gd name="connsiteX144" fmla="*/ 5380850 w 7416118"/>
                <a:gd name="connsiteY144" fmla="*/ 383687 h 7285694"/>
                <a:gd name="connsiteX145" fmla="*/ 5671888 w 7416118"/>
                <a:gd name="connsiteY145" fmla="*/ 1074858 h 7285694"/>
                <a:gd name="connsiteX146" fmla="*/ 5859338 w 7416118"/>
                <a:gd name="connsiteY146" fmla="*/ 670030 h 7285694"/>
                <a:gd name="connsiteX147" fmla="*/ 5957993 w 7416118"/>
                <a:gd name="connsiteY147" fmla="*/ 739146 h 7285694"/>
                <a:gd name="connsiteX148" fmla="*/ 5662023 w 7416118"/>
                <a:gd name="connsiteY148" fmla="*/ 1366138 h 7285694"/>
                <a:gd name="connsiteX149" fmla="*/ 5223000 w 7416118"/>
                <a:gd name="connsiteY149" fmla="*/ 304695 h 7285694"/>
                <a:gd name="connsiteX150" fmla="*/ 3869366 w 7416118"/>
                <a:gd name="connsiteY150" fmla="*/ 0 h 7285694"/>
                <a:gd name="connsiteX151" fmla="*/ 3943169 w 7416118"/>
                <a:gd name="connsiteY151" fmla="*/ 4933 h 7285694"/>
                <a:gd name="connsiteX152" fmla="*/ 3997292 w 7416118"/>
                <a:gd name="connsiteY152" fmla="*/ 113434 h 7285694"/>
                <a:gd name="connsiteX153" fmla="*/ 4504076 w 7416118"/>
                <a:gd name="connsiteY153" fmla="*/ 1109672 h 7285694"/>
                <a:gd name="connsiteX154" fmla="*/ 5001018 w 7416118"/>
                <a:gd name="connsiteY154" fmla="*/ 231800 h 7285694"/>
                <a:gd name="connsiteX155" fmla="*/ 5109261 w 7416118"/>
                <a:gd name="connsiteY155" fmla="*/ 276185 h 7285694"/>
                <a:gd name="connsiteX156" fmla="*/ 4499155 w 7416118"/>
                <a:gd name="connsiteY156" fmla="*/ 1356265 h 7285694"/>
                <a:gd name="connsiteX157" fmla="*/ 3903807 w 7416118"/>
                <a:gd name="connsiteY157" fmla="*/ 187410 h 7285694"/>
                <a:gd name="connsiteX158" fmla="*/ 3288782 w 7416118"/>
                <a:gd name="connsiteY158" fmla="*/ 1366126 h 7285694"/>
                <a:gd name="connsiteX159" fmla="*/ 2762319 w 7416118"/>
                <a:gd name="connsiteY159" fmla="*/ 187410 h 7285694"/>
                <a:gd name="connsiteX160" fmla="*/ 2078407 w 7416118"/>
                <a:gd name="connsiteY160" fmla="*/ 1361193 h 7285694"/>
                <a:gd name="connsiteX161" fmla="*/ 1719232 w 7416118"/>
                <a:gd name="connsiteY161" fmla="*/ 572096 h 7285694"/>
                <a:gd name="connsiteX162" fmla="*/ 1822559 w 7416118"/>
                <a:gd name="connsiteY162" fmla="*/ 512913 h 7285694"/>
                <a:gd name="connsiteX163" fmla="*/ 2088248 w 7416118"/>
                <a:gd name="connsiteY163" fmla="*/ 1104739 h 7285694"/>
                <a:gd name="connsiteX164" fmla="*/ 2649155 w 7416118"/>
                <a:gd name="connsiteY164" fmla="*/ 147958 h 7285694"/>
                <a:gd name="connsiteX165" fmla="*/ 2850884 w 7416118"/>
                <a:gd name="connsiteY165" fmla="*/ 98636 h 7285694"/>
                <a:gd name="connsiteX166" fmla="*/ 3298623 w 7416118"/>
                <a:gd name="connsiteY166" fmla="*/ 1099806 h 7285694"/>
                <a:gd name="connsiteX167" fmla="*/ 3869366 w 7416118"/>
                <a:gd name="connsiteY167"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312842 w 7416118"/>
                <a:gd name="connsiteY39" fmla="*/ 5204931 h 7285694"/>
                <a:gd name="connsiteX40" fmla="*/ 6324918 w 7416118"/>
                <a:gd name="connsiteY40" fmla="*/ 5231772 h 7285694"/>
                <a:gd name="connsiteX41" fmla="*/ 6609422 w 7416118"/>
                <a:gd name="connsiteY41" fmla="*/ 5864125 h 7285694"/>
                <a:gd name="connsiteX42" fmla="*/ 7241941 w 7416118"/>
                <a:gd name="connsiteY42" fmla="*/ 4874904 h 7285694"/>
                <a:gd name="connsiteX43" fmla="*/ 6569577 w 7416118"/>
                <a:gd name="connsiteY43" fmla="*/ 6066916 h 7285694"/>
                <a:gd name="connsiteX44" fmla="*/ 6245846 w 7416118"/>
                <a:gd name="connsiteY44" fmla="*/ 5344782 h 7285694"/>
                <a:gd name="connsiteX45" fmla="*/ 6257371 w 7416118"/>
                <a:gd name="connsiteY45" fmla="*/ 5303580 h 7285694"/>
                <a:gd name="connsiteX46" fmla="*/ 6256622 w 7416118"/>
                <a:gd name="connsiteY46" fmla="*/ 5303580 h 7285694"/>
                <a:gd name="connsiteX47" fmla="*/ 6238073 w 7416118"/>
                <a:gd name="connsiteY47" fmla="*/ 5348661 h 7285694"/>
                <a:gd name="connsiteX48" fmla="*/ 6073966 w 7416118"/>
                <a:gd name="connsiteY48" fmla="*/ 4954902 h 7285694"/>
                <a:gd name="connsiteX49" fmla="*/ 5521046 w 7416118"/>
                <a:gd name="connsiteY49" fmla="*/ 6132244 h 7285694"/>
                <a:gd name="connsiteX50" fmla="*/ 5032309 w 7416118"/>
                <a:gd name="connsiteY50" fmla="*/ 4949978 h 7285694"/>
                <a:gd name="connsiteX51" fmla="*/ 4370782 w 7416118"/>
                <a:gd name="connsiteY51" fmla="*/ 6107612 h 7285694"/>
                <a:gd name="connsiteX52" fmla="*/ 3773437 w 7416118"/>
                <a:gd name="connsiteY52" fmla="*/ 4945054 h 7285694"/>
                <a:gd name="connsiteX53" fmla="*/ 3161280 w 7416118"/>
                <a:gd name="connsiteY53" fmla="*/ 6122390 h 7285694"/>
                <a:gd name="connsiteX54" fmla="*/ 2628106 w 7416118"/>
                <a:gd name="connsiteY54" fmla="*/ 4945054 h 7285694"/>
                <a:gd name="connsiteX55" fmla="*/ 1946836 w 7416118"/>
                <a:gd name="connsiteY55" fmla="*/ 6112537 h 7285694"/>
                <a:gd name="connsiteX56" fmla="*/ 1413535 w 7416118"/>
                <a:gd name="connsiteY56" fmla="*/ 4914472 h 7285694"/>
                <a:gd name="connsiteX57" fmla="*/ 747462 w 7416118"/>
                <a:gd name="connsiteY57" fmla="*/ 5914572 h 7285694"/>
                <a:gd name="connsiteX58" fmla="*/ 674642 w 7416118"/>
                <a:gd name="connsiteY58" fmla="*/ 5815263 h 7285694"/>
                <a:gd name="connsiteX59" fmla="*/ 1439442 w 7416118"/>
                <a:gd name="connsiteY59" fmla="*/ 4679031 h 7285694"/>
                <a:gd name="connsiteX60" fmla="*/ 7396487 w 7416118"/>
                <a:gd name="connsiteY60" fmla="*/ 3460316 h 7285694"/>
                <a:gd name="connsiteX61" fmla="*/ 7411209 w 7416118"/>
                <a:gd name="connsiteY61" fmla="*/ 3470236 h 7285694"/>
                <a:gd name="connsiteX62" fmla="*/ 7416118 w 7416118"/>
                <a:gd name="connsiteY62" fmla="*/ 3648780 h 7285694"/>
                <a:gd name="connsiteX63" fmla="*/ 6621145 w 7416118"/>
                <a:gd name="connsiteY63" fmla="*/ 4913481 h 7285694"/>
                <a:gd name="connsiteX64" fmla="*/ 6098942 w 7416118"/>
                <a:gd name="connsiteY64" fmla="*/ 3765981 h 7285694"/>
                <a:gd name="connsiteX65" fmla="*/ 5549053 w 7416118"/>
                <a:gd name="connsiteY65" fmla="*/ 4935240 h 7285694"/>
                <a:gd name="connsiteX66" fmla="*/ 5055958 w 7416118"/>
                <a:gd name="connsiteY66" fmla="*/ 3748984 h 7285694"/>
                <a:gd name="connsiteX67" fmla="*/ 4400143 w 7416118"/>
                <a:gd name="connsiteY67" fmla="*/ 4915470 h 7285694"/>
                <a:gd name="connsiteX68" fmla="*/ 3803500 w 7416118"/>
                <a:gd name="connsiteY68" fmla="*/ 3744040 h 7285694"/>
                <a:gd name="connsiteX69" fmla="*/ 3187135 w 7416118"/>
                <a:gd name="connsiteY69" fmla="*/ 4925354 h 7285694"/>
                <a:gd name="connsiteX70" fmla="*/ 2654591 w 7416118"/>
                <a:gd name="connsiteY70" fmla="*/ 3744040 h 7285694"/>
                <a:gd name="connsiteX71" fmla="*/ 1974121 w 7416118"/>
                <a:gd name="connsiteY71" fmla="*/ 4915470 h 7285694"/>
                <a:gd name="connsiteX72" fmla="*/ 1426653 w 7416118"/>
                <a:gd name="connsiteY72" fmla="*/ 3743561 h 7285694"/>
                <a:gd name="connsiteX73" fmla="*/ 665934 w 7416118"/>
                <a:gd name="connsiteY73" fmla="*/ 4891714 h 7285694"/>
                <a:gd name="connsiteX74" fmla="*/ 4897 w 7416118"/>
                <a:gd name="connsiteY74" fmla="*/ 3912386 h 7285694"/>
                <a:gd name="connsiteX75" fmla="*/ 0 w 7416118"/>
                <a:gd name="connsiteY75" fmla="*/ 3699702 h 7285694"/>
                <a:gd name="connsiteX76" fmla="*/ 665934 w 7416118"/>
                <a:gd name="connsiteY76" fmla="*/ 4679031 h 7285694"/>
                <a:gd name="connsiteX77" fmla="*/ 1450833 w 7416118"/>
                <a:gd name="connsiteY77" fmla="*/ 3503830 h 7285694"/>
                <a:gd name="connsiteX78" fmla="*/ 1988915 w 7416118"/>
                <a:gd name="connsiteY78" fmla="*/ 4663390 h 7285694"/>
                <a:gd name="connsiteX79" fmla="*/ 2669385 w 7416118"/>
                <a:gd name="connsiteY79" fmla="*/ 3487019 h 7285694"/>
                <a:gd name="connsiteX80" fmla="*/ 3196995 w 7416118"/>
                <a:gd name="connsiteY80" fmla="*/ 4658449 h 7285694"/>
                <a:gd name="connsiteX81" fmla="*/ 3803500 w 7416118"/>
                <a:gd name="connsiteY81" fmla="*/ 3487019 h 7285694"/>
                <a:gd name="connsiteX82" fmla="*/ 4405076 w 7416118"/>
                <a:gd name="connsiteY82" fmla="*/ 4668334 h 7285694"/>
                <a:gd name="connsiteX83" fmla="*/ 5070752 w 7416118"/>
                <a:gd name="connsiteY83" fmla="*/ 3482075 h 7285694"/>
                <a:gd name="connsiteX84" fmla="*/ 5558914 w 7416118"/>
                <a:gd name="connsiteY84" fmla="*/ 4643620 h 7285694"/>
                <a:gd name="connsiteX85" fmla="*/ 6103839 w 7416118"/>
                <a:gd name="connsiteY85" fmla="*/ 3482086 h 7285694"/>
                <a:gd name="connsiteX86" fmla="*/ 6635868 w 7416118"/>
                <a:gd name="connsiteY86" fmla="*/ 4665501 h 7285694"/>
                <a:gd name="connsiteX87" fmla="*/ 7396487 w 7416118"/>
                <a:gd name="connsiteY87" fmla="*/ 3460316 h 7285694"/>
                <a:gd name="connsiteX88" fmla="*/ 5101350 w 7416118"/>
                <a:gd name="connsiteY88" fmla="*/ 2285119 h 7285694"/>
                <a:gd name="connsiteX89" fmla="*/ 5589896 w 7416118"/>
                <a:gd name="connsiteY89" fmla="*/ 3446675 h 7285694"/>
                <a:gd name="connsiteX90" fmla="*/ 6138015 w 7416118"/>
                <a:gd name="connsiteY90" fmla="*/ 2285119 h 7285694"/>
                <a:gd name="connsiteX91" fmla="*/ 6670067 w 7416118"/>
                <a:gd name="connsiteY91" fmla="*/ 3470562 h 7285694"/>
                <a:gd name="connsiteX92" fmla="*/ 7241212 w 7416118"/>
                <a:gd name="connsiteY92" fmla="*/ 2570281 h 7285694"/>
                <a:gd name="connsiteX93" fmla="*/ 7285522 w 7416118"/>
                <a:gd name="connsiteY93" fmla="*/ 2717870 h 7285694"/>
                <a:gd name="connsiteX94" fmla="*/ 6650372 w 7416118"/>
                <a:gd name="connsiteY94" fmla="*/ 3716540 h 7285694"/>
                <a:gd name="connsiteX95" fmla="*/ 6138015 w 7416118"/>
                <a:gd name="connsiteY95" fmla="*/ 2568038 h 7285694"/>
                <a:gd name="connsiteX96" fmla="*/ 5584964 w 7416118"/>
                <a:gd name="connsiteY96" fmla="*/ 3738299 h 7285694"/>
                <a:gd name="connsiteX97" fmla="*/ 5086548 w 7416118"/>
                <a:gd name="connsiteY97" fmla="*/ 2552028 h 7285694"/>
                <a:gd name="connsiteX98" fmla="*/ 4430218 w 7416118"/>
                <a:gd name="connsiteY98" fmla="*/ 3718530 h 7285694"/>
                <a:gd name="connsiteX99" fmla="*/ 3833103 w 7416118"/>
                <a:gd name="connsiteY99" fmla="*/ 2547088 h 7285694"/>
                <a:gd name="connsiteX100" fmla="*/ 3216255 w 7416118"/>
                <a:gd name="connsiteY100" fmla="*/ 3728414 h 7285694"/>
                <a:gd name="connsiteX101" fmla="*/ 2688231 w 7416118"/>
                <a:gd name="connsiteY101" fmla="*/ 2547088 h 7285694"/>
                <a:gd name="connsiteX102" fmla="*/ 2002291 w 7416118"/>
                <a:gd name="connsiteY102" fmla="*/ 3718530 h 7285694"/>
                <a:gd name="connsiteX103" fmla="*/ 1486683 w 7416118"/>
                <a:gd name="connsiteY103" fmla="*/ 2547670 h 7285694"/>
                <a:gd name="connsiteX104" fmla="*/ 712312 w 7416118"/>
                <a:gd name="connsiteY104" fmla="*/ 3694794 h 7285694"/>
                <a:gd name="connsiteX105" fmla="*/ 108818 w 7416118"/>
                <a:gd name="connsiteY105" fmla="*/ 2813316 h 7285694"/>
                <a:gd name="connsiteX106" fmla="*/ 148069 w 7416118"/>
                <a:gd name="connsiteY106" fmla="*/ 2660656 h 7285694"/>
                <a:gd name="connsiteX107" fmla="*/ 707407 w 7416118"/>
                <a:gd name="connsiteY107" fmla="*/ 3483042 h 7285694"/>
                <a:gd name="connsiteX108" fmla="*/ 1501608 w 7416118"/>
                <a:gd name="connsiteY108" fmla="*/ 2306873 h 7285694"/>
                <a:gd name="connsiteX109" fmla="*/ 2017096 w 7416118"/>
                <a:gd name="connsiteY109" fmla="*/ 3466449 h 7285694"/>
                <a:gd name="connsiteX110" fmla="*/ 2703033 w 7416118"/>
                <a:gd name="connsiteY110" fmla="*/ 2290063 h 7285694"/>
                <a:gd name="connsiteX111" fmla="*/ 3226123 w 7416118"/>
                <a:gd name="connsiteY111" fmla="*/ 3461504 h 7285694"/>
                <a:gd name="connsiteX112" fmla="*/ 3838039 w 7416118"/>
                <a:gd name="connsiteY112" fmla="*/ 2295004 h 7285694"/>
                <a:gd name="connsiteX113" fmla="*/ 4435151 w 7416118"/>
                <a:gd name="connsiteY113" fmla="*/ 3471390 h 7285694"/>
                <a:gd name="connsiteX114" fmla="*/ 5101350 w 7416118"/>
                <a:gd name="connsiteY114" fmla="*/ 2285119 h 7285694"/>
                <a:gd name="connsiteX115" fmla="*/ 6180728 w 7416118"/>
                <a:gd name="connsiteY115" fmla="*/ 1109917 h 7285694"/>
                <a:gd name="connsiteX116" fmla="*/ 6718478 w 7416118"/>
                <a:gd name="connsiteY116" fmla="*/ 2297107 h 7285694"/>
                <a:gd name="connsiteX117" fmla="*/ 6965150 w 7416118"/>
                <a:gd name="connsiteY117" fmla="*/ 1907945 h 7285694"/>
                <a:gd name="connsiteX118" fmla="*/ 7024353 w 7416118"/>
                <a:gd name="connsiteY118" fmla="*/ 2026172 h 7285694"/>
                <a:gd name="connsiteX119" fmla="*/ 6703676 w 7416118"/>
                <a:gd name="connsiteY119" fmla="*/ 2543411 h 7285694"/>
                <a:gd name="connsiteX120" fmla="*/ 6180728 w 7416118"/>
                <a:gd name="connsiteY120" fmla="*/ 1390706 h 7285694"/>
                <a:gd name="connsiteX121" fmla="*/ 5633109 w 7416118"/>
                <a:gd name="connsiteY121" fmla="*/ 2563118 h 7285694"/>
                <a:gd name="connsiteX122" fmla="*/ 5139760 w 7416118"/>
                <a:gd name="connsiteY122" fmla="*/ 1380852 h 7285694"/>
                <a:gd name="connsiteX123" fmla="*/ 4478672 w 7416118"/>
                <a:gd name="connsiteY123" fmla="*/ 2543411 h 7285694"/>
                <a:gd name="connsiteX124" fmla="*/ 3886656 w 7416118"/>
                <a:gd name="connsiteY124" fmla="*/ 1375928 h 7285694"/>
                <a:gd name="connsiteX125" fmla="*/ 3269970 w 7416118"/>
                <a:gd name="connsiteY125" fmla="*/ 2553265 h 7285694"/>
                <a:gd name="connsiteX126" fmla="*/ 2742090 w 7416118"/>
                <a:gd name="connsiteY126" fmla="*/ 1375928 h 7285694"/>
                <a:gd name="connsiteX127" fmla="*/ 2056334 w 7416118"/>
                <a:gd name="connsiteY127" fmla="*/ 2543411 h 7285694"/>
                <a:gd name="connsiteX128" fmla="*/ 1518581 w 7416118"/>
                <a:gd name="connsiteY128" fmla="*/ 1370999 h 7285694"/>
                <a:gd name="connsiteX129" fmla="*/ 753892 w 7416118"/>
                <a:gd name="connsiteY129" fmla="*/ 2523709 h 7285694"/>
                <a:gd name="connsiteX130" fmla="*/ 413481 w 7416118"/>
                <a:gd name="connsiteY130" fmla="*/ 2021244 h 7285694"/>
                <a:gd name="connsiteX131" fmla="*/ 472684 w 7416118"/>
                <a:gd name="connsiteY131" fmla="*/ 1907945 h 7285694"/>
                <a:gd name="connsiteX132" fmla="*/ 753892 w 7416118"/>
                <a:gd name="connsiteY132" fmla="*/ 2311885 h 7285694"/>
                <a:gd name="connsiteX133" fmla="*/ 1538315 w 7416118"/>
                <a:gd name="connsiteY133" fmla="*/ 1129620 h 7285694"/>
                <a:gd name="connsiteX134" fmla="*/ 2066200 w 7416118"/>
                <a:gd name="connsiteY134" fmla="*/ 2292183 h 7285694"/>
                <a:gd name="connsiteX135" fmla="*/ 2751955 w 7416118"/>
                <a:gd name="connsiteY135" fmla="*/ 1119771 h 7285694"/>
                <a:gd name="connsiteX136" fmla="*/ 3274903 w 7416118"/>
                <a:gd name="connsiteY136" fmla="*/ 2287254 h 7285694"/>
                <a:gd name="connsiteX137" fmla="*/ 3886656 w 7416118"/>
                <a:gd name="connsiteY137" fmla="*/ 1124695 h 7285694"/>
                <a:gd name="connsiteX138" fmla="*/ 4488541 w 7416118"/>
                <a:gd name="connsiteY138" fmla="*/ 2297107 h 7285694"/>
                <a:gd name="connsiteX139" fmla="*/ 5154562 w 7416118"/>
                <a:gd name="connsiteY139" fmla="*/ 1114842 h 7285694"/>
                <a:gd name="connsiteX140" fmla="*/ 5638042 w 7416118"/>
                <a:gd name="connsiteY140" fmla="*/ 2272476 h 7285694"/>
                <a:gd name="connsiteX141" fmla="*/ 6180728 w 7416118"/>
                <a:gd name="connsiteY141" fmla="*/ 1109917 h 7285694"/>
                <a:gd name="connsiteX142" fmla="*/ 5223000 w 7416118"/>
                <a:gd name="connsiteY142" fmla="*/ 304695 h 7285694"/>
                <a:gd name="connsiteX143" fmla="*/ 5380850 w 7416118"/>
                <a:gd name="connsiteY143" fmla="*/ 383687 h 7285694"/>
                <a:gd name="connsiteX144" fmla="*/ 5671888 w 7416118"/>
                <a:gd name="connsiteY144" fmla="*/ 1074858 h 7285694"/>
                <a:gd name="connsiteX145" fmla="*/ 5859338 w 7416118"/>
                <a:gd name="connsiteY145" fmla="*/ 670030 h 7285694"/>
                <a:gd name="connsiteX146" fmla="*/ 5957993 w 7416118"/>
                <a:gd name="connsiteY146" fmla="*/ 739146 h 7285694"/>
                <a:gd name="connsiteX147" fmla="*/ 5662023 w 7416118"/>
                <a:gd name="connsiteY147" fmla="*/ 1366138 h 7285694"/>
                <a:gd name="connsiteX148" fmla="*/ 5223000 w 7416118"/>
                <a:gd name="connsiteY148" fmla="*/ 304695 h 7285694"/>
                <a:gd name="connsiteX149" fmla="*/ 3869366 w 7416118"/>
                <a:gd name="connsiteY149" fmla="*/ 0 h 7285694"/>
                <a:gd name="connsiteX150" fmla="*/ 3943169 w 7416118"/>
                <a:gd name="connsiteY150" fmla="*/ 4933 h 7285694"/>
                <a:gd name="connsiteX151" fmla="*/ 3997292 w 7416118"/>
                <a:gd name="connsiteY151" fmla="*/ 113434 h 7285694"/>
                <a:gd name="connsiteX152" fmla="*/ 4504076 w 7416118"/>
                <a:gd name="connsiteY152" fmla="*/ 1109672 h 7285694"/>
                <a:gd name="connsiteX153" fmla="*/ 5001018 w 7416118"/>
                <a:gd name="connsiteY153" fmla="*/ 231800 h 7285694"/>
                <a:gd name="connsiteX154" fmla="*/ 5109261 w 7416118"/>
                <a:gd name="connsiteY154" fmla="*/ 276185 h 7285694"/>
                <a:gd name="connsiteX155" fmla="*/ 4499155 w 7416118"/>
                <a:gd name="connsiteY155" fmla="*/ 1356265 h 7285694"/>
                <a:gd name="connsiteX156" fmla="*/ 3903807 w 7416118"/>
                <a:gd name="connsiteY156" fmla="*/ 187410 h 7285694"/>
                <a:gd name="connsiteX157" fmla="*/ 3288782 w 7416118"/>
                <a:gd name="connsiteY157" fmla="*/ 1366126 h 7285694"/>
                <a:gd name="connsiteX158" fmla="*/ 2762319 w 7416118"/>
                <a:gd name="connsiteY158" fmla="*/ 187410 h 7285694"/>
                <a:gd name="connsiteX159" fmla="*/ 2078407 w 7416118"/>
                <a:gd name="connsiteY159" fmla="*/ 1361193 h 7285694"/>
                <a:gd name="connsiteX160" fmla="*/ 1719232 w 7416118"/>
                <a:gd name="connsiteY160" fmla="*/ 572096 h 7285694"/>
                <a:gd name="connsiteX161" fmla="*/ 1822559 w 7416118"/>
                <a:gd name="connsiteY161" fmla="*/ 512913 h 7285694"/>
                <a:gd name="connsiteX162" fmla="*/ 2088248 w 7416118"/>
                <a:gd name="connsiteY162" fmla="*/ 1104739 h 7285694"/>
                <a:gd name="connsiteX163" fmla="*/ 2649155 w 7416118"/>
                <a:gd name="connsiteY163" fmla="*/ 147958 h 7285694"/>
                <a:gd name="connsiteX164" fmla="*/ 2850884 w 7416118"/>
                <a:gd name="connsiteY164" fmla="*/ 98636 h 7285694"/>
                <a:gd name="connsiteX165" fmla="*/ 3298623 w 7416118"/>
                <a:gd name="connsiteY165" fmla="*/ 1099806 h 7285694"/>
                <a:gd name="connsiteX166" fmla="*/ 3869366 w 7416118"/>
                <a:gd name="connsiteY166"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324918 w 7416118"/>
                <a:gd name="connsiteY39" fmla="*/ 5231772 h 7285694"/>
                <a:gd name="connsiteX40" fmla="*/ 6609422 w 7416118"/>
                <a:gd name="connsiteY40" fmla="*/ 5864125 h 7285694"/>
                <a:gd name="connsiteX41" fmla="*/ 7241941 w 7416118"/>
                <a:gd name="connsiteY41" fmla="*/ 4874904 h 7285694"/>
                <a:gd name="connsiteX42" fmla="*/ 6569577 w 7416118"/>
                <a:gd name="connsiteY42" fmla="*/ 6066916 h 7285694"/>
                <a:gd name="connsiteX43" fmla="*/ 6245846 w 7416118"/>
                <a:gd name="connsiteY43" fmla="*/ 5344782 h 7285694"/>
                <a:gd name="connsiteX44" fmla="*/ 6257371 w 7416118"/>
                <a:gd name="connsiteY44" fmla="*/ 5303580 h 7285694"/>
                <a:gd name="connsiteX45" fmla="*/ 6256622 w 7416118"/>
                <a:gd name="connsiteY45" fmla="*/ 5303580 h 7285694"/>
                <a:gd name="connsiteX46" fmla="*/ 6238073 w 7416118"/>
                <a:gd name="connsiteY46" fmla="*/ 5348661 h 7285694"/>
                <a:gd name="connsiteX47" fmla="*/ 6073966 w 7416118"/>
                <a:gd name="connsiteY47" fmla="*/ 4954902 h 7285694"/>
                <a:gd name="connsiteX48" fmla="*/ 5521046 w 7416118"/>
                <a:gd name="connsiteY48" fmla="*/ 6132244 h 7285694"/>
                <a:gd name="connsiteX49" fmla="*/ 5032309 w 7416118"/>
                <a:gd name="connsiteY49" fmla="*/ 4949978 h 7285694"/>
                <a:gd name="connsiteX50" fmla="*/ 4370782 w 7416118"/>
                <a:gd name="connsiteY50" fmla="*/ 6107612 h 7285694"/>
                <a:gd name="connsiteX51" fmla="*/ 3773437 w 7416118"/>
                <a:gd name="connsiteY51" fmla="*/ 4945054 h 7285694"/>
                <a:gd name="connsiteX52" fmla="*/ 3161280 w 7416118"/>
                <a:gd name="connsiteY52" fmla="*/ 6122390 h 7285694"/>
                <a:gd name="connsiteX53" fmla="*/ 2628106 w 7416118"/>
                <a:gd name="connsiteY53" fmla="*/ 4945054 h 7285694"/>
                <a:gd name="connsiteX54" fmla="*/ 1946836 w 7416118"/>
                <a:gd name="connsiteY54" fmla="*/ 6112537 h 7285694"/>
                <a:gd name="connsiteX55" fmla="*/ 1413535 w 7416118"/>
                <a:gd name="connsiteY55" fmla="*/ 4914472 h 7285694"/>
                <a:gd name="connsiteX56" fmla="*/ 747462 w 7416118"/>
                <a:gd name="connsiteY56" fmla="*/ 5914572 h 7285694"/>
                <a:gd name="connsiteX57" fmla="*/ 674642 w 7416118"/>
                <a:gd name="connsiteY57" fmla="*/ 5815263 h 7285694"/>
                <a:gd name="connsiteX58" fmla="*/ 1439442 w 7416118"/>
                <a:gd name="connsiteY58" fmla="*/ 4679031 h 7285694"/>
                <a:gd name="connsiteX59" fmla="*/ 7396487 w 7416118"/>
                <a:gd name="connsiteY59" fmla="*/ 3460316 h 7285694"/>
                <a:gd name="connsiteX60" fmla="*/ 7411209 w 7416118"/>
                <a:gd name="connsiteY60" fmla="*/ 3470236 h 7285694"/>
                <a:gd name="connsiteX61" fmla="*/ 7416118 w 7416118"/>
                <a:gd name="connsiteY61" fmla="*/ 3648780 h 7285694"/>
                <a:gd name="connsiteX62" fmla="*/ 6621145 w 7416118"/>
                <a:gd name="connsiteY62" fmla="*/ 4913481 h 7285694"/>
                <a:gd name="connsiteX63" fmla="*/ 6098942 w 7416118"/>
                <a:gd name="connsiteY63" fmla="*/ 3765981 h 7285694"/>
                <a:gd name="connsiteX64" fmla="*/ 5549053 w 7416118"/>
                <a:gd name="connsiteY64" fmla="*/ 4935240 h 7285694"/>
                <a:gd name="connsiteX65" fmla="*/ 5055958 w 7416118"/>
                <a:gd name="connsiteY65" fmla="*/ 3748984 h 7285694"/>
                <a:gd name="connsiteX66" fmla="*/ 4400143 w 7416118"/>
                <a:gd name="connsiteY66" fmla="*/ 4915470 h 7285694"/>
                <a:gd name="connsiteX67" fmla="*/ 3803500 w 7416118"/>
                <a:gd name="connsiteY67" fmla="*/ 3744040 h 7285694"/>
                <a:gd name="connsiteX68" fmla="*/ 3187135 w 7416118"/>
                <a:gd name="connsiteY68" fmla="*/ 4925354 h 7285694"/>
                <a:gd name="connsiteX69" fmla="*/ 2654591 w 7416118"/>
                <a:gd name="connsiteY69" fmla="*/ 3744040 h 7285694"/>
                <a:gd name="connsiteX70" fmla="*/ 1974121 w 7416118"/>
                <a:gd name="connsiteY70" fmla="*/ 4915470 h 7285694"/>
                <a:gd name="connsiteX71" fmla="*/ 1426653 w 7416118"/>
                <a:gd name="connsiteY71" fmla="*/ 3743561 h 7285694"/>
                <a:gd name="connsiteX72" fmla="*/ 665934 w 7416118"/>
                <a:gd name="connsiteY72" fmla="*/ 4891714 h 7285694"/>
                <a:gd name="connsiteX73" fmla="*/ 4897 w 7416118"/>
                <a:gd name="connsiteY73" fmla="*/ 3912386 h 7285694"/>
                <a:gd name="connsiteX74" fmla="*/ 0 w 7416118"/>
                <a:gd name="connsiteY74" fmla="*/ 3699702 h 7285694"/>
                <a:gd name="connsiteX75" fmla="*/ 665934 w 7416118"/>
                <a:gd name="connsiteY75" fmla="*/ 4679031 h 7285694"/>
                <a:gd name="connsiteX76" fmla="*/ 1450833 w 7416118"/>
                <a:gd name="connsiteY76" fmla="*/ 3503830 h 7285694"/>
                <a:gd name="connsiteX77" fmla="*/ 1988915 w 7416118"/>
                <a:gd name="connsiteY77" fmla="*/ 4663390 h 7285694"/>
                <a:gd name="connsiteX78" fmla="*/ 2669385 w 7416118"/>
                <a:gd name="connsiteY78" fmla="*/ 3487019 h 7285694"/>
                <a:gd name="connsiteX79" fmla="*/ 3196995 w 7416118"/>
                <a:gd name="connsiteY79" fmla="*/ 4658449 h 7285694"/>
                <a:gd name="connsiteX80" fmla="*/ 3803500 w 7416118"/>
                <a:gd name="connsiteY80" fmla="*/ 3487019 h 7285694"/>
                <a:gd name="connsiteX81" fmla="*/ 4405076 w 7416118"/>
                <a:gd name="connsiteY81" fmla="*/ 4668334 h 7285694"/>
                <a:gd name="connsiteX82" fmla="*/ 5070752 w 7416118"/>
                <a:gd name="connsiteY82" fmla="*/ 3482075 h 7285694"/>
                <a:gd name="connsiteX83" fmla="*/ 5558914 w 7416118"/>
                <a:gd name="connsiteY83" fmla="*/ 4643620 h 7285694"/>
                <a:gd name="connsiteX84" fmla="*/ 6103839 w 7416118"/>
                <a:gd name="connsiteY84" fmla="*/ 3482086 h 7285694"/>
                <a:gd name="connsiteX85" fmla="*/ 6635868 w 7416118"/>
                <a:gd name="connsiteY85" fmla="*/ 4665501 h 7285694"/>
                <a:gd name="connsiteX86" fmla="*/ 7396487 w 7416118"/>
                <a:gd name="connsiteY86" fmla="*/ 3460316 h 7285694"/>
                <a:gd name="connsiteX87" fmla="*/ 5101350 w 7416118"/>
                <a:gd name="connsiteY87" fmla="*/ 2285119 h 7285694"/>
                <a:gd name="connsiteX88" fmla="*/ 5589896 w 7416118"/>
                <a:gd name="connsiteY88" fmla="*/ 3446675 h 7285694"/>
                <a:gd name="connsiteX89" fmla="*/ 6138015 w 7416118"/>
                <a:gd name="connsiteY89" fmla="*/ 2285119 h 7285694"/>
                <a:gd name="connsiteX90" fmla="*/ 6670067 w 7416118"/>
                <a:gd name="connsiteY90" fmla="*/ 3470562 h 7285694"/>
                <a:gd name="connsiteX91" fmla="*/ 7241212 w 7416118"/>
                <a:gd name="connsiteY91" fmla="*/ 2570281 h 7285694"/>
                <a:gd name="connsiteX92" fmla="*/ 7285522 w 7416118"/>
                <a:gd name="connsiteY92" fmla="*/ 2717870 h 7285694"/>
                <a:gd name="connsiteX93" fmla="*/ 6650372 w 7416118"/>
                <a:gd name="connsiteY93" fmla="*/ 3716540 h 7285694"/>
                <a:gd name="connsiteX94" fmla="*/ 6138015 w 7416118"/>
                <a:gd name="connsiteY94" fmla="*/ 2568038 h 7285694"/>
                <a:gd name="connsiteX95" fmla="*/ 5584964 w 7416118"/>
                <a:gd name="connsiteY95" fmla="*/ 3738299 h 7285694"/>
                <a:gd name="connsiteX96" fmla="*/ 5086548 w 7416118"/>
                <a:gd name="connsiteY96" fmla="*/ 2552028 h 7285694"/>
                <a:gd name="connsiteX97" fmla="*/ 4430218 w 7416118"/>
                <a:gd name="connsiteY97" fmla="*/ 3718530 h 7285694"/>
                <a:gd name="connsiteX98" fmla="*/ 3833103 w 7416118"/>
                <a:gd name="connsiteY98" fmla="*/ 2547088 h 7285694"/>
                <a:gd name="connsiteX99" fmla="*/ 3216255 w 7416118"/>
                <a:gd name="connsiteY99" fmla="*/ 3728414 h 7285694"/>
                <a:gd name="connsiteX100" fmla="*/ 2688231 w 7416118"/>
                <a:gd name="connsiteY100" fmla="*/ 2547088 h 7285694"/>
                <a:gd name="connsiteX101" fmla="*/ 2002291 w 7416118"/>
                <a:gd name="connsiteY101" fmla="*/ 3718530 h 7285694"/>
                <a:gd name="connsiteX102" fmla="*/ 1486683 w 7416118"/>
                <a:gd name="connsiteY102" fmla="*/ 2547670 h 7285694"/>
                <a:gd name="connsiteX103" fmla="*/ 712312 w 7416118"/>
                <a:gd name="connsiteY103" fmla="*/ 3694794 h 7285694"/>
                <a:gd name="connsiteX104" fmla="*/ 108818 w 7416118"/>
                <a:gd name="connsiteY104" fmla="*/ 2813316 h 7285694"/>
                <a:gd name="connsiteX105" fmla="*/ 148069 w 7416118"/>
                <a:gd name="connsiteY105" fmla="*/ 2660656 h 7285694"/>
                <a:gd name="connsiteX106" fmla="*/ 707407 w 7416118"/>
                <a:gd name="connsiteY106" fmla="*/ 3483042 h 7285694"/>
                <a:gd name="connsiteX107" fmla="*/ 1501608 w 7416118"/>
                <a:gd name="connsiteY107" fmla="*/ 2306873 h 7285694"/>
                <a:gd name="connsiteX108" fmla="*/ 2017096 w 7416118"/>
                <a:gd name="connsiteY108" fmla="*/ 3466449 h 7285694"/>
                <a:gd name="connsiteX109" fmla="*/ 2703033 w 7416118"/>
                <a:gd name="connsiteY109" fmla="*/ 2290063 h 7285694"/>
                <a:gd name="connsiteX110" fmla="*/ 3226123 w 7416118"/>
                <a:gd name="connsiteY110" fmla="*/ 3461504 h 7285694"/>
                <a:gd name="connsiteX111" fmla="*/ 3838039 w 7416118"/>
                <a:gd name="connsiteY111" fmla="*/ 2295004 h 7285694"/>
                <a:gd name="connsiteX112" fmla="*/ 4435151 w 7416118"/>
                <a:gd name="connsiteY112" fmla="*/ 3471390 h 7285694"/>
                <a:gd name="connsiteX113" fmla="*/ 5101350 w 7416118"/>
                <a:gd name="connsiteY113" fmla="*/ 2285119 h 7285694"/>
                <a:gd name="connsiteX114" fmla="*/ 6180728 w 7416118"/>
                <a:gd name="connsiteY114" fmla="*/ 1109917 h 7285694"/>
                <a:gd name="connsiteX115" fmla="*/ 6718478 w 7416118"/>
                <a:gd name="connsiteY115" fmla="*/ 2297107 h 7285694"/>
                <a:gd name="connsiteX116" fmla="*/ 6965150 w 7416118"/>
                <a:gd name="connsiteY116" fmla="*/ 1907945 h 7285694"/>
                <a:gd name="connsiteX117" fmla="*/ 7024353 w 7416118"/>
                <a:gd name="connsiteY117" fmla="*/ 2026172 h 7285694"/>
                <a:gd name="connsiteX118" fmla="*/ 6703676 w 7416118"/>
                <a:gd name="connsiteY118" fmla="*/ 2543411 h 7285694"/>
                <a:gd name="connsiteX119" fmla="*/ 6180728 w 7416118"/>
                <a:gd name="connsiteY119" fmla="*/ 1390706 h 7285694"/>
                <a:gd name="connsiteX120" fmla="*/ 5633109 w 7416118"/>
                <a:gd name="connsiteY120" fmla="*/ 2563118 h 7285694"/>
                <a:gd name="connsiteX121" fmla="*/ 5139760 w 7416118"/>
                <a:gd name="connsiteY121" fmla="*/ 1380852 h 7285694"/>
                <a:gd name="connsiteX122" fmla="*/ 4478672 w 7416118"/>
                <a:gd name="connsiteY122" fmla="*/ 2543411 h 7285694"/>
                <a:gd name="connsiteX123" fmla="*/ 3886656 w 7416118"/>
                <a:gd name="connsiteY123" fmla="*/ 1375928 h 7285694"/>
                <a:gd name="connsiteX124" fmla="*/ 3269970 w 7416118"/>
                <a:gd name="connsiteY124" fmla="*/ 2553265 h 7285694"/>
                <a:gd name="connsiteX125" fmla="*/ 2742090 w 7416118"/>
                <a:gd name="connsiteY125" fmla="*/ 1375928 h 7285694"/>
                <a:gd name="connsiteX126" fmla="*/ 2056334 w 7416118"/>
                <a:gd name="connsiteY126" fmla="*/ 2543411 h 7285694"/>
                <a:gd name="connsiteX127" fmla="*/ 1518581 w 7416118"/>
                <a:gd name="connsiteY127" fmla="*/ 1370999 h 7285694"/>
                <a:gd name="connsiteX128" fmla="*/ 753892 w 7416118"/>
                <a:gd name="connsiteY128" fmla="*/ 2523709 h 7285694"/>
                <a:gd name="connsiteX129" fmla="*/ 413481 w 7416118"/>
                <a:gd name="connsiteY129" fmla="*/ 2021244 h 7285694"/>
                <a:gd name="connsiteX130" fmla="*/ 472684 w 7416118"/>
                <a:gd name="connsiteY130" fmla="*/ 1907945 h 7285694"/>
                <a:gd name="connsiteX131" fmla="*/ 753892 w 7416118"/>
                <a:gd name="connsiteY131" fmla="*/ 2311885 h 7285694"/>
                <a:gd name="connsiteX132" fmla="*/ 1538315 w 7416118"/>
                <a:gd name="connsiteY132" fmla="*/ 1129620 h 7285694"/>
                <a:gd name="connsiteX133" fmla="*/ 2066200 w 7416118"/>
                <a:gd name="connsiteY133" fmla="*/ 2292183 h 7285694"/>
                <a:gd name="connsiteX134" fmla="*/ 2751955 w 7416118"/>
                <a:gd name="connsiteY134" fmla="*/ 1119771 h 7285694"/>
                <a:gd name="connsiteX135" fmla="*/ 3274903 w 7416118"/>
                <a:gd name="connsiteY135" fmla="*/ 2287254 h 7285694"/>
                <a:gd name="connsiteX136" fmla="*/ 3886656 w 7416118"/>
                <a:gd name="connsiteY136" fmla="*/ 1124695 h 7285694"/>
                <a:gd name="connsiteX137" fmla="*/ 4488541 w 7416118"/>
                <a:gd name="connsiteY137" fmla="*/ 2297107 h 7285694"/>
                <a:gd name="connsiteX138" fmla="*/ 5154562 w 7416118"/>
                <a:gd name="connsiteY138" fmla="*/ 1114842 h 7285694"/>
                <a:gd name="connsiteX139" fmla="*/ 5638042 w 7416118"/>
                <a:gd name="connsiteY139" fmla="*/ 2272476 h 7285694"/>
                <a:gd name="connsiteX140" fmla="*/ 6180728 w 7416118"/>
                <a:gd name="connsiteY140" fmla="*/ 1109917 h 7285694"/>
                <a:gd name="connsiteX141" fmla="*/ 5223000 w 7416118"/>
                <a:gd name="connsiteY141" fmla="*/ 304695 h 7285694"/>
                <a:gd name="connsiteX142" fmla="*/ 5380850 w 7416118"/>
                <a:gd name="connsiteY142" fmla="*/ 383687 h 7285694"/>
                <a:gd name="connsiteX143" fmla="*/ 5671888 w 7416118"/>
                <a:gd name="connsiteY143" fmla="*/ 1074858 h 7285694"/>
                <a:gd name="connsiteX144" fmla="*/ 5859338 w 7416118"/>
                <a:gd name="connsiteY144" fmla="*/ 670030 h 7285694"/>
                <a:gd name="connsiteX145" fmla="*/ 5957993 w 7416118"/>
                <a:gd name="connsiteY145" fmla="*/ 739146 h 7285694"/>
                <a:gd name="connsiteX146" fmla="*/ 5662023 w 7416118"/>
                <a:gd name="connsiteY146" fmla="*/ 1366138 h 7285694"/>
                <a:gd name="connsiteX147" fmla="*/ 5223000 w 7416118"/>
                <a:gd name="connsiteY147" fmla="*/ 304695 h 7285694"/>
                <a:gd name="connsiteX148" fmla="*/ 3869366 w 7416118"/>
                <a:gd name="connsiteY148" fmla="*/ 0 h 7285694"/>
                <a:gd name="connsiteX149" fmla="*/ 3943169 w 7416118"/>
                <a:gd name="connsiteY149" fmla="*/ 4933 h 7285694"/>
                <a:gd name="connsiteX150" fmla="*/ 3997292 w 7416118"/>
                <a:gd name="connsiteY150" fmla="*/ 113434 h 7285694"/>
                <a:gd name="connsiteX151" fmla="*/ 4504076 w 7416118"/>
                <a:gd name="connsiteY151" fmla="*/ 1109672 h 7285694"/>
                <a:gd name="connsiteX152" fmla="*/ 5001018 w 7416118"/>
                <a:gd name="connsiteY152" fmla="*/ 231800 h 7285694"/>
                <a:gd name="connsiteX153" fmla="*/ 5109261 w 7416118"/>
                <a:gd name="connsiteY153" fmla="*/ 276185 h 7285694"/>
                <a:gd name="connsiteX154" fmla="*/ 4499155 w 7416118"/>
                <a:gd name="connsiteY154" fmla="*/ 1356265 h 7285694"/>
                <a:gd name="connsiteX155" fmla="*/ 3903807 w 7416118"/>
                <a:gd name="connsiteY155" fmla="*/ 187410 h 7285694"/>
                <a:gd name="connsiteX156" fmla="*/ 3288782 w 7416118"/>
                <a:gd name="connsiteY156" fmla="*/ 1366126 h 7285694"/>
                <a:gd name="connsiteX157" fmla="*/ 2762319 w 7416118"/>
                <a:gd name="connsiteY157" fmla="*/ 187410 h 7285694"/>
                <a:gd name="connsiteX158" fmla="*/ 2078407 w 7416118"/>
                <a:gd name="connsiteY158" fmla="*/ 1361193 h 7285694"/>
                <a:gd name="connsiteX159" fmla="*/ 1719232 w 7416118"/>
                <a:gd name="connsiteY159" fmla="*/ 572096 h 7285694"/>
                <a:gd name="connsiteX160" fmla="*/ 1822559 w 7416118"/>
                <a:gd name="connsiteY160" fmla="*/ 512913 h 7285694"/>
                <a:gd name="connsiteX161" fmla="*/ 2088248 w 7416118"/>
                <a:gd name="connsiteY161" fmla="*/ 1104739 h 7285694"/>
                <a:gd name="connsiteX162" fmla="*/ 2649155 w 7416118"/>
                <a:gd name="connsiteY162" fmla="*/ 147958 h 7285694"/>
                <a:gd name="connsiteX163" fmla="*/ 2850884 w 7416118"/>
                <a:gd name="connsiteY163" fmla="*/ 98636 h 7285694"/>
                <a:gd name="connsiteX164" fmla="*/ 3298623 w 7416118"/>
                <a:gd name="connsiteY164" fmla="*/ 1099806 h 7285694"/>
                <a:gd name="connsiteX165" fmla="*/ 3869366 w 7416118"/>
                <a:gd name="connsiteY165"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275017 w 7416118"/>
                <a:gd name="connsiteY38" fmla="*/ 5204931 h 7285694"/>
                <a:gd name="connsiteX39" fmla="*/ 6609422 w 7416118"/>
                <a:gd name="connsiteY39" fmla="*/ 5864125 h 7285694"/>
                <a:gd name="connsiteX40" fmla="*/ 7241941 w 7416118"/>
                <a:gd name="connsiteY40" fmla="*/ 4874904 h 7285694"/>
                <a:gd name="connsiteX41" fmla="*/ 6569577 w 7416118"/>
                <a:gd name="connsiteY41" fmla="*/ 6066916 h 7285694"/>
                <a:gd name="connsiteX42" fmla="*/ 6245846 w 7416118"/>
                <a:gd name="connsiteY42" fmla="*/ 5344782 h 7285694"/>
                <a:gd name="connsiteX43" fmla="*/ 6257371 w 7416118"/>
                <a:gd name="connsiteY43" fmla="*/ 5303580 h 7285694"/>
                <a:gd name="connsiteX44" fmla="*/ 6256622 w 7416118"/>
                <a:gd name="connsiteY44" fmla="*/ 5303580 h 7285694"/>
                <a:gd name="connsiteX45" fmla="*/ 6238073 w 7416118"/>
                <a:gd name="connsiteY45" fmla="*/ 5348661 h 7285694"/>
                <a:gd name="connsiteX46" fmla="*/ 6073966 w 7416118"/>
                <a:gd name="connsiteY46" fmla="*/ 4954902 h 7285694"/>
                <a:gd name="connsiteX47" fmla="*/ 5521046 w 7416118"/>
                <a:gd name="connsiteY47" fmla="*/ 6132244 h 7285694"/>
                <a:gd name="connsiteX48" fmla="*/ 5032309 w 7416118"/>
                <a:gd name="connsiteY48" fmla="*/ 4949978 h 7285694"/>
                <a:gd name="connsiteX49" fmla="*/ 4370782 w 7416118"/>
                <a:gd name="connsiteY49" fmla="*/ 6107612 h 7285694"/>
                <a:gd name="connsiteX50" fmla="*/ 3773437 w 7416118"/>
                <a:gd name="connsiteY50" fmla="*/ 4945054 h 7285694"/>
                <a:gd name="connsiteX51" fmla="*/ 3161280 w 7416118"/>
                <a:gd name="connsiteY51" fmla="*/ 6122390 h 7285694"/>
                <a:gd name="connsiteX52" fmla="*/ 2628106 w 7416118"/>
                <a:gd name="connsiteY52" fmla="*/ 4945054 h 7285694"/>
                <a:gd name="connsiteX53" fmla="*/ 1946836 w 7416118"/>
                <a:gd name="connsiteY53" fmla="*/ 6112537 h 7285694"/>
                <a:gd name="connsiteX54" fmla="*/ 1413535 w 7416118"/>
                <a:gd name="connsiteY54" fmla="*/ 4914472 h 7285694"/>
                <a:gd name="connsiteX55" fmla="*/ 747462 w 7416118"/>
                <a:gd name="connsiteY55" fmla="*/ 5914572 h 7285694"/>
                <a:gd name="connsiteX56" fmla="*/ 674642 w 7416118"/>
                <a:gd name="connsiteY56" fmla="*/ 5815263 h 7285694"/>
                <a:gd name="connsiteX57" fmla="*/ 1439442 w 7416118"/>
                <a:gd name="connsiteY57" fmla="*/ 4679031 h 7285694"/>
                <a:gd name="connsiteX58" fmla="*/ 7396487 w 7416118"/>
                <a:gd name="connsiteY58" fmla="*/ 3460316 h 7285694"/>
                <a:gd name="connsiteX59" fmla="*/ 7411209 w 7416118"/>
                <a:gd name="connsiteY59" fmla="*/ 3470236 h 7285694"/>
                <a:gd name="connsiteX60" fmla="*/ 7416118 w 7416118"/>
                <a:gd name="connsiteY60" fmla="*/ 3648780 h 7285694"/>
                <a:gd name="connsiteX61" fmla="*/ 6621145 w 7416118"/>
                <a:gd name="connsiteY61" fmla="*/ 4913481 h 7285694"/>
                <a:gd name="connsiteX62" fmla="*/ 6098942 w 7416118"/>
                <a:gd name="connsiteY62" fmla="*/ 3765981 h 7285694"/>
                <a:gd name="connsiteX63" fmla="*/ 5549053 w 7416118"/>
                <a:gd name="connsiteY63" fmla="*/ 4935240 h 7285694"/>
                <a:gd name="connsiteX64" fmla="*/ 5055958 w 7416118"/>
                <a:gd name="connsiteY64" fmla="*/ 3748984 h 7285694"/>
                <a:gd name="connsiteX65" fmla="*/ 4400143 w 7416118"/>
                <a:gd name="connsiteY65" fmla="*/ 4915470 h 7285694"/>
                <a:gd name="connsiteX66" fmla="*/ 3803500 w 7416118"/>
                <a:gd name="connsiteY66" fmla="*/ 3744040 h 7285694"/>
                <a:gd name="connsiteX67" fmla="*/ 3187135 w 7416118"/>
                <a:gd name="connsiteY67" fmla="*/ 4925354 h 7285694"/>
                <a:gd name="connsiteX68" fmla="*/ 2654591 w 7416118"/>
                <a:gd name="connsiteY68" fmla="*/ 3744040 h 7285694"/>
                <a:gd name="connsiteX69" fmla="*/ 1974121 w 7416118"/>
                <a:gd name="connsiteY69" fmla="*/ 4915470 h 7285694"/>
                <a:gd name="connsiteX70" fmla="*/ 1426653 w 7416118"/>
                <a:gd name="connsiteY70" fmla="*/ 3743561 h 7285694"/>
                <a:gd name="connsiteX71" fmla="*/ 665934 w 7416118"/>
                <a:gd name="connsiteY71" fmla="*/ 4891714 h 7285694"/>
                <a:gd name="connsiteX72" fmla="*/ 4897 w 7416118"/>
                <a:gd name="connsiteY72" fmla="*/ 3912386 h 7285694"/>
                <a:gd name="connsiteX73" fmla="*/ 0 w 7416118"/>
                <a:gd name="connsiteY73" fmla="*/ 3699702 h 7285694"/>
                <a:gd name="connsiteX74" fmla="*/ 665934 w 7416118"/>
                <a:gd name="connsiteY74" fmla="*/ 4679031 h 7285694"/>
                <a:gd name="connsiteX75" fmla="*/ 1450833 w 7416118"/>
                <a:gd name="connsiteY75" fmla="*/ 3503830 h 7285694"/>
                <a:gd name="connsiteX76" fmla="*/ 1988915 w 7416118"/>
                <a:gd name="connsiteY76" fmla="*/ 4663390 h 7285694"/>
                <a:gd name="connsiteX77" fmla="*/ 2669385 w 7416118"/>
                <a:gd name="connsiteY77" fmla="*/ 3487019 h 7285694"/>
                <a:gd name="connsiteX78" fmla="*/ 3196995 w 7416118"/>
                <a:gd name="connsiteY78" fmla="*/ 4658449 h 7285694"/>
                <a:gd name="connsiteX79" fmla="*/ 3803500 w 7416118"/>
                <a:gd name="connsiteY79" fmla="*/ 3487019 h 7285694"/>
                <a:gd name="connsiteX80" fmla="*/ 4405076 w 7416118"/>
                <a:gd name="connsiteY80" fmla="*/ 4668334 h 7285694"/>
                <a:gd name="connsiteX81" fmla="*/ 5070752 w 7416118"/>
                <a:gd name="connsiteY81" fmla="*/ 3482075 h 7285694"/>
                <a:gd name="connsiteX82" fmla="*/ 5558914 w 7416118"/>
                <a:gd name="connsiteY82" fmla="*/ 4643620 h 7285694"/>
                <a:gd name="connsiteX83" fmla="*/ 6103839 w 7416118"/>
                <a:gd name="connsiteY83" fmla="*/ 3482086 h 7285694"/>
                <a:gd name="connsiteX84" fmla="*/ 6635868 w 7416118"/>
                <a:gd name="connsiteY84" fmla="*/ 4665501 h 7285694"/>
                <a:gd name="connsiteX85" fmla="*/ 7396487 w 7416118"/>
                <a:gd name="connsiteY85" fmla="*/ 3460316 h 7285694"/>
                <a:gd name="connsiteX86" fmla="*/ 5101350 w 7416118"/>
                <a:gd name="connsiteY86" fmla="*/ 2285119 h 7285694"/>
                <a:gd name="connsiteX87" fmla="*/ 5589896 w 7416118"/>
                <a:gd name="connsiteY87" fmla="*/ 3446675 h 7285694"/>
                <a:gd name="connsiteX88" fmla="*/ 6138015 w 7416118"/>
                <a:gd name="connsiteY88" fmla="*/ 2285119 h 7285694"/>
                <a:gd name="connsiteX89" fmla="*/ 6670067 w 7416118"/>
                <a:gd name="connsiteY89" fmla="*/ 3470562 h 7285694"/>
                <a:gd name="connsiteX90" fmla="*/ 7241212 w 7416118"/>
                <a:gd name="connsiteY90" fmla="*/ 2570281 h 7285694"/>
                <a:gd name="connsiteX91" fmla="*/ 7285522 w 7416118"/>
                <a:gd name="connsiteY91" fmla="*/ 2717870 h 7285694"/>
                <a:gd name="connsiteX92" fmla="*/ 6650372 w 7416118"/>
                <a:gd name="connsiteY92" fmla="*/ 3716540 h 7285694"/>
                <a:gd name="connsiteX93" fmla="*/ 6138015 w 7416118"/>
                <a:gd name="connsiteY93" fmla="*/ 2568038 h 7285694"/>
                <a:gd name="connsiteX94" fmla="*/ 5584964 w 7416118"/>
                <a:gd name="connsiteY94" fmla="*/ 3738299 h 7285694"/>
                <a:gd name="connsiteX95" fmla="*/ 5086548 w 7416118"/>
                <a:gd name="connsiteY95" fmla="*/ 2552028 h 7285694"/>
                <a:gd name="connsiteX96" fmla="*/ 4430218 w 7416118"/>
                <a:gd name="connsiteY96" fmla="*/ 3718530 h 7285694"/>
                <a:gd name="connsiteX97" fmla="*/ 3833103 w 7416118"/>
                <a:gd name="connsiteY97" fmla="*/ 2547088 h 7285694"/>
                <a:gd name="connsiteX98" fmla="*/ 3216255 w 7416118"/>
                <a:gd name="connsiteY98" fmla="*/ 3728414 h 7285694"/>
                <a:gd name="connsiteX99" fmla="*/ 2688231 w 7416118"/>
                <a:gd name="connsiteY99" fmla="*/ 2547088 h 7285694"/>
                <a:gd name="connsiteX100" fmla="*/ 2002291 w 7416118"/>
                <a:gd name="connsiteY100" fmla="*/ 3718530 h 7285694"/>
                <a:gd name="connsiteX101" fmla="*/ 1486683 w 7416118"/>
                <a:gd name="connsiteY101" fmla="*/ 2547670 h 7285694"/>
                <a:gd name="connsiteX102" fmla="*/ 712312 w 7416118"/>
                <a:gd name="connsiteY102" fmla="*/ 3694794 h 7285694"/>
                <a:gd name="connsiteX103" fmla="*/ 108818 w 7416118"/>
                <a:gd name="connsiteY103" fmla="*/ 2813316 h 7285694"/>
                <a:gd name="connsiteX104" fmla="*/ 148069 w 7416118"/>
                <a:gd name="connsiteY104" fmla="*/ 2660656 h 7285694"/>
                <a:gd name="connsiteX105" fmla="*/ 707407 w 7416118"/>
                <a:gd name="connsiteY105" fmla="*/ 3483042 h 7285694"/>
                <a:gd name="connsiteX106" fmla="*/ 1501608 w 7416118"/>
                <a:gd name="connsiteY106" fmla="*/ 2306873 h 7285694"/>
                <a:gd name="connsiteX107" fmla="*/ 2017096 w 7416118"/>
                <a:gd name="connsiteY107" fmla="*/ 3466449 h 7285694"/>
                <a:gd name="connsiteX108" fmla="*/ 2703033 w 7416118"/>
                <a:gd name="connsiteY108" fmla="*/ 2290063 h 7285694"/>
                <a:gd name="connsiteX109" fmla="*/ 3226123 w 7416118"/>
                <a:gd name="connsiteY109" fmla="*/ 3461504 h 7285694"/>
                <a:gd name="connsiteX110" fmla="*/ 3838039 w 7416118"/>
                <a:gd name="connsiteY110" fmla="*/ 2295004 h 7285694"/>
                <a:gd name="connsiteX111" fmla="*/ 4435151 w 7416118"/>
                <a:gd name="connsiteY111" fmla="*/ 3471390 h 7285694"/>
                <a:gd name="connsiteX112" fmla="*/ 5101350 w 7416118"/>
                <a:gd name="connsiteY112" fmla="*/ 2285119 h 7285694"/>
                <a:gd name="connsiteX113" fmla="*/ 6180728 w 7416118"/>
                <a:gd name="connsiteY113" fmla="*/ 1109917 h 7285694"/>
                <a:gd name="connsiteX114" fmla="*/ 6718478 w 7416118"/>
                <a:gd name="connsiteY114" fmla="*/ 2297107 h 7285694"/>
                <a:gd name="connsiteX115" fmla="*/ 6965150 w 7416118"/>
                <a:gd name="connsiteY115" fmla="*/ 1907945 h 7285694"/>
                <a:gd name="connsiteX116" fmla="*/ 7024353 w 7416118"/>
                <a:gd name="connsiteY116" fmla="*/ 2026172 h 7285694"/>
                <a:gd name="connsiteX117" fmla="*/ 6703676 w 7416118"/>
                <a:gd name="connsiteY117" fmla="*/ 2543411 h 7285694"/>
                <a:gd name="connsiteX118" fmla="*/ 6180728 w 7416118"/>
                <a:gd name="connsiteY118" fmla="*/ 1390706 h 7285694"/>
                <a:gd name="connsiteX119" fmla="*/ 5633109 w 7416118"/>
                <a:gd name="connsiteY119" fmla="*/ 2563118 h 7285694"/>
                <a:gd name="connsiteX120" fmla="*/ 5139760 w 7416118"/>
                <a:gd name="connsiteY120" fmla="*/ 1380852 h 7285694"/>
                <a:gd name="connsiteX121" fmla="*/ 4478672 w 7416118"/>
                <a:gd name="connsiteY121" fmla="*/ 2543411 h 7285694"/>
                <a:gd name="connsiteX122" fmla="*/ 3886656 w 7416118"/>
                <a:gd name="connsiteY122" fmla="*/ 1375928 h 7285694"/>
                <a:gd name="connsiteX123" fmla="*/ 3269970 w 7416118"/>
                <a:gd name="connsiteY123" fmla="*/ 2553265 h 7285694"/>
                <a:gd name="connsiteX124" fmla="*/ 2742090 w 7416118"/>
                <a:gd name="connsiteY124" fmla="*/ 1375928 h 7285694"/>
                <a:gd name="connsiteX125" fmla="*/ 2056334 w 7416118"/>
                <a:gd name="connsiteY125" fmla="*/ 2543411 h 7285694"/>
                <a:gd name="connsiteX126" fmla="*/ 1518581 w 7416118"/>
                <a:gd name="connsiteY126" fmla="*/ 1370999 h 7285694"/>
                <a:gd name="connsiteX127" fmla="*/ 753892 w 7416118"/>
                <a:gd name="connsiteY127" fmla="*/ 2523709 h 7285694"/>
                <a:gd name="connsiteX128" fmla="*/ 413481 w 7416118"/>
                <a:gd name="connsiteY128" fmla="*/ 2021244 h 7285694"/>
                <a:gd name="connsiteX129" fmla="*/ 472684 w 7416118"/>
                <a:gd name="connsiteY129" fmla="*/ 1907945 h 7285694"/>
                <a:gd name="connsiteX130" fmla="*/ 753892 w 7416118"/>
                <a:gd name="connsiteY130" fmla="*/ 2311885 h 7285694"/>
                <a:gd name="connsiteX131" fmla="*/ 1538315 w 7416118"/>
                <a:gd name="connsiteY131" fmla="*/ 1129620 h 7285694"/>
                <a:gd name="connsiteX132" fmla="*/ 2066200 w 7416118"/>
                <a:gd name="connsiteY132" fmla="*/ 2292183 h 7285694"/>
                <a:gd name="connsiteX133" fmla="*/ 2751955 w 7416118"/>
                <a:gd name="connsiteY133" fmla="*/ 1119771 h 7285694"/>
                <a:gd name="connsiteX134" fmla="*/ 3274903 w 7416118"/>
                <a:gd name="connsiteY134" fmla="*/ 2287254 h 7285694"/>
                <a:gd name="connsiteX135" fmla="*/ 3886656 w 7416118"/>
                <a:gd name="connsiteY135" fmla="*/ 1124695 h 7285694"/>
                <a:gd name="connsiteX136" fmla="*/ 4488541 w 7416118"/>
                <a:gd name="connsiteY136" fmla="*/ 2297107 h 7285694"/>
                <a:gd name="connsiteX137" fmla="*/ 5154562 w 7416118"/>
                <a:gd name="connsiteY137" fmla="*/ 1114842 h 7285694"/>
                <a:gd name="connsiteX138" fmla="*/ 5638042 w 7416118"/>
                <a:gd name="connsiteY138" fmla="*/ 2272476 h 7285694"/>
                <a:gd name="connsiteX139" fmla="*/ 6180728 w 7416118"/>
                <a:gd name="connsiteY139" fmla="*/ 1109917 h 7285694"/>
                <a:gd name="connsiteX140" fmla="*/ 5223000 w 7416118"/>
                <a:gd name="connsiteY140" fmla="*/ 304695 h 7285694"/>
                <a:gd name="connsiteX141" fmla="*/ 5380850 w 7416118"/>
                <a:gd name="connsiteY141" fmla="*/ 383687 h 7285694"/>
                <a:gd name="connsiteX142" fmla="*/ 5671888 w 7416118"/>
                <a:gd name="connsiteY142" fmla="*/ 1074858 h 7285694"/>
                <a:gd name="connsiteX143" fmla="*/ 5859338 w 7416118"/>
                <a:gd name="connsiteY143" fmla="*/ 670030 h 7285694"/>
                <a:gd name="connsiteX144" fmla="*/ 5957993 w 7416118"/>
                <a:gd name="connsiteY144" fmla="*/ 739146 h 7285694"/>
                <a:gd name="connsiteX145" fmla="*/ 5662023 w 7416118"/>
                <a:gd name="connsiteY145" fmla="*/ 1366138 h 7285694"/>
                <a:gd name="connsiteX146" fmla="*/ 5223000 w 7416118"/>
                <a:gd name="connsiteY146" fmla="*/ 304695 h 7285694"/>
                <a:gd name="connsiteX147" fmla="*/ 3869366 w 7416118"/>
                <a:gd name="connsiteY147" fmla="*/ 0 h 7285694"/>
                <a:gd name="connsiteX148" fmla="*/ 3943169 w 7416118"/>
                <a:gd name="connsiteY148" fmla="*/ 4933 h 7285694"/>
                <a:gd name="connsiteX149" fmla="*/ 3997292 w 7416118"/>
                <a:gd name="connsiteY149" fmla="*/ 113434 h 7285694"/>
                <a:gd name="connsiteX150" fmla="*/ 4504076 w 7416118"/>
                <a:gd name="connsiteY150" fmla="*/ 1109672 h 7285694"/>
                <a:gd name="connsiteX151" fmla="*/ 5001018 w 7416118"/>
                <a:gd name="connsiteY151" fmla="*/ 231800 h 7285694"/>
                <a:gd name="connsiteX152" fmla="*/ 5109261 w 7416118"/>
                <a:gd name="connsiteY152" fmla="*/ 276185 h 7285694"/>
                <a:gd name="connsiteX153" fmla="*/ 4499155 w 7416118"/>
                <a:gd name="connsiteY153" fmla="*/ 1356265 h 7285694"/>
                <a:gd name="connsiteX154" fmla="*/ 3903807 w 7416118"/>
                <a:gd name="connsiteY154" fmla="*/ 187410 h 7285694"/>
                <a:gd name="connsiteX155" fmla="*/ 3288782 w 7416118"/>
                <a:gd name="connsiteY155" fmla="*/ 1366126 h 7285694"/>
                <a:gd name="connsiteX156" fmla="*/ 2762319 w 7416118"/>
                <a:gd name="connsiteY156" fmla="*/ 187410 h 7285694"/>
                <a:gd name="connsiteX157" fmla="*/ 2078407 w 7416118"/>
                <a:gd name="connsiteY157" fmla="*/ 1361193 h 7285694"/>
                <a:gd name="connsiteX158" fmla="*/ 1719232 w 7416118"/>
                <a:gd name="connsiteY158" fmla="*/ 572096 h 7285694"/>
                <a:gd name="connsiteX159" fmla="*/ 1822559 w 7416118"/>
                <a:gd name="connsiteY159" fmla="*/ 512913 h 7285694"/>
                <a:gd name="connsiteX160" fmla="*/ 2088248 w 7416118"/>
                <a:gd name="connsiteY160" fmla="*/ 1104739 h 7285694"/>
                <a:gd name="connsiteX161" fmla="*/ 2649155 w 7416118"/>
                <a:gd name="connsiteY161" fmla="*/ 147958 h 7285694"/>
                <a:gd name="connsiteX162" fmla="*/ 2850884 w 7416118"/>
                <a:gd name="connsiteY162" fmla="*/ 98636 h 7285694"/>
                <a:gd name="connsiteX163" fmla="*/ 3298623 w 7416118"/>
                <a:gd name="connsiteY163" fmla="*/ 1099806 h 7285694"/>
                <a:gd name="connsiteX164" fmla="*/ 3869366 w 7416118"/>
                <a:gd name="connsiteY164"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257371 w 7416118"/>
                <a:gd name="connsiteY42" fmla="*/ 5303580 h 7285694"/>
                <a:gd name="connsiteX43" fmla="*/ 6256622 w 7416118"/>
                <a:gd name="connsiteY43" fmla="*/ 5303580 h 7285694"/>
                <a:gd name="connsiteX44" fmla="*/ 6238073 w 7416118"/>
                <a:gd name="connsiteY44" fmla="*/ 5348661 h 7285694"/>
                <a:gd name="connsiteX45" fmla="*/ 6073966 w 7416118"/>
                <a:gd name="connsiteY45" fmla="*/ 4954902 h 7285694"/>
                <a:gd name="connsiteX46" fmla="*/ 5521046 w 7416118"/>
                <a:gd name="connsiteY46" fmla="*/ 6132244 h 7285694"/>
                <a:gd name="connsiteX47" fmla="*/ 5032309 w 7416118"/>
                <a:gd name="connsiteY47" fmla="*/ 4949978 h 7285694"/>
                <a:gd name="connsiteX48" fmla="*/ 4370782 w 7416118"/>
                <a:gd name="connsiteY48" fmla="*/ 6107612 h 7285694"/>
                <a:gd name="connsiteX49" fmla="*/ 3773437 w 7416118"/>
                <a:gd name="connsiteY49" fmla="*/ 4945054 h 7285694"/>
                <a:gd name="connsiteX50" fmla="*/ 3161280 w 7416118"/>
                <a:gd name="connsiteY50" fmla="*/ 6122390 h 7285694"/>
                <a:gd name="connsiteX51" fmla="*/ 2628106 w 7416118"/>
                <a:gd name="connsiteY51" fmla="*/ 4945054 h 7285694"/>
                <a:gd name="connsiteX52" fmla="*/ 1946836 w 7416118"/>
                <a:gd name="connsiteY52" fmla="*/ 6112537 h 7285694"/>
                <a:gd name="connsiteX53" fmla="*/ 1413535 w 7416118"/>
                <a:gd name="connsiteY53" fmla="*/ 4914472 h 7285694"/>
                <a:gd name="connsiteX54" fmla="*/ 747462 w 7416118"/>
                <a:gd name="connsiteY54" fmla="*/ 5914572 h 7285694"/>
                <a:gd name="connsiteX55" fmla="*/ 674642 w 7416118"/>
                <a:gd name="connsiteY55" fmla="*/ 5815263 h 7285694"/>
                <a:gd name="connsiteX56" fmla="*/ 1439442 w 7416118"/>
                <a:gd name="connsiteY56" fmla="*/ 4679031 h 7285694"/>
                <a:gd name="connsiteX57" fmla="*/ 7396487 w 7416118"/>
                <a:gd name="connsiteY57" fmla="*/ 3460316 h 7285694"/>
                <a:gd name="connsiteX58" fmla="*/ 7411209 w 7416118"/>
                <a:gd name="connsiteY58" fmla="*/ 3470236 h 7285694"/>
                <a:gd name="connsiteX59" fmla="*/ 7416118 w 7416118"/>
                <a:gd name="connsiteY59" fmla="*/ 3648780 h 7285694"/>
                <a:gd name="connsiteX60" fmla="*/ 6621145 w 7416118"/>
                <a:gd name="connsiteY60" fmla="*/ 4913481 h 7285694"/>
                <a:gd name="connsiteX61" fmla="*/ 6098942 w 7416118"/>
                <a:gd name="connsiteY61" fmla="*/ 3765981 h 7285694"/>
                <a:gd name="connsiteX62" fmla="*/ 5549053 w 7416118"/>
                <a:gd name="connsiteY62" fmla="*/ 4935240 h 7285694"/>
                <a:gd name="connsiteX63" fmla="*/ 5055958 w 7416118"/>
                <a:gd name="connsiteY63" fmla="*/ 3748984 h 7285694"/>
                <a:gd name="connsiteX64" fmla="*/ 4400143 w 7416118"/>
                <a:gd name="connsiteY64" fmla="*/ 4915470 h 7285694"/>
                <a:gd name="connsiteX65" fmla="*/ 3803500 w 7416118"/>
                <a:gd name="connsiteY65" fmla="*/ 3744040 h 7285694"/>
                <a:gd name="connsiteX66" fmla="*/ 3187135 w 7416118"/>
                <a:gd name="connsiteY66" fmla="*/ 4925354 h 7285694"/>
                <a:gd name="connsiteX67" fmla="*/ 2654591 w 7416118"/>
                <a:gd name="connsiteY67" fmla="*/ 3744040 h 7285694"/>
                <a:gd name="connsiteX68" fmla="*/ 1974121 w 7416118"/>
                <a:gd name="connsiteY68" fmla="*/ 4915470 h 7285694"/>
                <a:gd name="connsiteX69" fmla="*/ 1426653 w 7416118"/>
                <a:gd name="connsiteY69" fmla="*/ 3743561 h 7285694"/>
                <a:gd name="connsiteX70" fmla="*/ 665934 w 7416118"/>
                <a:gd name="connsiteY70" fmla="*/ 4891714 h 7285694"/>
                <a:gd name="connsiteX71" fmla="*/ 4897 w 7416118"/>
                <a:gd name="connsiteY71" fmla="*/ 3912386 h 7285694"/>
                <a:gd name="connsiteX72" fmla="*/ 0 w 7416118"/>
                <a:gd name="connsiteY72" fmla="*/ 3699702 h 7285694"/>
                <a:gd name="connsiteX73" fmla="*/ 665934 w 7416118"/>
                <a:gd name="connsiteY73" fmla="*/ 4679031 h 7285694"/>
                <a:gd name="connsiteX74" fmla="*/ 1450833 w 7416118"/>
                <a:gd name="connsiteY74" fmla="*/ 3503830 h 7285694"/>
                <a:gd name="connsiteX75" fmla="*/ 1988915 w 7416118"/>
                <a:gd name="connsiteY75" fmla="*/ 4663390 h 7285694"/>
                <a:gd name="connsiteX76" fmla="*/ 2669385 w 7416118"/>
                <a:gd name="connsiteY76" fmla="*/ 3487019 h 7285694"/>
                <a:gd name="connsiteX77" fmla="*/ 3196995 w 7416118"/>
                <a:gd name="connsiteY77" fmla="*/ 4658449 h 7285694"/>
                <a:gd name="connsiteX78" fmla="*/ 3803500 w 7416118"/>
                <a:gd name="connsiteY78" fmla="*/ 3487019 h 7285694"/>
                <a:gd name="connsiteX79" fmla="*/ 4405076 w 7416118"/>
                <a:gd name="connsiteY79" fmla="*/ 4668334 h 7285694"/>
                <a:gd name="connsiteX80" fmla="*/ 5070752 w 7416118"/>
                <a:gd name="connsiteY80" fmla="*/ 3482075 h 7285694"/>
                <a:gd name="connsiteX81" fmla="*/ 5558914 w 7416118"/>
                <a:gd name="connsiteY81" fmla="*/ 4643620 h 7285694"/>
                <a:gd name="connsiteX82" fmla="*/ 6103839 w 7416118"/>
                <a:gd name="connsiteY82" fmla="*/ 3482086 h 7285694"/>
                <a:gd name="connsiteX83" fmla="*/ 6635868 w 7416118"/>
                <a:gd name="connsiteY83" fmla="*/ 4665501 h 7285694"/>
                <a:gd name="connsiteX84" fmla="*/ 7396487 w 7416118"/>
                <a:gd name="connsiteY84" fmla="*/ 3460316 h 7285694"/>
                <a:gd name="connsiteX85" fmla="*/ 5101350 w 7416118"/>
                <a:gd name="connsiteY85" fmla="*/ 2285119 h 7285694"/>
                <a:gd name="connsiteX86" fmla="*/ 5589896 w 7416118"/>
                <a:gd name="connsiteY86" fmla="*/ 3446675 h 7285694"/>
                <a:gd name="connsiteX87" fmla="*/ 6138015 w 7416118"/>
                <a:gd name="connsiteY87" fmla="*/ 2285119 h 7285694"/>
                <a:gd name="connsiteX88" fmla="*/ 6670067 w 7416118"/>
                <a:gd name="connsiteY88" fmla="*/ 3470562 h 7285694"/>
                <a:gd name="connsiteX89" fmla="*/ 7241212 w 7416118"/>
                <a:gd name="connsiteY89" fmla="*/ 2570281 h 7285694"/>
                <a:gd name="connsiteX90" fmla="*/ 7285522 w 7416118"/>
                <a:gd name="connsiteY90" fmla="*/ 2717870 h 7285694"/>
                <a:gd name="connsiteX91" fmla="*/ 6650372 w 7416118"/>
                <a:gd name="connsiteY91" fmla="*/ 3716540 h 7285694"/>
                <a:gd name="connsiteX92" fmla="*/ 6138015 w 7416118"/>
                <a:gd name="connsiteY92" fmla="*/ 2568038 h 7285694"/>
                <a:gd name="connsiteX93" fmla="*/ 5584964 w 7416118"/>
                <a:gd name="connsiteY93" fmla="*/ 3738299 h 7285694"/>
                <a:gd name="connsiteX94" fmla="*/ 5086548 w 7416118"/>
                <a:gd name="connsiteY94" fmla="*/ 2552028 h 7285694"/>
                <a:gd name="connsiteX95" fmla="*/ 4430218 w 7416118"/>
                <a:gd name="connsiteY95" fmla="*/ 3718530 h 7285694"/>
                <a:gd name="connsiteX96" fmla="*/ 3833103 w 7416118"/>
                <a:gd name="connsiteY96" fmla="*/ 2547088 h 7285694"/>
                <a:gd name="connsiteX97" fmla="*/ 3216255 w 7416118"/>
                <a:gd name="connsiteY97" fmla="*/ 3728414 h 7285694"/>
                <a:gd name="connsiteX98" fmla="*/ 2688231 w 7416118"/>
                <a:gd name="connsiteY98" fmla="*/ 2547088 h 7285694"/>
                <a:gd name="connsiteX99" fmla="*/ 2002291 w 7416118"/>
                <a:gd name="connsiteY99" fmla="*/ 3718530 h 7285694"/>
                <a:gd name="connsiteX100" fmla="*/ 1486683 w 7416118"/>
                <a:gd name="connsiteY100" fmla="*/ 2547670 h 7285694"/>
                <a:gd name="connsiteX101" fmla="*/ 712312 w 7416118"/>
                <a:gd name="connsiteY101" fmla="*/ 3694794 h 7285694"/>
                <a:gd name="connsiteX102" fmla="*/ 108818 w 7416118"/>
                <a:gd name="connsiteY102" fmla="*/ 2813316 h 7285694"/>
                <a:gd name="connsiteX103" fmla="*/ 148069 w 7416118"/>
                <a:gd name="connsiteY103" fmla="*/ 2660656 h 7285694"/>
                <a:gd name="connsiteX104" fmla="*/ 707407 w 7416118"/>
                <a:gd name="connsiteY104" fmla="*/ 3483042 h 7285694"/>
                <a:gd name="connsiteX105" fmla="*/ 1501608 w 7416118"/>
                <a:gd name="connsiteY105" fmla="*/ 2306873 h 7285694"/>
                <a:gd name="connsiteX106" fmla="*/ 2017096 w 7416118"/>
                <a:gd name="connsiteY106" fmla="*/ 3466449 h 7285694"/>
                <a:gd name="connsiteX107" fmla="*/ 2703033 w 7416118"/>
                <a:gd name="connsiteY107" fmla="*/ 2290063 h 7285694"/>
                <a:gd name="connsiteX108" fmla="*/ 3226123 w 7416118"/>
                <a:gd name="connsiteY108" fmla="*/ 3461504 h 7285694"/>
                <a:gd name="connsiteX109" fmla="*/ 3838039 w 7416118"/>
                <a:gd name="connsiteY109" fmla="*/ 2295004 h 7285694"/>
                <a:gd name="connsiteX110" fmla="*/ 4435151 w 7416118"/>
                <a:gd name="connsiteY110" fmla="*/ 3471390 h 7285694"/>
                <a:gd name="connsiteX111" fmla="*/ 5101350 w 7416118"/>
                <a:gd name="connsiteY111" fmla="*/ 2285119 h 7285694"/>
                <a:gd name="connsiteX112" fmla="*/ 6180728 w 7416118"/>
                <a:gd name="connsiteY112" fmla="*/ 1109917 h 7285694"/>
                <a:gd name="connsiteX113" fmla="*/ 6718478 w 7416118"/>
                <a:gd name="connsiteY113" fmla="*/ 2297107 h 7285694"/>
                <a:gd name="connsiteX114" fmla="*/ 6965150 w 7416118"/>
                <a:gd name="connsiteY114" fmla="*/ 1907945 h 7285694"/>
                <a:gd name="connsiteX115" fmla="*/ 7024353 w 7416118"/>
                <a:gd name="connsiteY115" fmla="*/ 2026172 h 7285694"/>
                <a:gd name="connsiteX116" fmla="*/ 6703676 w 7416118"/>
                <a:gd name="connsiteY116" fmla="*/ 2543411 h 7285694"/>
                <a:gd name="connsiteX117" fmla="*/ 6180728 w 7416118"/>
                <a:gd name="connsiteY117" fmla="*/ 1390706 h 7285694"/>
                <a:gd name="connsiteX118" fmla="*/ 5633109 w 7416118"/>
                <a:gd name="connsiteY118" fmla="*/ 2563118 h 7285694"/>
                <a:gd name="connsiteX119" fmla="*/ 5139760 w 7416118"/>
                <a:gd name="connsiteY119" fmla="*/ 1380852 h 7285694"/>
                <a:gd name="connsiteX120" fmla="*/ 4478672 w 7416118"/>
                <a:gd name="connsiteY120" fmla="*/ 2543411 h 7285694"/>
                <a:gd name="connsiteX121" fmla="*/ 3886656 w 7416118"/>
                <a:gd name="connsiteY121" fmla="*/ 1375928 h 7285694"/>
                <a:gd name="connsiteX122" fmla="*/ 3269970 w 7416118"/>
                <a:gd name="connsiteY122" fmla="*/ 2553265 h 7285694"/>
                <a:gd name="connsiteX123" fmla="*/ 2742090 w 7416118"/>
                <a:gd name="connsiteY123" fmla="*/ 1375928 h 7285694"/>
                <a:gd name="connsiteX124" fmla="*/ 2056334 w 7416118"/>
                <a:gd name="connsiteY124" fmla="*/ 2543411 h 7285694"/>
                <a:gd name="connsiteX125" fmla="*/ 1518581 w 7416118"/>
                <a:gd name="connsiteY125" fmla="*/ 1370999 h 7285694"/>
                <a:gd name="connsiteX126" fmla="*/ 753892 w 7416118"/>
                <a:gd name="connsiteY126" fmla="*/ 2523709 h 7285694"/>
                <a:gd name="connsiteX127" fmla="*/ 413481 w 7416118"/>
                <a:gd name="connsiteY127" fmla="*/ 2021244 h 7285694"/>
                <a:gd name="connsiteX128" fmla="*/ 472684 w 7416118"/>
                <a:gd name="connsiteY128" fmla="*/ 1907945 h 7285694"/>
                <a:gd name="connsiteX129" fmla="*/ 753892 w 7416118"/>
                <a:gd name="connsiteY129" fmla="*/ 2311885 h 7285694"/>
                <a:gd name="connsiteX130" fmla="*/ 1538315 w 7416118"/>
                <a:gd name="connsiteY130" fmla="*/ 1129620 h 7285694"/>
                <a:gd name="connsiteX131" fmla="*/ 2066200 w 7416118"/>
                <a:gd name="connsiteY131" fmla="*/ 2292183 h 7285694"/>
                <a:gd name="connsiteX132" fmla="*/ 2751955 w 7416118"/>
                <a:gd name="connsiteY132" fmla="*/ 1119771 h 7285694"/>
                <a:gd name="connsiteX133" fmla="*/ 3274903 w 7416118"/>
                <a:gd name="connsiteY133" fmla="*/ 2287254 h 7285694"/>
                <a:gd name="connsiteX134" fmla="*/ 3886656 w 7416118"/>
                <a:gd name="connsiteY134" fmla="*/ 1124695 h 7285694"/>
                <a:gd name="connsiteX135" fmla="*/ 4488541 w 7416118"/>
                <a:gd name="connsiteY135" fmla="*/ 2297107 h 7285694"/>
                <a:gd name="connsiteX136" fmla="*/ 5154562 w 7416118"/>
                <a:gd name="connsiteY136" fmla="*/ 1114842 h 7285694"/>
                <a:gd name="connsiteX137" fmla="*/ 5638042 w 7416118"/>
                <a:gd name="connsiteY137" fmla="*/ 2272476 h 7285694"/>
                <a:gd name="connsiteX138" fmla="*/ 6180728 w 7416118"/>
                <a:gd name="connsiteY138" fmla="*/ 1109917 h 7285694"/>
                <a:gd name="connsiteX139" fmla="*/ 5223000 w 7416118"/>
                <a:gd name="connsiteY139" fmla="*/ 304695 h 7285694"/>
                <a:gd name="connsiteX140" fmla="*/ 5380850 w 7416118"/>
                <a:gd name="connsiteY140" fmla="*/ 383687 h 7285694"/>
                <a:gd name="connsiteX141" fmla="*/ 5671888 w 7416118"/>
                <a:gd name="connsiteY141" fmla="*/ 1074858 h 7285694"/>
                <a:gd name="connsiteX142" fmla="*/ 5859338 w 7416118"/>
                <a:gd name="connsiteY142" fmla="*/ 670030 h 7285694"/>
                <a:gd name="connsiteX143" fmla="*/ 5957993 w 7416118"/>
                <a:gd name="connsiteY143" fmla="*/ 739146 h 7285694"/>
                <a:gd name="connsiteX144" fmla="*/ 5662023 w 7416118"/>
                <a:gd name="connsiteY144" fmla="*/ 1366138 h 7285694"/>
                <a:gd name="connsiteX145" fmla="*/ 5223000 w 7416118"/>
                <a:gd name="connsiteY145" fmla="*/ 304695 h 7285694"/>
                <a:gd name="connsiteX146" fmla="*/ 3869366 w 7416118"/>
                <a:gd name="connsiteY146" fmla="*/ 0 h 7285694"/>
                <a:gd name="connsiteX147" fmla="*/ 3943169 w 7416118"/>
                <a:gd name="connsiteY147" fmla="*/ 4933 h 7285694"/>
                <a:gd name="connsiteX148" fmla="*/ 3997292 w 7416118"/>
                <a:gd name="connsiteY148" fmla="*/ 113434 h 7285694"/>
                <a:gd name="connsiteX149" fmla="*/ 4504076 w 7416118"/>
                <a:gd name="connsiteY149" fmla="*/ 1109672 h 7285694"/>
                <a:gd name="connsiteX150" fmla="*/ 5001018 w 7416118"/>
                <a:gd name="connsiteY150" fmla="*/ 231800 h 7285694"/>
                <a:gd name="connsiteX151" fmla="*/ 5109261 w 7416118"/>
                <a:gd name="connsiteY151" fmla="*/ 276185 h 7285694"/>
                <a:gd name="connsiteX152" fmla="*/ 4499155 w 7416118"/>
                <a:gd name="connsiteY152" fmla="*/ 1356265 h 7285694"/>
                <a:gd name="connsiteX153" fmla="*/ 3903807 w 7416118"/>
                <a:gd name="connsiteY153" fmla="*/ 187410 h 7285694"/>
                <a:gd name="connsiteX154" fmla="*/ 3288782 w 7416118"/>
                <a:gd name="connsiteY154" fmla="*/ 1366126 h 7285694"/>
                <a:gd name="connsiteX155" fmla="*/ 2762319 w 7416118"/>
                <a:gd name="connsiteY155" fmla="*/ 187410 h 7285694"/>
                <a:gd name="connsiteX156" fmla="*/ 2078407 w 7416118"/>
                <a:gd name="connsiteY156" fmla="*/ 1361193 h 7285694"/>
                <a:gd name="connsiteX157" fmla="*/ 1719232 w 7416118"/>
                <a:gd name="connsiteY157" fmla="*/ 572096 h 7285694"/>
                <a:gd name="connsiteX158" fmla="*/ 1822559 w 7416118"/>
                <a:gd name="connsiteY158" fmla="*/ 512913 h 7285694"/>
                <a:gd name="connsiteX159" fmla="*/ 2088248 w 7416118"/>
                <a:gd name="connsiteY159" fmla="*/ 1104739 h 7285694"/>
                <a:gd name="connsiteX160" fmla="*/ 2649155 w 7416118"/>
                <a:gd name="connsiteY160" fmla="*/ 147958 h 7285694"/>
                <a:gd name="connsiteX161" fmla="*/ 2850884 w 7416118"/>
                <a:gd name="connsiteY161" fmla="*/ 98636 h 7285694"/>
                <a:gd name="connsiteX162" fmla="*/ 3298623 w 7416118"/>
                <a:gd name="connsiteY162" fmla="*/ 1099806 h 7285694"/>
                <a:gd name="connsiteX163" fmla="*/ 3869366 w 7416118"/>
                <a:gd name="connsiteY163"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257371 w 7416118"/>
                <a:gd name="connsiteY42" fmla="*/ 5303580 h 7285694"/>
                <a:gd name="connsiteX43" fmla="*/ 6238073 w 7416118"/>
                <a:gd name="connsiteY43" fmla="*/ 5348661 h 7285694"/>
                <a:gd name="connsiteX44" fmla="*/ 6073966 w 7416118"/>
                <a:gd name="connsiteY44" fmla="*/ 4954902 h 7285694"/>
                <a:gd name="connsiteX45" fmla="*/ 5521046 w 7416118"/>
                <a:gd name="connsiteY45" fmla="*/ 6132244 h 7285694"/>
                <a:gd name="connsiteX46" fmla="*/ 5032309 w 7416118"/>
                <a:gd name="connsiteY46" fmla="*/ 4949978 h 7285694"/>
                <a:gd name="connsiteX47" fmla="*/ 4370782 w 7416118"/>
                <a:gd name="connsiteY47" fmla="*/ 6107612 h 7285694"/>
                <a:gd name="connsiteX48" fmla="*/ 3773437 w 7416118"/>
                <a:gd name="connsiteY48" fmla="*/ 4945054 h 7285694"/>
                <a:gd name="connsiteX49" fmla="*/ 3161280 w 7416118"/>
                <a:gd name="connsiteY49" fmla="*/ 6122390 h 7285694"/>
                <a:gd name="connsiteX50" fmla="*/ 2628106 w 7416118"/>
                <a:gd name="connsiteY50" fmla="*/ 4945054 h 7285694"/>
                <a:gd name="connsiteX51" fmla="*/ 1946836 w 7416118"/>
                <a:gd name="connsiteY51" fmla="*/ 6112537 h 7285694"/>
                <a:gd name="connsiteX52" fmla="*/ 1413535 w 7416118"/>
                <a:gd name="connsiteY52" fmla="*/ 4914472 h 7285694"/>
                <a:gd name="connsiteX53" fmla="*/ 747462 w 7416118"/>
                <a:gd name="connsiteY53" fmla="*/ 5914572 h 7285694"/>
                <a:gd name="connsiteX54" fmla="*/ 674642 w 7416118"/>
                <a:gd name="connsiteY54" fmla="*/ 5815263 h 7285694"/>
                <a:gd name="connsiteX55" fmla="*/ 1439442 w 7416118"/>
                <a:gd name="connsiteY55" fmla="*/ 4679031 h 7285694"/>
                <a:gd name="connsiteX56" fmla="*/ 7396487 w 7416118"/>
                <a:gd name="connsiteY56" fmla="*/ 3460316 h 7285694"/>
                <a:gd name="connsiteX57" fmla="*/ 7411209 w 7416118"/>
                <a:gd name="connsiteY57" fmla="*/ 3470236 h 7285694"/>
                <a:gd name="connsiteX58" fmla="*/ 7416118 w 7416118"/>
                <a:gd name="connsiteY58" fmla="*/ 3648780 h 7285694"/>
                <a:gd name="connsiteX59" fmla="*/ 6621145 w 7416118"/>
                <a:gd name="connsiteY59" fmla="*/ 4913481 h 7285694"/>
                <a:gd name="connsiteX60" fmla="*/ 6098942 w 7416118"/>
                <a:gd name="connsiteY60" fmla="*/ 3765981 h 7285694"/>
                <a:gd name="connsiteX61" fmla="*/ 5549053 w 7416118"/>
                <a:gd name="connsiteY61" fmla="*/ 4935240 h 7285694"/>
                <a:gd name="connsiteX62" fmla="*/ 5055958 w 7416118"/>
                <a:gd name="connsiteY62" fmla="*/ 3748984 h 7285694"/>
                <a:gd name="connsiteX63" fmla="*/ 4400143 w 7416118"/>
                <a:gd name="connsiteY63" fmla="*/ 4915470 h 7285694"/>
                <a:gd name="connsiteX64" fmla="*/ 3803500 w 7416118"/>
                <a:gd name="connsiteY64" fmla="*/ 3744040 h 7285694"/>
                <a:gd name="connsiteX65" fmla="*/ 3187135 w 7416118"/>
                <a:gd name="connsiteY65" fmla="*/ 4925354 h 7285694"/>
                <a:gd name="connsiteX66" fmla="*/ 2654591 w 7416118"/>
                <a:gd name="connsiteY66" fmla="*/ 3744040 h 7285694"/>
                <a:gd name="connsiteX67" fmla="*/ 1974121 w 7416118"/>
                <a:gd name="connsiteY67" fmla="*/ 4915470 h 7285694"/>
                <a:gd name="connsiteX68" fmla="*/ 1426653 w 7416118"/>
                <a:gd name="connsiteY68" fmla="*/ 3743561 h 7285694"/>
                <a:gd name="connsiteX69" fmla="*/ 665934 w 7416118"/>
                <a:gd name="connsiteY69" fmla="*/ 4891714 h 7285694"/>
                <a:gd name="connsiteX70" fmla="*/ 4897 w 7416118"/>
                <a:gd name="connsiteY70" fmla="*/ 3912386 h 7285694"/>
                <a:gd name="connsiteX71" fmla="*/ 0 w 7416118"/>
                <a:gd name="connsiteY71" fmla="*/ 3699702 h 7285694"/>
                <a:gd name="connsiteX72" fmla="*/ 665934 w 7416118"/>
                <a:gd name="connsiteY72" fmla="*/ 4679031 h 7285694"/>
                <a:gd name="connsiteX73" fmla="*/ 1450833 w 7416118"/>
                <a:gd name="connsiteY73" fmla="*/ 3503830 h 7285694"/>
                <a:gd name="connsiteX74" fmla="*/ 1988915 w 7416118"/>
                <a:gd name="connsiteY74" fmla="*/ 4663390 h 7285694"/>
                <a:gd name="connsiteX75" fmla="*/ 2669385 w 7416118"/>
                <a:gd name="connsiteY75" fmla="*/ 3487019 h 7285694"/>
                <a:gd name="connsiteX76" fmla="*/ 3196995 w 7416118"/>
                <a:gd name="connsiteY76" fmla="*/ 4658449 h 7285694"/>
                <a:gd name="connsiteX77" fmla="*/ 3803500 w 7416118"/>
                <a:gd name="connsiteY77" fmla="*/ 3487019 h 7285694"/>
                <a:gd name="connsiteX78" fmla="*/ 4405076 w 7416118"/>
                <a:gd name="connsiteY78" fmla="*/ 4668334 h 7285694"/>
                <a:gd name="connsiteX79" fmla="*/ 5070752 w 7416118"/>
                <a:gd name="connsiteY79" fmla="*/ 3482075 h 7285694"/>
                <a:gd name="connsiteX80" fmla="*/ 5558914 w 7416118"/>
                <a:gd name="connsiteY80" fmla="*/ 4643620 h 7285694"/>
                <a:gd name="connsiteX81" fmla="*/ 6103839 w 7416118"/>
                <a:gd name="connsiteY81" fmla="*/ 3482086 h 7285694"/>
                <a:gd name="connsiteX82" fmla="*/ 6635868 w 7416118"/>
                <a:gd name="connsiteY82" fmla="*/ 4665501 h 7285694"/>
                <a:gd name="connsiteX83" fmla="*/ 7396487 w 7416118"/>
                <a:gd name="connsiteY83" fmla="*/ 3460316 h 7285694"/>
                <a:gd name="connsiteX84" fmla="*/ 5101350 w 7416118"/>
                <a:gd name="connsiteY84" fmla="*/ 2285119 h 7285694"/>
                <a:gd name="connsiteX85" fmla="*/ 5589896 w 7416118"/>
                <a:gd name="connsiteY85" fmla="*/ 3446675 h 7285694"/>
                <a:gd name="connsiteX86" fmla="*/ 6138015 w 7416118"/>
                <a:gd name="connsiteY86" fmla="*/ 2285119 h 7285694"/>
                <a:gd name="connsiteX87" fmla="*/ 6670067 w 7416118"/>
                <a:gd name="connsiteY87" fmla="*/ 3470562 h 7285694"/>
                <a:gd name="connsiteX88" fmla="*/ 7241212 w 7416118"/>
                <a:gd name="connsiteY88" fmla="*/ 2570281 h 7285694"/>
                <a:gd name="connsiteX89" fmla="*/ 7285522 w 7416118"/>
                <a:gd name="connsiteY89" fmla="*/ 2717870 h 7285694"/>
                <a:gd name="connsiteX90" fmla="*/ 6650372 w 7416118"/>
                <a:gd name="connsiteY90" fmla="*/ 3716540 h 7285694"/>
                <a:gd name="connsiteX91" fmla="*/ 6138015 w 7416118"/>
                <a:gd name="connsiteY91" fmla="*/ 2568038 h 7285694"/>
                <a:gd name="connsiteX92" fmla="*/ 5584964 w 7416118"/>
                <a:gd name="connsiteY92" fmla="*/ 3738299 h 7285694"/>
                <a:gd name="connsiteX93" fmla="*/ 5086548 w 7416118"/>
                <a:gd name="connsiteY93" fmla="*/ 2552028 h 7285694"/>
                <a:gd name="connsiteX94" fmla="*/ 4430218 w 7416118"/>
                <a:gd name="connsiteY94" fmla="*/ 3718530 h 7285694"/>
                <a:gd name="connsiteX95" fmla="*/ 3833103 w 7416118"/>
                <a:gd name="connsiteY95" fmla="*/ 2547088 h 7285694"/>
                <a:gd name="connsiteX96" fmla="*/ 3216255 w 7416118"/>
                <a:gd name="connsiteY96" fmla="*/ 3728414 h 7285694"/>
                <a:gd name="connsiteX97" fmla="*/ 2688231 w 7416118"/>
                <a:gd name="connsiteY97" fmla="*/ 2547088 h 7285694"/>
                <a:gd name="connsiteX98" fmla="*/ 2002291 w 7416118"/>
                <a:gd name="connsiteY98" fmla="*/ 3718530 h 7285694"/>
                <a:gd name="connsiteX99" fmla="*/ 1486683 w 7416118"/>
                <a:gd name="connsiteY99" fmla="*/ 2547670 h 7285694"/>
                <a:gd name="connsiteX100" fmla="*/ 712312 w 7416118"/>
                <a:gd name="connsiteY100" fmla="*/ 3694794 h 7285694"/>
                <a:gd name="connsiteX101" fmla="*/ 108818 w 7416118"/>
                <a:gd name="connsiteY101" fmla="*/ 2813316 h 7285694"/>
                <a:gd name="connsiteX102" fmla="*/ 148069 w 7416118"/>
                <a:gd name="connsiteY102" fmla="*/ 2660656 h 7285694"/>
                <a:gd name="connsiteX103" fmla="*/ 707407 w 7416118"/>
                <a:gd name="connsiteY103" fmla="*/ 3483042 h 7285694"/>
                <a:gd name="connsiteX104" fmla="*/ 1501608 w 7416118"/>
                <a:gd name="connsiteY104" fmla="*/ 2306873 h 7285694"/>
                <a:gd name="connsiteX105" fmla="*/ 2017096 w 7416118"/>
                <a:gd name="connsiteY105" fmla="*/ 3466449 h 7285694"/>
                <a:gd name="connsiteX106" fmla="*/ 2703033 w 7416118"/>
                <a:gd name="connsiteY106" fmla="*/ 2290063 h 7285694"/>
                <a:gd name="connsiteX107" fmla="*/ 3226123 w 7416118"/>
                <a:gd name="connsiteY107" fmla="*/ 3461504 h 7285694"/>
                <a:gd name="connsiteX108" fmla="*/ 3838039 w 7416118"/>
                <a:gd name="connsiteY108" fmla="*/ 2295004 h 7285694"/>
                <a:gd name="connsiteX109" fmla="*/ 4435151 w 7416118"/>
                <a:gd name="connsiteY109" fmla="*/ 3471390 h 7285694"/>
                <a:gd name="connsiteX110" fmla="*/ 5101350 w 7416118"/>
                <a:gd name="connsiteY110" fmla="*/ 2285119 h 7285694"/>
                <a:gd name="connsiteX111" fmla="*/ 6180728 w 7416118"/>
                <a:gd name="connsiteY111" fmla="*/ 1109917 h 7285694"/>
                <a:gd name="connsiteX112" fmla="*/ 6718478 w 7416118"/>
                <a:gd name="connsiteY112" fmla="*/ 2297107 h 7285694"/>
                <a:gd name="connsiteX113" fmla="*/ 6965150 w 7416118"/>
                <a:gd name="connsiteY113" fmla="*/ 1907945 h 7285694"/>
                <a:gd name="connsiteX114" fmla="*/ 7024353 w 7416118"/>
                <a:gd name="connsiteY114" fmla="*/ 2026172 h 7285694"/>
                <a:gd name="connsiteX115" fmla="*/ 6703676 w 7416118"/>
                <a:gd name="connsiteY115" fmla="*/ 2543411 h 7285694"/>
                <a:gd name="connsiteX116" fmla="*/ 6180728 w 7416118"/>
                <a:gd name="connsiteY116" fmla="*/ 1390706 h 7285694"/>
                <a:gd name="connsiteX117" fmla="*/ 5633109 w 7416118"/>
                <a:gd name="connsiteY117" fmla="*/ 2563118 h 7285694"/>
                <a:gd name="connsiteX118" fmla="*/ 5139760 w 7416118"/>
                <a:gd name="connsiteY118" fmla="*/ 1380852 h 7285694"/>
                <a:gd name="connsiteX119" fmla="*/ 4478672 w 7416118"/>
                <a:gd name="connsiteY119" fmla="*/ 2543411 h 7285694"/>
                <a:gd name="connsiteX120" fmla="*/ 3886656 w 7416118"/>
                <a:gd name="connsiteY120" fmla="*/ 1375928 h 7285694"/>
                <a:gd name="connsiteX121" fmla="*/ 3269970 w 7416118"/>
                <a:gd name="connsiteY121" fmla="*/ 2553265 h 7285694"/>
                <a:gd name="connsiteX122" fmla="*/ 2742090 w 7416118"/>
                <a:gd name="connsiteY122" fmla="*/ 1375928 h 7285694"/>
                <a:gd name="connsiteX123" fmla="*/ 2056334 w 7416118"/>
                <a:gd name="connsiteY123" fmla="*/ 2543411 h 7285694"/>
                <a:gd name="connsiteX124" fmla="*/ 1518581 w 7416118"/>
                <a:gd name="connsiteY124" fmla="*/ 1370999 h 7285694"/>
                <a:gd name="connsiteX125" fmla="*/ 753892 w 7416118"/>
                <a:gd name="connsiteY125" fmla="*/ 2523709 h 7285694"/>
                <a:gd name="connsiteX126" fmla="*/ 413481 w 7416118"/>
                <a:gd name="connsiteY126" fmla="*/ 2021244 h 7285694"/>
                <a:gd name="connsiteX127" fmla="*/ 472684 w 7416118"/>
                <a:gd name="connsiteY127" fmla="*/ 1907945 h 7285694"/>
                <a:gd name="connsiteX128" fmla="*/ 753892 w 7416118"/>
                <a:gd name="connsiteY128" fmla="*/ 2311885 h 7285694"/>
                <a:gd name="connsiteX129" fmla="*/ 1538315 w 7416118"/>
                <a:gd name="connsiteY129" fmla="*/ 1129620 h 7285694"/>
                <a:gd name="connsiteX130" fmla="*/ 2066200 w 7416118"/>
                <a:gd name="connsiteY130" fmla="*/ 2292183 h 7285694"/>
                <a:gd name="connsiteX131" fmla="*/ 2751955 w 7416118"/>
                <a:gd name="connsiteY131" fmla="*/ 1119771 h 7285694"/>
                <a:gd name="connsiteX132" fmla="*/ 3274903 w 7416118"/>
                <a:gd name="connsiteY132" fmla="*/ 2287254 h 7285694"/>
                <a:gd name="connsiteX133" fmla="*/ 3886656 w 7416118"/>
                <a:gd name="connsiteY133" fmla="*/ 1124695 h 7285694"/>
                <a:gd name="connsiteX134" fmla="*/ 4488541 w 7416118"/>
                <a:gd name="connsiteY134" fmla="*/ 2297107 h 7285694"/>
                <a:gd name="connsiteX135" fmla="*/ 5154562 w 7416118"/>
                <a:gd name="connsiteY135" fmla="*/ 1114842 h 7285694"/>
                <a:gd name="connsiteX136" fmla="*/ 5638042 w 7416118"/>
                <a:gd name="connsiteY136" fmla="*/ 2272476 h 7285694"/>
                <a:gd name="connsiteX137" fmla="*/ 6180728 w 7416118"/>
                <a:gd name="connsiteY137" fmla="*/ 1109917 h 7285694"/>
                <a:gd name="connsiteX138" fmla="*/ 5223000 w 7416118"/>
                <a:gd name="connsiteY138" fmla="*/ 304695 h 7285694"/>
                <a:gd name="connsiteX139" fmla="*/ 5380850 w 7416118"/>
                <a:gd name="connsiteY139" fmla="*/ 383687 h 7285694"/>
                <a:gd name="connsiteX140" fmla="*/ 5671888 w 7416118"/>
                <a:gd name="connsiteY140" fmla="*/ 1074858 h 7285694"/>
                <a:gd name="connsiteX141" fmla="*/ 5859338 w 7416118"/>
                <a:gd name="connsiteY141" fmla="*/ 670030 h 7285694"/>
                <a:gd name="connsiteX142" fmla="*/ 5957993 w 7416118"/>
                <a:gd name="connsiteY142" fmla="*/ 739146 h 7285694"/>
                <a:gd name="connsiteX143" fmla="*/ 5662023 w 7416118"/>
                <a:gd name="connsiteY143" fmla="*/ 1366138 h 7285694"/>
                <a:gd name="connsiteX144" fmla="*/ 5223000 w 7416118"/>
                <a:gd name="connsiteY144" fmla="*/ 304695 h 7285694"/>
                <a:gd name="connsiteX145" fmla="*/ 3869366 w 7416118"/>
                <a:gd name="connsiteY145" fmla="*/ 0 h 7285694"/>
                <a:gd name="connsiteX146" fmla="*/ 3943169 w 7416118"/>
                <a:gd name="connsiteY146" fmla="*/ 4933 h 7285694"/>
                <a:gd name="connsiteX147" fmla="*/ 3997292 w 7416118"/>
                <a:gd name="connsiteY147" fmla="*/ 113434 h 7285694"/>
                <a:gd name="connsiteX148" fmla="*/ 4504076 w 7416118"/>
                <a:gd name="connsiteY148" fmla="*/ 1109672 h 7285694"/>
                <a:gd name="connsiteX149" fmla="*/ 5001018 w 7416118"/>
                <a:gd name="connsiteY149" fmla="*/ 231800 h 7285694"/>
                <a:gd name="connsiteX150" fmla="*/ 5109261 w 7416118"/>
                <a:gd name="connsiteY150" fmla="*/ 276185 h 7285694"/>
                <a:gd name="connsiteX151" fmla="*/ 4499155 w 7416118"/>
                <a:gd name="connsiteY151" fmla="*/ 1356265 h 7285694"/>
                <a:gd name="connsiteX152" fmla="*/ 3903807 w 7416118"/>
                <a:gd name="connsiteY152" fmla="*/ 187410 h 7285694"/>
                <a:gd name="connsiteX153" fmla="*/ 3288782 w 7416118"/>
                <a:gd name="connsiteY153" fmla="*/ 1366126 h 7285694"/>
                <a:gd name="connsiteX154" fmla="*/ 2762319 w 7416118"/>
                <a:gd name="connsiteY154" fmla="*/ 187410 h 7285694"/>
                <a:gd name="connsiteX155" fmla="*/ 2078407 w 7416118"/>
                <a:gd name="connsiteY155" fmla="*/ 1361193 h 7285694"/>
                <a:gd name="connsiteX156" fmla="*/ 1719232 w 7416118"/>
                <a:gd name="connsiteY156" fmla="*/ 572096 h 7285694"/>
                <a:gd name="connsiteX157" fmla="*/ 1822559 w 7416118"/>
                <a:gd name="connsiteY157" fmla="*/ 512913 h 7285694"/>
                <a:gd name="connsiteX158" fmla="*/ 2088248 w 7416118"/>
                <a:gd name="connsiteY158" fmla="*/ 1104739 h 7285694"/>
                <a:gd name="connsiteX159" fmla="*/ 2649155 w 7416118"/>
                <a:gd name="connsiteY159" fmla="*/ 147958 h 7285694"/>
                <a:gd name="connsiteX160" fmla="*/ 2850884 w 7416118"/>
                <a:gd name="connsiteY160" fmla="*/ 98636 h 7285694"/>
                <a:gd name="connsiteX161" fmla="*/ 3298623 w 7416118"/>
                <a:gd name="connsiteY161" fmla="*/ 1099806 h 7285694"/>
                <a:gd name="connsiteX162" fmla="*/ 3869366 w 7416118"/>
                <a:gd name="connsiteY162"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257371 w 7416118"/>
                <a:gd name="connsiteY42" fmla="*/ 5303580 h 7285694"/>
                <a:gd name="connsiteX43" fmla="*/ 6073966 w 7416118"/>
                <a:gd name="connsiteY43" fmla="*/ 4954902 h 7285694"/>
                <a:gd name="connsiteX44" fmla="*/ 5521046 w 7416118"/>
                <a:gd name="connsiteY44" fmla="*/ 6132244 h 7285694"/>
                <a:gd name="connsiteX45" fmla="*/ 5032309 w 7416118"/>
                <a:gd name="connsiteY45" fmla="*/ 4949978 h 7285694"/>
                <a:gd name="connsiteX46" fmla="*/ 4370782 w 7416118"/>
                <a:gd name="connsiteY46" fmla="*/ 6107612 h 7285694"/>
                <a:gd name="connsiteX47" fmla="*/ 3773437 w 7416118"/>
                <a:gd name="connsiteY47" fmla="*/ 4945054 h 7285694"/>
                <a:gd name="connsiteX48" fmla="*/ 3161280 w 7416118"/>
                <a:gd name="connsiteY48" fmla="*/ 6122390 h 7285694"/>
                <a:gd name="connsiteX49" fmla="*/ 2628106 w 7416118"/>
                <a:gd name="connsiteY49" fmla="*/ 4945054 h 7285694"/>
                <a:gd name="connsiteX50" fmla="*/ 1946836 w 7416118"/>
                <a:gd name="connsiteY50" fmla="*/ 6112537 h 7285694"/>
                <a:gd name="connsiteX51" fmla="*/ 1413535 w 7416118"/>
                <a:gd name="connsiteY51" fmla="*/ 4914472 h 7285694"/>
                <a:gd name="connsiteX52" fmla="*/ 747462 w 7416118"/>
                <a:gd name="connsiteY52" fmla="*/ 5914572 h 7285694"/>
                <a:gd name="connsiteX53" fmla="*/ 674642 w 7416118"/>
                <a:gd name="connsiteY53" fmla="*/ 5815263 h 7285694"/>
                <a:gd name="connsiteX54" fmla="*/ 1439442 w 7416118"/>
                <a:gd name="connsiteY54" fmla="*/ 4679031 h 7285694"/>
                <a:gd name="connsiteX55" fmla="*/ 7396487 w 7416118"/>
                <a:gd name="connsiteY55" fmla="*/ 3460316 h 7285694"/>
                <a:gd name="connsiteX56" fmla="*/ 7411209 w 7416118"/>
                <a:gd name="connsiteY56" fmla="*/ 3470236 h 7285694"/>
                <a:gd name="connsiteX57" fmla="*/ 7416118 w 7416118"/>
                <a:gd name="connsiteY57" fmla="*/ 3648780 h 7285694"/>
                <a:gd name="connsiteX58" fmla="*/ 6621145 w 7416118"/>
                <a:gd name="connsiteY58" fmla="*/ 4913481 h 7285694"/>
                <a:gd name="connsiteX59" fmla="*/ 6098942 w 7416118"/>
                <a:gd name="connsiteY59" fmla="*/ 3765981 h 7285694"/>
                <a:gd name="connsiteX60" fmla="*/ 5549053 w 7416118"/>
                <a:gd name="connsiteY60" fmla="*/ 4935240 h 7285694"/>
                <a:gd name="connsiteX61" fmla="*/ 5055958 w 7416118"/>
                <a:gd name="connsiteY61" fmla="*/ 3748984 h 7285694"/>
                <a:gd name="connsiteX62" fmla="*/ 4400143 w 7416118"/>
                <a:gd name="connsiteY62" fmla="*/ 4915470 h 7285694"/>
                <a:gd name="connsiteX63" fmla="*/ 3803500 w 7416118"/>
                <a:gd name="connsiteY63" fmla="*/ 3744040 h 7285694"/>
                <a:gd name="connsiteX64" fmla="*/ 3187135 w 7416118"/>
                <a:gd name="connsiteY64" fmla="*/ 4925354 h 7285694"/>
                <a:gd name="connsiteX65" fmla="*/ 2654591 w 7416118"/>
                <a:gd name="connsiteY65" fmla="*/ 3744040 h 7285694"/>
                <a:gd name="connsiteX66" fmla="*/ 1974121 w 7416118"/>
                <a:gd name="connsiteY66" fmla="*/ 4915470 h 7285694"/>
                <a:gd name="connsiteX67" fmla="*/ 1426653 w 7416118"/>
                <a:gd name="connsiteY67" fmla="*/ 3743561 h 7285694"/>
                <a:gd name="connsiteX68" fmla="*/ 665934 w 7416118"/>
                <a:gd name="connsiteY68" fmla="*/ 4891714 h 7285694"/>
                <a:gd name="connsiteX69" fmla="*/ 4897 w 7416118"/>
                <a:gd name="connsiteY69" fmla="*/ 3912386 h 7285694"/>
                <a:gd name="connsiteX70" fmla="*/ 0 w 7416118"/>
                <a:gd name="connsiteY70" fmla="*/ 3699702 h 7285694"/>
                <a:gd name="connsiteX71" fmla="*/ 665934 w 7416118"/>
                <a:gd name="connsiteY71" fmla="*/ 4679031 h 7285694"/>
                <a:gd name="connsiteX72" fmla="*/ 1450833 w 7416118"/>
                <a:gd name="connsiteY72" fmla="*/ 3503830 h 7285694"/>
                <a:gd name="connsiteX73" fmla="*/ 1988915 w 7416118"/>
                <a:gd name="connsiteY73" fmla="*/ 4663390 h 7285694"/>
                <a:gd name="connsiteX74" fmla="*/ 2669385 w 7416118"/>
                <a:gd name="connsiteY74" fmla="*/ 3487019 h 7285694"/>
                <a:gd name="connsiteX75" fmla="*/ 3196995 w 7416118"/>
                <a:gd name="connsiteY75" fmla="*/ 4658449 h 7285694"/>
                <a:gd name="connsiteX76" fmla="*/ 3803500 w 7416118"/>
                <a:gd name="connsiteY76" fmla="*/ 3487019 h 7285694"/>
                <a:gd name="connsiteX77" fmla="*/ 4405076 w 7416118"/>
                <a:gd name="connsiteY77" fmla="*/ 4668334 h 7285694"/>
                <a:gd name="connsiteX78" fmla="*/ 5070752 w 7416118"/>
                <a:gd name="connsiteY78" fmla="*/ 3482075 h 7285694"/>
                <a:gd name="connsiteX79" fmla="*/ 5558914 w 7416118"/>
                <a:gd name="connsiteY79" fmla="*/ 4643620 h 7285694"/>
                <a:gd name="connsiteX80" fmla="*/ 6103839 w 7416118"/>
                <a:gd name="connsiteY80" fmla="*/ 3482086 h 7285694"/>
                <a:gd name="connsiteX81" fmla="*/ 6635868 w 7416118"/>
                <a:gd name="connsiteY81" fmla="*/ 4665501 h 7285694"/>
                <a:gd name="connsiteX82" fmla="*/ 7396487 w 7416118"/>
                <a:gd name="connsiteY82" fmla="*/ 3460316 h 7285694"/>
                <a:gd name="connsiteX83" fmla="*/ 5101350 w 7416118"/>
                <a:gd name="connsiteY83" fmla="*/ 2285119 h 7285694"/>
                <a:gd name="connsiteX84" fmla="*/ 5589896 w 7416118"/>
                <a:gd name="connsiteY84" fmla="*/ 3446675 h 7285694"/>
                <a:gd name="connsiteX85" fmla="*/ 6138015 w 7416118"/>
                <a:gd name="connsiteY85" fmla="*/ 2285119 h 7285694"/>
                <a:gd name="connsiteX86" fmla="*/ 6670067 w 7416118"/>
                <a:gd name="connsiteY86" fmla="*/ 3470562 h 7285694"/>
                <a:gd name="connsiteX87" fmla="*/ 7241212 w 7416118"/>
                <a:gd name="connsiteY87" fmla="*/ 2570281 h 7285694"/>
                <a:gd name="connsiteX88" fmla="*/ 7285522 w 7416118"/>
                <a:gd name="connsiteY88" fmla="*/ 2717870 h 7285694"/>
                <a:gd name="connsiteX89" fmla="*/ 6650372 w 7416118"/>
                <a:gd name="connsiteY89" fmla="*/ 3716540 h 7285694"/>
                <a:gd name="connsiteX90" fmla="*/ 6138015 w 7416118"/>
                <a:gd name="connsiteY90" fmla="*/ 2568038 h 7285694"/>
                <a:gd name="connsiteX91" fmla="*/ 5584964 w 7416118"/>
                <a:gd name="connsiteY91" fmla="*/ 3738299 h 7285694"/>
                <a:gd name="connsiteX92" fmla="*/ 5086548 w 7416118"/>
                <a:gd name="connsiteY92" fmla="*/ 2552028 h 7285694"/>
                <a:gd name="connsiteX93" fmla="*/ 4430218 w 7416118"/>
                <a:gd name="connsiteY93" fmla="*/ 3718530 h 7285694"/>
                <a:gd name="connsiteX94" fmla="*/ 3833103 w 7416118"/>
                <a:gd name="connsiteY94" fmla="*/ 2547088 h 7285694"/>
                <a:gd name="connsiteX95" fmla="*/ 3216255 w 7416118"/>
                <a:gd name="connsiteY95" fmla="*/ 3728414 h 7285694"/>
                <a:gd name="connsiteX96" fmla="*/ 2688231 w 7416118"/>
                <a:gd name="connsiteY96" fmla="*/ 2547088 h 7285694"/>
                <a:gd name="connsiteX97" fmla="*/ 2002291 w 7416118"/>
                <a:gd name="connsiteY97" fmla="*/ 3718530 h 7285694"/>
                <a:gd name="connsiteX98" fmla="*/ 1486683 w 7416118"/>
                <a:gd name="connsiteY98" fmla="*/ 2547670 h 7285694"/>
                <a:gd name="connsiteX99" fmla="*/ 712312 w 7416118"/>
                <a:gd name="connsiteY99" fmla="*/ 3694794 h 7285694"/>
                <a:gd name="connsiteX100" fmla="*/ 108818 w 7416118"/>
                <a:gd name="connsiteY100" fmla="*/ 2813316 h 7285694"/>
                <a:gd name="connsiteX101" fmla="*/ 148069 w 7416118"/>
                <a:gd name="connsiteY101" fmla="*/ 2660656 h 7285694"/>
                <a:gd name="connsiteX102" fmla="*/ 707407 w 7416118"/>
                <a:gd name="connsiteY102" fmla="*/ 3483042 h 7285694"/>
                <a:gd name="connsiteX103" fmla="*/ 1501608 w 7416118"/>
                <a:gd name="connsiteY103" fmla="*/ 2306873 h 7285694"/>
                <a:gd name="connsiteX104" fmla="*/ 2017096 w 7416118"/>
                <a:gd name="connsiteY104" fmla="*/ 3466449 h 7285694"/>
                <a:gd name="connsiteX105" fmla="*/ 2703033 w 7416118"/>
                <a:gd name="connsiteY105" fmla="*/ 2290063 h 7285694"/>
                <a:gd name="connsiteX106" fmla="*/ 3226123 w 7416118"/>
                <a:gd name="connsiteY106" fmla="*/ 3461504 h 7285694"/>
                <a:gd name="connsiteX107" fmla="*/ 3838039 w 7416118"/>
                <a:gd name="connsiteY107" fmla="*/ 2295004 h 7285694"/>
                <a:gd name="connsiteX108" fmla="*/ 4435151 w 7416118"/>
                <a:gd name="connsiteY108" fmla="*/ 3471390 h 7285694"/>
                <a:gd name="connsiteX109" fmla="*/ 5101350 w 7416118"/>
                <a:gd name="connsiteY109" fmla="*/ 2285119 h 7285694"/>
                <a:gd name="connsiteX110" fmla="*/ 6180728 w 7416118"/>
                <a:gd name="connsiteY110" fmla="*/ 1109917 h 7285694"/>
                <a:gd name="connsiteX111" fmla="*/ 6718478 w 7416118"/>
                <a:gd name="connsiteY111" fmla="*/ 2297107 h 7285694"/>
                <a:gd name="connsiteX112" fmla="*/ 6965150 w 7416118"/>
                <a:gd name="connsiteY112" fmla="*/ 1907945 h 7285694"/>
                <a:gd name="connsiteX113" fmla="*/ 7024353 w 7416118"/>
                <a:gd name="connsiteY113" fmla="*/ 2026172 h 7285694"/>
                <a:gd name="connsiteX114" fmla="*/ 6703676 w 7416118"/>
                <a:gd name="connsiteY114" fmla="*/ 2543411 h 7285694"/>
                <a:gd name="connsiteX115" fmla="*/ 6180728 w 7416118"/>
                <a:gd name="connsiteY115" fmla="*/ 1390706 h 7285694"/>
                <a:gd name="connsiteX116" fmla="*/ 5633109 w 7416118"/>
                <a:gd name="connsiteY116" fmla="*/ 2563118 h 7285694"/>
                <a:gd name="connsiteX117" fmla="*/ 5139760 w 7416118"/>
                <a:gd name="connsiteY117" fmla="*/ 1380852 h 7285694"/>
                <a:gd name="connsiteX118" fmla="*/ 4478672 w 7416118"/>
                <a:gd name="connsiteY118" fmla="*/ 2543411 h 7285694"/>
                <a:gd name="connsiteX119" fmla="*/ 3886656 w 7416118"/>
                <a:gd name="connsiteY119" fmla="*/ 1375928 h 7285694"/>
                <a:gd name="connsiteX120" fmla="*/ 3269970 w 7416118"/>
                <a:gd name="connsiteY120" fmla="*/ 2553265 h 7285694"/>
                <a:gd name="connsiteX121" fmla="*/ 2742090 w 7416118"/>
                <a:gd name="connsiteY121" fmla="*/ 1375928 h 7285694"/>
                <a:gd name="connsiteX122" fmla="*/ 2056334 w 7416118"/>
                <a:gd name="connsiteY122" fmla="*/ 2543411 h 7285694"/>
                <a:gd name="connsiteX123" fmla="*/ 1518581 w 7416118"/>
                <a:gd name="connsiteY123" fmla="*/ 1370999 h 7285694"/>
                <a:gd name="connsiteX124" fmla="*/ 753892 w 7416118"/>
                <a:gd name="connsiteY124" fmla="*/ 2523709 h 7285694"/>
                <a:gd name="connsiteX125" fmla="*/ 413481 w 7416118"/>
                <a:gd name="connsiteY125" fmla="*/ 2021244 h 7285694"/>
                <a:gd name="connsiteX126" fmla="*/ 472684 w 7416118"/>
                <a:gd name="connsiteY126" fmla="*/ 1907945 h 7285694"/>
                <a:gd name="connsiteX127" fmla="*/ 753892 w 7416118"/>
                <a:gd name="connsiteY127" fmla="*/ 2311885 h 7285694"/>
                <a:gd name="connsiteX128" fmla="*/ 1538315 w 7416118"/>
                <a:gd name="connsiteY128" fmla="*/ 1129620 h 7285694"/>
                <a:gd name="connsiteX129" fmla="*/ 2066200 w 7416118"/>
                <a:gd name="connsiteY129" fmla="*/ 2292183 h 7285694"/>
                <a:gd name="connsiteX130" fmla="*/ 2751955 w 7416118"/>
                <a:gd name="connsiteY130" fmla="*/ 1119771 h 7285694"/>
                <a:gd name="connsiteX131" fmla="*/ 3274903 w 7416118"/>
                <a:gd name="connsiteY131" fmla="*/ 2287254 h 7285694"/>
                <a:gd name="connsiteX132" fmla="*/ 3886656 w 7416118"/>
                <a:gd name="connsiteY132" fmla="*/ 1124695 h 7285694"/>
                <a:gd name="connsiteX133" fmla="*/ 4488541 w 7416118"/>
                <a:gd name="connsiteY133" fmla="*/ 2297107 h 7285694"/>
                <a:gd name="connsiteX134" fmla="*/ 5154562 w 7416118"/>
                <a:gd name="connsiteY134" fmla="*/ 1114842 h 7285694"/>
                <a:gd name="connsiteX135" fmla="*/ 5638042 w 7416118"/>
                <a:gd name="connsiteY135" fmla="*/ 2272476 h 7285694"/>
                <a:gd name="connsiteX136" fmla="*/ 6180728 w 7416118"/>
                <a:gd name="connsiteY136" fmla="*/ 1109917 h 7285694"/>
                <a:gd name="connsiteX137" fmla="*/ 5223000 w 7416118"/>
                <a:gd name="connsiteY137" fmla="*/ 304695 h 7285694"/>
                <a:gd name="connsiteX138" fmla="*/ 5380850 w 7416118"/>
                <a:gd name="connsiteY138" fmla="*/ 383687 h 7285694"/>
                <a:gd name="connsiteX139" fmla="*/ 5671888 w 7416118"/>
                <a:gd name="connsiteY139" fmla="*/ 1074858 h 7285694"/>
                <a:gd name="connsiteX140" fmla="*/ 5859338 w 7416118"/>
                <a:gd name="connsiteY140" fmla="*/ 670030 h 7285694"/>
                <a:gd name="connsiteX141" fmla="*/ 5957993 w 7416118"/>
                <a:gd name="connsiteY141" fmla="*/ 739146 h 7285694"/>
                <a:gd name="connsiteX142" fmla="*/ 5662023 w 7416118"/>
                <a:gd name="connsiteY142" fmla="*/ 1366138 h 7285694"/>
                <a:gd name="connsiteX143" fmla="*/ 5223000 w 7416118"/>
                <a:gd name="connsiteY143" fmla="*/ 304695 h 7285694"/>
                <a:gd name="connsiteX144" fmla="*/ 3869366 w 7416118"/>
                <a:gd name="connsiteY144" fmla="*/ 0 h 7285694"/>
                <a:gd name="connsiteX145" fmla="*/ 3943169 w 7416118"/>
                <a:gd name="connsiteY145" fmla="*/ 4933 h 7285694"/>
                <a:gd name="connsiteX146" fmla="*/ 3997292 w 7416118"/>
                <a:gd name="connsiteY146" fmla="*/ 113434 h 7285694"/>
                <a:gd name="connsiteX147" fmla="*/ 4504076 w 7416118"/>
                <a:gd name="connsiteY147" fmla="*/ 1109672 h 7285694"/>
                <a:gd name="connsiteX148" fmla="*/ 5001018 w 7416118"/>
                <a:gd name="connsiteY148" fmla="*/ 231800 h 7285694"/>
                <a:gd name="connsiteX149" fmla="*/ 5109261 w 7416118"/>
                <a:gd name="connsiteY149" fmla="*/ 276185 h 7285694"/>
                <a:gd name="connsiteX150" fmla="*/ 4499155 w 7416118"/>
                <a:gd name="connsiteY150" fmla="*/ 1356265 h 7285694"/>
                <a:gd name="connsiteX151" fmla="*/ 3903807 w 7416118"/>
                <a:gd name="connsiteY151" fmla="*/ 187410 h 7285694"/>
                <a:gd name="connsiteX152" fmla="*/ 3288782 w 7416118"/>
                <a:gd name="connsiteY152" fmla="*/ 1366126 h 7285694"/>
                <a:gd name="connsiteX153" fmla="*/ 2762319 w 7416118"/>
                <a:gd name="connsiteY153" fmla="*/ 187410 h 7285694"/>
                <a:gd name="connsiteX154" fmla="*/ 2078407 w 7416118"/>
                <a:gd name="connsiteY154" fmla="*/ 1361193 h 7285694"/>
                <a:gd name="connsiteX155" fmla="*/ 1719232 w 7416118"/>
                <a:gd name="connsiteY155" fmla="*/ 572096 h 7285694"/>
                <a:gd name="connsiteX156" fmla="*/ 1822559 w 7416118"/>
                <a:gd name="connsiteY156" fmla="*/ 512913 h 7285694"/>
                <a:gd name="connsiteX157" fmla="*/ 2088248 w 7416118"/>
                <a:gd name="connsiteY157" fmla="*/ 1104739 h 7285694"/>
                <a:gd name="connsiteX158" fmla="*/ 2649155 w 7416118"/>
                <a:gd name="connsiteY158" fmla="*/ 147958 h 7285694"/>
                <a:gd name="connsiteX159" fmla="*/ 2850884 w 7416118"/>
                <a:gd name="connsiteY159" fmla="*/ 98636 h 7285694"/>
                <a:gd name="connsiteX160" fmla="*/ 3298623 w 7416118"/>
                <a:gd name="connsiteY160" fmla="*/ 1099806 h 7285694"/>
                <a:gd name="connsiteX161" fmla="*/ 3869366 w 7416118"/>
                <a:gd name="connsiteY161"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245846 w 7416118"/>
                <a:gd name="connsiteY41" fmla="*/ 5344782 h 7285694"/>
                <a:gd name="connsiteX42" fmla="*/ 6073966 w 7416118"/>
                <a:gd name="connsiteY42" fmla="*/ 4954902 h 7285694"/>
                <a:gd name="connsiteX43" fmla="*/ 5521046 w 7416118"/>
                <a:gd name="connsiteY43" fmla="*/ 6132244 h 7285694"/>
                <a:gd name="connsiteX44" fmla="*/ 5032309 w 7416118"/>
                <a:gd name="connsiteY44" fmla="*/ 4949978 h 7285694"/>
                <a:gd name="connsiteX45" fmla="*/ 4370782 w 7416118"/>
                <a:gd name="connsiteY45" fmla="*/ 6107612 h 7285694"/>
                <a:gd name="connsiteX46" fmla="*/ 3773437 w 7416118"/>
                <a:gd name="connsiteY46" fmla="*/ 4945054 h 7285694"/>
                <a:gd name="connsiteX47" fmla="*/ 3161280 w 7416118"/>
                <a:gd name="connsiteY47" fmla="*/ 6122390 h 7285694"/>
                <a:gd name="connsiteX48" fmla="*/ 2628106 w 7416118"/>
                <a:gd name="connsiteY48" fmla="*/ 4945054 h 7285694"/>
                <a:gd name="connsiteX49" fmla="*/ 1946836 w 7416118"/>
                <a:gd name="connsiteY49" fmla="*/ 6112537 h 7285694"/>
                <a:gd name="connsiteX50" fmla="*/ 1413535 w 7416118"/>
                <a:gd name="connsiteY50" fmla="*/ 4914472 h 7285694"/>
                <a:gd name="connsiteX51" fmla="*/ 747462 w 7416118"/>
                <a:gd name="connsiteY51" fmla="*/ 5914572 h 7285694"/>
                <a:gd name="connsiteX52" fmla="*/ 674642 w 7416118"/>
                <a:gd name="connsiteY52" fmla="*/ 5815263 h 7285694"/>
                <a:gd name="connsiteX53" fmla="*/ 1439442 w 7416118"/>
                <a:gd name="connsiteY53" fmla="*/ 4679031 h 7285694"/>
                <a:gd name="connsiteX54" fmla="*/ 7396487 w 7416118"/>
                <a:gd name="connsiteY54" fmla="*/ 3460316 h 7285694"/>
                <a:gd name="connsiteX55" fmla="*/ 7411209 w 7416118"/>
                <a:gd name="connsiteY55" fmla="*/ 3470236 h 7285694"/>
                <a:gd name="connsiteX56" fmla="*/ 7416118 w 7416118"/>
                <a:gd name="connsiteY56" fmla="*/ 3648780 h 7285694"/>
                <a:gd name="connsiteX57" fmla="*/ 6621145 w 7416118"/>
                <a:gd name="connsiteY57" fmla="*/ 4913481 h 7285694"/>
                <a:gd name="connsiteX58" fmla="*/ 6098942 w 7416118"/>
                <a:gd name="connsiteY58" fmla="*/ 3765981 h 7285694"/>
                <a:gd name="connsiteX59" fmla="*/ 5549053 w 7416118"/>
                <a:gd name="connsiteY59" fmla="*/ 4935240 h 7285694"/>
                <a:gd name="connsiteX60" fmla="*/ 5055958 w 7416118"/>
                <a:gd name="connsiteY60" fmla="*/ 3748984 h 7285694"/>
                <a:gd name="connsiteX61" fmla="*/ 4400143 w 7416118"/>
                <a:gd name="connsiteY61" fmla="*/ 4915470 h 7285694"/>
                <a:gd name="connsiteX62" fmla="*/ 3803500 w 7416118"/>
                <a:gd name="connsiteY62" fmla="*/ 3744040 h 7285694"/>
                <a:gd name="connsiteX63" fmla="*/ 3187135 w 7416118"/>
                <a:gd name="connsiteY63" fmla="*/ 4925354 h 7285694"/>
                <a:gd name="connsiteX64" fmla="*/ 2654591 w 7416118"/>
                <a:gd name="connsiteY64" fmla="*/ 3744040 h 7285694"/>
                <a:gd name="connsiteX65" fmla="*/ 1974121 w 7416118"/>
                <a:gd name="connsiteY65" fmla="*/ 4915470 h 7285694"/>
                <a:gd name="connsiteX66" fmla="*/ 1426653 w 7416118"/>
                <a:gd name="connsiteY66" fmla="*/ 3743561 h 7285694"/>
                <a:gd name="connsiteX67" fmla="*/ 665934 w 7416118"/>
                <a:gd name="connsiteY67" fmla="*/ 4891714 h 7285694"/>
                <a:gd name="connsiteX68" fmla="*/ 4897 w 7416118"/>
                <a:gd name="connsiteY68" fmla="*/ 3912386 h 7285694"/>
                <a:gd name="connsiteX69" fmla="*/ 0 w 7416118"/>
                <a:gd name="connsiteY69" fmla="*/ 3699702 h 7285694"/>
                <a:gd name="connsiteX70" fmla="*/ 665934 w 7416118"/>
                <a:gd name="connsiteY70" fmla="*/ 4679031 h 7285694"/>
                <a:gd name="connsiteX71" fmla="*/ 1450833 w 7416118"/>
                <a:gd name="connsiteY71" fmla="*/ 3503830 h 7285694"/>
                <a:gd name="connsiteX72" fmla="*/ 1988915 w 7416118"/>
                <a:gd name="connsiteY72" fmla="*/ 4663390 h 7285694"/>
                <a:gd name="connsiteX73" fmla="*/ 2669385 w 7416118"/>
                <a:gd name="connsiteY73" fmla="*/ 3487019 h 7285694"/>
                <a:gd name="connsiteX74" fmla="*/ 3196995 w 7416118"/>
                <a:gd name="connsiteY74" fmla="*/ 4658449 h 7285694"/>
                <a:gd name="connsiteX75" fmla="*/ 3803500 w 7416118"/>
                <a:gd name="connsiteY75" fmla="*/ 3487019 h 7285694"/>
                <a:gd name="connsiteX76" fmla="*/ 4405076 w 7416118"/>
                <a:gd name="connsiteY76" fmla="*/ 4668334 h 7285694"/>
                <a:gd name="connsiteX77" fmla="*/ 5070752 w 7416118"/>
                <a:gd name="connsiteY77" fmla="*/ 3482075 h 7285694"/>
                <a:gd name="connsiteX78" fmla="*/ 5558914 w 7416118"/>
                <a:gd name="connsiteY78" fmla="*/ 4643620 h 7285694"/>
                <a:gd name="connsiteX79" fmla="*/ 6103839 w 7416118"/>
                <a:gd name="connsiteY79" fmla="*/ 3482086 h 7285694"/>
                <a:gd name="connsiteX80" fmla="*/ 6635868 w 7416118"/>
                <a:gd name="connsiteY80" fmla="*/ 4665501 h 7285694"/>
                <a:gd name="connsiteX81" fmla="*/ 7396487 w 7416118"/>
                <a:gd name="connsiteY81" fmla="*/ 3460316 h 7285694"/>
                <a:gd name="connsiteX82" fmla="*/ 5101350 w 7416118"/>
                <a:gd name="connsiteY82" fmla="*/ 2285119 h 7285694"/>
                <a:gd name="connsiteX83" fmla="*/ 5589896 w 7416118"/>
                <a:gd name="connsiteY83" fmla="*/ 3446675 h 7285694"/>
                <a:gd name="connsiteX84" fmla="*/ 6138015 w 7416118"/>
                <a:gd name="connsiteY84" fmla="*/ 2285119 h 7285694"/>
                <a:gd name="connsiteX85" fmla="*/ 6670067 w 7416118"/>
                <a:gd name="connsiteY85" fmla="*/ 3470562 h 7285694"/>
                <a:gd name="connsiteX86" fmla="*/ 7241212 w 7416118"/>
                <a:gd name="connsiteY86" fmla="*/ 2570281 h 7285694"/>
                <a:gd name="connsiteX87" fmla="*/ 7285522 w 7416118"/>
                <a:gd name="connsiteY87" fmla="*/ 2717870 h 7285694"/>
                <a:gd name="connsiteX88" fmla="*/ 6650372 w 7416118"/>
                <a:gd name="connsiteY88" fmla="*/ 3716540 h 7285694"/>
                <a:gd name="connsiteX89" fmla="*/ 6138015 w 7416118"/>
                <a:gd name="connsiteY89" fmla="*/ 2568038 h 7285694"/>
                <a:gd name="connsiteX90" fmla="*/ 5584964 w 7416118"/>
                <a:gd name="connsiteY90" fmla="*/ 3738299 h 7285694"/>
                <a:gd name="connsiteX91" fmla="*/ 5086548 w 7416118"/>
                <a:gd name="connsiteY91" fmla="*/ 2552028 h 7285694"/>
                <a:gd name="connsiteX92" fmla="*/ 4430218 w 7416118"/>
                <a:gd name="connsiteY92" fmla="*/ 3718530 h 7285694"/>
                <a:gd name="connsiteX93" fmla="*/ 3833103 w 7416118"/>
                <a:gd name="connsiteY93" fmla="*/ 2547088 h 7285694"/>
                <a:gd name="connsiteX94" fmla="*/ 3216255 w 7416118"/>
                <a:gd name="connsiteY94" fmla="*/ 3728414 h 7285694"/>
                <a:gd name="connsiteX95" fmla="*/ 2688231 w 7416118"/>
                <a:gd name="connsiteY95" fmla="*/ 2547088 h 7285694"/>
                <a:gd name="connsiteX96" fmla="*/ 2002291 w 7416118"/>
                <a:gd name="connsiteY96" fmla="*/ 3718530 h 7285694"/>
                <a:gd name="connsiteX97" fmla="*/ 1486683 w 7416118"/>
                <a:gd name="connsiteY97" fmla="*/ 2547670 h 7285694"/>
                <a:gd name="connsiteX98" fmla="*/ 712312 w 7416118"/>
                <a:gd name="connsiteY98" fmla="*/ 3694794 h 7285694"/>
                <a:gd name="connsiteX99" fmla="*/ 108818 w 7416118"/>
                <a:gd name="connsiteY99" fmla="*/ 2813316 h 7285694"/>
                <a:gd name="connsiteX100" fmla="*/ 148069 w 7416118"/>
                <a:gd name="connsiteY100" fmla="*/ 2660656 h 7285694"/>
                <a:gd name="connsiteX101" fmla="*/ 707407 w 7416118"/>
                <a:gd name="connsiteY101" fmla="*/ 3483042 h 7285694"/>
                <a:gd name="connsiteX102" fmla="*/ 1501608 w 7416118"/>
                <a:gd name="connsiteY102" fmla="*/ 2306873 h 7285694"/>
                <a:gd name="connsiteX103" fmla="*/ 2017096 w 7416118"/>
                <a:gd name="connsiteY103" fmla="*/ 3466449 h 7285694"/>
                <a:gd name="connsiteX104" fmla="*/ 2703033 w 7416118"/>
                <a:gd name="connsiteY104" fmla="*/ 2290063 h 7285694"/>
                <a:gd name="connsiteX105" fmla="*/ 3226123 w 7416118"/>
                <a:gd name="connsiteY105" fmla="*/ 3461504 h 7285694"/>
                <a:gd name="connsiteX106" fmla="*/ 3838039 w 7416118"/>
                <a:gd name="connsiteY106" fmla="*/ 2295004 h 7285694"/>
                <a:gd name="connsiteX107" fmla="*/ 4435151 w 7416118"/>
                <a:gd name="connsiteY107" fmla="*/ 3471390 h 7285694"/>
                <a:gd name="connsiteX108" fmla="*/ 5101350 w 7416118"/>
                <a:gd name="connsiteY108" fmla="*/ 2285119 h 7285694"/>
                <a:gd name="connsiteX109" fmla="*/ 6180728 w 7416118"/>
                <a:gd name="connsiteY109" fmla="*/ 1109917 h 7285694"/>
                <a:gd name="connsiteX110" fmla="*/ 6718478 w 7416118"/>
                <a:gd name="connsiteY110" fmla="*/ 2297107 h 7285694"/>
                <a:gd name="connsiteX111" fmla="*/ 6965150 w 7416118"/>
                <a:gd name="connsiteY111" fmla="*/ 1907945 h 7285694"/>
                <a:gd name="connsiteX112" fmla="*/ 7024353 w 7416118"/>
                <a:gd name="connsiteY112" fmla="*/ 2026172 h 7285694"/>
                <a:gd name="connsiteX113" fmla="*/ 6703676 w 7416118"/>
                <a:gd name="connsiteY113" fmla="*/ 2543411 h 7285694"/>
                <a:gd name="connsiteX114" fmla="*/ 6180728 w 7416118"/>
                <a:gd name="connsiteY114" fmla="*/ 1390706 h 7285694"/>
                <a:gd name="connsiteX115" fmla="*/ 5633109 w 7416118"/>
                <a:gd name="connsiteY115" fmla="*/ 2563118 h 7285694"/>
                <a:gd name="connsiteX116" fmla="*/ 5139760 w 7416118"/>
                <a:gd name="connsiteY116" fmla="*/ 1380852 h 7285694"/>
                <a:gd name="connsiteX117" fmla="*/ 4478672 w 7416118"/>
                <a:gd name="connsiteY117" fmla="*/ 2543411 h 7285694"/>
                <a:gd name="connsiteX118" fmla="*/ 3886656 w 7416118"/>
                <a:gd name="connsiteY118" fmla="*/ 1375928 h 7285694"/>
                <a:gd name="connsiteX119" fmla="*/ 3269970 w 7416118"/>
                <a:gd name="connsiteY119" fmla="*/ 2553265 h 7285694"/>
                <a:gd name="connsiteX120" fmla="*/ 2742090 w 7416118"/>
                <a:gd name="connsiteY120" fmla="*/ 1375928 h 7285694"/>
                <a:gd name="connsiteX121" fmla="*/ 2056334 w 7416118"/>
                <a:gd name="connsiteY121" fmla="*/ 2543411 h 7285694"/>
                <a:gd name="connsiteX122" fmla="*/ 1518581 w 7416118"/>
                <a:gd name="connsiteY122" fmla="*/ 1370999 h 7285694"/>
                <a:gd name="connsiteX123" fmla="*/ 753892 w 7416118"/>
                <a:gd name="connsiteY123" fmla="*/ 2523709 h 7285694"/>
                <a:gd name="connsiteX124" fmla="*/ 413481 w 7416118"/>
                <a:gd name="connsiteY124" fmla="*/ 2021244 h 7285694"/>
                <a:gd name="connsiteX125" fmla="*/ 472684 w 7416118"/>
                <a:gd name="connsiteY125" fmla="*/ 1907945 h 7285694"/>
                <a:gd name="connsiteX126" fmla="*/ 753892 w 7416118"/>
                <a:gd name="connsiteY126" fmla="*/ 2311885 h 7285694"/>
                <a:gd name="connsiteX127" fmla="*/ 1538315 w 7416118"/>
                <a:gd name="connsiteY127" fmla="*/ 1129620 h 7285694"/>
                <a:gd name="connsiteX128" fmla="*/ 2066200 w 7416118"/>
                <a:gd name="connsiteY128" fmla="*/ 2292183 h 7285694"/>
                <a:gd name="connsiteX129" fmla="*/ 2751955 w 7416118"/>
                <a:gd name="connsiteY129" fmla="*/ 1119771 h 7285694"/>
                <a:gd name="connsiteX130" fmla="*/ 3274903 w 7416118"/>
                <a:gd name="connsiteY130" fmla="*/ 2287254 h 7285694"/>
                <a:gd name="connsiteX131" fmla="*/ 3886656 w 7416118"/>
                <a:gd name="connsiteY131" fmla="*/ 1124695 h 7285694"/>
                <a:gd name="connsiteX132" fmla="*/ 4488541 w 7416118"/>
                <a:gd name="connsiteY132" fmla="*/ 2297107 h 7285694"/>
                <a:gd name="connsiteX133" fmla="*/ 5154562 w 7416118"/>
                <a:gd name="connsiteY133" fmla="*/ 1114842 h 7285694"/>
                <a:gd name="connsiteX134" fmla="*/ 5638042 w 7416118"/>
                <a:gd name="connsiteY134" fmla="*/ 2272476 h 7285694"/>
                <a:gd name="connsiteX135" fmla="*/ 6180728 w 7416118"/>
                <a:gd name="connsiteY135" fmla="*/ 1109917 h 7285694"/>
                <a:gd name="connsiteX136" fmla="*/ 5223000 w 7416118"/>
                <a:gd name="connsiteY136" fmla="*/ 304695 h 7285694"/>
                <a:gd name="connsiteX137" fmla="*/ 5380850 w 7416118"/>
                <a:gd name="connsiteY137" fmla="*/ 383687 h 7285694"/>
                <a:gd name="connsiteX138" fmla="*/ 5671888 w 7416118"/>
                <a:gd name="connsiteY138" fmla="*/ 1074858 h 7285694"/>
                <a:gd name="connsiteX139" fmla="*/ 5859338 w 7416118"/>
                <a:gd name="connsiteY139" fmla="*/ 670030 h 7285694"/>
                <a:gd name="connsiteX140" fmla="*/ 5957993 w 7416118"/>
                <a:gd name="connsiteY140" fmla="*/ 739146 h 7285694"/>
                <a:gd name="connsiteX141" fmla="*/ 5662023 w 7416118"/>
                <a:gd name="connsiteY141" fmla="*/ 1366138 h 7285694"/>
                <a:gd name="connsiteX142" fmla="*/ 5223000 w 7416118"/>
                <a:gd name="connsiteY142" fmla="*/ 304695 h 7285694"/>
                <a:gd name="connsiteX143" fmla="*/ 3869366 w 7416118"/>
                <a:gd name="connsiteY143" fmla="*/ 0 h 7285694"/>
                <a:gd name="connsiteX144" fmla="*/ 3943169 w 7416118"/>
                <a:gd name="connsiteY144" fmla="*/ 4933 h 7285694"/>
                <a:gd name="connsiteX145" fmla="*/ 3997292 w 7416118"/>
                <a:gd name="connsiteY145" fmla="*/ 113434 h 7285694"/>
                <a:gd name="connsiteX146" fmla="*/ 4504076 w 7416118"/>
                <a:gd name="connsiteY146" fmla="*/ 1109672 h 7285694"/>
                <a:gd name="connsiteX147" fmla="*/ 5001018 w 7416118"/>
                <a:gd name="connsiteY147" fmla="*/ 231800 h 7285694"/>
                <a:gd name="connsiteX148" fmla="*/ 5109261 w 7416118"/>
                <a:gd name="connsiteY148" fmla="*/ 276185 h 7285694"/>
                <a:gd name="connsiteX149" fmla="*/ 4499155 w 7416118"/>
                <a:gd name="connsiteY149" fmla="*/ 1356265 h 7285694"/>
                <a:gd name="connsiteX150" fmla="*/ 3903807 w 7416118"/>
                <a:gd name="connsiteY150" fmla="*/ 187410 h 7285694"/>
                <a:gd name="connsiteX151" fmla="*/ 3288782 w 7416118"/>
                <a:gd name="connsiteY151" fmla="*/ 1366126 h 7285694"/>
                <a:gd name="connsiteX152" fmla="*/ 2762319 w 7416118"/>
                <a:gd name="connsiteY152" fmla="*/ 187410 h 7285694"/>
                <a:gd name="connsiteX153" fmla="*/ 2078407 w 7416118"/>
                <a:gd name="connsiteY153" fmla="*/ 1361193 h 7285694"/>
                <a:gd name="connsiteX154" fmla="*/ 1719232 w 7416118"/>
                <a:gd name="connsiteY154" fmla="*/ 572096 h 7285694"/>
                <a:gd name="connsiteX155" fmla="*/ 1822559 w 7416118"/>
                <a:gd name="connsiteY155" fmla="*/ 512913 h 7285694"/>
                <a:gd name="connsiteX156" fmla="*/ 2088248 w 7416118"/>
                <a:gd name="connsiteY156" fmla="*/ 1104739 h 7285694"/>
                <a:gd name="connsiteX157" fmla="*/ 2649155 w 7416118"/>
                <a:gd name="connsiteY157" fmla="*/ 147958 h 7285694"/>
                <a:gd name="connsiteX158" fmla="*/ 2850884 w 7416118"/>
                <a:gd name="connsiteY158" fmla="*/ 98636 h 7285694"/>
                <a:gd name="connsiteX159" fmla="*/ 3298623 w 7416118"/>
                <a:gd name="connsiteY159" fmla="*/ 1099806 h 7285694"/>
                <a:gd name="connsiteX160" fmla="*/ 3869366 w 7416118"/>
                <a:gd name="connsiteY160" fmla="*/ 0 h 7285694"/>
                <a:gd name="connsiteX0" fmla="*/ 1374994 w 7416118"/>
                <a:gd name="connsiteY0" fmla="*/ 5875999 h 7285694"/>
                <a:gd name="connsiteX1" fmla="*/ 1844872 w 7416118"/>
                <a:gd name="connsiteY1" fmla="*/ 6893908 h 7285694"/>
                <a:gd name="connsiteX2" fmla="*/ 1666811 w 7416118"/>
                <a:gd name="connsiteY2" fmla="*/ 6785198 h 7285694"/>
                <a:gd name="connsiteX3" fmla="*/ 1360156 w 7416118"/>
                <a:gd name="connsiteY3" fmla="*/ 6118123 h 7285694"/>
                <a:gd name="connsiteX4" fmla="*/ 1177152 w 7416118"/>
                <a:gd name="connsiteY4" fmla="*/ 6399780 h 7285694"/>
                <a:gd name="connsiteX5" fmla="*/ 1088124 w 7416118"/>
                <a:gd name="connsiteY5" fmla="*/ 6315775 h 7285694"/>
                <a:gd name="connsiteX6" fmla="*/ 1374994 w 7416118"/>
                <a:gd name="connsiteY6" fmla="*/ 5875999 h 7285694"/>
                <a:gd name="connsiteX7" fmla="*/ 4997845 w 7416118"/>
                <a:gd name="connsiteY7" fmla="*/ 5854240 h 7285694"/>
                <a:gd name="connsiteX8" fmla="*/ 5457438 w 7416118"/>
                <a:gd name="connsiteY8" fmla="*/ 6942537 h 7285694"/>
                <a:gd name="connsiteX9" fmla="*/ 5353660 w 7416118"/>
                <a:gd name="connsiteY9" fmla="*/ 6996462 h 7285694"/>
                <a:gd name="connsiteX10" fmla="*/ 4983019 w 7416118"/>
                <a:gd name="connsiteY10" fmla="*/ 6118959 h 7285694"/>
                <a:gd name="connsiteX11" fmla="*/ 4325754 w 7416118"/>
                <a:gd name="connsiteY11" fmla="*/ 7270988 h 7285694"/>
                <a:gd name="connsiteX12" fmla="*/ 3727791 w 7416118"/>
                <a:gd name="connsiteY12" fmla="*/ 6114058 h 7285694"/>
                <a:gd name="connsiteX13" fmla="*/ 3110060 w 7416118"/>
                <a:gd name="connsiteY13" fmla="*/ 7285694 h 7285694"/>
                <a:gd name="connsiteX14" fmla="*/ 2581284 w 7416118"/>
                <a:gd name="connsiteY14" fmla="*/ 6114058 h 7285694"/>
                <a:gd name="connsiteX15" fmla="*/ 2057447 w 7416118"/>
                <a:gd name="connsiteY15" fmla="*/ 6996462 h 7285694"/>
                <a:gd name="connsiteX16" fmla="*/ 1958611 w 7416118"/>
                <a:gd name="connsiteY16" fmla="*/ 6942537 h 7285694"/>
                <a:gd name="connsiteX17" fmla="*/ 2591169 w 7416118"/>
                <a:gd name="connsiteY17" fmla="*/ 5859141 h 7285694"/>
                <a:gd name="connsiteX18" fmla="*/ 3119945 w 7416118"/>
                <a:gd name="connsiteY18" fmla="*/ 7016070 h 7285694"/>
                <a:gd name="connsiteX19" fmla="*/ 3727791 w 7416118"/>
                <a:gd name="connsiteY19" fmla="*/ 5859141 h 7285694"/>
                <a:gd name="connsiteX20" fmla="*/ 4330695 w 7416118"/>
                <a:gd name="connsiteY20" fmla="*/ 7025876 h 7285694"/>
                <a:gd name="connsiteX21" fmla="*/ 4997845 w 7416118"/>
                <a:gd name="connsiteY21" fmla="*/ 5854240 h 7285694"/>
                <a:gd name="connsiteX22" fmla="*/ 6025893 w 7416118"/>
                <a:gd name="connsiteY22" fmla="*/ 5854228 h 7285694"/>
                <a:gd name="connsiteX23" fmla="*/ 6262668 w 7416118"/>
                <a:gd name="connsiteY23" fmla="*/ 6372612 h 7285694"/>
                <a:gd name="connsiteX24" fmla="*/ 6168945 w 7416118"/>
                <a:gd name="connsiteY24" fmla="*/ 6456542 h 7285694"/>
                <a:gd name="connsiteX25" fmla="*/ 6020960 w 7416118"/>
                <a:gd name="connsiteY25" fmla="*/ 6130698 h 7285694"/>
                <a:gd name="connsiteX26" fmla="*/ 5710192 w 7416118"/>
                <a:gd name="connsiteY26" fmla="*/ 6807068 h 7285694"/>
                <a:gd name="connsiteX27" fmla="*/ 5527675 w 7416118"/>
                <a:gd name="connsiteY27" fmla="*/ 6915684 h 7285694"/>
                <a:gd name="connsiteX28" fmla="*/ 6025893 w 7416118"/>
                <a:gd name="connsiteY28" fmla="*/ 5854228 h 7285694"/>
                <a:gd name="connsiteX29" fmla="*/ 1439442 w 7416118"/>
                <a:gd name="connsiteY29" fmla="*/ 4679031 h 7285694"/>
                <a:gd name="connsiteX30" fmla="*/ 1956708 w 7416118"/>
                <a:gd name="connsiteY30" fmla="*/ 5861308 h 7285694"/>
                <a:gd name="connsiteX31" fmla="*/ 2642918 w 7416118"/>
                <a:gd name="connsiteY31" fmla="*/ 4688896 h 7285694"/>
                <a:gd name="connsiteX32" fmla="*/ 3166216 w 7416118"/>
                <a:gd name="connsiteY32" fmla="*/ 5851455 h 7285694"/>
                <a:gd name="connsiteX33" fmla="*/ 3778373 w 7416118"/>
                <a:gd name="connsiteY33" fmla="*/ 4688896 h 7285694"/>
                <a:gd name="connsiteX34" fmla="*/ 4375718 w 7416118"/>
                <a:gd name="connsiteY34" fmla="*/ 5866233 h 7285694"/>
                <a:gd name="connsiteX35" fmla="*/ 5047119 w 7416118"/>
                <a:gd name="connsiteY35" fmla="*/ 4683968 h 7285694"/>
                <a:gd name="connsiteX36" fmla="*/ 5530923 w 7416118"/>
                <a:gd name="connsiteY36" fmla="*/ 5841602 h 7285694"/>
                <a:gd name="connsiteX37" fmla="*/ 6073966 w 7416118"/>
                <a:gd name="connsiteY37" fmla="*/ 4679043 h 7285694"/>
                <a:gd name="connsiteX38" fmla="*/ 6609422 w 7416118"/>
                <a:gd name="connsiteY38" fmla="*/ 5864125 h 7285694"/>
                <a:gd name="connsiteX39" fmla="*/ 7241941 w 7416118"/>
                <a:gd name="connsiteY39" fmla="*/ 4874904 h 7285694"/>
                <a:gd name="connsiteX40" fmla="*/ 6569577 w 7416118"/>
                <a:gd name="connsiteY40" fmla="*/ 6066916 h 7285694"/>
                <a:gd name="connsiteX41" fmla="*/ 6073966 w 7416118"/>
                <a:gd name="connsiteY41" fmla="*/ 4954902 h 7285694"/>
                <a:gd name="connsiteX42" fmla="*/ 5521046 w 7416118"/>
                <a:gd name="connsiteY42" fmla="*/ 6132244 h 7285694"/>
                <a:gd name="connsiteX43" fmla="*/ 5032309 w 7416118"/>
                <a:gd name="connsiteY43" fmla="*/ 4949978 h 7285694"/>
                <a:gd name="connsiteX44" fmla="*/ 4370782 w 7416118"/>
                <a:gd name="connsiteY44" fmla="*/ 6107612 h 7285694"/>
                <a:gd name="connsiteX45" fmla="*/ 3773437 w 7416118"/>
                <a:gd name="connsiteY45" fmla="*/ 4945054 h 7285694"/>
                <a:gd name="connsiteX46" fmla="*/ 3161280 w 7416118"/>
                <a:gd name="connsiteY46" fmla="*/ 6122390 h 7285694"/>
                <a:gd name="connsiteX47" fmla="*/ 2628106 w 7416118"/>
                <a:gd name="connsiteY47" fmla="*/ 4945054 h 7285694"/>
                <a:gd name="connsiteX48" fmla="*/ 1946836 w 7416118"/>
                <a:gd name="connsiteY48" fmla="*/ 6112537 h 7285694"/>
                <a:gd name="connsiteX49" fmla="*/ 1413535 w 7416118"/>
                <a:gd name="connsiteY49" fmla="*/ 4914472 h 7285694"/>
                <a:gd name="connsiteX50" fmla="*/ 747462 w 7416118"/>
                <a:gd name="connsiteY50" fmla="*/ 5914572 h 7285694"/>
                <a:gd name="connsiteX51" fmla="*/ 674642 w 7416118"/>
                <a:gd name="connsiteY51" fmla="*/ 5815263 h 7285694"/>
                <a:gd name="connsiteX52" fmla="*/ 1439442 w 7416118"/>
                <a:gd name="connsiteY52" fmla="*/ 4679031 h 7285694"/>
                <a:gd name="connsiteX53" fmla="*/ 7396487 w 7416118"/>
                <a:gd name="connsiteY53" fmla="*/ 3460316 h 7285694"/>
                <a:gd name="connsiteX54" fmla="*/ 7411209 w 7416118"/>
                <a:gd name="connsiteY54" fmla="*/ 3470236 h 7285694"/>
                <a:gd name="connsiteX55" fmla="*/ 7416118 w 7416118"/>
                <a:gd name="connsiteY55" fmla="*/ 3648780 h 7285694"/>
                <a:gd name="connsiteX56" fmla="*/ 6621145 w 7416118"/>
                <a:gd name="connsiteY56" fmla="*/ 4913481 h 7285694"/>
                <a:gd name="connsiteX57" fmla="*/ 6098942 w 7416118"/>
                <a:gd name="connsiteY57" fmla="*/ 3765981 h 7285694"/>
                <a:gd name="connsiteX58" fmla="*/ 5549053 w 7416118"/>
                <a:gd name="connsiteY58" fmla="*/ 4935240 h 7285694"/>
                <a:gd name="connsiteX59" fmla="*/ 5055958 w 7416118"/>
                <a:gd name="connsiteY59" fmla="*/ 3748984 h 7285694"/>
                <a:gd name="connsiteX60" fmla="*/ 4400143 w 7416118"/>
                <a:gd name="connsiteY60" fmla="*/ 4915470 h 7285694"/>
                <a:gd name="connsiteX61" fmla="*/ 3803500 w 7416118"/>
                <a:gd name="connsiteY61" fmla="*/ 3744040 h 7285694"/>
                <a:gd name="connsiteX62" fmla="*/ 3187135 w 7416118"/>
                <a:gd name="connsiteY62" fmla="*/ 4925354 h 7285694"/>
                <a:gd name="connsiteX63" fmla="*/ 2654591 w 7416118"/>
                <a:gd name="connsiteY63" fmla="*/ 3744040 h 7285694"/>
                <a:gd name="connsiteX64" fmla="*/ 1974121 w 7416118"/>
                <a:gd name="connsiteY64" fmla="*/ 4915470 h 7285694"/>
                <a:gd name="connsiteX65" fmla="*/ 1426653 w 7416118"/>
                <a:gd name="connsiteY65" fmla="*/ 3743561 h 7285694"/>
                <a:gd name="connsiteX66" fmla="*/ 665934 w 7416118"/>
                <a:gd name="connsiteY66" fmla="*/ 4891714 h 7285694"/>
                <a:gd name="connsiteX67" fmla="*/ 4897 w 7416118"/>
                <a:gd name="connsiteY67" fmla="*/ 3912386 h 7285694"/>
                <a:gd name="connsiteX68" fmla="*/ 0 w 7416118"/>
                <a:gd name="connsiteY68" fmla="*/ 3699702 h 7285694"/>
                <a:gd name="connsiteX69" fmla="*/ 665934 w 7416118"/>
                <a:gd name="connsiteY69" fmla="*/ 4679031 h 7285694"/>
                <a:gd name="connsiteX70" fmla="*/ 1450833 w 7416118"/>
                <a:gd name="connsiteY70" fmla="*/ 3503830 h 7285694"/>
                <a:gd name="connsiteX71" fmla="*/ 1988915 w 7416118"/>
                <a:gd name="connsiteY71" fmla="*/ 4663390 h 7285694"/>
                <a:gd name="connsiteX72" fmla="*/ 2669385 w 7416118"/>
                <a:gd name="connsiteY72" fmla="*/ 3487019 h 7285694"/>
                <a:gd name="connsiteX73" fmla="*/ 3196995 w 7416118"/>
                <a:gd name="connsiteY73" fmla="*/ 4658449 h 7285694"/>
                <a:gd name="connsiteX74" fmla="*/ 3803500 w 7416118"/>
                <a:gd name="connsiteY74" fmla="*/ 3487019 h 7285694"/>
                <a:gd name="connsiteX75" fmla="*/ 4405076 w 7416118"/>
                <a:gd name="connsiteY75" fmla="*/ 4668334 h 7285694"/>
                <a:gd name="connsiteX76" fmla="*/ 5070752 w 7416118"/>
                <a:gd name="connsiteY76" fmla="*/ 3482075 h 7285694"/>
                <a:gd name="connsiteX77" fmla="*/ 5558914 w 7416118"/>
                <a:gd name="connsiteY77" fmla="*/ 4643620 h 7285694"/>
                <a:gd name="connsiteX78" fmla="*/ 6103839 w 7416118"/>
                <a:gd name="connsiteY78" fmla="*/ 3482086 h 7285694"/>
                <a:gd name="connsiteX79" fmla="*/ 6635868 w 7416118"/>
                <a:gd name="connsiteY79" fmla="*/ 4665501 h 7285694"/>
                <a:gd name="connsiteX80" fmla="*/ 7396487 w 7416118"/>
                <a:gd name="connsiteY80" fmla="*/ 3460316 h 7285694"/>
                <a:gd name="connsiteX81" fmla="*/ 5101350 w 7416118"/>
                <a:gd name="connsiteY81" fmla="*/ 2285119 h 7285694"/>
                <a:gd name="connsiteX82" fmla="*/ 5589896 w 7416118"/>
                <a:gd name="connsiteY82" fmla="*/ 3446675 h 7285694"/>
                <a:gd name="connsiteX83" fmla="*/ 6138015 w 7416118"/>
                <a:gd name="connsiteY83" fmla="*/ 2285119 h 7285694"/>
                <a:gd name="connsiteX84" fmla="*/ 6670067 w 7416118"/>
                <a:gd name="connsiteY84" fmla="*/ 3470562 h 7285694"/>
                <a:gd name="connsiteX85" fmla="*/ 7241212 w 7416118"/>
                <a:gd name="connsiteY85" fmla="*/ 2570281 h 7285694"/>
                <a:gd name="connsiteX86" fmla="*/ 7285522 w 7416118"/>
                <a:gd name="connsiteY86" fmla="*/ 2717870 h 7285694"/>
                <a:gd name="connsiteX87" fmla="*/ 6650372 w 7416118"/>
                <a:gd name="connsiteY87" fmla="*/ 3716540 h 7285694"/>
                <a:gd name="connsiteX88" fmla="*/ 6138015 w 7416118"/>
                <a:gd name="connsiteY88" fmla="*/ 2568038 h 7285694"/>
                <a:gd name="connsiteX89" fmla="*/ 5584964 w 7416118"/>
                <a:gd name="connsiteY89" fmla="*/ 3738299 h 7285694"/>
                <a:gd name="connsiteX90" fmla="*/ 5086548 w 7416118"/>
                <a:gd name="connsiteY90" fmla="*/ 2552028 h 7285694"/>
                <a:gd name="connsiteX91" fmla="*/ 4430218 w 7416118"/>
                <a:gd name="connsiteY91" fmla="*/ 3718530 h 7285694"/>
                <a:gd name="connsiteX92" fmla="*/ 3833103 w 7416118"/>
                <a:gd name="connsiteY92" fmla="*/ 2547088 h 7285694"/>
                <a:gd name="connsiteX93" fmla="*/ 3216255 w 7416118"/>
                <a:gd name="connsiteY93" fmla="*/ 3728414 h 7285694"/>
                <a:gd name="connsiteX94" fmla="*/ 2688231 w 7416118"/>
                <a:gd name="connsiteY94" fmla="*/ 2547088 h 7285694"/>
                <a:gd name="connsiteX95" fmla="*/ 2002291 w 7416118"/>
                <a:gd name="connsiteY95" fmla="*/ 3718530 h 7285694"/>
                <a:gd name="connsiteX96" fmla="*/ 1486683 w 7416118"/>
                <a:gd name="connsiteY96" fmla="*/ 2547670 h 7285694"/>
                <a:gd name="connsiteX97" fmla="*/ 712312 w 7416118"/>
                <a:gd name="connsiteY97" fmla="*/ 3694794 h 7285694"/>
                <a:gd name="connsiteX98" fmla="*/ 108818 w 7416118"/>
                <a:gd name="connsiteY98" fmla="*/ 2813316 h 7285694"/>
                <a:gd name="connsiteX99" fmla="*/ 148069 w 7416118"/>
                <a:gd name="connsiteY99" fmla="*/ 2660656 h 7285694"/>
                <a:gd name="connsiteX100" fmla="*/ 707407 w 7416118"/>
                <a:gd name="connsiteY100" fmla="*/ 3483042 h 7285694"/>
                <a:gd name="connsiteX101" fmla="*/ 1501608 w 7416118"/>
                <a:gd name="connsiteY101" fmla="*/ 2306873 h 7285694"/>
                <a:gd name="connsiteX102" fmla="*/ 2017096 w 7416118"/>
                <a:gd name="connsiteY102" fmla="*/ 3466449 h 7285694"/>
                <a:gd name="connsiteX103" fmla="*/ 2703033 w 7416118"/>
                <a:gd name="connsiteY103" fmla="*/ 2290063 h 7285694"/>
                <a:gd name="connsiteX104" fmla="*/ 3226123 w 7416118"/>
                <a:gd name="connsiteY104" fmla="*/ 3461504 h 7285694"/>
                <a:gd name="connsiteX105" fmla="*/ 3838039 w 7416118"/>
                <a:gd name="connsiteY105" fmla="*/ 2295004 h 7285694"/>
                <a:gd name="connsiteX106" fmla="*/ 4435151 w 7416118"/>
                <a:gd name="connsiteY106" fmla="*/ 3471390 h 7285694"/>
                <a:gd name="connsiteX107" fmla="*/ 5101350 w 7416118"/>
                <a:gd name="connsiteY107" fmla="*/ 2285119 h 7285694"/>
                <a:gd name="connsiteX108" fmla="*/ 6180728 w 7416118"/>
                <a:gd name="connsiteY108" fmla="*/ 1109917 h 7285694"/>
                <a:gd name="connsiteX109" fmla="*/ 6718478 w 7416118"/>
                <a:gd name="connsiteY109" fmla="*/ 2297107 h 7285694"/>
                <a:gd name="connsiteX110" fmla="*/ 6965150 w 7416118"/>
                <a:gd name="connsiteY110" fmla="*/ 1907945 h 7285694"/>
                <a:gd name="connsiteX111" fmla="*/ 7024353 w 7416118"/>
                <a:gd name="connsiteY111" fmla="*/ 2026172 h 7285694"/>
                <a:gd name="connsiteX112" fmla="*/ 6703676 w 7416118"/>
                <a:gd name="connsiteY112" fmla="*/ 2543411 h 7285694"/>
                <a:gd name="connsiteX113" fmla="*/ 6180728 w 7416118"/>
                <a:gd name="connsiteY113" fmla="*/ 1390706 h 7285694"/>
                <a:gd name="connsiteX114" fmla="*/ 5633109 w 7416118"/>
                <a:gd name="connsiteY114" fmla="*/ 2563118 h 7285694"/>
                <a:gd name="connsiteX115" fmla="*/ 5139760 w 7416118"/>
                <a:gd name="connsiteY115" fmla="*/ 1380852 h 7285694"/>
                <a:gd name="connsiteX116" fmla="*/ 4478672 w 7416118"/>
                <a:gd name="connsiteY116" fmla="*/ 2543411 h 7285694"/>
                <a:gd name="connsiteX117" fmla="*/ 3886656 w 7416118"/>
                <a:gd name="connsiteY117" fmla="*/ 1375928 h 7285694"/>
                <a:gd name="connsiteX118" fmla="*/ 3269970 w 7416118"/>
                <a:gd name="connsiteY118" fmla="*/ 2553265 h 7285694"/>
                <a:gd name="connsiteX119" fmla="*/ 2742090 w 7416118"/>
                <a:gd name="connsiteY119" fmla="*/ 1375928 h 7285694"/>
                <a:gd name="connsiteX120" fmla="*/ 2056334 w 7416118"/>
                <a:gd name="connsiteY120" fmla="*/ 2543411 h 7285694"/>
                <a:gd name="connsiteX121" fmla="*/ 1518581 w 7416118"/>
                <a:gd name="connsiteY121" fmla="*/ 1370999 h 7285694"/>
                <a:gd name="connsiteX122" fmla="*/ 753892 w 7416118"/>
                <a:gd name="connsiteY122" fmla="*/ 2523709 h 7285694"/>
                <a:gd name="connsiteX123" fmla="*/ 413481 w 7416118"/>
                <a:gd name="connsiteY123" fmla="*/ 2021244 h 7285694"/>
                <a:gd name="connsiteX124" fmla="*/ 472684 w 7416118"/>
                <a:gd name="connsiteY124" fmla="*/ 1907945 h 7285694"/>
                <a:gd name="connsiteX125" fmla="*/ 753892 w 7416118"/>
                <a:gd name="connsiteY125" fmla="*/ 2311885 h 7285694"/>
                <a:gd name="connsiteX126" fmla="*/ 1538315 w 7416118"/>
                <a:gd name="connsiteY126" fmla="*/ 1129620 h 7285694"/>
                <a:gd name="connsiteX127" fmla="*/ 2066200 w 7416118"/>
                <a:gd name="connsiteY127" fmla="*/ 2292183 h 7285694"/>
                <a:gd name="connsiteX128" fmla="*/ 2751955 w 7416118"/>
                <a:gd name="connsiteY128" fmla="*/ 1119771 h 7285694"/>
                <a:gd name="connsiteX129" fmla="*/ 3274903 w 7416118"/>
                <a:gd name="connsiteY129" fmla="*/ 2287254 h 7285694"/>
                <a:gd name="connsiteX130" fmla="*/ 3886656 w 7416118"/>
                <a:gd name="connsiteY130" fmla="*/ 1124695 h 7285694"/>
                <a:gd name="connsiteX131" fmla="*/ 4488541 w 7416118"/>
                <a:gd name="connsiteY131" fmla="*/ 2297107 h 7285694"/>
                <a:gd name="connsiteX132" fmla="*/ 5154562 w 7416118"/>
                <a:gd name="connsiteY132" fmla="*/ 1114842 h 7285694"/>
                <a:gd name="connsiteX133" fmla="*/ 5638042 w 7416118"/>
                <a:gd name="connsiteY133" fmla="*/ 2272476 h 7285694"/>
                <a:gd name="connsiteX134" fmla="*/ 6180728 w 7416118"/>
                <a:gd name="connsiteY134" fmla="*/ 1109917 h 7285694"/>
                <a:gd name="connsiteX135" fmla="*/ 5223000 w 7416118"/>
                <a:gd name="connsiteY135" fmla="*/ 304695 h 7285694"/>
                <a:gd name="connsiteX136" fmla="*/ 5380850 w 7416118"/>
                <a:gd name="connsiteY136" fmla="*/ 383687 h 7285694"/>
                <a:gd name="connsiteX137" fmla="*/ 5671888 w 7416118"/>
                <a:gd name="connsiteY137" fmla="*/ 1074858 h 7285694"/>
                <a:gd name="connsiteX138" fmla="*/ 5859338 w 7416118"/>
                <a:gd name="connsiteY138" fmla="*/ 670030 h 7285694"/>
                <a:gd name="connsiteX139" fmla="*/ 5957993 w 7416118"/>
                <a:gd name="connsiteY139" fmla="*/ 739146 h 7285694"/>
                <a:gd name="connsiteX140" fmla="*/ 5662023 w 7416118"/>
                <a:gd name="connsiteY140" fmla="*/ 1366138 h 7285694"/>
                <a:gd name="connsiteX141" fmla="*/ 5223000 w 7416118"/>
                <a:gd name="connsiteY141" fmla="*/ 304695 h 7285694"/>
                <a:gd name="connsiteX142" fmla="*/ 3869366 w 7416118"/>
                <a:gd name="connsiteY142" fmla="*/ 0 h 7285694"/>
                <a:gd name="connsiteX143" fmla="*/ 3943169 w 7416118"/>
                <a:gd name="connsiteY143" fmla="*/ 4933 h 7285694"/>
                <a:gd name="connsiteX144" fmla="*/ 3997292 w 7416118"/>
                <a:gd name="connsiteY144" fmla="*/ 113434 h 7285694"/>
                <a:gd name="connsiteX145" fmla="*/ 4504076 w 7416118"/>
                <a:gd name="connsiteY145" fmla="*/ 1109672 h 7285694"/>
                <a:gd name="connsiteX146" fmla="*/ 5001018 w 7416118"/>
                <a:gd name="connsiteY146" fmla="*/ 231800 h 7285694"/>
                <a:gd name="connsiteX147" fmla="*/ 5109261 w 7416118"/>
                <a:gd name="connsiteY147" fmla="*/ 276185 h 7285694"/>
                <a:gd name="connsiteX148" fmla="*/ 4499155 w 7416118"/>
                <a:gd name="connsiteY148" fmla="*/ 1356265 h 7285694"/>
                <a:gd name="connsiteX149" fmla="*/ 3903807 w 7416118"/>
                <a:gd name="connsiteY149" fmla="*/ 187410 h 7285694"/>
                <a:gd name="connsiteX150" fmla="*/ 3288782 w 7416118"/>
                <a:gd name="connsiteY150" fmla="*/ 1366126 h 7285694"/>
                <a:gd name="connsiteX151" fmla="*/ 2762319 w 7416118"/>
                <a:gd name="connsiteY151" fmla="*/ 187410 h 7285694"/>
                <a:gd name="connsiteX152" fmla="*/ 2078407 w 7416118"/>
                <a:gd name="connsiteY152" fmla="*/ 1361193 h 7285694"/>
                <a:gd name="connsiteX153" fmla="*/ 1719232 w 7416118"/>
                <a:gd name="connsiteY153" fmla="*/ 572096 h 7285694"/>
                <a:gd name="connsiteX154" fmla="*/ 1822559 w 7416118"/>
                <a:gd name="connsiteY154" fmla="*/ 512913 h 7285694"/>
                <a:gd name="connsiteX155" fmla="*/ 2088248 w 7416118"/>
                <a:gd name="connsiteY155" fmla="*/ 1104739 h 7285694"/>
                <a:gd name="connsiteX156" fmla="*/ 2649155 w 7416118"/>
                <a:gd name="connsiteY156" fmla="*/ 147958 h 7285694"/>
                <a:gd name="connsiteX157" fmla="*/ 2850884 w 7416118"/>
                <a:gd name="connsiteY157" fmla="*/ 98636 h 7285694"/>
                <a:gd name="connsiteX158" fmla="*/ 3298623 w 7416118"/>
                <a:gd name="connsiteY158" fmla="*/ 1099806 h 7285694"/>
                <a:gd name="connsiteX159" fmla="*/ 3869366 w 7416118"/>
                <a:gd name="connsiteY159" fmla="*/ 0 h 728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7416118" h="7285694">
                  <a:moveTo>
                    <a:pt x="1374994" y="5875999"/>
                  </a:moveTo>
                  <a:lnTo>
                    <a:pt x="1844872" y="6893908"/>
                  </a:lnTo>
                  <a:cubicBezTo>
                    <a:pt x="1785519" y="6859318"/>
                    <a:pt x="1726165" y="6824730"/>
                    <a:pt x="1666811" y="6785198"/>
                  </a:cubicBezTo>
                  <a:lnTo>
                    <a:pt x="1360156" y="6118123"/>
                  </a:lnTo>
                  <a:lnTo>
                    <a:pt x="1177152" y="6399780"/>
                  </a:lnTo>
                  <a:cubicBezTo>
                    <a:pt x="1142533" y="6370128"/>
                    <a:pt x="1112853" y="6345422"/>
                    <a:pt x="1088124" y="6315775"/>
                  </a:cubicBezTo>
                  <a:lnTo>
                    <a:pt x="1374994" y="5875999"/>
                  </a:lnTo>
                  <a:close/>
                  <a:moveTo>
                    <a:pt x="4997845" y="5854240"/>
                  </a:moveTo>
                  <a:lnTo>
                    <a:pt x="5457438" y="6942537"/>
                  </a:lnTo>
                  <a:cubicBezTo>
                    <a:pt x="5422843" y="6962144"/>
                    <a:pt x="5388251" y="6981752"/>
                    <a:pt x="5353660" y="6996462"/>
                  </a:cubicBezTo>
                  <a:lnTo>
                    <a:pt x="4983019" y="6118959"/>
                  </a:lnTo>
                  <a:lnTo>
                    <a:pt x="4325754" y="7270988"/>
                  </a:lnTo>
                  <a:lnTo>
                    <a:pt x="3727791" y="6114058"/>
                  </a:lnTo>
                  <a:lnTo>
                    <a:pt x="3110060" y="7285694"/>
                  </a:lnTo>
                  <a:lnTo>
                    <a:pt x="2581284" y="6114058"/>
                  </a:lnTo>
                  <a:lnTo>
                    <a:pt x="2057447" y="6996462"/>
                  </a:lnTo>
                  <a:cubicBezTo>
                    <a:pt x="2027797" y="6981752"/>
                    <a:pt x="1988260" y="6962144"/>
                    <a:pt x="1958611" y="6942537"/>
                  </a:cubicBezTo>
                  <a:lnTo>
                    <a:pt x="2591169" y="5859141"/>
                  </a:lnTo>
                  <a:lnTo>
                    <a:pt x="3119945" y="7016070"/>
                  </a:lnTo>
                  <a:lnTo>
                    <a:pt x="3727791" y="5859141"/>
                  </a:lnTo>
                  <a:lnTo>
                    <a:pt x="4330695" y="7025876"/>
                  </a:lnTo>
                  <a:lnTo>
                    <a:pt x="4997845" y="5854240"/>
                  </a:lnTo>
                  <a:close/>
                  <a:moveTo>
                    <a:pt x="6025893" y="5854228"/>
                  </a:moveTo>
                  <a:lnTo>
                    <a:pt x="6262668" y="6372612"/>
                  </a:lnTo>
                  <a:cubicBezTo>
                    <a:pt x="6233073" y="6402236"/>
                    <a:pt x="6203473" y="6431859"/>
                    <a:pt x="6168945" y="6456542"/>
                  </a:cubicBezTo>
                  <a:lnTo>
                    <a:pt x="6020960" y="6130698"/>
                  </a:lnTo>
                  <a:lnTo>
                    <a:pt x="5710192" y="6807068"/>
                  </a:lnTo>
                  <a:cubicBezTo>
                    <a:pt x="5650997" y="6846564"/>
                    <a:pt x="5591802" y="6881124"/>
                    <a:pt x="5527675" y="6915684"/>
                  </a:cubicBezTo>
                  <a:lnTo>
                    <a:pt x="6025893" y="5854228"/>
                  </a:lnTo>
                  <a:close/>
                  <a:moveTo>
                    <a:pt x="1439442" y="4679031"/>
                  </a:moveTo>
                  <a:lnTo>
                    <a:pt x="1956708" y="5861308"/>
                  </a:lnTo>
                  <a:lnTo>
                    <a:pt x="2642918" y="4688896"/>
                  </a:lnTo>
                  <a:lnTo>
                    <a:pt x="3166216" y="5851455"/>
                  </a:lnTo>
                  <a:lnTo>
                    <a:pt x="3778373" y="4688896"/>
                  </a:lnTo>
                  <a:lnTo>
                    <a:pt x="4375718" y="5866233"/>
                  </a:lnTo>
                  <a:lnTo>
                    <a:pt x="5047119" y="4683968"/>
                  </a:lnTo>
                  <a:lnTo>
                    <a:pt x="5530923" y="5841602"/>
                  </a:lnTo>
                  <a:lnTo>
                    <a:pt x="6073966" y="4679043"/>
                  </a:lnTo>
                  <a:lnTo>
                    <a:pt x="6609422" y="5864125"/>
                  </a:lnTo>
                  <a:lnTo>
                    <a:pt x="7241941" y="4874904"/>
                  </a:lnTo>
                  <a:cubicBezTo>
                    <a:pt x="7092525" y="5315108"/>
                    <a:pt x="6863424" y="5720688"/>
                    <a:pt x="6569577" y="6066916"/>
                  </a:cubicBezTo>
                  <a:lnTo>
                    <a:pt x="6073966" y="4954902"/>
                  </a:lnTo>
                  <a:lnTo>
                    <a:pt x="5521046" y="6132244"/>
                  </a:lnTo>
                  <a:lnTo>
                    <a:pt x="5032309" y="4949978"/>
                  </a:lnTo>
                  <a:lnTo>
                    <a:pt x="4370782" y="6107612"/>
                  </a:lnTo>
                  <a:lnTo>
                    <a:pt x="3773437" y="4945054"/>
                  </a:lnTo>
                  <a:lnTo>
                    <a:pt x="3161280" y="6122390"/>
                  </a:lnTo>
                  <a:lnTo>
                    <a:pt x="2628106" y="4945054"/>
                  </a:lnTo>
                  <a:lnTo>
                    <a:pt x="1946836" y="6112537"/>
                  </a:lnTo>
                  <a:lnTo>
                    <a:pt x="1413535" y="4914472"/>
                  </a:lnTo>
                  <a:lnTo>
                    <a:pt x="747462" y="5914572"/>
                  </a:lnTo>
                  <a:cubicBezTo>
                    <a:pt x="723187" y="5884778"/>
                    <a:pt x="698917" y="5850021"/>
                    <a:pt x="674642" y="5815263"/>
                  </a:cubicBezTo>
                  <a:lnTo>
                    <a:pt x="1439442" y="4679031"/>
                  </a:lnTo>
                  <a:close/>
                  <a:moveTo>
                    <a:pt x="7396487" y="3460316"/>
                  </a:moveTo>
                  <a:lnTo>
                    <a:pt x="7411209" y="3470236"/>
                  </a:lnTo>
                  <a:cubicBezTo>
                    <a:pt x="7411209" y="3529752"/>
                    <a:pt x="7411209" y="3589264"/>
                    <a:pt x="7416118" y="3648780"/>
                  </a:cubicBezTo>
                  <a:lnTo>
                    <a:pt x="6621145" y="4913481"/>
                  </a:lnTo>
                  <a:lnTo>
                    <a:pt x="6098942" y="3765981"/>
                  </a:lnTo>
                  <a:lnTo>
                    <a:pt x="5549053" y="4935240"/>
                  </a:lnTo>
                  <a:lnTo>
                    <a:pt x="5055958" y="3748984"/>
                  </a:lnTo>
                  <a:lnTo>
                    <a:pt x="4400143" y="4915470"/>
                  </a:lnTo>
                  <a:lnTo>
                    <a:pt x="3803500" y="3744040"/>
                  </a:lnTo>
                  <a:lnTo>
                    <a:pt x="3187135" y="4925354"/>
                  </a:lnTo>
                  <a:lnTo>
                    <a:pt x="2654591" y="3744040"/>
                  </a:lnTo>
                  <a:lnTo>
                    <a:pt x="1974121" y="4915470"/>
                  </a:lnTo>
                  <a:lnTo>
                    <a:pt x="1426653" y="3743561"/>
                  </a:lnTo>
                  <a:lnTo>
                    <a:pt x="665934" y="4891714"/>
                  </a:lnTo>
                  <a:lnTo>
                    <a:pt x="4897" y="3912386"/>
                  </a:lnTo>
                  <a:cubicBezTo>
                    <a:pt x="4897" y="3843139"/>
                    <a:pt x="0" y="3768949"/>
                    <a:pt x="0" y="3699702"/>
                  </a:cubicBezTo>
                  <a:lnTo>
                    <a:pt x="665934" y="4679031"/>
                  </a:lnTo>
                  <a:lnTo>
                    <a:pt x="1450833" y="3503830"/>
                  </a:lnTo>
                  <a:lnTo>
                    <a:pt x="1988915" y="4663390"/>
                  </a:lnTo>
                  <a:lnTo>
                    <a:pt x="2669385" y="3487019"/>
                  </a:lnTo>
                  <a:lnTo>
                    <a:pt x="3196995" y="4658449"/>
                  </a:lnTo>
                  <a:lnTo>
                    <a:pt x="3803500" y="3487019"/>
                  </a:lnTo>
                  <a:lnTo>
                    <a:pt x="4405076" y="4668334"/>
                  </a:lnTo>
                  <a:lnTo>
                    <a:pt x="5070752" y="3482075"/>
                  </a:lnTo>
                  <a:lnTo>
                    <a:pt x="5558914" y="4643620"/>
                  </a:lnTo>
                  <a:lnTo>
                    <a:pt x="6103839" y="3482086"/>
                  </a:lnTo>
                  <a:lnTo>
                    <a:pt x="6635868" y="4665501"/>
                  </a:lnTo>
                  <a:lnTo>
                    <a:pt x="7396487" y="3460316"/>
                  </a:lnTo>
                  <a:close/>
                  <a:moveTo>
                    <a:pt x="5101350" y="2285119"/>
                  </a:moveTo>
                  <a:lnTo>
                    <a:pt x="5589896" y="3446675"/>
                  </a:lnTo>
                  <a:lnTo>
                    <a:pt x="6138015" y="2285119"/>
                  </a:lnTo>
                  <a:lnTo>
                    <a:pt x="6670067" y="3470562"/>
                  </a:lnTo>
                  <a:lnTo>
                    <a:pt x="7241212" y="2570281"/>
                  </a:lnTo>
                  <a:lnTo>
                    <a:pt x="7285522" y="2717870"/>
                  </a:lnTo>
                  <a:lnTo>
                    <a:pt x="6650372" y="3716540"/>
                  </a:lnTo>
                  <a:lnTo>
                    <a:pt x="6138015" y="2568038"/>
                  </a:lnTo>
                  <a:lnTo>
                    <a:pt x="5584964" y="3738299"/>
                  </a:lnTo>
                  <a:lnTo>
                    <a:pt x="5086548" y="2552028"/>
                  </a:lnTo>
                  <a:lnTo>
                    <a:pt x="4430218" y="3718530"/>
                  </a:lnTo>
                  <a:lnTo>
                    <a:pt x="3833103" y="2547088"/>
                  </a:lnTo>
                  <a:lnTo>
                    <a:pt x="3216255" y="3728414"/>
                  </a:lnTo>
                  <a:lnTo>
                    <a:pt x="2688231" y="2547088"/>
                  </a:lnTo>
                  <a:lnTo>
                    <a:pt x="2002291" y="3718530"/>
                  </a:lnTo>
                  <a:lnTo>
                    <a:pt x="1486683" y="2547670"/>
                  </a:lnTo>
                  <a:lnTo>
                    <a:pt x="712312" y="3694794"/>
                  </a:lnTo>
                  <a:lnTo>
                    <a:pt x="108818" y="2813316"/>
                  </a:lnTo>
                  <a:cubicBezTo>
                    <a:pt x="118632" y="2764070"/>
                    <a:pt x="133350" y="2709902"/>
                    <a:pt x="148069" y="2660656"/>
                  </a:cubicBezTo>
                  <a:lnTo>
                    <a:pt x="707407" y="3483042"/>
                  </a:lnTo>
                  <a:lnTo>
                    <a:pt x="1501608" y="2306873"/>
                  </a:lnTo>
                  <a:lnTo>
                    <a:pt x="2017096" y="3466449"/>
                  </a:lnTo>
                  <a:lnTo>
                    <a:pt x="2703033" y="2290063"/>
                  </a:lnTo>
                  <a:lnTo>
                    <a:pt x="3226123" y="3461504"/>
                  </a:lnTo>
                  <a:lnTo>
                    <a:pt x="3838039" y="2295004"/>
                  </a:lnTo>
                  <a:lnTo>
                    <a:pt x="4435151" y="3471390"/>
                  </a:lnTo>
                  <a:lnTo>
                    <a:pt x="5101350" y="2285119"/>
                  </a:lnTo>
                  <a:close/>
                  <a:moveTo>
                    <a:pt x="6180728" y="1109917"/>
                  </a:moveTo>
                  <a:lnTo>
                    <a:pt x="6718478" y="2297107"/>
                  </a:lnTo>
                  <a:lnTo>
                    <a:pt x="6965150" y="1907945"/>
                  </a:lnTo>
                  <a:cubicBezTo>
                    <a:pt x="6989817" y="1947354"/>
                    <a:pt x="7009551" y="1986763"/>
                    <a:pt x="7024353" y="2026172"/>
                  </a:cubicBezTo>
                  <a:lnTo>
                    <a:pt x="6703676" y="2543411"/>
                  </a:lnTo>
                  <a:lnTo>
                    <a:pt x="6180728" y="1390706"/>
                  </a:lnTo>
                  <a:lnTo>
                    <a:pt x="5633109" y="2563118"/>
                  </a:lnTo>
                  <a:lnTo>
                    <a:pt x="5139760" y="1380852"/>
                  </a:lnTo>
                  <a:lnTo>
                    <a:pt x="4478672" y="2543411"/>
                  </a:lnTo>
                  <a:lnTo>
                    <a:pt x="3886656" y="1375928"/>
                  </a:lnTo>
                  <a:lnTo>
                    <a:pt x="3269970" y="2553265"/>
                  </a:lnTo>
                  <a:lnTo>
                    <a:pt x="2742090" y="1375928"/>
                  </a:lnTo>
                  <a:lnTo>
                    <a:pt x="2056334" y="2543411"/>
                  </a:lnTo>
                  <a:lnTo>
                    <a:pt x="1518581" y="1370999"/>
                  </a:lnTo>
                  <a:lnTo>
                    <a:pt x="753892" y="2523709"/>
                  </a:lnTo>
                  <a:lnTo>
                    <a:pt x="413481" y="2021244"/>
                  </a:lnTo>
                  <a:cubicBezTo>
                    <a:pt x="433215" y="1981838"/>
                    <a:pt x="448013" y="1942429"/>
                    <a:pt x="472684" y="1907945"/>
                  </a:cubicBezTo>
                  <a:lnTo>
                    <a:pt x="753892" y="2311885"/>
                  </a:lnTo>
                  <a:lnTo>
                    <a:pt x="1538315" y="1129620"/>
                  </a:lnTo>
                  <a:lnTo>
                    <a:pt x="2066200" y="2292183"/>
                  </a:lnTo>
                  <a:lnTo>
                    <a:pt x="2751955" y="1119771"/>
                  </a:lnTo>
                  <a:lnTo>
                    <a:pt x="3274903" y="2287254"/>
                  </a:lnTo>
                  <a:lnTo>
                    <a:pt x="3886656" y="1124695"/>
                  </a:lnTo>
                  <a:lnTo>
                    <a:pt x="4488541" y="2297107"/>
                  </a:lnTo>
                  <a:lnTo>
                    <a:pt x="5154562" y="1114842"/>
                  </a:lnTo>
                  <a:lnTo>
                    <a:pt x="5638042" y="2272476"/>
                  </a:lnTo>
                  <a:lnTo>
                    <a:pt x="6180728" y="1109917"/>
                  </a:lnTo>
                  <a:close/>
                  <a:moveTo>
                    <a:pt x="5223000" y="304695"/>
                  </a:moveTo>
                  <a:cubicBezTo>
                    <a:pt x="5277262" y="329382"/>
                    <a:pt x="5331525" y="354064"/>
                    <a:pt x="5380850" y="383687"/>
                  </a:cubicBezTo>
                  <a:lnTo>
                    <a:pt x="5671888" y="1074858"/>
                  </a:lnTo>
                  <a:lnTo>
                    <a:pt x="5859338" y="670030"/>
                  </a:lnTo>
                  <a:cubicBezTo>
                    <a:pt x="5893866" y="694713"/>
                    <a:pt x="5923465" y="719400"/>
                    <a:pt x="5957993" y="739146"/>
                  </a:cubicBezTo>
                  <a:lnTo>
                    <a:pt x="5662023" y="1366138"/>
                  </a:lnTo>
                  <a:lnTo>
                    <a:pt x="5223000" y="304695"/>
                  </a:lnTo>
                  <a:close/>
                  <a:moveTo>
                    <a:pt x="3869366" y="0"/>
                  </a:moveTo>
                  <a:cubicBezTo>
                    <a:pt x="3893970" y="0"/>
                    <a:pt x="3918569" y="4933"/>
                    <a:pt x="3943169" y="4933"/>
                  </a:cubicBezTo>
                  <a:lnTo>
                    <a:pt x="3997292" y="113434"/>
                  </a:lnTo>
                  <a:lnTo>
                    <a:pt x="4504076" y="1109672"/>
                  </a:lnTo>
                  <a:lnTo>
                    <a:pt x="5001018" y="231800"/>
                  </a:lnTo>
                  <a:cubicBezTo>
                    <a:pt x="5035459" y="246593"/>
                    <a:pt x="5074821" y="261387"/>
                    <a:pt x="5109261" y="276185"/>
                  </a:cubicBezTo>
                  <a:lnTo>
                    <a:pt x="4499155" y="1356265"/>
                  </a:lnTo>
                  <a:lnTo>
                    <a:pt x="3903807" y="187410"/>
                  </a:lnTo>
                  <a:lnTo>
                    <a:pt x="3288782" y="1366126"/>
                  </a:lnTo>
                  <a:lnTo>
                    <a:pt x="2762319" y="187410"/>
                  </a:lnTo>
                  <a:lnTo>
                    <a:pt x="2078407" y="1361193"/>
                  </a:lnTo>
                  <a:lnTo>
                    <a:pt x="1719232" y="572096"/>
                  </a:lnTo>
                  <a:cubicBezTo>
                    <a:pt x="1753673" y="547437"/>
                    <a:pt x="1788114" y="532643"/>
                    <a:pt x="1822559" y="512913"/>
                  </a:cubicBezTo>
                  <a:lnTo>
                    <a:pt x="2088248" y="1104739"/>
                  </a:lnTo>
                  <a:lnTo>
                    <a:pt x="2649155" y="147958"/>
                  </a:lnTo>
                  <a:cubicBezTo>
                    <a:pt x="2713116" y="128227"/>
                    <a:pt x="2781998" y="113434"/>
                    <a:pt x="2850884" y="98636"/>
                  </a:cubicBezTo>
                  <a:lnTo>
                    <a:pt x="3298623" y="1099806"/>
                  </a:lnTo>
                  <a:lnTo>
                    <a:pt x="3869366" y="0"/>
                  </a:lnTo>
                  <a:close/>
                </a:path>
              </a:pathLst>
            </a:custGeom>
            <a:solidFill>
              <a:schemeClr val="bg1"/>
            </a:solidFill>
            <a:ln>
              <a:noFill/>
            </a:ln>
            <a:effectLst/>
          </p:spPr>
          <p:txBody>
            <a:bodyPr wrap="square" anchor="ctr">
              <a:noAutofit/>
            </a:bodyPr>
            <a:lstStyle/>
            <a:p>
              <a:endParaRPr lang="en-US" dirty="0">
                <a:latin typeface="DM Sans" pitchFamily="2" charset="77"/>
              </a:endParaRPr>
            </a:p>
          </p:txBody>
        </p:sp>
        <p:sp>
          <p:nvSpPr>
            <p:cNvPr id="89" name="Freeform 208">
              <a:extLst>
                <a:ext uri="{FF2B5EF4-FFF2-40B4-BE49-F238E27FC236}">
                  <a16:creationId xmlns:a16="http://schemas.microsoft.com/office/drawing/2014/main" id="{2A16E3B4-B255-F348-B837-4DBFE40E9966}"/>
                </a:ext>
              </a:extLst>
            </p:cNvPr>
            <p:cNvSpPr>
              <a:spLocks noChangeArrowheads="1"/>
            </p:cNvSpPr>
            <p:nvPr/>
          </p:nvSpPr>
          <p:spPr bwMode="auto">
            <a:xfrm>
              <a:off x="2697031" y="10933844"/>
              <a:ext cx="346057" cy="346064"/>
            </a:xfrm>
            <a:custGeom>
              <a:avLst/>
              <a:gdLst>
                <a:gd name="T0" fmla="*/ 99653 w 278"/>
                <a:gd name="T1" fmla="*/ 80877 h 277"/>
                <a:gd name="T2" fmla="*/ 28781 w 278"/>
                <a:gd name="T3" fmla="*/ 0 h 277"/>
                <a:gd name="T4" fmla="*/ 0 w 278"/>
                <a:gd name="T5" fmla="*/ 25274 h 277"/>
                <a:gd name="T6" fmla="*/ 66555 w 278"/>
                <a:gd name="T7" fmla="*/ 99652 h 277"/>
                <a:gd name="T8" fmla="*/ 99653 w 278"/>
                <a:gd name="T9" fmla="*/ 80877 h 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8" h="277">
                  <a:moveTo>
                    <a:pt x="277" y="224"/>
                  </a:moveTo>
                  <a:lnTo>
                    <a:pt x="80" y="0"/>
                  </a:lnTo>
                  <a:lnTo>
                    <a:pt x="0" y="70"/>
                  </a:lnTo>
                  <a:lnTo>
                    <a:pt x="185" y="276"/>
                  </a:lnTo>
                  <a:lnTo>
                    <a:pt x="277" y="224"/>
                  </a:lnTo>
                </a:path>
              </a:pathLst>
            </a:custGeom>
            <a:solidFill>
              <a:schemeClr val="accent3"/>
            </a:solidFill>
            <a:ln>
              <a:noFill/>
            </a:ln>
            <a:effectLst/>
          </p:spPr>
          <p:txBody>
            <a:bodyPr wrap="none" anchor="ctr"/>
            <a:lstStyle/>
            <a:p>
              <a:endParaRPr lang="en-US" dirty="0">
                <a:latin typeface="DM Sans" pitchFamily="2" charset="77"/>
              </a:endParaRPr>
            </a:p>
          </p:txBody>
        </p:sp>
        <p:sp>
          <p:nvSpPr>
            <p:cNvPr id="90" name="Freeform 209">
              <a:extLst>
                <a:ext uri="{FF2B5EF4-FFF2-40B4-BE49-F238E27FC236}">
                  <a16:creationId xmlns:a16="http://schemas.microsoft.com/office/drawing/2014/main" id="{FDC36C1C-9E0A-A14A-BA8D-3D744CC4DC11}"/>
                </a:ext>
              </a:extLst>
            </p:cNvPr>
            <p:cNvSpPr>
              <a:spLocks noChangeArrowheads="1"/>
            </p:cNvSpPr>
            <p:nvPr/>
          </p:nvSpPr>
          <p:spPr bwMode="auto">
            <a:xfrm>
              <a:off x="2219147" y="10867924"/>
              <a:ext cx="736053" cy="637193"/>
            </a:xfrm>
            <a:custGeom>
              <a:avLst/>
              <a:gdLst>
                <a:gd name="T0" fmla="*/ 203757 w 593"/>
                <a:gd name="T1" fmla="*/ 118202 h 511"/>
                <a:gd name="T2" fmla="*/ 137392 w 593"/>
                <a:gd name="T3" fmla="*/ 43965 h 511"/>
                <a:gd name="T4" fmla="*/ 131653 w 593"/>
                <a:gd name="T5" fmla="*/ 37479 h 511"/>
                <a:gd name="T6" fmla="*/ 131653 w 593"/>
                <a:gd name="T7" fmla="*/ 37479 h 511"/>
                <a:gd name="T8" fmla="*/ 59190 w 593"/>
                <a:gd name="T9" fmla="*/ 20902 h 511"/>
                <a:gd name="T10" fmla="*/ 59190 w 593"/>
                <a:gd name="T11" fmla="*/ 20902 h 511"/>
                <a:gd name="T12" fmla="*/ 39101 w 593"/>
                <a:gd name="T13" fmla="*/ 9370 h 511"/>
                <a:gd name="T14" fmla="*/ 39101 w 593"/>
                <a:gd name="T15" fmla="*/ 9370 h 511"/>
                <a:gd name="T16" fmla="*/ 0 w 593"/>
                <a:gd name="T17" fmla="*/ 19820 h 511"/>
                <a:gd name="T18" fmla="*/ 13273 w 593"/>
                <a:gd name="T19" fmla="*/ 33875 h 511"/>
                <a:gd name="T20" fmla="*/ 68158 w 593"/>
                <a:gd name="T21" fmla="*/ 92976 h 511"/>
                <a:gd name="T22" fmla="*/ 132011 w 593"/>
                <a:gd name="T23" fmla="*/ 148473 h 511"/>
                <a:gd name="T24" fmla="*/ 125913 w 593"/>
                <a:gd name="T25" fmla="*/ 154600 h 511"/>
                <a:gd name="T26" fmla="*/ 152818 w 593"/>
                <a:gd name="T27" fmla="*/ 183790 h 511"/>
                <a:gd name="T28" fmla="*/ 212366 w 593"/>
                <a:gd name="T29" fmla="*/ 127572 h 511"/>
                <a:gd name="T30" fmla="*/ 203757 w 593"/>
                <a:gd name="T31" fmla="*/ 118202 h 5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3" h="511">
                  <a:moveTo>
                    <a:pt x="568" y="328"/>
                  </a:moveTo>
                  <a:lnTo>
                    <a:pt x="383" y="122"/>
                  </a:lnTo>
                  <a:lnTo>
                    <a:pt x="367" y="104"/>
                  </a:lnTo>
                  <a:cubicBezTo>
                    <a:pt x="367" y="104"/>
                    <a:pt x="269" y="134"/>
                    <a:pt x="165" y="58"/>
                  </a:cubicBezTo>
                  <a:cubicBezTo>
                    <a:pt x="144" y="42"/>
                    <a:pt x="126" y="33"/>
                    <a:pt x="109" y="26"/>
                  </a:cubicBezTo>
                  <a:cubicBezTo>
                    <a:pt x="33" y="0"/>
                    <a:pt x="0" y="55"/>
                    <a:pt x="0" y="55"/>
                  </a:cubicBezTo>
                  <a:lnTo>
                    <a:pt x="37" y="94"/>
                  </a:lnTo>
                  <a:lnTo>
                    <a:pt x="190" y="258"/>
                  </a:lnTo>
                  <a:lnTo>
                    <a:pt x="368" y="412"/>
                  </a:lnTo>
                  <a:lnTo>
                    <a:pt x="351" y="429"/>
                  </a:lnTo>
                  <a:lnTo>
                    <a:pt x="426" y="510"/>
                  </a:lnTo>
                  <a:lnTo>
                    <a:pt x="592" y="354"/>
                  </a:lnTo>
                  <a:lnTo>
                    <a:pt x="568" y="328"/>
                  </a:lnTo>
                </a:path>
              </a:pathLst>
            </a:custGeom>
            <a:solidFill>
              <a:schemeClr val="tx2"/>
            </a:solidFill>
            <a:ln>
              <a:noFill/>
            </a:ln>
            <a:effectLst/>
          </p:spPr>
          <p:txBody>
            <a:bodyPr wrap="none" anchor="ctr"/>
            <a:lstStyle/>
            <a:p>
              <a:endParaRPr lang="en-US" dirty="0">
                <a:latin typeface="DM Sans" pitchFamily="2" charset="77"/>
              </a:endParaRPr>
            </a:p>
          </p:txBody>
        </p:sp>
        <p:sp>
          <p:nvSpPr>
            <p:cNvPr id="91" name="Freeform 210">
              <a:extLst>
                <a:ext uri="{FF2B5EF4-FFF2-40B4-BE49-F238E27FC236}">
                  <a16:creationId xmlns:a16="http://schemas.microsoft.com/office/drawing/2014/main" id="{6C63B5FB-85CD-C341-8770-76D104FD9F1D}"/>
                </a:ext>
              </a:extLst>
            </p:cNvPr>
            <p:cNvSpPr>
              <a:spLocks noChangeArrowheads="1"/>
            </p:cNvSpPr>
            <p:nvPr/>
          </p:nvSpPr>
          <p:spPr bwMode="auto">
            <a:xfrm>
              <a:off x="4509700" y="10895391"/>
              <a:ext cx="736053" cy="637193"/>
            </a:xfrm>
            <a:custGeom>
              <a:avLst/>
              <a:gdLst>
                <a:gd name="T0" fmla="*/ 8609 w 593"/>
                <a:gd name="T1" fmla="*/ 117842 h 511"/>
                <a:gd name="T2" fmla="*/ 74974 w 593"/>
                <a:gd name="T3" fmla="*/ 43965 h 511"/>
                <a:gd name="T4" fmla="*/ 80714 w 593"/>
                <a:gd name="T5" fmla="*/ 37479 h 511"/>
                <a:gd name="T6" fmla="*/ 80714 w 593"/>
                <a:gd name="T7" fmla="*/ 37479 h 511"/>
                <a:gd name="T8" fmla="*/ 153176 w 593"/>
                <a:gd name="T9" fmla="*/ 20902 h 511"/>
                <a:gd name="T10" fmla="*/ 153176 w 593"/>
                <a:gd name="T11" fmla="*/ 20902 h 511"/>
                <a:gd name="T12" fmla="*/ 173265 w 593"/>
                <a:gd name="T13" fmla="*/ 9730 h 511"/>
                <a:gd name="T14" fmla="*/ 173265 w 593"/>
                <a:gd name="T15" fmla="*/ 9730 h 511"/>
                <a:gd name="T16" fmla="*/ 212366 w 593"/>
                <a:gd name="T17" fmla="*/ 19820 h 511"/>
                <a:gd name="T18" fmla="*/ 199093 w 593"/>
                <a:gd name="T19" fmla="*/ 34235 h 511"/>
                <a:gd name="T20" fmla="*/ 144208 w 593"/>
                <a:gd name="T21" fmla="*/ 92976 h 511"/>
                <a:gd name="T22" fmla="*/ 80355 w 593"/>
                <a:gd name="T23" fmla="*/ 148473 h 511"/>
                <a:gd name="T24" fmla="*/ 86453 w 593"/>
                <a:gd name="T25" fmla="*/ 154600 h 511"/>
                <a:gd name="T26" fmla="*/ 59549 w 593"/>
                <a:gd name="T27" fmla="*/ 183790 h 511"/>
                <a:gd name="T28" fmla="*/ 0 w 593"/>
                <a:gd name="T29" fmla="*/ 127572 h 511"/>
                <a:gd name="T30" fmla="*/ 8609 w 593"/>
                <a:gd name="T31" fmla="*/ 117842 h 5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3" h="511">
                  <a:moveTo>
                    <a:pt x="24" y="327"/>
                  </a:moveTo>
                  <a:lnTo>
                    <a:pt x="209" y="122"/>
                  </a:lnTo>
                  <a:lnTo>
                    <a:pt x="225" y="104"/>
                  </a:lnTo>
                  <a:cubicBezTo>
                    <a:pt x="225" y="104"/>
                    <a:pt x="323" y="134"/>
                    <a:pt x="427" y="58"/>
                  </a:cubicBezTo>
                  <a:cubicBezTo>
                    <a:pt x="448" y="43"/>
                    <a:pt x="466" y="33"/>
                    <a:pt x="483" y="27"/>
                  </a:cubicBezTo>
                  <a:cubicBezTo>
                    <a:pt x="559" y="0"/>
                    <a:pt x="592" y="55"/>
                    <a:pt x="592" y="55"/>
                  </a:cubicBezTo>
                  <a:lnTo>
                    <a:pt x="555" y="95"/>
                  </a:lnTo>
                  <a:lnTo>
                    <a:pt x="402" y="258"/>
                  </a:lnTo>
                  <a:lnTo>
                    <a:pt x="224" y="412"/>
                  </a:lnTo>
                  <a:lnTo>
                    <a:pt x="241" y="429"/>
                  </a:lnTo>
                  <a:lnTo>
                    <a:pt x="166" y="510"/>
                  </a:lnTo>
                  <a:lnTo>
                    <a:pt x="0" y="354"/>
                  </a:lnTo>
                  <a:lnTo>
                    <a:pt x="24" y="327"/>
                  </a:lnTo>
                </a:path>
              </a:pathLst>
            </a:custGeom>
            <a:solidFill>
              <a:schemeClr val="tx2"/>
            </a:solidFill>
            <a:ln>
              <a:noFill/>
            </a:ln>
            <a:effectLst/>
          </p:spPr>
          <p:txBody>
            <a:bodyPr wrap="none" anchor="ctr"/>
            <a:lstStyle/>
            <a:p>
              <a:endParaRPr lang="en-US" dirty="0">
                <a:latin typeface="DM Sans" pitchFamily="2" charset="77"/>
              </a:endParaRPr>
            </a:p>
          </p:txBody>
        </p:sp>
        <p:sp>
          <p:nvSpPr>
            <p:cNvPr id="92" name="Freeform 91">
              <a:extLst>
                <a:ext uri="{FF2B5EF4-FFF2-40B4-BE49-F238E27FC236}">
                  <a16:creationId xmlns:a16="http://schemas.microsoft.com/office/drawing/2014/main" id="{0F53AF4B-E523-3040-9052-F7942E64A8C0}"/>
                </a:ext>
              </a:extLst>
            </p:cNvPr>
            <p:cNvSpPr>
              <a:spLocks noChangeArrowheads="1"/>
            </p:cNvSpPr>
            <p:nvPr/>
          </p:nvSpPr>
          <p:spPr bwMode="auto">
            <a:xfrm>
              <a:off x="1949991" y="11521601"/>
              <a:ext cx="5204764" cy="48200"/>
            </a:xfrm>
            <a:custGeom>
              <a:avLst/>
              <a:gdLst>
                <a:gd name="connsiteX0" fmla="*/ 1946172 w 5204764"/>
                <a:gd name="connsiteY0" fmla="*/ 46415 h 48200"/>
                <a:gd name="connsiteX1" fmla="*/ 1965277 w 5204764"/>
                <a:gd name="connsiteY1" fmla="*/ 47239 h 48200"/>
                <a:gd name="connsiteX2" fmla="*/ 1941396 w 5204764"/>
                <a:gd name="connsiteY2" fmla="*/ 47239 h 48200"/>
                <a:gd name="connsiteX3" fmla="*/ 1946172 w 5204764"/>
                <a:gd name="connsiteY3" fmla="*/ 46415 h 48200"/>
                <a:gd name="connsiteX4" fmla="*/ 2356467 w 5204764"/>
                <a:gd name="connsiteY4" fmla="*/ 43944 h 48200"/>
                <a:gd name="connsiteX5" fmla="*/ 2371676 w 5204764"/>
                <a:gd name="connsiteY5" fmla="*/ 45774 h 48200"/>
                <a:gd name="connsiteX6" fmla="*/ 2370409 w 5204764"/>
                <a:gd name="connsiteY6" fmla="*/ 47605 h 48200"/>
                <a:gd name="connsiteX7" fmla="*/ 2136753 w 5204764"/>
                <a:gd name="connsiteY7" fmla="*/ 38446 h 48200"/>
                <a:gd name="connsiteX8" fmla="*/ 2146169 w 5204764"/>
                <a:gd name="connsiteY8" fmla="*/ 42567 h 48200"/>
                <a:gd name="connsiteX9" fmla="*/ 2141461 w 5204764"/>
                <a:gd name="connsiteY9" fmla="*/ 42567 h 48200"/>
                <a:gd name="connsiteX10" fmla="*/ 802664 w 5204764"/>
                <a:gd name="connsiteY10" fmla="*/ 34560 h 48200"/>
                <a:gd name="connsiteX11" fmla="*/ 804494 w 5204764"/>
                <a:gd name="connsiteY11" fmla="*/ 34605 h 48200"/>
                <a:gd name="connsiteX12" fmla="*/ 802002 w 5204764"/>
                <a:gd name="connsiteY12" fmla="*/ 34605 h 48200"/>
                <a:gd name="connsiteX13" fmla="*/ 3441015 w 5204764"/>
                <a:gd name="connsiteY13" fmla="*/ 32958 h 48200"/>
                <a:gd name="connsiteX14" fmla="*/ 3453221 w 5204764"/>
                <a:gd name="connsiteY14" fmla="*/ 37666 h 48200"/>
                <a:gd name="connsiteX15" fmla="*/ 3423926 w 5204764"/>
                <a:gd name="connsiteY15" fmla="*/ 40805 h 48200"/>
                <a:gd name="connsiteX16" fmla="*/ 3441015 w 5204764"/>
                <a:gd name="connsiteY16" fmla="*/ 32958 h 48200"/>
                <a:gd name="connsiteX17" fmla="*/ 3211679 w 5204764"/>
                <a:gd name="connsiteY17" fmla="*/ 27463 h 48200"/>
                <a:gd name="connsiteX18" fmla="*/ 3223087 w 5204764"/>
                <a:gd name="connsiteY18" fmla="*/ 35153 h 48200"/>
                <a:gd name="connsiteX19" fmla="*/ 3191397 w 5204764"/>
                <a:gd name="connsiteY19" fmla="*/ 37350 h 48200"/>
                <a:gd name="connsiteX20" fmla="*/ 4120800 w 5204764"/>
                <a:gd name="connsiteY20" fmla="*/ 27460 h 48200"/>
                <a:gd name="connsiteX21" fmla="*/ 4129589 w 5204764"/>
                <a:gd name="connsiteY21" fmla="*/ 30208 h 48200"/>
                <a:gd name="connsiteX22" fmla="*/ 4119702 w 5204764"/>
                <a:gd name="connsiteY22" fmla="*/ 31581 h 48200"/>
                <a:gd name="connsiteX23" fmla="*/ 4293293 w 5204764"/>
                <a:gd name="connsiteY23" fmla="*/ 23688 h 48200"/>
                <a:gd name="connsiteX24" fmla="*/ 4310758 w 5204764"/>
                <a:gd name="connsiteY24" fmla="*/ 24718 h 48200"/>
                <a:gd name="connsiteX25" fmla="*/ 4304787 w 5204764"/>
                <a:gd name="connsiteY25" fmla="*/ 24718 h 48200"/>
                <a:gd name="connsiteX26" fmla="*/ 4285680 w 5204764"/>
                <a:gd name="connsiteY26" fmla="*/ 24718 h 48200"/>
                <a:gd name="connsiteX27" fmla="*/ 4293293 w 5204764"/>
                <a:gd name="connsiteY27" fmla="*/ 23688 h 48200"/>
                <a:gd name="connsiteX28" fmla="*/ 4747429 w 5204764"/>
                <a:gd name="connsiteY28" fmla="*/ 22755 h 48200"/>
                <a:gd name="connsiteX29" fmla="*/ 4749984 w 5204764"/>
                <a:gd name="connsiteY29" fmla="*/ 22755 h 48200"/>
                <a:gd name="connsiteX30" fmla="*/ 4748706 w 5204764"/>
                <a:gd name="connsiteY30" fmla="*/ 25894 h 48200"/>
                <a:gd name="connsiteX31" fmla="*/ 4747429 w 5204764"/>
                <a:gd name="connsiteY31" fmla="*/ 22755 h 48200"/>
                <a:gd name="connsiteX32" fmla="*/ 4529085 w 5204764"/>
                <a:gd name="connsiteY32" fmla="*/ 21972 h 48200"/>
                <a:gd name="connsiteX33" fmla="*/ 4530377 w 5204764"/>
                <a:gd name="connsiteY33" fmla="*/ 24718 h 48200"/>
                <a:gd name="connsiteX34" fmla="*/ 4521330 w 5204764"/>
                <a:gd name="connsiteY34" fmla="*/ 24718 h 48200"/>
                <a:gd name="connsiteX35" fmla="*/ 4529085 w 5204764"/>
                <a:gd name="connsiteY35" fmla="*/ 21972 h 48200"/>
                <a:gd name="connsiteX36" fmla="*/ 4383364 w 5204764"/>
                <a:gd name="connsiteY36" fmla="*/ 21972 h 48200"/>
                <a:gd name="connsiteX37" fmla="*/ 4387758 w 5204764"/>
                <a:gd name="connsiteY37" fmla="*/ 25633 h 48200"/>
                <a:gd name="connsiteX38" fmla="*/ 4377871 w 5204764"/>
                <a:gd name="connsiteY38" fmla="*/ 25633 h 48200"/>
                <a:gd name="connsiteX39" fmla="*/ 4339416 w 5204764"/>
                <a:gd name="connsiteY39" fmla="*/ 21972 h 48200"/>
                <a:gd name="connsiteX40" fmla="*/ 4353633 w 5204764"/>
                <a:gd name="connsiteY40" fmla="*/ 21972 h 48200"/>
                <a:gd name="connsiteX41" fmla="*/ 4360095 w 5204764"/>
                <a:gd name="connsiteY41" fmla="*/ 24718 h 48200"/>
                <a:gd name="connsiteX42" fmla="*/ 4060195 w 5204764"/>
                <a:gd name="connsiteY42" fmla="*/ 21972 h 48200"/>
                <a:gd name="connsiteX43" fmla="*/ 4051040 w 5204764"/>
                <a:gd name="connsiteY43" fmla="*/ 25633 h 48200"/>
                <a:gd name="connsiteX44" fmla="*/ 4038453 w 5204764"/>
                <a:gd name="connsiteY44" fmla="*/ 23802 h 48200"/>
                <a:gd name="connsiteX45" fmla="*/ 4969948 w 5204764"/>
                <a:gd name="connsiteY45" fmla="*/ 18306 h 48200"/>
                <a:gd name="connsiteX46" fmla="*/ 4960697 w 5204764"/>
                <a:gd name="connsiteY46" fmla="*/ 20137 h 48200"/>
                <a:gd name="connsiteX47" fmla="*/ 4949133 w 5204764"/>
                <a:gd name="connsiteY47" fmla="*/ 20137 h 48200"/>
                <a:gd name="connsiteX48" fmla="*/ 4969948 w 5204764"/>
                <a:gd name="connsiteY48" fmla="*/ 18306 h 48200"/>
                <a:gd name="connsiteX49" fmla="*/ 4415806 w 5204764"/>
                <a:gd name="connsiteY49" fmla="*/ 18192 h 48200"/>
                <a:gd name="connsiteX50" fmla="*/ 4419068 w 5204764"/>
                <a:gd name="connsiteY50" fmla="*/ 19222 h 48200"/>
                <a:gd name="connsiteX51" fmla="*/ 4405334 w 5204764"/>
                <a:gd name="connsiteY51" fmla="*/ 19222 h 48200"/>
                <a:gd name="connsiteX52" fmla="*/ 4415806 w 5204764"/>
                <a:gd name="connsiteY52" fmla="*/ 18192 h 48200"/>
                <a:gd name="connsiteX53" fmla="*/ 4714216 w 5204764"/>
                <a:gd name="connsiteY53" fmla="*/ 16477 h 48200"/>
                <a:gd name="connsiteX54" fmla="*/ 4747429 w 5204764"/>
                <a:gd name="connsiteY54" fmla="*/ 22755 h 48200"/>
                <a:gd name="connsiteX55" fmla="*/ 4733377 w 5204764"/>
                <a:gd name="connsiteY55" fmla="*/ 25894 h 48200"/>
                <a:gd name="connsiteX56" fmla="*/ 4714216 w 5204764"/>
                <a:gd name="connsiteY56" fmla="*/ 16477 h 48200"/>
                <a:gd name="connsiteX57" fmla="*/ 4643493 w 5204764"/>
                <a:gd name="connsiteY57" fmla="*/ 16474 h 48200"/>
                <a:gd name="connsiteX58" fmla="*/ 4628191 w 5204764"/>
                <a:gd name="connsiteY58" fmla="*/ 19222 h 48200"/>
                <a:gd name="connsiteX59" fmla="*/ 4629368 w 5204764"/>
                <a:gd name="connsiteY59" fmla="*/ 20595 h 48200"/>
                <a:gd name="connsiteX60" fmla="*/ 4614066 w 5204764"/>
                <a:gd name="connsiteY60" fmla="*/ 17848 h 48200"/>
                <a:gd name="connsiteX61" fmla="*/ 5074096 w 5204764"/>
                <a:gd name="connsiteY61" fmla="*/ 10986 h 48200"/>
                <a:gd name="connsiteX62" fmla="*/ 5071349 w 5204764"/>
                <a:gd name="connsiteY62" fmla="*/ 12816 h 48200"/>
                <a:gd name="connsiteX63" fmla="*/ 5053497 w 5204764"/>
                <a:gd name="connsiteY63" fmla="*/ 14647 h 48200"/>
                <a:gd name="connsiteX64" fmla="*/ 5030308 w 5204764"/>
                <a:gd name="connsiteY64" fmla="*/ 10986 h 48200"/>
                <a:gd name="connsiteX65" fmla="*/ 5020543 w 5204764"/>
                <a:gd name="connsiteY65" fmla="*/ 15694 h 48200"/>
                <a:gd name="connsiteX66" fmla="*/ 5018102 w 5204764"/>
                <a:gd name="connsiteY66" fmla="*/ 15694 h 48200"/>
                <a:gd name="connsiteX67" fmla="*/ 4954628 w 5204764"/>
                <a:gd name="connsiteY67" fmla="*/ 14125 h 48200"/>
                <a:gd name="connsiteX68" fmla="*/ 5030308 w 5204764"/>
                <a:gd name="connsiteY68" fmla="*/ 10986 h 48200"/>
                <a:gd name="connsiteX69" fmla="*/ 4859967 w 5204764"/>
                <a:gd name="connsiteY69" fmla="*/ 10986 h 48200"/>
                <a:gd name="connsiteX70" fmla="*/ 4829205 w 5204764"/>
                <a:gd name="connsiteY70" fmla="*/ 14647 h 48200"/>
                <a:gd name="connsiteX71" fmla="*/ 4822797 w 5204764"/>
                <a:gd name="connsiteY71" fmla="*/ 14647 h 48200"/>
                <a:gd name="connsiteX72" fmla="*/ 4733686 w 5204764"/>
                <a:gd name="connsiteY72" fmla="*/ 10986 h 48200"/>
                <a:gd name="connsiteX73" fmla="*/ 4731245 w 5204764"/>
                <a:gd name="connsiteY73" fmla="*/ 14647 h 48200"/>
                <a:gd name="connsiteX74" fmla="*/ 4712935 w 5204764"/>
                <a:gd name="connsiteY74" fmla="*/ 14647 h 48200"/>
                <a:gd name="connsiteX75" fmla="*/ 4616647 w 5204764"/>
                <a:gd name="connsiteY75" fmla="*/ 10986 h 48200"/>
                <a:gd name="connsiteX76" fmla="*/ 4634741 w 5204764"/>
                <a:gd name="connsiteY76" fmla="*/ 10986 h 48200"/>
                <a:gd name="connsiteX77" fmla="*/ 4616647 w 5204764"/>
                <a:gd name="connsiteY77" fmla="*/ 10986 h 48200"/>
                <a:gd name="connsiteX78" fmla="*/ 11410 w 5204764"/>
                <a:gd name="connsiteY78" fmla="*/ 10986 h 48200"/>
                <a:gd name="connsiteX79" fmla="*/ 15214 w 5204764"/>
                <a:gd name="connsiteY79" fmla="*/ 15104 h 48200"/>
                <a:gd name="connsiteX80" fmla="*/ 0 w 5204764"/>
                <a:gd name="connsiteY80" fmla="*/ 13732 h 48200"/>
                <a:gd name="connsiteX81" fmla="*/ 4479989 w 5204764"/>
                <a:gd name="connsiteY81" fmla="*/ 10982 h 48200"/>
                <a:gd name="connsiteX82" fmla="*/ 4488654 w 5204764"/>
                <a:gd name="connsiteY82" fmla="*/ 23928 h 48200"/>
                <a:gd name="connsiteX83" fmla="*/ 4446568 w 5204764"/>
                <a:gd name="connsiteY83" fmla="*/ 26282 h 48200"/>
                <a:gd name="connsiteX84" fmla="*/ 4449043 w 5204764"/>
                <a:gd name="connsiteY84" fmla="*/ 23928 h 48200"/>
                <a:gd name="connsiteX85" fmla="*/ 4426762 w 5204764"/>
                <a:gd name="connsiteY85" fmla="*/ 26282 h 48200"/>
                <a:gd name="connsiteX86" fmla="*/ 4452757 w 5204764"/>
                <a:gd name="connsiteY86" fmla="*/ 16867 h 48200"/>
                <a:gd name="connsiteX87" fmla="*/ 4486179 w 5204764"/>
                <a:gd name="connsiteY87" fmla="*/ 19220 h 48200"/>
                <a:gd name="connsiteX88" fmla="*/ 4460184 w 5204764"/>
                <a:gd name="connsiteY88" fmla="*/ 14513 h 48200"/>
                <a:gd name="connsiteX89" fmla="*/ 4479989 w 5204764"/>
                <a:gd name="connsiteY89" fmla="*/ 10982 h 48200"/>
                <a:gd name="connsiteX90" fmla="*/ 4562935 w 5204764"/>
                <a:gd name="connsiteY90" fmla="*/ 7060 h 48200"/>
                <a:gd name="connsiteX91" fmla="*/ 4579414 w 5204764"/>
                <a:gd name="connsiteY91" fmla="*/ 10199 h 48200"/>
                <a:gd name="connsiteX92" fmla="*/ 4547724 w 5204764"/>
                <a:gd name="connsiteY92" fmla="*/ 14908 h 48200"/>
                <a:gd name="connsiteX93" fmla="*/ 4562935 w 5204764"/>
                <a:gd name="connsiteY93" fmla="*/ 7060 h 48200"/>
                <a:gd name="connsiteX94" fmla="*/ 4564203 w 5204764"/>
                <a:gd name="connsiteY94" fmla="*/ 5491 h 48200"/>
                <a:gd name="connsiteX95" fmla="*/ 4583217 w 5204764"/>
                <a:gd name="connsiteY95" fmla="*/ 5491 h 48200"/>
                <a:gd name="connsiteX96" fmla="*/ 4562935 w 5204764"/>
                <a:gd name="connsiteY96" fmla="*/ 7060 h 48200"/>
                <a:gd name="connsiteX97" fmla="*/ 4526175 w 5204764"/>
                <a:gd name="connsiteY97" fmla="*/ 7060 h 48200"/>
                <a:gd name="connsiteX98" fmla="*/ 5204764 w 5204764"/>
                <a:gd name="connsiteY98" fmla="*/ 5488 h 48200"/>
                <a:gd name="connsiteX99" fmla="*/ 5198427 w 5204764"/>
                <a:gd name="connsiteY99" fmla="*/ 8236 h 48200"/>
                <a:gd name="connsiteX100" fmla="*/ 5204764 w 5204764"/>
                <a:gd name="connsiteY100" fmla="*/ 5488 h 48200"/>
                <a:gd name="connsiteX101" fmla="*/ 4859873 w 5204764"/>
                <a:gd name="connsiteY101" fmla="*/ 5488 h 48200"/>
                <a:gd name="connsiteX102" fmla="*/ 4848887 w 5204764"/>
                <a:gd name="connsiteY102" fmla="*/ 6862 h 48200"/>
                <a:gd name="connsiteX103" fmla="*/ 4839274 w 5204764"/>
                <a:gd name="connsiteY103" fmla="*/ 6862 h 48200"/>
                <a:gd name="connsiteX104" fmla="*/ 4685472 w 5204764"/>
                <a:gd name="connsiteY104" fmla="*/ 5488 h 48200"/>
                <a:gd name="connsiteX105" fmla="*/ 4700576 w 5204764"/>
                <a:gd name="connsiteY105" fmla="*/ 9151 h 48200"/>
                <a:gd name="connsiteX106" fmla="*/ 4693710 w 5204764"/>
                <a:gd name="connsiteY106" fmla="*/ 9151 h 48200"/>
                <a:gd name="connsiteX107" fmla="*/ 4641950 w 5204764"/>
                <a:gd name="connsiteY107" fmla="*/ 5488 h 48200"/>
                <a:gd name="connsiteX108" fmla="*/ 4645752 w 5204764"/>
                <a:gd name="connsiteY108" fmla="*/ 5488 h 48200"/>
                <a:gd name="connsiteX109" fmla="*/ 4630543 w 5204764"/>
                <a:gd name="connsiteY109" fmla="*/ 8236 h 48200"/>
                <a:gd name="connsiteX110" fmla="*/ 4641950 w 5204764"/>
                <a:gd name="connsiteY110" fmla="*/ 5488 h 48200"/>
                <a:gd name="connsiteX111" fmla="*/ 4606742 w 5204764"/>
                <a:gd name="connsiteY111" fmla="*/ 5488 h 48200"/>
                <a:gd name="connsiteX112" fmla="*/ 4611403 w 5204764"/>
                <a:gd name="connsiteY112" fmla="*/ 9151 h 48200"/>
                <a:gd name="connsiteX113" fmla="*/ 4581108 w 5204764"/>
                <a:gd name="connsiteY113" fmla="*/ 7320 h 48200"/>
                <a:gd name="connsiteX114" fmla="*/ 4606742 w 5204764"/>
                <a:gd name="connsiteY114" fmla="*/ 5488 h 48200"/>
                <a:gd name="connsiteX115" fmla="*/ 4498100 w 5204764"/>
                <a:gd name="connsiteY115" fmla="*/ 5488 h 48200"/>
                <a:gd name="connsiteX116" fmla="*/ 4524954 w 5204764"/>
                <a:gd name="connsiteY116" fmla="*/ 9609 h 48200"/>
                <a:gd name="connsiteX117" fmla="*/ 4520072 w 5204764"/>
                <a:gd name="connsiteY117" fmla="*/ 9609 h 48200"/>
                <a:gd name="connsiteX118" fmla="*/ 4482232 w 5204764"/>
                <a:gd name="connsiteY118" fmla="*/ 8236 h 48200"/>
                <a:gd name="connsiteX119" fmla="*/ 4498100 w 5204764"/>
                <a:gd name="connsiteY119" fmla="*/ 5488 h 48200"/>
                <a:gd name="connsiteX120" fmla="*/ 4476744 w 5204764"/>
                <a:gd name="connsiteY120" fmla="*/ 5488 h 48200"/>
                <a:gd name="connsiteX121" fmla="*/ 4480404 w 5204764"/>
                <a:gd name="connsiteY121" fmla="*/ 5488 h 48200"/>
                <a:gd name="connsiteX122" fmla="*/ 4480404 w 5204764"/>
                <a:gd name="connsiteY122" fmla="*/ 8236 h 48200"/>
                <a:gd name="connsiteX123" fmla="*/ 4476744 w 5204764"/>
                <a:gd name="connsiteY123" fmla="*/ 5488 h 48200"/>
                <a:gd name="connsiteX124" fmla="*/ 4475646 w 5204764"/>
                <a:gd name="connsiteY124" fmla="*/ 5488 h 48200"/>
                <a:gd name="connsiteX125" fmla="*/ 4472350 w 5204764"/>
                <a:gd name="connsiteY125" fmla="*/ 8236 h 48200"/>
                <a:gd name="connsiteX126" fmla="*/ 4460264 w 5204764"/>
                <a:gd name="connsiteY126" fmla="*/ 9609 h 48200"/>
                <a:gd name="connsiteX127" fmla="*/ 4437071 w 5204764"/>
                <a:gd name="connsiteY127" fmla="*/ 5488 h 48200"/>
                <a:gd name="connsiteX128" fmla="*/ 4435850 w 5204764"/>
                <a:gd name="connsiteY128" fmla="*/ 9151 h 48200"/>
                <a:gd name="connsiteX129" fmla="*/ 4427306 w 5204764"/>
                <a:gd name="connsiteY129" fmla="*/ 7320 h 48200"/>
                <a:gd name="connsiteX130" fmla="*/ 4365509 w 5204764"/>
                <a:gd name="connsiteY130" fmla="*/ 5488 h 48200"/>
                <a:gd name="connsiteX131" fmla="*/ 4364135 w 5204764"/>
                <a:gd name="connsiteY131" fmla="*/ 9151 h 48200"/>
                <a:gd name="connsiteX132" fmla="*/ 4344910 w 5204764"/>
                <a:gd name="connsiteY132" fmla="*/ 7320 h 48200"/>
                <a:gd name="connsiteX133" fmla="*/ 4276252 w 5204764"/>
                <a:gd name="connsiteY133" fmla="*/ 5488 h 48200"/>
                <a:gd name="connsiteX134" fmla="*/ 4277625 w 5204764"/>
                <a:gd name="connsiteY134" fmla="*/ 8236 h 48200"/>
                <a:gd name="connsiteX135" fmla="*/ 4262518 w 5204764"/>
                <a:gd name="connsiteY135" fmla="*/ 8236 h 48200"/>
                <a:gd name="connsiteX136" fmla="*/ 4276252 w 5204764"/>
                <a:gd name="connsiteY136" fmla="*/ 5488 h 48200"/>
                <a:gd name="connsiteX137" fmla="*/ 3993366 w 5204764"/>
                <a:gd name="connsiteY137" fmla="*/ 5488 h 48200"/>
                <a:gd name="connsiteX138" fmla="*/ 4019684 w 5204764"/>
                <a:gd name="connsiteY138" fmla="*/ 6862 h 48200"/>
                <a:gd name="connsiteX139" fmla="*/ 3993366 w 5204764"/>
                <a:gd name="connsiteY139" fmla="*/ 5488 h 48200"/>
                <a:gd name="connsiteX140" fmla="*/ 32958 w 5204764"/>
                <a:gd name="connsiteY140" fmla="*/ 5488 h 48200"/>
                <a:gd name="connsiteX141" fmla="*/ 48261 w 5204764"/>
                <a:gd name="connsiteY141" fmla="*/ 7320 h 48200"/>
                <a:gd name="connsiteX142" fmla="*/ 42375 w 5204764"/>
                <a:gd name="connsiteY142" fmla="*/ 9151 h 48200"/>
                <a:gd name="connsiteX143" fmla="*/ 3808593 w 5204764"/>
                <a:gd name="connsiteY143" fmla="*/ 3090 h 48200"/>
                <a:gd name="connsiteX144" fmla="*/ 3859837 w 5204764"/>
                <a:gd name="connsiteY144" fmla="*/ 6180 h 48200"/>
                <a:gd name="connsiteX145" fmla="*/ 3917156 w 5204764"/>
                <a:gd name="connsiteY145" fmla="*/ 6180 h 48200"/>
                <a:gd name="connsiteX146" fmla="*/ 3922140 w 5204764"/>
                <a:gd name="connsiteY146" fmla="*/ 8651 h 48200"/>
                <a:gd name="connsiteX147" fmla="*/ 3964686 w 5204764"/>
                <a:gd name="connsiteY147" fmla="*/ 8651 h 48200"/>
                <a:gd name="connsiteX148" fmla="*/ 3960408 w 5204764"/>
                <a:gd name="connsiteY148" fmla="*/ 7320 h 48200"/>
                <a:gd name="connsiteX149" fmla="*/ 3992189 w 5204764"/>
                <a:gd name="connsiteY149" fmla="*/ 7320 h 48200"/>
                <a:gd name="connsiteX150" fmla="*/ 3972602 w 5204764"/>
                <a:gd name="connsiteY150" fmla="*/ 8705 h 48200"/>
                <a:gd name="connsiteX151" fmla="*/ 4034909 w 5204764"/>
                <a:gd name="connsiteY151" fmla="*/ 10505 h 48200"/>
                <a:gd name="connsiteX152" fmla="*/ 4095343 w 5204764"/>
                <a:gd name="connsiteY152" fmla="*/ 8651 h 48200"/>
                <a:gd name="connsiteX153" fmla="*/ 4135217 w 5204764"/>
                <a:gd name="connsiteY153" fmla="*/ 7415 h 48200"/>
                <a:gd name="connsiteX154" fmla="*/ 4155154 w 5204764"/>
                <a:gd name="connsiteY154" fmla="*/ 6180 h 48200"/>
                <a:gd name="connsiteX155" fmla="*/ 4202504 w 5204764"/>
                <a:gd name="connsiteY155" fmla="*/ 7415 h 48200"/>
                <a:gd name="connsiteX156" fmla="*/ 4227425 w 5204764"/>
                <a:gd name="connsiteY156" fmla="*/ 7415 h 48200"/>
                <a:gd name="connsiteX157" fmla="*/ 4231163 w 5204764"/>
                <a:gd name="connsiteY157" fmla="*/ 13595 h 48200"/>
                <a:gd name="connsiteX158" fmla="*/ 4247362 w 5204764"/>
                <a:gd name="connsiteY158" fmla="*/ 12359 h 48200"/>
                <a:gd name="connsiteX159" fmla="*/ 4248608 w 5204764"/>
                <a:gd name="connsiteY159" fmla="*/ 14831 h 48200"/>
                <a:gd name="connsiteX160" fmla="*/ 4300943 w 5204764"/>
                <a:gd name="connsiteY160" fmla="*/ 9887 h 48200"/>
                <a:gd name="connsiteX161" fmla="*/ 4292220 w 5204764"/>
                <a:gd name="connsiteY161" fmla="*/ 8651 h 48200"/>
                <a:gd name="connsiteX162" fmla="*/ 4294712 w 5204764"/>
                <a:gd name="connsiteY162" fmla="*/ 7415 h 48200"/>
                <a:gd name="connsiteX163" fmla="*/ 4307173 w 5204764"/>
                <a:gd name="connsiteY163" fmla="*/ 4944 h 48200"/>
                <a:gd name="connsiteX164" fmla="*/ 4359508 w 5204764"/>
                <a:gd name="connsiteY164" fmla="*/ 12359 h 48200"/>
                <a:gd name="connsiteX165" fmla="*/ 4398136 w 5204764"/>
                <a:gd name="connsiteY165" fmla="*/ 6180 h 48200"/>
                <a:gd name="connsiteX166" fmla="*/ 4420565 w 5204764"/>
                <a:gd name="connsiteY166" fmla="*/ 9887 h 48200"/>
                <a:gd name="connsiteX167" fmla="*/ 4353277 w 5204764"/>
                <a:gd name="connsiteY167" fmla="*/ 14831 h 48200"/>
                <a:gd name="connsiteX168" fmla="*/ 4371968 w 5204764"/>
                <a:gd name="connsiteY168" fmla="*/ 17303 h 48200"/>
                <a:gd name="connsiteX169" fmla="*/ 4319634 w 5204764"/>
                <a:gd name="connsiteY169" fmla="*/ 17303 h 48200"/>
                <a:gd name="connsiteX170" fmla="*/ 4344555 w 5204764"/>
                <a:gd name="connsiteY170" fmla="*/ 18538 h 48200"/>
                <a:gd name="connsiteX171" fmla="*/ 4338325 w 5204764"/>
                <a:gd name="connsiteY171" fmla="*/ 14831 h 48200"/>
                <a:gd name="connsiteX172" fmla="*/ 4272283 w 5204764"/>
                <a:gd name="connsiteY172" fmla="*/ 17303 h 48200"/>
                <a:gd name="connsiteX173" fmla="*/ 4262315 w 5204764"/>
                <a:gd name="connsiteY173" fmla="*/ 23482 h 48200"/>
                <a:gd name="connsiteX174" fmla="*/ 4277268 w 5204764"/>
                <a:gd name="connsiteY174" fmla="*/ 22246 h 48200"/>
                <a:gd name="connsiteX175" fmla="*/ 4262315 w 5204764"/>
                <a:gd name="connsiteY175" fmla="*/ 25954 h 48200"/>
                <a:gd name="connsiteX176" fmla="*/ 4117772 w 5204764"/>
                <a:gd name="connsiteY176" fmla="*/ 23482 h 48200"/>
                <a:gd name="connsiteX177" fmla="*/ 4151416 w 5204764"/>
                <a:gd name="connsiteY177" fmla="*/ 22246 h 48200"/>
                <a:gd name="connsiteX178" fmla="*/ 4130232 w 5204764"/>
                <a:gd name="connsiteY178" fmla="*/ 19774 h 48200"/>
                <a:gd name="connsiteX179" fmla="*/ 4187551 w 5204764"/>
                <a:gd name="connsiteY179" fmla="*/ 22246 h 48200"/>
                <a:gd name="connsiteX180" fmla="*/ 4181321 w 5204764"/>
                <a:gd name="connsiteY180" fmla="*/ 13595 h 48200"/>
                <a:gd name="connsiteX181" fmla="*/ 4084128 w 5204764"/>
                <a:gd name="connsiteY181" fmla="*/ 18538 h 48200"/>
                <a:gd name="connsiteX182" fmla="*/ 4065437 w 5204764"/>
                <a:gd name="connsiteY182" fmla="*/ 16067 h 48200"/>
                <a:gd name="connsiteX183" fmla="*/ 3998150 w 5204764"/>
                <a:gd name="connsiteY183" fmla="*/ 29662 h 48200"/>
                <a:gd name="connsiteX184" fmla="*/ 4051731 w 5204764"/>
                <a:gd name="connsiteY184" fmla="*/ 28426 h 48200"/>
                <a:gd name="connsiteX185" fmla="*/ 4005626 w 5204764"/>
                <a:gd name="connsiteY185" fmla="*/ 33369 h 48200"/>
                <a:gd name="connsiteX186" fmla="*/ 4014349 w 5204764"/>
                <a:gd name="connsiteY186" fmla="*/ 28426 h 48200"/>
                <a:gd name="connsiteX187" fmla="*/ 3991920 w 5204764"/>
                <a:gd name="connsiteY187" fmla="*/ 30898 h 48200"/>
                <a:gd name="connsiteX188" fmla="*/ 3978213 w 5204764"/>
                <a:gd name="connsiteY188" fmla="*/ 27190 h 48200"/>
                <a:gd name="connsiteX189" fmla="*/ 3879774 w 5204764"/>
                <a:gd name="connsiteY189" fmla="*/ 24718 h 48200"/>
                <a:gd name="connsiteX190" fmla="*/ 3873544 w 5204764"/>
                <a:gd name="connsiteY190" fmla="*/ 21010 h 48200"/>
                <a:gd name="connsiteX191" fmla="*/ 3833670 w 5204764"/>
                <a:gd name="connsiteY191" fmla="*/ 30898 h 48200"/>
                <a:gd name="connsiteX192" fmla="*/ 3790058 w 5204764"/>
                <a:gd name="connsiteY192" fmla="*/ 30898 h 48200"/>
                <a:gd name="connsiteX193" fmla="*/ 3780089 w 5204764"/>
                <a:gd name="connsiteY193" fmla="*/ 34605 h 48200"/>
                <a:gd name="connsiteX194" fmla="*/ 3763890 w 5204764"/>
                <a:gd name="connsiteY194" fmla="*/ 30898 h 48200"/>
                <a:gd name="connsiteX195" fmla="*/ 3752676 w 5204764"/>
                <a:gd name="connsiteY195" fmla="*/ 34605 h 48200"/>
                <a:gd name="connsiteX196" fmla="*/ 3762644 w 5204764"/>
                <a:gd name="connsiteY196" fmla="*/ 22246 h 48200"/>
                <a:gd name="connsiteX197" fmla="*/ 3728284 w 5204764"/>
                <a:gd name="connsiteY197" fmla="*/ 18542 h 48200"/>
                <a:gd name="connsiteX198" fmla="*/ 3728786 w 5204764"/>
                <a:gd name="connsiteY198" fmla="*/ 21053 h 48200"/>
                <a:gd name="connsiteX199" fmla="*/ 3724207 w 5204764"/>
                <a:gd name="connsiteY199" fmla="*/ 21053 h 48200"/>
                <a:gd name="connsiteX200" fmla="*/ 3726380 w 5204764"/>
                <a:gd name="connsiteY200" fmla="*/ 18337 h 48200"/>
                <a:gd name="connsiteX201" fmla="*/ 3705326 w 5204764"/>
                <a:gd name="connsiteY201" fmla="*/ 16067 h 48200"/>
                <a:gd name="connsiteX202" fmla="*/ 3712802 w 5204764"/>
                <a:gd name="connsiteY202" fmla="*/ 39549 h 48200"/>
                <a:gd name="connsiteX203" fmla="*/ 3685389 w 5204764"/>
                <a:gd name="connsiteY203" fmla="*/ 35841 h 48200"/>
                <a:gd name="connsiteX204" fmla="*/ 3625578 w 5204764"/>
                <a:gd name="connsiteY204" fmla="*/ 37077 h 48200"/>
                <a:gd name="connsiteX205" fmla="*/ 3641776 w 5204764"/>
                <a:gd name="connsiteY205" fmla="*/ 35841 h 48200"/>
                <a:gd name="connsiteX206" fmla="*/ 3603148 w 5204764"/>
                <a:gd name="connsiteY206" fmla="*/ 37077 h 48200"/>
                <a:gd name="connsiteX207" fmla="*/ 3608133 w 5204764"/>
                <a:gd name="connsiteY207" fmla="*/ 28426 h 48200"/>
                <a:gd name="connsiteX208" fmla="*/ 3537107 w 5204764"/>
                <a:gd name="connsiteY208" fmla="*/ 39549 h 48200"/>
                <a:gd name="connsiteX209" fmla="*/ 3594426 w 5204764"/>
                <a:gd name="connsiteY209" fmla="*/ 35841 h 48200"/>
                <a:gd name="connsiteX210" fmla="*/ 3555798 w 5204764"/>
                <a:gd name="connsiteY210" fmla="*/ 43256 h 48200"/>
                <a:gd name="connsiteX211" fmla="*/ 3503464 w 5204764"/>
                <a:gd name="connsiteY211" fmla="*/ 42021 h 48200"/>
                <a:gd name="connsiteX212" fmla="*/ 3522155 w 5204764"/>
                <a:gd name="connsiteY212" fmla="*/ 38313 h 48200"/>
                <a:gd name="connsiteX213" fmla="*/ 3494741 w 5204764"/>
                <a:gd name="connsiteY213" fmla="*/ 35841 h 48200"/>
                <a:gd name="connsiteX214" fmla="*/ 3586950 w 5204764"/>
                <a:gd name="connsiteY214" fmla="*/ 14831 h 48200"/>
                <a:gd name="connsiteX215" fmla="*/ 3559536 w 5204764"/>
                <a:gd name="connsiteY215" fmla="*/ 17303 h 48200"/>
                <a:gd name="connsiteX216" fmla="*/ 3552060 w 5204764"/>
                <a:gd name="connsiteY216" fmla="*/ 14831 h 48200"/>
                <a:gd name="connsiteX217" fmla="*/ 3473558 w 5204764"/>
                <a:gd name="connsiteY217" fmla="*/ 35841 h 48200"/>
                <a:gd name="connsiteX218" fmla="*/ 3464836 w 5204764"/>
                <a:gd name="connsiteY218" fmla="*/ 25954 h 48200"/>
                <a:gd name="connsiteX219" fmla="*/ 3383842 w 5204764"/>
                <a:gd name="connsiteY219" fmla="*/ 35841 h 48200"/>
                <a:gd name="connsiteX220" fmla="*/ 3400040 w 5204764"/>
                <a:gd name="connsiteY220" fmla="*/ 37077 h 48200"/>
                <a:gd name="connsiteX221" fmla="*/ 3358920 w 5204764"/>
                <a:gd name="connsiteY221" fmla="*/ 37077 h 48200"/>
                <a:gd name="connsiteX222" fmla="*/ 3351444 w 5204764"/>
                <a:gd name="connsiteY222" fmla="*/ 29662 h 48200"/>
                <a:gd name="connsiteX223" fmla="*/ 3315308 w 5204764"/>
                <a:gd name="connsiteY223" fmla="*/ 35841 h 48200"/>
                <a:gd name="connsiteX224" fmla="*/ 3320293 w 5204764"/>
                <a:gd name="connsiteY224" fmla="*/ 28426 h 48200"/>
                <a:gd name="connsiteX225" fmla="*/ 3304094 w 5204764"/>
                <a:gd name="connsiteY225" fmla="*/ 35841 h 48200"/>
                <a:gd name="connsiteX226" fmla="*/ 3259236 w 5204764"/>
                <a:gd name="connsiteY226" fmla="*/ 29662 h 48200"/>
                <a:gd name="connsiteX227" fmla="*/ 3266712 w 5204764"/>
                <a:gd name="connsiteY227" fmla="*/ 35841 h 48200"/>
                <a:gd name="connsiteX228" fmla="*/ 3226838 w 5204764"/>
                <a:gd name="connsiteY228" fmla="*/ 37077 h 48200"/>
                <a:gd name="connsiteX229" fmla="*/ 3241791 w 5204764"/>
                <a:gd name="connsiteY229" fmla="*/ 18538 h 48200"/>
                <a:gd name="connsiteX230" fmla="*/ 3173257 w 5204764"/>
                <a:gd name="connsiteY230" fmla="*/ 35841 h 48200"/>
                <a:gd name="connsiteX231" fmla="*/ 3181980 w 5204764"/>
                <a:gd name="connsiteY231" fmla="*/ 28426 h 48200"/>
                <a:gd name="connsiteX232" fmla="*/ 3059866 w 5204764"/>
                <a:gd name="connsiteY232" fmla="*/ 34605 h 48200"/>
                <a:gd name="connsiteX233" fmla="*/ 3064850 w 5204764"/>
                <a:gd name="connsiteY233" fmla="*/ 33369 h 48200"/>
                <a:gd name="connsiteX234" fmla="*/ 3027468 w 5204764"/>
                <a:gd name="connsiteY234" fmla="*/ 33369 h 48200"/>
                <a:gd name="connsiteX235" fmla="*/ 3038683 w 5204764"/>
                <a:gd name="connsiteY235" fmla="*/ 30898 h 48200"/>
                <a:gd name="connsiteX236" fmla="*/ 2978872 w 5204764"/>
                <a:gd name="connsiteY236" fmla="*/ 35841 h 48200"/>
                <a:gd name="connsiteX237" fmla="*/ 3006285 w 5204764"/>
                <a:gd name="connsiteY237" fmla="*/ 30898 h 48200"/>
                <a:gd name="connsiteX238" fmla="*/ 2951458 w 5204764"/>
                <a:gd name="connsiteY238" fmla="*/ 37077 h 48200"/>
                <a:gd name="connsiteX239" fmla="*/ 2930275 w 5204764"/>
                <a:gd name="connsiteY239" fmla="*/ 33369 h 48200"/>
                <a:gd name="connsiteX240" fmla="*/ 2882925 w 5204764"/>
                <a:gd name="connsiteY240" fmla="*/ 37077 h 48200"/>
                <a:gd name="connsiteX241" fmla="*/ 2875449 w 5204764"/>
                <a:gd name="connsiteY241" fmla="*/ 34605 h 48200"/>
                <a:gd name="connsiteX242" fmla="*/ 2941490 w 5204764"/>
                <a:gd name="connsiteY242" fmla="*/ 33369 h 48200"/>
                <a:gd name="connsiteX243" fmla="*/ 2943982 w 5204764"/>
                <a:gd name="connsiteY243" fmla="*/ 24718 h 48200"/>
                <a:gd name="connsiteX244" fmla="*/ 2834329 w 5204764"/>
                <a:gd name="connsiteY244" fmla="*/ 37077 h 48200"/>
                <a:gd name="connsiteX245" fmla="*/ 2788224 w 5204764"/>
                <a:gd name="connsiteY245" fmla="*/ 34605 h 48200"/>
                <a:gd name="connsiteX246" fmla="*/ 2786978 w 5204764"/>
                <a:gd name="connsiteY246" fmla="*/ 37077 h 48200"/>
                <a:gd name="connsiteX247" fmla="*/ 2778256 w 5204764"/>
                <a:gd name="connsiteY247" fmla="*/ 32133 h 48200"/>
                <a:gd name="connsiteX248" fmla="*/ 2768287 w 5204764"/>
                <a:gd name="connsiteY248" fmla="*/ 33369 h 48200"/>
                <a:gd name="connsiteX249" fmla="*/ 2770779 w 5204764"/>
                <a:gd name="connsiteY249" fmla="*/ 30898 h 48200"/>
                <a:gd name="connsiteX250" fmla="*/ 2759565 w 5204764"/>
                <a:gd name="connsiteY250" fmla="*/ 33369 h 48200"/>
                <a:gd name="connsiteX251" fmla="*/ 2774518 w 5204764"/>
                <a:gd name="connsiteY251" fmla="*/ 25954 h 48200"/>
                <a:gd name="connsiteX252" fmla="*/ 2786978 w 5204764"/>
                <a:gd name="connsiteY252" fmla="*/ 28426 h 48200"/>
                <a:gd name="connsiteX253" fmla="*/ 2789470 w 5204764"/>
                <a:gd name="connsiteY253" fmla="*/ 22246 h 48200"/>
                <a:gd name="connsiteX254" fmla="*/ 2783240 w 5204764"/>
                <a:gd name="connsiteY254" fmla="*/ 22246 h 48200"/>
                <a:gd name="connsiteX255" fmla="*/ 2788224 w 5204764"/>
                <a:gd name="connsiteY255" fmla="*/ 19774 h 48200"/>
                <a:gd name="connsiteX256" fmla="*/ 2753335 w 5204764"/>
                <a:gd name="connsiteY256" fmla="*/ 21010 h 48200"/>
                <a:gd name="connsiteX257" fmla="*/ 2769459 w 5204764"/>
                <a:gd name="connsiteY257" fmla="*/ 24437 h 48200"/>
                <a:gd name="connsiteX258" fmla="*/ 2778426 w 5204764"/>
                <a:gd name="connsiteY258" fmla="*/ 21972 h 48200"/>
                <a:gd name="connsiteX259" fmla="*/ 2771435 w 5204764"/>
                <a:gd name="connsiteY259" fmla="*/ 26090 h 48200"/>
                <a:gd name="connsiteX260" fmla="*/ 2769394 w 5204764"/>
                <a:gd name="connsiteY260" fmla="*/ 25155 h 48200"/>
                <a:gd name="connsiteX261" fmla="*/ 2743366 w 5204764"/>
                <a:gd name="connsiteY261" fmla="*/ 33369 h 48200"/>
                <a:gd name="connsiteX262" fmla="*/ 2717199 w 5204764"/>
                <a:gd name="connsiteY262" fmla="*/ 30898 h 48200"/>
                <a:gd name="connsiteX263" fmla="*/ 2654896 w 5204764"/>
                <a:gd name="connsiteY263" fmla="*/ 38313 h 48200"/>
                <a:gd name="connsiteX264" fmla="*/ 2654896 w 5204764"/>
                <a:gd name="connsiteY264" fmla="*/ 34605 h 48200"/>
                <a:gd name="connsiteX265" fmla="*/ 2582624 w 5204764"/>
                <a:gd name="connsiteY265" fmla="*/ 33369 h 48200"/>
                <a:gd name="connsiteX266" fmla="*/ 2560195 w 5204764"/>
                <a:gd name="connsiteY266" fmla="*/ 38313 h 48200"/>
                <a:gd name="connsiteX267" fmla="*/ 2557703 w 5204764"/>
                <a:gd name="connsiteY267" fmla="*/ 37077 h 48200"/>
                <a:gd name="connsiteX268" fmla="*/ 2541504 w 5204764"/>
                <a:gd name="connsiteY268" fmla="*/ 39549 h 48200"/>
                <a:gd name="connsiteX269" fmla="*/ 2537766 w 5204764"/>
                <a:gd name="connsiteY269" fmla="*/ 35841 h 48200"/>
                <a:gd name="connsiteX270" fmla="*/ 2460510 w 5204764"/>
                <a:gd name="connsiteY270" fmla="*/ 38313 h 48200"/>
                <a:gd name="connsiteX271" fmla="*/ 2444311 w 5204764"/>
                <a:gd name="connsiteY271" fmla="*/ 44492 h 48200"/>
                <a:gd name="connsiteX272" fmla="*/ 2414406 w 5204764"/>
                <a:gd name="connsiteY272" fmla="*/ 38313 h 48200"/>
                <a:gd name="connsiteX273" fmla="*/ 2388239 w 5204764"/>
                <a:gd name="connsiteY273" fmla="*/ 43256 h 48200"/>
                <a:gd name="connsiteX274" fmla="*/ 2389485 w 5204764"/>
                <a:gd name="connsiteY274" fmla="*/ 39549 h 48200"/>
                <a:gd name="connsiteX275" fmla="*/ 2359579 w 5204764"/>
                <a:gd name="connsiteY275" fmla="*/ 37077 h 48200"/>
                <a:gd name="connsiteX276" fmla="*/ 2328428 w 5204764"/>
                <a:gd name="connsiteY276" fmla="*/ 37077 h 48200"/>
                <a:gd name="connsiteX277" fmla="*/ 2353349 w 5204764"/>
                <a:gd name="connsiteY277" fmla="*/ 46964 h 48200"/>
                <a:gd name="connsiteX278" fmla="*/ 2297276 w 5204764"/>
                <a:gd name="connsiteY278" fmla="*/ 42021 h 48200"/>
                <a:gd name="connsiteX279" fmla="*/ 2318459 w 5204764"/>
                <a:gd name="connsiteY279" fmla="*/ 40785 h 48200"/>
                <a:gd name="connsiteX280" fmla="*/ 2252418 w 5204764"/>
                <a:gd name="connsiteY280" fmla="*/ 37077 h 48200"/>
                <a:gd name="connsiteX281" fmla="*/ 2278585 w 5204764"/>
                <a:gd name="connsiteY281" fmla="*/ 33369 h 48200"/>
                <a:gd name="connsiteX282" fmla="*/ 2254910 w 5204764"/>
                <a:gd name="connsiteY282" fmla="*/ 35841 h 48200"/>
                <a:gd name="connsiteX283" fmla="*/ 2257402 w 5204764"/>
                <a:gd name="connsiteY283" fmla="*/ 33369 h 48200"/>
                <a:gd name="connsiteX284" fmla="*/ 2231235 w 5204764"/>
                <a:gd name="connsiteY284" fmla="*/ 37077 h 48200"/>
                <a:gd name="connsiteX285" fmla="*/ 2232481 w 5204764"/>
                <a:gd name="connsiteY285" fmla="*/ 37077 h 48200"/>
                <a:gd name="connsiteX286" fmla="*/ 2188869 w 5204764"/>
                <a:gd name="connsiteY286" fmla="*/ 38313 h 48200"/>
                <a:gd name="connsiteX287" fmla="*/ 2191361 w 5204764"/>
                <a:gd name="connsiteY287" fmla="*/ 37077 h 48200"/>
                <a:gd name="connsiteX288" fmla="*/ 2162701 w 5204764"/>
                <a:gd name="connsiteY288" fmla="*/ 39549 h 48200"/>
                <a:gd name="connsiteX289" fmla="*/ 2151487 w 5204764"/>
                <a:gd name="connsiteY289" fmla="*/ 35841 h 48200"/>
                <a:gd name="connsiteX290" fmla="*/ 2094168 w 5204764"/>
                <a:gd name="connsiteY290" fmla="*/ 42021 h 48200"/>
                <a:gd name="connsiteX291" fmla="*/ 2104137 w 5204764"/>
                <a:gd name="connsiteY291" fmla="*/ 40785 h 48200"/>
                <a:gd name="connsiteX292" fmla="*/ 2089184 w 5204764"/>
                <a:gd name="connsiteY292" fmla="*/ 39549 h 48200"/>
                <a:gd name="connsiteX293" fmla="*/ 2003206 w 5204764"/>
                <a:gd name="connsiteY293" fmla="*/ 48200 h 48200"/>
                <a:gd name="connsiteX294" fmla="*/ 2026881 w 5204764"/>
                <a:gd name="connsiteY294" fmla="*/ 42021 h 48200"/>
                <a:gd name="connsiteX295" fmla="*/ 2005698 w 5204764"/>
                <a:gd name="connsiteY295" fmla="*/ 39549 h 48200"/>
                <a:gd name="connsiteX296" fmla="*/ 2030619 w 5204764"/>
                <a:gd name="connsiteY296" fmla="*/ 39549 h 48200"/>
                <a:gd name="connsiteX297" fmla="*/ 1960839 w 5204764"/>
                <a:gd name="connsiteY297" fmla="*/ 42021 h 48200"/>
                <a:gd name="connsiteX298" fmla="*/ 1938410 w 5204764"/>
                <a:gd name="connsiteY298" fmla="*/ 37077 h 48200"/>
                <a:gd name="connsiteX299" fmla="*/ 1919719 w 5204764"/>
                <a:gd name="connsiteY299" fmla="*/ 44492 h 48200"/>
                <a:gd name="connsiteX300" fmla="*/ 1902275 w 5204764"/>
                <a:gd name="connsiteY300" fmla="*/ 39549 h 48200"/>
                <a:gd name="connsiteX301" fmla="*/ 1815050 w 5204764"/>
                <a:gd name="connsiteY301" fmla="*/ 39549 h 48200"/>
                <a:gd name="connsiteX302" fmla="*/ 1803836 w 5204764"/>
                <a:gd name="connsiteY302" fmla="*/ 42021 h 48200"/>
                <a:gd name="connsiteX303" fmla="*/ 1717857 w 5204764"/>
                <a:gd name="connsiteY303" fmla="*/ 44492 h 48200"/>
                <a:gd name="connsiteX304" fmla="*/ 1702905 w 5204764"/>
                <a:gd name="connsiteY304" fmla="*/ 40785 h 48200"/>
                <a:gd name="connsiteX305" fmla="*/ 1661785 w 5204764"/>
                <a:gd name="connsiteY305" fmla="*/ 43256 h 48200"/>
                <a:gd name="connsiteX306" fmla="*/ 1682968 w 5204764"/>
                <a:gd name="connsiteY306" fmla="*/ 37077 h 48200"/>
                <a:gd name="connsiteX307" fmla="*/ 1654308 w 5204764"/>
                <a:gd name="connsiteY307" fmla="*/ 39549 h 48200"/>
                <a:gd name="connsiteX308" fmla="*/ 1659293 w 5204764"/>
                <a:gd name="connsiteY308" fmla="*/ 35841 h 48200"/>
                <a:gd name="connsiteX309" fmla="*/ 1615680 w 5204764"/>
                <a:gd name="connsiteY309" fmla="*/ 39549 h 48200"/>
                <a:gd name="connsiteX310" fmla="*/ 1628141 w 5204764"/>
                <a:gd name="connsiteY310" fmla="*/ 40785 h 48200"/>
                <a:gd name="connsiteX311" fmla="*/ 1578299 w 5204764"/>
                <a:gd name="connsiteY311" fmla="*/ 40785 h 48200"/>
                <a:gd name="connsiteX312" fmla="*/ 1587021 w 5204764"/>
                <a:gd name="connsiteY312" fmla="*/ 37077 h 48200"/>
                <a:gd name="connsiteX313" fmla="*/ 1613188 w 5204764"/>
                <a:gd name="connsiteY313" fmla="*/ 35841 h 48200"/>
                <a:gd name="connsiteX314" fmla="*/ 1592005 w 5204764"/>
                <a:gd name="connsiteY314" fmla="*/ 33369 h 48200"/>
                <a:gd name="connsiteX315" fmla="*/ 1568330 w 5204764"/>
                <a:gd name="connsiteY315" fmla="*/ 39549 h 48200"/>
                <a:gd name="connsiteX316" fmla="*/ 1513503 w 5204764"/>
                <a:gd name="connsiteY316" fmla="*/ 39549 h 48200"/>
                <a:gd name="connsiteX317" fmla="*/ 1517242 w 5204764"/>
                <a:gd name="connsiteY317" fmla="*/ 37077 h 48200"/>
                <a:gd name="connsiteX318" fmla="*/ 1496059 w 5204764"/>
                <a:gd name="connsiteY318" fmla="*/ 37077 h 48200"/>
                <a:gd name="connsiteX319" fmla="*/ 1513503 w 5204764"/>
                <a:gd name="connsiteY319" fmla="*/ 33369 h 48200"/>
                <a:gd name="connsiteX320" fmla="*/ 1458677 w 5204764"/>
                <a:gd name="connsiteY320" fmla="*/ 37077 h 48200"/>
                <a:gd name="connsiteX321" fmla="*/ 1458677 w 5204764"/>
                <a:gd name="connsiteY321" fmla="*/ 34605 h 48200"/>
                <a:gd name="connsiteX322" fmla="*/ 1420049 w 5204764"/>
                <a:gd name="connsiteY322" fmla="*/ 37077 h 48200"/>
                <a:gd name="connsiteX323" fmla="*/ 1408834 w 5204764"/>
                <a:gd name="connsiteY323" fmla="*/ 42021 h 48200"/>
                <a:gd name="connsiteX324" fmla="*/ 1373944 w 5204764"/>
                <a:gd name="connsiteY324" fmla="*/ 38313 h 48200"/>
                <a:gd name="connsiteX325" fmla="*/ 1392635 w 5204764"/>
                <a:gd name="connsiteY325" fmla="*/ 42021 h 48200"/>
                <a:gd name="connsiteX326" fmla="*/ 1297935 w 5204764"/>
                <a:gd name="connsiteY326" fmla="*/ 35841 h 48200"/>
                <a:gd name="connsiteX327" fmla="*/ 1326594 w 5204764"/>
                <a:gd name="connsiteY327" fmla="*/ 42021 h 48200"/>
                <a:gd name="connsiteX328" fmla="*/ 1261799 w 5204764"/>
                <a:gd name="connsiteY328" fmla="*/ 39549 h 48200"/>
                <a:gd name="connsiteX329" fmla="*/ 1277998 w 5204764"/>
                <a:gd name="connsiteY329" fmla="*/ 35841 h 48200"/>
                <a:gd name="connsiteX330" fmla="*/ 1255569 w 5204764"/>
                <a:gd name="connsiteY330" fmla="*/ 38313 h 48200"/>
                <a:gd name="connsiteX331" fmla="*/ 1258061 w 5204764"/>
                <a:gd name="connsiteY331" fmla="*/ 35841 h 48200"/>
                <a:gd name="connsiteX332" fmla="*/ 1189527 w 5204764"/>
                <a:gd name="connsiteY332" fmla="*/ 39549 h 48200"/>
                <a:gd name="connsiteX333" fmla="*/ 1158376 w 5204764"/>
                <a:gd name="connsiteY333" fmla="*/ 37077 h 48200"/>
                <a:gd name="connsiteX334" fmla="*/ 1226909 w 5204764"/>
                <a:gd name="connsiteY334" fmla="*/ 33369 h 48200"/>
                <a:gd name="connsiteX335" fmla="*/ 1195758 w 5204764"/>
                <a:gd name="connsiteY335" fmla="*/ 32133 h 48200"/>
                <a:gd name="connsiteX336" fmla="*/ 1215695 w 5204764"/>
                <a:gd name="connsiteY336" fmla="*/ 29662 h 48200"/>
                <a:gd name="connsiteX337" fmla="*/ 1139685 w 5204764"/>
                <a:gd name="connsiteY337" fmla="*/ 33369 h 48200"/>
                <a:gd name="connsiteX338" fmla="*/ 1177067 w 5204764"/>
                <a:gd name="connsiteY338" fmla="*/ 32133 h 48200"/>
                <a:gd name="connsiteX339" fmla="*/ 1149653 w 5204764"/>
                <a:gd name="connsiteY339" fmla="*/ 37077 h 48200"/>
                <a:gd name="connsiteX340" fmla="*/ 1101057 w 5204764"/>
                <a:gd name="connsiteY340" fmla="*/ 37077 h 48200"/>
                <a:gd name="connsiteX341" fmla="*/ 1109779 w 5204764"/>
                <a:gd name="connsiteY341" fmla="*/ 35841 h 48200"/>
                <a:gd name="connsiteX342" fmla="*/ 1040000 w 5204764"/>
                <a:gd name="connsiteY342" fmla="*/ 28426 h 48200"/>
                <a:gd name="connsiteX343" fmla="*/ 1005110 w 5204764"/>
                <a:gd name="connsiteY343" fmla="*/ 32133 h 48200"/>
                <a:gd name="connsiteX344" fmla="*/ 1037508 w 5204764"/>
                <a:gd name="connsiteY344" fmla="*/ 37077 h 48200"/>
                <a:gd name="connsiteX345" fmla="*/ 937823 w 5204764"/>
                <a:gd name="connsiteY345" fmla="*/ 35841 h 48200"/>
                <a:gd name="connsiteX346" fmla="*/ 945299 w 5204764"/>
                <a:gd name="connsiteY346" fmla="*/ 28426 h 48200"/>
                <a:gd name="connsiteX347" fmla="*/ 907918 w 5204764"/>
                <a:gd name="connsiteY347" fmla="*/ 32133 h 48200"/>
                <a:gd name="connsiteX348" fmla="*/ 901687 w 5204764"/>
                <a:gd name="connsiteY348" fmla="*/ 29662 h 48200"/>
                <a:gd name="connsiteX349" fmla="*/ 845614 w 5204764"/>
                <a:gd name="connsiteY349" fmla="*/ 37077 h 48200"/>
                <a:gd name="connsiteX350" fmla="*/ 838138 w 5204764"/>
                <a:gd name="connsiteY350" fmla="*/ 32133 h 48200"/>
                <a:gd name="connsiteX351" fmla="*/ 802664 w 5204764"/>
                <a:gd name="connsiteY351" fmla="*/ 34560 h 48200"/>
                <a:gd name="connsiteX352" fmla="*/ 760727 w 5204764"/>
                <a:gd name="connsiteY352" fmla="*/ 33524 h 48200"/>
                <a:gd name="connsiteX353" fmla="*/ 719762 w 5204764"/>
                <a:gd name="connsiteY353" fmla="*/ 33369 h 48200"/>
                <a:gd name="connsiteX354" fmla="*/ 724747 w 5204764"/>
                <a:gd name="connsiteY354" fmla="*/ 35841 h 48200"/>
                <a:gd name="connsiteX355" fmla="*/ 532853 w 5204764"/>
                <a:gd name="connsiteY355" fmla="*/ 38313 h 48200"/>
                <a:gd name="connsiteX356" fmla="*/ 554036 w 5204764"/>
                <a:gd name="connsiteY356" fmla="*/ 39549 h 48200"/>
                <a:gd name="connsiteX357" fmla="*/ 509178 w 5204764"/>
                <a:gd name="connsiteY357" fmla="*/ 39549 h 48200"/>
                <a:gd name="connsiteX358" fmla="*/ 486749 w 5204764"/>
                <a:gd name="connsiteY358" fmla="*/ 34605 h 48200"/>
                <a:gd name="connsiteX359" fmla="*/ 481765 w 5204764"/>
                <a:gd name="connsiteY359" fmla="*/ 37077 h 48200"/>
                <a:gd name="connsiteX360" fmla="*/ 475534 w 5204764"/>
                <a:gd name="connsiteY360" fmla="*/ 35841 h 48200"/>
                <a:gd name="connsiteX361" fmla="*/ 459335 w 5204764"/>
                <a:gd name="connsiteY361" fmla="*/ 38313 h 48200"/>
                <a:gd name="connsiteX362" fmla="*/ 345944 w 5204764"/>
                <a:gd name="connsiteY362" fmla="*/ 30898 h 48200"/>
                <a:gd name="connsiteX363" fmla="*/ 372111 w 5204764"/>
                <a:gd name="connsiteY363" fmla="*/ 37077 h 48200"/>
                <a:gd name="connsiteX364" fmla="*/ 347190 w 5204764"/>
                <a:gd name="connsiteY364" fmla="*/ 34605 h 48200"/>
                <a:gd name="connsiteX365" fmla="*/ 352174 w 5204764"/>
                <a:gd name="connsiteY365" fmla="*/ 37077 h 48200"/>
                <a:gd name="connsiteX366" fmla="*/ 201401 w 5204764"/>
                <a:gd name="connsiteY366" fmla="*/ 34605 h 48200"/>
                <a:gd name="connsiteX367" fmla="*/ 202647 w 5204764"/>
                <a:gd name="connsiteY367" fmla="*/ 33369 h 48200"/>
                <a:gd name="connsiteX368" fmla="*/ 161527 w 5204764"/>
                <a:gd name="connsiteY368" fmla="*/ 35841 h 48200"/>
                <a:gd name="connsiteX369" fmla="*/ 164019 w 5204764"/>
                <a:gd name="connsiteY369" fmla="*/ 32133 h 48200"/>
                <a:gd name="connsiteX370" fmla="*/ 66827 w 5204764"/>
                <a:gd name="connsiteY370" fmla="*/ 30898 h 48200"/>
                <a:gd name="connsiteX371" fmla="*/ 41906 w 5204764"/>
                <a:gd name="connsiteY371" fmla="*/ 16067 h 48200"/>
                <a:gd name="connsiteX372" fmla="*/ 26953 w 5204764"/>
                <a:gd name="connsiteY372" fmla="*/ 16067 h 48200"/>
                <a:gd name="connsiteX373" fmla="*/ 83025 w 5204764"/>
                <a:gd name="connsiteY373" fmla="*/ 12359 h 48200"/>
                <a:gd name="connsiteX374" fmla="*/ 131622 w 5204764"/>
                <a:gd name="connsiteY374" fmla="*/ 16067 h 48200"/>
                <a:gd name="connsiteX375" fmla="*/ 130376 w 5204764"/>
                <a:gd name="connsiteY375" fmla="*/ 12359 h 48200"/>
                <a:gd name="connsiteX376" fmla="*/ 136606 w 5204764"/>
                <a:gd name="connsiteY376" fmla="*/ 9887 h 48200"/>
                <a:gd name="connsiteX377" fmla="*/ 481765 w 5204764"/>
                <a:gd name="connsiteY377" fmla="*/ 14831 h 48200"/>
                <a:gd name="connsiteX378" fmla="*/ 483011 w 5204764"/>
                <a:gd name="connsiteY378" fmla="*/ 12359 h 48200"/>
                <a:gd name="connsiteX379" fmla="*/ 514162 w 5204764"/>
                <a:gd name="connsiteY379" fmla="*/ 9887 h 48200"/>
                <a:gd name="connsiteX380" fmla="*/ 544068 w 5204764"/>
                <a:gd name="connsiteY380" fmla="*/ 16067 h 48200"/>
                <a:gd name="connsiteX381" fmla="*/ 547806 w 5204764"/>
                <a:gd name="connsiteY381" fmla="*/ 11123 h 48200"/>
                <a:gd name="connsiteX382" fmla="*/ 708548 w 5204764"/>
                <a:gd name="connsiteY382" fmla="*/ 12359 h 48200"/>
                <a:gd name="connsiteX383" fmla="*/ 724747 w 5204764"/>
                <a:gd name="connsiteY383" fmla="*/ 17303 h 48200"/>
                <a:gd name="connsiteX384" fmla="*/ 764620 w 5204764"/>
                <a:gd name="connsiteY384" fmla="*/ 9887 h 48200"/>
                <a:gd name="connsiteX385" fmla="*/ 826924 w 5204764"/>
                <a:gd name="connsiteY385" fmla="*/ 19774 h 48200"/>
                <a:gd name="connsiteX386" fmla="*/ 839384 w 5204764"/>
                <a:gd name="connsiteY386" fmla="*/ 16067 h 48200"/>
                <a:gd name="connsiteX387" fmla="*/ 911656 w 5204764"/>
                <a:gd name="connsiteY387" fmla="*/ 13595 h 48200"/>
                <a:gd name="connsiteX388" fmla="*/ 1059937 w 5204764"/>
                <a:gd name="connsiteY388" fmla="*/ 17303 h 48200"/>
                <a:gd name="connsiteX389" fmla="*/ 1076136 w 5204764"/>
                <a:gd name="connsiteY389" fmla="*/ 13595 h 48200"/>
                <a:gd name="connsiteX390" fmla="*/ 1062429 w 5204764"/>
                <a:gd name="connsiteY390" fmla="*/ 9887 h 48200"/>
                <a:gd name="connsiteX391" fmla="*/ 1098565 w 5204764"/>
                <a:gd name="connsiteY391" fmla="*/ 9887 h 48200"/>
                <a:gd name="connsiteX392" fmla="*/ 1108533 w 5204764"/>
                <a:gd name="connsiteY392" fmla="*/ 9887 h 48200"/>
                <a:gd name="connsiteX393" fmla="*/ 1120994 w 5204764"/>
                <a:gd name="connsiteY393" fmla="*/ 13595 h 48200"/>
                <a:gd name="connsiteX394" fmla="*/ 1160868 w 5204764"/>
                <a:gd name="connsiteY394" fmla="*/ 9887 h 48200"/>
                <a:gd name="connsiteX395" fmla="*/ 1157130 w 5204764"/>
                <a:gd name="connsiteY395" fmla="*/ 9887 h 48200"/>
                <a:gd name="connsiteX396" fmla="*/ 1173329 w 5204764"/>
                <a:gd name="connsiteY396" fmla="*/ 8651 h 48200"/>
                <a:gd name="connsiteX397" fmla="*/ 1169590 w 5204764"/>
                <a:gd name="connsiteY397" fmla="*/ 14831 h 48200"/>
                <a:gd name="connsiteX398" fmla="*/ 1205726 w 5204764"/>
                <a:gd name="connsiteY398" fmla="*/ 11123 h 48200"/>
                <a:gd name="connsiteX399" fmla="*/ 1194512 w 5204764"/>
                <a:gd name="connsiteY399" fmla="*/ 14831 h 48200"/>
                <a:gd name="connsiteX400" fmla="*/ 1223171 w 5204764"/>
                <a:gd name="connsiteY400" fmla="*/ 14831 h 48200"/>
                <a:gd name="connsiteX401" fmla="*/ 1213203 w 5204764"/>
                <a:gd name="connsiteY401" fmla="*/ 9887 h 48200"/>
                <a:gd name="connsiteX402" fmla="*/ 1467399 w 5204764"/>
                <a:gd name="connsiteY402" fmla="*/ 13595 h 48200"/>
                <a:gd name="connsiteX403" fmla="*/ 1520980 w 5204764"/>
                <a:gd name="connsiteY403" fmla="*/ 19774 h 48200"/>
                <a:gd name="connsiteX404" fmla="*/ 1517242 w 5204764"/>
                <a:gd name="connsiteY404" fmla="*/ 19774 h 48200"/>
                <a:gd name="connsiteX405" fmla="*/ 1540917 w 5204764"/>
                <a:gd name="connsiteY405" fmla="*/ 23482 h 48200"/>
                <a:gd name="connsiteX406" fmla="*/ 1529702 w 5204764"/>
                <a:gd name="connsiteY406" fmla="*/ 16067 h 48200"/>
                <a:gd name="connsiteX407" fmla="*/ 1564592 w 5204764"/>
                <a:gd name="connsiteY407" fmla="*/ 13595 h 48200"/>
                <a:gd name="connsiteX408" fmla="*/ 1707889 w 5204764"/>
                <a:gd name="connsiteY408" fmla="*/ 11123 h 48200"/>
                <a:gd name="connsiteX409" fmla="*/ 1702905 w 5204764"/>
                <a:gd name="connsiteY409" fmla="*/ 12359 h 48200"/>
                <a:gd name="connsiteX410" fmla="*/ 1816296 w 5204764"/>
                <a:gd name="connsiteY410" fmla="*/ 13595 h 48200"/>
                <a:gd name="connsiteX411" fmla="*/ 1821281 w 5204764"/>
                <a:gd name="connsiteY411" fmla="*/ 17303 h 48200"/>
                <a:gd name="connsiteX412" fmla="*/ 1912243 w 5204764"/>
                <a:gd name="connsiteY412" fmla="*/ 13595 h 48200"/>
                <a:gd name="connsiteX413" fmla="*/ 1913489 w 5204764"/>
                <a:gd name="connsiteY413" fmla="*/ 16067 h 48200"/>
                <a:gd name="connsiteX414" fmla="*/ 1968316 w 5204764"/>
                <a:gd name="connsiteY414" fmla="*/ 12359 h 48200"/>
                <a:gd name="connsiteX415" fmla="*/ 2016912 w 5204764"/>
                <a:gd name="connsiteY415" fmla="*/ 12359 h 48200"/>
                <a:gd name="connsiteX416" fmla="*/ 2117843 w 5204764"/>
                <a:gd name="connsiteY416" fmla="*/ 16067 h 48200"/>
                <a:gd name="connsiteX417" fmla="*/ 2181392 w 5204764"/>
                <a:gd name="connsiteY417" fmla="*/ 12359 h 48200"/>
                <a:gd name="connsiteX418" fmla="*/ 2185131 w 5204764"/>
                <a:gd name="connsiteY418" fmla="*/ 12359 h 48200"/>
                <a:gd name="connsiteX419" fmla="*/ 2262386 w 5204764"/>
                <a:gd name="connsiteY419" fmla="*/ 13595 h 48200"/>
                <a:gd name="connsiteX420" fmla="*/ 2264878 w 5204764"/>
                <a:gd name="connsiteY420" fmla="*/ 9887 h 48200"/>
                <a:gd name="connsiteX421" fmla="*/ 2350857 w 5204764"/>
                <a:gd name="connsiteY421" fmla="*/ 6180 h 48200"/>
                <a:gd name="connsiteX422" fmla="*/ 2364563 w 5204764"/>
                <a:gd name="connsiteY422" fmla="*/ 12359 h 48200"/>
                <a:gd name="connsiteX423" fmla="*/ 2399453 w 5204764"/>
                <a:gd name="connsiteY423" fmla="*/ 7415 h 48200"/>
                <a:gd name="connsiteX424" fmla="*/ 2389485 w 5204764"/>
                <a:gd name="connsiteY424" fmla="*/ 8651 h 48200"/>
                <a:gd name="connsiteX425" fmla="*/ 2448050 w 5204764"/>
                <a:gd name="connsiteY425" fmla="*/ 18538 h 48200"/>
                <a:gd name="connsiteX426" fmla="*/ 2438081 w 5204764"/>
                <a:gd name="connsiteY426" fmla="*/ 16067 h 48200"/>
                <a:gd name="connsiteX427" fmla="*/ 2507860 w 5204764"/>
                <a:gd name="connsiteY427" fmla="*/ 17303 h 48200"/>
                <a:gd name="connsiteX428" fmla="*/ 2506614 w 5204764"/>
                <a:gd name="connsiteY428" fmla="*/ 14831 h 48200"/>
                <a:gd name="connsiteX429" fmla="*/ 2575148 w 5204764"/>
                <a:gd name="connsiteY429" fmla="*/ 17303 h 48200"/>
                <a:gd name="connsiteX430" fmla="*/ 2618760 w 5204764"/>
                <a:gd name="connsiteY430" fmla="*/ 16067 h 48200"/>
                <a:gd name="connsiteX431" fmla="*/ 2667356 w 5204764"/>
                <a:gd name="connsiteY431" fmla="*/ 16067 h 48200"/>
                <a:gd name="connsiteX432" fmla="*/ 2686047 w 5204764"/>
                <a:gd name="connsiteY432" fmla="*/ 16067 h 48200"/>
                <a:gd name="connsiteX433" fmla="*/ 2762057 w 5204764"/>
                <a:gd name="connsiteY433" fmla="*/ 13595 h 48200"/>
                <a:gd name="connsiteX434" fmla="*/ 2757073 w 5204764"/>
                <a:gd name="connsiteY434" fmla="*/ 17303 h 48200"/>
                <a:gd name="connsiteX435" fmla="*/ 2795701 w 5204764"/>
                <a:gd name="connsiteY435" fmla="*/ 16067 h 48200"/>
                <a:gd name="connsiteX436" fmla="*/ 2835575 w 5204764"/>
                <a:gd name="connsiteY436" fmla="*/ 6180 h 48200"/>
                <a:gd name="connsiteX437" fmla="*/ 2825606 w 5204764"/>
                <a:gd name="connsiteY437" fmla="*/ 8651 h 48200"/>
                <a:gd name="connsiteX438" fmla="*/ 2840559 w 5204764"/>
                <a:gd name="connsiteY438" fmla="*/ 8651 h 48200"/>
                <a:gd name="connsiteX439" fmla="*/ 2835575 w 5204764"/>
                <a:gd name="connsiteY439" fmla="*/ 11123 h 48200"/>
                <a:gd name="connsiteX440" fmla="*/ 2910338 w 5204764"/>
                <a:gd name="connsiteY440" fmla="*/ 9887 h 48200"/>
                <a:gd name="connsiteX441" fmla="*/ 2912830 w 5204764"/>
                <a:gd name="connsiteY441" fmla="*/ 13595 h 48200"/>
                <a:gd name="connsiteX442" fmla="*/ 2946474 w 5204764"/>
                <a:gd name="connsiteY442" fmla="*/ 11123 h 48200"/>
                <a:gd name="connsiteX443" fmla="*/ 3139614 w 5204764"/>
                <a:gd name="connsiteY443" fmla="*/ 16067 h 48200"/>
                <a:gd name="connsiteX444" fmla="*/ 3176995 w 5204764"/>
                <a:gd name="connsiteY444" fmla="*/ 14831 h 48200"/>
                <a:gd name="connsiteX445" fmla="*/ 3175749 w 5204764"/>
                <a:gd name="connsiteY445" fmla="*/ 17303 h 48200"/>
                <a:gd name="connsiteX446" fmla="*/ 3238052 w 5204764"/>
                <a:gd name="connsiteY446" fmla="*/ 11123 h 48200"/>
                <a:gd name="connsiteX447" fmla="*/ 3244283 w 5204764"/>
                <a:gd name="connsiteY447" fmla="*/ 17303 h 48200"/>
                <a:gd name="connsiteX448" fmla="*/ 3270450 w 5204764"/>
                <a:gd name="connsiteY448" fmla="*/ 12359 h 48200"/>
                <a:gd name="connsiteX449" fmla="*/ 3275434 w 5204764"/>
                <a:gd name="connsiteY449" fmla="*/ 16067 h 48200"/>
                <a:gd name="connsiteX450" fmla="*/ 3310324 w 5204764"/>
                <a:gd name="connsiteY450" fmla="*/ 16067 h 48200"/>
                <a:gd name="connsiteX451" fmla="*/ 3307832 w 5204764"/>
                <a:gd name="connsiteY451" fmla="*/ 17303 h 48200"/>
                <a:gd name="connsiteX452" fmla="*/ 3367643 w 5204764"/>
                <a:gd name="connsiteY452" fmla="*/ 9887 h 48200"/>
                <a:gd name="connsiteX453" fmla="*/ 3406271 w 5204764"/>
                <a:gd name="connsiteY453" fmla="*/ 13595 h 48200"/>
                <a:gd name="connsiteX454" fmla="*/ 3421224 w 5204764"/>
                <a:gd name="connsiteY454" fmla="*/ 12359 h 48200"/>
                <a:gd name="connsiteX455" fmla="*/ 3423716 w 5204764"/>
                <a:gd name="connsiteY455" fmla="*/ 8651 h 48200"/>
                <a:gd name="connsiteX456" fmla="*/ 3426208 w 5204764"/>
                <a:gd name="connsiteY456" fmla="*/ 8651 h 48200"/>
                <a:gd name="connsiteX457" fmla="*/ 3431192 w 5204764"/>
                <a:gd name="connsiteY457" fmla="*/ 11123 h 48200"/>
                <a:gd name="connsiteX458" fmla="*/ 3459851 w 5204764"/>
                <a:gd name="connsiteY458" fmla="*/ 9887 h 48200"/>
                <a:gd name="connsiteX459" fmla="*/ 3448637 w 5204764"/>
                <a:gd name="connsiteY459" fmla="*/ 8651 h 48200"/>
                <a:gd name="connsiteX460" fmla="*/ 3462344 w 5204764"/>
                <a:gd name="connsiteY460" fmla="*/ 9887 h 48200"/>
                <a:gd name="connsiteX461" fmla="*/ 3463590 w 5204764"/>
                <a:gd name="connsiteY461" fmla="*/ 9887 h 48200"/>
                <a:gd name="connsiteX462" fmla="*/ 3464836 w 5204764"/>
                <a:gd name="connsiteY462" fmla="*/ 9887 h 48200"/>
                <a:gd name="connsiteX463" fmla="*/ 3486019 w 5204764"/>
                <a:gd name="connsiteY463" fmla="*/ 9887 h 48200"/>
                <a:gd name="connsiteX464" fmla="*/ 3610625 w 5204764"/>
                <a:gd name="connsiteY464" fmla="*/ 9887 h 48200"/>
                <a:gd name="connsiteX465" fmla="*/ 3593180 w 5204764"/>
                <a:gd name="connsiteY465" fmla="*/ 9887 h 48200"/>
                <a:gd name="connsiteX466" fmla="*/ 3684142 w 5204764"/>
                <a:gd name="connsiteY466" fmla="*/ 12359 h 48200"/>
                <a:gd name="connsiteX467" fmla="*/ 3681650 w 5204764"/>
                <a:gd name="connsiteY467" fmla="*/ 8651 h 48200"/>
                <a:gd name="connsiteX468" fmla="*/ 3747692 w 5204764"/>
                <a:gd name="connsiteY468" fmla="*/ 7415 h 48200"/>
                <a:gd name="connsiteX469" fmla="*/ 3748938 w 5204764"/>
                <a:gd name="connsiteY469" fmla="*/ 3708 h 48200"/>
                <a:gd name="connsiteX470" fmla="*/ 3808593 w 5204764"/>
                <a:gd name="connsiteY470" fmla="*/ 3090 h 48200"/>
                <a:gd name="connsiteX471" fmla="*/ 4253867 w 5204764"/>
                <a:gd name="connsiteY471" fmla="*/ 1830 h 48200"/>
                <a:gd name="connsiteX472" fmla="*/ 4246451 w 5204764"/>
                <a:gd name="connsiteY472" fmla="*/ 3661 h 48200"/>
                <a:gd name="connsiteX473" fmla="*/ 4253867 w 5204764"/>
                <a:gd name="connsiteY473" fmla="*/ 1830 h 48200"/>
                <a:gd name="connsiteX474" fmla="*/ 3417796 w 5204764"/>
                <a:gd name="connsiteY474" fmla="*/ 1830 h 48200"/>
                <a:gd name="connsiteX475" fmla="*/ 3442874 w 5204764"/>
                <a:gd name="connsiteY475" fmla="*/ 4576 h 48200"/>
                <a:gd name="connsiteX476" fmla="*/ 3421378 w 5204764"/>
                <a:gd name="connsiteY476" fmla="*/ 4576 h 48200"/>
                <a:gd name="connsiteX477" fmla="*/ 4852239 w 5204764"/>
                <a:gd name="connsiteY477" fmla="*/ 0 h 48200"/>
                <a:gd name="connsiteX478" fmla="*/ 4865422 w 5204764"/>
                <a:gd name="connsiteY478" fmla="*/ 1373 h 48200"/>
                <a:gd name="connsiteX479" fmla="*/ 4848284 w 5204764"/>
                <a:gd name="connsiteY479" fmla="*/ 4118 h 48200"/>
                <a:gd name="connsiteX480" fmla="*/ 4852239 w 5204764"/>
                <a:gd name="connsiteY480" fmla="*/ 0 h 48200"/>
                <a:gd name="connsiteX481" fmla="*/ 4742843 w 5204764"/>
                <a:gd name="connsiteY481" fmla="*/ 0 h 48200"/>
                <a:gd name="connsiteX482" fmla="*/ 4761153 w 5204764"/>
                <a:gd name="connsiteY482" fmla="*/ 2746 h 48200"/>
                <a:gd name="connsiteX483" fmla="*/ 4748946 w 5204764"/>
                <a:gd name="connsiteY483" fmla="*/ 4118 h 48200"/>
                <a:gd name="connsiteX484" fmla="*/ 4742843 w 5204764"/>
                <a:gd name="connsiteY484" fmla="*/ 0 h 48200"/>
                <a:gd name="connsiteX485" fmla="*/ 4684099 w 5204764"/>
                <a:gd name="connsiteY485" fmla="*/ 0 h 48200"/>
                <a:gd name="connsiteX486" fmla="*/ 4673113 w 5204764"/>
                <a:gd name="connsiteY486" fmla="*/ 3661 h 48200"/>
                <a:gd name="connsiteX487" fmla="*/ 4663500 w 5204764"/>
                <a:gd name="connsiteY487" fmla="*/ 3661 h 48200"/>
                <a:gd name="connsiteX488" fmla="*/ 4625048 w 5204764"/>
                <a:gd name="connsiteY488" fmla="*/ 0 h 48200"/>
                <a:gd name="connsiteX489" fmla="*/ 4627489 w 5204764"/>
                <a:gd name="connsiteY489" fmla="*/ 4118 h 48200"/>
                <a:gd name="connsiteX490" fmla="*/ 4592091 w 5204764"/>
                <a:gd name="connsiteY490" fmla="*/ 2746 h 48200"/>
                <a:gd name="connsiteX491" fmla="*/ 4625048 w 5204764"/>
                <a:gd name="connsiteY491" fmla="*/ 0 h 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5204764" h="48200">
                  <a:moveTo>
                    <a:pt x="1946172" y="46415"/>
                  </a:moveTo>
                  <a:cubicBezTo>
                    <a:pt x="1950351" y="46964"/>
                    <a:pt x="1956919" y="47788"/>
                    <a:pt x="1965277" y="47239"/>
                  </a:cubicBezTo>
                  <a:cubicBezTo>
                    <a:pt x="1956919" y="47239"/>
                    <a:pt x="1948560" y="48337"/>
                    <a:pt x="1941396" y="47239"/>
                  </a:cubicBezTo>
                  <a:cubicBezTo>
                    <a:pt x="1940202" y="45592"/>
                    <a:pt x="1941993" y="45866"/>
                    <a:pt x="1946172" y="46415"/>
                  </a:cubicBezTo>
                  <a:close/>
                  <a:moveTo>
                    <a:pt x="2356467" y="43944"/>
                  </a:moveTo>
                  <a:cubicBezTo>
                    <a:pt x="2365339" y="43944"/>
                    <a:pt x="2369141" y="43944"/>
                    <a:pt x="2371676" y="45774"/>
                  </a:cubicBezTo>
                  <a:lnTo>
                    <a:pt x="2370409" y="47605"/>
                  </a:lnTo>
                  <a:close/>
                  <a:moveTo>
                    <a:pt x="2136753" y="38446"/>
                  </a:moveTo>
                  <a:lnTo>
                    <a:pt x="2146169" y="42567"/>
                  </a:lnTo>
                  <a:lnTo>
                    <a:pt x="2141461" y="42567"/>
                  </a:lnTo>
                  <a:close/>
                  <a:moveTo>
                    <a:pt x="802664" y="34560"/>
                  </a:moveTo>
                  <a:lnTo>
                    <a:pt x="804494" y="34605"/>
                  </a:lnTo>
                  <a:lnTo>
                    <a:pt x="802002" y="34605"/>
                  </a:lnTo>
                  <a:close/>
                  <a:moveTo>
                    <a:pt x="3441015" y="32958"/>
                  </a:moveTo>
                  <a:cubicBezTo>
                    <a:pt x="3433691" y="34527"/>
                    <a:pt x="3459324" y="34527"/>
                    <a:pt x="3453221" y="37666"/>
                  </a:cubicBezTo>
                  <a:cubicBezTo>
                    <a:pt x="3430029" y="34527"/>
                    <a:pt x="3449559" y="42375"/>
                    <a:pt x="3423926" y="40805"/>
                  </a:cubicBezTo>
                  <a:cubicBezTo>
                    <a:pt x="3416602" y="34527"/>
                    <a:pt x="3423926" y="34527"/>
                    <a:pt x="3441015" y="32958"/>
                  </a:cubicBezTo>
                  <a:close/>
                  <a:moveTo>
                    <a:pt x="3211679" y="27463"/>
                  </a:moveTo>
                  <a:lnTo>
                    <a:pt x="3223087" y="35153"/>
                  </a:lnTo>
                  <a:cubicBezTo>
                    <a:pt x="3212946" y="34055"/>
                    <a:pt x="3204073" y="34055"/>
                    <a:pt x="3191397" y="37350"/>
                  </a:cubicBezTo>
                  <a:close/>
                  <a:moveTo>
                    <a:pt x="4120800" y="27460"/>
                  </a:moveTo>
                  <a:cubicBezTo>
                    <a:pt x="4122998" y="28834"/>
                    <a:pt x="4124096" y="30208"/>
                    <a:pt x="4129589" y="30208"/>
                  </a:cubicBezTo>
                  <a:lnTo>
                    <a:pt x="4119702" y="31581"/>
                  </a:lnTo>
                  <a:close/>
                  <a:moveTo>
                    <a:pt x="4293293" y="23688"/>
                  </a:moveTo>
                  <a:cubicBezTo>
                    <a:pt x="4298219" y="24032"/>
                    <a:pt x="4304787" y="24718"/>
                    <a:pt x="4310758" y="24718"/>
                  </a:cubicBezTo>
                  <a:cubicBezTo>
                    <a:pt x="4307175" y="24718"/>
                    <a:pt x="4304787" y="24718"/>
                    <a:pt x="4304787" y="24718"/>
                  </a:cubicBezTo>
                  <a:lnTo>
                    <a:pt x="4285680" y="24718"/>
                  </a:lnTo>
                  <a:cubicBezTo>
                    <a:pt x="4285083" y="23345"/>
                    <a:pt x="4288367" y="23345"/>
                    <a:pt x="4293293" y="23688"/>
                  </a:cubicBezTo>
                  <a:close/>
                  <a:moveTo>
                    <a:pt x="4747429" y="22755"/>
                  </a:moveTo>
                  <a:lnTo>
                    <a:pt x="4749984" y="22755"/>
                  </a:lnTo>
                  <a:cubicBezTo>
                    <a:pt x="4766590" y="22755"/>
                    <a:pt x="4753816" y="25894"/>
                    <a:pt x="4748706" y="25894"/>
                  </a:cubicBezTo>
                  <a:cubicBezTo>
                    <a:pt x="4747429" y="25894"/>
                    <a:pt x="4755094" y="24324"/>
                    <a:pt x="4747429" y="22755"/>
                  </a:cubicBezTo>
                  <a:close/>
                  <a:moveTo>
                    <a:pt x="4529085" y="21972"/>
                  </a:moveTo>
                  <a:lnTo>
                    <a:pt x="4530377" y="24718"/>
                  </a:lnTo>
                  <a:cubicBezTo>
                    <a:pt x="4527792" y="24718"/>
                    <a:pt x="4523915" y="24718"/>
                    <a:pt x="4521330" y="24718"/>
                  </a:cubicBezTo>
                  <a:cubicBezTo>
                    <a:pt x="4509698" y="24718"/>
                    <a:pt x="4517453" y="21972"/>
                    <a:pt x="4529085" y="21972"/>
                  </a:cubicBezTo>
                  <a:close/>
                  <a:moveTo>
                    <a:pt x="4383364" y="21972"/>
                  </a:moveTo>
                  <a:lnTo>
                    <a:pt x="4387758" y="25633"/>
                  </a:lnTo>
                  <a:lnTo>
                    <a:pt x="4377871" y="25633"/>
                  </a:lnTo>
                  <a:close/>
                  <a:moveTo>
                    <a:pt x="4339416" y="21972"/>
                  </a:moveTo>
                  <a:lnTo>
                    <a:pt x="4353633" y="21972"/>
                  </a:lnTo>
                  <a:lnTo>
                    <a:pt x="4360095" y="24718"/>
                  </a:lnTo>
                  <a:close/>
                  <a:moveTo>
                    <a:pt x="4060195" y="21972"/>
                  </a:moveTo>
                  <a:cubicBezTo>
                    <a:pt x="4063627" y="23802"/>
                    <a:pt x="4055617" y="23802"/>
                    <a:pt x="4051040" y="25633"/>
                  </a:cubicBezTo>
                  <a:cubicBezTo>
                    <a:pt x="4043030" y="25633"/>
                    <a:pt x="4037309" y="25633"/>
                    <a:pt x="4038453" y="23802"/>
                  </a:cubicBezTo>
                  <a:close/>
                  <a:moveTo>
                    <a:pt x="4969948" y="18306"/>
                  </a:moveTo>
                  <a:lnTo>
                    <a:pt x="4960697" y="20137"/>
                  </a:lnTo>
                  <a:lnTo>
                    <a:pt x="4949133" y="20137"/>
                  </a:lnTo>
                  <a:cubicBezTo>
                    <a:pt x="4949133" y="16474"/>
                    <a:pt x="4965323" y="20137"/>
                    <a:pt x="4969948" y="18306"/>
                  </a:cubicBezTo>
                  <a:close/>
                  <a:moveTo>
                    <a:pt x="4415806" y="18192"/>
                  </a:moveTo>
                  <a:cubicBezTo>
                    <a:pt x="4418381" y="17848"/>
                    <a:pt x="4419755" y="17848"/>
                    <a:pt x="4419068" y="19222"/>
                  </a:cubicBezTo>
                  <a:cubicBezTo>
                    <a:pt x="4413574" y="19222"/>
                    <a:pt x="4409454" y="19222"/>
                    <a:pt x="4405334" y="19222"/>
                  </a:cubicBezTo>
                  <a:cubicBezTo>
                    <a:pt x="4409454" y="19222"/>
                    <a:pt x="4413231" y="18535"/>
                    <a:pt x="4415806" y="18192"/>
                  </a:cubicBezTo>
                  <a:close/>
                  <a:moveTo>
                    <a:pt x="4714216" y="16477"/>
                  </a:moveTo>
                  <a:cubicBezTo>
                    <a:pt x="4712939" y="16477"/>
                    <a:pt x="4732100" y="21185"/>
                    <a:pt x="4747429" y="22755"/>
                  </a:cubicBezTo>
                  <a:cubicBezTo>
                    <a:pt x="4738487" y="22755"/>
                    <a:pt x="4735932" y="24324"/>
                    <a:pt x="4733377" y="25894"/>
                  </a:cubicBezTo>
                  <a:cubicBezTo>
                    <a:pt x="4723158" y="21185"/>
                    <a:pt x="4719326" y="19616"/>
                    <a:pt x="4714216" y="16477"/>
                  </a:cubicBezTo>
                  <a:close/>
                  <a:moveTo>
                    <a:pt x="4643493" y="16474"/>
                  </a:moveTo>
                  <a:cubicBezTo>
                    <a:pt x="4641138" y="17848"/>
                    <a:pt x="4645847" y="19222"/>
                    <a:pt x="4628191" y="19222"/>
                  </a:cubicBezTo>
                  <a:lnTo>
                    <a:pt x="4629368" y="20595"/>
                  </a:lnTo>
                  <a:lnTo>
                    <a:pt x="4614066" y="17848"/>
                  </a:lnTo>
                  <a:close/>
                  <a:moveTo>
                    <a:pt x="5074096" y="10986"/>
                  </a:moveTo>
                  <a:lnTo>
                    <a:pt x="5071349" y="12816"/>
                  </a:lnTo>
                  <a:lnTo>
                    <a:pt x="5053497" y="14647"/>
                  </a:lnTo>
                  <a:close/>
                  <a:moveTo>
                    <a:pt x="5030308" y="10986"/>
                  </a:moveTo>
                  <a:lnTo>
                    <a:pt x="5020543" y="15694"/>
                  </a:lnTo>
                  <a:lnTo>
                    <a:pt x="5018102" y="15694"/>
                  </a:lnTo>
                  <a:cubicBezTo>
                    <a:pt x="4997351" y="12555"/>
                    <a:pt x="4965614" y="20403"/>
                    <a:pt x="4954628" y="14125"/>
                  </a:cubicBezTo>
                  <a:cubicBezTo>
                    <a:pt x="4972938" y="15694"/>
                    <a:pt x="5005895" y="12555"/>
                    <a:pt x="5030308" y="10986"/>
                  </a:cubicBezTo>
                  <a:close/>
                  <a:moveTo>
                    <a:pt x="4859967" y="10986"/>
                  </a:moveTo>
                  <a:lnTo>
                    <a:pt x="4829205" y="14647"/>
                  </a:lnTo>
                  <a:lnTo>
                    <a:pt x="4822797" y="14647"/>
                  </a:lnTo>
                  <a:close/>
                  <a:moveTo>
                    <a:pt x="4733686" y="10986"/>
                  </a:moveTo>
                  <a:cubicBezTo>
                    <a:pt x="4727583" y="12816"/>
                    <a:pt x="4731245" y="14647"/>
                    <a:pt x="4731245" y="14647"/>
                  </a:cubicBezTo>
                  <a:lnTo>
                    <a:pt x="4712935" y="14647"/>
                  </a:lnTo>
                  <a:close/>
                  <a:moveTo>
                    <a:pt x="4616647" y="10986"/>
                  </a:moveTo>
                  <a:lnTo>
                    <a:pt x="4634741" y="10986"/>
                  </a:lnTo>
                  <a:cubicBezTo>
                    <a:pt x="4629571" y="10986"/>
                    <a:pt x="4625694" y="13732"/>
                    <a:pt x="4616647" y="10986"/>
                  </a:cubicBezTo>
                  <a:close/>
                  <a:moveTo>
                    <a:pt x="11410" y="10986"/>
                  </a:moveTo>
                  <a:lnTo>
                    <a:pt x="15214" y="15104"/>
                  </a:lnTo>
                  <a:cubicBezTo>
                    <a:pt x="11410" y="13732"/>
                    <a:pt x="3804" y="13732"/>
                    <a:pt x="0" y="13732"/>
                  </a:cubicBezTo>
                  <a:close/>
                  <a:moveTo>
                    <a:pt x="4479989" y="10982"/>
                  </a:moveTo>
                  <a:cubicBezTo>
                    <a:pt x="4496081" y="14513"/>
                    <a:pt x="4508460" y="22751"/>
                    <a:pt x="4488654" y="23928"/>
                  </a:cubicBezTo>
                  <a:cubicBezTo>
                    <a:pt x="4471325" y="22751"/>
                    <a:pt x="4449043" y="23928"/>
                    <a:pt x="4446568" y="26282"/>
                  </a:cubicBezTo>
                  <a:cubicBezTo>
                    <a:pt x="4441616" y="26282"/>
                    <a:pt x="4449043" y="25105"/>
                    <a:pt x="4449043" y="23928"/>
                  </a:cubicBezTo>
                  <a:lnTo>
                    <a:pt x="4426762" y="26282"/>
                  </a:lnTo>
                  <a:cubicBezTo>
                    <a:pt x="4421811" y="21574"/>
                    <a:pt x="4463897" y="20397"/>
                    <a:pt x="4452757" y="16867"/>
                  </a:cubicBezTo>
                  <a:cubicBezTo>
                    <a:pt x="4465135" y="18044"/>
                    <a:pt x="4461422" y="20397"/>
                    <a:pt x="4486179" y="19220"/>
                  </a:cubicBezTo>
                  <a:cubicBezTo>
                    <a:pt x="4502271" y="16867"/>
                    <a:pt x="4466373" y="14513"/>
                    <a:pt x="4460184" y="14513"/>
                  </a:cubicBezTo>
                  <a:cubicBezTo>
                    <a:pt x="4478752" y="13336"/>
                    <a:pt x="4478752" y="10982"/>
                    <a:pt x="4479989" y="10982"/>
                  </a:cubicBezTo>
                  <a:close/>
                  <a:moveTo>
                    <a:pt x="4562935" y="7060"/>
                  </a:moveTo>
                  <a:cubicBezTo>
                    <a:pt x="4590822" y="8630"/>
                    <a:pt x="4541386" y="11769"/>
                    <a:pt x="4579414" y="10199"/>
                  </a:cubicBezTo>
                  <a:cubicBezTo>
                    <a:pt x="4564203" y="11769"/>
                    <a:pt x="4571808" y="14908"/>
                    <a:pt x="4547724" y="14908"/>
                  </a:cubicBezTo>
                  <a:cubicBezTo>
                    <a:pt x="4536316" y="11769"/>
                    <a:pt x="4556597" y="10199"/>
                    <a:pt x="4562935" y="7060"/>
                  </a:cubicBezTo>
                  <a:close/>
                  <a:moveTo>
                    <a:pt x="4564203" y="5491"/>
                  </a:moveTo>
                  <a:lnTo>
                    <a:pt x="4583217" y="5491"/>
                  </a:lnTo>
                  <a:cubicBezTo>
                    <a:pt x="4576879" y="5491"/>
                    <a:pt x="4570541" y="7060"/>
                    <a:pt x="4562935" y="7060"/>
                  </a:cubicBezTo>
                  <a:cubicBezTo>
                    <a:pt x="4543921" y="7060"/>
                    <a:pt x="4533780" y="7060"/>
                    <a:pt x="4526175" y="7060"/>
                  </a:cubicBezTo>
                  <a:close/>
                  <a:moveTo>
                    <a:pt x="5204764" y="5488"/>
                  </a:moveTo>
                  <a:cubicBezTo>
                    <a:pt x="5203497" y="5488"/>
                    <a:pt x="5206032" y="8236"/>
                    <a:pt x="5198427" y="8236"/>
                  </a:cubicBezTo>
                  <a:cubicBezTo>
                    <a:pt x="5198427" y="9609"/>
                    <a:pt x="5190822" y="5488"/>
                    <a:pt x="5204764" y="5488"/>
                  </a:cubicBezTo>
                  <a:close/>
                  <a:moveTo>
                    <a:pt x="4859873" y="5488"/>
                  </a:moveTo>
                  <a:cubicBezTo>
                    <a:pt x="4851633" y="6862"/>
                    <a:pt x="4847513" y="8236"/>
                    <a:pt x="4848887" y="6862"/>
                  </a:cubicBezTo>
                  <a:cubicBezTo>
                    <a:pt x="4842020" y="9609"/>
                    <a:pt x="4842020" y="8236"/>
                    <a:pt x="4839274" y="6862"/>
                  </a:cubicBezTo>
                  <a:close/>
                  <a:moveTo>
                    <a:pt x="4685472" y="5488"/>
                  </a:moveTo>
                  <a:cubicBezTo>
                    <a:pt x="4696456" y="5488"/>
                    <a:pt x="4699203" y="9151"/>
                    <a:pt x="4700576" y="9151"/>
                  </a:cubicBezTo>
                  <a:cubicBezTo>
                    <a:pt x="4699203" y="9151"/>
                    <a:pt x="4696456" y="9151"/>
                    <a:pt x="4693710" y="9151"/>
                  </a:cubicBezTo>
                  <a:close/>
                  <a:moveTo>
                    <a:pt x="4641950" y="5488"/>
                  </a:moveTo>
                  <a:cubicBezTo>
                    <a:pt x="4643217" y="5488"/>
                    <a:pt x="4644485" y="5488"/>
                    <a:pt x="4645752" y="5488"/>
                  </a:cubicBezTo>
                  <a:cubicBezTo>
                    <a:pt x="4640682" y="5488"/>
                    <a:pt x="4636880" y="5488"/>
                    <a:pt x="4630543" y="8236"/>
                  </a:cubicBezTo>
                  <a:cubicBezTo>
                    <a:pt x="4634345" y="5488"/>
                    <a:pt x="4638148" y="5488"/>
                    <a:pt x="4641950" y="5488"/>
                  </a:cubicBezTo>
                  <a:close/>
                  <a:moveTo>
                    <a:pt x="4606742" y="5488"/>
                  </a:moveTo>
                  <a:cubicBezTo>
                    <a:pt x="4618395" y="5488"/>
                    <a:pt x="4613734" y="7320"/>
                    <a:pt x="4611403" y="9151"/>
                  </a:cubicBezTo>
                  <a:cubicBezTo>
                    <a:pt x="4602082" y="9151"/>
                    <a:pt x="4590429" y="9151"/>
                    <a:pt x="4581108" y="7320"/>
                  </a:cubicBezTo>
                  <a:cubicBezTo>
                    <a:pt x="4590429" y="7320"/>
                    <a:pt x="4598586" y="7320"/>
                    <a:pt x="4606742" y="5488"/>
                  </a:cubicBezTo>
                  <a:close/>
                  <a:moveTo>
                    <a:pt x="4498100" y="5488"/>
                  </a:moveTo>
                  <a:cubicBezTo>
                    <a:pt x="4510306" y="8236"/>
                    <a:pt x="4516410" y="8236"/>
                    <a:pt x="4524954" y="9609"/>
                  </a:cubicBezTo>
                  <a:lnTo>
                    <a:pt x="4520072" y="9609"/>
                  </a:lnTo>
                  <a:lnTo>
                    <a:pt x="4482232" y="8236"/>
                  </a:lnTo>
                  <a:cubicBezTo>
                    <a:pt x="4483452" y="8236"/>
                    <a:pt x="4485894" y="6862"/>
                    <a:pt x="4498100" y="5488"/>
                  </a:cubicBezTo>
                  <a:close/>
                  <a:moveTo>
                    <a:pt x="4476744" y="5488"/>
                  </a:moveTo>
                  <a:lnTo>
                    <a:pt x="4480404" y="5488"/>
                  </a:lnTo>
                  <a:lnTo>
                    <a:pt x="4480404" y="8236"/>
                  </a:lnTo>
                  <a:cubicBezTo>
                    <a:pt x="4478574" y="8236"/>
                    <a:pt x="4478574" y="5488"/>
                    <a:pt x="4476744" y="5488"/>
                  </a:cubicBezTo>
                  <a:close/>
                  <a:moveTo>
                    <a:pt x="4475646" y="5488"/>
                  </a:moveTo>
                  <a:lnTo>
                    <a:pt x="4472350" y="8236"/>
                  </a:lnTo>
                  <a:lnTo>
                    <a:pt x="4460264" y="9609"/>
                  </a:lnTo>
                  <a:close/>
                  <a:moveTo>
                    <a:pt x="4437071" y="5488"/>
                  </a:moveTo>
                  <a:lnTo>
                    <a:pt x="4435850" y="9151"/>
                  </a:lnTo>
                  <a:lnTo>
                    <a:pt x="4427306" y="7320"/>
                  </a:lnTo>
                  <a:close/>
                  <a:moveTo>
                    <a:pt x="4365509" y="5488"/>
                  </a:moveTo>
                  <a:cubicBezTo>
                    <a:pt x="4358642" y="7320"/>
                    <a:pt x="4362762" y="7320"/>
                    <a:pt x="4364135" y="9151"/>
                  </a:cubicBezTo>
                  <a:cubicBezTo>
                    <a:pt x="4358642" y="7320"/>
                    <a:pt x="4355896" y="7320"/>
                    <a:pt x="4344910" y="7320"/>
                  </a:cubicBezTo>
                  <a:close/>
                  <a:moveTo>
                    <a:pt x="4276252" y="5488"/>
                  </a:moveTo>
                  <a:cubicBezTo>
                    <a:pt x="4274879" y="5488"/>
                    <a:pt x="4276252" y="8236"/>
                    <a:pt x="4277625" y="8236"/>
                  </a:cubicBezTo>
                  <a:cubicBezTo>
                    <a:pt x="4273505" y="8236"/>
                    <a:pt x="4269385" y="5488"/>
                    <a:pt x="4262518" y="8236"/>
                  </a:cubicBezTo>
                  <a:cubicBezTo>
                    <a:pt x="4269385" y="5488"/>
                    <a:pt x="4273505" y="5488"/>
                    <a:pt x="4276252" y="5488"/>
                  </a:cubicBezTo>
                  <a:close/>
                  <a:moveTo>
                    <a:pt x="3993366" y="5488"/>
                  </a:moveTo>
                  <a:cubicBezTo>
                    <a:pt x="4000232" y="5488"/>
                    <a:pt x="4008242" y="6862"/>
                    <a:pt x="4019684" y="6862"/>
                  </a:cubicBezTo>
                  <a:cubicBezTo>
                    <a:pt x="4016252" y="9609"/>
                    <a:pt x="4005953" y="6862"/>
                    <a:pt x="3993366" y="5488"/>
                  </a:cubicBezTo>
                  <a:close/>
                  <a:moveTo>
                    <a:pt x="32958" y="5488"/>
                  </a:moveTo>
                  <a:lnTo>
                    <a:pt x="48261" y="7320"/>
                  </a:lnTo>
                  <a:lnTo>
                    <a:pt x="42375" y="9151"/>
                  </a:lnTo>
                  <a:close/>
                  <a:moveTo>
                    <a:pt x="3808593" y="3090"/>
                  </a:moveTo>
                  <a:cubicBezTo>
                    <a:pt x="3830555" y="2781"/>
                    <a:pt x="3851115" y="3090"/>
                    <a:pt x="3859837" y="6180"/>
                  </a:cubicBezTo>
                  <a:cubicBezTo>
                    <a:pt x="3867314" y="3708"/>
                    <a:pt x="3900957" y="7415"/>
                    <a:pt x="3917156" y="6180"/>
                  </a:cubicBezTo>
                  <a:lnTo>
                    <a:pt x="3922140" y="8651"/>
                  </a:lnTo>
                  <a:lnTo>
                    <a:pt x="3964686" y="8651"/>
                  </a:lnTo>
                  <a:lnTo>
                    <a:pt x="3960408" y="7320"/>
                  </a:lnTo>
                  <a:cubicBezTo>
                    <a:pt x="3971001" y="5488"/>
                    <a:pt x="3981595" y="5488"/>
                    <a:pt x="3992189" y="7320"/>
                  </a:cubicBezTo>
                  <a:lnTo>
                    <a:pt x="3972602" y="8705"/>
                  </a:lnTo>
                  <a:lnTo>
                    <a:pt x="4034909" y="10505"/>
                  </a:lnTo>
                  <a:cubicBezTo>
                    <a:pt x="4055780" y="9887"/>
                    <a:pt x="4076029" y="8651"/>
                    <a:pt x="4095343" y="8651"/>
                  </a:cubicBezTo>
                  <a:lnTo>
                    <a:pt x="4135217" y="7415"/>
                  </a:lnTo>
                  <a:cubicBezTo>
                    <a:pt x="4125248" y="9887"/>
                    <a:pt x="4142693" y="6180"/>
                    <a:pt x="4155154" y="6180"/>
                  </a:cubicBezTo>
                  <a:cubicBezTo>
                    <a:pt x="4167614" y="4944"/>
                    <a:pt x="4187551" y="6180"/>
                    <a:pt x="4202504" y="7415"/>
                  </a:cubicBezTo>
                  <a:lnTo>
                    <a:pt x="4227425" y="7415"/>
                  </a:lnTo>
                  <a:cubicBezTo>
                    <a:pt x="4200012" y="9887"/>
                    <a:pt x="4229917" y="11123"/>
                    <a:pt x="4231163" y="13595"/>
                  </a:cubicBezTo>
                  <a:lnTo>
                    <a:pt x="4247362" y="12359"/>
                  </a:lnTo>
                  <a:cubicBezTo>
                    <a:pt x="4254839" y="13595"/>
                    <a:pt x="4237394" y="13595"/>
                    <a:pt x="4248608" y="14831"/>
                  </a:cubicBezTo>
                  <a:cubicBezTo>
                    <a:pt x="4259823" y="13595"/>
                    <a:pt x="4292220" y="13595"/>
                    <a:pt x="4300943" y="9887"/>
                  </a:cubicBezTo>
                  <a:cubicBezTo>
                    <a:pt x="4299697" y="9887"/>
                    <a:pt x="4295959" y="8651"/>
                    <a:pt x="4292220" y="8651"/>
                  </a:cubicBezTo>
                  <a:lnTo>
                    <a:pt x="4294712" y="7415"/>
                  </a:lnTo>
                  <a:cubicBezTo>
                    <a:pt x="4315896" y="7415"/>
                    <a:pt x="4308419" y="6180"/>
                    <a:pt x="4307173" y="4944"/>
                  </a:cubicBezTo>
                  <a:cubicBezTo>
                    <a:pt x="4330848" y="9887"/>
                    <a:pt x="4343309" y="6180"/>
                    <a:pt x="4359508" y="12359"/>
                  </a:cubicBezTo>
                  <a:cubicBezTo>
                    <a:pt x="4337079" y="6180"/>
                    <a:pt x="4413088" y="12359"/>
                    <a:pt x="4398136" y="6180"/>
                  </a:cubicBezTo>
                  <a:cubicBezTo>
                    <a:pt x="4415580" y="9887"/>
                    <a:pt x="4409350" y="6180"/>
                    <a:pt x="4420565" y="9887"/>
                  </a:cubicBezTo>
                  <a:cubicBezTo>
                    <a:pt x="4396890" y="8651"/>
                    <a:pt x="4373214" y="13595"/>
                    <a:pt x="4353277" y="14831"/>
                  </a:cubicBezTo>
                  <a:lnTo>
                    <a:pt x="4371968" y="17303"/>
                  </a:lnTo>
                  <a:cubicBezTo>
                    <a:pt x="4359508" y="22246"/>
                    <a:pt x="4330848" y="16067"/>
                    <a:pt x="4319634" y="17303"/>
                  </a:cubicBezTo>
                  <a:cubicBezTo>
                    <a:pt x="4327110" y="16067"/>
                    <a:pt x="4343309" y="17303"/>
                    <a:pt x="4344555" y="18538"/>
                  </a:cubicBezTo>
                  <a:lnTo>
                    <a:pt x="4338325" y="14831"/>
                  </a:lnTo>
                  <a:cubicBezTo>
                    <a:pt x="4312157" y="13595"/>
                    <a:pt x="4290974" y="16067"/>
                    <a:pt x="4272283" y="17303"/>
                  </a:cubicBezTo>
                  <a:cubicBezTo>
                    <a:pt x="4289728" y="19774"/>
                    <a:pt x="4249854" y="21010"/>
                    <a:pt x="4262315" y="23482"/>
                  </a:cubicBezTo>
                  <a:lnTo>
                    <a:pt x="4277268" y="22246"/>
                  </a:lnTo>
                  <a:cubicBezTo>
                    <a:pt x="4283498" y="23482"/>
                    <a:pt x="4269791" y="25954"/>
                    <a:pt x="4262315" y="25954"/>
                  </a:cubicBezTo>
                  <a:cubicBezTo>
                    <a:pt x="4216211" y="23482"/>
                    <a:pt x="4133971" y="25954"/>
                    <a:pt x="4117772" y="23482"/>
                  </a:cubicBezTo>
                  <a:cubicBezTo>
                    <a:pt x="4127740" y="23482"/>
                    <a:pt x="4143939" y="23482"/>
                    <a:pt x="4151416" y="22246"/>
                  </a:cubicBezTo>
                  <a:lnTo>
                    <a:pt x="4130232" y="19774"/>
                  </a:lnTo>
                  <a:cubicBezTo>
                    <a:pt x="4148923" y="19774"/>
                    <a:pt x="4162630" y="23482"/>
                    <a:pt x="4187551" y="22246"/>
                  </a:cubicBezTo>
                  <a:cubicBezTo>
                    <a:pt x="4182567" y="19774"/>
                    <a:pt x="4201258" y="16067"/>
                    <a:pt x="4181321" y="13595"/>
                  </a:cubicBezTo>
                  <a:cubicBezTo>
                    <a:pt x="4133971" y="9887"/>
                    <a:pt x="4142693" y="19774"/>
                    <a:pt x="4084128" y="18538"/>
                  </a:cubicBezTo>
                  <a:cubicBezTo>
                    <a:pt x="4077898" y="19774"/>
                    <a:pt x="4095343" y="14831"/>
                    <a:pt x="4065437" y="16067"/>
                  </a:cubicBezTo>
                  <a:cubicBezTo>
                    <a:pt x="4025563" y="18538"/>
                    <a:pt x="3998150" y="23482"/>
                    <a:pt x="3998150" y="29662"/>
                  </a:cubicBezTo>
                  <a:cubicBezTo>
                    <a:pt x="4013103" y="28426"/>
                    <a:pt x="4046746" y="24718"/>
                    <a:pt x="4051731" y="28426"/>
                  </a:cubicBezTo>
                  <a:cubicBezTo>
                    <a:pt x="4035532" y="29662"/>
                    <a:pt x="4006872" y="30898"/>
                    <a:pt x="4005626" y="33369"/>
                  </a:cubicBezTo>
                  <a:cubicBezTo>
                    <a:pt x="3988181" y="29662"/>
                    <a:pt x="4036778" y="32133"/>
                    <a:pt x="4014349" y="28426"/>
                  </a:cubicBezTo>
                  <a:cubicBezTo>
                    <a:pt x="4003134" y="28426"/>
                    <a:pt x="3998150" y="29662"/>
                    <a:pt x="3991920" y="30898"/>
                  </a:cubicBezTo>
                  <a:cubicBezTo>
                    <a:pt x="3999396" y="29662"/>
                    <a:pt x="3981951" y="28426"/>
                    <a:pt x="3978213" y="27190"/>
                  </a:cubicBezTo>
                  <a:cubicBezTo>
                    <a:pt x="3940831" y="27190"/>
                    <a:pt x="3919648" y="24718"/>
                    <a:pt x="3879774" y="24718"/>
                  </a:cubicBezTo>
                  <a:cubicBezTo>
                    <a:pt x="3877282" y="23482"/>
                    <a:pt x="3872298" y="22246"/>
                    <a:pt x="3873544" y="21010"/>
                  </a:cubicBezTo>
                  <a:cubicBezTo>
                    <a:pt x="3854853" y="22246"/>
                    <a:pt x="3827440" y="29662"/>
                    <a:pt x="3833670" y="30898"/>
                  </a:cubicBezTo>
                  <a:cubicBezTo>
                    <a:pt x="3811241" y="32133"/>
                    <a:pt x="3808749" y="29662"/>
                    <a:pt x="3790058" y="30898"/>
                  </a:cubicBezTo>
                  <a:cubicBezTo>
                    <a:pt x="3821209" y="35841"/>
                    <a:pt x="3783827" y="30898"/>
                    <a:pt x="3780089" y="34605"/>
                  </a:cubicBezTo>
                  <a:cubicBezTo>
                    <a:pt x="3760152" y="35841"/>
                    <a:pt x="3773859" y="33369"/>
                    <a:pt x="3763890" y="30898"/>
                  </a:cubicBezTo>
                  <a:cubicBezTo>
                    <a:pt x="3761398" y="32133"/>
                    <a:pt x="3752676" y="33369"/>
                    <a:pt x="3752676" y="34605"/>
                  </a:cubicBezTo>
                  <a:cubicBezTo>
                    <a:pt x="3740215" y="30898"/>
                    <a:pt x="3776351" y="25954"/>
                    <a:pt x="3762644" y="22246"/>
                  </a:cubicBezTo>
                  <a:lnTo>
                    <a:pt x="3728284" y="18542"/>
                  </a:lnTo>
                  <a:lnTo>
                    <a:pt x="3728786" y="21053"/>
                  </a:lnTo>
                  <a:lnTo>
                    <a:pt x="3724207" y="21053"/>
                  </a:lnTo>
                  <a:lnTo>
                    <a:pt x="3726380" y="18337"/>
                  </a:lnTo>
                  <a:lnTo>
                    <a:pt x="3705326" y="16067"/>
                  </a:lnTo>
                  <a:cubicBezTo>
                    <a:pt x="3696603" y="19774"/>
                    <a:pt x="3699095" y="33369"/>
                    <a:pt x="3712802" y="39549"/>
                  </a:cubicBezTo>
                  <a:cubicBezTo>
                    <a:pt x="3711556" y="42021"/>
                    <a:pt x="3694111" y="35841"/>
                    <a:pt x="3685389" y="35841"/>
                  </a:cubicBezTo>
                  <a:cubicBezTo>
                    <a:pt x="3660467" y="32133"/>
                    <a:pt x="3646761" y="39549"/>
                    <a:pt x="3625578" y="37077"/>
                  </a:cubicBezTo>
                  <a:lnTo>
                    <a:pt x="3641776" y="35841"/>
                  </a:lnTo>
                  <a:cubicBezTo>
                    <a:pt x="3638038" y="34605"/>
                    <a:pt x="3606887" y="35841"/>
                    <a:pt x="3603148" y="37077"/>
                  </a:cubicBezTo>
                  <a:cubicBezTo>
                    <a:pt x="3601902" y="35841"/>
                    <a:pt x="3619347" y="29662"/>
                    <a:pt x="3608133" y="28426"/>
                  </a:cubicBezTo>
                  <a:cubicBezTo>
                    <a:pt x="3570751" y="27190"/>
                    <a:pt x="3534615" y="35841"/>
                    <a:pt x="3537107" y="39549"/>
                  </a:cubicBezTo>
                  <a:lnTo>
                    <a:pt x="3594426" y="35841"/>
                  </a:lnTo>
                  <a:cubicBezTo>
                    <a:pt x="3598164" y="38313"/>
                    <a:pt x="3554552" y="38313"/>
                    <a:pt x="3555798" y="43256"/>
                  </a:cubicBezTo>
                  <a:lnTo>
                    <a:pt x="3503464" y="42021"/>
                  </a:lnTo>
                  <a:cubicBezTo>
                    <a:pt x="3509694" y="42021"/>
                    <a:pt x="3529631" y="40785"/>
                    <a:pt x="3522155" y="38313"/>
                  </a:cubicBezTo>
                  <a:cubicBezTo>
                    <a:pt x="3499725" y="38313"/>
                    <a:pt x="3510940" y="37077"/>
                    <a:pt x="3494741" y="35841"/>
                  </a:cubicBezTo>
                  <a:cubicBezTo>
                    <a:pt x="3520908" y="30898"/>
                    <a:pt x="3569505" y="19774"/>
                    <a:pt x="3586950" y="14831"/>
                  </a:cubicBezTo>
                  <a:lnTo>
                    <a:pt x="3559536" y="17303"/>
                  </a:lnTo>
                  <a:lnTo>
                    <a:pt x="3552060" y="14831"/>
                  </a:lnTo>
                  <a:cubicBezTo>
                    <a:pt x="3515924" y="17303"/>
                    <a:pt x="3483527" y="30898"/>
                    <a:pt x="3473558" y="35841"/>
                  </a:cubicBezTo>
                  <a:cubicBezTo>
                    <a:pt x="3453621" y="34605"/>
                    <a:pt x="3461097" y="27190"/>
                    <a:pt x="3464836" y="25954"/>
                  </a:cubicBezTo>
                  <a:cubicBezTo>
                    <a:pt x="3424962" y="24718"/>
                    <a:pt x="3424962" y="35841"/>
                    <a:pt x="3383842" y="35841"/>
                  </a:cubicBezTo>
                  <a:lnTo>
                    <a:pt x="3400040" y="37077"/>
                  </a:lnTo>
                  <a:cubicBezTo>
                    <a:pt x="3390072" y="37077"/>
                    <a:pt x="3355182" y="35841"/>
                    <a:pt x="3358920" y="37077"/>
                  </a:cubicBezTo>
                  <a:cubicBezTo>
                    <a:pt x="3350198" y="35841"/>
                    <a:pt x="3342722" y="30898"/>
                    <a:pt x="3351444" y="29662"/>
                  </a:cubicBezTo>
                  <a:lnTo>
                    <a:pt x="3315308" y="35841"/>
                  </a:lnTo>
                  <a:cubicBezTo>
                    <a:pt x="3320293" y="35841"/>
                    <a:pt x="3317800" y="29662"/>
                    <a:pt x="3320293" y="28426"/>
                  </a:cubicBezTo>
                  <a:cubicBezTo>
                    <a:pt x="3305340" y="28426"/>
                    <a:pt x="3295371" y="35841"/>
                    <a:pt x="3304094" y="35841"/>
                  </a:cubicBezTo>
                  <a:cubicBezTo>
                    <a:pt x="3275434" y="32133"/>
                    <a:pt x="3282911" y="34605"/>
                    <a:pt x="3259236" y="29662"/>
                  </a:cubicBezTo>
                  <a:cubicBezTo>
                    <a:pt x="3251759" y="29662"/>
                    <a:pt x="3260482" y="35841"/>
                    <a:pt x="3266712" y="35841"/>
                  </a:cubicBezTo>
                  <a:cubicBezTo>
                    <a:pt x="3248021" y="38313"/>
                    <a:pt x="3235560" y="37077"/>
                    <a:pt x="3226838" y="37077"/>
                  </a:cubicBezTo>
                  <a:cubicBezTo>
                    <a:pt x="3259236" y="33369"/>
                    <a:pt x="3235560" y="23482"/>
                    <a:pt x="3241791" y="18538"/>
                  </a:cubicBezTo>
                  <a:lnTo>
                    <a:pt x="3173257" y="35841"/>
                  </a:lnTo>
                  <a:cubicBezTo>
                    <a:pt x="3175749" y="35841"/>
                    <a:pt x="3181980" y="29662"/>
                    <a:pt x="3181980" y="28426"/>
                  </a:cubicBezTo>
                  <a:cubicBezTo>
                    <a:pt x="3175749" y="34605"/>
                    <a:pt x="3098494" y="35841"/>
                    <a:pt x="3059866" y="34605"/>
                  </a:cubicBezTo>
                  <a:lnTo>
                    <a:pt x="3064850" y="33369"/>
                  </a:lnTo>
                  <a:cubicBezTo>
                    <a:pt x="3073572" y="32133"/>
                    <a:pt x="3039929" y="30898"/>
                    <a:pt x="3027468" y="33369"/>
                  </a:cubicBezTo>
                  <a:cubicBezTo>
                    <a:pt x="3029960" y="30898"/>
                    <a:pt x="3032452" y="32133"/>
                    <a:pt x="3038683" y="30898"/>
                  </a:cubicBezTo>
                  <a:cubicBezTo>
                    <a:pt x="3012515" y="28426"/>
                    <a:pt x="3005039" y="39549"/>
                    <a:pt x="2978872" y="35841"/>
                  </a:cubicBezTo>
                  <a:cubicBezTo>
                    <a:pt x="3002547" y="35841"/>
                    <a:pt x="3007531" y="33369"/>
                    <a:pt x="3006285" y="30898"/>
                  </a:cubicBezTo>
                  <a:cubicBezTo>
                    <a:pt x="2986348" y="33369"/>
                    <a:pt x="2942736" y="30898"/>
                    <a:pt x="2951458" y="37077"/>
                  </a:cubicBezTo>
                  <a:cubicBezTo>
                    <a:pt x="2940244" y="35841"/>
                    <a:pt x="2927783" y="37077"/>
                    <a:pt x="2930275" y="33369"/>
                  </a:cubicBezTo>
                  <a:lnTo>
                    <a:pt x="2882925" y="37077"/>
                  </a:lnTo>
                  <a:cubicBezTo>
                    <a:pt x="2885417" y="37077"/>
                    <a:pt x="2889155" y="35841"/>
                    <a:pt x="2875449" y="34605"/>
                  </a:cubicBezTo>
                  <a:cubicBezTo>
                    <a:pt x="2901616" y="35841"/>
                    <a:pt x="2927783" y="29662"/>
                    <a:pt x="2941490" y="33369"/>
                  </a:cubicBezTo>
                  <a:cubicBezTo>
                    <a:pt x="2941490" y="29662"/>
                    <a:pt x="2932767" y="28426"/>
                    <a:pt x="2943982" y="24718"/>
                  </a:cubicBezTo>
                  <a:cubicBezTo>
                    <a:pt x="2892893" y="25954"/>
                    <a:pt x="2865480" y="33369"/>
                    <a:pt x="2834329" y="37077"/>
                  </a:cubicBezTo>
                  <a:lnTo>
                    <a:pt x="2788224" y="34605"/>
                  </a:lnTo>
                  <a:lnTo>
                    <a:pt x="2786978" y="37077"/>
                  </a:lnTo>
                  <a:lnTo>
                    <a:pt x="2778256" y="32133"/>
                  </a:lnTo>
                  <a:cubicBezTo>
                    <a:pt x="2773272" y="33369"/>
                    <a:pt x="2769533" y="33369"/>
                    <a:pt x="2768287" y="33369"/>
                  </a:cubicBezTo>
                  <a:cubicBezTo>
                    <a:pt x="2768287" y="33369"/>
                    <a:pt x="2769533" y="32133"/>
                    <a:pt x="2770779" y="30898"/>
                  </a:cubicBezTo>
                  <a:cubicBezTo>
                    <a:pt x="2765795" y="32133"/>
                    <a:pt x="2762057" y="32133"/>
                    <a:pt x="2759565" y="33369"/>
                  </a:cubicBezTo>
                  <a:cubicBezTo>
                    <a:pt x="2757073" y="30898"/>
                    <a:pt x="2765795" y="28426"/>
                    <a:pt x="2774518" y="25954"/>
                  </a:cubicBezTo>
                  <a:cubicBezTo>
                    <a:pt x="2778256" y="25954"/>
                    <a:pt x="2783240" y="27190"/>
                    <a:pt x="2786978" y="28426"/>
                  </a:cubicBezTo>
                  <a:cubicBezTo>
                    <a:pt x="2795701" y="25954"/>
                    <a:pt x="2801931" y="23482"/>
                    <a:pt x="2789470" y="22246"/>
                  </a:cubicBezTo>
                  <a:cubicBezTo>
                    <a:pt x="2788224" y="22246"/>
                    <a:pt x="2785732" y="22246"/>
                    <a:pt x="2783240" y="22246"/>
                  </a:cubicBezTo>
                  <a:cubicBezTo>
                    <a:pt x="2789470" y="21010"/>
                    <a:pt x="2791962" y="19774"/>
                    <a:pt x="2788224" y="19774"/>
                  </a:cubicBezTo>
                  <a:lnTo>
                    <a:pt x="2753335" y="21010"/>
                  </a:lnTo>
                  <a:lnTo>
                    <a:pt x="2769459" y="24437"/>
                  </a:lnTo>
                  <a:lnTo>
                    <a:pt x="2778426" y="21972"/>
                  </a:lnTo>
                  <a:cubicBezTo>
                    <a:pt x="2776429" y="23345"/>
                    <a:pt x="2773432" y="24718"/>
                    <a:pt x="2771435" y="26090"/>
                  </a:cubicBezTo>
                  <a:lnTo>
                    <a:pt x="2769394" y="25155"/>
                  </a:lnTo>
                  <a:lnTo>
                    <a:pt x="2743366" y="33369"/>
                  </a:lnTo>
                  <a:lnTo>
                    <a:pt x="2717199" y="30898"/>
                  </a:lnTo>
                  <a:cubicBezTo>
                    <a:pt x="2686047" y="35841"/>
                    <a:pt x="2692278" y="35841"/>
                    <a:pt x="2654896" y="38313"/>
                  </a:cubicBezTo>
                  <a:cubicBezTo>
                    <a:pt x="2652404" y="37077"/>
                    <a:pt x="2662372" y="35841"/>
                    <a:pt x="2654896" y="34605"/>
                  </a:cubicBezTo>
                  <a:cubicBezTo>
                    <a:pt x="2628728" y="39549"/>
                    <a:pt x="2588854" y="28426"/>
                    <a:pt x="2582624" y="33369"/>
                  </a:cubicBezTo>
                  <a:cubicBezTo>
                    <a:pt x="2561441" y="33369"/>
                    <a:pt x="2573902" y="37077"/>
                    <a:pt x="2560195" y="38313"/>
                  </a:cubicBezTo>
                  <a:cubicBezTo>
                    <a:pt x="2561441" y="37077"/>
                    <a:pt x="2561441" y="37077"/>
                    <a:pt x="2557703" y="37077"/>
                  </a:cubicBezTo>
                  <a:lnTo>
                    <a:pt x="2541504" y="39549"/>
                  </a:lnTo>
                  <a:cubicBezTo>
                    <a:pt x="2534028" y="38313"/>
                    <a:pt x="2556457" y="37077"/>
                    <a:pt x="2537766" y="35841"/>
                  </a:cubicBezTo>
                  <a:cubicBezTo>
                    <a:pt x="2505368" y="38313"/>
                    <a:pt x="2486677" y="39549"/>
                    <a:pt x="2460510" y="38313"/>
                  </a:cubicBezTo>
                  <a:cubicBezTo>
                    <a:pt x="2421882" y="39549"/>
                    <a:pt x="2476709" y="44492"/>
                    <a:pt x="2444311" y="44492"/>
                  </a:cubicBezTo>
                  <a:cubicBezTo>
                    <a:pt x="2439327" y="42021"/>
                    <a:pt x="2435589" y="38313"/>
                    <a:pt x="2414406" y="38313"/>
                  </a:cubicBezTo>
                  <a:cubicBezTo>
                    <a:pt x="2404437" y="39549"/>
                    <a:pt x="2405683" y="42021"/>
                    <a:pt x="2388239" y="43256"/>
                  </a:cubicBezTo>
                  <a:lnTo>
                    <a:pt x="2389485" y="39549"/>
                  </a:lnTo>
                  <a:cubicBezTo>
                    <a:pt x="2372040" y="39549"/>
                    <a:pt x="2359579" y="39549"/>
                    <a:pt x="2359579" y="37077"/>
                  </a:cubicBezTo>
                  <a:cubicBezTo>
                    <a:pt x="2345872" y="39549"/>
                    <a:pt x="2334658" y="38313"/>
                    <a:pt x="2328428" y="37077"/>
                  </a:cubicBezTo>
                  <a:cubicBezTo>
                    <a:pt x="2303506" y="39549"/>
                    <a:pt x="2347119" y="45728"/>
                    <a:pt x="2353349" y="46964"/>
                  </a:cubicBezTo>
                  <a:cubicBezTo>
                    <a:pt x="2327182" y="44492"/>
                    <a:pt x="2310983" y="46964"/>
                    <a:pt x="2297276" y="42021"/>
                  </a:cubicBezTo>
                  <a:lnTo>
                    <a:pt x="2318459" y="40785"/>
                  </a:lnTo>
                  <a:cubicBezTo>
                    <a:pt x="2271109" y="35841"/>
                    <a:pt x="2273601" y="45728"/>
                    <a:pt x="2252418" y="37077"/>
                  </a:cubicBezTo>
                  <a:cubicBezTo>
                    <a:pt x="2268617" y="37077"/>
                    <a:pt x="2287308" y="35841"/>
                    <a:pt x="2278585" y="33369"/>
                  </a:cubicBezTo>
                  <a:lnTo>
                    <a:pt x="2254910" y="35841"/>
                  </a:lnTo>
                  <a:cubicBezTo>
                    <a:pt x="2252418" y="34605"/>
                    <a:pt x="2268617" y="34605"/>
                    <a:pt x="2257402" y="33369"/>
                  </a:cubicBezTo>
                  <a:cubicBezTo>
                    <a:pt x="2251172" y="34605"/>
                    <a:pt x="2237465" y="37077"/>
                    <a:pt x="2231235" y="37077"/>
                  </a:cubicBezTo>
                  <a:lnTo>
                    <a:pt x="2232481" y="37077"/>
                  </a:lnTo>
                  <a:lnTo>
                    <a:pt x="2188869" y="38313"/>
                  </a:lnTo>
                  <a:cubicBezTo>
                    <a:pt x="2197591" y="38313"/>
                    <a:pt x="2198837" y="37077"/>
                    <a:pt x="2191361" y="37077"/>
                  </a:cubicBezTo>
                  <a:lnTo>
                    <a:pt x="2162701" y="39549"/>
                  </a:lnTo>
                  <a:cubicBezTo>
                    <a:pt x="2171424" y="37077"/>
                    <a:pt x="2162701" y="37077"/>
                    <a:pt x="2151487" y="35841"/>
                  </a:cubicBezTo>
                  <a:cubicBezTo>
                    <a:pt x="2115351" y="34605"/>
                    <a:pt x="2121581" y="44492"/>
                    <a:pt x="2094168" y="42021"/>
                  </a:cubicBezTo>
                  <a:cubicBezTo>
                    <a:pt x="2097906" y="42021"/>
                    <a:pt x="2099152" y="40785"/>
                    <a:pt x="2104137" y="40785"/>
                  </a:cubicBezTo>
                  <a:lnTo>
                    <a:pt x="2089184" y="39549"/>
                  </a:lnTo>
                  <a:cubicBezTo>
                    <a:pt x="2086692" y="46964"/>
                    <a:pt x="2005698" y="39549"/>
                    <a:pt x="2003206" y="48200"/>
                  </a:cubicBezTo>
                  <a:cubicBezTo>
                    <a:pt x="1982022" y="44492"/>
                    <a:pt x="2000713" y="45728"/>
                    <a:pt x="2026881" y="42021"/>
                  </a:cubicBezTo>
                  <a:lnTo>
                    <a:pt x="2005698" y="39549"/>
                  </a:lnTo>
                  <a:cubicBezTo>
                    <a:pt x="2013174" y="39549"/>
                    <a:pt x="2021896" y="39549"/>
                    <a:pt x="2030619" y="39549"/>
                  </a:cubicBezTo>
                  <a:cubicBezTo>
                    <a:pt x="2003206" y="35841"/>
                    <a:pt x="1975792" y="39549"/>
                    <a:pt x="1960839" y="42021"/>
                  </a:cubicBezTo>
                  <a:cubicBezTo>
                    <a:pt x="1949625" y="42021"/>
                    <a:pt x="1968316" y="35841"/>
                    <a:pt x="1938410" y="37077"/>
                  </a:cubicBezTo>
                  <a:cubicBezTo>
                    <a:pt x="1894798" y="39549"/>
                    <a:pt x="1947133" y="43256"/>
                    <a:pt x="1919719" y="44492"/>
                  </a:cubicBezTo>
                  <a:lnTo>
                    <a:pt x="1902275" y="39549"/>
                  </a:lnTo>
                  <a:cubicBezTo>
                    <a:pt x="1868631" y="43256"/>
                    <a:pt x="1843710" y="40785"/>
                    <a:pt x="1815050" y="39549"/>
                  </a:cubicBezTo>
                  <a:cubicBezTo>
                    <a:pt x="1808820" y="40785"/>
                    <a:pt x="1805082" y="40785"/>
                    <a:pt x="1803836" y="42021"/>
                  </a:cubicBezTo>
                  <a:cubicBezTo>
                    <a:pt x="1773930" y="39549"/>
                    <a:pt x="1741533" y="45728"/>
                    <a:pt x="1717857" y="44492"/>
                  </a:cubicBezTo>
                  <a:cubicBezTo>
                    <a:pt x="1724088" y="43256"/>
                    <a:pt x="1705397" y="42021"/>
                    <a:pt x="1702905" y="40785"/>
                  </a:cubicBezTo>
                  <a:lnTo>
                    <a:pt x="1661785" y="43256"/>
                  </a:lnTo>
                  <a:cubicBezTo>
                    <a:pt x="1680476" y="42021"/>
                    <a:pt x="1679230" y="39549"/>
                    <a:pt x="1682968" y="37077"/>
                  </a:cubicBezTo>
                  <a:cubicBezTo>
                    <a:pt x="1670507" y="37077"/>
                    <a:pt x="1664277" y="38313"/>
                    <a:pt x="1654308" y="39549"/>
                  </a:cubicBezTo>
                  <a:cubicBezTo>
                    <a:pt x="1660539" y="38313"/>
                    <a:pt x="1665523" y="37077"/>
                    <a:pt x="1659293" y="35841"/>
                  </a:cubicBezTo>
                  <a:lnTo>
                    <a:pt x="1615680" y="39549"/>
                  </a:lnTo>
                  <a:cubicBezTo>
                    <a:pt x="1619419" y="40785"/>
                    <a:pt x="1624403" y="40785"/>
                    <a:pt x="1628141" y="40785"/>
                  </a:cubicBezTo>
                  <a:cubicBezTo>
                    <a:pt x="1618173" y="40785"/>
                    <a:pt x="1594497" y="42021"/>
                    <a:pt x="1578299" y="40785"/>
                  </a:cubicBezTo>
                  <a:cubicBezTo>
                    <a:pt x="1580791" y="39549"/>
                    <a:pt x="1585775" y="38313"/>
                    <a:pt x="1587021" y="37077"/>
                  </a:cubicBezTo>
                  <a:cubicBezTo>
                    <a:pt x="1599482" y="40785"/>
                    <a:pt x="1606958" y="37077"/>
                    <a:pt x="1613188" y="35841"/>
                  </a:cubicBezTo>
                  <a:cubicBezTo>
                    <a:pt x="1583283" y="35841"/>
                    <a:pt x="1605712" y="35841"/>
                    <a:pt x="1592005" y="33369"/>
                  </a:cubicBezTo>
                  <a:cubicBezTo>
                    <a:pt x="1570822" y="33369"/>
                    <a:pt x="1562100" y="37077"/>
                    <a:pt x="1568330" y="39549"/>
                  </a:cubicBezTo>
                  <a:cubicBezTo>
                    <a:pt x="1544655" y="38313"/>
                    <a:pt x="1537179" y="37077"/>
                    <a:pt x="1513503" y="39549"/>
                  </a:cubicBezTo>
                  <a:lnTo>
                    <a:pt x="1517242" y="37077"/>
                  </a:lnTo>
                  <a:lnTo>
                    <a:pt x="1496059" y="37077"/>
                  </a:lnTo>
                  <a:lnTo>
                    <a:pt x="1513503" y="33369"/>
                  </a:lnTo>
                  <a:cubicBezTo>
                    <a:pt x="1471137" y="30898"/>
                    <a:pt x="1504781" y="39549"/>
                    <a:pt x="1458677" y="37077"/>
                  </a:cubicBezTo>
                  <a:lnTo>
                    <a:pt x="1458677" y="34605"/>
                  </a:lnTo>
                  <a:cubicBezTo>
                    <a:pt x="1441232" y="35841"/>
                    <a:pt x="1433755" y="40785"/>
                    <a:pt x="1420049" y="37077"/>
                  </a:cubicBezTo>
                  <a:cubicBezTo>
                    <a:pt x="1402604" y="39549"/>
                    <a:pt x="1449954" y="42021"/>
                    <a:pt x="1408834" y="42021"/>
                  </a:cubicBezTo>
                  <a:cubicBezTo>
                    <a:pt x="1402604" y="40785"/>
                    <a:pt x="1386405" y="39549"/>
                    <a:pt x="1373944" y="38313"/>
                  </a:cubicBezTo>
                  <a:cubicBezTo>
                    <a:pt x="1360238" y="39549"/>
                    <a:pt x="1383913" y="42021"/>
                    <a:pt x="1392635" y="42021"/>
                  </a:cubicBezTo>
                  <a:cubicBezTo>
                    <a:pt x="1330332" y="43256"/>
                    <a:pt x="1354008" y="30898"/>
                    <a:pt x="1297935" y="35841"/>
                  </a:cubicBezTo>
                  <a:cubicBezTo>
                    <a:pt x="1317872" y="37077"/>
                    <a:pt x="1281736" y="42021"/>
                    <a:pt x="1326594" y="42021"/>
                  </a:cubicBezTo>
                  <a:cubicBezTo>
                    <a:pt x="1305411" y="43256"/>
                    <a:pt x="1285474" y="37077"/>
                    <a:pt x="1261799" y="39549"/>
                  </a:cubicBezTo>
                  <a:lnTo>
                    <a:pt x="1277998" y="35841"/>
                  </a:lnTo>
                  <a:cubicBezTo>
                    <a:pt x="1269275" y="35841"/>
                    <a:pt x="1260553" y="37077"/>
                    <a:pt x="1255569" y="38313"/>
                  </a:cubicBezTo>
                  <a:lnTo>
                    <a:pt x="1258061" y="35841"/>
                  </a:lnTo>
                  <a:cubicBezTo>
                    <a:pt x="1229401" y="40785"/>
                    <a:pt x="1205726" y="32133"/>
                    <a:pt x="1189527" y="39549"/>
                  </a:cubicBezTo>
                  <a:cubicBezTo>
                    <a:pt x="1200742" y="33369"/>
                    <a:pt x="1168344" y="39549"/>
                    <a:pt x="1158376" y="37077"/>
                  </a:cubicBezTo>
                  <a:cubicBezTo>
                    <a:pt x="1180805" y="33369"/>
                    <a:pt x="1223171" y="37077"/>
                    <a:pt x="1226909" y="33369"/>
                  </a:cubicBezTo>
                  <a:cubicBezTo>
                    <a:pt x="1215695" y="30898"/>
                    <a:pt x="1205726" y="33369"/>
                    <a:pt x="1195758" y="32133"/>
                  </a:cubicBezTo>
                  <a:cubicBezTo>
                    <a:pt x="1203234" y="30898"/>
                    <a:pt x="1213203" y="29662"/>
                    <a:pt x="1215695" y="29662"/>
                  </a:cubicBezTo>
                  <a:cubicBezTo>
                    <a:pt x="1180805" y="25954"/>
                    <a:pt x="1160868" y="32133"/>
                    <a:pt x="1139685" y="33369"/>
                  </a:cubicBezTo>
                  <a:lnTo>
                    <a:pt x="1177067" y="32133"/>
                  </a:lnTo>
                  <a:cubicBezTo>
                    <a:pt x="1174575" y="37077"/>
                    <a:pt x="1160868" y="33369"/>
                    <a:pt x="1149653" y="37077"/>
                  </a:cubicBezTo>
                  <a:cubicBezTo>
                    <a:pt x="1130963" y="34605"/>
                    <a:pt x="1116010" y="38313"/>
                    <a:pt x="1101057" y="37077"/>
                  </a:cubicBezTo>
                  <a:cubicBezTo>
                    <a:pt x="1104795" y="37077"/>
                    <a:pt x="1104795" y="35841"/>
                    <a:pt x="1109779" y="35841"/>
                  </a:cubicBezTo>
                  <a:cubicBezTo>
                    <a:pt x="1068659" y="35841"/>
                    <a:pt x="1057445" y="28426"/>
                    <a:pt x="1040000" y="28426"/>
                  </a:cubicBezTo>
                  <a:cubicBezTo>
                    <a:pt x="1025047" y="28426"/>
                    <a:pt x="995142" y="29662"/>
                    <a:pt x="1005110" y="32133"/>
                  </a:cubicBezTo>
                  <a:cubicBezTo>
                    <a:pt x="992650" y="33369"/>
                    <a:pt x="1059937" y="30898"/>
                    <a:pt x="1037508" y="37077"/>
                  </a:cubicBezTo>
                  <a:cubicBezTo>
                    <a:pt x="1013833" y="29662"/>
                    <a:pt x="988912" y="39549"/>
                    <a:pt x="937823" y="35841"/>
                  </a:cubicBezTo>
                  <a:cubicBezTo>
                    <a:pt x="960252" y="32133"/>
                    <a:pt x="924116" y="30898"/>
                    <a:pt x="945299" y="28426"/>
                  </a:cubicBezTo>
                  <a:cubicBezTo>
                    <a:pt x="920378" y="29662"/>
                    <a:pt x="919132" y="30898"/>
                    <a:pt x="907918" y="32133"/>
                  </a:cubicBezTo>
                  <a:lnTo>
                    <a:pt x="901687" y="29662"/>
                  </a:lnTo>
                  <a:cubicBezTo>
                    <a:pt x="869290" y="35841"/>
                    <a:pt x="894211" y="34605"/>
                    <a:pt x="845614" y="37077"/>
                  </a:cubicBezTo>
                  <a:cubicBezTo>
                    <a:pt x="861813" y="35841"/>
                    <a:pt x="826924" y="34605"/>
                    <a:pt x="838138" y="32133"/>
                  </a:cubicBezTo>
                  <a:lnTo>
                    <a:pt x="802664" y="34560"/>
                  </a:lnTo>
                  <a:lnTo>
                    <a:pt x="760727" y="33524"/>
                  </a:lnTo>
                  <a:cubicBezTo>
                    <a:pt x="751225" y="32752"/>
                    <a:pt x="742191" y="32134"/>
                    <a:pt x="719762" y="33369"/>
                  </a:cubicBezTo>
                  <a:lnTo>
                    <a:pt x="724747" y="35841"/>
                  </a:lnTo>
                  <a:cubicBezTo>
                    <a:pt x="666182" y="39549"/>
                    <a:pt x="593910" y="37077"/>
                    <a:pt x="532853" y="38313"/>
                  </a:cubicBezTo>
                  <a:lnTo>
                    <a:pt x="554036" y="39549"/>
                  </a:lnTo>
                  <a:lnTo>
                    <a:pt x="509178" y="39549"/>
                  </a:lnTo>
                  <a:cubicBezTo>
                    <a:pt x="507932" y="37077"/>
                    <a:pt x="501702" y="35841"/>
                    <a:pt x="486749" y="34605"/>
                  </a:cubicBezTo>
                  <a:lnTo>
                    <a:pt x="481765" y="37077"/>
                  </a:lnTo>
                  <a:lnTo>
                    <a:pt x="475534" y="35841"/>
                  </a:lnTo>
                  <a:cubicBezTo>
                    <a:pt x="453105" y="35841"/>
                    <a:pt x="481765" y="38313"/>
                    <a:pt x="459335" y="38313"/>
                  </a:cubicBezTo>
                  <a:cubicBezTo>
                    <a:pt x="446875" y="30898"/>
                    <a:pt x="364635" y="37077"/>
                    <a:pt x="345944" y="30898"/>
                  </a:cubicBezTo>
                  <a:cubicBezTo>
                    <a:pt x="330991" y="37077"/>
                    <a:pt x="387064" y="32133"/>
                    <a:pt x="372111" y="37077"/>
                  </a:cubicBezTo>
                  <a:cubicBezTo>
                    <a:pt x="364635" y="35841"/>
                    <a:pt x="362143" y="35841"/>
                    <a:pt x="347190" y="34605"/>
                  </a:cubicBezTo>
                  <a:lnTo>
                    <a:pt x="352174" y="37077"/>
                  </a:lnTo>
                  <a:cubicBezTo>
                    <a:pt x="286133" y="35841"/>
                    <a:pt x="259966" y="33369"/>
                    <a:pt x="201401" y="34605"/>
                  </a:cubicBezTo>
                  <a:lnTo>
                    <a:pt x="202647" y="33369"/>
                  </a:lnTo>
                  <a:cubicBezTo>
                    <a:pt x="182710" y="32133"/>
                    <a:pt x="171495" y="33369"/>
                    <a:pt x="161527" y="35841"/>
                  </a:cubicBezTo>
                  <a:cubicBezTo>
                    <a:pt x="157789" y="33369"/>
                    <a:pt x="171495" y="33369"/>
                    <a:pt x="164019" y="32133"/>
                  </a:cubicBezTo>
                  <a:cubicBezTo>
                    <a:pt x="126638" y="39549"/>
                    <a:pt x="89256" y="25954"/>
                    <a:pt x="66827" y="30898"/>
                  </a:cubicBezTo>
                  <a:cubicBezTo>
                    <a:pt x="69319" y="25954"/>
                    <a:pt x="21968" y="19774"/>
                    <a:pt x="41906" y="16067"/>
                  </a:cubicBezTo>
                  <a:lnTo>
                    <a:pt x="26953" y="16067"/>
                  </a:lnTo>
                  <a:cubicBezTo>
                    <a:pt x="31937" y="12359"/>
                    <a:pt x="74303" y="16067"/>
                    <a:pt x="83025" y="12359"/>
                  </a:cubicBezTo>
                  <a:lnTo>
                    <a:pt x="131622" y="16067"/>
                  </a:lnTo>
                  <a:cubicBezTo>
                    <a:pt x="130376" y="14831"/>
                    <a:pt x="137852" y="12359"/>
                    <a:pt x="130376" y="12359"/>
                  </a:cubicBezTo>
                  <a:cubicBezTo>
                    <a:pt x="141590" y="12359"/>
                    <a:pt x="151558" y="12359"/>
                    <a:pt x="136606" y="9887"/>
                  </a:cubicBezTo>
                  <a:cubicBezTo>
                    <a:pt x="251243" y="19774"/>
                    <a:pt x="369619" y="9887"/>
                    <a:pt x="481765" y="14831"/>
                  </a:cubicBezTo>
                  <a:cubicBezTo>
                    <a:pt x="489241" y="14831"/>
                    <a:pt x="485503" y="13595"/>
                    <a:pt x="483011" y="12359"/>
                  </a:cubicBezTo>
                  <a:cubicBezTo>
                    <a:pt x="502948" y="16067"/>
                    <a:pt x="502948" y="9887"/>
                    <a:pt x="514162" y="9887"/>
                  </a:cubicBezTo>
                  <a:lnTo>
                    <a:pt x="544068" y="16067"/>
                  </a:lnTo>
                  <a:cubicBezTo>
                    <a:pt x="556528" y="13595"/>
                    <a:pt x="546560" y="12359"/>
                    <a:pt x="547806" y="11123"/>
                  </a:cubicBezTo>
                  <a:cubicBezTo>
                    <a:pt x="605125" y="9887"/>
                    <a:pt x="662443" y="14831"/>
                    <a:pt x="708548" y="12359"/>
                  </a:cubicBezTo>
                  <a:cubicBezTo>
                    <a:pt x="723500" y="13595"/>
                    <a:pt x="704810" y="16067"/>
                    <a:pt x="724747" y="17303"/>
                  </a:cubicBezTo>
                  <a:cubicBezTo>
                    <a:pt x="697333" y="11123"/>
                    <a:pt x="782065" y="13595"/>
                    <a:pt x="764620" y="9887"/>
                  </a:cubicBezTo>
                  <a:cubicBezTo>
                    <a:pt x="783311" y="16067"/>
                    <a:pt x="834400" y="12359"/>
                    <a:pt x="826924" y="19774"/>
                  </a:cubicBezTo>
                  <a:cubicBezTo>
                    <a:pt x="850599" y="21010"/>
                    <a:pt x="846861" y="16067"/>
                    <a:pt x="839384" y="16067"/>
                  </a:cubicBezTo>
                  <a:cubicBezTo>
                    <a:pt x="866798" y="16067"/>
                    <a:pt x="887981" y="16067"/>
                    <a:pt x="911656" y="13595"/>
                  </a:cubicBezTo>
                  <a:cubicBezTo>
                    <a:pt x="925362" y="16067"/>
                    <a:pt x="1035016" y="11123"/>
                    <a:pt x="1059937" y="17303"/>
                  </a:cubicBezTo>
                  <a:cubicBezTo>
                    <a:pt x="1042492" y="13595"/>
                    <a:pt x="1061183" y="16067"/>
                    <a:pt x="1076136" y="13595"/>
                  </a:cubicBezTo>
                  <a:lnTo>
                    <a:pt x="1062429" y="9887"/>
                  </a:lnTo>
                  <a:lnTo>
                    <a:pt x="1098565" y="9887"/>
                  </a:lnTo>
                  <a:cubicBezTo>
                    <a:pt x="1104795" y="9887"/>
                    <a:pt x="1108533" y="9887"/>
                    <a:pt x="1108533" y="9887"/>
                  </a:cubicBezTo>
                  <a:cubicBezTo>
                    <a:pt x="1113518" y="11123"/>
                    <a:pt x="1106041" y="12359"/>
                    <a:pt x="1120994" y="13595"/>
                  </a:cubicBezTo>
                  <a:cubicBezTo>
                    <a:pt x="1145915" y="13595"/>
                    <a:pt x="1147161" y="12359"/>
                    <a:pt x="1160868" y="9887"/>
                  </a:cubicBezTo>
                  <a:lnTo>
                    <a:pt x="1157130" y="9887"/>
                  </a:lnTo>
                  <a:lnTo>
                    <a:pt x="1173329" y="8651"/>
                  </a:lnTo>
                  <a:cubicBezTo>
                    <a:pt x="1185789" y="9887"/>
                    <a:pt x="1130963" y="12359"/>
                    <a:pt x="1169590" y="14831"/>
                  </a:cubicBezTo>
                  <a:cubicBezTo>
                    <a:pt x="1170836" y="13595"/>
                    <a:pt x="1194512" y="8651"/>
                    <a:pt x="1205726" y="11123"/>
                  </a:cubicBezTo>
                  <a:cubicBezTo>
                    <a:pt x="1184543" y="11123"/>
                    <a:pt x="1187035" y="13595"/>
                    <a:pt x="1194512" y="14831"/>
                  </a:cubicBezTo>
                  <a:lnTo>
                    <a:pt x="1223171" y="14831"/>
                  </a:lnTo>
                  <a:lnTo>
                    <a:pt x="1213203" y="9887"/>
                  </a:lnTo>
                  <a:cubicBezTo>
                    <a:pt x="1295443" y="11123"/>
                    <a:pt x="1380175" y="13595"/>
                    <a:pt x="1467399" y="13595"/>
                  </a:cubicBezTo>
                  <a:cubicBezTo>
                    <a:pt x="1467399" y="17303"/>
                    <a:pt x="1529702" y="13595"/>
                    <a:pt x="1520980" y="19774"/>
                  </a:cubicBezTo>
                  <a:lnTo>
                    <a:pt x="1517242" y="19774"/>
                  </a:lnTo>
                  <a:cubicBezTo>
                    <a:pt x="1496059" y="19774"/>
                    <a:pt x="1524718" y="23482"/>
                    <a:pt x="1540917" y="23482"/>
                  </a:cubicBezTo>
                  <a:cubicBezTo>
                    <a:pt x="1523472" y="22246"/>
                    <a:pt x="1574560" y="17303"/>
                    <a:pt x="1529702" y="16067"/>
                  </a:cubicBezTo>
                  <a:lnTo>
                    <a:pt x="1564592" y="13595"/>
                  </a:lnTo>
                  <a:cubicBezTo>
                    <a:pt x="1583283" y="2472"/>
                    <a:pt x="1655554" y="14831"/>
                    <a:pt x="1707889" y="11123"/>
                  </a:cubicBezTo>
                  <a:cubicBezTo>
                    <a:pt x="1704151" y="11123"/>
                    <a:pt x="1702905" y="12359"/>
                    <a:pt x="1702905" y="12359"/>
                  </a:cubicBezTo>
                  <a:cubicBezTo>
                    <a:pt x="1749009" y="8651"/>
                    <a:pt x="1805082" y="16067"/>
                    <a:pt x="1816296" y="13595"/>
                  </a:cubicBezTo>
                  <a:lnTo>
                    <a:pt x="1821281" y="17303"/>
                  </a:lnTo>
                  <a:cubicBezTo>
                    <a:pt x="1859908" y="12359"/>
                    <a:pt x="1864893" y="12359"/>
                    <a:pt x="1912243" y="13595"/>
                  </a:cubicBezTo>
                  <a:cubicBezTo>
                    <a:pt x="1910997" y="13595"/>
                    <a:pt x="1906013" y="14831"/>
                    <a:pt x="1913489" y="16067"/>
                  </a:cubicBezTo>
                  <a:cubicBezTo>
                    <a:pt x="1924704" y="13595"/>
                    <a:pt x="1935918" y="11123"/>
                    <a:pt x="1968316" y="12359"/>
                  </a:cubicBezTo>
                  <a:lnTo>
                    <a:pt x="2016912" y="12359"/>
                  </a:lnTo>
                  <a:cubicBezTo>
                    <a:pt x="2016912" y="22246"/>
                    <a:pt x="2104137" y="6180"/>
                    <a:pt x="2117843" y="16067"/>
                  </a:cubicBezTo>
                  <a:cubicBezTo>
                    <a:pt x="2127812" y="13595"/>
                    <a:pt x="2165194" y="12359"/>
                    <a:pt x="2181392" y="12359"/>
                  </a:cubicBezTo>
                  <a:cubicBezTo>
                    <a:pt x="2181392" y="12359"/>
                    <a:pt x="2182638" y="12359"/>
                    <a:pt x="2185131" y="12359"/>
                  </a:cubicBezTo>
                  <a:cubicBezTo>
                    <a:pt x="2205068" y="7415"/>
                    <a:pt x="2241203" y="13595"/>
                    <a:pt x="2262386" y="13595"/>
                  </a:cubicBezTo>
                  <a:cubicBezTo>
                    <a:pt x="2276093" y="12359"/>
                    <a:pt x="2271109" y="11123"/>
                    <a:pt x="2264878" y="9887"/>
                  </a:cubicBezTo>
                  <a:cubicBezTo>
                    <a:pt x="2292292" y="13595"/>
                    <a:pt x="2340888" y="4944"/>
                    <a:pt x="2350857" y="6180"/>
                  </a:cubicBezTo>
                  <a:cubicBezTo>
                    <a:pt x="2370794" y="6180"/>
                    <a:pt x="2358333" y="9887"/>
                    <a:pt x="2364563" y="12359"/>
                  </a:cubicBezTo>
                  <a:cubicBezTo>
                    <a:pt x="2394469" y="11123"/>
                    <a:pt x="2359579" y="3708"/>
                    <a:pt x="2399453" y="7415"/>
                  </a:cubicBezTo>
                  <a:cubicBezTo>
                    <a:pt x="2394469" y="8651"/>
                    <a:pt x="2385746" y="8651"/>
                    <a:pt x="2389485" y="8651"/>
                  </a:cubicBezTo>
                  <a:cubicBezTo>
                    <a:pt x="2404437" y="9887"/>
                    <a:pt x="2431851" y="21010"/>
                    <a:pt x="2448050" y="18538"/>
                  </a:cubicBezTo>
                  <a:lnTo>
                    <a:pt x="2438081" y="16067"/>
                  </a:lnTo>
                  <a:cubicBezTo>
                    <a:pt x="2465494" y="13595"/>
                    <a:pt x="2504122" y="24718"/>
                    <a:pt x="2507860" y="17303"/>
                  </a:cubicBezTo>
                  <a:lnTo>
                    <a:pt x="2506614" y="14831"/>
                  </a:lnTo>
                  <a:cubicBezTo>
                    <a:pt x="2553965" y="19774"/>
                    <a:pt x="2526551" y="13595"/>
                    <a:pt x="2575148" y="17303"/>
                  </a:cubicBezTo>
                  <a:cubicBezTo>
                    <a:pt x="2596331" y="17303"/>
                    <a:pt x="2608791" y="21010"/>
                    <a:pt x="2618760" y="16067"/>
                  </a:cubicBezTo>
                  <a:lnTo>
                    <a:pt x="2667356" y="16067"/>
                  </a:lnTo>
                  <a:cubicBezTo>
                    <a:pt x="2669848" y="16067"/>
                    <a:pt x="2683555" y="14831"/>
                    <a:pt x="2686047" y="16067"/>
                  </a:cubicBezTo>
                  <a:cubicBezTo>
                    <a:pt x="2688539" y="12359"/>
                    <a:pt x="2749596" y="13595"/>
                    <a:pt x="2762057" y="13595"/>
                  </a:cubicBezTo>
                  <a:cubicBezTo>
                    <a:pt x="2740874" y="14831"/>
                    <a:pt x="2750842" y="16067"/>
                    <a:pt x="2757073" y="17303"/>
                  </a:cubicBezTo>
                  <a:cubicBezTo>
                    <a:pt x="2769533" y="14831"/>
                    <a:pt x="2778256" y="13595"/>
                    <a:pt x="2795701" y="16067"/>
                  </a:cubicBezTo>
                  <a:cubicBezTo>
                    <a:pt x="2798193" y="12359"/>
                    <a:pt x="2801931" y="6180"/>
                    <a:pt x="2835575" y="6180"/>
                  </a:cubicBezTo>
                  <a:cubicBezTo>
                    <a:pt x="2830590" y="6180"/>
                    <a:pt x="2821868" y="7415"/>
                    <a:pt x="2825606" y="8651"/>
                  </a:cubicBezTo>
                  <a:cubicBezTo>
                    <a:pt x="2829344" y="9887"/>
                    <a:pt x="2838067" y="8651"/>
                    <a:pt x="2840559" y="8651"/>
                  </a:cubicBezTo>
                  <a:cubicBezTo>
                    <a:pt x="2843051" y="8651"/>
                    <a:pt x="2831836" y="9887"/>
                    <a:pt x="2835575" y="11123"/>
                  </a:cubicBezTo>
                  <a:cubicBezTo>
                    <a:pt x="2859250" y="6180"/>
                    <a:pt x="2876695" y="11123"/>
                    <a:pt x="2910338" y="9887"/>
                  </a:cubicBezTo>
                  <a:cubicBezTo>
                    <a:pt x="2899124" y="11123"/>
                    <a:pt x="2907846" y="12359"/>
                    <a:pt x="2912830" y="13595"/>
                  </a:cubicBezTo>
                  <a:cubicBezTo>
                    <a:pt x="2915323" y="8651"/>
                    <a:pt x="2958935" y="18538"/>
                    <a:pt x="2946474" y="11123"/>
                  </a:cubicBezTo>
                  <a:cubicBezTo>
                    <a:pt x="3012515" y="16067"/>
                    <a:pt x="3113446" y="11123"/>
                    <a:pt x="3139614" y="16067"/>
                  </a:cubicBezTo>
                  <a:cubicBezTo>
                    <a:pt x="3145844" y="17303"/>
                    <a:pt x="3164535" y="14831"/>
                    <a:pt x="3176995" y="14831"/>
                  </a:cubicBezTo>
                  <a:lnTo>
                    <a:pt x="3175749" y="17303"/>
                  </a:lnTo>
                  <a:cubicBezTo>
                    <a:pt x="3206901" y="12359"/>
                    <a:pt x="3200671" y="16067"/>
                    <a:pt x="3238052" y="11123"/>
                  </a:cubicBezTo>
                  <a:cubicBezTo>
                    <a:pt x="3221854" y="13595"/>
                    <a:pt x="3228084" y="16067"/>
                    <a:pt x="3244283" y="17303"/>
                  </a:cubicBezTo>
                  <a:lnTo>
                    <a:pt x="3270450" y="12359"/>
                  </a:lnTo>
                  <a:lnTo>
                    <a:pt x="3275434" y="16067"/>
                  </a:lnTo>
                  <a:cubicBezTo>
                    <a:pt x="3286649" y="14831"/>
                    <a:pt x="3297863" y="16067"/>
                    <a:pt x="3310324" y="16067"/>
                  </a:cubicBezTo>
                  <a:cubicBezTo>
                    <a:pt x="3304094" y="16067"/>
                    <a:pt x="3307832" y="16067"/>
                    <a:pt x="3307832" y="17303"/>
                  </a:cubicBezTo>
                  <a:cubicBezTo>
                    <a:pt x="3314062" y="12359"/>
                    <a:pt x="3360167" y="12359"/>
                    <a:pt x="3367643" y="9887"/>
                  </a:cubicBezTo>
                  <a:cubicBezTo>
                    <a:pt x="3378857" y="14831"/>
                    <a:pt x="3398794" y="8651"/>
                    <a:pt x="3406271" y="13595"/>
                  </a:cubicBezTo>
                  <a:cubicBezTo>
                    <a:pt x="3411255" y="12359"/>
                    <a:pt x="3416239" y="12359"/>
                    <a:pt x="3421224" y="12359"/>
                  </a:cubicBezTo>
                  <a:cubicBezTo>
                    <a:pt x="3414993" y="9887"/>
                    <a:pt x="3413747" y="6180"/>
                    <a:pt x="3423716" y="8651"/>
                  </a:cubicBezTo>
                  <a:cubicBezTo>
                    <a:pt x="3424962" y="8651"/>
                    <a:pt x="3426208" y="8651"/>
                    <a:pt x="3426208" y="8651"/>
                  </a:cubicBezTo>
                  <a:lnTo>
                    <a:pt x="3431192" y="11123"/>
                  </a:lnTo>
                  <a:cubicBezTo>
                    <a:pt x="3442407" y="9887"/>
                    <a:pt x="3452375" y="9887"/>
                    <a:pt x="3459851" y="9887"/>
                  </a:cubicBezTo>
                  <a:cubicBezTo>
                    <a:pt x="3456113" y="9887"/>
                    <a:pt x="3452375" y="8651"/>
                    <a:pt x="3448637" y="8651"/>
                  </a:cubicBezTo>
                  <a:cubicBezTo>
                    <a:pt x="3453621" y="8651"/>
                    <a:pt x="3457359" y="9887"/>
                    <a:pt x="3462344" y="9887"/>
                  </a:cubicBezTo>
                  <a:lnTo>
                    <a:pt x="3463590" y="9887"/>
                  </a:lnTo>
                  <a:lnTo>
                    <a:pt x="3464836" y="9887"/>
                  </a:lnTo>
                  <a:lnTo>
                    <a:pt x="3486019" y="9887"/>
                  </a:lnTo>
                  <a:cubicBezTo>
                    <a:pt x="3523401" y="14831"/>
                    <a:pt x="3569505" y="3708"/>
                    <a:pt x="3610625" y="9887"/>
                  </a:cubicBezTo>
                  <a:cubicBezTo>
                    <a:pt x="3604395" y="9887"/>
                    <a:pt x="3594426" y="8651"/>
                    <a:pt x="3593180" y="9887"/>
                  </a:cubicBezTo>
                  <a:cubicBezTo>
                    <a:pt x="3628070" y="9887"/>
                    <a:pt x="3661713" y="13595"/>
                    <a:pt x="3684142" y="12359"/>
                  </a:cubicBezTo>
                  <a:lnTo>
                    <a:pt x="3681650" y="8651"/>
                  </a:lnTo>
                  <a:cubicBezTo>
                    <a:pt x="3706572" y="8651"/>
                    <a:pt x="3726509" y="6180"/>
                    <a:pt x="3747692" y="7415"/>
                  </a:cubicBezTo>
                  <a:lnTo>
                    <a:pt x="3748938" y="3708"/>
                  </a:lnTo>
                  <a:cubicBezTo>
                    <a:pt x="3763267" y="4326"/>
                    <a:pt x="3786631" y="3399"/>
                    <a:pt x="3808593" y="3090"/>
                  </a:cubicBezTo>
                  <a:close/>
                  <a:moveTo>
                    <a:pt x="4253867" y="1830"/>
                  </a:moveTo>
                  <a:cubicBezTo>
                    <a:pt x="4250159" y="1830"/>
                    <a:pt x="4252631" y="4576"/>
                    <a:pt x="4246451" y="3661"/>
                  </a:cubicBezTo>
                  <a:cubicBezTo>
                    <a:pt x="4213083" y="4576"/>
                    <a:pt x="4261282" y="0"/>
                    <a:pt x="4253867" y="1830"/>
                  </a:cubicBezTo>
                  <a:close/>
                  <a:moveTo>
                    <a:pt x="3417796" y="1830"/>
                  </a:moveTo>
                  <a:cubicBezTo>
                    <a:pt x="3416602" y="0"/>
                    <a:pt x="3430932" y="2746"/>
                    <a:pt x="3442874" y="4576"/>
                  </a:cubicBezTo>
                  <a:cubicBezTo>
                    <a:pt x="3436903" y="3661"/>
                    <a:pt x="3430932" y="3661"/>
                    <a:pt x="3421378" y="4576"/>
                  </a:cubicBezTo>
                  <a:close/>
                  <a:moveTo>
                    <a:pt x="4852239" y="0"/>
                  </a:moveTo>
                  <a:cubicBezTo>
                    <a:pt x="4845648" y="0"/>
                    <a:pt x="4861467" y="1373"/>
                    <a:pt x="4865422" y="1373"/>
                  </a:cubicBezTo>
                  <a:lnTo>
                    <a:pt x="4848284" y="4118"/>
                  </a:lnTo>
                  <a:cubicBezTo>
                    <a:pt x="4837738" y="1373"/>
                    <a:pt x="4833783" y="1373"/>
                    <a:pt x="4852239" y="0"/>
                  </a:cubicBezTo>
                  <a:close/>
                  <a:moveTo>
                    <a:pt x="4742843" y="0"/>
                  </a:moveTo>
                  <a:cubicBezTo>
                    <a:pt x="4742843" y="1373"/>
                    <a:pt x="4753829" y="2746"/>
                    <a:pt x="4761153" y="2746"/>
                  </a:cubicBezTo>
                  <a:lnTo>
                    <a:pt x="4748946" y="4118"/>
                  </a:lnTo>
                  <a:cubicBezTo>
                    <a:pt x="4747726" y="2746"/>
                    <a:pt x="4740402" y="0"/>
                    <a:pt x="4742843" y="0"/>
                  </a:cubicBezTo>
                  <a:close/>
                  <a:moveTo>
                    <a:pt x="4684099" y="0"/>
                  </a:moveTo>
                  <a:lnTo>
                    <a:pt x="4673113" y="3661"/>
                  </a:lnTo>
                  <a:lnTo>
                    <a:pt x="4663500" y="3661"/>
                  </a:lnTo>
                  <a:close/>
                  <a:moveTo>
                    <a:pt x="4625048" y="0"/>
                  </a:moveTo>
                  <a:cubicBezTo>
                    <a:pt x="4616504" y="0"/>
                    <a:pt x="4634813" y="2746"/>
                    <a:pt x="4627489" y="4118"/>
                  </a:cubicBezTo>
                  <a:cubicBezTo>
                    <a:pt x="4614062" y="2746"/>
                    <a:pt x="4603077" y="2746"/>
                    <a:pt x="4592091" y="2746"/>
                  </a:cubicBezTo>
                  <a:cubicBezTo>
                    <a:pt x="4603077" y="1373"/>
                    <a:pt x="4612842" y="0"/>
                    <a:pt x="4625048"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93" name="Freeform 92">
              <a:extLst>
                <a:ext uri="{FF2B5EF4-FFF2-40B4-BE49-F238E27FC236}">
                  <a16:creationId xmlns:a16="http://schemas.microsoft.com/office/drawing/2014/main" id="{D81F0EF9-5C80-6548-9D9F-6F9F4D9FF4C7}"/>
                </a:ext>
              </a:extLst>
            </p:cNvPr>
            <p:cNvSpPr>
              <a:spLocks noChangeArrowheads="1"/>
            </p:cNvSpPr>
            <p:nvPr/>
          </p:nvSpPr>
          <p:spPr bwMode="auto">
            <a:xfrm>
              <a:off x="4277220" y="8978324"/>
              <a:ext cx="142818" cy="960054"/>
            </a:xfrm>
            <a:custGeom>
              <a:avLst/>
              <a:gdLst>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0 w 1116856"/>
                <a:gd name="connsiteY4" fmla="*/ 0 h 7446360"/>
                <a:gd name="connsiteX5" fmla="*/ 47949 w 1116856"/>
                <a:gd name="connsiteY5" fmla="*/ 83909 h 7446360"/>
                <a:gd name="connsiteX6" fmla="*/ 79688 w 1116856"/>
                <a:gd name="connsiteY6" fmla="*/ 148495 h 7446360"/>
                <a:gd name="connsiteX7" fmla="*/ 94394 w 1116856"/>
                <a:gd name="connsiteY7" fmla="*/ 143894 h 7446360"/>
                <a:gd name="connsiteX8" fmla="*/ 101231 w 1116856"/>
                <a:gd name="connsiteY8" fmla="*/ 165748 h 7446360"/>
                <a:gd name="connsiteX9" fmla="*/ 115201 w 1116856"/>
                <a:gd name="connsiteY9" fmla="*/ 133928 h 7446360"/>
                <a:gd name="connsiteX10" fmla="*/ 659620 w 1116856"/>
                <a:gd name="connsiteY10" fmla="*/ 1289206 h 7446360"/>
                <a:gd name="connsiteX11" fmla="*/ 518474 w 1116856"/>
                <a:gd name="connsiteY11" fmla="*/ 977784 h 7446360"/>
                <a:gd name="connsiteX12" fmla="*/ 504591 w 1116856"/>
                <a:gd name="connsiteY12" fmla="*/ 1007436 h 7446360"/>
                <a:gd name="connsiteX13" fmla="*/ 636829 w 1116856"/>
                <a:gd name="connsiteY13" fmla="*/ 1297936 h 7446360"/>
                <a:gd name="connsiteX14" fmla="*/ 1016587 w 1116856"/>
                <a:gd name="connsiteY14" fmla="*/ 2713379 h 7446360"/>
                <a:gd name="connsiteX15" fmla="*/ 732410 w 1116856"/>
                <a:gd name="connsiteY15" fmla="*/ 2088690 h 7446360"/>
                <a:gd name="connsiteX16" fmla="*/ 732410 w 1116856"/>
                <a:gd name="connsiteY16" fmla="*/ 2116391 h 7446360"/>
                <a:gd name="connsiteX17" fmla="*/ 992170 w 1116856"/>
                <a:gd name="connsiteY17" fmla="*/ 2700480 h 7446360"/>
                <a:gd name="connsiteX18" fmla="*/ 1091391 w 1116856"/>
                <a:gd name="connsiteY18" fmla="*/ 4945881 h 7446360"/>
                <a:gd name="connsiteX19" fmla="*/ 931515 w 1116856"/>
                <a:gd name="connsiteY19" fmla="*/ 4583206 h 7446360"/>
                <a:gd name="connsiteX20" fmla="*/ 926740 w 1116856"/>
                <a:gd name="connsiteY20" fmla="*/ 4583206 h 7446360"/>
                <a:gd name="connsiteX21" fmla="*/ 1106127 w 1116856"/>
                <a:gd name="connsiteY21" fmla="*/ 4991065 h 7446360"/>
                <a:gd name="connsiteX22" fmla="*/ 1065949 w 1116856"/>
                <a:gd name="connsiteY22" fmla="*/ 5481535 h 7446360"/>
                <a:gd name="connsiteX23" fmla="*/ 927924 w 1116856"/>
                <a:gd name="connsiteY23" fmla="*/ 5172673 h 7446360"/>
                <a:gd name="connsiteX24" fmla="*/ 1061593 w 1116856"/>
                <a:gd name="connsiteY24" fmla="*/ 5474487 h 7446360"/>
                <a:gd name="connsiteX25" fmla="*/ 803628 w 1116856"/>
                <a:gd name="connsiteY25" fmla="*/ 6910293 h 7446360"/>
                <a:gd name="connsiteX26" fmla="*/ 744048 w 1116856"/>
                <a:gd name="connsiteY26" fmla="*/ 6778933 h 7446360"/>
                <a:gd name="connsiteX27" fmla="*/ 794093 w 1116856"/>
                <a:gd name="connsiteY27" fmla="*/ 6895117 h 7446360"/>
                <a:gd name="connsiteX28" fmla="*/ 698416 w 1116856"/>
                <a:gd name="connsiteY28" fmla="*/ 7267345 h 7446360"/>
                <a:gd name="connsiteX29" fmla="*/ 697790 w 1116856"/>
                <a:gd name="connsiteY29" fmla="*/ 7265988 h 7446360"/>
                <a:gd name="connsiteX30" fmla="*/ 657539 w 1116856"/>
                <a:gd name="connsiteY30" fmla="*/ 7446360 h 7446360"/>
                <a:gd name="connsiteX31" fmla="*/ 633846 w 1116856"/>
                <a:gd name="connsiteY31" fmla="*/ 7127761 h 7446360"/>
                <a:gd name="connsiteX32" fmla="*/ 593180 w 1116856"/>
                <a:gd name="connsiteY32" fmla="*/ 7039871 h 7446360"/>
                <a:gd name="connsiteX33" fmla="*/ 538030 w 1116856"/>
                <a:gd name="connsiteY33" fmla="*/ 6324733 h 7446360"/>
                <a:gd name="connsiteX34" fmla="*/ 535738 w 1116856"/>
                <a:gd name="connsiteY34" fmla="*/ 6319677 h 7446360"/>
                <a:gd name="connsiteX35" fmla="*/ 357145 w 1116856"/>
                <a:gd name="connsiteY35" fmla="*/ 4150696 h 7446360"/>
                <a:gd name="connsiteX36" fmla="*/ 414360 w 1116856"/>
                <a:gd name="connsiteY36" fmla="*/ 4023475 h 7446360"/>
                <a:gd name="connsiteX37" fmla="*/ 412970 w 1116856"/>
                <a:gd name="connsiteY37" fmla="*/ 4020361 h 7446360"/>
                <a:gd name="connsiteX38" fmla="*/ 352699 w 1116856"/>
                <a:gd name="connsiteY38" fmla="*/ 4153191 h 7446360"/>
                <a:gd name="connsiteX39" fmla="*/ 312513 w 1116856"/>
                <a:gd name="connsiteY39" fmla="*/ 3672948 h 7446360"/>
                <a:gd name="connsiteX40" fmla="*/ 423016 w 1116856"/>
                <a:gd name="connsiteY40" fmla="*/ 3437931 h 7446360"/>
                <a:gd name="connsiteX41" fmla="*/ 504847 w 1116856"/>
                <a:gd name="connsiteY41" fmla="*/ 3623983 h 7446360"/>
                <a:gd name="connsiteX42" fmla="*/ 508665 w 1116856"/>
                <a:gd name="connsiteY42" fmla="*/ 3623983 h 7446360"/>
                <a:gd name="connsiteX43" fmla="*/ 416709 w 1116856"/>
                <a:gd name="connsiteY43" fmla="*/ 3415383 h 7446360"/>
                <a:gd name="connsiteX44" fmla="*/ 307571 w 1116856"/>
                <a:gd name="connsiteY44" fmla="*/ 3646971 h 7446360"/>
                <a:gd name="connsiteX45" fmla="*/ 178585 w 1116856"/>
                <a:gd name="connsiteY45" fmla="*/ 2217164 h 7446360"/>
                <a:gd name="connsiteX46" fmla="*/ 181300 w 1116856"/>
                <a:gd name="connsiteY46" fmla="*/ 2211393 h 7446360"/>
                <a:gd name="connsiteX47" fmla="*/ 174952 w 1116856"/>
                <a:gd name="connsiteY47" fmla="*/ 2224593 h 7446360"/>
                <a:gd name="connsiteX48" fmla="*/ 133896 w 1116856"/>
                <a:gd name="connsiteY48" fmla="*/ 1745992 h 7446360"/>
                <a:gd name="connsiteX49" fmla="*/ 161857 w 1116856"/>
                <a:gd name="connsiteY49" fmla="*/ 1686559 h 7446360"/>
                <a:gd name="connsiteX50" fmla="*/ 44632 w 1116856"/>
                <a:gd name="connsiteY50" fmla="*/ 294662 h 7446360"/>
                <a:gd name="connsiteX51" fmla="*/ 61985 w 1116856"/>
                <a:gd name="connsiteY51" fmla="*/ 255139 h 7446360"/>
                <a:gd name="connsiteX52" fmla="*/ 53046 w 1116856"/>
                <a:gd name="connsiteY52" fmla="*/ 226571 h 7446360"/>
                <a:gd name="connsiteX53" fmla="*/ 24352 w 1116856"/>
                <a:gd name="connsiteY53" fmla="*/ 303083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931515 w 1116856"/>
                <a:gd name="connsiteY20" fmla="*/ 4583206 h 7446360"/>
                <a:gd name="connsiteX21" fmla="*/ 1106127 w 1116856"/>
                <a:gd name="connsiteY21" fmla="*/ 4991065 h 7446360"/>
                <a:gd name="connsiteX22" fmla="*/ 1065949 w 1116856"/>
                <a:gd name="connsiteY22" fmla="*/ 5481535 h 7446360"/>
                <a:gd name="connsiteX23" fmla="*/ 927924 w 1116856"/>
                <a:gd name="connsiteY23" fmla="*/ 5172673 h 7446360"/>
                <a:gd name="connsiteX24" fmla="*/ 1061593 w 1116856"/>
                <a:gd name="connsiteY24" fmla="*/ 5474487 h 7446360"/>
                <a:gd name="connsiteX25" fmla="*/ 803628 w 1116856"/>
                <a:gd name="connsiteY25" fmla="*/ 6910293 h 7446360"/>
                <a:gd name="connsiteX26" fmla="*/ 744048 w 1116856"/>
                <a:gd name="connsiteY26" fmla="*/ 6778933 h 7446360"/>
                <a:gd name="connsiteX27" fmla="*/ 794093 w 1116856"/>
                <a:gd name="connsiteY27" fmla="*/ 6895117 h 7446360"/>
                <a:gd name="connsiteX28" fmla="*/ 698416 w 1116856"/>
                <a:gd name="connsiteY28" fmla="*/ 7267345 h 7446360"/>
                <a:gd name="connsiteX29" fmla="*/ 697790 w 1116856"/>
                <a:gd name="connsiteY29" fmla="*/ 7265988 h 7446360"/>
                <a:gd name="connsiteX30" fmla="*/ 657539 w 1116856"/>
                <a:gd name="connsiteY30" fmla="*/ 7446360 h 7446360"/>
                <a:gd name="connsiteX31" fmla="*/ 633846 w 1116856"/>
                <a:gd name="connsiteY31" fmla="*/ 7127761 h 7446360"/>
                <a:gd name="connsiteX32" fmla="*/ 593180 w 1116856"/>
                <a:gd name="connsiteY32" fmla="*/ 7039871 h 7446360"/>
                <a:gd name="connsiteX33" fmla="*/ 538030 w 1116856"/>
                <a:gd name="connsiteY33" fmla="*/ 6324733 h 7446360"/>
                <a:gd name="connsiteX34" fmla="*/ 535738 w 1116856"/>
                <a:gd name="connsiteY34" fmla="*/ 6319677 h 7446360"/>
                <a:gd name="connsiteX35" fmla="*/ 357145 w 1116856"/>
                <a:gd name="connsiteY35" fmla="*/ 4150696 h 7446360"/>
                <a:gd name="connsiteX36" fmla="*/ 414360 w 1116856"/>
                <a:gd name="connsiteY36" fmla="*/ 4023475 h 7446360"/>
                <a:gd name="connsiteX37" fmla="*/ 412970 w 1116856"/>
                <a:gd name="connsiteY37" fmla="*/ 4020361 h 7446360"/>
                <a:gd name="connsiteX38" fmla="*/ 352699 w 1116856"/>
                <a:gd name="connsiteY38" fmla="*/ 4153191 h 7446360"/>
                <a:gd name="connsiteX39" fmla="*/ 312513 w 1116856"/>
                <a:gd name="connsiteY39" fmla="*/ 3672948 h 7446360"/>
                <a:gd name="connsiteX40" fmla="*/ 423016 w 1116856"/>
                <a:gd name="connsiteY40" fmla="*/ 3437931 h 7446360"/>
                <a:gd name="connsiteX41" fmla="*/ 504847 w 1116856"/>
                <a:gd name="connsiteY41" fmla="*/ 3623983 h 7446360"/>
                <a:gd name="connsiteX42" fmla="*/ 508665 w 1116856"/>
                <a:gd name="connsiteY42" fmla="*/ 3623983 h 7446360"/>
                <a:gd name="connsiteX43" fmla="*/ 416709 w 1116856"/>
                <a:gd name="connsiteY43" fmla="*/ 3415383 h 7446360"/>
                <a:gd name="connsiteX44" fmla="*/ 307571 w 1116856"/>
                <a:gd name="connsiteY44" fmla="*/ 3646971 h 7446360"/>
                <a:gd name="connsiteX45" fmla="*/ 178585 w 1116856"/>
                <a:gd name="connsiteY45" fmla="*/ 2217164 h 7446360"/>
                <a:gd name="connsiteX46" fmla="*/ 181300 w 1116856"/>
                <a:gd name="connsiteY46" fmla="*/ 2211393 h 7446360"/>
                <a:gd name="connsiteX47" fmla="*/ 174952 w 1116856"/>
                <a:gd name="connsiteY47" fmla="*/ 2224593 h 7446360"/>
                <a:gd name="connsiteX48" fmla="*/ 133896 w 1116856"/>
                <a:gd name="connsiteY48" fmla="*/ 1745992 h 7446360"/>
                <a:gd name="connsiteX49" fmla="*/ 161857 w 1116856"/>
                <a:gd name="connsiteY49" fmla="*/ 1686559 h 7446360"/>
                <a:gd name="connsiteX50" fmla="*/ 44632 w 1116856"/>
                <a:gd name="connsiteY50" fmla="*/ 294662 h 7446360"/>
                <a:gd name="connsiteX51" fmla="*/ 61985 w 1116856"/>
                <a:gd name="connsiteY51" fmla="*/ 255139 h 7446360"/>
                <a:gd name="connsiteX52" fmla="*/ 53046 w 1116856"/>
                <a:gd name="connsiteY52" fmla="*/ 226571 h 7446360"/>
                <a:gd name="connsiteX53" fmla="*/ 24352 w 1116856"/>
                <a:gd name="connsiteY53" fmla="*/ 303083 h 7446360"/>
                <a:gd name="connsiteX54" fmla="*/ 0 w 1116856"/>
                <a:gd name="connsiteY54"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927924 w 1116856"/>
                <a:gd name="connsiteY22" fmla="*/ 5172673 h 7446360"/>
                <a:gd name="connsiteX23" fmla="*/ 1061593 w 1116856"/>
                <a:gd name="connsiteY23" fmla="*/ 5474487 h 7446360"/>
                <a:gd name="connsiteX24" fmla="*/ 803628 w 1116856"/>
                <a:gd name="connsiteY24" fmla="*/ 6910293 h 7446360"/>
                <a:gd name="connsiteX25" fmla="*/ 744048 w 1116856"/>
                <a:gd name="connsiteY25" fmla="*/ 6778933 h 7446360"/>
                <a:gd name="connsiteX26" fmla="*/ 794093 w 1116856"/>
                <a:gd name="connsiteY26" fmla="*/ 6895117 h 7446360"/>
                <a:gd name="connsiteX27" fmla="*/ 698416 w 1116856"/>
                <a:gd name="connsiteY27" fmla="*/ 7267345 h 7446360"/>
                <a:gd name="connsiteX28" fmla="*/ 697790 w 1116856"/>
                <a:gd name="connsiteY28" fmla="*/ 7265988 h 7446360"/>
                <a:gd name="connsiteX29" fmla="*/ 657539 w 1116856"/>
                <a:gd name="connsiteY29" fmla="*/ 7446360 h 7446360"/>
                <a:gd name="connsiteX30" fmla="*/ 633846 w 1116856"/>
                <a:gd name="connsiteY30" fmla="*/ 7127761 h 7446360"/>
                <a:gd name="connsiteX31" fmla="*/ 593180 w 1116856"/>
                <a:gd name="connsiteY31" fmla="*/ 7039871 h 7446360"/>
                <a:gd name="connsiteX32" fmla="*/ 538030 w 1116856"/>
                <a:gd name="connsiteY32" fmla="*/ 6324733 h 7446360"/>
                <a:gd name="connsiteX33" fmla="*/ 535738 w 1116856"/>
                <a:gd name="connsiteY33" fmla="*/ 6319677 h 7446360"/>
                <a:gd name="connsiteX34" fmla="*/ 357145 w 1116856"/>
                <a:gd name="connsiteY34" fmla="*/ 4150696 h 7446360"/>
                <a:gd name="connsiteX35" fmla="*/ 414360 w 1116856"/>
                <a:gd name="connsiteY35" fmla="*/ 4023475 h 7446360"/>
                <a:gd name="connsiteX36" fmla="*/ 412970 w 1116856"/>
                <a:gd name="connsiteY36" fmla="*/ 4020361 h 7446360"/>
                <a:gd name="connsiteX37" fmla="*/ 352699 w 1116856"/>
                <a:gd name="connsiteY37" fmla="*/ 4153191 h 7446360"/>
                <a:gd name="connsiteX38" fmla="*/ 312513 w 1116856"/>
                <a:gd name="connsiteY38" fmla="*/ 3672948 h 7446360"/>
                <a:gd name="connsiteX39" fmla="*/ 423016 w 1116856"/>
                <a:gd name="connsiteY39" fmla="*/ 3437931 h 7446360"/>
                <a:gd name="connsiteX40" fmla="*/ 504847 w 1116856"/>
                <a:gd name="connsiteY40" fmla="*/ 3623983 h 7446360"/>
                <a:gd name="connsiteX41" fmla="*/ 508665 w 1116856"/>
                <a:gd name="connsiteY41" fmla="*/ 3623983 h 7446360"/>
                <a:gd name="connsiteX42" fmla="*/ 416709 w 1116856"/>
                <a:gd name="connsiteY42" fmla="*/ 3415383 h 7446360"/>
                <a:gd name="connsiteX43" fmla="*/ 307571 w 1116856"/>
                <a:gd name="connsiteY43" fmla="*/ 3646971 h 7446360"/>
                <a:gd name="connsiteX44" fmla="*/ 178585 w 1116856"/>
                <a:gd name="connsiteY44" fmla="*/ 2217164 h 7446360"/>
                <a:gd name="connsiteX45" fmla="*/ 181300 w 1116856"/>
                <a:gd name="connsiteY45" fmla="*/ 2211393 h 7446360"/>
                <a:gd name="connsiteX46" fmla="*/ 174952 w 1116856"/>
                <a:gd name="connsiteY46" fmla="*/ 2224593 h 7446360"/>
                <a:gd name="connsiteX47" fmla="*/ 133896 w 1116856"/>
                <a:gd name="connsiteY47" fmla="*/ 1745992 h 7446360"/>
                <a:gd name="connsiteX48" fmla="*/ 161857 w 1116856"/>
                <a:gd name="connsiteY48" fmla="*/ 1686559 h 7446360"/>
                <a:gd name="connsiteX49" fmla="*/ 44632 w 1116856"/>
                <a:gd name="connsiteY49" fmla="*/ 294662 h 7446360"/>
                <a:gd name="connsiteX50" fmla="*/ 61985 w 1116856"/>
                <a:gd name="connsiteY50" fmla="*/ 255139 h 7446360"/>
                <a:gd name="connsiteX51" fmla="*/ 53046 w 1116856"/>
                <a:gd name="connsiteY51" fmla="*/ 226571 h 7446360"/>
                <a:gd name="connsiteX52" fmla="*/ 24352 w 1116856"/>
                <a:gd name="connsiteY52" fmla="*/ 303083 h 7446360"/>
                <a:gd name="connsiteX53" fmla="*/ 0 w 1116856"/>
                <a:gd name="connsiteY53"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1061593 w 1116856"/>
                <a:gd name="connsiteY22" fmla="*/ 5474487 h 7446360"/>
                <a:gd name="connsiteX23" fmla="*/ 803628 w 1116856"/>
                <a:gd name="connsiteY23" fmla="*/ 6910293 h 7446360"/>
                <a:gd name="connsiteX24" fmla="*/ 744048 w 1116856"/>
                <a:gd name="connsiteY24" fmla="*/ 6778933 h 7446360"/>
                <a:gd name="connsiteX25" fmla="*/ 794093 w 1116856"/>
                <a:gd name="connsiteY25" fmla="*/ 6895117 h 7446360"/>
                <a:gd name="connsiteX26" fmla="*/ 698416 w 1116856"/>
                <a:gd name="connsiteY26" fmla="*/ 7267345 h 7446360"/>
                <a:gd name="connsiteX27" fmla="*/ 697790 w 1116856"/>
                <a:gd name="connsiteY27" fmla="*/ 7265988 h 7446360"/>
                <a:gd name="connsiteX28" fmla="*/ 657539 w 1116856"/>
                <a:gd name="connsiteY28" fmla="*/ 7446360 h 7446360"/>
                <a:gd name="connsiteX29" fmla="*/ 633846 w 1116856"/>
                <a:gd name="connsiteY29" fmla="*/ 7127761 h 7446360"/>
                <a:gd name="connsiteX30" fmla="*/ 593180 w 1116856"/>
                <a:gd name="connsiteY30" fmla="*/ 7039871 h 7446360"/>
                <a:gd name="connsiteX31" fmla="*/ 538030 w 1116856"/>
                <a:gd name="connsiteY31" fmla="*/ 6324733 h 7446360"/>
                <a:gd name="connsiteX32" fmla="*/ 535738 w 1116856"/>
                <a:gd name="connsiteY32" fmla="*/ 6319677 h 7446360"/>
                <a:gd name="connsiteX33" fmla="*/ 357145 w 1116856"/>
                <a:gd name="connsiteY33" fmla="*/ 4150696 h 7446360"/>
                <a:gd name="connsiteX34" fmla="*/ 414360 w 1116856"/>
                <a:gd name="connsiteY34" fmla="*/ 4023475 h 7446360"/>
                <a:gd name="connsiteX35" fmla="*/ 412970 w 1116856"/>
                <a:gd name="connsiteY35" fmla="*/ 4020361 h 7446360"/>
                <a:gd name="connsiteX36" fmla="*/ 352699 w 1116856"/>
                <a:gd name="connsiteY36" fmla="*/ 4153191 h 7446360"/>
                <a:gd name="connsiteX37" fmla="*/ 312513 w 1116856"/>
                <a:gd name="connsiteY37" fmla="*/ 3672948 h 7446360"/>
                <a:gd name="connsiteX38" fmla="*/ 423016 w 1116856"/>
                <a:gd name="connsiteY38" fmla="*/ 3437931 h 7446360"/>
                <a:gd name="connsiteX39" fmla="*/ 504847 w 1116856"/>
                <a:gd name="connsiteY39" fmla="*/ 3623983 h 7446360"/>
                <a:gd name="connsiteX40" fmla="*/ 508665 w 1116856"/>
                <a:gd name="connsiteY40" fmla="*/ 3623983 h 7446360"/>
                <a:gd name="connsiteX41" fmla="*/ 416709 w 1116856"/>
                <a:gd name="connsiteY41" fmla="*/ 3415383 h 7446360"/>
                <a:gd name="connsiteX42" fmla="*/ 307571 w 1116856"/>
                <a:gd name="connsiteY42" fmla="*/ 3646971 h 7446360"/>
                <a:gd name="connsiteX43" fmla="*/ 178585 w 1116856"/>
                <a:gd name="connsiteY43" fmla="*/ 2217164 h 7446360"/>
                <a:gd name="connsiteX44" fmla="*/ 181300 w 1116856"/>
                <a:gd name="connsiteY44" fmla="*/ 2211393 h 7446360"/>
                <a:gd name="connsiteX45" fmla="*/ 174952 w 1116856"/>
                <a:gd name="connsiteY45" fmla="*/ 2224593 h 7446360"/>
                <a:gd name="connsiteX46" fmla="*/ 133896 w 1116856"/>
                <a:gd name="connsiteY46" fmla="*/ 1745992 h 7446360"/>
                <a:gd name="connsiteX47" fmla="*/ 161857 w 1116856"/>
                <a:gd name="connsiteY47" fmla="*/ 1686559 h 7446360"/>
                <a:gd name="connsiteX48" fmla="*/ 44632 w 1116856"/>
                <a:gd name="connsiteY48" fmla="*/ 294662 h 7446360"/>
                <a:gd name="connsiteX49" fmla="*/ 61985 w 1116856"/>
                <a:gd name="connsiteY49" fmla="*/ 255139 h 7446360"/>
                <a:gd name="connsiteX50" fmla="*/ 53046 w 1116856"/>
                <a:gd name="connsiteY50" fmla="*/ 226571 h 7446360"/>
                <a:gd name="connsiteX51" fmla="*/ 24352 w 1116856"/>
                <a:gd name="connsiteY51" fmla="*/ 303083 h 7446360"/>
                <a:gd name="connsiteX52" fmla="*/ 0 w 1116856"/>
                <a:gd name="connsiteY52"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1061593 w 1116856"/>
                <a:gd name="connsiteY22" fmla="*/ 5474487 h 7446360"/>
                <a:gd name="connsiteX23" fmla="*/ 803628 w 1116856"/>
                <a:gd name="connsiteY23" fmla="*/ 6910293 h 7446360"/>
                <a:gd name="connsiteX24" fmla="*/ 794093 w 1116856"/>
                <a:gd name="connsiteY24" fmla="*/ 6895117 h 7446360"/>
                <a:gd name="connsiteX25" fmla="*/ 698416 w 1116856"/>
                <a:gd name="connsiteY25" fmla="*/ 7267345 h 7446360"/>
                <a:gd name="connsiteX26" fmla="*/ 697790 w 1116856"/>
                <a:gd name="connsiteY26" fmla="*/ 7265988 h 7446360"/>
                <a:gd name="connsiteX27" fmla="*/ 657539 w 1116856"/>
                <a:gd name="connsiteY27" fmla="*/ 7446360 h 7446360"/>
                <a:gd name="connsiteX28" fmla="*/ 633846 w 1116856"/>
                <a:gd name="connsiteY28" fmla="*/ 7127761 h 7446360"/>
                <a:gd name="connsiteX29" fmla="*/ 593180 w 1116856"/>
                <a:gd name="connsiteY29" fmla="*/ 7039871 h 7446360"/>
                <a:gd name="connsiteX30" fmla="*/ 538030 w 1116856"/>
                <a:gd name="connsiteY30" fmla="*/ 6324733 h 7446360"/>
                <a:gd name="connsiteX31" fmla="*/ 535738 w 1116856"/>
                <a:gd name="connsiteY31" fmla="*/ 6319677 h 7446360"/>
                <a:gd name="connsiteX32" fmla="*/ 357145 w 1116856"/>
                <a:gd name="connsiteY32" fmla="*/ 4150696 h 7446360"/>
                <a:gd name="connsiteX33" fmla="*/ 414360 w 1116856"/>
                <a:gd name="connsiteY33" fmla="*/ 4023475 h 7446360"/>
                <a:gd name="connsiteX34" fmla="*/ 412970 w 1116856"/>
                <a:gd name="connsiteY34" fmla="*/ 4020361 h 7446360"/>
                <a:gd name="connsiteX35" fmla="*/ 352699 w 1116856"/>
                <a:gd name="connsiteY35" fmla="*/ 4153191 h 7446360"/>
                <a:gd name="connsiteX36" fmla="*/ 312513 w 1116856"/>
                <a:gd name="connsiteY36" fmla="*/ 3672948 h 7446360"/>
                <a:gd name="connsiteX37" fmla="*/ 423016 w 1116856"/>
                <a:gd name="connsiteY37" fmla="*/ 3437931 h 7446360"/>
                <a:gd name="connsiteX38" fmla="*/ 504847 w 1116856"/>
                <a:gd name="connsiteY38" fmla="*/ 3623983 h 7446360"/>
                <a:gd name="connsiteX39" fmla="*/ 508665 w 1116856"/>
                <a:gd name="connsiteY39" fmla="*/ 3623983 h 7446360"/>
                <a:gd name="connsiteX40" fmla="*/ 416709 w 1116856"/>
                <a:gd name="connsiteY40" fmla="*/ 3415383 h 7446360"/>
                <a:gd name="connsiteX41" fmla="*/ 307571 w 1116856"/>
                <a:gd name="connsiteY41" fmla="*/ 3646971 h 7446360"/>
                <a:gd name="connsiteX42" fmla="*/ 178585 w 1116856"/>
                <a:gd name="connsiteY42" fmla="*/ 2217164 h 7446360"/>
                <a:gd name="connsiteX43" fmla="*/ 181300 w 1116856"/>
                <a:gd name="connsiteY43" fmla="*/ 2211393 h 7446360"/>
                <a:gd name="connsiteX44" fmla="*/ 174952 w 1116856"/>
                <a:gd name="connsiteY44" fmla="*/ 2224593 h 7446360"/>
                <a:gd name="connsiteX45" fmla="*/ 133896 w 1116856"/>
                <a:gd name="connsiteY45" fmla="*/ 1745992 h 7446360"/>
                <a:gd name="connsiteX46" fmla="*/ 161857 w 1116856"/>
                <a:gd name="connsiteY46" fmla="*/ 1686559 h 7446360"/>
                <a:gd name="connsiteX47" fmla="*/ 44632 w 1116856"/>
                <a:gd name="connsiteY47" fmla="*/ 294662 h 7446360"/>
                <a:gd name="connsiteX48" fmla="*/ 61985 w 1116856"/>
                <a:gd name="connsiteY48" fmla="*/ 255139 h 7446360"/>
                <a:gd name="connsiteX49" fmla="*/ 53046 w 1116856"/>
                <a:gd name="connsiteY49" fmla="*/ 226571 h 7446360"/>
                <a:gd name="connsiteX50" fmla="*/ 24352 w 1116856"/>
                <a:gd name="connsiteY50" fmla="*/ 303083 h 7446360"/>
                <a:gd name="connsiteX51" fmla="*/ 0 w 1116856"/>
                <a:gd name="connsiteY51"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088690 h 7446360"/>
                <a:gd name="connsiteX17" fmla="*/ 732410 w 1116856"/>
                <a:gd name="connsiteY17" fmla="*/ 2116391 h 7446360"/>
                <a:gd name="connsiteX18" fmla="*/ 992170 w 1116856"/>
                <a:gd name="connsiteY18" fmla="*/ 2700480 h 7446360"/>
                <a:gd name="connsiteX19" fmla="*/ 1091391 w 1116856"/>
                <a:gd name="connsiteY19" fmla="*/ 4945881 h 7446360"/>
                <a:gd name="connsiteX20" fmla="*/ 1106127 w 1116856"/>
                <a:gd name="connsiteY20" fmla="*/ 4991065 h 7446360"/>
                <a:gd name="connsiteX21" fmla="*/ 1065949 w 1116856"/>
                <a:gd name="connsiteY21" fmla="*/ 5481535 h 7446360"/>
                <a:gd name="connsiteX22" fmla="*/ 1061593 w 1116856"/>
                <a:gd name="connsiteY22" fmla="*/ 5474487 h 7446360"/>
                <a:gd name="connsiteX23" fmla="*/ 803628 w 1116856"/>
                <a:gd name="connsiteY23" fmla="*/ 6910293 h 7446360"/>
                <a:gd name="connsiteX24" fmla="*/ 794093 w 1116856"/>
                <a:gd name="connsiteY24" fmla="*/ 6895117 h 7446360"/>
                <a:gd name="connsiteX25" fmla="*/ 698416 w 1116856"/>
                <a:gd name="connsiteY25" fmla="*/ 7267345 h 7446360"/>
                <a:gd name="connsiteX26" fmla="*/ 697790 w 1116856"/>
                <a:gd name="connsiteY26" fmla="*/ 7265988 h 7446360"/>
                <a:gd name="connsiteX27" fmla="*/ 657539 w 1116856"/>
                <a:gd name="connsiteY27" fmla="*/ 7446360 h 7446360"/>
                <a:gd name="connsiteX28" fmla="*/ 633846 w 1116856"/>
                <a:gd name="connsiteY28" fmla="*/ 7127761 h 7446360"/>
                <a:gd name="connsiteX29" fmla="*/ 593180 w 1116856"/>
                <a:gd name="connsiteY29" fmla="*/ 7039871 h 7446360"/>
                <a:gd name="connsiteX30" fmla="*/ 538030 w 1116856"/>
                <a:gd name="connsiteY30" fmla="*/ 6324733 h 7446360"/>
                <a:gd name="connsiteX31" fmla="*/ 535738 w 1116856"/>
                <a:gd name="connsiteY31" fmla="*/ 6319677 h 7446360"/>
                <a:gd name="connsiteX32" fmla="*/ 357145 w 1116856"/>
                <a:gd name="connsiteY32" fmla="*/ 4150696 h 7446360"/>
                <a:gd name="connsiteX33" fmla="*/ 414360 w 1116856"/>
                <a:gd name="connsiteY33" fmla="*/ 4023475 h 7446360"/>
                <a:gd name="connsiteX34" fmla="*/ 412970 w 1116856"/>
                <a:gd name="connsiteY34" fmla="*/ 4020361 h 7446360"/>
                <a:gd name="connsiteX35" fmla="*/ 352699 w 1116856"/>
                <a:gd name="connsiteY35" fmla="*/ 4153191 h 7446360"/>
                <a:gd name="connsiteX36" fmla="*/ 312513 w 1116856"/>
                <a:gd name="connsiteY36" fmla="*/ 3672948 h 7446360"/>
                <a:gd name="connsiteX37" fmla="*/ 423016 w 1116856"/>
                <a:gd name="connsiteY37" fmla="*/ 3437931 h 7446360"/>
                <a:gd name="connsiteX38" fmla="*/ 504847 w 1116856"/>
                <a:gd name="connsiteY38" fmla="*/ 3623983 h 7446360"/>
                <a:gd name="connsiteX39" fmla="*/ 416709 w 1116856"/>
                <a:gd name="connsiteY39" fmla="*/ 3415383 h 7446360"/>
                <a:gd name="connsiteX40" fmla="*/ 307571 w 1116856"/>
                <a:gd name="connsiteY40" fmla="*/ 3646971 h 7446360"/>
                <a:gd name="connsiteX41" fmla="*/ 178585 w 1116856"/>
                <a:gd name="connsiteY41" fmla="*/ 2217164 h 7446360"/>
                <a:gd name="connsiteX42" fmla="*/ 181300 w 1116856"/>
                <a:gd name="connsiteY42" fmla="*/ 2211393 h 7446360"/>
                <a:gd name="connsiteX43" fmla="*/ 174952 w 1116856"/>
                <a:gd name="connsiteY43" fmla="*/ 2224593 h 7446360"/>
                <a:gd name="connsiteX44" fmla="*/ 133896 w 1116856"/>
                <a:gd name="connsiteY44" fmla="*/ 1745992 h 7446360"/>
                <a:gd name="connsiteX45" fmla="*/ 161857 w 1116856"/>
                <a:gd name="connsiteY45" fmla="*/ 1686559 h 7446360"/>
                <a:gd name="connsiteX46" fmla="*/ 44632 w 1116856"/>
                <a:gd name="connsiteY46" fmla="*/ 294662 h 7446360"/>
                <a:gd name="connsiteX47" fmla="*/ 61985 w 1116856"/>
                <a:gd name="connsiteY47" fmla="*/ 255139 h 7446360"/>
                <a:gd name="connsiteX48" fmla="*/ 53046 w 1116856"/>
                <a:gd name="connsiteY48" fmla="*/ 226571 h 7446360"/>
                <a:gd name="connsiteX49" fmla="*/ 24352 w 1116856"/>
                <a:gd name="connsiteY49" fmla="*/ 303083 h 7446360"/>
                <a:gd name="connsiteX50" fmla="*/ 0 w 1116856"/>
                <a:gd name="connsiteY50"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732410 w 1116856"/>
                <a:gd name="connsiteY16" fmla="*/ 2116391 h 7446360"/>
                <a:gd name="connsiteX17" fmla="*/ 992170 w 1116856"/>
                <a:gd name="connsiteY17" fmla="*/ 2700480 h 7446360"/>
                <a:gd name="connsiteX18" fmla="*/ 1091391 w 1116856"/>
                <a:gd name="connsiteY18" fmla="*/ 4945881 h 7446360"/>
                <a:gd name="connsiteX19" fmla="*/ 1106127 w 1116856"/>
                <a:gd name="connsiteY19" fmla="*/ 4991065 h 7446360"/>
                <a:gd name="connsiteX20" fmla="*/ 1065949 w 1116856"/>
                <a:gd name="connsiteY20" fmla="*/ 5481535 h 7446360"/>
                <a:gd name="connsiteX21" fmla="*/ 1061593 w 1116856"/>
                <a:gd name="connsiteY21" fmla="*/ 5474487 h 7446360"/>
                <a:gd name="connsiteX22" fmla="*/ 803628 w 1116856"/>
                <a:gd name="connsiteY22" fmla="*/ 6910293 h 7446360"/>
                <a:gd name="connsiteX23" fmla="*/ 794093 w 1116856"/>
                <a:gd name="connsiteY23" fmla="*/ 6895117 h 7446360"/>
                <a:gd name="connsiteX24" fmla="*/ 698416 w 1116856"/>
                <a:gd name="connsiteY24" fmla="*/ 7267345 h 7446360"/>
                <a:gd name="connsiteX25" fmla="*/ 697790 w 1116856"/>
                <a:gd name="connsiteY25" fmla="*/ 7265988 h 7446360"/>
                <a:gd name="connsiteX26" fmla="*/ 657539 w 1116856"/>
                <a:gd name="connsiteY26" fmla="*/ 7446360 h 7446360"/>
                <a:gd name="connsiteX27" fmla="*/ 633846 w 1116856"/>
                <a:gd name="connsiteY27" fmla="*/ 7127761 h 7446360"/>
                <a:gd name="connsiteX28" fmla="*/ 593180 w 1116856"/>
                <a:gd name="connsiteY28" fmla="*/ 7039871 h 7446360"/>
                <a:gd name="connsiteX29" fmla="*/ 538030 w 1116856"/>
                <a:gd name="connsiteY29" fmla="*/ 6324733 h 7446360"/>
                <a:gd name="connsiteX30" fmla="*/ 535738 w 1116856"/>
                <a:gd name="connsiteY30" fmla="*/ 6319677 h 7446360"/>
                <a:gd name="connsiteX31" fmla="*/ 357145 w 1116856"/>
                <a:gd name="connsiteY31" fmla="*/ 4150696 h 7446360"/>
                <a:gd name="connsiteX32" fmla="*/ 414360 w 1116856"/>
                <a:gd name="connsiteY32" fmla="*/ 4023475 h 7446360"/>
                <a:gd name="connsiteX33" fmla="*/ 412970 w 1116856"/>
                <a:gd name="connsiteY33" fmla="*/ 4020361 h 7446360"/>
                <a:gd name="connsiteX34" fmla="*/ 352699 w 1116856"/>
                <a:gd name="connsiteY34" fmla="*/ 4153191 h 7446360"/>
                <a:gd name="connsiteX35" fmla="*/ 312513 w 1116856"/>
                <a:gd name="connsiteY35" fmla="*/ 3672948 h 7446360"/>
                <a:gd name="connsiteX36" fmla="*/ 423016 w 1116856"/>
                <a:gd name="connsiteY36" fmla="*/ 3437931 h 7446360"/>
                <a:gd name="connsiteX37" fmla="*/ 504847 w 1116856"/>
                <a:gd name="connsiteY37" fmla="*/ 3623983 h 7446360"/>
                <a:gd name="connsiteX38" fmla="*/ 416709 w 1116856"/>
                <a:gd name="connsiteY38" fmla="*/ 3415383 h 7446360"/>
                <a:gd name="connsiteX39" fmla="*/ 307571 w 1116856"/>
                <a:gd name="connsiteY39" fmla="*/ 3646971 h 7446360"/>
                <a:gd name="connsiteX40" fmla="*/ 178585 w 1116856"/>
                <a:gd name="connsiteY40" fmla="*/ 2217164 h 7446360"/>
                <a:gd name="connsiteX41" fmla="*/ 181300 w 1116856"/>
                <a:gd name="connsiteY41" fmla="*/ 2211393 h 7446360"/>
                <a:gd name="connsiteX42" fmla="*/ 174952 w 1116856"/>
                <a:gd name="connsiteY42" fmla="*/ 2224593 h 7446360"/>
                <a:gd name="connsiteX43" fmla="*/ 133896 w 1116856"/>
                <a:gd name="connsiteY43" fmla="*/ 1745992 h 7446360"/>
                <a:gd name="connsiteX44" fmla="*/ 161857 w 1116856"/>
                <a:gd name="connsiteY44" fmla="*/ 1686559 h 7446360"/>
                <a:gd name="connsiteX45" fmla="*/ 44632 w 1116856"/>
                <a:gd name="connsiteY45" fmla="*/ 294662 h 7446360"/>
                <a:gd name="connsiteX46" fmla="*/ 61985 w 1116856"/>
                <a:gd name="connsiteY46" fmla="*/ 255139 h 7446360"/>
                <a:gd name="connsiteX47" fmla="*/ 53046 w 1116856"/>
                <a:gd name="connsiteY47" fmla="*/ 226571 h 7446360"/>
                <a:gd name="connsiteX48" fmla="*/ 24352 w 1116856"/>
                <a:gd name="connsiteY48" fmla="*/ 303083 h 7446360"/>
                <a:gd name="connsiteX49" fmla="*/ 0 w 1116856"/>
                <a:gd name="connsiteY49"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594814 w 1116856"/>
                <a:gd name="connsiteY3" fmla="*/ 1786219 h 7446360"/>
                <a:gd name="connsiteX4" fmla="*/ 493130 w 1116856"/>
                <a:gd name="connsiteY4" fmla="*/ 1562694 h 7446360"/>
                <a:gd name="connsiteX5" fmla="*/ 0 w 1116856"/>
                <a:gd name="connsiteY5" fmla="*/ 0 h 7446360"/>
                <a:gd name="connsiteX6" fmla="*/ 47949 w 1116856"/>
                <a:gd name="connsiteY6" fmla="*/ 83909 h 7446360"/>
                <a:gd name="connsiteX7" fmla="*/ 79688 w 1116856"/>
                <a:gd name="connsiteY7" fmla="*/ 148495 h 7446360"/>
                <a:gd name="connsiteX8" fmla="*/ 94394 w 1116856"/>
                <a:gd name="connsiteY8" fmla="*/ 143894 h 7446360"/>
                <a:gd name="connsiteX9" fmla="*/ 101231 w 1116856"/>
                <a:gd name="connsiteY9" fmla="*/ 165748 h 7446360"/>
                <a:gd name="connsiteX10" fmla="*/ 115201 w 1116856"/>
                <a:gd name="connsiteY10" fmla="*/ 133928 h 7446360"/>
                <a:gd name="connsiteX11" fmla="*/ 659620 w 1116856"/>
                <a:gd name="connsiteY11" fmla="*/ 1289206 h 7446360"/>
                <a:gd name="connsiteX12" fmla="*/ 518474 w 1116856"/>
                <a:gd name="connsiteY12" fmla="*/ 977784 h 7446360"/>
                <a:gd name="connsiteX13" fmla="*/ 504591 w 1116856"/>
                <a:gd name="connsiteY13" fmla="*/ 1007436 h 7446360"/>
                <a:gd name="connsiteX14" fmla="*/ 636829 w 1116856"/>
                <a:gd name="connsiteY14" fmla="*/ 1297936 h 7446360"/>
                <a:gd name="connsiteX15" fmla="*/ 1016587 w 1116856"/>
                <a:gd name="connsiteY15" fmla="*/ 2713379 h 7446360"/>
                <a:gd name="connsiteX16" fmla="*/ 992170 w 1116856"/>
                <a:gd name="connsiteY16" fmla="*/ 2700480 h 7446360"/>
                <a:gd name="connsiteX17" fmla="*/ 1091391 w 1116856"/>
                <a:gd name="connsiteY17" fmla="*/ 4945881 h 7446360"/>
                <a:gd name="connsiteX18" fmla="*/ 1106127 w 1116856"/>
                <a:gd name="connsiteY18" fmla="*/ 4991065 h 7446360"/>
                <a:gd name="connsiteX19" fmla="*/ 1065949 w 1116856"/>
                <a:gd name="connsiteY19" fmla="*/ 5481535 h 7446360"/>
                <a:gd name="connsiteX20" fmla="*/ 1061593 w 1116856"/>
                <a:gd name="connsiteY20" fmla="*/ 5474487 h 7446360"/>
                <a:gd name="connsiteX21" fmla="*/ 803628 w 1116856"/>
                <a:gd name="connsiteY21" fmla="*/ 6910293 h 7446360"/>
                <a:gd name="connsiteX22" fmla="*/ 794093 w 1116856"/>
                <a:gd name="connsiteY22" fmla="*/ 6895117 h 7446360"/>
                <a:gd name="connsiteX23" fmla="*/ 698416 w 1116856"/>
                <a:gd name="connsiteY23" fmla="*/ 7267345 h 7446360"/>
                <a:gd name="connsiteX24" fmla="*/ 697790 w 1116856"/>
                <a:gd name="connsiteY24" fmla="*/ 7265988 h 7446360"/>
                <a:gd name="connsiteX25" fmla="*/ 657539 w 1116856"/>
                <a:gd name="connsiteY25" fmla="*/ 7446360 h 7446360"/>
                <a:gd name="connsiteX26" fmla="*/ 633846 w 1116856"/>
                <a:gd name="connsiteY26" fmla="*/ 7127761 h 7446360"/>
                <a:gd name="connsiteX27" fmla="*/ 593180 w 1116856"/>
                <a:gd name="connsiteY27" fmla="*/ 7039871 h 7446360"/>
                <a:gd name="connsiteX28" fmla="*/ 538030 w 1116856"/>
                <a:gd name="connsiteY28" fmla="*/ 6324733 h 7446360"/>
                <a:gd name="connsiteX29" fmla="*/ 535738 w 1116856"/>
                <a:gd name="connsiteY29" fmla="*/ 6319677 h 7446360"/>
                <a:gd name="connsiteX30" fmla="*/ 357145 w 1116856"/>
                <a:gd name="connsiteY30" fmla="*/ 4150696 h 7446360"/>
                <a:gd name="connsiteX31" fmla="*/ 414360 w 1116856"/>
                <a:gd name="connsiteY31" fmla="*/ 4023475 h 7446360"/>
                <a:gd name="connsiteX32" fmla="*/ 412970 w 1116856"/>
                <a:gd name="connsiteY32" fmla="*/ 4020361 h 7446360"/>
                <a:gd name="connsiteX33" fmla="*/ 352699 w 1116856"/>
                <a:gd name="connsiteY33" fmla="*/ 4153191 h 7446360"/>
                <a:gd name="connsiteX34" fmla="*/ 312513 w 1116856"/>
                <a:gd name="connsiteY34" fmla="*/ 3672948 h 7446360"/>
                <a:gd name="connsiteX35" fmla="*/ 423016 w 1116856"/>
                <a:gd name="connsiteY35" fmla="*/ 3437931 h 7446360"/>
                <a:gd name="connsiteX36" fmla="*/ 504847 w 1116856"/>
                <a:gd name="connsiteY36" fmla="*/ 3623983 h 7446360"/>
                <a:gd name="connsiteX37" fmla="*/ 416709 w 1116856"/>
                <a:gd name="connsiteY37" fmla="*/ 3415383 h 7446360"/>
                <a:gd name="connsiteX38" fmla="*/ 307571 w 1116856"/>
                <a:gd name="connsiteY38" fmla="*/ 3646971 h 7446360"/>
                <a:gd name="connsiteX39" fmla="*/ 178585 w 1116856"/>
                <a:gd name="connsiteY39" fmla="*/ 2217164 h 7446360"/>
                <a:gd name="connsiteX40" fmla="*/ 181300 w 1116856"/>
                <a:gd name="connsiteY40" fmla="*/ 2211393 h 7446360"/>
                <a:gd name="connsiteX41" fmla="*/ 174952 w 1116856"/>
                <a:gd name="connsiteY41" fmla="*/ 2224593 h 7446360"/>
                <a:gd name="connsiteX42" fmla="*/ 133896 w 1116856"/>
                <a:gd name="connsiteY42" fmla="*/ 1745992 h 7446360"/>
                <a:gd name="connsiteX43" fmla="*/ 161857 w 1116856"/>
                <a:gd name="connsiteY43" fmla="*/ 1686559 h 7446360"/>
                <a:gd name="connsiteX44" fmla="*/ 44632 w 1116856"/>
                <a:gd name="connsiteY44" fmla="*/ 294662 h 7446360"/>
                <a:gd name="connsiteX45" fmla="*/ 61985 w 1116856"/>
                <a:gd name="connsiteY45" fmla="*/ 255139 h 7446360"/>
                <a:gd name="connsiteX46" fmla="*/ 53046 w 1116856"/>
                <a:gd name="connsiteY46" fmla="*/ 226571 h 7446360"/>
                <a:gd name="connsiteX47" fmla="*/ 24352 w 1116856"/>
                <a:gd name="connsiteY47" fmla="*/ 303083 h 7446360"/>
                <a:gd name="connsiteX48" fmla="*/ 0 w 1116856"/>
                <a:gd name="connsiteY48" fmla="*/ 0 h 7446360"/>
                <a:gd name="connsiteX0" fmla="*/ 493130 w 1116856"/>
                <a:gd name="connsiteY0" fmla="*/ 1562694 h 7446360"/>
                <a:gd name="connsiteX1" fmla="*/ 489513 w 1116856"/>
                <a:gd name="connsiteY1" fmla="*/ 1570220 h 7446360"/>
                <a:gd name="connsiteX2" fmla="*/ 585574 w 1116856"/>
                <a:gd name="connsiteY2" fmla="*/ 1786219 h 7446360"/>
                <a:gd name="connsiteX3" fmla="*/ 493130 w 1116856"/>
                <a:gd name="connsiteY3" fmla="*/ 1562694 h 7446360"/>
                <a:gd name="connsiteX4" fmla="*/ 0 w 1116856"/>
                <a:gd name="connsiteY4" fmla="*/ 0 h 7446360"/>
                <a:gd name="connsiteX5" fmla="*/ 47949 w 1116856"/>
                <a:gd name="connsiteY5" fmla="*/ 83909 h 7446360"/>
                <a:gd name="connsiteX6" fmla="*/ 79688 w 1116856"/>
                <a:gd name="connsiteY6" fmla="*/ 148495 h 7446360"/>
                <a:gd name="connsiteX7" fmla="*/ 94394 w 1116856"/>
                <a:gd name="connsiteY7" fmla="*/ 143894 h 7446360"/>
                <a:gd name="connsiteX8" fmla="*/ 101231 w 1116856"/>
                <a:gd name="connsiteY8" fmla="*/ 165748 h 7446360"/>
                <a:gd name="connsiteX9" fmla="*/ 115201 w 1116856"/>
                <a:gd name="connsiteY9" fmla="*/ 133928 h 7446360"/>
                <a:gd name="connsiteX10" fmla="*/ 659620 w 1116856"/>
                <a:gd name="connsiteY10" fmla="*/ 1289206 h 7446360"/>
                <a:gd name="connsiteX11" fmla="*/ 518474 w 1116856"/>
                <a:gd name="connsiteY11" fmla="*/ 977784 h 7446360"/>
                <a:gd name="connsiteX12" fmla="*/ 504591 w 1116856"/>
                <a:gd name="connsiteY12" fmla="*/ 1007436 h 7446360"/>
                <a:gd name="connsiteX13" fmla="*/ 636829 w 1116856"/>
                <a:gd name="connsiteY13" fmla="*/ 1297936 h 7446360"/>
                <a:gd name="connsiteX14" fmla="*/ 1016587 w 1116856"/>
                <a:gd name="connsiteY14" fmla="*/ 2713379 h 7446360"/>
                <a:gd name="connsiteX15" fmla="*/ 992170 w 1116856"/>
                <a:gd name="connsiteY15" fmla="*/ 2700480 h 7446360"/>
                <a:gd name="connsiteX16" fmla="*/ 1091391 w 1116856"/>
                <a:gd name="connsiteY16" fmla="*/ 4945881 h 7446360"/>
                <a:gd name="connsiteX17" fmla="*/ 1106127 w 1116856"/>
                <a:gd name="connsiteY17" fmla="*/ 4991065 h 7446360"/>
                <a:gd name="connsiteX18" fmla="*/ 1065949 w 1116856"/>
                <a:gd name="connsiteY18" fmla="*/ 5481535 h 7446360"/>
                <a:gd name="connsiteX19" fmla="*/ 1061593 w 1116856"/>
                <a:gd name="connsiteY19" fmla="*/ 5474487 h 7446360"/>
                <a:gd name="connsiteX20" fmla="*/ 803628 w 1116856"/>
                <a:gd name="connsiteY20" fmla="*/ 6910293 h 7446360"/>
                <a:gd name="connsiteX21" fmla="*/ 794093 w 1116856"/>
                <a:gd name="connsiteY21" fmla="*/ 6895117 h 7446360"/>
                <a:gd name="connsiteX22" fmla="*/ 698416 w 1116856"/>
                <a:gd name="connsiteY22" fmla="*/ 7267345 h 7446360"/>
                <a:gd name="connsiteX23" fmla="*/ 697790 w 1116856"/>
                <a:gd name="connsiteY23" fmla="*/ 7265988 h 7446360"/>
                <a:gd name="connsiteX24" fmla="*/ 657539 w 1116856"/>
                <a:gd name="connsiteY24" fmla="*/ 7446360 h 7446360"/>
                <a:gd name="connsiteX25" fmla="*/ 633846 w 1116856"/>
                <a:gd name="connsiteY25" fmla="*/ 7127761 h 7446360"/>
                <a:gd name="connsiteX26" fmla="*/ 593180 w 1116856"/>
                <a:gd name="connsiteY26" fmla="*/ 7039871 h 7446360"/>
                <a:gd name="connsiteX27" fmla="*/ 538030 w 1116856"/>
                <a:gd name="connsiteY27" fmla="*/ 6324733 h 7446360"/>
                <a:gd name="connsiteX28" fmla="*/ 535738 w 1116856"/>
                <a:gd name="connsiteY28" fmla="*/ 6319677 h 7446360"/>
                <a:gd name="connsiteX29" fmla="*/ 357145 w 1116856"/>
                <a:gd name="connsiteY29" fmla="*/ 4150696 h 7446360"/>
                <a:gd name="connsiteX30" fmla="*/ 414360 w 1116856"/>
                <a:gd name="connsiteY30" fmla="*/ 4023475 h 7446360"/>
                <a:gd name="connsiteX31" fmla="*/ 412970 w 1116856"/>
                <a:gd name="connsiteY31" fmla="*/ 4020361 h 7446360"/>
                <a:gd name="connsiteX32" fmla="*/ 352699 w 1116856"/>
                <a:gd name="connsiteY32" fmla="*/ 4153191 h 7446360"/>
                <a:gd name="connsiteX33" fmla="*/ 312513 w 1116856"/>
                <a:gd name="connsiteY33" fmla="*/ 3672948 h 7446360"/>
                <a:gd name="connsiteX34" fmla="*/ 423016 w 1116856"/>
                <a:gd name="connsiteY34" fmla="*/ 3437931 h 7446360"/>
                <a:gd name="connsiteX35" fmla="*/ 504847 w 1116856"/>
                <a:gd name="connsiteY35" fmla="*/ 3623983 h 7446360"/>
                <a:gd name="connsiteX36" fmla="*/ 416709 w 1116856"/>
                <a:gd name="connsiteY36" fmla="*/ 3415383 h 7446360"/>
                <a:gd name="connsiteX37" fmla="*/ 307571 w 1116856"/>
                <a:gd name="connsiteY37" fmla="*/ 3646971 h 7446360"/>
                <a:gd name="connsiteX38" fmla="*/ 178585 w 1116856"/>
                <a:gd name="connsiteY38" fmla="*/ 2217164 h 7446360"/>
                <a:gd name="connsiteX39" fmla="*/ 181300 w 1116856"/>
                <a:gd name="connsiteY39" fmla="*/ 2211393 h 7446360"/>
                <a:gd name="connsiteX40" fmla="*/ 174952 w 1116856"/>
                <a:gd name="connsiteY40" fmla="*/ 2224593 h 7446360"/>
                <a:gd name="connsiteX41" fmla="*/ 133896 w 1116856"/>
                <a:gd name="connsiteY41" fmla="*/ 1745992 h 7446360"/>
                <a:gd name="connsiteX42" fmla="*/ 161857 w 1116856"/>
                <a:gd name="connsiteY42" fmla="*/ 1686559 h 7446360"/>
                <a:gd name="connsiteX43" fmla="*/ 44632 w 1116856"/>
                <a:gd name="connsiteY43" fmla="*/ 294662 h 7446360"/>
                <a:gd name="connsiteX44" fmla="*/ 61985 w 1116856"/>
                <a:gd name="connsiteY44" fmla="*/ 255139 h 7446360"/>
                <a:gd name="connsiteX45" fmla="*/ 53046 w 1116856"/>
                <a:gd name="connsiteY45" fmla="*/ 226571 h 7446360"/>
                <a:gd name="connsiteX46" fmla="*/ 24352 w 1116856"/>
                <a:gd name="connsiteY46" fmla="*/ 303083 h 7446360"/>
                <a:gd name="connsiteX47" fmla="*/ 0 w 1116856"/>
                <a:gd name="connsiteY47" fmla="*/ 0 h 7446360"/>
                <a:gd name="connsiteX0" fmla="*/ 493130 w 1116856"/>
                <a:gd name="connsiteY0" fmla="*/ 1562694 h 7446360"/>
                <a:gd name="connsiteX1" fmla="*/ 489513 w 1116856"/>
                <a:gd name="connsiteY1" fmla="*/ 1570220 h 7446360"/>
                <a:gd name="connsiteX2" fmla="*/ 493130 w 1116856"/>
                <a:gd name="connsiteY2" fmla="*/ 1562694 h 7446360"/>
                <a:gd name="connsiteX3" fmla="*/ 0 w 1116856"/>
                <a:gd name="connsiteY3" fmla="*/ 0 h 7446360"/>
                <a:gd name="connsiteX4" fmla="*/ 47949 w 1116856"/>
                <a:gd name="connsiteY4" fmla="*/ 83909 h 7446360"/>
                <a:gd name="connsiteX5" fmla="*/ 79688 w 1116856"/>
                <a:gd name="connsiteY5" fmla="*/ 148495 h 7446360"/>
                <a:gd name="connsiteX6" fmla="*/ 94394 w 1116856"/>
                <a:gd name="connsiteY6" fmla="*/ 143894 h 7446360"/>
                <a:gd name="connsiteX7" fmla="*/ 101231 w 1116856"/>
                <a:gd name="connsiteY7" fmla="*/ 165748 h 7446360"/>
                <a:gd name="connsiteX8" fmla="*/ 115201 w 1116856"/>
                <a:gd name="connsiteY8" fmla="*/ 133928 h 7446360"/>
                <a:gd name="connsiteX9" fmla="*/ 659620 w 1116856"/>
                <a:gd name="connsiteY9" fmla="*/ 1289206 h 7446360"/>
                <a:gd name="connsiteX10" fmla="*/ 518474 w 1116856"/>
                <a:gd name="connsiteY10" fmla="*/ 977784 h 7446360"/>
                <a:gd name="connsiteX11" fmla="*/ 504591 w 1116856"/>
                <a:gd name="connsiteY11" fmla="*/ 1007436 h 7446360"/>
                <a:gd name="connsiteX12" fmla="*/ 636829 w 1116856"/>
                <a:gd name="connsiteY12" fmla="*/ 1297936 h 7446360"/>
                <a:gd name="connsiteX13" fmla="*/ 1016587 w 1116856"/>
                <a:gd name="connsiteY13" fmla="*/ 2713379 h 7446360"/>
                <a:gd name="connsiteX14" fmla="*/ 992170 w 1116856"/>
                <a:gd name="connsiteY14" fmla="*/ 2700480 h 7446360"/>
                <a:gd name="connsiteX15" fmla="*/ 1091391 w 1116856"/>
                <a:gd name="connsiteY15" fmla="*/ 4945881 h 7446360"/>
                <a:gd name="connsiteX16" fmla="*/ 1106127 w 1116856"/>
                <a:gd name="connsiteY16" fmla="*/ 4991065 h 7446360"/>
                <a:gd name="connsiteX17" fmla="*/ 1065949 w 1116856"/>
                <a:gd name="connsiteY17" fmla="*/ 5481535 h 7446360"/>
                <a:gd name="connsiteX18" fmla="*/ 1061593 w 1116856"/>
                <a:gd name="connsiteY18" fmla="*/ 5474487 h 7446360"/>
                <a:gd name="connsiteX19" fmla="*/ 803628 w 1116856"/>
                <a:gd name="connsiteY19" fmla="*/ 6910293 h 7446360"/>
                <a:gd name="connsiteX20" fmla="*/ 794093 w 1116856"/>
                <a:gd name="connsiteY20" fmla="*/ 6895117 h 7446360"/>
                <a:gd name="connsiteX21" fmla="*/ 698416 w 1116856"/>
                <a:gd name="connsiteY21" fmla="*/ 7267345 h 7446360"/>
                <a:gd name="connsiteX22" fmla="*/ 697790 w 1116856"/>
                <a:gd name="connsiteY22" fmla="*/ 7265988 h 7446360"/>
                <a:gd name="connsiteX23" fmla="*/ 657539 w 1116856"/>
                <a:gd name="connsiteY23" fmla="*/ 7446360 h 7446360"/>
                <a:gd name="connsiteX24" fmla="*/ 633846 w 1116856"/>
                <a:gd name="connsiteY24" fmla="*/ 7127761 h 7446360"/>
                <a:gd name="connsiteX25" fmla="*/ 593180 w 1116856"/>
                <a:gd name="connsiteY25" fmla="*/ 7039871 h 7446360"/>
                <a:gd name="connsiteX26" fmla="*/ 538030 w 1116856"/>
                <a:gd name="connsiteY26" fmla="*/ 6324733 h 7446360"/>
                <a:gd name="connsiteX27" fmla="*/ 535738 w 1116856"/>
                <a:gd name="connsiteY27" fmla="*/ 6319677 h 7446360"/>
                <a:gd name="connsiteX28" fmla="*/ 357145 w 1116856"/>
                <a:gd name="connsiteY28" fmla="*/ 4150696 h 7446360"/>
                <a:gd name="connsiteX29" fmla="*/ 414360 w 1116856"/>
                <a:gd name="connsiteY29" fmla="*/ 4023475 h 7446360"/>
                <a:gd name="connsiteX30" fmla="*/ 412970 w 1116856"/>
                <a:gd name="connsiteY30" fmla="*/ 4020361 h 7446360"/>
                <a:gd name="connsiteX31" fmla="*/ 352699 w 1116856"/>
                <a:gd name="connsiteY31" fmla="*/ 4153191 h 7446360"/>
                <a:gd name="connsiteX32" fmla="*/ 312513 w 1116856"/>
                <a:gd name="connsiteY32" fmla="*/ 3672948 h 7446360"/>
                <a:gd name="connsiteX33" fmla="*/ 423016 w 1116856"/>
                <a:gd name="connsiteY33" fmla="*/ 3437931 h 7446360"/>
                <a:gd name="connsiteX34" fmla="*/ 504847 w 1116856"/>
                <a:gd name="connsiteY34" fmla="*/ 3623983 h 7446360"/>
                <a:gd name="connsiteX35" fmla="*/ 416709 w 1116856"/>
                <a:gd name="connsiteY35" fmla="*/ 3415383 h 7446360"/>
                <a:gd name="connsiteX36" fmla="*/ 307571 w 1116856"/>
                <a:gd name="connsiteY36" fmla="*/ 3646971 h 7446360"/>
                <a:gd name="connsiteX37" fmla="*/ 178585 w 1116856"/>
                <a:gd name="connsiteY37" fmla="*/ 2217164 h 7446360"/>
                <a:gd name="connsiteX38" fmla="*/ 181300 w 1116856"/>
                <a:gd name="connsiteY38" fmla="*/ 2211393 h 7446360"/>
                <a:gd name="connsiteX39" fmla="*/ 174952 w 1116856"/>
                <a:gd name="connsiteY39" fmla="*/ 2224593 h 7446360"/>
                <a:gd name="connsiteX40" fmla="*/ 133896 w 1116856"/>
                <a:gd name="connsiteY40" fmla="*/ 1745992 h 7446360"/>
                <a:gd name="connsiteX41" fmla="*/ 161857 w 1116856"/>
                <a:gd name="connsiteY41" fmla="*/ 1686559 h 7446360"/>
                <a:gd name="connsiteX42" fmla="*/ 44632 w 1116856"/>
                <a:gd name="connsiteY42" fmla="*/ 294662 h 7446360"/>
                <a:gd name="connsiteX43" fmla="*/ 61985 w 1116856"/>
                <a:gd name="connsiteY43" fmla="*/ 255139 h 7446360"/>
                <a:gd name="connsiteX44" fmla="*/ 53046 w 1116856"/>
                <a:gd name="connsiteY44" fmla="*/ 226571 h 7446360"/>
                <a:gd name="connsiteX45" fmla="*/ 24352 w 1116856"/>
                <a:gd name="connsiteY45" fmla="*/ 303083 h 7446360"/>
                <a:gd name="connsiteX46" fmla="*/ 0 w 1116856"/>
                <a:gd name="connsiteY46"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423016 w 1116856"/>
                <a:gd name="connsiteY30" fmla="*/ 3437931 h 7446360"/>
                <a:gd name="connsiteX31" fmla="*/ 504847 w 1116856"/>
                <a:gd name="connsiteY31" fmla="*/ 3623983 h 7446360"/>
                <a:gd name="connsiteX32" fmla="*/ 416709 w 1116856"/>
                <a:gd name="connsiteY32" fmla="*/ 3415383 h 7446360"/>
                <a:gd name="connsiteX33" fmla="*/ 307571 w 1116856"/>
                <a:gd name="connsiteY33" fmla="*/ 3646971 h 7446360"/>
                <a:gd name="connsiteX34" fmla="*/ 178585 w 1116856"/>
                <a:gd name="connsiteY34" fmla="*/ 2217164 h 7446360"/>
                <a:gd name="connsiteX35" fmla="*/ 181300 w 1116856"/>
                <a:gd name="connsiteY35" fmla="*/ 2211393 h 7446360"/>
                <a:gd name="connsiteX36" fmla="*/ 174952 w 1116856"/>
                <a:gd name="connsiteY36" fmla="*/ 2224593 h 7446360"/>
                <a:gd name="connsiteX37" fmla="*/ 133896 w 1116856"/>
                <a:gd name="connsiteY37" fmla="*/ 1745992 h 7446360"/>
                <a:gd name="connsiteX38" fmla="*/ 161857 w 1116856"/>
                <a:gd name="connsiteY38" fmla="*/ 1686559 h 7446360"/>
                <a:gd name="connsiteX39" fmla="*/ 44632 w 1116856"/>
                <a:gd name="connsiteY39" fmla="*/ 294662 h 7446360"/>
                <a:gd name="connsiteX40" fmla="*/ 61985 w 1116856"/>
                <a:gd name="connsiteY40" fmla="*/ 255139 h 7446360"/>
                <a:gd name="connsiteX41" fmla="*/ 53046 w 1116856"/>
                <a:gd name="connsiteY41" fmla="*/ 226571 h 7446360"/>
                <a:gd name="connsiteX42" fmla="*/ 24352 w 1116856"/>
                <a:gd name="connsiteY42" fmla="*/ 303083 h 7446360"/>
                <a:gd name="connsiteX43" fmla="*/ 0 w 1116856"/>
                <a:gd name="connsiteY43"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423016 w 1116856"/>
                <a:gd name="connsiteY30" fmla="*/ 3437931 h 7446360"/>
                <a:gd name="connsiteX31" fmla="*/ 416709 w 1116856"/>
                <a:gd name="connsiteY31" fmla="*/ 3415383 h 7446360"/>
                <a:gd name="connsiteX32" fmla="*/ 307571 w 1116856"/>
                <a:gd name="connsiteY32" fmla="*/ 3646971 h 7446360"/>
                <a:gd name="connsiteX33" fmla="*/ 178585 w 1116856"/>
                <a:gd name="connsiteY33" fmla="*/ 2217164 h 7446360"/>
                <a:gd name="connsiteX34" fmla="*/ 181300 w 1116856"/>
                <a:gd name="connsiteY34" fmla="*/ 2211393 h 7446360"/>
                <a:gd name="connsiteX35" fmla="*/ 174952 w 1116856"/>
                <a:gd name="connsiteY35" fmla="*/ 2224593 h 7446360"/>
                <a:gd name="connsiteX36" fmla="*/ 133896 w 1116856"/>
                <a:gd name="connsiteY36" fmla="*/ 1745992 h 7446360"/>
                <a:gd name="connsiteX37" fmla="*/ 161857 w 1116856"/>
                <a:gd name="connsiteY37" fmla="*/ 1686559 h 7446360"/>
                <a:gd name="connsiteX38" fmla="*/ 44632 w 1116856"/>
                <a:gd name="connsiteY38" fmla="*/ 294662 h 7446360"/>
                <a:gd name="connsiteX39" fmla="*/ 61985 w 1116856"/>
                <a:gd name="connsiteY39" fmla="*/ 255139 h 7446360"/>
                <a:gd name="connsiteX40" fmla="*/ 53046 w 1116856"/>
                <a:gd name="connsiteY40" fmla="*/ 226571 h 7446360"/>
                <a:gd name="connsiteX41" fmla="*/ 24352 w 1116856"/>
                <a:gd name="connsiteY41" fmla="*/ 303083 h 7446360"/>
                <a:gd name="connsiteX42" fmla="*/ 0 w 1116856"/>
                <a:gd name="connsiteY42"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416709 w 1116856"/>
                <a:gd name="connsiteY30" fmla="*/ 3415383 h 7446360"/>
                <a:gd name="connsiteX31" fmla="*/ 307571 w 1116856"/>
                <a:gd name="connsiteY31" fmla="*/ 3646971 h 7446360"/>
                <a:gd name="connsiteX32" fmla="*/ 178585 w 1116856"/>
                <a:gd name="connsiteY32" fmla="*/ 2217164 h 7446360"/>
                <a:gd name="connsiteX33" fmla="*/ 181300 w 1116856"/>
                <a:gd name="connsiteY33" fmla="*/ 2211393 h 7446360"/>
                <a:gd name="connsiteX34" fmla="*/ 174952 w 1116856"/>
                <a:gd name="connsiteY34" fmla="*/ 2224593 h 7446360"/>
                <a:gd name="connsiteX35" fmla="*/ 133896 w 1116856"/>
                <a:gd name="connsiteY35" fmla="*/ 1745992 h 7446360"/>
                <a:gd name="connsiteX36" fmla="*/ 161857 w 1116856"/>
                <a:gd name="connsiteY36" fmla="*/ 1686559 h 7446360"/>
                <a:gd name="connsiteX37" fmla="*/ 44632 w 1116856"/>
                <a:gd name="connsiteY37" fmla="*/ 294662 h 7446360"/>
                <a:gd name="connsiteX38" fmla="*/ 61985 w 1116856"/>
                <a:gd name="connsiteY38" fmla="*/ 255139 h 7446360"/>
                <a:gd name="connsiteX39" fmla="*/ 53046 w 1116856"/>
                <a:gd name="connsiteY39" fmla="*/ 226571 h 7446360"/>
                <a:gd name="connsiteX40" fmla="*/ 24352 w 1116856"/>
                <a:gd name="connsiteY40" fmla="*/ 303083 h 7446360"/>
                <a:gd name="connsiteX41" fmla="*/ 0 w 1116856"/>
                <a:gd name="connsiteY41"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412970 w 1116856"/>
                <a:gd name="connsiteY27" fmla="*/ 4020361 h 7446360"/>
                <a:gd name="connsiteX28" fmla="*/ 352699 w 1116856"/>
                <a:gd name="connsiteY28" fmla="*/ 4153191 h 7446360"/>
                <a:gd name="connsiteX29" fmla="*/ 312513 w 1116856"/>
                <a:gd name="connsiteY29" fmla="*/ 3672948 h 7446360"/>
                <a:gd name="connsiteX30" fmla="*/ 307571 w 1116856"/>
                <a:gd name="connsiteY30" fmla="*/ 3646971 h 7446360"/>
                <a:gd name="connsiteX31" fmla="*/ 178585 w 1116856"/>
                <a:gd name="connsiteY31" fmla="*/ 2217164 h 7446360"/>
                <a:gd name="connsiteX32" fmla="*/ 181300 w 1116856"/>
                <a:gd name="connsiteY32" fmla="*/ 2211393 h 7446360"/>
                <a:gd name="connsiteX33" fmla="*/ 174952 w 1116856"/>
                <a:gd name="connsiteY33" fmla="*/ 2224593 h 7446360"/>
                <a:gd name="connsiteX34" fmla="*/ 133896 w 1116856"/>
                <a:gd name="connsiteY34" fmla="*/ 1745992 h 7446360"/>
                <a:gd name="connsiteX35" fmla="*/ 161857 w 1116856"/>
                <a:gd name="connsiteY35" fmla="*/ 1686559 h 7446360"/>
                <a:gd name="connsiteX36" fmla="*/ 44632 w 1116856"/>
                <a:gd name="connsiteY36" fmla="*/ 294662 h 7446360"/>
                <a:gd name="connsiteX37" fmla="*/ 61985 w 1116856"/>
                <a:gd name="connsiteY37" fmla="*/ 255139 h 7446360"/>
                <a:gd name="connsiteX38" fmla="*/ 53046 w 1116856"/>
                <a:gd name="connsiteY38" fmla="*/ 226571 h 7446360"/>
                <a:gd name="connsiteX39" fmla="*/ 24352 w 1116856"/>
                <a:gd name="connsiteY39" fmla="*/ 303083 h 7446360"/>
                <a:gd name="connsiteX40" fmla="*/ 0 w 1116856"/>
                <a:gd name="connsiteY4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414360 w 1116856"/>
                <a:gd name="connsiteY26" fmla="*/ 4023475 h 7446360"/>
                <a:gd name="connsiteX27" fmla="*/ 352699 w 1116856"/>
                <a:gd name="connsiteY27" fmla="*/ 4153191 h 7446360"/>
                <a:gd name="connsiteX28" fmla="*/ 312513 w 1116856"/>
                <a:gd name="connsiteY28" fmla="*/ 3672948 h 7446360"/>
                <a:gd name="connsiteX29" fmla="*/ 307571 w 1116856"/>
                <a:gd name="connsiteY29" fmla="*/ 3646971 h 7446360"/>
                <a:gd name="connsiteX30" fmla="*/ 178585 w 1116856"/>
                <a:gd name="connsiteY30" fmla="*/ 2217164 h 7446360"/>
                <a:gd name="connsiteX31" fmla="*/ 181300 w 1116856"/>
                <a:gd name="connsiteY31" fmla="*/ 2211393 h 7446360"/>
                <a:gd name="connsiteX32" fmla="*/ 174952 w 1116856"/>
                <a:gd name="connsiteY32" fmla="*/ 2224593 h 7446360"/>
                <a:gd name="connsiteX33" fmla="*/ 133896 w 1116856"/>
                <a:gd name="connsiteY33" fmla="*/ 1745992 h 7446360"/>
                <a:gd name="connsiteX34" fmla="*/ 161857 w 1116856"/>
                <a:gd name="connsiteY34" fmla="*/ 1686559 h 7446360"/>
                <a:gd name="connsiteX35" fmla="*/ 44632 w 1116856"/>
                <a:gd name="connsiteY35" fmla="*/ 294662 h 7446360"/>
                <a:gd name="connsiteX36" fmla="*/ 61985 w 1116856"/>
                <a:gd name="connsiteY36" fmla="*/ 255139 h 7446360"/>
                <a:gd name="connsiteX37" fmla="*/ 53046 w 1116856"/>
                <a:gd name="connsiteY37" fmla="*/ 226571 h 7446360"/>
                <a:gd name="connsiteX38" fmla="*/ 24352 w 1116856"/>
                <a:gd name="connsiteY38" fmla="*/ 303083 h 7446360"/>
                <a:gd name="connsiteX39" fmla="*/ 0 w 1116856"/>
                <a:gd name="connsiteY3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633846 w 1116856"/>
                <a:gd name="connsiteY21" fmla="*/ 7127761 h 7446360"/>
                <a:gd name="connsiteX22" fmla="*/ 593180 w 1116856"/>
                <a:gd name="connsiteY22" fmla="*/ 7039871 h 7446360"/>
                <a:gd name="connsiteX23" fmla="*/ 538030 w 1116856"/>
                <a:gd name="connsiteY23" fmla="*/ 6324733 h 7446360"/>
                <a:gd name="connsiteX24" fmla="*/ 535738 w 1116856"/>
                <a:gd name="connsiteY24" fmla="*/ 6319677 h 7446360"/>
                <a:gd name="connsiteX25" fmla="*/ 357145 w 1116856"/>
                <a:gd name="connsiteY25" fmla="*/ 4150696 h 7446360"/>
                <a:gd name="connsiteX26" fmla="*/ 352699 w 1116856"/>
                <a:gd name="connsiteY26" fmla="*/ 4153191 h 7446360"/>
                <a:gd name="connsiteX27" fmla="*/ 312513 w 1116856"/>
                <a:gd name="connsiteY27" fmla="*/ 3672948 h 7446360"/>
                <a:gd name="connsiteX28" fmla="*/ 307571 w 1116856"/>
                <a:gd name="connsiteY28" fmla="*/ 3646971 h 7446360"/>
                <a:gd name="connsiteX29" fmla="*/ 178585 w 1116856"/>
                <a:gd name="connsiteY29" fmla="*/ 2217164 h 7446360"/>
                <a:gd name="connsiteX30" fmla="*/ 181300 w 1116856"/>
                <a:gd name="connsiteY30" fmla="*/ 2211393 h 7446360"/>
                <a:gd name="connsiteX31" fmla="*/ 174952 w 1116856"/>
                <a:gd name="connsiteY31" fmla="*/ 2224593 h 7446360"/>
                <a:gd name="connsiteX32" fmla="*/ 133896 w 1116856"/>
                <a:gd name="connsiteY32" fmla="*/ 1745992 h 7446360"/>
                <a:gd name="connsiteX33" fmla="*/ 161857 w 1116856"/>
                <a:gd name="connsiteY33" fmla="*/ 1686559 h 7446360"/>
                <a:gd name="connsiteX34" fmla="*/ 44632 w 1116856"/>
                <a:gd name="connsiteY34" fmla="*/ 294662 h 7446360"/>
                <a:gd name="connsiteX35" fmla="*/ 61985 w 1116856"/>
                <a:gd name="connsiteY35" fmla="*/ 255139 h 7446360"/>
                <a:gd name="connsiteX36" fmla="*/ 53046 w 1116856"/>
                <a:gd name="connsiteY36" fmla="*/ 226571 h 7446360"/>
                <a:gd name="connsiteX37" fmla="*/ 24352 w 1116856"/>
                <a:gd name="connsiteY37" fmla="*/ 303083 h 7446360"/>
                <a:gd name="connsiteX38" fmla="*/ 0 w 1116856"/>
                <a:gd name="connsiteY38"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593180 w 1116856"/>
                <a:gd name="connsiteY21" fmla="*/ 7039871 h 7446360"/>
                <a:gd name="connsiteX22" fmla="*/ 538030 w 1116856"/>
                <a:gd name="connsiteY22" fmla="*/ 6324733 h 7446360"/>
                <a:gd name="connsiteX23" fmla="*/ 535738 w 1116856"/>
                <a:gd name="connsiteY23" fmla="*/ 6319677 h 7446360"/>
                <a:gd name="connsiteX24" fmla="*/ 357145 w 1116856"/>
                <a:gd name="connsiteY24" fmla="*/ 4150696 h 7446360"/>
                <a:gd name="connsiteX25" fmla="*/ 352699 w 1116856"/>
                <a:gd name="connsiteY25" fmla="*/ 4153191 h 7446360"/>
                <a:gd name="connsiteX26" fmla="*/ 312513 w 1116856"/>
                <a:gd name="connsiteY26" fmla="*/ 3672948 h 7446360"/>
                <a:gd name="connsiteX27" fmla="*/ 307571 w 1116856"/>
                <a:gd name="connsiteY27" fmla="*/ 3646971 h 7446360"/>
                <a:gd name="connsiteX28" fmla="*/ 178585 w 1116856"/>
                <a:gd name="connsiteY28" fmla="*/ 2217164 h 7446360"/>
                <a:gd name="connsiteX29" fmla="*/ 181300 w 1116856"/>
                <a:gd name="connsiteY29" fmla="*/ 2211393 h 7446360"/>
                <a:gd name="connsiteX30" fmla="*/ 174952 w 1116856"/>
                <a:gd name="connsiteY30" fmla="*/ 2224593 h 7446360"/>
                <a:gd name="connsiteX31" fmla="*/ 133896 w 1116856"/>
                <a:gd name="connsiteY31" fmla="*/ 1745992 h 7446360"/>
                <a:gd name="connsiteX32" fmla="*/ 161857 w 1116856"/>
                <a:gd name="connsiteY32" fmla="*/ 1686559 h 7446360"/>
                <a:gd name="connsiteX33" fmla="*/ 44632 w 1116856"/>
                <a:gd name="connsiteY33" fmla="*/ 294662 h 7446360"/>
                <a:gd name="connsiteX34" fmla="*/ 61985 w 1116856"/>
                <a:gd name="connsiteY34" fmla="*/ 255139 h 7446360"/>
                <a:gd name="connsiteX35" fmla="*/ 53046 w 1116856"/>
                <a:gd name="connsiteY35" fmla="*/ 226571 h 7446360"/>
                <a:gd name="connsiteX36" fmla="*/ 24352 w 1116856"/>
                <a:gd name="connsiteY36" fmla="*/ 303083 h 7446360"/>
                <a:gd name="connsiteX37" fmla="*/ 0 w 1116856"/>
                <a:gd name="connsiteY37"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538030 w 1116856"/>
                <a:gd name="connsiteY21" fmla="*/ 6324733 h 7446360"/>
                <a:gd name="connsiteX22" fmla="*/ 535738 w 1116856"/>
                <a:gd name="connsiteY22" fmla="*/ 6319677 h 7446360"/>
                <a:gd name="connsiteX23" fmla="*/ 357145 w 1116856"/>
                <a:gd name="connsiteY23" fmla="*/ 4150696 h 7446360"/>
                <a:gd name="connsiteX24" fmla="*/ 352699 w 1116856"/>
                <a:gd name="connsiteY24" fmla="*/ 4153191 h 7446360"/>
                <a:gd name="connsiteX25" fmla="*/ 312513 w 1116856"/>
                <a:gd name="connsiteY25" fmla="*/ 3672948 h 7446360"/>
                <a:gd name="connsiteX26" fmla="*/ 307571 w 1116856"/>
                <a:gd name="connsiteY26" fmla="*/ 3646971 h 7446360"/>
                <a:gd name="connsiteX27" fmla="*/ 178585 w 1116856"/>
                <a:gd name="connsiteY27" fmla="*/ 2217164 h 7446360"/>
                <a:gd name="connsiteX28" fmla="*/ 181300 w 1116856"/>
                <a:gd name="connsiteY28" fmla="*/ 2211393 h 7446360"/>
                <a:gd name="connsiteX29" fmla="*/ 174952 w 1116856"/>
                <a:gd name="connsiteY29" fmla="*/ 2224593 h 7446360"/>
                <a:gd name="connsiteX30" fmla="*/ 133896 w 1116856"/>
                <a:gd name="connsiteY30" fmla="*/ 1745992 h 7446360"/>
                <a:gd name="connsiteX31" fmla="*/ 161857 w 1116856"/>
                <a:gd name="connsiteY31" fmla="*/ 1686559 h 7446360"/>
                <a:gd name="connsiteX32" fmla="*/ 44632 w 1116856"/>
                <a:gd name="connsiteY32" fmla="*/ 294662 h 7446360"/>
                <a:gd name="connsiteX33" fmla="*/ 61985 w 1116856"/>
                <a:gd name="connsiteY33" fmla="*/ 255139 h 7446360"/>
                <a:gd name="connsiteX34" fmla="*/ 53046 w 1116856"/>
                <a:gd name="connsiteY34" fmla="*/ 226571 h 7446360"/>
                <a:gd name="connsiteX35" fmla="*/ 24352 w 1116856"/>
                <a:gd name="connsiteY35" fmla="*/ 303083 h 7446360"/>
                <a:gd name="connsiteX36" fmla="*/ 0 w 1116856"/>
                <a:gd name="connsiteY36"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538030 w 1116856"/>
                <a:gd name="connsiteY21" fmla="*/ 6324733 h 7446360"/>
                <a:gd name="connsiteX22" fmla="*/ 357145 w 1116856"/>
                <a:gd name="connsiteY22" fmla="*/ 4150696 h 7446360"/>
                <a:gd name="connsiteX23" fmla="*/ 352699 w 1116856"/>
                <a:gd name="connsiteY23" fmla="*/ 4153191 h 7446360"/>
                <a:gd name="connsiteX24" fmla="*/ 312513 w 1116856"/>
                <a:gd name="connsiteY24" fmla="*/ 3672948 h 7446360"/>
                <a:gd name="connsiteX25" fmla="*/ 307571 w 1116856"/>
                <a:gd name="connsiteY25" fmla="*/ 3646971 h 7446360"/>
                <a:gd name="connsiteX26" fmla="*/ 178585 w 1116856"/>
                <a:gd name="connsiteY26" fmla="*/ 2217164 h 7446360"/>
                <a:gd name="connsiteX27" fmla="*/ 181300 w 1116856"/>
                <a:gd name="connsiteY27" fmla="*/ 2211393 h 7446360"/>
                <a:gd name="connsiteX28" fmla="*/ 174952 w 1116856"/>
                <a:gd name="connsiteY28" fmla="*/ 2224593 h 7446360"/>
                <a:gd name="connsiteX29" fmla="*/ 133896 w 1116856"/>
                <a:gd name="connsiteY29" fmla="*/ 1745992 h 7446360"/>
                <a:gd name="connsiteX30" fmla="*/ 161857 w 1116856"/>
                <a:gd name="connsiteY30" fmla="*/ 1686559 h 7446360"/>
                <a:gd name="connsiteX31" fmla="*/ 44632 w 1116856"/>
                <a:gd name="connsiteY31" fmla="*/ 294662 h 7446360"/>
                <a:gd name="connsiteX32" fmla="*/ 61985 w 1116856"/>
                <a:gd name="connsiteY32" fmla="*/ 255139 h 7446360"/>
                <a:gd name="connsiteX33" fmla="*/ 53046 w 1116856"/>
                <a:gd name="connsiteY33" fmla="*/ 226571 h 7446360"/>
                <a:gd name="connsiteX34" fmla="*/ 24352 w 1116856"/>
                <a:gd name="connsiteY34" fmla="*/ 303083 h 7446360"/>
                <a:gd name="connsiteX35" fmla="*/ 0 w 1116856"/>
                <a:gd name="connsiteY35"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352699 w 1116856"/>
                <a:gd name="connsiteY22" fmla="*/ 4153191 h 7446360"/>
                <a:gd name="connsiteX23" fmla="*/ 312513 w 1116856"/>
                <a:gd name="connsiteY23" fmla="*/ 3672948 h 7446360"/>
                <a:gd name="connsiteX24" fmla="*/ 307571 w 1116856"/>
                <a:gd name="connsiteY24" fmla="*/ 3646971 h 7446360"/>
                <a:gd name="connsiteX25" fmla="*/ 178585 w 1116856"/>
                <a:gd name="connsiteY25" fmla="*/ 2217164 h 7446360"/>
                <a:gd name="connsiteX26" fmla="*/ 181300 w 1116856"/>
                <a:gd name="connsiteY26" fmla="*/ 2211393 h 7446360"/>
                <a:gd name="connsiteX27" fmla="*/ 174952 w 1116856"/>
                <a:gd name="connsiteY27" fmla="*/ 2224593 h 7446360"/>
                <a:gd name="connsiteX28" fmla="*/ 133896 w 1116856"/>
                <a:gd name="connsiteY28" fmla="*/ 1745992 h 7446360"/>
                <a:gd name="connsiteX29" fmla="*/ 161857 w 1116856"/>
                <a:gd name="connsiteY29" fmla="*/ 1686559 h 7446360"/>
                <a:gd name="connsiteX30" fmla="*/ 44632 w 1116856"/>
                <a:gd name="connsiteY30" fmla="*/ 294662 h 7446360"/>
                <a:gd name="connsiteX31" fmla="*/ 61985 w 1116856"/>
                <a:gd name="connsiteY31" fmla="*/ 255139 h 7446360"/>
                <a:gd name="connsiteX32" fmla="*/ 53046 w 1116856"/>
                <a:gd name="connsiteY32" fmla="*/ 226571 h 7446360"/>
                <a:gd name="connsiteX33" fmla="*/ 24352 w 1116856"/>
                <a:gd name="connsiteY33" fmla="*/ 303083 h 7446360"/>
                <a:gd name="connsiteX34" fmla="*/ 0 w 1116856"/>
                <a:gd name="connsiteY34"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352699 w 1116856"/>
                <a:gd name="connsiteY22" fmla="*/ 4153191 h 7446360"/>
                <a:gd name="connsiteX23" fmla="*/ 312513 w 1116856"/>
                <a:gd name="connsiteY23" fmla="*/ 3672948 h 7446360"/>
                <a:gd name="connsiteX24" fmla="*/ 178585 w 1116856"/>
                <a:gd name="connsiteY24" fmla="*/ 2217164 h 7446360"/>
                <a:gd name="connsiteX25" fmla="*/ 181300 w 1116856"/>
                <a:gd name="connsiteY25" fmla="*/ 2211393 h 7446360"/>
                <a:gd name="connsiteX26" fmla="*/ 174952 w 1116856"/>
                <a:gd name="connsiteY26" fmla="*/ 2224593 h 7446360"/>
                <a:gd name="connsiteX27" fmla="*/ 133896 w 1116856"/>
                <a:gd name="connsiteY27" fmla="*/ 1745992 h 7446360"/>
                <a:gd name="connsiteX28" fmla="*/ 161857 w 1116856"/>
                <a:gd name="connsiteY28" fmla="*/ 1686559 h 7446360"/>
                <a:gd name="connsiteX29" fmla="*/ 44632 w 1116856"/>
                <a:gd name="connsiteY29" fmla="*/ 294662 h 7446360"/>
                <a:gd name="connsiteX30" fmla="*/ 61985 w 1116856"/>
                <a:gd name="connsiteY30" fmla="*/ 255139 h 7446360"/>
                <a:gd name="connsiteX31" fmla="*/ 53046 w 1116856"/>
                <a:gd name="connsiteY31" fmla="*/ 226571 h 7446360"/>
                <a:gd name="connsiteX32" fmla="*/ 24352 w 1116856"/>
                <a:gd name="connsiteY32" fmla="*/ 303083 h 7446360"/>
                <a:gd name="connsiteX33" fmla="*/ 0 w 1116856"/>
                <a:gd name="connsiteY33"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352699 w 1116856"/>
                <a:gd name="connsiteY22" fmla="*/ 4153191 h 7446360"/>
                <a:gd name="connsiteX23" fmla="*/ 178585 w 1116856"/>
                <a:gd name="connsiteY23" fmla="*/ 2217164 h 7446360"/>
                <a:gd name="connsiteX24" fmla="*/ 181300 w 1116856"/>
                <a:gd name="connsiteY24" fmla="*/ 2211393 h 7446360"/>
                <a:gd name="connsiteX25" fmla="*/ 174952 w 1116856"/>
                <a:gd name="connsiteY25" fmla="*/ 2224593 h 7446360"/>
                <a:gd name="connsiteX26" fmla="*/ 133896 w 1116856"/>
                <a:gd name="connsiteY26" fmla="*/ 1745992 h 7446360"/>
                <a:gd name="connsiteX27" fmla="*/ 161857 w 1116856"/>
                <a:gd name="connsiteY27" fmla="*/ 1686559 h 7446360"/>
                <a:gd name="connsiteX28" fmla="*/ 44632 w 1116856"/>
                <a:gd name="connsiteY28" fmla="*/ 294662 h 7446360"/>
                <a:gd name="connsiteX29" fmla="*/ 61985 w 1116856"/>
                <a:gd name="connsiteY29" fmla="*/ 255139 h 7446360"/>
                <a:gd name="connsiteX30" fmla="*/ 53046 w 1116856"/>
                <a:gd name="connsiteY30" fmla="*/ 226571 h 7446360"/>
                <a:gd name="connsiteX31" fmla="*/ 24352 w 1116856"/>
                <a:gd name="connsiteY31" fmla="*/ 303083 h 7446360"/>
                <a:gd name="connsiteX32" fmla="*/ 0 w 1116856"/>
                <a:gd name="connsiteY32"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357145 w 1116856"/>
                <a:gd name="connsiteY21" fmla="*/ 4150696 h 7446360"/>
                <a:gd name="connsiteX22" fmla="*/ 178585 w 1116856"/>
                <a:gd name="connsiteY22" fmla="*/ 2217164 h 7446360"/>
                <a:gd name="connsiteX23" fmla="*/ 181300 w 1116856"/>
                <a:gd name="connsiteY23" fmla="*/ 2211393 h 7446360"/>
                <a:gd name="connsiteX24" fmla="*/ 174952 w 1116856"/>
                <a:gd name="connsiteY24" fmla="*/ 2224593 h 7446360"/>
                <a:gd name="connsiteX25" fmla="*/ 133896 w 1116856"/>
                <a:gd name="connsiteY25" fmla="*/ 1745992 h 7446360"/>
                <a:gd name="connsiteX26" fmla="*/ 161857 w 1116856"/>
                <a:gd name="connsiteY26" fmla="*/ 1686559 h 7446360"/>
                <a:gd name="connsiteX27" fmla="*/ 44632 w 1116856"/>
                <a:gd name="connsiteY27" fmla="*/ 294662 h 7446360"/>
                <a:gd name="connsiteX28" fmla="*/ 61985 w 1116856"/>
                <a:gd name="connsiteY28" fmla="*/ 255139 h 7446360"/>
                <a:gd name="connsiteX29" fmla="*/ 53046 w 1116856"/>
                <a:gd name="connsiteY29" fmla="*/ 226571 h 7446360"/>
                <a:gd name="connsiteX30" fmla="*/ 24352 w 1116856"/>
                <a:gd name="connsiteY30" fmla="*/ 303083 h 7446360"/>
                <a:gd name="connsiteX31" fmla="*/ 0 w 1116856"/>
                <a:gd name="connsiteY31"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33896 w 1116856"/>
                <a:gd name="connsiteY24" fmla="*/ 1745992 h 7446360"/>
                <a:gd name="connsiteX25" fmla="*/ 161857 w 1116856"/>
                <a:gd name="connsiteY25" fmla="*/ 1686559 h 7446360"/>
                <a:gd name="connsiteX26" fmla="*/ 44632 w 1116856"/>
                <a:gd name="connsiteY26" fmla="*/ 294662 h 7446360"/>
                <a:gd name="connsiteX27" fmla="*/ 61985 w 1116856"/>
                <a:gd name="connsiteY27" fmla="*/ 255139 h 7446360"/>
                <a:gd name="connsiteX28" fmla="*/ 53046 w 1116856"/>
                <a:gd name="connsiteY28" fmla="*/ 226571 h 7446360"/>
                <a:gd name="connsiteX29" fmla="*/ 24352 w 1116856"/>
                <a:gd name="connsiteY29" fmla="*/ 303083 h 7446360"/>
                <a:gd name="connsiteX30" fmla="*/ 0 w 1116856"/>
                <a:gd name="connsiteY3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61857 w 1116856"/>
                <a:gd name="connsiteY24" fmla="*/ 1686559 h 7446360"/>
                <a:gd name="connsiteX25" fmla="*/ 44632 w 1116856"/>
                <a:gd name="connsiteY25" fmla="*/ 294662 h 7446360"/>
                <a:gd name="connsiteX26" fmla="*/ 61985 w 1116856"/>
                <a:gd name="connsiteY26" fmla="*/ 255139 h 7446360"/>
                <a:gd name="connsiteX27" fmla="*/ 53046 w 1116856"/>
                <a:gd name="connsiteY27" fmla="*/ 226571 h 7446360"/>
                <a:gd name="connsiteX28" fmla="*/ 24352 w 1116856"/>
                <a:gd name="connsiteY28" fmla="*/ 303083 h 7446360"/>
                <a:gd name="connsiteX29" fmla="*/ 0 w 1116856"/>
                <a:gd name="connsiteY2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61857 w 1116856"/>
                <a:gd name="connsiteY24" fmla="*/ 1686559 h 7446360"/>
                <a:gd name="connsiteX25" fmla="*/ 172434 w 1116856"/>
                <a:gd name="connsiteY25" fmla="*/ 1688029 h 7446360"/>
                <a:gd name="connsiteX26" fmla="*/ 44632 w 1116856"/>
                <a:gd name="connsiteY26" fmla="*/ 294662 h 7446360"/>
                <a:gd name="connsiteX27" fmla="*/ 61985 w 1116856"/>
                <a:gd name="connsiteY27" fmla="*/ 255139 h 7446360"/>
                <a:gd name="connsiteX28" fmla="*/ 53046 w 1116856"/>
                <a:gd name="connsiteY28" fmla="*/ 226571 h 7446360"/>
                <a:gd name="connsiteX29" fmla="*/ 24352 w 1116856"/>
                <a:gd name="connsiteY29" fmla="*/ 303083 h 7446360"/>
                <a:gd name="connsiteX30" fmla="*/ 0 w 1116856"/>
                <a:gd name="connsiteY3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74952 w 1116856"/>
                <a:gd name="connsiteY23" fmla="*/ 2224593 h 7446360"/>
                <a:gd name="connsiteX24" fmla="*/ 161857 w 1116856"/>
                <a:gd name="connsiteY24" fmla="*/ 1686559 h 7446360"/>
                <a:gd name="connsiteX25" fmla="*/ 44632 w 1116856"/>
                <a:gd name="connsiteY25" fmla="*/ 294662 h 7446360"/>
                <a:gd name="connsiteX26" fmla="*/ 61985 w 1116856"/>
                <a:gd name="connsiteY26" fmla="*/ 255139 h 7446360"/>
                <a:gd name="connsiteX27" fmla="*/ 53046 w 1116856"/>
                <a:gd name="connsiteY27" fmla="*/ 226571 h 7446360"/>
                <a:gd name="connsiteX28" fmla="*/ 24352 w 1116856"/>
                <a:gd name="connsiteY28" fmla="*/ 303083 h 7446360"/>
                <a:gd name="connsiteX29" fmla="*/ 0 w 1116856"/>
                <a:gd name="connsiteY2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81300 w 1116856"/>
                <a:gd name="connsiteY22" fmla="*/ 2211393 h 7446360"/>
                <a:gd name="connsiteX23" fmla="*/ 161857 w 1116856"/>
                <a:gd name="connsiteY23" fmla="*/ 1686559 h 7446360"/>
                <a:gd name="connsiteX24" fmla="*/ 44632 w 1116856"/>
                <a:gd name="connsiteY24" fmla="*/ 294662 h 7446360"/>
                <a:gd name="connsiteX25" fmla="*/ 61985 w 1116856"/>
                <a:gd name="connsiteY25" fmla="*/ 255139 h 7446360"/>
                <a:gd name="connsiteX26" fmla="*/ 53046 w 1116856"/>
                <a:gd name="connsiteY26" fmla="*/ 226571 h 7446360"/>
                <a:gd name="connsiteX27" fmla="*/ 24352 w 1116856"/>
                <a:gd name="connsiteY27" fmla="*/ 303083 h 7446360"/>
                <a:gd name="connsiteX28" fmla="*/ 0 w 1116856"/>
                <a:gd name="connsiteY28"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78585 w 1116856"/>
                <a:gd name="connsiteY21" fmla="*/ 2217164 h 7446360"/>
                <a:gd name="connsiteX22" fmla="*/ 161857 w 1116856"/>
                <a:gd name="connsiteY22" fmla="*/ 1686559 h 7446360"/>
                <a:gd name="connsiteX23" fmla="*/ 44632 w 1116856"/>
                <a:gd name="connsiteY23" fmla="*/ 294662 h 7446360"/>
                <a:gd name="connsiteX24" fmla="*/ 61985 w 1116856"/>
                <a:gd name="connsiteY24" fmla="*/ 255139 h 7446360"/>
                <a:gd name="connsiteX25" fmla="*/ 53046 w 1116856"/>
                <a:gd name="connsiteY25" fmla="*/ 226571 h 7446360"/>
                <a:gd name="connsiteX26" fmla="*/ 24352 w 1116856"/>
                <a:gd name="connsiteY26" fmla="*/ 303083 h 7446360"/>
                <a:gd name="connsiteX27" fmla="*/ 0 w 1116856"/>
                <a:gd name="connsiteY27"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161857 w 1116856"/>
                <a:gd name="connsiteY21" fmla="*/ 1686559 h 7446360"/>
                <a:gd name="connsiteX22" fmla="*/ 44632 w 1116856"/>
                <a:gd name="connsiteY22" fmla="*/ 294662 h 7446360"/>
                <a:gd name="connsiteX23" fmla="*/ 61985 w 1116856"/>
                <a:gd name="connsiteY23" fmla="*/ 255139 h 7446360"/>
                <a:gd name="connsiteX24" fmla="*/ 53046 w 1116856"/>
                <a:gd name="connsiteY24" fmla="*/ 226571 h 7446360"/>
                <a:gd name="connsiteX25" fmla="*/ 24352 w 1116856"/>
                <a:gd name="connsiteY25" fmla="*/ 303083 h 7446360"/>
                <a:gd name="connsiteX26" fmla="*/ 0 w 1116856"/>
                <a:gd name="connsiteY26"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44632 w 1116856"/>
                <a:gd name="connsiteY21" fmla="*/ 294662 h 7446360"/>
                <a:gd name="connsiteX22" fmla="*/ 61985 w 1116856"/>
                <a:gd name="connsiteY22" fmla="*/ 255139 h 7446360"/>
                <a:gd name="connsiteX23" fmla="*/ 53046 w 1116856"/>
                <a:gd name="connsiteY23" fmla="*/ 226571 h 7446360"/>
                <a:gd name="connsiteX24" fmla="*/ 24352 w 1116856"/>
                <a:gd name="connsiteY24" fmla="*/ 303083 h 7446360"/>
                <a:gd name="connsiteX25" fmla="*/ 0 w 1116856"/>
                <a:gd name="connsiteY25"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44632 w 1116856"/>
                <a:gd name="connsiteY21" fmla="*/ 294662 h 7446360"/>
                <a:gd name="connsiteX22" fmla="*/ 53046 w 1116856"/>
                <a:gd name="connsiteY22" fmla="*/ 226571 h 7446360"/>
                <a:gd name="connsiteX23" fmla="*/ 24352 w 1116856"/>
                <a:gd name="connsiteY23" fmla="*/ 303083 h 7446360"/>
                <a:gd name="connsiteX24" fmla="*/ 0 w 1116856"/>
                <a:gd name="connsiteY24"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44632 w 1116856"/>
                <a:gd name="connsiteY21" fmla="*/ 294662 h 7446360"/>
                <a:gd name="connsiteX22" fmla="*/ 24352 w 1116856"/>
                <a:gd name="connsiteY22" fmla="*/ 303083 h 7446360"/>
                <a:gd name="connsiteX23" fmla="*/ 0 w 1116856"/>
                <a:gd name="connsiteY23"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24352 w 1116856"/>
                <a:gd name="connsiteY21" fmla="*/ 303083 h 7446360"/>
                <a:gd name="connsiteX22" fmla="*/ 0 w 1116856"/>
                <a:gd name="connsiteY22"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504591 w 1116856"/>
                <a:gd name="connsiteY8" fmla="*/ 1007436 h 7446360"/>
                <a:gd name="connsiteX9" fmla="*/ 636829 w 1116856"/>
                <a:gd name="connsiteY9" fmla="*/ 1297936 h 7446360"/>
                <a:gd name="connsiteX10" fmla="*/ 1016587 w 1116856"/>
                <a:gd name="connsiteY10" fmla="*/ 2713379 h 7446360"/>
                <a:gd name="connsiteX11" fmla="*/ 992170 w 1116856"/>
                <a:gd name="connsiteY11" fmla="*/ 2700480 h 7446360"/>
                <a:gd name="connsiteX12" fmla="*/ 1091391 w 1116856"/>
                <a:gd name="connsiteY12" fmla="*/ 4945881 h 7446360"/>
                <a:gd name="connsiteX13" fmla="*/ 1106127 w 1116856"/>
                <a:gd name="connsiteY13" fmla="*/ 4991065 h 7446360"/>
                <a:gd name="connsiteX14" fmla="*/ 1065949 w 1116856"/>
                <a:gd name="connsiteY14" fmla="*/ 5481535 h 7446360"/>
                <a:gd name="connsiteX15" fmla="*/ 1061593 w 1116856"/>
                <a:gd name="connsiteY15" fmla="*/ 5474487 h 7446360"/>
                <a:gd name="connsiteX16" fmla="*/ 803628 w 1116856"/>
                <a:gd name="connsiteY16" fmla="*/ 6910293 h 7446360"/>
                <a:gd name="connsiteX17" fmla="*/ 794093 w 1116856"/>
                <a:gd name="connsiteY17" fmla="*/ 6895117 h 7446360"/>
                <a:gd name="connsiteX18" fmla="*/ 698416 w 1116856"/>
                <a:gd name="connsiteY18" fmla="*/ 7267345 h 7446360"/>
                <a:gd name="connsiteX19" fmla="*/ 697790 w 1116856"/>
                <a:gd name="connsiteY19" fmla="*/ 7265988 h 7446360"/>
                <a:gd name="connsiteX20" fmla="*/ 657539 w 1116856"/>
                <a:gd name="connsiteY20" fmla="*/ 7446360 h 7446360"/>
                <a:gd name="connsiteX21" fmla="*/ 0 w 1116856"/>
                <a:gd name="connsiteY21"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518474 w 1116856"/>
                <a:gd name="connsiteY7" fmla="*/ 977784 h 7446360"/>
                <a:gd name="connsiteX8" fmla="*/ 636829 w 1116856"/>
                <a:gd name="connsiteY8" fmla="*/ 1297936 h 7446360"/>
                <a:gd name="connsiteX9" fmla="*/ 1016587 w 1116856"/>
                <a:gd name="connsiteY9" fmla="*/ 2713379 h 7446360"/>
                <a:gd name="connsiteX10" fmla="*/ 992170 w 1116856"/>
                <a:gd name="connsiteY10" fmla="*/ 2700480 h 7446360"/>
                <a:gd name="connsiteX11" fmla="*/ 1091391 w 1116856"/>
                <a:gd name="connsiteY11" fmla="*/ 4945881 h 7446360"/>
                <a:gd name="connsiteX12" fmla="*/ 1106127 w 1116856"/>
                <a:gd name="connsiteY12" fmla="*/ 4991065 h 7446360"/>
                <a:gd name="connsiteX13" fmla="*/ 1065949 w 1116856"/>
                <a:gd name="connsiteY13" fmla="*/ 5481535 h 7446360"/>
                <a:gd name="connsiteX14" fmla="*/ 1061593 w 1116856"/>
                <a:gd name="connsiteY14" fmla="*/ 5474487 h 7446360"/>
                <a:gd name="connsiteX15" fmla="*/ 803628 w 1116856"/>
                <a:gd name="connsiteY15" fmla="*/ 6910293 h 7446360"/>
                <a:gd name="connsiteX16" fmla="*/ 794093 w 1116856"/>
                <a:gd name="connsiteY16" fmla="*/ 6895117 h 7446360"/>
                <a:gd name="connsiteX17" fmla="*/ 698416 w 1116856"/>
                <a:gd name="connsiteY17" fmla="*/ 7267345 h 7446360"/>
                <a:gd name="connsiteX18" fmla="*/ 697790 w 1116856"/>
                <a:gd name="connsiteY18" fmla="*/ 7265988 h 7446360"/>
                <a:gd name="connsiteX19" fmla="*/ 657539 w 1116856"/>
                <a:gd name="connsiteY19" fmla="*/ 7446360 h 7446360"/>
                <a:gd name="connsiteX20" fmla="*/ 0 w 1116856"/>
                <a:gd name="connsiteY20"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59620 w 1116856"/>
                <a:gd name="connsiteY6" fmla="*/ 1289206 h 7446360"/>
                <a:gd name="connsiteX7" fmla="*/ 636829 w 1116856"/>
                <a:gd name="connsiteY7" fmla="*/ 1297936 h 7446360"/>
                <a:gd name="connsiteX8" fmla="*/ 1016587 w 1116856"/>
                <a:gd name="connsiteY8" fmla="*/ 2713379 h 7446360"/>
                <a:gd name="connsiteX9" fmla="*/ 992170 w 1116856"/>
                <a:gd name="connsiteY9" fmla="*/ 2700480 h 7446360"/>
                <a:gd name="connsiteX10" fmla="*/ 1091391 w 1116856"/>
                <a:gd name="connsiteY10" fmla="*/ 4945881 h 7446360"/>
                <a:gd name="connsiteX11" fmla="*/ 1106127 w 1116856"/>
                <a:gd name="connsiteY11" fmla="*/ 4991065 h 7446360"/>
                <a:gd name="connsiteX12" fmla="*/ 1065949 w 1116856"/>
                <a:gd name="connsiteY12" fmla="*/ 5481535 h 7446360"/>
                <a:gd name="connsiteX13" fmla="*/ 1061593 w 1116856"/>
                <a:gd name="connsiteY13" fmla="*/ 5474487 h 7446360"/>
                <a:gd name="connsiteX14" fmla="*/ 803628 w 1116856"/>
                <a:gd name="connsiteY14" fmla="*/ 6910293 h 7446360"/>
                <a:gd name="connsiteX15" fmla="*/ 794093 w 1116856"/>
                <a:gd name="connsiteY15" fmla="*/ 6895117 h 7446360"/>
                <a:gd name="connsiteX16" fmla="*/ 698416 w 1116856"/>
                <a:gd name="connsiteY16" fmla="*/ 7267345 h 7446360"/>
                <a:gd name="connsiteX17" fmla="*/ 697790 w 1116856"/>
                <a:gd name="connsiteY17" fmla="*/ 7265988 h 7446360"/>
                <a:gd name="connsiteX18" fmla="*/ 657539 w 1116856"/>
                <a:gd name="connsiteY18" fmla="*/ 7446360 h 7446360"/>
                <a:gd name="connsiteX19" fmla="*/ 0 w 1116856"/>
                <a:gd name="connsiteY19"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01231 w 1116856"/>
                <a:gd name="connsiteY4" fmla="*/ 165748 h 7446360"/>
                <a:gd name="connsiteX5" fmla="*/ 115201 w 1116856"/>
                <a:gd name="connsiteY5" fmla="*/ 133928 h 7446360"/>
                <a:gd name="connsiteX6" fmla="*/ 636829 w 1116856"/>
                <a:gd name="connsiteY6" fmla="*/ 1297936 h 7446360"/>
                <a:gd name="connsiteX7" fmla="*/ 1016587 w 1116856"/>
                <a:gd name="connsiteY7" fmla="*/ 2713379 h 7446360"/>
                <a:gd name="connsiteX8" fmla="*/ 992170 w 1116856"/>
                <a:gd name="connsiteY8" fmla="*/ 2700480 h 7446360"/>
                <a:gd name="connsiteX9" fmla="*/ 1091391 w 1116856"/>
                <a:gd name="connsiteY9" fmla="*/ 4945881 h 7446360"/>
                <a:gd name="connsiteX10" fmla="*/ 1106127 w 1116856"/>
                <a:gd name="connsiteY10" fmla="*/ 4991065 h 7446360"/>
                <a:gd name="connsiteX11" fmla="*/ 1065949 w 1116856"/>
                <a:gd name="connsiteY11" fmla="*/ 5481535 h 7446360"/>
                <a:gd name="connsiteX12" fmla="*/ 1061593 w 1116856"/>
                <a:gd name="connsiteY12" fmla="*/ 5474487 h 7446360"/>
                <a:gd name="connsiteX13" fmla="*/ 803628 w 1116856"/>
                <a:gd name="connsiteY13" fmla="*/ 6910293 h 7446360"/>
                <a:gd name="connsiteX14" fmla="*/ 794093 w 1116856"/>
                <a:gd name="connsiteY14" fmla="*/ 6895117 h 7446360"/>
                <a:gd name="connsiteX15" fmla="*/ 698416 w 1116856"/>
                <a:gd name="connsiteY15" fmla="*/ 7267345 h 7446360"/>
                <a:gd name="connsiteX16" fmla="*/ 697790 w 1116856"/>
                <a:gd name="connsiteY16" fmla="*/ 7265988 h 7446360"/>
                <a:gd name="connsiteX17" fmla="*/ 657539 w 1116856"/>
                <a:gd name="connsiteY17" fmla="*/ 7446360 h 7446360"/>
                <a:gd name="connsiteX18" fmla="*/ 0 w 1116856"/>
                <a:gd name="connsiteY18" fmla="*/ 0 h 7446360"/>
                <a:gd name="connsiteX0" fmla="*/ 0 w 1116856"/>
                <a:gd name="connsiteY0" fmla="*/ 0 h 7446360"/>
                <a:gd name="connsiteX1" fmla="*/ 47949 w 1116856"/>
                <a:gd name="connsiteY1" fmla="*/ 83909 h 7446360"/>
                <a:gd name="connsiteX2" fmla="*/ 79688 w 1116856"/>
                <a:gd name="connsiteY2" fmla="*/ 148495 h 7446360"/>
                <a:gd name="connsiteX3" fmla="*/ 94394 w 1116856"/>
                <a:gd name="connsiteY3" fmla="*/ 143894 h 7446360"/>
                <a:gd name="connsiteX4" fmla="*/ 115201 w 1116856"/>
                <a:gd name="connsiteY4" fmla="*/ 133928 h 7446360"/>
                <a:gd name="connsiteX5" fmla="*/ 636829 w 1116856"/>
                <a:gd name="connsiteY5" fmla="*/ 1297936 h 7446360"/>
                <a:gd name="connsiteX6" fmla="*/ 1016587 w 1116856"/>
                <a:gd name="connsiteY6" fmla="*/ 2713379 h 7446360"/>
                <a:gd name="connsiteX7" fmla="*/ 992170 w 1116856"/>
                <a:gd name="connsiteY7" fmla="*/ 2700480 h 7446360"/>
                <a:gd name="connsiteX8" fmla="*/ 1091391 w 1116856"/>
                <a:gd name="connsiteY8" fmla="*/ 4945881 h 7446360"/>
                <a:gd name="connsiteX9" fmla="*/ 1106127 w 1116856"/>
                <a:gd name="connsiteY9" fmla="*/ 4991065 h 7446360"/>
                <a:gd name="connsiteX10" fmla="*/ 1065949 w 1116856"/>
                <a:gd name="connsiteY10" fmla="*/ 5481535 h 7446360"/>
                <a:gd name="connsiteX11" fmla="*/ 1061593 w 1116856"/>
                <a:gd name="connsiteY11" fmla="*/ 5474487 h 7446360"/>
                <a:gd name="connsiteX12" fmla="*/ 803628 w 1116856"/>
                <a:gd name="connsiteY12" fmla="*/ 6910293 h 7446360"/>
                <a:gd name="connsiteX13" fmla="*/ 794093 w 1116856"/>
                <a:gd name="connsiteY13" fmla="*/ 6895117 h 7446360"/>
                <a:gd name="connsiteX14" fmla="*/ 698416 w 1116856"/>
                <a:gd name="connsiteY14" fmla="*/ 7267345 h 7446360"/>
                <a:gd name="connsiteX15" fmla="*/ 697790 w 1116856"/>
                <a:gd name="connsiteY15" fmla="*/ 7265988 h 7446360"/>
                <a:gd name="connsiteX16" fmla="*/ 657539 w 1116856"/>
                <a:gd name="connsiteY16" fmla="*/ 7446360 h 7446360"/>
                <a:gd name="connsiteX17" fmla="*/ 0 w 1116856"/>
                <a:gd name="connsiteY17" fmla="*/ 0 h 7446360"/>
                <a:gd name="connsiteX0" fmla="*/ 0 w 1116856"/>
                <a:gd name="connsiteY0" fmla="*/ 0 h 7446360"/>
                <a:gd name="connsiteX1" fmla="*/ 47949 w 1116856"/>
                <a:gd name="connsiteY1" fmla="*/ 83909 h 7446360"/>
                <a:gd name="connsiteX2" fmla="*/ 79688 w 1116856"/>
                <a:gd name="connsiteY2" fmla="*/ 148495 h 7446360"/>
                <a:gd name="connsiteX3" fmla="*/ 115201 w 1116856"/>
                <a:gd name="connsiteY3" fmla="*/ 133928 h 7446360"/>
                <a:gd name="connsiteX4" fmla="*/ 636829 w 1116856"/>
                <a:gd name="connsiteY4" fmla="*/ 1297936 h 7446360"/>
                <a:gd name="connsiteX5" fmla="*/ 1016587 w 1116856"/>
                <a:gd name="connsiteY5" fmla="*/ 2713379 h 7446360"/>
                <a:gd name="connsiteX6" fmla="*/ 992170 w 1116856"/>
                <a:gd name="connsiteY6" fmla="*/ 2700480 h 7446360"/>
                <a:gd name="connsiteX7" fmla="*/ 1091391 w 1116856"/>
                <a:gd name="connsiteY7" fmla="*/ 4945881 h 7446360"/>
                <a:gd name="connsiteX8" fmla="*/ 1106127 w 1116856"/>
                <a:gd name="connsiteY8" fmla="*/ 4991065 h 7446360"/>
                <a:gd name="connsiteX9" fmla="*/ 1065949 w 1116856"/>
                <a:gd name="connsiteY9" fmla="*/ 5481535 h 7446360"/>
                <a:gd name="connsiteX10" fmla="*/ 1061593 w 1116856"/>
                <a:gd name="connsiteY10" fmla="*/ 5474487 h 7446360"/>
                <a:gd name="connsiteX11" fmla="*/ 803628 w 1116856"/>
                <a:gd name="connsiteY11" fmla="*/ 6910293 h 7446360"/>
                <a:gd name="connsiteX12" fmla="*/ 794093 w 1116856"/>
                <a:gd name="connsiteY12" fmla="*/ 6895117 h 7446360"/>
                <a:gd name="connsiteX13" fmla="*/ 698416 w 1116856"/>
                <a:gd name="connsiteY13" fmla="*/ 7267345 h 7446360"/>
                <a:gd name="connsiteX14" fmla="*/ 697790 w 1116856"/>
                <a:gd name="connsiteY14" fmla="*/ 7265988 h 7446360"/>
                <a:gd name="connsiteX15" fmla="*/ 657539 w 1116856"/>
                <a:gd name="connsiteY15" fmla="*/ 7446360 h 7446360"/>
                <a:gd name="connsiteX16" fmla="*/ 0 w 1116856"/>
                <a:gd name="connsiteY16" fmla="*/ 0 h 7446360"/>
                <a:gd name="connsiteX0" fmla="*/ 0 w 1116856"/>
                <a:gd name="connsiteY0" fmla="*/ 0 h 7446360"/>
                <a:gd name="connsiteX1" fmla="*/ 47949 w 1116856"/>
                <a:gd name="connsiteY1" fmla="*/ 83909 h 7446360"/>
                <a:gd name="connsiteX2" fmla="*/ 115201 w 1116856"/>
                <a:gd name="connsiteY2" fmla="*/ 133928 h 7446360"/>
                <a:gd name="connsiteX3" fmla="*/ 636829 w 1116856"/>
                <a:gd name="connsiteY3" fmla="*/ 1297936 h 7446360"/>
                <a:gd name="connsiteX4" fmla="*/ 1016587 w 1116856"/>
                <a:gd name="connsiteY4" fmla="*/ 2713379 h 7446360"/>
                <a:gd name="connsiteX5" fmla="*/ 992170 w 1116856"/>
                <a:gd name="connsiteY5" fmla="*/ 2700480 h 7446360"/>
                <a:gd name="connsiteX6" fmla="*/ 1091391 w 1116856"/>
                <a:gd name="connsiteY6" fmla="*/ 4945881 h 7446360"/>
                <a:gd name="connsiteX7" fmla="*/ 1106127 w 1116856"/>
                <a:gd name="connsiteY7" fmla="*/ 4991065 h 7446360"/>
                <a:gd name="connsiteX8" fmla="*/ 1065949 w 1116856"/>
                <a:gd name="connsiteY8" fmla="*/ 5481535 h 7446360"/>
                <a:gd name="connsiteX9" fmla="*/ 1061593 w 1116856"/>
                <a:gd name="connsiteY9" fmla="*/ 5474487 h 7446360"/>
                <a:gd name="connsiteX10" fmla="*/ 803628 w 1116856"/>
                <a:gd name="connsiteY10" fmla="*/ 6910293 h 7446360"/>
                <a:gd name="connsiteX11" fmla="*/ 794093 w 1116856"/>
                <a:gd name="connsiteY11" fmla="*/ 6895117 h 7446360"/>
                <a:gd name="connsiteX12" fmla="*/ 698416 w 1116856"/>
                <a:gd name="connsiteY12" fmla="*/ 7267345 h 7446360"/>
                <a:gd name="connsiteX13" fmla="*/ 697790 w 1116856"/>
                <a:gd name="connsiteY13" fmla="*/ 7265988 h 7446360"/>
                <a:gd name="connsiteX14" fmla="*/ 657539 w 1116856"/>
                <a:gd name="connsiteY14" fmla="*/ 7446360 h 7446360"/>
                <a:gd name="connsiteX15" fmla="*/ 0 w 1116856"/>
                <a:gd name="connsiteY15" fmla="*/ 0 h 7446360"/>
                <a:gd name="connsiteX0" fmla="*/ 35310 w 1152166"/>
                <a:gd name="connsiteY0" fmla="*/ 555105 h 8001465"/>
                <a:gd name="connsiteX1" fmla="*/ 150511 w 1152166"/>
                <a:gd name="connsiteY1" fmla="*/ 689033 h 8001465"/>
                <a:gd name="connsiteX2" fmla="*/ 672139 w 1152166"/>
                <a:gd name="connsiteY2" fmla="*/ 1853041 h 8001465"/>
                <a:gd name="connsiteX3" fmla="*/ 1051897 w 1152166"/>
                <a:gd name="connsiteY3" fmla="*/ 3268484 h 8001465"/>
                <a:gd name="connsiteX4" fmla="*/ 1027480 w 1152166"/>
                <a:gd name="connsiteY4" fmla="*/ 3255585 h 8001465"/>
                <a:gd name="connsiteX5" fmla="*/ 1126701 w 1152166"/>
                <a:gd name="connsiteY5" fmla="*/ 5500986 h 8001465"/>
                <a:gd name="connsiteX6" fmla="*/ 1141437 w 1152166"/>
                <a:gd name="connsiteY6" fmla="*/ 5546170 h 8001465"/>
                <a:gd name="connsiteX7" fmla="*/ 1101259 w 1152166"/>
                <a:gd name="connsiteY7" fmla="*/ 6036640 h 8001465"/>
                <a:gd name="connsiteX8" fmla="*/ 1096903 w 1152166"/>
                <a:gd name="connsiteY8" fmla="*/ 6029592 h 8001465"/>
                <a:gd name="connsiteX9" fmla="*/ 838938 w 1152166"/>
                <a:gd name="connsiteY9" fmla="*/ 7465398 h 8001465"/>
                <a:gd name="connsiteX10" fmla="*/ 829403 w 1152166"/>
                <a:gd name="connsiteY10" fmla="*/ 7450222 h 8001465"/>
                <a:gd name="connsiteX11" fmla="*/ 733726 w 1152166"/>
                <a:gd name="connsiteY11" fmla="*/ 7822450 h 8001465"/>
                <a:gd name="connsiteX12" fmla="*/ 733100 w 1152166"/>
                <a:gd name="connsiteY12" fmla="*/ 7821093 h 8001465"/>
                <a:gd name="connsiteX13" fmla="*/ 692849 w 1152166"/>
                <a:gd name="connsiteY13" fmla="*/ 8001465 h 8001465"/>
                <a:gd name="connsiteX14" fmla="*/ 35310 w 1152166"/>
                <a:gd name="connsiteY14" fmla="*/ 555105 h 8001465"/>
                <a:gd name="connsiteX0" fmla="*/ 0 w 1116856"/>
                <a:gd name="connsiteY0" fmla="*/ 0 h 7446360"/>
                <a:gd name="connsiteX1" fmla="*/ 115201 w 1116856"/>
                <a:gd name="connsiteY1" fmla="*/ 133928 h 7446360"/>
                <a:gd name="connsiteX2" fmla="*/ 636829 w 1116856"/>
                <a:gd name="connsiteY2" fmla="*/ 1297936 h 7446360"/>
                <a:gd name="connsiteX3" fmla="*/ 1016587 w 1116856"/>
                <a:gd name="connsiteY3" fmla="*/ 2713379 h 7446360"/>
                <a:gd name="connsiteX4" fmla="*/ 992170 w 1116856"/>
                <a:gd name="connsiteY4" fmla="*/ 2700480 h 7446360"/>
                <a:gd name="connsiteX5" fmla="*/ 1091391 w 1116856"/>
                <a:gd name="connsiteY5" fmla="*/ 4945881 h 7446360"/>
                <a:gd name="connsiteX6" fmla="*/ 1106127 w 1116856"/>
                <a:gd name="connsiteY6" fmla="*/ 4991065 h 7446360"/>
                <a:gd name="connsiteX7" fmla="*/ 1065949 w 1116856"/>
                <a:gd name="connsiteY7" fmla="*/ 5481535 h 7446360"/>
                <a:gd name="connsiteX8" fmla="*/ 1061593 w 1116856"/>
                <a:gd name="connsiteY8" fmla="*/ 5474487 h 7446360"/>
                <a:gd name="connsiteX9" fmla="*/ 803628 w 1116856"/>
                <a:gd name="connsiteY9" fmla="*/ 6910293 h 7446360"/>
                <a:gd name="connsiteX10" fmla="*/ 794093 w 1116856"/>
                <a:gd name="connsiteY10" fmla="*/ 6895117 h 7446360"/>
                <a:gd name="connsiteX11" fmla="*/ 698416 w 1116856"/>
                <a:gd name="connsiteY11" fmla="*/ 7267345 h 7446360"/>
                <a:gd name="connsiteX12" fmla="*/ 697790 w 1116856"/>
                <a:gd name="connsiteY12" fmla="*/ 7265988 h 7446360"/>
                <a:gd name="connsiteX13" fmla="*/ 657539 w 1116856"/>
                <a:gd name="connsiteY13" fmla="*/ 7446360 h 7446360"/>
                <a:gd name="connsiteX14" fmla="*/ 0 w 1116856"/>
                <a:gd name="connsiteY14" fmla="*/ 0 h 7446360"/>
                <a:gd name="connsiteX0" fmla="*/ 0 w 1116856"/>
                <a:gd name="connsiteY0" fmla="*/ 14501 h 7460861"/>
                <a:gd name="connsiteX1" fmla="*/ 115201 w 1116856"/>
                <a:gd name="connsiteY1" fmla="*/ 148429 h 7460861"/>
                <a:gd name="connsiteX2" fmla="*/ 636829 w 1116856"/>
                <a:gd name="connsiteY2" fmla="*/ 1312437 h 7460861"/>
                <a:gd name="connsiteX3" fmla="*/ 1016587 w 1116856"/>
                <a:gd name="connsiteY3" fmla="*/ 2727880 h 7460861"/>
                <a:gd name="connsiteX4" fmla="*/ 992170 w 1116856"/>
                <a:gd name="connsiteY4" fmla="*/ 2714981 h 7460861"/>
                <a:gd name="connsiteX5" fmla="*/ 1091391 w 1116856"/>
                <a:gd name="connsiteY5" fmla="*/ 4960382 h 7460861"/>
                <a:gd name="connsiteX6" fmla="*/ 1106127 w 1116856"/>
                <a:gd name="connsiteY6" fmla="*/ 5005566 h 7460861"/>
                <a:gd name="connsiteX7" fmla="*/ 1065949 w 1116856"/>
                <a:gd name="connsiteY7" fmla="*/ 5496036 h 7460861"/>
                <a:gd name="connsiteX8" fmla="*/ 1061593 w 1116856"/>
                <a:gd name="connsiteY8" fmla="*/ 5488988 h 7460861"/>
                <a:gd name="connsiteX9" fmla="*/ 803628 w 1116856"/>
                <a:gd name="connsiteY9" fmla="*/ 6924794 h 7460861"/>
                <a:gd name="connsiteX10" fmla="*/ 794093 w 1116856"/>
                <a:gd name="connsiteY10" fmla="*/ 6909618 h 7460861"/>
                <a:gd name="connsiteX11" fmla="*/ 698416 w 1116856"/>
                <a:gd name="connsiteY11" fmla="*/ 7281846 h 7460861"/>
                <a:gd name="connsiteX12" fmla="*/ 697790 w 1116856"/>
                <a:gd name="connsiteY12" fmla="*/ 7280489 h 7460861"/>
                <a:gd name="connsiteX13" fmla="*/ 657539 w 1116856"/>
                <a:gd name="connsiteY13" fmla="*/ 7460861 h 7460861"/>
                <a:gd name="connsiteX14" fmla="*/ 0 w 1116856"/>
                <a:gd name="connsiteY14" fmla="*/ 14501 h 7460861"/>
                <a:gd name="connsiteX0" fmla="*/ 0 w 1116856"/>
                <a:gd name="connsiteY0" fmla="*/ 0 h 7446360"/>
                <a:gd name="connsiteX1" fmla="*/ 115201 w 1116856"/>
                <a:gd name="connsiteY1" fmla="*/ 133928 h 7446360"/>
                <a:gd name="connsiteX2" fmla="*/ 636829 w 1116856"/>
                <a:gd name="connsiteY2" fmla="*/ 1297936 h 7446360"/>
                <a:gd name="connsiteX3" fmla="*/ 1016587 w 1116856"/>
                <a:gd name="connsiteY3" fmla="*/ 2713379 h 7446360"/>
                <a:gd name="connsiteX4" fmla="*/ 992170 w 1116856"/>
                <a:gd name="connsiteY4" fmla="*/ 2700480 h 7446360"/>
                <a:gd name="connsiteX5" fmla="*/ 1091391 w 1116856"/>
                <a:gd name="connsiteY5" fmla="*/ 4945881 h 7446360"/>
                <a:gd name="connsiteX6" fmla="*/ 1106127 w 1116856"/>
                <a:gd name="connsiteY6" fmla="*/ 4991065 h 7446360"/>
                <a:gd name="connsiteX7" fmla="*/ 1065949 w 1116856"/>
                <a:gd name="connsiteY7" fmla="*/ 5481535 h 7446360"/>
                <a:gd name="connsiteX8" fmla="*/ 1061593 w 1116856"/>
                <a:gd name="connsiteY8" fmla="*/ 5474487 h 7446360"/>
                <a:gd name="connsiteX9" fmla="*/ 803628 w 1116856"/>
                <a:gd name="connsiteY9" fmla="*/ 6910293 h 7446360"/>
                <a:gd name="connsiteX10" fmla="*/ 794093 w 1116856"/>
                <a:gd name="connsiteY10" fmla="*/ 6895117 h 7446360"/>
                <a:gd name="connsiteX11" fmla="*/ 698416 w 1116856"/>
                <a:gd name="connsiteY11" fmla="*/ 7267345 h 7446360"/>
                <a:gd name="connsiteX12" fmla="*/ 697790 w 1116856"/>
                <a:gd name="connsiteY12" fmla="*/ 7265988 h 7446360"/>
                <a:gd name="connsiteX13" fmla="*/ 657539 w 1116856"/>
                <a:gd name="connsiteY13" fmla="*/ 7446360 h 7446360"/>
                <a:gd name="connsiteX14" fmla="*/ 0 w 1116856"/>
                <a:gd name="connsiteY14"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106127 w 1116856"/>
                <a:gd name="connsiteY5" fmla="*/ 4991065 h 7446360"/>
                <a:gd name="connsiteX6" fmla="*/ 1065949 w 1116856"/>
                <a:gd name="connsiteY6" fmla="*/ 5481535 h 7446360"/>
                <a:gd name="connsiteX7" fmla="*/ 1061593 w 1116856"/>
                <a:gd name="connsiteY7" fmla="*/ 5474487 h 7446360"/>
                <a:gd name="connsiteX8" fmla="*/ 803628 w 1116856"/>
                <a:gd name="connsiteY8" fmla="*/ 6910293 h 7446360"/>
                <a:gd name="connsiteX9" fmla="*/ 794093 w 1116856"/>
                <a:gd name="connsiteY9" fmla="*/ 6895117 h 7446360"/>
                <a:gd name="connsiteX10" fmla="*/ 698416 w 1116856"/>
                <a:gd name="connsiteY10" fmla="*/ 7267345 h 7446360"/>
                <a:gd name="connsiteX11" fmla="*/ 697790 w 1116856"/>
                <a:gd name="connsiteY11" fmla="*/ 7265988 h 7446360"/>
                <a:gd name="connsiteX12" fmla="*/ 657539 w 1116856"/>
                <a:gd name="connsiteY12" fmla="*/ 7446360 h 7446360"/>
                <a:gd name="connsiteX13" fmla="*/ 0 w 1116856"/>
                <a:gd name="connsiteY13"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065949 w 1116856"/>
                <a:gd name="connsiteY5" fmla="*/ 5481535 h 7446360"/>
                <a:gd name="connsiteX6" fmla="*/ 1061593 w 1116856"/>
                <a:gd name="connsiteY6" fmla="*/ 5474487 h 7446360"/>
                <a:gd name="connsiteX7" fmla="*/ 803628 w 1116856"/>
                <a:gd name="connsiteY7" fmla="*/ 6910293 h 7446360"/>
                <a:gd name="connsiteX8" fmla="*/ 794093 w 1116856"/>
                <a:gd name="connsiteY8" fmla="*/ 6895117 h 7446360"/>
                <a:gd name="connsiteX9" fmla="*/ 698416 w 1116856"/>
                <a:gd name="connsiteY9" fmla="*/ 7267345 h 7446360"/>
                <a:gd name="connsiteX10" fmla="*/ 697790 w 1116856"/>
                <a:gd name="connsiteY10" fmla="*/ 7265988 h 7446360"/>
                <a:gd name="connsiteX11" fmla="*/ 657539 w 1116856"/>
                <a:gd name="connsiteY11" fmla="*/ 7446360 h 7446360"/>
                <a:gd name="connsiteX12" fmla="*/ 0 w 1116856"/>
                <a:gd name="connsiteY12"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061593 w 1116856"/>
                <a:gd name="connsiteY5" fmla="*/ 5474487 h 7446360"/>
                <a:gd name="connsiteX6" fmla="*/ 803628 w 1116856"/>
                <a:gd name="connsiteY6" fmla="*/ 6910293 h 7446360"/>
                <a:gd name="connsiteX7" fmla="*/ 794093 w 1116856"/>
                <a:gd name="connsiteY7" fmla="*/ 6895117 h 7446360"/>
                <a:gd name="connsiteX8" fmla="*/ 698416 w 1116856"/>
                <a:gd name="connsiteY8" fmla="*/ 7267345 h 7446360"/>
                <a:gd name="connsiteX9" fmla="*/ 697790 w 1116856"/>
                <a:gd name="connsiteY9" fmla="*/ 7265988 h 7446360"/>
                <a:gd name="connsiteX10" fmla="*/ 657539 w 1116856"/>
                <a:gd name="connsiteY10" fmla="*/ 7446360 h 7446360"/>
                <a:gd name="connsiteX11" fmla="*/ 0 w 1116856"/>
                <a:gd name="connsiteY11"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1061593 w 1116856"/>
                <a:gd name="connsiteY5" fmla="*/ 5474487 h 7446360"/>
                <a:gd name="connsiteX6" fmla="*/ 794093 w 1116856"/>
                <a:gd name="connsiteY6" fmla="*/ 6895117 h 7446360"/>
                <a:gd name="connsiteX7" fmla="*/ 698416 w 1116856"/>
                <a:gd name="connsiteY7" fmla="*/ 7267345 h 7446360"/>
                <a:gd name="connsiteX8" fmla="*/ 697790 w 1116856"/>
                <a:gd name="connsiteY8" fmla="*/ 7265988 h 7446360"/>
                <a:gd name="connsiteX9" fmla="*/ 657539 w 1116856"/>
                <a:gd name="connsiteY9" fmla="*/ 7446360 h 7446360"/>
                <a:gd name="connsiteX10" fmla="*/ 0 w 1116856"/>
                <a:gd name="connsiteY10"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794093 w 1116856"/>
                <a:gd name="connsiteY5" fmla="*/ 6895117 h 7446360"/>
                <a:gd name="connsiteX6" fmla="*/ 698416 w 1116856"/>
                <a:gd name="connsiteY6" fmla="*/ 7267345 h 7446360"/>
                <a:gd name="connsiteX7" fmla="*/ 697790 w 1116856"/>
                <a:gd name="connsiteY7" fmla="*/ 7265988 h 7446360"/>
                <a:gd name="connsiteX8" fmla="*/ 657539 w 1116856"/>
                <a:gd name="connsiteY8" fmla="*/ 7446360 h 7446360"/>
                <a:gd name="connsiteX9" fmla="*/ 0 w 1116856"/>
                <a:gd name="connsiteY9"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794093 w 1116856"/>
                <a:gd name="connsiteY5" fmla="*/ 6895117 h 7446360"/>
                <a:gd name="connsiteX6" fmla="*/ 698416 w 1116856"/>
                <a:gd name="connsiteY6" fmla="*/ 7267345 h 7446360"/>
                <a:gd name="connsiteX7" fmla="*/ 697790 w 1116856"/>
                <a:gd name="connsiteY7" fmla="*/ 7265988 h 7446360"/>
                <a:gd name="connsiteX8" fmla="*/ 657539 w 1116856"/>
                <a:gd name="connsiteY8" fmla="*/ 7446360 h 7446360"/>
                <a:gd name="connsiteX9" fmla="*/ 0 w 1116856"/>
                <a:gd name="connsiteY9"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794093 w 1116856"/>
                <a:gd name="connsiteY5" fmla="*/ 6895117 h 7446360"/>
                <a:gd name="connsiteX6" fmla="*/ 698416 w 1116856"/>
                <a:gd name="connsiteY6" fmla="*/ 7267345 h 7446360"/>
                <a:gd name="connsiteX7" fmla="*/ 657539 w 1116856"/>
                <a:gd name="connsiteY7" fmla="*/ 7446360 h 7446360"/>
                <a:gd name="connsiteX8" fmla="*/ 0 w 1116856"/>
                <a:gd name="connsiteY8" fmla="*/ 0 h 7446360"/>
                <a:gd name="connsiteX0" fmla="*/ 0 w 1116856"/>
                <a:gd name="connsiteY0" fmla="*/ 0 h 7446360"/>
                <a:gd name="connsiteX1" fmla="*/ 115201 w 1116856"/>
                <a:gd name="connsiteY1" fmla="*/ 133928 h 7446360"/>
                <a:gd name="connsiteX2" fmla="*/ 636829 w 1116856"/>
                <a:gd name="connsiteY2" fmla="*/ 1297936 h 7446360"/>
                <a:gd name="connsiteX3" fmla="*/ 992170 w 1116856"/>
                <a:gd name="connsiteY3" fmla="*/ 2700480 h 7446360"/>
                <a:gd name="connsiteX4" fmla="*/ 1091391 w 1116856"/>
                <a:gd name="connsiteY4" fmla="*/ 4945881 h 7446360"/>
                <a:gd name="connsiteX5" fmla="*/ 698416 w 1116856"/>
                <a:gd name="connsiteY5" fmla="*/ 7267345 h 7446360"/>
                <a:gd name="connsiteX6" fmla="*/ 657539 w 1116856"/>
                <a:gd name="connsiteY6" fmla="*/ 7446360 h 7446360"/>
                <a:gd name="connsiteX7" fmla="*/ 0 w 1116856"/>
                <a:gd name="connsiteY7" fmla="*/ 0 h 7446360"/>
                <a:gd name="connsiteX0" fmla="*/ 0 w 1148407"/>
                <a:gd name="connsiteY0" fmla="*/ 0 h 7446360"/>
                <a:gd name="connsiteX1" fmla="*/ 115201 w 1148407"/>
                <a:gd name="connsiteY1" fmla="*/ 133928 h 7446360"/>
                <a:gd name="connsiteX2" fmla="*/ 636829 w 1148407"/>
                <a:gd name="connsiteY2" fmla="*/ 1297936 h 7446360"/>
                <a:gd name="connsiteX3" fmla="*/ 992170 w 1148407"/>
                <a:gd name="connsiteY3" fmla="*/ 2700480 h 7446360"/>
                <a:gd name="connsiteX4" fmla="*/ 1091391 w 1148407"/>
                <a:gd name="connsiteY4" fmla="*/ 4945881 h 7446360"/>
                <a:gd name="connsiteX5" fmla="*/ 698416 w 1148407"/>
                <a:gd name="connsiteY5" fmla="*/ 7267345 h 7446360"/>
                <a:gd name="connsiteX6" fmla="*/ 657539 w 1148407"/>
                <a:gd name="connsiteY6" fmla="*/ 7446360 h 7446360"/>
                <a:gd name="connsiteX7" fmla="*/ 0 w 1148407"/>
                <a:gd name="connsiteY7" fmla="*/ 0 h 7446360"/>
                <a:gd name="connsiteX0" fmla="*/ 0 w 1148407"/>
                <a:gd name="connsiteY0" fmla="*/ 0 h 7446360"/>
                <a:gd name="connsiteX1" fmla="*/ 115201 w 1148407"/>
                <a:gd name="connsiteY1" fmla="*/ 133928 h 7446360"/>
                <a:gd name="connsiteX2" fmla="*/ 636829 w 1148407"/>
                <a:gd name="connsiteY2" fmla="*/ 1297936 h 7446360"/>
                <a:gd name="connsiteX3" fmla="*/ 992170 w 1148407"/>
                <a:gd name="connsiteY3" fmla="*/ 2700480 h 7446360"/>
                <a:gd name="connsiteX4" fmla="*/ 1091391 w 1148407"/>
                <a:gd name="connsiteY4" fmla="*/ 4945881 h 7446360"/>
                <a:gd name="connsiteX5" fmla="*/ 698416 w 1148407"/>
                <a:gd name="connsiteY5" fmla="*/ 7267345 h 7446360"/>
                <a:gd name="connsiteX6" fmla="*/ 657539 w 1148407"/>
                <a:gd name="connsiteY6" fmla="*/ 7446360 h 7446360"/>
                <a:gd name="connsiteX7" fmla="*/ 0 w 1148407"/>
                <a:gd name="connsiteY7" fmla="*/ 0 h 7446360"/>
                <a:gd name="connsiteX0" fmla="*/ 0 w 1148407"/>
                <a:gd name="connsiteY0" fmla="*/ 0 h 7446360"/>
                <a:gd name="connsiteX1" fmla="*/ 190801 w 1148407"/>
                <a:gd name="connsiteY1" fmla="*/ 306728 h 7446360"/>
                <a:gd name="connsiteX2" fmla="*/ 636829 w 1148407"/>
                <a:gd name="connsiteY2" fmla="*/ 1297936 h 7446360"/>
                <a:gd name="connsiteX3" fmla="*/ 992170 w 1148407"/>
                <a:gd name="connsiteY3" fmla="*/ 2700480 h 7446360"/>
                <a:gd name="connsiteX4" fmla="*/ 1091391 w 1148407"/>
                <a:gd name="connsiteY4" fmla="*/ 4945881 h 7446360"/>
                <a:gd name="connsiteX5" fmla="*/ 698416 w 1148407"/>
                <a:gd name="connsiteY5" fmla="*/ 7267345 h 7446360"/>
                <a:gd name="connsiteX6" fmla="*/ 657539 w 1148407"/>
                <a:gd name="connsiteY6" fmla="*/ 7446360 h 7446360"/>
                <a:gd name="connsiteX7" fmla="*/ 0 w 1148407"/>
                <a:gd name="connsiteY7" fmla="*/ 0 h 7446360"/>
                <a:gd name="connsiteX0" fmla="*/ 0 w 1107725"/>
                <a:gd name="connsiteY0" fmla="*/ 0 h 7446360"/>
                <a:gd name="connsiteX1" fmla="*/ 190801 w 1107725"/>
                <a:gd name="connsiteY1" fmla="*/ 306728 h 7446360"/>
                <a:gd name="connsiteX2" fmla="*/ 636829 w 1107725"/>
                <a:gd name="connsiteY2" fmla="*/ 1297936 h 7446360"/>
                <a:gd name="connsiteX3" fmla="*/ 992170 w 1107725"/>
                <a:gd name="connsiteY3" fmla="*/ 2700480 h 7446360"/>
                <a:gd name="connsiteX4" fmla="*/ 1091391 w 1107725"/>
                <a:gd name="connsiteY4" fmla="*/ 4945881 h 7446360"/>
                <a:gd name="connsiteX5" fmla="*/ 698416 w 1107725"/>
                <a:gd name="connsiteY5" fmla="*/ 7267345 h 7446360"/>
                <a:gd name="connsiteX6" fmla="*/ 657539 w 1107725"/>
                <a:gd name="connsiteY6" fmla="*/ 7446360 h 7446360"/>
                <a:gd name="connsiteX7" fmla="*/ 0 w 1107725"/>
                <a:gd name="connsiteY7" fmla="*/ 0 h 744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725" h="7446360">
                  <a:moveTo>
                    <a:pt x="0" y="0"/>
                  </a:moveTo>
                  <a:cubicBezTo>
                    <a:pt x="57600" y="66964"/>
                    <a:pt x="84663" y="90405"/>
                    <a:pt x="190801" y="306728"/>
                  </a:cubicBezTo>
                  <a:cubicBezTo>
                    <a:pt x="280067" y="495426"/>
                    <a:pt x="486598" y="868028"/>
                    <a:pt x="636829" y="1297936"/>
                  </a:cubicBezTo>
                  <a:cubicBezTo>
                    <a:pt x="782991" y="1725695"/>
                    <a:pt x="916410" y="2092489"/>
                    <a:pt x="992170" y="2700480"/>
                  </a:cubicBezTo>
                  <a:cubicBezTo>
                    <a:pt x="1101307" y="3344904"/>
                    <a:pt x="1130047" y="4162004"/>
                    <a:pt x="1091391" y="4945881"/>
                  </a:cubicBezTo>
                  <a:cubicBezTo>
                    <a:pt x="1048181" y="5822114"/>
                    <a:pt x="829408" y="6493524"/>
                    <a:pt x="698416" y="7267345"/>
                  </a:cubicBezTo>
                  <a:lnTo>
                    <a:pt x="657539" y="7446360"/>
                  </a:lnTo>
                  <a:lnTo>
                    <a:pt x="0" y="0"/>
                  </a:lnTo>
                  <a:close/>
                </a:path>
              </a:pathLst>
            </a:custGeom>
            <a:solidFill>
              <a:srgbClr val="000000">
                <a:alpha val="20000"/>
              </a:srgbClr>
            </a:solidFill>
            <a:ln>
              <a:noFill/>
            </a:ln>
            <a:effectLst/>
          </p:spPr>
          <p:txBody>
            <a:bodyPr wrap="square" anchor="ctr">
              <a:noAutofit/>
            </a:bodyPr>
            <a:lstStyle/>
            <a:p>
              <a:endParaRPr lang="en-US" dirty="0">
                <a:latin typeface="DM Sans" pitchFamily="2" charset="77"/>
              </a:endParaRPr>
            </a:p>
          </p:txBody>
        </p:sp>
        <p:sp>
          <p:nvSpPr>
            <p:cNvPr id="94" name="Freeform 93">
              <a:extLst>
                <a:ext uri="{FF2B5EF4-FFF2-40B4-BE49-F238E27FC236}">
                  <a16:creationId xmlns:a16="http://schemas.microsoft.com/office/drawing/2014/main" id="{D52D55AF-1E89-3246-AABE-B6509566FDEB}"/>
                </a:ext>
              </a:extLst>
            </p:cNvPr>
            <p:cNvSpPr>
              <a:spLocks noChangeArrowheads="1"/>
            </p:cNvSpPr>
            <p:nvPr/>
          </p:nvSpPr>
          <p:spPr bwMode="auto">
            <a:xfrm>
              <a:off x="3088071" y="8990970"/>
              <a:ext cx="145436" cy="964118"/>
            </a:xfrm>
            <a:custGeom>
              <a:avLst/>
              <a:gdLst>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25591 w 1150678"/>
                <a:gd name="connsiteY15" fmla="*/ 6284598 h 7490824"/>
                <a:gd name="connsiteX16" fmla="*/ 513482 w 1150678"/>
                <a:gd name="connsiteY16" fmla="*/ 6300298 h 7490824"/>
                <a:gd name="connsiteX17" fmla="*/ 540829 w 1150678"/>
                <a:gd name="connsiteY17" fmla="*/ 6371764 h 7490824"/>
                <a:gd name="connsiteX18" fmla="*/ 551925 w 1150678"/>
                <a:gd name="connsiteY18" fmla="*/ 6468597 h 7490824"/>
                <a:gd name="connsiteX19" fmla="*/ 540829 w 1150678"/>
                <a:gd name="connsiteY19" fmla="*/ 6565430 h 7490824"/>
                <a:gd name="connsiteX20" fmla="*/ 540667 w 1150678"/>
                <a:gd name="connsiteY20" fmla="*/ 6565855 h 7490824"/>
                <a:gd name="connsiteX21" fmla="*/ 570040 w 1150678"/>
                <a:gd name="connsiteY21" fmla="*/ 6628275 h 7490824"/>
                <a:gd name="connsiteX22" fmla="*/ 497113 w 1150678"/>
                <a:gd name="connsiteY22" fmla="*/ 7490824 h 7490824"/>
                <a:gd name="connsiteX23" fmla="*/ 267914 w 1150678"/>
                <a:gd name="connsiteY23" fmla="*/ 6658724 h 7490824"/>
                <a:gd name="connsiteX24" fmla="*/ 298970 w 1150678"/>
                <a:gd name="connsiteY24" fmla="*/ 6613349 h 7490824"/>
                <a:gd name="connsiteX25" fmla="*/ 280633 w 1150678"/>
                <a:gd name="connsiteY25" fmla="*/ 6565430 h 7490824"/>
                <a:gd name="connsiteX26" fmla="*/ 269537 w 1150678"/>
                <a:gd name="connsiteY26" fmla="*/ 6468597 h 7490824"/>
                <a:gd name="connsiteX27" fmla="*/ 280633 w 1150678"/>
                <a:gd name="connsiteY27" fmla="*/ 6371764 h 7490824"/>
                <a:gd name="connsiteX28" fmla="*/ 296360 w 1150678"/>
                <a:gd name="connsiteY28" fmla="*/ 6330667 h 7490824"/>
                <a:gd name="connsiteX29" fmla="*/ 192289 w 1150678"/>
                <a:gd name="connsiteY29" fmla="*/ 6329954 h 7490824"/>
                <a:gd name="connsiteX30" fmla="*/ 0 w 1150678"/>
                <a:gd name="connsiteY30" fmla="*/ 4732786 h 7490824"/>
                <a:gd name="connsiteX31" fmla="*/ 9819 w 1150678"/>
                <a:gd name="connsiteY31" fmla="*/ 4717488 h 7490824"/>
                <a:gd name="connsiteX32" fmla="*/ 25 w 1150678"/>
                <a:gd name="connsiteY32" fmla="*/ 4301146 h 7490824"/>
                <a:gd name="connsiteX33" fmla="*/ 10258 w 1150678"/>
                <a:gd name="connsiteY33" fmla="*/ 4276216 h 7490824"/>
                <a:gd name="connsiteX34" fmla="*/ 306978 w 1150678"/>
                <a:gd name="connsiteY34" fmla="*/ 1947274 h 7490824"/>
                <a:gd name="connsiteX35" fmla="*/ 319422 w 1150678"/>
                <a:gd name="connsiteY35" fmla="*/ 1929262 h 7490824"/>
                <a:gd name="connsiteX36" fmla="*/ 598293 w 1150678"/>
                <a:gd name="connsiteY36" fmla="*/ 1083092 h 7490824"/>
                <a:gd name="connsiteX37" fmla="*/ 660466 w 1150678"/>
                <a:gd name="connsiteY37" fmla="*/ 995348 h 7490824"/>
                <a:gd name="connsiteX38" fmla="*/ 651736 w 1150678"/>
                <a:gd name="connsiteY38" fmla="*/ 976328 h 7490824"/>
                <a:gd name="connsiteX39" fmla="*/ 580460 w 1150678"/>
                <a:gd name="connsiteY39" fmla="*/ 1076979 h 7490824"/>
                <a:gd name="connsiteX40" fmla="*/ 1130317 w 1150678"/>
                <a:gd name="connsiteY40"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25591 w 1150678"/>
                <a:gd name="connsiteY15" fmla="*/ 6284598 h 7490824"/>
                <a:gd name="connsiteX16" fmla="*/ 540829 w 1150678"/>
                <a:gd name="connsiteY16" fmla="*/ 6371764 h 7490824"/>
                <a:gd name="connsiteX17" fmla="*/ 551925 w 1150678"/>
                <a:gd name="connsiteY17" fmla="*/ 6468597 h 7490824"/>
                <a:gd name="connsiteX18" fmla="*/ 540829 w 1150678"/>
                <a:gd name="connsiteY18" fmla="*/ 6565430 h 7490824"/>
                <a:gd name="connsiteX19" fmla="*/ 540667 w 1150678"/>
                <a:gd name="connsiteY19" fmla="*/ 6565855 h 7490824"/>
                <a:gd name="connsiteX20" fmla="*/ 570040 w 1150678"/>
                <a:gd name="connsiteY20" fmla="*/ 6628275 h 7490824"/>
                <a:gd name="connsiteX21" fmla="*/ 497113 w 1150678"/>
                <a:gd name="connsiteY21" fmla="*/ 7490824 h 7490824"/>
                <a:gd name="connsiteX22" fmla="*/ 267914 w 1150678"/>
                <a:gd name="connsiteY22" fmla="*/ 6658724 h 7490824"/>
                <a:gd name="connsiteX23" fmla="*/ 298970 w 1150678"/>
                <a:gd name="connsiteY23" fmla="*/ 6613349 h 7490824"/>
                <a:gd name="connsiteX24" fmla="*/ 280633 w 1150678"/>
                <a:gd name="connsiteY24" fmla="*/ 6565430 h 7490824"/>
                <a:gd name="connsiteX25" fmla="*/ 269537 w 1150678"/>
                <a:gd name="connsiteY25" fmla="*/ 6468597 h 7490824"/>
                <a:gd name="connsiteX26" fmla="*/ 280633 w 1150678"/>
                <a:gd name="connsiteY26" fmla="*/ 6371764 h 7490824"/>
                <a:gd name="connsiteX27" fmla="*/ 296360 w 1150678"/>
                <a:gd name="connsiteY27" fmla="*/ 6330667 h 7490824"/>
                <a:gd name="connsiteX28" fmla="*/ 192289 w 1150678"/>
                <a:gd name="connsiteY28" fmla="*/ 6329954 h 7490824"/>
                <a:gd name="connsiteX29" fmla="*/ 0 w 1150678"/>
                <a:gd name="connsiteY29" fmla="*/ 4732786 h 7490824"/>
                <a:gd name="connsiteX30" fmla="*/ 9819 w 1150678"/>
                <a:gd name="connsiteY30" fmla="*/ 4717488 h 7490824"/>
                <a:gd name="connsiteX31" fmla="*/ 25 w 1150678"/>
                <a:gd name="connsiteY31" fmla="*/ 4301146 h 7490824"/>
                <a:gd name="connsiteX32" fmla="*/ 10258 w 1150678"/>
                <a:gd name="connsiteY32" fmla="*/ 4276216 h 7490824"/>
                <a:gd name="connsiteX33" fmla="*/ 306978 w 1150678"/>
                <a:gd name="connsiteY33" fmla="*/ 1947274 h 7490824"/>
                <a:gd name="connsiteX34" fmla="*/ 319422 w 1150678"/>
                <a:gd name="connsiteY34" fmla="*/ 1929262 h 7490824"/>
                <a:gd name="connsiteX35" fmla="*/ 598293 w 1150678"/>
                <a:gd name="connsiteY35" fmla="*/ 1083092 h 7490824"/>
                <a:gd name="connsiteX36" fmla="*/ 660466 w 1150678"/>
                <a:gd name="connsiteY36" fmla="*/ 995348 h 7490824"/>
                <a:gd name="connsiteX37" fmla="*/ 651736 w 1150678"/>
                <a:gd name="connsiteY37" fmla="*/ 976328 h 7490824"/>
                <a:gd name="connsiteX38" fmla="*/ 580460 w 1150678"/>
                <a:gd name="connsiteY38" fmla="*/ 1076979 h 7490824"/>
                <a:gd name="connsiteX39" fmla="*/ 1130317 w 1150678"/>
                <a:gd name="connsiteY39"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40829 w 1150678"/>
                <a:gd name="connsiteY15" fmla="*/ 6371764 h 7490824"/>
                <a:gd name="connsiteX16" fmla="*/ 551925 w 1150678"/>
                <a:gd name="connsiteY16" fmla="*/ 6468597 h 7490824"/>
                <a:gd name="connsiteX17" fmla="*/ 540829 w 1150678"/>
                <a:gd name="connsiteY17" fmla="*/ 6565430 h 7490824"/>
                <a:gd name="connsiteX18" fmla="*/ 540667 w 1150678"/>
                <a:gd name="connsiteY18" fmla="*/ 6565855 h 7490824"/>
                <a:gd name="connsiteX19" fmla="*/ 570040 w 1150678"/>
                <a:gd name="connsiteY19" fmla="*/ 6628275 h 7490824"/>
                <a:gd name="connsiteX20" fmla="*/ 497113 w 1150678"/>
                <a:gd name="connsiteY20" fmla="*/ 7490824 h 7490824"/>
                <a:gd name="connsiteX21" fmla="*/ 267914 w 1150678"/>
                <a:gd name="connsiteY21" fmla="*/ 6658724 h 7490824"/>
                <a:gd name="connsiteX22" fmla="*/ 298970 w 1150678"/>
                <a:gd name="connsiteY22" fmla="*/ 6613349 h 7490824"/>
                <a:gd name="connsiteX23" fmla="*/ 280633 w 1150678"/>
                <a:gd name="connsiteY23" fmla="*/ 6565430 h 7490824"/>
                <a:gd name="connsiteX24" fmla="*/ 269537 w 1150678"/>
                <a:gd name="connsiteY24" fmla="*/ 6468597 h 7490824"/>
                <a:gd name="connsiteX25" fmla="*/ 280633 w 1150678"/>
                <a:gd name="connsiteY25" fmla="*/ 6371764 h 7490824"/>
                <a:gd name="connsiteX26" fmla="*/ 296360 w 1150678"/>
                <a:gd name="connsiteY26" fmla="*/ 6330667 h 7490824"/>
                <a:gd name="connsiteX27" fmla="*/ 192289 w 1150678"/>
                <a:gd name="connsiteY27" fmla="*/ 6329954 h 7490824"/>
                <a:gd name="connsiteX28" fmla="*/ 0 w 1150678"/>
                <a:gd name="connsiteY28" fmla="*/ 4732786 h 7490824"/>
                <a:gd name="connsiteX29" fmla="*/ 9819 w 1150678"/>
                <a:gd name="connsiteY29" fmla="*/ 4717488 h 7490824"/>
                <a:gd name="connsiteX30" fmla="*/ 25 w 1150678"/>
                <a:gd name="connsiteY30" fmla="*/ 4301146 h 7490824"/>
                <a:gd name="connsiteX31" fmla="*/ 10258 w 1150678"/>
                <a:gd name="connsiteY31" fmla="*/ 4276216 h 7490824"/>
                <a:gd name="connsiteX32" fmla="*/ 306978 w 1150678"/>
                <a:gd name="connsiteY32" fmla="*/ 1947274 h 7490824"/>
                <a:gd name="connsiteX33" fmla="*/ 319422 w 1150678"/>
                <a:gd name="connsiteY33" fmla="*/ 1929262 h 7490824"/>
                <a:gd name="connsiteX34" fmla="*/ 598293 w 1150678"/>
                <a:gd name="connsiteY34" fmla="*/ 1083092 h 7490824"/>
                <a:gd name="connsiteX35" fmla="*/ 660466 w 1150678"/>
                <a:gd name="connsiteY35" fmla="*/ 995348 h 7490824"/>
                <a:gd name="connsiteX36" fmla="*/ 651736 w 1150678"/>
                <a:gd name="connsiteY36" fmla="*/ 976328 h 7490824"/>
                <a:gd name="connsiteX37" fmla="*/ 580460 w 1150678"/>
                <a:gd name="connsiteY37" fmla="*/ 1076979 h 7490824"/>
                <a:gd name="connsiteX38" fmla="*/ 1130317 w 1150678"/>
                <a:gd name="connsiteY38"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51925 w 1150678"/>
                <a:gd name="connsiteY15" fmla="*/ 6468597 h 7490824"/>
                <a:gd name="connsiteX16" fmla="*/ 540829 w 1150678"/>
                <a:gd name="connsiteY16" fmla="*/ 6565430 h 7490824"/>
                <a:gd name="connsiteX17" fmla="*/ 540667 w 1150678"/>
                <a:gd name="connsiteY17" fmla="*/ 6565855 h 7490824"/>
                <a:gd name="connsiteX18" fmla="*/ 570040 w 1150678"/>
                <a:gd name="connsiteY18" fmla="*/ 6628275 h 7490824"/>
                <a:gd name="connsiteX19" fmla="*/ 497113 w 1150678"/>
                <a:gd name="connsiteY19" fmla="*/ 7490824 h 7490824"/>
                <a:gd name="connsiteX20" fmla="*/ 267914 w 1150678"/>
                <a:gd name="connsiteY20" fmla="*/ 6658724 h 7490824"/>
                <a:gd name="connsiteX21" fmla="*/ 298970 w 1150678"/>
                <a:gd name="connsiteY21" fmla="*/ 6613349 h 7490824"/>
                <a:gd name="connsiteX22" fmla="*/ 280633 w 1150678"/>
                <a:gd name="connsiteY22" fmla="*/ 6565430 h 7490824"/>
                <a:gd name="connsiteX23" fmla="*/ 269537 w 1150678"/>
                <a:gd name="connsiteY23" fmla="*/ 6468597 h 7490824"/>
                <a:gd name="connsiteX24" fmla="*/ 280633 w 1150678"/>
                <a:gd name="connsiteY24" fmla="*/ 6371764 h 7490824"/>
                <a:gd name="connsiteX25" fmla="*/ 296360 w 1150678"/>
                <a:gd name="connsiteY25" fmla="*/ 6330667 h 7490824"/>
                <a:gd name="connsiteX26" fmla="*/ 192289 w 1150678"/>
                <a:gd name="connsiteY26" fmla="*/ 6329954 h 7490824"/>
                <a:gd name="connsiteX27" fmla="*/ 0 w 1150678"/>
                <a:gd name="connsiteY27" fmla="*/ 4732786 h 7490824"/>
                <a:gd name="connsiteX28" fmla="*/ 9819 w 1150678"/>
                <a:gd name="connsiteY28" fmla="*/ 4717488 h 7490824"/>
                <a:gd name="connsiteX29" fmla="*/ 25 w 1150678"/>
                <a:gd name="connsiteY29" fmla="*/ 4301146 h 7490824"/>
                <a:gd name="connsiteX30" fmla="*/ 10258 w 1150678"/>
                <a:gd name="connsiteY30" fmla="*/ 4276216 h 7490824"/>
                <a:gd name="connsiteX31" fmla="*/ 306978 w 1150678"/>
                <a:gd name="connsiteY31" fmla="*/ 1947274 h 7490824"/>
                <a:gd name="connsiteX32" fmla="*/ 319422 w 1150678"/>
                <a:gd name="connsiteY32" fmla="*/ 1929262 h 7490824"/>
                <a:gd name="connsiteX33" fmla="*/ 598293 w 1150678"/>
                <a:gd name="connsiteY33" fmla="*/ 1083092 h 7490824"/>
                <a:gd name="connsiteX34" fmla="*/ 660466 w 1150678"/>
                <a:gd name="connsiteY34" fmla="*/ 995348 h 7490824"/>
                <a:gd name="connsiteX35" fmla="*/ 651736 w 1150678"/>
                <a:gd name="connsiteY35" fmla="*/ 976328 h 7490824"/>
                <a:gd name="connsiteX36" fmla="*/ 580460 w 1150678"/>
                <a:gd name="connsiteY36" fmla="*/ 1076979 h 7490824"/>
                <a:gd name="connsiteX37" fmla="*/ 1130317 w 1150678"/>
                <a:gd name="connsiteY37"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40829 w 1150678"/>
                <a:gd name="connsiteY15" fmla="*/ 6565430 h 7490824"/>
                <a:gd name="connsiteX16" fmla="*/ 540667 w 1150678"/>
                <a:gd name="connsiteY16" fmla="*/ 6565855 h 7490824"/>
                <a:gd name="connsiteX17" fmla="*/ 570040 w 1150678"/>
                <a:gd name="connsiteY17" fmla="*/ 6628275 h 7490824"/>
                <a:gd name="connsiteX18" fmla="*/ 497113 w 1150678"/>
                <a:gd name="connsiteY18" fmla="*/ 7490824 h 7490824"/>
                <a:gd name="connsiteX19" fmla="*/ 267914 w 1150678"/>
                <a:gd name="connsiteY19" fmla="*/ 6658724 h 7490824"/>
                <a:gd name="connsiteX20" fmla="*/ 298970 w 1150678"/>
                <a:gd name="connsiteY20" fmla="*/ 6613349 h 7490824"/>
                <a:gd name="connsiteX21" fmla="*/ 280633 w 1150678"/>
                <a:gd name="connsiteY21" fmla="*/ 6565430 h 7490824"/>
                <a:gd name="connsiteX22" fmla="*/ 269537 w 1150678"/>
                <a:gd name="connsiteY22" fmla="*/ 6468597 h 7490824"/>
                <a:gd name="connsiteX23" fmla="*/ 280633 w 1150678"/>
                <a:gd name="connsiteY23" fmla="*/ 6371764 h 7490824"/>
                <a:gd name="connsiteX24" fmla="*/ 296360 w 1150678"/>
                <a:gd name="connsiteY24" fmla="*/ 6330667 h 7490824"/>
                <a:gd name="connsiteX25" fmla="*/ 192289 w 1150678"/>
                <a:gd name="connsiteY25" fmla="*/ 6329954 h 7490824"/>
                <a:gd name="connsiteX26" fmla="*/ 0 w 1150678"/>
                <a:gd name="connsiteY26" fmla="*/ 4732786 h 7490824"/>
                <a:gd name="connsiteX27" fmla="*/ 9819 w 1150678"/>
                <a:gd name="connsiteY27" fmla="*/ 4717488 h 7490824"/>
                <a:gd name="connsiteX28" fmla="*/ 25 w 1150678"/>
                <a:gd name="connsiteY28" fmla="*/ 4301146 h 7490824"/>
                <a:gd name="connsiteX29" fmla="*/ 10258 w 1150678"/>
                <a:gd name="connsiteY29" fmla="*/ 4276216 h 7490824"/>
                <a:gd name="connsiteX30" fmla="*/ 306978 w 1150678"/>
                <a:gd name="connsiteY30" fmla="*/ 1947274 h 7490824"/>
                <a:gd name="connsiteX31" fmla="*/ 319422 w 1150678"/>
                <a:gd name="connsiteY31" fmla="*/ 1929262 h 7490824"/>
                <a:gd name="connsiteX32" fmla="*/ 598293 w 1150678"/>
                <a:gd name="connsiteY32" fmla="*/ 1083092 h 7490824"/>
                <a:gd name="connsiteX33" fmla="*/ 660466 w 1150678"/>
                <a:gd name="connsiteY33" fmla="*/ 995348 h 7490824"/>
                <a:gd name="connsiteX34" fmla="*/ 651736 w 1150678"/>
                <a:gd name="connsiteY34" fmla="*/ 976328 h 7490824"/>
                <a:gd name="connsiteX35" fmla="*/ 580460 w 1150678"/>
                <a:gd name="connsiteY35" fmla="*/ 1076979 h 7490824"/>
                <a:gd name="connsiteX36" fmla="*/ 1130317 w 1150678"/>
                <a:gd name="connsiteY36"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40829 w 1150678"/>
                <a:gd name="connsiteY15" fmla="*/ 6565430 h 7490824"/>
                <a:gd name="connsiteX16" fmla="*/ 570040 w 1150678"/>
                <a:gd name="connsiteY16" fmla="*/ 6628275 h 7490824"/>
                <a:gd name="connsiteX17" fmla="*/ 497113 w 1150678"/>
                <a:gd name="connsiteY17" fmla="*/ 7490824 h 7490824"/>
                <a:gd name="connsiteX18" fmla="*/ 267914 w 1150678"/>
                <a:gd name="connsiteY18" fmla="*/ 6658724 h 7490824"/>
                <a:gd name="connsiteX19" fmla="*/ 298970 w 1150678"/>
                <a:gd name="connsiteY19" fmla="*/ 6613349 h 7490824"/>
                <a:gd name="connsiteX20" fmla="*/ 280633 w 1150678"/>
                <a:gd name="connsiteY20" fmla="*/ 6565430 h 7490824"/>
                <a:gd name="connsiteX21" fmla="*/ 269537 w 1150678"/>
                <a:gd name="connsiteY21" fmla="*/ 6468597 h 7490824"/>
                <a:gd name="connsiteX22" fmla="*/ 280633 w 1150678"/>
                <a:gd name="connsiteY22" fmla="*/ 6371764 h 7490824"/>
                <a:gd name="connsiteX23" fmla="*/ 296360 w 1150678"/>
                <a:gd name="connsiteY23" fmla="*/ 6330667 h 7490824"/>
                <a:gd name="connsiteX24" fmla="*/ 192289 w 1150678"/>
                <a:gd name="connsiteY24" fmla="*/ 6329954 h 7490824"/>
                <a:gd name="connsiteX25" fmla="*/ 0 w 1150678"/>
                <a:gd name="connsiteY25" fmla="*/ 4732786 h 7490824"/>
                <a:gd name="connsiteX26" fmla="*/ 9819 w 1150678"/>
                <a:gd name="connsiteY26" fmla="*/ 4717488 h 7490824"/>
                <a:gd name="connsiteX27" fmla="*/ 25 w 1150678"/>
                <a:gd name="connsiteY27" fmla="*/ 4301146 h 7490824"/>
                <a:gd name="connsiteX28" fmla="*/ 10258 w 1150678"/>
                <a:gd name="connsiteY28" fmla="*/ 4276216 h 7490824"/>
                <a:gd name="connsiteX29" fmla="*/ 306978 w 1150678"/>
                <a:gd name="connsiteY29" fmla="*/ 1947274 h 7490824"/>
                <a:gd name="connsiteX30" fmla="*/ 319422 w 1150678"/>
                <a:gd name="connsiteY30" fmla="*/ 1929262 h 7490824"/>
                <a:gd name="connsiteX31" fmla="*/ 598293 w 1150678"/>
                <a:gd name="connsiteY31" fmla="*/ 1083092 h 7490824"/>
                <a:gd name="connsiteX32" fmla="*/ 660466 w 1150678"/>
                <a:gd name="connsiteY32" fmla="*/ 995348 h 7490824"/>
                <a:gd name="connsiteX33" fmla="*/ 651736 w 1150678"/>
                <a:gd name="connsiteY33" fmla="*/ 976328 h 7490824"/>
                <a:gd name="connsiteX34" fmla="*/ 580460 w 1150678"/>
                <a:gd name="connsiteY34" fmla="*/ 1076979 h 7490824"/>
                <a:gd name="connsiteX35" fmla="*/ 1130317 w 1150678"/>
                <a:gd name="connsiteY35"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570040 w 1150678"/>
                <a:gd name="connsiteY15" fmla="*/ 6628275 h 7490824"/>
                <a:gd name="connsiteX16" fmla="*/ 497113 w 1150678"/>
                <a:gd name="connsiteY16" fmla="*/ 7490824 h 7490824"/>
                <a:gd name="connsiteX17" fmla="*/ 267914 w 1150678"/>
                <a:gd name="connsiteY17" fmla="*/ 6658724 h 7490824"/>
                <a:gd name="connsiteX18" fmla="*/ 298970 w 1150678"/>
                <a:gd name="connsiteY18" fmla="*/ 6613349 h 7490824"/>
                <a:gd name="connsiteX19" fmla="*/ 280633 w 1150678"/>
                <a:gd name="connsiteY19" fmla="*/ 6565430 h 7490824"/>
                <a:gd name="connsiteX20" fmla="*/ 269537 w 1150678"/>
                <a:gd name="connsiteY20" fmla="*/ 6468597 h 7490824"/>
                <a:gd name="connsiteX21" fmla="*/ 280633 w 1150678"/>
                <a:gd name="connsiteY21" fmla="*/ 6371764 h 7490824"/>
                <a:gd name="connsiteX22" fmla="*/ 296360 w 1150678"/>
                <a:gd name="connsiteY22" fmla="*/ 6330667 h 7490824"/>
                <a:gd name="connsiteX23" fmla="*/ 192289 w 1150678"/>
                <a:gd name="connsiteY23" fmla="*/ 6329954 h 7490824"/>
                <a:gd name="connsiteX24" fmla="*/ 0 w 1150678"/>
                <a:gd name="connsiteY24" fmla="*/ 4732786 h 7490824"/>
                <a:gd name="connsiteX25" fmla="*/ 9819 w 1150678"/>
                <a:gd name="connsiteY25" fmla="*/ 4717488 h 7490824"/>
                <a:gd name="connsiteX26" fmla="*/ 25 w 1150678"/>
                <a:gd name="connsiteY26" fmla="*/ 4301146 h 7490824"/>
                <a:gd name="connsiteX27" fmla="*/ 10258 w 1150678"/>
                <a:gd name="connsiteY27" fmla="*/ 4276216 h 7490824"/>
                <a:gd name="connsiteX28" fmla="*/ 306978 w 1150678"/>
                <a:gd name="connsiteY28" fmla="*/ 1947274 h 7490824"/>
                <a:gd name="connsiteX29" fmla="*/ 319422 w 1150678"/>
                <a:gd name="connsiteY29" fmla="*/ 1929262 h 7490824"/>
                <a:gd name="connsiteX30" fmla="*/ 598293 w 1150678"/>
                <a:gd name="connsiteY30" fmla="*/ 1083092 h 7490824"/>
                <a:gd name="connsiteX31" fmla="*/ 660466 w 1150678"/>
                <a:gd name="connsiteY31" fmla="*/ 995348 h 7490824"/>
                <a:gd name="connsiteX32" fmla="*/ 651736 w 1150678"/>
                <a:gd name="connsiteY32" fmla="*/ 976328 h 7490824"/>
                <a:gd name="connsiteX33" fmla="*/ 580460 w 1150678"/>
                <a:gd name="connsiteY33" fmla="*/ 1076979 h 7490824"/>
                <a:gd name="connsiteX34" fmla="*/ 1130317 w 1150678"/>
                <a:gd name="connsiteY34"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617858 w 1150678"/>
                <a:gd name="connsiteY14" fmla="*/ 6008418 h 7490824"/>
                <a:gd name="connsiteX15" fmla="*/ 497113 w 1150678"/>
                <a:gd name="connsiteY15" fmla="*/ 7490824 h 7490824"/>
                <a:gd name="connsiteX16" fmla="*/ 267914 w 1150678"/>
                <a:gd name="connsiteY16" fmla="*/ 6658724 h 7490824"/>
                <a:gd name="connsiteX17" fmla="*/ 298970 w 1150678"/>
                <a:gd name="connsiteY17" fmla="*/ 6613349 h 7490824"/>
                <a:gd name="connsiteX18" fmla="*/ 280633 w 1150678"/>
                <a:gd name="connsiteY18" fmla="*/ 6565430 h 7490824"/>
                <a:gd name="connsiteX19" fmla="*/ 269537 w 1150678"/>
                <a:gd name="connsiteY19" fmla="*/ 6468597 h 7490824"/>
                <a:gd name="connsiteX20" fmla="*/ 280633 w 1150678"/>
                <a:gd name="connsiteY20" fmla="*/ 6371764 h 7490824"/>
                <a:gd name="connsiteX21" fmla="*/ 296360 w 1150678"/>
                <a:gd name="connsiteY21" fmla="*/ 6330667 h 7490824"/>
                <a:gd name="connsiteX22" fmla="*/ 192289 w 1150678"/>
                <a:gd name="connsiteY22" fmla="*/ 6329954 h 7490824"/>
                <a:gd name="connsiteX23" fmla="*/ 0 w 1150678"/>
                <a:gd name="connsiteY23" fmla="*/ 4732786 h 7490824"/>
                <a:gd name="connsiteX24" fmla="*/ 9819 w 1150678"/>
                <a:gd name="connsiteY24" fmla="*/ 4717488 h 7490824"/>
                <a:gd name="connsiteX25" fmla="*/ 25 w 1150678"/>
                <a:gd name="connsiteY25" fmla="*/ 4301146 h 7490824"/>
                <a:gd name="connsiteX26" fmla="*/ 10258 w 1150678"/>
                <a:gd name="connsiteY26" fmla="*/ 4276216 h 7490824"/>
                <a:gd name="connsiteX27" fmla="*/ 306978 w 1150678"/>
                <a:gd name="connsiteY27" fmla="*/ 1947274 h 7490824"/>
                <a:gd name="connsiteX28" fmla="*/ 319422 w 1150678"/>
                <a:gd name="connsiteY28" fmla="*/ 1929262 h 7490824"/>
                <a:gd name="connsiteX29" fmla="*/ 598293 w 1150678"/>
                <a:gd name="connsiteY29" fmla="*/ 1083092 h 7490824"/>
                <a:gd name="connsiteX30" fmla="*/ 660466 w 1150678"/>
                <a:gd name="connsiteY30" fmla="*/ 995348 h 7490824"/>
                <a:gd name="connsiteX31" fmla="*/ 651736 w 1150678"/>
                <a:gd name="connsiteY31" fmla="*/ 976328 h 7490824"/>
                <a:gd name="connsiteX32" fmla="*/ 580460 w 1150678"/>
                <a:gd name="connsiteY32" fmla="*/ 1076979 h 7490824"/>
                <a:gd name="connsiteX33" fmla="*/ 1130317 w 1150678"/>
                <a:gd name="connsiteY33"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748909 w 1150678"/>
                <a:gd name="connsiteY13" fmla="*/ 4427588 h 7490824"/>
                <a:gd name="connsiteX14" fmla="*/ 497113 w 1150678"/>
                <a:gd name="connsiteY14" fmla="*/ 7490824 h 7490824"/>
                <a:gd name="connsiteX15" fmla="*/ 267914 w 1150678"/>
                <a:gd name="connsiteY15" fmla="*/ 6658724 h 7490824"/>
                <a:gd name="connsiteX16" fmla="*/ 298970 w 1150678"/>
                <a:gd name="connsiteY16" fmla="*/ 6613349 h 7490824"/>
                <a:gd name="connsiteX17" fmla="*/ 280633 w 1150678"/>
                <a:gd name="connsiteY17" fmla="*/ 6565430 h 7490824"/>
                <a:gd name="connsiteX18" fmla="*/ 269537 w 1150678"/>
                <a:gd name="connsiteY18" fmla="*/ 6468597 h 7490824"/>
                <a:gd name="connsiteX19" fmla="*/ 280633 w 1150678"/>
                <a:gd name="connsiteY19" fmla="*/ 6371764 h 7490824"/>
                <a:gd name="connsiteX20" fmla="*/ 296360 w 1150678"/>
                <a:gd name="connsiteY20" fmla="*/ 6330667 h 7490824"/>
                <a:gd name="connsiteX21" fmla="*/ 192289 w 1150678"/>
                <a:gd name="connsiteY21" fmla="*/ 6329954 h 7490824"/>
                <a:gd name="connsiteX22" fmla="*/ 0 w 1150678"/>
                <a:gd name="connsiteY22" fmla="*/ 4732786 h 7490824"/>
                <a:gd name="connsiteX23" fmla="*/ 9819 w 1150678"/>
                <a:gd name="connsiteY23" fmla="*/ 4717488 h 7490824"/>
                <a:gd name="connsiteX24" fmla="*/ 25 w 1150678"/>
                <a:gd name="connsiteY24" fmla="*/ 4301146 h 7490824"/>
                <a:gd name="connsiteX25" fmla="*/ 10258 w 1150678"/>
                <a:gd name="connsiteY25" fmla="*/ 4276216 h 7490824"/>
                <a:gd name="connsiteX26" fmla="*/ 306978 w 1150678"/>
                <a:gd name="connsiteY26" fmla="*/ 1947274 h 7490824"/>
                <a:gd name="connsiteX27" fmla="*/ 319422 w 1150678"/>
                <a:gd name="connsiteY27" fmla="*/ 1929262 h 7490824"/>
                <a:gd name="connsiteX28" fmla="*/ 598293 w 1150678"/>
                <a:gd name="connsiteY28" fmla="*/ 1083092 h 7490824"/>
                <a:gd name="connsiteX29" fmla="*/ 660466 w 1150678"/>
                <a:gd name="connsiteY29" fmla="*/ 995348 h 7490824"/>
                <a:gd name="connsiteX30" fmla="*/ 651736 w 1150678"/>
                <a:gd name="connsiteY30" fmla="*/ 976328 h 7490824"/>
                <a:gd name="connsiteX31" fmla="*/ 580460 w 1150678"/>
                <a:gd name="connsiteY31" fmla="*/ 1076979 h 7490824"/>
                <a:gd name="connsiteX32" fmla="*/ 1130317 w 1150678"/>
                <a:gd name="connsiteY32"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744512 w 1150678"/>
                <a:gd name="connsiteY12" fmla="*/ 4418159 h 7490824"/>
                <a:gd name="connsiteX13" fmla="*/ 497113 w 1150678"/>
                <a:gd name="connsiteY13" fmla="*/ 7490824 h 7490824"/>
                <a:gd name="connsiteX14" fmla="*/ 267914 w 1150678"/>
                <a:gd name="connsiteY14" fmla="*/ 6658724 h 7490824"/>
                <a:gd name="connsiteX15" fmla="*/ 298970 w 1150678"/>
                <a:gd name="connsiteY15" fmla="*/ 6613349 h 7490824"/>
                <a:gd name="connsiteX16" fmla="*/ 280633 w 1150678"/>
                <a:gd name="connsiteY16" fmla="*/ 6565430 h 7490824"/>
                <a:gd name="connsiteX17" fmla="*/ 269537 w 1150678"/>
                <a:gd name="connsiteY17" fmla="*/ 6468597 h 7490824"/>
                <a:gd name="connsiteX18" fmla="*/ 280633 w 1150678"/>
                <a:gd name="connsiteY18" fmla="*/ 6371764 h 7490824"/>
                <a:gd name="connsiteX19" fmla="*/ 296360 w 1150678"/>
                <a:gd name="connsiteY19" fmla="*/ 6330667 h 7490824"/>
                <a:gd name="connsiteX20" fmla="*/ 192289 w 1150678"/>
                <a:gd name="connsiteY20" fmla="*/ 6329954 h 7490824"/>
                <a:gd name="connsiteX21" fmla="*/ 0 w 1150678"/>
                <a:gd name="connsiteY21" fmla="*/ 4732786 h 7490824"/>
                <a:gd name="connsiteX22" fmla="*/ 9819 w 1150678"/>
                <a:gd name="connsiteY22" fmla="*/ 4717488 h 7490824"/>
                <a:gd name="connsiteX23" fmla="*/ 25 w 1150678"/>
                <a:gd name="connsiteY23" fmla="*/ 4301146 h 7490824"/>
                <a:gd name="connsiteX24" fmla="*/ 10258 w 1150678"/>
                <a:gd name="connsiteY24" fmla="*/ 4276216 h 7490824"/>
                <a:gd name="connsiteX25" fmla="*/ 306978 w 1150678"/>
                <a:gd name="connsiteY25" fmla="*/ 1947274 h 7490824"/>
                <a:gd name="connsiteX26" fmla="*/ 319422 w 1150678"/>
                <a:gd name="connsiteY26" fmla="*/ 1929262 h 7490824"/>
                <a:gd name="connsiteX27" fmla="*/ 598293 w 1150678"/>
                <a:gd name="connsiteY27" fmla="*/ 1083092 h 7490824"/>
                <a:gd name="connsiteX28" fmla="*/ 660466 w 1150678"/>
                <a:gd name="connsiteY28" fmla="*/ 995348 h 7490824"/>
                <a:gd name="connsiteX29" fmla="*/ 651736 w 1150678"/>
                <a:gd name="connsiteY29" fmla="*/ 976328 h 7490824"/>
                <a:gd name="connsiteX30" fmla="*/ 580460 w 1150678"/>
                <a:gd name="connsiteY30" fmla="*/ 1076979 h 7490824"/>
                <a:gd name="connsiteX31" fmla="*/ 1130317 w 1150678"/>
                <a:gd name="connsiteY31"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793760 w 1150678"/>
                <a:gd name="connsiteY11" fmla="*/ 3939798 h 7490824"/>
                <a:gd name="connsiteX12" fmla="*/ 497113 w 1150678"/>
                <a:gd name="connsiteY12" fmla="*/ 7490824 h 7490824"/>
                <a:gd name="connsiteX13" fmla="*/ 267914 w 1150678"/>
                <a:gd name="connsiteY13" fmla="*/ 6658724 h 7490824"/>
                <a:gd name="connsiteX14" fmla="*/ 298970 w 1150678"/>
                <a:gd name="connsiteY14" fmla="*/ 6613349 h 7490824"/>
                <a:gd name="connsiteX15" fmla="*/ 280633 w 1150678"/>
                <a:gd name="connsiteY15" fmla="*/ 6565430 h 7490824"/>
                <a:gd name="connsiteX16" fmla="*/ 269537 w 1150678"/>
                <a:gd name="connsiteY16" fmla="*/ 6468597 h 7490824"/>
                <a:gd name="connsiteX17" fmla="*/ 280633 w 1150678"/>
                <a:gd name="connsiteY17" fmla="*/ 6371764 h 7490824"/>
                <a:gd name="connsiteX18" fmla="*/ 296360 w 1150678"/>
                <a:gd name="connsiteY18" fmla="*/ 6330667 h 7490824"/>
                <a:gd name="connsiteX19" fmla="*/ 192289 w 1150678"/>
                <a:gd name="connsiteY19" fmla="*/ 6329954 h 7490824"/>
                <a:gd name="connsiteX20" fmla="*/ 0 w 1150678"/>
                <a:gd name="connsiteY20" fmla="*/ 4732786 h 7490824"/>
                <a:gd name="connsiteX21" fmla="*/ 9819 w 1150678"/>
                <a:gd name="connsiteY21" fmla="*/ 4717488 h 7490824"/>
                <a:gd name="connsiteX22" fmla="*/ 25 w 1150678"/>
                <a:gd name="connsiteY22" fmla="*/ 4301146 h 7490824"/>
                <a:gd name="connsiteX23" fmla="*/ 10258 w 1150678"/>
                <a:gd name="connsiteY23" fmla="*/ 4276216 h 7490824"/>
                <a:gd name="connsiteX24" fmla="*/ 306978 w 1150678"/>
                <a:gd name="connsiteY24" fmla="*/ 1947274 h 7490824"/>
                <a:gd name="connsiteX25" fmla="*/ 319422 w 1150678"/>
                <a:gd name="connsiteY25" fmla="*/ 1929262 h 7490824"/>
                <a:gd name="connsiteX26" fmla="*/ 598293 w 1150678"/>
                <a:gd name="connsiteY26" fmla="*/ 1083092 h 7490824"/>
                <a:gd name="connsiteX27" fmla="*/ 660466 w 1150678"/>
                <a:gd name="connsiteY27" fmla="*/ 995348 h 7490824"/>
                <a:gd name="connsiteX28" fmla="*/ 651736 w 1150678"/>
                <a:gd name="connsiteY28" fmla="*/ 976328 h 7490824"/>
                <a:gd name="connsiteX29" fmla="*/ 580460 w 1150678"/>
                <a:gd name="connsiteY29" fmla="*/ 1076979 h 7490824"/>
                <a:gd name="connsiteX30" fmla="*/ 1130317 w 1150678"/>
                <a:gd name="connsiteY30"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1016709 w 1150678"/>
                <a:gd name="connsiteY6" fmla="*/ 1738412 h 7490824"/>
                <a:gd name="connsiteX7" fmla="*/ 975881 w 1150678"/>
                <a:gd name="connsiteY7" fmla="*/ 2222349 h 7490824"/>
                <a:gd name="connsiteX8" fmla="*/ 639113 w 1150678"/>
                <a:gd name="connsiteY8" fmla="*/ 1476285 h 7490824"/>
                <a:gd name="connsiteX9" fmla="*/ 637049 w 1150678"/>
                <a:gd name="connsiteY9" fmla="*/ 1479277 h 7490824"/>
                <a:gd name="connsiteX10" fmla="*/ 972045 w 1150678"/>
                <a:gd name="connsiteY10" fmla="*/ 2219488 h 7490824"/>
                <a:gd name="connsiteX11" fmla="*/ 497113 w 1150678"/>
                <a:gd name="connsiteY11" fmla="*/ 7490824 h 7490824"/>
                <a:gd name="connsiteX12" fmla="*/ 267914 w 1150678"/>
                <a:gd name="connsiteY12" fmla="*/ 6658724 h 7490824"/>
                <a:gd name="connsiteX13" fmla="*/ 298970 w 1150678"/>
                <a:gd name="connsiteY13" fmla="*/ 6613349 h 7490824"/>
                <a:gd name="connsiteX14" fmla="*/ 280633 w 1150678"/>
                <a:gd name="connsiteY14" fmla="*/ 6565430 h 7490824"/>
                <a:gd name="connsiteX15" fmla="*/ 269537 w 1150678"/>
                <a:gd name="connsiteY15" fmla="*/ 6468597 h 7490824"/>
                <a:gd name="connsiteX16" fmla="*/ 280633 w 1150678"/>
                <a:gd name="connsiteY16" fmla="*/ 6371764 h 7490824"/>
                <a:gd name="connsiteX17" fmla="*/ 296360 w 1150678"/>
                <a:gd name="connsiteY17" fmla="*/ 6330667 h 7490824"/>
                <a:gd name="connsiteX18" fmla="*/ 192289 w 1150678"/>
                <a:gd name="connsiteY18" fmla="*/ 6329954 h 7490824"/>
                <a:gd name="connsiteX19" fmla="*/ 0 w 1150678"/>
                <a:gd name="connsiteY19" fmla="*/ 4732786 h 7490824"/>
                <a:gd name="connsiteX20" fmla="*/ 9819 w 1150678"/>
                <a:gd name="connsiteY20" fmla="*/ 4717488 h 7490824"/>
                <a:gd name="connsiteX21" fmla="*/ 25 w 1150678"/>
                <a:gd name="connsiteY21" fmla="*/ 4301146 h 7490824"/>
                <a:gd name="connsiteX22" fmla="*/ 10258 w 1150678"/>
                <a:gd name="connsiteY22" fmla="*/ 4276216 h 7490824"/>
                <a:gd name="connsiteX23" fmla="*/ 306978 w 1150678"/>
                <a:gd name="connsiteY23" fmla="*/ 1947274 h 7490824"/>
                <a:gd name="connsiteX24" fmla="*/ 319422 w 1150678"/>
                <a:gd name="connsiteY24" fmla="*/ 1929262 h 7490824"/>
                <a:gd name="connsiteX25" fmla="*/ 598293 w 1150678"/>
                <a:gd name="connsiteY25" fmla="*/ 1083092 h 7490824"/>
                <a:gd name="connsiteX26" fmla="*/ 660466 w 1150678"/>
                <a:gd name="connsiteY26" fmla="*/ 995348 h 7490824"/>
                <a:gd name="connsiteX27" fmla="*/ 651736 w 1150678"/>
                <a:gd name="connsiteY27" fmla="*/ 976328 h 7490824"/>
                <a:gd name="connsiteX28" fmla="*/ 580460 w 1150678"/>
                <a:gd name="connsiteY28" fmla="*/ 1076979 h 7490824"/>
                <a:gd name="connsiteX29" fmla="*/ 1130317 w 1150678"/>
                <a:gd name="connsiteY29"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639113 w 1150678"/>
                <a:gd name="connsiteY7" fmla="*/ 1476285 h 7490824"/>
                <a:gd name="connsiteX8" fmla="*/ 637049 w 1150678"/>
                <a:gd name="connsiteY8" fmla="*/ 1479277 h 7490824"/>
                <a:gd name="connsiteX9" fmla="*/ 972045 w 1150678"/>
                <a:gd name="connsiteY9" fmla="*/ 2219488 h 7490824"/>
                <a:gd name="connsiteX10" fmla="*/ 497113 w 1150678"/>
                <a:gd name="connsiteY10" fmla="*/ 7490824 h 7490824"/>
                <a:gd name="connsiteX11" fmla="*/ 267914 w 1150678"/>
                <a:gd name="connsiteY11" fmla="*/ 6658724 h 7490824"/>
                <a:gd name="connsiteX12" fmla="*/ 298970 w 1150678"/>
                <a:gd name="connsiteY12" fmla="*/ 6613349 h 7490824"/>
                <a:gd name="connsiteX13" fmla="*/ 280633 w 1150678"/>
                <a:gd name="connsiteY13" fmla="*/ 6565430 h 7490824"/>
                <a:gd name="connsiteX14" fmla="*/ 269537 w 1150678"/>
                <a:gd name="connsiteY14" fmla="*/ 6468597 h 7490824"/>
                <a:gd name="connsiteX15" fmla="*/ 280633 w 1150678"/>
                <a:gd name="connsiteY15" fmla="*/ 6371764 h 7490824"/>
                <a:gd name="connsiteX16" fmla="*/ 296360 w 1150678"/>
                <a:gd name="connsiteY16" fmla="*/ 6330667 h 7490824"/>
                <a:gd name="connsiteX17" fmla="*/ 192289 w 1150678"/>
                <a:gd name="connsiteY17" fmla="*/ 6329954 h 7490824"/>
                <a:gd name="connsiteX18" fmla="*/ 0 w 1150678"/>
                <a:gd name="connsiteY18" fmla="*/ 4732786 h 7490824"/>
                <a:gd name="connsiteX19" fmla="*/ 9819 w 1150678"/>
                <a:gd name="connsiteY19" fmla="*/ 4717488 h 7490824"/>
                <a:gd name="connsiteX20" fmla="*/ 25 w 1150678"/>
                <a:gd name="connsiteY20" fmla="*/ 4301146 h 7490824"/>
                <a:gd name="connsiteX21" fmla="*/ 10258 w 1150678"/>
                <a:gd name="connsiteY21" fmla="*/ 4276216 h 7490824"/>
                <a:gd name="connsiteX22" fmla="*/ 306978 w 1150678"/>
                <a:gd name="connsiteY22" fmla="*/ 1947274 h 7490824"/>
                <a:gd name="connsiteX23" fmla="*/ 319422 w 1150678"/>
                <a:gd name="connsiteY23" fmla="*/ 1929262 h 7490824"/>
                <a:gd name="connsiteX24" fmla="*/ 598293 w 1150678"/>
                <a:gd name="connsiteY24" fmla="*/ 1083092 h 7490824"/>
                <a:gd name="connsiteX25" fmla="*/ 660466 w 1150678"/>
                <a:gd name="connsiteY25" fmla="*/ 995348 h 7490824"/>
                <a:gd name="connsiteX26" fmla="*/ 651736 w 1150678"/>
                <a:gd name="connsiteY26" fmla="*/ 976328 h 7490824"/>
                <a:gd name="connsiteX27" fmla="*/ 580460 w 1150678"/>
                <a:gd name="connsiteY27" fmla="*/ 1076979 h 7490824"/>
                <a:gd name="connsiteX28" fmla="*/ 1130317 w 1150678"/>
                <a:gd name="connsiteY28"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639113 w 1150678"/>
                <a:gd name="connsiteY7" fmla="*/ 1476285 h 7490824"/>
                <a:gd name="connsiteX8" fmla="*/ 972045 w 1150678"/>
                <a:gd name="connsiteY8" fmla="*/ 2219488 h 7490824"/>
                <a:gd name="connsiteX9" fmla="*/ 497113 w 1150678"/>
                <a:gd name="connsiteY9" fmla="*/ 7490824 h 7490824"/>
                <a:gd name="connsiteX10" fmla="*/ 267914 w 1150678"/>
                <a:gd name="connsiteY10" fmla="*/ 6658724 h 7490824"/>
                <a:gd name="connsiteX11" fmla="*/ 298970 w 1150678"/>
                <a:gd name="connsiteY11" fmla="*/ 6613349 h 7490824"/>
                <a:gd name="connsiteX12" fmla="*/ 280633 w 1150678"/>
                <a:gd name="connsiteY12" fmla="*/ 6565430 h 7490824"/>
                <a:gd name="connsiteX13" fmla="*/ 269537 w 1150678"/>
                <a:gd name="connsiteY13" fmla="*/ 6468597 h 7490824"/>
                <a:gd name="connsiteX14" fmla="*/ 280633 w 1150678"/>
                <a:gd name="connsiteY14" fmla="*/ 6371764 h 7490824"/>
                <a:gd name="connsiteX15" fmla="*/ 296360 w 1150678"/>
                <a:gd name="connsiteY15" fmla="*/ 6330667 h 7490824"/>
                <a:gd name="connsiteX16" fmla="*/ 192289 w 1150678"/>
                <a:gd name="connsiteY16" fmla="*/ 6329954 h 7490824"/>
                <a:gd name="connsiteX17" fmla="*/ 0 w 1150678"/>
                <a:gd name="connsiteY17" fmla="*/ 4732786 h 7490824"/>
                <a:gd name="connsiteX18" fmla="*/ 9819 w 1150678"/>
                <a:gd name="connsiteY18" fmla="*/ 4717488 h 7490824"/>
                <a:gd name="connsiteX19" fmla="*/ 25 w 1150678"/>
                <a:gd name="connsiteY19" fmla="*/ 4301146 h 7490824"/>
                <a:gd name="connsiteX20" fmla="*/ 10258 w 1150678"/>
                <a:gd name="connsiteY20" fmla="*/ 4276216 h 7490824"/>
                <a:gd name="connsiteX21" fmla="*/ 306978 w 1150678"/>
                <a:gd name="connsiteY21" fmla="*/ 1947274 h 7490824"/>
                <a:gd name="connsiteX22" fmla="*/ 319422 w 1150678"/>
                <a:gd name="connsiteY22" fmla="*/ 1929262 h 7490824"/>
                <a:gd name="connsiteX23" fmla="*/ 598293 w 1150678"/>
                <a:gd name="connsiteY23" fmla="*/ 1083092 h 7490824"/>
                <a:gd name="connsiteX24" fmla="*/ 660466 w 1150678"/>
                <a:gd name="connsiteY24" fmla="*/ 995348 h 7490824"/>
                <a:gd name="connsiteX25" fmla="*/ 651736 w 1150678"/>
                <a:gd name="connsiteY25" fmla="*/ 976328 h 7490824"/>
                <a:gd name="connsiteX26" fmla="*/ 580460 w 1150678"/>
                <a:gd name="connsiteY26" fmla="*/ 1076979 h 7490824"/>
                <a:gd name="connsiteX27" fmla="*/ 1130317 w 1150678"/>
                <a:gd name="connsiteY27"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972045 w 1150678"/>
                <a:gd name="connsiteY7" fmla="*/ 2219488 h 7490824"/>
                <a:gd name="connsiteX8" fmla="*/ 497113 w 1150678"/>
                <a:gd name="connsiteY8" fmla="*/ 7490824 h 7490824"/>
                <a:gd name="connsiteX9" fmla="*/ 267914 w 1150678"/>
                <a:gd name="connsiteY9" fmla="*/ 6658724 h 7490824"/>
                <a:gd name="connsiteX10" fmla="*/ 298970 w 1150678"/>
                <a:gd name="connsiteY10" fmla="*/ 6613349 h 7490824"/>
                <a:gd name="connsiteX11" fmla="*/ 280633 w 1150678"/>
                <a:gd name="connsiteY11" fmla="*/ 6565430 h 7490824"/>
                <a:gd name="connsiteX12" fmla="*/ 269537 w 1150678"/>
                <a:gd name="connsiteY12" fmla="*/ 6468597 h 7490824"/>
                <a:gd name="connsiteX13" fmla="*/ 280633 w 1150678"/>
                <a:gd name="connsiteY13" fmla="*/ 6371764 h 7490824"/>
                <a:gd name="connsiteX14" fmla="*/ 296360 w 1150678"/>
                <a:gd name="connsiteY14" fmla="*/ 6330667 h 7490824"/>
                <a:gd name="connsiteX15" fmla="*/ 192289 w 1150678"/>
                <a:gd name="connsiteY15" fmla="*/ 6329954 h 7490824"/>
                <a:gd name="connsiteX16" fmla="*/ 0 w 1150678"/>
                <a:gd name="connsiteY16" fmla="*/ 4732786 h 7490824"/>
                <a:gd name="connsiteX17" fmla="*/ 9819 w 1150678"/>
                <a:gd name="connsiteY17" fmla="*/ 4717488 h 7490824"/>
                <a:gd name="connsiteX18" fmla="*/ 25 w 1150678"/>
                <a:gd name="connsiteY18" fmla="*/ 4301146 h 7490824"/>
                <a:gd name="connsiteX19" fmla="*/ 10258 w 1150678"/>
                <a:gd name="connsiteY19" fmla="*/ 4276216 h 7490824"/>
                <a:gd name="connsiteX20" fmla="*/ 306978 w 1150678"/>
                <a:gd name="connsiteY20" fmla="*/ 1947274 h 7490824"/>
                <a:gd name="connsiteX21" fmla="*/ 319422 w 1150678"/>
                <a:gd name="connsiteY21" fmla="*/ 1929262 h 7490824"/>
                <a:gd name="connsiteX22" fmla="*/ 598293 w 1150678"/>
                <a:gd name="connsiteY22" fmla="*/ 1083092 h 7490824"/>
                <a:gd name="connsiteX23" fmla="*/ 660466 w 1150678"/>
                <a:gd name="connsiteY23" fmla="*/ 995348 h 7490824"/>
                <a:gd name="connsiteX24" fmla="*/ 651736 w 1150678"/>
                <a:gd name="connsiteY24" fmla="*/ 976328 h 7490824"/>
                <a:gd name="connsiteX25" fmla="*/ 580460 w 1150678"/>
                <a:gd name="connsiteY25" fmla="*/ 1076979 h 7490824"/>
                <a:gd name="connsiteX26" fmla="*/ 1130317 w 1150678"/>
                <a:gd name="connsiteY26"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1000485 w 1150678"/>
                <a:gd name="connsiteY5" fmla="*/ 1703071 h 7490824"/>
                <a:gd name="connsiteX6" fmla="*/ 975881 w 1150678"/>
                <a:gd name="connsiteY6" fmla="*/ 2222349 h 7490824"/>
                <a:gd name="connsiteX7" fmla="*/ 497113 w 1150678"/>
                <a:gd name="connsiteY7" fmla="*/ 7490824 h 7490824"/>
                <a:gd name="connsiteX8" fmla="*/ 267914 w 1150678"/>
                <a:gd name="connsiteY8" fmla="*/ 6658724 h 7490824"/>
                <a:gd name="connsiteX9" fmla="*/ 298970 w 1150678"/>
                <a:gd name="connsiteY9" fmla="*/ 6613349 h 7490824"/>
                <a:gd name="connsiteX10" fmla="*/ 280633 w 1150678"/>
                <a:gd name="connsiteY10" fmla="*/ 6565430 h 7490824"/>
                <a:gd name="connsiteX11" fmla="*/ 269537 w 1150678"/>
                <a:gd name="connsiteY11" fmla="*/ 6468597 h 7490824"/>
                <a:gd name="connsiteX12" fmla="*/ 280633 w 1150678"/>
                <a:gd name="connsiteY12" fmla="*/ 6371764 h 7490824"/>
                <a:gd name="connsiteX13" fmla="*/ 296360 w 1150678"/>
                <a:gd name="connsiteY13" fmla="*/ 6330667 h 7490824"/>
                <a:gd name="connsiteX14" fmla="*/ 192289 w 1150678"/>
                <a:gd name="connsiteY14" fmla="*/ 6329954 h 7490824"/>
                <a:gd name="connsiteX15" fmla="*/ 0 w 1150678"/>
                <a:gd name="connsiteY15" fmla="*/ 4732786 h 7490824"/>
                <a:gd name="connsiteX16" fmla="*/ 9819 w 1150678"/>
                <a:gd name="connsiteY16" fmla="*/ 4717488 h 7490824"/>
                <a:gd name="connsiteX17" fmla="*/ 25 w 1150678"/>
                <a:gd name="connsiteY17" fmla="*/ 4301146 h 7490824"/>
                <a:gd name="connsiteX18" fmla="*/ 10258 w 1150678"/>
                <a:gd name="connsiteY18" fmla="*/ 4276216 h 7490824"/>
                <a:gd name="connsiteX19" fmla="*/ 306978 w 1150678"/>
                <a:gd name="connsiteY19" fmla="*/ 1947274 h 7490824"/>
                <a:gd name="connsiteX20" fmla="*/ 319422 w 1150678"/>
                <a:gd name="connsiteY20" fmla="*/ 1929262 h 7490824"/>
                <a:gd name="connsiteX21" fmla="*/ 598293 w 1150678"/>
                <a:gd name="connsiteY21" fmla="*/ 1083092 h 7490824"/>
                <a:gd name="connsiteX22" fmla="*/ 660466 w 1150678"/>
                <a:gd name="connsiteY22" fmla="*/ 995348 h 7490824"/>
                <a:gd name="connsiteX23" fmla="*/ 651736 w 1150678"/>
                <a:gd name="connsiteY23" fmla="*/ 976328 h 7490824"/>
                <a:gd name="connsiteX24" fmla="*/ 580460 w 1150678"/>
                <a:gd name="connsiteY24" fmla="*/ 1076979 h 7490824"/>
                <a:gd name="connsiteX25" fmla="*/ 1130317 w 1150678"/>
                <a:gd name="connsiteY25"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975881 w 1150678"/>
                <a:gd name="connsiteY5" fmla="*/ 2222349 h 7490824"/>
                <a:gd name="connsiteX6" fmla="*/ 497113 w 1150678"/>
                <a:gd name="connsiteY6" fmla="*/ 7490824 h 7490824"/>
                <a:gd name="connsiteX7" fmla="*/ 267914 w 1150678"/>
                <a:gd name="connsiteY7" fmla="*/ 6658724 h 7490824"/>
                <a:gd name="connsiteX8" fmla="*/ 298970 w 1150678"/>
                <a:gd name="connsiteY8" fmla="*/ 6613349 h 7490824"/>
                <a:gd name="connsiteX9" fmla="*/ 280633 w 1150678"/>
                <a:gd name="connsiteY9" fmla="*/ 6565430 h 7490824"/>
                <a:gd name="connsiteX10" fmla="*/ 269537 w 1150678"/>
                <a:gd name="connsiteY10" fmla="*/ 6468597 h 7490824"/>
                <a:gd name="connsiteX11" fmla="*/ 280633 w 1150678"/>
                <a:gd name="connsiteY11" fmla="*/ 6371764 h 7490824"/>
                <a:gd name="connsiteX12" fmla="*/ 296360 w 1150678"/>
                <a:gd name="connsiteY12" fmla="*/ 6330667 h 7490824"/>
                <a:gd name="connsiteX13" fmla="*/ 192289 w 1150678"/>
                <a:gd name="connsiteY13" fmla="*/ 6329954 h 7490824"/>
                <a:gd name="connsiteX14" fmla="*/ 0 w 1150678"/>
                <a:gd name="connsiteY14" fmla="*/ 4732786 h 7490824"/>
                <a:gd name="connsiteX15" fmla="*/ 9819 w 1150678"/>
                <a:gd name="connsiteY15" fmla="*/ 4717488 h 7490824"/>
                <a:gd name="connsiteX16" fmla="*/ 25 w 1150678"/>
                <a:gd name="connsiteY16" fmla="*/ 4301146 h 7490824"/>
                <a:gd name="connsiteX17" fmla="*/ 10258 w 1150678"/>
                <a:gd name="connsiteY17" fmla="*/ 4276216 h 7490824"/>
                <a:gd name="connsiteX18" fmla="*/ 306978 w 1150678"/>
                <a:gd name="connsiteY18" fmla="*/ 1947274 h 7490824"/>
                <a:gd name="connsiteX19" fmla="*/ 319422 w 1150678"/>
                <a:gd name="connsiteY19" fmla="*/ 1929262 h 7490824"/>
                <a:gd name="connsiteX20" fmla="*/ 598293 w 1150678"/>
                <a:gd name="connsiteY20" fmla="*/ 1083092 h 7490824"/>
                <a:gd name="connsiteX21" fmla="*/ 660466 w 1150678"/>
                <a:gd name="connsiteY21" fmla="*/ 995348 h 7490824"/>
                <a:gd name="connsiteX22" fmla="*/ 651736 w 1150678"/>
                <a:gd name="connsiteY22" fmla="*/ 976328 h 7490824"/>
                <a:gd name="connsiteX23" fmla="*/ 580460 w 1150678"/>
                <a:gd name="connsiteY23" fmla="*/ 1076979 h 7490824"/>
                <a:gd name="connsiteX24" fmla="*/ 1130317 w 1150678"/>
                <a:gd name="connsiteY24"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269537 w 1150678"/>
                <a:gd name="connsiteY9" fmla="*/ 6468597 h 7490824"/>
                <a:gd name="connsiteX10" fmla="*/ 280633 w 1150678"/>
                <a:gd name="connsiteY10" fmla="*/ 6371764 h 7490824"/>
                <a:gd name="connsiteX11" fmla="*/ 296360 w 1150678"/>
                <a:gd name="connsiteY11" fmla="*/ 6330667 h 7490824"/>
                <a:gd name="connsiteX12" fmla="*/ 192289 w 1150678"/>
                <a:gd name="connsiteY12" fmla="*/ 6329954 h 7490824"/>
                <a:gd name="connsiteX13" fmla="*/ 0 w 1150678"/>
                <a:gd name="connsiteY13" fmla="*/ 4732786 h 7490824"/>
                <a:gd name="connsiteX14" fmla="*/ 9819 w 1150678"/>
                <a:gd name="connsiteY14" fmla="*/ 4717488 h 7490824"/>
                <a:gd name="connsiteX15" fmla="*/ 25 w 1150678"/>
                <a:gd name="connsiteY15" fmla="*/ 4301146 h 7490824"/>
                <a:gd name="connsiteX16" fmla="*/ 10258 w 1150678"/>
                <a:gd name="connsiteY16" fmla="*/ 4276216 h 7490824"/>
                <a:gd name="connsiteX17" fmla="*/ 306978 w 1150678"/>
                <a:gd name="connsiteY17" fmla="*/ 1947274 h 7490824"/>
                <a:gd name="connsiteX18" fmla="*/ 319422 w 1150678"/>
                <a:gd name="connsiteY18" fmla="*/ 1929262 h 7490824"/>
                <a:gd name="connsiteX19" fmla="*/ 598293 w 1150678"/>
                <a:gd name="connsiteY19" fmla="*/ 1083092 h 7490824"/>
                <a:gd name="connsiteX20" fmla="*/ 660466 w 1150678"/>
                <a:gd name="connsiteY20" fmla="*/ 995348 h 7490824"/>
                <a:gd name="connsiteX21" fmla="*/ 651736 w 1150678"/>
                <a:gd name="connsiteY21" fmla="*/ 976328 h 7490824"/>
                <a:gd name="connsiteX22" fmla="*/ 580460 w 1150678"/>
                <a:gd name="connsiteY22" fmla="*/ 1076979 h 7490824"/>
                <a:gd name="connsiteX23" fmla="*/ 1130317 w 1150678"/>
                <a:gd name="connsiteY23"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269537 w 1150678"/>
                <a:gd name="connsiteY9" fmla="*/ 6468597 h 7490824"/>
                <a:gd name="connsiteX10" fmla="*/ 280633 w 1150678"/>
                <a:gd name="connsiteY10" fmla="*/ 6371764 h 7490824"/>
                <a:gd name="connsiteX11" fmla="*/ 192289 w 1150678"/>
                <a:gd name="connsiteY11" fmla="*/ 6329954 h 7490824"/>
                <a:gd name="connsiteX12" fmla="*/ 0 w 1150678"/>
                <a:gd name="connsiteY12" fmla="*/ 4732786 h 7490824"/>
                <a:gd name="connsiteX13" fmla="*/ 9819 w 1150678"/>
                <a:gd name="connsiteY13" fmla="*/ 4717488 h 7490824"/>
                <a:gd name="connsiteX14" fmla="*/ 25 w 1150678"/>
                <a:gd name="connsiteY14" fmla="*/ 4301146 h 7490824"/>
                <a:gd name="connsiteX15" fmla="*/ 10258 w 1150678"/>
                <a:gd name="connsiteY15" fmla="*/ 4276216 h 7490824"/>
                <a:gd name="connsiteX16" fmla="*/ 306978 w 1150678"/>
                <a:gd name="connsiteY16" fmla="*/ 1947274 h 7490824"/>
                <a:gd name="connsiteX17" fmla="*/ 319422 w 1150678"/>
                <a:gd name="connsiteY17" fmla="*/ 1929262 h 7490824"/>
                <a:gd name="connsiteX18" fmla="*/ 598293 w 1150678"/>
                <a:gd name="connsiteY18" fmla="*/ 1083092 h 7490824"/>
                <a:gd name="connsiteX19" fmla="*/ 660466 w 1150678"/>
                <a:gd name="connsiteY19" fmla="*/ 995348 h 7490824"/>
                <a:gd name="connsiteX20" fmla="*/ 651736 w 1150678"/>
                <a:gd name="connsiteY20" fmla="*/ 976328 h 7490824"/>
                <a:gd name="connsiteX21" fmla="*/ 580460 w 1150678"/>
                <a:gd name="connsiteY21" fmla="*/ 1076979 h 7490824"/>
                <a:gd name="connsiteX22" fmla="*/ 1130317 w 1150678"/>
                <a:gd name="connsiteY22"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269537 w 1150678"/>
                <a:gd name="connsiteY9" fmla="*/ 6468597 h 7490824"/>
                <a:gd name="connsiteX10" fmla="*/ 192289 w 1150678"/>
                <a:gd name="connsiteY10" fmla="*/ 6329954 h 7490824"/>
                <a:gd name="connsiteX11" fmla="*/ 0 w 1150678"/>
                <a:gd name="connsiteY11" fmla="*/ 4732786 h 7490824"/>
                <a:gd name="connsiteX12" fmla="*/ 9819 w 1150678"/>
                <a:gd name="connsiteY12" fmla="*/ 4717488 h 7490824"/>
                <a:gd name="connsiteX13" fmla="*/ 25 w 1150678"/>
                <a:gd name="connsiteY13" fmla="*/ 4301146 h 7490824"/>
                <a:gd name="connsiteX14" fmla="*/ 10258 w 1150678"/>
                <a:gd name="connsiteY14" fmla="*/ 4276216 h 7490824"/>
                <a:gd name="connsiteX15" fmla="*/ 306978 w 1150678"/>
                <a:gd name="connsiteY15" fmla="*/ 1947274 h 7490824"/>
                <a:gd name="connsiteX16" fmla="*/ 319422 w 1150678"/>
                <a:gd name="connsiteY16" fmla="*/ 1929262 h 7490824"/>
                <a:gd name="connsiteX17" fmla="*/ 598293 w 1150678"/>
                <a:gd name="connsiteY17" fmla="*/ 1083092 h 7490824"/>
                <a:gd name="connsiteX18" fmla="*/ 660466 w 1150678"/>
                <a:gd name="connsiteY18" fmla="*/ 995348 h 7490824"/>
                <a:gd name="connsiteX19" fmla="*/ 651736 w 1150678"/>
                <a:gd name="connsiteY19" fmla="*/ 976328 h 7490824"/>
                <a:gd name="connsiteX20" fmla="*/ 580460 w 1150678"/>
                <a:gd name="connsiteY20" fmla="*/ 1076979 h 7490824"/>
                <a:gd name="connsiteX21" fmla="*/ 1130317 w 1150678"/>
                <a:gd name="connsiteY21"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98970 w 1150678"/>
                <a:gd name="connsiteY7" fmla="*/ 6613349 h 7490824"/>
                <a:gd name="connsiteX8" fmla="*/ 280633 w 1150678"/>
                <a:gd name="connsiteY8" fmla="*/ 6565430 h 7490824"/>
                <a:gd name="connsiteX9" fmla="*/ 192289 w 1150678"/>
                <a:gd name="connsiteY9" fmla="*/ 6329954 h 7490824"/>
                <a:gd name="connsiteX10" fmla="*/ 0 w 1150678"/>
                <a:gd name="connsiteY10" fmla="*/ 4732786 h 7490824"/>
                <a:gd name="connsiteX11" fmla="*/ 9819 w 1150678"/>
                <a:gd name="connsiteY11" fmla="*/ 4717488 h 7490824"/>
                <a:gd name="connsiteX12" fmla="*/ 25 w 1150678"/>
                <a:gd name="connsiteY12" fmla="*/ 4301146 h 7490824"/>
                <a:gd name="connsiteX13" fmla="*/ 10258 w 1150678"/>
                <a:gd name="connsiteY13" fmla="*/ 4276216 h 7490824"/>
                <a:gd name="connsiteX14" fmla="*/ 306978 w 1150678"/>
                <a:gd name="connsiteY14" fmla="*/ 1947274 h 7490824"/>
                <a:gd name="connsiteX15" fmla="*/ 319422 w 1150678"/>
                <a:gd name="connsiteY15" fmla="*/ 1929262 h 7490824"/>
                <a:gd name="connsiteX16" fmla="*/ 598293 w 1150678"/>
                <a:gd name="connsiteY16" fmla="*/ 1083092 h 7490824"/>
                <a:gd name="connsiteX17" fmla="*/ 660466 w 1150678"/>
                <a:gd name="connsiteY17" fmla="*/ 995348 h 7490824"/>
                <a:gd name="connsiteX18" fmla="*/ 651736 w 1150678"/>
                <a:gd name="connsiteY18" fmla="*/ 976328 h 7490824"/>
                <a:gd name="connsiteX19" fmla="*/ 580460 w 1150678"/>
                <a:gd name="connsiteY19" fmla="*/ 1076979 h 7490824"/>
                <a:gd name="connsiteX20" fmla="*/ 1130317 w 1150678"/>
                <a:gd name="connsiteY20"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280633 w 1150678"/>
                <a:gd name="connsiteY7" fmla="*/ 6565430 h 7490824"/>
                <a:gd name="connsiteX8" fmla="*/ 192289 w 1150678"/>
                <a:gd name="connsiteY8" fmla="*/ 6329954 h 7490824"/>
                <a:gd name="connsiteX9" fmla="*/ 0 w 1150678"/>
                <a:gd name="connsiteY9" fmla="*/ 4732786 h 7490824"/>
                <a:gd name="connsiteX10" fmla="*/ 9819 w 1150678"/>
                <a:gd name="connsiteY10" fmla="*/ 4717488 h 7490824"/>
                <a:gd name="connsiteX11" fmla="*/ 25 w 1150678"/>
                <a:gd name="connsiteY11" fmla="*/ 4301146 h 7490824"/>
                <a:gd name="connsiteX12" fmla="*/ 10258 w 1150678"/>
                <a:gd name="connsiteY12" fmla="*/ 4276216 h 7490824"/>
                <a:gd name="connsiteX13" fmla="*/ 306978 w 1150678"/>
                <a:gd name="connsiteY13" fmla="*/ 1947274 h 7490824"/>
                <a:gd name="connsiteX14" fmla="*/ 319422 w 1150678"/>
                <a:gd name="connsiteY14" fmla="*/ 1929262 h 7490824"/>
                <a:gd name="connsiteX15" fmla="*/ 598293 w 1150678"/>
                <a:gd name="connsiteY15" fmla="*/ 1083092 h 7490824"/>
                <a:gd name="connsiteX16" fmla="*/ 660466 w 1150678"/>
                <a:gd name="connsiteY16" fmla="*/ 995348 h 7490824"/>
                <a:gd name="connsiteX17" fmla="*/ 651736 w 1150678"/>
                <a:gd name="connsiteY17" fmla="*/ 976328 h 7490824"/>
                <a:gd name="connsiteX18" fmla="*/ 580460 w 1150678"/>
                <a:gd name="connsiteY18" fmla="*/ 1076979 h 7490824"/>
                <a:gd name="connsiteX19" fmla="*/ 1130317 w 1150678"/>
                <a:gd name="connsiteY19"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192289 w 1150678"/>
                <a:gd name="connsiteY7" fmla="*/ 6329954 h 7490824"/>
                <a:gd name="connsiteX8" fmla="*/ 0 w 1150678"/>
                <a:gd name="connsiteY8" fmla="*/ 4732786 h 7490824"/>
                <a:gd name="connsiteX9" fmla="*/ 9819 w 1150678"/>
                <a:gd name="connsiteY9" fmla="*/ 4717488 h 7490824"/>
                <a:gd name="connsiteX10" fmla="*/ 25 w 1150678"/>
                <a:gd name="connsiteY10" fmla="*/ 4301146 h 7490824"/>
                <a:gd name="connsiteX11" fmla="*/ 10258 w 1150678"/>
                <a:gd name="connsiteY11" fmla="*/ 4276216 h 7490824"/>
                <a:gd name="connsiteX12" fmla="*/ 306978 w 1150678"/>
                <a:gd name="connsiteY12" fmla="*/ 1947274 h 7490824"/>
                <a:gd name="connsiteX13" fmla="*/ 319422 w 1150678"/>
                <a:gd name="connsiteY13" fmla="*/ 1929262 h 7490824"/>
                <a:gd name="connsiteX14" fmla="*/ 598293 w 1150678"/>
                <a:gd name="connsiteY14" fmla="*/ 1083092 h 7490824"/>
                <a:gd name="connsiteX15" fmla="*/ 660466 w 1150678"/>
                <a:gd name="connsiteY15" fmla="*/ 995348 h 7490824"/>
                <a:gd name="connsiteX16" fmla="*/ 651736 w 1150678"/>
                <a:gd name="connsiteY16" fmla="*/ 976328 h 7490824"/>
                <a:gd name="connsiteX17" fmla="*/ 580460 w 1150678"/>
                <a:gd name="connsiteY17" fmla="*/ 1076979 h 7490824"/>
                <a:gd name="connsiteX18" fmla="*/ 1130317 w 1150678"/>
                <a:gd name="connsiteY18" fmla="*/ 0 h 7490824"/>
                <a:gd name="connsiteX0" fmla="*/ 1130317 w 1150678"/>
                <a:gd name="connsiteY0" fmla="*/ 0 h 7490824"/>
                <a:gd name="connsiteX1" fmla="*/ 1136844 w 1150678"/>
                <a:gd name="connsiteY1" fmla="*/ 12908 h 7490824"/>
                <a:gd name="connsiteX2" fmla="*/ 1149703 w 1150678"/>
                <a:gd name="connsiteY2" fmla="*/ 41 h 7490824"/>
                <a:gd name="connsiteX3" fmla="*/ 1145444 w 1150678"/>
                <a:gd name="connsiteY3" fmla="*/ 29904 h 7490824"/>
                <a:gd name="connsiteX4" fmla="*/ 1150678 w 1150678"/>
                <a:gd name="connsiteY4" fmla="*/ 40259 h 7490824"/>
                <a:gd name="connsiteX5" fmla="*/ 497113 w 1150678"/>
                <a:gd name="connsiteY5" fmla="*/ 7490824 h 7490824"/>
                <a:gd name="connsiteX6" fmla="*/ 267914 w 1150678"/>
                <a:gd name="connsiteY6" fmla="*/ 6658724 h 7490824"/>
                <a:gd name="connsiteX7" fmla="*/ 192289 w 1150678"/>
                <a:gd name="connsiteY7" fmla="*/ 6329954 h 7490824"/>
                <a:gd name="connsiteX8" fmla="*/ 0 w 1150678"/>
                <a:gd name="connsiteY8" fmla="*/ 4732786 h 7490824"/>
                <a:gd name="connsiteX9" fmla="*/ 25 w 1150678"/>
                <a:gd name="connsiteY9" fmla="*/ 4301146 h 7490824"/>
                <a:gd name="connsiteX10" fmla="*/ 10258 w 1150678"/>
                <a:gd name="connsiteY10" fmla="*/ 4276216 h 7490824"/>
                <a:gd name="connsiteX11" fmla="*/ 306978 w 1150678"/>
                <a:gd name="connsiteY11" fmla="*/ 1947274 h 7490824"/>
                <a:gd name="connsiteX12" fmla="*/ 319422 w 1150678"/>
                <a:gd name="connsiteY12" fmla="*/ 1929262 h 7490824"/>
                <a:gd name="connsiteX13" fmla="*/ 598293 w 1150678"/>
                <a:gd name="connsiteY13" fmla="*/ 1083092 h 7490824"/>
                <a:gd name="connsiteX14" fmla="*/ 660466 w 1150678"/>
                <a:gd name="connsiteY14" fmla="*/ 995348 h 7490824"/>
                <a:gd name="connsiteX15" fmla="*/ 651736 w 1150678"/>
                <a:gd name="connsiteY15" fmla="*/ 976328 h 7490824"/>
                <a:gd name="connsiteX16" fmla="*/ 580460 w 1150678"/>
                <a:gd name="connsiteY16" fmla="*/ 1076979 h 7490824"/>
                <a:gd name="connsiteX17" fmla="*/ 1130317 w 1150678"/>
                <a:gd name="connsiteY17" fmla="*/ 0 h 7490824"/>
                <a:gd name="connsiteX0" fmla="*/ 1155750 w 1176111"/>
                <a:gd name="connsiteY0" fmla="*/ 0 h 7490824"/>
                <a:gd name="connsiteX1" fmla="*/ 1162277 w 1176111"/>
                <a:gd name="connsiteY1" fmla="*/ 12908 h 7490824"/>
                <a:gd name="connsiteX2" fmla="*/ 1175136 w 1176111"/>
                <a:gd name="connsiteY2" fmla="*/ 41 h 7490824"/>
                <a:gd name="connsiteX3" fmla="*/ 1170877 w 1176111"/>
                <a:gd name="connsiteY3" fmla="*/ 29904 h 7490824"/>
                <a:gd name="connsiteX4" fmla="*/ 1176111 w 1176111"/>
                <a:gd name="connsiteY4" fmla="*/ 40259 h 7490824"/>
                <a:gd name="connsiteX5" fmla="*/ 522546 w 1176111"/>
                <a:gd name="connsiteY5" fmla="*/ 7490824 h 7490824"/>
                <a:gd name="connsiteX6" fmla="*/ 293347 w 1176111"/>
                <a:gd name="connsiteY6" fmla="*/ 6658724 h 7490824"/>
                <a:gd name="connsiteX7" fmla="*/ 217722 w 1176111"/>
                <a:gd name="connsiteY7" fmla="*/ 6329954 h 7490824"/>
                <a:gd name="connsiteX8" fmla="*/ 25433 w 1176111"/>
                <a:gd name="connsiteY8" fmla="*/ 4732786 h 7490824"/>
                <a:gd name="connsiteX9" fmla="*/ 35691 w 1176111"/>
                <a:gd name="connsiteY9" fmla="*/ 4276216 h 7490824"/>
                <a:gd name="connsiteX10" fmla="*/ 332411 w 1176111"/>
                <a:gd name="connsiteY10" fmla="*/ 1947274 h 7490824"/>
                <a:gd name="connsiteX11" fmla="*/ 344855 w 1176111"/>
                <a:gd name="connsiteY11" fmla="*/ 1929262 h 7490824"/>
                <a:gd name="connsiteX12" fmla="*/ 623726 w 1176111"/>
                <a:gd name="connsiteY12" fmla="*/ 1083092 h 7490824"/>
                <a:gd name="connsiteX13" fmla="*/ 685899 w 1176111"/>
                <a:gd name="connsiteY13" fmla="*/ 995348 h 7490824"/>
                <a:gd name="connsiteX14" fmla="*/ 677169 w 1176111"/>
                <a:gd name="connsiteY14" fmla="*/ 976328 h 7490824"/>
                <a:gd name="connsiteX15" fmla="*/ 605893 w 1176111"/>
                <a:gd name="connsiteY15" fmla="*/ 1076979 h 7490824"/>
                <a:gd name="connsiteX16" fmla="*/ 1155750 w 1176111"/>
                <a:gd name="connsiteY16"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89630 w 1142015"/>
                <a:gd name="connsiteY11" fmla="*/ 1083092 h 7490824"/>
                <a:gd name="connsiteX12" fmla="*/ 651803 w 1142015"/>
                <a:gd name="connsiteY12" fmla="*/ 995348 h 7490824"/>
                <a:gd name="connsiteX13" fmla="*/ 643073 w 1142015"/>
                <a:gd name="connsiteY13" fmla="*/ 976328 h 7490824"/>
                <a:gd name="connsiteX14" fmla="*/ 571797 w 1142015"/>
                <a:gd name="connsiteY14" fmla="*/ 1076979 h 7490824"/>
                <a:gd name="connsiteX15" fmla="*/ 1121654 w 1142015"/>
                <a:gd name="connsiteY15"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89630 w 1142015"/>
                <a:gd name="connsiteY11" fmla="*/ 1083092 h 7490824"/>
                <a:gd name="connsiteX12" fmla="*/ 651803 w 1142015"/>
                <a:gd name="connsiteY12" fmla="*/ 995348 h 7490824"/>
                <a:gd name="connsiteX13" fmla="*/ 571797 w 1142015"/>
                <a:gd name="connsiteY13" fmla="*/ 1076979 h 7490824"/>
                <a:gd name="connsiteX14" fmla="*/ 1121654 w 1142015"/>
                <a:gd name="connsiteY14"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89630 w 1142015"/>
                <a:gd name="connsiteY11" fmla="*/ 1083092 h 7490824"/>
                <a:gd name="connsiteX12" fmla="*/ 571797 w 1142015"/>
                <a:gd name="connsiteY12" fmla="*/ 1076979 h 7490824"/>
                <a:gd name="connsiteX13" fmla="*/ 1121654 w 1142015"/>
                <a:gd name="connsiteY13"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310759 w 1142015"/>
                <a:gd name="connsiteY10" fmla="*/ 1929262 h 7490824"/>
                <a:gd name="connsiteX11" fmla="*/ 571797 w 1142015"/>
                <a:gd name="connsiteY11" fmla="*/ 1076979 h 7490824"/>
                <a:gd name="connsiteX12" fmla="*/ 1121654 w 1142015"/>
                <a:gd name="connsiteY12"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571797 w 1142015"/>
                <a:gd name="connsiteY10" fmla="*/ 1076979 h 7490824"/>
                <a:gd name="connsiteX11" fmla="*/ 1121654 w 1142015"/>
                <a:gd name="connsiteY11"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571797 w 1142015"/>
                <a:gd name="connsiteY10" fmla="*/ 1076979 h 7490824"/>
                <a:gd name="connsiteX11" fmla="*/ 1121654 w 1142015"/>
                <a:gd name="connsiteY11" fmla="*/ 0 h 7490824"/>
                <a:gd name="connsiteX0" fmla="*/ 1121654 w 1142015"/>
                <a:gd name="connsiteY0" fmla="*/ 0 h 7490824"/>
                <a:gd name="connsiteX1" fmla="*/ 1128181 w 1142015"/>
                <a:gd name="connsiteY1" fmla="*/ 12908 h 7490824"/>
                <a:gd name="connsiteX2" fmla="*/ 1141040 w 1142015"/>
                <a:gd name="connsiteY2" fmla="*/ 41 h 7490824"/>
                <a:gd name="connsiteX3" fmla="*/ 1136781 w 1142015"/>
                <a:gd name="connsiteY3" fmla="*/ 29904 h 7490824"/>
                <a:gd name="connsiteX4" fmla="*/ 1142015 w 1142015"/>
                <a:gd name="connsiteY4" fmla="*/ 40259 h 7490824"/>
                <a:gd name="connsiteX5" fmla="*/ 488450 w 1142015"/>
                <a:gd name="connsiteY5" fmla="*/ 7490824 h 7490824"/>
                <a:gd name="connsiteX6" fmla="*/ 259251 w 1142015"/>
                <a:gd name="connsiteY6" fmla="*/ 6658724 h 7490824"/>
                <a:gd name="connsiteX7" fmla="*/ 183626 w 1142015"/>
                <a:gd name="connsiteY7" fmla="*/ 6329954 h 7490824"/>
                <a:gd name="connsiteX8" fmla="*/ 1595 w 1142015"/>
                <a:gd name="connsiteY8" fmla="*/ 4276216 h 7490824"/>
                <a:gd name="connsiteX9" fmla="*/ 298315 w 1142015"/>
                <a:gd name="connsiteY9" fmla="*/ 1947274 h 7490824"/>
                <a:gd name="connsiteX10" fmla="*/ 571797 w 1142015"/>
                <a:gd name="connsiteY10" fmla="*/ 1076979 h 7490824"/>
                <a:gd name="connsiteX11" fmla="*/ 1121654 w 1142015"/>
                <a:gd name="connsiteY11" fmla="*/ 0 h 7490824"/>
                <a:gd name="connsiteX0" fmla="*/ 1120411 w 1140772"/>
                <a:gd name="connsiteY0" fmla="*/ 0 h 7490824"/>
                <a:gd name="connsiteX1" fmla="*/ 1126938 w 1140772"/>
                <a:gd name="connsiteY1" fmla="*/ 12908 h 7490824"/>
                <a:gd name="connsiteX2" fmla="*/ 1139797 w 1140772"/>
                <a:gd name="connsiteY2" fmla="*/ 41 h 7490824"/>
                <a:gd name="connsiteX3" fmla="*/ 1135538 w 1140772"/>
                <a:gd name="connsiteY3" fmla="*/ 29904 h 7490824"/>
                <a:gd name="connsiteX4" fmla="*/ 1140772 w 1140772"/>
                <a:gd name="connsiteY4" fmla="*/ 40259 h 7490824"/>
                <a:gd name="connsiteX5" fmla="*/ 487207 w 1140772"/>
                <a:gd name="connsiteY5" fmla="*/ 7490824 h 7490824"/>
                <a:gd name="connsiteX6" fmla="*/ 258008 w 1140772"/>
                <a:gd name="connsiteY6" fmla="*/ 6658724 h 7490824"/>
                <a:gd name="connsiteX7" fmla="*/ 182383 w 1140772"/>
                <a:gd name="connsiteY7" fmla="*/ 6329954 h 7490824"/>
                <a:gd name="connsiteX8" fmla="*/ 352 w 1140772"/>
                <a:gd name="connsiteY8" fmla="*/ 4276216 h 7490824"/>
                <a:gd name="connsiteX9" fmla="*/ 297072 w 1140772"/>
                <a:gd name="connsiteY9" fmla="*/ 1947274 h 7490824"/>
                <a:gd name="connsiteX10" fmla="*/ 570554 w 1140772"/>
                <a:gd name="connsiteY10" fmla="*/ 1076979 h 7490824"/>
                <a:gd name="connsiteX11" fmla="*/ 1120411 w 1140772"/>
                <a:gd name="connsiteY11"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571650 w 1141868"/>
                <a:gd name="connsiteY10" fmla="*/ 1076979 h 7490824"/>
                <a:gd name="connsiteX11" fmla="*/ 1121507 w 1141868"/>
                <a:gd name="connsiteY11"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571650 w 1141868"/>
                <a:gd name="connsiteY10" fmla="*/ 1076979 h 7490824"/>
                <a:gd name="connsiteX11" fmla="*/ 1121507 w 1141868"/>
                <a:gd name="connsiteY11"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1121507 w 1141868"/>
                <a:gd name="connsiteY10" fmla="*/ 0 h 7490824"/>
                <a:gd name="connsiteX0" fmla="*/ 1121507 w 1141868"/>
                <a:gd name="connsiteY0" fmla="*/ 0 h 7490824"/>
                <a:gd name="connsiteX1" fmla="*/ 1128034 w 1141868"/>
                <a:gd name="connsiteY1" fmla="*/ 12908 h 7490824"/>
                <a:gd name="connsiteX2" fmla="*/ 1140893 w 1141868"/>
                <a:gd name="connsiteY2" fmla="*/ 41 h 7490824"/>
                <a:gd name="connsiteX3" fmla="*/ 1136634 w 1141868"/>
                <a:gd name="connsiteY3" fmla="*/ 29904 h 7490824"/>
                <a:gd name="connsiteX4" fmla="*/ 1141868 w 1141868"/>
                <a:gd name="connsiteY4" fmla="*/ 40259 h 7490824"/>
                <a:gd name="connsiteX5" fmla="*/ 488303 w 1141868"/>
                <a:gd name="connsiteY5" fmla="*/ 7490824 h 7490824"/>
                <a:gd name="connsiteX6" fmla="*/ 259104 w 1141868"/>
                <a:gd name="connsiteY6" fmla="*/ 6658724 h 7490824"/>
                <a:gd name="connsiteX7" fmla="*/ 183479 w 1141868"/>
                <a:gd name="connsiteY7" fmla="*/ 6329954 h 7490824"/>
                <a:gd name="connsiteX8" fmla="*/ 1448 w 1141868"/>
                <a:gd name="connsiteY8" fmla="*/ 4276216 h 7490824"/>
                <a:gd name="connsiteX9" fmla="*/ 298168 w 1141868"/>
                <a:gd name="connsiteY9" fmla="*/ 1947274 h 7490824"/>
                <a:gd name="connsiteX10" fmla="*/ 1121507 w 1141868"/>
                <a:gd name="connsiteY10" fmla="*/ 0 h 7490824"/>
                <a:gd name="connsiteX0" fmla="*/ 1121507 w 1140893"/>
                <a:gd name="connsiteY0" fmla="*/ 0 h 7490824"/>
                <a:gd name="connsiteX1" fmla="*/ 1128034 w 1140893"/>
                <a:gd name="connsiteY1" fmla="*/ 12908 h 7490824"/>
                <a:gd name="connsiteX2" fmla="*/ 1140893 w 1140893"/>
                <a:gd name="connsiteY2" fmla="*/ 41 h 7490824"/>
                <a:gd name="connsiteX3" fmla="*/ 1136634 w 1140893"/>
                <a:gd name="connsiteY3" fmla="*/ 29904 h 7490824"/>
                <a:gd name="connsiteX4" fmla="*/ 488303 w 1140893"/>
                <a:gd name="connsiteY4" fmla="*/ 7490824 h 7490824"/>
                <a:gd name="connsiteX5" fmla="*/ 259104 w 1140893"/>
                <a:gd name="connsiteY5" fmla="*/ 6658724 h 7490824"/>
                <a:gd name="connsiteX6" fmla="*/ 183479 w 1140893"/>
                <a:gd name="connsiteY6" fmla="*/ 6329954 h 7490824"/>
                <a:gd name="connsiteX7" fmla="*/ 1448 w 1140893"/>
                <a:gd name="connsiteY7" fmla="*/ 4276216 h 7490824"/>
                <a:gd name="connsiteX8" fmla="*/ 298168 w 1140893"/>
                <a:gd name="connsiteY8" fmla="*/ 1947274 h 7490824"/>
                <a:gd name="connsiteX9" fmla="*/ 1121507 w 1140893"/>
                <a:gd name="connsiteY9" fmla="*/ 0 h 7490824"/>
                <a:gd name="connsiteX0" fmla="*/ 1121507 w 1140893"/>
                <a:gd name="connsiteY0" fmla="*/ 0 h 7490824"/>
                <a:gd name="connsiteX1" fmla="*/ 1128034 w 1140893"/>
                <a:gd name="connsiteY1" fmla="*/ 12908 h 7490824"/>
                <a:gd name="connsiteX2" fmla="*/ 1140893 w 1140893"/>
                <a:gd name="connsiteY2" fmla="*/ 41 h 7490824"/>
                <a:gd name="connsiteX3" fmla="*/ 488303 w 1140893"/>
                <a:gd name="connsiteY3" fmla="*/ 7490824 h 7490824"/>
                <a:gd name="connsiteX4" fmla="*/ 259104 w 1140893"/>
                <a:gd name="connsiteY4" fmla="*/ 6658724 h 7490824"/>
                <a:gd name="connsiteX5" fmla="*/ 183479 w 1140893"/>
                <a:gd name="connsiteY5" fmla="*/ 6329954 h 7490824"/>
                <a:gd name="connsiteX6" fmla="*/ 1448 w 1140893"/>
                <a:gd name="connsiteY6" fmla="*/ 4276216 h 7490824"/>
                <a:gd name="connsiteX7" fmla="*/ 298168 w 1140893"/>
                <a:gd name="connsiteY7" fmla="*/ 1947274 h 7490824"/>
                <a:gd name="connsiteX8" fmla="*/ 1121507 w 1140893"/>
                <a:gd name="connsiteY8" fmla="*/ 0 h 7490824"/>
                <a:gd name="connsiteX0" fmla="*/ 298168 w 1140893"/>
                <a:gd name="connsiteY0" fmla="*/ 1947233 h 7490783"/>
                <a:gd name="connsiteX1" fmla="*/ 1128034 w 1140893"/>
                <a:gd name="connsiteY1" fmla="*/ 12867 h 7490783"/>
                <a:gd name="connsiteX2" fmla="*/ 1140893 w 1140893"/>
                <a:gd name="connsiteY2" fmla="*/ 0 h 7490783"/>
                <a:gd name="connsiteX3" fmla="*/ 488303 w 1140893"/>
                <a:gd name="connsiteY3" fmla="*/ 7490783 h 7490783"/>
                <a:gd name="connsiteX4" fmla="*/ 259104 w 1140893"/>
                <a:gd name="connsiteY4" fmla="*/ 6658683 h 7490783"/>
                <a:gd name="connsiteX5" fmla="*/ 183479 w 1140893"/>
                <a:gd name="connsiteY5" fmla="*/ 6329913 h 7490783"/>
                <a:gd name="connsiteX6" fmla="*/ 1448 w 1140893"/>
                <a:gd name="connsiteY6" fmla="*/ 4276175 h 7490783"/>
                <a:gd name="connsiteX7" fmla="*/ 298168 w 1140893"/>
                <a:gd name="connsiteY7" fmla="*/ 1947233 h 7490783"/>
                <a:gd name="connsiteX0" fmla="*/ 298168 w 1128034"/>
                <a:gd name="connsiteY0" fmla="*/ 1934366 h 7477916"/>
                <a:gd name="connsiteX1" fmla="*/ 1128034 w 1128034"/>
                <a:gd name="connsiteY1" fmla="*/ 0 h 7477916"/>
                <a:gd name="connsiteX2" fmla="*/ 488303 w 1128034"/>
                <a:gd name="connsiteY2" fmla="*/ 7477916 h 7477916"/>
                <a:gd name="connsiteX3" fmla="*/ 259104 w 1128034"/>
                <a:gd name="connsiteY3" fmla="*/ 6645816 h 7477916"/>
                <a:gd name="connsiteX4" fmla="*/ 183479 w 1128034"/>
                <a:gd name="connsiteY4" fmla="*/ 6317046 h 7477916"/>
                <a:gd name="connsiteX5" fmla="*/ 1448 w 1128034"/>
                <a:gd name="connsiteY5" fmla="*/ 4263308 h 7477916"/>
                <a:gd name="connsiteX6" fmla="*/ 298168 w 1128034"/>
                <a:gd name="connsiteY6" fmla="*/ 1934366 h 747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034" h="7477916">
                  <a:moveTo>
                    <a:pt x="298168" y="1934366"/>
                  </a:moveTo>
                  <a:cubicBezTo>
                    <a:pt x="485932" y="1223815"/>
                    <a:pt x="987580" y="324539"/>
                    <a:pt x="1128034" y="0"/>
                  </a:cubicBezTo>
                  <a:lnTo>
                    <a:pt x="488303" y="7477916"/>
                  </a:lnTo>
                  <a:cubicBezTo>
                    <a:pt x="373703" y="7061866"/>
                    <a:pt x="321610" y="6919801"/>
                    <a:pt x="259104" y="6645816"/>
                  </a:cubicBezTo>
                  <a:lnTo>
                    <a:pt x="183479" y="6317046"/>
                  </a:lnTo>
                  <a:cubicBezTo>
                    <a:pt x="158271" y="6207456"/>
                    <a:pt x="-17667" y="4993755"/>
                    <a:pt x="1448" y="4263308"/>
                  </a:cubicBezTo>
                  <a:cubicBezTo>
                    <a:pt x="-8785" y="3355924"/>
                    <a:pt x="207007" y="2224464"/>
                    <a:pt x="298168" y="1934366"/>
                  </a:cubicBezTo>
                  <a:close/>
                </a:path>
              </a:pathLst>
            </a:custGeom>
            <a:solidFill>
              <a:srgbClr val="000000">
                <a:alpha val="20000"/>
              </a:srgbClr>
            </a:solidFill>
            <a:ln>
              <a:noFill/>
            </a:ln>
            <a:effectLst/>
          </p:spPr>
          <p:txBody>
            <a:bodyPr wrap="square" anchor="ctr">
              <a:noAutofit/>
            </a:bodyPr>
            <a:lstStyle/>
            <a:p>
              <a:endParaRPr lang="en-US" dirty="0">
                <a:latin typeface="DM Sans" pitchFamily="2" charset="77"/>
              </a:endParaRPr>
            </a:p>
          </p:txBody>
        </p:sp>
        <p:sp>
          <p:nvSpPr>
            <p:cNvPr id="95" name="Freeform 296">
              <a:extLst>
                <a:ext uri="{FF2B5EF4-FFF2-40B4-BE49-F238E27FC236}">
                  <a16:creationId xmlns:a16="http://schemas.microsoft.com/office/drawing/2014/main" id="{BA76CC6A-716B-BB40-8A0C-A97607939BF5}"/>
                </a:ext>
              </a:extLst>
            </p:cNvPr>
            <p:cNvSpPr>
              <a:spLocks noChangeArrowheads="1"/>
            </p:cNvSpPr>
            <p:nvPr/>
          </p:nvSpPr>
          <p:spPr bwMode="auto">
            <a:xfrm>
              <a:off x="3163932" y="9247481"/>
              <a:ext cx="1175488" cy="736068"/>
            </a:xfrm>
            <a:prstGeom prst="roundRect">
              <a:avLst>
                <a:gd name="adj" fmla="val 3727"/>
              </a:avLst>
            </a:prstGeom>
            <a:solidFill>
              <a:schemeClr val="accent6"/>
            </a:solidFill>
            <a:ln>
              <a:noFill/>
            </a:ln>
            <a:effectLst/>
          </p:spPr>
          <p:txBody>
            <a:bodyPr wrap="none" anchor="ctr"/>
            <a:lstStyle/>
            <a:p>
              <a:endParaRPr lang="en-US" dirty="0">
                <a:latin typeface="DM Sans" pitchFamily="2" charset="77"/>
              </a:endParaRPr>
            </a:p>
          </p:txBody>
        </p:sp>
        <p:sp>
          <p:nvSpPr>
            <p:cNvPr id="96" name="Freeform 297">
              <a:extLst>
                <a:ext uri="{FF2B5EF4-FFF2-40B4-BE49-F238E27FC236}">
                  <a16:creationId xmlns:a16="http://schemas.microsoft.com/office/drawing/2014/main" id="{49043B81-2B93-1E49-B194-35A4A0E310A7}"/>
                </a:ext>
              </a:extLst>
            </p:cNvPr>
            <p:cNvSpPr>
              <a:spLocks noChangeArrowheads="1"/>
            </p:cNvSpPr>
            <p:nvPr/>
          </p:nvSpPr>
          <p:spPr bwMode="auto">
            <a:xfrm>
              <a:off x="3652798" y="9511147"/>
              <a:ext cx="203240" cy="203241"/>
            </a:xfrm>
            <a:custGeom>
              <a:avLst/>
              <a:gdLst>
                <a:gd name="T0" fmla="*/ 28835 w 165"/>
                <a:gd name="T1" fmla="*/ 0 h 165"/>
                <a:gd name="T2" fmla="*/ 28835 w 165"/>
                <a:gd name="T3" fmla="*/ 0 h 165"/>
                <a:gd name="T4" fmla="*/ 0 w 165"/>
                <a:gd name="T5" fmla="*/ 29191 h 165"/>
                <a:gd name="T6" fmla="*/ 0 w 165"/>
                <a:gd name="T7" fmla="*/ 29191 h 165"/>
                <a:gd name="T8" fmla="*/ 28835 w 165"/>
                <a:gd name="T9" fmla="*/ 58381 h 165"/>
                <a:gd name="T10" fmla="*/ 28835 w 165"/>
                <a:gd name="T11" fmla="*/ 58381 h 165"/>
                <a:gd name="T12" fmla="*/ 58382 w 165"/>
                <a:gd name="T13" fmla="*/ 29191 h 165"/>
                <a:gd name="T14" fmla="*/ 58382 w 165"/>
                <a:gd name="T15" fmla="*/ 29191 h 165"/>
                <a:gd name="T16" fmla="*/ 28835 w 165"/>
                <a:gd name="T17" fmla="*/ 0 h 1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 h="165">
                  <a:moveTo>
                    <a:pt x="81" y="0"/>
                  </a:moveTo>
                  <a:lnTo>
                    <a:pt x="81" y="0"/>
                  </a:lnTo>
                  <a:cubicBezTo>
                    <a:pt x="36" y="0"/>
                    <a:pt x="0" y="37"/>
                    <a:pt x="0" y="82"/>
                  </a:cubicBezTo>
                  <a:cubicBezTo>
                    <a:pt x="0" y="127"/>
                    <a:pt x="36" y="164"/>
                    <a:pt x="81" y="164"/>
                  </a:cubicBezTo>
                  <a:cubicBezTo>
                    <a:pt x="127" y="164"/>
                    <a:pt x="164" y="127"/>
                    <a:pt x="164" y="82"/>
                  </a:cubicBezTo>
                  <a:cubicBezTo>
                    <a:pt x="164" y="37"/>
                    <a:pt x="127" y="0"/>
                    <a:pt x="81" y="0"/>
                  </a:cubicBezTo>
                </a:path>
              </a:pathLst>
            </a:custGeom>
            <a:solidFill>
              <a:schemeClr val="bg1"/>
            </a:solidFill>
            <a:ln>
              <a:noFill/>
            </a:ln>
            <a:effectLst/>
          </p:spPr>
          <p:txBody>
            <a:bodyPr wrap="none" anchor="ctr"/>
            <a:lstStyle/>
            <a:p>
              <a:endParaRPr lang="en-US" dirty="0">
                <a:latin typeface="DM Sans" pitchFamily="2" charset="77"/>
              </a:endParaRPr>
            </a:p>
          </p:txBody>
        </p:sp>
        <p:sp>
          <p:nvSpPr>
            <p:cNvPr id="97" name="Freeform 96">
              <a:extLst>
                <a:ext uri="{FF2B5EF4-FFF2-40B4-BE49-F238E27FC236}">
                  <a16:creationId xmlns:a16="http://schemas.microsoft.com/office/drawing/2014/main" id="{D3965627-0A69-9047-98F7-1E6F3B3927D7}"/>
                </a:ext>
              </a:extLst>
            </p:cNvPr>
            <p:cNvSpPr>
              <a:spLocks noChangeArrowheads="1"/>
            </p:cNvSpPr>
            <p:nvPr/>
          </p:nvSpPr>
          <p:spPr bwMode="auto">
            <a:xfrm>
              <a:off x="2795900" y="9687169"/>
              <a:ext cx="2147771" cy="1520083"/>
            </a:xfrm>
            <a:custGeom>
              <a:avLst/>
              <a:gdLst>
                <a:gd name="connsiteX0" fmla="*/ 292125 w 2147771"/>
                <a:gd name="connsiteY0" fmla="*/ 993992 h 1520083"/>
                <a:gd name="connsiteX1" fmla="*/ 354545 w 2147771"/>
                <a:gd name="connsiteY1" fmla="*/ 1034938 h 1520083"/>
                <a:gd name="connsiteX2" fmla="*/ 905087 w 2147771"/>
                <a:gd name="connsiteY2" fmla="*/ 1320317 h 1520083"/>
                <a:gd name="connsiteX3" fmla="*/ 871381 w 2147771"/>
                <a:gd name="connsiteY3" fmla="*/ 1333966 h 1520083"/>
                <a:gd name="connsiteX4" fmla="*/ 245934 w 2147771"/>
                <a:gd name="connsiteY4" fmla="*/ 1520083 h 1520083"/>
                <a:gd name="connsiteX5" fmla="*/ 230953 w 2147771"/>
                <a:gd name="connsiteY5" fmla="*/ 1506435 h 1520083"/>
                <a:gd name="connsiteX6" fmla="*/ 224711 w 2147771"/>
                <a:gd name="connsiteY6" fmla="*/ 1500231 h 1520083"/>
                <a:gd name="connsiteX7" fmla="*/ 203489 w 2147771"/>
                <a:gd name="connsiteY7" fmla="*/ 1481619 h 1520083"/>
                <a:gd name="connsiteX8" fmla="*/ 39949 w 2147771"/>
                <a:gd name="connsiteY8" fmla="*/ 1288057 h 1520083"/>
                <a:gd name="connsiteX9" fmla="*/ 9987 w 2147771"/>
                <a:gd name="connsiteY9" fmla="*/ 1253315 h 1520083"/>
                <a:gd name="connsiteX10" fmla="*/ 0 w 2147771"/>
                <a:gd name="connsiteY10" fmla="*/ 1242148 h 1520083"/>
                <a:gd name="connsiteX11" fmla="*/ 269654 w 2147771"/>
                <a:gd name="connsiteY11" fmla="*/ 1013844 h 1520083"/>
                <a:gd name="connsiteX12" fmla="*/ 1841002 w 2147771"/>
                <a:gd name="connsiteY12" fmla="*/ 111 h 1520083"/>
                <a:gd name="connsiteX13" fmla="*/ 2096334 w 2147771"/>
                <a:gd name="connsiteY13" fmla="*/ 144231 h 1520083"/>
                <a:gd name="connsiteX14" fmla="*/ 2146081 w 2147771"/>
                <a:gd name="connsiteY14" fmla="*/ 312687 h 1520083"/>
                <a:gd name="connsiteX15" fmla="*/ 2050318 w 2147771"/>
                <a:gd name="connsiteY15" fmla="*/ 558507 h 1520083"/>
                <a:gd name="connsiteX16" fmla="*/ 1545382 w 2147771"/>
                <a:gd name="connsiteY16" fmla="*/ 992747 h 1520083"/>
                <a:gd name="connsiteX17" fmla="*/ 1240680 w 2147771"/>
                <a:gd name="connsiteY17" fmla="*/ 731953 h 1520083"/>
                <a:gd name="connsiteX18" fmla="*/ 985725 w 2147771"/>
                <a:gd name="connsiteY18" fmla="*/ 568489 h 1520083"/>
                <a:gd name="connsiteX19" fmla="*/ 917322 w 2147771"/>
                <a:gd name="connsiteY19" fmla="*/ 523568 h 1520083"/>
                <a:gd name="connsiteX20" fmla="*/ 1319032 w 2147771"/>
                <a:gd name="connsiteY20" fmla="*/ 265270 h 1520083"/>
                <a:gd name="connsiteX21" fmla="*/ 1366292 w 2147771"/>
                <a:gd name="connsiteY21" fmla="*/ 241561 h 1520083"/>
                <a:gd name="connsiteX22" fmla="*/ 1664776 w 2147771"/>
                <a:gd name="connsiteY22" fmla="*/ 49397 h 1520083"/>
                <a:gd name="connsiteX23" fmla="*/ 1841002 w 2147771"/>
                <a:gd name="connsiteY23" fmla="*/ 111 h 152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7771" h="1520083">
                  <a:moveTo>
                    <a:pt x="292125" y="993992"/>
                  </a:moveTo>
                  <a:cubicBezTo>
                    <a:pt x="313347" y="1007641"/>
                    <a:pt x="334570" y="1021289"/>
                    <a:pt x="354545" y="1034938"/>
                  </a:cubicBezTo>
                  <a:cubicBezTo>
                    <a:pt x="538059" y="1152812"/>
                    <a:pt x="726567" y="1245871"/>
                    <a:pt x="905087" y="1320317"/>
                  </a:cubicBezTo>
                  <a:cubicBezTo>
                    <a:pt x="893852" y="1325281"/>
                    <a:pt x="882616" y="1330244"/>
                    <a:pt x="871381" y="1333966"/>
                  </a:cubicBezTo>
                  <a:cubicBezTo>
                    <a:pt x="624198" y="1428265"/>
                    <a:pt x="400735" y="1486582"/>
                    <a:pt x="245934" y="1520083"/>
                  </a:cubicBezTo>
                  <a:lnTo>
                    <a:pt x="230953" y="1506435"/>
                  </a:lnTo>
                  <a:lnTo>
                    <a:pt x="224711" y="1500231"/>
                  </a:lnTo>
                  <a:lnTo>
                    <a:pt x="203489" y="1481619"/>
                  </a:lnTo>
                  <a:lnTo>
                    <a:pt x="39949" y="1288057"/>
                  </a:lnTo>
                  <a:lnTo>
                    <a:pt x="9987" y="1253315"/>
                  </a:lnTo>
                  <a:lnTo>
                    <a:pt x="0" y="1242148"/>
                  </a:lnTo>
                  <a:lnTo>
                    <a:pt x="269654" y="1013844"/>
                  </a:lnTo>
                  <a:close/>
                  <a:moveTo>
                    <a:pt x="1841002" y="111"/>
                  </a:moveTo>
                  <a:cubicBezTo>
                    <a:pt x="1941456" y="2780"/>
                    <a:pt x="2038814" y="53765"/>
                    <a:pt x="2096334" y="144231"/>
                  </a:cubicBezTo>
                  <a:cubicBezTo>
                    <a:pt x="2129913" y="196640"/>
                    <a:pt x="2146081" y="255287"/>
                    <a:pt x="2146081" y="312687"/>
                  </a:cubicBezTo>
                  <a:cubicBezTo>
                    <a:pt x="2146081" y="312687"/>
                    <a:pt x="2168468" y="396291"/>
                    <a:pt x="2050318" y="558507"/>
                  </a:cubicBezTo>
                  <a:cubicBezTo>
                    <a:pt x="1898588" y="729458"/>
                    <a:pt x="1725716" y="872957"/>
                    <a:pt x="1545382" y="992747"/>
                  </a:cubicBezTo>
                  <a:lnTo>
                    <a:pt x="1240680" y="731953"/>
                  </a:lnTo>
                  <a:lnTo>
                    <a:pt x="985725" y="568489"/>
                  </a:lnTo>
                  <a:lnTo>
                    <a:pt x="917322" y="523568"/>
                  </a:lnTo>
                  <a:lnTo>
                    <a:pt x="1319032" y="265270"/>
                  </a:lnTo>
                  <a:cubicBezTo>
                    <a:pt x="1333956" y="256535"/>
                    <a:pt x="1350124" y="247800"/>
                    <a:pt x="1366292" y="241561"/>
                  </a:cubicBezTo>
                  <a:lnTo>
                    <a:pt x="1664776" y="49397"/>
                  </a:lnTo>
                  <a:cubicBezTo>
                    <a:pt x="1719342" y="14302"/>
                    <a:pt x="1780730" y="-1490"/>
                    <a:pt x="1841002" y="111"/>
                  </a:cubicBezTo>
                  <a:close/>
                </a:path>
              </a:pathLst>
            </a:custGeom>
            <a:solidFill>
              <a:schemeClr val="accent2"/>
            </a:solidFill>
            <a:ln>
              <a:noFill/>
            </a:ln>
            <a:effectLst/>
          </p:spPr>
          <p:txBody>
            <a:bodyPr wrap="square" anchor="ctr">
              <a:noAutofit/>
            </a:bodyPr>
            <a:lstStyle/>
            <a:p>
              <a:endParaRPr lang="en-US" dirty="0">
                <a:latin typeface="DM Sans" pitchFamily="2" charset="77"/>
              </a:endParaRPr>
            </a:p>
          </p:txBody>
        </p:sp>
        <p:sp>
          <p:nvSpPr>
            <p:cNvPr id="98" name="Freeform 301">
              <a:extLst>
                <a:ext uri="{FF2B5EF4-FFF2-40B4-BE49-F238E27FC236}">
                  <a16:creationId xmlns:a16="http://schemas.microsoft.com/office/drawing/2014/main" id="{7215006D-9AC9-264F-B638-6BECCFE89BAD}"/>
                </a:ext>
              </a:extLst>
            </p:cNvPr>
            <p:cNvSpPr>
              <a:spLocks noChangeArrowheads="1"/>
            </p:cNvSpPr>
            <p:nvPr/>
          </p:nvSpPr>
          <p:spPr bwMode="auto">
            <a:xfrm>
              <a:off x="2499285" y="9670440"/>
              <a:ext cx="2169711" cy="1565520"/>
            </a:xfrm>
            <a:custGeom>
              <a:avLst/>
              <a:gdLst>
                <a:gd name="T0" fmla="*/ 369834 w 1743"/>
                <a:gd name="T1" fmla="*/ 168675 h 1258"/>
                <a:gd name="T2" fmla="*/ 350047 w 1743"/>
                <a:gd name="T3" fmla="*/ 155728 h 1258"/>
                <a:gd name="T4" fmla="*/ 246076 w 1743"/>
                <a:gd name="T5" fmla="*/ 89553 h 1258"/>
                <a:gd name="T6" fmla="*/ 246076 w 1743"/>
                <a:gd name="T7" fmla="*/ 89553 h 1258"/>
                <a:gd name="T8" fmla="*/ 232405 w 1743"/>
                <a:gd name="T9" fmla="*/ 82360 h 1258"/>
                <a:gd name="T10" fmla="*/ 146063 w 1743"/>
                <a:gd name="T11" fmla="*/ 26974 h 1258"/>
                <a:gd name="T12" fmla="*/ 146063 w 1743"/>
                <a:gd name="T13" fmla="*/ 26974 h 1258"/>
                <a:gd name="T14" fmla="*/ 20866 w 1743"/>
                <a:gd name="T15" fmla="*/ 54307 h 1258"/>
                <a:gd name="T16" fmla="*/ 20866 w 1743"/>
                <a:gd name="T17" fmla="*/ 54307 h 1258"/>
                <a:gd name="T18" fmla="*/ 6835 w 1743"/>
                <a:gd name="T19" fmla="*/ 102860 h 1258"/>
                <a:gd name="T20" fmla="*/ 6476 w 1743"/>
                <a:gd name="T21" fmla="*/ 102860 h 1258"/>
                <a:gd name="T22" fmla="*/ 6476 w 1743"/>
                <a:gd name="T23" fmla="*/ 102860 h 1258"/>
                <a:gd name="T24" fmla="*/ 34537 w 1743"/>
                <a:gd name="T25" fmla="*/ 173710 h 1258"/>
                <a:gd name="T26" fmla="*/ 34537 w 1743"/>
                <a:gd name="T27" fmla="*/ 173710 h 1258"/>
                <a:gd name="T28" fmla="*/ 34537 w 1743"/>
                <a:gd name="T29" fmla="*/ 173710 h 1258"/>
                <a:gd name="T30" fmla="*/ 34537 w 1743"/>
                <a:gd name="T31" fmla="*/ 173710 h 1258"/>
                <a:gd name="T32" fmla="*/ 169807 w 1743"/>
                <a:gd name="T33" fmla="*/ 292035 h 1258"/>
                <a:gd name="T34" fmla="*/ 169807 w 1743"/>
                <a:gd name="T35" fmla="*/ 292035 h 1258"/>
                <a:gd name="T36" fmla="*/ 187795 w 1743"/>
                <a:gd name="T37" fmla="*/ 303903 h 1258"/>
                <a:gd name="T38" fmla="*/ 187795 w 1743"/>
                <a:gd name="T39" fmla="*/ 303903 h 1258"/>
                <a:gd name="T40" fmla="*/ 346450 w 1743"/>
                <a:gd name="T41" fmla="*/ 386622 h 1258"/>
                <a:gd name="T42" fmla="*/ 346450 w 1743"/>
                <a:gd name="T43" fmla="*/ 386622 h 1258"/>
                <a:gd name="T44" fmla="*/ 375590 w 1743"/>
                <a:gd name="T45" fmla="*/ 398491 h 1258"/>
                <a:gd name="T46" fmla="*/ 375590 w 1743"/>
                <a:gd name="T47" fmla="*/ 398491 h 1258"/>
                <a:gd name="T48" fmla="*/ 555830 w 1743"/>
                <a:gd name="T49" fmla="*/ 452078 h 1258"/>
                <a:gd name="T50" fmla="*/ 556550 w 1743"/>
                <a:gd name="T51" fmla="*/ 451719 h 1258"/>
                <a:gd name="T52" fmla="*/ 623825 w 1743"/>
                <a:gd name="T53" fmla="*/ 375114 h 1258"/>
                <a:gd name="T54" fmla="*/ 623825 w 1743"/>
                <a:gd name="T55" fmla="*/ 375114 h 1258"/>
                <a:gd name="T56" fmla="*/ 626703 w 1743"/>
                <a:gd name="T57" fmla="*/ 371517 h 1258"/>
                <a:gd name="T58" fmla="*/ 548995 w 1743"/>
                <a:gd name="T59" fmla="*/ 305701 h 1258"/>
                <a:gd name="T60" fmla="*/ 531726 w 1743"/>
                <a:gd name="T61" fmla="*/ 290956 h 1258"/>
                <a:gd name="T62" fmla="*/ 443585 w 1743"/>
                <a:gd name="T63" fmla="*/ 215789 h 1258"/>
                <a:gd name="T64" fmla="*/ 369834 w 1743"/>
                <a:gd name="T65" fmla="*/ 168675 h 12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43" h="1258">
                  <a:moveTo>
                    <a:pt x="1028" y="469"/>
                  </a:moveTo>
                  <a:lnTo>
                    <a:pt x="973" y="433"/>
                  </a:lnTo>
                  <a:lnTo>
                    <a:pt x="684" y="249"/>
                  </a:lnTo>
                  <a:cubicBezTo>
                    <a:pt x="672" y="240"/>
                    <a:pt x="659" y="234"/>
                    <a:pt x="646" y="229"/>
                  </a:cubicBezTo>
                  <a:lnTo>
                    <a:pt x="406" y="75"/>
                  </a:lnTo>
                  <a:cubicBezTo>
                    <a:pt x="289" y="0"/>
                    <a:pt x="133" y="34"/>
                    <a:pt x="58" y="151"/>
                  </a:cubicBezTo>
                  <a:cubicBezTo>
                    <a:pt x="32" y="193"/>
                    <a:pt x="19" y="239"/>
                    <a:pt x="19" y="286"/>
                  </a:cubicBezTo>
                  <a:lnTo>
                    <a:pt x="18" y="286"/>
                  </a:lnTo>
                  <a:cubicBezTo>
                    <a:pt x="18" y="286"/>
                    <a:pt x="0" y="354"/>
                    <a:pt x="96" y="483"/>
                  </a:cubicBezTo>
                  <a:cubicBezTo>
                    <a:pt x="209" y="611"/>
                    <a:pt x="338" y="720"/>
                    <a:pt x="472" y="812"/>
                  </a:cubicBezTo>
                  <a:cubicBezTo>
                    <a:pt x="489" y="823"/>
                    <a:pt x="506" y="834"/>
                    <a:pt x="522" y="845"/>
                  </a:cubicBezTo>
                  <a:cubicBezTo>
                    <a:pt x="669" y="940"/>
                    <a:pt x="820" y="1015"/>
                    <a:pt x="963" y="1075"/>
                  </a:cubicBezTo>
                  <a:cubicBezTo>
                    <a:pt x="990" y="1086"/>
                    <a:pt x="1017" y="1097"/>
                    <a:pt x="1044" y="1108"/>
                  </a:cubicBezTo>
                  <a:cubicBezTo>
                    <a:pt x="1242" y="1184"/>
                    <a:pt x="1421" y="1231"/>
                    <a:pt x="1545" y="1257"/>
                  </a:cubicBezTo>
                  <a:lnTo>
                    <a:pt x="1547" y="1256"/>
                  </a:lnTo>
                  <a:lnTo>
                    <a:pt x="1734" y="1043"/>
                  </a:lnTo>
                  <a:lnTo>
                    <a:pt x="1742" y="1033"/>
                  </a:lnTo>
                  <a:lnTo>
                    <a:pt x="1526" y="850"/>
                  </a:lnTo>
                  <a:lnTo>
                    <a:pt x="1478" y="809"/>
                  </a:lnTo>
                  <a:lnTo>
                    <a:pt x="1233" y="600"/>
                  </a:lnTo>
                  <a:lnTo>
                    <a:pt x="1028" y="469"/>
                  </a:lnTo>
                </a:path>
              </a:pathLst>
            </a:custGeom>
            <a:solidFill>
              <a:schemeClr val="accent2"/>
            </a:solidFill>
            <a:ln>
              <a:noFill/>
            </a:ln>
            <a:effectLst/>
          </p:spPr>
          <p:txBody>
            <a:bodyPr wrap="none" anchor="ctr"/>
            <a:lstStyle/>
            <a:p>
              <a:endParaRPr lang="en-US" dirty="0">
                <a:latin typeface="DM Sans" pitchFamily="2" charset="77"/>
              </a:endParaRPr>
            </a:p>
          </p:txBody>
        </p:sp>
        <p:sp>
          <p:nvSpPr>
            <p:cNvPr id="99" name="Freeform 302">
              <a:extLst>
                <a:ext uri="{FF2B5EF4-FFF2-40B4-BE49-F238E27FC236}">
                  <a16:creationId xmlns:a16="http://schemas.microsoft.com/office/drawing/2014/main" id="{B46D4212-0CB6-9A4F-B316-374872BCAD5B}"/>
                </a:ext>
              </a:extLst>
            </p:cNvPr>
            <p:cNvSpPr>
              <a:spLocks noChangeArrowheads="1"/>
            </p:cNvSpPr>
            <p:nvPr/>
          </p:nvSpPr>
          <p:spPr bwMode="auto">
            <a:xfrm>
              <a:off x="4421813" y="10961308"/>
              <a:ext cx="346057" cy="346060"/>
            </a:xfrm>
            <a:custGeom>
              <a:avLst/>
              <a:gdLst>
                <a:gd name="T0" fmla="*/ 79507 w 278"/>
                <a:gd name="T1" fmla="*/ 26090 h 276"/>
                <a:gd name="T2" fmla="*/ 79507 w 278"/>
                <a:gd name="T3" fmla="*/ 26090 h 276"/>
                <a:gd name="T4" fmla="*/ 79507 w 278"/>
                <a:gd name="T5" fmla="*/ 26452 h 276"/>
                <a:gd name="T6" fmla="*/ 79507 w 278"/>
                <a:gd name="T7" fmla="*/ 26452 h 276"/>
                <a:gd name="T8" fmla="*/ 79507 w 278"/>
                <a:gd name="T9" fmla="*/ 26452 h 276"/>
                <a:gd name="T10" fmla="*/ 79507 w 278"/>
                <a:gd name="T11" fmla="*/ 26090 h 276"/>
                <a:gd name="T12" fmla="*/ 12232 w 278"/>
                <a:gd name="T13" fmla="*/ 69936 h 276"/>
                <a:gd name="T14" fmla="*/ 6116 w 278"/>
                <a:gd name="T15" fmla="*/ 75371 h 276"/>
                <a:gd name="T16" fmla="*/ 4317 w 278"/>
                <a:gd name="T17" fmla="*/ 77183 h 276"/>
                <a:gd name="T18" fmla="*/ 720 w 278"/>
                <a:gd name="T19" fmla="*/ 80444 h 276"/>
                <a:gd name="T20" fmla="*/ 0 w 278"/>
                <a:gd name="T21" fmla="*/ 80807 h 276"/>
                <a:gd name="T22" fmla="*/ 33098 w 278"/>
                <a:gd name="T23" fmla="*/ 99650 h 276"/>
                <a:gd name="T24" fmla="*/ 99653 w 278"/>
                <a:gd name="T25" fmla="*/ 25365 h 276"/>
                <a:gd name="T26" fmla="*/ 70873 w 278"/>
                <a:gd name="T27" fmla="*/ 0 h 276"/>
                <a:gd name="T28" fmla="*/ 67994 w 278"/>
                <a:gd name="T29" fmla="*/ 3261 h 276"/>
                <a:gd name="T30" fmla="*/ 59360 w 278"/>
                <a:gd name="T31" fmla="*/ 13770 h 276"/>
                <a:gd name="T32" fmla="*/ 12232 w 278"/>
                <a:gd name="T33" fmla="*/ 69936 h 2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8" h="276">
                  <a:moveTo>
                    <a:pt x="221" y="72"/>
                  </a:moveTo>
                  <a:lnTo>
                    <a:pt x="221" y="72"/>
                  </a:lnTo>
                  <a:lnTo>
                    <a:pt x="221" y="73"/>
                  </a:lnTo>
                  <a:cubicBezTo>
                    <a:pt x="221" y="72"/>
                    <a:pt x="221" y="72"/>
                    <a:pt x="221" y="72"/>
                  </a:cubicBezTo>
                  <a:close/>
                  <a:moveTo>
                    <a:pt x="34" y="193"/>
                  </a:moveTo>
                  <a:lnTo>
                    <a:pt x="17" y="208"/>
                  </a:lnTo>
                  <a:lnTo>
                    <a:pt x="12" y="213"/>
                  </a:lnTo>
                  <a:lnTo>
                    <a:pt x="2" y="222"/>
                  </a:lnTo>
                  <a:lnTo>
                    <a:pt x="0" y="223"/>
                  </a:lnTo>
                  <a:lnTo>
                    <a:pt x="92" y="275"/>
                  </a:lnTo>
                  <a:lnTo>
                    <a:pt x="277" y="70"/>
                  </a:lnTo>
                  <a:lnTo>
                    <a:pt x="197" y="0"/>
                  </a:lnTo>
                  <a:lnTo>
                    <a:pt x="189" y="9"/>
                  </a:lnTo>
                  <a:lnTo>
                    <a:pt x="165" y="38"/>
                  </a:lnTo>
                  <a:lnTo>
                    <a:pt x="34" y="193"/>
                  </a:lnTo>
                  <a:close/>
                </a:path>
              </a:pathLst>
            </a:custGeom>
            <a:solidFill>
              <a:schemeClr val="accent3"/>
            </a:solidFill>
            <a:ln>
              <a:noFill/>
            </a:ln>
            <a:effectLst/>
          </p:spPr>
          <p:txBody>
            <a:bodyPr wrap="none" anchor="ctr"/>
            <a:lstStyle/>
            <a:p>
              <a:endParaRPr lang="en-US" dirty="0">
                <a:latin typeface="DM Sans" pitchFamily="2" charset="77"/>
              </a:endParaRPr>
            </a:p>
          </p:txBody>
        </p:sp>
        <p:sp>
          <p:nvSpPr>
            <p:cNvPr id="100" name="Freeform 304">
              <a:extLst>
                <a:ext uri="{FF2B5EF4-FFF2-40B4-BE49-F238E27FC236}">
                  <a16:creationId xmlns:a16="http://schemas.microsoft.com/office/drawing/2014/main" id="{ED40CCE2-6234-A543-AFC6-7BFC5A86690E}"/>
                </a:ext>
              </a:extLst>
            </p:cNvPr>
            <p:cNvSpPr>
              <a:spLocks noChangeArrowheads="1"/>
            </p:cNvSpPr>
            <p:nvPr/>
          </p:nvSpPr>
          <p:spPr bwMode="auto">
            <a:xfrm>
              <a:off x="2499285" y="9670440"/>
              <a:ext cx="2169711" cy="1565520"/>
            </a:xfrm>
            <a:custGeom>
              <a:avLst/>
              <a:gdLst>
                <a:gd name="T0" fmla="*/ 548995 w 1743"/>
                <a:gd name="T1" fmla="*/ 305701 h 1258"/>
                <a:gd name="T2" fmla="*/ 531726 w 1743"/>
                <a:gd name="T3" fmla="*/ 290956 h 1258"/>
                <a:gd name="T4" fmla="*/ 443585 w 1743"/>
                <a:gd name="T5" fmla="*/ 215789 h 1258"/>
                <a:gd name="T6" fmla="*/ 369834 w 1743"/>
                <a:gd name="T7" fmla="*/ 168675 h 1258"/>
                <a:gd name="T8" fmla="*/ 350047 w 1743"/>
                <a:gd name="T9" fmla="*/ 155728 h 1258"/>
                <a:gd name="T10" fmla="*/ 246076 w 1743"/>
                <a:gd name="T11" fmla="*/ 89553 h 1258"/>
                <a:gd name="T12" fmla="*/ 246076 w 1743"/>
                <a:gd name="T13" fmla="*/ 89553 h 1258"/>
                <a:gd name="T14" fmla="*/ 232405 w 1743"/>
                <a:gd name="T15" fmla="*/ 82360 h 1258"/>
                <a:gd name="T16" fmla="*/ 146063 w 1743"/>
                <a:gd name="T17" fmla="*/ 26974 h 1258"/>
                <a:gd name="T18" fmla="*/ 146063 w 1743"/>
                <a:gd name="T19" fmla="*/ 26974 h 1258"/>
                <a:gd name="T20" fmla="*/ 20866 w 1743"/>
                <a:gd name="T21" fmla="*/ 54307 h 1258"/>
                <a:gd name="T22" fmla="*/ 20866 w 1743"/>
                <a:gd name="T23" fmla="*/ 54307 h 1258"/>
                <a:gd name="T24" fmla="*/ 6835 w 1743"/>
                <a:gd name="T25" fmla="*/ 102860 h 1258"/>
                <a:gd name="T26" fmla="*/ 6476 w 1743"/>
                <a:gd name="T27" fmla="*/ 102860 h 1258"/>
                <a:gd name="T28" fmla="*/ 6476 w 1743"/>
                <a:gd name="T29" fmla="*/ 102860 h 1258"/>
                <a:gd name="T30" fmla="*/ 34537 w 1743"/>
                <a:gd name="T31" fmla="*/ 173710 h 1258"/>
                <a:gd name="T32" fmla="*/ 34537 w 1743"/>
                <a:gd name="T33" fmla="*/ 173710 h 1258"/>
                <a:gd name="T34" fmla="*/ 34537 w 1743"/>
                <a:gd name="T35" fmla="*/ 173710 h 1258"/>
                <a:gd name="T36" fmla="*/ 34537 w 1743"/>
                <a:gd name="T37" fmla="*/ 173710 h 1258"/>
                <a:gd name="T38" fmla="*/ 169807 w 1743"/>
                <a:gd name="T39" fmla="*/ 292035 h 1258"/>
                <a:gd name="T40" fmla="*/ 169807 w 1743"/>
                <a:gd name="T41" fmla="*/ 292035 h 1258"/>
                <a:gd name="T42" fmla="*/ 187795 w 1743"/>
                <a:gd name="T43" fmla="*/ 303903 h 1258"/>
                <a:gd name="T44" fmla="*/ 187795 w 1743"/>
                <a:gd name="T45" fmla="*/ 303903 h 1258"/>
                <a:gd name="T46" fmla="*/ 346450 w 1743"/>
                <a:gd name="T47" fmla="*/ 386622 h 1258"/>
                <a:gd name="T48" fmla="*/ 346450 w 1743"/>
                <a:gd name="T49" fmla="*/ 386622 h 1258"/>
                <a:gd name="T50" fmla="*/ 375590 w 1743"/>
                <a:gd name="T51" fmla="*/ 398491 h 1258"/>
                <a:gd name="T52" fmla="*/ 375590 w 1743"/>
                <a:gd name="T53" fmla="*/ 398491 h 1258"/>
                <a:gd name="T54" fmla="*/ 555830 w 1743"/>
                <a:gd name="T55" fmla="*/ 452078 h 1258"/>
                <a:gd name="T56" fmla="*/ 556550 w 1743"/>
                <a:gd name="T57" fmla="*/ 451719 h 1258"/>
                <a:gd name="T58" fmla="*/ 560147 w 1743"/>
                <a:gd name="T59" fmla="*/ 448482 h 1258"/>
                <a:gd name="T60" fmla="*/ 561946 w 1743"/>
                <a:gd name="T61" fmla="*/ 446684 h 1258"/>
                <a:gd name="T62" fmla="*/ 568062 w 1743"/>
                <a:gd name="T63" fmla="*/ 441289 h 1258"/>
                <a:gd name="T64" fmla="*/ 615191 w 1743"/>
                <a:gd name="T65" fmla="*/ 385543 h 1258"/>
                <a:gd name="T66" fmla="*/ 623825 w 1743"/>
                <a:gd name="T67" fmla="*/ 375114 h 1258"/>
                <a:gd name="T68" fmla="*/ 623825 w 1743"/>
                <a:gd name="T69" fmla="*/ 375114 h 1258"/>
                <a:gd name="T70" fmla="*/ 626703 w 1743"/>
                <a:gd name="T71" fmla="*/ 371517 h 1258"/>
                <a:gd name="T72" fmla="*/ 548995 w 1743"/>
                <a:gd name="T73" fmla="*/ 305701 h 12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43" h="1258">
                  <a:moveTo>
                    <a:pt x="1526" y="850"/>
                  </a:moveTo>
                  <a:lnTo>
                    <a:pt x="1478" y="809"/>
                  </a:lnTo>
                  <a:lnTo>
                    <a:pt x="1233" y="600"/>
                  </a:lnTo>
                  <a:lnTo>
                    <a:pt x="1028" y="469"/>
                  </a:lnTo>
                  <a:lnTo>
                    <a:pt x="973" y="433"/>
                  </a:lnTo>
                  <a:lnTo>
                    <a:pt x="684" y="249"/>
                  </a:lnTo>
                  <a:cubicBezTo>
                    <a:pt x="672" y="240"/>
                    <a:pt x="659" y="234"/>
                    <a:pt x="646" y="229"/>
                  </a:cubicBezTo>
                  <a:lnTo>
                    <a:pt x="406" y="75"/>
                  </a:lnTo>
                  <a:cubicBezTo>
                    <a:pt x="289" y="0"/>
                    <a:pt x="133" y="34"/>
                    <a:pt x="58" y="151"/>
                  </a:cubicBezTo>
                  <a:cubicBezTo>
                    <a:pt x="32" y="193"/>
                    <a:pt x="19" y="239"/>
                    <a:pt x="19" y="286"/>
                  </a:cubicBezTo>
                  <a:lnTo>
                    <a:pt x="18" y="286"/>
                  </a:lnTo>
                  <a:cubicBezTo>
                    <a:pt x="18" y="286"/>
                    <a:pt x="0" y="354"/>
                    <a:pt x="96" y="483"/>
                  </a:cubicBezTo>
                  <a:cubicBezTo>
                    <a:pt x="209" y="611"/>
                    <a:pt x="338" y="720"/>
                    <a:pt x="472" y="812"/>
                  </a:cubicBezTo>
                  <a:cubicBezTo>
                    <a:pt x="489" y="823"/>
                    <a:pt x="506" y="834"/>
                    <a:pt x="522" y="845"/>
                  </a:cubicBezTo>
                  <a:cubicBezTo>
                    <a:pt x="669" y="940"/>
                    <a:pt x="820" y="1015"/>
                    <a:pt x="963" y="1075"/>
                  </a:cubicBezTo>
                  <a:cubicBezTo>
                    <a:pt x="990" y="1087"/>
                    <a:pt x="1017" y="1097"/>
                    <a:pt x="1044" y="1108"/>
                  </a:cubicBezTo>
                  <a:cubicBezTo>
                    <a:pt x="1242" y="1184"/>
                    <a:pt x="1421" y="1231"/>
                    <a:pt x="1545" y="1257"/>
                  </a:cubicBezTo>
                  <a:lnTo>
                    <a:pt x="1547" y="1256"/>
                  </a:lnTo>
                  <a:lnTo>
                    <a:pt x="1557" y="1247"/>
                  </a:lnTo>
                  <a:lnTo>
                    <a:pt x="1562" y="1242"/>
                  </a:lnTo>
                  <a:lnTo>
                    <a:pt x="1579" y="1227"/>
                  </a:lnTo>
                  <a:lnTo>
                    <a:pt x="1710" y="1072"/>
                  </a:lnTo>
                  <a:lnTo>
                    <a:pt x="1734" y="1043"/>
                  </a:lnTo>
                  <a:lnTo>
                    <a:pt x="1742" y="1033"/>
                  </a:lnTo>
                  <a:lnTo>
                    <a:pt x="1526" y="850"/>
                  </a:lnTo>
                </a:path>
              </a:pathLst>
            </a:custGeom>
            <a:solidFill>
              <a:schemeClr val="accent2"/>
            </a:solidFill>
            <a:ln>
              <a:noFill/>
            </a:ln>
            <a:effectLst/>
          </p:spPr>
          <p:txBody>
            <a:bodyPr wrap="none" anchor="ctr"/>
            <a:lstStyle/>
            <a:p>
              <a:endParaRPr lang="en-US" dirty="0">
                <a:latin typeface="DM Sans" pitchFamily="2" charset="77"/>
              </a:endParaRPr>
            </a:p>
          </p:txBody>
        </p:sp>
        <p:sp>
          <p:nvSpPr>
            <p:cNvPr id="101" name="Freeform 305">
              <a:extLst>
                <a:ext uri="{FF2B5EF4-FFF2-40B4-BE49-F238E27FC236}">
                  <a16:creationId xmlns:a16="http://schemas.microsoft.com/office/drawing/2014/main" id="{EDDFC0BF-0F75-D64B-9440-6A488BA6B28A}"/>
                </a:ext>
              </a:extLst>
            </p:cNvPr>
            <p:cNvSpPr>
              <a:spLocks noChangeArrowheads="1"/>
            </p:cNvSpPr>
            <p:nvPr/>
          </p:nvSpPr>
          <p:spPr bwMode="auto">
            <a:xfrm>
              <a:off x="2499285" y="9670440"/>
              <a:ext cx="2169711" cy="1565520"/>
            </a:xfrm>
            <a:custGeom>
              <a:avLst/>
              <a:gdLst>
                <a:gd name="T0" fmla="*/ 548995 w 1743"/>
                <a:gd name="T1" fmla="*/ 305701 h 1258"/>
                <a:gd name="T2" fmla="*/ 531726 w 1743"/>
                <a:gd name="T3" fmla="*/ 290956 h 1258"/>
                <a:gd name="T4" fmla="*/ 443585 w 1743"/>
                <a:gd name="T5" fmla="*/ 215789 h 1258"/>
                <a:gd name="T6" fmla="*/ 369834 w 1743"/>
                <a:gd name="T7" fmla="*/ 168675 h 1258"/>
                <a:gd name="T8" fmla="*/ 350047 w 1743"/>
                <a:gd name="T9" fmla="*/ 155728 h 1258"/>
                <a:gd name="T10" fmla="*/ 246076 w 1743"/>
                <a:gd name="T11" fmla="*/ 89553 h 1258"/>
                <a:gd name="T12" fmla="*/ 246076 w 1743"/>
                <a:gd name="T13" fmla="*/ 89553 h 1258"/>
                <a:gd name="T14" fmla="*/ 232405 w 1743"/>
                <a:gd name="T15" fmla="*/ 82360 h 1258"/>
                <a:gd name="T16" fmla="*/ 146063 w 1743"/>
                <a:gd name="T17" fmla="*/ 26974 h 1258"/>
                <a:gd name="T18" fmla="*/ 146063 w 1743"/>
                <a:gd name="T19" fmla="*/ 26974 h 1258"/>
                <a:gd name="T20" fmla="*/ 20866 w 1743"/>
                <a:gd name="T21" fmla="*/ 54307 h 1258"/>
                <a:gd name="T22" fmla="*/ 20866 w 1743"/>
                <a:gd name="T23" fmla="*/ 54307 h 1258"/>
                <a:gd name="T24" fmla="*/ 6835 w 1743"/>
                <a:gd name="T25" fmla="*/ 102860 h 1258"/>
                <a:gd name="T26" fmla="*/ 6476 w 1743"/>
                <a:gd name="T27" fmla="*/ 102860 h 1258"/>
                <a:gd name="T28" fmla="*/ 6476 w 1743"/>
                <a:gd name="T29" fmla="*/ 102860 h 1258"/>
                <a:gd name="T30" fmla="*/ 34537 w 1743"/>
                <a:gd name="T31" fmla="*/ 173710 h 1258"/>
                <a:gd name="T32" fmla="*/ 34537 w 1743"/>
                <a:gd name="T33" fmla="*/ 173710 h 1258"/>
                <a:gd name="T34" fmla="*/ 34537 w 1743"/>
                <a:gd name="T35" fmla="*/ 173710 h 1258"/>
                <a:gd name="T36" fmla="*/ 34537 w 1743"/>
                <a:gd name="T37" fmla="*/ 173710 h 1258"/>
                <a:gd name="T38" fmla="*/ 169807 w 1743"/>
                <a:gd name="T39" fmla="*/ 292035 h 1258"/>
                <a:gd name="T40" fmla="*/ 169807 w 1743"/>
                <a:gd name="T41" fmla="*/ 292035 h 1258"/>
                <a:gd name="T42" fmla="*/ 187795 w 1743"/>
                <a:gd name="T43" fmla="*/ 303903 h 1258"/>
                <a:gd name="T44" fmla="*/ 187795 w 1743"/>
                <a:gd name="T45" fmla="*/ 303903 h 1258"/>
                <a:gd name="T46" fmla="*/ 346450 w 1743"/>
                <a:gd name="T47" fmla="*/ 386622 h 1258"/>
                <a:gd name="T48" fmla="*/ 346450 w 1743"/>
                <a:gd name="T49" fmla="*/ 386622 h 1258"/>
                <a:gd name="T50" fmla="*/ 375590 w 1743"/>
                <a:gd name="T51" fmla="*/ 398491 h 1258"/>
                <a:gd name="T52" fmla="*/ 375590 w 1743"/>
                <a:gd name="T53" fmla="*/ 398491 h 1258"/>
                <a:gd name="T54" fmla="*/ 555830 w 1743"/>
                <a:gd name="T55" fmla="*/ 452078 h 1258"/>
                <a:gd name="T56" fmla="*/ 556550 w 1743"/>
                <a:gd name="T57" fmla="*/ 451719 h 1258"/>
                <a:gd name="T58" fmla="*/ 560147 w 1743"/>
                <a:gd name="T59" fmla="*/ 448482 h 1258"/>
                <a:gd name="T60" fmla="*/ 561946 w 1743"/>
                <a:gd name="T61" fmla="*/ 446684 h 1258"/>
                <a:gd name="T62" fmla="*/ 568062 w 1743"/>
                <a:gd name="T63" fmla="*/ 441289 h 1258"/>
                <a:gd name="T64" fmla="*/ 615191 w 1743"/>
                <a:gd name="T65" fmla="*/ 385543 h 1258"/>
                <a:gd name="T66" fmla="*/ 623825 w 1743"/>
                <a:gd name="T67" fmla="*/ 375114 h 1258"/>
                <a:gd name="T68" fmla="*/ 623825 w 1743"/>
                <a:gd name="T69" fmla="*/ 375114 h 1258"/>
                <a:gd name="T70" fmla="*/ 626703 w 1743"/>
                <a:gd name="T71" fmla="*/ 371517 h 1258"/>
                <a:gd name="T72" fmla="*/ 548995 w 1743"/>
                <a:gd name="T73" fmla="*/ 305701 h 12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43" h="1258">
                  <a:moveTo>
                    <a:pt x="1526" y="850"/>
                  </a:moveTo>
                  <a:lnTo>
                    <a:pt x="1478" y="809"/>
                  </a:lnTo>
                  <a:lnTo>
                    <a:pt x="1233" y="600"/>
                  </a:lnTo>
                  <a:lnTo>
                    <a:pt x="1028" y="469"/>
                  </a:lnTo>
                  <a:lnTo>
                    <a:pt x="973" y="433"/>
                  </a:lnTo>
                  <a:lnTo>
                    <a:pt x="684" y="249"/>
                  </a:lnTo>
                  <a:cubicBezTo>
                    <a:pt x="672" y="240"/>
                    <a:pt x="659" y="234"/>
                    <a:pt x="646" y="229"/>
                  </a:cubicBezTo>
                  <a:lnTo>
                    <a:pt x="406" y="75"/>
                  </a:lnTo>
                  <a:cubicBezTo>
                    <a:pt x="289" y="0"/>
                    <a:pt x="133" y="34"/>
                    <a:pt x="58" y="151"/>
                  </a:cubicBezTo>
                  <a:cubicBezTo>
                    <a:pt x="32" y="193"/>
                    <a:pt x="19" y="239"/>
                    <a:pt x="19" y="286"/>
                  </a:cubicBezTo>
                  <a:lnTo>
                    <a:pt x="18" y="286"/>
                  </a:lnTo>
                  <a:cubicBezTo>
                    <a:pt x="18" y="286"/>
                    <a:pt x="0" y="354"/>
                    <a:pt x="96" y="483"/>
                  </a:cubicBezTo>
                  <a:cubicBezTo>
                    <a:pt x="209" y="611"/>
                    <a:pt x="338" y="720"/>
                    <a:pt x="472" y="812"/>
                  </a:cubicBezTo>
                  <a:cubicBezTo>
                    <a:pt x="489" y="823"/>
                    <a:pt x="506" y="834"/>
                    <a:pt x="522" y="845"/>
                  </a:cubicBezTo>
                  <a:cubicBezTo>
                    <a:pt x="669" y="940"/>
                    <a:pt x="820" y="1015"/>
                    <a:pt x="963" y="1075"/>
                  </a:cubicBezTo>
                  <a:cubicBezTo>
                    <a:pt x="990" y="1087"/>
                    <a:pt x="1017" y="1097"/>
                    <a:pt x="1044" y="1108"/>
                  </a:cubicBezTo>
                  <a:cubicBezTo>
                    <a:pt x="1242" y="1184"/>
                    <a:pt x="1421" y="1231"/>
                    <a:pt x="1545" y="1257"/>
                  </a:cubicBezTo>
                  <a:lnTo>
                    <a:pt x="1547" y="1256"/>
                  </a:lnTo>
                  <a:lnTo>
                    <a:pt x="1557" y="1247"/>
                  </a:lnTo>
                  <a:lnTo>
                    <a:pt x="1562" y="1242"/>
                  </a:lnTo>
                  <a:lnTo>
                    <a:pt x="1579" y="1227"/>
                  </a:lnTo>
                  <a:lnTo>
                    <a:pt x="1710" y="1072"/>
                  </a:lnTo>
                  <a:lnTo>
                    <a:pt x="1734" y="1043"/>
                  </a:lnTo>
                  <a:lnTo>
                    <a:pt x="1742" y="1033"/>
                  </a:lnTo>
                  <a:lnTo>
                    <a:pt x="1526" y="850"/>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102" name="Freeform 306">
              <a:extLst>
                <a:ext uri="{FF2B5EF4-FFF2-40B4-BE49-F238E27FC236}">
                  <a16:creationId xmlns:a16="http://schemas.microsoft.com/office/drawing/2014/main" id="{1FC3A29D-39DF-D14D-9966-80A503F83704}"/>
                </a:ext>
              </a:extLst>
            </p:cNvPr>
            <p:cNvSpPr>
              <a:spLocks noChangeArrowheads="1"/>
            </p:cNvSpPr>
            <p:nvPr/>
          </p:nvSpPr>
          <p:spPr bwMode="auto">
            <a:xfrm>
              <a:off x="9041374" y="5715447"/>
              <a:ext cx="2735482" cy="6267567"/>
            </a:xfrm>
            <a:custGeom>
              <a:avLst/>
              <a:gdLst>
                <a:gd name="T0" fmla="*/ 344932 w 2198"/>
                <a:gd name="T1" fmla="*/ 1532366 h 5032"/>
                <a:gd name="T2" fmla="*/ 747413 w 2198"/>
                <a:gd name="T3" fmla="*/ 1533086 h 5032"/>
                <a:gd name="T4" fmla="*/ 324790 w 2198"/>
                <a:gd name="T5" fmla="*/ 1448854 h 5032"/>
                <a:gd name="T6" fmla="*/ 307885 w 2198"/>
                <a:gd name="T7" fmla="*/ 1379381 h 5032"/>
                <a:gd name="T8" fmla="*/ 495998 w 2198"/>
                <a:gd name="T9" fmla="*/ 1307029 h 5032"/>
                <a:gd name="T10" fmla="*/ 679074 w 2198"/>
                <a:gd name="T11" fmla="*/ 1252674 h 5032"/>
                <a:gd name="T12" fmla="*/ 710367 w 2198"/>
                <a:gd name="T13" fmla="*/ 1380101 h 5032"/>
                <a:gd name="T14" fmla="*/ 342415 w 2198"/>
                <a:gd name="T15" fmla="*/ 1521567 h 5032"/>
                <a:gd name="T16" fmla="*/ 270838 w 2198"/>
                <a:gd name="T17" fmla="*/ 1226397 h 5032"/>
                <a:gd name="T18" fmla="*/ 672960 w 2198"/>
                <a:gd name="T19" fmla="*/ 1227117 h 5032"/>
                <a:gd name="T20" fmla="*/ 319755 w 2198"/>
                <a:gd name="T21" fmla="*/ 1363183 h 5032"/>
                <a:gd name="T22" fmla="*/ 270838 w 2198"/>
                <a:gd name="T23" fmla="*/ 1226397 h 5032"/>
                <a:gd name="T24" fmla="*/ 601743 w 2198"/>
                <a:gd name="T25" fmla="*/ 931946 h 5032"/>
                <a:gd name="T26" fmla="*/ 267961 w 2198"/>
                <a:gd name="T27" fmla="*/ 1215598 h 5032"/>
                <a:gd name="T28" fmla="*/ 196745 w 2198"/>
                <a:gd name="T29" fmla="*/ 920428 h 5032"/>
                <a:gd name="T30" fmla="*/ 598866 w 2198"/>
                <a:gd name="T31" fmla="*/ 921147 h 5032"/>
                <a:gd name="T32" fmla="*/ 196745 w 2198"/>
                <a:gd name="T33" fmla="*/ 920428 h 5032"/>
                <a:gd name="T34" fmla="*/ 527290 w 2198"/>
                <a:gd name="T35" fmla="*/ 625977 h 5032"/>
                <a:gd name="T36" fmla="*/ 193867 w 2198"/>
                <a:gd name="T37" fmla="*/ 909269 h 5032"/>
                <a:gd name="T38" fmla="*/ 122651 w 2198"/>
                <a:gd name="T39" fmla="*/ 614098 h 5032"/>
                <a:gd name="T40" fmla="*/ 524412 w 2198"/>
                <a:gd name="T41" fmla="*/ 615178 h 5032"/>
                <a:gd name="T42" fmla="*/ 122651 w 2198"/>
                <a:gd name="T43" fmla="*/ 614098 h 5032"/>
                <a:gd name="T44" fmla="*/ 453196 w 2198"/>
                <a:gd name="T45" fmla="*/ 320008 h 5032"/>
                <a:gd name="T46" fmla="*/ 119773 w 2198"/>
                <a:gd name="T47" fmla="*/ 603299 h 5032"/>
                <a:gd name="T48" fmla="*/ 48197 w 2198"/>
                <a:gd name="T49" fmla="*/ 308489 h 5032"/>
                <a:gd name="T50" fmla="*/ 450318 w 2198"/>
                <a:gd name="T51" fmla="*/ 309209 h 5032"/>
                <a:gd name="T52" fmla="*/ 48197 w 2198"/>
                <a:gd name="T53" fmla="*/ 308489 h 5032"/>
                <a:gd name="T54" fmla="*/ 379102 w 2198"/>
                <a:gd name="T55" fmla="*/ 14039 h 5032"/>
                <a:gd name="T56" fmla="*/ 45320 w 2198"/>
                <a:gd name="T57" fmla="*/ 297330 h 5032"/>
                <a:gd name="T58" fmla="*/ 758204 w 2198"/>
                <a:gd name="T59" fmla="*/ 1541005 h 5032"/>
                <a:gd name="T60" fmla="*/ 721157 w 2198"/>
                <a:gd name="T61" fmla="*/ 1387661 h 5032"/>
                <a:gd name="T62" fmla="*/ 713963 w 2198"/>
                <a:gd name="T63" fmla="*/ 1357424 h 5032"/>
                <a:gd name="T64" fmla="*/ 684110 w 2198"/>
                <a:gd name="T65" fmla="*/ 1234676 h 5032"/>
                <a:gd name="T66" fmla="*/ 646703 w 2198"/>
                <a:gd name="T67" fmla="*/ 1081691 h 5032"/>
                <a:gd name="T68" fmla="*/ 610016 w 2198"/>
                <a:gd name="T69" fmla="*/ 928707 h 5032"/>
                <a:gd name="T70" fmla="*/ 572609 w 2198"/>
                <a:gd name="T71" fmla="*/ 775722 h 5032"/>
                <a:gd name="T72" fmla="*/ 535562 w 2198"/>
                <a:gd name="T73" fmla="*/ 622377 h 5032"/>
                <a:gd name="T74" fmla="*/ 498515 w 2198"/>
                <a:gd name="T75" fmla="*/ 469393 h 5032"/>
                <a:gd name="T76" fmla="*/ 461468 w 2198"/>
                <a:gd name="T77" fmla="*/ 316768 h 5032"/>
                <a:gd name="T78" fmla="*/ 424422 w 2198"/>
                <a:gd name="T79" fmla="*/ 163784 h 5032"/>
                <a:gd name="T80" fmla="*/ 387015 w 2198"/>
                <a:gd name="T81" fmla="*/ 10799 h 5032"/>
                <a:gd name="T82" fmla="*/ 376224 w 2198"/>
                <a:gd name="T83" fmla="*/ 3240 h 5032"/>
                <a:gd name="T84" fmla="*/ 0 w 2198"/>
                <a:gd name="T85" fmla="*/ 147945 h 5032"/>
                <a:gd name="T86" fmla="*/ 37047 w 2198"/>
                <a:gd name="T87" fmla="*/ 300930 h 5032"/>
                <a:gd name="T88" fmla="*/ 74454 w 2198"/>
                <a:gd name="T89" fmla="*/ 453554 h 5032"/>
                <a:gd name="T90" fmla="*/ 111501 w 2198"/>
                <a:gd name="T91" fmla="*/ 606539 h 5032"/>
                <a:gd name="T92" fmla="*/ 148548 w 2198"/>
                <a:gd name="T93" fmla="*/ 759524 h 5032"/>
                <a:gd name="T94" fmla="*/ 185594 w 2198"/>
                <a:gd name="T95" fmla="*/ 912868 h 5032"/>
                <a:gd name="T96" fmla="*/ 222641 w 2198"/>
                <a:gd name="T97" fmla="*/ 1065853 h 5032"/>
                <a:gd name="T98" fmla="*/ 260048 w 2198"/>
                <a:gd name="T99" fmla="*/ 1218838 h 5032"/>
                <a:gd name="T100" fmla="*/ 297095 w 2198"/>
                <a:gd name="T101" fmla="*/ 1371822 h 5032"/>
                <a:gd name="T102" fmla="*/ 301771 w 2198"/>
                <a:gd name="T103" fmla="*/ 1391620 h 5032"/>
                <a:gd name="T104" fmla="*/ 334142 w 2198"/>
                <a:gd name="T105" fmla="*/ 1524807 h 5032"/>
                <a:gd name="T106" fmla="*/ 371189 w 2198"/>
                <a:gd name="T107" fmla="*/ 1677791 h 5032"/>
                <a:gd name="T108" fmla="*/ 370829 w 2198"/>
                <a:gd name="T109" fmla="*/ 1679951 h 5032"/>
                <a:gd name="T110" fmla="*/ 401762 w 2198"/>
                <a:gd name="T111" fmla="*/ 1807018 h 5032"/>
                <a:gd name="T112" fmla="*/ 406797 w 2198"/>
                <a:gd name="T113" fmla="*/ 1810258 h 5032"/>
                <a:gd name="T114" fmla="*/ 397805 w 2198"/>
                <a:gd name="T115" fmla="*/ 1754464 h 5032"/>
                <a:gd name="T116" fmla="*/ 398165 w 2198"/>
                <a:gd name="T117" fmla="*/ 1751584 h 5032"/>
                <a:gd name="T118" fmla="*/ 749931 w 2198"/>
                <a:gd name="T119" fmla="*/ 1543885 h 5032"/>
                <a:gd name="T120" fmla="*/ 780864 w 2198"/>
                <a:gd name="T121" fmla="*/ 1671312 h 5032"/>
                <a:gd name="T122" fmla="*/ 786259 w 2198"/>
                <a:gd name="T123" fmla="*/ 1674552 h 5032"/>
                <a:gd name="T124" fmla="*/ 758204 w 2198"/>
                <a:gd name="T125" fmla="*/ 1541005 h 50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98" h="5032">
                  <a:moveTo>
                    <a:pt x="1056" y="4652"/>
                  </a:moveTo>
                  <a:lnTo>
                    <a:pt x="959" y="4257"/>
                  </a:lnTo>
                  <a:lnTo>
                    <a:pt x="1982" y="3864"/>
                  </a:lnTo>
                  <a:lnTo>
                    <a:pt x="2078" y="4259"/>
                  </a:lnTo>
                  <a:lnTo>
                    <a:pt x="1056" y="4652"/>
                  </a:lnTo>
                  <a:close/>
                  <a:moveTo>
                    <a:pt x="903" y="4025"/>
                  </a:moveTo>
                  <a:lnTo>
                    <a:pt x="859" y="3843"/>
                  </a:lnTo>
                  <a:lnTo>
                    <a:pt x="856" y="3832"/>
                  </a:lnTo>
                  <a:lnTo>
                    <a:pt x="870" y="3827"/>
                  </a:lnTo>
                  <a:lnTo>
                    <a:pt x="1379" y="3631"/>
                  </a:lnTo>
                  <a:lnTo>
                    <a:pt x="1879" y="3439"/>
                  </a:lnTo>
                  <a:lnTo>
                    <a:pt x="1888" y="3480"/>
                  </a:lnTo>
                  <a:lnTo>
                    <a:pt x="1962" y="3782"/>
                  </a:lnTo>
                  <a:lnTo>
                    <a:pt x="1975" y="3834"/>
                  </a:lnTo>
                  <a:lnTo>
                    <a:pt x="1332" y="4082"/>
                  </a:lnTo>
                  <a:lnTo>
                    <a:pt x="952" y="4227"/>
                  </a:lnTo>
                  <a:lnTo>
                    <a:pt x="903" y="4025"/>
                  </a:lnTo>
                  <a:close/>
                  <a:moveTo>
                    <a:pt x="753" y="3407"/>
                  </a:moveTo>
                  <a:lnTo>
                    <a:pt x="1776" y="3014"/>
                  </a:lnTo>
                  <a:lnTo>
                    <a:pt x="1871" y="3409"/>
                  </a:lnTo>
                  <a:lnTo>
                    <a:pt x="1366" y="3603"/>
                  </a:lnTo>
                  <a:lnTo>
                    <a:pt x="889" y="3787"/>
                  </a:lnTo>
                  <a:lnTo>
                    <a:pt x="849" y="3802"/>
                  </a:lnTo>
                  <a:lnTo>
                    <a:pt x="753" y="3407"/>
                  </a:lnTo>
                  <a:close/>
                  <a:moveTo>
                    <a:pt x="650" y="2982"/>
                  </a:moveTo>
                  <a:lnTo>
                    <a:pt x="1673" y="2589"/>
                  </a:lnTo>
                  <a:lnTo>
                    <a:pt x="1769" y="2984"/>
                  </a:lnTo>
                  <a:lnTo>
                    <a:pt x="745" y="3377"/>
                  </a:lnTo>
                  <a:lnTo>
                    <a:pt x="650" y="2982"/>
                  </a:lnTo>
                  <a:close/>
                  <a:moveTo>
                    <a:pt x="547" y="2557"/>
                  </a:moveTo>
                  <a:lnTo>
                    <a:pt x="1569" y="2164"/>
                  </a:lnTo>
                  <a:lnTo>
                    <a:pt x="1665" y="2559"/>
                  </a:lnTo>
                  <a:lnTo>
                    <a:pt x="643" y="2951"/>
                  </a:lnTo>
                  <a:lnTo>
                    <a:pt x="547" y="2557"/>
                  </a:lnTo>
                  <a:close/>
                  <a:moveTo>
                    <a:pt x="443" y="2131"/>
                  </a:moveTo>
                  <a:lnTo>
                    <a:pt x="1466" y="1739"/>
                  </a:lnTo>
                  <a:lnTo>
                    <a:pt x="1562" y="2134"/>
                  </a:lnTo>
                  <a:lnTo>
                    <a:pt x="539" y="2526"/>
                  </a:lnTo>
                  <a:lnTo>
                    <a:pt x="443" y="2131"/>
                  </a:lnTo>
                  <a:close/>
                  <a:moveTo>
                    <a:pt x="341" y="1706"/>
                  </a:moveTo>
                  <a:lnTo>
                    <a:pt x="1363" y="1313"/>
                  </a:lnTo>
                  <a:lnTo>
                    <a:pt x="1458" y="1709"/>
                  </a:lnTo>
                  <a:lnTo>
                    <a:pt x="436" y="2101"/>
                  </a:lnTo>
                  <a:lnTo>
                    <a:pt x="341" y="1706"/>
                  </a:lnTo>
                  <a:close/>
                  <a:moveTo>
                    <a:pt x="237" y="1281"/>
                  </a:moveTo>
                  <a:lnTo>
                    <a:pt x="1260" y="889"/>
                  </a:lnTo>
                  <a:lnTo>
                    <a:pt x="1356" y="1283"/>
                  </a:lnTo>
                  <a:lnTo>
                    <a:pt x="333" y="1676"/>
                  </a:lnTo>
                  <a:lnTo>
                    <a:pt x="237" y="1281"/>
                  </a:lnTo>
                  <a:close/>
                  <a:moveTo>
                    <a:pt x="134" y="857"/>
                  </a:moveTo>
                  <a:lnTo>
                    <a:pt x="1156" y="464"/>
                  </a:lnTo>
                  <a:lnTo>
                    <a:pt x="1252" y="859"/>
                  </a:lnTo>
                  <a:lnTo>
                    <a:pt x="230" y="1251"/>
                  </a:lnTo>
                  <a:lnTo>
                    <a:pt x="134" y="857"/>
                  </a:lnTo>
                  <a:close/>
                  <a:moveTo>
                    <a:pt x="31" y="431"/>
                  </a:moveTo>
                  <a:lnTo>
                    <a:pt x="1054" y="39"/>
                  </a:lnTo>
                  <a:lnTo>
                    <a:pt x="1149" y="434"/>
                  </a:lnTo>
                  <a:lnTo>
                    <a:pt x="126" y="826"/>
                  </a:lnTo>
                  <a:lnTo>
                    <a:pt x="31" y="431"/>
                  </a:lnTo>
                  <a:close/>
                  <a:moveTo>
                    <a:pt x="2108" y="4281"/>
                  </a:moveTo>
                  <a:lnTo>
                    <a:pt x="2101" y="4250"/>
                  </a:lnTo>
                  <a:lnTo>
                    <a:pt x="2005" y="3855"/>
                  </a:lnTo>
                  <a:lnTo>
                    <a:pt x="1998" y="3825"/>
                  </a:lnTo>
                  <a:lnTo>
                    <a:pt x="1985" y="3771"/>
                  </a:lnTo>
                  <a:lnTo>
                    <a:pt x="1911" y="3469"/>
                  </a:lnTo>
                  <a:lnTo>
                    <a:pt x="1902" y="3430"/>
                  </a:lnTo>
                  <a:lnTo>
                    <a:pt x="1895" y="3400"/>
                  </a:lnTo>
                  <a:lnTo>
                    <a:pt x="1798" y="3005"/>
                  </a:lnTo>
                  <a:lnTo>
                    <a:pt x="1791" y="2975"/>
                  </a:lnTo>
                  <a:lnTo>
                    <a:pt x="1696" y="2580"/>
                  </a:lnTo>
                  <a:lnTo>
                    <a:pt x="1688" y="2550"/>
                  </a:lnTo>
                  <a:lnTo>
                    <a:pt x="1592" y="2155"/>
                  </a:lnTo>
                  <a:lnTo>
                    <a:pt x="1585" y="2124"/>
                  </a:lnTo>
                  <a:lnTo>
                    <a:pt x="1489" y="1729"/>
                  </a:lnTo>
                  <a:lnTo>
                    <a:pt x="1482" y="1699"/>
                  </a:lnTo>
                  <a:lnTo>
                    <a:pt x="1386" y="1304"/>
                  </a:lnTo>
                  <a:lnTo>
                    <a:pt x="1379" y="1274"/>
                  </a:lnTo>
                  <a:lnTo>
                    <a:pt x="1283" y="880"/>
                  </a:lnTo>
                  <a:lnTo>
                    <a:pt x="1276" y="850"/>
                  </a:lnTo>
                  <a:lnTo>
                    <a:pt x="1180" y="455"/>
                  </a:lnTo>
                  <a:lnTo>
                    <a:pt x="1172" y="425"/>
                  </a:lnTo>
                  <a:lnTo>
                    <a:pt x="1076" y="30"/>
                  </a:lnTo>
                  <a:lnTo>
                    <a:pt x="1069" y="0"/>
                  </a:lnTo>
                  <a:lnTo>
                    <a:pt x="1046" y="9"/>
                  </a:lnTo>
                  <a:lnTo>
                    <a:pt x="24" y="401"/>
                  </a:lnTo>
                  <a:lnTo>
                    <a:pt x="0" y="411"/>
                  </a:lnTo>
                  <a:lnTo>
                    <a:pt x="8" y="441"/>
                  </a:lnTo>
                  <a:lnTo>
                    <a:pt x="103" y="836"/>
                  </a:lnTo>
                  <a:lnTo>
                    <a:pt x="111" y="866"/>
                  </a:lnTo>
                  <a:lnTo>
                    <a:pt x="207" y="1260"/>
                  </a:lnTo>
                  <a:lnTo>
                    <a:pt x="214" y="1290"/>
                  </a:lnTo>
                  <a:lnTo>
                    <a:pt x="310" y="1685"/>
                  </a:lnTo>
                  <a:lnTo>
                    <a:pt x="317" y="1715"/>
                  </a:lnTo>
                  <a:lnTo>
                    <a:pt x="413" y="2110"/>
                  </a:lnTo>
                  <a:lnTo>
                    <a:pt x="421" y="2140"/>
                  </a:lnTo>
                  <a:lnTo>
                    <a:pt x="516" y="2536"/>
                  </a:lnTo>
                  <a:lnTo>
                    <a:pt x="523" y="2565"/>
                  </a:lnTo>
                  <a:lnTo>
                    <a:pt x="619" y="2961"/>
                  </a:lnTo>
                  <a:lnTo>
                    <a:pt x="627" y="2990"/>
                  </a:lnTo>
                  <a:lnTo>
                    <a:pt x="723" y="3386"/>
                  </a:lnTo>
                  <a:lnTo>
                    <a:pt x="730" y="3415"/>
                  </a:lnTo>
                  <a:lnTo>
                    <a:pt x="826" y="3811"/>
                  </a:lnTo>
                  <a:lnTo>
                    <a:pt x="833" y="3841"/>
                  </a:lnTo>
                  <a:lnTo>
                    <a:pt x="839" y="3866"/>
                  </a:lnTo>
                  <a:lnTo>
                    <a:pt x="881" y="4036"/>
                  </a:lnTo>
                  <a:lnTo>
                    <a:pt x="929" y="4236"/>
                  </a:lnTo>
                  <a:lnTo>
                    <a:pt x="936" y="4266"/>
                  </a:lnTo>
                  <a:lnTo>
                    <a:pt x="1032" y="4661"/>
                  </a:lnTo>
                  <a:lnTo>
                    <a:pt x="1033" y="4666"/>
                  </a:lnTo>
                  <a:lnTo>
                    <a:pt x="1031" y="4667"/>
                  </a:lnTo>
                  <a:lnTo>
                    <a:pt x="1117" y="5020"/>
                  </a:lnTo>
                  <a:cubicBezTo>
                    <a:pt x="1119" y="5027"/>
                    <a:pt x="1125" y="5031"/>
                    <a:pt x="1131" y="5029"/>
                  </a:cubicBezTo>
                  <a:cubicBezTo>
                    <a:pt x="1138" y="5027"/>
                    <a:pt x="1142" y="5021"/>
                    <a:pt x="1141" y="5015"/>
                  </a:cubicBezTo>
                  <a:lnTo>
                    <a:pt x="1106" y="4874"/>
                  </a:lnTo>
                  <a:cubicBezTo>
                    <a:pt x="1107" y="4871"/>
                    <a:pt x="1107" y="4869"/>
                    <a:pt x="1107" y="4866"/>
                  </a:cubicBezTo>
                  <a:lnTo>
                    <a:pt x="1063" y="4683"/>
                  </a:lnTo>
                  <a:lnTo>
                    <a:pt x="2085" y="4289"/>
                  </a:lnTo>
                  <a:lnTo>
                    <a:pt x="2171" y="4643"/>
                  </a:lnTo>
                  <a:cubicBezTo>
                    <a:pt x="2173" y="4650"/>
                    <a:pt x="2179" y="4654"/>
                    <a:pt x="2186" y="4652"/>
                  </a:cubicBezTo>
                  <a:cubicBezTo>
                    <a:pt x="2192" y="4650"/>
                    <a:pt x="2197" y="4644"/>
                    <a:pt x="2195" y="4637"/>
                  </a:cubicBezTo>
                  <a:lnTo>
                    <a:pt x="2108" y="4281"/>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103" name="Freeform 307">
              <a:extLst>
                <a:ext uri="{FF2B5EF4-FFF2-40B4-BE49-F238E27FC236}">
                  <a16:creationId xmlns:a16="http://schemas.microsoft.com/office/drawing/2014/main" id="{931E41F1-514F-984F-B706-ABFDBECFF093}"/>
                </a:ext>
              </a:extLst>
            </p:cNvPr>
            <p:cNvSpPr>
              <a:spLocks noChangeArrowheads="1"/>
            </p:cNvSpPr>
            <p:nvPr/>
          </p:nvSpPr>
          <p:spPr bwMode="auto">
            <a:xfrm>
              <a:off x="9865314" y="9840726"/>
              <a:ext cx="994220" cy="703110"/>
            </a:xfrm>
            <a:custGeom>
              <a:avLst/>
              <a:gdLst>
                <a:gd name="T0" fmla="*/ 47830 w 799"/>
                <a:gd name="T1" fmla="*/ 132709 h 565"/>
                <a:gd name="T2" fmla="*/ 47830 w 799"/>
                <a:gd name="T3" fmla="*/ 132709 h 565"/>
                <a:gd name="T4" fmla="*/ 24814 w 799"/>
                <a:gd name="T5" fmla="*/ 151051 h 565"/>
                <a:gd name="T6" fmla="*/ 24814 w 799"/>
                <a:gd name="T7" fmla="*/ 151051 h 565"/>
                <a:gd name="T8" fmla="*/ 17981 w 799"/>
                <a:gd name="T9" fmla="*/ 202840 h 565"/>
                <a:gd name="T10" fmla="*/ 41356 w 799"/>
                <a:gd name="T11" fmla="*/ 193849 h 565"/>
                <a:gd name="T12" fmla="*/ 138094 w 799"/>
                <a:gd name="T13" fmla="*/ 156806 h 565"/>
                <a:gd name="T14" fmla="*/ 162549 w 799"/>
                <a:gd name="T15" fmla="*/ 129832 h 565"/>
                <a:gd name="T16" fmla="*/ 219009 w 799"/>
                <a:gd name="T17" fmla="*/ 67254 h 565"/>
                <a:gd name="T18" fmla="*/ 234832 w 799"/>
                <a:gd name="T19" fmla="*/ 107894 h 565"/>
                <a:gd name="T20" fmla="*/ 238788 w 799"/>
                <a:gd name="T21" fmla="*/ 118324 h 565"/>
                <a:gd name="T22" fmla="*/ 286977 w 799"/>
                <a:gd name="T23" fmla="*/ 99982 h 565"/>
                <a:gd name="T24" fmla="*/ 248498 w 799"/>
                <a:gd name="T25" fmla="*/ 0 h 565"/>
                <a:gd name="T26" fmla="*/ 89905 w 799"/>
                <a:gd name="T27" fmla="*/ 60421 h 565"/>
                <a:gd name="T28" fmla="*/ 89905 w 799"/>
                <a:gd name="T29" fmla="*/ 60421 h 565"/>
                <a:gd name="T30" fmla="*/ 47830 w 799"/>
                <a:gd name="T31" fmla="*/ 132709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9" h="565">
                  <a:moveTo>
                    <a:pt x="133" y="369"/>
                  </a:moveTo>
                  <a:lnTo>
                    <a:pt x="133" y="369"/>
                  </a:lnTo>
                  <a:cubicBezTo>
                    <a:pt x="105" y="386"/>
                    <a:pt x="84" y="403"/>
                    <a:pt x="69" y="420"/>
                  </a:cubicBezTo>
                  <a:cubicBezTo>
                    <a:pt x="0" y="497"/>
                    <a:pt x="50" y="564"/>
                    <a:pt x="50" y="564"/>
                  </a:cubicBezTo>
                  <a:lnTo>
                    <a:pt x="115" y="539"/>
                  </a:lnTo>
                  <a:lnTo>
                    <a:pt x="384" y="436"/>
                  </a:lnTo>
                  <a:lnTo>
                    <a:pt x="452" y="361"/>
                  </a:lnTo>
                  <a:lnTo>
                    <a:pt x="609" y="187"/>
                  </a:lnTo>
                  <a:lnTo>
                    <a:pt x="653" y="300"/>
                  </a:lnTo>
                  <a:lnTo>
                    <a:pt x="664" y="329"/>
                  </a:lnTo>
                  <a:lnTo>
                    <a:pt x="798" y="278"/>
                  </a:lnTo>
                  <a:lnTo>
                    <a:pt x="691" y="0"/>
                  </a:lnTo>
                  <a:lnTo>
                    <a:pt x="250" y="168"/>
                  </a:lnTo>
                  <a:cubicBezTo>
                    <a:pt x="256" y="193"/>
                    <a:pt x="268" y="287"/>
                    <a:pt x="133" y="369"/>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04" name="Freeform 308">
              <a:extLst>
                <a:ext uri="{FF2B5EF4-FFF2-40B4-BE49-F238E27FC236}">
                  <a16:creationId xmlns:a16="http://schemas.microsoft.com/office/drawing/2014/main" id="{4D7805D5-09E4-2D47-BA49-991A8F87279F}"/>
                </a:ext>
              </a:extLst>
            </p:cNvPr>
            <p:cNvSpPr>
              <a:spLocks noChangeArrowheads="1"/>
            </p:cNvSpPr>
            <p:nvPr/>
          </p:nvSpPr>
          <p:spPr bwMode="auto">
            <a:xfrm>
              <a:off x="10623339" y="10098901"/>
              <a:ext cx="994220" cy="697619"/>
            </a:xfrm>
            <a:custGeom>
              <a:avLst/>
              <a:gdLst>
                <a:gd name="T0" fmla="*/ 249577 w 799"/>
                <a:gd name="T1" fmla="*/ 0 h 559"/>
                <a:gd name="T2" fmla="*/ 89905 w 799"/>
                <a:gd name="T3" fmla="*/ 57707 h 559"/>
                <a:gd name="T4" fmla="*/ 89905 w 799"/>
                <a:gd name="T5" fmla="*/ 57707 h 559"/>
                <a:gd name="T6" fmla="*/ 48189 w 799"/>
                <a:gd name="T7" fmla="*/ 130922 h 559"/>
                <a:gd name="T8" fmla="*/ 48189 w 799"/>
                <a:gd name="T9" fmla="*/ 130922 h 559"/>
                <a:gd name="T10" fmla="*/ 25173 w 799"/>
                <a:gd name="T11" fmla="*/ 149677 h 559"/>
                <a:gd name="T12" fmla="*/ 25173 w 799"/>
                <a:gd name="T13" fmla="*/ 149677 h 559"/>
                <a:gd name="T14" fmla="*/ 17981 w 799"/>
                <a:gd name="T15" fmla="*/ 201252 h 559"/>
                <a:gd name="T16" fmla="*/ 41356 w 799"/>
                <a:gd name="T17" fmla="*/ 192596 h 559"/>
                <a:gd name="T18" fmla="*/ 138094 w 799"/>
                <a:gd name="T19" fmla="*/ 155448 h 559"/>
                <a:gd name="T20" fmla="*/ 162908 w 799"/>
                <a:gd name="T21" fmla="*/ 128398 h 559"/>
                <a:gd name="T22" fmla="*/ 219369 w 799"/>
                <a:gd name="T23" fmla="*/ 65281 h 559"/>
                <a:gd name="T24" fmla="*/ 234832 w 799"/>
                <a:gd name="T25" fmla="*/ 106397 h 559"/>
                <a:gd name="T26" fmla="*/ 239148 w 799"/>
                <a:gd name="T27" fmla="*/ 116856 h 559"/>
                <a:gd name="T28" fmla="*/ 286977 w 799"/>
                <a:gd name="T29" fmla="*/ 98462 h 559"/>
                <a:gd name="T30" fmla="*/ 249577 w 799"/>
                <a:gd name="T31" fmla="*/ 0 h 5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9" h="559">
                  <a:moveTo>
                    <a:pt x="694" y="0"/>
                  </a:moveTo>
                  <a:lnTo>
                    <a:pt x="250" y="160"/>
                  </a:lnTo>
                  <a:cubicBezTo>
                    <a:pt x="256" y="180"/>
                    <a:pt x="275" y="278"/>
                    <a:pt x="134" y="363"/>
                  </a:cubicBezTo>
                  <a:cubicBezTo>
                    <a:pt x="106" y="380"/>
                    <a:pt x="85" y="398"/>
                    <a:pt x="70" y="415"/>
                  </a:cubicBezTo>
                  <a:cubicBezTo>
                    <a:pt x="0" y="492"/>
                    <a:pt x="50" y="558"/>
                    <a:pt x="50" y="558"/>
                  </a:cubicBezTo>
                  <a:lnTo>
                    <a:pt x="115" y="534"/>
                  </a:lnTo>
                  <a:lnTo>
                    <a:pt x="384" y="431"/>
                  </a:lnTo>
                  <a:lnTo>
                    <a:pt x="453" y="356"/>
                  </a:lnTo>
                  <a:lnTo>
                    <a:pt x="610" y="181"/>
                  </a:lnTo>
                  <a:lnTo>
                    <a:pt x="653" y="295"/>
                  </a:lnTo>
                  <a:lnTo>
                    <a:pt x="665" y="324"/>
                  </a:lnTo>
                  <a:lnTo>
                    <a:pt x="798" y="273"/>
                  </a:lnTo>
                  <a:lnTo>
                    <a:pt x="694" y="0"/>
                  </a:lnTo>
                </a:path>
              </a:pathLst>
            </a:custGeom>
            <a:solidFill>
              <a:schemeClr val="tx2"/>
            </a:solidFill>
            <a:ln>
              <a:noFill/>
            </a:ln>
            <a:effectLst/>
          </p:spPr>
          <p:txBody>
            <a:bodyPr wrap="none" anchor="ctr"/>
            <a:lstStyle/>
            <a:p>
              <a:endParaRPr lang="en-US" dirty="0">
                <a:latin typeface="DM Sans" pitchFamily="2" charset="77"/>
              </a:endParaRPr>
            </a:p>
          </p:txBody>
        </p:sp>
        <p:sp>
          <p:nvSpPr>
            <p:cNvPr id="105" name="Freeform 309">
              <a:extLst>
                <a:ext uri="{FF2B5EF4-FFF2-40B4-BE49-F238E27FC236}">
                  <a16:creationId xmlns:a16="http://schemas.microsoft.com/office/drawing/2014/main" id="{3BDF8CC3-E832-4C40-81E9-A00EFC23677C}"/>
                </a:ext>
              </a:extLst>
            </p:cNvPr>
            <p:cNvSpPr>
              <a:spLocks noChangeArrowheads="1"/>
            </p:cNvSpPr>
            <p:nvPr/>
          </p:nvSpPr>
          <p:spPr bwMode="auto">
            <a:xfrm>
              <a:off x="9596158" y="7962104"/>
              <a:ext cx="1159011" cy="2103835"/>
            </a:xfrm>
            <a:custGeom>
              <a:avLst/>
              <a:gdLst>
                <a:gd name="T0" fmla="*/ 228597 w 929"/>
                <a:gd name="T1" fmla="*/ 313720 h 1690"/>
                <a:gd name="T2" fmla="*/ 228597 w 929"/>
                <a:gd name="T3" fmla="*/ 313720 h 1690"/>
                <a:gd name="T4" fmla="*/ 314771 w 929"/>
                <a:gd name="T5" fmla="*/ 203630 h 1690"/>
                <a:gd name="T6" fmla="*/ 288090 w 929"/>
                <a:gd name="T7" fmla="*/ 0 h 1690"/>
                <a:gd name="T8" fmla="*/ 146389 w 929"/>
                <a:gd name="T9" fmla="*/ 60441 h 1690"/>
                <a:gd name="T10" fmla="*/ 146389 w 929"/>
                <a:gd name="T11" fmla="*/ 60441 h 1690"/>
                <a:gd name="T12" fmla="*/ 0 w 929"/>
                <a:gd name="T13" fmla="*/ 295731 h 1690"/>
                <a:gd name="T14" fmla="*/ 155763 w 929"/>
                <a:gd name="T15" fmla="*/ 607652 h 1690"/>
                <a:gd name="T16" fmla="*/ 169104 w 929"/>
                <a:gd name="T17" fmla="*/ 602615 h 1690"/>
                <a:gd name="T18" fmla="*/ 328112 w 929"/>
                <a:gd name="T19" fmla="*/ 542174 h 1690"/>
                <a:gd name="T20" fmla="*/ 334602 w 929"/>
                <a:gd name="T21" fmla="*/ 539656 h 1690"/>
                <a:gd name="T22" fmla="*/ 228597 w 929"/>
                <a:gd name="T23" fmla="*/ 313720 h 16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9" h="1690">
                  <a:moveTo>
                    <a:pt x="634" y="872"/>
                  </a:moveTo>
                  <a:lnTo>
                    <a:pt x="634" y="872"/>
                  </a:lnTo>
                  <a:cubicBezTo>
                    <a:pt x="739" y="767"/>
                    <a:pt x="816" y="664"/>
                    <a:pt x="873" y="566"/>
                  </a:cubicBezTo>
                  <a:lnTo>
                    <a:pt x="799" y="0"/>
                  </a:lnTo>
                  <a:lnTo>
                    <a:pt x="406" y="168"/>
                  </a:lnTo>
                  <a:cubicBezTo>
                    <a:pt x="309" y="388"/>
                    <a:pt x="0" y="822"/>
                    <a:pt x="0" y="822"/>
                  </a:cubicBezTo>
                  <a:lnTo>
                    <a:pt x="432" y="1689"/>
                  </a:lnTo>
                  <a:lnTo>
                    <a:pt x="469" y="1675"/>
                  </a:lnTo>
                  <a:lnTo>
                    <a:pt x="910" y="1507"/>
                  </a:lnTo>
                  <a:lnTo>
                    <a:pt x="928" y="1500"/>
                  </a:lnTo>
                  <a:lnTo>
                    <a:pt x="634" y="872"/>
                  </a:lnTo>
                </a:path>
              </a:pathLst>
            </a:custGeom>
            <a:solidFill>
              <a:schemeClr val="accent3"/>
            </a:solidFill>
            <a:ln>
              <a:noFill/>
            </a:ln>
            <a:effectLst/>
          </p:spPr>
          <p:txBody>
            <a:bodyPr wrap="none" anchor="ctr"/>
            <a:lstStyle/>
            <a:p>
              <a:endParaRPr lang="en-US" dirty="0">
                <a:latin typeface="DM Sans" pitchFamily="2" charset="77"/>
              </a:endParaRPr>
            </a:p>
          </p:txBody>
        </p:sp>
        <p:sp>
          <p:nvSpPr>
            <p:cNvPr id="106" name="Freeform 310">
              <a:extLst>
                <a:ext uri="{FF2B5EF4-FFF2-40B4-BE49-F238E27FC236}">
                  <a16:creationId xmlns:a16="http://schemas.microsoft.com/office/drawing/2014/main" id="{5D587DEE-FAB2-7248-BFAE-DC5BF27400A5}"/>
                </a:ext>
              </a:extLst>
            </p:cNvPr>
            <p:cNvSpPr>
              <a:spLocks noChangeArrowheads="1"/>
            </p:cNvSpPr>
            <p:nvPr/>
          </p:nvSpPr>
          <p:spPr bwMode="auto">
            <a:xfrm>
              <a:off x="9596158" y="7962104"/>
              <a:ext cx="1159011" cy="2103835"/>
            </a:xfrm>
            <a:custGeom>
              <a:avLst/>
              <a:gdLst>
                <a:gd name="T0" fmla="*/ 228597 w 929"/>
                <a:gd name="T1" fmla="*/ 313720 h 1690"/>
                <a:gd name="T2" fmla="*/ 228597 w 929"/>
                <a:gd name="T3" fmla="*/ 313720 h 1690"/>
                <a:gd name="T4" fmla="*/ 314771 w 929"/>
                <a:gd name="T5" fmla="*/ 203630 h 1690"/>
                <a:gd name="T6" fmla="*/ 288090 w 929"/>
                <a:gd name="T7" fmla="*/ 0 h 1690"/>
                <a:gd name="T8" fmla="*/ 146389 w 929"/>
                <a:gd name="T9" fmla="*/ 60441 h 1690"/>
                <a:gd name="T10" fmla="*/ 146389 w 929"/>
                <a:gd name="T11" fmla="*/ 60441 h 1690"/>
                <a:gd name="T12" fmla="*/ 0 w 929"/>
                <a:gd name="T13" fmla="*/ 295731 h 1690"/>
                <a:gd name="T14" fmla="*/ 155763 w 929"/>
                <a:gd name="T15" fmla="*/ 607652 h 1690"/>
                <a:gd name="T16" fmla="*/ 169104 w 929"/>
                <a:gd name="T17" fmla="*/ 602615 h 1690"/>
                <a:gd name="T18" fmla="*/ 328112 w 929"/>
                <a:gd name="T19" fmla="*/ 542174 h 1690"/>
                <a:gd name="T20" fmla="*/ 334602 w 929"/>
                <a:gd name="T21" fmla="*/ 539656 h 1690"/>
                <a:gd name="T22" fmla="*/ 228597 w 929"/>
                <a:gd name="T23" fmla="*/ 313720 h 16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9" h="1690">
                  <a:moveTo>
                    <a:pt x="634" y="872"/>
                  </a:moveTo>
                  <a:lnTo>
                    <a:pt x="634" y="872"/>
                  </a:lnTo>
                  <a:cubicBezTo>
                    <a:pt x="739" y="767"/>
                    <a:pt x="816" y="664"/>
                    <a:pt x="873" y="566"/>
                  </a:cubicBezTo>
                  <a:lnTo>
                    <a:pt x="799" y="0"/>
                  </a:lnTo>
                  <a:lnTo>
                    <a:pt x="406" y="168"/>
                  </a:lnTo>
                  <a:cubicBezTo>
                    <a:pt x="309" y="388"/>
                    <a:pt x="0" y="822"/>
                    <a:pt x="0" y="822"/>
                  </a:cubicBezTo>
                  <a:lnTo>
                    <a:pt x="432" y="1689"/>
                  </a:lnTo>
                  <a:lnTo>
                    <a:pt x="469" y="1675"/>
                  </a:lnTo>
                  <a:lnTo>
                    <a:pt x="910" y="1507"/>
                  </a:lnTo>
                  <a:lnTo>
                    <a:pt x="928" y="1500"/>
                  </a:lnTo>
                  <a:lnTo>
                    <a:pt x="634" y="872"/>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107" name="Freeform 311">
              <a:extLst>
                <a:ext uri="{FF2B5EF4-FFF2-40B4-BE49-F238E27FC236}">
                  <a16:creationId xmlns:a16="http://schemas.microsoft.com/office/drawing/2014/main" id="{8BFC8BD0-7BDE-8944-9B84-B2256B7FE8B1}"/>
                </a:ext>
              </a:extLst>
            </p:cNvPr>
            <p:cNvSpPr>
              <a:spLocks noChangeArrowheads="1"/>
            </p:cNvSpPr>
            <p:nvPr/>
          </p:nvSpPr>
          <p:spPr bwMode="auto">
            <a:xfrm>
              <a:off x="10590378" y="7709428"/>
              <a:ext cx="966757" cy="2603704"/>
            </a:xfrm>
            <a:custGeom>
              <a:avLst/>
              <a:gdLst>
                <a:gd name="T0" fmla="*/ 214315 w 777"/>
                <a:gd name="T1" fmla="*/ 162658 h 2091"/>
                <a:gd name="T2" fmla="*/ 214315 w 777"/>
                <a:gd name="T3" fmla="*/ 162658 h 2091"/>
                <a:gd name="T4" fmla="*/ 169726 w 777"/>
                <a:gd name="T5" fmla="*/ 0 h 2091"/>
                <a:gd name="T6" fmla="*/ 78390 w 777"/>
                <a:gd name="T7" fmla="*/ 39225 h 2091"/>
                <a:gd name="T8" fmla="*/ 0 w 777"/>
                <a:gd name="T9" fmla="*/ 73052 h 2091"/>
                <a:gd name="T10" fmla="*/ 26610 w 777"/>
                <a:gd name="T11" fmla="*/ 276735 h 2091"/>
                <a:gd name="T12" fmla="*/ 88818 w 777"/>
                <a:gd name="T13" fmla="*/ 752115 h 2091"/>
                <a:gd name="T14" fmla="*/ 99606 w 777"/>
                <a:gd name="T15" fmla="*/ 748516 h 2091"/>
                <a:gd name="T16" fmla="*/ 259263 w 777"/>
                <a:gd name="T17" fmla="*/ 690938 h 2091"/>
                <a:gd name="T18" fmla="*/ 279040 w 777"/>
                <a:gd name="T19" fmla="*/ 684101 h 2091"/>
                <a:gd name="T20" fmla="*/ 214315 w 777"/>
                <a:gd name="T21" fmla="*/ 162658 h 20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77" h="2091">
                  <a:moveTo>
                    <a:pt x="596" y="452"/>
                  </a:moveTo>
                  <a:lnTo>
                    <a:pt x="596" y="452"/>
                  </a:lnTo>
                  <a:cubicBezTo>
                    <a:pt x="596" y="452"/>
                    <a:pt x="571" y="92"/>
                    <a:pt x="472" y="0"/>
                  </a:cubicBezTo>
                  <a:lnTo>
                    <a:pt x="218" y="109"/>
                  </a:lnTo>
                  <a:lnTo>
                    <a:pt x="0" y="203"/>
                  </a:lnTo>
                  <a:lnTo>
                    <a:pt x="74" y="769"/>
                  </a:lnTo>
                  <a:lnTo>
                    <a:pt x="247" y="2090"/>
                  </a:lnTo>
                  <a:lnTo>
                    <a:pt x="277" y="2080"/>
                  </a:lnTo>
                  <a:lnTo>
                    <a:pt x="721" y="1920"/>
                  </a:lnTo>
                  <a:lnTo>
                    <a:pt x="776" y="1901"/>
                  </a:lnTo>
                  <a:lnTo>
                    <a:pt x="596" y="452"/>
                  </a:lnTo>
                </a:path>
              </a:pathLst>
            </a:custGeom>
            <a:solidFill>
              <a:schemeClr val="accent3"/>
            </a:solidFill>
            <a:ln>
              <a:noFill/>
            </a:ln>
            <a:effectLst/>
          </p:spPr>
          <p:txBody>
            <a:bodyPr wrap="none" anchor="ctr"/>
            <a:lstStyle/>
            <a:p>
              <a:endParaRPr lang="en-US" dirty="0">
                <a:latin typeface="DM Sans" pitchFamily="2" charset="77"/>
              </a:endParaRPr>
            </a:p>
          </p:txBody>
        </p:sp>
        <p:sp>
          <p:nvSpPr>
            <p:cNvPr id="108" name="Freeform 312">
              <a:extLst>
                <a:ext uri="{FF2B5EF4-FFF2-40B4-BE49-F238E27FC236}">
                  <a16:creationId xmlns:a16="http://schemas.microsoft.com/office/drawing/2014/main" id="{FA223F2A-1361-274C-B866-58D5E7869DB1}"/>
                </a:ext>
              </a:extLst>
            </p:cNvPr>
            <p:cNvSpPr>
              <a:spLocks noChangeArrowheads="1"/>
            </p:cNvSpPr>
            <p:nvPr/>
          </p:nvSpPr>
          <p:spPr bwMode="auto">
            <a:xfrm>
              <a:off x="9936717" y="6544902"/>
              <a:ext cx="5495" cy="5491"/>
            </a:xfrm>
            <a:custGeom>
              <a:avLst/>
              <a:gdLst>
                <a:gd name="T0" fmla="*/ 0 w 1"/>
                <a:gd name="T1" fmla="*/ 794 h 2"/>
                <a:gd name="T2" fmla="*/ 0 w 1"/>
                <a:gd name="T3" fmla="*/ 794 h 2"/>
                <a:gd name="T4" fmla="*/ 0 w 1"/>
                <a:gd name="T5" fmla="*/ 0 h 2"/>
                <a:gd name="T6" fmla="*/ 0 w 1"/>
                <a:gd name="T7" fmla="*/ 0 h 2"/>
                <a:gd name="T8" fmla="*/ 0 w 1"/>
                <a:gd name="T9" fmla="*/ 79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1"/>
                  </a:moveTo>
                  <a:lnTo>
                    <a:pt x="0" y="1"/>
                  </a:lnTo>
                  <a:cubicBezTo>
                    <a:pt x="0" y="1"/>
                    <a:pt x="0" y="1"/>
                    <a:pt x="0" y="0"/>
                  </a:cubicBezTo>
                  <a:cubicBezTo>
                    <a:pt x="0" y="1"/>
                    <a:pt x="0" y="1"/>
                    <a:pt x="0" y="1"/>
                  </a:cubicBezTo>
                </a:path>
              </a:pathLst>
            </a:custGeom>
            <a:solidFill>
              <a:srgbClr val="000000"/>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109" name="Freeform 313">
              <a:extLst>
                <a:ext uri="{FF2B5EF4-FFF2-40B4-BE49-F238E27FC236}">
                  <a16:creationId xmlns:a16="http://schemas.microsoft.com/office/drawing/2014/main" id="{C66D980B-5DA9-C942-BEEB-5AF2230CD426}"/>
                </a:ext>
              </a:extLst>
            </p:cNvPr>
            <p:cNvSpPr>
              <a:spLocks noChangeArrowheads="1"/>
            </p:cNvSpPr>
            <p:nvPr/>
          </p:nvSpPr>
          <p:spPr bwMode="auto">
            <a:xfrm>
              <a:off x="7750529" y="6890962"/>
              <a:ext cx="593237" cy="406485"/>
            </a:xfrm>
            <a:custGeom>
              <a:avLst/>
              <a:gdLst>
                <a:gd name="T0" fmla="*/ 147317 w 476"/>
                <a:gd name="T1" fmla="*/ 113860 h 325"/>
                <a:gd name="T2" fmla="*/ 147317 w 476"/>
                <a:gd name="T3" fmla="*/ 113860 h 325"/>
                <a:gd name="T4" fmla="*/ 146597 w 476"/>
                <a:gd name="T5" fmla="*/ 113860 h 325"/>
                <a:gd name="T6" fmla="*/ 129308 w 476"/>
                <a:gd name="T7" fmla="*/ 110607 h 325"/>
                <a:gd name="T8" fmla="*/ 129308 w 476"/>
                <a:gd name="T9" fmla="*/ 110607 h 325"/>
                <a:gd name="T10" fmla="*/ 91128 w 476"/>
                <a:gd name="T11" fmla="*/ 112415 h 325"/>
                <a:gd name="T12" fmla="*/ 91128 w 476"/>
                <a:gd name="T13" fmla="*/ 112415 h 325"/>
                <a:gd name="T14" fmla="*/ 51507 w 476"/>
                <a:gd name="T15" fmla="*/ 106993 h 325"/>
                <a:gd name="T16" fmla="*/ 51507 w 476"/>
                <a:gd name="T17" fmla="*/ 106993 h 325"/>
                <a:gd name="T18" fmla="*/ 71678 w 476"/>
                <a:gd name="T19" fmla="*/ 100125 h 325"/>
                <a:gd name="T20" fmla="*/ 71678 w 476"/>
                <a:gd name="T21" fmla="*/ 100125 h 325"/>
                <a:gd name="T22" fmla="*/ 71678 w 476"/>
                <a:gd name="T23" fmla="*/ 100125 h 325"/>
                <a:gd name="T24" fmla="*/ 69156 w 476"/>
                <a:gd name="T25" fmla="*/ 100125 h 325"/>
                <a:gd name="T26" fmla="*/ 69156 w 476"/>
                <a:gd name="T27" fmla="*/ 100125 h 325"/>
                <a:gd name="T28" fmla="*/ 22332 w 476"/>
                <a:gd name="T29" fmla="*/ 83136 h 325"/>
                <a:gd name="T30" fmla="*/ 22332 w 476"/>
                <a:gd name="T31" fmla="*/ 83136 h 325"/>
                <a:gd name="T32" fmla="*/ 53308 w 476"/>
                <a:gd name="T33" fmla="*/ 80244 h 325"/>
                <a:gd name="T34" fmla="*/ 53308 w 476"/>
                <a:gd name="T35" fmla="*/ 80244 h 325"/>
                <a:gd name="T36" fmla="*/ 14408 w 476"/>
                <a:gd name="T37" fmla="*/ 62533 h 325"/>
                <a:gd name="T38" fmla="*/ 14408 w 476"/>
                <a:gd name="T39" fmla="*/ 62533 h 325"/>
                <a:gd name="T40" fmla="*/ 57630 w 476"/>
                <a:gd name="T41" fmla="*/ 61448 h 325"/>
                <a:gd name="T42" fmla="*/ 57630 w 476"/>
                <a:gd name="T43" fmla="*/ 61448 h 325"/>
                <a:gd name="T44" fmla="*/ 30256 w 476"/>
                <a:gd name="T45" fmla="*/ 41207 h 325"/>
                <a:gd name="T46" fmla="*/ 30256 w 476"/>
                <a:gd name="T47" fmla="*/ 41207 h 325"/>
                <a:gd name="T48" fmla="*/ 93289 w 476"/>
                <a:gd name="T49" fmla="*/ 47713 h 325"/>
                <a:gd name="T50" fmla="*/ 103374 w 476"/>
                <a:gd name="T51" fmla="*/ 49159 h 325"/>
                <a:gd name="T52" fmla="*/ 98692 w 476"/>
                <a:gd name="T53" fmla="*/ 40484 h 325"/>
                <a:gd name="T54" fmla="*/ 98692 w 476"/>
                <a:gd name="T55" fmla="*/ 40484 h 325"/>
                <a:gd name="T56" fmla="*/ 79602 w 476"/>
                <a:gd name="T57" fmla="*/ 2530 h 325"/>
                <a:gd name="T58" fmla="*/ 79602 w 476"/>
                <a:gd name="T59" fmla="*/ 2530 h 325"/>
                <a:gd name="T60" fmla="*/ 114900 w 476"/>
                <a:gd name="T61" fmla="*/ 33616 h 325"/>
                <a:gd name="T62" fmla="*/ 114900 w 476"/>
                <a:gd name="T63" fmla="*/ 33616 h 325"/>
                <a:gd name="T64" fmla="*/ 114900 w 476"/>
                <a:gd name="T65" fmla="*/ 33616 h 325"/>
                <a:gd name="T66" fmla="*/ 114900 w 476"/>
                <a:gd name="T67" fmla="*/ 33977 h 325"/>
                <a:gd name="T68" fmla="*/ 114900 w 476"/>
                <a:gd name="T69" fmla="*/ 33977 h 325"/>
                <a:gd name="T70" fmla="*/ 116341 w 476"/>
                <a:gd name="T71" fmla="*/ 35423 h 325"/>
                <a:gd name="T72" fmla="*/ 122464 w 476"/>
                <a:gd name="T73" fmla="*/ 41207 h 325"/>
                <a:gd name="T74" fmla="*/ 122464 w 476"/>
                <a:gd name="T75" fmla="*/ 41207 h 325"/>
                <a:gd name="T76" fmla="*/ 171090 w 476"/>
                <a:gd name="T77" fmla="*/ 67232 h 325"/>
                <a:gd name="T78" fmla="*/ 157403 w 476"/>
                <a:gd name="T79" fmla="*/ 115668 h 325"/>
                <a:gd name="T80" fmla="*/ 147317 w 476"/>
                <a:gd name="T81" fmla="*/ 113860 h 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6" h="325">
                  <a:moveTo>
                    <a:pt x="409" y="315"/>
                  </a:moveTo>
                  <a:lnTo>
                    <a:pt x="409" y="315"/>
                  </a:lnTo>
                  <a:cubicBezTo>
                    <a:pt x="413" y="318"/>
                    <a:pt x="413" y="319"/>
                    <a:pt x="407" y="315"/>
                  </a:cubicBezTo>
                  <a:lnTo>
                    <a:pt x="359" y="306"/>
                  </a:lnTo>
                  <a:cubicBezTo>
                    <a:pt x="323" y="305"/>
                    <a:pt x="279" y="309"/>
                    <a:pt x="253" y="311"/>
                  </a:cubicBezTo>
                  <a:cubicBezTo>
                    <a:pt x="190" y="318"/>
                    <a:pt x="112" y="324"/>
                    <a:pt x="143" y="296"/>
                  </a:cubicBezTo>
                  <a:cubicBezTo>
                    <a:pt x="143" y="296"/>
                    <a:pt x="161" y="287"/>
                    <a:pt x="199" y="277"/>
                  </a:cubicBezTo>
                  <a:cubicBezTo>
                    <a:pt x="196" y="277"/>
                    <a:pt x="194" y="277"/>
                    <a:pt x="192" y="277"/>
                  </a:cubicBezTo>
                  <a:cubicBezTo>
                    <a:pt x="131" y="271"/>
                    <a:pt x="19" y="260"/>
                    <a:pt x="62" y="230"/>
                  </a:cubicBezTo>
                  <a:cubicBezTo>
                    <a:pt x="62" y="230"/>
                    <a:pt x="91" y="222"/>
                    <a:pt x="148" y="222"/>
                  </a:cubicBezTo>
                  <a:cubicBezTo>
                    <a:pt x="86" y="213"/>
                    <a:pt x="0" y="198"/>
                    <a:pt x="40" y="173"/>
                  </a:cubicBezTo>
                  <a:cubicBezTo>
                    <a:pt x="40" y="173"/>
                    <a:pt x="80" y="162"/>
                    <a:pt x="160" y="170"/>
                  </a:cubicBezTo>
                  <a:cubicBezTo>
                    <a:pt x="101" y="154"/>
                    <a:pt x="45" y="133"/>
                    <a:pt x="84" y="114"/>
                  </a:cubicBezTo>
                  <a:cubicBezTo>
                    <a:pt x="84" y="114"/>
                    <a:pt x="144" y="104"/>
                    <a:pt x="259" y="132"/>
                  </a:cubicBezTo>
                  <a:lnTo>
                    <a:pt x="287" y="136"/>
                  </a:lnTo>
                  <a:lnTo>
                    <a:pt x="274" y="112"/>
                  </a:lnTo>
                  <a:cubicBezTo>
                    <a:pt x="240" y="73"/>
                    <a:pt x="176" y="0"/>
                    <a:pt x="221" y="7"/>
                  </a:cubicBezTo>
                  <a:cubicBezTo>
                    <a:pt x="221" y="7"/>
                    <a:pt x="261" y="27"/>
                    <a:pt x="319" y="93"/>
                  </a:cubicBezTo>
                  <a:cubicBezTo>
                    <a:pt x="319" y="94"/>
                    <a:pt x="319" y="94"/>
                    <a:pt x="319" y="94"/>
                  </a:cubicBezTo>
                  <a:cubicBezTo>
                    <a:pt x="320" y="96"/>
                    <a:pt x="322" y="97"/>
                    <a:pt x="323" y="98"/>
                  </a:cubicBezTo>
                  <a:lnTo>
                    <a:pt x="340" y="114"/>
                  </a:lnTo>
                  <a:cubicBezTo>
                    <a:pt x="381" y="146"/>
                    <a:pt x="454" y="177"/>
                    <a:pt x="475" y="186"/>
                  </a:cubicBezTo>
                  <a:lnTo>
                    <a:pt x="437" y="320"/>
                  </a:lnTo>
                  <a:lnTo>
                    <a:pt x="409" y="315"/>
                  </a:lnTo>
                </a:path>
              </a:pathLst>
            </a:custGeom>
            <a:solidFill>
              <a:schemeClr val="accent5"/>
            </a:solidFill>
            <a:ln>
              <a:noFill/>
            </a:ln>
            <a:effectLst/>
          </p:spPr>
          <p:txBody>
            <a:bodyPr wrap="none" anchor="ctr"/>
            <a:lstStyle/>
            <a:p>
              <a:endParaRPr lang="en-US" dirty="0">
                <a:latin typeface="DM Sans" pitchFamily="2" charset="77"/>
              </a:endParaRPr>
            </a:p>
          </p:txBody>
        </p:sp>
        <p:sp>
          <p:nvSpPr>
            <p:cNvPr id="110" name="Freeform 314">
              <a:extLst>
                <a:ext uri="{FF2B5EF4-FFF2-40B4-BE49-F238E27FC236}">
                  <a16:creationId xmlns:a16="http://schemas.microsoft.com/office/drawing/2014/main" id="{5221CD69-59E9-FD42-9246-68644279966F}"/>
                </a:ext>
              </a:extLst>
            </p:cNvPr>
            <p:cNvSpPr>
              <a:spLocks noChangeArrowheads="1"/>
            </p:cNvSpPr>
            <p:nvPr/>
          </p:nvSpPr>
          <p:spPr bwMode="auto">
            <a:xfrm>
              <a:off x="9640099" y="6511944"/>
              <a:ext cx="5495" cy="5491"/>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solidFill>
              <a:srgbClr val="F36B7F"/>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111" name="Freeform 315">
              <a:extLst>
                <a:ext uri="{FF2B5EF4-FFF2-40B4-BE49-F238E27FC236}">
                  <a16:creationId xmlns:a16="http://schemas.microsoft.com/office/drawing/2014/main" id="{54A4A638-2892-CE41-AB78-91054A775BAE}"/>
                </a:ext>
              </a:extLst>
            </p:cNvPr>
            <p:cNvSpPr>
              <a:spLocks noChangeArrowheads="1"/>
            </p:cNvSpPr>
            <p:nvPr/>
          </p:nvSpPr>
          <p:spPr bwMode="auto">
            <a:xfrm>
              <a:off x="9629113" y="6500958"/>
              <a:ext cx="5495" cy="5491"/>
            </a:xfrm>
            <a:custGeom>
              <a:avLst/>
              <a:gdLst>
                <a:gd name="T0" fmla="*/ 0 w 1"/>
                <a:gd name="T1" fmla="*/ 0 h 1"/>
                <a:gd name="T2" fmla="*/ 0 w 1"/>
                <a:gd name="T3" fmla="*/ 0 h 1"/>
                <a:gd name="T4" fmla="*/ 0 60000 65536"/>
                <a:gd name="T5" fmla="*/ 0 60000 65536"/>
              </a:gdLst>
              <a:ahLst/>
              <a:cxnLst>
                <a:cxn ang="T4">
                  <a:pos x="T0" y="T1"/>
                </a:cxn>
                <a:cxn ang="T5">
                  <a:pos x="T2" y="T3"/>
                </a:cxn>
              </a:cxnLst>
              <a:rect l="0" t="0" r="r" b="b"/>
              <a:pathLst>
                <a:path w="1" h="1">
                  <a:moveTo>
                    <a:pt x="0" y="0"/>
                  </a:moveTo>
                  <a:lnTo>
                    <a:pt x="0" y="0"/>
                  </a:lnTo>
                </a:path>
              </a:pathLst>
            </a:custGeom>
            <a:solidFill>
              <a:srgbClr val="F36B7F"/>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112" name="Freeform 316">
              <a:extLst>
                <a:ext uri="{FF2B5EF4-FFF2-40B4-BE49-F238E27FC236}">
                  <a16:creationId xmlns:a16="http://schemas.microsoft.com/office/drawing/2014/main" id="{8625A5F1-4808-384B-95E0-E4415DE1A5E6}"/>
                </a:ext>
              </a:extLst>
            </p:cNvPr>
            <p:cNvSpPr>
              <a:spLocks noChangeArrowheads="1"/>
            </p:cNvSpPr>
            <p:nvPr/>
          </p:nvSpPr>
          <p:spPr bwMode="auto">
            <a:xfrm>
              <a:off x="8244893" y="6424052"/>
              <a:ext cx="3015624" cy="1779747"/>
            </a:xfrm>
            <a:custGeom>
              <a:avLst/>
              <a:gdLst>
                <a:gd name="T0" fmla="*/ 780138 w 2422"/>
                <a:gd name="T1" fmla="*/ 412056 h 1428"/>
                <a:gd name="T2" fmla="*/ 780138 w 2422"/>
                <a:gd name="T3" fmla="*/ 412056 h 1428"/>
                <a:gd name="T4" fmla="*/ 532926 w 2422"/>
                <a:gd name="T5" fmla="*/ 513990 h 1428"/>
                <a:gd name="T6" fmla="*/ 532926 w 2422"/>
                <a:gd name="T7" fmla="*/ 513990 h 1428"/>
                <a:gd name="T8" fmla="*/ 530767 w 2422"/>
                <a:gd name="T9" fmla="*/ 348663 h 1428"/>
                <a:gd name="T10" fmla="*/ 530767 w 2422"/>
                <a:gd name="T11" fmla="*/ 348663 h 1428"/>
                <a:gd name="T12" fmla="*/ 390069 w 2422"/>
                <a:gd name="T13" fmla="*/ 364151 h 1428"/>
                <a:gd name="T14" fmla="*/ 390069 w 2422"/>
                <a:gd name="T15" fmla="*/ 364151 h 1428"/>
                <a:gd name="T16" fmla="*/ 365960 w 2422"/>
                <a:gd name="T17" fmla="*/ 365232 h 1428"/>
                <a:gd name="T18" fmla="*/ 365960 w 2422"/>
                <a:gd name="T19" fmla="*/ 365232 h 1428"/>
                <a:gd name="T20" fmla="*/ 202231 w 2422"/>
                <a:gd name="T21" fmla="*/ 358028 h 1428"/>
                <a:gd name="T22" fmla="*/ 202231 w 2422"/>
                <a:gd name="T23" fmla="*/ 358028 h 1428"/>
                <a:gd name="T24" fmla="*/ 174164 w 2422"/>
                <a:gd name="T25" fmla="*/ 353706 h 1428"/>
                <a:gd name="T26" fmla="*/ 174164 w 2422"/>
                <a:gd name="T27" fmla="*/ 353706 h 1428"/>
                <a:gd name="T28" fmla="*/ 55416 w 2422"/>
                <a:gd name="T29" fmla="*/ 321289 h 1428"/>
                <a:gd name="T30" fmla="*/ 55416 w 2422"/>
                <a:gd name="T31" fmla="*/ 321289 h 1428"/>
                <a:gd name="T32" fmla="*/ 24829 w 2422"/>
                <a:gd name="T33" fmla="*/ 307241 h 1428"/>
                <a:gd name="T34" fmla="*/ 24829 w 2422"/>
                <a:gd name="T35" fmla="*/ 307241 h 1428"/>
                <a:gd name="T36" fmla="*/ 0 w 2422"/>
                <a:gd name="T37" fmla="*/ 292474 h 1428"/>
                <a:gd name="T38" fmla="*/ 0 w 2422"/>
                <a:gd name="T39" fmla="*/ 292474 h 1428"/>
                <a:gd name="T40" fmla="*/ 27708 w 2422"/>
                <a:gd name="T41" fmla="*/ 182256 h 1428"/>
                <a:gd name="T42" fmla="*/ 27708 w 2422"/>
                <a:gd name="T43" fmla="*/ 182256 h 1428"/>
                <a:gd name="T44" fmla="*/ 170925 w 2422"/>
                <a:gd name="T45" fmla="*/ 202066 h 1428"/>
                <a:gd name="T46" fmla="*/ 170925 w 2422"/>
                <a:gd name="T47" fmla="*/ 202066 h 1428"/>
                <a:gd name="T48" fmla="*/ 185679 w 2422"/>
                <a:gd name="T49" fmla="*/ 202066 h 1428"/>
                <a:gd name="T50" fmla="*/ 185679 w 2422"/>
                <a:gd name="T51" fmla="*/ 202066 h 1428"/>
                <a:gd name="T52" fmla="*/ 390069 w 2422"/>
                <a:gd name="T53" fmla="*/ 152720 h 1428"/>
                <a:gd name="T54" fmla="*/ 390069 w 2422"/>
                <a:gd name="T55" fmla="*/ 152720 h 1428"/>
                <a:gd name="T56" fmla="*/ 402664 w 2422"/>
                <a:gd name="T57" fmla="*/ 145516 h 1428"/>
                <a:gd name="T58" fmla="*/ 402664 w 2422"/>
                <a:gd name="T59" fmla="*/ 145516 h 1428"/>
                <a:gd name="T60" fmla="*/ 426053 w 2422"/>
                <a:gd name="T61" fmla="*/ 125706 h 1428"/>
                <a:gd name="T62" fmla="*/ 426053 w 2422"/>
                <a:gd name="T63" fmla="*/ 125706 h 1428"/>
                <a:gd name="T64" fmla="*/ 459519 w 2422"/>
                <a:gd name="T65" fmla="*/ 59071 h 1428"/>
                <a:gd name="T66" fmla="*/ 459519 w 2422"/>
                <a:gd name="T67" fmla="*/ 59071 h 1428"/>
                <a:gd name="T68" fmla="*/ 606334 w 2422"/>
                <a:gd name="T69" fmla="*/ 0 h 1428"/>
                <a:gd name="T70" fmla="*/ 606334 w 2422"/>
                <a:gd name="T71" fmla="*/ 0 h 1428"/>
                <a:gd name="T72" fmla="*/ 633322 w 2422"/>
                <a:gd name="T73" fmla="*/ 24853 h 1428"/>
                <a:gd name="T74" fmla="*/ 663189 w 2422"/>
                <a:gd name="T75" fmla="*/ 25934 h 1428"/>
                <a:gd name="T76" fmla="*/ 663189 w 2422"/>
                <a:gd name="T77" fmla="*/ 25934 h 1428"/>
                <a:gd name="T78" fmla="*/ 770422 w 2422"/>
                <a:gd name="T79" fmla="*/ 61592 h 1428"/>
                <a:gd name="T80" fmla="*/ 770422 w 2422"/>
                <a:gd name="T81" fmla="*/ 61592 h 1428"/>
                <a:gd name="T82" fmla="*/ 798130 w 2422"/>
                <a:gd name="T83" fmla="*/ 76360 h 1428"/>
                <a:gd name="T84" fmla="*/ 798130 w 2422"/>
                <a:gd name="T85" fmla="*/ 76360 h 1428"/>
                <a:gd name="T86" fmla="*/ 858584 w 2422"/>
                <a:gd name="T87" fmla="*/ 155962 h 1428"/>
                <a:gd name="T88" fmla="*/ 858584 w 2422"/>
                <a:gd name="T89" fmla="*/ 155962 h 1428"/>
                <a:gd name="T90" fmla="*/ 824039 w 2422"/>
                <a:gd name="T91" fmla="*/ 283829 h 1428"/>
                <a:gd name="T92" fmla="*/ 824039 w 2422"/>
                <a:gd name="T93" fmla="*/ 283829 h 1428"/>
                <a:gd name="T94" fmla="*/ 866140 w 2422"/>
                <a:gd name="T95" fmla="*/ 363431 h 1428"/>
                <a:gd name="T96" fmla="*/ 866140 w 2422"/>
                <a:gd name="T97" fmla="*/ 363431 h 1428"/>
                <a:gd name="T98" fmla="*/ 780138 w 2422"/>
                <a:gd name="T99" fmla="*/ 412056 h 1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422" h="1428">
                  <a:moveTo>
                    <a:pt x="2168" y="1144"/>
                  </a:moveTo>
                  <a:lnTo>
                    <a:pt x="2168" y="1144"/>
                  </a:lnTo>
                  <a:cubicBezTo>
                    <a:pt x="1915" y="1220"/>
                    <a:pt x="1481" y="1427"/>
                    <a:pt x="1481" y="1427"/>
                  </a:cubicBezTo>
                  <a:cubicBezTo>
                    <a:pt x="1512" y="1372"/>
                    <a:pt x="1475" y="968"/>
                    <a:pt x="1475" y="968"/>
                  </a:cubicBezTo>
                  <a:cubicBezTo>
                    <a:pt x="1333" y="991"/>
                    <a:pt x="1203" y="1004"/>
                    <a:pt x="1084" y="1011"/>
                  </a:cubicBezTo>
                  <a:cubicBezTo>
                    <a:pt x="1061" y="1012"/>
                    <a:pt x="1039" y="1013"/>
                    <a:pt x="1017" y="1014"/>
                  </a:cubicBezTo>
                  <a:cubicBezTo>
                    <a:pt x="840" y="1020"/>
                    <a:pt x="689" y="1012"/>
                    <a:pt x="562" y="994"/>
                  </a:cubicBezTo>
                  <a:cubicBezTo>
                    <a:pt x="535" y="990"/>
                    <a:pt x="509" y="986"/>
                    <a:pt x="484" y="982"/>
                  </a:cubicBezTo>
                  <a:cubicBezTo>
                    <a:pt x="341" y="957"/>
                    <a:pt x="233" y="923"/>
                    <a:pt x="154" y="892"/>
                  </a:cubicBezTo>
                  <a:cubicBezTo>
                    <a:pt x="120" y="877"/>
                    <a:pt x="92" y="865"/>
                    <a:pt x="69" y="853"/>
                  </a:cubicBezTo>
                  <a:cubicBezTo>
                    <a:pt x="22" y="829"/>
                    <a:pt x="0" y="812"/>
                    <a:pt x="0" y="812"/>
                  </a:cubicBezTo>
                  <a:cubicBezTo>
                    <a:pt x="32" y="642"/>
                    <a:pt x="77" y="506"/>
                    <a:pt x="77" y="506"/>
                  </a:cubicBezTo>
                  <a:cubicBezTo>
                    <a:pt x="220" y="544"/>
                    <a:pt x="354" y="561"/>
                    <a:pt x="475" y="561"/>
                  </a:cubicBezTo>
                  <a:cubicBezTo>
                    <a:pt x="489" y="562"/>
                    <a:pt x="503" y="562"/>
                    <a:pt x="516" y="561"/>
                  </a:cubicBezTo>
                  <a:cubicBezTo>
                    <a:pt x="775" y="556"/>
                    <a:pt x="974" y="484"/>
                    <a:pt x="1084" y="424"/>
                  </a:cubicBezTo>
                  <a:cubicBezTo>
                    <a:pt x="1097" y="417"/>
                    <a:pt x="1109" y="410"/>
                    <a:pt x="1119" y="404"/>
                  </a:cubicBezTo>
                  <a:cubicBezTo>
                    <a:pt x="1160" y="378"/>
                    <a:pt x="1182" y="358"/>
                    <a:pt x="1184" y="349"/>
                  </a:cubicBezTo>
                  <a:cubicBezTo>
                    <a:pt x="1194" y="303"/>
                    <a:pt x="1277" y="164"/>
                    <a:pt x="1277" y="164"/>
                  </a:cubicBezTo>
                  <a:cubicBezTo>
                    <a:pt x="1464" y="187"/>
                    <a:pt x="1685" y="0"/>
                    <a:pt x="1685" y="0"/>
                  </a:cubicBezTo>
                  <a:cubicBezTo>
                    <a:pt x="1711" y="21"/>
                    <a:pt x="1736" y="45"/>
                    <a:pt x="1760" y="69"/>
                  </a:cubicBezTo>
                  <a:lnTo>
                    <a:pt x="1843" y="72"/>
                  </a:lnTo>
                  <a:cubicBezTo>
                    <a:pt x="1843" y="72"/>
                    <a:pt x="1998" y="104"/>
                    <a:pt x="2141" y="171"/>
                  </a:cubicBezTo>
                  <a:cubicBezTo>
                    <a:pt x="2168" y="184"/>
                    <a:pt x="2194" y="197"/>
                    <a:pt x="2218" y="212"/>
                  </a:cubicBezTo>
                  <a:cubicBezTo>
                    <a:pt x="2313" y="268"/>
                    <a:pt x="2387" y="342"/>
                    <a:pt x="2386" y="433"/>
                  </a:cubicBezTo>
                  <a:cubicBezTo>
                    <a:pt x="2384" y="622"/>
                    <a:pt x="2322" y="740"/>
                    <a:pt x="2290" y="788"/>
                  </a:cubicBezTo>
                  <a:cubicBezTo>
                    <a:pt x="2360" y="912"/>
                    <a:pt x="2407" y="1009"/>
                    <a:pt x="2407" y="1009"/>
                  </a:cubicBezTo>
                  <a:cubicBezTo>
                    <a:pt x="2407" y="1009"/>
                    <a:pt x="2421" y="1066"/>
                    <a:pt x="2168" y="114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113" name="Freeform 317">
              <a:extLst>
                <a:ext uri="{FF2B5EF4-FFF2-40B4-BE49-F238E27FC236}">
                  <a16:creationId xmlns:a16="http://schemas.microsoft.com/office/drawing/2014/main" id="{CE313FFE-5DB1-3A49-9FE5-67D0D89FD403}"/>
                </a:ext>
              </a:extLst>
            </p:cNvPr>
            <p:cNvSpPr>
              <a:spLocks noChangeArrowheads="1"/>
            </p:cNvSpPr>
            <p:nvPr/>
          </p:nvSpPr>
          <p:spPr bwMode="auto">
            <a:xfrm>
              <a:off x="9656579" y="6006580"/>
              <a:ext cx="411968" cy="395499"/>
            </a:xfrm>
            <a:custGeom>
              <a:avLst/>
              <a:gdLst>
                <a:gd name="T0" fmla="*/ 118703 w 332"/>
                <a:gd name="T1" fmla="*/ 56971 h 319"/>
                <a:gd name="T2" fmla="*/ 118703 w 332"/>
                <a:gd name="T3" fmla="*/ 56971 h 319"/>
                <a:gd name="T4" fmla="*/ 59531 w 332"/>
                <a:gd name="T5" fmla="*/ 113942 h 319"/>
                <a:gd name="T6" fmla="*/ 59531 w 332"/>
                <a:gd name="T7" fmla="*/ 113942 h 319"/>
                <a:gd name="T8" fmla="*/ 0 w 332"/>
                <a:gd name="T9" fmla="*/ 56971 h 319"/>
                <a:gd name="T10" fmla="*/ 0 w 332"/>
                <a:gd name="T11" fmla="*/ 56971 h 319"/>
                <a:gd name="T12" fmla="*/ 59531 w 332"/>
                <a:gd name="T13" fmla="*/ 0 h 319"/>
                <a:gd name="T14" fmla="*/ 59531 w 332"/>
                <a:gd name="T15" fmla="*/ 0 h 319"/>
                <a:gd name="T16" fmla="*/ 118703 w 332"/>
                <a:gd name="T17" fmla="*/ 56971 h 3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2" h="319">
                  <a:moveTo>
                    <a:pt x="331" y="159"/>
                  </a:moveTo>
                  <a:lnTo>
                    <a:pt x="331" y="159"/>
                  </a:lnTo>
                  <a:cubicBezTo>
                    <a:pt x="331" y="247"/>
                    <a:pt x="257" y="318"/>
                    <a:pt x="166" y="318"/>
                  </a:cubicBezTo>
                  <a:cubicBezTo>
                    <a:pt x="74" y="318"/>
                    <a:pt x="0" y="247"/>
                    <a:pt x="0" y="159"/>
                  </a:cubicBezTo>
                  <a:cubicBezTo>
                    <a:pt x="0" y="71"/>
                    <a:pt x="74" y="0"/>
                    <a:pt x="166" y="0"/>
                  </a:cubicBezTo>
                  <a:cubicBezTo>
                    <a:pt x="257" y="0"/>
                    <a:pt x="331" y="71"/>
                    <a:pt x="331" y="15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14" name="Freeform 318">
              <a:extLst>
                <a:ext uri="{FF2B5EF4-FFF2-40B4-BE49-F238E27FC236}">
                  <a16:creationId xmlns:a16="http://schemas.microsoft.com/office/drawing/2014/main" id="{04831BE4-A8C5-6941-9D0A-8D70C703D735}"/>
                </a:ext>
              </a:extLst>
            </p:cNvPr>
            <p:cNvSpPr>
              <a:spLocks noChangeArrowheads="1"/>
            </p:cNvSpPr>
            <p:nvPr/>
          </p:nvSpPr>
          <p:spPr bwMode="auto">
            <a:xfrm>
              <a:off x="9112777" y="7237026"/>
              <a:ext cx="225212" cy="384513"/>
            </a:xfrm>
            <a:custGeom>
              <a:avLst/>
              <a:gdLst>
                <a:gd name="T0" fmla="*/ 54300 w 181"/>
                <a:gd name="T1" fmla="*/ 0 h 307"/>
                <a:gd name="T2" fmla="*/ 54300 w 181"/>
                <a:gd name="T3" fmla="*/ 0 h 307"/>
                <a:gd name="T4" fmla="*/ 28049 w 181"/>
                <a:gd name="T5" fmla="*/ 93026 h 307"/>
                <a:gd name="T6" fmla="*/ 28049 w 181"/>
                <a:gd name="T7" fmla="*/ 93026 h 307"/>
                <a:gd name="T8" fmla="*/ 54300 w 181"/>
                <a:gd name="T9" fmla="*/ 0 h 3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307">
                  <a:moveTo>
                    <a:pt x="151" y="0"/>
                  </a:moveTo>
                  <a:lnTo>
                    <a:pt x="151" y="0"/>
                  </a:lnTo>
                  <a:cubicBezTo>
                    <a:pt x="151" y="0"/>
                    <a:pt x="0" y="208"/>
                    <a:pt x="78" y="257"/>
                  </a:cubicBezTo>
                  <a:cubicBezTo>
                    <a:pt x="156" y="306"/>
                    <a:pt x="180" y="117"/>
                    <a:pt x="15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5" name="Freeform 319">
              <a:extLst>
                <a:ext uri="{FF2B5EF4-FFF2-40B4-BE49-F238E27FC236}">
                  <a16:creationId xmlns:a16="http://schemas.microsoft.com/office/drawing/2014/main" id="{71641D9F-365C-7A41-AFA0-3485A798235B}"/>
                </a:ext>
              </a:extLst>
            </p:cNvPr>
            <p:cNvSpPr>
              <a:spLocks noChangeArrowheads="1"/>
            </p:cNvSpPr>
            <p:nvPr/>
          </p:nvSpPr>
          <p:spPr bwMode="auto">
            <a:xfrm>
              <a:off x="9766441" y="7226040"/>
              <a:ext cx="225209" cy="384513"/>
            </a:xfrm>
            <a:custGeom>
              <a:avLst/>
              <a:gdLst>
                <a:gd name="T0" fmla="*/ 53940 w 181"/>
                <a:gd name="T1" fmla="*/ 0 h 307"/>
                <a:gd name="T2" fmla="*/ 53940 w 181"/>
                <a:gd name="T3" fmla="*/ 0 h 307"/>
                <a:gd name="T4" fmla="*/ 28049 w 181"/>
                <a:gd name="T5" fmla="*/ 93026 h 307"/>
                <a:gd name="T6" fmla="*/ 28049 w 181"/>
                <a:gd name="T7" fmla="*/ 93026 h 307"/>
                <a:gd name="T8" fmla="*/ 53940 w 181"/>
                <a:gd name="T9" fmla="*/ 0 h 3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307">
                  <a:moveTo>
                    <a:pt x="150" y="0"/>
                  </a:moveTo>
                  <a:lnTo>
                    <a:pt x="150" y="0"/>
                  </a:lnTo>
                  <a:cubicBezTo>
                    <a:pt x="150" y="0"/>
                    <a:pt x="0" y="207"/>
                    <a:pt x="78" y="257"/>
                  </a:cubicBezTo>
                  <a:cubicBezTo>
                    <a:pt x="156" y="306"/>
                    <a:pt x="180" y="116"/>
                    <a:pt x="150"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6" name="Freeform 320">
              <a:extLst>
                <a:ext uri="{FF2B5EF4-FFF2-40B4-BE49-F238E27FC236}">
                  <a16:creationId xmlns:a16="http://schemas.microsoft.com/office/drawing/2014/main" id="{A904A776-C880-8B4A-9D29-BFF096C1F587}"/>
                </a:ext>
              </a:extLst>
            </p:cNvPr>
            <p:cNvSpPr>
              <a:spLocks noChangeArrowheads="1"/>
            </p:cNvSpPr>
            <p:nvPr/>
          </p:nvSpPr>
          <p:spPr bwMode="auto">
            <a:xfrm>
              <a:off x="10139961" y="7594072"/>
              <a:ext cx="225209" cy="384513"/>
            </a:xfrm>
            <a:custGeom>
              <a:avLst/>
              <a:gdLst>
                <a:gd name="T0" fmla="*/ 54001 w 182"/>
                <a:gd name="T1" fmla="*/ 0 h 307"/>
                <a:gd name="T2" fmla="*/ 54001 w 182"/>
                <a:gd name="T3" fmla="*/ 0 h 307"/>
                <a:gd name="T4" fmla="*/ 28252 w 182"/>
                <a:gd name="T5" fmla="*/ 93026 h 307"/>
                <a:gd name="T6" fmla="*/ 28252 w 182"/>
                <a:gd name="T7" fmla="*/ 93026 h 307"/>
                <a:gd name="T8" fmla="*/ 54001 w 182"/>
                <a:gd name="T9" fmla="*/ 0 h 3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307">
                  <a:moveTo>
                    <a:pt x="151" y="0"/>
                  </a:moveTo>
                  <a:lnTo>
                    <a:pt x="151" y="0"/>
                  </a:lnTo>
                  <a:cubicBezTo>
                    <a:pt x="151" y="0"/>
                    <a:pt x="0" y="207"/>
                    <a:pt x="79" y="257"/>
                  </a:cubicBezTo>
                  <a:cubicBezTo>
                    <a:pt x="158" y="306"/>
                    <a:pt x="181" y="116"/>
                    <a:pt x="15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7" name="Freeform 321">
              <a:extLst>
                <a:ext uri="{FF2B5EF4-FFF2-40B4-BE49-F238E27FC236}">
                  <a16:creationId xmlns:a16="http://schemas.microsoft.com/office/drawing/2014/main" id="{D2455D57-9CBB-C643-A1CD-76A2AD35FF73}"/>
                </a:ext>
              </a:extLst>
            </p:cNvPr>
            <p:cNvSpPr>
              <a:spLocks noChangeArrowheads="1"/>
            </p:cNvSpPr>
            <p:nvPr/>
          </p:nvSpPr>
          <p:spPr bwMode="auto">
            <a:xfrm>
              <a:off x="10255307" y="7033781"/>
              <a:ext cx="225212" cy="362541"/>
            </a:xfrm>
            <a:custGeom>
              <a:avLst/>
              <a:gdLst>
                <a:gd name="T0" fmla="*/ 29128 w 181"/>
                <a:gd name="T1" fmla="*/ 0 h 290"/>
                <a:gd name="T2" fmla="*/ 29128 w 181"/>
                <a:gd name="T3" fmla="*/ 0 h 290"/>
                <a:gd name="T4" fmla="*/ 32364 w 181"/>
                <a:gd name="T5" fmla="*/ 96104 h 290"/>
                <a:gd name="T6" fmla="*/ 32364 w 181"/>
                <a:gd name="T7" fmla="*/ 96104 h 290"/>
                <a:gd name="T8" fmla="*/ 29128 w 181"/>
                <a:gd name="T9" fmla="*/ 0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90">
                  <a:moveTo>
                    <a:pt x="81" y="0"/>
                  </a:moveTo>
                  <a:lnTo>
                    <a:pt x="81" y="0"/>
                  </a:lnTo>
                  <a:cubicBezTo>
                    <a:pt x="81" y="0"/>
                    <a:pt x="0" y="243"/>
                    <a:pt x="90" y="266"/>
                  </a:cubicBezTo>
                  <a:cubicBezTo>
                    <a:pt x="180" y="289"/>
                    <a:pt x="145" y="102"/>
                    <a:pt x="8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8" name="Freeform 322">
              <a:extLst>
                <a:ext uri="{FF2B5EF4-FFF2-40B4-BE49-F238E27FC236}">
                  <a16:creationId xmlns:a16="http://schemas.microsoft.com/office/drawing/2014/main" id="{6FABB408-B341-284F-A07A-405253534490}"/>
                </a:ext>
              </a:extLst>
            </p:cNvPr>
            <p:cNvSpPr>
              <a:spLocks noChangeArrowheads="1"/>
            </p:cNvSpPr>
            <p:nvPr/>
          </p:nvSpPr>
          <p:spPr bwMode="auto">
            <a:xfrm>
              <a:off x="10683756" y="7280970"/>
              <a:ext cx="225212" cy="362541"/>
            </a:xfrm>
            <a:custGeom>
              <a:avLst/>
              <a:gdLst>
                <a:gd name="T0" fmla="*/ 29128 w 181"/>
                <a:gd name="T1" fmla="*/ 0 h 290"/>
                <a:gd name="T2" fmla="*/ 29128 w 181"/>
                <a:gd name="T3" fmla="*/ 0 h 290"/>
                <a:gd name="T4" fmla="*/ 32364 w 181"/>
                <a:gd name="T5" fmla="*/ 96104 h 290"/>
                <a:gd name="T6" fmla="*/ 32364 w 181"/>
                <a:gd name="T7" fmla="*/ 96104 h 290"/>
                <a:gd name="T8" fmla="*/ 29128 w 181"/>
                <a:gd name="T9" fmla="*/ 0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90">
                  <a:moveTo>
                    <a:pt x="81" y="0"/>
                  </a:moveTo>
                  <a:lnTo>
                    <a:pt x="81" y="0"/>
                  </a:lnTo>
                  <a:cubicBezTo>
                    <a:pt x="81" y="0"/>
                    <a:pt x="0" y="244"/>
                    <a:pt x="90" y="266"/>
                  </a:cubicBezTo>
                  <a:cubicBezTo>
                    <a:pt x="180" y="289"/>
                    <a:pt x="145" y="102"/>
                    <a:pt x="8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19" name="Freeform 323">
              <a:extLst>
                <a:ext uri="{FF2B5EF4-FFF2-40B4-BE49-F238E27FC236}">
                  <a16:creationId xmlns:a16="http://schemas.microsoft.com/office/drawing/2014/main" id="{86EB608F-9CD4-464A-9FEE-FA3DDB45E2A5}"/>
                </a:ext>
              </a:extLst>
            </p:cNvPr>
            <p:cNvSpPr>
              <a:spLocks noChangeArrowheads="1"/>
            </p:cNvSpPr>
            <p:nvPr/>
          </p:nvSpPr>
          <p:spPr bwMode="auto">
            <a:xfrm>
              <a:off x="10848548" y="6638279"/>
              <a:ext cx="164788" cy="269161"/>
            </a:xfrm>
            <a:custGeom>
              <a:avLst/>
              <a:gdLst>
                <a:gd name="T0" fmla="*/ 18837 w 134"/>
                <a:gd name="T1" fmla="*/ 68109 h 217"/>
                <a:gd name="T2" fmla="*/ 18837 w 134"/>
                <a:gd name="T3" fmla="*/ 68109 h 217"/>
                <a:gd name="T4" fmla="*/ 16704 w 134"/>
                <a:gd name="T5" fmla="*/ 0 h 217"/>
                <a:gd name="T6" fmla="*/ 16704 w 134"/>
                <a:gd name="T7" fmla="*/ 0 h 217"/>
                <a:gd name="T8" fmla="*/ 44071 w 134"/>
                <a:gd name="T9" fmla="*/ 14697 h 217"/>
                <a:gd name="T10" fmla="*/ 44071 w 134"/>
                <a:gd name="T11" fmla="*/ 14697 h 217"/>
                <a:gd name="T12" fmla="*/ 18837 w 134"/>
                <a:gd name="T13" fmla="*/ 68109 h 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4" h="217">
                  <a:moveTo>
                    <a:pt x="53" y="190"/>
                  </a:moveTo>
                  <a:lnTo>
                    <a:pt x="53" y="190"/>
                  </a:lnTo>
                  <a:cubicBezTo>
                    <a:pt x="0" y="167"/>
                    <a:pt x="20" y="74"/>
                    <a:pt x="47" y="0"/>
                  </a:cubicBezTo>
                  <a:cubicBezTo>
                    <a:pt x="74" y="13"/>
                    <a:pt x="100" y="26"/>
                    <a:pt x="124" y="41"/>
                  </a:cubicBezTo>
                  <a:cubicBezTo>
                    <a:pt x="133" y="135"/>
                    <a:pt x="115" y="216"/>
                    <a:pt x="53" y="19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0" name="Freeform 324">
              <a:extLst>
                <a:ext uri="{FF2B5EF4-FFF2-40B4-BE49-F238E27FC236}">
                  <a16:creationId xmlns:a16="http://schemas.microsoft.com/office/drawing/2014/main" id="{908BDA2A-1307-B948-AA02-2B73847ED86C}"/>
                </a:ext>
              </a:extLst>
            </p:cNvPr>
            <p:cNvSpPr>
              <a:spLocks noChangeArrowheads="1"/>
            </p:cNvSpPr>
            <p:nvPr/>
          </p:nvSpPr>
          <p:spPr bwMode="auto">
            <a:xfrm>
              <a:off x="10936435" y="6962370"/>
              <a:ext cx="170283" cy="307611"/>
            </a:xfrm>
            <a:custGeom>
              <a:avLst/>
              <a:gdLst>
                <a:gd name="T0" fmla="*/ 34235 w 138"/>
                <a:gd name="T1" fmla="*/ 0 h 246"/>
                <a:gd name="T2" fmla="*/ 34235 w 138"/>
                <a:gd name="T3" fmla="*/ 0 h 246"/>
                <a:gd name="T4" fmla="*/ 24250 w 138"/>
                <a:gd name="T5" fmla="*/ 77697 h 246"/>
                <a:gd name="T6" fmla="*/ 24250 w 138"/>
                <a:gd name="T7" fmla="*/ 77697 h 246"/>
                <a:gd name="T8" fmla="*/ 34235 w 138"/>
                <a:gd name="T9" fmla="*/ 0 h 2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246">
                  <a:moveTo>
                    <a:pt x="96" y="0"/>
                  </a:moveTo>
                  <a:lnTo>
                    <a:pt x="96" y="0"/>
                  </a:lnTo>
                  <a:cubicBezTo>
                    <a:pt x="96" y="0"/>
                    <a:pt x="0" y="185"/>
                    <a:pt x="68" y="215"/>
                  </a:cubicBezTo>
                  <a:cubicBezTo>
                    <a:pt x="137" y="245"/>
                    <a:pt x="134" y="90"/>
                    <a:pt x="96"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1" name="Freeform 325">
              <a:extLst>
                <a:ext uri="{FF2B5EF4-FFF2-40B4-BE49-F238E27FC236}">
                  <a16:creationId xmlns:a16="http://schemas.microsoft.com/office/drawing/2014/main" id="{2208FDD4-4E25-D041-B5C6-E239CBD08F8C}"/>
                </a:ext>
              </a:extLst>
            </p:cNvPr>
            <p:cNvSpPr>
              <a:spLocks noChangeArrowheads="1"/>
            </p:cNvSpPr>
            <p:nvPr/>
          </p:nvSpPr>
          <p:spPr bwMode="auto">
            <a:xfrm>
              <a:off x="10491505" y="6709690"/>
              <a:ext cx="236195" cy="417472"/>
            </a:xfrm>
            <a:custGeom>
              <a:avLst/>
              <a:gdLst>
                <a:gd name="T0" fmla="*/ 47566 w 188"/>
                <a:gd name="T1" fmla="*/ 0 h 333"/>
                <a:gd name="T2" fmla="*/ 47566 w 188"/>
                <a:gd name="T3" fmla="*/ 0 h 333"/>
                <a:gd name="T4" fmla="*/ 33768 w 188"/>
                <a:gd name="T5" fmla="*/ 105433 h 333"/>
                <a:gd name="T6" fmla="*/ 33768 w 188"/>
                <a:gd name="T7" fmla="*/ 105433 h 333"/>
                <a:gd name="T8" fmla="*/ 47566 w 188"/>
                <a:gd name="T9" fmla="*/ 0 h 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333">
                  <a:moveTo>
                    <a:pt x="131" y="0"/>
                  </a:moveTo>
                  <a:lnTo>
                    <a:pt x="131" y="0"/>
                  </a:lnTo>
                  <a:cubicBezTo>
                    <a:pt x="131" y="0"/>
                    <a:pt x="0" y="250"/>
                    <a:pt x="93" y="291"/>
                  </a:cubicBezTo>
                  <a:cubicBezTo>
                    <a:pt x="187" y="332"/>
                    <a:pt x="182" y="121"/>
                    <a:pt x="13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2" name="Freeform 326">
              <a:extLst>
                <a:ext uri="{FF2B5EF4-FFF2-40B4-BE49-F238E27FC236}">
                  <a16:creationId xmlns:a16="http://schemas.microsoft.com/office/drawing/2014/main" id="{ABFFAAA3-BA77-1141-807A-F64E0D84AAFE}"/>
                </a:ext>
              </a:extLst>
            </p:cNvPr>
            <p:cNvSpPr>
              <a:spLocks noChangeArrowheads="1"/>
            </p:cNvSpPr>
            <p:nvPr/>
          </p:nvSpPr>
          <p:spPr bwMode="auto">
            <a:xfrm>
              <a:off x="9848830" y="6632791"/>
              <a:ext cx="225212" cy="362541"/>
            </a:xfrm>
            <a:custGeom>
              <a:avLst/>
              <a:gdLst>
                <a:gd name="T0" fmla="*/ 29128 w 181"/>
                <a:gd name="T1" fmla="*/ 0 h 290"/>
                <a:gd name="T2" fmla="*/ 29128 w 181"/>
                <a:gd name="T3" fmla="*/ 0 h 290"/>
                <a:gd name="T4" fmla="*/ 32364 w 181"/>
                <a:gd name="T5" fmla="*/ 95743 h 290"/>
                <a:gd name="T6" fmla="*/ 32364 w 181"/>
                <a:gd name="T7" fmla="*/ 95743 h 290"/>
                <a:gd name="T8" fmla="*/ 29128 w 181"/>
                <a:gd name="T9" fmla="*/ 0 h 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90">
                  <a:moveTo>
                    <a:pt x="81" y="0"/>
                  </a:moveTo>
                  <a:lnTo>
                    <a:pt x="81" y="0"/>
                  </a:lnTo>
                  <a:cubicBezTo>
                    <a:pt x="81" y="0"/>
                    <a:pt x="0" y="242"/>
                    <a:pt x="90" y="265"/>
                  </a:cubicBezTo>
                  <a:cubicBezTo>
                    <a:pt x="180" y="289"/>
                    <a:pt x="145" y="102"/>
                    <a:pt x="81" y="0"/>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3" name="Freeform 327">
              <a:extLst>
                <a:ext uri="{FF2B5EF4-FFF2-40B4-BE49-F238E27FC236}">
                  <a16:creationId xmlns:a16="http://schemas.microsoft.com/office/drawing/2014/main" id="{DF424E9E-59EA-CF49-A230-821859C4D209}"/>
                </a:ext>
              </a:extLst>
            </p:cNvPr>
            <p:cNvSpPr>
              <a:spLocks noChangeArrowheads="1"/>
            </p:cNvSpPr>
            <p:nvPr/>
          </p:nvSpPr>
          <p:spPr bwMode="auto">
            <a:xfrm>
              <a:off x="8327289" y="7313925"/>
              <a:ext cx="131830" cy="219722"/>
            </a:xfrm>
            <a:custGeom>
              <a:avLst/>
              <a:gdLst>
                <a:gd name="T0" fmla="*/ 29986 w 108"/>
                <a:gd name="T1" fmla="*/ 63139 h 176"/>
                <a:gd name="T2" fmla="*/ 29986 w 108"/>
                <a:gd name="T3" fmla="*/ 63139 h 176"/>
                <a:gd name="T4" fmla="*/ 0 w 108"/>
                <a:gd name="T5" fmla="*/ 49068 h 176"/>
                <a:gd name="T6" fmla="*/ 0 w 108"/>
                <a:gd name="T7" fmla="*/ 49068 h 176"/>
                <a:gd name="T8" fmla="*/ 34925 w 108"/>
                <a:gd name="T9" fmla="*/ 0 h 176"/>
                <a:gd name="T10" fmla="*/ 34925 w 108"/>
                <a:gd name="T11" fmla="*/ 0 h 176"/>
                <a:gd name="T12" fmla="*/ 29986 w 108"/>
                <a:gd name="T13" fmla="*/ 63139 h 1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76">
                  <a:moveTo>
                    <a:pt x="85" y="175"/>
                  </a:moveTo>
                  <a:lnTo>
                    <a:pt x="85" y="175"/>
                  </a:lnTo>
                  <a:cubicBezTo>
                    <a:pt x="51" y="160"/>
                    <a:pt x="23" y="148"/>
                    <a:pt x="0" y="136"/>
                  </a:cubicBezTo>
                  <a:cubicBezTo>
                    <a:pt x="35" y="69"/>
                    <a:pt x="99" y="0"/>
                    <a:pt x="99" y="0"/>
                  </a:cubicBezTo>
                  <a:cubicBezTo>
                    <a:pt x="107" y="54"/>
                    <a:pt x="101" y="122"/>
                    <a:pt x="85" y="17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4" name="Freeform 328">
              <a:extLst>
                <a:ext uri="{FF2B5EF4-FFF2-40B4-BE49-F238E27FC236}">
                  <a16:creationId xmlns:a16="http://schemas.microsoft.com/office/drawing/2014/main" id="{D797DBE0-0836-8C43-99FB-09D7BB554B24}"/>
                </a:ext>
              </a:extLst>
            </p:cNvPr>
            <p:cNvSpPr>
              <a:spLocks noChangeArrowheads="1"/>
            </p:cNvSpPr>
            <p:nvPr/>
          </p:nvSpPr>
          <p:spPr bwMode="auto">
            <a:xfrm>
              <a:off x="8843625" y="7517169"/>
              <a:ext cx="104364" cy="142819"/>
            </a:xfrm>
            <a:custGeom>
              <a:avLst/>
              <a:gdLst>
                <a:gd name="T0" fmla="*/ 27678 w 85"/>
                <a:gd name="T1" fmla="*/ 40916 h 115"/>
                <a:gd name="T2" fmla="*/ 27678 w 85"/>
                <a:gd name="T3" fmla="*/ 40916 h 115"/>
                <a:gd name="T4" fmla="*/ 0 w 85"/>
                <a:gd name="T5" fmla="*/ 36609 h 115"/>
                <a:gd name="T6" fmla="*/ 0 w 85"/>
                <a:gd name="T7" fmla="*/ 36609 h 115"/>
                <a:gd name="T8" fmla="*/ 28033 w 85"/>
                <a:gd name="T9" fmla="*/ 0 h 115"/>
                <a:gd name="T10" fmla="*/ 28033 w 85"/>
                <a:gd name="T11" fmla="*/ 0 h 115"/>
                <a:gd name="T12" fmla="*/ 27678 w 85"/>
                <a:gd name="T13" fmla="*/ 40916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15">
                  <a:moveTo>
                    <a:pt x="78" y="114"/>
                  </a:moveTo>
                  <a:lnTo>
                    <a:pt x="78" y="114"/>
                  </a:lnTo>
                  <a:cubicBezTo>
                    <a:pt x="51" y="111"/>
                    <a:pt x="25" y="106"/>
                    <a:pt x="0" y="102"/>
                  </a:cubicBezTo>
                  <a:cubicBezTo>
                    <a:pt x="35" y="47"/>
                    <a:pt x="79" y="0"/>
                    <a:pt x="79" y="0"/>
                  </a:cubicBezTo>
                  <a:cubicBezTo>
                    <a:pt x="84" y="35"/>
                    <a:pt x="83" y="75"/>
                    <a:pt x="78" y="11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5" name="Freeform 329">
              <a:extLst>
                <a:ext uri="{FF2B5EF4-FFF2-40B4-BE49-F238E27FC236}">
                  <a16:creationId xmlns:a16="http://schemas.microsoft.com/office/drawing/2014/main" id="{D839E660-C750-5349-8BC8-F04125D845BD}"/>
                </a:ext>
              </a:extLst>
            </p:cNvPr>
            <p:cNvSpPr>
              <a:spLocks noChangeArrowheads="1"/>
            </p:cNvSpPr>
            <p:nvPr/>
          </p:nvSpPr>
          <p:spPr bwMode="auto">
            <a:xfrm>
              <a:off x="9508271" y="7572096"/>
              <a:ext cx="82396" cy="115356"/>
            </a:xfrm>
            <a:custGeom>
              <a:avLst/>
              <a:gdLst>
                <a:gd name="T0" fmla="*/ 23463 w 68"/>
                <a:gd name="T1" fmla="*/ 31873 h 91"/>
                <a:gd name="T2" fmla="*/ 23463 w 68"/>
                <a:gd name="T3" fmla="*/ 31873 h 91"/>
                <a:gd name="T4" fmla="*/ 0 w 68"/>
                <a:gd name="T5" fmla="*/ 32972 h 91"/>
                <a:gd name="T6" fmla="*/ 0 w 68"/>
                <a:gd name="T7" fmla="*/ 32972 h 91"/>
                <a:gd name="T8" fmla="*/ 18910 w 68"/>
                <a:gd name="T9" fmla="*/ 0 h 91"/>
                <a:gd name="T10" fmla="*/ 18910 w 68"/>
                <a:gd name="T11" fmla="*/ 0 h 91"/>
                <a:gd name="T12" fmla="*/ 23463 w 68"/>
                <a:gd name="T13" fmla="*/ 31873 h 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91">
                  <a:moveTo>
                    <a:pt x="67" y="87"/>
                  </a:moveTo>
                  <a:lnTo>
                    <a:pt x="67" y="87"/>
                  </a:lnTo>
                  <a:cubicBezTo>
                    <a:pt x="44" y="88"/>
                    <a:pt x="22" y="89"/>
                    <a:pt x="0" y="90"/>
                  </a:cubicBezTo>
                  <a:cubicBezTo>
                    <a:pt x="25" y="40"/>
                    <a:pt x="54" y="0"/>
                    <a:pt x="54" y="0"/>
                  </a:cubicBezTo>
                  <a:cubicBezTo>
                    <a:pt x="61" y="26"/>
                    <a:pt x="65" y="57"/>
                    <a:pt x="67" y="8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6" name="Freeform 330">
              <a:extLst>
                <a:ext uri="{FF2B5EF4-FFF2-40B4-BE49-F238E27FC236}">
                  <a16:creationId xmlns:a16="http://schemas.microsoft.com/office/drawing/2014/main" id="{C8D86E8B-153E-0A40-B2B7-813F8CF5144D}"/>
                </a:ext>
              </a:extLst>
            </p:cNvPr>
            <p:cNvSpPr>
              <a:spLocks noChangeArrowheads="1"/>
            </p:cNvSpPr>
            <p:nvPr/>
          </p:nvSpPr>
          <p:spPr bwMode="auto">
            <a:xfrm>
              <a:off x="8717289" y="7121667"/>
              <a:ext cx="186760" cy="313105"/>
            </a:xfrm>
            <a:custGeom>
              <a:avLst/>
              <a:gdLst>
                <a:gd name="T0" fmla="*/ 19561 w 149"/>
                <a:gd name="T1" fmla="*/ 75048 h 252"/>
                <a:gd name="T2" fmla="*/ 19561 w 149"/>
                <a:gd name="T3" fmla="*/ 75048 h 252"/>
                <a:gd name="T4" fmla="*/ 33327 w 149"/>
                <a:gd name="T5" fmla="*/ 0 h 252"/>
                <a:gd name="T6" fmla="*/ 33327 w 149"/>
                <a:gd name="T7" fmla="*/ 0 h 252"/>
                <a:gd name="T8" fmla="*/ 48179 w 149"/>
                <a:gd name="T9" fmla="*/ 0 h 252"/>
                <a:gd name="T10" fmla="*/ 48179 w 149"/>
                <a:gd name="T11" fmla="*/ 0 h 252"/>
                <a:gd name="T12" fmla="*/ 19561 w 149"/>
                <a:gd name="T13" fmla="*/ 75048 h 2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 h="252">
                  <a:moveTo>
                    <a:pt x="54" y="209"/>
                  </a:moveTo>
                  <a:lnTo>
                    <a:pt x="54" y="209"/>
                  </a:lnTo>
                  <a:cubicBezTo>
                    <a:pt x="0" y="175"/>
                    <a:pt x="53" y="66"/>
                    <a:pt x="92" y="0"/>
                  </a:cubicBezTo>
                  <a:cubicBezTo>
                    <a:pt x="106" y="1"/>
                    <a:pt x="120" y="1"/>
                    <a:pt x="133" y="0"/>
                  </a:cubicBezTo>
                  <a:cubicBezTo>
                    <a:pt x="148" y="113"/>
                    <a:pt x="123" y="251"/>
                    <a:pt x="54" y="209"/>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7" name="Freeform 331">
              <a:extLst>
                <a:ext uri="{FF2B5EF4-FFF2-40B4-BE49-F238E27FC236}">
                  <a16:creationId xmlns:a16="http://schemas.microsoft.com/office/drawing/2014/main" id="{8ABA1202-E2BA-E643-9793-A3B870AC966D}"/>
                </a:ext>
              </a:extLst>
            </p:cNvPr>
            <p:cNvSpPr>
              <a:spLocks noChangeArrowheads="1"/>
            </p:cNvSpPr>
            <p:nvPr/>
          </p:nvSpPr>
          <p:spPr bwMode="auto">
            <a:xfrm>
              <a:off x="9475314" y="6923921"/>
              <a:ext cx="192254" cy="346064"/>
            </a:xfrm>
            <a:custGeom>
              <a:avLst/>
              <a:gdLst>
                <a:gd name="T0" fmla="*/ 20205 w 154"/>
                <a:gd name="T1" fmla="*/ 83523 h 279"/>
                <a:gd name="T2" fmla="*/ 20205 w 154"/>
                <a:gd name="T3" fmla="*/ 83523 h 279"/>
                <a:gd name="T4" fmla="*/ 34637 w 154"/>
                <a:gd name="T5" fmla="*/ 7169 h 279"/>
                <a:gd name="T6" fmla="*/ 34637 w 154"/>
                <a:gd name="T7" fmla="*/ 7169 h 279"/>
                <a:gd name="T8" fmla="*/ 47265 w 154"/>
                <a:gd name="T9" fmla="*/ 0 h 279"/>
                <a:gd name="T10" fmla="*/ 47265 w 154"/>
                <a:gd name="T11" fmla="*/ 0 h 279"/>
                <a:gd name="T12" fmla="*/ 20205 w 154"/>
                <a:gd name="T13" fmla="*/ 83523 h 2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279">
                  <a:moveTo>
                    <a:pt x="56" y="233"/>
                  </a:moveTo>
                  <a:lnTo>
                    <a:pt x="56" y="233"/>
                  </a:lnTo>
                  <a:cubicBezTo>
                    <a:pt x="0" y="199"/>
                    <a:pt x="58" y="84"/>
                    <a:pt x="96" y="20"/>
                  </a:cubicBezTo>
                  <a:cubicBezTo>
                    <a:pt x="109" y="13"/>
                    <a:pt x="121" y="6"/>
                    <a:pt x="131" y="0"/>
                  </a:cubicBezTo>
                  <a:cubicBezTo>
                    <a:pt x="153" y="116"/>
                    <a:pt x="130" y="278"/>
                    <a:pt x="56" y="23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28" name="Freeform 332">
              <a:extLst>
                <a:ext uri="{FF2B5EF4-FFF2-40B4-BE49-F238E27FC236}">
                  <a16:creationId xmlns:a16="http://schemas.microsoft.com/office/drawing/2014/main" id="{19DA2E23-524C-9F41-B4C6-1362B40B7044}"/>
                </a:ext>
              </a:extLst>
            </p:cNvPr>
            <p:cNvSpPr>
              <a:spLocks noChangeArrowheads="1"/>
            </p:cNvSpPr>
            <p:nvPr/>
          </p:nvSpPr>
          <p:spPr bwMode="auto">
            <a:xfrm>
              <a:off x="9848830" y="6281236"/>
              <a:ext cx="417463" cy="357046"/>
            </a:xfrm>
            <a:custGeom>
              <a:avLst/>
              <a:gdLst>
                <a:gd name="T0" fmla="*/ 0 w 333"/>
                <a:gd name="T1" fmla="*/ 99962 h 288"/>
                <a:gd name="T2" fmla="*/ 0 w 333"/>
                <a:gd name="T3" fmla="*/ 99962 h 288"/>
                <a:gd name="T4" fmla="*/ 120288 w 333"/>
                <a:gd name="T5" fmla="*/ 56968 h 288"/>
                <a:gd name="T6" fmla="*/ 120288 w 333"/>
                <a:gd name="T7" fmla="*/ 56968 h 288"/>
                <a:gd name="T8" fmla="*/ 58695 w 333"/>
                <a:gd name="T9" fmla="*/ 0 h 288"/>
                <a:gd name="T10" fmla="*/ 58695 w 333"/>
                <a:gd name="T11" fmla="*/ 0 h 288"/>
                <a:gd name="T12" fmla="*/ 12319 w 333"/>
                <a:gd name="T13" fmla="*/ 34037 h 288"/>
                <a:gd name="T14" fmla="*/ 12319 w 333"/>
                <a:gd name="T15" fmla="*/ 34037 h 288"/>
                <a:gd name="T16" fmla="*/ 0 w 333"/>
                <a:gd name="T17" fmla="*/ 99962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3" h="288">
                  <a:moveTo>
                    <a:pt x="0" y="279"/>
                  </a:moveTo>
                  <a:lnTo>
                    <a:pt x="0" y="279"/>
                  </a:lnTo>
                  <a:cubicBezTo>
                    <a:pt x="122" y="287"/>
                    <a:pt x="257" y="211"/>
                    <a:pt x="332" y="159"/>
                  </a:cubicBezTo>
                  <a:cubicBezTo>
                    <a:pt x="305" y="122"/>
                    <a:pt x="229" y="26"/>
                    <a:pt x="162" y="0"/>
                  </a:cubicBezTo>
                  <a:cubicBezTo>
                    <a:pt x="140" y="50"/>
                    <a:pt x="92" y="87"/>
                    <a:pt x="34" y="95"/>
                  </a:cubicBezTo>
                  <a:cubicBezTo>
                    <a:pt x="38" y="127"/>
                    <a:pt x="38" y="193"/>
                    <a:pt x="0" y="27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129" name="Freeform 333">
              <a:extLst>
                <a:ext uri="{FF2B5EF4-FFF2-40B4-BE49-F238E27FC236}">
                  <a16:creationId xmlns:a16="http://schemas.microsoft.com/office/drawing/2014/main" id="{FB05039F-8126-9D4A-AD5A-8AF650874028}"/>
                </a:ext>
              </a:extLst>
            </p:cNvPr>
            <p:cNvSpPr>
              <a:spLocks noChangeArrowheads="1"/>
            </p:cNvSpPr>
            <p:nvPr/>
          </p:nvSpPr>
          <p:spPr bwMode="auto">
            <a:xfrm>
              <a:off x="9519257" y="6319682"/>
              <a:ext cx="433944" cy="505360"/>
            </a:xfrm>
            <a:custGeom>
              <a:avLst/>
              <a:gdLst>
                <a:gd name="T0" fmla="*/ 66671 w 348"/>
                <a:gd name="T1" fmla="*/ 132740 h 406"/>
                <a:gd name="T2" fmla="*/ 66671 w 348"/>
                <a:gd name="T3" fmla="*/ 132740 h 406"/>
                <a:gd name="T4" fmla="*/ 90816 w 348"/>
                <a:gd name="T5" fmla="*/ 89213 h 406"/>
                <a:gd name="T6" fmla="*/ 90816 w 348"/>
                <a:gd name="T7" fmla="*/ 89213 h 406"/>
                <a:gd name="T8" fmla="*/ 110998 w 348"/>
                <a:gd name="T9" fmla="*/ 89573 h 406"/>
                <a:gd name="T10" fmla="*/ 110998 w 348"/>
                <a:gd name="T11" fmla="*/ 89573 h 406"/>
                <a:gd name="T12" fmla="*/ 119647 w 348"/>
                <a:gd name="T13" fmla="*/ 20505 h 406"/>
                <a:gd name="T14" fmla="*/ 119647 w 348"/>
                <a:gd name="T15" fmla="*/ 20505 h 406"/>
                <a:gd name="T16" fmla="*/ 99105 w 348"/>
                <a:gd name="T17" fmla="*/ 24102 h 406"/>
                <a:gd name="T18" fmla="*/ 99105 w 348"/>
                <a:gd name="T19" fmla="*/ 24102 h 406"/>
                <a:gd name="T20" fmla="*/ 50454 w 348"/>
                <a:gd name="T21" fmla="*/ 0 h 406"/>
                <a:gd name="T22" fmla="*/ 50454 w 348"/>
                <a:gd name="T23" fmla="*/ 0 h 406"/>
                <a:gd name="T24" fmla="*/ 29551 w 348"/>
                <a:gd name="T25" fmla="*/ 62233 h 406"/>
                <a:gd name="T26" fmla="*/ 29551 w 348"/>
                <a:gd name="T27" fmla="*/ 62233 h 406"/>
                <a:gd name="T28" fmla="*/ 66671 w 348"/>
                <a:gd name="T29" fmla="*/ 132740 h 4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8" h="406">
                  <a:moveTo>
                    <a:pt x="185" y="369"/>
                  </a:moveTo>
                  <a:lnTo>
                    <a:pt x="185" y="369"/>
                  </a:lnTo>
                  <a:cubicBezTo>
                    <a:pt x="214" y="313"/>
                    <a:pt x="252" y="248"/>
                    <a:pt x="252" y="248"/>
                  </a:cubicBezTo>
                  <a:cubicBezTo>
                    <a:pt x="271" y="250"/>
                    <a:pt x="289" y="250"/>
                    <a:pt x="308" y="249"/>
                  </a:cubicBezTo>
                  <a:cubicBezTo>
                    <a:pt x="331" y="199"/>
                    <a:pt x="347" y="135"/>
                    <a:pt x="332" y="57"/>
                  </a:cubicBezTo>
                  <a:cubicBezTo>
                    <a:pt x="314" y="63"/>
                    <a:pt x="295" y="67"/>
                    <a:pt x="275" y="67"/>
                  </a:cubicBezTo>
                  <a:cubicBezTo>
                    <a:pt x="219" y="67"/>
                    <a:pt x="169" y="41"/>
                    <a:pt x="140" y="0"/>
                  </a:cubicBezTo>
                  <a:cubicBezTo>
                    <a:pt x="137" y="51"/>
                    <a:pt x="124" y="123"/>
                    <a:pt x="82" y="173"/>
                  </a:cubicBezTo>
                  <a:cubicBezTo>
                    <a:pt x="14" y="256"/>
                    <a:pt x="0" y="405"/>
                    <a:pt x="185" y="369"/>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0" name="Freeform 129">
              <a:extLst>
                <a:ext uri="{FF2B5EF4-FFF2-40B4-BE49-F238E27FC236}">
                  <a16:creationId xmlns:a16="http://schemas.microsoft.com/office/drawing/2014/main" id="{A6C3404A-FB1A-3846-A604-8280E351D318}"/>
                </a:ext>
              </a:extLst>
            </p:cNvPr>
            <p:cNvSpPr>
              <a:spLocks noChangeArrowheads="1"/>
            </p:cNvSpPr>
            <p:nvPr/>
          </p:nvSpPr>
          <p:spPr bwMode="auto">
            <a:xfrm>
              <a:off x="10672770" y="6797582"/>
              <a:ext cx="574261" cy="888039"/>
            </a:xfrm>
            <a:custGeom>
              <a:avLst/>
              <a:gdLst>
                <a:gd name="connsiteX0" fmla="*/ 558910 w 574261"/>
                <a:gd name="connsiteY0" fmla="*/ 884375 h 888039"/>
                <a:gd name="connsiteX1" fmla="*/ 558910 w 574261"/>
                <a:gd name="connsiteY1" fmla="*/ 888039 h 888039"/>
                <a:gd name="connsiteX2" fmla="*/ 554792 w 574261"/>
                <a:gd name="connsiteY2" fmla="*/ 888039 h 888039"/>
                <a:gd name="connsiteX3" fmla="*/ 549294 w 574261"/>
                <a:gd name="connsiteY3" fmla="*/ 878888 h 888039"/>
                <a:gd name="connsiteX4" fmla="*/ 552042 w 574261"/>
                <a:gd name="connsiteY4" fmla="*/ 878888 h 888039"/>
                <a:gd name="connsiteX5" fmla="*/ 549294 w 574261"/>
                <a:gd name="connsiteY5" fmla="*/ 883006 h 888039"/>
                <a:gd name="connsiteX6" fmla="*/ 455363 w 574261"/>
                <a:gd name="connsiteY6" fmla="*/ 686709 h 888039"/>
                <a:gd name="connsiteX7" fmla="*/ 455363 w 574261"/>
                <a:gd name="connsiteY7" fmla="*/ 687953 h 888039"/>
                <a:gd name="connsiteX8" fmla="*/ 455363 w 574261"/>
                <a:gd name="connsiteY8" fmla="*/ 686709 h 888039"/>
                <a:gd name="connsiteX9" fmla="*/ 391377 w 574261"/>
                <a:gd name="connsiteY9" fmla="*/ 510848 h 888039"/>
                <a:gd name="connsiteX10" fmla="*/ 394122 w 574261"/>
                <a:gd name="connsiteY10" fmla="*/ 513596 h 888039"/>
                <a:gd name="connsiteX11" fmla="*/ 391377 w 574261"/>
                <a:gd name="connsiteY11" fmla="*/ 510848 h 888039"/>
                <a:gd name="connsiteX12" fmla="*/ 376515 w 574261"/>
                <a:gd name="connsiteY12" fmla="*/ 492769 h 888039"/>
                <a:gd name="connsiteX13" fmla="*/ 377767 w 574261"/>
                <a:gd name="connsiteY13" fmla="*/ 494012 h 888039"/>
                <a:gd name="connsiteX14" fmla="*/ 376515 w 574261"/>
                <a:gd name="connsiteY14" fmla="*/ 493091 h 888039"/>
                <a:gd name="connsiteX15" fmla="*/ 371693 w 574261"/>
                <a:gd name="connsiteY15" fmla="*/ 483388 h 888039"/>
                <a:gd name="connsiteX16" fmla="*/ 371693 w 574261"/>
                <a:gd name="connsiteY16" fmla="*/ 484761 h 888039"/>
                <a:gd name="connsiteX17" fmla="*/ 368032 w 574261"/>
                <a:gd name="connsiteY17" fmla="*/ 487506 h 888039"/>
                <a:gd name="connsiteX18" fmla="*/ 265127 w 574261"/>
                <a:gd name="connsiteY18" fmla="*/ 327422 h 888039"/>
                <a:gd name="connsiteX19" fmla="*/ 265127 w 574261"/>
                <a:gd name="connsiteY19" fmla="*/ 328665 h 888039"/>
                <a:gd name="connsiteX20" fmla="*/ 264844 w 574261"/>
                <a:gd name="connsiteY20" fmla="*/ 328266 h 888039"/>
                <a:gd name="connsiteX21" fmla="*/ 193631 w 574261"/>
                <a:gd name="connsiteY21" fmla="*/ 274652 h 888039"/>
                <a:gd name="connsiteX22" fmla="*/ 196376 w 574261"/>
                <a:gd name="connsiteY22" fmla="*/ 278772 h 888039"/>
                <a:gd name="connsiteX23" fmla="*/ 195004 w 574261"/>
                <a:gd name="connsiteY23" fmla="*/ 281518 h 888039"/>
                <a:gd name="connsiteX24" fmla="*/ 193631 w 574261"/>
                <a:gd name="connsiteY24" fmla="*/ 274652 h 888039"/>
                <a:gd name="connsiteX25" fmla="*/ 222860 w 574261"/>
                <a:gd name="connsiteY25" fmla="*/ 254053 h 888039"/>
                <a:gd name="connsiteX26" fmla="*/ 229138 w 574261"/>
                <a:gd name="connsiteY26" fmla="*/ 258173 h 888039"/>
                <a:gd name="connsiteX27" fmla="*/ 219723 w 574261"/>
                <a:gd name="connsiteY27" fmla="*/ 258173 h 888039"/>
                <a:gd name="connsiteX28" fmla="*/ 219721 w 574261"/>
                <a:gd name="connsiteY28" fmla="*/ 258173 h 888039"/>
                <a:gd name="connsiteX29" fmla="*/ 219722 w 574261"/>
                <a:gd name="connsiteY29" fmla="*/ 258172 h 888039"/>
                <a:gd name="connsiteX30" fmla="*/ 221291 w 574261"/>
                <a:gd name="connsiteY30" fmla="*/ 256628 h 888039"/>
                <a:gd name="connsiteX31" fmla="*/ 222860 w 574261"/>
                <a:gd name="connsiteY31" fmla="*/ 254053 h 888039"/>
                <a:gd name="connsiteX32" fmla="*/ 131831 w 574261"/>
                <a:gd name="connsiteY32" fmla="*/ 161491 h 888039"/>
                <a:gd name="connsiteX33" fmla="*/ 134578 w 574261"/>
                <a:gd name="connsiteY33" fmla="*/ 161491 h 888039"/>
                <a:gd name="connsiteX34" fmla="*/ 134578 w 574261"/>
                <a:gd name="connsiteY34" fmla="*/ 163689 h 888039"/>
                <a:gd name="connsiteX35" fmla="*/ 139904 w 574261"/>
                <a:gd name="connsiteY35" fmla="*/ 155963 h 888039"/>
                <a:gd name="connsiteX36" fmla="*/ 142822 w 574261"/>
                <a:gd name="connsiteY36" fmla="*/ 156944 h 888039"/>
                <a:gd name="connsiteX37" fmla="*/ 140076 w 574261"/>
                <a:gd name="connsiteY37" fmla="*/ 158513 h 888039"/>
                <a:gd name="connsiteX38" fmla="*/ 139904 w 574261"/>
                <a:gd name="connsiteY38" fmla="*/ 155963 h 888039"/>
                <a:gd name="connsiteX39" fmla="*/ 108683 w 574261"/>
                <a:gd name="connsiteY39" fmla="*/ 144671 h 888039"/>
                <a:gd name="connsiteX40" fmla="*/ 109934 w 574261"/>
                <a:gd name="connsiteY40" fmla="*/ 147157 h 888039"/>
                <a:gd name="connsiteX41" fmla="*/ 109934 w 574261"/>
                <a:gd name="connsiteY41" fmla="*/ 144671 h 888039"/>
                <a:gd name="connsiteX42" fmla="*/ 108683 w 574261"/>
                <a:gd name="connsiteY42" fmla="*/ 144671 h 888039"/>
                <a:gd name="connsiteX43" fmla="*/ 131831 w 574261"/>
                <a:gd name="connsiteY43" fmla="*/ 142819 h 888039"/>
                <a:gd name="connsiteX44" fmla="*/ 135952 w 574261"/>
                <a:gd name="connsiteY44" fmla="*/ 144192 h 888039"/>
                <a:gd name="connsiteX45" fmla="*/ 131831 w 574261"/>
                <a:gd name="connsiteY45" fmla="*/ 146937 h 888039"/>
                <a:gd name="connsiteX46" fmla="*/ 131831 w 574261"/>
                <a:gd name="connsiteY46" fmla="*/ 142819 h 888039"/>
                <a:gd name="connsiteX47" fmla="*/ 96682 w 574261"/>
                <a:gd name="connsiteY47" fmla="*/ 138237 h 888039"/>
                <a:gd name="connsiteX48" fmla="*/ 98879 w 574261"/>
                <a:gd name="connsiteY48" fmla="*/ 138237 h 888039"/>
                <a:gd name="connsiteX49" fmla="*/ 96682 w 574261"/>
                <a:gd name="connsiteY49" fmla="*/ 138237 h 888039"/>
                <a:gd name="connsiteX50" fmla="*/ 104371 w 574261"/>
                <a:gd name="connsiteY50" fmla="*/ 120847 h 888039"/>
                <a:gd name="connsiteX51" fmla="*/ 106201 w 574261"/>
                <a:gd name="connsiteY51" fmla="*/ 120847 h 888039"/>
                <a:gd name="connsiteX52" fmla="*/ 108032 w 574261"/>
                <a:gd name="connsiteY52" fmla="*/ 124141 h 888039"/>
                <a:gd name="connsiteX53" fmla="*/ 104371 w 574261"/>
                <a:gd name="connsiteY53" fmla="*/ 120847 h 888039"/>
                <a:gd name="connsiteX54" fmla="*/ 90634 w 574261"/>
                <a:gd name="connsiteY54" fmla="*/ 120847 h 888039"/>
                <a:gd name="connsiteX55" fmla="*/ 90634 w 574261"/>
                <a:gd name="connsiteY55" fmla="*/ 124965 h 888039"/>
                <a:gd name="connsiteX56" fmla="*/ 87887 w 574261"/>
                <a:gd name="connsiteY56" fmla="*/ 122220 h 888039"/>
                <a:gd name="connsiteX57" fmla="*/ 90634 w 574261"/>
                <a:gd name="connsiteY57" fmla="*/ 120847 h 888039"/>
                <a:gd name="connsiteX58" fmla="*/ 99922 w 574261"/>
                <a:gd name="connsiteY58" fmla="*/ 117320 h 888039"/>
                <a:gd name="connsiteX59" fmla="*/ 102425 w 574261"/>
                <a:gd name="connsiteY59" fmla="*/ 122293 h 888039"/>
                <a:gd name="connsiteX60" fmla="*/ 99789 w 574261"/>
                <a:gd name="connsiteY60" fmla="*/ 117518 h 888039"/>
                <a:gd name="connsiteX61" fmla="*/ 98873 w 574261"/>
                <a:gd name="connsiteY61" fmla="*/ 109861 h 888039"/>
                <a:gd name="connsiteX62" fmla="*/ 102536 w 574261"/>
                <a:gd name="connsiteY62" fmla="*/ 114254 h 888039"/>
                <a:gd name="connsiteX63" fmla="*/ 98873 w 574261"/>
                <a:gd name="connsiteY63" fmla="*/ 112057 h 888039"/>
                <a:gd name="connsiteX64" fmla="*/ 83652 w 574261"/>
                <a:gd name="connsiteY64" fmla="*/ 109861 h 888039"/>
                <a:gd name="connsiteX65" fmla="*/ 96167 w 574261"/>
                <a:gd name="connsiteY65" fmla="*/ 118563 h 888039"/>
                <a:gd name="connsiteX66" fmla="*/ 96167 w 574261"/>
                <a:gd name="connsiteY66" fmla="*/ 113590 h 888039"/>
                <a:gd name="connsiteX67" fmla="*/ 99765 w 574261"/>
                <a:gd name="connsiteY67" fmla="*/ 117475 h 888039"/>
                <a:gd name="connsiteX68" fmla="*/ 99789 w 574261"/>
                <a:gd name="connsiteY68" fmla="*/ 117518 h 888039"/>
                <a:gd name="connsiteX69" fmla="*/ 97419 w 574261"/>
                <a:gd name="connsiteY69" fmla="*/ 121050 h 888039"/>
                <a:gd name="connsiteX70" fmla="*/ 108683 w 574261"/>
                <a:gd name="connsiteY70" fmla="*/ 130995 h 888039"/>
                <a:gd name="connsiteX71" fmla="*/ 113689 w 574261"/>
                <a:gd name="connsiteY71" fmla="*/ 128509 h 888039"/>
                <a:gd name="connsiteX72" fmla="*/ 111186 w 574261"/>
                <a:gd name="connsiteY72" fmla="*/ 126022 h 888039"/>
                <a:gd name="connsiteX73" fmla="*/ 116192 w 574261"/>
                <a:gd name="connsiteY73" fmla="*/ 126022 h 888039"/>
                <a:gd name="connsiteX74" fmla="*/ 131211 w 574261"/>
                <a:gd name="connsiteY74" fmla="*/ 153373 h 888039"/>
                <a:gd name="connsiteX75" fmla="*/ 126204 w 574261"/>
                <a:gd name="connsiteY75" fmla="*/ 147157 h 888039"/>
                <a:gd name="connsiteX76" fmla="*/ 127456 w 574261"/>
                <a:gd name="connsiteY76" fmla="*/ 152130 h 888039"/>
                <a:gd name="connsiteX77" fmla="*/ 122450 w 574261"/>
                <a:gd name="connsiteY77" fmla="*/ 142184 h 888039"/>
                <a:gd name="connsiteX78" fmla="*/ 116192 w 574261"/>
                <a:gd name="connsiteY78" fmla="*/ 147157 h 888039"/>
                <a:gd name="connsiteX79" fmla="*/ 132462 w 574261"/>
                <a:gd name="connsiteY79" fmla="*/ 160832 h 888039"/>
                <a:gd name="connsiteX80" fmla="*/ 132462 w 574261"/>
                <a:gd name="connsiteY80" fmla="*/ 165805 h 888039"/>
                <a:gd name="connsiteX81" fmla="*/ 151235 w 574261"/>
                <a:gd name="connsiteY81" fmla="*/ 169535 h 888039"/>
                <a:gd name="connsiteX82" fmla="*/ 143726 w 574261"/>
                <a:gd name="connsiteY82" fmla="*/ 160832 h 888039"/>
                <a:gd name="connsiteX83" fmla="*/ 153739 w 574261"/>
                <a:gd name="connsiteY83" fmla="*/ 165805 h 888039"/>
                <a:gd name="connsiteX84" fmla="*/ 147481 w 574261"/>
                <a:gd name="connsiteY84" fmla="*/ 167048 h 888039"/>
                <a:gd name="connsiteX85" fmla="*/ 152487 w 574261"/>
                <a:gd name="connsiteY85" fmla="*/ 169535 h 888039"/>
                <a:gd name="connsiteX86" fmla="*/ 151235 w 574261"/>
                <a:gd name="connsiteY86" fmla="*/ 174508 h 888039"/>
                <a:gd name="connsiteX87" fmla="*/ 161248 w 574261"/>
                <a:gd name="connsiteY87" fmla="*/ 193156 h 888039"/>
                <a:gd name="connsiteX88" fmla="*/ 158745 w 574261"/>
                <a:gd name="connsiteY88" fmla="*/ 195642 h 888039"/>
                <a:gd name="connsiteX89" fmla="*/ 172512 w 574261"/>
                <a:gd name="connsiteY89" fmla="*/ 196885 h 888039"/>
                <a:gd name="connsiteX90" fmla="*/ 177518 w 574261"/>
                <a:gd name="connsiteY90" fmla="*/ 204344 h 888039"/>
                <a:gd name="connsiteX91" fmla="*/ 181273 w 574261"/>
                <a:gd name="connsiteY91" fmla="*/ 203101 h 888039"/>
                <a:gd name="connsiteX92" fmla="*/ 181273 w 574261"/>
                <a:gd name="connsiteY92" fmla="*/ 208074 h 888039"/>
                <a:gd name="connsiteX93" fmla="*/ 185027 w 574261"/>
                <a:gd name="connsiteY93" fmla="*/ 209317 h 888039"/>
                <a:gd name="connsiteX94" fmla="*/ 173763 w 574261"/>
                <a:gd name="connsiteY94" fmla="*/ 214290 h 888039"/>
                <a:gd name="connsiteX95" fmla="*/ 173700 w 574261"/>
                <a:gd name="connsiteY95" fmla="*/ 215271 h 888039"/>
                <a:gd name="connsiteX96" fmla="*/ 174863 w 574261"/>
                <a:gd name="connsiteY96" fmla="*/ 214224 h 888039"/>
                <a:gd name="connsiteX97" fmla="*/ 174863 w 574261"/>
                <a:gd name="connsiteY97" fmla="*/ 215598 h 888039"/>
                <a:gd name="connsiteX98" fmla="*/ 173632 w 574261"/>
                <a:gd name="connsiteY98" fmla="*/ 216337 h 888039"/>
                <a:gd name="connsiteX99" fmla="*/ 173294 w 574261"/>
                <a:gd name="connsiteY99" fmla="*/ 221594 h 888039"/>
                <a:gd name="connsiteX100" fmla="*/ 173763 w 574261"/>
                <a:gd name="connsiteY100" fmla="*/ 227965 h 888039"/>
                <a:gd name="connsiteX101" fmla="*/ 193788 w 574261"/>
                <a:gd name="connsiteY101" fmla="*/ 211804 h 888039"/>
                <a:gd name="connsiteX102" fmla="*/ 193788 w 574261"/>
                <a:gd name="connsiteY102" fmla="*/ 219263 h 888039"/>
                <a:gd name="connsiteX103" fmla="*/ 202549 w 574261"/>
                <a:gd name="connsiteY103" fmla="*/ 227965 h 888039"/>
                <a:gd name="connsiteX104" fmla="*/ 198795 w 574261"/>
                <a:gd name="connsiteY104" fmla="*/ 226722 h 888039"/>
                <a:gd name="connsiteX105" fmla="*/ 205052 w 574261"/>
                <a:gd name="connsiteY105" fmla="*/ 232938 h 888039"/>
                <a:gd name="connsiteX106" fmla="*/ 196291 w 574261"/>
                <a:gd name="connsiteY106" fmla="*/ 236668 h 888039"/>
                <a:gd name="connsiteX107" fmla="*/ 213813 w 574261"/>
                <a:gd name="connsiteY107" fmla="*/ 242884 h 888039"/>
                <a:gd name="connsiteX108" fmla="*/ 202549 w 574261"/>
                <a:gd name="connsiteY108" fmla="*/ 235425 h 888039"/>
                <a:gd name="connsiteX109" fmla="*/ 215065 w 574261"/>
                <a:gd name="connsiteY109" fmla="*/ 237911 h 888039"/>
                <a:gd name="connsiteX110" fmla="*/ 220071 w 574261"/>
                <a:gd name="connsiteY110" fmla="*/ 247857 h 888039"/>
                <a:gd name="connsiteX111" fmla="*/ 215065 w 574261"/>
                <a:gd name="connsiteY111" fmla="*/ 245370 h 888039"/>
                <a:gd name="connsiteX112" fmla="*/ 216316 w 574261"/>
                <a:gd name="connsiteY112" fmla="*/ 251586 h 888039"/>
                <a:gd name="connsiteX113" fmla="*/ 187531 w 574261"/>
                <a:gd name="connsiteY113" fmla="*/ 247857 h 888039"/>
                <a:gd name="connsiteX114" fmla="*/ 192537 w 574261"/>
                <a:gd name="connsiteY114" fmla="*/ 251586 h 888039"/>
                <a:gd name="connsiteX115" fmla="*/ 191285 w 574261"/>
                <a:gd name="connsiteY115" fmla="*/ 254073 h 888039"/>
                <a:gd name="connsiteX116" fmla="*/ 217568 w 574261"/>
                <a:gd name="connsiteY116" fmla="*/ 255316 h 888039"/>
                <a:gd name="connsiteX117" fmla="*/ 211310 w 574261"/>
                <a:gd name="connsiteY117" fmla="*/ 262775 h 888039"/>
                <a:gd name="connsiteX118" fmla="*/ 228832 w 574261"/>
                <a:gd name="connsiteY118" fmla="*/ 271478 h 888039"/>
                <a:gd name="connsiteX119" fmla="*/ 227580 w 574261"/>
                <a:gd name="connsiteY119" fmla="*/ 267748 h 888039"/>
                <a:gd name="connsiteX120" fmla="*/ 232587 w 574261"/>
                <a:gd name="connsiteY120" fmla="*/ 275207 h 888039"/>
                <a:gd name="connsiteX121" fmla="*/ 226329 w 574261"/>
                <a:gd name="connsiteY121" fmla="*/ 280180 h 888039"/>
                <a:gd name="connsiteX122" fmla="*/ 237593 w 574261"/>
                <a:gd name="connsiteY122" fmla="*/ 282667 h 888039"/>
                <a:gd name="connsiteX123" fmla="*/ 230083 w 574261"/>
                <a:gd name="connsiteY123" fmla="*/ 286396 h 888039"/>
                <a:gd name="connsiteX124" fmla="*/ 238844 w 574261"/>
                <a:gd name="connsiteY124" fmla="*/ 285153 h 888039"/>
                <a:gd name="connsiteX125" fmla="*/ 237593 w 574261"/>
                <a:gd name="connsiteY125" fmla="*/ 296342 h 888039"/>
                <a:gd name="connsiteX126" fmla="*/ 242599 w 574261"/>
                <a:gd name="connsiteY126" fmla="*/ 290126 h 888039"/>
                <a:gd name="connsiteX127" fmla="*/ 247279 w 574261"/>
                <a:gd name="connsiteY127" fmla="*/ 297099 h 888039"/>
                <a:gd name="connsiteX128" fmla="*/ 251458 w 574261"/>
                <a:gd name="connsiteY128" fmla="*/ 299919 h 888039"/>
                <a:gd name="connsiteX129" fmla="*/ 241693 w 574261"/>
                <a:gd name="connsiteY129" fmla="*/ 301018 h 888039"/>
                <a:gd name="connsiteX130" fmla="*/ 244843 w 574261"/>
                <a:gd name="connsiteY130" fmla="*/ 298184 h 888039"/>
                <a:gd name="connsiteX131" fmla="*/ 239001 w 574261"/>
                <a:gd name="connsiteY131" fmla="*/ 299450 h 888039"/>
                <a:gd name="connsiteX132" fmla="*/ 231335 w 574261"/>
                <a:gd name="connsiteY132" fmla="*/ 305044 h 888039"/>
                <a:gd name="connsiteX133" fmla="*/ 253863 w 574261"/>
                <a:gd name="connsiteY133" fmla="*/ 307531 h 888039"/>
                <a:gd name="connsiteX134" fmla="*/ 246354 w 574261"/>
                <a:gd name="connsiteY134" fmla="*/ 310017 h 888039"/>
                <a:gd name="connsiteX135" fmla="*/ 256210 w 574261"/>
                <a:gd name="connsiteY135" fmla="*/ 316078 h 888039"/>
                <a:gd name="connsiteX136" fmla="*/ 264844 w 574261"/>
                <a:gd name="connsiteY136" fmla="*/ 328266 h 888039"/>
                <a:gd name="connsiteX137" fmla="*/ 264032 w 574261"/>
                <a:gd name="connsiteY137" fmla="*/ 330685 h 888039"/>
                <a:gd name="connsiteX138" fmla="*/ 267630 w 574261"/>
                <a:gd name="connsiteY138" fmla="*/ 334881 h 888039"/>
                <a:gd name="connsiteX139" fmla="*/ 265127 w 574261"/>
                <a:gd name="connsiteY139" fmla="*/ 333638 h 888039"/>
                <a:gd name="connsiteX140" fmla="*/ 275139 w 574261"/>
                <a:gd name="connsiteY140" fmla="*/ 341097 h 888039"/>
                <a:gd name="connsiteX141" fmla="*/ 267630 w 574261"/>
                <a:gd name="connsiteY141" fmla="*/ 339854 h 888039"/>
                <a:gd name="connsiteX142" fmla="*/ 280146 w 574261"/>
                <a:gd name="connsiteY142" fmla="*/ 346070 h 888039"/>
                <a:gd name="connsiteX143" fmla="*/ 278894 w 574261"/>
                <a:gd name="connsiteY143" fmla="*/ 351043 h 888039"/>
                <a:gd name="connsiteX144" fmla="*/ 287655 w 574261"/>
                <a:gd name="connsiteY144" fmla="*/ 357259 h 888039"/>
                <a:gd name="connsiteX145" fmla="*/ 286403 w 574261"/>
                <a:gd name="connsiteY145" fmla="*/ 359745 h 888039"/>
                <a:gd name="connsiteX146" fmla="*/ 277642 w 574261"/>
                <a:gd name="connsiteY146" fmla="*/ 349800 h 888039"/>
                <a:gd name="connsiteX147" fmla="*/ 270133 w 574261"/>
                <a:gd name="connsiteY147" fmla="*/ 353529 h 888039"/>
                <a:gd name="connsiteX148" fmla="*/ 293913 w 574261"/>
                <a:gd name="connsiteY148" fmla="*/ 365961 h 888039"/>
                <a:gd name="connsiteX149" fmla="*/ 296416 w 574261"/>
                <a:gd name="connsiteY149" fmla="*/ 374664 h 888039"/>
                <a:gd name="connsiteX150" fmla="*/ 297667 w 574261"/>
                <a:gd name="connsiteY150" fmla="*/ 374664 h 888039"/>
                <a:gd name="connsiteX151" fmla="*/ 295164 w 574261"/>
                <a:gd name="connsiteY151" fmla="*/ 378393 h 888039"/>
                <a:gd name="connsiteX152" fmla="*/ 297667 w 574261"/>
                <a:gd name="connsiteY152" fmla="*/ 379637 h 888039"/>
                <a:gd name="connsiteX153" fmla="*/ 296416 w 574261"/>
                <a:gd name="connsiteY153" fmla="*/ 379637 h 888039"/>
                <a:gd name="connsiteX154" fmla="*/ 297584 w 574261"/>
                <a:gd name="connsiteY154" fmla="*/ 380797 h 888039"/>
                <a:gd name="connsiteX155" fmla="*/ 297667 w 574261"/>
                <a:gd name="connsiteY155" fmla="*/ 380880 h 888039"/>
                <a:gd name="connsiteX156" fmla="*/ 297468 w 574261"/>
                <a:gd name="connsiteY156" fmla="*/ 380913 h 888039"/>
                <a:gd name="connsiteX157" fmla="*/ 290158 w 574261"/>
                <a:gd name="connsiteY157" fmla="*/ 382123 h 888039"/>
                <a:gd name="connsiteX158" fmla="*/ 290158 w 574261"/>
                <a:gd name="connsiteY158" fmla="*/ 379637 h 888039"/>
                <a:gd name="connsiteX159" fmla="*/ 289754 w 574261"/>
                <a:gd name="connsiteY159" fmla="*/ 379837 h 888039"/>
                <a:gd name="connsiteX160" fmla="*/ 289754 w 574261"/>
                <a:gd name="connsiteY160" fmla="*/ 382678 h 888039"/>
                <a:gd name="connsiteX161" fmla="*/ 287704 w 574261"/>
                <a:gd name="connsiteY161" fmla="*/ 380856 h 888039"/>
                <a:gd name="connsiteX162" fmla="*/ 285152 w 574261"/>
                <a:gd name="connsiteY162" fmla="*/ 382123 h 888039"/>
                <a:gd name="connsiteX163" fmla="*/ 286403 w 574261"/>
                <a:gd name="connsiteY163" fmla="*/ 382123 h 888039"/>
                <a:gd name="connsiteX164" fmla="*/ 282649 w 574261"/>
                <a:gd name="connsiteY164" fmla="*/ 383366 h 888039"/>
                <a:gd name="connsiteX165" fmla="*/ 287655 w 574261"/>
                <a:gd name="connsiteY165" fmla="*/ 388339 h 888039"/>
                <a:gd name="connsiteX166" fmla="*/ 290158 w 574261"/>
                <a:gd name="connsiteY166" fmla="*/ 384610 h 888039"/>
                <a:gd name="connsiteX167" fmla="*/ 300170 w 574261"/>
                <a:gd name="connsiteY167" fmla="*/ 383366 h 888039"/>
                <a:gd name="connsiteX168" fmla="*/ 301422 w 574261"/>
                <a:gd name="connsiteY168" fmla="*/ 389582 h 888039"/>
                <a:gd name="connsiteX169" fmla="*/ 313938 w 574261"/>
                <a:gd name="connsiteY169" fmla="*/ 397042 h 888039"/>
                <a:gd name="connsiteX170" fmla="*/ 310183 w 574261"/>
                <a:gd name="connsiteY170" fmla="*/ 398285 h 888039"/>
                <a:gd name="connsiteX171" fmla="*/ 317692 w 574261"/>
                <a:gd name="connsiteY171" fmla="*/ 411960 h 888039"/>
                <a:gd name="connsiteX172" fmla="*/ 323950 w 574261"/>
                <a:gd name="connsiteY172" fmla="*/ 414446 h 888039"/>
                <a:gd name="connsiteX173" fmla="*/ 327705 w 574261"/>
                <a:gd name="connsiteY173" fmla="*/ 415690 h 888039"/>
                <a:gd name="connsiteX174" fmla="*/ 325202 w 574261"/>
                <a:gd name="connsiteY174" fmla="*/ 418176 h 888039"/>
                <a:gd name="connsiteX175" fmla="*/ 335214 w 574261"/>
                <a:gd name="connsiteY175" fmla="*/ 431851 h 888039"/>
                <a:gd name="connsiteX176" fmla="*/ 342723 w 574261"/>
                <a:gd name="connsiteY176" fmla="*/ 430608 h 888039"/>
                <a:gd name="connsiteX177" fmla="*/ 340220 w 574261"/>
                <a:gd name="connsiteY177" fmla="*/ 439311 h 888039"/>
                <a:gd name="connsiteX178" fmla="*/ 347601 w 574261"/>
                <a:gd name="connsiteY178" fmla="*/ 441755 h 888039"/>
                <a:gd name="connsiteX179" fmla="*/ 346061 w 574261"/>
                <a:gd name="connsiteY179" fmla="*/ 439444 h 888039"/>
                <a:gd name="connsiteX180" fmla="*/ 348806 w 574261"/>
                <a:gd name="connsiteY180" fmla="*/ 439444 h 888039"/>
                <a:gd name="connsiteX181" fmla="*/ 348806 w 574261"/>
                <a:gd name="connsiteY181" fmla="*/ 443562 h 888039"/>
                <a:gd name="connsiteX182" fmla="*/ 347660 w 574261"/>
                <a:gd name="connsiteY182" fmla="*/ 441843 h 888039"/>
                <a:gd name="connsiteX183" fmla="*/ 343975 w 574261"/>
                <a:gd name="connsiteY183" fmla="*/ 444283 h 888039"/>
                <a:gd name="connsiteX184" fmla="*/ 345226 w 574261"/>
                <a:gd name="connsiteY184" fmla="*/ 449256 h 888039"/>
                <a:gd name="connsiteX185" fmla="*/ 348981 w 574261"/>
                <a:gd name="connsiteY185" fmla="*/ 455472 h 888039"/>
                <a:gd name="connsiteX186" fmla="*/ 352736 w 574261"/>
                <a:gd name="connsiteY186" fmla="*/ 459202 h 888039"/>
                <a:gd name="connsiteX187" fmla="*/ 348981 w 574261"/>
                <a:gd name="connsiteY187" fmla="*/ 455472 h 888039"/>
                <a:gd name="connsiteX188" fmla="*/ 355239 w 574261"/>
                <a:gd name="connsiteY188" fmla="*/ 445527 h 888039"/>
                <a:gd name="connsiteX189" fmla="*/ 356490 w 574261"/>
                <a:gd name="connsiteY189" fmla="*/ 459202 h 888039"/>
                <a:gd name="connsiteX190" fmla="*/ 352736 w 574261"/>
                <a:gd name="connsiteY190" fmla="*/ 455472 h 888039"/>
                <a:gd name="connsiteX191" fmla="*/ 357742 w 574261"/>
                <a:gd name="connsiteY191" fmla="*/ 467904 h 888039"/>
                <a:gd name="connsiteX192" fmla="*/ 351484 w 574261"/>
                <a:gd name="connsiteY192" fmla="*/ 466661 h 888039"/>
                <a:gd name="connsiteX193" fmla="*/ 355239 w 574261"/>
                <a:gd name="connsiteY193" fmla="*/ 469148 h 888039"/>
                <a:gd name="connsiteX194" fmla="*/ 352736 w 574261"/>
                <a:gd name="connsiteY194" fmla="*/ 469148 h 888039"/>
                <a:gd name="connsiteX195" fmla="*/ 360245 w 574261"/>
                <a:gd name="connsiteY195" fmla="*/ 472877 h 888039"/>
                <a:gd name="connsiteX196" fmla="*/ 365251 w 574261"/>
                <a:gd name="connsiteY196" fmla="*/ 479093 h 888039"/>
                <a:gd name="connsiteX197" fmla="*/ 362748 w 574261"/>
                <a:gd name="connsiteY197" fmla="*/ 480336 h 888039"/>
                <a:gd name="connsiteX198" fmla="*/ 369006 w 574261"/>
                <a:gd name="connsiteY198" fmla="*/ 484066 h 888039"/>
                <a:gd name="connsiteX199" fmla="*/ 366503 w 574261"/>
                <a:gd name="connsiteY199" fmla="*/ 487796 h 888039"/>
                <a:gd name="connsiteX200" fmla="*/ 373543 w 574261"/>
                <a:gd name="connsiteY200" fmla="*/ 490904 h 888039"/>
                <a:gd name="connsiteX201" fmla="*/ 376515 w 574261"/>
                <a:gd name="connsiteY201" fmla="*/ 493091 h 888039"/>
                <a:gd name="connsiteX202" fmla="*/ 376515 w 574261"/>
                <a:gd name="connsiteY202" fmla="*/ 496498 h 888039"/>
                <a:gd name="connsiteX203" fmla="*/ 394037 w 574261"/>
                <a:gd name="connsiteY203" fmla="*/ 507687 h 888039"/>
                <a:gd name="connsiteX204" fmla="*/ 386528 w 574261"/>
                <a:gd name="connsiteY204" fmla="*/ 506444 h 888039"/>
                <a:gd name="connsiteX205" fmla="*/ 386528 w 574261"/>
                <a:gd name="connsiteY205" fmla="*/ 511417 h 888039"/>
                <a:gd name="connsiteX206" fmla="*/ 382773 w 574261"/>
                <a:gd name="connsiteY206" fmla="*/ 506444 h 888039"/>
                <a:gd name="connsiteX207" fmla="*/ 392786 w 574261"/>
                <a:gd name="connsiteY207" fmla="*/ 517633 h 888039"/>
                <a:gd name="connsiteX208" fmla="*/ 391534 w 574261"/>
                <a:gd name="connsiteY208" fmla="*/ 523849 h 888039"/>
                <a:gd name="connsiteX209" fmla="*/ 399043 w 574261"/>
                <a:gd name="connsiteY209" fmla="*/ 523849 h 888039"/>
                <a:gd name="connsiteX210" fmla="*/ 397792 w 574261"/>
                <a:gd name="connsiteY210" fmla="*/ 530065 h 888039"/>
                <a:gd name="connsiteX211" fmla="*/ 406553 w 574261"/>
                <a:gd name="connsiteY211" fmla="*/ 544984 h 888039"/>
                <a:gd name="connsiteX212" fmla="*/ 409056 w 574261"/>
                <a:gd name="connsiteY212" fmla="*/ 546227 h 888039"/>
                <a:gd name="connsiteX213" fmla="*/ 409383 w 574261"/>
                <a:gd name="connsiteY213" fmla="*/ 546659 h 888039"/>
                <a:gd name="connsiteX214" fmla="*/ 410599 w 574261"/>
                <a:gd name="connsiteY214" fmla="*/ 547471 h 888039"/>
                <a:gd name="connsiteX215" fmla="*/ 409995 w 574261"/>
                <a:gd name="connsiteY215" fmla="*/ 547471 h 888039"/>
                <a:gd name="connsiteX216" fmla="*/ 414688 w 574261"/>
                <a:gd name="connsiteY216" fmla="*/ 553686 h 888039"/>
                <a:gd name="connsiteX217" fmla="*/ 420320 w 574261"/>
                <a:gd name="connsiteY217" fmla="*/ 561145 h 888039"/>
                <a:gd name="connsiteX218" fmla="*/ 417817 w 574261"/>
                <a:gd name="connsiteY218" fmla="*/ 564875 h 888039"/>
                <a:gd name="connsiteX219" fmla="*/ 425326 w 574261"/>
                <a:gd name="connsiteY219" fmla="*/ 571091 h 888039"/>
                <a:gd name="connsiteX220" fmla="*/ 417817 w 574261"/>
                <a:gd name="connsiteY220" fmla="*/ 571091 h 888039"/>
                <a:gd name="connsiteX221" fmla="*/ 421571 w 574261"/>
                <a:gd name="connsiteY221" fmla="*/ 574821 h 888039"/>
                <a:gd name="connsiteX222" fmla="*/ 419068 w 574261"/>
                <a:gd name="connsiteY222" fmla="*/ 574821 h 888039"/>
                <a:gd name="connsiteX223" fmla="*/ 427829 w 574261"/>
                <a:gd name="connsiteY223" fmla="*/ 581037 h 888039"/>
                <a:gd name="connsiteX224" fmla="*/ 426577 w 574261"/>
                <a:gd name="connsiteY224" fmla="*/ 578550 h 888039"/>
                <a:gd name="connsiteX225" fmla="*/ 431584 w 574261"/>
                <a:gd name="connsiteY225" fmla="*/ 587253 h 888039"/>
                <a:gd name="connsiteX226" fmla="*/ 427829 w 574261"/>
                <a:gd name="connsiteY226" fmla="*/ 587253 h 888039"/>
                <a:gd name="connsiteX227" fmla="*/ 424074 w 574261"/>
                <a:gd name="connsiteY227" fmla="*/ 583523 h 888039"/>
                <a:gd name="connsiteX228" fmla="*/ 424074 w 574261"/>
                <a:gd name="connsiteY228" fmla="*/ 588496 h 888039"/>
                <a:gd name="connsiteX229" fmla="*/ 431584 w 574261"/>
                <a:gd name="connsiteY229" fmla="*/ 589739 h 888039"/>
                <a:gd name="connsiteX230" fmla="*/ 437841 w 574261"/>
                <a:gd name="connsiteY230" fmla="*/ 599685 h 888039"/>
                <a:gd name="connsiteX231" fmla="*/ 434087 w 574261"/>
                <a:gd name="connsiteY231" fmla="*/ 600928 h 888039"/>
                <a:gd name="connsiteX232" fmla="*/ 437841 w 574261"/>
                <a:gd name="connsiteY232" fmla="*/ 603414 h 888039"/>
                <a:gd name="connsiteX233" fmla="*/ 431584 w 574261"/>
                <a:gd name="connsiteY233" fmla="*/ 602171 h 888039"/>
                <a:gd name="connsiteX234" fmla="*/ 441596 w 574261"/>
                <a:gd name="connsiteY234" fmla="*/ 610874 h 888039"/>
                <a:gd name="connsiteX235" fmla="*/ 439093 w 574261"/>
                <a:gd name="connsiteY235" fmla="*/ 612117 h 888039"/>
                <a:gd name="connsiteX236" fmla="*/ 445351 w 574261"/>
                <a:gd name="connsiteY236" fmla="*/ 617090 h 888039"/>
                <a:gd name="connsiteX237" fmla="*/ 450357 w 574261"/>
                <a:gd name="connsiteY237" fmla="*/ 617090 h 888039"/>
                <a:gd name="connsiteX238" fmla="*/ 451609 w 574261"/>
                <a:gd name="connsiteY238" fmla="*/ 624549 h 888039"/>
                <a:gd name="connsiteX239" fmla="*/ 451609 w 574261"/>
                <a:gd name="connsiteY239" fmla="*/ 620819 h 888039"/>
                <a:gd name="connsiteX240" fmla="*/ 456615 w 574261"/>
                <a:gd name="connsiteY240" fmla="*/ 640711 h 888039"/>
                <a:gd name="connsiteX241" fmla="*/ 457866 w 574261"/>
                <a:gd name="connsiteY241" fmla="*/ 632008 h 888039"/>
                <a:gd name="connsiteX242" fmla="*/ 464124 w 574261"/>
                <a:gd name="connsiteY242" fmla="*/ 645683 h 888039"/>
                <a:gd name="connsiteX243" fmla="*/ 459118 w 574261"/>
                <a:gd name="connsiteY243" fmla="*/ 644440 h 888039"/>
                <a:gd name="connsiteX244" fmla="*/ 462873 w 574261"/>
                <a:gd name="connsiteY244" fmla="*/ 646927 h 888039"/>
                <a:gd name="connsiteX245" fmla="*/ 460369 w 574261"/>
                <a:gd name="connsiteY245" fmla="*/ 648170 h 888039"/>
                <a:gd name="connsiteX246" fmla="*/ 470382 w 574261"/>
                <a:gd name="connsiteY246" fmla="*/ 659359 h 888039"/>
                <a:gd name="connsiteX247" fmla="*/ 472885 w 574261"/>
                <a:gd name="connsiteY247" fmla="*/ 665575 h 888039"/>
                <a:gd name="connsiteX248" fmla="*/ 461621 w 574261"/>
                <a:gd name="connsiteY248" fmla="*/ 654386 h 888039"/>
                <a:gd name="connsiteX249" fmla="*/ 464124 w 574261"/>
                <a:gd name="connsiteY249" fmla="*/ 660602 h 888039"/>
                <a:gd name="connsiteX250" fmla="*/ 459118 w 574261"/>
                <a:gd name="connsiteY250" fmla="*/ 659359 h 888039"/>
                <a:gd name="connsiteX251" fmla="*/ 470382 w 574261"/>
                <a:gd name="connsiteY251" fmla="*/ 670548 h 888039"/>
                <a:gd name="connsiteX252" fmla="*/ 465376 w 574261"/>
                <a:gd name="connsiteY252" fmla="*/ 664332 h 888039"/>
                <a:gd name="connsiteX253" fmla="*/ 472885 w 574261"/>
                <a:gd name="connsiteY253" fmla="*/ 666818 h 888039"/>
                <a:gd name="connsiteX254" fmla="*/ 476640 w 574261"/>
                <a:gd name="connsiteY254" fmla="*/ 675520 h 888039"/>
                <a:gd name="connsiteX255" fmla="*/ 476640 w 574261"/>
                <a:gd name="connsiteY255" fmla="*/ 674277 h 888039"/>
                <a:gd name="connsiteX256" fmla="*/ 475388 w 574261"/>
                <a:gd name="connsiteY256" fmla="*/ 690439 h 888039"/>
                <a:gd name="connsiteX257" fmla="*/ 482897 w 574261"/>
                <a:gd name="connsiteY257" fmla="*/ 695412 h 888039"/>
                <a:gd name="connsiteX258" fmla="*/ 484149 w 574261"/>
                <a:gd name="connsiteY258" fmla="*/ 687953 h 888039"/>
                <a:gd name="connsiteX259" fmla="*/ 492910 w 574261"/>
                <a:gd name="connsiteY259" fmla="*/ 706601 h 888039"/>
                <a:gd name="connsiteX260" fmla="*/ 486652 w 574261"/>
                <a:gd name="connsiteY260" fmla="*/ 707844 h 888039"/>
                <a:gd name="connsiteX261" fmla="*/ 492910 w 574261"/>
                <a:gd name="connsiteY261" fmla="*/ 712817 h 888039"/>
                <a:gd name="connsiteX262" fmla="*/ 491658 w 574261"/>
                <a:gd name="connsiteY262" fmla="*/ 715303 h 888039"/>
                <a:gd name="connsiteX263" fmla="*/ 504174 w 574261"/>
                <a:gd name="connsiteY263" fmla="*/ 721519 h 888039"/>
                <a:gd name="connsiteX264" fmla="*/ 500419 w 574261"/>
                <a:gd name="connsiteY264" fmla="*/ 725249 h 888039"/>
                <a:gd name="connsiteX265" fmla="*/ 505425 w 574261"/>
                <a:gd name="connsiteY265" fmla="*/ 731465 h 888039"/>
                <a:gd name="connsiteX266" fmla="*/ 504174 w 574261"/>
                <a:gd name="connsiteY266" fmla="*/ 731465 h 888039"/>
                <a:gd name="connsiteX267" fmla="*/ 512935 w 574261"/>
                <a:gd name="connsiteY267" fmla="*/ 746383 h 888039"/>
                <a:gd name="connsiteX268" fmla="*/ 514186 w 574261"/>
                <a:gd name="connsiteY268" fmla="*/ 745140 h 888039"/>
                <a:gd name="connsiteX269" fmla="*/ 535463 w 574261"/>
                <a:gd name="connsiteY269" fmla="*/ 778707 h 888039"/>
                <a:gd name="connsiteX270" fmla="*/ 534211 w 574261"/>
                <a:gd name="connsiteY270" fmla="*/ 773734 h 888039"/>
                <a:gd name="connsiteX271" fmla="*/ 540469 w 574261"/>
                <a:gd name="connsiteY271" fmla="*/ 786166 h 888039"/>
                <a:gd name="connsiteX272" fmla="*/ 539217 w 574261"/>
                <a:gd name="connsiteY272" fmla="*/ 783679 h 888039"/>
                <a:gd name="connsiteX273" fmla="*/ 536714 w 574261"/>
                <a:gd name="connsiteY273" fmla="*/ 789895 h 888039"/>
                <a:gd name="connsiteX274" fmla="*/ 539217 w 574261"/>
                <a:gd name="connsiteY274" fmla="*/ 788652 h 888039"/>
                <a:gd name="connsiteX275" fmla="*/ 537966 w 574261"/>
                <a:gd name="connsiteY275" fmla="*/ 791139 h 888039"/>
                <a:gd name="connsiteX276" fmla="*/ 541720 w 574261"/>
                <a:gd name="connsiteY276" fmla="*/ 792382 h 888039"/>
                <a:gd name="connsiteX277" fmla="*/ 546727 w 574261"/>
                <a:gd name="connsiteY277" fmla="*/ 817246 h 888039"/>
                <a:gd name="connsiteX278" fmla="*/ 549230 w 574261"/>
                <a:gd name="connsiteY278" fmla="*/ 809787 h 888039"/>
                <a:gd name="connsiteX279" fmla="*/ 549230 w 574261"/>
                <a:gd name="connsiteY279" fmla="*/ 814760 h 888039"/>
                <a:gd name="connsiteX280" fmla="*/ 552984 w 574261"/>
                <a:gd name="connsiteY280" fmla="*/ 812273 h 888039"/>
                <a:gd name="connsiteX281" fmla="*/ 562997 w 574261"/>
                <a:gd name="connsiteY281" fmla="*/ 842110 h 888039"/>
                <a:gd name="connsiteX282" fmla="*/ 561745 w 574261"/>
                <a:gd name="connsiteY282" fmla="*/ 842110 h 888039"/>
                <a:gd name="connsiteX283" fmla="*/ 568003 w 574261"/>
                <a:gd name="connsiteY283" fmla="*/ 848326 h 888039"/>
                <a:gd name="connsiteX284" fmla="*/ 564248 w 574261"/>
                <a:gd name="connsiteY284" fmla="*/ 850813 h 888039"/>
                <a:gd name="connsiteX285" fmla="*/ 574261 w 574261"/>
                <a:gd name="connsiteY285" fmla="*/ 868218 h 888039"/>
                <a:gd name="connsiteX286" fmla="*/ 560494 w 574261"/>
                <a:gd name="connsiteY286" fmla="*/ 880650 h 888039"/>
                <a:gd name="connsiteX287" fmla="*/ 562997 w 574261"/>
                <a:gd name="connsiteY287" fmla="*/ 883136 h 888039"/>
                <a:gd name="connsiteX288" fmla="*/ 554236 w 574261"/>
                <a:gd name="connsiteY288" fmla="*/ 874434 h 888039"/>
                <a:gd name="connsiteX289" fmla="*/ 552984 w 574261"/>
                <a:gd name="connsiteY289" fmla="*/ 863245 h 888039"/>
                <a:gd name="connsiteX290" fmla="*/ 549230 w 574261"/>
                <a:gd name="connsiteY290" fmla="*/ 865731 h 888039"/>
                <a:gd name="connsiteX291" fmla="*/ 546727 w 574261"/>
                <a:gd name="connsiteY291" fmla="*/ 865731 h 888039"/>
                <a:gd name="connsiteX292" fmla="*/ 519192 w 574261"/>
                <a:gd name="connsiteY292" fmla="*/ 799841 h 888039"/>
                <a:gd name="connsiteX293" fmla="*/ 516689 w 574261"/>
                <a:gd name="connsiteY293" fmla="*/ 799841 h 888039"/>
                <a:gd name="connsiteX294" fmla="*/ 511683 w 574261"/>
                <a:gd name="connsiteY294" fmla="*/ 796112 h 888039"/>
                <a:gd name="connsiteX295" fmla="*/ 512935 w 574261"/>
                <a:gd name="connsiteY295" fmla="*/ 787409 h 888039"/>
                <a:gd name="connsiteX296" fmla="*/ 509180 w 574261"/>
                <a:gd name="connsiteY296" fmla="*/ 788652 h 888039"/>
                <a:gd name="connsiteX297" fmla="*/ 495413 w 574261"/>
                <a:gd name="connsiteY297" fmla="*/ 758815 h 888039"/>
                <a:gd name="connsiteX298" fmla="*/ 496665 w 574261"/>
                <a:gd name="connsiteY298" fmla="*/ 753842 h 888039"/>
                <a:gd name="connsiteX299" fmla="*/ 487904 w 574261"/>
                <a:gd name="connsiteY299" fmla="*/ 750113 h 888039"/>
                <a:gd name="connsiteX300" fmla="*/ 490407 w 574261"/>
                <a:gd name="connsiteY300" fmla="*/ 733951 h 888039"/>
                <a:gd name="connsiteX301" fmla="*/ 484149 w 574261"/>
                <a:gd name="connsiteY301" fmla="*/ 732708 h 888039"/>
                <a:gd name="connsiteX302" fmla="*/ 475388 w 574261"/>
                <a:gd name="connsiteY302" fmla="*/ 721519 h 888039"/>
                <a:gd name="connsiteX303" fmla="*/ 465376 w 574261"/>
                <a:gd name="connsiteY303" fmla="*/ 691682 h 888039"/>
                <a:gd name="connsiteX304" fmla="*/ 460369 w 574261"/>
                <a:gd name="connsiteY304" fmla="*/ 691682 h 888039"/>
                <a:gd name="connsiteX305" fmla="*/ 457866 w 574261"/>
                <a:gd name="connsiteY305" fmla="*/ 695412 h 888039"/>
                <a:gd name="connsiteX306" fmla="*/ 454112 w 574261"/>
                <a:gd name="connsiteY306" fmla="*/ 689196 h 888039"/>
                <a:gd name="connsiteX307" fmla="*/ 454112 w 574261"/>
                <a:gd name="connsiteY307" fmla="*/ 686709 h 888039"/>
                <a:gd name="connsiteX308" fmla="*/ 455363 w 574261"/>
                <a:gd name="connsiteY308" fmla="*/ 682980 h 888039"/>
                <a:gd name="connsiteX309" fmla="*/ 447854 w 574261"/>
                <a:gd name="connsiteY309" fmla="*/ 678007 h 888039"/>
                <a:gd name="connsiteX310" fmla="*/ 447854 w 574261"/>
                <a:gd name="connsiteY310" fmla="*/ 679250 h 888039"/>
                <a:gd name="connsiteX311" fmla="*/ 445351 w 574261"/>
                <a:gd name="connsiteY311" fmla="*/ 675520 h 888039"/>
                <a:gd name="connsiteX312" fmla="*/ 451609 w 574261"/>
                <a:gd name="connsiteY312" fmla="*/ 674277 h 888039"/>
                <a:gd name="connsiteX313" fmla="*/ 444099 w 574261"/>
                <a:gd name="connsiteY313" fmla="*/ 669304 h 888039"/>
                <a:gd name="connsiteX314" fmla="*/ 449105 w 574261"/>
                <a:gd name="connsiteY314" fmla="*/ 669304 h 888039"/>
                <a:gd name="connsiteX315" fmla="*/ 445351 w 574261"/>
                <a:gd name="connsiteY315" fmla="*/ 664332 h 888039"/>
                <a:gd name="connsiteX316" fmla="*/ 442848 w 574261"/>
                <a:gd name="connsiteY316" fmla="*/ 668061 h 888039"/>
                <a:gd name="connsiteX317" fmla="*/ 419068 w 574261"/>
                <a:gd name="connsiteY317" fmla="*/ 620819 h 888039"/>
                <a:gd name="connsiteX318" fmla="*/ 419068 w 574261"/>
                <a:gd name="connsiteY318" fmla="*/ 614603 h 888039"/>
                <a:gd name="connsiteX319" fmla="*/ 419068 w 574261"/>
                <a:gd name="connsiteY319" fmla="*/ 609630 h 888039"/>
                <a:gd name="connsiteX320" fmla="*/ 420320 w 574261"/>
                <a:gd name="connsiteY320" fmla="*/ 602171 h 888039"/>
                <a:gd name="connsiteX321" fmla="*/ 416565 w 574261"/>
                <a:gd name="connsiteY321" fmla="*/ 608387 h 888039"/>
                <a:gd name="connsiteX322" fmla="*/ 410307 w 574261"/>
                <a:gd name="connsiteY322" fmla="*/ 603414 h 888039"/>
                <a:gd name="connsiteX323" fmla="*/ 392786 w 574261"/>
                <a:gd name="connsiteY323" fmla="*/ 578550 h 888039"/>
                <a:gd name="connsiteX324" fmla="*/ 395289 w 574261"/>
                <a:gd name="connsiteY324" fmla="*/ 579794 h 888039"/>
                <a:gd name="connsiteX325" fmla="*/ 382773 w 574261"/>
                <a:gd name="connsiteY325" fmla="*/ 558659 h 888039"/>
                <a:gd name="connsiteX326" fmla="*/ 385276 w 574261"/>
                <a:gd name="connsiteY326" fmla="*/ 556173 h 888039"/>
                <a:gd name="connsiteX327" fmla="*/ 372761 w 574261"/>
                <a:gd name="connsiteY327" fmla="*/ 541254 h 888039"/>
                <a:gd name="connsiteX328" fmla="*/ 375264 w 574261"/>
                <a:gd name="connsiteY328" fmla="*/ 540011 h 888039"/>
                <a:gd name="connsiteX329" fmla="*/ 365251 w 574261"/>
                <a:gd name="connsiteY329" fmla="*/ 532552 h 888039"/>
                <a:gd name="connsiteX330" fmla="*/ 366503 w 574261"/>
                <a:gd name="connsiteY330" fmla="*/ 531308 h 888039"/>
                <a:gd name="connsiteX331" fmla="*/ 361497 w 574261"/>
                <a:gd name="connsiteY331" fmla="*/ 523849 h 888039"/>
                <a:gd name="connsiteX332" fmla="*/ 353987 w 574261"/>
                <a:gd name="connsiteY332" fmla="*/ 502714 h 888039"/>
                <a:gd name="connsiteX333" fmla="*/ 342723 w 574261"/>
                <a:gd name="connsiteY333" fmla="*/ 494012 h 888039"/>
                <a:gd name="connsiteX334" fmla="*/ 343975 w 574261"/>
                <a:gd name="connsiteY334" fmla="*/ 492769 h 888039"/>
                <a:gd name="connsiteX335" fmla="*/ 335214 w 574261"/>
                <a:gd name="connsiteY335" fmla="*/ 479093 h 888039"/>
                <a:gd name="connsiteX336" fmla="*/ 331459 w 574261"/>
                <a:gd name="connsiteY336" fmla="*/ 480336 h 888039"/>
                <a:gd name="connsiteX337" fmla="*/ 320195 w 574261"/>
                <a:gd name="connsiteY337" fmla="*/ 466661 h 888039"/>
                <a:gd name="connsiteX338" fmla="*/ 323950 w 574261"/>
                <a:gd name="connsiteY338" fmla="*/ 461688 h 888039"/>
                <a:gd name="connsiteX339" fmla="*/ 316441 w 574261"/>
                <a:gd name="connsiteY339" fmla="*/ 457959 h 888039"/>
                <a:gd name="connsiteX340" fmla="*/ 317692 w 574261"/>
                <a:gd name="connsiteY340" fmla="*/ 459202 h 888039"/>
                <a:gd name="connsiteX341" fmla="*/ 318944 w 574261"/>
                <a:gd name="connsiteY341" fmla="*/ 444283 h 888039"/>
                <a:gd name="connsiteX342" fmla="*/ 318944 w 574261"/>
                <a:gd name="connsiteY342" fmla="*/ 446770 h 888039"/>
                <a:gd name="connsiteX343" fmla="*/ 312686 w 574261"/>
                <a:gd name="connsiteY343" fmla="*/ 433095 h 888039"/>
                <a:gd name="connsiteX344" fmla="*/ 310183 w 574261"/>
                <a:gd name="connsiteY344" fmla="*/ 435581 h 888039"/>
                <a:gd name="connsiteX345" fmla="*/ 305177 w 574261"/>
                <a:gd name="connsiteY345" fmla="*/ 421906 h 888039"/>
                <a:gd name="connsiteX346" fmla="*/ 298919 w 574261"/>
                <a:gd name="connsiteY346" fmla="*/ 415690 h 888039"/>
                <a:gd name="connsiteX347" fmla="*/ 298919 w 574261"/>
                <a:gd name="connsiteY347" fmla="*/ 416933 h 888039"/>
                <a:gd name="connsiteX348" fmla="*/ 293913 w 574261"/>
                <a:gd name="connsiteY348" fmla="*/ 406987 h 888039"/>
                <a:gd name="connsiteX349" fmla="*/ 291410 w 574261"/>
                <a:gd name="connsiteY349" fmla="*/ 403258 h 888039"/>
                <a:gd name="connsiteX350" fmla="*/ 281397 w 574261"/>
                <a:gd name="connsiteY350" fmla="*/ 390826 h 888039"/>
                <a:gd name="connsiteX351" fmla="*/ 285152 w 574261"/>
                <a:gd name="connsiteY351" fmla="*/ 389582 h 888039"/>
                <a:gd name="connsiteX352" fmla="*/ 280146 w 574261"/>
                <a:gd name="connsiteY352" fmla="*/ 383366 h 888039"/>
                <a:gd name="connsiteX353" fmla="*/ 266378 w 574261"/>
                <a:gd name="connsiteY353" fmla="*/ 382123 h 888039"/>
                <a:gd name="connsiteX354" fmla="*/ 268882 w 574261"/>
                <a:gd name="connsiteY354" fmla="*/ 382123 h 888039"/>
                <a:gd name="connsiteX355" fmla="*/ 267630 w 574261"/>
                <a:gd name="connsiteY355" fmla="*/ 380880 h 888039"/>
                <a:gd name="connsiteX356" fmla="*/ 270133 w 574261"/>
                <a:gd name="connsiteY356" fmla="*/ 379637 h 888039"/>
                <a:gd name="connsiteX357" fmla="*/ 260121 w 574261"/>
                <a:gd name="connsiteY357" fmla="*/ 367205 h 888039"/>
                <a:gd name="connsiteX358" fmla="*/ 263875 w 574261"/>
                <a:gd name="connsiteY358" fmla="*/ 365961 h 888039"/>
                <a:gd name="connsiteX359" fmla="*/ 258869 w 574261"/>
                <a:gd name="connsiteY359" fmla="*/ 360989 h 888039"/>
                <a:gd name="connsiteX360" fmla="*/ 240096 w 574261"/>
                <a:gd name="connsiteY360" fmla="*/ 323692 h 888039"/>
                <a:gd name="connsiteX361" fmla="*/ 235090 w 574261"/>
                <a:gd name="connsiteY361" fmla="*/ 318720 h 888039"/>
                <a:gd name="connsiteX362" fmla="*/ 237593 w 574261"/>
                <a:gd name="connsiteY362" fmla="*/ 317476 h 888039"/>
                <a:gd name="connsiteX363" fmla="*/ 225077 w 574261"/>
                <a:gd name="connsiteY363" fmla="*/ 310017 h 888039"/>
                <a:gd name="connsiteX364" fmla="*/ 230083 w 574261"/>
                <a:gd name="connsiteY364" fmla="*/ 305044 h 888039"/>
                <a:gd name="connsiteX365" fmla="*/ 222574 w 574261"/>
                <a:gd name="connsiteY365" fmla="*/ 303801 h 888039"/>
                <a:gd name="connsiteX366" fmla="*/ 225077 w 574261"/>
                <a:gd name="connsiteY366" fmla="*/ 301315 h 888039"/>
                <a:gd name="connsiteX367" fmla="*/ 221323 w 574261"/>
                <a:gd name="connsiteY367" fmla="*/ 295099 h 888039"/>
                <a:gd name="connsiteX368" fmla="*/ 222574 w 574261"/>
                <a:gd name="connsiteY368" fmla="*/ 295099 h 888039"/>
                <a:gd name="connsiteX369" fmla="*/ 208807 w 574261"/>
                <a:gd name="connsiteY369" fmla="*/ 288883 h 888039"/>
                <a:gd name="connsiteX370" fmla="*/ 207555 w 574261"/>
                <a:gd name="connsiteY370" fmla="*/ 278937 h 888039"/>
                <a:gd name="connsiteX371" fmla="*/ 203801 w 574261"/>
                <a:gd name="connsiteY371" fmla="*/ 278937 h 888039"/>
                <a:gd name="connsiteX372" fmla="*/ 201298 w 574261"/>
                <a:gd name="connsiteY372" fmla="*/ 280180 h 888039"/>
                <a:gd name="connsiteX373" fmla="*/ 200046 w 574261"/>
                <a:gd name="connsiteY373" fmla="*/ 278937 h 888039"/>
                <a:gd name="connsiteX374" fmla="*/ 202549 w 574261"/>
                <a:gd name="connsiteY374" fmla="*/ 276451 h 888039"/>
                <a:gd name="connsiteX375" fmla="*/ 197543 w 574261"/>
                <a:gd name="connsiteY375" fmla="*/ 272721 h 888039"/>
                <a:gd name="connsiteX376" fmla="*/ 197543 w 574261"/>
                <a:gd name="connsiteY376" fmla="*/ 271478 h 888039"/>
                <a:gd name="connsiteX377" fmla="*/ 195040 w 574261"/>
                <a:gd name="connsiteY377" fmla="*/ 267748 h 888039"/>
                <a:gd name="connsiteX378" fmla="*/ 181273 w 574261"/>
                <a:gd name="connsiteY378" fmla="*/ 246614 h 888039"/>
                <a:gd name="connsiteX379" fmla="*/ 183776 w 574261"/>
                <a:gd name="connsiteY379" fmla="*/ 250343 h 888039"/>
                <a:gd name="connsiteX380" fmla="*/ 173763 w 574261"/>
                <a:gd name="connsiteY380" fmla="*/ 232938 h 888039"/>
                <a:gd name="connsiteX381" fmla="*/ 172512 w 574261"/>
                <a:gd name="connsiteY381" fmla="*/ 235425 h 888039"/>
                <a:gd name="connsiteX382" fmla="*/ 162499 w 574261"/>
                <a:gd name="connsiteY382" fmla="*/ 225479 h 888039"/>
                <a:gd name="connsiteX383" fmla="*/ 159996 w 574261"/>
                <a:gd name="connsiteY383" fmla="*/ 226722 h 888039"/>
                <a:gd name="connsiteX384" fmla="*/ 147481 w 574261"/>
                <a:gd name="connsiteY384" fmla="*/ 206831 h 888039"/>
                <a:gd name="connsiteX385" fmla="*/ 141223 w 574261"/>
                <a:gd name="connsiteY385" fmla="*/ 196885 h 888039"/>
                <a:gd name="connsiteX386" fmla="*/ 142475 w 574261"/>
                <a:gd name="connsiteY386" fmla="*/ 194399 h 888039"/>
                <a:gd name="connsiteX387" fmla="*/ 136217 w 574261"/>
                <a:gd name="connsiteY387" fmla="*/ 186940 h 888039"/>
                <a:gd name="connsiteX388" fmla="*/ 135245 w 574261"/>
                <a:gd name="connsiteY388" fmla="*/ 184908 h 888039"/>
                <a:gd name="connsiteX389" fmla="*/ 131831 w 574261"/>
                <a:gd name="connsiteY389" fmla="*/ 181266 h 888039"/>
                <a:gd name="connsiteX390" fmla="*/ 134540 w 574261"/>
                <a:gd name="connsiteY390" fmla="*/ 183433 h 888039"/>
                <a:gd name="connsiteX391" fmla="*/ 130272 w 574261"/>
                <a:gd name="connsiteY391" fmla="*/ 174508 h 888039"/>
                <a:gd name="connsiteX392" fmla="*/ 122450 w 574261"/>
                <a:gd name="connsiteY392" fmla="*/ 165805 h 888039"/>
                <a:gd name="connsiteX393" fmla="*/ 116192 w 574261"/>
                <a:gd name="connsiteY393" fmla="*/ 159589 h 888039"/>
                <a:gd name="connsiteX394" fmla="*/ 112437 w 574261"/>
                <a:gd name="connsiteY394" fmla="*/ 157103 h 888039"/>
                <a:gd name="connsiteX395" fmla="*/ 108683 w 574261"/>
                <a:gd name="connsiteY395" fmla="*/ 147157 h 888039"/>
                <a:gd name="connsiteX396" fmla="*/ 104928 w 574261"/>
                <a:gd name="connsiteY396" fmla="*/ 143427 h 888039"/>
                <a:gd name="connsiteX397" fmla="*/ 109934 w 574261"/>
                <a:gd name="connsiteY397" fmla="*/ 139698 h 888039"/>
                <a:gd name="connsiteX398" fmla="*/ 106180 w 574261"/>
                <a:gd name="connsiteY398" fmla="*/ 138455 h 888039"/>
                <a:gd name="connsiteX399" fmla="*/ 108683 w 574261"/>
                <a:gd name="connsiteY399" fmla="*/ 135968 h 888039"/>
                <a:gd name="connsiteX400" fmla="*/ 98670 w 574261"/>
                <a:gd name="connsiteY400" fmla="*/ 129752 h 888039"/>
                <a:gd name="connsiteX401" fmla="*/ 98670 w 574261"/>
                <a:gd name="connsiteY401" fmla="*/ 132238 h 888039"/>
                <a:gd name="connsiteX402" fmla="*/ 98670 w 574261"/>
                <a:gd name="connsiteY402" fmla="*/ 133482 h 888039"/>
                <a:gd name="connsiteX403" fmla="*/ 97419 w 574261"/>
                <a:gd name="connsiteY403" fmla="*/ 132238 h 888039"/>
                <a:gd name="connsiteX404" fmla="*/ 96167 w 574261"/>
                <a:gd name="connsiteY404" fmla="*/ 132238 h 888039"/>
                <a:gd name="connsiteX405" fmla="*/ 93664 w 574261"/>
                <a:gd name="connsiteY405" fmla="*/ 132238 h 888039"/>
                <a:gd name="connsiteX406" fmla="*/ 92412 w 574261"/>
                <a:gd name="connsiteY406" fmla="*/ 118563 h 888039"/>
                <a:gd name="connsiteX407" fmla="*/ 82400 w 574261"/>
                <a:gd name="connsiteY407" fmla="*/ 116077 h 888039"/>
                <a:gd name="connsiteX408" fmla="*/ 83652 w 574261"/>
                <a:gd name="connsiteY408" fmla="*/ 109861 h 888039"/>
                <a:gd name="connsiteX409" fmla="*/ 92599 w 574261"/>
                <a:gd name="connsiteY409" fmla="*/ 104363 h 888039"/>
                <a:gd name="connsiteX410" fmla="*/ 94217 w 574261"/>
                <a:gd name="connsiteY410" fmla="*/ 106487 h 888039"/>
                <a:gd name="connsiteX411" fmla="*/ 97047 w 574261"/>
                <a:gd name="connsiteY411" fmla="*/ 104363 h 888039"/>
                <a:gd name="connsiteX412" fmla="*/ 97047 w 574261"/>
                <a:gd name="connsiteY412" fmla="*/ 107110 h 888039"/>
                <a:gd name="connsiteX413" fmla="*/ 94692 w 574261"/>
                <a:gd name="connsiteY413" fmla="*/ 107110 h 888039"/>
                <a:gd name="connsiteX414" fmla="*/ 95738 w 574261"/>
                <a:gd name="connsiteY414" fmla="*/ 108484 h 888039"/>
                <a:gd name="connsiteX415" fmla="*/ 91260 w 574261"/>
                <a:gd name="connsiteY415" fmla="*/ 106675 h 888039"/>
                <a:gd name="connsiteX416" fmla="*/ 90638 w 574261"/>
                <a:gd name="connsiteY416" fmla="*/ 106423 h 888039"/>
                <a:gd name="connsiteX417" fmla="*/ 90905 w 574261"/>
                <a:gd name="connsiteY417" fmla="*/ 106142 h 888039"/>
                <a:gd name="connsiteX418" fmla="*/ 80565 w 574261"/>
                <a:gd name="connsiteY418" fmla="*/ 104363 h 888039"/>
                <a:gd name="connsiteX419" fmla="*/ 80565 w 574261"/>
                <a:gd name="connsiteY419" fmla="*/ 107110 h 888039"/>
                <a:gd name="connsiteX420" fmla="*/ 76902 w 574261"/>
                <a:gd name="connsiteY420" fmla="*/ 107110 h 888039"/>
                <a:gd name="connsiteX421" fmla="*/ 65916 w 574261"/>
                <a:gd name="connsiteY421" fmla="*/ 89262 h 888039"/>
                <a:gd name="connsiteX422" fmla="*/ 70312 w 574261"/>
                <a:gd name="connsiteY422" fmla="*/ 96128 h 888039"/>
                <a:gd name="connsiteX423" fmla="*/ 65916 w 574261"/>
                <a:gd name="connsiteY423" fmla="*/ 94755 h 888039"/>
                <a:gd name="connsiteX424" fmla="*/ 83042 w 574261"/>
                <a:gd name="connsiteY424" fmla="*/ 89152 h 888039"/>
                <a:gd name="connsiteX425" fmla="*/ 90797 w 574261"/>
                <a:gd name="connsiteY425" fmla="*/ 95490 h 888039"/>
                <a:gd name="connsiteX426" fmla="*/ 88212 w 574261"/>
                <a:gd name="connsiteY426" fmla="*/ 96757 h 888039"/>
                <a:gd name="connsiteX427" fmla="*/ 92090 w 574261"/>
                <a:gd name="connsiteY427" fmla="*/ 99292 h 888039"/>
                <a:gd name="connsiteX428" fmla="*/ 80457 w 574261"/>
                <a:gd name="connsiteY428" fmla="*/ 100559 h 888039"/>
                <a:gd name="connsiteX429" fmla="*/ 77872 w 574261"/>
                <a:gd name="connsiteY429" fmla="*/ 94222 h 888039"/>
                <a:gd name="connsiteX430" fmla="*/ 77872 w 574261"/>
                <a:gd name="connsiteY430" fmla="*/ 101827 h 888039"/>
                <a:gd name="connsiteX431" fmla="*/ 75393 w 574261"/>
                <a:gd name="connsiteY431" fmla="*/ 101340 h 888039"/>
                <a:gd name="connsiteX432" fmla="*/ 75990 w 574261"/>
                <a:gd name="connsiteY432" fmla="*/ 102535 h 888039"/>
                <a:gd name="connsiteX433" fmla="*/ 71414 w 574261"/>
                <a:gd name="connsiteY433" fmla="*/ 100705 h 888039"/>
                <a:gd name="connsiteX434" fmla="*/ 71582 w 574261"/>
                <a:gd name="connsiteY434" fmla="*/ 100593 h 888039"/>
                <a:gd name="connsiteX435" fmla="*/ 71410 w 574261"/>
                <a:gd name="connsiteY435" fmla="*/ 100559 h 888039"/>
                <a:gd name="connsiteX436" fmla="*/ 83042 w 574261"/>
                <a:gd name="connsiteY436" fmla="*/ 89152 h 888039"/>
                <a:gd name="connsiteX437" fmla="*/ 65916 w 574261"/>
                <a:gd name="connsiteY437" fmla="*/ 87889 h 888039"/>
                <a:gd name="connsiteX438" fmla="*/ 67015 w 574261"/>
                <a:gd name="connsiteY438" fmla="*/ 89262 h 888039"/>
                <a:gd name="connsiteX439" fmla="*/ 65916 w 574261"/>
                <a:gd name="connsiteY439" fmla="*/ 89262 h 888039"/>
                <a:gd name="connsiteX440" fmla="*/ 78734 w 574261"/>
                <a:gd name="connsiteY440" fmla="*/ 82391 h 888039"/>
                <a:gd name="connsiteX441" fmla="*/ 80565 w 574261"/>
                <a:gd name="connsiteY441" fmla="*/ 83765 h 888039"/>
                <a:gd name="connsiteX442" fmla="*/ 76902 w 574261"/>
                <a:gd name="connsiteY442" fmla="*/ 83765 h 888039"/>
                <a:gd name="connsiteX443" fmla="*/ 64090 w 574261"/>
                <a:gd name="connsiteY443" fmla="*/ 76903 h 888039"/>
                <a:gd name="connsiteX444" fmla="*/ 70193 w 574261"/>
                <a:gd name="connsiteY444" fmla="*/ 80199 h 888039"/>
                <a:gd name="connsiteX445" fmla="*/ 62869 w 574261"/>
                <a:gd name="connsiteY445" fmla="*/ 82396 h 888039"/>
                <a:gd name="connsiteX446" fmla="*/ 67752 w 574261"/>
                <a:gd name="connsiteY446" fmla="*/ 86790 h 888039"/>
                <a:gd name="connsiteX447" fmla="*/ 61649 w 574261"/>
                <a:gd name="connsiteY447" fmla="*/ 82396 h 888039"/>
                <a:gd name="connsiteX448" fmla="*/ 60428 w 574261"/>
                <a:gd name="connsiteY448" fmla="*/ 78001 h 888039"/>
                <a:gd name="connsiteX449" fmla="*/ 62869 w 574261"/>
                <a:gd name="connsiteY449" fmla="*/ 81297 h 888039"/>
                <a:gd name="connsiteX450" fmla="*/ 64090 w 574261"/>
                <a:gd name="connsiteY450" fmla="*/ 76903 h 888039"/>
                <a:gd name="connsiteX451" fmla="*/ 57678 w 574261"/>
                <a:gd name="connsiteY451" fmla="*/ 76903 h 888039"/>
                <a:gd name="connsiteX452" fmla="*/ 59509 w 574261"/>
                <a:gd name="connsiteY452" fmla="*/ 81296 h 888039"/>
                <a:gd name="connsiteX453" fmla="*/ 55846 w 574261"/>
                <a:gd name="connsiteY453" fmla="*/ 79099 h 888039"/>
                <a:gd name="connsiteX454" fmla="*/ 57678 w 574261"/>
                <a:gd name="connsiteY454" fmla="*/ 76903 h 888039"/>
                <a:gd name="connsiteX455" fmla="*/ 51272 w 574261"/>
                <a:gd name="connsiteY455" fmla="*/ 76903 h 888039"/>
                <a:gd name="connsiteX456" fmla="*/ 54018 w 574261"/>
                <a:gd name="connsiteY456" fmla="*/ 81479 h 888039"/>
                <a:gd name="connsiteX457" fmla="*/ 49442 w 574261"/>
                <a:gd name="connsiteY457" fmla="*/ 78733 h 888039"/>
                <a:gd name="connsiteX458" fmla="*/ 51272 w 574261"/>
                <a:gd name="connsiteY458" fmla="*/ 76903 h 888039"/>
                <a:gd name="connsiteX459" fmla="*/ 54930 w 574261"/>
                <a:gd name="connsiteY459" fmla="*/ 71405 h 888039"/>
                <a:gd name="connsiteX460" fmla="*/ 58593 w 574261"/>
                <a:gd name="connsiteY460" fmla="*/ 74152 h 888039"/>
                <a:gd name="connsiteX461" fmla="*/ 54930 w 574261"/>
                <a:gd name="connsiteY461" fmla="*/ 74152 h 888039"/>
                <a:gd name="connsiteX462" fmla="*/ 54930 w 574261"/>
                <a:gd name="connsiteY462" fmla="*/ 71405 h 888039"/>
                <a:gd name="connsiteX463" fmla="*/ 43944 w 574261"/>
                <a:gd name="connsiteY463" fmla="*/ 71405 h 888039"/>
                <a:gd name="connsiteX464" fmla="*/ 48340 w 574261"/>
                <a:gd name="connsiteY464" fmla="*/ 74152 h 888039"/>
                <a:gd name="connsiteX465" fmla="*/ 46142 w 574261"/>
                <a:gd name="connsiteY465" fmla="*/ 74152 h 888039"/>
                <a:gd name="connsiteX466" fmla="*/ 60428 w 574261"/>
                <a:gd name="connsiteY466" fmla="*/ 67747 h 888039"/>
                <a:gd name="connsiteX467" fmla="*/ 63723 w 574261"/>
                <a:gd name="connsiteY467" fmla="*/ 67747 h 888039"/>
                <a:gd name="connsiteX468" fmla="*/ 64821 w 574261"/>
                <a:gd name="connsiteY468" fmla="*/ 67747 h 888039"/>
                <a:gd name="connsiteX469" fmla="*/ 64821 w 574261"/>
                <a:gd name="connsiteY469" fmla="*/ 70493 h 888039"/>
                <a:gd name="connsiteX470" fmla="*/ 49442 w 574261"/>
                <a:gd name="connsiteY470" fmla="*/ 60418 h 888039"/>
                <a:gd name="connsiteX471" fmla="*/ 53103 w 574261"/>
                <a:gd name="connsiteY471" fmla="*/ 63165 h 888039"/>
                <a:gd name="connsiteX472" fmla="*/ 51272 w 574261"/>
                <a:gd name="connsiteY472" fmla="*/ 63165 h 888039"/>
                <a:gd name="connsiteX473" fmla="*/ 45776 w 574261"/>
                <a:gd name="connsiteY473" fmla="*/ 60418 h 888039"/>
                <a:gd name="connsiteX474" fmla="*/ 47607 w 574261"/>
                <a:gd name="connsiteY474" fmla="*/ 61792 h 888039"/>
                <a:gd name="connsiteX475" fmla="*/ 45776 w 574261"/>
                <a:gd name="connsiteY475" fmla="*/ 64539 h 888039"/>
                <a:gd name="connsiteX476" fmla="*/ 45776 w 574261"/>
                <a:gd name="connsiteY476" fmla="*/ 60418 h 888039"/>
                <a:gd name="connsiteX477" fmla="*/ 46692 w 574261"/>
                <a:gd name="connsiteY477" fmla="*/ 54931 h 888039"/>
                <a:gd name="connsiteX478" fmla="*/ 48065 w 574261"/>
                <a:gd name="connsiteY478" fmla="*/ 59049 h 888039"/>
                <a:gd name="connsiteX479" fmla="*/ 43944 w 574261"/>
                <a:gd name="connsiteY479" fmla="*/ 56304 h 888039"/>
                <a:gd name="connsiteX480" fmla="*/ 46692 w 574261"/>
                <a:gd name="connsiteY480" fmla="*/ 54931 h 888039"/>
                <a:gd name="connsiteX481" fmla="*/ 38456 w 574261"/>
                <a:gd name="connsiteY481" fmla="*/ 54931 h 888039"/>
                <a:gd name="connsiteX482" fmla="*/ 42117 w 574261"/>
                <a:gd name="connsiteY482" fmla="*/ 56029 h 888039"/>
                <a:gd name="connsiteX483" fmla="*/ 40912 w 574261"/>
                <a:gd name="connsiteY483" fmla="*/ 57114 h 888039"/>
                <a:gd name="connsiteX484" fmla="*/ 38456 w 574261"/>
                <a:gd name="connsiteY484" fmla="*/ 59324 h 888039"/>
                <a:gd name="connsiteX485" fmla="*/ 38456 w 574261"/>
                <a:gd name="connsiteY485" fmla="*/ 54931 h 888039"/>
                <a:gd name="connsiteX486" fmla="*/ 52737 w 574261"/>
                <a:gd name="connsiteY486" fmla="*/ 45043 h 888039"/>
                <a:gd name="connsiteX487" fmla="*/ 51638 w 574261"/>
                <a:gd name="connsiteY487" fmla="*/ 47241 h 888039"/>
                <a:gd name="connsiteX488" fmla="*/ 53835 w 574261"/>
                <a:gd name="connsiteY488" fmla="*/ 48339 h 888039"/>
                <a:gd name="connsiteX489" fmla="*/ 51638 w 574261"/>
                <a:gd name="connsiteY489" fmla="*/ 53832 h 888039"/>
                <a:gd name="connsiteX490" fmla="*/ 50540 w 574261"/>
                <a:gd name="connsiteY490" fmla="*/ 47241 h 888039"/>
                <a:gd name="connsiteX491" fmla="*/ 52737 w 574261"/>
                <a:gd name="connsiteY491" fmla="*/ 45043 h 888039"/>
                <a:gd name="connsiteX492" fmla="*/ 27470 w 574261"/>
                <a:gd name="connsiteY492" fmla="*/ 38446 h 888039"/>
                <a:gd name="connsiteX493" fmla="*/ 29666 w 574261"/>
                <a:gd name="connsiteY493" fmla="*/ 40277 h 888039"/>
                <a:gd name="connsiteX494" fmla="*/ 30765 w 574261"/>
                <a:gd name="connsiteY494" fmla="*/ 42109 h 888039"/>
                <a:gd name="connsiteX495" fmla="*/ 21972 w 574261"/>
                <a:gd name="connsiteY495" fmla="*/ 38446 h 888039"/>
                <a:gd name="connsiteX496" fmla="*/ 26093 w 574261"/>
                <a:gd name="connsiteY496" fmla="*/ 40277 h 888039"/>
                <a:gd name="connsiteX497" fmla="*/ 21972 w 574261"/>
                <a:gd name="connsiteY497" fmla="*/ 41193 h 888039"/>
                <a:gd name="connsiteX498" fmla="*/ 21972 w 574261"/>
                <a:gd name="connsiteY498" fmla="*/ 38446 h 888039"/>
                <a:gd name="connsiteX499" fmla="*/ 16484 w 574261"/>
                <a:gd name="connsiteY499" fmla="*/ 32958 h 888039"/>
                <a:gd name="connsiteX500" fmla="*/ 17582 w 574261"/>
                <a:gd name="connsiteY500" fmla="*/ 36252 h 888039"/>
                <a:gd name="connsiteX501" fmla="*/ 16484 w 574261"/>
                <a:gd name="connsiteY501" fmla="*/ 34056 h 888039"/>
                <a:gd name="connsiteX502" fmla="*/ 16484 w 574261"/>
                <a:gd name="connsiteY502" fmla="*/ 32958 h 888039"/>
                <a:gd name="connsiteX503" fmla="*/ 25115 w 574261"/>
                <a:gd name="connsiteY503" fmla="*/ 29818 h 888039"/>
                <a:gd name="connsiteX504" fmla="*/ 31393 w 574261"/>
                <a:gd name="connsiteY504" fmla="*/ 32172 h 888039"/>
                <a:gd name="connsiteX505" fmla="*/ 27469 w 574261"/>
                <a:gd name="connsiteY505" fmla="*/ 32761 h 888039"/>
                <a:gd name="connsiteX506" fmla="*/ 27514 w 574261"/>
                <a:gd name="connsiteY506" fmla="*/ 32998 h 888039"/>
                <a:gd name="connsiteX507" fmla="*/ 28254 w 574261"/>
                <a:gd name="connsiteY507" fmla="*/ 36880 h 888039"/>
                <a:gd name="connsiteX508" fmla="*/ 25115 w 574261"/>
                <a:gd name="connsiteY508" fmla="*/ 29818 h 888039"/>
                <a:gd name="connsiteX509" fmla="*/ 21972 w 574261"/>
                <a:gd name="connsiteY509" fmla="*/ 10986 h 888039"/>
                <a:gd name="connsiteX510" fmla="*/ 25635 w 574261"/>
                <a:gd name="connsiteY510" fmla="*/ 12084 h 888039"/>
                <a:gd name="connsiteX511" fmla="*/ 25635 w 574261"/>
                <a:gd name="connsiteY511" fmla="*/ 14280 h 888039"/>
                <a:gd name="connsiteX512" fmla="*/ 21972 w 574261"/>
                <a:gd name="connsiteY512" fmla="*/ 10986 h 888039"/>
                <a:gd name="connsiteX513" fmla="*/ 9614 w 574261"/>
                <a:gd name="connsiteY513" fmla="*/ 5491 h 888039"/>
                <a:gd name="connsiteX514" fmla="*/ 9614 w 574261"/>
                <a:gd name="connsiteY514" fmla="*/ 6589 h 888039"/>
                <a:gd name="connsiteX515" fmla="*/ 17853 w 574261"/>
                <a:gd name="connsiteY515" fmla="*/ 15378 h 888039"/>
                <a:gd name="connsiteX516" fmla="*/ 5495 w 574261"/>
                <a:gd name="connsiteY516" fmla="*/ 6589 h 888039"/>
                <a:gd name="connsiteX517" fmla="*/ 0 w 574261"/>
                <a:gd name="connsiteY517" fmla="*/ 0 h 888039"/>
                <a:gd name="connsiteX518" fmla="*/ 1099 w 574261"/>
                <a:gd name="connsiteY518" fmla="*/ 0 h 888039"/>
                <a:gd name="connsiteX519" fmla="*/ 4396 w 574261"/>
                <a:gd name="connsiteY519" fmla="*/ 3660 h 88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Lst>
              <a:rect l="l" t="t" r="r" b="b"/>
              <a:pathLst>
                <a:path w="574261" h="888039">
                  <a:moveTo>
                    <a:pt x="558910" y="884375"/>
                  </a:moveTo>
                  <a:cubicBezTo>
                    <a:pt x="557538" y="886207"/>
                    <a:pt x="558910" y="888039"/>
                    <a:pt x="558910" y="888039"/>
                  </a:cubicBezTo>
                  <a:lnTo>
                    <a:pt x="554792" y="888039"/>
                  </a:lnTo>
                  <a:close/>
                  <a:moveTo>
                    <a:pt x="549294" y="878888"/>
                  </a:moveTo>
                  <a:lnTo>
                    <a:pt x="552042" y="878888"/>
                  </a:lnTo>
                  <a:lnTo>
                    <a:pt x="549294" y="883006"/>
                  </a:lnTo>
                  <a:close/>
                  <a:moveTo>
                    <a:pt x="455363" y="686709"/>
                  </a:moveTo>
                  <a:lnTo>
                    <a:pt x="455363" y="687953"/>
                  </a:lnTo>
                  <a:cubicBezTo>
                    <a:pt x="455363" y="687953"/>
                    <a:pt x="457866" y="687953"/>
                    <a:pt x="455363" y="686709"/>
                  </a:cubicBezTo>
                  <a:close/>
                  <a:moveTo>
                    <a:pt x="391377" y="510848"/>
                  </a:moveTo>
                  <a:cubicBezTo>
                    <a:pt x="391377" y="511764"/>
                    <a:pt x="392750" y="512680"/>
                    <a:pt x="394122" y="513596"/>
                  </a:cubicBezTo>
                  <a:cubicBezTo>
                    <a:pt x="390004" y="515427"/>
                    <a:pt x="392750" y="512680"/>
                    <a:pt x="391377" y="510848"/>
                  </a:cubicBezTo>
                  <a:close/>
                  <a:moveTo>
                    <a:pt x="376515" y="492769"/>
                  </a:moveTo>
                  <a:cubicBezTo>
                    <a:pt x="376515" y="494012"/>
                    <a:pt x="376515" y="494012"/>
                    <a:pt x="377767" y="494012"/>
                  </a:cubicBezTo>
                  <a:lnTo>
                    <a:pt x="376515" y="493091"/>
                  </a:lnTo>
                  <a:close/>
                  <a:moveTo>
                    <a:pt x="371693" y="483388"/>
                  </a:moveTo>
                  <a:lnTo>
                    <a:pt x="371693" y="484761"/>
                  </a:lnTo>
                  <a:lnTo>
                    <a:pt x="368032" y="487506"/>
                  </a:lnTo>
                  <a:close/>
                  <a:moveTo>
                    <a:pt x="265127" y="327422"/>
                  </a:moveTo>
                  <a:lnTo>
                    <a:pt x="265127" y="328665"/>
                  </a:lnTo>
                  <a:lnTo>
                    <a:pt x="264844" y="328266"/>
                  </a:lnTo>
                  <a:close/>
                  <a:moveTo>
                    <a:pt x="193631" y="274652"/>
                  </a:moveTo>
                  <a:cubicBezTo>
                    <a:pt x="195004" y="276025"/>
                    <a:pt x="195004" y="278772"/>
                    <a:pt x="196376" y="278772"/>
                  </a:cubicBezTo>
                  <a:lnTo>
                    <a:pt x="195004" y="281518"/>
                  </a:lnTo>
                  <a:cubicBezTo>
                    <a:pt x="192258" y="284265"/>
                    <a:pt x="193631" y="278772"/>
                    <a:pt x="193631" y="274652"/>
                  </a:cubicBezTo>
                  <a:close/>
                  <a:moveTo>
                    <a:pt x="222860" y="254053"/>
                  </a:moveTo>
                  <a:cubicBezTo>
                    <a:pt x="222860" y="259546"/>
                    <a:pt x="225999" y="252680"/>
                    <a:pt x="229138" y="258173"/>
                  </a:cubicBezTo>
                  <a:lnTo>
                    <a:pt x="219723" y="258173"/>
                  </a:lnTo>
                  <a:lnTo>
                    <a:pt x="219721" y="258173"/>
                  </a:lnTo>
                  <a:lnTo>
                    <a:pt x="219722" y="258172"/>
                  </a:lnTo>
                  <a:lnTo>
                    <a:pt x="221291" y="256628"/>
                  </a:lnTo>
                  <a:cubicBezTo>
                    <a:pt x="221291" y="255426"/>
                    <a:pt x="221291" y="254053"/>
                    <a:pt x="222860" y="254053"/>
                  </a:cubicBezTo>
                  <a:close/>
                  <a:moveTo>
                    <a:pt x="131831" y="161491"/>
                  </a:moveTo>
                  <a:cubicBezTo>
                    <a:pt x="131831" y="159293"/>
                    <a:pt x="133205" y="161491"/>
                    <a:pt x="134578" y="161491"/>
                  </a:cubicBezTo>
                  <a:cubicBezTo>
                    <a:pt x="135952" y="162590"/>
                    <a:pt x="135952" y="163689"/>
                    <a:pt x="134578" y="163689"/>
                  </a:cubicBezTo>
                  <a:close/>
                  <a:moveTo>
                    <a:pt x="139904" y="155963"/>
                  </a:moveTo>
                  <a:cubicBezTo>
                    <a:pt x="140762" y="156159"/>
                    <a:pt x="142136" y="156944"/>
                    <a:pt x="142822" y="156944"/>
                  </a:cubicBezTo>
                  <a:cubicBezTo>
                    <a:pt x="146942" y="163221"/>
                    <a:pt x="141449" y="158513"/>
                    <a:pt x="140076" y="158513"/>
                  </a:cubicBezTo>
                  <a:cubicBezTo>
                    <a:pt x="138703" y="156159"/>
                    <a:pt x="139046" y="155767"/>
                    <a:pt x="139904" y="155963"/>
                  </a:cubicBezTo>
                  <a:close/>
                  <a:moveTo>
                    <a:pt x="108683" y="144671"/>
                  </a:moveTo>
                  <a:cubicBezTo>
                    <a:pt x="108683" y="144671"/>
                    <a:pt x="109934" y="145914"/>
                    <a:pt x="109934" y="147157"/>
                  </a:cubicBezTo>
                  <a:cubicBezTo>
                    <a:pt x="111186" y="145914"/>
                    <a:pt x="111186" y="145914"/>
                    <a:pt x="109934" y="144671"/>
                  </a:cubicBezTo>
                  <a:cubicBezTo>
                    <a:pt x="108683" y="144671"/>
                    <a:pt x="108683" y="144671"/>
                    <a:pt x="108683" y="144671"/>
                  </a:cubicBezTo>
                  <a:close/>
                  <a:moveTo>
                    <a:pt x="131831" y="142819"/>
                  </a:moveTo>
                  <a:lnTo>
                    <a:pt x="135952" y="144192"/>
                  </a:lnTo>
                  <a:lnTo>
                    <a:pt x="131831" y="146937"/>
                  </a:lnTo>
                  <a:cubicBezTo>
                    <a:pt x="131831" y="144192"/>
                    <a:pt x="133205" y="144192"/>
                    <a:pt x="131831" y="142819"/>
                  </a:cubicBezTo>
                  <a:close/>
                  <a:moveTo>
                    <a:pt x="96682" y="138237"/>
                  </a:moveTo>
                  <a:cubicBezTo>
                    <a:pt x="96682" y="139152"/>
                    <a:pt x="98879" y="137321"/>
                    <a:pt x="98879" y="138237"/>
                  </a:cubicBezTo>
                  <a:cubicBezTo>
                    <a:pt x="103273" y="141900"/>
                    <a:pt x="93386" y="138237"/>
                    <a:pt x="96682" y="138237"/>
                  </a:cubicBezTo>
                  <a:close/>
                  <a:moveTo>
                    <a:pt x="104371" y="120847"/>
                  </a:moveTo>
                  <a:lnTo>
                    <a:pt x="106201" y="120847"/>
                  </a:lnTo>
                  <a:lnTo>
                    <a:pt x="108032" y="124141"/>
                  </a:lnTo>
                  <a:cubicBezTo>
                    <a:pt x="108032" y="125240"/>
                    <a:pt x="106201" y="121945"/>
                    <a:pt x="104371" y="120847"/>
                  </a:cubicBezTo>
                  <a:close/>
                  <a:moveTo>
                    <a:pt x="90634" y="120847"/>
                  </a:moveTo>
                  <a:cubicBezTo>
                    <a:pt x="90634" y="122220"/>
                    <a:pt x="90634" y="123592"/>
                    <a:pt x="90634" y="124965"/>
                  </a:cubicBezTo>
                  <a:lnTo>
                    <a:pt x="87887" y="122220"/>
                  </a:lnTo>
                  <a:cubicBezTo>
                    <a:pt x="87887" y="122220"/>
                    <a:pt x="87887" y="122220"/>
                    <a:pt x="90634" y="120847"/>
                  </a:cubicBezTo>
                  <a:close/>
                  <a:moveTo>
                    <a:pt x="99922" y="117320"/>
                  </a:moveTo>
                  <a:cubicBezTo>
                    <a:pt x="98670" y="118563"/>
                    <a:pt x="101173" y="122293"/>
                    <a:pt x="102425" y="122293"/>
                  </a:cubicBezTo>
                  <a:lnTo>
                    <a:pt x="99789" y="117518"/>
                  </a:lnTo>
                  <a:close/>
                  <a:moveTo>
                    <a:pt x="98873" y="109861"/>
                  </a:moveTo>
                  <a:lnTo>
                    <a:pt x="102536" y="114254"/>
                  </a:lnTo>
                  <a:lnTo>
                    <a:pt x="98873" y="112057"/>
                  </a:lnTo>
                  <a:close/>
                  <a:moveTo>
                    <a:pt x="83652" y="109861"/>
                  </a:moveTo>
                  <a:cubicBezTo>
                    <a:pt x="84903" y="114834"/>
                    <a:pt x="92412" y="116077"/>
                    <a:pt x="96167" y="118563"/>
                  </a:cubicBezTo>
                  <a:lnTo>
                    <a:pt x="96167" y="113590"/>
                  </a:lnTo>
                  <a:cubicBezTo>
                    <a:pt x="98670" y="112969"/>
                    <a:pt x="99296" y="115144"/>
                    <a:pt x="99765" y="117475"/>
                  </a:cubicBezTo>
                  <a:lnTo>
                    <a:pt x="99789" y="117518"/>
                  </a:lnTo>
                  <a:lnTo>
                    <a:pt x="97419" y="121050"/>
                  </a:lnTo>
                  <a:cubicBezTo>
                    <a:pt x="99922" y="126022"/>
                    <a:pt x="104928" y="128509"/>
                    <a:pt x="108683" y="130995"/>
                  </a:cubicBezTo>
                  <a:cubicBezTo>
                    <a:pt x="107431" y="126022"/>
                    <a:pt x="112437" y="132238"/>
                    <a:pt x="113689" y="128509"/>
                  </a:cubicBezTo>
                  <a:lnTo>
                    <a:pt x="111186" y="126022"/>
                  </a:lnTo>
                  <a:cubicBezTo>
                    <a:pt x="112437" y="124779"/>
                    <a:pt x="114940" y="126022"/>
                    <a:pt x="116192" y="126022"/>
                  </a:cubicBezTo>
                  <a:cubicBezTo>
                    <a:pt x="119947" y="135968"/>
                    <a:pt x="132462" y="148400"/>
                    <a:pt x="131211" y="153373"/>
                  </a:cubicBezTo>
                  <a:cubicBezTo>
                    <a:pt x="131211" y="150887"/>
                    <a:pt x="128708" y="148400"/>
                    <a:pt x="126204" y="147157"/>
                  </a:cubicBezTo>
                  <a:lnTo>
                    <a:pt x="127456" y="152130"/>
                  </a:lnTo>
                  <a:cubicBezTo>
                    <a:pt x="124953" y="149643"/>
                    <a:pt x="126204" y="145914"/>
                    <a:pt x="122450" y="142184"/>
                  </a:cubicBezTo>
                  <a:cubicBezTo>
                    <a:pt x="121198" y="144671"/>
                    <a:pt x="116192" y="142184"/>
                    <a:pt x="116192" y="147157"/>
                  </a:cubicBezTo>
                  <a:cubicBezTo>
                    <a:pt x="118695" y="158346"/>
                    <a:pt x="126204" y="150887"/>
                    <a:pt x="132462" y="160832"/>
                  </a:cubicBezTo>
                  <a:cubicBezTo>
                    <a:pt x="132462" y="162075"/>
                    <a:pt x="127456" y="160832"/>
                    <a:pt x="132462" y="165805"/>
                  </a:cubicBezTo>
                  <a:cubicBezTo>
                    <a:pt x="138720" y="172021"/>
                    <a:pt x="146229" y="173264"/>
                    <a:pt x="151235" y="169535"/>
                  </a:cubicBezTo>
                  <a:cubicBezTo>
                    <a:pt x="147481" y="168291"/>
                    <a:pt x="141223" y="164562"/>
                    <a:pt x="143726" y="160832"/>
                  </a:cubicBezTo>
                  <a:cubicBezTo>
                    <a:pt x="147481" y="163319"/>
                    <a:pt x="151235" y="167048"/>
                    <a:pt x="153739" y="165805"/>
                  </a:cubicBezTo>
                  <a:cubicBezTo>
                    <a:pt x="152487" y="172021"/>
                    <a:pt x="148732" y="160832"/>
                    <a:pt x="147481" y="167048"/>
                  </a:cubicBezTo>
                  <a:cubicBezTo>
                    <a:pt x="149984" y="169535"/>
                    <a:pt x="152487" y="169535"/>
                    <a:pt x="152487" y="169535"/>
                  </a:cubicBezTo>
                  <a:cubicBezTo>
                    <a:pt x="149984" y="169535"/>
                    <a:pt x="151235" y="173264"/>
                    <a:pt x="151235" y="174508"/>
                  </a:cubicBezTo>
                  <a:cubicBezTo>
                    <a:pt x="156242" y="180724"/>
                    <a:pt x="156242" y="185696"/>
                    <a:pt x="161248" y="193156"/>
                  </a:cubicBezTo>
                  <a:cubicBezTo>
                    <a:pt x="159996" y="193156"/>
                    <a:pt x="159996" y="194399"/>
                    <a:pt x="158745" y="195642"/>
                  </a:cubicBezTo>
                  <a:cubicBezTo>
                    <a:pt x="162499" y="198128"/>
                    <a:pt x="171260" y="199372"/>
                    <a:pt x="172512" y="196885"/>
                  </a:cubicBezTo>
                  <a:cubicBezTo>
                    <a:pt x="175015" y="200615"/>
                    <a:pt x="173763" y="201858"/>
                    <a:pt x="177518" y="204344"/>
                  </a:cubicBezTo>
                  <a:cubicBezTo>
                    <a:pt x="177518" y="196885"/>
                    <a:pt x="177518" y="205588"/>
                    <a:pt x="181273" y="203101"/>
                  </a:cubicBezTo>
                  <a:cubicBezTo>
                    <a:pt x="183776" y="206831"/>
                    <a:pt x="181273" y="205588"/>
                    <a:pt x="181273" y="208074"/>
                  </a:cubicBezTo>
                  <a:cubicBezTo>
                    <a:pt x="181273" y="209317"/>
                    <a:pt x="183776" y="209317"/>
                    <a:pt x="185027" y="209317"/>
                  </a:cubicBezTo>
                  <a:cubicBezTo>
                    <a:pt x="183776" y="211804"/>
                    <a:pt x="175015" y="209317"/>
                    <a:pt x="173763" y="214290"/>
                  </a:cubicBezTo>
                  <a:lnTo>
                    <a:pt x="173700" y="215271"/>
                  </a:lnTo>
                  <a:lnTo>
                    <a:pt x="174863" y="214224"/>
                  </a:lnTo>
                  <a:lnTo>
                    <a:pt x="174863" y="215598"/>
                  </a:lnTo>
                  <a:lnTo>
                    <a:pt x="173632" y="216337"/>
                  </a:lnTo>
                  <a:lnTo>
                    <a:pt x="173294" y="221594"/>
                  </a:lnTo>
                  <a:cubicBezTo>
                    <a:pt x="173450" y="224547"/>
                    <a:pt x="173763" y="227344"/>
                    <a:pt x="173763" y="227965"/>
                  </a:cubicBezTo>
                  <a:cubicBezTo>
                    <a:pt x="178770" y="226722"/>
                    <a:pt x="191285" y="218020"/>
                    <a:pt x="193788" y="211804"/>
                  </a:cubicBezTo>
                  <a:cubicBezTo>
                    <a:pt x="195040" y="211804"/>
                    <a:pt x="193788" y="218020"/>
                    <a:pt x="193788" y="219263"/>
                  </a:cubicBezTo>
                  <a:cubicBezTo>
                    <a:pt x="193788" y="225479"/>
                    <a:pt x="201298" y="224236"/>
                    <a:pt x="202549" y="227965"/>
                  </a:cubicBezTo>
                  <a:lnTo>
                    <a:pt x="198795" y="226722"/>
                  </a:lnTo>
                  <a:cubicBezTo>
                    <a:pt x="197543" y="227965"/>
                    <a:pt x="202549" y="232938"/>
                    <a:pt x="205052" y="232938"/>
                  </a:cubicBezTo>
                  <a:cubicBezTo>
                    <a:pt x="202549" y="234181"/>
                    <a:pt x="196291" y="234181"/>
                    <a:pt x="196291" y="236668"/>
                  </a:cubicBezTo>
                  <a:cubicBezTo>
                    <a:pt x="200046" y="244127"/>
                    <a:pt x="211310" y="245370"/>
                    <a:pt x="213813" y="242884"/>
                  </a:cubicBezTo>
                  <a:lnTo>
                    <a:pt x="202549" y="235425"/>
                  </a:lnTo>
                  <a:cubicBezTo>
                    <a:pt x="206304" y="232938"/>
                    <a:pt x="211310" y="240397"/>
                    <a:pt x="215065" y="237911"/>
                  </a:cubicBezTo>
                  <a:lnTo>
                    <a:pt x="220071" y="247857"/>
                  </a:lnTo>
                  <a:cubicBezTo>
                    <a:pt x="218819" y="246614"/>
                    <a:pt x="215065" y="244127"/>
                    <a:pt x="215065" y="245370"/>
                  </a:cubicBezTo>
                  <a:cubicBezTo>
                    <a:pt x="217568" y="250343"/>
                    <a:pt x="215065" y="247857"/>
                    <a:pt x="216316" y="251586"/>
                  </a:cubicBezTo>
                  <a:cubicBezTo>
                    <a:pt x="208807" y="250343"/>
                    <a:pt x="193788" y="247857"/>
                    <a:pt x="187531" y="247857"/>
                  </a:cubicBezTo>
                  <a:lnTo>
                    <a:pt x="192537" y="251586"/>
                  </a:lnTo>
                  <a:lnTo>
                    <a:pt x="191285" y="254073"/>
                  </a:lnTo>
                  <a:cubicBezTo>
                    <a:pt x="198795" y="259046"/>
                    <a:pt x="213813" y="256559"/>
                    <a:pt x="217568" y="255316"/>
                  </a:cubicBezTo>
                  <a:cubicBezTo>
                    <a:pt x="218819" y="260289"/>
                    <a:pt x="212562" y="264018"/>
                    <a:pt x="211310" y="262775"/>
                  </a:cubicBezTo>
                  <a:cubicBezTo>
                    <a:pt x="215065" y="270234"/>
                    <a:pt x="225077" y="264018"/>
                    <a:pt x="228832" y="271478"/>
                  </a:cubicBezTo>
                  <a:lnTo>
                    <a:pt x="227580" y="267748"/>
                  </a:lnTo>
                  <a:cubicBezTo>
                    <a:pt x="228832" y="268991"/>
                    <a:pt x="232587" y="276451"/>
                    <a:pt x="232587" y="275207"/>
                  </a:cubicBezTo>
                  <a:cubicBezTo>
                    <a:pt x="232587" y="276451"/>
                    <a:pt x="228832" y="281423"/>
                    <a:pt x="226329" y="280180"/>
                  </a:cubicBezTo>
                  <a:lnTo>
                    <a:pt x="237593" y="282667"/>
                  </a:lnTo>
                  <a:cubicBezTo>
                    <a:pt x="236341" y="282667"/>
                    <a:pt x="231335" y="286396"/>
                    <a:pt x="230083" y="286396"/>
                  </a:cubicBezTo>
                  <a:cubicBezTo>
                    <a:pt x="231335" y="288883"/>
                    <a:pt x="238844" y="287639"/>
                    <a:pt x="238844" y="285153"/>
                  </a:cubicBezTo>
                  <a:cubicBezTo>
                    <a:pt x="238844" y="292612"/>
                    <a:pt x="240096" y="288883"/>
                    <a:pt x="237593" y="296342"/>
                  </a:cubicBezTo>
                  <a:cubicBezTo>
                    <a:pt x="238844" y="297585"/>
                    <a:pt x="242599" y="292612"/>
                    <a:pt x="242599" y="290126"/>
                  </a:cubicBezTo>
                  <a:lnTo>
                    <a:pt x="247279" y="297099"/>
                  </a:lnTo>
                  <a:lnTo>
                    <a:pt x="251458" y="299919"/>
                  </a:lnTo>
                  <a:lnTo>
                    <a:pt x="241693" y="301018"/>
                  </a:lnTo>
                  <a:lnTo>
                    <a:pt x="244843" y="298184"/>
                  </a:lnTo>
                  <a:lnTo>
                    <a:pt x="239001" y="299450"/>
                  </a:lnTo>
                  <a:cubicBezTo>
                    <a:pt x="236029" y="301626"/>
                    <a:pt x="233213" y="304423"/>
                    <a:pt x="231335" y="305044"/>
                  </a:cubicBezTo>
                  <a:lnTo>
                    <a:pt x="253863" y="307531"/>
                  </a:lnTo>
                  <a:cubicBezTo>
                    <a:pt x="252611" y="307531"/>
                    <a:pt x="246354" y="310017"/>
                    <a:pt x="246354" y="310017"/>
                  </a:cubicBezTo>
                  <a:cubicBezTo>
                    <a:pt x="248857" y="309396"/>
                    <a:pt x="252612" y="312193"/>
                    <a:pt x="256210" y="316078"/>
                  </a:cubicBezTo>
                  <a:lnTo>
                    <a:pt x="264844" y="328266"/>
                  </a:lnTo>
                  <a:lnTo>
                    <a:pt x="264032" y="330685"/>
                  </a:lnTo>
                  <a:cubicBezTo>
                    <a:pt x="264814" y="332395"/>
                    <a:pt x="266379" y="334260"/>
                    <a:pt x="267630" y="334881"/>
                  </a:cubicBezTo>
                  <a:cubicBezTo>
                    <a:pt x="266378" y="334881"/>
                    <a:pt x="266378" y="333638"/>
                    <a:pt x="265127" y="333638"/>
                  </a:cubicBezTo>
                  <a:cubicBezTo>
                    <a:pt x="265127" y="339854"/>
                    <a:pt x="276391" y="334881"/>
                    <a:pt x="275139" y="341097"/>
                  </a:cubicBezTo>
                  <a:cubicBezTo>
                    <a:pt x="272636" y="337368"/>
                    <a:pt x="270133" y="337368"/>
                    <a:pt x="267630" y="339854"/>
                  </a:cubicBezTo>
                  <a:cubicBezTo>
                    <a:pt x="272636" y="341097"/>
                    <a:pt x="276391" y="349800"/>
                    <a:pt x="280146" y="346070"/>
                  </a:cubicBezTo>
                  <a:cubicBezTo>
                    <a:pt x="280146" y="347313"/>
                    <a:pt x="281397" y="349800"/>
                    <a:pt x="278894" y="351043"/>
                  </a:cubicBezTo>
                  <a:lnTo>
                    <a:pt x="287655" y="357259"/>
                  </a:lnTo>
                  <a:cubicBezTo>
                    <a:pt x="286403" y="357259"/>
                    <a:pt x="285152" y="357259"/>
                    <a:pt x="286403" y="359745"/>
                  </a:cubicBezTo>
                  <a:cubicBezTo>
                    <a:pt x="283900" y="354773"/>
                    <a:pt x="276391" y="353529"/>
                    <a:pt x="277642" y="349800"/>
                  </a:cubicBezTo>
                  <a:cubicBezTo>
                    <a:pt x="273888" y="351043"/>
                    <a:pt x="273888" y="353529"/>
                    <a:pt x="270133" y="353529"/>
                  </a:cubicBezTo>
                  <a:cubicBezTo>
                    <a:pt x="276391" y="360989"/>
                    <a:pt x="286403" y="363475"/>
                    <a:pt x="293913" y="365961"/>
                  </a:cubicBezTo>
                  <a:lnTo>
                    <a:pt x="296416" y="374664"/>
                  </a:lnTo>
                  <a:lnTo>
                    <a:pt x="297667" y="374664"/>
                  </a:lnTo>
                  <a:lnTo>
                    <a:pt x="295164" y="378393"/>
                  </a:lnTo>
                  <a:cubicBezTo>
                    <a:pt x="296416" y="379637"/>
                    <a:pt x="297667" y="379637"/>
                    <a:pt x="297667" y="379637"/>
                  </a:cubicBezTo>
                  <a:lnTo>
                    <a:pt x="296416" y="379637"/>
                  </a:lnTo>
                  <a:lnTo>
                    <a:pt x="297584" y="380797"/>
                  </a:lnTo>
                  <a:lnTo>
                    <a:pt x="297667" y="380880"/>
                  </a:lnTo>
                  <a:lnTo>
                    <a:pt x="297468" y="380913"/>
                  </a:lnTo>
                  <a:lnTo>
                    <a:pt x="290158" y="382123"/>
                  </a:lnTo>
                  <a:cubicBezTo>
                    <a:pt x="290158" y="382123"/>
                    <a:pt x="290158" y="380880"/>
                    <a:pt x="290158" y="379637"/>
                  </a:cubicBezTo>
                  <a:lnTo>
                    <a:pt x="289754" y="379837"/>
                  </a:lnTo>
                  <a:lnTo>
                    <a:pt x="289754" y="382678"/>
                  </a:lnTo>
                  <a:lnTo>
                    <a:pt x="287704" y="380856"/>
                  </a:lnTo>
                  <a:lnTo>
                    <a:pt x="285152" y="382123"/>
                  </a:lnTo>
                  <a:lnTo>
                    <a:pt x="286403" y="382123"/>
                  </a:lnTo>
                  <a:cubicBezTo>
                    <a:pt x="283900" y="382123"/>
                    <a:pt x="282649" y="382123"/>
                    <a:pt x="282649" y="383366"/>
                  </a:cubicBezTo>
                  <a:lnTo>
                    <a:pt x="287655" y="388339"/>
                  </a:lnTo>
                  <a:cubicBezTo>
                    <a:pt x="287655" y="387096"/>
                    <a:pt x="288906" y="385853"/>
                    <a:pt x="290158" y="384610"/>
                  </a:cubicBezTo>
                  <a:cubicBezTo>
                    <a:pt x="293913" y="385853"/>
                    <a:pt x="300170" y="388339"/>
                    <a:pt x="300170" y="383366"/>
                  </a:cubicBezTo>
                  <a:lnTo>
                    <a:pt x="301422" y="389582"/>
                  </a:lnTo>
                  <a:cubicBezTo>
                    <a:pt x="307680" y="393312"/>
                    <a:pt x="307680" y="392069"/>
                    <a:pt x="313938" y="397042"/>
                  </a:cubicBezTo>
                  <a:cubicBezTo>
                    <a:pt x="312686" y="398285"/>
                    <a:pt x="310183" y="397042"/>
                    <a:pt x="310183" y="398285"/>
                  </a:cubicBezTo>
                  <a:cubicBezTo>
                    <a:pt x="317692" y="400771"/>
                    <a:pt x="312686" y="414446"/>
                    <a:pt x="317692" y="411960"/>
                  </a:cubicBezTo>
                  <a:cubicBezTo>
                    <a:pt x="320195" y="415690"/>
                    <a:pt x="321447" y="411960"/>
                    <a:pt x="323950" y="414446"/>
                  </a:cubicBezTo>
                  <a:lnTo>
                    <a:pt x="327705" y="415690"/>
                  </a:lnTo>
                  <a:cubicBezTo>
                    <a:pt x="327705" y="418176"/>
                    <a:pt x="323950" y="414446"/>
                    <a:pt x="325202" y="418176"/>
                  </a:cubicBezTo>
                  <a:cubicBezTo>
                    <a:pt x="330208" y="423149"/>
                    <a:pt x="333962" y="425635"/>
                    <a:pt x="335214" y="431851"/>
                  </a:cubicBezTo>
                  <a:cubicBezTo>
                    <a:pt x="340220" y="438067"/>
                    <a:pt x="338969" y="424392"/>
                    <a:pt x="342723" y="430608"/>
                  </a:cubicBezTo>
                  <a:cubicBezTo>
                    <a:pt x="340220" y="433095"/>
                    <a:pt x="338969" y="435581"/>
                    <a:pt x="340220" y="439311"/>
                  </a:cubicBezTo>
                  <a:lnTo>
                    <a:pt x="347601" y="441755"/>
                  </a:lnTo>
                  <a:lnTo>
                    <a:pt x="346061" y="439444"/>
                  </a:lnTo>
                  <a:lnTo>
                    <a:pt x="348806" y="439444"/>
                  </a:lnTo>
                  <a:lnTo>
                    <a:pt x="348806" y="443562"/>
                  </a:lnTo>
                  <a:lnTo>
                    <a:pt x="347660" y="441843"/>
                  </a:lnTo>
                  <a:lnTo>
                    <a:pt x="343975" y="444283"/>
                  </a:lnTo>
                  <a:cubicBezTo>
                    <a:pt x="346478" y="446770"/>
                    <a:pt x="347730" y="448013"/>
                    <a:pt x="345226" y="449256"/>
                  </a:cubicBezTo>
                  <a:cubicBezTo>
                    <a:pt x="348981" y="451743"/>
                    <a:pt x="348981" y="452986"/>
                    <a:pt x="348981" y="455472"/>
                  </a:cubicBezTo>
                  <a:cubicBezTo>
                    <a:pt x="350233" y="457959"/>
                    <a:pt x="348981" y="459202"/>
                    <a:pt x="352736" y="459202"/>
                  </a:cubicBezTo>
                  <a:cubicBezTo>
                    <a:pt x="353987" y="457959"/>
                    <a:pt x="351484" y="455472"/>
                    <a:pt x="348981" y="455472"/>
                  </a:cubicBezTo>
                  <a:cubicBezTo>
                    <a:pt x="353987" y="457959"/>
                    <a:pt x="355239" y="446770"/>
                    <a:pt x="355239" y="445527"/>
                  </a:cubicBezTo>
                  <a:cubicBezTo>
                    <a:pt x="355239" y="451743"/>
                    <a:pt x="358994" y="452986"/>
                    <a:pt x="356490" y="459202"/>
                  </a:cubicBezTo>
                  <a:lnTo>
                    <a:pt x="352736" y="455472"/>
                  </a:lnTo>
                  <a:cubicBezTo>
                    <a:pt x="352736" y="466661"/>
                    <a:pt x="362748" y="460445"/>
                    <a:pt x="357742" y="467904"/>
                  </a:cubicBezTo>
                  <a:cubicBezTo>
                    <a:pt x="356490" y="465418"/>
                    <a:pt x="352736" y="462932"/>
                    <a:pt x="351484" y="466661"/>
                  </a:cubicBezTo>
                  <a:lnTo>
                    <a:pt x="355239" y="469148"/>
                  </a:lnTo>
                  <a:cubicBezTo>
                    <a:pt x="355239" y="470391"/>
                    <a:pt x="352736" y="466661"/>
                    <a:pt x="352736" y="469148"/>
                  </a:cubicBezTo>
                  <a:cubicBezTo>
                    <a:pt x="355239" y="470391"/>
                    <a:pt x="358994" y="471634"/>
                    <a:pt x="360245" y="472877"/>
                  </a:cubicBezTo>
                  <a:lnTo>
                    <a:pt x="365251" y="479093"/>
                  </a:lnTo>
                  <a:cubicBezTo>
                    <a:pt x="364000" y="477850"/>
                    <a:pt x="362748" y="479093"/>
                    <a:pt x="362748" y="480336"/>
                  </a:cubicBezTo>
                  <a:lnTo>
                    <a:pt x="369006" y="484066"/>
                  </a:lnTo>
                  <a:cubicBezTo>
                    <a:pt x="366503" y="482823"/>
                    <a:pt x="366503" y="484066"/>
                    <a:pt x="366503" y="487796"/>
                  </a:cubicBezTo>
                  <a:cubicBezTo>
                    <a:pt x="368381" y="490904"/>
                    <a:pt x="371197" y="490904"/>
                    <a:pt x="373543" y="490904"/>
                  </a:cubicBezTo>
                  <a:lnTo>
                    <a:pt x="376515" y="493091"/>
                  </a:lnTo>
                  <a:lnTo>
                    <a:pt x="376515" y="496498"/>
                  </a:lnTo>
                  <a:cubicBezTo>
                    <a:pt x="384025" y="492769"/>
                    <a:pt x="386528" y="511417"/>
                    <a:pt x="394037" y="507687"/>
                  </a:cubicBezTo>
                  <a:cubicBezTo>
                    <a:pt x="392786" y="512660"/>
                    <a:pt x="392786" y="508930"/>
                    <a:pt x="386528" y="506444"/>
                  </a:cubicBezTo>
                  <a:lnTo>
                    <a:pt x="386528" y="511417"/>
                  </a:lnTo>
                  <a:cubicBezTo>
                    <a:pt x="384025" y="510173"/>
                    <a:pt x="384025" y="508930"/>
                    <a:pt x="382773" y="506444"/>
                  </a:cubicBezTo>
                  <a:cubicBezTo>
                    <a:pt x="382773" y="513904"/>
                    <a:pt x="390282" y="516390"/>
                    <a:pt x="392786" y="517633"/>
                  </a:cubicBezTo>
                  <a:cubicBezTo>
                    <a:pt x="392786" y="520120"/>
                    <a:pt x="386528" y="520120"/>
                    <a:pt x="391534" y="523849"/>
                  </a:cubicBezTo>
                  <a:cubicBezTo>
                    <a:pt x="397792" y="531308"/>
                    <a:pt x="396540" y="520120"/>
                    <a:pt x="399043" y="523849"/>
                  </a:cubicBezTo>
                  <a:lnTo>
                    <a:pt x="397792" y="530065"/>
                  </a:lnTo>
                  <a:cubicBezTo>
                    <a:pt x="404050" y="533795"/>
                    <a:pt x="404050" y="540011"/>
                    <a:pt x="406553" y="544984"/>
                  </a:cubicBezTo>
                  <a:cubicBezTo>
                    <a:pt x="407804" y="546227"/>
                    <a:pt x="409056" y="546227"/>
                    <a:pt x="409056" y="546227"/>
                  </a:cubicBezTo>
                  <a:lnTo>
                    <a:pt x="409383" y="546659"/>
                  </a:lnTo>
                  <a:lnTo>
                    <a:pt x="410599" y="547471"/>
                  </a:lnTo>
                  <a:lnTo>
                    <a:pt x="409995" y="547471"/>
                  </a:lnTo>
                  <a:lnTo>
                    <a:pt x="414688" y="553686"/>
                  </a:lnTo>
                  <a:cubicBezTo>
                    <a:pt x="417191" y="555862"/>
                    <a:pt x="419694" y="558037"/>
                    <a:pt x="420320" y="561145"/>
                  </a:cubicBezTo>
                  <a:cubicBezTo>
                    <a:pt x="419068" y="559902"/>
                    <a:pt x="419068" y="564875"/>
                    <a:pt x="417817" y="564875"/>
                  </a:cubicBezTo>
                  <a:lnTo>
                    <a:pt x="425326" y="571091"/>
                  </a:lnTo>
                  <a:cubicBezTo>
                    <a:pt x="421571" y="568605"/>
                    <a:pt x="420320" y="569848"/>
                    <a:pt x="417817" y="571091"/>
                  </a:cubicBezTo>
                  <a:cubicBezTo>
                    <a:pt x="419068" y="572334"/>
                    <a:pt x="421571" y="572334"/>
                    <a:pt x="421571" y="574821"/>
                  </a:cubicBezTo>
                  <a:cubicBezTo>
                    <a:pt x="421571" y="574821"/>
                    <a:pt x="419068" y="573577"/>
                    <a:pt x="419068" y="574821"/>
                  </a:cubicBezTo>
                  <a:lnTo>
                    <a:pt x="427829" y="581037"/>
                  </a:lnTo>
                  <a:cubicBezTo>
                    <a:pt x="427829" y="581037"/>
                    <a:pt x="427829" y="578550"/>
                    <a:pt x="426577" y="578550"/>
                  </a:cubicBezTo>
                  <a:cubicBezTo>
                    <a:pt x="427829" y="581037"/>
                    <a:pt x="431584" y="583523"/>
                    <a:pt x="431584" y="587253"/>
                  </a:cubicBezTo>
                  <a:cubicBezTo>
                    <a:pt x="430332" y="588496"/>
                    <a:pt x="429081" y="587253"/>
                    <a:pt x="427829" y="587253"/>
                  </a:cubicBezTo>
                  <a:cubicBezTo>
                    <a:pt x="430332" y="583523"/>
                    <a:pt x="426577" y="583523"/>
                    <a:pt x="424074" y="583523"/>
                  </a:cubicBezTo>
                  <a:cubicBezTo>
                    <a:pt x="427829" y="588496"/>
                    <a:pt x="424074" y="584766"/>
                    <a:pt x="424074" y="588496"/>
                  </a:cubicBezTo>
                  <a:cubicBezTo>
                    <a:pt x="426577" y="592226"/>
                    <a:pt x="430332" y="592226"/>
                    <a:pt x="431584" y="589739"/>
                  </a:cubicBezTo>
                  <a:cubicBezTo>
                    <a:pt x="434087" y="594712"/>
                    <a:pt x="434087" y="595955"/>
                    <a:pt x="437841" y="599685"/>
                  </a:cubicBezTo>
                  <a:lnTo>
                    <a:pt x="434087" y="600928"/>
                  </a:lnTo>
                  <a:lnTo>
                    <a:pt x="437841" y="603414"/>
                  </a:lnTo>
                  <a:lnTo>
                    <a:pt x="431584" y="602171"/>
                  </a:lnTo>
                  <a:cubicBezTo>
                    <a:pt x="434087" y="610874"/>
                    <a:pt x="437841" y="600928"/>
                    <a:pt x="441596" y="610874"/>
                  </a:cubicBezTo>
                  <a:lnTo>
                    <a:pt x="439093" y="612117"/>
                  </a:lnTo>
                  <a:cubicBezTo>
                    <a:pt x="441596" y="614603"/>
                    <a:pt x="446602" y="613360"/>
                    <a:pt x="445351" y="617090"/>
                  </a:cubicBezTo>
                  <a:cubicBezTo>
                    <a:pt x="449105" y="619576"/>
                    <a:pt x="445351" y="609630"/>
                    <a:pt x="450357" y="617090"/>
                  </a:cubicBezTo>
                  <a:cubicBezTo>
                    <a:pt x="449105" y="619576"/>
                    <a:pt x="450357" y="623306"/>
                    <a:pt x="451609" y="624549"/>
                  </a:cubicBezTo>
                  <a:cubicBezTo>
                    <a:pt x="454112" y="627035"/>
                    <a:pt x="454112" y="622063"/>
                    <a:pt x="451609" y="620819"/>
                  </a:cubicBezTo>
                  <a:cubicBezTo>
                    <a:pt x="460369" y="630765"/>
                    <a:pt x="447854" y="633251"/>
                    <a:pt x="456615" y="640711"/>
                  </a:cubicBezTo>
                  <a:cubicBezTo>
                    <a:pt x="456615" y="635738"/>
                    <a:pt x="462873" y="640711"/>
                    <a:pt x="457866" y="632008"/>
                  </a:cubicBezTo>
                  <a:cubicBezTo>
                    <a:pt x="461621" y="635738"/>
                    <a:pt x="459118" y="641954"/>
                    <a:pt x="464124" y="645683"/>
                  </a:cubicBezTo>
                  <a:lnTo>
                    <a:pt x="459118" y="644440"/>
                  </a:lnTo>
                  <a:cubicBezTo>
                    <a:pt x="460369" y="645683"/>
                    <a:pt x="461621" y="646927"/>
                    <a:pt x="462873" y="646927"/>
                  </a:cubicBezTo>
                  <a:lnTo>
                    <a:pt x="460369" y="648170"/>
                  </a:lnTo>
                  <a:cubicBezTo>
                    <a:pt x="467879" y="650656"/>
                    <a:pt x="462873" y="659359"/>
                    <a:pt x="470382" y="659359"/>
                  </a:cubicBezTo>
                  <a:cubicBezTo>
                    <a:pt x="465376" y="659359"/>
                    <a:pt x="474137" y="661845"/>
                    <a:pt x="472885" y="665575"/>
                  </a:cubicBezTo>
                  <a:cubicBezTo>
                    <a:pt x="467879" y="663088"/>
                    <a:pt x="465376" y="653143"/>
                    <a:pt x="461621" y="654386"/>
                  </a:cubicBezTo>
                  <a:cubicBezTo>
                    <a:pt x="461621" y="658116"/>
                    <a:pt x="464124" y="658116"/>
                    <a:pt x="464124" y="660602"/>
                  </a:cubicBezTo>
                  <a:cubicBezTo>
                    <a:pt x="462873" y="659359"/>
                    <a:pt x="460369" y="659359"/>
                    <a:pt x="459118" y="659359"/>
                  </a:cubicBezTo>
                  <a:cubicBezTo>
                    <a:pt x="460369" y="666818"/>
                    <a:pt x="467879" y="666818"/>
                    <a:pt x="470382" y="670548"/>
                  </a:cubicBezTo>
                  <a:lnTo>
                    <a:pt x="465376" y="664332"/>
                  </a:lnTo>
                  <a:cubicBezTo>
                    <a:pt x="470382" y="663088"/>
                    <a:pt x="467879" y="666818"/>
                    <a:pt x="472885" y="666818"/>
                  </a:cubicBezTo>
                  <a:cubicBezTo>
                    <a:pt x="472885" y="671791"/>
                    <a:pt x="476640" y="673034"/>
                    <a:pt x="476640" y="675520"/>
                  </a:cubicBezTo>
                  <a:cubicBezTo>
                    <a:pt x="476640" y="674277"/>
                    <a:pt x="476640" y="675520"/>
                    <a:pt x="476640" y="674277"/>
                  </a:cubicBezTo>
                  <a:cubicBezTo>
                    <a:pt x="480394" y="681736"/>
                    <a:pt x="474137" y="687953"/>
                    <a:pt x="475388" y="690439"/>
                  </a:cubicBezTo>
                  <a:cubicBezTo>
                    <a:pt x="476640" y="694169"/>
                    <a:pt x="482897" y="697898"/>
                    <a:pt x="482897" y="695412"/>
                  </a:cubicBezTo>
                  <a:cubicBezTo>
                    <a:pt x="485401" y="696655"/>
                    <a:pt x="476640" y="686709"/>
                    <a:pt x="484149" y="687953"/>
                  </a:cubicBezTo>
                  <a:cubicBezTo>
                    <a:pt x="480394" y="695412"/>
                    <a:pt x="491658" y="694169"/>
                    <a:pt x="492910" y="706601"/>
                  </a:cubicBezTo>
                  <a:cubicBezTo>
                    <a:pt x="487904" y="704114"/>
                    <a:pt x="490407" y="711573"/>
                    <a:pt x="486652" y="707844"/>
                  </a:cubicBezTo>
                  <a:cubicBezTo>
                    <a:pt x="489155" y="711573"/>
                    <a:pt x="490407" y="711573"/>
                    <a:pt x="492910" y="712817"/>
                  </a:cubicBezTo>
                  <a:lnTo>
                    <a:pt x="491658" y="715303"/>
                  </a:lnTo>
                  <a:cubicBezTo>
                    <a:pt x="499168" y="719033"/>
                    <a:pt x="496665" y="714060"/>
                    <a:pt x="504174" y="721519"/>
                  </a:cubicBezTo>
                  <a:cubicBezTo>
                    <a:pt x="500419" y="719033"/>
                    <a:pt x="502922" y="727735"/>
                    <a:pt x="500419" y="725249"/>
                  </a:cubicBezTo>
                  <a:cubicBezTo>
                    <a:pt x="500419" y="727735"/>
                    <a:pt x="502922" y="730222"/>
                    <a:pt x="505425" y="731465"/>
                  </a:cubicBezTo>
                  <a:lnTo>
                    <a:pt x="504174" y="731465"/>
                  </a:lnTo>
                  <a:cubicBezTo>
                    <a:pt x="510432" y="738924"/>
                    <a:pt x="506677" y="740167"/>
                    <a:pt x="512935" y="746383"/>
                  </a:cubicBezTo>
                  <a:lnTo>
                    <a:pt x="514186" y="745140"/>
                  </a:lnTo>
                  <a:cubicBezTo>
                    <a:pt x="522947" y="753842"/>
                    <a:pt x="527953" y="768761"/>
                    <a:pt x="535463" y="778707"/>
                  </a:cubicBezTo>
                  <a:lnTo>
                    <a:pt x="534211" y="773734"/>
                  </a:lnTo>
                  <a:cubicBezTo>
                    <a:pt x="534211" y="776220"/>
                    <a:pt x="540469" y="781193"/>
                    <a:pt x="540469" y="786166"/>
                  </a:cubicBezTo>
                  <a:cubicBezTo>
                    <a:pt x="539217" y="784923"/>
                    <a:pt x="539217" y="783679"/>
                    <a:pt x="539217" y="783679"/>
                  </a:cubicBezTo>
                  <a:cubicBezTo>
                    <a:pt x="536714" y="783679"/>
                    <a:pt x="535463" y="786166"/>
                    <a:pt x="536714" y="789895"/>
                  </a:cubicBezTo>
                  <a:lnTo>
                    <a:pt x="539217" y="788652"/>
                  </a:lnTo>
                  <a:lnTo>
                    <a:pt x="537966" y="791139"/>
                  </a:lnTo>
                  <a:cubicBezTo>
                    <a:pt x="540469" y="794868"/>
                    <a:pt x="540469" y="787409"/>
                    <a:pt x="541720" y="792382"/>
                  </a:cubicBezTo>
                  <a:cubicBezTo>
                    <a:pt x="537966" y="797355"/>
                    <a:pt x="550481" y="809787"/>
                    <a:pt x="546727" y="817246"/>
                  </a:cubicBezTo>
                  <a:cubicBezTo>
                    <a:pt x="552984" y="817246"/>
                    <a:pt x="544224" y="808544"/>
                    <a:pt x="549230" y="809787"/>
                  </a:cubicBezTo>
                  <a:cubicBezTo>
                    <a:pt x="549230" y="811030"/>
                    <a:pt x="549230" y="812273"/>
                    <a:pt x="549230" y="814760"/>
                  </a:cubicBezTo>
                  <a:lnTo>
                    <a:pt x="552984" y="812273"/>
                  </a:lnTo>
                  <a:cubicBezTo>
                    <a:pt x="556739" y="825948"/>
                    <a:pt x="556739" y="830921"/>
                    <a:pt x="562997" y="842110"/>
                  </a:cubicBezTo>
                  <a:lnTo>
                    <a:pt x="561745" y="842110"/>
                  </a:lnTo>
                  <a:cubicBezTo>
                    <a:pt x="562997" y="845840"/>
                    <a:pt x="564248" y="848326"/>
                    <a:pt x="568003" y="848326"/>
                  </a:cubicBezTo>
                  <a:cubicBezTo>
                    <a:pt x="566752" y="850813"/>
                    <a:pt x="565500" y="848326"/>
                    <a:pt x="564248" y="850813"/>
                  </a:cubicBezTo>
                  <a:cubicBezTo>
                    <a:pt x="575512" y="853299"/>
                    <a:pt x="566752" y="865731"/>
                    <a:pt x="574261" y="868218"/>
                  </a:cubicBezTo>
                  <a:cubicBezTo>
                    <a:pt x="568003" y="870704"/>
                    <a:pt x="566752" y="881893"/>
                    <a:pt x="560494" y="880650"/>
                  </a:cubicBezTo>
                  <a:lnTo>
                    <a:pt x="562997" y="883136"/>
                  </a:lnTo>
                  <a:cubicBezTo>
                    <a:pt x="559242" y="883136"/>
                    <a:pt x="557991" y="874434"/>
                    <a:pt x="554236" y="874434"/>
                  </a:cubicBezTo>
                  <a:lnTo>
                    <a:pt x="552984" y="863245"/>
                  </a:lnTo>
                  <a:cubicBezTo>
                    <a:pt x="552984" y="864488"/>
                    <a:pt x="549230" y="864488"/>
                    <a:pt x="549230" y="865731"/>
                  </a:cubicBezTo>
                  <a:cubicBezTo>
                    <a:pt x="547978" y="863245"/>
                    <a:pt x="546727" y="862001"/>
                    <a:pt x="546727" y="865731"/>
                  </a:cubicBezTo>
                  <a:cubicBezTo>
                    <a:pt x="545475" y="839624"/>
                    <a:pt x="525450" y="822219"/>
                    <a:pt x="519192" y="799841"/>
                  </a:cubicBezTo>
                  <a:cubicBezTo>
                    <a:pt x="517941" y="797355"/>
                    <a:pt x="516689" y="799841"/>
                    <a:pt x="516689" y="799841"/>
                  </a:cubicBezTo>
                  <a:cubicBezTo>
                    <a:pt x="517941" y="794868"/>
                    <a:pt x="512935" y="797355"/>
                    <a:pt x="511683" y="796112"/>
                  </a:cubicBezTo>
                  <a:lnTo>
                    <a:pt x="512935" y="787409"/>
                  </a:lnTo>
                  <a:cubicBezTo>
                    <a:pt x="510432" y="786166"/>
                    <a:pt x="510432" y="788652"/>
                    <a:pt x="509180" y="788652"/>
                  </a:cubicBezTo>
                  <a:cubicBezTo>
                    <a:pt x="502922" y="778707"/>
                    <a:pt x="501671" y="766275"/>
                    <a:pt x="495413" y="758815"/>
                  </a:cubicBezTo>
                  <a:cubicBezTo>
                    <a:pt x="495413" y="755086"/>
                    <a:pt x="497916" y="757572"/>
                    <a:pt x="496665" y="753842"/>
                  </a:cubicBezTo>
                  <a:cubicBezTo>
                    <a:pt x="495413" y="761302"/>
                    <a:pt x="489155" y="745140"/>
                    <a:pt x="487904" y="750113"/>
                  </a:cubicBezTo>
                  <a:cubicBezTo>
                    <a:pt x="490407" y="743897"/>
                    <a:pt x="481646" y="736438"/>
                    <a:pt x="490407" y="733951"/>
                  </a:cubicBezTo>
                  <a:cubicBezTo>
                    <a:pt x="487904" y="728978"/>
                    <a:pt x="484149" y="731465"/>
                    <a:pt x="484149" y="732708"/>
                  </a:cubicBezTo>
                  <a:cubicBezTo>
                    <a:pt x="482897" y="728978"/>
                    <a:pt x="480394" y="724006"/>
                    <a:pt x="475388" y="721519"/>
                  </a:cubicBezTo>
                  <a:cubicBezTo>
                    <a:pt x="476640" y="717789"/>
                    <a:pt x="461621" y="700385"/>
                    <a:pt x="465376" y="691682"/>
                  </a:cubicBezTo>
                  <a:cubicBezTo>
                    <a:pt x="462873" y="697898"/>
                    <a:pt x="462873" y="694169"/>
                    <a:pt x="460369" y="691682"/>
                  </a:cubicBezTo>
                  <a:lnTo>
                    <a:pt x="457866" y="695412"/>
                  </a:lnTo>
                  <a:lnTo>
                    <a:pt x="454112" y="689196"/>
                  </a:lnTo>
                  <a:cubicBezTo>
                    <a:pt x="454112" y="687953"/>
                    <a:pt x="454112" y="687953"/>
                    <a:pt x="454112" y="686709"/>
                  </a:cubicBezTo>
                  <a:cubicBezTo>
                    <a:pt x="454112" y="686709"/>
                    <a:pt x="455363" y="686709"/>
                    <a:pt x="455363" y="682980"/>
                  </a:cubicBezTo>
                  <a:cubicBezTo>
                    <a:pt x="452860" y="679250"/>
                    <a:pt x="450357" y="679250"/>
                    <a:pt x="447854" y="678007"/>
                  </a:cubicBezTo>
                  <a:lnTo>
                    <a:pt x="447854" y="679250"/>
                  </a:lnTo>
                  <a:lnTo>
                    <a:pt x="445351" y="675520"/>
                  </a:lnTo>
                  <a:cubicBezTo>
                    <a:pt x="444099" y="674277"/>
                    <a:pt x="454112" y="681736"/>
                    <a:pt x="451609" y="674277"/>
                  </a:cubicBezTo>
                  <a:cubicBezTo>
                    <a:pt x="449105" y="674277"/>
                    <a:pt x="444099" y="673034"/>
                    <a:pt x="444099" y="669304"/>
                  </a:cubicBezTo>
                  <a:cubicBezTo>
                    <a:pt x="446602" y="673034"/>
                    <a:pt x="447854" y="671791"/>
                    <a:pt x="449105" y="669304"/>
                  </a:cubicBezTo>
                  <a:lnTo>
                    <a:pt x="445351" y="664332"/>
                  </a:lnTo>
                  <a:lnTo>
                    <a:pt x="442848" y="668061"/>
                  </a:lnTo>
                  <a:cubicBezTo>
                    <a:pt x="435338" y="653143"/>
                    <a:pt x="429081" y="636981"/>
                    <a:pt x="419068" y="620819"/>
                  </a:cubicBezTo>
                  <a:cubicBezTo>
                    <a:pt x="421571" y="620198"/>
                    <a:pt x="420319" y="617401"/>
                    <a:pt x="419068" y="614603"/>
                  </a:cubicBezTo>
                  <a:lnTo>
                    <a:pt x="419068" y="609630"/>
                  </a:lnTo>
                  <a:cubicBezTo>
                    <a:pt x="421571" y="612117"/>
                    <a:pt x="422823" y="605901"/>
                    <a:pt x="420320" y="602171"/>
                  </a:cubicBezTo>
                  <a:cubicBezTo>
                    <a:pt x="420320" y="607144"/>
                    <a:pt x="411559" y="599685"/>
                    <a:pt x="416565" y="608387"/>
                  </a:cubicBezTo>
                  <a:lnTo>
                    <a:pt x="410307" y="603414"/>
                  </a:lnTo>
                  <a:cubicBezTo>
                    <a:pt x="397792" y="605901"/>
                    <a:pt x="401546" y="587253"/>
                    <a:pt x="392786" y="578550"/>
                  </a:cubicBezTo>
                  <a:cubicBezTo>
                    <a:pt x="392786" y="579794"/>
                    <a:pt x="394037" y="579794"/>
                    <a:pt x="395289" y="579794"/>
                  </a:cubicBezTo>
                  <a:cubicBezTo>
                    <a:pt x="386528" y="572334"/>
                    <a:pt x="386528" y="558659"/>
                    <a:pt x="382773" y="558659"/>
                  </a:cubicBezTo>
                  <a:lnTo>
                    <a:pt x="385276" y="556173"/>
                  </a:lnTo>
                  <a:cubicBezTo>
                    <a:pt x="376515" y="551200"/>
                    <a:pt x="376515" y="551200"/>
                    <a:pt x="372761" y="541254"/>
                  </a:cubicBezTo>
                  <a:cubicBezTo>
                    <a:pt x="374012" y="541254"/>
                    <a:pt x="375264" y="541254"/>
                    <a:pt x="375264" y="540011"/>
                  </a:cubicBezTo>
                  <a:cubicBezTo>
                    <a:pt x="371509" y="538768"/>
                    <a:pt x="369006" y="538768"/>
                    <a:pt x="365251" y="532552"/>
                  </a:cubicBezTo>
                  <a:lnTo>
                    <a:pt x="366503" y="531308"/>
                  </a:lnTo>
                  <a:lnTo>
                    <a:pt x="361497" y="523849"/>
                  </a:lnTo>
                  <a:cubicBezTo>
                    <a:pt x="369006" y="518876"/>
                    <a:pt x="346478" y="511417"/>
                    <a:pt x="353987" y="502714"/>
                  </a:cubicBezTo>
                  <a:cubicBezTo>
                    <a:pt x="350233" y="502714"/>
                    <a:pt x="345226" y="496498"/>
                    <a:pt x="342723" y="494012"/>
                  </a:cubicBezTo>
                  <a:cubicBezTo>
                    <a:pt x="343975" y="494012"/>
                    <a:pt x="343975" y="494012"/>
                    <a:pt x="343975" y="492769"/>
                  </a:cubicBezTo>
                  <a:cubicBezTo>
                    <a:pt x="336466" y="492769"/>
                    <a:pt x="338969" y="482823"/>
                    <a:pt x="335214" y="479093"/>
                  </a:cubicBezTo>
                  <a:cubicBezTo>
                    <a:pt x="332711" y="476607"/>
                    <a:pt x="332711" y="479093"/>
                    <a:pt x="331459" y="480336"/>
                  </a:cubicBezTo>
                  <a:cubicBezTo>
                    <a:pt x="332711" y="474120"/>
                    <a:pt x="318944" y="470391"/>
                    <a:pt x="320195" y="466661"/>
                  </a:cubicBezTo>
                  <a:cubicBezTo>
                    <a:pt x="317692" y="462932"/>
                    <a:pt x="322698" y="464175"/>
                    <a:pt x="323950" y="461688"/>
                  </a:cubicBezTo>
                  <a:cubicBezTo>
                    <a:pt x="318944" y="457959"/>
                    <a:pt x="316441" y="466661"/>
                    <a:pt x="316441" y="457959"/>
                  </a:cubicBezTo>
                  <a:cubicBezTo>
                    <a:pt x="316441" y="459202"/>
                    <a:pt x="317692" y="460445"/>
                    <a:pt x="317692" y="459202"/>
                  </a:cubicBezTo>
                  <a:cubicBezTo>
                    <a:pt x="317692" y="456716"/>
                    <a:pt x="323950" y="445527"/>
                    <a:pt x="318944" y="444283"/>
                  </a:cubicBezTo>
                  <a:lnTo>
                    <a:pt x="318944" y="446770"/>
                  </a:lnTo>
                  <a:cubicBezTo>
                    <a:pt x="313938" y="443040"/>
                    <a:pt x="318944" y="430608"/>
                    <a:pt x="312686" y="433095"/>
                  </a:cubicBezTo>
                  <a:lnTo>
                    <a:pt x="310183" y="435581"/>
                  </a:lnTo>
                  <a:cubicBezTo>
                    <a:pt x="308931" y="424392"/>
                    <a:pt x="307680" y="431851"/>
                    <a:pt x="305177" y="421906"/>
                  </a:cubicBezTo>
                  <a:cubicBezTo>
                    <a:pt x="302674" y="418176"/>
                    <a:pt x="303925" y="414446"/>
                    <a:pt x="298919" y="415690"/>
                  </a:cubicBezTo>
                  <a:lnTo>
                    <a:pt x="298919" y="416933"/>
                  </a:lnTo>
                  <a:cubicBezTo>
                    <a:pt x="296416" y="411960"/>
                    <a:pt x="296416" y="411960"/>
                    <a:pt x="293913" y="406987"/>
                  </a:cubicBezTo>
                  <a:cubicBezTo>
                    <a:pt x="292661" y="406987"/>
                    <a:pt x="290158" y="404501"/>
                    <a:pt x="291410" y="403258"/>
                  </a:cubicBezTo>
                  <a:cubicBezTo>
                    <a:pt x="287655" y="405744"/>
                    <a:pt x="281397" y="393312"/>
                    <a:pt x="281397" y="390826"/>
                  </a:cubicBezTo>
                  <a:cubicBezTo>
                    <a:pt x="283900" y="394555"/>
                    <a:pt x="283900" y="392069"/>
                    <a:pt x="285152" y="389582"/>
                  </a:cubicBezTo>
                  <a:cubicBezTo>
                    <a:pt x="281397" y="389582"/>
                    <a:pt x="280146" y="388339"/>
                    <a:pt x="280146" y="383366"/>
                  </a:cubicBezTo>
                  <a:cubicBezTo>
                    <a:pt x="275139" y="385853"/>
                    <a:pt x="270133" y="388339"/>
                    <a:pt x="266378" y="382123"/>
                  </a:cubicBezTo>
                  <a:cubicBezTo>
                    <a:pt x="267630" y="382123"/>
                    <a:pt x="268882" y="384610"/>
                    <a:pt x="268882" y="382123"/>
                  </a:cubicBezTo>
                  <a:cubicBezTo>
                    <a:pt x="270133" y="382123"/>
                    <a:pt x="267630" y="380880"/>
                    <a:pt x="267630" y="380880"/>
                  </a:cubicBezTo>
                  <a:cubicBezTo>
                    <a:pt x="267630" y="379637"/>
                    <a:pt x="270133" y="380880"/>
                    <a:pt x="270133" y="379637"/>
                  </a:cubicBezTo>
                  <a:cubicBezTo>
                    <a:pt x="263875" y="378393"/>
                    <a:pt x="266378" y="373421"/>
                    <a:pt x="260121" y="367205"/>
                  </a:cubicBezTo>
                  <a:cubicBezTo>
                    <a:pt x="262624" y="368448"/>
                    <a:pt x="262624" y="367205"/>
                    <a:pt x="263875" y="365961"/>
                  </a:cubicBezTo>
                  <a:cubicBezTo>
                    <a:pt x="258869" y="367205"/>
                    <a:pt x="262624" y="354773"/>
                    <a:pt x="258869" y="360989"/>
                  </a:cubicBezTo>
                  <a:cubicBezTo>
                    <a:pt x="253863" y="347313"/>
                    <a:pt x="238844" y="331152"/>
                    <a:pt x="240096" y="323692"/>
                  </a:cubicBezTo>
                  <a:cubicBezTo>
                    <a:pt x="241347" y="322449"/>
                    <a:pt x="237593" y="319963"/>
                    <a:pt x="235090" y="318720"/>
                  </a:cubicBezTo>
                  <a:lnTo>
                    <a:pt x="237593" y="317476"/>
                  </a:lnTo>
                  <a:cubicBezTo>
                    <a:pt x="230083" y="314990"/>
                    <a:pt x="232587" y="314990"/>
                    <a:pt x="225077" y="310017"/>
                  </a:cubicBezTo>
                  <a:cubicBezTo>
                    <a:pt x="228832" y="311260"/>
                    <a:pt x="230083" y="308774"/>
                    <a:pt x="230083" y="305044"/>
                  </a:cubicBezTo>
                  <a:lnTo>
                    <a:pt x="222574" y="303801"/>
                  </a:lnTo>
                  <a:lnTo>
                    <a:pt x="225077" y="301315"/>
                  </a:lnTo>
                  <a:cubicBezTo>
                    <a:pt x="222574" y="300071"/>
                    <a:pt x="221323" y="297585"/>
                    <a:pt x="221323" y="295099"/>
                  </a:cubicBezTo>
                  <a:cubicBezTo>
                    <a:pt x="221323" y="296342"/>
                    <a:pt x="221323" y="295099"/>
                    <a:pt x="222574" y="295099"/>
                  </a:cubicBezTo>
                  <a:cubicBezTo>
                    <a:pt x="217568" y="296342"/>
                    <a:pt x="212562" y="288883"/>
                    <a:pt x="208807" y="288883"/>
                  </a:cubicBezTo>
                  <a:cubicBezTo>
                    <a:pt x="212562" y="283910"/>
                    <a:pt x="203801" y="283910"/>
                    <a:pt x="207555" y="278937"/>
                  </a:cubicBezTo>
                  <a:cubicBezTo>
                    <a:pt x="206304" y="278937"/>
                    <a:pt x="205052" y="278937"/>
                    <a:pt x="203801" y="278937"/>
                  </a:cubicBezTo>
                  <a:cubicBezTo>
                    <a:pt x="202549" y="281423"/>
                    <a:pt x="201298" y="282667"/>
                    <a:pt x="201298" y="280180"/>
                  </a:cubicBezTo>
                  <a:cubicBezTo>
                    <a:pt x="201298" y="280180"/>
                    <a:pt x="201298" y="278937"/>
                    <a:pt x="200046" y="278937"/>
                  </a:cubicBezTo>
                  <a:lnTo>
                    <a:pt x="202549" y="276451"/>
                  </a:lnTo>
                  <a:cubicBezTo>
                    <a:pt x="201298" y="275207"/>
                    <a:pt x="200046" y="273964"/>
                    <a:pt x="197543" y="272721"/>
                  </a:cubicBezTo>
                  <a:lnTo>
                    <a:pt x="197543" y="271478"/>
                  </a:lnTo>
                  <a:cubicBezTo>
                    <a:pt x="197543" y="270234"/>
                    <a:pt x="197543" y="268991"/>
                    <a:pt x="195040" y="267748"/>
                  </a:cubicBezTo>
                  <a:cubicBezTo>
                    <a:pt x="195040" y="259046"/>
                    <a:pt x="180021" y="257802"/>
                    <a:pt x="181273" y="246614"/>
                  </a:cubicBezTo>
                  <a:cubicBezTo>
                    <a:pt x="181273" y="247857"/>
                    <a:pt x="181273" y="250343"/>
                    <a:pt x="183776" y="250343"/>
                  </a:cubicBezTo>
                  <a:cubicBezTo>
                    <a:pt x="178770" y="244127"/>
                    <a:pt x="178770" y="235425"/>
                    <a:pt x="173763" y="232938"/>
                  </a:cubicBezTo>
                  <a:lnTo>
                    <a:pt x="172512" y="235425"/>
                  </a:lnTo>
                  <a:cubicBezTo>
                    <a:pt x="167506" y="231695"/>
                    <a:pt x="165003" y="227965"/>
                    <a:pt x="162499" y="225479"/>
                  </a:cubicBezTo>
                  <a:lnTo>
                    <a:pt x="159996" y="226722"/>
                  </a:lnTo>
                  <a:cubicBezTo>
                    <a:pt x="157493" y="220506"/>
                    <a:pt x="144978" y="213047"/>
                    <a:pt x="147481" y="206831"/>
                  </a:cubicBezTo>
                  <a:cubicBezTo>
                    <a:pt x="146229" y="206831"/>
                    <a:pt x="144978" y="199372"/>
                    <a:pt x="141223" y="196885"/>
                  </a:cubicBezTo>
                  <a:lnTo>
                    <a:pt x="142475" y="194399"/>
                  </a:lnTo>
                  <a:cubicBezTo>
                    <a:pt x="141223" y="190669"/>
                    <a:pt x="138720" y="189426"/>
                    <a:pt x="136217" y="186940"/>
                  </a:cubicBezTo>
                  <a:lnTo>
                    <a:pt x="135245" y="184908"/>
                  </a:lnTo>
                  <a:lnTo>
                    <a:pt x="131831" y="181266"/>
                  </a:lnTo>
                  <a:lnTo>
                    <a:pt x="134540" y="183433"/>
                  </a:lnTo>
                  <a:lnTo>
                    <a:pt x="130272" y="174508"/>
                  </a:lnTo>
                  <a:cubicBezTo>
                    <a:pt x="127456" y="171400"/>
                    <a:pt x="124327" y="168913"/>
                    <a:pt x="122450" y="165805"/>
                  </a:cubicBezTo>
                  <a:lnTo>
                    <a:pt x="116192" y="159589"/>
                  </a:lnTo>
                  <a:cubicBezTo>
                    <a:pt x="118695" y="159589"/>
                    <a:pt x="114940" y="159589"/>
                    <a:pt x="112437" y="157103"/>
                  </a:cubicBezTo>
                  <a:cubicBezTo>
                    <a:pt x="109934" y="155859"/>
                    <a:pt x="108683" y="152130"/>
                    <a:pt x="108683" y="147157"/>
                  </a:cubicBezTo>
                  <a:lnTo>
                    <a:pt x="104928" y="143427"/>
                  </a:lnTo>
                  <a:cubicBezTo>
                    <a:pt x="109934" y="147157"/>
                    <a:pt x="108683" y="140941"/>
                    <a:pt x="109934" y="139698"/>
                  </a:cubicBezTo>
                  <a:lnTo>
                    <a:pt x="106180" y="138455"/>
                  </a:lnTo>
                  <a:cubicBezTo>
                    <a:pt x="107431" y="135968"/>
                    <a:pt x="108683" y="138455"/>
                    <a:pt x="108683" y="135968"/>
                  </a:cubicBezTo>
                  <a:cubicBezTo>
                    <a:pt x="106180" y="134725"/>
                    <a:pt x="102425" y="129752"/>
                    <a:pt x="98670" y="129752"/>
                  </a:cubicBezTo>
                  <a:cubicBezTo>
                    <a:pt x="97419" y="130995"/>
                    <a:pt x="97419" y="132238"/>
                    <a:pt x="98670" y="132238"/>
                  </a:cubicBezTo>
                  <a:lnTo>
                    <a:pt x="98670" y="133482"/>
                  </a:lnTo>
                  <a:cubicBezTo>
                    <a:pt x="98670" y="132238"/>
                    <a:pt x="98670" y="132238"/>
                    <a:pt x="97419" y="132238"/>
                  </a:cubicBezTo>
                  <a:lnTo>
                    <a:pt x="96167" y="132238"/>
                  </a:lnTo>
                  <a:cubicBezTo>
                    <a:pt x="94916" y="128509"/>
                    <a:pt x="94916" y="130995"/>
                    <a:pt x="93664" y="132238"/>
                  </a:cubicBezTo>
                  <a:cubicBezTo>
                    <a:pt x="94916" y="126022"/>
                    <a:pt x="91161" y="124779"/>
                    <a:pt x="92412" y="118563"/>
                  </a:cubicBezTo>
                  <a:cubicBezTo>
                    <a:pt x="91161" y="126022"/>
                    <a:pt x="86155" y="109861"/>
                    <a:pt x="82400" y="116077"/>
                  </a:cubicBezTo>
                  <a:cubicBezTo>
                    <a:pt x="84903" y="109861"/>
                    <a:pt x="82400" y="114834"/>
                    <a:pt x="83652" y="109861"/>
                  </a:cubicBezTo>
                  <a:close/>
                  <a:moveTo>
                    <a:pt x="92599" y="104363"/>
                  </a:moveTo>
                  <a:lnTo>
                    <a:pt x="94217" y="106487"/>
                  </a:lnTo>
                  <a:lnTo>
                    <a:pt x="97047" y="104363"/>
                  </a:lnTo>
                  <a:lnTo>
                    <a:pt x="97047" y="107110"/>
                  </a:lnTo>
                  <a:lnTo>
                    <a:pt x="94692" y="107110"/>
                  </a:lnTo>
                  <a:lnTo>
                    <a:pt x="95738" y="108484"/>
                  </a:lnTo>
                  <a:lnTo>
                    <a:pt x="91260" y="106675"/>
                  </a:lnTo>
                  <a:lnTo>
                    <a:pt x="90638" y="106423"/>
                  </a:lnTo>
                  <a:lnTo>
                    <a:pt x="90905" y="106142"/>
                  </a:lnTo>
                  <a:close/>
                  <a:moveTo>
                    <a:pt x="80565" y="104363"/>
                  </a:moveTo>
                  <a:lnTo>
                    <a:pt x="80565" y="107110"/>
                  </a:lnTo>
                  <a:lnTo>
                    <a:pt x="76902" y="107110"/>
                  </a:lnTo>
                  <a:close/>
                  <a:moveTo>
                    <a:pt x="65916" y="89262"/>
                  </a:moveTo>
                  <a:lnTo>
                    <a:pt x="70312" y="96128"/>
                  </a:lnTo>
                  <a:cubicBezTo>
                    <a:pt x="69213" y="97502"/>
                    <a:pt x="69213" y="97502"/>
                    <a:pt x="65916" y="94755"/>
                  </a:cubicBezTo>
                  <a:close/>
                  <a:moveTo>
                    <a:pt x="83042" y="89152"/>
                  </a:moveTo>
                  <a:cubicBezTo>
                    <a:pt x="83042" y="94222"/>
                    <a:pt x="88212" y="96757"/>
                    <a:pt x="90797" y="95490"/>
                  </a:cubicBezTo>
                  <a:cubicBezTo>
                    <a:pt x="90797" y="96757"/>
                    <a:pt x="88212" y="96757"/>
                    <a:pt x="88212" y="96757"/>
                  </a:cubicBezTo>
                  <a:lnTo>
                    <a:pt x="92090" y="99292"/>
                  </a:lnTo>
                  <a:cubicBezTo>
                    <a:pt x="88212" y="103094"/>
                    <a:pt x="81750" y="96757"/>
                    <a:pt x="80457" y="100559"/>
                  </a:cubicBezTo>
                  <a:cubicBezTo>
                    <a:pt x="80457" y="98024"/>
                    <a:pt x="83042" y="96757"/>
                    <a:pt x="77872" y="94222"/>
                  </a:cubicBezTo>
                  <a:cubicBezTo>
                    <a:pt x="73995" y="92955"/>
                    <a:pt x="77872" y="99292"/>
                    <a:pt x="77872" y="101827"/>
                  </a:cubicBezTo>
                  <a:lnTo>
                    <a:pt x="75393" y="101340"/>
                  </a:lnTo>
                  <a:lnTo>
                    <a:pt x="75990" y="102535"/>
                  </a:lnTo>
                  <a:lnTo>
                    <a:pt x="71414" y="100705"/>
                  </a:lnTo>
                  <a:lnTo>
                    <a:pt x="71582" y="100593"/>
                  </a:lnTo>
                  <a:lnTo>
                    <a:pt x="71410" y="100559"/>
                  </a:lnTo>
                  <a:cubicBezTo>
                    <a:pt x="73995" y="95490"/>
                    <a:pt x="79165" y="87885"/>
                    <a:pt x="83042" y="89152"/>
                  </a:cubicBezTo>
                  <a:close/>
                  <a:moveTo>
                    <a:pt x="65916" y="87889"/>
                  </a:moveTo>
                  <a:lnTo>
                    <a:pt x="67015" y="89262"/>
                  </a:lnTo>
                  <a:lnTo>
                    <a:pt x="65916" y="89262"/>
                  </a:lnTo>
                  <a:close/>
                  <a:moveTo>
                    <a:pt x="78734" y="82391"/>
                  </a:moveTo>
                  <a:cubicBezTo>
                    <a:pt x="78734" y="82391"/>
                    <a:pt x="78734" y="83765"/>
                    <a:pt x="80565" y="83765"/>
                  </a:cubicBezTo>
                  <a:cubicBezTo>
                    <a:pt x="80565" y="86512"/>
                    <a:pt x="78734" y="85138"/>
                    <a:pt x="76902" y="83765"/>
                  </a:cubicBezTo>
                  <a:close/>
                  <a:moveTo>
                    <a:pt x="64090" y="76903"/>
                  </a:moveTo>
                  <a:cubicBezTo>
                    <a:pt x="66531" y="78001"/>
                    <a:pt x="66531" y="76903"/>
                    <a:pt x="70193" y="80199"/>
                  </a:cubicBezTo>
                  <a:cubicBezTo>
                    <a:pt x="68973" y="83494"/>
                    <a:pt x="66531" y="81297"/>
                    <a:pt x="62869" y="82396"/>
                  </a:cubicBezTo>
                  <a:cubicBezTo>
                    <a:pt x="65311" y="83494"/>
                    <a:pt x="66531" y="85692"/>
                    <a:pt x="67752" y="86790"/>
                  </a:cubicBezTo>
                  <a:lnTo>
                    <a:pt x="61649" y="82396"/>
                  </a:lnTo>
                  <a:cubicBezTo>
                    <a:pt x="61649" y="81297"/>
                    <a:pt x="61649" y="80199"/>
                    <a:pt x="60428" y="78001"/>
                  </a:cubicBezTo>
                  <a:cubicBezTo>
                    <a:pt x="61649" y="80199"/>
                    <a:pt x="61649" y="80199"/>
                    <a:pt x="62869" y="81297"/>
                  </a:cubicBezTo>
                  <a:cubicBezTo>
                    <a:pt x="61649" y="76903"/>
                    <a:pt x="68973" y="82396"/>
                    <a:pt x="64090" y="76903"/>
                  </a:cubicBezTo>
                  <a:close/>
                  <a:moveTo>
                    <a:pt x="57678" y="76903"/>
                  </a:moveTo>
                  <a:cubicBezTo>
                    <a:pt x="57678" y="79099"/>
                    <a:pt x="58593" y="80197"/>
                    <a:pt x="59509" y="81296"/>
                  </a:cubicBezTo>
                  <a:cubicBezTo>
                    <a:pt x="58593" y="80197"/>
                    <a:pt x="57678" y="79099"/>
                    <a:pt x="55846" y="79099"/>
                  </a:cubicBezTo>
                  <a:cubicBezTo>
                    <a:pt x="54930" y="76903"/>
                    <a:pt x="55846" y="76903"/>
                    <a:pt x="57678" y="76903"/>
                  </a:cubicBezTo>
                  <a:close/>
                  <a:moveTo>
                    <a:pt x="51272" y="76903"/>
                  </a:moveTo>
                  <a:cubicBezTo>
                    <a:pt x="52188" y="79648"/>
                    <a:pt x="52188" y="80563"/>
                    <a:pt x="54018" y="81479"/>
                  </a:cubicBezTo>
                  <a:cubicBezTo>
                    <a:pt x="52188" y="81479"/>
                    <a:pt x="50357" y="80563"/>
                    <a:pt x="49442" y="78733"/>
                  </a:cubicBezTo>
                  <a:cubicBezTo>
                    <a:pt x="50357" y="79648"/>
                    <a:pt x="49442" y="76903"/>
                    <a:pt x="51272" y="76903"/>
                  </a:cubicBezTo>
                  <a:close/>
                  <a:moveTo>
                    <a:pt x="54930" y="71405"/>
                  </a:moveTo>
                  <a:cubicBezTo>
                    <a:pt x="56762" y="74152"/>
                    <a:pt x="58593" y="74152"/>
                    <a:pt x="58593" y="74152"/>
                  </a:cubicBezTo>
                  <a:lnTo>
                    <a:pt x="54930" y="74152"/>
                  </a:lnTo>
                  <a:cubicBezTo>
                    <a:pt x="54930" y="74152"/>
                    <a:pt x="54930" y="74152"/>
                    <a:pt x="54930" y="71405"/>
                  </a:cubicBezTo>
                  <a:close/>
                  <a:moveTo>
                    <a:pt x="43944" y="71405"/>
                  </a:moveTo>
                  <a:lnTo>
                    <a:pt x="48340" y="74152"/>
                  </a:lnTo>
                  <a:lnTo>
                    <a:pt x="46142" y="74152"/>
                  </a:lnTo>
                  <a:close/>
                  <a:moveTo>
                    <a:pt x="60428" y="67747"/>
                  </a:moveTo>
                  <a:cubicBezTo>
                    <a:pt x="61526" y="66832"/>
                    <a:pt x="62624" y="65917"/>
                    <a:pt x="63723" y="67747"/>
                  </a:cubicBezTo>
                  <a:lnTo>
                    <a:pt x="64821" y="67747"/>
                  </a:lnTo>
                  <a:lnTo>
                    <a:pt x="64821" y="70493"/>
                  </a:lnTo>
                  <a:close/>
                  <a:moveTo>
                    <a:pt x="49442" y="60418"/>
                  </a:moveTo>
                  <a:lnTo>
                    <a:pt x="53103" y="63165"/>
                  </a:lnTo>
                  <a:lnTo>
                    <a:pt x="51272" y="63165"/>
                  </a:lnTo>
                  <a:close/>
                  <a:moveTo>
                    <a:pt x="45776" y="60418"/>
                  </a:moveTo>
                  <a:cubicBezTo>
                    <a:pt x="45776" y="60418"/>
                    <a:pt x="45776" y="61792"/>
                    <a:pt x="47607" y="61792"/>
                  </a:cubicBezTo>
                  <a:lnTo>
                    <a:pt x="45776" y="64539"/>
                  </a:lnTo>
                  <a:cubicBezTo>
                    <a:pt x="43944" y="63165"/>
                    <a:pt x="45776" y="60418"/>
                    <a:pt x="45776" y="60418"/>
                  </a:cubicBezTo>
                  <a:close/>
                  <a:moveTo>
                    <a:pt x="46692" y="54931"/>
                  </a:moveTo>
                  <a:lnTo>
                    <a:pt x="48065" y="59049"/>
                  </a:lnTo>
                  <a:lnTo>
                    <a:pt x="43944" y="56304"/>
                  </a:lnTo>
                  <a:cubicBezTo>
                    <a:pt x="43944" y="56304"/>
                    <a:pt x="45318" y="56304"/>
                    <a:pt x="46692" y="54931"/>
                  </a:cubicBezTo>
                  <a:close/>
                  <a:moveTo>
                    <a:pt x="38456" y="54931"/>
                  </a:moveTo>
                  <a:lnTo>
                    <a:pt x="42117" y="56029"/>
                  </a:lnTo>
                  <a:lnTo>
                    <a:pt x="40912" y="57114"/>
                  </a:lnTo>
                  <a:lnTo>
                    <a:pt x="38456" y="59324"/>
                  </a:lnTo>
                  <a:cubicBezTo>
                    <a:pt x="42117" y="58225"/>
                    <a:pt x="38456" y="56029"/>
                    <a:pt x="38456" y="54931"/>
                  </a:cubicBezTo>
                  <a:close/>
                  <a:moveTo>
                    <a:pt x="52737" y="45043"/>
                  </a:moveTo>
                  <a:cubicBezTo>
                    <a:pt x="51638" y="45043"/>
                    <a:pt x="51638" y="45043"/>
                    <a:pt x="51638" y="47241"/>
                  </a:cubicBezTo>
                  <a:cubicBezTo>
                    <a:pt x="51638" y="48339"/>
                    <a:pt x="53835" y="47241"/>
                    <a:pt x="53835" y="48339"/>
                  </a:cubicBezTo>
                  <a:cubicBezTo>
                    <a:pt x="53835" y="50536"/>
                    <a:pt x="52737" y="52734"/>
                    <a:pt x="51638" y="53832"/>
                  </a:cubicBezTo>
                  <a:cubicBezTo>
                    <a:pt x="51638" y="53832"/>
                    <a:pt x="51638" y="49438"/>
                    <a:pt x="50540" y="47241"/>
                  </a:cubicBezTo>
                  <a:cubicBezTo>
                    <a:pt x="49442" y="43945"/>
                    <a:pt x="51638" y="45043"/>
                    <a:pt x="52737" y="45043"/>
                  </a:cubicBezTo>
                  <a:close/>
                  <a:moveTo>
                    <a:pt x="27470" y="38446"/>
                  </a:moveTo>
                  <a:cubicBezTo>
                    <a:pt x="29666" y="40277"/>
                    <a:pt x="30765" y="40277"/>
                    <a:pt x="29666" y="40277"/>
                  </a:cubicBezTo>
                  <a:cubicBezTo>
                    <a:pt x="31863" y="40277"/>
                    <a:pt x="30765" y="40277"/>
                    <a:pt x="30765" y="42109"/>
                  </a:cubicBezTo>
                  <a:close/>
                  <a:moveTo>
                    <a:pt x="21972" y="38446"/>
                  </a:moveTo>
                  <a:lnTo>
                    <a:pt x="26093" y="40277"/>
                  </a:lnTo>
                  <a:cubicBezTo>
                    <a:pt x="24720" y="41193"/>
                    <a:pt x="24720" y="43025"/>
                    <a:pt x="21972" y="41193"/>
                  </a:cubicBezTo>
                  <a:cubicBezTo>
                    <a:pt x="23346" y="41193"/>
                    <a:pt x="21972" y="39362"/>
                    <a:pt x="21972" y="38446"/>
                  </a:cubicBezTo>
                  <a:close/>
                  <a:moveTo>
                    <a:pt x="16484" y="32958"/>
                  </a:moveTo>
                  <a:cubicBezTo>
                    <a:pt x="20877" y="37351"/>
                    <a:pt x="18680" y="35154"/>
                    <a:pt x="17582" y="36252"/>
                  </a:cubicBezTo>
                  <a:cubicBezTo>
                    <a:pt x="17582" y="35154"/>
                    <a:pt x="16484" y="35154"/>
                    <a:pt x="16484" y="34056"/>
                  </a:cubicBezTo>
                  <a:cubicBezTo>
                    <a:pt x="16484" y="34056"/>
                    <a:pt x="16484" y="34056"/>
                    <a:pt x="16484" y="32958"/>
                  </a:cubicBezTo>
                  <a:close/>
                  <a:moveTo>
                    <a:pt x="25115" y="29818"/>
                  </a:moveTo>
                  <a:cubicBezTo>
                    <a:pt x="25900" y="29033"/>
                    <a:pt x="28254" y="29818"/>
                    <a:pt x="31393" y="32172"/>
                  </a:cubicBezTo>
                  <a:cubicBezTo>
                    <a:pt x="28254" y="31388"/>
                    <a:pt x="27469" y="31780"/>
                    <a:pt x="27469" y="32761"/>
                  </a:cubicBezTo>
                  <a:lnTo>
                    <a:pt x="27514" y="32998"/>
                  </a:lnTo>
                  <a:lnTo>
                    <a:pt x="28254" y="36880"/>
                  </a:lnTo>
                  <a:cubicBezTo>
                    <a:pt x="25115" y="32957"/>
                    <a:pt x="24330" y="30603"/>
                    <a:pt x="25115" y="29818"/>
                  </a:cubicBezTo>
                  <a:close/>
                  <a:moveTo>
                    <a:pt x="21972" y="10986"/>
                  </a:moveTo>
                  <a:lnTo>
                    <a:pt x="25635" y="12084"/>
                  </a:lnTo>
                  <a:lnTo>
                    <a:pt x="25635" y="14280"/>
                  </a:lnTo>
                  <a:cubicBezTo>
                    <a:pt x="25635" y="15379"/>
                    <a:pt x="23804" y="12084"/>
                    <a:pt x="21972" y="10986"/>
                  </a:cubicBezTo>
                  <a:close/>
                  <a:moveTo>
                    <a:pt x="9614" y="5491"/>
                  </a:moveTo>
                  <a:lnTo>
                    <a:pt x="9614" y="6589"/>
                  </a:lnTo>
                  <a:cubicBezTo>
                    <a:pt x="12360" y="10984"/>
                    <a:pt x="20599" y="12082"/>
                    <a:pt x="17853" y="15378"/>
                  </a:cubicBezTo>
                  <a:cubicBezTo>
                    <a:pt x="16480" y="13181"/>
                    <a:pt x="9614" y="8787"/>
                    <a:pt x="5495" y="6589"/>
                  </a:cubicBezTo>
                  <a:close/>
                  <a:moveTo>
                    <a:pt x="0" y="0"/>
                  </a:moveTo>
                  <a:lnTo>
                    <a:pt x="1099" y="0"/>
                  </a:lnTo>
                  <a:lnTo>
                    <a:pt x="4396" y="3660"/>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31" name="Freeform 130">
              <a:extLst>
                <a:ext uri="{FF2B5EF4-FFF2-40B4-BE49-F238E27FC236}">
                  <a16:creationId xmlns:a16="http://schemas.microsoft.com/office/drawing/2014/main" id="{AE17228E-901A-EB40-97A0-9A7105389F38}"/>
                </a:ext>
              </a:extLst>
            </p:cNvPr>
            <p:cNvSpPr>
              <a:spLocks noChangeArrowheads="1"/>
            </p:cNvSpPr>
            <p:nvPr/>
          </p:nvSpPr>
          <p:spPr bwMode="auto">
            <a:xfrm>
              <a:off x="8250391" y="7418290"/>
              <a:ext cx="2053439" cy="283812"/>
            </a:xfrm>
            <a:custGeom>
              <a:avLst/>
              <a:gdLst>
                <a:gd name="connsiteX0" fmla="*/ 933799 w 2053439"/>
                <a:gd name="connsiteY0" fmla="*/ 280151 h 283812"/>
                <a:gd name="connsiteX1" fmla="*/ 938375 w 2053439"/>
                <a:gd name="connsiteY1" fmla="*/ 281982 h 283812"/>
                <a:gd name="connsiteX2" fmla="*/ 938375 w 2053439"/>
                <a:gd name="connsiteY2" fmla="*/ 283812 h 283812"/>
                <a:gd name="connsiteX3" fmla="*/ 1384862 w 2053439"/>
                <a:gd name="connsiteY3" fmla="*/ 269165 h 283812"/>
                <a:gd name="connsiteX4" fmla="*/ 1386913 w 2053439"/>
                <a:gd name="connsiteY4" fmla="*/ 269891 h 283812"/>
                <a:gd name="connsiteX5" fmla="*/ 1390032 w 2053439"/>
                <a:gd name="connsiteY5" fmla="*/ 270996 h 283812"/>
                <a:gd name="connsiteX6" fmla="*/ 1384747 w 2053439"/>
                <a:gd name="connsiteY6" fmla="*/ 271515 h 283812"/>
                <a:gd name="connsiteX7" fmla="*/ 1384216 w 2053439"/>
                <a:gd name="connsiteY7" fmla="*/ 271568 h 283812"/>
                <a:gd name="connsiteX8" fmla="*/ 1378400 w 2053439"/>
                <a:gd name="connsiteY8" fmla="*/ 272826 h 283812"/>
                <a:gd name="connsiteX9" fmla="*/ 1384862 w 2053439"/>
                <a:gd name="connsiteY9" fmla="*/ 269165 h 283812"/>
                <a:gd name="connsiteX10" fmla="*/ 1228157 w 2053439"/>
                <a:gd name="connsiteY10" fmla="*/ 268847 h 283812"/>
                <a:gd name="connsiteX11" fmla="*/ 1229701 w 2053439"/>
                <a:gd name="connsiteY11" fmla="*/ 268965 h 283812"/>
                <a:gd name="connsiteX12" fmla="*/ 1227207 w 2053439"/>
                <a:gd name="connsiteY12" fmla="*/ 268965 h 283812"/>
                <a:gd name="connsiteX13" fmla="*/ 760497 w 2053439"/>
                <a:gd name="connsiteY13" fmla="*/ 266414 h 283812"/>
                <a:gd name="connsiteX14" fmla="*/ 767912 w 2053439"/>
                <a:gd name="connsiteY14" fmla="*/ 268245 h 283812"/>
                <a:gd name="connsiteX15" fmla="*/ 758025 w 2053439"/>
                <a:gd name="connsiteY15" fmla="*/ 267330 h 283812"/>
                <a:gd name="connsiteX16" fmla="*/ 760497 w 2053439"/>
                <a:gd name="connsiteY16" fmla="*/ 266414 h 283812"/>
                <a:gd name="connsiteX17" fmla="*/ 1289466 w 2053439"/>
                <a:gd name="connsiteY17" fmla="*/ 263670 h 283812"/>
                <a:gd name="connsiteX18" fmla="*/ 1294960 w 2053439"/>
                <a:gd name="connsiteY18" fmla="*/ 272215 h 283812"/>
                <a:gd name="connsiteX19" fmla="*/ 1279852 w 2053439"/>
                <a:gd name="connsiteY19" fmla="*/ 273436 h 283812"/>
                <a:gd name="connsiteX20" fmla="*/ 840414 w 2053439"/>
                <a:gd name="connsiteY20" fmla="*/ 263666 h 283812"/>
                <a:gd name="connsiteX21" fmla="*/ 844535 w 2053439"/>
                <a:gd name="connsiteY21" fmla="*/ 267787 h 283812"/>
                <a:gd name="connsiteX22" fmla="*/ 843161 w 2053439"/>
                <a:gd name="connsiteY22" fmla="*/ 267787 h 283812"/>
                <a:gd name="connsiteX23" fmla="*/ 827897 w 2053439"/>
                <a:gd name="connsiteY23" fmla="*/ 262599 h 283812"/>
                <a:gd name="connsiteX24" fmla="*/ 828279 w 2053439"/>
                <a:gd name="connsiteY24" fmla="*/ 262751 h 283812"/>
                <a:gd name="connsiteX25" fmla="*/ 824539 w 2053439"/>
                <a:gd name="connsiteY25" fmla="*/ 262751 h 283812"/>
                <a:gd name="connsiteX26" fmla="*/ 1501398 w 2053439"/>
                <a:gd name="connsiteY26" fmla="*/ 241698 h 283812"/>
                <a:gd name="connsiteX27" fmla="*/ 1503229 w 2053439"/>
                <a:gd name="connsiteY27" fmla="*/ 251114 h 283812"/>
                <a:gd name="connsiteX28" fmla="*/ 1499566 w 2053439"/>
                <a:gd name="connsiteY28" fmla="*/ 251114 h 283812"/>
                <a:gd name="connsiteX29" fmla="*/ 1623643 w 2053439"/>
                <a:gd name="connsiteY29" fmla="*/ 237896 h 283812"/>
                <a:gd name="connsiteX30" fmla="*/ 1623463 w 2053439"/>
                <a:gd name="connsiteY30" fmla="*/ 238345 h 283812"/>
                <a:gd name="connsiteX31" fmla="*/ 1619365 w 2053439"/>
                <a:gd name="connsiteY31" fmla="*/ 239723 h 283812"/>
                <a:gd name="connsiteX32" fmla="*/ 1664354 w 2053439"/>
                <a:gd name="connsiteY32" fmla="*/ 236206 h 283812"/>
                <a:gd name="connsiteX33" fmla="*/ 1668750 w 2053439"/>
                <a:gd name="connsiteY33" fmla="*/ 238951 h 283812"/>
                <a:gd name="connsiteX34" fmla="*/ 1664354 w 2053439"/>
                <a:gd name="connsiteY34" fmla="*/ 240324 h 283812"/>
                <a:gd name="connsiteX35" fmla="*/ 1629876 w 2053439"/>
                <a:gd name="connsiteY35" fmla="*/ 236187 h 283812"/>
                <a:gd name="connsiteX36" fmla="*/ 1638602 w 2053439"/>
                <a:gd name="connsiteY36" fmla="*/ 236653 h 283812"/>
                <a:gd name="connsiteX37" fmla="*/ 1621149 w 2053439"/>
                <a:gd name="connsiteY37" fmla="*/ 244109 h 283812"/>
                <a:gd name="connsiteX38" fmla="*/ 1623463 w 2053439"/>
                <a:gd name="connsiteY38" fmla="*/ 238345 h 283812"/>
                <a:gd name="connsiteX39" fmla="*/ 1447865 w 2053439"/>
                <a:gd name="connsiteY39" fmla="*/ 234167 h 283812"/>
                <a:gd name="connsiteX40" fmla="*/ 1454098 w 2053439"/>
                <a:gd name="connsiteY40" fmla="*/ 234167 h 283812"/>
                <a:gd name="connsiteX41" fmla="*/ 1450616 w 2053439"/>
                <a:gd name="connsiteY41" fmla="*/ 234230 h 283812"/>
                <a:gd name="connsiteX42" fmla="*/ 1640189 w 2053439"/>
                <a:gd name="connsiteY42" fmla="*/ 230708 h 283812"/>
                <a:gd name="connsiteX43" fmla="*/ 1635794 w 2053439"/>
                <a:gd name="connsiteY43" fmla="*/ 233455 h 283812"/>
                <a:gd name="connsiteX44" fmla="*/ 1632499 w 2053439"/>
                <a:gd name="connsiteY44" fmla="*/ 233455 h 283812"/>
                <a:gd name="connsiteX45" fmla="*/ 1764605 w 2053439"/>
                <a:gd name="connsiteY45" fmla="*/ 219722 h 283812"/>
                <a:gd name="connsiteX46" fmla="*/ 1767352 w 2053439"/>
                <a:gd name="connsiteY46" fmla="*/ 222469 h 283812"/>
                <a:gd name="connsiteX47" fmla="*/ 1757739 w 2053439"/>
                <a:gd name="connsiteY47" fmla="*/ 222469 h 283812"/>
                <a:gd name="connsiteX48" fmla="*/ 1745655 w 2053439"/>
                <a:gd name="connsiteY48" fmla="*/ 219722 h 283812"/>
                <a:gd name="connsiteX49" fmla="*/ 1743458 w 2053439"/>
                <a:gd name="connsiteY49" fmla="*/ 222469 h 283812"/>
                <a:gd name="connsiteX50" fmla="*/ 1735768 w 2053439"/>
                <a:gd name="connsiteY50" fmla="*/ 222469 h 283812"/>
                <a:gd name="connsiteX51" fmla="*/ 1745655 w 2053439"/>
                <a:gd name="connsiteY51" fmla="*/ 219722 h 283812"/>
                <a:gd name="connsiteX52" fmla="*/ 1771471 w 2053439"/>
                <a:gd name="connsiteY52" fmla="*/ 214234 h 283812"/>
                <a:gd name="connsiteX53" fmla="*/ 1773301 w 2053439"/>
                <a:gd name="connsiteY53" fmla="*/ 217894 h 283812"/>
                <a:gd name="connsiteX54" fmla="*/ 1768725 w 2053439"/>
                <a:gd name="connsiteY54" fmla="*/ 217894 h 283812"/>
                <a:gd name="connsiteX55" fmla="*/ 1758148 w 2053439"/>
                <a:gd name="connsiteY55" fmla="*/ 212775 h 283812"/>
                <a:gd name="connsiteX56" fmla="*/ 1758281 w 2053439"/>
                <a:gd name="connsiteY56" fmla="*/ 213040 h 283812"/>
                <a:gd name="connsiteX57" fmla="*/ 1748308 w 2053439"/>
                <a:gd name="connsiteY57" fmla="*/ 213040 h 283812"/>
                <a:gd name="connsiteX58" fmla="*/ 588921 w 2053439"/>
                <a:gd name="connsiteY58" fmla="*/ 210555 h 283812"/>
                <a:gd name="connsiteX59" fmla="*/ 590168 w 2053439"/>
                <a:gd name="connsiteY59" fmla="*/ 211797 h 283812"/>
                <a:gd name="connsiteX60" fmla="*/ 588633 w 2053439"/>
                <a:gd name="connsiteY60" fmla="*/ 211077 h 283812"/>
                <a:gd name="connsiteX61" fmla="*/ 1788221 w 2053439"/>
                <a:gd name="connsiteY61" fmla="*/ 210453 h 283812"/>
                <a:gd name="connsiteX62" fmla="*/ 1789595 w 2053439"/>
                <a:gd name="connsiteY62" fmla="*/ 211483 h 283812"/>
                <a:gd name="connsiteX63" fmla="*/ 1785199 w 2053439"/>
                <a:gd name="connsiteY63" fmla="*/ 211483 h 283812"/>
                <a:gd name="connsiteX64" fmla="*/ 1788221 w 2053439"/>
                <a:gd name="connsiteY64" fmla="*/ 210453 h 283812"/>
                <a:gd name="connsiteX65" fmla="*/ 1703428 w 2053439"/>
                <a:gd name="connsiteY65" fmla="*/ 209312 h 283812"/>
                <a:gd name="connsiteX66" fmla="*/ 1697195 w 2053439"/>
                <a:gd name="connsiteY66" fmla="*/ 210555 h 283812"/>
                <a:gd name="connsiteX67" fmla="*/ 1703428 w 2053439"/>
                <a:gd name="connsiteY67" fmla="*/ 210555 h 283812"/>
                <a:gd name="connsiteX68" fmla="*/ 1703428 w 2053439"/>
                <a:gd name="connsiteY68" fmla="*/ 209312 h 283812"/>
                <a:gd name="connsiteX69" fmla="*/ 1833268 w 2053439"/>
                <a:gd name="connsiteY69" fmla="*/ 208736 h 283812"/>
                <a:gd name="connsiteX70" fmla="*/ 1833268 w 2053439"/>
                <a:gd name="connsiteY70" fmla="*/ 210567 h 283812"/>
                <a:gd name="connsiteX71" fmla="*/ 1829148 w 2053439"/>
                <a:gd name="connsiteY71" fmla="*/ 212399 h 283812"/>
                <a:gd name="connsiteX72" fmla="*/ 1833268 w 2053439"/>
                <a:gd name="connsiteY72" fmla="*/ 208736 h 283812"/>
                <a:gd name="connsiteX73" fmla="*/ 1722947 w 2053439"/>
                <a:gd name="connsiteY73" fmla="*/ 208736 h 283812"/>
                <a:gd name="connsiteX74" fmla="*/ 1723863 w 2053439"/>
                <a:gd name="connsiteY74" fmla="*/ 208736 h 283812"/>
                <a:gd name="connsiteX75" fmla="*/ 1719284 w 2053439"/>
                <a:gd name="connsiteY75" fmla="*/ 211483 h 283812"/>
                <a:gd name="connsiteX76" fmla="*/ 1722947 w 2053439"/>
                <a:gd name="connsiteY76" fmla="*/ 208736 h 283812"/>
                <a:gd name="connsiteX77" fmla="*/ 1720659 w 2053439"/>
                <a:gd name="connsiteY77" fmla="*/ 208130 h 283812"/>
                <a:gd name="connsiteX78" fmla="*/ 1717913 w 2053439"/>
                <a:gd name="connsiteY78" fmla="*/ 209351 h 283812"/>
                <a:gd name="connsiteX79" fmla="*/ 1720659 w 2053439"/>
                <a:gd name="connsiteY79" fmla="*/ 208130 h 283812"/>
                <a:gd name="connsiteX80" fmla="*/ 1813763 w 2053439"/>
                <a:gd name="connsiteY80" fmla="*/ 197753 h 283812"/>
                <a:gd name="connsiteX81" fmla="*/ 1820172 w 2053439"/>
                <a:gd name="connsiteY81" fmla="*/ 209839 h 283812"/>
                <a:gd name="connsiteX82" fmla="*/ 1802229 w 2053439"/>
                <a:gd name="connsiteY82" fmla="*/ 213135 h 283812"/>
                <a:gd name="connsiteX83" fmla="*/ 1803510 w 2053439"/>
                <a:gd name="connsiteY83" fmla="*/ 212036 h 283812"/>
                <a:gd name="connsiteX84" fmla="*/ 1793257 w 2053439"/>
                <a:gd name="connsiteY84" fmla="*/ 213135 h 283812"/>
                <a:gd name="connsiteX85" fmla="*/ 1803510 w 2053439"/>
                <a:gd name="connsiteY85" fmla="*/ 205444 h 283812"/>
                <a:gd name="connsiteX86" fmla="*/ 1817608 w 2053439"/>
                <a:gd name="connsiteY86" fmla="*/ 205444 h 283812"/>
                <a:gd name="connsiteX87" fmla="*/ 1806074 w 2053439"/>
                <a:gd name="connsiteY87" fmla="*/ 201049 h 283812"/>
                <a:gd name="connsiteX88" fmla="*/ 1813763 w 2053439"/>
                <a:gd name="connsiteY88" fmla="*/ 197753 h 283812"/>
                <a:gd name="connsiteX89" fmla="*/ 1881326 w 2053439"/>
                <a:gd name="connsiteY89" fmla="*/ 197750 h 283812"/>
                <a:gd name="connsiteX90" fmla="*/ 1874460 w 2053439"/>
                <a:gd name="connsiteY90" fmla="*/ 201871 h 283812"/>
                <a:gd name="connsiteX91" fmla="*/ 1867595 w 2053439"/>
                <a:gd name="connsiteY91" fmla="*/ 201871 h 283812"/>
                <a:gd name="connsiteX92" fmla="*/ 1794815 w 2053439"/>
                <a:gd name="connsiteY92" fmla="*/ 197750 h 283812"/>
                <a:gd name="connsiteX93" fmla="*/ 1794815 w 2053439"/>
                <a:gd name="connsiteY93" fmla="*/ 201413 h 283812"/>
                <a:gd name="connsiteX94" fmla="*/ 1790697 w 2053439"/>
                <a:gd name="connsiteY94" fmla="*/ 201413 h 283812"/>
                <a:gd name="connsiteX95" fmla="*/ 1842875 w 2053439"/>
                <a:gd name="connsiteY95" fmla="*/ 193635 h 283812"/>
                <a:gd name="connsiteX96" fmla="*/ 1850366 w 2053439"/>
                <a:gd name="connsiteY96" fmla="*/ 196382 h 283812"/>
                <a:gd name="connsiteX97" fmla="*/ 1839130 w 2053439"/>
                <a:gd name="connsiteY97" fmla="*/ 201875 h 283812"/>
                <a:gd name="connsiteX98" fmla="*/ 1842875 w 2053439"/>
                <a:gd name="connsiteY98" fmla="*/ 193635 h 283812"/>
                <a:gd name="connsiteX99" fmla="*/ 1906043 w 2053439"/>
                <a:gd name="connsiteY99" fmla="*/ 192262 h 283812"/>
                <a:gd name="connsiteX100" fmla="*/ 1918764 w 2053439"/>
                <a:gd name="connsiteY100" fmla="*/ 194092 h 283812"/>
                <a:gd name="connsiteX101" fmla="*/ 1919920 w 2053439"/>
                <a:gd name="connsiteY101" fmla="*/ 194092 h 283812"/>
                <a:gd name="connsiteX102" fmla="*/ 1919920 w 2053439"/>
                <a:gd name="connsiteY102" fmla="*/ 196838 h 283812"/>
                <a:gd name="connsiteX103" fmla="*/ 1918764 w 2053439"/>
                <a:gd name="connsiteY103" fmla="*/ 195007 h 283812"/>
                <a:gd name="connsiteX104" fmla="*/ 1914138 w 2053439"/>
                <a:gd name="connsiteY104" fmla="*/ 195922 h 283812"/>
                <a:gd name="connsiteX105" fmla="*/ 1906043 w 2053439"/>
                <a:gd name="connsiteY105" fmla="*/ 192262 h 283812"/>
                <a:gd name="connsiteX106" fmla="*/ 1877015 w 2053439"/>
                <a:gd name="connsiteY106" fmla="*/ 192262 h 283812"/>
                <a:gd name="connsiteX107" fmla="*/ 1869167 w 2053439"/>
                <a:gd name="connsiteY107" fmla="*/ 195922 h 283812"/>
                <a:gd name="connsiteX108" fmla="*/ 1867598 w 2053439"/>
                <a:gd name="connsiteY108" fmla="*/ 195922 h 283812"/>
                <a:gd name="connsiteX109" fmla="*/ 1877015 w 2053439"/>
                <a:gd name="connsiteY109" fmla="*/ 192262 h 283812"/>
                <a:gd name="connsiteX110" fmla="*/ 1842875 w 2053439"/>
                <a:gd name="connsiteY110" fmla="*/ 192262 h 283812"/>
                <a:gd name="connsiteX111" fmla="*/ 1844123 w 2053439"/>
                <a:gd name="connsiteY111" fmla="*/ 192262 h 283812"/>
                <a:gd name="connsiteX112" fmla="*/ 1850366 w 2053439"/>
                <a:gd name="connsiteY112" fmla="*/ 192262 h 283812"/>
                <a:gd name="connsiteX113" fmla="*/ 1842875 w 2053439"/>
                <a:gd name="connsiteY113" fmla="*/ 193635 h 283812"/>
                <a:gd name="connsiteX114" fmla="*/ 1829142 w 2053439"/>
                <a:gd name="connsiteY114" fmla="*/ 196382 h 283812"/>
                <a:gd name="connsiteX115" fmla="*/ 1819531 w 2053439"/>
                <a:gd name="connsiteY115" fmla="*/ 192262 h 283812"/>
                <a:gd name="connsiteX116" fmla="*/ 1833264 w 2053439"/>
                <a:gd name="connsiteY116" fmla="*/ 195007 h 283812"/>
                <a:gd name="connsiteX117" fmla="*/ 1830517 w 2053439"/>
                <a:gd name="connsiteY117" fmla="*/ 195007 h 283812"/>
                <a:gd name="connsiteX118" fmla="*/ 1812665 w 2053439"/>
                <a:gd name="connsiteY118" fmla="*/ 196380 h 283812"/>
                <a:gd name="connsiteX119" fmla="*/ 1819531 w 2053439"/>
                <a:gd name="connsiteY119" fmla="*/ 192262 h 283812"/>
                <a:gd name="connsiteX120" fmla="*/ 1811100 w 2053439"/>
                <a:gd name="connsiteY120" fmla="*/ 192262 h 283812"/>
                <a:gd name="connsiteX121" fmla="*/ 1809530 w 2053439"/>
                <a:gd name="connsiteY121" fmla="*/ 194458 h 283812"/>
                <a:gd name="connsiteX122" fmla="*/ 1801683 w 2053439"/>
                <a:gd name="connsiteY122" fmla="*/ 196655 h 283812"/>
                <a:gd name="connsiteX123" fmla="*/ 414390 w 2053439"/>
                <a:gd name="connsiteY123" fmla="*/ 191913 h 283812"/>
                <a:gd name="connsiteX124" fmla="*/ 417085 w 2053439"/>
                <a:gd name="connsiteY124" fmla="*/ 192585 h 283812"/>
                <a:gd name="connsiteX125" fmla="*/ 418130 w 2053439"/>
                <a:gd name="connsiteY125" fmla="*/ 193156 h 283812"/>
                <a:gd name="connsiteX126" fmla="*/ 414390 w 2053439"/>
                <a:gd name="connsiteY126" fmla="*/ 191913 h 283812"/>
                <a:gd name="connsiteX127" fmla="*/ 1862890 w 2053439"/>
                <a:gd name="connsiteY127" fmla="*/ 187863 h 283812"/>
                <a:gd name="connsiteX128" fmla="*/ 1865245 w 2053439"/>
                <a:gd name="connsiteY128" fmla="*/ 190061 h 283812"/>
                <a:gd name="connsiteX129" fmla="*/ 1851118 w 2053439"/>
                <a:gd name="connsiteY129" fmla="*/ 191160 h 283812"/>
                <a:gd name="connsiteX130" fmla="*/ 1862890 w 2053439"/>
                <a:gd name="connsiteY130" fmla="*/ 187863 h 283812"/>
                <a:gd name="connsiteX131" fmla="*/ 1901929 w 2053439"/>
                <a:gd name="connsiteY131" fmla="*/ 186764 h 283812"/>
                <a:gd name="connsiteX132" fmla="*/ 1904674 w 2053439"/>
                <a:gd name="connsiteY132" fmla="*/ 186764 h 283812"/>
                <a:gd name="connsiteX133" fmla="*/ 1900556 w 2053439"/>
                <a:gd name="connsiteY133" fmla="*/ 189511 h 283812"/>
                <a:gd name="connsiteX134" fmla="*/ 1876749 w 2053439"/>
                <a:gd name="connsiteY134" fmla="*/ 186764 h 283812"/>
                <a:gd name="connsiteX135" fmla="*/ 1877665 w 2053439"/>
                <a:gd name="connsiteY135" fmla="*/ 188595 h 283812"/>
                <a:gd name="connsiteX136" fmla="*/ 1873086 w 2053439"/>
                <a:gd name="connsiteY136" fmla="*/ 190427 h 283812"/>
                <a:gd name="connsiteX137" fmla="*/ 1876749 w 2053439"/>
                <a:gd name="connsiteY137" fmla="*/ 186764 h 283812"/>
                <a:gd name="connsiteX138" fmla="*/ 1915660 w 2053439"/>
                <a:gd name="connsiteY138" fmla="*/ 181276 h 283812"/>
                <a:gd name="connsiteX139" fmla="*/ 1914287 w 2053439"/>
                <a:gd name="connsiteY139" fmla="*/ 184021 h 283812"/>
                <a:gd name="connsiteX140" fmla="*/ 1906047 w 2053439"/>
                <a:gd name="connsiteY140" fmla="*/ 185394 h 283812"/>
                <a:gd name="connsiteX141" fmla="*/ 1895058 w 2053439"/>
                <a:gd name="connsiteY141" fmla="*/ 181276 h 283812"/>
                <a:gd name="connsiteX142" fmla="*/ 1899637 w 2053439"/>
                <a:gd name="connsiteY142" fmla="*/ 183106 h 283812"/>
                <a:gd name="connsiteX143" fmla="*/ 1897805 w 2053439"/>
                <a:gd name="connsiteY143" fmla="*/ 184936 h 283812"/>
                <a:gd name="connsiteX144" fmla="*/ 1867594 w 2053439"/>
                <a:gd name="connsiteY144" fmla="*/ 181276 h 283812"/>
                <a:gd name="connsiteX145" fmla="*/ 1868692 w 2053439"/>
                <a:gd name="connsiteY145" fmla="*/ 184570 h 283812"/>
                <a:gd name="connsiteX146" fmla="*/ 1856609 w 2053439"/>
                <a:gd name="connsiteY146" fmla="*/ 185669 h 283812"/>
                <a:gd name="connsiteX147" fmla="*/ 1867594 w 2053439"/>
                <a:gd name="connsiteY147" fmla="*/ 181276 h 283812"/>
                <a:gd name="connsiteX148" fmla="*/ 2014685 w 2053439"/>
                <a:gd name="connsiteY148" fmla="*/ 175778 h 283812"/>
                <a:gd name="connsiteX149" fmla="*/ 2011023 w 2053439"/>
                <a:gd name="connsiteY149" fmla="*/ 179441 h 283812"/>
                <a:gd name="connsiteX150" fmla="*/ 2006141 w 2053439"/>
                <a:gd name="connsiteY150" fmla="*/ 179441 h 283812"/>
                <a:gd name="connsiteX151" fmla="*/ 2014685 w 2053439"/>
                <a:gd name="connsiteY151" fmla="*/ 175778 h 283812"/>
                <a:gd name="connsiteX152" fmla="*/ 1965203 w 2053439"/>
                <a:gd name="connsiteY152" fmla="*/ 175778 h 283812"/>
                <a:gd name="connsiteX153" fmla="*/ 1953793 w 2053439"/>
                <a:gd name="connsiteY153" fmla="*/ 180357 h 283812"/>
                <a:gd name="connsiteX154" fmla="*/ 1949990 w 2053439"/>
                <a:gd name="connsiteY154" fmla="*/ 180357 h 283812"/>
                <a:gd name="connsiteX155" fmla="*/ 1917033 w 2053439"/>
                <a:gd name="connsiteY155" fmla="*/ 175778 h 283812"/>
                <a:gd name="connsiteX156" fmla="*/ 1926646 w 2053439"/>
                <a:gd name="connsiteY156" fmla="*/ 177976 h 283812"/>
                <a:gd name="connsiteX157" fmla="*/ 1921153 w 2053439"/>
                <a:gd name="connsiteY157" fmla="*/ 180174 h 283812"/>
                <a:gd name="connsiteX158" fmla="*/ 1917033 w 2053439"/>
                <a:gd name="connsiteY158" fmla="*/ 175778 h 283812"/>
                <a:gd name="connsiteX159" fmla="*/ 1893492 w 2053439"/>
                <a:gd name="connsiteY159" fmla="*/ 175778 h 283812"/>
                <a:gd name="connsiteX160" fmla="*/ 1888783 w 2053439"/>
                <a:gd name="connsiteY160" fmla="*/ 178525 h 283812"/>
                <a:gd name="connsiteX161" fmla="*/ 1884075 w 2053439"/>
                <a:gd name="connsiteY161" fmla="*/ 179899 h 283812"/>
                <a:gd name="connsiteX162" fmla="*/ 1960978 w 2053439"/>
                <a:gd name="connsiteY162" fmla="*/ 170290 h 283812"/>
                <a:gd name="connsiteX163" fmla="*/ 1963748 w 2053439"/>
                <a:gd name="connsiteY163" fmla="*/ 171155 h 283812"/>
                <a:gd name="connsiteX164" fmla="*/ 1965552 w 2053439"/>
                <a:gd name="connsiteY164" fmla="*/ 170290 h 283812"/>
                <a:gd name="connsiteX165" fmla="*/ 1964267 w 2053439"/>
                <a:gd name="connsiteY165" fmla="*/ 171317 h 283812"/>
                <a:gd name="connsiteX166" fmla="*/ 1965372 w 2053439"/>
                <a:gd name="connsiteY166" fmla="*/ 171663 h 283812"/>
                <a:gd name="connsiteX167" fmla="*/ 1959879 w 2053439"/>
                <a:gd name="connsiteY167" fmla="*/ 174408 h 283812"/>
                <a:gd name="connsiteX168" fmla="*/ 1960978 w 2053439"/>
                <a:gd name="connsiteY168" fmla="*/ 170290 h 283812"/>
                <a:gd name="connsiteX169" fmla="*/ 2036610 w 2053439"/>
                <a:gd name="connsiteY169" fmla="*/ 164795 h 283812"/>
                <a:gd name="connsiteX170" fmla="*/ 2034075 w 2053439"/>
                <a:gd name="connsiteY170" fmla="*/ 169189 h 283812"/>
                <a:gd name="connsiteX171" fmla="*/ 2032808 w 2053439"/>
                <a:gd name="connsiteY171" fmla="*/ 168091 h 283812"/>
                <a:gd name="connsiteX172" fmla="*/ 2004920 w 2053439"/>
                <a:gd name="connsiteY172" fmla="*/ 171386 h 283812"/>
                <a:gd name="connsiteX173" fmla="*/ 2036610 w 2053439"/>
                <a:gd name="connsiteY173" fmla="*/ 164795 h 283812"/>
                <a:gd name="connsiteX174" fmla="*/ 2053439 w 2053439"/>
                <a:gd name="connsiteY174" fmla="*/ 164792 h 283812"/>
                <a:gd name="connsiteX175" fmla="*/ 2052523 w 2053439"/>
                <a:gd name="connsiteY175" fmla="*/ 166166 h 283812"/>
                <a:gd name="connsiteX176" fmla="*/ 2048860 w 2053439"/>
                <a:gd name="connsiteY176" fmla="*/ 168913 h 283812"/>
                <a:gd name="connsiteX177" fmla="*/ 1981849 w 2053439"/>
                <a:gd name="connsiteY177" fmla="*/ 164792 h 283812"/>
                <a:gd name="connsiteX178" fmla="*/ 1976356 w 2053439"/>
                <a:gd name="connsiteY178" fmla="*/ 166166 h 283812"/>
                <a:gd name="connsiteX179" fmla="*/ 1981849 w 2053439"/>
                <a:gd name="connsiteY179" fmla="*/ 164792 h 283812"/>
                <a:gd name="connsiteX180" fmla="*/ 172539 w 2053439"/>
                <a:gd name="connsiteY180" fmla="*/ 117347 h 283812"/>
                <a:gd name="connsiteX181" fmla="*/ 177236 w 2053439"/>
                <a:gd name="connsiteY181" fmla="*/ 119428 h 283812"/>
                <a:gd name="connsiteX182" fmla="*/ 177526 w 2053439"/>
                <a:gd name="connsiteY182" fmla="*/ 119833 h 283812"/>
                <a:gd name="connsiteX183" fmla="*/ 172539 w 2053439"/>
                <a:gd name="connsiteY183" fmla="*/ 117347 h 283812"/>
                <a:gd name="connsiteX184" fmla="*/ 9228 w 2053439"/>
                <a:gd name="connsiteY184" fmla="*/ 6741 h 283812"/>
                <a:gd name="connsiteX185" fmla="*/ 31667 w 2053439"/>
                <a:gd name="connsiteY185" fmla="*/ 16683 h 283812"/>
                <a:gd name="connsiteX186" fmla="*/ 46627 w 2053439"/>
                <a:gd name="connsiteY186" fmla="*/ 30353 h 283812"/>
                <a:gd name="connsiteX187" fmla="*/ 47874 w 2053439"/>
                <a:gd name="connsiteY187" fmla="*/ 26625 h 283812"/>
                <a:gd name="connsiteX188" fmla="*/ 51614 w 2053439"/>
                <a:gd name="connsiteY188" fmla="*/ 25382 h 283812"/>
                <a:gd name="connsiteX189" fmla="*/ 65327 w 2053439"/>
                <a:gd name="connsiteY189" fmla="*/ 36567 h 283812"/>
                <a:gd name="connsiteX190" fmla="*/ 80287 w 2053439"/>
                <a:gd name="connsiteY190" fmla="*/ 46509 h 283812"/>
                <a:gd name="connsiteX191" fmla="*/ 111453 w 2053439"/>
                <a:gd name="connsiteY191" fmla="*/ 62665 h 283812"/>
                <a:gd name="connsiteX192" fmla="*/ 176279 w 2053439"/>
                <a:gd name="connsiteY192" fmla="*/ 93734 h 283812"/>
                <a:gd name="connsiteX193" fmla="*/ 177526 w 2053439"/>
                <a:gd name="connsiteY193" fmla="*/ 90006 h 283812"/>
                <a:gd name="connsiteX194" fmla="*/ 189993 w 2053439"/>
                <a:gd name="connsiteY194" fmla="*/ 92492 h 283812"/>
                <a:gd name="connsiteX195" fmla="*/ 199966 w 2053439"/>
                <a:gd name="connsiteY195" fmla="*/ 102434 h 283812"/>
                <a:gd name="connsiteX196" fmla="*/ 203706 w 2053439"/>
                <a:gd name="connsiteY196" fmla="*/ 98705 h 283812"/>
                <a:gd name="connsiteX197" fmla="*/ 264792 w 2053439"/>
                <a:gd name="connsiteY197" fmla="*/ 122318 h 283812"/>
                <a:gd name="connsiteX198" fmla="*/ 269778 w 2053439"/>
                <a:gd name="connsiteY198" fmla="*/ 129775 h 283812"/>
                <a:gd name="connsiteX199" fmla="*/ 288478 w 2053439"/>
                <a:gd name="connsiteY199" fmla="*/ 128532 h 283812"/>
                <a:gd name="connsiteX200" fmla="*/ 309671 w 2053439"/>
                <a:gd name="connsiteY200" fmla="*/ 145931 h 283812"/>
                <a:gd name="connsiteX201" fmla="*/ 315904 w 2053439"/>
                <a:gd name="connsiteY201" fmla="*/ 142202 h 283812"/>
                <a:gd name="connsiteX202" fmla="*/ 344577 w 2053439"/>
                <a:gd name="connsiteY202" fmla="*/ 149659 h 283812"/>
                <a:gd name="connsiteX203" fmla="*/ 403170 w 2053439"/>
                <a:gd name="connsiteY203" fmla="*/ 169543 h 283812"/>
                <a:gd name="connsiteX204" fmla="*/ 410650 w 2053439"/>
                <a:gd name="connsiteY204" fmla="*/ 168301 h 283812"/>
                <a:gd name="connsiteX205" fmla="*/ 406910 w 2053439"/>
                <a:gd name="connsiteY205" fmla="*/ 162087 h 283812"/>
                <a:gd name="connsiteX206" fmla="*/ 419377 w 2053439"/>
                <a:gd name="connsiteY206" fmla="*/ 165815 h 283812"/>
                <a:gd name="connsiteX207" fmla="*/ 423117 w 2053439"/>
                <a:gd name="connsiteY207" fmla="*/ 168301 h 283812"/>
                <a:gd name="connsiteX208" fmla="*/ 429350 w 2053439"/>
                <a:gd name="connsiteY208" fmla="*/ 172029 h 283812"/>
                <a:gd name="connsiteX209" fmla="*/ 444310 w 2053439"/>
                <a:gd name="connsiteY209" fmla="*/ 172029 h 283812"/>
                <a:gd name="connsiteX210" fmla="*/ 450543 w 2053439"/>
                <a:gd name="connsiteY210" fmla="*/ 173272 h 283812"/>
                <a:gd name="connsiteX211" fmla="*/ 448050 w 2053439"/>
                <a:gd name="connsiteY211" fmla="*/ 178243 h 283812"/>
                <a:gd name="connsiteX212" fmla="*/ 463009 w 2053439"/>
                <a:gd name="connsiteY212" fmla="*/ 178243 h 283812"/>
                <a:gd name="connsiteX213" fmla="*/ 458023 w 2053439"/>
                <a:gd name="connsiteY213" fmla="*/ 180728 h 283812"/>
                <a:gd name="connsiteX214" fmla="*/ 469243 w 2053439"/>
                <a:gd name="connsiteY214" fmla="*/ 183214 h 283812"/>
                <a:gd name="connsiteX215" fmla="*/ 466749 w 2053439"/>
                <a:gd name="connsiteY215" fmla="*/ 178243 h 283812"/>
                <a:gd name="connsiteX216" fmla="*/ 568975 w 2053439"/>
                <a:gd name="connsiteY216" fmla="*/ 201855 h 283812"/>
                <a:gd name="connsiteX217" fmla="*/ 588633 w 2053439"/>
                <a:gd name="connsiteY217" fmla="*/ 211077 h 283812"/>
                <a:gd name="connsiteX218" fmla="*/ 587207 w 2053439"/>
                <a:gd name="connsiteY218" fmla="*/ 213662 h 283812"/>
                <a:gd name="connsiteX219" fmla="*/ 597648 w 2053439"/>
                <a:gd name="connsiteY219" fmla="*/ 216769 h 283812"/>
                <a:gd name="connsiteX220" fmla="*/ 593908 w 2053439"/>
                <a:gd name="connsiteY220" fmla="*/ 209312 h 283812"/>
                <a:gd name="connsiteX221" fmla="*/ 608868 w 2053439"/>
                <a:gd name="connsiteY221" fmla="*/ 209312 h 283812"/>
                <a:gd name="connsiteX222" fmla="*/ 667460 w 2053439"/>
                <a:gd name="connsiteY222" fmla="*/ 214283 h 283812"/>
                <a:gd name="connsiteX223" fmla="*/ 664967 w 2053439"/>
                <a:gd name="connsiteY223" fmla="*/ 215526 h 283812"/>
                <a:gd name="connsiteX224" fmla="*/ 712340 w 2053439"/>
                <a:gd name="connsiteY224" fmla="*/ 222982 h 283812"/>
                <a:gd name="connsiteX225" fmla="*/ 713587 w 2053439"/>
                <a:gd name="connsiteY225" fmla="*/ 226711 h 283812"/>
                <a:gd name="connsiteX226" fmla="*/ 750986 w 2053439"/>
                <a:gd name="connsiteY226" fmla="*/ 227953 h 283812"/>
                <a:gd name="connsiteX227" fmla="*/ 752233 w 2053439"/>
                <a:gd name="connsiteY227" fmla="*/ 230439 h 283812"/>
                <a:gd name="connsiteX228" fmla="*/ 774672 w 2053439"/>
                <a:gd name="connsiteY228" fmla="*/ 229196 h 283812"/>
                <a:gd name="connsiteX229" fmla="*/ 773426 w 2053439"/>
                <a:gd name="connsiteY229" fmla="*/ 230439 h 283812"/>
                <a:gd name="connsiteX230" fmla="*/ 794619 w 2053439"/>
                <a:gd name="connsiteY230" fmla="*/ 231682 h 283812"/>
                <a:gd name="connsiteX231" fmla="*/ 835758 w 2053439"/>
                <a:gd name="connsiteY231" fmla="*/ 239138 h 283812"/>
                <a:gd name="connsiteX232" fmla="*/ 863185 w 2053439"/>
                <a:gd name="connsiteY232" fmla="*/ 236653 h 283812"/>
                <a:gd name="connsiteX233" fmla="*/ 864431 w 2053439"/>
                <a:gd name="connsiteY233" fmla="*/ 237896 h 283812"/>
                <a:gd name="connsiteX234" fmla="*/ 896844 w 2053439"/>
                <a:gd name="connsiteY234" fmla="*/ 241624 h 283812"/>
                <a:gd name="connsiteX235" fmla="*/ 896844 w 2053439"/>
                <a:gd name="connsiteY235" fmla="*/ 236653 h 283812"/>
                <a:gd name="connsiteX236" fmla="*/ 932997 w 2053439"/>
                <a:gd name="connsiteY236" fmla="*/ 236653 h 283812"/>
                <a:gd name="connsiteX237" fmla="*/ 937984 w 2053439"/>
                <a:gd name="connsiteY237" fmla="*/ 242867 h 283812"/>
                <a:gd name="connsiteX238" fmla="*/ 952944 w 2053439"/>
                <a:gd name="connsiteY238" fmla="*/ 239138 h 283812"/>
                <a:gd name="connsiteX239" fmla="*/ 949204 w 2053439"/>
                <a:gd name="connsiteY239" fmla="*/ 240381 h 283812"/>
                <a:gd name="connsiteX240" fmla="*/ 972890 w 2053439"/>
                <a:gd name="connsiteY240" fmla="*/ 250323 h 283812"/>
                <a:gd name="connsiteX241" fmla="*/ 967903 w 2053439"/>
                <a:gd name="connsiteY241" fmla="*/ 247838 h 283812"/>
                <a:gd name="connsiteX242" fmla="*/ 997823 w 2053439"/>
                <a:gd name="connsiteY242" fmla="*/ 250323 h 283812"/>
                <a:gd name="connsiteX243" fmla="*/ 996577 w 2053439"/>
                <a:gd name="connsiteY243" fmla="*/ 247838 h 283812"/>
                <a:gd name="connsiteX244" fmla="*/ 1025249 w 2053439"/>
                <a:gd name="connsiteY244" fmla="*/ 250323 h 283812"/>
                <a:gd name="connsiteX245" fmla="*/ 1025249 w 2053439"/>
                <a:gd name="connsiteY245" fmla="*/ 251566 h 283812"/>
                <a:gd name="connsiteX246" fmla="*/ 1043949 w 2053439"/>
                <a:gd name="connsiteY246" fmla="*/ 250323 h 283812"/>
                <a:gd name="connsiteX247" fmla="*/ 1063896 w 2053439"/>
                <a:gd name="connsiteY247" fmla="*/ 250323 h 283812"/>
                <a:gd name="connsiteX248" fmla="*/ 1071376 w 2053439"/>
                <a:gd name="connsiteY248" fmla="*/ 250323 h 283812"/>
                <a:gd name="connsiteX249" fmla="*/ 1102542 w 2053439"/>
                <a:gd name="connsiteY249" fmla="*/ 250323 h 283812"/>
                <a:gd name="connsiteX250" fmla="*/ 1101295 w 2053439"/>
                <a:gd name="connsiteY250" fmla="*/ 254052 h 283812"/>
                <a:gd name="connsiteX251" fmla="*/ 1116255 w 2053439"/>
                <a:gd name="connsiteY251" fmla="*/ 252809 h 283812"/>
                <a:gd name="connsiteX252" fmla="*/ 1133708 w 2053439"/>
                <a:gd name="connsiteY252" fmla="*/ 241624 h 283812"/>
                <a:gd name="connsiteX253" fmla="*/ 1129968 w 2053439"/>
                <a:gd name="connsiteY253" fmla="*/ 244109 h 283812"/>
                <a:gd name="connsiteX254" fmla="*/ 1136202 w 2053439"/>
                <a:gd name="connsiteY254" fmla="*/ 244109 h 283812"/>
                <a:gd name="connsiteX255" fmla="*/ 1133708 w 2053439"/>
                <a:gd name="connsiteY255" fmla="*/ 247838 h 283812"/>
                <a:gd name="connsiteX256" fmla="*/ 1164875 w 2053439"/>
                <a:gd name="connsiteY256" fmla="*/ 245352 h 283812"/>
                <a:gd name="connsiteX257" fmla="*/ 1166121 w 2053439"/>
                <a:gd name="connsiteY257" fmla="*/ 249081 h 283812"/>
                <a:gd name="connsiteX258" fmla="*/ 1179834 w 2053439"/>
                <a:gd name="connsiteY258" fmla="*/ 246595 h 283812"/>
                <a:gd name="connsiteX259" fmla="*/ 1259620 w 2053439"/>
                <a:gd name="connsiteY259" fmla="*/ 250323 h 283812"/>
                <a:gd name="connsiteX260" fmla="*/ 1275827 w 2053439"/>
                <a:gd name="connsiteY260" fmla="*/ 247838 h 283812"/>
                <a:gd name="connsiteX261" fmla="*/ 1274580 w 2053439"/>
                <a:gd name="connsiteY261" fmla="*/ 250323 h 283812"/>
                <a:gd name="connsiteX262" fmla="*/ 1300760 w 2053439"/>
                <a:gd name="connsiteY262" fmla="*/ 244109 h 283812"/>
                <a:gd name="connsiteX263" fmla="*/ 1303253 w 2053439"/>
                <a:gd name="connsiteY263" fmla="*/ 250323 h 283812"/>
                <a:gd name="connsiteX264" fmla="*/ 1314473 w 2053439"/>
                <a:gd name="connsiteY264" fmla="*/ 245352 h 283812"/>
                <a:gd name="connsiteX265" fmla="*/ 1316966 w 2053439"/>
                <a:gd name="connsiteY265" fmla="*/ 249081 h 283812"/>
                <a:gd name="connsiteX266" fmla="*/ 1330679 w 2053439"/>
                <a:gd name="connsiteY266" fmla="*/ 247838 h 283812"/>
                <a:gd name="connsiteX267" fmla="*/ 1329433 w 2053439"/>
                <a:gd name="connsiteY267" fmla="*/ 249081 h 283812"/>
                <a:gd name="connsiteX268" fmla="*/ 1341899 w 2053439"/>
                <a:gd name="connsiteY268" fmla="*/ 244109 h 283812"/>
                <a:gd name="connsiteX269" fmla="*/ 1354366 w 2053439"/>
                <a:gd name="connsiteY269" fmla="*/ 240381 h 283812"/>
                <a:gd name="connsiteX270" fmla="*/ 1370572 w 2053439"/>
                <a:gd name="connsiteY270" fmla="*/ 242867 h 283812"/>
                <a:gd name="connsiteX271" fmla="*/ 1376260 w 2053439"/>
                <a:gd name="connsiteY271" fmla="*/ 240599 h 283812"/>
                <a:gd name="connsiteX272" fmla="*/ 1375231 w 2053439"/>
                <a:gd name="connsiteY272" fmla="*/ 240599 h 283812"/>
                <a:gd name="connsiteX273" fmla="*/ 1374233 w 2053439"/>
                <a:gd name="connsiteY273" fmla="*/ 238402 h 283812"/>
                <a:gd name="connsiteX274" fmla="*/ 1376805 w 2053439"/>
                <a:gd name="connsiteY274" fmla="*/ 239031 h 283812"/>
                <a:gd name="connsiteX275" fmla="*/ 1376805 w 2053439"/>
                <a:gd name="connsiteY275" fmla="*/ 236653 h 283812"/>
                <a:gd name="connsiteX276" fmla="*/ 1378052 w 2053439"/>
                <a:gd name="connsiteY276" fmla="*/ 236653 h 283812"/>
                <a:gd name="connsiteX277" fmla="*/ 1380196 w 2053439"/>
                <a:gd name="connsiteY277" fmla="*/ 239860 h 283812"/>
                <a:gd name="connsiteX278" fmla="*/ 1381482 w 2053439"/>
                <a:gd name="connsiteY278" fmla="*/ 240174 h 283812"/>
                <a:gd name="connsiteX279" fmla="*/ 1391765 w 2053439"/>
                <a:gd name="connsiteY279" fmla="*/ 237896 h 283812"/>
                <a:gd name="connsiteX280" fmla="*/ 1388025 w 2053439"/>
                <a:gd name="connsiteY280" fmla="*/ 236653 h 283812"/>
                <a:gd name="connsiteX281" fmla="*/ 1393012 w 2053439"/>
                <a:gd name="connsiteY281" fmla="*/ 237896 h 283812"/>
                <a:gd name="connsiteX282" fmla="*/ 1395505 w 2053439"/>
                <a:gd name="connsiteY282" fmla="*/ 237896 h 283812"/>
                <a:gd name="connsiteX283" fmla="*/ 1402985 w 2053439"/>
                <a:gd name="connsiteY283" fmla="*/ 237896 h 283812"/>
                <a:gd name="connsiteX284" fmla="*/ 1428074 w 2053439"/>
                <a:gd name="connsiteY284" fmla="*/ 234633 h 283812"/>
                <a:gd name="connsiteX285" fmla="*/ 1450616 w 2053439"/>
                <a:gd name="connsiteY285" fmla="*/ 234230 h 283812"/>
                <a:gd name="connsiteX286" fmla="*/ 1468435 w 2053439"/>
                <a:gd name="connsiteY286" fmla="*/ 234633 h 283812"/>
                <a:gd name="connsiteX287" fmla="*/ 1485264 w 2053439"/>
                <a:gd name="connsiteY287" fmla="*/ 234167 h 283812"/>
                <a:gd name="connsiteX288" fmla="*/ 1484017 w 2053439"/>
                <a:gd name="connsiteY288" fmla="*/ 230439 h 283812"/>
                <a:gd name="connsiteX289" fmla="*/ 1511444 w 2053439"/>
                <a:gd name="connsiteY289" fmla="*/ 226711 h 283812"/>
                <a:gd name="connsiteX290" fmla="*/ 1511444 w 2053439"/>
                <a:gd name="connsiteY290" fmla="*/ 224225 h 283812"/>
                <a:gd name="connsiteX291" fmla="*/ 1557570 w 2053439"/>
                <a:gd name="connsiteY291" fmla="*/ 222982 h 283812"/>
                <a:gd name="connsiteX292" fmla="*/ 1581256 w 2053439"/>
                <a:gd name="connsiteY292" fmla="*/ 220497 h 283812"/>
                <a:gd name="connsiteX293" fmla="*/ 1583750 w 2053439"/>
                <a:gd name="connsiteY293" fmla="*/ 222982 h 283812"/>
                <a:gd name="connsiteX294" fmla="*/ 1603696 w 2053439"/>
                <a:gd name="connsiteY294" fmla="*/ 220497 h 283812"/>
                <a:gd name="connsiteX295" fmla="*/ 1654809 w 2053439"/>
                <a:gd name="connsiteY295" fmla="*/ 214283 h 283812"/>
                <a:gd name="connsiteX296" fmla="*/ 1671015 w 2053439"/>
                <a:gd name="connsiteY296" fmla="*/ 210555 h 283812"/>
                <a:gd name="connsiteX297" fmla="*/ 1679742 w 2053439"/>
                <a:gd name="connsiteY297" fmla="*/ 209312 h 283812"/>
                <a:gd name="connsiteX298" fmla="*/ 1699688 w 2053439"/>
                <a:gd name="connsiteY298" fmla="*/ 208069 h 283812"/>
                <a:gd name="connsiteX299" fmla="*/ 1709662 w 2053439"/>
                <a:gd name="connsiteY299" fmla="*/ 206826 h 283812"/>
                <a:gd name="connsiteX300" fmla="*/ 1710908 w 2053439"/>
                <a:gd name="connsiteY300" fmla="*/ 213040 h 283812"/>
                <a:gd name="connsiteX301" fmla="*/ 1718388 w 2053439"/>
                <a:gd name="connsiteY301" fmla="*/ 210555 h 283812"/>
                <a:gd name="connsiteX302" fmla="*/ 1718388 w 2053439"/>
                <a:gd name="connsiteY302" fmla="*/ 213040 h 283812"/>
                <a:gd name="connsiteX303" fmla="*/ 1740828 w 2053439"/>
                <a:gd name="connsiteY303" fmla="*/ 206826 h 283812"/>
                <a:gd name="connsiteX304" fmla="*/ 1735841 w 2053439"/>
                <a:gd name="connsiteY304" fmla="*/ 205584 h 283812"/>
                <a:gd name="connsiteX305" fmla="*/ 1737088 w 2053439"/>
                <a:gd name="connsiteY305" fmla="*/ 203098 h 283812"/>
                <a:gd name="connsiteX306" fmla="*/ 1742075 w 2053439"/>
                <a:gd name="connsiteY306" fmla="*/ 200613 h 283812"/>
                <a:gd name="connsiteX307" fmla="*/ 1754229 w 2053439"/>
                <a:gd name="connsiteY307" fmla="*/ 202632 h 283812"/>
                <a:gd name="connsiteX308" fmla="*/ 1758562 w 2053439"/>
                <a:gd name="connsiteY308" fmla="*/ 203875 h 283812"/>
                <a:gd name="connsiteX309" fmla="*/ 1761858 w 2053439"/>
                <a:gd name="connsiteY309" fmla="*/ 203248 h 283812"/>
                <a:gd name="connsiteX310" fmla="*/ 1761325 w 2053439"/>
                <a:gd name="connsiteY310" fmla="*/ 204669 h 283812"/>
                <a:gd name="connsiteX311" fmla="*/ 1764514 w 2053439"/>
                <a:gd name="connsiteY311" fmla="*/ 205584 h 283812"/>
                <a:gd name="connsiteX312" fmla="*/ 1779474 w 2053439"/>
                <a:gd name="connsiteY312" fmla="*/ 196884 h 283812"/>
                <a:gd name="connsiteX313" fmla="*/ 1789447 w 2053439"/>
                <a:gd name="connsiteY313" fmla="*/ 200613 h 283812"/>
                <a:gd name="connsiteX314" fmla="*/ 1762021 w 2053439"/>
                <a:gd name="connsiteY314" fmla="*/ 208069 h 283812"/>
                <a:gd name="connsiteX315" fmla="*/ 1769501 w 2053439"/>
                <a:gd name="connsiteY315" fmla="*/ 210555 h 283812"/>
                <a:gd name="connsiteX316" fmla="*/ 1769445 w 2053439"/>
                <a:gd name="connsiteY316" fmla="*/ 210567 h 283812"/>
                <a:gd name="connsiteX317" fmla="*/ 1759839 w 2053439"/>
                <a:gd name="connsiteY317" fmla="*/ 212730 h 283812"/>
                <a:gd name="connsiteX318" fmla="*/ 1758148 w 2053439"/>
                <a:gd name="connsiteY318" fmla="*/ 212775 h 283812"/>
                <a:gd name="connsiteX319" fmla="*/ 1755788 w 2053439"/>
                <a:gd name="connsiteY319" fmla="*/ 208069 h 283812"/>
                <a:gd name="connsiteX320" fmla="*/ 1728361 w 2053439"/>
                <a:gd name="connsiteY320" fmla="*/ 215526 h 283812"/>
                <a:gd name="connsiteX321" fmla="*/ 1725868 w 2053439"/>
                <a:gd name="connsiteY321" fmla="*/ 220497 h 283812"/>
                <a:gd name="connsiteX322" fmla="*/ 1730855 w 2053439"/>
                <a:gd name="connsiteY322" fmla="*/ 220497 h 283812"/>
                <a:gd name="connsiteX323" fmla="*/ 1725868 w 2053439"/>
                <a:gd name="connsiteY323" fmla="*/ 224225 h 283812"/>
                <a:gd name="connsiteX324" fmla="*/ 1666029 w 2053439"/>
                <a:gd name="connsiteY324" fmla="*/ 227953 h 283812"/>
                <a:gd name="connsiteX325" fmla="*/ 1679742 w 2053439"/>
                <a:gd name="connsiteY325" fmla="*/ 225468 h 283812"/>
                <a:gd name="connsiteX326" fmla="*/ 1671015 w 2053439"/>
                <a:gd name="connsiteY326" fmla="*/ 224225 h 283812"/>
                <a:gd name="connsiteX327" fmla="*/ 1694702 w 2053439"/>
                <a:gd name="connsiteY327" fmla="*/ 224225 h 283812"/>
                <a:gd name="connsiteX328" fmla="*/ 1690962 w 2053439"/>
                <a:gd name="connsiteY328" fmla="*/ 214283 h 283812"/>
                <a:gd name="connsiteX329" fmla="*/ 1651069 w 2053439"/>
                <a:gd name="connsiteY329" fmla="*/ 225468 h 283812"/>
                <a:gd name="connsiteX330" fmla="*/ 1643589 w 2053439"/>
                <a:gd name="connsiteY330" fmla="*/ 222982 h 283812"/>
                <a:gd name="connsiteX331" fmla="*/ 1617409 w 2053439"/>
                <a:gd name="connsiteY331" fmla="*/ 240381 h 283812"/>
                <a:gd name="connsiteX332" fmla="*/ 1619365 w 2053439"/>
                <a:gd name="connsiteY332" fmla="*/ 239723 h 283812"/>
                <a:gd name="connsiteX333" fmla="*/ 1614916 w 2053439"/>
                <a:gd name="connsiteY333" fmla="*/ 241624 h 283812"/>
                <a:gd name="connsiteX334" fmla="*/ 1608683 w 2053439"/>
                <a:gd name="connsiteY334" fmla="*/ 237896 h 283812"/>
                <a:gd name="connsiteX335" fmla="*/ 1567543 w 2053439"/>
                <a:gd name="connsiteY335" fmla="*/ 240381 h 283812"/>
                <a:gd name="connsiteX336" fmla="*/ 1565050 w 2053439"/>
                <a:gd name="connsiteY336" fmla="*/ 237896 h 283812"/>
                <a:gd name="connsiteX337" fmla="*/ 1548843 w 2053439"/>
                <a:gd name="connsiteY337" fmla="*/ 249081 h 283812"/>
                <a:gd name="connsiteX338" fmla="*/ 1531390 w 2053439"/>
                <a:gd name="connsiteY338" fmla="*/ 250323 h 283812"/>
                <a:gd name="connsiteX339" fmla="*/ 1526404 w 2053439"/>
                <a:gd name="connsiteY339" fmla="*/ 254052 h 283812"/>
                <a:gd name="connsiteX340" fmla="*/ 1520171 w 2053439"/>
                <a:gd name="connsiteY340" fmla="*/ 251566 h 283812"/>
                <a:gd name="connsiteX341" fmla="*/ 1515184 w 2053439"/>
                <a:gd name="connsiteY341" fmla="*/ 254052 h 283812"/>
                <a:gd name="connsiteX342" fmla="*/ 1518924 w 2053439"/>
                <a:gd name="connsiteY342" fmla="*/ 241624 h 283812"/>
                <a:gd name="connsiteX343" fmla="*/ 1495237 w 2053439"/>
                <a:gd name="connsiteY343" fmla="*/ 236653 h 283812"/>
                <a:gd name="connsiteX344" fmla="*/ 1498977 w 2053439"/>
                <a:gd name="connsiteY344" fmla="*/ 259023 h 283812"/>
                <a:gd name="connsiteX345" fmla="*/ 1487757 w 2053439"/>
                <a:gd name="connsiteY345" fmla="*/ 257780 h 283812"/>
                <a:gd name="connsiteX346" fmla="*/ 1462825 w 2053439"/>
                <a:gd name="connsiteY346" fmla="*/ 261508 h 283812"/>
                <a:gd name="connsiteX347" fmla="*/ 1469058 w 2053439"/>
                <a:gd name="connsiteY347" fmla="*/ 257780 h 283812"/>
                <a:gd name="connsiteX348" fmla="*/ 1452851 w 2053439"/>
                <a:gd name="connsiteY348" fmla="*/ 261508 h 283812"/>
                <a:gd name="connsiteX349" fmla="*/ 1455345 w 2053439"/>
                <a:gd name="connsiteY349" fmla="*/ 251566 h 283812"/>
                <a:gd name="connsiteX350" fmla="*/ 1426671 w 2053439"/>
                <a:gd name="connsiteY350" fmla="*/ 265237 h 283812"/>
                <a:gd name="connsiteX351" fmla="*/ 1450358 w 2053439"/>
                <a:gd name="connsiteY351" fmla="*/ 259023 h 283812"/>
                <a:gd name="connsiteX352" fmla="*/ 1434151 w 2053439"/>
                <a:gd name="connsiteY352" fmla="*/ 267723 h 283812"/>
                <a:gd name="connsiteX353" fmla="*/ 1411712 w 2053439"/>
                <a:gd name="connsiteY353" fmla="*/ 268965 h 283812"/>
                <a:gd name="connsiteX354" fmla="*/ 1420438 w 2053439"/>
                <a:gd name="connsiteY354" fmla="*/ 265237 h 283812"/>
                <a:gd name="connsiteX355" fmla="*/ 1409218 w 2053439"/>
                <a:gd name="connsiteY355" fmla="*/ 263994 h 283812"/>
                <a:gd name="connsiteX356" fmla="*/ 1445371 w 2053439"/>
                <a:gd name="connsiteY356" fmla="*/ 239138 h 283812"/>
                <a:gd name="connsiteX357" fmla="*/ 1434151 w 2053439"/>
                <a:gd name="connsiteY357" fmla="*/ 241624 h 283812"/>
                <a:gd name="connsiteX358" fmla="*/ 1430411 w 2053439"/>
                <a:gd name="connsiteY358" fmla="*/ 240381 h 283812"/>
                <a:gd name="connsiteX359" fmla="*/ 1399245 w 2053439"/>
                <a:gd name="connsiteY359" fmla="*/ 263994 h 283812"/>
                <a:gd name="connsiteX360" fmla="*/ 1395505 w 2053439"/>
                <a:gd name="connsiteY360" fmla="*/ 254052 h 283812"/>
                <a:gd name="connsiteX361" fmla="*/ 1361846 w 2053439"/>
                <a:gd name="connsiteY361" fmla="*/ 265237 h 283812"/>
                <a:gd name="connsiteX362" fmla="*/ 1369325 w 2053439"/>
                <a:gd name="connsiteY362" fmla="*/ 266480 h 283812"/>
                <a:gd name="connsiteX363" fmla="*/ 1351872 w 2053439"/>
                <a:gd name="connsiteY363" fmla="*/ 268965 h 283812"/>
                <a:gd name="connsiteX364" fmla="*/ 1348133 w 2053439"/>
                <a:gd name="connsiteY364" fmla="*/ 260265 h 283812"/>
                <a:gd name="connsiteX365" fmla="*/ 1334419 w 2053439"/>
                <a:gd name="connsiteY365" fmla="*/ 267723 h 283812"/>
                <a:gd name="connsiteX366" fmla="*/ 1335666 w 2053439"/>
                <a:gd name="connsiteY366" fmla="*/ 260265 h 283812"/>
                <a:gd name="connsiteX367" fmla="*/ 1328186 w 2053439"/>
                <a:gd name="connsiteY367" fmla="*/ 268965 h 283812"/>
                <a:gd name="connsiteX368" fmla="*/ 1310733 w 2053439"/>
                <a:gd name="connsiteY368" fmla="*/ 262751 h 283812"/>
                <a:gd name="connsiteX369" fmla="*/ 1313226 w 2053439"/>
                <a:gd name="connsiteY369" fmla="*/ 268965 h 283812"/>
                <a:gd name="connsiteX370" fmla="*/ 1297020 w 2053439"/>
                <a:gd name="connsiteY370" fmla="*/ 270208 h 283812"/>
                <a:gd name="connsiteX371" fmla="*/ 1302006 w 2053439"/>
                <a:gd name="connsiteY371" fmla="*/ 251566 h 283812"/>
                <a:gd name="connsiteX372" fmla="*/ 1274580 w 2053439"/>
                <a:gd name="connsiteY372" fmla="*/ 270208 h 283812"/>
                <a:gd name="connsiteX373" fmla="*/ 1277073 w 2053439"/>
                <a:gd name="connsiteY373" fmla="*/ 262751 h 283812"/>
                <a:gd name="connsiteX374" fmla="*/ 1228157 w 2053439"/>
                <a:gd name="connsiteY374" fmla="*/ 268847 h 283812"/>
                <a:gd name="connsiteX375" fmla="*/ 1213494 w 2053439"/>
                <a:gd name="connsiteY375" fmla="*/ 267723 h 283812"/>
                <a:gd name="connsiteX376" fmla="*/ 1218481 w 2053439"/>
                <a:gd name="connsiteY376" fmla="*/ 266480 h 283812"/>
                <a:gd name="connsiteX377" fmla="*/ 1193548 w 2053439"/>
                <a:gd name="connsiteY377" fmla="*/ 270208 h 283812"/>
                <a:gd name="connsiteX378" fmla="*/ 1204767 w 2053439"/>
                <a:gd name="connsiteY378" fmla="*/ 266480 h 283812"/>
                <a:gd name="connsiteX379" fmla="*/ 1182328 w 2053439"/>
                <a:gd name="connsiteY379" fmla="*/ 272694 h 283812"/>
                <a:gd name="connsiteX380" fmla="*/ 1172355 w 2053439"/>
                <a:gd name="connsiteY380" fmla="*/ 270208 h 283812"/>
                <a:gd name="connsiteX381" fmla="*/ 1153655 w 2053439"/>
                <a:gd name="connsiteY381" fmla="*/ 272694 h 283812"/>
                <a:gd name="connsiteX382" fmla="*/ 1149915 w 2053439"/>
                <a:gd name="connsiteY382" fmla="*/ 271451 h 283812"/>
                <a:gd name="connsiteX383" fmla="*/ 1177341 w 2053439"/>
                <a:gd name="connsiteY383" fmla="*/ 270208 h 283812"/>
                <a:gd name="connsiteX384" fmla="*/ 1179834 w 2053439"/>
                <a:gd name="connsiteY384" fmla="*/ 259023 h 283812"/>
                <a:gd name="connsiteX385" fmla="*/ 1132462 w 2053439"/>
                <a:gd name="connsiteY385" fmla="*/ 273936 h 283812"/>
                <a:gd name="connsiteX386" fmla="*/ 1113762 w 2053439"/>
                <a:gd name="connsiteY386" fmla="*/ 271451 h 283812"/>
                <a:gd name="connsiteX387" fmla="*/ 1112515 w 2053439"/>
                <a:gd name="connsiteY387" fmla="*/ 272694 h 283812"/>
                <a:gd name="connsiteX388" fmla="*/ 1110022 w 2053439"/>
                <a:gd name="connsiteY388" fmla="*/ 267723 h 283812"/>
                <a:gd name="connsiteX389" fmla="*/ 1105035 w 2053439"/>
                <a:gd name="connsiteY389" fmla="*/ 270208 h 283812"/>
                <a:gd name="connsiteX390" fmla="*/ 1107529 w 2053439"/>
                <a:gd name="connsiteY390" fmla="*/ 267723 h 283812"/>
                <a:gd name="connsiteX391" fmla="*/ 1102542 w 2053439"/>
                <a:gd name="connsiteY391" fmla="*/ 268965 h 283812"/>
                <a:gd name="connsiteX392" fmla="*/ 1104646 w 2053439"/>
                <a:gd name="connsiteY392" fmla="*/ 266449 h 283812"/>
                <a:gd name="connsiteX393" fmla="*/ 1104075 w 2053439"/>
                <a:gd name="connsiteY393" fmla="*/ 265498 h 283812"/>
                <a:gd name="connsiteX394" fmla="*/ 1106170 w 2053439"/>
                <a:gd name="connsiteY394" fmla="*/ 264625 h 283812"/>
                <a:gd name="connsiteX395" fmla="*/ 1108775 w 2053439"/>
                <a:gd name="connsiteY395" fmla="*/ 261508 h 283812"/>
                <a:gd name="connsiteX396" fmla="*/ 1112515 w 2053439"/>
                <a:gd name="connsiteY396" fmla="*/ 263994 h 283812"/>
                <a:gd name="connsiteX397" fmla="*/ 1115009 w 2053439"/>
                <a:gd name="connsiteY397" fmla="*/ 257780 h 283812"/>
                <a:gd name="connsiteX398" fmla="*/ 1112515 w 2053439"/>
                <a:gd name="connsiteY398" fmla="*/ 259023 h 283812"/>
                <a:gd name="connsiteX399" fmla="*/ 1113762 w 2053439"/>
                <a:gd name="connsiteY399" fmla="*/ 255294 h 283812"/>
                <a:gd name="connsiteX400" fmla="*/ 1100049 w 2053439"/>
                <a:gd name="connsiteY400" fmla="*/ 256537 h 283812"/>
                <a:gd name="connsiteX401" fmla="*/ 1107529 w 2053439"/>
                <a:gd name="connsiteY401" fmla="*/ 260265 h 283812"/>
                <a:gd name="connsiteX402" fmla="*/ 1095062 w 2053439"/>
                <a:gd name="connsiteY402" fmla="*/ 270208 h 283812"/>
                <a:gd name="connsiteX403" fmla="*/ 1083842 w 2053439"/>
                <a:gd name="connsiteY403" fmla="*/ 266480 h 283812"/>
                <a:gd name="connsiteX404" fmla="*/ 1057663 w 2053439"/>
                <a:gd name="connsiteY404" fmla="*/ 272694 h 283812"/>
                <a:gd name="connsiteX405" fmla="*/ 1058909 w 2053439"/>
                <a:gd name="connsiteY405" fmla="*/ 268965 h 283812"/>
                <a:gd name="connsiteX406" fmla="*/ 1028989 w 2053439"/>
                <a:gd name="connsiteY406" fmla="*/ 266480 h 283812"/>
                <a:gd name="connsiteX407" fmla="*/ 1017770 w 2053439"/>
                <a:gd name="connsiteY407" fmla="*/ 271451 h 283812"/>
                <a:gd name="connsiteX408" fmla="*/ 1017770 w 2053439"/>
                <a:gd name="connsiteY408" fmla="*/ 270208 h 283812"/>
                <a:gd name="connsiteX409" fmla="*/ 1010290 w 2053439"/>
                <a:gd name="connsiteY409" fmla="*/ 272694 h 283812"/>
                <a:gd name="connsiteX410" fmla="*/ 1009043 w 2053439"/>
                <a:gd name="connsiteY410" fmla="*/ 268965 h 283812"/>
                <a:gd name="connsiteX411" fmla="*/ 976630 w 2053439"/>
                <a:gd name="connsiteY411" fmla="*/ 271451 h 283812"/>
                <a:gd name="connsiteX412" fmla="*/ 969150 w 2053439"/>
                <a:gd name="connsiteY412" fmla="*/ 276422 h 283812"/>
                <a:gd name="connsiteX413" fmla="*/ 957930 w 2053439"/>
                <a:gd name="connsiteY413" fmla="*/ 270208 h 283812"/>
                <a:gd name="connsiteX414" fmla="*/ 945464 w 2053439"/>
                <a:gd name="connsiteY414" fmla="*/ 275179 h 283812"/>
                <a:gd name="connsiteX415" fmla="*/ 946710 w 2053439"/>
                <a:gd name="connsiteY415" fmla="*/ 270208 h 283812"/>
                <a:gd name="connsiteX416" fmla="*/ 934244 w 2053439"/>
                <a:gd name="connsiteY416" fmla="*/ 267723 h 283812"/>
                <a:gd name="connsiteX417" fmla="*/ 921777 w 2053439"/>
                <a:gd name="connsiteY417" fmla="*/ 267723 h 283812"/>
                <a:gd name="connsiteX418" fmla="*/ 911804 w 2053439"/>
                <a:gd name="connsiteY418" fmla="*/ 267723 h 283812"/>
                <a:gd name="connsiteX419" fmla="*/ 921777 w 2053439"/>
                <a:gd name="connsiteY419" fmla="*/ 267723 h 283812"/>
                <a:gd name="connsiteX420" fmla="*/ 931751 w 2053439"/>
                <a:gd name="connsiteY420" fmla="*/ 278907 h 283812"/>
                <a:gd name="connsiteX421" fmla="*/ 909311 w 2053439"/>
                <a:gd name="connsiteY421" fmla="*/ 270208 h 283812"/>
                <a:gd name="connsiteX422" fmla="*/ 918037 w 2053439"/>
                <a:gd name="connsiteY422" fmla="*/ 270208 h 283812"/>
                <a:gd name="connsiteX423" fmla="*/ 890611 w 2053439"/>
                <a:gd name="connsiteY423" fmla="*/ 265237 h 283812"/>
                <a:gd name="connsiteX424" fmla="*/ 900584 w 2053439"/>
                <a:gd name="connsiteY424" fmla="*/ 262751 h 283812"/>
                <a:gd name="connsiteX425" fmla="*/ 890611 w 2053439"/>
                <a:gd name="connsiteY425" fmla="*/ 262751 h 283812"/>
                <a:gd name="connsiteX426" fmla="*/ 893104 w 2053439"/>
                <a:gd name="connsiteY426" fmla="*/ 261508 h 283812"/>
                <a:gd name="connsiteX427" fmla="*/ 880638 w 2053439"/>
                <a:gd name="connsiteY427" fmla="*/ 263994 h 283812"/>
                <a:gd name="connsiteX428" fmla="*/ 863185 w 2053439"/>
                <a:gd name="connsiteY428" fmla="*/ 263994 h 283812"/>
                <a:gd name="connsiteX429" fmla="*/ 864431 w 2053439"/>
                <a:gd name="connsiteY429" fmla="*/ 262751 h 283812"/>
                <a:gd name="connsiteX430" fmla="*/ 853211 w 2053439"/>
                <a:gd name="connsiteY430" fmla="*/ 263994 h 283812"/>
                <a:gd name="connsiteX431" fmla="*/ 846978 w 2053439"/>
                <a:gd name="connsiteY431" fmla="*/ 259023 h 283812"/>
                <a:gd name="connsiteX432" fmla="*/ 834823 w 2053439"/>
                <a:gd name="connsiteY432" fmla="*/ 262285 h 283812"/>
                <a:gd name="connsiteX433" fmla="*/ 827897 w 2053439"/>
                <a:gd name="connsiteY433" fmla="*/ 262599 h 283812"/>
                <a:gd name="connsiteX434" fmla="*/ 822045 w 2053439"/>
                <a:gd name="connsiteY434" fmla="*/ 260265 h 283812"/>
                <a:gd name="connsiteX435" fmla="*/ 784646 w 2053439"/>
                <a:gd name="connsiteY435" fmla="*/ 267723 h 283812"/>
                <a:gd name="connsiteX436" fmla="*/ 795865 w 2053439"/>
                <a:gd name="connsiteY436" fmla="*/ 262751 h 283812"/>
                <a:gd name="connsiteX437" fmla="*/ 787139 w 2053439"/>
                <a:gd name="connsiteY437" fmla="*/ 259023 h 283812"/>
                <a:gd name="connsiteX438" fmla="*/ 798359 w 2053439"/>
                <a:gd name="connsiteY438" fmla="*/ 259023 h 283812"/>
                <a:gd name="connsiteX439" fmla="*/ 768439 w 2053439"/>
                <a:gd name="connsiteY439" fmla="*/ 259023 h 283812"/>
                <a:gd name="connsiteX440" fmla="*/ 759713 w 2053439"/>
                <a:gd name="connsiteY440" fmla="*/ 254052 h 283812"/>
                <a:gd name="connsiteX441" fmla="*/ 750986 w 2053439"/>
                <a:gd name="connsiteY441" fmla="*/ 260265 h 283812"/>
                <a:gd name="connsiteX442" fmla="*/ 743506 w 2053439"/>
                <a:gd name="connsiteY442" fmla="*/ 255294 h 283812"/>
                <a:gd name="connsiteX443" fmla="*/ 708600 w 2053439"/>
                <a:gd name="connsiteY443" fmla="*/ 250323 h 283812"/>
                <a:gd name="connsiteX444" fmla="*/ 702367 w 2053439"/>
                <a:gd name="connsiteY444" fmla="*/ 250323 h 283812"/>
                <a:gd name="connsiteX445" fmla="*/ 667460 w 2053439"/>
                <a:gd name="connsiteY445" fmla="*/ 247838 h 283812"/>
                <a:gd name="connsiteX446" fmla="*/ 661227 w 2053439"/>
                <a:gd name="connsiteY446" fmla="*/ 244109 h 283812"/>
                <a:gd name="connsiteX447" fmla="*/ 643774 w 2053439"/>
                <a:gd name="connsiteY447" fmla="*/ 244109 h 283812"/>
                <a:gd name="connsiteX448" fmla="*/ 652501 w 2053439"/>
                <a:gd name="connsiteY448" fmla="*/ 239138 h 283812"/>
                <a:gd name="connsiteX449" fmla="*/ 641281 w 2053439"/>
                <a:gd name="connsiteY449" fmla="*/ 239138 h 283812"/>
                <a:gd name="connsiteX450" fmla="*/ 643774 w 2053439"/>
                <a:gd name="connsiteY450" fmla="*/ 236653 h 283812"/>
                <a:gd name="connsiteX451" fmla="*/ 625074 w 2053439"/>
                <a:gd name="connsiteY451" fmla="*/ 237896 h 283812"/>
                <a:gd name="connsiteX452" fmla="*/ 630061 w 2053439"/>
                <a:gd name="connsiteY452" fmla="*/ 240381 h 283812"/>
                <a:gd name="connsiteX453" fmla="*/ 610114 w 2053439"/>
                <a:gd name="connsiteY453" fmla="*/ 236653 h 283812"/>
                <a:gd name="connsiteX454" fmla="*/ 613854 w 2053439"/>
                <a:gd name="connsiteY454" fmla="*/ 234167 h 283812"/>
                <a:gd name="connsiteX455" fmla="*/ 625074 w 2053439"/>
                <a:gd name="connsiteY455" fmla="*/ 234167 h 283812"/>
                <a:gd name="connsiteX456" fmla="*/ 616348 w 2053439"/>
                <a:gd name="connsiteY456" fmla="*/ 230439 h 283812"/>
                <a:gd name="connsiteX457" fmla="*/ 606374 w 2053439"/>
                <a:gd name="connsiteY457" fmla="*/ 234167 h 283812"/>
                <a:gd name="connsiteX458" fmla="*/ 582688 w 2053439"/>
                <a:gd name="connsiteY458" fmla="*/ 231682 h 283812"/>
                <a:gd name="connsiteX459" fmla="*/ 585181 w 2053439"/>
                <a:gd name="connsiteY459" fmla="*/ 227953 h 283812"/>
                <a:gd name="connsiteX460" fmla="*/ 576455 w 2053439"/>
                <a:gd name="connsiteY460" fmla="*/ 227953 h 283812"/>
                <a:gd name="connsiteX461" fmla="*/ 583935 w 2053439"/>
                <a:gd name="connsiteY461" fmla="*/ 224225 h 283812"/>
                <a:gd name="connsiteX462" fmla="*/ 560248 w 2053439"/>
                <a:gd name="connsiteY462" fmla="*/ 224225 h 283812"/>
                <a:gd name="connsiteX463" fmla="*/ 561495 w 2053439"/>
                <a:gd name="connsiteY463" fmla="*/ 221740 h 283812"/>
                <a:gd name="connsiteX464" fmla="*/ 545288 w 2053439"/>
                <a:gd name="connsiteY464" fmla="*/ 220497 h 283812"/>
                <a:gd name="connsiteX465" fmla="*/ 539055 w 2053439"/>
                <a:gd name="connsiteY465" fmla="*/ 224225 h 283812"/>
                <a:gd name="connsiteX466" fmla="*/ 525342 w 2053439"/>
                <a:gd name="connsiteY466" fmla="*/ 219254 h 283812"/>
                <a:gd name="connsiteX467" fmla="*/ 532822 w 2053439"/>
                <a:gd name="connsiteY467" fmla="*/ 222982 h 283812"/>
                <a:gd name="connsiteX468" fmla="*/ 495422 w 2053439"/>
                <a:gd name="connsiteY468" fmla="*/ 209312 h 283812"/>
                <a:gd name="connsiteX469" fmla="*/ 506642 w 2053439"/>
                <a:gd name="connsiteY469" fmla="*/ 218011 h 283812"/>
                <a:gd name="connsiteX470" fmla="*/ 480463 w 2053439"/>
                <a:gd name="connsiteY470" fmla="*/ 211797 h 283812"/>
                <a:gd name="connsiteX471" fmla="*/ 486696 w 2053439"/>
                <a:gd name="connsiteY471" fmla="*/ 208069 h 283812"/>
                <a:gd name="connsiteX472" fmla="*/ 477969 w 2053439"/>
                <a:gd name="connsiteY472" fmla="*/ 208069 h 283812"/>
                <a:gd name="connsiteX473" fmla="*/ 479216 w 2053439"/>
                <a:gd name="connsiteY473" fmla="*/ 206826 h 283812"/>
                <a:gd name="connsiteX474" fmla="*/ 450543 w 2053439"/>
                <a:gd name="connsiteY474" fmla="*/ 204341 h 283812"/>
                <a:gd name="connsiteX475" fmla="*/ 436830 w 2053439"/>
                <a:gd name="connsiteY475" fmla="*/ 199370 h 283812"/>
                <a:gd name="connsiteX476" fmla="*/ 466749 w 2053439"/>
                <a:gd name="connsiteY476" fmla="*/ 200613 h 283812"/>
                <a:gd name="connsiteX477" fmla="*/ 454283 w 2053439"/>
                <a:gd name="connsiteY477" fmla="*/ 196884 h 283812"/>
                <a:gd name="connsiteX478" fmla="*/ 463009 w 2053439"/>
                <a:gd name="connsiteY478" fmla="*/ 196884 h 283812"/>
                <a:gd name="connsiteX479" fmla="*/ 431843 w 2053439"/>
                <a:gd name="connsiteY479" fmla="*/ 193156 h 283812"/>
                <a:gd name="connsiteX480" fmla="*/ 446803 w 2053439"/>
                <a:gd name="connsiteY480" fmla="*/ 195641 h 283812"/>
                <a:gd name="connsiteX481" fmla="*/ 434336 w 2053439"/>
                <a:gd name="connsiteY481" fmla="*/ 196884 h 283812"/>
                <a:gd name="connsiteX482" fmla="*/ 417085 w 2053439"/>
                <a:gd name="connsiteY482" fmla="*/ 192585 h 283812"/>
                <a:gd name="connsiteX483" fmla="*/ 401923 w 2053439"/>
                <a:gd name="connsiteY483" fmla="*/ 184301 h 283812"/>
                <a:gd name="connsiteX484" fmla="*/ 393197 w 2053439"/>
                <a:gd name="connsiteY484" fmla="*/ 178243 h 283812"/>
                <a:gd name="connsiteX485" fmla="*/ 376990 w 2053439"/>
                <a:gd name="connsiteY485" fmla="*/ 178243 h 283812"/>
                <a:gd name="connsiteX486" fmla="*/ 388210 w 2053439"/>
                <a:gd name="connsiteY486" fmla="*/ 185699 h 283812"/>
                <a:gd name="connsiteX487" fmla="*/ 349564 w 2053439"/>
                <a:gd name="connsiteY487" fmla="*/ 173272 h 283812"/>
                <a:gd name="connsiteX488" fmla="*/ 353304 w 2053439"/>
                <a:gd name="connsiteY488" fmla="*/ 168301 h 283812"/>
                <a:gd name="connsiteX489" fmla="*/ 338344 w 2053439"/>
                <a:gd name="connsiteY489" fmla="*/ 168301 h 283812"/>
                <a:gd name="connsiteX490" fmla="*/ 335851 w 2053439"/>
                <a:gd name="connsiteY490" fmla="*/ 164572 h 283812"/>
                <a:gd name="connsiteX491" fmla="*/ 312164 w 2053439"/>
                <a:gd name="connsiteY491" fmla="*/ 164572 h 283812"/>
                <a:gd name="connsiteX492" fmla="*/ 309671 w 2053439"/>
                <a:gd name="connsiteY492" fmla="*/ 158358 h 283812"/>
                <a:gd name="connsiteX493" fmla="*/ 295958 w 2053439"/>
                <a:gd name="connsiteY493" fmla="*/ 155873 h 283812"/>
                <a:gd name="connsiteX494" fmla="*/ 263545 w 2053439"/>
                <a:gd name="connsiteY494" fmla="*/ 144688 h 283812"/>
                <a:gd name="connsiteX495" fmla="*/ 263545 w 2053439"/>
                <a:gd name="connsiteY495" fmla="*/ 147173 h 283812"/>
                <a:gd name="connsiteX496" fmla="*/ 187499 w 2053439"/>
                <a:gd name="connsiteY496" fmla="*/ 122318 h 283812"/>
                <a:gd name="connsiteX497" fmla="*/ 194979 w 2053439"/>
                <a:gd name="connsiteY497" fmla="*/ 127289 h 283812"/>
                <a:gd name="connsiteX498" fmla="*/ 177236 w 2053439"/>
                <a:gd name="connsiteY498" fmla="*/ 119428 h 283812"/>
                <a:gd name="connsiteX499" fmla="*/ 171293 w 2053439"/>
                <a:gd name="connsiteY499" fmla="*/ 111133 h 283812"/>
                <a:gd name="connsiteX500" fmla="*/ 167553 w 2053439"/>
                <a:gd name="connsiteY500" fmla="*/ 113619 h 283812"/>
                <a:gd name="connsiteX501" fmla="*/ 166306 w 2053439"/>
                <a:gd name="connsiteY501" fmla="*/ 111133 h 283812"/>
                <a:gd name="connsiteX502" fmla="*/ 158826 w 2053439"/>
                <a:gd name="connsiteY502" fmla="*/ 111133 h 283812"/>
                <a:gd name="connsiteX503" fmla="*/ 117686 w 2053439"/>
                <a:gd name="connsiteY503" fmla="*/ 85035 h 283812"/>
                <a:gd name="connsiteX504" fmla="*/ 125166 w 2053439"/>
                <a:gd name="connsiteY504" fmla="*/ 93734 h 283812"/>
                <a:gd name="connsiteX505" fmla="*/ 116440 w 2053439"/>
                <a:gd name="connsiteY505" fmla="*/ 87521 h 283812"/>
                <a:gd name="connsiteX506" fmla="*/ 117686 w 2053439"/>
                <a:gd name="connsiteY506" fmla="*/ 91249 h 283812"/>
                <a:gd name="connsiteX507" fmla="*/ 89013 w 2053439"/>
                <a:gd name="connsiteY507" fmla="*/ 75093 h 283812"/>
                <a:gd name="connsiteX508" fmla="*/ 62834 w 2053439"/>
                <a:gd name="connsiteY508" fmla="*/ 60180 h 283812"/>
                <a:gd name="connsiteX509" fmla="*/ 64080 w 2053439"/>
                <a:gd name="connsiteY509" fmla="*/ 60180 h 283812"/>
                <a:gd name="connsiteX510" fmla="*/ 46627 w 2053439"/>
                <a:gd name="connsiteY510" fmla="*/ 52723 h 283812"/>
                <a:gd name="connsiteX511" fmla="*/ 50367 w 2053439"/>
                <a:gd name="connsiteY511" fmla="*/ 50237 h 283812"/>
                <a:gd name="connsiteX512" fmla="*/ 15461 w 2053439"/>
                <a:gd name="connsiteY512" fmla="*/ 30353 h 283812"/>
                <a:gd name="connsiteX513" fmla="*/ 15461 w 2053439"/>
                <a:gd name="connsiteY513" fmla="*/ 10469 h 283812"/>
                <a:gd name="connsiteX514" fmla="*/ 16474 w 2053439"/>
                <a:gd name="connsiteY514" fmla="*/ 5498 h 283812"/>
                <a:gd name="connsiteX515" fmla="*/ 21053 w 2053439"/>
                <a:gd name="connsiteY515" fmla="*/ 10074 h 283812"/>
                <a:gd name="connsiteX516" fmla="*/ 18305 w 2053439"/>
                <a:gd name="connsiteY516" fmla="*/ 9158 h 283812"/>
                <a:gd name="connsiteX517" fmla="*/ 0 w 2053439"/>
                <a:gd name="connsiteY517" fmla="*/ 0 h 283812"/>
                <a:gd name="connsiteX518" fmla="*/ 4393 w 2053439"/>
                <a:gd name="connsiteY518" fmla="*/ 0 h 283812"/>
                <a:gd name="connsiteX519" fmla="*/ 4393 w 2053439"/>
                <a:gd name="connsiteY519" fmla="*/ 4121 h 283812"/>
                <a:gd name="connsiteX520" fmla="*/ 0 w 2053439"/>
                <a:gd name="connsiteY520" fmla="*/ 0 h 2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Lst>
              <a:rect l="l" t="t" r="r" b="b"/>
              <a:pathLst>
                <a:path w="2053439" h="283812">
                  <a:moveTo>
                    <a:pt x="933799" y="280151"/>
                  </a:moveTo>
                  <a:cubicBezTo>
                    <a:pt x="936545" y="280151"/>
                    <a:pt x="937460" y="280151"/>
                    <a:pt x="938375" y="281982"/>
                  </a:cubicBezTo>
                  <a:lnTo>
                    <a:pt x="938375" y="283812"/>
                  </a:lnTo>
                  <a:close/>
                  <a:moveTo>
                    <a:pt x="1384862" y="269165"/>
                  </a:moveTo>
                  <a:lnTo>
                    <a:pt x="1386913" y="269891"/>
                  </a:lnTo>
                  <a:lnTo>
                    <a:pt x="1390032" y="270996"/>
                  </a:lnTo>
                  <a:lnTo>
                    <a:pt x="1384747" y="271515"/>
                  </a:lnTo>
                  <a:lnTo>
                    <a:pt x="1384216" y="271568"/>
                  </a:lnTo>
                  <a:cubicBezTo>
                    <a:pt x="1383893" y="272368"/>
                    <a:pt x="1383570" y="273284"/>
                    <a:pt x="1378400" y="272826"/>
                  </a:cubicBezTo>
                  <a:cubicBezTo>
                    <a:pt x="1373230" y="270080"/>
                    <a:pt x="1378400" y="270080"/>
                    <a:pt x="1384862" y="269165"/>
                  </a:cubicBezTo>
                  <a:close/>
                  <a:moveTo>
                    <a:pt x="1228157" y="268847"/>
                  </a:moveTo>
                  <a:lnTo>
                    <a:pt x="1229701" y="268965"/>
                  </a:lnTo>
                  <a:lnTo>
                    <a:pt x="1227207" y="268965"/>
                  </a:lnTo>
                  <a:close/>
                  <a:moveTo>
                    <a:pt x="760497" y="266414"/>
                  </a:moveTo>
                  <a:cubicBezTo>
                    <a:pt x="762145" y="267100"/>
                    <a:pt x="764617" y="268245"/>
                    <a:pt x="767912" y="268245"/>
                  </a:cubicBezTo>
                  <a:cubicBezTo>
                    <a:pt x="764617" y="267330"/>
                    <a:pt x="761321" y="268245"/>
                    <a:pt x="758025" y="267330"/>
                  </a:cubicBezTo>
                  <a:cubicBezTo>
                    <a:pt x="758025" y="265498"/>
                    <a:pt x="758849" y="265727"/>
                    <a:pt x="760497" y="266414"/>
                  </a:cubicBezTo>
                  <a:close/>
                  <a:moveTo>
                    <a:pt x="1289466" y="263670"/>
                  </a:moveTo>
                  <a:lnTo>
                    <a:pt x="1294960" y="272215"/>
                  </a:lnTo>
                  <a:cubicBezTo>
                    <a:pt x="1289466" y="270994"/>
                    <a:pt x="1286719" y="269774"/>
                    <a:pt x="1279852" y="273436"/>
                  </a:cubicBezTo>
                  <a:close/>
                  <a:moveTo>
                    <a:pt x="840414" y="263666"/>
                  </a:moveTo>
                  <a:lnTo>
                    <a:pt x="844535" y="267787"/>
                  </a:lnTo>
                  <a:lnTo>
                    <a:pt x="843161" y="267787"/>
                  </a:lnTo>
                  <a:close/>
                  <a:moveTo>
                    <a:pt x="827897" y="262599"/>
                  </a:moveTo>
                  <a:lnTo>
                    <a:pt x="828279" y="262751"/>
                  </a:lnTo>
                  <a:cubicBezTo>
                    <a:pt x="825785" y="262751"/>
                    <a:pt x="825785" y="263994"/>
                    <a:pt x="824539" y="262751"/>
                  </a:cubicBezTo>
                  <a:close/>
                  <a:moveTo>
                    <a:pt x="1501398" y="241698"/>
                  </a:moveTo>
                  <a:lnTo>
                    <a:pt x="1503229" y="251114"/>
                  </a:lnTo>
                  <a:lnTo>
                    <a:pt x="1499566" y="251114"/>
                  </a:lnTo>
                  <a:close/>
                  <a:moveTo>
                    <a:pt x="1623643" y="237896"/>
                  </a:moveTo>
                  <a:lnTo>
                    <a:pt x="1623463" y="238345"/>
                  </a:lnTo>
                  <a:lnTo>
                    <a:pt x="1619365" y="239723"/>
                  </a:lnTo>
                  <a:close/>
                  <a:moveTo>
                    <a:pt x="1664354" y="236206"/>
                  </a:moveTo>
                  <a:cubicBezTo>
                    <a:pt x="1665453" y="237579"/>
                    <a:pt x="1666552" y="237579"/>
                    <a:pt x="1668750" y="238951"/>
                  </a:cubicBezTo>
                  <a:lnTo>
                    <a:pt x="1664354" y="240324"/>
                  </a:lnTo>
                  <a:close/>
                  <a:moveTo>
                    <a:pt x="1629876" y="236187"/>
                  </a:moveTo>
                  <a:cubicBezTo>
                    <a:pt x="1634239" y="235100"/>
                    <a:pt x="1637979" y="234789"/>
                    <a:pt x="1638602" y="236653"/>
                  </a:cubicBezTo>
                  <a:cubicBezTo>
                    <a:pt x="1632369" y="239138"/>
                    <a:pt x="1621149" y="241624"/>
                    <a:pt x="1621149" y="244109"/>
                  </a:cubicBezTo>
                  <a:lnTo>
                    <a:pt x="1623463" y="238345"/>
                  </a:lnTo>
                  <a:close/>
                  <a:moveTo>
                    <a:pt x="1447865" y="234167"/>
                  </a:moveTo>
                  <a:cubicBezTo>
                    <a:pt x="1447865" y="232925"/>
                    <a:pt x="1452851" y="232925"/>
                    <a:pt x="1454098" y="234167"/>
                  </a:cubicBezTo>
                  <a:lnTo>
                    <a:pt x="1450616" y="234230"/>
                  </a:lnTo>
                  <a:close/>
                  <a:moveTo>
                    <a:pt x="1640189" y="230708"/>
                  </a:moveTo>
                  <a:cubicBezTo>
                    <a:pt x="1641287" y="232082"/>
                    <a:pt x="1637992" y="233455"/>
                    <a:pt x="1635794" y="233455"/>
                  </a:cubicBezTo>
                  <a:cubicBezTo>
                    <a:pt x="1633597" y="234829"/>
                    <a:pt x="1631400" y="234829"/>
                    <a:pt x="1632499" y="233455"/>
                  </a:cubicBezTo>
                  <a:close/>
                  <a:moveTo>
                    <a:pt x="1764605" y="219722"/>
                  </a:moveTo>
                  <a:lnTo>
                    <a:pt x="1767352" y="222469"/>
                  </a:lnTo>
                  <a:lnTo>
                    <a:pt x="1757739" y="222469"/>
                  </a:lnTo>
                  <a:close/>
                  <a:moveTo>
                    <a:pt x="1745655" y="219722"/>
                  </a:moveTo>
                  <a:cubicBezTo>
                    <a:pt x="1744557" y="219722"/>
                    <a:pt x="1743458" y="219722"/>
                    <a:pt x="1743458" y="222469"/>
                  </a:cubicBezTo>
                  <a:lnTo>
                    <a:pt x="1735768" y="222469"/>
                  </a:lnTo>
                  <a:cubicBezTo>
                    <a:pt x="1735768" y="219722"/>
                    <a:pt x="1740162" y="219722"/>
                    <a:pt x="1745655" y="219722"/>
                  </a:cubicBezTo>
                  <a:close/>
                  <a:moveTo>
                    <a:pt x="1771471" y="214234"/>
                  </a:moveTo>
                  <a:lnTo>
                    <a:pt x="1773301" y="217894"/>
                  </a:lnTo>
                  <a:lnTo>
                    <a:pt x="1768725" y="217894"/>
                  </a:lnTo>
                  <a:close/>
                  <a:moveTo>
                    <a:pt x="1758148" y="212775"/>
                  </a:moveTo>
                  <a:lnTo>
                    <a:pt x="1758281" y="213040"/>
                  </a:lnTo>
                  <a:cubicBezTo>
                    <a:pt x="1758281" y="211797"/>
                    <a:pt x="1750801" y="210555"/>
                    <a:pt x="1748308" y="213040"/>
                  </a:cubicBezTo>
                  <a:close/>
                  <a:moveTo>
                    <a:pt x="588921" y="210555"/>
                  </a:moveTo>
                  <a:lnTo>
                    <a:pt x="590168" y="211797"/>
                  </a:lnTo>
                  <a:lnTo>
                    <a:pt x="588633" y="211077"/>
                  </a:lnTo>
                  <a:close/>
                  <a:moveTo>
                    <a:pt x="1788221" y="210453"/>
                  </a:moveTo>
                  <a:cubicBezTo>
                    <a:pt x="1789046" y="210109"/>
                    <a:pt x="1789595" y="210109"/>
                    <a:pt x="1789595" y="211483"/>
                  </a:cubicBezTo>
                  <a:cubicBezTo>
                    <a:pt x="1787397" y="211483"/>
                    <a:pt x="1786298" y="211483"/>
                    <a:pt x="1785199" y="211483"/>
                  </a:cubicBezTo>
                  <a:cubicBezTo>
                    <a:pt x="1786298" y="211483"/>
                    <a:pt x="1787397" y="210796"/>
                    <a:pt x="1788221" y="210453"/>
                  </a:cubicBezTo>
                  <a:close/>
                  <a:moveTo>
                    <a:pt x="1703428" y="209312"/>
                  </a:moveTo>
                  <a:cubicBezTo>
                    <a:pt x="1703428" y="210555"/>
                    <a:pt x="1700935" y="210555"/>
                    <a:pt x="1697195" y="210555"/>
                  </a:cubicBezTo>
                  <a:cubicBezTo>
                    <a:pt x="1698442" y="211797"/>
                    <a:pt x="1699688" y="211797"/>
                    <a:pt x="1703428" y="210555"/>
                  </a:cubicBezTo>
                  <a:cubicBezTo>
                    <a:pt x="1704675" y="210555"/>
                    <a:pt x="1704675" y="210555"/>
                    <a:pt x="1703428" y="209312"/>
                  </a:cubicBezTo>
                  <a:close/>
                  <a:moveTo>
                    <a:pt x="1833268" y="208736"/>
                  </a:moveTo>
                  <a:lnTo>
                    <a:pt x="1833268" y="210567"/>
                  </a:lnTo>
                  <a:cubicBezTo>
                    <a:pt x="1831895" y="210567"/>
                    <a:pt x="1830521" y="210567"/>
                    <a:pt x="1829148" y="212399"/>
                  </a:cubicBezTo>
                  <a:cubicBezTo>
                    <a:pt x="1823655" y="212399"/>
                    <a:pt x="1827775" y="210567"/>
                    <a:pt x="1833268" y="208736"/>
                  </a:cubicBezTo>
                  <a:close/>
                  <a:moveTo>
                    <a:pt x="1722947" y="208736"/>
                  </a:moveTo>
                  <a:cubicBezTo>
                    <a:pt x="1722947" y="208736"/>
                    <a:pt x="1722947" y="208736"/>
                    <a:pt x="1723863" y="208736"/>
                  </a:cubicBezTo>
                  <a:cubicBezTo>
                    <a:pt x="1722031" y="208736"/>
                    <a:pt x="1721116" y="208736"/>
                    <a:pt x="1719284" y="211483"/>
                  </a:cubicBezTo>
                  <a:cubicBezTo>
                    <a:pt x="1721116" y="208736"/>
                    <a:pt x="1722031" y="208736"/>
                    <a:pt x="1722947" y="208736"/>
                  </a:cubicBezTo>
                  <a:close/>
                  <a:moveTo>
                    <a:pt x="1720659" y="208130"/>
                  </a:moveTo>
                  <a:cubicBezTo>
                    <a:pt x="1719286" y="206910"/>
                    <a:pt x="1720659" y="210572"/>
                    <a:pt x="1717913" y="209351"/>
                  </a:cubicBezTo>
                  <a:cubicBezTo>
                    <a:pt x="1702807" y="213013"/>
                    <a:pt x="1723406" y="203248"/>
                    <a:pt x="1720659" y="208130"/>
                  </a:cubicBezTo>
                  <a:close/>
                  <a:moveTo>
                    <a:pt x="1813763" y="197753"/>
                  </a:moveTo>
                  <a:cubicBezTo>
                    <a:pt x="1821453" y="201049"/>
                    <a:pt x="1827861" y="207641"/>
                    <a:pt x="1820172" y="209839"/>
                  </a:cubicBezTo>
                  <a:cubicBezTo>
                    <a:pt x="1811200" y="207641"/>
                    <a:pt x="1803510" y="212036"/>
                    <a:pt x="1802229" y="213135"/>
                  </a:cubicBezTo>
                  <a:cubicBezTo>
                    <a:pt x="1799665" y="213135"/>
                    <a:pt x="1803510" y="212036"/>
                    <a:pt x="1803510" y="212036"/>
                  </a:cubicBezTo>
                  <a:lnTo>
                    <a:pt x="1793257" y="213135"/>
                  </a:lnTo>
                  <a:cubicBezTo>
                    <a:pt x="1790694" y="209839"/>
                    <a:pt x="1808637" y="206543"/>
                    <a:pt x="1803510" y="205444"/>
                  </a:cubicBezTo>
                  <a:cubicBezTo>
                    <a:pt x="1809919" y="205444"/>
                    <a:pt x="1807355" y="207641"/>
                    <a:pt x="1817608" y="205444"/>
                  </a:cubicBezTo>
                  <a:cubicBezTo>
                    <a:pt x="1824016" y="202148"/>
                    <a:pt x="1809919" y="202148"/>
                    <a:pt x="1806074" y="201049"/>
                  </a:cubicBezTo>
                  <a:cubicBezTo>
                    <a:pt x="1813763" y="199950"/>
                    <a:pt x="1813763" y="197753"/>
                    <a:pt x="1813763" y="197753"/>
                  </a:cubicBezTo>
                  <a:close/>
                  <a:moveTo>
                    <a:pt x="1881326" y="197750"/>
                  </a:moveTo>
                  <a:cubicBezTo>
                    <a:pt x="1879953" y="199124"/>
                    <a:pt x="1882699" y="200497"/>
                    <a:pt x="1874460" y="201871"/>
                  </a:cubicBezTo>
                  <a:lnTo>
                    <a:pt x="1867595" y="201871"/>
                  </a:lnTo>
                  <a:close/>
                  <a:moveTo>
                    <a:pt x="1794815" y="197750"/>
                  </a:moveTo>
                  <a:lnTo>
                    <a:pt x="1794815" y="201413"/>
                  </a:lnTo>
                  <a:lnTo>
                    <a:pt x="1790697" y="201413"/>
                  </a:lnTo>
                  <a:close/>
                  <a:moveTo>
                    <a:pt x="1842875" y="193635"/>
                  </a:moveTo>
                  <a:cubicBezTo>
                    <a:pt x="1855360" y="193635"/>
                    <a:pt x="1835384" y="199128"/>
                    <a:pt x="1850366" y="196382"/>
                  </a:cubicBezTo>
                  <a:cubicBezTo>
                    <a:pt x="1845372" y="199128"/>
                    <a:pt x="1847869" y="200501"/>
                    <a:pt x="1839130" y="201875"/>
                  </a:cubicBezTo>
                  <a:cubicBezTo>
                    <a:pt x="1834136" y="199128"/>
                    <a:pt x="1841627" y="196382"/>
                    <a:pt x="1842875" y="193635"/>
                  </a:cubicBezTo>
                  <a:close/>
                  <a:moveTo>
                    <a:pt x="1906043" y="192262"/>
                  </a:moveTo>
                  <a:cubicBezTo>
                    <a:pt x="1906043" y="192262"/>
                    <a:pt x="1912982" y="194092"/>
                    <a:pt x="1918764" y="194092"/>
                  </a:cubicBezTo>
                  <a:lnTo>
                    <a:pt x="1919920" y="194092"/>
                  </a:lnTo>
                  <a:cubicBezTo>
                    <a:pt x="1926859" y="194092"/>
                    <a:pt x="1922233" y="195922"/>
                    <a:pt x="1919920" y="196838"/>
                  </a:cubicBezTo>
                  <a:cubicBezTo>
                    <a:pt x="1919920" y="195922"/>
                    <a:pt x="1922233" y="195007"/>
                    <a:pt x="1918764" y="195007"/>
                  </a:cubicBezTo>
                  <a:cubicBezTo>
                    <a:pt x="1916451" y="195007"/>
                    <a:pt x="1915294" y="195922"/>
                    <a:pt x="1914138" y="195922"/>
                  </a:cubicBezTo>
                  <a:cubicBezTo>
                    <a:pt x="1909512" y="195007"/>
                    <a:pt x="1908356" y="194092"/>
                    <a:pt x="1906043" y="192262"/>
                  </a:cubicBezTo>
                  <a:close/>
                  <a:moveTo>
                    <a:pt x="1877015" y="192262"/>
                  </a:moveTo>
                  <a:cubicBezTo>
                    <a:pt x="1875445" y="194092"/>
                    <a:pt x="1872306" y="195922"/>
                    <a:pt x="1869167" y="195922"/>
                  </a:cubicBezTo>
                  <a:cubicBezTo>
                    <a:pt x="1867598" y="195922"/>
                    <a:pt x="1867598" y="195922"/>
                    <a:pt x="1867598" y="195922"/>
                  </a:cubicBezTo>
                  <a:cubicBezTo>
                    <a:pt x="1870737" y="194092"/>
                    <a:pt x="1875445" y="192262"/>
                    <a:pt x="1877015" y="192262"/>
                  </a:cubicBezTo>
                  <a:close/>
                  <a:moveTo>
                    <a:pt x="1842875" y="192262"/>
                  </a:moveTo>
                  <a:lnTo>
                    <a:pt x="1844123" y="192262"/>
                  </a:lnTo>
                  <a:lnTo>
                    <a:pt x="1850366" y="192262"/>
                  </a:lnTo>
                  <a:cubicBezTo>
                    <a:pt x="1849117" y="192262"/>
                    <a:pt x="1846620" y="193635"/>
                    <a:pt x="1842875" y="193635"/>
                  </a:cubicBezTo>
                  <a:cubicBezTo>
                    <a:pt x="1835384" y="195008"/>
                    <a:pt x="1831639" y="196382"/>
                    <a:pt x="1829142" y="196382"/>
                  </a:cubicBezTo>
                  <a:close/>
                  <a:moveTo>
                    <a:pt x="1819531" y="192262"/>
                  </a:moveTo>
                  <a:cubicBezTo>
                    <a:pt x="1825024" y="193635"/>
                    <a:pt x="1829144" y="195007"/>
                    <a:pt x="1833264" y="195007"/>
                  </a:cubicBezTo>
                  <a:lnTo>
                    <a:pt x="1830517" y="195007"/>
                  </a:lnTo>
                  <a:lnTo>
                    <a:pt x="1812665" y="196380"/>
                  </a:lnTo>
                  <a:cubicBezTo>
                    <a:pt x="1812665" y="195007"/>
                    <a:pt x="1814038" y="195007"/>
                    <a:pt x="1819531" y="192262"/>
                  </a:cubicBezTo>
                  <a:close/>
                  <a:moveTo>
                    <a:pt x="1811100" y="192262"/>
                  </a:moveTo>
                  <a:lnTo>
                    <a:pt x="1809530" y="194458"/>
                  </a:lnTo>
                  <a:lnTo>
                    <a:pt x="1801683" y="196655"/>
                  </a:lnTo>
                  <a:close/>
                  <a:moveTo>
                    <a:pt x="414390" y="191913"/>
                  </a:moveTo>
                  <a:lnTo>
                    <a:pt x="417085" y="192585"/>
                  </a:lnTo>
                  <a:lnTo>
                    <a:pt x="418130" y="193156"/>
                  </a:lnTo>
                  <a:cubicBezTo>
                    <a:pt x="416883" y="191913"/>
                    <a:pt x="416883" y="193156"/>
                    <a:pt x="414390" y="191913"/>
                  </a:cubicBezTo>
                  <a:close/>
                  <a:moveTo>
                    <a:pt x="1862890" y="187863"/>
                  </a:moveTo>
                  <a:cubicBezTo>
                    <a:pt x="1866422" y="186764"/>
                    <a:pt x="1865245" y="187863"/>
                    <a:pt x="1865245" y="190061"/>
                  </a:cubicBezTo>
                  <a:cubicBezTo>
                    <a:pt x="1861713" y="190061"/>
                    <a:pt x="1857004" y="190061"/>
                    <a:pt x="1851118" y="191160"/>
                  </a:cubicBezTo>
                  <a:cubicBezTo>
                    <a:pt x="1855827" y="190061"/>
                    <a:pt x="1859359" y="188962"/>
                    <a:pt x="1862890" y="187863"/>
                  </a:cubicBezTo>
                  <a:close/>
                  <a:moveTo>
                    <a:pt x="1901929" y="186764"/>
                  </a:moveTo>
                  <a:lnTo>
                    <a:pt x="1904674" y="186764"/>
                  </a:lnTo>
                  <a:lnTo>
                    <a:pt x="1900556" y="189511"/>
                  </a:lnTo>
                  <a:close/>
                  <a:moveTo>
                    <a:pt x="1876749" y="186764"/>
                  </a:moveTo>
                  <a:cubicBezTo>
                    <a:pt x="1876749" y="188595"/>
                    <a:pt x="1877665" y="188595"/>
                    <a:pt x="1877665" y="188595"/>
                  </a:cubicBezTo>
                  <a:cubicBezTo>
                    <a:pt x="1875833" y="188595"/>
                    <a:pt x="1874918" y="190427"/>
                    <a:pt x="1873086" y="190427"/>
                  </a:cubicBezTo>
                  <a:cubicBezTo>
                    <a:pt x="1874918" y="188595"/>
                    <a:pt x="1875833" y="188595"/>
                    <a:pt x="1876749" y="186764"/>
                  </a:cubicBezTo>
                  <a:close/>
                  <a:moveTo>
                    <a:pt x="1915660" y="181276"/>
                  </a:moveTo>
                  <a:cubicBezTo>
                    <a:pt x="1912913" y="182649"/>
                    <a:pt x="1914287" y="184021"/>
                    <a:pt x="1914287" y="184021"/>
                  </a:cubicBezTo>
                  <a:lnTo>
                    <a:pt x="1906047" y="185394"/>
                  </a:lnTo>
                  <a:close/>
                  <a:moveTo>
                    <a:pt x="1895058" y="181276"/>
                  </a:moveTo>
                  <a:cubicBezTo>
                    <a:pt x="1898721" y="181276"/>
                    <a:pt x="1899637" y="183106"/>
                    <a:pt x="1899637" y="183106"/>
                  </a:cubicBezTo>
                  <a:cubicBezTo>
                    <a:pt x="1898721" y="184936"/>
                    <a:pt x="1898721" y="184936"/>
                    <a:pt x="1897805" y="184936"/>
                  </a:cubicBezTo>
                  <a:close/>
                  <a:moveTo>
                    <a:pt x="1867594" y="181276"/>
                  </a:moveTo>
                  <a:cubicBezTo>
                    <a:pt x="1865397" y="182374"/>
                    <a:pt x="1871988" y="182374"/>
                    <a:pt x="1868692" y="184570"/>
                  </a:cubicBezTo>
                  <a:cubicBezTo>
                    <a:pt x="1863200" y="183472"/>
                    <a:pt x="1859904" y="184570"/>
                    <a:pt x="1856609" y="185669"/>
                  </a:cubicBezTo>
                  <a:cubicBezTo>
                    <a:pt x="1859904" y="183472"/>
                    <a:pt x="1863200" y="182374"/>
                    <a:pt x="1867594" y="181276"/>
                  </a:cubicBezTo>
                  <a:close/>
                  <a:moveTo>
                    <a:pt x="2014685" y="175778"/>
                  </a:moveTo>
                  <a:lnTo>
                    <a:pt x="2011023" y="179441"/>
                  </a:lnTo>
                  <a:lnTo>
                    <a:pt x="2006141" y="179441"/>
                  </a:lnTo>
                  <a:cubicBezTo>
                    <a:pt x="2004920" y="177609"/>
                    <a:pt x="2013465" y="179441"/>
                    <a:pt x="2014685" y="175778"/>
                  </a:cubicBezTo>
                  <a:close/>
                  <a:moveTo>
                    <a:pt x="1965203" y="175778"/>
                  </a:moveTo>
                  <a:lnTo>
                    <a:pt x="1953793" y="180357"/>
                  </a:lnTo>
                  <a:lnTo>
                    <a:pt x="1949990" y="180357"/>
                  </a:lnTo>
                  <a:close/>
                  <a:moveTo>
                    <a:pt x="1917033" y="175778"/>
                  </a:moveTo>
                  <a:cubicBezTo>
                    <a:pt x="1918406" y="177976"/>
                    <a:pt x="1922526" y="177976"/>
                    <a:pt x="1926646" y="177976"/>
                  </a:cubicBezTo>
                  <a:lnTo>
                    <a:pt x="1921153" y="180174"/>
                  </a:lnTo>
                  <a:cubicBezTo>
                    <a:pt x="1921153" y="177976"/>
                    <a:pt x="1917033" y="177976"/>
                    <a:pt x="1917033" y="175778"/>
                  </a:cubicBezTo>
                  <a:close/>
                  <a:moveTo>
                    <a:pt x="1893492" y="175778"/>
                  </a:moveTo>
                  <a:lnTo>
                    <a:pt x="1888783" y="178525"/>
                  </a:lnTo>
                  <a:lnTo>
                    <a:pt x="1884075" y="179899"/>
                  </a:lnTo>
                  <a:close/>
                  <a:moveTo>
                    <a:pt x="1960978" y="170290"/>
                  </a:moveTo>
                  <a:lnTo>
                    <a:pt x="1963748" y="171155"/>
                  </a:lnTo>
                  <a:lnTo>
                    <a:pt x="1965552" y="170290"/>
                  </a:lnTo>
                  <a:lnTo>
                    <a:pt x="1964267" y="171317"/>
                  </a:lnTo>
                  <a:lnTo>
                    <a:pt x="1965372" y="171663"/>
                  </a:lnTo>
                  <a:lnTo>
                    <a:pt x="1959879" y="174408"/>
                  </a:lnTo>
                  <a:cubicBezTo>
                    <a:pt x="1956584" y="173035"/>
                    <a:pt x="1955485" y="173035"/>
                    <a:pt x="1960978" y="170290"/>
                  </a:cubicBezTo>
                  <a:close/>
                  <a:moveTo>
                    <a:pt x="2036610" y="164795"/>
                  </a:moveTo>
                  <a:lnTo>
                    <a:pt x="2034075" y="169189"/>
                  </a:lnTo>
                  <a:lnTo>
                    <a:pt x="2032808" y="168091"/>
                  </a:lnTo>
                  <a:cubicBezTo>
                    <a:pt x="2022667" y="168091"/>
                    <a:pt x="2009990" y="174682"/>
                    <a:pt x="2004920" y="171386"/>
                  </a:cubicBezTo>
                  <a:cubicBezTo>
                    <a:pt x="2012526" y="171386"/>
                    <a:pt x="2026469" y="166992"/>
                    <a:pt x="2036610" y="164795"/>
                  </a:cubicBezTo>
                  <a:close/>
                  <a:moveTo>
                    <a:pt x="2053439" y="164792"/>
                  </a:moveTo>
                  <a:lnTo>
                    <a:pt x="2052523" y="166166"/>
                  </a:lnTo>
                  <a:lnTo>
                    <a:pt x="2048860" y="168913"/>
                  </a:lnTo>
                  <a:close/>
                  <a:moveTo>
                    <a:pt x="1981849" y="164792"/>
                  </a:moveTo>
                  <a:cubicBezTo>
                    <a:pt x="1971962" y="168913"/>
                    <a:pt x="1978554" y="167539"/>
                    <a:pt x="1976356" y="166166"/>
                  </a:cubicBezTo>
                  <a:cubicBezTo>
                    <a:pt x="1978554" y="166166"/>
                    <a:pt x="1979652" y="164792"/>
                    <a:pt x="1981849" y="164792"/>
                  </a:cubicBezTo>
                  <a:close/>
                  <a:moveTo>
                    <a:pt x="172539" y="117347"/>
                  </a:moveTo>
                  <a:lnTo>
                    <a:pt x="177236" y="119428"/>
                  </a:lnTo>
                  <a:lnTo>
                    <a:pt x="177526" y="119833"/>
                  </a:lnTo>
                  <a:cubicBezTo>
                    <a:pt x="176279" y="118590"/>
                    <a:pt x="173786" y="118590"/>
                    <a:pt x="172539" y="117347"/>
                  </a:cubicBezTo>
                  <a:close/>
                  <a:moveTo>
                    <a:pt x="9228" y="6741"/>
                  </a:moveTo>
                  <a:cubicBezTo>
                    <a:pt x="14214" y="5498"/>
                    <a:pt x="26681" y="17925"/>
                    <a:pt x="31667" y="16683"/>
                  </a:cubicBezTo>
                  <a:lnTo>
                    <a:pt x="46627" y="30353"/>
                  </a:lnTo>
                  <a:cubicBezTo>
                    <a:pt x="46627" y="29110"/>
                    <a:pt x="50367" y="27868"/>
                    <a:pt x="47874" y="26625"/>
                  </a:cubicBezTo>
                  <a:cubicBezTo>
                    <a:pt x="52861" y="29110"/>
                    <a:pt x="56600" y="30353"/>
                    <a:pt x="51614" y="25382"/>
                  </a:cubicBezTo>
                  <a:cubicBezTo>
                    <a:pt x="56600" y="29110"/>
                    <a:pt x="60340" y="32839"/>
                    <a:pt x="65327" y="36567"/>
                  </a:cubicBezTo>
                  <a:cubicBezTo>
                    <a:pt x="70314" y="40295"/>
                    <a:pt x="75300" y="42781"/>
                    <a:pt x="80287" y="46509"/>
                  </a:cubicBezTo>
                  <a:cubicBezTo>
                    <a:pt x="90260" y="51480"/>
                    <a:pt x="101480" y="57694"/>
                    <a:pt x="111453" y="62665"/>
                  </a:cubicBezTo>
                  <a:cubicBezTo>
                    <a:pt x="133893" y="72607"/>
                    <a:pt x="156333" y="81307"/>
                    <a:pt x="176279" y="93734"/>
                  </a:cubicBezTo>
                  <a:cubicBezTo>
                    <a:pt x="180019" y="93734"/>
                    <a:pt x="178773" y="91249"/>
                    <a:pt x="177526" y="90006"/>
                  </a:cubicBezTo>
                  <a:cubicBezTo>
                    <a:pt x="185006" y="97463"/>
                    <a:pt x="186253" y="91249"/>
                    <a:pt x="189993" y="92492"/>
                  </a:cubicBezTo>
                  <a:lnTo>
                    <a:pt x="199966" y="102434"/>
                  </a:lnTo>
                  <a:cubicBezTo>
                    <a:pt x="206199" y="102434"/>
                    <a:pt x="202459" y="99948"/>
                    <a:pt x="203706" y="98705"/>
                  </a:cubicBezTo>
                  <a:cubicBezTo>
                    <a:pt x="226145" y="106162"/>
                    <a:pt x="246092" y="119833"/>
                    <a:pt x="264792" y="122318"/>
                  </a:cubicBezTo>
                  <a:cubicBezTo>
                    <a:pt x="271025" y="127289"/>
                    <a:pt x="262298" y="127289"/>
                    <a:pt x="269778" y="129775"/>
                  </a:cubicBezTo>
                  <a:cubicBezTo>
                    <a:pt x="261052" y="121075"/>
                    <a:pt x="293465" y="134746"/>
                    <a:pt x="288478" y="128532"/>
                  </a:cubicBezTo>
                  <a:cubicBezTo>
                    <a:pt x="293465" y="135989"/>
                    <a:pt x="315904" y="138474"/>
                    <a:pt x="309671" y="145931"/>
                  </a:cubicBezTo>
                  <a:cubicBezTo>
                    <a:pt x="318398" y="148416"/>
                    <a:pt x="317151" y="143445"/>
                    <a:pt x="315904" y="142202"/>
                  </a:cubicBezTo>
                  <a:cubicBezTo>
                    <a:pt x="325878" y="145931"/>
                    <a:pt x="335851" y="149659"/>
                    <a:pt x="344577" y="149659"/>
                  </a:cubicBezTo>
                  <a:cubicBezTo>
                    <a:pt x="349564" y="154630"/>
                    <a:pt x="394443" y="160844"/>
                    <a:pt x="403170" y="169543"/>
                  </a:cubicBezTo>
                  <a:cubicBezTo>
                    <a:pt x="396937" y="163329"/>
                    <a:pt x="403170" y="168301"/>
                    <a:pt x="410650" y="168301"/>
                  </a:cubicBezTo>
                  <a:lnTo>
                    <a:pt x="406910" y="162087"/>
                  </a:lnTo>
                  <a:lnTo>
                    <a:pt x="419377" y="165815"/>
                  </a:lnTo>
                  <a:cubicBezTo>
                    <a:pt x="423117" y="167058"/>
                    <a:pt x="423117" y="167058"/>
                    <a:pt x="423117" y="168301"/>
                  </a:cubicBezTo>
                  <a:cubicBezTo>
                    <a:pt x="425610" y="168301"/>
                    <a:pt x="423117" y="169543"/>
                    <a:pt x="429350" y="172029"/>
                  </a:cubicBezTo>
                  <a:lnTo>
                    <a:pt x="444310" y="172029"/>
                  </a:lnTo>
                  <a:lnTo>
                    <a:pt x="450543" y="173272"/>
                  </a:lnTo>
                  <a:cubicBezTo>
                    <a:pt x="455529" y="173272"/>
                    <a:pt x="433090" y="172029"/>
                    <a:pt x="448050" y="178243"/>
                  </a:cubicBezTo>
                  <a:cubicBezTo>
                    <a:pt x="449296" y="177000"/>
                    <a:pt x="459269" y="174514"/>
                    <a:pt x="463009" y="178243"/>
                  </a:cubicBezTo>
                  <a:cubicBezTo>
                    <a:pt x="455529" y="175757"/>
                    <a:pt x="455529" y="178243"/>
                    <a:pt x="458023" y="180728"/>
                  </a:cubicBezTo>
                  <a:lnTo>
                    <a:pt x="469243" y="183214"/>
                  </a:lnTo>
                  <a:lnTo>
                    <a:pt x="466749" y="178243"/>
                  </a:lnTo>
                  <a:cubicBezTo>
                    <a:pt x="499162" y="185699"/>
                    <a:pt x="534069" y="194399"/>
                    <a:pt x="568975" y="201855"/>
                  </a:cubicBezTo>
                  <a:lnTo>
                    <a:pt x="588633" y="211077"/>
                  </a:lnTo>
                  <a:lnTo>
                    <a:pt x="587207" y="213662"/>
                  </a:lnTo>
                  <a:cubicBezTo>
                    <a:pt x="589545" y="215215"/>
                    <a:pt x="593908" y="216769"/>
                    <a:pt x="597648" y="216769"/>
                  </a:cubicBezTo>
                  <a:cubicBezTo>
                    <a:pt x="590168" y="214283"/>
                    <a:pt x="611361" y="214283"/>
                    <a:pt x="593908" y="209312"/>
                  </a:cubicBezTo>
                  <a:lnTo>
                    <a:pt x="608868" y="209312"/>
                  </a:lnTo>
                  <a:cubicBezTo>
                    <a:pt x="617594" y="199370"/>
                    <a:pt x="645021" y="215526"/>
                    <a:pt x="667460" y="214283"/>
                  </a:cubicBezTo>
                  <a:cubicBezTo>
                    <a:pt x="666214" y="214283"/>
                    <a:pt x="664967" y="215526"/>
                    <a:pt x="664967" y="215526"/>
                  </a:cubicBezTo>
                  <a:cubicBezTo>
                    <a:pt x="684913" y="214283"/>
                    <a:pt x="707353" y="224225"/>
                    <a:pt x="712340" y="222982"/>
                  </a:cubicBezTo>
                  <a:lnTo>
                    <a:pt x="713587" y="226711"/>
                  </a:lnTo>
                  <a:cubicBezTo>
                    <a:pt x="729793" y="224225"/>
                    <a:pt x="731040" y="224225"/>
                    <a:pt x="750986" y="227953"/>
                  </a:cubicBezTo>
                  <a:cubicBezTo>
                    <a:pt x="750986" y="229196"/>
                    <a:pt x="748493" y="230439"/>
                    <a:pt x="752233" y="230439"/>
                  </a:cubicBezTo>
                  <a:cubicBezTo>
                    <a:pt x="755973" y="229196"/>
                    <a:pt x="760959" y="227953"/>
                    <a:pt x="774672" y="229196"/>
                  </a:cubicBezTo>
                  <a:lnTo>
                    <a:pt x="773426" y="230439"/>
                  </a:lnTo>
                  <a:lnTo>
                    <a:pt x="794619" y="231682"/>
                  </a:lnTo>
                  <a:cubicBezTo>
                    <a:pt x="793372" y="240381"/>
                    <a:pt x="830772" y="227953"/>
                    <a:pt x="835758" y="239138"/>
                  </a:cubicBezTo>
                  <a:cubicBezTo>
                    <a:pt x="840745" y="236653"/>
                    <a:pt x="855705" y="237896"/>
                    <a:pt x="863185" y="236653"/>
                  </a:cubicBezTo>
                  <a:cubicBezTo>
                    <a:pt x="863185" y="236653"/>
                    <a:pt x="863185" y="237896"/>
                    <a:pt x="864431" y="237896"/>
                  </a:cubicBezTo>
                  <a:cubicBezTo>
                    <a:pt x="873158" y="232925"/>
                    <a:pt x="886871" y="241624"/>
                    <a:pt x="896844" y="241624"/>
                  </a:cubicBezTo>
                  <a:cubicBezTo>
                    <a:pt x="901831" y="240381"/>
                    <a:pt x="899338" y="239138"/>
                    <a:pt x="896844" y="236653"/>
                  </a:cubicBezTo>
                  <a:cubicBezTo>
                    <a:pt x="909311" y="241624"/>
                    <a:pt x="929257" y="235410"/>
                    <a:pt x="932997" y="236653"/>
                  </a:cubicBezTo>
                  <a:cubicBezTo>
                    <a:pt x="941724" y="237896"/>
                    <a:pt x="936737" y="240381"/>
                    <a:pt x="937984" y="242867"/>
                  </a:cubicBezTo>
                  <a:cubicBezTo>
                    <a:pt x="950450" y="242867"/>
                    <a:pt x="936737" y="234167"/>
                    <a:pt x="952944" y="239138"/>
                  </a:cubicBezTo>
                  <a:cubicBezTo>
                    <a:pt x="951697" y="239138"/>
                    <a:pt x="947957" y="239138"/>
                    <a:pt x="949204" y="240381"/>
                  </a:cubicBezTo>
                  <a:cubicBezTo>
                    <a:pt x="955437" y="240381"/>
                    <a:pt x="965410" y="252809"/>
                    <a:pt x="972890" y="250323"/>
                  </a:cubicBezTo>
                  <a:lnTo>
                    <a:pt x="967903" y="247838"/>
                  </a:lnTo>
                  <a:cubicBezTo>
                    <a:pt x="980370" y="246595"/>
                    <a:pt x="995330" y="257780"/>
                    <a:pt x="997823" y="250323"/>
                  </a:cubicBezTo>
                  <a:lnTo>
                    <a:pt x="996577" y="247838"/>
                  </a:lnTo>
                  <a:cubicBezTo>
                    <a:pt x="1016523" y="251566"/>
                    <a:pt x="1005303" y="246595"/>
                    <a:pt x="1025249" y="250323"/>
                  </a:cubicBezTo>
                  <a:lnTo>
                    <a:pt x="1025249" y="251566"/>
                  </a:lnTo>
                  <a:cubicBezTo>
                    <a:pt x="1033976" y="251566"/>
                    <a:pt x="1038963" y="255294"/>
                    <a:pt x="1043949" y="250323"/>
                  </a:cubicBezTo>
                  <a:lnTo>
                    <a:pt x="1063896" y="250323"/>
                  </a:lnTo>
                  <a:cubicBezTo>
                    <a:pt x="1065142" y="250323"/>
                    <a:pt x="1070129" y="249081"/>
                    <a:pt x="1071376" y="250323"/>
                  </a:cubicBezTo>
                  <a:cubicBezTo>
                    <a:pt x="1072622" y="246595"/>
                    <a:pt x="1097555" y="249081"/>
                    <a:pt x="1102542" y="250323"/>
                  </a:cubicBezTo>
                  <a:cubicBezTo>
                    <a:pt x="1093815" y="250323"/>
                    <a:pt x="1098802" y="251566"/>
                    <a:pt x="1101295" y="254052"/>
                  </a:cubicBezTo>
                  <a:cubicBezTo>
                    <a:pt x="1106282" y="250323"/>
                    <a:pt x="1110022" y="250323"/>
                    <a:pt x="1116255" y="252809"/>
                  </a:cubicBezTo>
                  <a:cubicBezTo>
                    <a:pt x="1118749" y="247838"/>
                    <a:pt x="1119995" y="242867"/>
                    <a:pt x="1133708" y="241624"/>
                  </a:cubicBezTo>
                  <a:cubicBezTo>
                    <a:pt x="1131215" y="242867"/>
                    <a:pt x="1128722" y="244109"/>
                    <a:pt x="1129968" y="244109"/>
                  </a:cubicBezTo>
                  <a:cubicBezTo>
                    <a:pt x="1131215" y="246595"/>
                    <a:pt x="1133708" y="244109"/>
                    <a:pt x="1136202" y="244109"/>
                  </a:cubicBezTo>
                  <a:cubicBezTo>
                    <a:pt x="1136202" y="245352"/>
                    <a:pt x="1132462" y="246595"/>
                    <a:pt x="1133708" y="247838"/>
                  </a:cubicBezTo>
                  <a:cubicBezTo>
                    <a:pt x="1143681" y="242867"/>
                    <a:pt x="1149915" y="246595"/>
                    <a:pt x="1164875" y="245352"/>
                  </a:cubicBezTo>
                  <a:cubicBezTo>
                    <a:pt x="1159888" y="246595"/>
                    <a:pt x="1163628" y="247838"/>
                    <a:pt x="1166121" y="249081"/>
                  </a:cubicBezTo>
                  <a:cubicBezTo>
                    <a:pt x="1166121" y="244109"/>
                    <a:pt x="1184821" y="254052"/>
                    <a:pt x="1179834" y="246595"/>
                  </a:cubicBezTo>
                  <a:cubicBezTo>
                    <a:pt x="1207261" y="250323"/>
                    <a:pt x="1249647" y="245352"/>
                    <a:pt x="1259620" y="250323"/>
                  </a:cubicBezTo>
                  <a:cubicBezTo>
                    <a:pt x="1263360" y="251566"/>
                    <a:pt x="1269593" y="247838"/>
                    <a:pt x="1275827" y="247838"/>
                  </a:cubicBezTo>
                  <a:lnTo>
                    <a:pt x="1274580" y="250323"/>
                  </a:lnTo>
                  <a:cubicBezTo>
                    <a:pt x="1287047" y="246595"/>
                    <a:pt x="1285800" y="249081"/>
                    <a:pt x="1300760" y="244109"/>
                  </a:cubicBezTo>
                  <a:cubicBezTo>
                    <a:pt x="1294526" y="246595"/>
                    <a:pt x="1297020" y="247838"/>
                    <a:pt x="1303253" y="250323"/>
                  </a:cubicBezTo>
                  <a:lnTo>
                    <a:pt x="1314473" y="245352"/>
                  </a:lnTo>
                  <a:lnTo>
                    <a:pt x="1316966" y="249081"/>
                  </a:lnTo>
                  <a:cubicBezTo>
                    <a:pt x="1320706" y="247838"/>
                    <a:pt x="1325693" y="247838"/>
                    <a:pt x="1330679" y="247838"/>
                  </a:cubicBezTo>
                  <a:cubicBezTo>
                    <a:pt x="1328186" y="247838"/>
                    <a:pt x="1329433" y="247838"/>
                    <a:pt x="1329433" y="249081"/>
                  </a:cubicBezTo>
                  <a:cubicBezTo>
                    <a:pt x="1330679" y="246595"/>
                    <a:pt x="1336913" y="245352"/>
                    <a:pt x="1341899" y="244109"/>
                  </a:cubicBezTo>
                  <a:cubicBezTo>
                    <a:pt x="1346886" y="242867"/>
                    <a:pt x="1351872" y="241624"/>
                    <a:pt x="1354366" y="240381"/>
                  </a:cubicBezTo>
                  <a:cubicBezTo>
                    <a:pt x="1359352" y="246595"/>
                    <a:pt x="1366832" y="237896"/>
                    <a:pt x="1370572" y="242867"/>
                  </a:cubicBezTo>
                  <a:lnTo>
                    <a:pt x="1376260" y="240599"/>
                  </a:lnTo>
                  <a:lnTo>
                    <a:pt x="1375231" y="240599"/>
                  </a:lnTo>
                  <a:lnTo>
                    <a:pt x="1374233" y="238402"/>
                  </a:lnTo>
                  <a:lnTo>
                    <a:pt x="1376805" y="239031"/>
                  </a:lnTo>
                  <a:lnTo>
                    <a:pt x="1376805" y="236653"/>
                  </a:lnTo>
                  <a:lnTo>
                    <a:pt x="1378052" y="236653"/>
                  </a:lnTo>
                  <a:lnTo>
                    <a:pt x="1380196" y="239860"/>
                  </a:lnTo>
                  <a:lnTo>
                    <a:pt x="1381482" y="240174"/>
                  </a:lnTo>
                  <a:lnTo>
                    <a:pt x="1391765" y="237896"/>
                  </a:lnTo>
                  <a:cubicBezTo>
                    <a:pt x="1390519" y="237896"/>
                    <a:pt x="1389272" y="237896"/>
                    <a:pt x="1388025" y="236653"/>
                  </a:cubicBezTo>
                  <a:cubicBezTo>
                    <a:pt x="1389272" y="236653"/>
                    <a:pt x="1390519" y="237896"/>
                    <a:pt x="1393012" y="237896"/>
                  </a:cubicBezTo>
                  <a:cubicBezTo>
                    <a:pt x="1394259" y="237896"/>
                    <a:pt x="1394259" y="237896"/>
                    <a:pt x="1395505" y="237896"/>
                  </a:cubicBezTo>
                  <a:lnTo>
                    <a:pt x="1402985" y="237896"/>
                  </a:lnTo>
                  <a:cubicBezTo>
                    <a:pt x="1411089" y="239139"/>
                    <a:pt x="1419504" y="236653"/>
                    <a:pt x="1428074" y="234633"/>
                  </a:cubicBezTo>
                  <a:lnTo>
                    <a:pt x="1450616" y="234230"/>
                  </a:lnTo>
                  <a:lnTo>
                    <a:pt x="1468435" y="234633"/>
                  </a:lnTo>
                  <a:cubicBezTo>
                    <a:pt x="1474980" y="235099"/>
                    <a:pt x="1480901" y="235410"/>
                    <a:pt x="1485264" y="234167"/>
                  </a:cubicBezTo>
                  <a:lnTo>
                    <a:pt x="1484017" y="230439"/>
                  </a:lnTo>
                  <a:cubicBezTo>
                    <a:pt x="1495237" y="227953"/>
                    <a:pt x="1502717" y="226711"/>
                    <a:pt x="1511444" y="226711"/>
                  </a:cubicBezTo>
                  <a:lnTo>
                    <a:pt x="1511444" y="224225"/>
                  </a:lnTo>
                  <a:cubicBezTo>
                    <a:pt x="1523910" y="224225"/>
                    <a:pt x="1550090" y="216769"/>
                    <a:pt x="1557570" y="222982"/>
                  </a:cubicBezTo>
                  <a:cubicBezTo>
                    <a:pt x="1560063" y="220497"/>
                    <a:pt x="1575023" y="221740"/>
                    <a:pt x="1581256" y="220497"/>
                  </a:cubicBezTo>
                  <a:lnTo>
                    <a:pt x="1583750" y="222982"/>
                  </a:lnTo>
                  <a:cubicBezTo>
                    <a:pt x="1592476" y="222982"/>
                    <a:pt x="1597463" y="221740"/>
                    <a:pt x="1603696" y="220497"/>
                  </a:cubicBezTo>
                  <a:cubicBezTo>
                    <a:pt x="1622396" y="222982"/>
                    <a:pt x="1638602" y="215526"/>
                    <a:pt x="1654809" y="214283"/>
                  </a:cubicBezTo>
                  <a:lnTo>
                    <a:pt x="1671015" y="210555"/>
                  </a:lnTo>
                  <a:cubicBezTo>
                    <a:pt x="1667275" y="214283"/>
                    <a:pt x="1674755" y="209312"/>
                    <a:pt x="1679742" y="209312"/>
                  </a:cubicBezTo>
                  <a:cubicBezTo>
                    <a:pt x="1684729" y="208069"/>
                    <a:pt x="1693455" y="206826"/>
                    <a:pt x="1699688" y="208069"/>
                  </a:cubicBezTo>
                  <a:lnTo>
                    <a:pt x="1709662" y="206826"/>
                  </a:lnTo>
                  <a:cubicBezTo>
                    <a:pt x="1698442" y="210555"/>
                    <a:pt x="1710908" y="210555"/>
                    <a:pt x="1710908" y="213040"/>
                  </a:cubicBezTo>
                  <a:lnTo>
                    <a:pt x="1718388" y="210555"/>
                  </a:lnTo>
                  <a:cubicBezTo>
                    <a:pt x="1720881" y="210555"/>
                    <a:pt x="1714648" y="213040"/>
                    <a:pt x="1718388" y="213040"/>
                  </a:cubicBezTo>
                  <a:cubicBezTo>
                    <a:pt x="1723375" y="210555"/>
                    <a:pt x="1737088" y="209312"/>
                    <a:pt x="1740828" y="206826"/>
                  </a:cubicBezTo>
                  <a:cubicBezTo>
                    <a:pt x="1739581" y="205584"/>
                    <a:pt x="1738335" y="205584"/>
                    <a:pt x="1735841" y="205584"/>
                  </a:cubicBezTo>
                  <a:cubicBezTo>
                    <a:pt x="1737088" y="204341"/>
                    <a:pt x="1737088" y="203098"/>
                    <a:pt x="1737088" y="203098"/>
                  </a:cubicBezTo>
                  <a:cubicBezTo>
                    <a:pt x="1745815" y="203098"/>
                    <a:pt x="1742075" y="201855"/>
                    <a:pt x="1742075" y="200613"/>
                  </a:cubicBezTo>
                  <a:cubicBezTo>
                    <a:pt x="1747062" y="202477"/>
                    <a:pt x="1750801" y="202477"/>
                    <a:pt x="1754229" y="202632"/>
                  </a:cubicBezTo>
                  <a:lnTo>
                    <a:pt x="1758562" y="203875"/>
                  </a:lnTo>
                  <a:lnTo>
                    <a:pt x="1761858" y="203248"/>
                  </a:lnTo>
                  <a:lnTo>
                    <a:pt x="1761325" y="204669"/>
                  </a:lnTo>
                  <a:lnTo>
                    <a:pt x="1764514" y="205584"/>
                  </a:lnTo>
                  <a:cubicBezTo>
                    <a:pt x="1754541" y="200613"/>
                    <a:pt x="1785707" y="203098"/>
                    <a:pt x="1779474" y="196884"/>
                  </a:cubicBezTo>
                  <a:cubicBezTo>
                    <a:pt x="1786954" y="200613"/>
                    <a:pt x="1783214" y="196884"/>
                    <a:pt x="1789447" y="200613"/>
                  </a:cubicBezTo>
                  <a:cubicBezTo>
                    <a:pt x="1779474" y="200613"/>
                    <a:pt x="1769501" y="205584"/>
                    <a:pt x="1762021" y="208069"/>
                  </a:cubicBezTo>
                  <a:lnTo>
                    <a:pt x="1769501" y="210555"/>
                  </a:lnTo>
                  <a:lnTo>
                    <a:pt x="1769445" y="210567"/>
                  </a:lnTo>
                  <a:lnTo>
                    <a:pt x="1759839" y="212730"/>
                  </a:lnTo>
                  <a:lnTo>
                    <a:pt x="1758148" y="212775"/>
                  </a:lnTo>
                  <a:lnTo>
                    <a:pt x="1755788" y="208069"/>
                  </a:lnTo>
                  <a:cubicBezTo>
                    <a:pt x="1744568" y="208069"/>
                    <a:pt x="1737088" y="213040"/>
                    <a:pt x="1728361" y="215526"/>
                  </a:cubicBezTo>
                  <a:cubicBezTo>
                    <a:pt x="1737088" y="216769"/>
                    <a:pt x="1719635" y="219254"/>
                    <a:pt x="1725868" y="220497"/>
                  </a:cubicBezTo>
                  <a:lnTo>
                    <a:pt x="1730855" y="220497"/>
                  </a:lnTo>
                  <a:cubicBezTo>
                    <a:pt x="1734595" y="220497"/>
                    <a:pt x="1728361" y="222982"/>
                    <a:pt x="1725868" y="224225"/>
                  </a:cubicBezTo>
                  <a:cubicBezTo>
                    <a:pt x="1707168" y="224225"/>
                    <a:pt x="1673509" y="230439"/>
                    <a:pt x="1666029" y="227953"/>
                  </a:cubicBezTo>
                  <a:cubicBezTo>
                    <a:pt x="1669769" y="227953"/>
                    <a:pt x="1677249" y="226711"/>
                    <a:pt x="1679742" y="225468"/>
                  </a:cubicBezTo>
                  <a:lnTo>
                    <a:pt x="1671015" y="224225"/>
                  </a:lnTo>
                  <a:cubicBezTo>
                    <a:pt x="1677249" y="224225"/>
                    <a:pt x="1683482" y="226711"/>
                    <a:pt x="1694702" y="224225"/>
                  </a:cubicBezTo>
                  <a:cubicBezTo>
                    <a:pt x="1692209" y="221740"/>
                    <a:pt x="1699688" y="218011"/>
                    <a:pt x="1690962" y="214283"/>
                  </a:cubicBezTo>
                  <a:cubicBezTo>
                    <a:pt x="1671015" y="213040"/>
                    <a:pt x="1676002" y="222982"/>
                    <a:pt x="1651069" y="225468"/>
                  </a:cubicBezTo>
                  <a:cubicBezTo>
                    <a:pt x="1648576" y="226711"/>
                    <a:pt x="1656055" y="220497"/>
                    <a:pt x="1643589" y="222982"/>
                  </a:cubicBezTo>
                  <a:cubicBezTo>
                    <a:pt x="1627383" y="227953"/>
                    <a:pt x="1616163" y="234167"/>
                    <a:pt x="1617409" y="240381"/>
                  </a:cubicBezTo>
                  <a:lnTo>
                    <a:pt x="1619365" y="239723"/>
                  </a:lnTo>
                  <a:lnTo>
                    <a:pt x="1614916" y="241624"/>
                  </a:lnTo>
                  <a:cubicBezTo>
                    <a:pt x="1617409" y="240381"/>
                    <a:pt x="1609929" y="239138"/>
                    <a:pt x="1608683" y="237896"/>
                  </a:cubicBezTo>
                  <a:cubicBezTo>
                    <a:pt x="1593723" y="240381"/>
                    <a:pt x="1583750" y="240381"/>
                    <a:pt x="1567543" y="240381"/>
                  </a:cubicBezTo>
                  <a:cubicBezTo>
                    <a:pt x="1566297" y="240381"/>
                    <a:pt x="1563803" y="237896"/>
                    <a:pt x="1565050" y="237896"/>
                  </a:cubicBezTo>
                  <a:cubicBezTo>
                    <a:pt x="1556323" y="239138"/>
                    <a:pt x="1546350" y="246595"/>
                    <a:pt x="1548843" y="249081"/>
                  </a:cubicBezTo>
                  <a:cubicBezTo>
                    <a:pt x="1540117" y="250323"/>
                    <a:pt x="1538870" y="247838"/>
                    <a:pt x="1531390" y="250323"/>
                  </a:cubicBezTo>
                  <a:cubicBezTo>
                    <a:pt x="1545103" y="252809"/>
                    <a:pt x="1528897" y="249081"/>
                    <a:pt x="1526404" y="254052"/>
                  </a:cubicBezTo>
                  <a:cubicBezTo>
                    <a:pt x="1518924" y="255294"/>
                    <a:pt x="1523910" y="251566"/>
                    <a:pt x="1520171" y="251566"/>
                  </a:cubicBezTo>
                  <a:cubicBezTo>
                    <a:pt x="1518924" y="251566"/>
                    <a:pt x="1515184" y="254052"/>
                    <a:pt x="1515184" y="254052"/>
                  </a:cubicBezTo>
                  <a:cubicBezTo>
                    <a:pt x="1510197" y="251566"/>
                    <a:pt x="1525157" y="245352"/>
                    <a:pt x="1518924" y="241624"/>
                  </a:cubicBezTo>
                  <a:cubicBezTo>
                    <a:pt x="1513937" y="240381"/>
                    <a:pt x="1495237" y="236653"/>
                    <a:pt x="1495237" y="236653"/>
                  </a:cubicBezTo>
                  <a:cubicBezTo>
                    <a:pt x="1491497" y="240381"/>
                    <a:pt x="1493991" y="255294"/>
                    <a:pt x="1498977" y="259023"/>
                  </a:cubicBezTo>
                  <a:cubicBezTo>
                    <a:pt x="1498977" y="262751"/>
                    <a:pt x="1491497" y="257780"/>
                    <a:pt x="1487757" y="257780"/>
                  </a:cubicBezTo>
                  <a:cubicBezTo>
                    <a:pt x="1477784" y="254052"/>
                    <a:pt x="1471551" y="262751"/>
                    <a:pt x="1462825" y="261508"/>
                  </a:cubicBezTo>
                  <a:lnTo>
                    <a:pt x="1469058" y="257780"/>
                  </a:lnTo>
                  <a:cubicBezTo>
                    <a:pt x="1467811" y="257780"/>
                    <a:pt x="1455345" y="259023"/>
                    <a:pt x="1452851" y="261508"/>
                  </a:cubicBezTo>
                  <a:cubicBezTo>
                    <a:pt x="1452851" y="259023"/>
                    <a:pt x="1460331" y="254052"/>
                    <a:pt x="1455345" y="251566"/>
                  </a:cubicBezTo>
                  <a:cubicBezTo>
                    <a:pt x="1439138" y="251566"/>
                    <a:pt x="1424178" y="261508"/>
                    <a:pt x="1426671" y="265237"/>
                  </a:cubicBezTo>
                  <a:lnTo>
                    <a:pt x="1450358" y="259023"/>
                  </a:lnTo>
                  <a:cubicBezTo>
                    <a:pt x="1451605" y="262751"/>
                    <a:pt x="1432905" y="263994"/>
                    <a:pt x="1434151" y="267723"/>
                  </a:cubicBezTo>
                  <a:lnTo>
                    <a:pt x="1411712" y="268965"/>
                  </a:lnTo>
                  <a:cubicBezTo>
                    <a:pt x="1415452" y="267723"/>
                    <a:pt x="1422932" y="266480"/>
                    <a:pt x="1420438" y="265237"/>
                  </a:cubicBezTo>
                  <a:cubicBezTo>
                    <a:pt x="1410465" y="265237"/>
                    <a:pt x="1415452" y="265237"/>
                    <a:pt x="1409218" y="263994"/>
                  </a:cubicBezTo>
                  <a:cubicBezTo>
                    <a:pt x="1419192" y="257780"/>
                    <a:pt x="1439138" y="245352"/>
                    <a:pt x="1445371" y="239138"/>
                  </a:cubicBezTo>
                  <a:lnTo>
                    <a:pt x="1434151" y="241624"/>
                  </a:lnTo>
                  <a:lnTo>
                    <a:pt x="1430411" y="240381"/>
                  </a:lnTo>
                  <a:cubicBezTo>
                    <a:pt x="1416698" y="244109"/>
                    <a:pt x="1402985" y="259023"/>
                    <a:pt x="1399245" y="263994"/>
                  </a:cubicBezTo>
                  <a:cubicBezTo>
                    <a:pt x="1390519" y="262751"/>
                    <a:pt x="1393012" y="255294"/>
                    <a:pt x="1395505" y="254052"/>
                  </a:cubicBezTo>
                  <a:cubicBezTo>
                    <a:pt x="1379299" y="254052"/>
                    <a:pt x="1380545" y="265237"/>
                    <a:pt x="1361846" y="265237"/>
                  </a:cubicBezTo>
                  <a:lnTo>
                    <a:pt x="1369325" y="266480"/>
                  </a:lnTo>
                  <a:cubicBezTo>
                    <a:pt x="1364339" y="267723"/>
                    <a:pt x="1350626" y="267723"/>
                    <a:pt x="1351872" y="268965"/>
                  </a:cubicBezTo>
                  <a:cubicBezTo>
                    <a:pt x="1348133" y="266480"/>
                    <a:pt x="1344393" y="262751"/>
                    <a:pt x="1348133" y="260265"/>
                  </a:cubicBezTo>
                  <a:cubicBezTo>
                    <a:pt x="1344393" y="263994"/>
                    <a:pt x="1338159" y="265237"/>
                    <a:pt x="1334419" y="267723"/>
                  </a:cubicBezTo>
                  <a:cubicBezTo>
                    <a:pt x="1336913" y="267723"/>
                    <a:pt x="1334419" y="261508"/>
                    <a:pt x="1335666" y="260265"/>
                  </a:cubicBezTo>
                  <a:cubicBezTo>
                    <a:pt x="1329433" y="260265"/>
                    <a:pt x="1324446" y="267723"/>
                    <a:pt x="1328186" y="268965"/>
                  </a:cubicBezTo>
                  <a:cubicBezTo>
                    <a:pt x="1316966" y="263994"/>
                    <a:pt x="1320706" y="266480"/>
                    <a:pt x="1310733" y="262751"/>
                  </a:cubicBezTo>
                  <a:cubicBezTo>
                    <a:pt x="1306993" y="262751"/>
                    <a:pt x="1310733" y="267723"/>
                    <a:pt x="1313226" y="268965"/>
                  </a:cubicBezTo>
                  <a:cubicBezTo>
                    <a:pt x="1305746" y="270208"/>
                    <a:pt x="1300760" y="270208"/>
                    <a:pt x="1297020" y="270208"/>
                  </a:cubicBezTo>
                  <a:cubicBezTo>
                    <a:pt x="1309486" y="266480"/>
                    <a:pt x="1299513" y="256537"/>
                    <a:pt x="1302006" y="251566"/>
                  </a:cubicBezTo>
                  <a:lnTo>
                    <a:pt x="1274580" y="270208"/>
                  </a:lnTo>
                  <a:cubicBezTo>
                    <a:pt x="1275827" y="268965"/>
                    <a:pt x="1277073" y="262751"/>
                    <a:pt x="1277073" y="262751"/>
                  </a:cubicBezTo>
                  <a:lnTo>
                    <a:pt x="1228157" y="268847"/>
                  </a:lnTo>
                  <a:lnTo>
                    <a:pt x="1213494" y="267723"/>
                  </a:lnTo>
                  <a:cubicBezTo>
                    <a:pt x="1214741" y="266480"/>
                    <a:pt x="1215987" y="266480"/>
                    <a:pt x="1218481" y="266480"/>
                  </a:cubicBezTo>
                  <a:cubicBezTo>
                    <a:pt x="1207261" y="262751"/>
                    <a:pt x="1204767" y="275179"/>
                    <a:pt x="1193548" y="270208"/>
                  </a:cubicBezTo>
                  <a:cubicBezTo>
                    <a:pt x="1203521" y="270208"/>
                    <a:pt x="1204767" y="268965"/>
                    <a:pt x="1204767" y="266480"/>
                  </a:cubicBezTo>
                  <a:cubicBezTo>
                    <a:pt x="1197287" y="268965"/>
                    <a:pt x="1178588" y="266480"/>
                    <a:pt x="1182328" y="272694"/>
                  </a:cubicBezTo>
                  <a:cubicBezTo>
                    <a:pt x="1177341" y="271451"/>
                    <a:pt x="1172355" y="272694"/>
                    <a:pt x="1172355" y="270208"/>
                  </a:cubicBezTo>
                  <a:lnTo>
                    <a:pt x="1153655" y="272694"/>
                  </a:lnTo>
                  <a:cubicBezTo>
                    <a:pt x="1154901" y="272694"/>
                    <a:pt x="1156148" y="271451"/>
                    <a:pt x="1149915" y="271451"/>
                  </a:cubicBezTo>
                  <a:cubicBezTo>
                    <a:pt x="1161135" y="271451"/>
                    <a:pt x="1172355" y="265237"/>
                    <a:pt x="1177341" y="270208"/>
                  </a:cubicBezTo>
                  <a:cubicBezTo>
                    <a:pt x="1177341" y="265237"/>
                    <a:pt x="1173601" y="263994"/>
                    <a:pt x="1179834" y="259023"/>
                  </a:cubicBezTo>
                  <a:cubicBezTo>
                    <a:pt x="1158641" y="262751"/>
                    <a:pt x="1146175" y="268965"/>
                    <a:pt x="1132462" y="273936"/>
                  </a:cubicBezTo>
                  <a:cubicBezTo>
                    <a:pt x="1126228" y="272694"/>
                    <a:pt x="1119995" y="271451"/>
                    <a:pt x="1113762" y="271451"/>
                  </a:cubicBezTo>
                  <a:lnTo>
                    <a:pt x="1112515" y="272694"/>
                  </a:lnTo>
                  <a:lnTo>
                    <a:pt x="1110022" y="267723"/>
                  </a:lnTo>
                  <a:cubicBezTo>
                    <a:pt x="1107529" y="268965"/>
                    <a:pt x="1106282" y="270208"/>
                    <a:pt x="1105035" y="270208"/>
                  </a:cubicBezTo>
                  <a:cubicBezTo>
                    <a:pt x="1105035" y="268965"/>
                    <a:pt x="1105035" y="267723"/>
                    <a:pt x="1107529" y="267723"/>
                  </a:cubicBezTo>
                  <a:cubicBezTo>
                    <a:pt x="1103789" y="267723"/>
                    <a:pt x="1102542" y="267723"/>
                    <a:pt x="1102542" y="268965"/>
                  </a:cubicBezTo>
                  <a:lnTo>
                    <a:pt x="1104646" y="266449"/>
                  </a:lnTo>
                  <a:lnTo>
                    <a:pt x="1104075" y="265498"/>
                  </a:lnTo>
                  <a:lnTo>
                    <a:pt x="1106170" y="264625"/>
                  </a:lnTo>
                  <a:lnTo>
                    <a:pt x="1108775" y="261508"/>
                  </a:lnTo>
                  <a:lnTo>
                    <a:pt x="1112515" y="263994"/>
                  </a:lnTo>
                  <a:cubicBezTo>
                    <a:pt x="1116255" y="262751"/>
                    <a:pt x="1119995" y="259023"/>
                    <a:pt x="1115009" y="257780"/>
                  </a:cubicBezTo>
                  <a:cubicBezTo>
                    <a:pt x="1113762" y="257780"/>
                    <a:pt x="1112515" y="257780"/>
                    <a:pt x="1112515" y="259023"/>
                  </a:cubicBezTo>
                  <a:cubicBezTo>
                    <a:pt x="1115009" y="257780"/>
                    <a:pt x="1116255" y="256537"/>
                    <a:pt x="1113762" y="255294"/>
                  </a:cubicBezTo>
                  <a:lnTo>
                    <a:pt x="1100049" y="256537"/>
                  </a:lnTo>
                  <a:cubicBezTo>
                    <a:pt x="1101295" y="257780"/>
                    <a:pt x="1103789" y="259023"/>
                    <a:pt x="1107529" y="260265"/>
                  </a:cubicBezTo>
                  <a:cubicBezTo>
                    <a:pt x="1097555" y="263994"/>
                    <a:pt x="1087582" y="266480"/>
                    <a:pt x="1095062" y="270208"/>
                  </a:cubicBezTo>
                  <a:lnTo>
                    <a:pt x="1083842" y="266480"/>
                  </a:lnTo>
                  <a:cubicBezTo>
                    <a:pt x="1071376" y="271451"/>
                    <a:pt x="1073869" y="270208"/>
                    <a:pt x="1057663" y="272694"/>
                  </a:cubicBezTo>
                  <a:cubicBezTo>
                    <a:pt x="1057663" y="271451"/>
                    <a:pt x="1061403" y="270208"/>
                    <a:pt x="1058909" y="268965"/>
                  </a:cubicBezTo>
                  <a:cubicBezTo>
                    <a:pt x="1047689" y="272694"/>
                    <a:pt x="1030236" y="262751"/>
                    <a:pt x="1028989" y="266480"/>
                  </a:cubicBezTo>
                  <a:cubicBezTo>
                    <a:pt x="1019016" y="267723"/>
                    <a:pt x="1024003" y="270208"/>
                    <a:pt x="1017770" y="271451"/>
                  </a:cubicBezTo>
                  <a:cubicBezTo>
                    <a:pt x="1017770" y="271451"/>
                    <a:pt x="1019016" y="270208"/>
                    <a:pt x="1017770" y="270208"/>
                  </a:cubicBezTo>
                  <a:lnTo>
                    <a:pt x="1010290" y="272694"/>
                  </a:lnTo>
                  <a:cubicBezTo>
                    <a:pt x="1007796" y="271451"/>
                    <a:pt x="1016523" y="271451"/>
                    <a:pt x="1009043" y="268965"/>
                  </a:cubicBezTo>
                  <a:cubicBezTo>
                    <a:pt x="995330" y="271451"/>
                    <a:pt x="987850" y="272694"/>
                    <a:pt x="976630" y="271451"/>
                  </a:cubicBezTo>
                  <a:cubicBezTo>
                    <a:pt x="960424" y="271451"/>
                    <a:pt x="982863" y="277665"/>
                    <a:pt x="969150" y="276422"/>
                  </a:cubicBezTo>
                  <a:cubicBezTo>
                    <a:pt x="967903" y="272694"/>
                    <a:pt x="966657" y="270208"/>
                    <a:pt x="957930" y="270208"/>
                  </a:cubicBezTo>
                  <a:cubicBezTo>
                    <a:pt x="952944" y="271451"/>
                    <a:pt x="952944" y="272694"/>
                    <a:pt x="945464" y="275179"/>
                  </a:cubicBezTo>
                  <a:lnTo>
                    <a:pt x="946710" y="270208"/>
                  </a:lnTo>
                  <a:cubicBezTo>
                    <a:pt x="939231" y="270208"/>
                    <a:pt x="934244" y="271451"/>
                    <a:pt x="934244" y="267723"/>
                  </a:cubicBezTo>
                  <a:cubicBezTo>
                    <a:pt x="928011" y="270208"/>
                    <a:pt x="924271" y="268965"/>
                    <a:pt x="921777" y="267723"/>
                  </a:cubicBezTo>
                  <a:cubicBezTo>
                    <a:pt x="916791" y="266480"/>
                    <a:pt x="914297" y="263994"/>
                    <a:pt x="911804" y="267723"/>
                  </a:cubicBezTo>
                  <a:cubicBezTo>
                    <a:pt x="914297" y="270208"/>
                    <a:pt x="918037" y="267723"/>
                    <a:pt x="921777" y="267723"/>
                  </a:cubicBezTo>
                  <a:cubicBezTo>
                    <a:pt x="910557" y="268965"/>
                    <a:pt x="929257" y="276422"/>
                    <a:pt x="931751" y="278907"/>
                  </a:cubicBezTo>
                  <a:cubicBezTo>
                    <a:pt x="921777" y="275179"/>
                    <a:pt x="914297" y="275179"/>
                    <a:pt x="909311" y="270208"/>
                  </a:cubicBezTo>
                  <a:lnTo>
                    <a:pt x="918037" y="270208"/>
                  </a:lnTo>
                  <a:cubicBezTo>
                    <a:pt x="898091" y="263994"/>
                    <a:pt x="898091" y="273936"/>
                    <a:pt x="890611" y="265237"/>
                  </a:cubicBezTo>
                  <a:cubicBezTo>
                    <a:pt x="896844" y="265237"/>
                    <a:pt x="904324" y="263994"/>
                    <a:pt x="900584" y="262751"/>
                  </a:cubicBezTo>
                  <a:lnTo>
                    <a:pt x="890611" y="262751"/>
                  </a:lnTo>
                  <a:cubicBezTo>
                    <a:pt x="890611" y="262751"/>
                    <a:pt x="896844" y="262751"/>
                    <a:pt x="893104" y="261508"/>
                  </a:cubicBezTo>
                  <a:cubicBezTo>
                    <a:pt x="889364" y="262751"/>
                    <a:pt x="884378" y="263994"/>
                    <a:pt x="880638" y="263994"/>
                  </a:cubicBezTo>
                  <a:lnTo>
                    <a:pt x="863185" y="263994"/>
                  </a:lnTo>
                  <a:cubicBezTo>
                    <a:pt x="866925" y="263994"/>
                    <a:pt x="868171" y="262751"/>
                    <a:pt x="864431" y="262751"/>
                  </a:cubicBezTo>
                  <a:lnTo>
                    <a:pt x="853211" y="263994"/>
                  </a:lnTo>
                  <a:cubicBezTo>
                    <a:pt x="856951" y="262751"/>
                    <a:pt x="853211" y="261508"/>
                    <a:pt x="846978" y="259023"/>
                  </a:cubicBezTo>
                  <a:cubicBezTo>
                    <a:pt x="840122" y="258401"/>
                    <a:pt x="837317" y="260576"/>
                    <a:pt x="834823" y="262285"/>
                  </a:cubicBezTo>
                  <a:lnTo>
                    <a:pt x="827897" y="262599"/>
                  </a:lnTo>
                  <a:lnTo>
                    <a:pt x="822045" y="260265"/>
                  </a:lnTo>
                  <a:cubicBezTo>
                    <a:pt x="820799" y="268965"/>
                    <a:pt x="787139" y="259023"/>
                    <a:pt x="784646" y="267723"/>
                  </a:cubicBezTo>
                  <a:cubicBezTo>
                    <a:pt x="777166" y="262751"/>
                    <a:pt x="784646" y="265237"/>
                    <a:pt x="795865" y="262751"/>
                  </a:cubicBezTo>
                  <a:lnTo>
                    <a:pt x="787139" y="259023"/>
                  </a:lnTo>
                  <a:cubicBezTo>
                    <a:pt x="790879" y="259023"/>
                    <a:pt x="793372" y="259023"/>
                    <a:pt x="798359" y="259023"/>
                  </a:cubicBezTo>
                  <a:cubicBezTo>
                    <a:pt x="787139" y="254052"/>
                    <a:pt x="774672" y="257780"/>
                    <a:pt x="768439" y="259023"/>
                  </a:cubicBezTo>
                  <a:cubicBezTo>
                    <a:pt x="763453" y="257780"/>
                    <a:pt x="772179" y="254052"/>
                    <a:pt x="759713" y="254052"/>
                  </a:cubicBezTo>
                  <a:cubicBezTo>
                    <a:pt x="741013" y="252809"/>
                    <a:pt x="762206" y="260265"/>
                    <a:pt x="750986" y="260265"/>
                  </a:cubicBezTo>
                  <a:lnTo>
                    <a:pt x="743506" y="255294"/>
                  </a:lnTo>
                  <a:cubicBezTo>
                    <a:pt x="729793" y="256537"/>
                    <a:pt x="719820" y="251566"/>
                    <a:pt x="708600" y="250323"/>
                  </a:cubicBezTo>
                  <a:cubicBezTo>
                    <a:pt x="704860" y="250323"/>
                    <a:pt x="703613" y="250323"/>
                    <a:pt x="702367" y="250323"/>
                  </a:cubicBezTo>
                  <a:cubicBezTo>
                    <a:pt x="691147" y="246595"/>
                    <a:pt x="677434" y="251566"/>
                    <a:pt x="667460" y="247838"/>
                  </a:cubicBezTo>
                  <a:cubicBezTo>
                    <a:pt x="669954" y="247838"/>
                    <a:pt x="662474" y="244109"/>
                    <a:pt x="661227" y="244109"/>
                  </a:cubicBezTo>
                  <a:lnTo>
                    <a:pt x="643774" y="244109"/>
                  </a:lnTo>
                  <a:cubicBezTo>
                    <a:pt x="651254" y="244109"/>
                    <a:pt x="651254" y="241624"/>
                    <a:pt x="652501" y="239138"/>
                  </a:cubicBezTo>
                  <a:cubicBezTo>
                    <a:pt x="647514" y="237896"/>
                    <a:pt x="645021" y="240381"/>
                    <a:pt x="641281" y="239138"/>
                  </a:cubicBezTo>
                  <a:cubicBezTo>
                    <a:pt x="643774" y="239138"/>
                    <a:pt x="646267" y="237896"/>
                    <a:pt x="643774" y="236653"/>
                  </a:cubicBezTo>
                  <a:lnTo>
                    <a:pt x="625074" y="237896"/>
                  </a:lnTo>
                  <a:cubicBezTo>
                    <a:pt x="626321" y="239138"/>
                    <a:pt x="628814" y="239138"/>
                    <a:pt x="630061" y="240381"/>
                  </a:cubicBezTo>
                  <a:cubicBezTo>
                    <a:pt x="625074" y="239138"/>
                    <a:pt x="616348" y="240381"/>
                    <a:pt x="610114" y="236653"/>
                  </a:cubicBezTo>
                  <a:cubicBezTo>
                    <a:pt x="610114" y="236653"/>
                    <a:pt x="612608" y="235410"/>
                    <a:pt x="613854" y="234167"/>
                  </a:cubicBezTo>
                  <a:cubicBezTo>
                    <a:pt x="617594" y="237896"/>
                    <a:pt x="622581" y="236653"/>
                    <a:pt x="625074" y="234167"/>
                  </a:cubicBezTo>
                  <a:cubicBezTo>
                    <a:pt x="612608" y="232925"/>
                    <a:pt x="622581" y="232925"/>
                    <a:pt x="616348" y="230439"/>
                  </a:cubicBezTo>
                  <a:cubicBezTo>
                    <a:pt x="607621" y="229196"/>
                    <a:pt x="603881" y="232925"/>
                    <a:pt x="606374" y="234167"/>
                  </a:cubicBezTo>
                  <a:cubicBezTo>
                    <a:pt x="596401" y="232925"/>
                    <a:pt x="592661" y="230439"/>
                    <a:pt x="582688" y="231682"/>
                  </a:cubicBezTo>
                  <a:lnTo>
                    <a:pt x="585181" y="227953"/>
                  </a:lnTo>
                  <a:lnTo>
                    <a:pt x="576455" y="227953"/>
                  </a:lnTo>
                  <a:lnTo>
                    <a:pt x="583935" y="224225"/>
                  </a:lnTo>
                  <a:cubicBezTo>
                    <a:pt x="566481" y="219254"/>
                    <a:pt x="580195" y="230439"/>
                    <a:pt x="560248" y="224225"/>
                  </a:cubicBezTo>
                  <a:lnTo>
                    <a:pt x="561495" y="221740"/>
                  </a:lnTo>
                  <a:cubicBezTo>
                    <a:pt x="554015" y="220497"/>
                    <a:pt x="550275" y="225468"/>
                    <a:pt x="545288" y="220497"/>
                  </a:cubicBezTo>
                  <a:cubicBezTo>
                    <a:pt x="537809" y="221740"/>
                    <a:pt x="556508" y="227953"/>
                    <a:pt x="539055" y="224225"/>
                  </a:cubicBezTo>
                  <a:cubicBezTo>
                    <a:pt x="537809" y="222982"/>
                    <a:pt x="530329" y="220497"/>
                    <a:pt x="525342" y="219254"/>
                  </a:cubicBezTo>
                  <a:cubicBezTo>
                    <a:pt x="520355" y="219254"/>
                    <a:pt x="530329" y="222982"/>
                    <a:pt x="532822" y="222982"/>
                  </a:cubicBezTo>
                  <a:cubicBezTo>
                    <a:pt x="506642" y="220497"/>
                    <a:pt x="519109" y="210555"/>
                    <a:pt x="495422" y="209312"/>
                  </a:cubicBezTo>
                  <a:cubicBezTo>
                    <a:pt x="502902" y="213040"/>
                    <a:pt x="487942" y="214283"/>
                    <a:pt x="506642" y="218011"/>
                  </a:cubicBezTo>
                  <a:cubicBezTo>
                    <a:pt x="496669" y="218011"/>
                    <a:pt x="490436" y="210555"/>
                    <a:pt x="480463" y="211797"/>
                  </a:cubicBezTo>
                  <a:lnTo>
                    <a:pt x="486696" y="208069"/>
                  </a:lnTo>
                  <a:cubicBezTo>
                    <a:pt x="482956" y="208069"/>
                    <a:pt x="479216" y="208069"/>
                    <a:pt x="477969" y="208069"/>
                  </a:cubicBezTo>
                  <a:lnTo>
                    <a:pt x="479216" y="206826"/>
                  </a:lnTo>
                  <a:cubicBezTo>
                    <a:pt x="466749" y="209312"/>
                    <a:pt x="459269" y="199370"/>
                    <a:pt x="450543" y="204341"/>
                  </a:cubicBezTo>
                  <a:cubicBezTo>
                    <a:pt x="455529" y="199370"/>
                    <a:pt x="441816" y="201855"/>
                    <a:pt x="436830" y="199370"/>
                  </a:cubicBezTo>
                  <a:cubicBezTo>
                    <a:pt x="448050" y="196884"/>
                    <a:pt x="464256" y="205584"/>
                    <a:pt x="466749" y="200613"/>
                  </a:cubicBezTo>
                  <a:cubicBezTo>
                    <a:pt x="463009" y="199370"/>
                    <a:pt x="458023" y="200613"/>
                    <a:pt x="454283" y="196884"/>
                  </a:cubicBezTo>
                  <a:cubicBezTo>
                    <a:pt x="456776" y="196884"/>
                    <a:pt x="461763" y="196884"/>
                    <a:pt x="463009" y="196884"/>
                  </a:cubicBezTo>
                  <a:cubicBezTo>
                    <a:pt x="449296" y="190670"/>
                    <a:pt x="440570" y="194399"/>
                    <a:pt x="431843" y="193156"/>
                  </a:cubicBezTo>
                  <a:lnTo>
                    <a:pt x="446803" y="195641"/>
                  </a:lnTo>
                  <a:cubicBezTo>
                    <a:pt x="444310" y="200613"/>
                    <a:pt x="439323" y="194399"/>
                    <a:pt x="434336" y="196884"/>
                  </a:cubicBezTo>
                  <a:lnTo>
                    <a:pt x="417085" y="192585"/>
                  </a:lnTo>
                  <a:lnTo>
                    <a:pt x="401923" y="184301"/>
                  </a:lnTo>
                  <a:cubicBezTo>
                    <a:pt x="398495" y="181349"/>
                    <a:pt x="396314" y="178864"/>
                    <a:pt x="393197" y="178243"/>
                  </a:cubicBezTo>
                  <a:cubicBezTo>
                    <a:pt x="386964" y="175757"/>
                    <a:pt x="373250" y="175757"/>
                    <a:pt x="376990" y="178243"/>
                  </a:cubicBezTo>
                  <a:cubicBezTo>
                    <a:pt x="372004" y="178243"/>
                    <a:pt x="400677" y="181971"/>
                    <a:pt x="388210" y="185699"/>
                  </a:cubicBezTo>
                  <a:cubicBezTo>
                    <a:pt x="380730" y="175757"/>
                    <a:pt x="368264" y="184457"/>
                    <a:pt x="349564" y="173272"/>
                  </a:cubicBezTo>
                  <a:cubicBezTo>
                    <a:pt x="358291" y="173272"/>
                    <a:pt x="344577" y="168301"/>
                    <a:pt x="353304" y="168301"/>
                  </a:cubicBezTo>
                  <a:cubicBezTo>
                    <a:pt x="343331" y="165815"/>
                    <a:pt x="343331" y="167058"/>
                    <a:pt x="338344" y="168301"/>
                  </a:cubicBezTo>
                  <a:lnTo>
                    <a:pt x="335851" y="164572"/>
                  </a:lnTo>
                  <a:cubicBezTo>
                    <a:pt x="322138" y="165815"/>
                    <a:pt x="330864" y="168301"/>
                    <a:pt x="312164" y="164572"/>
                  </a:cubicBezTo>
                  <a:cubicBezTo>
                    <a:pt x="318398" y="164572"/>
                    <a:pt x="304685" y="158358"/>
                    <a:pt x="309671" y="158358"/>
                  </a:cubicBezTo>
                  <a:cubicBezTo>
                    <a:pt x="304685" y="157116"/>
                    <a:pt x="299698" y="155873"/>
                    <a:pt x="295958" y="155873"/>
                  </a:cubicBezTo>
                  <a:cubicBezTo>
                    <a:pt x="276012" y="150902"/>
                    <a:pt x="280998" y="148416"/>
                    <a:pt x="263545" y="144688"/>
                  </a:cubicBezTo>
                  <a:lnTo>
                    <a:pt x="263545" y="147173"/>
                  </a:lnTo>
                  <a:cubicBezTo>
                    <a:pt x="238612" y="143445"/>
                    <a:pt x="211186" y="128532"/>
                    <a:pt x="187499" y="122318"/>
                  </a:cubicBezTo>
                  <a:lnTo>
                    <a:pt x="194979" y="127289"/>
                  </a:lnTo>
                  <a:lnTo>
                    <a:pt x="177236" y="119428"/>
                  </a:lnTo>
                  <a:lnTo>
                    <a:pt x="171293" y="111133"/>
                  </a:lnTo>
                  <a:lnTo>
                    <a:pt x="167553" y="113619"/>
                  </a:lnTo>
                  <a:lnTo>
                    <a:pt x="166306" y="111133"/>
                  </a:lnTo>
                  <a:cubicBezTo>
                    <a:pt x="157580" y="107405"/>
                    <a:pt x="167553" y="114861"/>
                    <a:pt x="158826" y="111133"/>
                  </a:cubicBezTo>
                  <a:cubicBezTo>
                    <a:pt x="157580" y="102434"/>
                    <a:pt x="122673" y="93734"/>
                    <a:pt x="117686" y="85035"/>
                  </a:cubicBezTo>
                  <a:cubicBezTo>
                    <a:pt x="110207" y="87521"/>
                    <a:pt x="133893" y="92492"/>
                    <a:pt x="125166" y="93734"/>
                  </a:cubicBezTo>
                  <a:cubicBezTo>
                    <a:pt x="122673" y="92492"/>
                    <a:pt x="122673" y="91249"/>
                    <a:pt x="116440" y="87521"/>
                  </a:cubicBezTo>
                  <a:lnTo>
                    <a:pt x="117686" y="91249"/>
                  </a:lnTo>
                  <a:cubicBezTo>
                    <a:pt x="105220" y="85035"/>
                    <a:pt x="97740" y="80064"/>
                    <a:pt x="89013" y="75093"/>
                  </a:cubicBezTo>
                  <a:cubicBezTo>
                    <a:pt x="81534" y="70122"/>
                    <a:pt x="74054" y="65151"/>
                    <a:pt x="62834" y="60180"/>
                  </a:cubicBezTo>
                  <a:lnTo>
                    <a:pt x="64080" y="60180"/>
                  </a:lnTo>
                  <a:cubicBezTo>
                    <a:pt x="56600" y="55209"/>
                    <a:pt x="51614" y="52723"/>
                    <a:pt x="46627" y="52723"/>
                  </a:cubicBezTo>
                  <a:cubicBezTo>
                    <a:pt x="46627" y="51480"/>
                    <a:pt x="52861" y="53966"/>
                    <a:pt x="50367" y="50237"/>
                  </a:cubicBezTo>
                  <a:cubicBezTo>
                    <a:pt x="32914" y="48995"/>
                    <a:pt x="25434" y="30353"/>
                    <a:pt x="15461" y="30353"/>
                  </a:cubicBezTo>
                  <a:cubicBezTo>
                    <a:pt x="19201" y="25382"/>
                    <a:pt x="5488" y="9226"/>
                    <a:pt x="15461" y="10469"/>
                  </a:cubicBezTo>
                  <a:close/>
                  <a:moveTo>
                    <a:pt x="16474" y="5498"/>
                  </a:moveTo>
                  <a:lnTo>
                    <a:pt x="21053" y="10074"/>
                  </a:lnTo>
                  <a:lnTo>
                    <a:pt x="18305" y="9158"/>
                  </a:lnTo>
                  <a:close/>
                  <a:moveTo>
                    <a:pt x="0" y="0"/>
                  </a:moveTo>
                  <a:lnTo>
                    <a:pt x="4393" y="0"/>
                  </a:lnTo>
                  <a:lnTo>
                    <a:pt x="4393" y="4121"/>
                  </a:lnTo>
                  <a:cubicBezTo>
                    <a:pt x="3294" y="1374"/>
                    <a:pt x="1098" y="1374"/>
                    <a:pt x="0"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132" name="Freeform 496">
              <a:extLst>
                <a:ext uri="{FF2B5EF4-FFF2-40B4-BE49-F238E27FC236}">
                  <a16:creationId xmlns:a16="http://schemas.microsoft.com/office/drawing/2014/main" id="{125C2BFB-45E1-B44D-8CDA-4ABA6BF163C6}"/>
                </a:ext>
              </a:extLst>
            </p:cNvPr>
            <p:cNvSpPr>
              <a:spLocks noChangeArrowheads="1"/>
            </p:cNvSpPr>
            <p:nvPr/>
          </p:nvSpPr>
          <p:spPr bwMode="auto">
            <a:xfrm>
              <a:off x="9612639" y="5957144"/>
              <a:ext cx="1323796" cy="917340"/>
            </a:xfrm>
            <a:custGeom>
              <a:avLst/>
              <a:gdLst>
                <a:gd name="T0" fmla="*/ 254458 w 1063"/>
                <a:gd name="T1" fmla="*/ 69520 h 736"/>
                <a:gd name="T2" fmla="*/ 254458 w 1063"/>
                <a:gd name="T3" fmla="*/ 69520 h 736"/>
                <a:gd name="T4" fmla="*/ 69103 w 1063"/>
                <a:gd name="T5" fmla="*/ 9726 h 736"/>
                <a:gd name="T6" fmla="*/ 69103 w 1063"/>
                <a:gd name="T7" fmla="*/ 9726 h 736"/>
                <a:gd name="T8" fmla="*/ 0 w 1063"/>
                <a:gd name="T9" fmla="*/ 66278 h 736"/>
                <a:gd name="T10" fmla="*/ 0 w 1063"/>
                <a:gd name="T11" fmla="*/ 66278 h 736"/>
                <a:gd name="T12" fmla="*/ 68383 w 1063"/>
                <a:gd name="T13" fmla="*/ 63397 h 736"/>
                <a:gd name="T14" fmla="*/ 68383 w 1063"/>
                <a:gd name="T15" fmla="*/ 63397 h 736"/>
                <a:gd name="T16" fmla="*/ 145765 w 1063"/>
                <a:gd name="T17" fmla="*/ 126433 h 736"/>
                <a:gd name="T18" fmla="*/ 145765 w 1063"/>
                <a:gd name="T19" fmla="*/ 126433 h 736"/>
                <a:gd name="T20" fmla="*/ 266335 w 1063"/>
                <a:gd name="T21" fmla="*/ 235216 h 736"/>
                <a:gd name="T22" fmla="*/ 266335 w 1063"/>
                <a:gd name="T23" fmla="*/ 235216 h 736"/>
                <a:gd name="T24" fmla="*/ 254458 w 1063"/>
                <a:gd name="T25" fmla="*/ 69520 h 7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3" h="736">
                  <a:moveTo>
                    <a:pt x="707" y="193"/>
                  </a:moveTo>
                  <a:lnTo>
                    <a:pt x="707" y="193"/>
                  </a:lnTo>
                  <a:cubicBezTo>
                    <a:pt x="352" y="161"/>
                    <a:pt x="324" y="0"/>
                    <a:pt x="192" y="27"/>
                  </a:cubicBezTo>
                  <a:cubicBezTo>
                    <a:pt x="13" y="48"/>
                    <a:pt x="0" y="184"/>
                    <a:pt x="0" y="184"/>
                  </a:cubicBezTo>
                  <a:cubicBezTo>
                    <a:pt x="76" y="209"/>
                    <a:pt x="145" y="192"/>
                    <a:pt x="190" y="176"/>
                  </a:cubicBezTo>
                  <a:cubicBezTo>
                    <a:pt x="233" y="242"/>
                    <a:pt x="302" y="318"/>
                    <a:pt x="405" y="351"/>
                  </a:cubicBezTo>
                  <a:cubicBezTo>
                    <a:pt x="610" y="415"/>
                    <a:pt x="418" y="735"/>
                    <a:pt x="740" y="653"/>
                  </a:cubicBezTo>
                  <a:cubicBezTo>
                    <a:pt x="1062" y="569"/>
                    <a:pt x="1007" y="220"/>
                    <a:pt x="707" y="193"/>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133" name="Freeform 132">
              <a:extLst>
                <a:ext uri="{FF2B5EF4-FFF2-40B4-BE49-F238E27FC236}">
                  <a16:creationId xmlns:a16="http://schemas.microsoft.com/office/drawing/2014/main" id="{C13DA625-7396-3A4A-9ED4-7C4C01285A37}"/>
                </a:ext>
              </a:extLst>
            </p:cNvPr>
            <p:cNvSpPr>
              <a:spLocks noChangeArrowheads="1"/>
            </p:cNvSpPr>
            <p:nvPr/>
          </p:nvSpPr>
          <p:spPr bwMode="auto">
            <a:xfrm>
              <a:off x="8277854" y="11796253"/>
              <a:ext cx="3816220" cy="48200"/>
            </a:xfrm>
            <a:custGeom>
              <a:avLst/>
              <a:gdLst>
                <a:gd name="connsiteX0" fmla="*/ 1461119 w 3816220"/>
                <a:gd name="connsiteY0" fmla="*/ 46518 h 48200"/>
                <a:gd name="connsiteX1" fmla="*/ 1476377 w 3816220"/>
                <a:gd name="connsiteY1" fmla="*/ 48062 h 48200"/>
                <a:gd name="connsiteX2" fmla="*/ 1456847 w 3816220"/>
                <a:gd name="connsiteY2" fmla="*/ 48062 h 48200"/>
                <a:gd name="connsiteX3" fmla="*/ 1461119 w 3816220"/>
                <a:gd name="connsiteY3" fmla="*/ 46518 h 48200"/>
                <a:gd name="connsiteX4" fmla="*/ 1774220 w 3816220"/>
                <a:gd name="connsiteY4" fmla="*/ 43944 h 48200"/>
                <a:gd name="connsiteX5" fmla="*/ 1784107 w 3816220"/>
                <a:gd name="connsiteY5" fmla="*/ 45774 h 48200"/>
                <a:gd name="connsiteX6" fmla="*/ 1783009 w 3816220"/>
                <a:gd name="connsiteY6" fmla="*/ 47605 h 48200"/>
                <a:gd name="connsiteX7" fmla="*/ 1574208 w 3816220"/>
                <a:gd name="connsiteY7" fmla="*/ 40413 h 48200"/>
                <a:gd name="connsiteX8" fmla="*/ 1575897 w 3816220"/>
                <a:gd name="connsiteY8" fmla="*/ 40785 h 48200"/>
                <a:gd name="connsiteX9" fmla="*/ 1569667 w 3816220"/>
                <a:gd name="connsiteY9" fmla="*/ 40785 h 48200"/>
                <a:gd name="connsiteX10" fmla="*/ 2584036 w 3816220"/>
                <a:gd name="connsiteY10" fmla="*/ 38446 h 48200"/>
                <a:gd name="connsiteX11" fmla="*/ 2592276 w 3816220"/>
                <a:gd name="connsiteY11" fmla="*/ 40278 h 48200"/>
                <a:gd name="connsiteX12" fmla="*/ 2571088 w 3816220"/>
                <a:gd name="connsiteY12" fmla="*/ 42109 h 48200"/>
                <a:gd name="connsiteX13" fmla="*/ 2584036 w 3816220"/>
                <a:gd name="connsiteY13" fmla="*/ 38446 h 48200"/>
                <a:gd name="connsiteX14" fmla="*/ 1603934 w 3816220"/>
                <a:gd name="connsiteY14" fmla="*/ 38446 h 48200"/>
                <a:gd name="connsiteX15" fmla="*/ 1608330 w 3816220"/>
                <a:gd name="connsiteY15" fmla="*/ 42567 h 48200"/>
                <a:gd name="connsiteX16" fmla="*/ 1606132 w 3816220"/>
                <a:gd name="connsiteY16" fmla="*/ 42567 h 48200"/>
                <a:gd name="connsiteX17" fmla="*/ 2296464 w 3816220"/>
                <a:gd name="connsiteY17" fmla="*/ 33279 h 48200"/>
                <a:gd name="connsiteX18" fmla="*/ 2298547 w 3816220"/>
                <a:gd name="connsiteY18" fmla="*/ 33369 h 48200"/>
                <a:gd name="connsiteX19" fmla="*/ 2294810 w 3816220"/>
                <a:gd name="connsiteY19" fmla="*/ 33369 h 48200"/>
                <a:gd name="connsiteX20" fmla="*/ 2412769 w 3816220"/>
                <a:gd name="connsiteY20" fmla="*/ 27464 h 48200"/>
                <a:gd name="connsiteX21" fmla="*/ 2421009 w 3816220"/>
                <a:gd name="connsiteY21" fmla="*/ 34788 h 48200"/>
                <a:gd name="connsiteX22" fmla="*/ 2394916 w 3816220"/>
                <a:gd name="connsiteY22" fmla="*/ 37229 h 48200"/>
                <a:gd name="connsiteX23" fmla="*/ 3099389 w 3816220"/>
                <a:gd name="connsiteY23" fmla="*/ 27460 h 48200"/>
                <a:gd name="connsiteX24" fmla="*/ 3107629 w 3816220"/>
                <a:gd name="connsiteY24" fmla="*/ 30208 h 48200"/>
                <a:gd name="connsiteX25" fmla="*/ 3098016 w 3816220"/>
                <a:gd name="connsiteY25" fmla="*/ 31581 h 48200"/>
                <a:gd name="connsiteX26" fmla="*/ 3218857 w 3816220"/>
                <a:gd name="connsiteY26" fmla="*/ 23802 h 48200"/>
                <a:gd name="connsiteX27" fmla="*/ 3239537 w 3816220"/>
                <a:gd name="connsiteY27" fmla="*/ 23802 h 48200"/>
                <a:gd name="connsiteX28" fmla="*/ 3235659 w 3816220"/>
                <a:gd name="connsiteY28" fmla="*/ 25633 h 48200"/>
                <a:gd name="connsiteX29" fmla="*/ 3404350 w 3816220"/>
                <a:gd name="connsiteY29" fmla="*/ 21972 h 48200"/>
                <a:gd name="connsiteX30" fmla="*/ 3404350 w 3816220"/>
                <a:gd name="connsiteY30" fmla="*/ 24718 h 48200"/>
                <a:gd name="connsiteX31" fmla="*/ 3398012 w 3816220"/>
                <a:gd name="connsiteY31" fmla="*/ 24718 h 48200"/>
                <a:gd name="connsiteX32" fmla="*/ 3404350 w 3816220"/>
                <a:gd name="connsiteY32" fmla="*/ 21972 h 48200"/>
                <a:gd name="connsiteX33" fmla="*/ 3296373 w 3816220"/>
                <a:gd name="connsiteY33" fmla="*/ 21972 h 48200"/>
                <a:gd name="connsiteX34" fmla="*/ 3300035 w 3816220"/>
                <a:gd name="connsiteY34" fmla="*/ 26090 h 48200"/>
                <a:gd name="connsiteX35" fmla="*/ 3290270 w 3816220"/>
                <a:gd name="connsiteY35" fmla="*/ 26090 h 48200"/>
                <a:gd name="connsiteX36" fmla="*/ 3262804 w 3816220"/>
                <a:gd name="connsiteY36" fmla="*/ 21972 h 48200"/>
                <a:gd name="connsiteX37" fmla="*/ 3273399 w 3816220"/>
                <a:gd name="connsiteY37" fmla="*/ 21972 h 48200"/>
                <a:gd name="connsiteX38" fmla="*/ 3278108 w 3816220"/>
                <a:gd name="connsiteY38" fmla="*/ 24718 h 48200"/>
                <a:gd name="connsiteX39" fmla="*/ 3054681 w 3816220"/>
                <a:gd name="connsiteY39" fmla="*/ 21972 h 48200"/>
                <a:gd name="connsiteX40" fmla="*/ 3047357 w 3816220"/>
                <a:gd name="connsiteY40" fmla="*/ 25633 h 48200"/>
                <a:gd name="connsiteX41" fmla="*/ 3038813 w 3816220"/>
                <a:gd name="connsiteY41" fmla="*/ 23802 h 48200"/>
                <a:gd name="connsiteX42" fmla="*/ 2799201 w 3816220"/>
                <a:gd name="connsiteY42" fmla="*/ 21972 h 48200"/>
                <a:gd name="connsiteX43" fmla="*/ 2800299 w 3816220"/>
                <a:gd name="connsiteY43" fmla="*/ 31389 h 48200"/>
                <a:gd name="connsiteX44" fmla="*/ 2795906 w 3816220"/>
                <a:gd name="connsiteY44" fmla="*/ 31389 h 48200"/>
                <a:gd name="connsiteX45" fmla="*/ 3565881 w 3816220"/>
                <a:gd name="connsiteY45" fmla="*/ 21971 h 48200"/>
                <a:gd name="connsiteX46" fmla="*/ 3564588 w 3816220"/>
                <a:gd name="connsiteY46" fmla="*/ 26091 h 48200"/>
                <a:gd name="connsiteX47" fmla="*/ 3564588 w 3816220"/>
                <a:gd name="connsiteY47" fmla="*/ 23344 h 48200"/>
                <a:gd name="connsiteX48" fmla="*/ 3720089 w 3816220"/>
                <a:gd name="connsiteY48" fmla="*/ 18306 h 48200"/>
                <a:gd name="connsiteX49" fmla="*/ 3727127 w 3816220"/>
                <a:gd name="connsiteY49" fmla="*/ 18306 h 48200"/>
                <a:gd name="connsiteX50" fmla="*/ 3739315 w 3816220"/>
                <a:gd name="connsiteY50" fmla="*/ 18306 h 48200"/>
                <a:gd name="connsiteX51" fmla="*/ 3729702 w 3816220"/>
                <a:gd name="connsiteY51" fmla="*/ 20137 h 48200"/>
                <a:gd name="connsiteX52" fmla="*/ 3319261 w 3816220"/>
                <a:gd name="connsiteY52" fmla="*/ 18192 h 48200"/>
                <a:gd name="connsiteX53" fmla="*/ 3320787 w 3816220"/>
                <a:gd name="connsiteY53" fmla="*/ 19222 h 48200"/>
                <a:gd name="connsiteX54" fmla="*/ 3312242 w 3816220"/>
                <a:gd name="connsiteY54" fmla="*/ 19222 h 48200"/>
                <a:gd name="connsiteX55" fmla="*/ 3319261 w 3816220"/>
                <a:gd name="connsiteY55" fmla="*/ 18192 h 48200"/>
                <a:gd name="connsiteX56" fmla="*/ 3538739 w 3816220"/>
                <a:gd name="connsiteY56" fmla="*/ 16478 h 48200"/>
                <a:gd name="connsiteX57" fmla="*/ 3564588 w 3816220"/>
                <a:gd name="connsiteY57" fmla="*/ 23344 h 48200"/>
                <a:gd name="connsiteX58" fmla="*/ 3552956 w 3816220"/>
                <a:gd name="connsiteY58" fmla="*/ 24718 h 48200"/>
                <a:gd name="connsiteX59" fmla="*/ 3538739 w 3816220"/>
                <a:gd name="connsiteY59" fmla="*/ 16478 h 48200"/>
                <a:gd name="connsiteX60" fmla="*/ 3814846 w 3816220"/>
                <a:gd name="connsiteY60" fmla="*/ 16474 h 48200"/>
                <a:gd name="connsiteX61" fmla="*/ 3816220 w 3816220"/>
                <a:gd name="connsiteY61" fmla="*/ 16474 h 48200"/>
                <a:gd name="connsiteX62" fmla="*/ 3801112 w 3816220"/>
                <a:gd name="connsiteY62" fmla="*/ 20137 h 48200"/>
                <a:gd name="connsiteX63" fmla="*/ 3490761 w 3816220"/>
                <a:gd name="connsiteY63" fmla="*/ 16474 h 48200"/>
                <a:gd name="connsiteX64" fmla="*/ 3478402 w 3816220"/>
                <a:gd name="connsiteY64" fmla="*/ 17848 h 48200"/>
                <a:gd name="connsiteX65" fmla="*/ 3478402 w 3816220"/>
                <a:gd name="connsiteY65" fmla="*/ 20595 h 48200"/>
                <a:gd name="connsiteX66" fmla="*/ 3466044 w 3816220"/>
                <a:gd name="connsiteY66" fmla="*/ 17848 h 48200"/>
                <a:gd name="connsiteX67" fmla="*/ 3290267 w 3816220"/>
                <a:gd name="connsiteY67" fmla="*/ 13182 h 48200"/>
                <a:gd name="connsiteX68" fmla="*/ 3310947 w 3816220"/>
                <a:gd name="connsiteY68" fmla="*/ 14281 h 48200"/>
                <a:gd name="connsiteX69" fmla="*/ 3308362 w 3816220"/>
                <a:gd name="connsiteY69" fmla="*/ 14281 h 48200"/>
                <a:gd name="connsiteX70" fmla="*/ 3290267 w 3816220"/>
                <a:gd name="connsiteY70" fmla="*/ 13182 h 48200"/>
                <a:gd name="connsiteX71" fmla="*/ 3777878 w 3816220"/>
                <a:gd name="connsiteY71" fmla="*/ 10986 h 48200"/>
                <a:gd name="connsiteX72" fmla="*/ 3771584 w 3816220"/>
                <a:gd name="connsiteY72" fmla="*/ 13732 h 48200"/>
                <a:gd name="connsiteX73" fmla="*/ 3767808 w 3816220"/>
                <a:gd name="connsiteY73" fmla="*/ 12816 h 48200"/>
                <a:gd name="connsiteX74" fmla="*/ 3718716 w 3816220"/>
                <a:gd name="connsiteY74" fmla="*/ 11901 h 48200"/>
                <a:gd name="connsiteX75" fmla="*/ 3777878 w 3816220"/>
                <a:gd name="connsiteY75" fmla="*/ 10986 h 48200"/>
                <a:gd name="connsiteX76" fmla="*/ 3646115 w 3816220"/>
                <a:gd name="connsiteY76" fmla="*/ 10986 h 48200"/>
                <a:gd name="connsiteX77" fmla="*/ 3633170 w 3816220"/>
                <a:gd name="connsiteY77" fmla="*/ 13336 h 48200"/>
                <a:gd name="connsiteX78" fmla="*/ 3634755 w 3816220"/>
                <a:gd name="connsiteY78" fmla="*/ 13732 h 48200"/>
                <a:gd name="connsiteX79" fmla="*/ 3630987 w 3816220"/>
                <a:gd name="connsiteY79" fmla="*/ 13732 h 48200"/>
                <a:gd name="connsiteX80" fmla="*/ 3623428 w 3816220"/>
                <a:gd name="connsiteY80" fmla="*/ 15104 h 48200"/>
                <a:gd name="connsiteX81" fmla="*/ 3619846 w 3816220"/>
                <a:gd name="connsiteY81" fmla="*/ 15104 h 48200"/>
                <a:gd name="connsiteX82" fmla="*/ 3628598 w 3816220"/>
                <a:gd name="connsiteY82" fmla="*/ 13732 h 48200"/>
                <a:gd name="connsiteX83" fmla="*/ 3625338 w 3816220"/>
                <a:gd name="connsiteY83" fmla="*/ 13732 h 48200"/>
                <a:gd name="connsiteX84" fmla="*/ 3630635 w 3816220"/>
                <a:gd name="connsiteY84" fmla="*/ 12702 h 48200"/>
                <a:gd name="connsiteX85" fmla="*/ 3632382 w 3816220"/>
                <a:gd name="connsiteY85" fmla="*/ 13139 h 48200"/>
                <a:gd name="connsiteX86" fmla="*/ 3552664 w 3816220"/>
                <a:gd name="connsiteY86" fmla="*/ 10986 h 48200"/>
                <a:gd name="connsiteX87" fmla="*/ 3551396 w 3816220"/>
                <a:gd name="connsiteY87" fmla="*/ 13732 h 48200"/>
                <a:gd name="connsiteX88" fmla="*/ 3537451 w 3816220"/>
                <a:gd name="connsiteY88" fmla="*/ 13732 h 48200"/>
                <a:gd name="connsiteX89" fmla="*/ 3533528 w 3816220"/>
                <a:gd name="connsiteY89" fmla="*/ 10986 h 48200"/>
                <a:gd name="connsiteX90" fmla="*/ 3541376 w 3816220"/>
                <a:gd name="connsiteY90" fmla="*/ 10986 h 48200"/>
                <a:gd name="connsiteX91" fmla="*/ 3531959 w 3816220"/>
                <a:gd name="connsiteY91" fmla="*/ 13732 h 48200"/>
                <a:gd name="connsiteX92" fmla="*/ 3489845 w 3816220"/>
                <a:gd name="connsiteY92" fmla="*/ 10986 h 48200"/>
                <a:gd name="connsiteX93" fmla="*/ 3492286 w 3816220"/>
                <a:gd name="connsiteY93" fmla="*/ 13732 h 48200"/>
                <a:gd name="connsiteX94" fmla="*/ 3482521 w 3816220"/>
                <a:gd name="connsiteY94" fmla="*/ 13732 h 48200"/>
                <a:gd name="connsiteX95" fmla="*/ 3489845 w 3816220"/>
                <a:gd name="connsiteY95" fmla="*/ 10986 h 48200"/>
                <a:gd name="connsiteX96" fmla="*/ 3481251 w 3816220"/>
                <a:gd name="connsiteY96" fmla="*/ 10986 h 48200"/>
                <a:gd name="connsiteX97" fmla="*/ 3468576 w 3816220"/>
                <a:gd name="connsiteY97" fmla="*/ 13732 h 48200"/>
                <a:gd name="connsiteX98" fmla="*/ 3467308 w 3816220"/>
                <a:gd name="connsiteY98" fmla="*/ 13732 h 48200"/>
                <a:gd name="connsiteX99" fmla="*/ 3481251 w 3816220"/>
                <a:gd name="connsiteY99" fmla="*/ 10986 h 48200"/>
                <a:gd name="connsiteX100" fmla="*/ 3460989 w 3816220"/>
                <a:gd name="connsiteY100" fmla="*/ 10986 h 48200"/>
                <a:gd name="connsiteX101" fmla="*/ 3466263 w 3816220"/>
                <a:gd name="connsiteY101" fmla="*/ 14647 h 48200"/>
                <a:gd name="connsiteX102" fmla="*/ 3438578 w 3816220"/>
                <a:gd name="connsiteY102" fmla="*/ 12816 h 48200"/>
                <a:gd name="connsiteX103" fmla="*/ 3460989 w 3816220"/>
                <a:gd name="connsiteY103" fmla="*/ 10986 h 48200"/>
                <a:gd name="connsiteX104" fmla="*/ 3428015 w 3816220"/>
                <a:gd name="connsiteY104" fmla="*/ 10986 h 48200"/>
                <a:gd name="connsiteX105" fmla="*/ 3441959 w 3816220"/>
                <a:gd name="connsiteY105" fmla="*/ 12359 h 48200"/>
                <a:gd name="connsiteX106" fmla="*/ 3426748 w 3816220"/>
                <a:gd name="connsiteY106" fmla="*/ 13732 h 48200"/>
                <a:gd name="connsiteX107" fmla="*/ 3439423 w 3816220"/>
                <a:gd name="connsiteY107" fmla="*/ 16479 h 48200"/>
                <a:gd name="connsiteX108" fmla="*/ 3416607 w 3816220"/>
                <a:gd name="connsiteY108" fmla="*/ 20599 h 48200"/>
                <a:gd name="connsiteX109" fmla="*/ 3426748 w 3816220"/>
                <a:gd name="connsiteY109" fmla="*/ 12359 h 48200"/>
                <a:gd name="connsiteX110" fmla="*/ 3400129 w 3816220"/>
                <a:gd name="connsiteY110" fmla="*/ 12359 h 48200"/>
                <a:gd name="connsiteX111" fmla="*/ 6591 w 3816220"/>
                <a:gd name="connsiteY111" fmla="*/ 10986 h 48200"/>
                <a:gd name="connsiteX112" fmla="*/ 9887 w 3816220"/>
                <a:gd name="connsiteY112" fmla="*/ 15104 h 48200"/>
                <a:gd name="connsiteX113" fmla="*/ 0 w 3816220"/>
                <a:gd name="connsiteY113" fmla="*/ 15104 h 48200"/>
                <a:gd name="connsiteX114" fmla="*/ 3366753 w 3816220"/>
                <a:gd name="connsiteY114" fmla="*/ 10983 h 48200"/>
                <a:gd name="connsiteX115" fmla="*/ 3374215 w 3816220"/>
                <a:gd name="connsiteY115" fmla="*/ 24165 h 48200"/>
                <a:gd name="connsiteX116" fmla="*/ 3343123 w 3816220"/>
                <a:gd name="connsiteY116" fmla="*/ 26362 h 48200"/>
                <a:gd name="connsiteX117" fmla="*/ 3344367 w 3816220"/>
                <a:gd name="connsiteY117" fmla="*/ 24165 h 48200"/>
                <a:gd name="connsiteX118" fmla="*/ 3326955 w 3816220"/>
                <a:gd name="connsiteY118" fmla="*/ 25263 h 48200"/>
                <a:gd name="connsiteX119" fmla="*/ 3346854 w 3816220"/>
                <a:gd name="connsiteY119" fmla="*/ 17574 h 48200"/>
                <a:gd name="connsiteX120" fmla="*/ 3371727 w 3816220"/>
                <a:gd name="connsiteY120" fmla="*/ 18672 h 48200"/>
                <a:gd name="connsiteX121" fmla="*/ 3351829 w 3816220"/>
                <a:gd name="connsiteY121" fmla="*/ 14278 h 48200"/>
                <a:gd name="connsiteX122" fmla="*/ 3366753 w 3816220"/>
                <a:gd name="connsiteY122" fmla="*/ 10983 h 48200"/>
                <a:gd name="connsiteX123" fmla="*/ 2572027 w 3816220"/>
                <a:gd name="connsiteY123" fmla="*/ 9263 h 48200"/>
                <a:gd name="connsiteX124" fmla="*/ 2572656 w 3816220"/>
                <a:gd name="connsiteY124" fmla="*/ 9887 h 48200"/>
                <a:gd name="connsiteX125" fmla="*/ 2582832 w 3816220"/>
                <a:gd name="connsiteY125" fmla="*/ 9887 h 48200"/>
                <a:gd name="connsiteX126" fmla="*/ 3160744 w 3816220"/>
                <a:gd name="connsiteY126" fmla="*/ 8651 h 48200"/>
                <a:gd name="connsiteX127" fmla="*/ 3149530 w 3816220"/>
                <a:gd name="connsiteY127" fmla="*/ 9887 h 48200"/>
                <a:gd name="connsiteX128" fmla="*/ 3160744 w 3816220"/>
                <a:gd name="connsiteY128" fmla="*/ 9887 h 48200"/>
                <a:gd name="connsiteX129" fmla="*/ 3160744 w 3816220"/>
                <a:gd name="connsiteY129" fmla="*/ 8651 h 48200"/>
                <a:gd name="connsiteX130" fmla="*/ 3218057 w 3816220"/>
                <a:gd name="connsiteY130" fmla="*/ 7415 h 48200"/>
                <a:gd name="connsiteX131" fmla="*/ 3220549 w 3816220"/>
                <a:gd name="connsiteY131" fmla="*/ 8651 h 48200"/>
                <a:gd name="connsiteX132" fmla="*/ 3219303 w 3816220"/>
                <a:gd name="connsiteY132" fmla="*/ 8651 h 48200"/>
                <a:gd name="connsiteX133" fmla="*/ 3218057 w 3816220"/>
                <a:gd name="connsiteY133" fmla="*/ 7415 h 48200"/>
                <a:gd name="connsiteX134" fmla="*/ 3488702 w 3816220"/>
                <a:gd name="connsiteY134" fmla="*/ 7206 h 48200"/>
                <a:gd name="connsiteX135" fmla="*/ 3491677 w 3816220"/>
                <a:gd name="connsiteY135" fmla="*/ 8236 h 48200"/>
                <a:gd name="connsiteX136" fmla="*/ 3489846 w 3816220"/>
                <a:gd name="connsiteY136" fmla="*/ 8236 h 48200"/>
                <a:gd name="connsiteX137" fmla="*/ 3488702 w 3816220"/>
                <a:gd name="connsiteY137" fmla="*/ 7206 h 48200"/>
                <a:gd name="connsiteX138" fmla="*/ 3652804 w 3816220"/>
                <a:gd name="connsiteY138" fmla="*/ 6862 h 48200"/>
                <a:gd name="connsiteX139" fmla="*/ 3656386 w 3816220"/>
                <a:gd name="connsiteY139" fmla="*/ 9609 h 48200"/>
                <a:gd name="connsiteX140" fmla="*/ 3652804 w 3816220"/>
                <a:gd name="connsiteY140" fmla="*/ 6862 h 48200"/>
                <a:gd name="connsiteX141" fmla="*/ 2126606 w 3816220"/>
                <a:gd name="connsiteY141" fmla="*/ 6180 h 48200"/>
                <a:gd name="connsiteX142" fmla="*/ 2119134 w 3816220"/>
                <a:gd name="connsiteY142" fmla="*/ 8651 h 48200"/>
                <a:gd name="connsiteX143" fmla="*/ 2119131 w 3816220"/>
                <a:gd name="connsiteY143" fmla="*/ 8651 h 48200"/>
                <a:gd name="connsiteX144" fmla="*/ 2126606 w 3816220"/>
                <a:gd name="connsiteY144" fmla="*/ 6180 h 48200"/>
                <a:gd name="connsiteX145" fmla="*/ 3674772 w 3816220"/>
                <a:gd name="connsiteY145" fmla="*/ 5488 h 48200"/>
                <a:gd name="connsiteX146" fmla="*/ 3682096 w 3816220"/>
                <a:gd name="connsiteY146" fmla="*/ 5488 h 48200"/>
                <a:gd name="connsiteX147" fmla="*/ 3684537 w 3816220"/>
                <a:gd name="connsiteY147" fmla="*/ 7320 h 48200"/>
                <a:gd name="connsiteX148" fmla="*/ 3674772 w 3816220"/>
                <a:gd name="connsiteY148" fmla="*/ 5488 h 48200"/>
                <a:gd name="connsiteX149" fmla="*/ 3642393 w 3816220"/>
                <a:gd name="connsiteY149" fmla="*/ 5488 h 48200"/>
                <a:gd name="connsiteX150" fmla="*/ 3644937 w 3816220"/>
                <a:gd name="connsiteY150" fmla="*/ 5866 h 48200"/>
                <a:gd name="connsiteX151" fmla="*/ 3646310 w 3816220"/>
                <a:gd name="connsiteY151" fmla="*/ 5488 h 48200"/>
                <a:gd name="connsiteX152" fmla="*/ 3645352 w 3816220"/>
                <a:gd name="connsiteY152" fmla="*/ 5927 h 48200"/>
                <a:gd name="connsiteX153" fmla="*/ 3651645 w 3816220"/>
                <a:gd name="connsiteY153" fmla="*/ 6862 h 48200"/>
                <a:gd name="connsiteX154" fmla="*/ 3640080 w 3816220"/>
                <a:gd name="connsiteY154" fmla="*/ 9609 h 48200"/>
                <a:gd name="connsiteX155" fmla="*/ 3641035 w 3816220"/>
                <a:gd name="connsiteY155" fmla="*/ 7907 h 48200"/>
                <a:gd name="connsiteX156" fmla="*/ 3640318 w 3816220"/>
                <a:gd name="connsiteY156" fmla="*/ 8236 h 48200"/>
                <a:gd name="connsiteX157" fmla="*/ 3636323 w 3816220"/>
                <a:gd name="connsiteY157" fmla="*/ 8236 h 48200"/>
                <a:gd name="connsiteX158" fmla="*/ 3641678 w 3816220"/>
                <a:gd name="connsiteY158" fmla="*/ 6763 h 48200"/>
                <a:gd name="connsiteX159" fmla="*/ 3559422 w 3816220"/>
                <a:gd name="connsiteY159" fmla="*/ 5488 h 48200"/>
                <a:gd name="connsiteX160" fmla="*/ 3574635 w 3816220"/>
                <a:gd name="connsiteY160" fmla="*/ 8236 h 48200"/>
                <a:gd name="connsiteX161" fmla="*/ 3565761 w 3816220"/>
                <a:gd name="connsiteY161" fmla="*/ 9609 h 48200"/>
                <a:gd name="connsiteX162" fmla="*/ 3559422 w 3816220"/>
                <a:gd name="connsiteY162" fmla="*/ 5488 h 48200"/>
                <a:gd name="connsiteX163" fmla="*/ 3520974 w 3816220"/>
                <a:gd name="connsiteY163" fmla="*/ 5488 h 48200"/>
                <a:gd name="connsiteX164" fmla="*/ 3530961 w 3816220"/>
                <a:gd name="connsiteY164" fmla="*/ 9151 h 48200"/>
                <a:gd name="connsiteX165" fmla="*/ 3525968 w 3816220"/>
                <a:gd name="connsiteY165" fmla="*/ 9151 h 48200"/>
                <a:gd name="connsiteX166" fmla="*/ 3378942 w 3816220"/>
                <a:gd name="connsiteY166" fmla="*/ 5488 h 48200"/>
                <a:gd name="connsiteX167" fmla="*/ 3398952 w 3816220"/>
                <a:gd name="connsiteY167" fmla="*/ 8236 h 48200"/>
                <a:gd name="connsiteX168" fmla="*/ 3393067 w 3816220"/>
                <a:gd name="connsiteY168" fmla="*/ 9609 h 48200"/>
                <a:gd name="connsiteX169" fmla="*/ 3395421 w 3816220"/>
                <a:gd name="connsiteY169" fmla="*/ 8236 h 48200"/>
                <a:gd name="connsiteX170" fmla="*/ 3367171 w 3816220"/>
                <a:gd name="connsiteY170" fmla="*/ 8236 h 48200"/>
                <a:gd name="connsiteX171" fmla="*/ 3378942 w 3816220"/>
                <a:gd name="connsiteY171" fmla="*/ 5488 h 48200"/>
                <a:gd name="connsiteX172" fmla="*/ 3365799 w 3816220"/>
                <a:gd name="connsiteY172" fmla="*/ 5488 h 48200"/>
                <a:gd name="connsiteX173" fmla="*/ 3361678 w 3816220"/>
                <a:gd name="connsiteY173" fmla="*/ 8785 h 48200"/>
                <a:gd name="connsiteX174" fmla="*/ 3350691 w 3816220"/>
                <a:gd name="connsiteY174" fmla="*/ 9884 h 48200"/>
                <a:gd name="connsiteX175" fmla="*/ 3332645 w 3816220"/>
                <a:gd name="connsiteY175" fmla="*/ 5488 h 48200"/>
                <a:gd name="connsiteX176" fmla="*/ 3332645 w 3816220"/>
                <a:gd name="connsiteY176" fmla="*/ 9151 h 48200"/>
                <a:gd name="connsiteX177" fmla="*/ 3323228 w 3816220"/>
                <a:gd name="connsiteY177" fmla="*/ 7320 h 48200"/>
                <a:gd name="connsiteX178" fmla="*/ 3277912 w 3816220"/>
                <a:gd name="connsiteY178" fmla="*/ 5488 h 48200"/>
                <a:gd name="connsiteX179" fmla="*/ 3276538 w 3816220"/>
                <a:gd name="connsiteY179" fmla="*/ 8236 h 48200"/>
                <a:gd name="connsiteX180" fmla="*/ 3262804 w 3816220"/>
                <a:gd name="connsiteY180" fmla="*/ 8236 h 48200"/>
                <a:gd name="connsiteX181" fmla="*/ 21972 w 3816220"/>
                <a:gd name="connsiteY181" fmla="*/ 5488 h 48200"/>
                <a:gd name="connsiteX182" fmla="*/ 31959 w 3816220"/>
                <a:gd name="connsiteY182" fmla="*/ 9151 h 48200"/>
                <a:gd name="connsiteX183" fmla="*/ 27964 w 3816220"/>
                <a:gd name="connsiteY183" fmla="*/ 9151 h 48200"/>
                <a:gd name="connsiteX184" fmla="*/ 2856888 w 3816220"/>
                <a:gd name="connsiteY184" fmla="*/ 2627 h 48200"/>
                <a:gd name="connsiteX185" fmla="*/ 2895356 w 3816220"/>
                <a:gd name="connsiteY185" fmla="*/ 6180 h 48200"/>
                <a:gd name="connsiteX186" fmla="*/ 2938965 w 3816220"/>
                <a:gd name="connsiteY186" fmla="*/ 6180 h 48200"/>
                <a:gd name="connsiteX187" fmla="*/ 2942702 w 3816220"/>
                <a:gd name="connsiteY187" fmla="*/ 8651 h 48200"/>
                <a:gd name="connsiteX188" fmla="*/ 2978835 w 3816220"/>
                <a:gd name="connsiteY188" fmla="*/ 7415 h 48200"/>
                <a:gd name="connsiteX189" fmla="*/ 2985895 w 3816220"/>
                <a:gd name="connsiteY189" fmla="*/ 7773 h 48200"/>
                <a:gd name="connsiteX190" fmla="*/ 2990215 w 3816220"/>
                <a:gd name="connsiteY190" fmla="*/ 7091 h 48200"/>
                <a:gd name="connsiteX191" fmla="*/ 2998621 w 3816220"/>
                <a:gd name="connsiteY191" fmla="*/ 8418 h 48200"/>
                <a:gd name="connsiteX192" fmla="*/ 3027583 w 3816220"/>
                <a:gd name="connsiteY192" fmla="*/ 9887 h 48200"/>
                <a:gd name="connsiteX193" fmla="*/ 3073527 w 3816220"/>
                <a:gd name="connsiteY193" fmla="*/ 8651 h 48200"/>
                <a:gd name="connsiteX194" fmla="*/ 3102184 w 3816220"/>
                <a:gd name="connsiteY194" fmla="*/ 7415 h 48200"/>
                <a:gd name="connsiteX195" fmla="*/ 3117135 w 3816220"/>
                <a:gd name="connsiteY195" fmla="*/ 6180 h 48200"/>
                <a:gd name="connsiteX196" fmla="*/ 3153268 w 3816220"/>
                <a:gd name="connsiteY196" fmla="*/ 7415 h 48200"/>
                <a:gd name="connsiteX197" fmla="*/ 3171957 w 3816220"/>
                <a:gd name="connsiteY197" fmla="*/ 7415 h 48200"/>
                <a:gd name="connsiteX198" fmla="*/ 3174449 w 3816220"/>
                <a:gd name="connsiteY198" fmla="*/ 13595 h 48200"/>
                <a:gd name="connsiteX199" fmla="*/ 3186092 w 3816220"/>
                <a:gd name="connsiteY199" fmla="*/ 11285 h 48200"/>
                <a:gd name="connsiteX200" fmla="*/ 3184919 w 3816220"/>
                <a:gd name="connsiteY200" fmla="*/ 10592 h 48200"/>
                <a:gd name="connsiteX201" fmla="*/ 3194693 w 3816220"/>
                <a:gd name="connsiteY201" fmla="*/ 10199 h 48200"/>
                <a:gd name="connsiteX202" fmla="*/ 3189566 w 3816220"/>
                <a:gd name="connsiteY202" fmla="*/ 13338 h 48200"/>
                <a:gd name="connsiteX203" fmla="*/ 3187370 w 3816220"/>
                <a:gd name="connsiteY203" fmla="*/ 12040 h 48200"/>
                <a:gd name="connsiteX204" fmla="*/ 3188154 w 3816220"/>
                <a:gd name="connsiteY204" fmla="*/ 13595 h 48200"/>
                <a:gd name="connsiteX205" fmla="*/ 3228025 w 3816220"/>
                <a:gd name="connsiteY205" fmla="*/ 9887 h 48200"/>
                <a:gd name="connsiteX206" fmla="*/ 3220549 w 3816220"/>
                <a:gd name="connsiteY206" fmla="*/ 8651 h 48200"/>
                <a:gd name="connsiteX207" fmla="*/ 3223041 w 3816220"/>
                <a:gd name="connsiteY207" fmla="*/ 6180 h 48200"/>
                <a:gd name="connsiteX208" fmla="*/ 3231762 w 3816220"/>
                <a:gd name="connsiteY208" fmla="*/ 4944 h 48200"/>
                <a:gd name="connsiteX209" fmla="*/ 3271633 w 3816220"/>
                <a:gd name="connsiteY209" fmla="*/ 11123 h 48200"/>
                <a:gd name="connsiteX210" fmla="*/ 3300290 w 3816220"/>
                <a:gd name="connsiteY210" fmla="*/ 6180 h 48200"/>
                <a:gd name="connsiteX211" fmla="*/ 3316487 w 3816220"/>
                <a:gd name="connsiteY211" fmla="*/ 9887 h 48200"/>
                <a:gd name="connsiteX212" fmla="*/ 3266649 w 3816220"/>
                <a:gd name="connsiteY212" fmla="*/ 14831 h 48200"/>
                <a:gd name="connsiteX213" fmla="*/ 3281600 w 3816220"/>
                <a:gd name="connsiteY213" fmla="*/ 17303 h 48200"/>
                <a:gd name="connsiteX214" fmla="*/ 3240484 w 3816220"/>
                <a:gd name="connsiteY214" fmla="*/ 17303 h 48200"/>
                <a:gd name="connsiteX215" fmla="*/ 3259174 w 3816220"/>
                <a:gd name="connsiteY215" fmla="*/ 18538 h 48200"/>
                <a:gd name="connsiteX216" fmla="*/ 3255436 w 3816220"/>
                <a:gd name="connsiteY216" fmla="*/ 13595 h 48200"/>
                <a:gd name="connsiteX217" fmla="*/ 3204352 w 3816220"/>
                <a:gd name="connsiteY217" fmla="*/ 17303 h 48200"/>
                <a:gd name="connsiteX218" fmla="*/ 3199368 w 3816220"/>
                <a:gd name="connsiteY218" fmla="*/ 23482 h 48200"/>
                <a:gd name="connsiteX219" fmla="*/ 3209336 w 3816220"/>
                <a:gd name="connsiteY219" fmla="*/ 22246 h 48200"/>
                <a:gd name="connsiteX220" fmla="*/ 3198122 w 3816220"/>
                <a:gd name="connsiteY220" fmla="*/ 25954 h 48200"/>
                <a:gd name="connsiteX221" fmla="*/ 3089724 w 3816220"/>
                <a:gd name="connsiteY221" fmla="*/ 22246 h 48200"/>
                <a:gd name="connsiteX222" fmla="*/ 3115889 w 3816220"/>
                <a:gd name="connsiteY222" fmla="*/ 22246 h 48200"/>
                <a:gd name="connsiteX223" fmla="*/ 3099692 w 3816220"/>
                <a:gd name="connsiteY223" fmla="*/ 19774 h 48200"/>
                <a:gd name="connsiteX224" fmla="*/ 3142054 w 3816220"/>
                <a:gd name="connsiteY224" fmla="*/ 22246 h 48200"/>
                <a:gd name="connsiteX225" fmla="*/ 3138316 w 3816220"/>
                <a:gd name="connsiteY225" fmla="*/ 12359 h 48200"/>
                <a:gd name="connsiteX226" fmla="*/ 3063560 w 3816220"/>
                <a:gd name="connsiteY226" fmla="*/ 18538 h 48200"/>
                <a:gd name="connsiteX227" fmla="*/ 3049854 w 3816220"/>
                <a:gd name="connsiteY227" fmla="*/ 16067 h 48200"/>
                <a:gd name="connsiteX228" fmla="*/ 2998770 w 3816220"/>
                <a:gd name="connsiteY228" fmla="*/ 29662 h 48200"/>
                <a:gd name="connsiteX229" fmla="*/ 3039886 w 3816220"/>
                <a:gd name="connsiteY229" fmla="*/ 28426 h 48200"/>
                <a:gd name="connsiteX230" fmla="*/ 3005000 w 3816220"/>
                <a:gd name="connsiteY230" fmla="*/ 33369 h 48200"/>
                <a:gd name="connsiteX231" fmla="*/ 3011230 w 3816220"/>
                <a:gd name="connsiteY231" fmla="*/ 28426 h 48200"/>
                <a:gd name="connsiteX232" fmla="*/ 2995032 w 3816220"/>
                <a:gd name="connsiteY232" fmla="*/ 30898 h 48200"/>
                <a:gd name="connsiteX233" fmla="*/ 2985065 w 3816220"/>
                <a:gd name="connsiteY233" fmla="*/ 25954 h 48200"/>
                <a:gd name="connsiteX234" fmla="*/ 2910308 w 3816220"/>
                <a:gd name="connsiteY234" fmla="*/ 23482 h 48200"/>
                <a:gd name="connsiteX235" fmla="*/ 2906570 w 3816220"/>
                <a:gd name="connsiteY235" fmla="*/ 21010 h 48200"/>
                <a:gd name="connsiteX236" fmla="*/ 2876667 w 3816220"/>
                <a:gd name="connsiteY236" fmla="*/ 32133 h 48200"/>
                <a:gd name="connsiteX237" fmla="*/ 2843027 w 3816220"/>
                <a:gd name="connsiteY237" fmla="*/ 30898 h 48200"/>
                <a:gd name="connsiteX238" fmla="*/ 2835551 w 3816220"/>
                <a:gd name="connsiteY238" fmla="*/ 34605 h 48200"/>
                <a:gd name="connsiteX239" fmla="*/ 2824338 w 3816220"/>
                <a:gd name="connsiteY239" fmla="*/ 32133 h 48200"/>
                <a:gd name="connsiteX240" fmla="*/ 2819346 w 3816220"/>
                <a:gd name="connsiteY240" fmla="*/ 33371 h 48200"/>
                <a:gd name="connsiteX241" fmla="*/ 2814370 w 3816220"/>
                <a:gd name="connsiteY241" fmla="*/ 34605 h 48200"/>
                <a:gd name="connsiteX242" fmla="*/ 2821846 w 3816220"/>
                <a:gd name="connsiteY242" fmla="*/ 22246 h 48200"/>
                <a:gd name="connsiteX243" fmla="*/ 2779483 w 3816220"/>
                <a:gd name="connsiteY243" fmla="*/ 14831 h 48200"/>
                <a:gd name="connsiteX244" fmla="*/ 2785713 w 3816220"/>
                <a:gd name="connsiteY244" fmla="*/ 38313 h 48200"/>
                <a:gd name="connsiteX245" fmla="*/ 2765778 w 3816220"/>
                <a:gd name="connsiteY245" fmla="*/ 35841 h 48200"/>
                <a:gd name="connsiteX246" fmla="*/ 2719678 w 3816220"/>
                <a:gd name="connsiteY246" fmla="*/ 37077 h 48200"/>
                <a:gd name="connsiteX247" fmla="*/ 2730891 w 3816220"/>
                <a:gd name="connsiteY247" fmla="*/ 34605 h 48200"/>
                <a:gd name="connsiteX248" fmla="*/ 2702234 w 3816220"/>
                <a:gd name="connsiteY248" fmla="*/ 37077 h 48200"/>
                <a:gd name="connsiteX249" fmla="*/ 2707218 w 3816220"/>
                <a:gd name="connsiteY249" fmla="*/ 27190 h 48200"/>
                <a:gd name="connsiteX250" fmla="*/ 2652396 w 3816220"/>
                <a:gd name="connsiteY250" fmla="*/ 39549 h 48200"/>
                <a:gd name="connsiteX251" fmla="*/ 2696005 w 3816220"/>
                <a:gd name="connsiteY251" fmla="*/ 34605 h 48200"/>
                <a:gd name="connsiteX252" fmla="*/ 2667348 w 3816220"/>
                <a:gd name="connsiteY252" fmla="*/ 42021 h 48200"/>
                <a:gd name="connsiteX253" fmla="*/ 2627478 w 3816220"/>
                <a:gd name="connsiteY253" fmla="*/ 40785 h 48200"/>
                <a:gd name="connsiteX254" fmla="*/ 2642429 w 3816220"/>
                <a:gd name="connsiteY254" fmla="*/ 38313 h 48200"/>
                <a:gd name="connsiteX255" fmla="*/ 2621248 w 3816220"/>
                <a:gd name="connsiteY255" fmla="*/ 35841 h 48200"/>
                <a:gd name="connsiteX256" fmla="*/ 2691021 w 3816220"/>
                <a:gd name="connsiteY256" fmla="*/ 13595 h 48200"/>
                <a:gd name="connsiteX257" fmla="*/ 2669840 w 3816220"/>
                <a:gd name="connsiteY257" fmla="*/ 16067 h 48200"/>
                <a:gd name="connsiteX258" fmla="*/ 2664856 w 3816220"/>
                <a:gd name="connsiteY258" fmla="*/ 14831 h 48200"/>
                <a:gd name="connsiteX259" fmla="*/ 2606296 w 3816220"/>
                <a:gd name="connsiteY259" fmla="*/ 34605 h 48200"/>
                <a:gd name="connsiteX260" fmla="*/ 2598821 w 3816220"/>
                <a:gd name="connsiteY260" fmla="*/ 24718 h 48200"/>
                <a:gd name="connsiteX261" fmla="*/ 2537769 w 3816220"/>
                <a:gd name="connsiteY261" fmla="*/ 34605 h 48200"/>
                <a:gd name="connsiteX262" fmla="*/ 2550229 w 3816220"/>
                <a:gd name="connsiteY262" fmla="*/ 35841 h 48200"/>
                <a:gd name="connsiteX263" fmla="*/ 2519080 w 3816220"/>
                <a:gd name="connsiteY263" fmla="*/ 37077 h 48200"/>
                <a:gd name="connsiteX264" fmla="*/ 2514096 w 3816220"/>
                <a:gd name="connsiteY264" fmla="*/ 28426 h 48200"/>
                <a:gd name="connsiteX265" fmla="*/ 2486686 w 3816220"/>
                <a:gd name="connsiteY265" fmla="*/ 35841 h 48200"/>
                <a:gd name="connsiteX266" fmla="*/ 2490423 w 3816220"/>
                <a:gd name="connsiteY266" fmla="*/ 27190 h 48200"/>
                <a:gd name="connsiteX267" fmla="*/ 2477964 w 3816220"/>
                <a:gd name="connsiteY267" fmla="*/ 35841 h 48200"/>
                <a:gd name="connsiteX268" fmla="*/ 2444323 w 3816220"/>
                <a:gd name="connsiteY268" fmla="*/ 29662 h 48200"/>
                <a:gd name="connsiteX269" fmla="*/ 2449307 w 3816220"/>
                <a:gd name="connsiteY269" fmla="*/ 35841 h 48200"/>
                <a:gd name="connsiteX270" fmla="*/ 2420650 w 3816220"/>
                <a:gd name="connsiteY270" fmla="*/ 35841 h 48200"/>
                <a:gd name="connsiteX271" fmla="*/ 2431864 w 3816220"/>
                <a:gd name="connsiteY271" fmla="*/ 17303 h 48200"/>
                <a:gd name="connsiteX272" fmla="*/ 2380780 w 3816220"/>
                <a:gd name="connsiteY272" fmla="*/ 35841 h 48200"/>
                <a:gd name="connsiteX273" fmla="*/ 2385764 w 3816220"/>
                <a:gd name="connsiteY273" fmla="*/ 28426 h 48200"/>
                <a:gd name="connsiteX274" fmla="*/ 2296464 w 3816220"/>
                <a:gd name="connsiteY274" fmla="*/ 33279 h 48200"/>
                <a:gd name="connsiteX275" fmla="*/ 2274783 w 3816220"/>
                <a:gd name="connsiteY275" fmla="*/ 32344 h 48200"/>
                <a:gd name="connsiteX276" fmla="*/ 2278612 w 3816220"/>
                <a:gd name="connsiteY276" fmla="*/ 32133 h 48200"/>
                <a:gd name="connsiteX277" fmla="*/ 2269890 w 3816220"/>
                <a:gd name="connsiteY277" fmla="*/ 32133 h 48200"/>
                <a:gd name="connsiteX278" fmla="*/ 2274783 w 3816220"/>
                <a:gd name="connsiteY278" fmla="*/ 32344 h 48200"/>
                <a:gd name="connsiteX279" fmla="*/ 2256185 w 3816220"/>
                <a:gd name="connsiteY279" fmla="*/ 33369 h 48200"/>
                <a:gd name="connsiteX280" fmla="*/ 2233758 w 3816220"/>
                <a:gd name="connsiteY280" fmla="*/ 34605 h 48200"/>
                <a:gd name="connsiteX281" fmla="*/ 2254939 w 3816220"/>
                <a:gd name="connsiteY281" fmla="*/ 30898 h 48200"/>
                <a:gd name="connsiteX282" fmla="*/ 2213823 w 3816220"/>
                <a:gd name="connsiteY282" fmla="*/ 37077 h 48200"/>
                <a:gd name="connsiteX283" fmla="*/ 2196380 w 3816220"/>
                <a:gd name="connsiteY283" fmla="*/ 33369 h 48200"/>
                <a:gd name="connsiteX284" fmla="*/ 2161493 w 3816220"/>
                <a:gd name="connsiteY284" fmla="*/ 37077 h 48200"/>
                <a:gd name="connsiteX285" fmla="*/ 2155263 w 3816220"/>
                <a:gd name="connsiteY285" fmla="*/ 34605 h 48200"/>
                <a:gd name="connsiteX286" fmla="*/ 2205101 w 3816220"/>
                <a:gd name="connsiteY286" fmla="*/ 33369 h 48200"/>
                <a:gd name="connsiteX287" fmla="*/ 2207593 w 3816220"/>
                <a:gd name="connsiteY287" fmla="*/ 23482 h 48200"/>
                <a:gd name="connsiteX288" fmla="*/ 2124114 w 3816220"/>
                <a:gd name="connsiteY288" fmla="*/ 37077 h 48200"/>
                <a:gd name="connsiteX289" fmla="*/ 2090474 w 3816220"/>
                <a:gd name="connsiteY289" fmla="*/ 34605 h 48200"/>
                <a:gd name="connsiteX290" fmla="*/ 2089228 w 3816220"/>
                <a:gd name="connsiteY290" fmla="*/ 35841 h 48200"/>
                <a:gd name="connsiteX291" fmla="*/ 2082998 w 3816220"/>
                <a:gd name="connsiteY291" fmla="*/ 32133 h 48200"/>
                <a:gd name="connsiteX292" fmla="*/ 2075522 w 3816220"/>
                <a:gd name="connsiteY292" fmla="*/ 33369 h 48200"/>
                <a:gd name="connsiteX293" fmla="*/ 2078014 w 3816220"/>
                <a:gd name="connsiteY293" fmla="*/ 32133 h 48200"/>
                <a:gd name="connsiteX294" fmla="*/ 2069293 w 3816220"/>
                <a:gd name="connsiteY294" fmla="*/ 32133 h 48200"/>
                <a:gd name="connsiteX295" fmla="*/ 2079497 w 3816220"/>
                <a:gd name="connsiteY295" fmla="*/ 25385 h 48200"/>
                <a:gd name="connsiteX296" fmla="*/ 2076330 w 3816220"/>
                <a:gd name="connsiteY296" fmla="*/ 23802 h 48200"/>
                <a:gd name="connsiteX297" fmla="*/ 2086095 w 3816220"/>
                <a:gd name="connsiteY297" fmla="*/ 21972 h 48200"/>
                <a:gd name="connsiteX298" fmla="*/ 2081193 w 3816220"/>
                <a:gd name="connsiteY298" fmla="*/ 24913 h 48200"/>
                <a:gd name="connsiteX299" fmla="*/ 2089228 w 3816220"/>
                <a:gd name="connsiteY299" fmla="*/ 27190 h 48200"/>
                <a:gd name="connsiteX300" fmla="*/ 2091720 w 3816220"/>
                <a:gd name="connsiteY300" fmla="*/ 22246 h 48200"/>
                <a:gd name="connsiteX301" fmla="*/ 2086736 w 3816220"/>
                <a:gd name="connsiteY301" fmla="*/ 22246 h 48200"/>
                <a:gd name="connsiteX302" fmla="*/ 2090474 w 3816220"/>
                <a:gd name="connsiteY302" fmla="*/ 18538 h 48200"/>
                <a:gd name="connsiteX303" fmla="*/ 2064309 w 3816220"/>
                <a:gd name="connsiteY303" fmla="*/ 21010 h 48200"/>
                <a:gd name="connsiteX304" fmla="*/ 2076768 w 3816220"/>
                <a:gd name="connsiteY304" fmla="*/ 23482 h 48200"/>
                <a:gd name="connsiteX305" fmla="*/ 2056833 w 3816220"/>
                <a:gd name="connsiteY305" fmla="*/ 33369 h 48200"/>
                <a:gd name="connsiteX306" fmla="*/ 2036898 w 3816220"/>
                <a:gd name="connsiteY306" fmla="*/ 30898 h 48200"/>
                <a:gd name="connsiteX307" fmla="*/ 1990798 w 3816220"/>
                <a:gd name="connsiteY307" fmla="*/ 38313 h 48200"/>
                <a:gd name="connsiteX308" fmla="*/ 1990798 w 3816220"/>
                <a:gd name="connsiteY308" fmla="*/ 33369 h 48200"/>
                <a:gd name="connsiteX309" fmla="*/ 1935976 w 3816220"/>
                <a:gd name="connsiteY309" fmla="*/ 32133 h 48200"/>
                <a:gd name="connsiteX310" fmla="*/ 1918533 w 3816220"/>
                <a:gd name="connsiteY310" fmla="*/ 37077 h 48200"/>
                <a:gd name="connsiteX311" fmla="*/ 1917287 w 3816220"/>
                <a:gd name="connsiteY311" fmla="*/ 35841 h 48200"/>
                <a:gd name="connsiteX312" fmla="*/ 1904828 w 3816220"/>
                <a:gd name="connsiteY312" fmla="*/ 39549 h 48200"/>
                <a:gd name="connsiteX313" fmla="*/ 1902336 w 3816220"/>
                <a:gd name="connsiteY313" fmla="*/ 35841 h 48200"/>
                <a:gd name="connsiteX314" fmla="*/ 1843776 w 3816220"/>
                <a:gd name="connsiteY314" fmla="*/ 38313 h 48200"/>
                <a:gd name="connsiteX315" fmla="*/ 1831317 w 3816220"/>
                <a:gd name="connsiteY315" fmla="*/ 43256 h 48200"/>
                <a:gd name="connsiteX316" fmla="*/ 1810136 w 3816220"/>
                <a:gd name="connsiteY316" fmla="*/ 37077 h 48200"/>
                <a:gd name="connsiteX317" fmla="*/ 1790200 w 3816220"/>
                <a:gd name="connsiteY317" fmla="*/ 43256 h 48200"/>
                <a:gd name="connsiteX318" fmla="*/ 1790200 w 3816220"/>
                <a:gd name="connsiteY318" fmla="*/ 39549 h 48200"/>
                <a:gd name="connsiteX319" fmla="*/ 1767773 w 3816220"/>
                <a:gd name="connsiteY319" fmla="*/ 37077 h 48200"/>
                <a:gd name="connsiteX320" fmla="*/ 1745346 w 3816220"/>
                <a:gd name="connsiteY320" fmla="*/ 37077 h 48200"/>
                <a:gd name="connsiteX321" fmla="*/ 1762789 w 3816220"/>
                <a:gd name="connsiteY321" fmla="*/ 46964 h 48200"/>
                <a:gd name="connsiteX322" fmla="*/ 1721673 w 3816220"/>
                <a:gd name="connsiteY322" fmla="*/ 40785 h 48200"/>
                <a:gd name="connsiteX323" fmla="*/ 1737870 w 3816220"/>
                <a:gd name="connsiteY323" fmla="*/ 39549 h 48200"/>
                <a:gd name="connsiteX324" fmla="*/ 1688032 w 3816220"/>
                <a:gd name="connsiteY324" fmla="*/ 37077 h 48200"/>
                <a:gd name="connsiteX325" fmla="*/ 1707968 w 3816220"/>
                <a:gd name="connsiteY325" fmla="*/ 33369 h 48200"/>
                <a:gd name="connsiteX326" fmla="*/ 1690524 w 3816220"/>
                <a:gd name="connsiteY326" fmla="*/ 35841 h 48200"/>
                <a:gd name="connsiteX327" fmla="*/ 1691770 w 3816220"/>
                <a:gd name="connsiteY327" fmla="*/ 33369 h 48200"/>
                <a:gd name="connsiteX328" fmla="*/ 1671835 w 3816220"/>
                <a:gd name="connsiteY328" fmla="*/ 37077 h 48200"/>
                <a:gd name="connsiteX329" fmla="*/ 1640686 w 3816220"/>
                <a:gd name="connsiteY329" fmla="*/ 38313 h 48200"/>
                <a:gd name="connsiteX330" fmla="*/ 1641932 w 3816220"/>
                <a:gd name="connsiteY330" fmla="*/ 37077 h 48200"/>
                <a:gd name="connsiteX331" fmla="*/ 1620751 w 3816220"/>
                <a:gd name="connsiteY331" fmla="*/ 38313 h 48200"/>
                <a:gd name="connsiteX332" fmla="*/ 1612030 w 3816220"/>
                <a:gd name="connsiteY332" fmla="*/ 35841 h 48200"/>
                <a:gd name="connsiteX333" fmla="*/ 1588512 w 3816220"/>
                <a:gd name="connsiteY333" fmla="*/ 39240 h 48200"/>
                <a:gd name="connsiteX334" fmla="*/ 1574208 w 3816220"/>
                <a:gd name="connsiteY334" fmla="*/ 40413 h 48200"/>
                <a:gd name="connsiteX335" fmla="*/ 1564684 w 3816220"/>
                <a:gd name="connsiteY335" fmla="*/ 38313 h 48200"/>
                <a:gd name="connsiteX336" fmla="*/ 1499894 w 3816220"/>
                <a:gd name="connsiteY336" fmla="*/ 48200 h 48200"/>
                <a:gd name="connsiteX337" fmla="*/ 1518584 w 3816220"/>
                <a:gd name="connsiteY337" fmla="*/ 42021 h 48200"/>
                <a:gd name="connsiteX338" fmla="*/ 1502386 w 3816220"/>
                <a:gd name="connsiteY338" fmla="*/ 39549 h 48200"/>
                <a:gd name="connsiteX339" fmla="*/ 1521075 w 3816220"/>
                <a:gd name="connsiteY339" fmla="*/ 39549 h 48200"/>
                <a:gd name="connsiteX340" fmla="*/ 1468746 w 3816220"/>
                <a:gd name="connsiteY340" fmla="*/ 42021 h 48200"/>
                <a:gd name="connsiteX341" fmla="*/ 1451302 w 3816220"/>
                <a:gd name="connsiteY341" fmla="*/ 37077 h 48200"/>
                <a:gd name="connsiteX342" fmla="*/ 1438843 w 3816220"/>
                <a:gd name="connsiteY342" fmla="*/ 44492 h 48200"/>
                <a:gd name="connsiteX343" fmla="*/ 1423892 w 3816220"/>
                <a:gd name="connsiteY343" fmla="*/ 39549 h 48200"/>
                <a:gd name="connsiteX344" fmla="*/ 1359102 w 3816220"/>
                <a:gd name="connsiteY344" fmla="*/ 39549 h 48200"/>
                <a:gd name="connsiteX345" fmla="*/ 1350380 w 3816220"/>
                <a:gd name="connsiteY345" fmla="*/ 40785 h 48200"/>
                <a:gd name="connsiteX346" fmla="*/ 1286837 w 3816220"/>
                <a:gd name="connsiteY346" fmla="*/ 43256 h 48200"/>
                <a:gd name="connsiteX347" fmla="*/ 1274378 w 3816220"/>
                <a:gd name="connsiteY347" fmla="*/ 39549 h 48200"/>
                <a:gd name="connsiteX348" fmla="*/ 1244475 w 3816220"/>
                <a:gd name="connsiteY348" fmla="*/ 43256 h 48200"/>
                <a:gd name="connsiteX349" fmla="*/ 1259426 w 3816220"/>
                <a:gd name="connsiteY349" fmla="*/ 37077 h 48200"/>
                <a:gd name="connsiteX350" fmla="*/ 1239491 w 3816220"/>
                <a:gd name="connsiteY350" fmla="*/ 38313 h 48200"/>
                <a:gd name="connsiteX351" fmla="*/ 1241983 w 3816220"/>
                <a:gd name="connsiteY351" fmla="*/ 35841 h 48200"/>
                <a:gd name="connsiteX352" fmla="*/ 1209588 w 3816220"/>
                <a:gd name="connsiteY352" fmla="*/ 39549 h 48200"/>
                <a:gd name="connsiteX353" fmla="*/ 1218310 w 3816220"/>
                <a:gd name="connsiteY353" fmla="*/ 40785 h 48200"/>
                <a:gd name="connsiteX354" fmla="*/ 1182178 w 3816220"/>
                <a:gd name="connsiteY354" fmla="*/ 39549 h 48200"/>
                <a:gd name="connsiteX355" fmla="*/ 1188407 w 3816220"/>
                <a:gd name="connsiteY355" fmla="*/ 37077 h 48200"/>
                <a:gd name="connsiteX356" fmla="*/ 1207096 w 3816220"/>
                <a:gd name="connsiteY356" fmla="*/ 35841 h 48200"/>
                <a:gd name="connsiteX357" fmla="*/ 1192145 w 3816220"/>
                <a:gd name="connsiteY357" fmla="*/ 33369 h 48200"/>
                <a:gd name="connsiteX358" fmla="*/ 1173456 w 3816220"/>
                <a:gd name="connsiteY358" fmla="*/ 39549 h 48200"/>
                <a:gd name="connsiteX359" fmla="*/ 1132340 w 3816220"/>
                <a:gd name="connsiteY359" fmla="*/ 39549 h 48200"/>
                <a:gd name="connsiteX360" fmla="*/ 1136077 w 3816220"/>
                <a:gd name="connsiteY360" fmla="*/ 35841 h 48200"/>
                <a:gd name="connsiteX361" fmla="*/ 1119880 w 3816220"/>
                <a:gd name="connsiteY361" fmla="*/ 37077 h 48200"/>
                <a:gd name="connsiteX362" fmla="*/ 1132340 w 3816220"/>
                <a:gd name="connsiteY362" fmla="*/ 33369 h 48200"/>
                <a:gd name="connsiteX363" fmla="*/ 1091223 w 3816220"/>
                <a:gd name="connsiteY363" fmla="*/ 37077 h 48200"/>
                <a:gd name="connsiteX364" fmla="*/ 1091223 w 3816220"/>
                <a:gd name="connsiteY364" fmla="*/ 33369 h 48200"/>
                <a:gd name="connsiteX365" fmla="*/ 1062566 w 3816220"/>
                <a:gd name="connsiteY365" fmla="*/ 37077 h 48200"/>
                <a:gd name="connsiteX366" fmla="*/ 1053845 w 3816220"/>
                <a:gd name="connsiteY366" fmla="*/ 40785 h 48200"/>
                <a:gd name="connsiteX367" fmla="*/ 1027680 w 3816220"/>
                <a:gd name="connsiteY367" fmla="*/ 38313 h 48200"/>
                <a:gd name="connsiteX368" fmla="*/ 1041385 w 3816220"/>
                <a:gd name="connsiteY368" fmla="*/ 40785 h 48200"/>
                <a:gd name="connsiteX369" fmla="*/ 970366 w 3816220"/>
                <a:gd name="connsiteY369" fmla="*/ 35841 h 48200"/>
                <a:gd name="connsiteX370" fmla="*/ 992793 w 3816220"/>
                <a:gd name="connsiteY370" fmla="*/ 40785 h 48200"/>
                <a:gd name="connsiteX371" fmla="*/ 944201 w 3816220"/>
                <a:gd name="connsiteY371" fmla="*/ 39549 h 48200"/>
                <a:gd name="connsiteX372" fmla="*/ 955415 w 3816220"/>
                <a:gd name="connsiteY372" fmla="*/ 35841 h 48200"/>
                <a:gd name="connsiteX373" fmla="*/ 939218 w 3816220"/>
                <a:gd name="connsiteY373" fmla="*/ 37077 h 48200"/>
                <a:gd name="connsiteX374" fmla="*/ 940464 w 3816220"/>
                <a:gd name="connsiteY374" fmla="*/ 34605 h 48200"/>
                <a:gd name="connsiteX375" fmla="*/ 889380 w 3816220"/>
                <a:gd name="connsiteY375" fmla="*/ 39549 h 48200"/>
                <a:gd name="connsiteX376" fmla="*/ 865707 w 3816220"/>
                <a:gd name="connsiteY376" fmla="*/ 37077 h 48200"/>
                <a:gd name="connsiteX377" fmla="*/ 916790 w 3816220"/>
                <a:gd name="connsiteY377" fmla="*/ 32133 h 48200"/>
                <a:gd name="connsiteX378" fmla="*/ 893117 w 3816220"/>
                <a:gd name="connsiteY378" fmla="*/ 32133 h 48200"/>
                <a:gd name="connsiteX379" fmla="*/ 909315 w 3816220"/>
                <a:gd name="connsiteY379" fmla="*/ 28426 h 48200"/>
                <a:gd name="connsiteX380" fmla="*/ 852001 w 3816220"/>
                <a:gd name="connsiteY380" fmla="*/ 33369 h 48200"/>
                <a:gd name="connsiteX381" fmla="*/ 879412 w 3816220"/>
                <a:gd name="connsiteY381" fmla="*/ 32133 h 48200"/>
                <a:gd name="connsiteX382" fmla="*/ 859477 w 3816220"/>
                <a:gd name="connsiteY382" fmla="*/ 37077 h 48200"/>
                <a:gd name="connsiteX383" fmla="*/ 823344 w 3816220"/>
                <a:gd name="connsiteY383" fmla="*/ 35841 h 48200"/>
                <a:gd name="connsiteX384" fmla="*/ 828328 w 3816220"/>
                <a:gd name="connsiteY384" fmla="*/ 35841 h 48200"/>
                <a:gd name="connsiteX385" fmla="*/ 777244 w 3816220"/>
                <a:gd name="connsiteY385" fmla="*/ 27190 h 48200"/>
                <a:gd name="connsiteX386" fmla="*/ 751079 w 3816220"/>
                <a:gd name="connsiteY386" fmla="*/ 32133 h 48200"/>
                <a:gd name="connsiteX387" fmla="*/ 774752 w 3816220"/>
                <a:gd name="connsiteY387" fmla="*/ 37077 h 48200"/>
                <a:gd name="connsiteX388" fmla="*/ 699995 w 3816220"/>
                <a:gd name="connsiteY388" fmla="*/ 34605 h 48200"/>
                <a:gd name="connsiteX389" fmla="*/ 704979 w 3816220"/>
                <a:gd name="connsiteY389" fmla="*/ 28426 h 48200"/>
                <a:gd name="connsiteX390" fmla="*/ 677568 w 3816220"/>
                <a:gd name="connsiteY390" fmla="*/ 32133 h 48200"/>
                <a:gd name="connsiteX391" fmla="*/ 672585 w 3816220"/>
                <a:gd name="connsiteY391" fmla="*/ 29662 h 48200"/>
                <a:gd name="connsiteX392" fmla="*/ 631468 w 3816220"/>
                <a:gd name="connsiteY392" fmla="*/ 37077 h 48200"/>
                <a:gd name="connsiteX393" fmla="*/ 625239 w 3816220"/>
                <a:gd name="connsiteY393" fmla="*/ 32133 h 48200"/>
                <a:gd name="connsiteX394" fmla="*/ 597828 w 3816220"/>
                <a:gd name="connsiteY394" fmla="*/ 34605 h 48200"/>
                <a:gd name="connsiteX395" fmla="*/ 599074 w 3816220"/>
                <a:gd name="connsiteY395" fmla="*/ 33369 h 48200"/>
                <a:gd name="connsiteX396" fmla="*/ 536776 w 3816220"/>
                <a:gd name="connsiteY396" fmla="*/ 33369 h 48200"/>
                <a:gd name="connsiteX397" fmla="*/ 540514 w 3816220"/>
                <a:gd name="connsiteY397" fmla="*/ 35841 h 48200"/>
                <a:gd name="connsiteX398" fmla="*/ 395984 w 3816220"/>
                <a:gd name="connsiteY398" fmla="*/ 38313 h 48200"/>
                <a:gd name="connsiteX399" fmla="*/ 412181 w 3816220"/>
                <a:gd name="connsiteY399" fmla="*/ 39549 h 48200"/>
                <a:gd name="connsiteX400" fmla="*/ 367327 w 3816220"/>
                <a:gd name="connsiteY400" fmla="*/ 39549 h 48200"/>
                <a:gd name="connsiteX401" fmla="*/ 377295 w 3816220"/>
                <a:gd name="connsiteY401" fmla="*/ 38313 h 48200"/>
                <a:gd name="connsiteX402" fmla="*/ 361098 w 3816220"/>
                <a:gd name="connsiteY402" fmla="*/ 34605 h 48200"/>
                <a:gd name="connsiteX403" fmla="*/ 357360 w 3816220"/>
                <a:gd name="connsiteY403" fmla="*/ 37077 h 48200"/>
                <a:gd name="connsiteX404" fmla="*/ 352376 w 3816220"/>
                <a:gd name="connsiteY404" fmla="*/ 34605 h 48200"/>
                <a:gd name="connsiteX405" fmla="*/ 341162 w 3816220"/>
                <a:gd name="connsiteY405" fmla="*/ 38313 h 48200"/>
                <a:gd name="connsiteX406" fmla="*/ 255192 w 3816220"/>
                <a:gd name="connsiteY406" fmla="*/ 32133 h 48200"/>
                <a:gd name="connsiteX407" fmla="*/ 273881 w 3816220"/>
                <a:gd name="connsiteY407" fmla="*/ 37077 h 48200"/>
                <a:gd name="connsiteX408" fmla="*/ 256438 w 3816220"/>
                <a:gd name="connsiteY408" fmla="*/ 34605 h 48200"/>
                <a:gd name="connsiteX409" fmla="*/ 260176 w 3816220"/>
                <a:gd name="connsiteY409" fmla="*/ 37077 h 48200"/>
                <a:gd name="connsiteX410" fmla="*/ 147676 w 3816220"/>
                <a:gd name="connsiteY410" fmla="*/ 33398 h 48200"/>
                <a:gd name="connsiteX411" fmla="*/ 148040 w 3816220"/>
                <a:gd name="connsiteY411" fmla="*/ 33369 h 48200"/>
                <a:gd name="connsiteX412" fmla="*/ 146794 w 3816220"/>
                <a:gd name="connsiteY412" fmla="*/ 33369 h 48200"/>
                <a:gd name="connsiteX413" fmla="*/ 147676 w 3816220"/>
                <a:gd name="connsiteY413" fmla="*/ 33398 h 48200"/>
                <a:gd name="connsiteX414" fmla="*/ 116892 w 3816220"/>
                <a:gd name="connsiteY414" fmla="*/ 35841 h 48200"/>
                <a:gd name="connsiteX415" fmla="*/ 119384 w 3816220"/>
                <a:gd name="connsiteY415" fmla="*/ 32133 h 48200"/>
                <a:gd name="connsiteX416" fmla="*/ 45872 w 3816220"/>
                <a:gd name="connsiteY416" fmla="*/ 32133 h 48200"/>
                <a:gd name="connsiteX417" fmla="*/ 27183 w 3816220"/>
                <a:gd name="connsiteY417" fmla="*/ 14831 h 48200"/>
                <a:gd name="connsiteX418" fmla="*/ 14724 w 3816220"/>
                <a:gd name="connsiteY418" fmla="*/ 16067 h 48200"/>
                <a:gd name="connsiteX419" fmla="*/ 58332 w 3816220"/>
                <a:gd name="connsiteY419" fmla="*/ 11123 h 48200"/>
                <a:gd name="connsiteX420" fmla="*/ 94464 w 3816220"/>
                <a:gd name="connsiteY420" fmla="*/ 16067 h 48200"/>
                <a:gd name="connsiteX421" fmla="*/ 93218 w 3816220"/>
                <a:gd name="connsiteY421" fmla="*/ 11123 h 48200"/>
                <a:gd name="connsiteX422" fmla="*/ 98202 w 3816220"/>
                <a:gd name="connsiteY422" fmla="*/ 8651 h 48200"/>
                <a:gd name="connsiteX423" fmla="*/ 358606 w 3816220"/>
                <a:gd name="connsiteY423" fmla="*/ 14831 h 48200"/>
                <a:gd name="connsiteX424" fmla="*/ 358606 w 3816220"/>
                <a:gd name="connsiteY424" fmla="*/ 11123 h 48200"/>
                <a:gd name="connsiteX425" fmla="*/ 382279 w 3816220"/>
                <a:gd name="connsiteY425" fmla="*/ 9887 h 48200"/>
                <a:gd name="connsiteX426" fmla="*/ 404706 w 3816220"/>
                <a:gd name="connsiteY426" fmla="*/ 14831 h 48200"/>
                <a:gd name="connsiteX427" fmla="*/ 407198 w 3816220"/>
                <a:gd name="connsiteY427" fmla="*/ 9887 h 48200"/>
                <a:gd name="connsiteX428" fmla="*/ 528055 w 3816220"/>
                <a:gd name="connsiteY428" fmla="*/ 11123 h 48200"/>
                <a:gd name="connsiteX429" fmla="*/ 540514 w 3816220"/>
                <a:gd name="connsiteY429" fmla="*/ 16067 h 48200"/>
                <a:gd name="connsiteX430" fmla="*/ 570417 w 3816220"/>
                <a:gd name="connsiteY430" fmla="*/ 9887 h 48200"/>
                <a:gd name="connsiteX431" fmla="*/ 616517 w 3816220"/>
                <a:gd name="connsiteY431" fmla="*/ 19774 h 48200"/>
                <a:gd name="connsiteX432" fmla="*/ 626484 w 3816220"/>
                <a:gd name="connsiteY432" fmla="*/ 16067 h 48200"/>
                <a:gd name="connsiteX433" fmla="*/ 680060 w 3816220"/>
                <a:gd name="connsiteY433" fmla="*/ 13595 h 48200"/>
                <a:gd name="connsiteX434" fmla="*/ 792196 w 3816220"/>
                <a:gd name="connsiteY434" fmla="*/ 17303 h 48200"/>
                <a:gd name="connsiteX435" fmla="*/ 804655 w 3816220"/>
                <a:gd name="connsiteY435" fmla="*/ 13595 h 48200"/>
                <a:gd name="connsiteX436" fmla="*/ 793442 w 3816220"/>
                <a:gd name="connsiteY436" fmla="*/ 9887 h 48200"/>
                <a:gd name="connsiteX437" fmla="*/ 820852 w 3816220"/>
                <a:gd name="connsiteY437" fmla="*/ 9887 h 48200"/>
                <a:gd name="connsiteX438" fmla="*/ 827082 w 3816220"/>
                <a:gd name="connsiteY438" fmla="*/ 9887 h 48200"/>
                <a:gd name="connsiteX439" fmla="*/ 838296 w 3816220"/>
                <a:gd name="connsiteY439" fmla="*/ 13595 h 48200"/>
                <a:gd name="connsiteX440" fmla="*/ 868198 w 3816220"/>
                <a:gd name="connsiteY440" fmla="*/ 9887 h 48200"/>
                <a:gd name="connsiteX441" fmla="*/ 864461 w 3816220"/>
                <a:gd name="connsiteY441" fmla="*/ 8651 h 48200"/>
                <a:gd name="connsiteX442" fmla="*/ 876920 w 3816220"/>
                <a:gd name="connsiteY442" fmla="*/ 8651 h 48200"/>
                <a:gd name="connsiteX443" fmla="*/ 874428 w 3816220"/>
                <a:gd name="connsiteY443" fmla="*/ 13595 h 48200"/>
                <a:gd name="connsiteX444" fmla="*/ 900593 w 3816220"/>
                <a:gd name="connsiteY444" fmla="*/ 11123 h 48200"/>
                <a:gd name="connsiteX445" fmla="*/ 893117 w 3816220"/>
                <a:gd name="connsiteY445" fmla="*/ 14831 h 48200"/>
                <a:gd name="connsiteX446" fmla="*/ 914299 w 3816220"/>
                <a:gd name="connsiteY446" fmla="*/ 14831 h 48200"/>
                <a:gd name="connsiteX447" fmla="*/ 906823 w 3816220"/>
                <a:gd name="connsiteY447" fmla="*/ 9887 h 48200"/>
                <a:gd name="connsiteX448" fmla="*/ 1097453 w 3816220"/>
                <a:gd name="connsiteY448" fmla="*/ 13595 h 48200"/>
                <a:gd name="connsiteX449" fmla="*/ 1138569 w 3816220"/>
                <a:gd name="connsiteY449" fmla="*/ 19774 h 48200"/>
                <a:gd name="connsiteX450" fmla="*/ 1136077 w 3816220"/>
                <a:gd name="connsiteY450" fmla="*/ 18538 h 48200"/>
                <a:gd name="connsiteX451" fmla="*/ 1153521 w 3816220"/>
                <a:gd name="connsiteY451" fmla="*/ 23482 h 48200"/>
                <a:gd name="connsiteX452" fmla="*/ 1144799 w 3816220"/>
                <a:gd name="connsiteY452" fmla="*/ 16067 h 48200"/>
                <a:gd name="connsiteX453" fmla="*/ 1170964 w 3816220"/>
                <a:gd name="connsiteY453" fmla="*/ 13595 h 48200"/>
                <a:gd name="connsiteX454" fmla="*/ 1278116 w 3816220"/>
                <a:gd name="connsiteY454" fmla="*/ 9887 h 48200"/>
                <a:gd name="connsiteX455" fmla="*/ 1274378 w 3816220"/>
                <a:gd name="connsiteY455" fmla="*/ 11123 h 48200"/>
                <a:gd name="connsiteX456" fmla="*/ 1360348 w 3816220"/>
                <a:gd name="connsiteY456" fmla="*/ 13595 h 48200"/>
                <a:gd name="connsiteX457" fmla="*/ 1364086 w 3816220"/>
                <a:gd name="connsiteY457" fmla="*/ 16067 h 48200"/>
                <a:gd name="connsiteX458" fmla="*/ 1431367 w 3816220"/>
                <a:gd name="connsiteY458" fmla="*/ 13595 h 48200"/>
                <a:gd name="connsiteX459" fmla="*/ 1433859 w 3816220"/>
                <a:gd name="connsiteY459" fmla="*/ 14831 h 48200"/>
                <a:gd name="connsiteX460" fmla="*/ 1474975 w 3816220"/>
                <a:gd name="connsiteY460" fmla="*/ 11123 h 48200"/>
                <a:gd name="connsiteX461" fmla="*/ 1511108 w 3816220"/>
                <a:gd name="connsiteY461" fmla="*/ 11123 h 48200"/>
                <a:gd name="connsiteX462" fmla="*/ 1587111 w 3816220"/>
                <a:gd name="connsiteY462" fmla="*/ 16067 h 48200"/>
                <a:gd name="connsiteX463" fmla="*/ 1634457 w 3816220"/>
                <a:gd name="connsiteY463" fmla="*/ 11123 h 48200"/>
                <a:gd name="connsiteX464" fmla="*/ 1636949 w 3816220"/>
                <a:gd name="connsiteY464" fmla="*/ 12359 h 48200"/>
                <a:gd name="connsiteX465" fmla="*/ 1695508 w 3816220"/>
                <a:gd name="connsiteY465" fmla="*/ 13595 h 48200"/>
                <a:gd name="connsiteX466" fmla="*/ 1696754 w 3816220"/>
                <a:gd name="connsiteY466" fmla="*/ 8651 h 48200"/>
                <a:gd name="connsiteX467" fmla="*/ 1761544 w 3816220"/>
                <a:gd name="connsiteY467" fmla="*/ 6180 h 48200"/>
                <a:gd name="connsiteX468" fmla="*/ 1771511 w 3816220"/>
                <a:gd name="connsiteY468" fmla="*/ 11123 h 48200"/>
                <a:gd name="connsiteX469" fmla="*/ 1798922 w 3816220"/>
                <a:gd name="connsiteY469" fmla="*/ 7415 h 48200"/>
                <a:gd name="connsiteX470" fmla="*/ 1790200 w 3816220"/>
                <a:gd name="connsiteY470" fmla="*/ 8651 h 48200"/>
                <a:gd name="connsiteX471" fmla="*/ 1835054 w 3816220"/>
                <a:gd name="connsiteY471" fmla="*/ 17303 h 48200"/>
                <a:gd name="connsiteX472" fmla="*/ 1827579 w 3816220"/>
                <a:gd name="connsiteY472" fmla="*/ 16067 h 48200"/>
                <a:gd name="connsiteX473" fmla="*/ 1879909 w 3816220"/>
                <a:gd name="connsiteY473" fmla="*/ 17303 h 48200"/>
                <a:gd name="connsiteX474" fmla="*/ 1878663 w 3816220"/>
                <a:gd name="connsiteY474" fmla="*/ 14831 h 48200"/>
                <a:gd name="connsiteX475" fmla="*/ 1930992 w 3816220"/>
                <a:gd name="connsiteY475" fmla="*/ 17303 h 48200"/>
                <a:gd name="connsiteX476" fmla="*/ 1929746 w 3816220"/>
                <a:gd name="connsiteY476" fmla="*/ 17303 h 48200"/>
                <a:gd name="connsiteX477" fmla="*/ 1963387 w 3816220"/>
                <a:gd name="connsiteY477" fmla="*/ 16067 h 48200"/>
                <a:gd name="connsiteX478" fmla="*/ 1957157 w 3816220"/>
                <a:gd name="connsiteY478" fmla="*/ 14831 h 48200"/>
                <a:gd name="connsiteX479" fmla="*/ 1999520 w 3816220"/>
                <a:gd name="connsiteY479" fmla="*/ 16067 h 48200"/>
                <a:gd name="connsiteX480" fmla="*/ 2014471 w 3816220"/>
                <a:gd name="connsiteY480" fmla="*/ 16067 h 48200"/>
                <a:gd name="connsiteX481" fmla="*/ 2070539 w 3816220"/>
                <a:gd name="connsiteY481" fmla="*/ 13595 h 48200"/>
                <a:gd name="connsiteX482" fmla="*/ 2066801 w 3816220"/>
                <a:gd name="connsiteY482" fmla="*/ 17303 h 48200"/>
                <a:gd name="connsiteX483" fmla="*/ 2096704 w 3816220"/>
                <a:gd name="connsiteY483" fmla="*/ 16067 h 48200"/>
                <a:gd name="connsiteX484" fmla="*/ 2119134 w 3816220"/>
                <a:gd name="connsiteY484" fmla="*/ 8651 h 48200"/>
                <a:gd name="connsiteX485" fmla="*/ 2129098 w 3816220"/>
                <a:gd name="connsiteY485" fmla="*/ 7415 h 48200"/>
                <a:gd name="connsiteX486" fmla="*/ 2126606 w 3816220"/>
                <a:gd name="connsiteY486" fmla="*/ 11123 h 48200"/>
                <a:gd name="connsiteX487" fmla="*/ 2182674 w 3816220"/>
                <a:gd name="connsiteY487" fmla="*/ 8651 h 48200"/>
                <a:gd name="connsiteX488" fmla="*/ 2183920 w 3816220"/>
                <a:gd name="connsiteY488" fmla="*/ 13595 h 48200"/>
                <a:gd name="connsiteX489" fmla="*/ 2208839 w 3816220"/>
                <a:gd name="connsiteY489" fmla="*/ 11123 h 48200"/>
                <a:gd name="connsiteX490" fmla="*/ 2354615 w 3816220"/>
                <a:gd name="connsiteY490" fmla="*/ 16067 h 48200"/>
                <a:gd name="connsiteX491" fmla="*/ 2382026 w 3816220"/>
                <a:gd name="connsiteY491" fmla="*/ 13595 h 48200"/>
                <a:gd name="connsiteX492" fmla="*/ 2380780 w 3816220"/>
                <a:gd name="connsiteY492" fmla="*/ 17303 h 48200"/>
                <a:gd name="connsiteX493" fmla="*/ 2428126 w 3816220"/>
                <a:gd name="connsiteY493" fmla="*/ 9887 h 48200"/>
                <a:gd name="connsiteX494" fmla="*/ 2434356 w 3816220"/>
                <a:gd name="connsiteY494" fmla="*/ 17303 h 48200"/>
                <a:gd name="connsiteX495" fmla="*/ 2453045 w 3816220"/>
                <a:gd name="connsiteY495" fmla="*/ 11123 h 48200"/>
                <a:gd name="connsiteX496" fmla="*/ 2456783 w 3816220"/>
                <a:gd name="connsiteY496" fmla="*/ 16067 h 48200"/>
                <a:gd name="connsiteX497" fmla="*/ 2482948 w 3816220"/>
                <a:gd name="connsiteY497" fmla="*/ 16067 h 48200"/>
                <a:gd name="connsiteX498" fmla="*/ 2480456 w 3816220"/>
                <a:gd name="connsiteY498" fmla="*/ 17303 h 48200"/>
                <a:gd name="connsiteX499" fmla="*/ 2525310 w 3816220"/>
                <a:gd name="connsiteY499" fmla="*/ 9887 h 48200"/>
                <a:gd name="connsiteX500" fmla="*/ 2555212 w 3816220"/>
                <a:gd name="connsiteY500" fmla="*/ 13595 h 48200"/>
                <a:gd name="connsiteX501" fmla="*/ 2566426 w 3816220"/>
                <a:gd name="connsiteY501" fmla="*/ 11123 h 48200"/>
                <a:gd name="connsiteX502" fmla="*/ 2567519 w 3816220"/>
                <a:gd name="connsiteY502" fmla="*/ 7870 h 48200"/>
                <a:gd name="connsiteX503" fmla="*/ 2566420 w 3816220"/>
                <a:gd name="connsiteY503" fmla="*/ 7320 h 48200"/>
                <a:gd name="connsiteX504" fmla="*/ 2567646 w 3816220"/>
                <a:gd name="connsiteY504" fmla="*/ 7492 h 48200"/>
                <a:gd name="connsiteX505" fmla="*/ 2567672 w 3816220"/>
                <a:gd name="connsiteY505" fmla="*/ 7415 h 48200"/>
                <a:gd name="connsiteX506" fmla="*/ 2570164 w 3816220"/>
                <a:gd name="connsiteY506" fmla="*/ 7415 h 48200"/>
                <a:gd name="connsiteX507" fmla="*/ 2570671 w 3816220"/>
                <a:gd name="connsiteY507" fmla="*/ 7918 h 48200"/>
                <a:gd name="connsiteX508" fmla="*/ 2584670 w 3816220"/>
                <a:gd name="connsiteY508" fmla="*/ 9887 h 48200"/>
                <a:gd name="connsiteX509" fmla="*/ 2595083 w 3816220"/>
                <a:gd name="connsiteY509" fmla="*/ 9887 h 48200"/>
                <a:gd name="connsiteX510" fmla="*/ 2586361 w 3816220"/>
                <a:gd name="connsiteY510" fmla="*/ 8651 h 48200"/>
                <a:gd name="connsiteX511" fmla="*/ 2596329 w 3816220"/>
                <a:gd name="connsiteY511" fmla="*/ 9887 h 48200"/>
                <a:gd name="connsiteX512" fmla="*/ 2597575 w 3816220"/>
                <a:gd name="connsiteY512" fmla="*/ 9887 h 48200"/>
                <a:gd name="connsiteX513" fmla="*/ 2598821 w 3816220"/>
                <a:gd name="connsiteY513" fmla="*/ 9887 h 48200"/>
                <a:gd name="connsiteX514" fmla="*/ 2615018 w 3816220"/>
                <a:gd name="connsiteY514" fmla="*/ 9887 h 48200"/>
                <a:gd name="connsiteX515" fmla="*/ 2708464 w 3816220"/>
                <a:gd name="connsiteY515" fmla="*/ 9887 h 48200"/>
                <a:gd name="connsiteX516" fmla="*/ 2694759 w 3816220"/>
                <a:gd name="connsiteY516" fmla="*/ 9887 h 48200"/>
                <a:gd name="connsiteX517" fmla="*/ 2763286 w 3816220"/>
                <a:gd name="connsiteY517" fmla="*/ 11123 h 48200"/>
                <a:gd name="connsiteX518" fmla="*/ 2762040 w 3816220"/>
                <a:gd name="connsiteY518" fmla="*/ 8651 h 48200"/>
                <a:gd name="connsiteX519" fmla="*/ 2810632 w 3816220"/>
                <a:gd name="connsiteY519" fmla="*/ 6180 h 48200"/>
                <a:gd name="connsiteX520" fmla="*/ 2811878 w 3816220"/>
                <a:gd name="connsiteY520" fmla="*/ 3708 h 48200"/>
                <a:gd name="connsiteX521" fmla="*/ 2856888 w 3816220"/>
                <a:gd name="connsiteY521" fmla="*/ 2627 h 48200"/>
                <a:gd name="connsiteX522" fmla="*/ 3519601 w 3816220"/>
                <a:gd name="connsiteY522" fmla="*/ 0 h 48200"/>
                <a:gd name="connsiteX523" fmla="*/ 3504493 w 3816220"/>
                <a:gd name="connsiteY523" fmla="*/ 3661 h 48200"/>
                <a:gd name="connsiteX524" fmla="*/ 3511360 w 3816220"/>
                <a:gd name="connsiteY524" fmla="*/ 1830 h 48200"/>
                <a:gd name="connsiteX525" fmla="*/ 3473977 w 3816220"/>
                <a:gd name="connsiteY525" fmla="*/ 0 h 48200"/>
                <a:gd name="connsiteX526" fmla="*/ 3475198 w 3816220"/>
                <a:gd name="connsiteY526" fmla="*/ 4393 h 48200"/>
                <a:gd name="connsiteX527" fmla="*/ 3449564 w 3816220"/>
                <a:gd name="connsiteY527" fmla="*/ 3295 h 48200"/>
                <a:gd name="connsiteX528" fmla="*/ 3473977 w 3816220"/>
                <a:gd name="connsiteY528" fmla="*/ 0 h 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Lst>
              <a:rect l="l" t="t" r="r" b="b"/>
              <a:pathLst>
                <a:path w="3816220" h="48200">
                  <a:moveTo>
                    <a:pt x="1461119" y="46518"/>
                  </a:moveTo>
                  <a:cubicBezTo>
                    <a:pt x="1464476" y="47033"/>
                    <a:pt x="1469664" y="48062"/>
                    <a:pt x="1476377" y="48062"/>
                  </a:cubicBezTo>
                  <a:cubicBezTo>
                    <a:pt x="1470274" y="48062"/>
                    <a:pt x="1462950" y="48062"/>
                    <a:pt x="1456847" y="48062"/>
                  </a:cubicBezTo>
                  <a:cubicBezTo>
                    <a:pt x="1456237" y="46003"/>
                    <a:pt x="1457762" y="46003"/>
                    <a:pt x="1461119" y="46518"/>
                  </a:cubicBezTo>
                  <a:close/>
                  <a:moveTo>
                    <a:pt x="1774220" y="43944"/>
                  </a:moveTo>
                  <a:cubicBezTo>
                    <a:pt x="1779713" y="43944"/>
                    <a:pt x="1781910" y="43944"/>
                    <a:pt x="1784107" y="45774"/>
                  </a:cubicBezTo>
                  <a:lnTo>
                    <a:pt x="1783009" y="47605"/>
                  </a:lnTo>
                  <a:close/>
                  <a:moveTo>
                    <a:pt x="1574208" y="40413"/>
                  </a:moveTo>
                  <a:lnTo>
                    <a:pt x="1575897" y="40785"/>
                  </a:lnTo>
                  <a:cubicBezTo>
                    <a:pt x="1572159" y="40785"/>
                    <a:pt x="1572159" y="40785"/>
                    <a:pt x="1569667" y="40785"/>
                  </a:cubicBezTo>
                  <a:close/>
                  <a:moveTo>
                    <a:pt x="2584036" y="38446"/>
                  </a:moveTo>
                  <a:cubicBezTo>
                    <a:pt x="2578151" y="39362"/>
                    <a:pt x="2596984" y="39362"/>
                    <a:pt x="2592276" y="40278"/>
                  </a:cubicBezTo>
                  <a:cubicBezTo>
                    <a:pt x="2575797" y="39362"/>
                    <a:pt x="2589922" y="43025"/>
                    <a:pt x="2571088" y="42109"/>
                  </a:cubicBezTo>
                  <a:cubicBezTo>
                    <a:pt x="2565203" y="38446"/>
                    <a:pt x="2572265" y="39362"/>
                    <a:pt x="2584036" y="38446"/>
                  </a:cubicBezTo>
                  <a:close/>
                  <a:moveTo>
                    <a:pt x="1603934" y="38446"/>
                  </a:moveTo>
                  <a:lnTo>
                    <a:pt x="1608330" y="42567"/>
                  </a:lnTo>
                  <a:lnTo>
                    <a:pt x="1606132" y="42567"/>
                  </a:lnTo>
                  <a:close/>
                  <a:moveTo>
                    <a:pt x="2296464" y="33279"/>
                  </a:moveTo>
                  <a:lnTo>
                    <a:pt x="2298547" y="33369"/>
                  </a:lnTo>
                  <a:lnTo>
                    <a:pt x="2294810" y="33369"/>
                  </a:lnTo>
                  <a:close/>
                  <a:moveTo>
                    <a:pt x="2412769" y="27464"/>
                  </a:moveTo>
                  <a:lnTo>
                    <a:pt x="2421009" y="34788"/>
                  </a:lnTo>
                  <a:cubicBezTo>
                    <a:pt x="2412769" y="34788"/>
                    <a:pt x="2407276" y="34788"/>
                    <a:pt x="2394916" y="37229"/>
                  </a:cubicBezTo>
                  <a:close/>
                  <a:moveTo>
                    <a:pt x="3099389" y="27460"/>
                  </a:moveTo>
                  <a:cubicBezTo>
                    <a:pt x="3102136" y="27460"/>
                    <a:pt x="3102136" y="28834"/>
                    <a:pt x="3107629" y="30208"/>
                  </a:cubicBezTo>
                  <a:lnTo>
                    <a:pt x="3098016" y="31581"/>
                  </a:lnTo>
                  <a:close/>
                  <a:moveTo>
                    <a:pt x="3218857" y="23802"/>
                  </a:moveTo>
                  <a:cubicBezTo>
                    <a:pt x="3218857" y="21972"/>
                    <a:pt x="3229197" y="23802"/>
                    <a:pt x="3239537" y="23802"/>
                  </a:cubicBezTo>
                  <a:cubicBezTo>
                    <a:pt x="3236952" y="25633"/>
                    <a:pt x="3234367" y="25633"/>
                    <a:pt x="3235659" y="25633"/>
                  </a:cubicBezTo>
                  <a:close/>
                  <a:moveTo>
                    <a:pt x="3404350" y="21972"/>
                  </a:moveTo>
                  <a:lnTo>
                    <a:pt x="3404350" y="24718"/>
                  </a:lnTo>
                  <a:cubicBezTo>
                    <a:pt x="3403082" y="24718"/>
                    <a:pt x="3400547" y="24718"/>
                    <a:pt x="3398012" y="24718"/>
                  </a:cubicBezTo>
                  <a:cubicBezTo>
                    <a:pt x="3389140" y="24718"/>
                    <a:pt x="3395477" y="21972"/>
                    <a:pt x="3404350" y="21972"/>
                  </a:cubicBezTo>
                  <a:close/>
                  <a:moveTo>
                    <a:pt x="3296373" y="21972"/>
                  </a:moveTo>
                  <a:lnTo>
                    <a:pt x="3300035" y="26090"/>
                  </a:lnTo>
                  <a:lnTo>
                    <a:pt x="3290270" y="26090"/>
                  </a:lnTo>
                  <a:close/>
                  <a:moveTo>
                    <a:pt x="3262804" y="21972"/>
                  </a:moveTo>
                  <a:lnTo>
                    <a:pt x="3273399" y="21972"/>
                  </a:lnTo>
                  <a:lnTo>
                    <a:pt x="3278108" y="24718"/>
                  </a:lnTo>
                  <a:close/>
                  <a:moveTo>
                    <a:pt x="3054681" y="21972"/>
                  </a:moveTo>
                  <a:cubicBezTo>
                    <a:pt x="3058343" y="23802"/>
                    <a:pt x="3051019" y="23802"/>
                    <a:pt x="3047357" y="25633"/>
                  </a:cubicBezTo>
                  <a:cubicBezTo>
                    <a:pt x="3041254" y="25633"/>
                    <a:pt x="3037592" y="23802"/>
                    <a:pt x="3038813" y="23802"/>
                  </a:cubicBezTo>
                  <a:close/>
                  <a:moveTo>
                    <a:pt x="2799201" y="21972"/>
                  </a:moveTo>
                  <a:lnTo>
                    <a:pt x="2800299" y="31389"/>
                  </a:lnTo>
                  <a:lnTo>
                    <a:pt x="2795906" y="31389"/>
                  </a:lnTo>
                  <a:close/>
                  <a:moveTo>
                    <a:pt x="3565881" y="21971"/>
                  </a:moveTo>
                  <a:cubicBezTo>
                    <a:pt x="3580098" y="23344"/>
                    <a:pt x="3568466" y="26091"/>
                    <a:pt x="3564588" y="26091"/>
                  </a:cubicBezTo>
                  <a:cubicBezTo>
                    <a:pt x="3564588" y="24718"/>
                    <a:pt x="3569758" y="24718"/>
                    <a:pt x="3564588" y="23344"/>
                  </a:cubicBezTo>
                  <a:close/>
                  <a:moveTo>
                    <a:pt x="3720089" y="18306"/>
                  </a:moveTo>
                  <a:cubicBezTo>
                    <a:pt x="3719402" y="17390"/>
                    <a:pt x="3722836" y="17848"/>
                    <a:pt x="3727127" y="18306"/>
                  </a:cubicBezTo>
                  <a:cubicBezTo>
                    <a:pt x="3731419" y="18764"/>
                    <a:pt x="3736568" y="19222"/>
                    <a:pt x="3739315" y="18306"/>
                  </a:cubicBezTo>
                  <a:lnTo>
                    <a:pt x="3729702" y="20137"/>
                  </a:lnTo>
                  <a:close/>
                  <a:moveTo>
                    <a:pt x="3319261" y="18192"/>
                  </a:moveTo>
                  <a:cubicBezTo>
                    <a:pt x="3320787" y="17848"/>
                    <a:pt x="3321397" y="17848"/>
                    <a:pt x="3320787" y="19222"/>
                  </a:cubicBezTo>
                  <a:cubicBezTo>
                    <a:pt x="3318345" y="19222"/>
                    <a:pt x="3315904" y="19222"/>
                    <a:pt x="3312242" y="19222"/>
                  </a:cubicBezTo>
                  <a:cubicBezTo>
                    <a:pt x="3315293" y="19222"/>
                    <a:pt x="3317735" y="18535"/>
                    <a:pt x="3319261" y="18192"/>
                  </a:cubicBezTo>
                  <a:close/>
                  <a:moveTo>
                    <a:pt x="3538739" y="16478"/>
                  </a:moveTo>
                  <a:cubicBezTo>
                    <a:pt x="3537447" y="17851"/>
                    <a:pt x="3552956" y="20598"/>
                    <a:pt x="3564588" y="23344"/>
                  </a:cubicBezTo>
                  <a:cubicBezTo>
                    <a:pt x="3558126" y="23344"/>
                    <a:pt x="3555541" y="24718"/>
                    <a:pt x="3552956" y="24718"/>
                  </a:cubicBezTo>
                  <a:cubicBezTo>
                    <a:pt x="3545202" y="21971"/>
                    <a:pt x="3543909" y="20598"/>
                    <a:pt x="3538739" y="16478"/>
                  </a:cubicBezTo>
                  <a:close/>
                  <a:moveTo>
                    <a:pt x="3814846" y="16474"/>
                  </a:moveTo>
                  <a:lnTo>
                    <a:pt x="3816220" y="16474"/>
                  </a:lnTo>
                  <a:lnTo>
                    <a:pt x="3801112" y="20137"/>
                  </a:lnTo>
                  <a:close/>
                  <a:moveTo>
                    <a:pt x="3490761" y="16474"/>
                  </a:moveTo>
                  <a:cubicBezTo>
                    <a:pt x="3489388" y="17848"/>
                    <a:pt x="3492134" y="19222"/>
                    <a:pt x="3478402" y="17848"/>
                  </a:cubicBezTo>
                  <a:lnTo>
                    <a:pt x="3478402" y="20595"/>
                  </a:lnTo>
                  <a:lnTo>
                    <a:pt x="3466044" y="17848"/>
                  </a:lnTo>
                  <a:close/>
                  <a:moveTo>
                    <a:pt x="3290267" y="13182"/>
                  </a:moveTo>
                  <a:cubicBezTo>
                    <a:pt x="3290267" y="15379"/>
                    <a:pt x="3300607" y="15379"/>
                    <a:pt x="3310947" y="14281"/>
                  </a:cubicBezTo>
                  <a:cubicBezTo>
                    <a:pt x="3309654" y="14281"/>
                    <a:pt x="3308362" y="14281"/>
                    <a:pt x="3308362" y="14281"/>
                  </a:cubicBezTo>
                  <a:cubicBezTo>
                    <a:pt x="3310947" y="10986"/>
                    <a:pt x="3300607" y="12084"/>
                    <a:pt x="3290267" y="13182"/>
                  </a:cubicBezTo>
                  <a:close/>
                  <a:moveTo>
                    <a:pt x="3777878" y="10986"/>
                  </a:moveTo>
                  <a:lnTo>
                    <a:pt x="3771584" y="13732"/>
                  </a:lnTo>
                  <a:lnTo>
                    <a:pt x="3767808" y="12816"/>
                  </a:lnTo>
                  <a:cubicBezTo>
                    <a:pt x="3751444" y="11901"/>
                    <a:pt x="3727527" y="15562"/>
                    <a:pt x="3718716" y="11901"/>
                  </a:cubicBezTo>
                  <a:cubicBezTo>
                    <a:pt x="3732562" y="13732"/>
                    <a:pt x="3758997" y="11901"/>
                    <a:pt x="3777878" y="10986"/>
                  </a:cubicBezTo>
                  <a:close/>
                  <a:moveTo>
                    <a:pt x="3646115" y="10986"/>
                  </a:moveTo>
                  <a:lnTo>
                    <a:pt x="3633170" y="13336"/>
                  </a:lnTo>
                  <a:lnTo>
                    <a:pt x="3634755" y="13732"/>
                  </a:lnTo>
                  <a:lnTo>
                    <a:pt x="3630987" y="13732"/>
                  </a:lnTo>
                  <a:lnTo>
                    <a:pt x="3623428" y="15104"/>
                  </a:lnTo>
                  <a:lnTo>
                    <a:pt x="3619846" y="15104"/>
                  </a:lnTo>
                  <a:lnTo>
                    <a:pt x="3628598" y="13732"/>
                  </a:lnTo>
                  <a:lnTo>
                    <a:pt x="3625338" y="13732"/>
                  </a:lnTo>
                  <a:cubicBezTo>
                    <a:pt x="3627692" y="12359"/>
                    <a:pt x="3629261" y="12359"/>
                    <a:pt x="3630635" y="12702"/>
                  </a:cubicBezTo>
                  <a:lnTo>
                    <a:pt x="3632382" y="13139"/>
                  </a:lnTo>
                  <a:close/>
                  <a:moveTo>
                    <a:pt x="3552664" y="10986"/>
                  </a:moveTo>
                  <a:cubicBezTo>
                    <a:pt x="3548861" y="10986"/>
                    <a:pt x="3551396" y="13732"/>
                    <a:pt x="3551396" y="13732"/>
                  </a:cubicBezTo>
                  <a:lnTo>
                    <a:pt x="3537451" y="13732"/>
                  </a:lnTo>
                  <a:close/>
                  <a:moveTo>
                    <a:pt x="3533528" y="10986"/>
                  </a:moveTo>
                  <a:lnTo>
                    <a:pt x="3541376" y="10986"/>
                  </a:lnTo>
                  <a:lnTo>
                    <a:pt x="3531959" y="13732"/>
                  </a:lnTo>
                  <a:close/>
                  <a:moveTo>
                    <a:pt x="3489845" y="10986"/>
                  </a:moveTo>
                  <a:cubicBezTo>
                    <a:pt x="3489845" y="10986"/>
                    <a:pt x="3491066" y="13732"/>
                    <a:pt x="3492286" y="13732"/>
                  </a:cubicBezTo>
                  <a:cubicBezTo>
                    <a:pt x="3488624" y="13732"/>
                    <a:pt x="3484962" y="13732"/>
                    <a:pt x="3482521" y="13732"/>
                  </a:cubicBezTo>
                  <a:cubicBezTo>
                    <a:pt x="3483742" y="13732"/>
                    <a:pt x="3487404" y="13732"/>
                    <a:pt x="3489845" y="10986"/>
                  </a:cubicBezTo>
                  <a:close/>
                  <a:moveTo>
                    <a:pt x="3481251" y="10986"/>
                  </a:moveTo>
                  <a:cubicBezTo>
                    <a:pt x="3478716" y="13732"/>
                    <a:pt x="3474913" y="13732"/>
                    <a:pt x="3468576" y="13732"/>
                  </a:cubicBezTo>
                  <a:cubicBezTo>
                    <a:pt x="3466041" y="13732"/>
                    <a:pt x="3466041" y="13732"/>
                    <a:pt x="3467308" y="13732"/>
                  </a:cubicBezTo>
                  <a:cubicBezTo>
                    <a:pt x="3472378" y="13732"/>
                    <a:pt x="3476181" y="13732"/>
                    <a:pt x="3481251" y="10986"/>
                  </a:cubicBezTo>
                  <a:close/>
                  <a:moveTo>
                    <a:pt x="3460989" y="10986"/>
                  </a:moveTo>
                  <a:cubicBezTo>
                    <a:pt x="3470218" y="10986"/>
                    <a:pt x="3466263" y="12816"/>
                    <a:pt x="3466263" y="14647"/>
                  </a:cubicBezTo>
                  <a:cubicBezTo>
                    <a:pt x="3457034" y="14647"/>
                    <a:pt x="3447806" y="12816"/>
                    <a:pt x="3438578" y="12816"/>
                  </a:cubicBezTo>
                  <a:cubicBezTo>
                    <a:pt x="3446488" y="12816"/>
                    <a:pt x="3454398" y="12816"/>
                    <a:pt x="3460989" y="10986"/>
                  </a:cubicBezTo>
                  <a:close/>
                  <a:moveTo>
                    <a:pt x="3428015" y="10986"/>
                  </a:moveTo>
                  <a:cubicBezTo>
                    <a:pt x="3431818" y="12359"/>
                    <a:pt x="3436888" y="12359"/>
                    <a:pt x="3441959" y="12359"/>
                  </a:cubicBezTo>
                  <a:cubicBezTo>
                    <a:pt x="3438156" y="12359"/>
                    <a:pt x="3431818" y="12359"/>
                    <a:pt x="3426748" y="13732"/>
                  </a:cubicBezTo>
                  <a:cubicBezTo>
                    <a:pt x="3448296" y="15106"/>
                    <a:pt x="3411537" y="17852"/>
                    <a:pt x="3439423" y="16479"/>
                  </a:cubicBezTo>
                  <a:cubicBezTo>
                    <a:pt x="3429283" y="17852"/>
                    <a:pt x="3434353" y="20599"/>
                    <a:pt x="3416607" y="20599"/>
                  </a:cubicBezTo>
                  <a:cubicBezTo>
                    <a:pt x="3407734" y="16479"/>
                    <a:pt x="3422945" y="15106"/>
                    <a:pt x="3426748" y="12359"/>
                  </a:cubicBezTo>
                  <a:cubicBezTo>
                    <a:pt x="3414072" y="13732"/>
                    <a:pt x="3406467" y="13732"/>
                    <a:pt x="3400129" y="12359"/>
                  </a:cubicBezTo>
                  <a:close/>
                  <a:moveTo>
                    <a:pt x="6591" y="10986"/>
                  </a:moveTo>
                  <a:lnTo>
                    <a:pt x="9887" y="15104"/>
                  </a:lnTo>
                  <a:cubicBezTo>
                    <a:pt x="7690" y="13732"/>
                    <a:pt x="2197" y="15104"/>
                    <a:pt x="0" y="15104"/>
                  </a:cubicBezTo>
                  <a:close/>
                  <a:moveTo>
                    <a:pt x="3366753" y="10983"/>
                  </a:moveTo>
                  <a:cubicBezTo>
                    <a:pt x="3379190" y="15377"/>
                    <a:pt x="3387895" y="23066"/>
                    <a:pt x="3374215" y="24165"/>
                  </a:cubicBezTo>
                  <a:cubicBezTo>
                    <a:pt x="3360534" y="21968"/>
                    <a:pt x="3344367" y="24165"/>
                    <a:pt x="3343123" y="26362"/>
                  </a:cubicBezTo>
                  <a:cubicBezTo>
                    <a:pt x="3338148" y="26362"/>
                    <a:pt x="3344367" y="24165"/>
                    <a:pt x="3344367" y="24165"/>
                  </a:cubicBezTo>
                  <a:lnTo>
                    <a:pt x="3326955" y="25263"/>
                  </a:lnTo>
                  <a:cubicBezTo>
                    <a:pt x="3323224" y="20869"/>
                    <a:pt x="3355560" y="20869"/>
                    <a:pt x="3346854" y="17574"/>
                  </a:cubicBezTo>
                  <a:cubicBezTo>
                    <a:pt x="3356803" y="18672"/>
                    <a:pt x="3353072" y="20869"/>
                    <a:pt x="3371727" y="18672"/>
                  </a:cubicBezTo>
                  <a:cubicBezTo>
                    <a:pt x="3384164" y="17574"/>
                    <a:pt x="3358047" y="15377"/>
                    <a:pt x="3351829" y="14278"/>
                  </a:cubicBezTo>
                  <a:cubicBezTo>
                    <a:pt x="3366753" y="13180"/>
                    <a:pt x="3366753" y="12081"/>
                    <a:pt x="3366753" y="10983"/>
                  </a:cubicBezTo>
                  <a:close/>
                  <a:moveTo>
                    <a:pt x="2572027" y="9263"/>
                  </a:moveTo>
                  <a:lnTo>
                    <a:pt x="2572656" y="9887"/>
                  </a:lnTo>
                  <a:lnTo>
                    <a:pt x="2582832" y="9887"/>
                  </a:lnTo>
                  <a:close/>
                  <a:moveTo>
                    <a:pt x="3160744" y="8651"/>
                  </a:moveTo>
                  <a:cubicBezTo>
                    <a:pt x="3159498" y="9887"/>
                    <a:pt x="3155760" y="9887"/>
                    <a:pt x="3149530" y="9887"/>
                  </a:cubicBezTo>
                  <a:cubicBezTo>
                    <a:pt x="3152022" y="9887"/>
                    <a:pt x="3153268" y="11123"/>
                    <a:pt x="3160744" y="9887"/>
                  </a:cubicBezTo>
                  <a:cubicBezTo>
                    <a:pt x="3163236" y="9887"/>
                    <a:pt x="3161990" y="9887"/>
                    <a:pt x="3160744" y="8651"/>
                  </a:cubicBezTo>
                  <a:close/>
                  <a:moveTo>
                    <a:pt x="3218057" y="7415"/>
                  </a:moveTo>
                  <a:cubicBezTo>
                    <a:pt x="3219303" y="8651"/>
                    <a:pt x="3219303" y="8651"/>
                    <a:pt x="3220549" y="8651"/>
                  </a:cubicBezTo>
                  <a:cubicBezTo>
                    <a:pt x="3219303" y="8651"/>
                    <a:pt x="3219303" y="8651"/>
                    <a:pt x="3219303" y="8651"/>
                  </a:cubicBezTo>
                  <a:cubicBezTo>
                    <a:pt x="3219303" y="8651"/>
                    <a:pt x="3219303" y="8651"/>
                    <a:pt x="3218057" y="7415"/>
                  </a:cubicBezTo>
                  <a:close/>
                  <a:moveTo>
                    <a:pt x="3488702" y="7206"/>
                  </a:moveTo>
                  <a:cubicBezTo>
                    <a:pt x="3488931" y="6862"/>
                    <a:pt x="3489847" y="6862"/>
                    <a:pt x="3491677" y="8236"/>
                  </a:cubicBezTo>
                  <a:cubicBezTo>
                    <a:pt x="3489846" y="8236"/>
                    <a:pt x="3489846" y="8236"/>
                    <a:pt x="3489846" y="8236"/>
                  </a:cubicBezTo>
                  <a:cubicBezTo>
                    <a:pt x="3488931" y="8236"/>
                    <a:pt x="3488474" y="7549"/>
                    <a:pt x="3488702" y="7206"/>
                  </a:cubicBezTo>
                  <a:close/>
                  <a:moveTo>
                    <a:pt x="3652804" y="6862"/>
                  </a:moveTo>
                  <a:cubicBezTo>
                    <a:pt x="3676685" y="5488"/>
                    <a:pt x="3679073" y="9609"/>
                    <a:pt x="3656386" y="9609"/>
                  </a:cubicBezTo>
                  <a:cubicBezTo>
                    <a:pt x="3668327" y="8236"/>
                    <a:pt x="3659968" y="8236"/>
                    <a:pt x="3652804" y="6862"/>
                  </a:cubicBezTo>
                  <a:close/>
                  <a:moveTo>
                    <a:pt x="2126606" y="6180"/>
                  </a:moveTo>
                  <a:lnTo>
                    <a:pt x="2119134" y="8651"/>
                  </a:lnTo>
                  <a:lnTo>
                    <a:pt x="2119131" y="8651"/>
                  </a:lnTo>
                  <a:cubicBezTo>
                    <a:pt x="2115393" y="6180"/>
                    <a:pt x="2121622" y="6180"/>
                    <a:pt x="2126606" y="6180"/>
                  </a:cubicBezTo>
                  <a:close/>
                  <a:moveTo>
                    <a:pt x="3674772" y="5488"/>
                  </a:moveTo>
                  <a:cubicBezTo>
                    <a:pt x="3678434" y="5488"/>
                    <a:pt x="3680875" y="5488"/>
                    <a:pt x="3682096" y="5488"/>
                  </a:cubicBezTo>
                  <a:cubicBezTo>
                    <a:pt x="3683317" y="7320"/>
                    <a:pt x="3683317" y="7320"/>
                    <a:pt x="3684537" y="7320"/>
                  </a:cubicBezTo>
                  <a:cubicBezTo>
                    <a:pt x="3663786" y="9151"/>
                    <a:pt x="3675993" y="9151"/>
                    <a:pt x="3674772" y="5488"/>
                  </a:cubicBezTo>
                  <a:close/>
                  <a:moveTo>
                    <a:pt x="3642393" y="5488"/>
                  </a:moveTo>
                  <a:lnTo>
                    <a:pt x="3644937" y="5866"/>
                  </a:lnTo>
                  <a:lnTo>
                    <a:pt x="3646310" y="5488"/>
                  </a:lnTo>
                  <a:lnTo>
                    <a:pt x="3645352" y="5927"/>
                  </a:lnTo>
                  <a:lnTo>
                    <a:pt x="3651645" y="6862"/>
                  </a:lnTo>
                  <a:lnTo>
                    <a:pt x="3640080" y="9609"/>
                  </a:lnTo>
                  <a:lnTo>
                    <a:pt x="3641035" y="7907"/>
                  </a:lnTo>
                  <a:lnTo>
                    <a:pt x="3640318" y="8236"/>
                  </a:lnTo>
                  <a:cubicBezTo>
                    <a:pt x="3637322" y="9609"/>
                    <a:pt x="3637322" y="8236"/>
                    <a:pt x="3636323" y="8236"/>
                  </a:cubicBezTo>
                  <a:lnTo>
                    <a:pt x="3641678" y="6763"/>
                  </a:lnTo>
                  <a:close/>
                  <a:moveTo>
                    <a:pt x="3559422" y="5488"/>
                  </a:moveTo>
                  <a:cubicBezTo>
                    <a:pt x="3560690" y="5488"/>
                    <a:pt x="3570832" y="6862"/>
                    <a:pt x="3574635" y="8236"/>
                  </a:cubicBezTo>
                  <a:lnTo>
                    <a:pt x="3565761" y="9609"/>
                  </a:lnTo>
                  <a:cubicBezTo>
                    <a:pt x="3564493" y="8236"/>
                    <a:pt x="3559422" y="5488"/>
                    <a:pt x="3559422" y="5488"/>
                  </a:cubicBezTo>
                  <a:close/>
                  <a:moveTo>
                    <a:pt x="3520974" y="5488"/>
                  </a:moveTo>
                  <a:cubicBezTo>
                    <a:pt x="3527965" y="5488"/>
                    <a:pt x="3528964" y="7320"/>
                    <a:pt x="3530961" y="9151"/>
                  </a:cubicBezTo>
                  <a:cubicBezTo>
                    <a:pt x="3528964" y="9151"/>
                    <a:pt x="3526966" y="9151"/>
                    <a:pt x="3525968" y="9151"/>
                  </a:cubicBezTo>
                  <a:close/>
                  <a:moveTo>
                    <a:pt x="3378942" y="5488"/>
                  </a:moveTo>
                  <a:cubicBezTo>
                    <a:pt x="3388358" y="6862"/>
                    <a:pt x="3391890" y="8236"/>
                    <a:pt x="3398952" y="8236"/>
                  </a:cubicBezTo>
                  <a:lnTo>
                    <a:pt x="3393067" y="9609"/>
                  </a:lnTo>
                  <a:lnTo>
                    <a:pt x="3395421" y="8236"/>
                  </a:lnTo>
                  <a:lnTo>
                    <a:pt x="3367171" y="8236"/>
                  </a:lnTo>
                  <a:cubicBezTo>
                    <a:pt x="3368348" y="8236"/>
                    <a:pt x="3369525" y="5488"/>
                    <a:pt x="3378942" y="5488"/>
                  </a:cubicBezTo>
                  <a:close/>
                  <a:moveTo>
                    <a:pt x="3365799" y="5488"/>
                  </a:moveTo>
                  <a:lnTo>
                    <a:pt x="3361678" y="8785"/>
                  </a:lnTo>
                  <a:lnTo>
                    <a:pt x="3350691" y="9884"/>
                  </a:lnTo>
                  <a:close/>
                  <a:moveTo>
                    <a:pt x="3332645" y="5488"/>
                  </a:moveTo>
                  <a:lnTo>
                    <a:pt x="3332645" y="9151"/>
                  </a:lnTo>
                  <a:lnTo>
                    <a:pt x="3323228" y="7320"/>
                  </a:lnTo>
                  <a:close/>
                  <a:moveTo>
                    <a:pt x="3277912" y="5488"/>
                  </a:moveTo>
                  <a:cubicBezTo>
                    <a:pt x="3273791" y="5488"/>
                    <a:pt x="3276538" y="8236"/>
                    <a:pt x="3276538" y="8236"/>
                  </a:cubicBezTo>
                  <a:cubicBezTo>
                    <a:pt x="3273791" y="8236"/>
                    <a:pt x="3271044" y="8236"/>
                    <a:pt x="3262804" y="8236"/>
                  </a:cubicBezTo>
                  <a:close/>
                  <a:moveTo>
                    <a:pt x="21972" y="5488"/>
                  </a:moveTo>
                  <a:lnTo>
                    <a:pt x="31959" y="9151"/>
                  </a:lnTo>
                  <a:lnTo>
                    <a:pt x="27964" y="9151"/>
                  </a:lnTo>
                  <a:close/>
                  <a:moveTo>
                    <a:pt x="2856888" y="2627"/>
                  </a:moveTo>
                  <a:cubicBezTo>
                    <a:pt x="2873241" y="2472"/>
                    <a:pt x="2888503" y="3090"/>
                    <a:pt x="2895356" y="6180"/>
                  </a:cubicBezTo>
                  <a:cubicBezTo>
                    <a:pt x="2900340" y="3708"/>
                    <a:pt x="2926505" y="6180"/>
                    <a:pt x="2938965" y="6180"/>
                  </a:cubicBezTo>
                  <a:lnTo>
                    <a:pt x="2942702" y="8651"/>
                  </a:lnTo>
                  <a:cubicBezTo>
                    <a:pt x="2958900" y="9887"/>
                    <a:pt x="2968868" y="8651"/>
                    <a:pt x="2978835" y="7415"/>
                  </a:cubicBezTo>
                  <a:lnTo>
                    <a:pt x="2985895" y="7773"/>
                  </a:lnTo>
                  <a:lnTo>
                    <a:pt x="2990215" y="7091"/>
                  </a:lnTo>
                  <a:lnTo>
                    <a:pt x="2998621" y="8418"/>
                  </a:lnTo>
                  <a:lnTo>
                    <a:pt x="3027583" y="9887"/>
                  </a:lnTo>
                  <a:cubicBezTo>
                    <a:pt x="3043313" y="9578"/>
                    <a:pt x="3058575" y="8651"/>
                    <a:pt x="3073527" y="8651"/>
                  </a:cubicBezTo>
                  <a:lnTo>
                    <a:pt x="3102184" y="7415"/>
                  </a:lnTo>
                  <a:cubicBezTo>
                    <a:pt x="3094708" y="9887"/>
                    <a:pt x="3108414" y="6180"/>
                    <a:pt x="3117135" y="6180"/>
                  </a:cubicBezTo>
                  <a:cubicBezTo>
                    <a:pt x="3127103" y="4944"/>
                    <a:pt x="3142054" y="6180"/>
                    <a:pt x="3153268" y="7415"/>
                  </a:cubicBezTo>
                  <a:lnTo>
                    <a:pt x="3171957" y="7415"/>
                  </a:lnTo>
                  <a:cubicBezTo>
                    <a:pt x="3152022" y="8651"/>
                    <a:pt x="3173203" y="11123"/>
                    <a:pt x="3174449" y="13595"/>
                  </a:cubicBezTo>
                  <a:lnTo>
                    <a:pt x="3186092" y="11285"/>
                  </a:lnTo>
                  <a:lnTo>
                    <a:pt x="3184919" y="10592"/>
                  </a:lnTo>
                  <a:cubicBezTo>
                    <a:pt x="3190207" y="9022"/>
                    <a:pt x="3197897" y="7845"/>
                    <a:pt x="3194693" y="10199"/>
                  </a:cubicBezTo>
                  <a:cubicBezTo>
                    <a:pt x="3192129" y="8630"/>
                    <a:pt x="3194693" y="13338"/>
                    <a:pt x="3189566" y="13338"/>
                  </a:cubicBezTo>
                  <a:lnTo>
                    <a:pt x="3187370" y="12040"/>
                  </a:lnTo>
                  <a:lnTo>
                    <a:pt x="3188154" y="13595"/>
                  </a:lnTo>
                  <a:cubicBezTo>
                    <a:pt x="3196876" y="12359"/>
                    <a:pt x="3220549" y="12359"/>
                    <a:pt x="3228025" y="9887"/>
                  </a:cubicBezTo>
                  <a:cubicBezTo>
                    <a:pt x="3225533" y="8651"/>
                    <a:pt x="3224287" y="8651"/>
                    <a:pt x="3220549" y="8651"/>
                  </a:cubicBezTo>
                  <a:cubicBezTo>
                    <a:pt x="3220549" y="7415"/>
                    <a:pt x="3223041" y="7415"/>
                    <a:pt x="3223041" y="6180"/>
                  </a:cubicBezTo>
                  <a:cubicBezTo>
                    <a:pt x="3237992" y="7415"/>
                    <a:pt x="3233008" y="6180"/>
                    <a:pt x="3231762" y="4944"/>
                  </a:cubicBezTo>
                  <a:cubicBezTo>
                    <a:pt x="3249206" y="9887"/>
                    <a:pt x="3259174" y="6180"/>
                    <a:pt x="3271633" y="11123"/>
                  </a:cubicBezTo>
                  <a:cubicBezTo>
                    <a:pt x="3254190" y="6180"/>
                    <a:pt x="3310257" y="11123"/>
                    <a:pt x="3300290" y="6180"/>
                  </a:cubicBezTo>
                  <a:cubicBezTo>
                    <a:pt x="3312749" y="9887"/>
                    <a:pt x="3309011" y="6180"/>
                    <a:pt x="3316487" y="9887"/>
                  </a:cubicBezTo>
                  <a:cubicBezTo>
                    <a:pt x="3299044" y="8651"/>
                    <a:pt x="3281600" y="12359"/>
                    <a:pt x="3266649" y="14831"/>
                  </a:cubicBezTo>
                  <a:lnTo>
                    <a:pt x="3281600" y="17303"/>
                  </a:lnTo>
                  <a:cubicBezTo>
                    <a:pt x="3271633" y="22246"/>
                    <a:pt x="3249206" y="16067"/>
                    <a:pt x="3240484" y="17303"/>
                  </a:cubicBezTo>
                  <a:cubicBezTo>
                    <a:pt x="3245468" y="16067"/>
                    <a:pt x="3259174" y="17303"/>
                    <a:pt x="3259174" y="18538"/>
                  </a:cubicBezTo>
                  <a:lnTo>
                    <a:pt x="3255436" y="13595"/>
                  </a:lnTo>
                  <a:cubicBezTo>
                    <a:pt x="3235500" y="12359"/>
                    <a:pt x="3219303" y="16067"/>
                    <a:pt x="3204352" y="17303"/>
                  </a:cubicBezTo>
                  <a:cubicBezTo>
                    <a:pt x="3218057" y="19774"/>
                    <a:pt x="3188154" y="19774"/>
                    <a:pt x="3199368" y="23482"/>
                  </a:cubicBezTo>
                  <a:lnTo>
                    <a:pt x="3209336" y="22246"/>
                  </a:lnTo>
                  <a:cubicBezTo>
                    <a:pt x="3214319" y="23482"/>
                    <a:pt x="3203106" y="24718"/>
                    <a:pt x="3198122" y="25954"/>
                  </a:cubicBezTo>
                  <a:cubicBezTo>
                    <a:pt x="3163236" y="23482"/>
                    <a:pt x="3102184" y="25954"/>
                    <a:pt x="3089724" y="22246"/>
                  </a:cubicBezTo>
                  <a:cubicBezTo>
                    <a:pt x="3095954" y="23482"/>
                    <a:pt x="3109660" y="23482"/>
                    <a:pt x="3115889" y="22246"/>
                  </a:cubicBezTo>
                  <a:lnTo>
                    <a:pt x="3099692" y="19774"/>
                  </a:lnTo>
                  <a:cubicBezTo>
                    <a:pt x="3112152" y="19774"/>
                    <a:pt x="3122119" y="23482"/>
                    <a:pt x="3142054" y="22246"/>
                  </a:cubicBezTo>
                  <a:cubicBezTo>
                    <a:pt x="3138316" y="19774"/>
                    <a:pt x="3152022" y="16067"/>
                    <a:pt x="3138316" y="12359"/>
                  </a:cubicBezTo>
                  <a:cubicBezTo>
                    <a:pt x="3100938" y="8651"/>
                    <a:pt x="3108414" y="19774"/>
                    <a:pt x="3063560" y="18538"/>
                  </a:cubicBezTo>
                  <a:cubicBezTo>
                    <a:pt x="3059822" y="19774"/>
                    <a:pt x="3073527" y="13595"/>
                    <a:pt x="3049854" y="16067"/>
                  </a:cubicBezTo>
                  <a:cubicBezTo>
                    <a:pt x="3019951" y="17303"/>
                    <a:pt x="2998770" y="23482"/>
                    <a:pt x="2998770" y="29662"/>
                  </a:cubicBezTo>
                  <a:cubicBezTo>
                    <a:pt x="3011230" y="27190"/>
                    <a:pt x="3036149" y="24718"/>
                    <a:pt x="3039886" y="28426"/>
                  </a:cubicBezTo>
                  <a:cubicBezTo>
                    <a:pt x="3027427" y="29662"/>
                    <a:pt x="3006246" y="30898"/>
                    <a:pt x="3005000" y="33369"/>
                  </a:cubicBezTo>
                  <a:cubicBezTo>
                    <a:pt x="2992540" y="28426"/>
                    <a:pt x="3028673" y="32133"/>
                    <a:pt x="3011230" y="28426"/>
                  </a:cubicBezTo>
                  <a:cubicBezTo>
                    <a:pt x="3002508" y="28426"/>
                    <a:pt x="2998770" y="29662"/>
                    <a:pt x="2995032" y="30898"/>
                  </a:cubicBezTo>
                  <a:cubicBezTo>
                    <a:pt x="3001262" y="28426"/>
                    <a:pt x="2987557" y="27190"/>
                    <a:pt x="2985065" y="25954"/>
                  </a:cubicBezTo>
                  <a:cubicBezTo>
                    <a:pt x="2956408" y="25954"/>
                    <a:pt x="2940211" y="24718"/>
                    <a:pt x="2910308" y="23482"/>
                  </a:cubicBezTo>
                  <a:cubicBezTo>
                    <a:pt x="2909062" y="23482"/>
                    <a:pt x="2905324" y="22246"/>
                    <a:pt x="2906570" y="21010"/>
                  </a:cubicBezTo>
                  <a:cubicBezTo>
                    <a:pt x="2891619" y="22246"/>
                    <a:pt x="2870438" y="28426"/>
                    <a:pt x="2876667" y="32133"/>
                  </a:cubicBezTo>
                  <a:cubicBezTo>
                    <a:pt x="2859224" y="32133"/>
                    <a:pt x="2857978" y="29662"/>
                    <a:pt x="2843027" y="30898"/>
                  </a:cubicBezTo>
                  <a:cubicBezTo>
                    <a:pt x="2866700" y="34605"/>
                    <a:pt x="2838043" y="29662"/>
                    <a:pt x="2835551" y="34605"/>
                  </a:cubicBezTo>
                  <a:cubicBezTo>
                    <a:pt x="2820600" y="35841"/>
                    <a:pt x="2830567" y="32133"/>
                    <a:pt x="2824338" y="32133"/>
                  </a:cubicBezTo>
                  <a:lnTo>
                    <a:pt x="2819346" y="33371"/>
                  </a:lnTo>
                  <a:lnTo>
                    <a:pt x="2814370" y="34605"/>
                  </a:lnTo>
                  <a:cubicBezTo>
                    <a:pt x="2805648" y="32133"/>
                    <a:pt x="2833059" y="25954"/>
                    <a:pt x="2821846" y="22246"/>
                  </a:cubicBezTo>
                  <a:cubicBezTo>
                    <a:pt x="2814370" y="19774"/>
                    <a:pt x="2781975" y="16067"/>
                    <a:pt x="2779483" y="14831"/>
                  </a:cubicBezTo>
                  <a:cubicBezTo>
                    <a:pt x="2773254" y="18538"/>
                    <a:pt x="2774500" y="33369"/>
                    <a:pt x="2785713" y="38313"/>
                  </a:cubicBezTo>
                  <a:cubicBezTo>
                    <a:pt x="2784467" y="40785"/>
                    <a:pt x="2772008" y="35841"/>
                    <a:pt x="2765778" y="35841"/>
                  </a:cubicBezTo>
                  <a:cubicBezTo>
                    <a:pt x="2745843" y="32133"/>
                    <a:pt x="2735875" y="39549"/>
                    <a:pt x="2719678" y="37077"/>
                  </a:cubicBezTo>
                  <a:lnTo>
                    <a:pt x="2730891" y="34605"/>
                  </a:lnTo>
                  <a:cubicBezTo>
                    <a:pt x="2729645" y="33369"/>
                    <a:pt x="2705972" y="35841"/>
                    <a:pt x="2702234" y="37077"/>
                  </a:cubicBezTo>
                  <a:cubicBezTo>
                    <a:pt x="2702234" y="35841"/>
                    <a:pt x="2714694" y="29662"/>
                    <a:pt x="2707218" y="27190"/>
                  </a:cubicBezTo>
                  <a:cubicBezTo>
                    <a:pt x="2678562" y="27190"/>
                    <a:pt x="2651150" y="34605"/>
                    <a:pt x="2652396" y="39549"/>
                  </a:cubicBezTo>
                  <a:lnTo>
                    <a:pt x="2696005" y="34605"/>
                  </a:lnTo>
                  <a:cubicBezTo>
                    <a:pt x="2698497" y="38313"/>
                    <a:pt x="2666102" y="38313"/>
                    <a:pt x="2667348" y="42021"/>
                  </a:cubicBezTo>
                  <a:lnTo>
                    <a:pt x="2627478" y="40785"/>
                  </a:lnTo>
                  <a:cubicBezTo>
                    <a:pt x="2632462" y="40785"/>
                    <a:pt x="2647413" y="39549"/>
                    <a:pt x="2642429" y="38313"/>
                  </a:cubicBezTo>
                  <a:cubicBezTo>
                    <a:pt x="2624986" y="38313"/>
                    <a:pt x="2633707" y="37077"/>
                    <a:pt x="2621248" y="35841"/>
                  </a:cubicBezTo>
                  <a:cubicBezTo>
                    <a:pt x="2641183" y="32133"/>
                    <a:pt x="2677316" y="19774"/>
                    <a:pt x="2691021" y="13595"/>
                  </a:cubicBezTo>
                  <a:lnTo>
                    <a:pt x="2669840" y="16067"/>
                  </a:lnTo>
                  <a:lnTo>
                    <a:pt x="2664856" y="14831"/>
                  </a:lnTo>
                  <a:cubicBezTo>
                    <a:pt x="2637445" y="17303"/>
                    <a:pt x="2612526" y="32133"/>
                    <a:pt x="2606296" y="34605"/>
                  </a:cubicBezTo>
                  <a:cubicBezTo>
                    <a:pt x="2590099" y="33369"/>
                    <a:pt x="2596329" y="25954"/>
                    <a:pt x="2598821" y="24718"/>
                  </a:cubicBezTo>
                  <a:cubicBezTo>
                    <a:pt x="2568918" y="24718"/>
                    <a:pt x="2568918" y="35841"/>
                    <a:pt x="2537769" y="34605"/>
                  </a:cubicBezTo>
                  <a:lnTo>
                    <a:pt x="2550229" y="35841"/>
                  </a:lnTo>
                  <a:cubicBezTo>
                    <a:pt x="2542753" y="37077"/>
                    <a:pt x="2515342" y="35841"/>
                    <a:pt x="2519080" y="37077"/>
                  </a:cubicBezTo>
                  <a:cubicBezTo>
                    <a:pt x="2512850" y="34605"/>
                    <a:pt x="2507866" y="29662"/>
                    <a:pt x="2514096" y="28426"/>
                  </a:cubicBezTo>
                  <a:lnTo>
                    <a:pt x="2486686" y="35841"/>
                  </a:lnTo>
                  <a:cubicBezTo>
                    <a:pt x="2490423" y="35841"/>
                    <a:pt x="2487932" y="29662"/>
                    <a:pt x="2490423" y="27190"/>
                  </a:cubicBezTo>
                  <a:cubicBezTo>
                    <a:pt x="2479210" y="27190"/>
                    <a:pt x="2471734" y="35841"/>
                    <a:pt x="2477964" y="35841"/>
                  </a:cubicBezTo>
                  <a:cubicBezTo>
                    <a:pt x="2456783" y="32133"/>
                    <a:pt x="2461766" y="33369"/>
                    <a:pt x="2444323" y="29662"/>
                  </a:cubicBezTo>
                  <a:cubicBezTo>
                    <a:pt x="2438094" y="29662"/>
                    <a:pt x="2445569" y="35841"/>
                    <a:pt x="2449307" y="35841"/>
                  </a:cubicBezTo>
                  <a:cubicBezTo>
                    <a:pt x="2435602" y="37077"/>
                    <a:pt x="2426880" y="37077"/>
                    <a:pt x="2420650" y="35841"/>
                  </a:cubicBezTo>
                  <a:cubicBezTo>
                    <a:pt x="2443077" y="33369"/>
                    <a:pt x="2426880" y="22246"/>
                    <a:pt x="2431864" y="17303"/>
                  </a:cubicBezTo>
                  <a:lnTo>
                    <a:pt x="2380780" y="35841"/>
                  </a:lnTo>
                  <a:cubicBezTo>
                    <a:pt x="2382026" y="35841"/>
                    <a:pt x="2385764" y="29662"/>
                    <a:pt x="2385764" y="28426"/>
                  </a:cubicBezTo>
                  <a:lnTo>
                    <a:pt x="2296464" y="33279"/>
                  </a:lnTo>
                  <a:lnTo>
                    <a:pt x="2274783" y="32344"/>
                  </a:lnTo>
                  <a:lnTo>
                    <a:pt x="2278612" y="32133"/>
                  </a:lnTo>
                  <a:cubicBezTo>
                    <a:pt x="2274874" y="32133"/>
                    <a:pt x="2272382" y="32133"/>
                    <a:pt x="2269890" y="32133"/>
                  </a:cubicBezTo>
                  <a:lnTo>
                    <a:pt x="2274783" y="32344"/>
                  </a:lnTo>
                  <a:lnTo>
                    <a:pt x="2256185" y="33369"/>
                  </a:lnTo>
                  <a:cubicBezTo>
                    <a:pt x="2249955" y="35223"/>
                    <a:pt x="2243725" y="37077"/>
                    <a:pt x="2233758" y="34605"/>
                  </a:cubicBezTo>
                  <a:cubicBezTo>
                    <a:pt x="2251201" y="35841"/>
                    <a:pt x="2256185" y="33369"/>
                    <a:pt x="2254939" y="30898"/>
                  </a:cubicBezTo>
                  <a:cubicBezTo>
                    <a:pt x="2239988" y="33369"/>
                    <a:pt x="2206347" y="30898"/>
                    <a:pt x="2213823" y="37077"/>
                  </a:cubicBezTo>
                  <a:cubicBezTo>
                    <a:pt x="2203855" y="35841"/>
                    <a:pt x="2196380" y="37077"/>
                    <a:pt x="2196380" y="33369"/>
                  </a:cubicBezTo>
                  <a:lnTo>
                    <a:pt x="2161493" y="37077"/>
                  </a:lnTo>
                  <a:cubicBezTo>
                    <a:pt x="2163985" y="37077"/>
                    <a:pt x="2166477" y="34605"/>
                    <a:pt x="2155263" y="34605"/>
                  </a:cubicBezTo>
                  <a:cubicBezTo>
                    <a:pt x="2175198" y="35841"/>
                    <a:pt x="2195134" y="29662"/>
                    <a:pt x="2205101" y="33369"/>
                  </a:cubicBezTo>
                  <a:cubicBezTo>
                    <a:pt x="2206347" y="29662"/>
                    <a:pt x="2198871" y="27190"/>
                    <a:pt x="2207593" y="23482"/>
                  </a:cubicBezTo>
                  <a:cubicBezTo>
                    <a:pt x="2168968" y="25954"/>
                    <a:pt x="2149034" y="33369"/>
                    <a:pt x="2124114" y="37077"/>
                  </a:cubicBezTo>
                  <a:lnTo>
                    <a:pt x="2090474" y="34605"/>
                  </a:lnTo>
                  <a:lnTo>
                    <a:pt x="2089228" y="35841"/>
                  </a:lnTo>
                  <a:lnTo>
                    <a:pt x="2082998" y="32133"/>
                  </a:lnTo>
                  <a:cubicBezTo>
                    <a:pt x="2079260" y="33369"/>
                    <a:pt x="2076768" y="33369"/>
                    <a:pt x="2075522" y="33369"/>
                  </a:cubicBezTo>
                  <a:cubicBezTo>
                    <a:pt x="2074276" y="33369"/>
                    <a:pt x="2075522" y="32133"/>
                    <a:pt x="2078014" y="32133"/>
                  </a:cubicBezTo>
                  <a:cubicBezTo>
                    <a:pt x="2074276" y="32133"/>
                    <a:pt x="2070539" y="32133"/>
                    <a:pt x="2069293" y="32133"/>
                  </a:cubicBezTo>
                  <a:lnTo>
                    <a:pt x="2079497" y="25385"/>
                  </a:lnTo>
                  <a:lnTo>
                    <a:pt x="2076330" y="23802"/>
                  </a:lnTo>
                  <a:cubicBezTo>
                    <a:pt x="2079992" y="23802"/>
                    <a:pt x="2083654" y="23802"/>
                    <a:pt x="2086095" y="21972"/>
                  </a:cubicBezTo>
                  <a:lnTo>
                    <a:pt x="2081193" y="24913"/>
                  </a:lnTo>
                  <a:lnTo>
                    <a:pt x="2089228" y="27190"/>
                  </a:lnTo>
                  <a:cubicBezTo>
                    <a:pt x="2096704" y="25954"/>
                    <a:pt x="2100441" y="23482"/>
                    <a:pt x="2091720" y="22246"/>
                  </a:cubicBezTo>
                  <a:cubicBezTo>
                    <a:pt x="2090474" y="22246"/>
                    <a:pt x="2087982" y="22246"/>
                    <a:pt x="2086736" y="22246"/>
                  </a:cubicBezTo>
                  <a:cubicBezTo>
                    <a:pt x="2090474" y="21010"/>
                    <a:pt x="2094212" y="19774"/>
                    <a:pt x="2090474" y="18538"/>
                  </a:cubicBezTo>
                  <a:lnTo>
                    <a:pt x="2064309" y="21010"/>
                  </a:lnTo>
                  <a:cubicBezTo>
                    <a:pt x="2068047" y="22246"/>
                    <a:pt x="2071785" y="22246"/>
                    <a:pt x="2076768" y="23482"/>
                  </a:cubicBezTo>
                  <a:cubicBezTo>
                    <a:pt x="2060571" y="27190"/>
                    <a:pt x="2043128" y="30898"/>
                    <a:pt x="2056833" y="33369"/>
                  </a:cubicBezTo>
                  <a:lnTo>
                    <a:pt x="2036898" y="30898"/>
                  </a:lnTo>
                  <a:cubicBezTo>
                    <a:pt x="2014471" y="35841"/>
                    <a:pt x="2018209" y="34605"/>
                    <a:pt x="1990798" y="38313"/>
                  </a:cubicBezTo>
                  <a:cubicBezTo>
                    <a:pt x="1988306" y="37077"/>
                    <a:pt x="1995782" y="35841"/>
                    <a:pt x="1990798" y="33369"/>
                  </a:cubicBezTo>
                  <a:cubicBezTo>
                    <a:pt x="1970863" y="39549"/>
                    <a:pt x="1940960" y="27190"/>
                    <a:pt x="1935976" y="32133"/>
                  </a:cubicBezTo>
                  <a:cubicBezTo>
                    <a:pt x="1919779" y="33369"/>
                    <a:pt x="1929746" y="35841"/>
                    <a:pt x="1918533" y="37077"/>
                  </a:cubicBezTo>
                  <a:cubicBezTo>
                    <a:pt x="1919779" y="37077"/>
                    <a:pt x="1919779" y="35841"/>
                    <a:pt x="1917287" y="35841"/>
                  </a:cubicBezTo>
                  <a:lnTo>
                    <a:pt x="1904828" y="39549"/>
                  </a:lnTo>
                  <a:cubicBezTo>
                    <a:pt x="1899844" y="38313"/>
                    <a:pt x="1916041" y="37077"/>
                    <a:pt x="1902336" y="35841"/>
                  </a:cubicBezTo>
                  <a:cubicBezTo>
                    <a:pt x="1878663" y="38313"/>
                    <a:pt x="1863711" y="39549"/>
                    <a:pt x="1843776" y="38313"/>
                  </a:cubicBezTo>
                  <a:cubicBezTo>
                    <a:pt x="1815119" y="39549"/>
                    <a:pt x="1856236" y="44492"/>
                    <a:pt x="1831317" y="43256"/>
                  </a:cubicBezTo>
                  <a:cubicBezTo>
                    <a:pt x="1828825" y="40785"/>
                    <a:pt x="1825087" y="38313"/>
                    <a:pt x="1810136" y="37077"/>
                  </a:cubicBezTo>
                  <a:cubicBezTo>
                    <a:pt x="1801414" y="39549"/>
                    <a:pt x="1802660" y="40785"/>
                    <a:pt x="1790200" y="43256"/>
                  </a:cubicBezTo>
                  <a:lnTo>
                    <a:pt x="1790200" y="39549"/>
                  </a:lnTo>
                  <a:cubicBezTo>
                    <a:pt x="1777741" y="39549"/>
                    <a:pt x="1767773" y="39549"/>
                    <a:pt x="1767773" y="37077"/>
                  </a:cubicBezTo>
                  <a:cubicBezTo>
                    <a:pt x="1756560" y="38313"/>
                    <a:pt x="1750330" y="38313"/>
                    <a:pt x="1745346" y="37077"/>
                  </a:cubicBezTo>
                  <a:cubicBezTo>
                    <a:pt x="1725411" y="39549"/>
                    <a:pt x="1759052" y="45728"/>
                    <a:pt x="1762789" y="46964"/>
                  </a:cubicBezTo>
                  <a:cubicBezTo>
                    <a:pt x="1745346" y="44492"/>
                    <a:pt x="1731641" y="45728"/>
                    <a:pt x="1721673" y="40785"/>
                  </a:cubicBezTo>
                  <a:lnTo>
                    <a:pt x="1737870" y="39549"/>
                  </a:lnTo>
                  <a:cubicBezTo>
                    <a:pt x="1701738" y="35841"/>
                    <a:pt x="1704230" y="45728"/>
                    <a:pt x="1688032" y="37077"/>
                  </a:cubicBezTo>
                  <a:cubicBezTo>
                    <a:pt x="1700492" y="37077"/>
                    <a:pt x="1714197" y="35841"/>
                    <a:pt x="1707968" y="33369"/>
                  </a:cubicBezTo>
                  <a:lnTo>
                    <a:pt x="1690524" y="35841"/>
                  </a:lnTo>
                  <a:cubicBezTo>
                    <a:pt x="1688032" y="33369"/>
                    <a:pt x="1700492" y="34605"/>
                    <a:pt x="1691770" y="33369"/>
                  </a:cubicBezTo>
                  <a:cubicBezTo>
                    <a:pt x="1686787" y="33369"/>
                    <a:pt x="1676819" y="35841"/>
                    <a:pt x="1671835" y="37077"/>
                  </a:cubicBezTo>
                  <a:lnTo>
                    <a:pt x="1640686" y="38313"/>
                  </a:lnTo>
                  <a:cubicBezTo>
                    <a:pt x="1646916" y="38313"/>
                    <a:pt x="1648162" y="37077"/>
                    <a:pt x="1641932" y="37077"/>
                  </a:cubicBezTo>
                  <a:lnTo>
                    <a:pt x="1620751" y="38313"/>
                  </a:lnTo>
                  <a:cubicBezTo>
                    <a:pt x="1628227" y="37077"/>
                    <a:pt x="1620751" y="35841"/>
                    <a:pt x="1612030" y="35841"/>
                  </a:cubicBezTo>
                  <a:cubicBezTo>
                    <a:pt x="1598325" y="35223"/>
                    <a:pt x="1593029" y="37386"/>
                    <a:pt x="1588512" y="39240"/>
                  </a:cubicBezTo>
                  <a:lnTo>
                    <a:pt x="1574208" y="40413"/>
                  </a:lnTo>
                  <a:lnTo>
                    <a:pt x="1564684" y="38313"/>
                  </a:lnTo>
                  <a:cubicBezTo>
                    <a:pt x="1563438" y="46964"/>
                    <a:pt x="1502386" y="39549"/>
                    <a:pt x="1499894" y="48200"/>
                  </a:cubicBezTo>
                  <a:cubicBezTo>
                    <a:pt x="1484943" y="44492"/>
                    <a:pt x="1498648" y="45728"/>
                    <a:pt x="1518584" y="42021"/>
                  </a:cubicBezTo>
                  <a:lnTo>
                    <a:pt x="1502386" y="39549"/>
                  </a:lnTo>
                  <a:cubicBezTo>
                    <a:pt x="1508616" y="39549"/>
                    <a:pt x="1513600" y="39549"/>
                    <a:pt x="1521075" y="39549"/>
                  </a:cubicBezTo>
                  <a:cubicBezTo>
                    <a:pt x="1499894" y="35841"/>
                    <a:pt x="1479959" y="39549"/>
                    <a:pt x="1468746" y="42021"/>
                  </a:cubicBezTo>
                  <a:cubicBezTo>
                    <a:pt x="1461270" y="40785"/>
                    <a:pt x="1474975" y="35841"/>
                    <a:pt x="1451302" y="37077"/>
                  </a:cubicBezTo>
                  <a:cubicBezTo>
                    <a:pt x="1418908" y="38313"/>
                    <a:pt x="1458778" y="43256"/>
                    <a:pt x="1438843" y="44492"/>
                  </a:cubicBezTo>
                  <a:lnTo>
                    <a:pt x="1423892" y="39549"/>
                  </a:lnTo>
                  <a:cubicBezTo>
                    <a:pt x="1398972" y="43256"/>
                    <a:pt x="1380283" y="39549"/>
                    <a:pt x="1359102" y="39549"/>
                  </a:cubicBezTo>
                  <a:cubicBezTo>
                    <a:pt x="1355364" y="39549"/>
                    <a:pt x="1351626" y="40785"/>
                    <a:pt x="1350380" y="40785"/>
                  </a:cubicBezTo>
                  <a:cubicBezTo>
                    <a:pt x="1327953" y="39549"/>
                    <a:pt x="1304280" y="45728"/>
                    <a:pt x="1286837" y="43256"/>
                  </a:cubicBezTo>
                  <a:cubicBezTo>
                    <a:pt x="1290575" y="43256"/>
                    <a:pt x="1276870" y="40785"/>
                    <a:pt x="1274378" y="39549"/>
                  </a:cubicBezTo>
                  <a:lnTo>
                    <a:pt x="1244475" y="43256"/>
                  </a:lnTo>
                  <a:cubicBezTo>
                    <a:pt x="1258180" y="40785"/>
                    <a:pt x="1256934" y="39549"/>
                    <a:pt x="1259426" y="37077"/>
                  </a:cubicBezTo>
                  <a:cubicBezTo>
                    <a:pt x="1250705" y="37077"/>
                    <a:pt x="1245721" y="38313"/>
                    <a:pt x="1239491" y="38313"/>
                  </a:cubicBezTo>
                  <a:cubicBezTo>
                    <a:pt x="1243229" y="37077"/>
                    <a:pt x="1246967" y="37077"/>
                    <a:pt x="1241983" y="35841"/>
                  </a:cubicBezTo>
                  <a:lnTo>
                    <a:pt x="1209588" y="39549"/>
                  </a:lnTo>
                  <a:cubicBezTo>
                    <a:pt x="1212080" y="39549"/>
                    <a:pt x="1214572" y="40785"/>
                    <a:pt x="1218310" y="40785"/>
                  </a:cubicBezTo>
                  <a:cubicBezTo>
                    <a:pt x="1210834" y="40785"/>
                    <a:pt x="1193391" y="42021"/>
                    <a:pt x="1182178" y="39549"/>
                  </a:cubicBezTo>
                  <a:cubicBezTo>
                    <a:pt x="1182178" y="39549"/>
                    <a:pt x="1185915" y="38313"/>
                    <a:pt x="1188407" y="37077"/>
                  </a:cubicBezTo>
                  <a:cubicBezTo>
                    <a:pt x="1197129" y="39549"/>
                    <a:pt x="1203359" y="37077"/>
                    <a:pt x="1207096" y="35841"/>
                  </a:cubicBezTo>
                  <a:cubicBezTo>
                    <a:pt x="1185915" y="35841"/>
                    <a:pt x="1202113" y="35841"/>
                    <a:pt x="1192145" y="33369"/>
                  </a:cubicBezTo>
                  <a:cubicBezTo>
                    <a:pt x="1175948" y="33369"/>
                    <a:pt x="1169718" y="37077"/>
                    <a:pt x="1173456" y="39549"/>
                  </a:cubicBezTo>
                  <a:cubicBezTo>
                    <a:pt x="1156012" y="37077"/>
                    <a:pt x="1151029" y="37077"/>
                    <a:pt x="1132340" y="39549"/>
                  </a:cubicBezTo>
                  <a:lnTo>
                    <a:pt x="1136077" y="35841"/>
                  </a:lnTo>
                  <a:lnTo>
                    <a:pt x="1119880" y="37077"/>
                  </a:lnTo>
                  <a:lnTo>
                    <a:pt x="1132340" y="33369"/>
                  </a:lnTo>
                  <a:cubicBezTo>
                    <a:pt x="1101191" y="30898"/>
                    <a:pt x="1127356" y="39549"/>
                    <a:pt x="1091223" y="37077"/>
                  </a:cubicBezTo>
                  <a:lnTo>
                    <a:pt x="1091223" y="33369"/>
                  </a:lnTo>
                  <a:cubicBezTo>
                    <a:pt x="1077518" y="35841"/>
                    <a:pt x="1072534" y="40785"/>
                    <a:pt x="1062566" y="37077"/>
                  </a:cubicBezTo>
                  <a:cubicBezTo>
                    <a:pt x="1048861" y="38313"/>
                    <a:pt x="1084994" y="40785"/>
                    <a:pt x="1053845" y="40785"/>
                  </a:cubicBezTo>
                  <a:cubicBezTo>
                    <a:pt x="1048861" y="39549"/>
                    <a:pt x="1036402" y="39549"/>
                    <a:pt x="1027680" y="38313"/>
                  </a:cubicBezTo>
                  <a:cubicBezTo>
                    <a:pt x="1017712" y="39549"/>
                    <a:pt x="1035156" y="42021"/>
                    <a:pt x="1041385" y="40785"/>
                  </a:cubicBezTo>
                  <a:cubicBezTo>
                    <a:pt x="995285" y="43256"/>
                    <a:pt x="1012728" y="30898"/>
                    <a:pt x="970366" y="35841"/>
                  </a:cubicBezTo>
                  <a:cubicBezTo>
                    <a:pt x="985318" y="37077"/>
                    <a:pt x="959153" y="40785"/>
                    <a:pt x="992793" y="40785"/>
                  </a:cubicBezTo>
                  <a:cubicBezTo>
                    <a:pt x="976596" y="43256"/>
                    <a:pt x="960399" y="37077"/>
                    <a:pt x="944201" y="39549"/>
                  </a:cubicBezTo>
                  <a:lnTo>
                    <a:pt x="955415" y="35841"/>
                  </a:lnTo>
                  <a:cubicBezTo>
                    <a:pt x="949185" y="35841"/>
                    <a:pt x="942955" y="37077"/>
                    <a:pt x="939218" y="37077"/>
                  </a:cubicBezTo>
                  <a:lnTo>
                    <a:pt x="940464" y="34605"/>
                  </a:lnTo>
                  <a:cubicBezTo>
                    <a:pt x="919282" y="39549"/>
                    <a:pt x="901839" y="32133"/>
                    <a:pt x="889380" y="39549"/>
                  </a:cubicBezTo>
                  <a:cubicBezTo>
                    <a:pt x="898101" y="33369"/>
                    <a:pt x="874428" y="39549"/>
                    <a:pt x="865707" y="37077"/>
                  </a:cubicBezTo>
                  <a:cubicBezTo>
                    <a:pt x="881904" y="33369"/>
                    <a:pt x="914299" y="37077"/>
                    <a:pt x="916790" y="32133"/>
                  </a:cubicBezTo>
                  <a:cubicBezTo>
                    <a:pt x="909315" y="30898"/>
                    <a:pt x="901839" y="33369"/>
                    <a:pt x="893117" y="32133"/>
                  </a:cubicBezTo>
                  <a:cubicBezTo>
                    <a:pt x="899347" y="32133"/>
                    <a:pt x="906823" y="29662"/>
                    <a:pt x="909315" y="28426"/>
                  </a:cubicBezTo>
                  <a:cubicBezTo>
                    <a:pt x="883150" y="25954"/>
                    <a:pt x="868198" y="32133"/>
                    <a:pt x="852001" y="33369"/>
                  </a:cubicBezTo>
                  <a:lnTo>
                    <a:pt x="879412" y="32133"/>
                  </a:lnTo>
                  <a:cubicBezTo>
                    <a:pt x="878166" y="37077"/>
                    <a:pt x="866953" y="33369"/>
                    <a:pt x="859477" y="37077"/>
                  </a:cubicBezTo>
                  <a:cubicBezTo>
                    <a:pt x="845771" y="33369"/>
                    <a:pt x="834558" y="38313"/>
                    <a:pt x="823344" y="35841"/>
                  </a:cubicBezTo>
                  <a:cubicBezTo>
                    <a:pt x="825836" y="35841"/>
                    <a:pt x="825836" y="35841"/>
                    <a:pt x="828328" y="35841"/>
                  </a:cubicBezTo>
                  <a:cubicBezTo>
                    <a:pt x="798425" y="35841"/>
                    <a:pt x="789704" y="27190"/>
                    <a:pt x="777244" y="27190"/>
                  </a:cubicBezTo>
                  <a:cubicBezTo>
                    <a:pt x="766031" y="27190"/>
                    <a:pt x="742358" y="29662"/>
                    <a:pt x="751079" y="32133"/>
                  </a:cubicBezTo>
                  <a:cubicBezTo>
                    <a:pt x="741112" y="33369"/>
                    <a:pt x="792196" y="30898"/>
                    <a:pt x="774752" y="37077"/>
                  </a:cubicBezTo>
                  <a:cubicBezTo>
                    <a:pt x="756063" y="29662"/>
                    <a:pt x="738620" y="39549"/>
                    <a:pt x="699995" y="34605"/>
                  </a:cubicBezTo>
                  <a:cubicBezTo>
                    <a:pt x="717439" y="32133"/>
                    <a:pt x="690028" y="29662"/>
                    <a:pt x="704979" y="28426"/>
                  </a:cubicBezTo>
                  <a:cubicBezTo>
                    <a:pt x="686290" y="29662"/>
                    <a:pt x="685044" y="29662"/>
                    <a:pt x="677568" y="32133"/>
                  </a:cubicBezTo>
                  <a:lnTo>
                    <a:pt x="672585" y="29662"/>
                  </a:lnTo>
                  <a:cubicBezTo>
                    <a:pt x="648912" y="35841"/>
                    <a:pt x="666355" y="34605"/>
                    <a:pt x="631468" y="37077"/>
                  </a:cubicBezTo>
                  <a:cubicBezTo>
                    <a:pt x="642682" y="35841"/>
                    <a:pt x="616517" y="33369"/>
                    <a:pt x="625239" y="32133"/>
                  </a:cubicBezTo>
                  <a:cubicBezTo>
                    <a:pt x="615271" y="32133"/>
                    <a:pt x="605303" y="33369"/>
                    <a:pt x="597828" y="34605"/>
                  </a:cubicBezTo>
                  <a:lnTo>
                    <a:pt x="599074" y="33369"/>
                  </a:lnTo>
                  <a:cubicBezTo>
                    <a:pt x="562941" y="35841"/>
                    <a:pt x="570417" y="30898"/>
                    <a:pt x="536776" y="33369"/>
                  </a:cubicBezTo>
                  <a:lnTo>
                    <a:pt x="540514" y="35841"/>
                  </a:lnTo>
                  <a:cubicBezTo>
                    <a:pt x="495660" y="39549"/>
                    <a:pt x="440838" y="35841"/>
                    <a:pt x="395984" y="38313"/>
                  </a:cubicBezTo>
                  <a:lnTo>
                    <a:pt x="412181" y="39549"/>
                  </a:lnTo>
                  <a:cubicBezTo>
                    <a:pt x="407198" y="38313"/>
                    <a:pt x="382279" y="40785"/>
                    <a:pt x="367327" y="39549"/>
                  </a:cubicBezTo>
                  <a:cubicBezTo>
                    <a:pt x="369819" y="39549"/>
                    <a:pt x="374803" y="38313"/>
                    <a:pt x="377295" y="38313"/>
                  </a:cubicBezTo>
                  <a:cubicBezTo>
                    <a:pt x="377295" y="37077"/>
                    <a:pt x="371065" y="34605"/>
                    <a:pt x="361098" y="34605"/>
                  </a:cubicBezTo>
                  <a:lnTo>
                    <a:pt x="357360" y="37077"/>
                  </a:lnTo>
                  <a:lnTo>
                    <a:pt x="352376" y="34605"/>
                  </a:lnTo>
                  <a:cubicBezTo>
                    <a:pt x="336179" y="34605"/>
                    <a:pt x="357360" y="38313"/>
                    <a:pt x="341162" y="38313"/>
                  </a:cubicBezTo>
                  <a:cubicBezTo>
                    <a:pt x="331195" y="32133"/>
                    <a:pt x="270143" y="37077"/>
                    <a:pt x="255192" y="32133"/>
                  </a:cubicBezTo>
                  <a:cubicBezTo>
                    <a:pt x="243978" y="35841"/>
                    <a:pt x="286341" y="32133"/>
                    <a:pt x="273881" y="37077"/>
                  </a:cubicBezTo>
                  <a:cubicBezTo>
                    <a:pt x="270143" y="35841"/>
                    <a:pt x="267651" y="34605"/>
                    <a:pt x="256438" y="34605"/>
                  </a:cubicBezTo>
                  <a:lnTo>
                    <a:pt x="260176" y="37077"/>
                  </a:lnTo>
                  <a:lnTo>
                    <a:pt x="147676" y="33398"/>
                  </a:lnTo>
                  <a:lnTo>
                    <a:pt x="148040" y="33369"/>
                  </a:lnTo>
                  <a:lnTo>
                    <a:pt x="146794" y="33369"/>
                  </a:lnTo>
                  <a:lnTo>
                    <a:pt x="147676" y="33398"/>
                  </a:lnTo>
                  <a:lnTo>
                    <a:pt x="116892" y="35841"/>
                  </a:lnTo>
                  <a:cubicBezTo>
                    <a:pt x="113154" y="33369"/>
                    <a:pt x="125613" y="33369"/>
                    <a:pt x="119384" y="32133"/>
                  </a:cubicBezTo>
                  <a:cubicBezTo>
                    <a:pt x="90726" y="39549"/>
                    <a:pt x="63316" y="25954"/>
                    <a:pt x="45872" y="32133"/>
                  </a:cubicBezTo>
                  <a:cubicBezTo>
                    <a:pt x="48364" y="25954"/>
                    <a:pt x="10986" y="19774"/>
                    <a:pt x="27183" y="14831"/>
                  </a:cubicBezTo>
                  <a:lnTo>
                    <a:pt x="14724" y="16067"/>
                  </a:lnTo>
                  <a:cubicBezTo>
                    <a:pt x="18461" y="11123"/>
                    <a:pt x="52102" y="16067"/>
                    <a:pt x="58332" y="11123"/>
                  </a:cubicBezTo>
                  <a:lnTo>
                    <a:pt x="94464" y="16067"/>
                  </a:lnTo>
                  <a:cubicBezTo>
                    <a:pt x="93218" y="13595"/>
                    <a:pt x="99448" y="11123"/>
                    <a:pt x="93218" y="11123"/>
                  </a:cubicBezTo>
                  <a:cubicBezTo>
                    <a:pt x="101940" y="11123"/>
                    <a:pt x="109416" y="11123"/>
                    <a:pt x="98202" y="8651"/>
                  </a:cubicBezTo>
                  <a:cubicBezTo>
                    <a:pt x="184173" y="19774"/>
                    <a:pt x="272635" y="9887"/>
                    <a:pt x="358606" y="14831"/>
                  </a:cubicBezTo>
                  <a:cubicBezTo>
                    <a:pt x="363589" y="13595"/>
                    <a:pt x="361098" y="12359"/>
                    <a:pt x="358606" y="11123"/>
                  </a:cubicBezTo>
                  <a:cubicBezTo>
                    <a:pt x="373557" y="16067"/>
                    <a:pt x="373557" y="9887"/>
                    <a:pt x="382279" y="9887"/>
                  </a:cubicBezTo>
                  <a:lnTo>
                    <a:pt x="404706" y="14831"/>
                  </a:lnTo>
                  <a:cubicBezTo>
                    <a:pt x="413427" y="13595"/>
                    <a:pt x="407198" y="11123"/>
                    <a:pt x="407198" y="9887"/>
                  </a:cubicBezTo>
                  <a:cubicBezTo>
                    <a:pt x="449560" y="9887"/>
                    <a:pt x="493168" y="14831"/>
                    <a:pt x="528055" y="11123"/>
                  </a:cubicBezTo>
                  <a:cubicBezTo>
                    <a:pt x="539268" y="13595"/>
                    <a:pt x="525563" y="16067"/>
                    <a:pt x="540514" y="16067"/>
                  </a:cubicBezTo>
                  <a:cubicBezTo>
                    <a:pt x="519333" y="11123"/>
                    <a:pt x="582876" y="13595"/>
                    <a:pt x="570417" y="9887"/>
                  </a:cubicBezTo>
                  <a:cubicBezTo>
                    <a:pt x="584122" y="16067"/>
                    <a:pt x="622747" y="11123"/>
                    <a:pt x="616517" y="19774"/>
                  </a:cubicBezTo>
                  <a:cubicBezTo>
                    <a:pt x="633960" y="19774"/>
                    <a:pt x="631468" y="16067"/>
                    <a:pt x="626484" y="16067"/>
                  </a:cubicBezTo>
                  <a:cubicBezTo>
                    <a:pt x="646420" y="16067"/>
                    <a:pt x="662617" y="16067"/>
                    <a:pt x="680060" y="13595"/>
                  </a:cubicBezTo>
                  <a:cubicBezTo>
                    <a:pt x="691274" y="14831"/>
                    <a:pt x="773506" y="11123"/>
                    <a:pt x="792196" y="17303"/>
                  </a:cubicBezTo>
                  <a:cubicBezTo>
                    <a:pt x="779736" y="13595"/>
                    <a:pt x="792196" y="14831"/>
                    <a:pt x="804655" y="13595"/>
                  </a:cubicBezTo>
                  <a:lnTo>
                    <a:pt x="793442" y="9887"/>
                  </a:lnTo>
                  <a:lnTo>
                    <a:pt x="820852" y="9887"/>
                  </a:lnTo>
                  <a:cubicBezTo>
                    <a:pt x="825836" y="9887"/>
                    <a:pt x="827082" y="9887"/>
                    <a:pt x="827082" y="9887"/>
                  </a:cubicBezTo>
                  <a:cubicBezTo>
                    <a:pt x="832066" y="9887"/>
                    <a:pt x="827082" y="12359"/>
                    <a:pt x="838296" y="13595"/>
                  </a:cubicBezTo>
                  <a:cubicBezTo>
                    <a:pt x="855739" y="13595"/>
                    <a:pt x="858231" y="11123"/>
                    <a:pt x="868198" y="9887"/>
                  </a:cubicBezTo>
                  <a:lnTo>
                    <a:pt x="864461" y="8651"/>
                  </a:lnTo>
                  <a:lnTo>
                    <a:pt x="876920" y="8651"/>
                  </a:lnTo>
                  <a:cubicBezTo>
                    <a:pt x="885642" y="8651"/>
                    <a:pt x="844525" y="12359"/>
                    <a:pt x="874428" y="13595"/>
                  </a:cubicBezTo>
                  <a:cubicBezTo>
                    <a:pt x="875674" y="13595"/>
                    <a:pt x="893117" y="8651"/>
                    <a:pt x="900593" y="11123"/>
                  </a:cubicBezTo>
                  <a:cubicBezTo>
                    <a:pt x="885642" y="11123"/>
                    <a:pt x="888134" y="13595"/>
                    <a:pt x="893117" y="14831"/>
                  </a:cubicBezTo>
                  <a:lnTo>
                    <a:pt x="914299" y="14831"/>
                  </a:lnTo>
                  <a:lnTo>
                    <a:pt x="906823" y="9887"/>
                  </a:lnTo>
                  <a:cubicBezTo>
                    <a:pt x="969120" y="9887"/>
                    <a:pt x="1032664" y="13595"/>
                    <a:pt x="1097453" y="13595"/>
                  </a:cubicBezTo>
                  <a:cubicBezTo>
                    <a:pt x="1097453" y="17303"/>
                    <a:pt x="1144799" y="13595"/>
                    <a:pt x="1138569" y="19774"/>
                  </a:cubicBezTo>
                  <a:lnTo>
                    <a:pt x="1136077" y="18538"/>
                  </a:lnTo>
                  <a:cubicBezTo>
                    <a:pt x="1119880" y="19774"/>
                    <a:pt x="1141061" y="23482"/>
                    <a:pt x="1153521" y="23482"/>
                  </a:cubicBezTo>
                  <a:cubicBezTo>
                    <a:pt x="1139815" y="21010"/>
                    <a:pt x="1178440" y="17303"/>
                    <a:pt x="1144799" y="16067"/>
                  </a:cubicBezTo>
                  <a:lnTo>
                    <a:pt x="1170964" y="13595"/>
                  </a:lnTo>
                  <a:cubicBezTo>
                    <a:pt x="1184669" y="2472"/>
                    <a:pt x="1239491" y="13595"/>
                    <a:pt x="1278116" y="9887"/>
                  </a:cubicBezTo>
                  <a:cubicBezTo>
                    <a:pt x="1275624" y="11123"/>
                    <a:pt x="1274378" y="11123"/>
                    <a:pt x="1274378" y="11123"/>
                  </a:cubicBezTo>
                  <a:cubicBezTo>
                    <a:pt x="1309264" y="8651"/>
                    <a:pt x="1352872" y="14831"/>
                    <a:pt x="1360348" y="13595"/>
                  </a:cubicBezTo>
                  <a:lnTo>
                    <a:pt x="1364086" y="16067"/>
                  </a:lnTo>
                  <a:cubicBezTo>
                    <a:pt x="1392743" y="11123"/>
                    <a:pt x="1396481" y="11123"/>
                    <a:pt x="1431367" y="13595"/>
                  </a:cubicBezTo>
                  <a:cubicBezTo>
                    <a:pt x="1431367" y="13595"/>
                    <a:pt x="1427629" y="14831"/>
                    <a:pt x="1433859" y="14831"/>
                  </a:cubicBezTo>
                  <a:cubicBezTo>
                    <a:pt x="1441335" y="12359"/>
                    <a:pt x="1450056" y="9887"/>
                    <a:pt x="1474975" y="11123"/>
                  </a:cubicBezTo>
                  <a:lnTo>
                    <a:pt x="1511108" y="11123"/>
                  </a:lnTo>
                  <a:cubicBezTo>
                    <a:pt x="1511108" y="22246"/>
                    <a:pt x="1575897" y="6180"/>
                    <a:pt x="1587111" y="16067"/>
                  </a:cubicBezTo>
                  <a:cubicBezTo>
                    <a:pt x="1594586" y="13595"/>
                    <a:pt x="1621997" y="12359"/>
                    <a:pt x="1634457" y="11123"/>
                  </a:cubicBezTo>
                  <a:cubicBezTo>
                    <a:pt x="1635703" y="11123"/>
                    <a:pt x="1635703" y="11123"/>
                    <a:pt x="1636949" y="12359"/>
                  </a:cubicBezTo>
                  <a:cubicBezTo>
                    <a:pt x="1651900" y="7415"/>
                    <a:pt x="1679311" y="13595"/>
                    <a:pt x="1695508" y="13595"/>
                  </a:cubicBezTo>
                  <a:cubicBezTo>
                    <a:pt x="1706722" y="12359"/>
                    <a:pt x="1701738" y="9887"/>
                    <a:pt x="1696754" y="8651"/>
                  </a:cubicBezTo>
                  <a:cubicBezTo>
                    <a:pt x="1717935" y="13595"/>
                    <a:pt x="1754068" y="3708"/>
                    <a:pt x="1761544" y="6180"/>
                  </a:cubicBezTo>
                  <a:cubicBezTo>
                    <a:pt x="1776495" y="6180"/>
                    <a:pt x="1767773" y="9887"/>
                    <a:pt x="1771511" y="11123"/>
                  </a:cubicBezTo>
                  <a:cubicBezTo>
                    <a:pt x="1793938" y="11123"/>
                    <a:pt x="1767773" y="3708"/>
                    <a:pt x="1798922" y="7415"/>
                  </a:cubicBezTo>
                  <a:cubicBezTo>
                    <a:pt x="1793938" y="7415"/>
                    <a:pt x="1787708" y="8651"/>
                    <a:pt x="1790200" y="8651"/>
                  </a:cubicBezTo>
                  <a:cubicBezTo>
                    <a:pt x="1801414" y="9887"/>
                    <a:pt x="1822595" y="19774"/>
                    <a:pt x="1835054" y="17303"/>
                  </a:cubicBezTo>
                  <a:lnTo>
                    <a:pt x="1827579" y="16067"/>
                  </a:lnTo>
                  <a:cubicBezTo>
                    <a:pt x="1847514" y="13595"/>
                    <a:pt x="1877417" y="23482"/>
                    <a:pt x="1879909" y="17303"/>
                  </a:cubicBezTo>
                  <a:lnTo>
                    <a:pt x="1878663" y="14831"/>
                  </a:lnTo>
                  <a:cubicBezTo>
                    <a:pt x="1914795" y="18538"/>
                    <a:pt x="1893614" y="13595"/>
                    <a:pt x="1930992" y="17303"/>
                  </a:cubicBezTo>
                  <a:lnTo>
                    <a:pt x="1929746" y="17303"/>
                  </a:lnTo>
                  <a:cubicBezTo>
                    <a:pt x="1945944" y="17303"/>
                    <a:pt x="1955911" y="21010"/>
                    <a:pt x="1963387" y="16067"/>
                  </a:cubicBezTo>
                  <a:lnTo>
                    <a:pt x="1957157" y="14831"/>
                  </a:lnTo>
                  <a:cubicBezTo>
                    <a:pt x="1977092" y="14831"/>
                    <a:pt x="1978338" y="14831"/>
                    <a:pt x="1999520" y="16067"/>
                  </a:cubicBezTo>
                  <a:cubicBezTo>
                    <a:pt x="2002012" y="14831"/>
                    <a:pt x="2011979" y="13595"/>
                    <a:pt x="2014471" y="16067"/>
                  </a:cubicBezTo>
                  <a:cubicBezTo>
                    <a:pt x="2015717" y="11123"/>
                    <a:pt x="2061817" y="13595"/>
                    <a:pt x="2070539" y="13595"/>
                  </a:cubicBezTo>
                  <a:cubicBezTo>
                    <a:pt x="2054341" y="13595"/>
                    <a:pt x="2061817" y="16067"/>
                    <a:pt x="2066801" y="17303"/>
                  </a:cubicBezTo>
                  <a:cubicBezTo>
                    <a:pt x="2076768" y="13595"/>
                    <a:pt x="2082998" y="13595"/>
                    <a:pt x="2096704" y="16067"/>
                  </a:cubicBezTo>
                  <a:lnTo>
                    <a:pt x="2119134" y="8651"/>
                  </a:lnTo>
                  <a:lnTo>
                    <a:pt x="2129098" y="7415"/>
                  </a:lnTo>
                  <a:cubicBezTo>
                    <a:pt x="2131590" y="8651"/>
                    <a:pt x="2122868" y="9887"/>
                    <a:pt x="2126606" y="11123"/>
                  </a:cubicBezTo>
                  <a:cubicBezTo>
                    <a:pt x="2144050" y="6180"/>
                    <a:pt x="2157755" y="9887"/>
                    <a:pt x="2182674" y="8651"/>
                  </a:cubicBezTo>
                  <a:cubicBezTo>
                    <a:pt x="2173952" y="9887"/>
                    <a:pt x="2180182" y="11123"/>
                    <a:pt x="2183920" y="13595"/>
                  </a:cubicBezTo>
                  <a:cubicBezTo>
                    <a:pt x="2186412" y="7415"/>
                    <a:pt x="2218806" y="17303"/>
                    <a:pt x="2208839" y="11123"/>
                  </a:cubicBezTo>
                  <a:cubicBezTo>
                    <a:pt x="2258677" y="14831"/>
                    <a:pt x="2335926" y="11123"/>
                    <a:pt x="2354615" y="16067"/>
                  </a:cubicBezTo>
                  <a:cubicBezTo>
                    <a:pt x="2359599" y="17303"/>
                    <a:pt x="2373304" y="14831"/>
                    <a:pt x="2382026" y="13595"/>
                  </a:cubicBezTo>
                  <a:lnTo>
                    <a:pt x="2380780" y="17303"/>
                  </a:lnTo>
                  <a:cubicBezTo>
                    <a:pt x="2405699" y="12359"/>
                    <a:pt x="2400715" y="16067"/>
                    <a:pt x="2428126" y="9887"/>
                  </a:cubicBezTo>
                  <a:cubicBezTo>
                    <a:pt x="2415666" y="13595"/>
                    <a:pt x="2421896" y="14831"/>
                    <a:pt x="2434356" y="17303"/>
                  </a:cubicBezTo>
                  <a:lnTo>
                    <a:pt x="2453045" y="11123"/>
                  </a:lnTo>
                  <a:lnTo>
                    <a:pt x="2456783" y="16067"/>
                  </a:lnTo>
                  <a:cubicBezTo>
                    <a:pt x="2465504" y="14831"/>
                    <a:pt x="2472980" y="14831"/>
                    <a:pt x="2482948" y="16067"/>
                  </a:cubicBezTo>
                  <a:cubicBezTo>
                    <a:pt x="2477964" y="16067"/>
                    <a:pt x="2480456" y="16067"/>
                    <a:pt x="2480456" y="17303"/>
                  </a:cubicBezTo>
                  <a:cubicBezTo>
                    <a:pt x="2485440" y="11123"/>
                    <a:pt x="2520326" y="11123"/>
                    <a:pt x="2525310" y="9887"/>
                  </a:cubicBezTo>
                  <a:cubicBezTo>
                    <a:pt x="2534032" y="14831"/>
                    <a:pt x="2548983" y="8651"/>
                    <a:pt x="2555212" y="13595"/>
                  </a:cubicBezTo>
                  <a:cubicBezTo>
                    <a:pt x="2557704" y="12359"/>
                    <a:pt x="2561442" y="11123"/>
                    <a:pt x="2566426" y="11123"/>
                  </a:cubicBezTo>
                  <a:lnTo>
                    <a:pt x="2567519" y="7870"/>
                  </a:lnTo>
                  <a:lnTo>
                    <a:pt x="2566420" y="7320"/>
                  </a:lnTo>
                  <a:lnTo>
                    <a:pt x="2567646" y="7492"/>
                  </a:lnTo>
                  <a:lnTo>
                    <a:pt x="2567672" y="7415"/>
                  </a:lnTo>
                  <a:cubicBezTo>
                    <a:pt x="2568918" y="7415"/>
                    <a:pt x="2568918" y="7415"/>
                    <a:pt x="2570164" y="7415"/>
                  </a:cubicBezTo>
                  <a:lnTo>
                    <a:pt x="2570671" y="7918"/>
                  </a:lnTo>
                  <a:lnTo>
                    <a:pt x="2584670" y="9887"/>
                  </a:lnTo>
                  <a:lnTo>
                    <a:pt x="2595083" y="9887"/>
                  </a:lnTo>
                  <a:cubicBezTo>
                    <a:pt x="2592591" y="8651"/>
                    <a:pt x="2590099" y="8651"/>
                    <a:pt x="2586361" y="8651"/>
                  </a:cubicBezTo>
                  <a:cubicBezTo>
                    <a:pt x="2590099" y="8651"/>
                    <a:pt x="2593837" y="8651"/>
                    <a:pt x="2596329" y="9887"/>
                  </a:cubicBezTo>
                  <a:lnTo>
                    <a:pt x="2597575" y="9887"/>
                  </a:lnTo>
                  <a:cubicBezTo>
                    <a:pt x="2598821" y="9887"/>
                    <a:pt x="2598821" y="9887"/>
                    <a:pt x="2598821" y="9887"/>
                  </a:cubicBezTo>
                  <a:lnTo>
                    <a:pt x="2615018" y="9887"/>
                  </a:lnTo>
                  <a:cubicBezTo>
                    <a:pt x="2642429" y="13595"/>
                    <a:pt x="2677316" y="3708"/>
                    <a:pt x="2708464" y="9887"/>
                  </a:cubicBezTo>
                  <a:cubicBezTo>
                    <a:pt x="2703480" y="8651"/>
                    <a:pt x="2696005" y="8651"/>
                    <a:pt x="2694759" y="9887"/>
                  </a:cubicBezTo>
                  <a:cubicBezTo>
                    <a:pt x="2720924" y="9887"/>
                    <a:pt x="2747089" y="13595"/>
                    <a:pt x="2763286" y="11123"/>
                  </a:cubicBezTo>
                  <a:lnTo>
                    <a:pt x="2762040" y="8651"/>
                  </a:lnTo>
                  <a:cubicBezTo>
                    <a:pt x="2780729" y="7415"/>
                    <a:pt x="2795681" y="6180"/>
                    <a:pt x="2810632" y="6180"/>
                  </a:cubicBezTo>
                  <a:lnTo>
                    <a:pt x="2811878" y="3708"/>
                  </a:lnTo>
                  <a:cubicBezTo>
                    <a:pt x="2823092" y="3708"/>
                    <a:pt x="2840535" y="2781"/>
                    <a:pt x="2856888" y="2627"/>
                  </a:cubicBezTo>
                  <a:close/>
                  <a:moveTo>
                    <a:pt x="3519601" y="0"/>
                  </a:moveTo>
                  <a:lnTo>
                    <a:pt x="3504493" y="3661"/>
                  </a:lnTo>
                  <a:lnTo>
                    <a:pt x="3511360" y="1830"/>
                  </a:lnTo>
                  <a:close/>
                  <a:moveTo>
                    <a:pt x="3473977" y="0"/>
                  </a:moveTo>
                  <a:cubicBezTo>
                    <a:pt x="3467874" y="1098"/>
                    <a:pt x="3481301" y="3295"/>
                    <a:pt x="3475198" y="4393"/>
                  </a:cubicBezTo>
                  <a:cubicBezTo>
                    <a:pt x="3465433" y="3295"/>
                    <a:pt x="3456888" y="3295"/>
                    <a:pt x="3449564" y="3295"/>
                  </a:cubicBezTo>
                  <a:cubicBezTo>
                    <a:pt x="3456888" y="2196"/>
                    <a:pt x="3464212" y="1098"/>
                    <a:pt x="3473977"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grpSp>
      <p:sp>
        <p:nvSpPr>
          <p:cNvPr id="134" name="Freeform 798">
            <a:extLst>
              <a:ext uri="{FF2B5EF4-FFF2-40B4-BE49-F238E27FC236}">
                <a16:creationId xmlns:a16="http://schemas.microsoft.com/office/drawing/2014/main" id="{327EC598-ED40-674E-9A3E-710322A8144E}"/>
              </a:ext>
            </a:extLst>
          </p:cNvPr>
          <p:cNvSpPr>
            <a:spLocks noChangeArrowheads="1"/>
          </p:cNvSpPr>
          <p:nvPr/>
        </p:nvSpPr>
        <p:spPr bwMode="auto">
          <a:xfrm>
            <a:off x="7287967" y="2594059"/>
            <a:ext cx="557534" cy="557545"/>
          </a:xfrm>
          <a:custGeom>
            <a:avLst/>
            <a:gdLst>
              <a:gd name="T0" fmla="*/ 283735 w 895"/>
              <a:gd name="T1" fmla="*/ 321903 h 895"/>
              <a:gd name="T2" fmla="*/ 38167 w 895"/>
              <a:gd name="T3" fmla="*/ 321903 h 895"/>
              <a:gd name="T4" fmla="*/ 38167 w 895"/>
              <a:gd name="T5" fmla="*/ 321903 h 895"/>
              <a:gd name="T6" fmla="*/ 0 w 895"/>
              <a:gd name="T7" fmla="*/ 283735 h 895"/>
              <a:gd name="T8" fmla="*/ 0 w 895"/>
              <a:gd name="T9" fmla="*/ 38528 h 895"/>
              <a:gd name="T10" fmla="*/ 0 w 895"/>
              <a:gd name="T11" fmla="*/ 38528 h 895"/>
              <a:gd name="T12" fmla="*/ 38167 w 895"/>
              <a:gd name="T13" fmla="*/ 0 h 895"/>
              <a:gd name="T14" fmla="*/ 283735 w 895"/>
              <a:gd name="T15" fmla="*/ 0 h 895"/>
              <a:gd name="T16" fmla="*/ 283735 w 895"/>
              <a:gd name="T17" fmla="*/ 0 h 895"/>
              <a:gd name="T18" fmla="*/ 321903 w 895"/>
              <a:gd name="T19" fmla="*/ 38528 h 895"/>
              <a:gd name="T20" fmla="*/ 321903 w 895"/>
              <a:gd name="T21" fmla="*/ 283735 h 895"/>
              <a:gd name="T22" fmla="*/ 321903 w 895"/>
              <a:gd name="T23" fmla="*/ 283735 h 895"/>
              <a:gd name="T24" fmla="*/ 283735 w 895"/>
              <a:gd name="T25" fmla="*/ 321903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5">
                <a:moveTo>
                  <a:pt x="788" y="894"/>
                </a:moveTo>
                <a:lnTo>
                  <a:pt x="106" y="894"/>
                </a:lnTo>
                <a:cubicBezTo>
                  <a:pt x="48" y="894"/>
                  <a:pt x="0" y="847"/>
                  <a:pt x="0" y="788"/>
                </a:cubicBezTo>
                <a:lnTo>
                  <a:pt x="0" y="107"/>
                </a:lnTo>
                <a:cubicBezTo>
                  <a:pt x="0" y="48"/>
                  <a:pt x="48" y="0"/>
                  <a:pt x="106" y="0"/>
                </a:cubicBezTo>
                <a:lnTo>
                  <a:pt x="788" y="0"/>
                </a:lnTo>
                <a:cubicBezTo>
                  <a:pt x="847" y="0"/>
                  <a:pt x="894" y="48"/>
                  <a:pt x="894" y="107"/>
                </a:cubicBezTo>
                <a:lnTo>
                  <a:pt x="894" y="788"/>
                </a:lnTo>
                <a:cubicBezTo>
                  <a:pt x="894" y="847"/>
                  <a:pt x="847" y="894"/>
                  <a:pt x="788" y="89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135" name="Freeform 799">
            <a:extLst>
              <a:ext uri="{FF2B5EF4-FFF2-40B4-BE49-F238E27FC236}">
                <a16:creationId xmlns:a16="http://schemas.microsoft.com/office/drawing/2014/main" id="{BFA8B36B-9DAE-274F-BA2B-1A48F4CC1DBF}"/>
              </a:ext>
            </a:extLst>
          </p:cNvPr>
          <p:cNvSpPr>
            <a:spLocks noChangeArrowheads="1"/>
          </p:cNvSpPr>
          <p:nvPr/>
        </p:nvSpPr>
        <p:spPr bwMode="auto">
          <a:xfrm>
            <a:off x="7400573" y="2736878"/>
            <a:ext cx="332322" cy="271907"/>
          </a:xfrm>
          <a:custGeom>
            <a:avLst/>
            <a:gdLst>
              <a:gd name="T0" fmla="*/ 60906 w 533"/>
              <a:gd name="T1" fmla="*/ 148172 h 437"/>
              <a:gd name="T2" fmla="*/ 78565 w 533"/>
              <a:gd name="T3" fmla="*/ 26254 h 437"/>
              <a:gd name="T4" fmla="*/ 82889 w 533"/>
              <a:gd name="T5" fmla="*/ 17622 h 437"/>
              <a:gd name="T6" fmla="*/ 56581 w 533"/>
              <a:gd name="T7" fmla="*/ 17622 h 437"/>
              <a:gd name="T8" fmla="*/ 52256 w 533"/>
              <a:gd name="T9" fmla="*/ 152488 h 437"/>
              <a:gd name="T10" fmla="*/ 56581 w 533"/>
              <a:gd name="T11" fmla="*/ 156803 h 437"/>
              <a:gd name="T12" fmla="*/ 82889 w 533"/>
              <a:gd name="T13" fmla="*/ 156803 h 437"/>
              <a:gd name="T14" fmla="*/ 87214 w 533"/>
              <a:gd name="T15" fmla="*/ 21938 h 437"/>
              <a:gd name="T16" fmla="*/ 82889 w 533"/>
              <a:gd name="T17" fmla="*/ 17622 h 437"/>
              <a:gd name="T18" fmla="*/ 165779 w 533"/>
              <a:gd name="T19" fmla="*/ 148172 h 437"/>
              <a:gd name="T20" fmla="*/ 183077 w 533"/>
              <a:gd name="T21" fmla="*/ 8991 h 437"/>
              <a:gd name="T22" fmla="*/ 187762 w 533"/>
              <a:gd name="T23" fmla="*/ 0 h 437"/>
              <a:gd name="T24" fmla="*/ 161454 w 533"/>
              <a:gd name="T25" fmla="*/ 0 h 437"/>
              <a:gd name="T26" fmla="*/ 156769 w 533"/>
              <a:gd name="T27" fmla="*/ 152488 h 437"/>
              <a:gd name="T28" fmla="*/ 161454 w 533"/>
              <a:gd name="T29" fmla="*/ 156803 h 437"/>
              <a:gd name="T30" fmla="*/ 187762 w 533"/>
              <a:gd name="T31" fmla="*/ 156803 h 437"/>
              <a:gd name="T32" fmla="*/ 191727 w 533"/>
              <a:gd name="T33" fmla="*/ 4675 h 437"/>
              <a:gd name="T34" fmla="*/ 187762 w 533"/>
              <a:gd name="T35" fmla="*/ 0 h 437"/>
              <a:gd name="T36" fmla="*/ 8649 w 533"/>
              <a:gd name="T37" fmla="*/ 148172 h 437"/>
              <a:gd name="T38" fmla="*/ 26308 w 533"/>
              <a:gd name="T39" fmla="*/ 104655 h 437"/>
              <a:gd name="T40" fmla="*/ 30273 w 533"/>
              <a:gd name="T41" fmla="*/ 95664 h 437"/>
              <a:gd name="T42" fmla="*/ 4325 w 533"/>
              <a:gd name="T43" fmla="*/ 95664 h 437"/>
              <a:gd name="T44" fmla="*/ 0 w 533"/>
              <a:gd name="T45" fmla="*/ 152488 h 437"/>
              <a:gd name="T46" fmla="*/ 4325 w 533"/>
              <a:gd name="T47" fmla="*/ 156803 h 437"/>
              <a:gd name="T48" fmla="*/ 30273 w 533"/>
              <a:gd name="T49" fmla="*/ 156803 h 437"/>
              <a:gd name="T50" fmla="*/ 34958 w 533"/>
              <a:gd name="T51" fmla="*/ 100340 h 437"/>
              <a:gd name="T52" fmla="*/ 30273 w 533"/>
              <a:gd name="T53" fmla="*/ 95664 h 437"/>
              <a:gd name="T54" fmla="*/ 113162 w 533"/>
              <a:gd name="T55" fmla="*/ 148172 h 437"/>
              <a:gd name="T56" fmla="*/ 130821 w 533"/>
              <a:gd name="T57" fmla="*/ 78402 h 437"/>
              <a:gd name="T58" fmla="*/ 135146 w 533"/>
              <a:gd name="T59" fmla="*/ 69770 h 437"/>
              <a:gd name="T60" fmla="*/ 108837 w 533"/>
              <a:gd name="T61" fmla="*/ 69770 h 437"/>
              <a:gd name="T62" fmla="*/ 104873 w 533"/>
              <a:gd name="T63" fmla="*/ 152488 h 437"/>
              <a:gd name="T64" fmla="*/ 108837 w 533"/>
              <a:gd name="T65" fmla="*/ 156803 h 437"/>
              <a:gd name="T66" fmla="*/ 135146 w 533"/>
              <a:gd name="T67" fmla="*/ 156803 h 437"/>
              <a:gd name="T68" fmla="*/ 139470 w 533"/>
              <a:gd name="T69" fmla="*/ 74086 h 437"/>
              <a:gd name="T70" fmla="*/ 135146 w 533"/>
              <a:gd name="T71" fmla="*/ 69770 h 4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33" h="437">
                <a:moveTo>
                  <a:pt x="218" y="412"/>
                </a:moveTo>
                <a:lnTo>
                  <a:pt x="169" y="412"/>
                </a:lnTo>
                <a:lnTo>
                  <a:pt x="169" y="73"/>
                </a:lnTo>
                <a:lnTo>
                  <a:pt x="218" y="73"/>
                </a:lnTo>
                <a:lnTo>
                  <a:pt x="218" y="412"/>
                </a:lnTo>
                <a:close/>
                <a:moveTo>
                  <a:pt x="230" y="49"/>
                </a:moveTo>
                <a:lnTo>
                  <a:pt x="157" y="49"/>
                </a:lnTo>
                <a:cubicBezTo>
                  <a:pt x="150" y="49"/>
                  <a:pt x="145" y="54"/>
                  <a:pt x="145" y="61"/>
                </a:cubicBezTo>
                <a:lnTo>
                  <a:pt x="145" y="424"/>
                </a:lnTo>
                <a:cubicBezTo>
                  <a:pt x="145" y="430"/>
                  <a:pt x="150" y="436"/>
                  <a:pt x="157" y="436"/>
                </a:cubicBezTo>
                <a:lnTo>
                  <a:pt x="230" y="436"/>
                </a:lnTo>
                <a:cubicBezTo>
                  <a:pt x="237" y="436"/>
                  <a:pt x="242" y="430"/>
                  <a:pt x="242" y="424"/>
                </a:cubicBezTo>
                <a:lnTo>
                  <a:pt x="242" y="61"/>
                </a:lnTo>
                <a:cubicBezTo>
                  <a:pt x="242" y="54"/>
                  <a:pt x="237" y="49"/>
                  <a:pt x="230" y="49"/>
                </a:cubicBezTo>
                <a:close/>
                <a:moveTo>
                  <a:pt x="508" y="412"/>
                </a:moveTo>
                <a:lnTo>
                  <a:pt x="460" y="412"/>
                </a:lnTo>
                <a:lnTo>
                  <a:pt x="460" y="25"/>
                </a:lnTo>
                <a:lnTo>
                  <a:pt x="508" y="25"/>
                </a:lnTo>
                <a:lnTo>
                  <a:pt x="508" y="412"/>
                </a:lnTo>
                <a:close/>
                <a:moveTo>
                  <a:pt x="521" y="0"/>
                </a:moveTo>
                <a:lnTo>
                  <a:pt x="448" y="0"/>
                </a:lnTo>
                <a:cubicBezTo>
                  <a:pt x="441" y="0"/>
                  <a:pt x="435" y="6"/>
                  <a:pt x="435" y="13"/>
                </a:cubicBezTo>
                <a:lnTo>
                  <a:pt x="435" y="424"/>
                </a:lnTo>
                <a:cubicBezTo>
                  <a:pt x="435" y="430"/>
                  <a:pt x="441" y="436"/>
                  <a:pt x="448" y="436"/>
                </a:cubicBezTo>
                <a:lnTo>
                  <a:pt x="521" y="436"/>
                </a:lnTo>
                <a:cubicBezTo>
                  <a:pt x="527" y="436"/>
                  <a:pt x="532" y="430"/>
                  <a:pt x="532" y="424"/>
                </a:cubicBezTo>
                <a:lnTo>
                  <a:pt x="532" y="13"/>
                </a:lnTo>
                <a:cubicBezTo>
                  <a:pt x="532" y="6"/>
                  <a:pt x="527" y="0"/>
                  <a:pt x="521" y="0"/>
                </a:cubicBezTo>
                <a:close/>
                <a:moveTo>
                  <a:pt x="73" y="412"/>
                </a:moveTo>
                <a:lnTo>
                  <a:pt x="24" y="412"/>
                </a:lnTo>
                <a:lnTo>
                  <a:pt x="24" y="291"/>
                </a:lnTo>
                <a:lnTo>
                  <a:pt x="73" y="291"/>
                </a:lnTo>
                <a:lnTo>
                  <a:pt x="73" y="412"/>
                </a:lnTo>
                <a:close/>
                <a:moveTo>
                  <a:pt x="84" y="266"/>
                </a:moveTo>
                <a:lnTo>
                  <a:pt x="12" y="266"/>
                </a:lnTo>
                <a:cubicBezTo>
                  <a:pt x="5" y="266"/>
                  <a:pt x="0" y="272"/>
                  <a:pt x="0" y="279"/>
                </a:cubicBezTo>
                <a:lnTo>
                  <a:pt x="0" y="424"/>
                </a:lnTo>
                <a:cubicBezTo>
                  <a:pt x="0" y="430"/>
                  <a:pt x="5" y="436"/>
                  <a:pt x="12" y="436"/>
                </a:cubicBezTo>
                <a:lnTo>
                  <a:pt x="84" y="436"/>
                </a:lnTo>
                <a:cubicBezTo>
                  <a:pt x="91" y="436"/>
                  <a:pt x="97" y="430"/>
                  <a:pt x="97" y="424"/>
                </a:cubicBezTo>
                <a:lnTo>
                  <a:pt x="97" y="279"/>
                </a:lnTo>
                <a:cubicBezTo>
                  <a:pt x="97" y="272"/>
                  <a:pt x="91" y="266"/>
                  <a:pt x="84" y="266"/>
                </a:cubicBezTo>
                <a:close/>
                <a:moveTo>
                  <a:pt x="363" y="412"/>
                </a:moveTo>
                <a:lnTo>
                  <a:pt x="314" y="412"/>
                </a:lnTo>
                <a:lnTo>
                  <a:pt x="314" y="218"/>
                </a:lnTo>
                <a:lnTo>
                  <a:pt x="363" y="218"/>
                </a:lnTo>
                <a:lnTo>
                  <a:pt x="363" y="412"/>
                </a:lnTo>
                <a:close/>
                <a:moveTo>
                  <a:pt x="375" y="194"/>
                </a:moveTo>
                <a:lnTo>
                  <a:pt x="302" y="194"/>
                </a:lnTo>
                <a:cubicBezTo>
                  <a:pt x="296" y="194"/>
                  <a:pt x="291" y="199"/>
                  <a:pt x="291" y="206"/>
                </a:cubicBezTo>
                <a:lnTo>
                  <a:pt x="291" y="424"/>
                </a:lnTo>
                <a:cubicBezTo>
                  <a:pt x="291" y="430"/>
                  <a:pt x="296" y="436"/>
                  <a:pt x="302" y="436"/>
                </a:cubicBezTo>
                <a:lnTo>
                  <a:pt x="375" y="436"/>
                </a:lnTo>
                <a:cubicBezTo>
                  <a:pt x="382" y="436"/>
                  <a:pt x="387" y="430"/>
                  <a:pt x="387" y="424"/>
                </a:cubicBezTo>
                <a:lnTo>
                  <a:pt x="387" y="206"/>
                </a:lnTo>
                <a:cubicBezTo>
                  <a:pt x="387" y="199"/>
                  <a:pt x="382" y="194"/>
                  <a:pt x="375" y="194"/>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6" name="Freeform 800">
            <a:extLst>
              <a:ext uri="{FF2B5EF4-FFF2-40B4-BE49-F238E27FC236}">
                <a16:creationId xmlns:a16="http://schemas.microsoft.com/office/drawing/2014/main" id="{F9EBAE0F-216C-664C-97BE-B3C89756601E}"/>
              </a:ext>
            </a:extLst>
          </p:cNvPr>
          <p:cNvSpPr>
            <a:spLocks noChangeArrowheads="1"/>
          </p:cNvSpPr>
          <p:nvPr/>
        </p:nvSpPr>
        <p:spPr bwMode="auto">
          <a:xfrm>
            <a:off x="7287967" y="3788796"/>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125 h 896"/>
              <a:gd name="T10" fmla="*/ 0 w 895"/>
              <a:gd name="T11" fmla="*/ 38125 h 896"/>
              <a:gd name="T12" fmla="*/ 38167 w 895"/>
              <a:gd name="T13" fmla="*/ 0 h 896"/>
              <a:gd name="T14" fmla="*/ 283735 w 895"/>
              <a:gd name="T15" fmla="*/ 0 h 896"/>
              <a:gd name="T16" fmla="*/ 283735 w 895"/>
              <a:gd name="T17" fmla="*/ 0 h 896"/>
              <a:gd name="T18" fmla="*/ 321903 w 895"/>
              <a:gd name="T19" fmla="*/ 38125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6"/>
                </a:lnTo>
                <a:cubicBezTo>
                  <a:pt x="0" y="48"/>
                  <a:pt x="48" y="0"/>
                  <a:pt x="106" y="0"/>
                </a:cubicBezTo>
                <a:lnTo>
                  <a:pt x="788" y="0"/>
                </a:lnTo>
                <a:cubicBezTo>
                  <a:pt x="847" y="0"/>
                  <a:pt x="894" y="48"/>
                  <a:pt x="894" y="106"/>
                </a:cubicBezTo>
                <a:lnTo>
                  <a:pt x="894" y="788"/>
                </a:lnTo>
                <a:cubicBezTo>
                  <a:pt x="894" y="847"/>
                  <a:pt x="847" y="895"/>
                  <a:pt x="788" y="89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876">
            <a:extLst>
              <a:ext uri="{FF2B5EF4-FFF2-40B4-BE49-F238E27FC236}">
                <a16:creationId xmlns:a16="http://schemas.microsoft.com/office/drawing/2014/main" id="{997A5C5D-2C55-4040-9B71-CA35087F6617}"/>
              </a:ext>
            </a:extLst>
          </p:cNvPr>
          <p:cNvSpPr>
            <a:spLocks noChangeArrowheads="1"/>
          </p:cNvSpPr>
          <p:nvPr/>
        </p:nvSpPr>
        <p:spPr bwMode="auto">
          <a:xfrm>
            <a:off x="7287967" y="4980787"/>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484 h 896"/>
              <a:gd name="T10" fmla="*/ 0 w 895"/>
              <a:gd name="T11" fmla="*/ 38484 h 896"/>
              <a:gd name="T12" fmla="*/ 38167 w 895"/>
              <a:gd name="T13" fmla="*/ 0 h 896"/>
              <a:gd name="T14" fmla="*/ 283735 w 895"/>
              <a:gd name="T15" fmla="*/ 0 h 896"/>
              <a:gd name="T16" fmla="*/ 283735 w 895"/>
              <a:gd name="T17" fmla="*/ 0 h 896"/>
              <a:gd name="T18" fmla="*/ 321903 w 895"/>
              <a:gd name="T19" fmla="*/ 38484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7"/>
                </a:lnTo>
                <a:cubicBezTo>
                  <a:pt x="0" y="48"/>
                  <a:pt x="48" y="0"/>
                  <a:pt x="106" y="0"/>
                </a:cubicBezTo>
                <a:lnTo>
                  <a:pt x="788" y="0"/>
                </a:lnTo>
                <a:cubicBezTo>
                  <a:pt x="847" y="0"/>
                  <a:pt x="894" y="48"/>
                  <a:pt x="894" y="107"/>
                </a:cubicBezTo>
                <a:lnTo>
                  <a:pt x="894" y="788"/>
                </a:lnTo>
                <a:cubicBezTo>
                  <a:pt x="894" y="847"/>
                  <a:pt x="847" y="895"/>
                  <a:pt x="788" y="895"/>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38" name="Freeform 877">
            <a:extLst>
              <a:ext uri="{FF2B5EF4-FFF2-40B4-BE49-F238E27FC236}">
                <a16:creationId xmlns:a16="http://schemas.microsoft.com/office/drawing/2014/main" id="{E8057BDB-5D3A-C649-8B35-2D1D568B0BE4}"/>
              </a:ext>
            </a:extLst>
          </p:cNvPr>
          <p:cNvSpPr>
            <a:spLocks noChangeArrowheads="1"/>
          </p:cNvSpPr>
          <p:nvPr/>
        </p:nvSpPr>
        <p:spPr bwMode="auto">
          <a:xfrm>
            <a:off x="7400571" y="5093393"/>
            <a:ext cx="340562" cy="332330"/>
          </a:xfrm>
          <a:custGeom>
            <a:avLst/>
            <a:gdLst>
              <a:gd name="T0" fmla="*/ 143852 w 546"/>
              <a:gd name="T1" fmla="*/ 43526 h 534"/>
              <a:gd name="T2" fmla="*/ 148539 w 546"/>
              <a:gd name="T3" fmla="*/ 48202 h 534"/>
              <a:gd name="T4" fmla="*/ 143852 w 546"/>
              <a:gd name="T5" fmla="*/ 52518 h 534"/>
              <a:gd name="T6" fmla="*/ 139526 w 546"/>
              <a:gd name="T7" fmla="*/ 48202 h 534"/>
              <a:gd name="T8" fmla="*/ 143852 w 546"/>
              <a:gd name="T9" fmla="*/ 60792 h 534"/>
              <a:gd name="T10" fmla="*/ 156831 w 546"/>
              <a:gd name="T11" fmla="*/ 48202 h 534"/>
              <a:gd name="T12" fmla="*/ 143852 w 546"/>
              <a:gd name="T13" fmla="*/ 34892 h 534"/>
              <a:gd name="T14" fmla="*/ 130873 w 546"/>
              <a:gd name="T15" fmla="*/ 48202 h 534"/>
              <a:gd name="T16" fmla="*/ 143852 w 546"/>
              <a:gd name="T17" fmla="*/ 60792 h 534"/>
              <a:gd name="T18" fmla="*/ 91575 w 546"/>
              <a:gd name="T19" fmla="*/ 69785 h 534"/>
              <a:gd name="T20" fmla="*/ 87249 w 546"/>
              <a:gd name="T21" fmla="*/ 74101 h 534"/>
              <a:gd name="T22" fmla="*/ 91575 w 546"/>
              <a:gd name="T23" fmla="*/ 78778 h 534"/>
              <a:gd name="T24" fmla="*/ 95901 w 546"/>
              <a:gd name="T25" fmla="*/ 74101 h 534"/>
              <a:gd name="T26" fmla="*/ 117894 w 546"/>
              <a:gd name="T27" fmla="*/ 104677 h 534"/>
              <a:gd name="T28" fmla="*/ 122220 w 546"/>
              <a:gd name="T29" fmla="*/ 100361 h 534"/>
              <a:gd name="T30" fmla="*/ 117894 w 546"/>
              <a:gd name="T31" fmla="*/ 96044 h 534"/>
              <a:gd name="T32" fmla="*/ 113207 w 546"/>
              <a:gd name="T33" fmla="*/ 100361 h 534"/>
              <a:gd name="T34" fmla="*/ 117894 w 546"/>
              <a:gd name="T35" fmla="*/ 104677 h 534"/>
              <a:gd name="T36" fmla="*/ 146736 w 546"/>
              <a:gd name="T37" fmla="*/ 94605 h 534"/>
              <a:gd name="T38" fmla="*/ 139165 w 546"/>
              <a:gd name="T39" fmla="*/ 102519 h 534"/>
              <a:gd name="T40" fmla="*/ 69583 w 546"/>
              <a:gd name="T41" fmla="*/ 72663 h 534"/>
              <a:gd name="T42" fmla="*/ 89412 w 546"/>
              <a:gd name="T43" fmla="*/ 52878 h 534"/>
              <a:gd name="T44" fmla="*/ 97343 w 546"/>
              <a:gd name="T45" fmla="*/ 45324 h 534"/>
              <a:gd name="T46" fmla="*/ 183150 w 546"/>
              <a:gd name="T47" fmla="*/ 8993 h 534"/>
              <a:gd name="T48" fmla="*/ 146736 w 546"/>
              <a:gd name="T49" fmla="*/ 94605 h 534"/>
              <a:gd name="T50" fmla="*/ 113567 w 546"/>
              <a:gd name="T51" fmla="*/ 129138 h 534"/>
              <a:gd name="T52" fmla="*/ 101309 w 546"/>
              <a:gd name="T53" fmla="*/ 160073 h 534"/>
              <a:gd name="T54" fmla="*/ 93017 w 546"/>
              <a:gd name="T55" fmla="*/ 143167 h 534"/>
              <a:gd name="T56" fmla="*/ 85446 w 546"/>
              <a:gd name="T57" fmla="*/ 138850 h 534"/>
              <a:gd name="T58" fmla="*/ 83643 w 546"/>
              <a:gd name="T59" fmla="*/ 139210 h 534"/>
              <a:gd name="T60" fmla="*/ 78235 w 546"/>
              <a:gd name="T61" fmla="*/ 139570 h 534"/>
              <a:gd name="T62" fmla="*/ 60209 w 546"/>
              <a:gd name="T63" fmla="*/ 131656 h 534"/>
              <a:gd name="T64" fmla="*/ 52638 w 546"/>
              <a:gd name="T65" fmla="*/ 108274 h 534"/>
              <a:gd name="T66" fmla="*/ 48672 w 546"/>
              <a:gd name="T67" fmla="*/ 98922 h 534"/>
              <a:gd name="T68" fmla="*/ 31727 w 546"/>
              <a:gd name="T69" fmla="*/ 90289 h 534"/>
              <a:gd name="T70" fmla="*/ 62372 w 546"/>
              <a:gd name="T71" fmla="*/ 78418 h 534"/>
              <a:gd name="T72" fmla="*/ 113928 w 546"/>
              <a:gd name="T73" fmla="*/ 128418 h 534"/>
              <a:gd name="T74" fmla="*/ 113567 w 546"/>
              <a:gd name="T75" fmla="*/ 129138 h 534"/>
              <a:gd name="T76" fmla="*/ 190360 w 546"/>
              <a:gd name="T77" fmla="*/ 1439 h 534"/>
              <a:gd name="T78" fmla="*/ 183510 w 546"/>
              <a:gd name="T79" fmla="*/ 0 h 534"/>
              <a:gd name="T80" fmla="*/ 91214 w 546"/>
              <a:gd name="T81" fmla="*/ 39209 h 534"/>
              <a:gd name="T82" fmla="*/ 60209 w 546"/>
              <a:gd name="T83" fmla="*/ 70144 h 534"/>
              <a:gd name="T84" fmla="*/ 10816 w 546"/>
              <a:gd name="T85" fmla="*/ 94605 h 534"/>
              <a:gd name="T86" fmla="*/ 43985 w 546"/>
              <a:gd name="T87" fmla="*/ 106476 h 534"/>
              <a:gd name="T88" fmla="*/ 54080 w 546"/>
              <a:gd name="T89" fmla="*/ 137771 h 534"/>
              <a:gd name="T90" fmla="*/ 78235 w 546"/>
              <a:gd name="T91" fmla="*/ 148562 h 534"/>
              <a:gd name="T92" fmla="*/ 85446 w 546"/>
              <a:gd name="T93" fmla="*/ 147483 h 534"/>
              <a:gd name="T94" fmla="*/ 97343 w 546"/>
              <a:gd name="T95" fmla="*/ 180937 h 534"/>
              <a:gd name="T96" fmla="*/ 121860 w 546"/>
              <a:gd name="T97" fmla="*/ 131656 h 534"/>
              <a:gd name="T98" fmla="*/ 152865 w 546"/>
              <a:gd name="T99" fmla="*/ 100720 h 534"/>
              <a:gd name="T100" fmla="*/ 104915 w 546"/>
              <a:gd name="T101" fmla="*/ 91727 h 534"/>
              <a:gd name="T102" fmla="*/ 108880 w 546"/>
              <a:gd name="T103" fmla="*/ 87051 h 534"/>
              <a:gd name="T104" fmla="*/ 104915 w 546"/>
              <a:gd name="T105" fmla="*/ 82735 h 534"/>
              <a:gd name="T106" fmla="*/ 100228 w 546"/>
              <a:gd name="T107" fmla="*/ 87051 h 534"/>
              <a:gd name="T108" fmla="*/ 104915 w 546"/>
              <a:gd name="T109" fmla="*/ 91727 h 534"/>
              <a:gd name="T110" fmla="*/ 31366 w 546"/>
              <a:gd name="T111" fmla="*/ 136692 h 534"/>
              <a:gd name="T112" fmla="*/ 39298 w 546"/>
              <a:gd name="T113" fmla="*/ 147483 h 534"/>
              <a:gd name="T114" fmla="*/ 55161 w 546"/>
              <a:gd name="T115" fmla="*/ 160433 h 534"/>
              <a:gd name="T116" fmla="*/ 33529 w 546"/>
              <a:gd name="T117" fmla="*/ 107195 h 534"/>
              <a:gd name="T118" fmla="*/ 84725 w 546"/>
              <a:gd name="T119" fmla="*/ 157915 h 534"/>
              <a:gd name="T120" fmla="*/ 80398 w 546"/>
              <a:gd name="T121" fmla="*/ 158275 h 534"/>
              <a:gd name="T122" fmla="*/ 33529 w 546"/>
              <a:gd name="T123" fmla="*/ 107195 h 5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6" h="534">
                <a:moveTo>
                  <a:pt x="399" y="121"/>
                </a:moveTo>
                <a:lnTo>
                  <a:pt x="399" y="121"/>
                </a:lnTo>
                <a:cubicBezTo>
                  <a:pt x="406" y="121"/>
                  <a:pt x="412" y="127"/>
                  <a:pt x="412" y="134"/>
                </a:cubicBezTo>
                <a:cubicBezTo>
                  <a:pt x="412" y="140"/>
                  <a:pt x="406" y="146"/>
                  <a:pt x="399" y="146"/>
                </a:cubicBezTo>
                <a:cubicBezTo>
                  <a:pt x="393" y="146"/>
                  <a:pt x="387" y="140"/>
                  <a:pt x="387" y="134"/>
                </a:cubicBezTo>
                <a:cubicBezTo>
                  <a:pt x="387" y="127"/>
                  <a:pt x="393" y="121"/>
                  <a:pt x="399" y="121"/>
                </a:cubicBezTo>
                <a:close/>
                <a:moveTo>
                  <a:pt x="399" y="169"/>
                </a:moveTo>
                <a:lnTo>
                  <a:pt x="399" y="169"/>
                </a:lnTo>
                <a:cubicBezTo>
                  <a:pt x="419" y="169"/>
                  <a:pt x="435" y="154"/>
                  <a:pt x="435" y="134"/>
                </a:cubicBezTo>
                <a:cubicBezTo>
                  <a:pt x="435" y="113"/>
                  <a:pt x="419" y="97"/>
                  <a:pt x="399" y="97"/>
                </a:cubicBezTo>
                <a:cubicBezTo>
                  <a:pt x="379" y="97"/>
                  <a:pt x="363" y="113"/>
                  <a:pt x="363" y="134"/>
                </a:cubicBezTo>
                <a:cubicBezTo>
                  <a:pt x="363" y="154"/>
                  <a:pt x="379" y="169"/>
                  <a:pt x="399" y="169"/>
                </a:cubicBezTo>
                <a:close/>
                <a:moveTo>
                  <a:pt x="254" y="194"/>
                </a:moveTo>
                <a:lnTo>
                  <a:pt x="254" y="194"/>
                </a:lnTo>
                <a:cubicBezTo>
                  <a:pt x="247" y="194"/>
                  <a:pt x="242" y="199"/>
                  <a:pt x="242" y="206"/>
                </a:cubicBezTo>
                <a:cubicBezTo>
                  <a:pt x="242" y="213"/>
                  <a:pt x="247" y="219"/>
                  <a:pt x="254" y="219"/>
                </a:cubicBezTo>
                <a:cubicBezTo>
                  <a:pt x="260" y="219"/>
                  <a:pt x="266" y="213"/>
                  <a:pt x="266" y="206"/>
                </a:cubicBezTo>
                <a:cubicBezTo>
                  <a:pt x="266" y="199"/>
                  <a:pt x="260" y="194"/>
                  <a:pt x="254" y="194"/>
                </a:cubicBezTo>
                <a:close/>
                <a:moveTo>
                  <a:pt x="327" y="291"/>
                </a:moveTo>
                <a:lnTo>
                  <a:pt x="327" y="291"/>
                </a:lnTo>
                <a:cubicBezTo>
                  <a:pt x="333" y="291"/>
                  <a:pt x="339" y="285"/>
                  <a:pt x="339" y="279"/>
                </a:cubicBezTo>
                <a:cubicBezTo>
                  <a:pt x="339" y="272"/>
                  <a:pt x="333" y="267"/>
                  <a:pt x="327" y="267"/>
                </a:cubicBezTo>
                <a:cubicBezTo>
                  <a:pt x="320" y="267"/>
                  <a:pt x="314" y="272"/>
                  <a:pt x="314" y="279"/>
                </a:cubicBezTo>
                <a:cubicBezTo>
                  <a:pt x="314" y="285"/>
                  <a:pt x="320" y="291"/>
                  <a:pt x="327" y="291"/>
                </a:cubicBezTo>
                <a:close/>
                <a:moveTo>
                  <a:pt x="407" y="263"/>
                </a:moveTo>
                <a:lnTo>
                  <a:pt x="407" y="263"/>
                </a:lnTo>
                <a:cubicBezTo>
                  <a:pt x="402" y="268"/>
                  <a:pt x="395" y="276"/>
                  <a:pt x="386" y="285"/>
                </a:cubicBezTo>
                <a:cubicBezTo>
                  <a:pt x="370" y="301"/>
                  <a:pt x="346" y="326"/>
                  <a:pt x="332" y="340"/>
                </a:cubicBezTo>
                <a:lnTo>
                  <a:pt x="193" y="202"/>
                </a:lnTo>
                <a:cubicBezTo>
                  <a:pt x="207" y="187"/>
                  <a:pt x="232" y="163"/>
                  <a:pt x="248" y="147"/>
                </a:cubicBezTo>
                <a:cubicBezTo>
                  <a:pt x="257" y="139"/>
                  <a:pt x="265" y="131"/>
                  <a:pt x="270" y="126"/>
                </a:cubicBezTo>
                <a:cubicBezTo>
                  <a:pt x="335" y="61"/>
                  <a:pt x="461" y="25"/>
                  <a:pt x="508" y="25"/>
                </a:cubicBezTo>
                <a:cubicBezTo>
                  <a:pt x="508" y="64"/>
                  <a:pt x="475" y="195"/>
                  <a:pt x="407" y="263"/>
                </a:cubicBezTo>
                <a:close/>
                <a:moveTo>
                  <a:pt x="315" y="359"/>
                </a:moveTo>
                <a:lnTo>
                  <a:pt x="315" y="359"/>
                </a:lnTo>
                <a:cubicBezTo>
                  <a:pt x="306" y="392"/>
                  <a:pt x="294" y="422"/>
                  <a:pt x="281" y="445"/>
                </a:cubicBezTo>
                <a:cubicBezTo>
                  <a:pt x="276" y="431"/>
                  <a:pt x="269" y="415"/>
                  <a:pt x="258" y="398"/>
                </a:cubicBezTo>
                <a:cubicBezTo>
                  <a:pt x="253" y="390"/>
                  <a:pt x="245" y="386"/>
                  <a:pt x="237" y="386"/>
                </a:cubicBezTo>
                <a:cubicBezTo>
                  <a:pt x="235" y="386"/>
                  <a:pt x="234" y="387"/>
                  <a:pt x="232" y="387"/>
                </a:cubicBezTo>
                <a:cubicBezTo>
                  <a:pt x="227" y="388"/>
                  <a:pt x="222" y="388"/>
                  <a:pt x="217" y="388"/>
                </a:cubicBezTo>
                <a:cubicBezTo>
                  <a:pt x="199" y="388"/>
                  <a:pt x="182" y="381"/>
                  <a:pt x="167" y="366"/>
                </a:cubicBezTo>
                <a:cubicBezTo>
                  <a:pt x="148" y="346"/>
                  <a:pt x="141" y="324"/>
                  <a:pt x="146" y="301"/>
                </a:cubicBezTo>
                <a:cubicBezTo>
                  <a:pt x="149" y="291"/>
                  <a:pt x="144" y="281"/>
                  <a:pt x="135" y="275"/>
                </a:cubicBezTo>
                <a:cubicBezTo>
                  <a:pt x="119" y="264"/>
                  <a:pt x="102" y="257"/>
                  <a:pt x="88" y="251"/>
                </a:cubicBezTo>
                <a:cubicBezTo>
                  <a:pt x="112" y="239"/>
                  <a:pt x="141" y="227"/>
                  <a:pt x="173" y="218"/>
                </a:cubicBezTo>
                <a:cubicBezTo>
                  <a:pt x="174" y="218"/>
                  <a:pt x="175" y="217"/>
                  <a:pt x="176" y="217"/>
                </a:cubicBezTo>
                <a:lnTo>
                  <a:pt x="316" y="357"/>
                </a:lnTo>
                <a:cubicBezTo>
                  <a:pt x="316" y="358"/>
                  <a:pt x="315" y="359"/>
                  <a:pt x="315" y="359"/>
                </a:cubicBezTo>
                <a:close/>
                <a:moveTo>
                  <a:pt x="528" y="4"/>
                </a:moveTo>
                <a:lnTo>
                  <a:pt x="528" y="4"/>
                </a:lnTo>
                <a:cubicBezTo>
                  <a:pt x="525" y="2"/>
                  <a:pt x="518" y="0"/>
                  <a:pt x="509" y="0"/>
                </a:cubicBezTo>
                <a:cubicBezTo>
                  <a:pt x="458" y="0"/>
                  <a:pt x="324" y="37"/>
                  <a:pt x="253" y="109"/>
                </a:cubicBezTo>
                <a:cubicBezTo>
                  <a:pt x="236" y="126"/>
                  <a:pt x="180" y="178"/>
                  <a:pt x="167" y="195"/>
                </a:cubicBezTo>
                <a:cubicBezTo>
                  <a:pt x="125" y="206"/>
                  <a:pt x="64" y="229"/>
                  <a:pt x="30" y="263"/>
                </a:cubicBezTo>
                <a:cubicBezTo>
                  <a:pt x="30" y="263"/>
                  <a:pt x="72" y="263"/>
                  <a:pt x="122" y="296"/>
                </a:cubicBezTo>
                <a:cubicBezTo>
                  <a:pt x="115" y="325"/>
                  <a:pt x="124" y="357"/>
                  <a:pt x="150" y="383"/>
                </a:cubicBezTo>
                <a:cubicBezTo>
                  <a:pt x="170" y="403"/>
                  <a:pt x="194" y="413"/>
                  <a:pt x="217" y="413"/>
                </a:cubicBezTo>
                <a:cubicBezTo>
                  <a:pt x="224" y="413"/>
                  <a:pt x="230" y="412"/>
                  <a:pt x="237" y="410"/>
                </a:cubicBezTo>
                <a:cubicBezTo>
                  <a:pt x="270" y="461"/>
                  <a:pt x="270" y="503"/>
                  <a:pt x="270" y="503"/>
                </a:cubicBezTo>
                <a:cubicBezTo>
                  <a:pt x="304" y="469"/>
                  <a:pt x="327" y="408"/>
                  <a:pt x="338" y="366"/>
                </a:cubicBezTo>
                <a:cubicBezTo>
                  <a:pt x="356" y="353"/>
                  <a:pt x="407" y="297"/>
                  <a:pt x="424" y="280"/>
                </a:cubicBezTo>
                <a:cubicBezTo>
                  <a:pt x="509" y="195"/>
                  <a:pt x="545" y="22"/>
                  <a:pt x="528" y="4"/>
                </a:cubicBezTo>
                <a:close/>
                <a:moveTo>
                  <a:pt x="291" y="255"/>
                </a:moveTo>
                <a:lnTo>
                  <a:pt x="291" y="255"/>
                </a:lnTo>
                <a:cubicBezTo>
                  <a:pt x="297" y="255"/>
                  <a:pt x="302" y="249"/>
                  <a:pt x="302" y="242"/>
                </a:cubicBezTo>
                <a:cubicBezTo>
                  <a:pt x="302" y="236"/>
                  <a:pt x="297" y="230"/>
                  <a:pt x="291" y="230"/>
                </a:cubicBezTo>
                <a:cubicBezTo>
                  <a:pt x="284" y="230"/>
                  <a:pt x="278" y="236"/>
                  <a:pt x="278" y="242"/>
                </a:cubicBezTo>
                <a:cubicBezTo>
                  <a:pt x="278" y="249"/>
                  <a:pt x="284" y="255"/>
                  <a:pt x="291" y="255"/>
                </a:cubicBezTo>
                <a:close/>
                <a:moveTo>
                  <a:pt x="43" y="490"/>
                </a:moveTo>
                <a:lnTo>
                  <a:pt x="87" y="380"/>
                </a:lnTo>
                <a:cubicBezTo>
                  <a:pt x="93" y="391"/>
                  <a:pt x="100" y="401"/>
                  <a:pt x="109" y="410"/>
                </a:cubicBezTo>
                <a:cubicBezTo>
                  <a:pt x="122" y="425"/>
                  <a:pt x="137" y="437"/>
                  <a:pt x="153" y="446"/>
                </a:cubicBezTo>
                <a:lnTo>
                  <a:pt x="43" y="490"/>
                </a:lnTo>
                <a:close/>
                <a:moveTo>
                  <a:pt x="93" y="298"/>
                </a:moveTo>
                <a:lnTo>
                  <a:pt x="0" y="533"/>
                </a:lnTo>
                <a:lnTo>
                  <a:pt x="235" y="439"/>
                </a:lnTo>
                <a:cubicBezTo>
                  <a:pt x="231" y="439"/>
                  <a:pt x="227" y="440"/>
                  <a:pt x="223" y="440"/>
                </a:cubicBezTo>
                <a:cubicBezTo>
                  <a:pt x="150" y="440"/>
                  <a:pt x="86" y="370"/>
                  <a:pt x="93" y="298"/>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9" name="Freeform 878">
            <a:extLst>
              <a:ext uri="{FF2B5EF4-FFF2-40B4-BE49-F238E27FC236}">
                <a16:creationId xmlns:a16="http://schemas.microsoft.com/office/drawing/2014/main" id="{148CE446-3333-1549-BB01-BBBC1D4725E3}"/>
              </a:ext>
            </a:extLst>
          </p:cNvPr>
          <p:cNvSpPr>
            <a:spLocks noChangeArrowheads="1"/>
          </p:cNvSpPr>
          <p:nvPr/>
        </p:nvSpPr>
        <p:spPr bwMode="auto">
          <a:xfrm>
            <a:off x="7400573" y="3915138"/>
            <a:ext cx="332322" cy="302118"/>
          </a:xfrm>
          <a:custGeom>
            <a:avLst/>
            <a:gdLst>
              <a:gd name="T0" fmla="*/ 191727 w 533"/>
              <a:gd name="T1" fmla="*/ 58810 h 484"/>
              <a:gd name="T2" fmla="*/ 191727 w 533"/>
              <a:gd name="T3" fmla="*/ 58810 h 484"/>
              <a:gd name="T4" fmla="*/ 122172 w 533"/>
              <a:gd name="T5" fmla="*/ 0 h 484"/>
              <a:gd name="T6" fmla="*/ 122172 w 533"/>
              <a:gd name="T7" fmla="*/ 0 h 484"/>
              <a:gd name="T8" fmla="*/ 58023 w 533"/>
              <a:gd name="T9" fmla="*/ 35719 h 484"/>
              <a:gd name="T10" fmla="*/ 58023 w 533"/>
              <a:gd name="T11" fmla="*/ 35719 h 484"/>
              <a:gd name="T12" fmla="*/ 68474 w 533"/>
              <a:gd name="T13" fmla="*/ 34636 h 484"/>
              <a:gd name="T14" fmla="*/ 68474 w 533"/>
              <a:gd name="T15" fmla="*/ 34636 h 484"/>
              <a:gd name="T16" fmla="*/ 122172 w 533"/>
              <a:gd name="T17" fmla="*/ 8659 h 484"/>
              <a:gd name="T18" fmla="*/ 122172 w 533"/>
              <a:gd name="T19" fmla="*/ 8659 h 484"/>
              <a:gd name="T20" fmla="*/ 183077 w 533"/>
              <a:gd name="T21" fmla="*/ 58810 h 484"/>
              <a:gd name="T22" fmla="*/ 183077 w 533"/>
              <a:gd name="T23" fmla="*/ 58810 h 484"/>
              <a:gd name="T24" fmla="*/ 165058 w 533"/>
              <a:gd name="T25" fmla="*/ 94528 h 484"/>
              <a:gd name="T26" fmla="*/ 165058 w 533"/>
              <a:gd name="T27" fmla="*/ 94528 h 484"/>
              <a:gd name="T28" fmla="*/ 161814 w 533"/>
              <a:gd name="T29" fmla="*/ 103548 h 484"/>
              <a:gd name="T30" fmla="*/ 165418 w 533"/>
              <a:gd name="T31" fmla="*/ 116537 h 484"/>
              <a:gd name="T32" fmla="*/ 147399 w 533"/>
              <a:gd name="T33" fmla="*/ 109321 h 484"/>
              <a:gd name="T34" fmla="*/ 147399 w 533"/>
              <a:gd name="T35" fmla="*/ 109321 h 484"/>
              <a:gd name="T36" fmla="*/ 145597 w 533"/>
              <a:gd name="T37" fmla="*/ 117980 h 484"/>
              <a:gd name="T38" fmla="*/ 178753 w 533"/>
              <a:gd name="T39" fmla="*/ 130608 h 484"/>
              <a:gd name="T40" fmla="*/ 170464 w 533"/>
              <a:gd name="T41" fmla="*/ 101023 h 484"/>
              <a:gd name="T42" fmla="*/ 170464 w 533"/>
              <a:gd name="T43" fmla="*/ 101023 h 484"/>
              <a:gd name="T44" fmla="*/ 191727 w 533"/>
              <a:gd name="T45" fmla="*/ 58810 h 484"/>
              <a:gd name="T46" fmla="*/ 69555 w 533"/>
              <a:gd name="T47" fmla="*/ 152616 h 484"/>
              <a:gd name="T48" fmla="*/ 69555 w 533"/>
              <a:gd name="T49" fmla="*/ 152616 h 484"/>
              <a:gd name="T50" fmla="*/ 54058 w 533"/>
              <a:gd name="T51" fmla="*/ 150813 h 484"/>
              <a:gd name="T52" fmla="*/ 54058 w 533"/>
              <a:gd name="T53" fmla="*/ 150813 h 484"/>
              <a:gd name="T54" fmla="*/ 52256 w 533"/>
              <a:gd name="T55" fmla="*/ 150452 h 484"/>
              <a:gd name="T56" fmla="*/ 52256 w 533"/>
              <a:gd name="T57" fmla="*/ 150452 h 484"/>
              <a:gd name="T58" fmla="*/ 49013 w 533"/>
              <a:gd name="T59" fmla="*/ 151173 h 484"/>
              <a:gd name="T60" fmla="*/ 26308 w 533"/>
              <a:gd name="T61" fmla="*/ 160193 h 484"/>
              <a:gd name="T62" fmla="*/ 29552 w 533"/>
              <a:gd name="T63" fmla="*/ 147205 h 484"/>
              <a:gd name="T64" fmla="*/ 29552 w 533"/>
              <a:gd name="T65" fmla="*/ 147205 h 484"/>
              <a:gd name="T66" fmla="*/ 27029 w 533"/>
              <a:gd name="T67" fmla="*/ 138185 h 484"/>
              <a:gd name="T68" fmla="*/ 27029 w 533"/>
              <a:gd name="T69" fmla="*/ 138185 h 484"/>
              <a:gd name="T70" fmla="*/ 8649 w 533"/>
              <a:gd name="T71" fmla="*/ 102466 h 484"/>
              <a:gd name="T72" fmla="*/ 8649 w 533"/>
              <a:gd name="T73" fmla="*/ 102466 h 484"/>
              <a:gd name="T74" fmla="*/ 69555 w 533"/>
              <a:gd name="T75" fmla="*/ 52315 h 484"/>
              <a:gd name="T76" fmla="*/ 69555 w 533"/>
              <a:gd name="T77" fmla="*/ 52315 h 484"/>
              <a:gd name="T78" fmla="*/ 130821 w 533"/>
              <a:gd name="T79" fmla="*/ 102466 h 484"/>
              <a:gd name="T80" fmla="*/ 130821 w 533"/>
              <a:gd name="T81" fmla="*/ 102466 h 484"/>
              <a:gd name="T82" fmla="*/ 69555 w 533"/>
              <a:gd name="T83" fmla="*/ 152616 h 484"/>
              <a:gd name="T84" fmla="*/ 69555 w 533"/>
              <a:gd name="T85" fmla="*/ 43656 h 484"/>
              <a:gd name="T86" fmla="*/ 69555 w 533"/>
              <a:gd name="T87" fmla="*/ 43656 h 484"/>
              <a:gd name="T88" fmla="*/ 0 w 533"/>
              <a:gd name="T89" fmla="*/ 102466 h 484"/>
              <a:gd name="T90" fmla="*/ 0 w 533"/>
              <a:gd name="T91" fmla="*/ 102466 h 484"/>
              <a:gd name="T92" fmla="*/ 21263 w 533"/>
              <a:gd name="T93" fmla="*/ 144679 h 484"/>
              <a:gd name="T94" fmla="*/ 12974 w 533"/>
              <a:gd name="T95" fmla="*/ 174264 h 484"/>
              <a:gd name="T96" fmla="*/ 52256 w 533"/>
              <a:gd name="T97" fmla="*/ 159472 h 484"/>
              <a:gd name="T98" fmla="*/ 52256 w 533"/>
              <a:gd name="T99" fmla="*/ 159472 h 484"/>
              <a:gd name="T100" fmla="*/ 69555 w 533"/>
              <a:gd name="T101" fmla="*/ 161276 h 484"/>
              <a:gd name="T102" fmla="*/ 69555 w 533"/>
              <a:gd name="T103" fmla="*/ 161276 h 484"/>
              <a:gd name="T104" fmla="*/ 139470 w 533"/>
              <a:gd name="T105" fmla="*/ 102466 h 484"/>
              <a:gd name="T106" fmla="*/ 139470 w 533"/>
              <a:gd name="T107" fmla="*/ 102466 h 484"/>
              <a:gd name="T108" fmla="*/ 69555 w 533"/>
              <a:gd name="T109" fmla="*/ 43656 h 4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3" h="484">
                <a:moveTo>
                  <a:pt x="532" y="163"/>
                </a:moveTo>
                <a:lnTo>
                  <a:pt x="532" y="163"/>
                </a:lnTo>
                <a:cubicBezTo>
                  <a:pt x="532" y="72"/>
                  <a:pt x="446" y="0"/>
                  <a:pt x="339" y="0"/>
                </a:cubicBezTo>
                <a:cubicBezTo>
                  <a:pt x="259" y="0"/>
                  <a:pt x="190" y="40"/>
                  <a:pt x="161" y="99"/>
                </a:cubicBezTo>
                <a:cubicBezTo>
                  <a:pt x="170" y="97"/>
                  <a:pt x="180" y="96"/>
                  <a:pt x="190" y="96"/>
                </a:cubicBezTo>
                <a:cubicBezTo>
                  <a:pt x="219" y="53"/>
                  <a:pt x="275" y="24"/>
                  <a:pt x="339" y="24"/>
                </a:cubicBezTo>
                <a:cubicBezTo>
                  <a:pt x="432" y="24"/>
                  <a:pt x="508" y="86"/>
                  <a:pt x="508" y="163"/>
                </a:cubicBezTo>
                <a:cubicBezTo>
                  <a:pt x="508" y="200"/>
                  <a:pt x="490" y="235"/>
                  <a:pt x="458" y="262"/>
                </a:cubicBezTo>
                <a:cubicBezTo>
                  <a:pt x="450" y="268"/>
                  <a:pt x="446" y="278"/>
                  <a:pt x="449" y="287"/>
                </a:cubicBezTo>
                <a:lnTo>
                  <a:pt x="459" y="323"/>
                </a:lnTo>
                <a:lnTo>
                  <a:pt x="409" y="303"/>
                </a:lnTo>
                <a:cubicBezTo>
                  <a:pt x="408" y="312"/>
                  <a:pt x="407" y="319"/>
                  <a:pt x="404" y="327"/>
                </a:cubicBezTo>
                <a:lnTo>
                  <a:pt x="496" y="362"/>
                </a:lnTo>
                <a:lnTo>
                  <a:pt x="473" y="280"/>
                </a:lnTo>
                <a:cubicBezTo>
                  <a:pt x="510" y="251"/>
                  <a:pt x="532" y="209"/>
                  <a:pt x="532" y="163"/>
                </a:cubicBezTo>
                <a:close/>
                <a:moveTo>
                  <a:pt x="193" y="423"/>
                </a:moveTo>
                <a:lnTo>
                  <a:pt x="193" y="423"/>
                </a:lnTo>
                <a:cubicBezTo>
                  <a:pt x="179" y="423"/>
                  <a:pt x="165" y="422"/>
                  <a:pt x="150" y="418"/>
                </a:cubicBezTo>
                <a:cubicBezTo>
                  <a:pt x="148" y="418"/>
                  <a:pt x="146" y="417"/>
                  <a:pt x="145" y="417"/>
                </a:cubicBezTo>
                <a:cubicBezTo>
                  <a:pt x="142" y="417"/>
                  <a:pt x="139" y="418"/>
                  <a:pt x="136" y="419"/>
                </a:cubicBezTo>
                <a:lnTo>
                  <a:pt x="73" y="444"/>
                </a:lnTo>
                <a:lnTo>
                  <a:pt x="82" y="408"/>
                </a:lnTo>
                <a:cubicBezTo>
                  <a:pt x="86" y="399"/>
                  <a:pt x="82" y="389"/>
                  <a:pt x="75" y="383"/>
                </a:cubicBezTo>
                <a:cubicBezTo>
                  <a:pt x="42" y="356"/>
                  <a:pt x="24" y="321"/>
                  <a:pt x="24" y="284"/>
                </a:cubicBezTo>
                <a:cubicBezTo>
                  <a:pt x="24" y="207"/>
                  <a:pt x="100" y="145"/>
                  <a:pt x="193" y="145"/>
                </a:cubicBezTo>
                <a:cubicBezTo>
                  <a:pt x="287" y="145"/>
                  <a:pt x="363" y="207"/>
                  <a:pt x="363" y="284"/>
                </a:cubicBezTo>
                <a:cubicBezTo>
                  <a:pt x="363" y="360"/>
                  <a:pt x="287" y="423"/>
                  <a:pt x="193" y="423"/>
                </a:cubicBezTo>
                <a:close/>
                <a:moveTo>
                  <a:pt x="193" y="121"/>
                </a:moveTo>
                <a:lnTo>
                  <a:pt x="193" y="121"/>
                </a:lnTo>
                <a:cubicBezTo>
                  <a:pt x="87" y="121"/>
                  <a:pt x="0" y="193"/>
                  <a:pt x="0" y="284"/>
                </a:cubicBezTo>
                <a:cubicBezTo>
                  <a:pt x="0" y="330"/>
                  <a:pt x="23" y="372"/>
                  <a:pt x="59" y="401"/>
                </a:cubicBezTo>
                <a:lnTo>
                  <a:pt x="36" y="483"/>
                </a:lnTo>
                <a:lnTo>
                  <a:pt x="145" y="442"/>
                </a:lnTo>
                <a:cubicBezTo>
                  <a:pt x="160" y="445"/>
                  <a:pt x="177" y="447"/>
                  <a:pt x="193" y="447"/>
                </a:cubicBezTo>
                <a:cubicBezTo>
                  <a:pt x="300" y="447"/>
                  <a:pt x="387" y="374"/>
                  <a:pt x="387" y="284"/>
                </a:cubicBezTo>
                <a:cubicBezTo>
                  <a:pt x="387" y="193"/>
                  <a:pt x="300" y="121"/>
                  <a:pt x="193" y="121"/>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40" name="Freeform 879">
            <a:extLst>
              <a:ext uri="{FF2B5EF4-FFF2-40B4-BE49-F238E27FC236}">
                <a16:creationId xmlns:a16="http://schemas.microsoft.com/office/drawing/2014/main" id="{240531F1-950B-9740-BD14-33246E2A18BF}"/>
              </a:ext>
            </a:extLst>
          </p:cNvPr>
          <p:cNvSpPr>
            <a:spLocks noChangeArrowheads="1"/>
          </p:cNvSpPr>
          <p:nvPr/>
        </p:nvSpPr>
        <p:spPr bwMode="auto">
          <a:xfrm>
            <a:off x="7526909" y="2294689"/>
            <a:ext cx="76901" cy="79649"/>
          </a:xfrm>
          <a:custGeom>
            <a:avLst/>
            <a:gdLst>
              <a:gd name="T0" fmla="*/ 44094 w 125"/>
              <a:gd name="T1" fmla="*/ 22653 h 126"/>
              <a:gd name="T2" fmla="*/ 44094 w 125"/>
              <a:gd name="T3" fmla="*/ 22653 h 126"/>
              <a:gd name="T4" fmla="*/ 22047 w 125"/>
              <a:gd name="T5" fmla="*/ 45672 h 126"/>
              <a:gd name="T6" fmla="*/ 22047 w 125"/>
              <a:gd name="T7" fmla="*/ 45672 h 126"/>
              <a:gd name="T8" fmla="*/ 0 w 125"/>
              <a:gd name="T9" fmla="*/ 22653 h 126"/>
              <a:gd name="T10" fmla="*/ 0 w 125"/>
              <a:gd name="T11" fmla="*/ 22653 h 126"/>
              <a:gd name="T12" fmla="*/ 22047 w 125"/>
              <a:gd name="T13" fmla="*/ 0 h 126"/>
              <a:gd name="T14" fmla="*/ 22047 w 125"/>
              <a:gd name="T15" fmla="*/ 0 h 126"/>
              <a:gd name="T16" fmla="*/ 44094 w 125"/>
              <a:gd name="T17" fmla="*/ 22653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1" name="Freeform 880">
            <a:extLst>
              <a:ext uri="{FF2B5EF4-FFF2-40B4-BE49-F238E27FC236}">
                <a16:creationId xmlns:a16="http://schemas.microsoft.com/office/drawing/2014/main" id="{F06AD4F2-E46A-E54F-B064-70850315B7C2}"/>
              </a:ext>
            </a:extLst>
          </p:cNvPr>
          <p:cNvSpPr>
            <a:spLocks noChangeArrowheads="1"/>
          </p:cNvSpPr>
          <p:nvPr/>
        </p:nvSpPr>
        <p:spPr bwMode="auto">
          <a:xfrm>
            <a:off x="7526909" y="5758052"/>
            <a:ext cx="76901" cy="79650"/>
          </a:xfrm>
          <a:custGeom>
            <a:avLst/>
            <a:gdLst>
              <a:gd name="T0" fmla="*/ 44094 w 125"/>
              <a:gd name="T1" fmla="*/ 22654 h 126"/>
              <a:gd name="T2" fmla="*/ 44094 w 125"/>
              <a:gd name="T3" fmla="*/ 22654 h 126"/>
              <a:gd name="T4" fmla="*/ 22047 w 125"/>
              <a:gd name="T5" fmla="*/ 45673 h 126"/>
              <a:gd name="T6" fmla="*/ 22047 w 125"/>
              <a:gd name="T7" fmla="*/ 45673 h 126"/>
              <a:gd name="T8" fmla="*/ 0 w 125"/>
              <a:gd name="T9" fmla="*/ 22654 h 126"/>
              <a:gd name="T10" fmla="*/ 0 w 125"/>
              <a:gd name="T11" fmla="*/ 22654 h 126"/>
              <a:gd name="T12" fmla="*/ 22047 w 125"/>
              <a:gd name="T13" fmla="*/ 0 h 126"/>
              <a:gd name="T14" fmla="*/ 22047 w 125"/>
              <a:gd name="T15" fmla="*/ 0 h 126"/>
              <a:gd name="T16" fmla="*/ 44094 w 125"/>
              <a:gd name="T17" fmla="*/ 22654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7" name="TextBox 6">
            <a:extLst>
              <a:ext uri="{FF2B5EF4-FFF2-40B4-BE49-F238E27FC236}">
                <a16:creationId xmlns:a16="http://schemas.microsoft.com/office/drawing/2014/main" id="{FA50D91E-0EB6-544B-9DA9-817D0196B3F8}"/>
              </a:ext>
            </a:extLst>
          </p:cNvPr>
          <p:cNvSpPr txBox="1"/>
          <p:nvPr/>
        </p:nvSpPr>
        <p:spPr>
          <a:xfrm>
            <a:off x="8023706" y="2374338"/>
            <a:ext cx="546625" cy="230832"/>
          </a:xfrm>
          <a:prstGeom prst="rect">
            <a:avLst/>
          </a:prstGeom>
          <a:noFill/>
        </p:spPr>
        <p:txBody>
          <a:bodyPr wrap="none" rtlCol="0" anchor="b">
            <a:spAutoFit/>
          </a:bodyPr>
          <a:lstStyle/>
          <a:p>
            <a:r>
              <a:rPr lang="en-US" sz="900" b="1" spc="-15" dirty="0">
                <a:solidFill>
                  <a:schemeClr val="tx2"/>
                </a:solidFill>
                <a:latin typeface="DM Sans" pitchFamily="2" charset="77"/>
              </a:rPr>
              <a:t>Timing</a:t>
            </a:r>
          </a:p>
        </p:txBody>
      </p:sp>
      <p:sp>
        <p:nvSpPr>
          <p:cNvPr id="8" name="TextBox 7">
            <a:extLst>
              <a:ext uri="{FF2B5EF4-FFF2-40B4-BE49-F238E27FC236}">
                <a16:creationId xmlns:a16="http://schemas.microsoft.com/office/drawing/2014/main" id="{4ECE7B81-4BC4-8C4B-A3A4-0916BC00DFE1}"/>
              </a:ext>
            </a:extLst>
          </p:cNvPr>
          <p:cNvSpPr txBox="1"/>
          <p:nvPr/>
        </p:nvSpPr>
        <p:spPr>
          <a:xfrm>
            <a:off x="7965181" y="2563966"/>
            <a:ext cx="2854747" cy="1005596"/>
          </a:xfrm>
          <a:prstGeom prst="rect">
            <a:avLst/>
          </a:prstGeom>
          <a:noFill/>
        </p:spPr>
        <p:txBody>
          <a:bodyPr wrap="square" rtlCol="0">
            <a:spAutoFit/>
          </a:bodyPr>
          <a:lstStyle/>
          <a:p>
            <a:pPr>
              <a:lnSpc>
                <a:spcPts val="1800"/>
              </a:lnSpc>
            </a:pPr>
            <a:r>
              <a:rPr lang="en-US" sz="1300" spc="-15" dirty="0">
                <a:latin typeface="DM Sans" pitchFamily="2" charset="77"/>
              </a:rPr>
              <a:t>A large issue with Communication was finding appropriate time slots that were available to every member of the group.</a:t>
            </a:r>
          </a:p>
        </p:txBody>
      </p:sp>
      <p:sp>
        <p:nvSpPr>
          <p:cNvPr id="9" name="TextBox 8">
            <a:extLst>
              <a:ext uri="{FF2B5EF4-FFF2-40B4-BE49-F238E27FC236}">
                <a16:creationId xmlns:a16="http://schemas.microsoft.com/office/drawing/2014/main" id="{5F9D9509-2D7B-0F47-ADFA-3ED41CEF9D6C}"/>
              </a:ext>
            </a:extLst>
          </p:cNvPr>
          <p:cNvSpPr txBox="1"/>
          <p:nvPr/>
        </p:nvSpPr>
        <p:spPr>
          <a:xfrm>
            <a:off x="7965181" y="3621920"/>
            <a:ext cx="1236557" cy="230832"/>
          </a:xfrm>
          <a:prstGeom prst="rect">
            <a:avLst/>
          </a:prstGeom>
          <a:noFill/>
        </p:spPr>
        <p:txBody>
          <a:bodyPr wrap="none" rtlCol="0" anchor="b">
            <a:spAutoFit/>
          </a:bodyPr>
          <a:lstStyle/>
          <a:p>
            <a:r>
              <a:rPr lang="en-US" sz="900" b="1" spc="-15" dirty="0">
                <a:solidFill>
                  <a:schemeClr val="tx2"/>
                </a:solidFill>
                <a:latin typeface="DM Sans" pitchFamily="2" charset="77"/>
              </a:rPr>
              <a:t>Personality clashes</a:t>
            </a:r>
          </a:p>
        </p:txBody>
      </p:sp>
      <p:sp>
        <p:nvSpPr>
          <p:cNvPr id="10" name="TextBox 9">
            <a:extLst>
              <a:ext uri="{FF2B5EF4-FFF2-40B4-BE49-F238E27FC236}">
                <a16:creationId xmlns:a16="http://schemas.microsoft.com/office/drawing/2014/main" id="{69C5325A-3BBB-BA4C-A383-1C918606C7AD}"/>
              </a:ext>
            </a:extLst>
          </p:cNvPr>
          <p:cNvSpPr txBox="1"/>
          <p:nvPr/>
        </p:nvSpPr>
        <p:spPr>
          <a:xfrm>
            <a:off x="8023706" y="3744358"/>
            <a:ext cx="2854747" cy="1236429"/>
          </a:xfrm>
          <a:prstGeom prst="rect">
            <a:avLst/>
          </a:prstGeom>
          <a:noFill/>
        </p:spPr>
        <p:txBody>
          <a:bodyPr wrap="square" rtlCol="0">
            <a:spAutoFit/>
          </a:bodyPr>
          <a:lstStyle/>
          <a:p>
            <a:pPr>
              <a:lnSpc>
                <a:spcPts val="1800"/>
              </a:lnSpc>
            </a:pPr>
            <a:r>
              <a:rPr lang="en-US" sz="1300" spc="-15" dirty="0">
                <a:latin typeface="DM Sans" pitchFamily="2" charset="77"/>
              </a:rPr>
              <a:t>Every member of the group has different mindsets and ideas for our website. Ensuring everyone has a fair chance to give input can be difficult.</a:t>
            </a:r>
          </a:p>
        </p:txBody>
      </p:sp>
      <p:sp>
        <p:nvSpPr>
          <p:cNvPr id="11" name="TextBox 10">
            <a:extLst>
              <a:ext uri="{FF2B5EF4-FFF2-40B4-BE49-F238E27FC236}">
                <a16:creationId xmlns:a16="http://schemas.microsoft.com/office/drawing/2014/main" id="{A4D052D7-0B64-D74A-9FEF-5EEEE5D228BF}"/>
              </a:ext>
            </a:extLst>
          </p:cNvPr>
          <p:cNvSpPr txBox="1"/>
          <p:nvPr/>
        </p:nvSpPr>
        <p:spPr>
          <a:xfrm>
            <a:off x="8063705" y="5031363"/>
            <a:ext cx="1159933" cy="230832"/>
          </a:xfrm>
          <a:prstGeom prst="rect">
            <a:avLst/>
          </a:prstGeom>
          <a:noFill/>
        </p:spPr>
        <p:txBody>
          <a:bodyPr wrap="none" rtlCol="0" anchor="b">
            <a:spAutoFit/>
          </a:bodyPr>
          <a:lstStyle/>
          <a:p>
            <a:r>
              <a:rPr lang="en-US" sz="900" b="1" spc="-15" dirty="0">
                <a:solidFill>
                  <a:schemeClr val="tx2"/>
                </a:solidFill>
                <a:latin typeface="DM Sans" pitchFamily="2" charset="77"/>
              </a:rPr>
              <a:t>Ambiguity in roles</a:t>
            </a:r>
          </a:p>
        </p:txBody>
      </p:sp>
      <p:sp>
        <p:nvSpPr>
          <p:cNvPr id="12" name="TextBox 11">
            <a:extLst>
              <a:ext uri="{FF2B5EF4-FFF2-40B4-BE49-F238E27FC236}">
                <a16:creationId xmlns:a16="http://schemas.microsoft.com/office/drawing/2014/main" id="{EC6CD711-E3CC-B04C-94C4-64F96034608A}"/>
              </a:ext>
            </a:extLst>
          </p:cNvPr>
          <p:cNvSpPr txBox="1"/>
          <p:nvPr/>
        </p:nvSpPr>
        <p:spPr>
          <a:xfrm>
            <a:off x="8054387" y="5251482"/>
            <a:ext cx="2854747" cy="1236429"/>
          </a:xfrm>
          <a:prstGeom prst="rect">
            <a:avLst/>
          </a:prstGeom>
          <a:noFill/>
        </p:spPr>
        <p:txBody>
          <a:bodyPr wrap="square" rtlCol="0">
            <a:spAutoFit/>
          </a:bodyPr>
          <a:lstStyle/>
          <a:p>
            <a:pPr>
              <a:lnSpc>
                <a:spcPts val="1800"/>
              </a:lnSpc>
            </a:pPr>
            <a:r>
              <a:rPr lang="en-US" sz="1300" spc="-15" dirty="0">
                <a:latin typeface="DM Sans" pitchFamily="2" charset="77"/>
              </a:rPr>
              <a:t>Sometimes a lack of clear communication in what is expected can result in ambiguity in roles which can hinder the groups progress.</a:t>
            </a:r>
          </a:p>
        </p:txBody>
      </p:sp>
      <p:pic>
        <p:nvPicPr>
          <p:cNvPr id="18" name="Picture 17">
            <a:extLst>
              <a:ext uri="{FF2B5EF4-FFF2-40B4-BE49-F238E27FC236}">
                <a16:creationId xmlns:a16="http://schemas.microsoft.com/office/drawing/2014/main" id="{71341A94-4030-C569-4E67-317D3400F5DE}"/>
              </a:ext>
            </a:extLst>
          </p:cNvPr>
          <p:cNvPicPr>
            <a:picLocks noChangeAspect="1"/>
          </p:cNvPicPr>
          <p:nvPr/>
        </p:nvPicPr>
        <p:blipFill>
          <a:blip r:embed="rId2"/>
          <a:stretch>
            <a:fillRect/>
          </a:stretch>
        </p:blipFill>
        <p:spPr>
          <a:xfrm>
            <a:off x="459753" y="7042028"/>
            <a:ext cx="1728366" cy="4005419"/>
          </a:xfrm>
          <a:prstGeom prst="rect">
            <a:avLst/>
          </a:prstGeom>
        </p:spPr>
      </p:pic>
      <p:pic>
        <p:nvPicPr>
          <p:cNvPr id="19" name="Picture 18">
            <a:extLst>
              <a:ext uri="{FF2B5EF4-FFF2-40B4-BE49-F238E27FC236}">
                <a16:creationId xmlns:a16="http://schemas.microsoft.com/office/drawing/2014/main" id="{CF9292D1-C048-2288-0BA6-30496C4EE227}"/>
              </a:ext>
            </a:extLst>
          </p:cNvPr>
          <p:cNvPicPr>
            <a:picLocks noChangeAspect="1"/>
          </p:cNvPicPr>
          <p:nvPr/>
        </p:nvPicPr>
        <p:blipFill>
          <a:blip r:embed="rId3"/>
          <a:stretch>
            <a:fillRect/>
          </a:stretch>
        </p:blipFill>
        <p:spPr>
          <a:xfrm>
            <a:off x="13483421" y="701102"/>
            <a:ext cx="4288908" cy="4212701"/>
          </a:xfrm>
          <a:prstGeom prst="rect">
            <a:avLst/>
          </a:prstGeom>
        </p:spPr>
      </p:pic>
    </p:spTree>
    <p:extLst>
      <p:ext uri="{BB962C8B-B14F-4D97-AF65-F5344CB8AC3E}">
        <p14:creationId xmlns:p14="http://schemas.microsoft.com/office/powerpoint/2010/main" val="308090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394577-7E49-4F4B-84C9-5973F9F89732}"/>
              </a:ext>
            </a:extLst>
          </p:cNvPr>
          <p:cNvSpPr txBox="1"/>
          <p:nvPr/>
        </p:nvSpPr>
        <p:spPr>
          <a:xfrm>
            <a:off x="249215" y="326177"/>
            <a:ext cx="11693587" cy="656590"/>
          </a:xfrm>
          <a:prstGeom prst="rect">
            <a:avLst/>
          </a:prstGeom>
          <a:noFill/>
        </p:spPr>
        <p:txBody>
          <a:bodyPr wrap="none" rtlCol="0" anchor="b">
            <a:spAutoFit/>
          </a:bodyPr>
          <a:lstStyle/>
          <a:p>
            <a:pPr algn="ctr">
              <a:lnSpc>
                <a:spcPts val="4440"/>
              </a:lnSpc>
            </a:pPr>
            <a:r>
              <a:rPr lang="en-US" sz="3700" b="1" spc="-145" dirty="0">
                <a:solidFill>
                  <a:schemeClr val="tx2"/>
                </a:solidFill>
                <a:latin typeface="DM Sans" pitchFamily="2" charset="77"/>
              </a:rPr>
              <a:t>How we succeeded in Effective group Communication</a:t>
            </a:r>
          </a:p>
        </p:txBody>
      </p:sp>
      <p:sp>
        <p:nvSpPr>
          <p:cNvPr id="27" name="Freeform 2">
            <a:extLst>
              <a:ext uri="{FF2B5EF4-FFF2-40B4-BE49-F238E27FC236}">
                <a16:creationId xmlns:a16="http://schemas.microsoft.com/office/drawing/2014/main" id="{2B0D673F-1CD5-FC4F-807D-31AC71AAF343}"/>
              </a:ext>
            </a:extLst>
          </p:cNvPr>
          <p:cNvSpPr>
            <a:spLocks noChangeArrowheads="1"/>
          </p:cNvSpPr>
          <p:nvPr/>
        </p:nvSpPr>
        <p:spPr bwMode="auto">
          <a:xfrm>
            <a:off x="7551628" y="2333140"/>
            <a:ext cx="30212" cy="3466112"/>
          </a:xfrm>
          <a:custGeom>
            <a:avLst/>
            <a:gdLst>
              <a:gd name="T0" fmla="*/ 17114 w 50"/>
              <a:gd name="T1" fmla="*/ 2003065 h 5564"/>
              <a:gd name="T2" fmla="*/ 0 w 50"/>
              <a:gd name="T3" fmla="*/ 2003065 h 5564"/>
              <a:gd name="T4" fmla="*/ 0 w 50"/>
              <a:gd name="T5" fmla="*/ 0 h 5564"/>
              <a:gd name="T6" fmla="*/ 17114 w 50"/>
              <a:gd name="T7" fmla="*/ 0 h 5564"/>
              <a:gd name="T8" fmla="*/ 17114 w 50"/>
              <a:gd name="T9" fmla="*/ 2003065 h 5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5564">
                <a:moveTo>
                  <a:pt x="49" y="5563"/>
                </a:moveTo>
                <a:lnTo>
                  <a:pt x="0" y="5563"/>
                </a:lnTo>
                <a:lnTo>
                  <a:pt x="0" y="0"/>
                </a:lnTo>
                <a:lnTo>
                  <a:pt x="49" y="0"/>
                </a:lnTo>
                <a:lnTo>
                  <a:pt x="49" y="5563"/>
                </a:lnTo>
              </a:path>
            </a:pathLst>
          </a:custGeom>
          <a:solidFill>
            <a:schemeClr val="accent6"/>
          </a:solidFill>
          <a:ln>
            <a:noFill/>
          </a:ln>
          <a:effectLst/>
        </p:spPr>
        <p:txBody>
          <a:bodyPr wrap="none" anchor="ctr"/>
          <a:lstStyle/>
          <a:p>
            <a:endParaRPr lang="en-US" dirty="0">
              <a:latin typeface="DM Sans" pitchFamily="2" charset="77"/>
            </a:endParaRPr>
          </a:p>
        </p:txBody>
      </p:sp>
      <p:sp>
        <p:nvSpPr>
          <p:cNvPr id="134" name="Freeform 798">
            <a:extLst>
              <a:ext uri="{FF2B5EF4-FFF2-40B4-BE49-F238E27FC236}">
                <a16:creationId xmlns:a16="http://schemas.microsoft.com/office/drawing/2014/main" id="{327EC598-ED40-674E-9A3E-710322A8144E}"/>
              </a:ext>
            </a:extLst>
          </p:cNvPr>
          <p:cNvSpPr>
            <a:spLocks noChangeArrowheads="1"/>
          </p:cNvSpPr>
          <p:nvPr/>
        </p:nvSpPr>
        <p:spPr bwMode="auto">
          <a:xfrm>
            <a:off x="7287967" y="2594059"/>
            <a:ext cx="557534" cy="557545"/>
          </a:xfrm>
          <a:custGeom>
            <a:avLst/>
            <a:gdLst>
              <a:gd name="T0" fmla="*/ 283735 w 895"/>
              <a:gd name="T1" fmla="*/ 321903 h 895"/>
              <a:gd name="T2" fmla="*/ 38167 w 895"/>
              <a:gd name="T3" fmla="*/ 321903 h 895"/>
              <a:gd name="T4" fmla="*/ 38167 w 895"/>
              <a:gd name="T5" fmla="*/ 321903 h 895"/>
              <a:gd name="T6" fmla="*/ 0 w 895"/>
              <a:gd name="T7" fmla="*/ 283735 h 895"/>
              <a:gd name="T8" fmla="*/ 0 w 895"/>
              <a:gd name="T9" fmla="*/ 38528 h 895"/>
              <a:gd name="T10" fmla="*/ 0 w 895"/>
              <a:gd name="T11" fmla="*/ 38528 h 895"/>
              <a:gd name="T12" fmla="*/ 38167 w 895"/>
              <a:gd name="T13" fmla="*/ 0 h 895"/>
              <a:gd name="T14" fmla="*/ 283735 w 895"/>
              <a:gd name="T15" fmla="*/ 0 h 895"/>
              <a:gd name="T16" fmla="*/ 283735 w 895"/>
              <a:gd name="T17" fmla="*/ 0 h 895"/>
              <a:gd name="T18" fmla="*/ 321903 w 895"/>
              <a:gd name="T19" fmla="*/ 38528 h 895"/>
              <a:gd name="T20" fmla="*/ 321903 w 895"/>
              <a:gd name="T21" fmla="*/ 283735 h 895"/>
              <a:gd name="T22" fmla="*/ 321903 w 895"/>
              <a:gd name="T23" fmla="*/ 283735 h 895"/>
              <a:gd name="T24" fmla="*/ 283735 w 895"/>
              <a:gd name="T25" fmla="*/ 321903 h 8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5">
                <a:moveTo>
                  <a:pt x="788" y="894"/>
                </a:moveTo>
                <a:lnTo>
                  <a:pt x="106" y="894"/>
                </a:lnTo>
                <a:cubicBezTo>
                  <a:pt x="48" y="894"/>
                  <a:pt x="0" y="847"/>
                  <a:pt x="0" y="788"/>
                </a:cubicBezTo>
                <a:lnTo>
                  <a:pt x="0" y="107"/>
                </a:lnTo>
                <a:cubicBezTo>
                  <a:pt x="0" y="48"/>
                  <a:pt x="48" y="0"/>
                  <a:pt x="106" y="0"/>
                </a:cubicBezTo>
                <a:lnTo>
                  <a:pt x="788" y="0"/>
                </a:lnTo>
                <a:cubicBezTo>
                  <a:pt x="847" y="0"/>
                  <a:pt x="894" y="48"/>
                  <a:pt x="894" y="107"/>
                </a:cubicBezTo>
                <a:lnTo>
                  <a:pt x="894" y="788"/>
                </a:lnTo>
                <a:cubicBezTo>
                  <a:pt x="894" y="847"/>
                  <a:pt x="847" y="894"/>
                  <a:pt x="788" y="894"/>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135" name="Freeform 799">
            <a:extLst>
              <a:ext uri="{FF2B5EF4-FFF2-40B4-BE49-F238E27FC236}">
                <a16:creationId xmlns:a16="http://schemas.microsoft.com/office/drawing/2014/main" id="{BFA8B36B-9DAE-274F-BA2B-1A48F4CC1DBF}"/>
              </a:ext>
            </a:extLst>
          </p:cNvPr>
          <p:cNvSpPr>
            <a:spLocks noChangeArrowheads="1"/>
          </p:cNvSpPr>
          <p:nvPr/>
        </p:nvSpPr>
        <p:spPr bwMode="auto">
          <a:xfrm>
            <a:off x="7400573" y="2736878"/>
            <a:ext cx="332322" cy="271907"/>
          </a:xfrm>
          <a:custGeom>
            <a:avLst/>
            <a:gdLst>
              <a:gd name="T0" fmla="*/ 60906 w 533"/>
              <a:gd name="T1" fmla="*/ 148172 h 437"/>
              <a:gd name="T2" fmla="*/ 78565 w 533"/>
              <a:gd name="T3" fmla="*/ 26254 h 437"/>
              <a:gd name="T4" fmla="*/ 82889 w 533"/>
              <a:gd name="T5" fmla="*/ 17622 h 437"/>
              <a:gd name="T6" fmla="*/ 56581 w 533"/>
              <a:gd name="T7" fmla="*/ 17622 h 437"/>
              <a:gd name="T8" fmla="*/ 52256 w 533"/>
              <a:gd name="T9" fmla="*/ 152488 h 437"/>
              <a:gd name="T10" fmla="*/ 56581 w 533"/>
              <a:gd name="T11" fmla="*/ 156803 h 437"/>
              <a:gd name="T12" fmla="*/ 82889 w 533"/>
              <a:gd name="T13" fmla="*/ 156803 h 437"/>
              <a:gd name="T14" fmla="*/ 87214 w 533"/>
              <a:gd name="T15" fmla="*/ 21938 h 437"/>
              <a:gd name="T16" fmla="*/ 82889 w 533"/>
              <a:gd name="T17" fmla="*/ 17622 h 437"/>
              <a:gd name="T18" fmla="*/ 165779 w 533"/>
              <a:gd name="T19" fmla="*/ 148172 h 437"/>
              <a:gd name="T20" fmla="*/ 183077 w 533"/>
              <a:gd name="T21" fmla="*/ 8991 h 437"/>
              <a:gd name="T22" fmla="*/ 187762 w 533"/>
              <a:gd name="T23" fmla="*/ 0 h 437"/>
              <a:gd name="T24" fmla="*/ 161454 w 533"/>
              <a:gd name="T25" fmla="*/ 0 h 437"/>
              <a:gd name="T26" fmla="*/ 156769 w 533"/>
              <a:gd name="T27" fmla="*/ 152488 h 437"/>
              <a:gd name="T28" fmla="*/ 161454 w 533"/>
              <a:gd name="T29" fmla="*/ 156803 h 437"/>
              <a:gd name="T30" fmla="*/ 187762 w 533"/>
              <a:gd name="T31" fmla="*/ 156803 h 437"/>
              <a:gd name="T32" fmla="*/ 191727 w 533"/>
              <a:gd name="T33" fmla="*/ 4675 h 437"/>
              <a:gd name="T34" fmla="*/ 187762 w 533"/>
              <a:gd name="T35" fmla="*/ 0 h 437"/>
              <a:gd name="T36" fmla="*/ 8649 w 533"/>
              <a:gd name="T37" fmla="*/ 148172 h 437"/>
              <a:gd name="T38" fmla="*/ 26308 w 533"/>
              <a:gd name="T39" fmla="*/ 104655 h 437"/>
              <a:gd name="T40" fmla="*/ 30273 w 533"/>
              <a:gd name="T41" fmla="*/ 95664 h 437"/>
              <a:gd name="T42" fmla="*/ 4325 w 533"/>
              <a:gd name="T43" fmla="*/ 95664 h 437"/>
              <a:gd name="T44" fmla="*/ 0 w 533"/>
              <a:gd name="T45" fmla="*/ 152488 h 437"/>
              <a:gd name="T46" fmla="*/ 4325 w 533"/>
              <a:gd name="T47" fmla="*/ 156803 h 437"/>
              <a:gd name="T48" fmla="*/ 30273 w 533"/>
              <a:gd name="T49" fmla="*/ 156803 h 437"/>
              <a:gd name="T50" fmla="*/ 34958 w 533"/>
              <a:gd name="T51" fmla="*/ 100340 h 437"/>
              <a:gd name="T52" fmla="*/ 30273 w 533"/>
              <a:gd name="T53" fmla="*/ 95664 h 437"/>
              <a:gd name="T54" fmla="*/ 113162 w 533"/>
              <a:gd name="T55" fmla="*/ 148172 h 437"/>
              <a:gd name="T56" fmla="*/ 130821 w 533"/>
              <a:gd name="T57" fmla="*/ 78402 h 437"/>
              <a:gd name="T58" fmla="*/ 135146 w 533"/>
              <a:gd name="T59" fmla="*/ 69770 h 437"/>
              <a:gd name="T60" fmla="*/ 108837 w 533"/>
              <a:gd name="T61" fmla="*/ 69770 h 437"/>
              <a:gd name="T62" fmla="*/ 104873 w 533"/>
              <a:gd name="T63" fmla="*/ 152488 h 437"/>
              <a:gd name="T64" fmla="*/ 108837 w 533"/>
              <a:gd name="T65" fmla="*/ 156803 h 437"/>
              <a:gd name="T66" fmla="*/ 135146 w 533"/>
              <a:gd name="T67" fmla="*/ 156803 h 437"/>
              <a:gd name="T68" fmla="*/ 139470 w 533"/>
              <a:gd name="T69" fmla="*/ 74086 h 437"/>
              <a:gd name="T70" fmla="*/ 135146 w 533"/>
              <a:gd name="T71" fmla="*/ 69770 h 4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33" h="437">
                <a:moveTo>
                  <a:pt x="218" y="412"/>
                </a:moveTo>
                <a:lnTo>
                  <a:pt x="169" y="412"/>
                </a:lnTo>
                <a:lnTo>
                  <a:pt x="169" y="73"/>
                </a:lnTo>
                <a:lnTo>
                  <a:pt x="218" y="73"/>
                </a:lnTo>
                <a:lnTo>
                  <a:pt x="218" y="412"/>
                </a:lnTo>
                <a:close/>
                <a:moveTo>
                  <a:pt x="230" y="49"/>
                </a:moveTo>
                <a:lnTo>
                  <a:pt x="157" y="49"/>
                </a:lnTo>
                <a:cubicBezTo>
                  <a:pt x="150" y="49"/>
                  <a:pt x="145" y="54"/>
                  <a:pt x="145" y="61"/>
                </a:cubicBezTo>
                <a:lnTo>
                  <a:pt x="145" y="424"/>
                </a:lnTo>
                <a:cubicBezTo>
                  <a:pt x="145" y="430"/>
                  <a:pt x="150" y="436"/>
                  <a:pt x="157" y="436"/>
                </a:cubicBezTo>
                <a:lnTo>
                  <a:pt x="230" y="436"/>
                </a:lnTo>
                <a:cubicBezTo>
                  <a:pt x="237" y="436"/>
                  <a:pt x="242" y="430"/>
                  <a:pt x="242" y="424"/>
                </a:cubicBezTo>
                <a:lnTo>
                  <a:pt x="242" y="61"/>
                </a:lnTo>
                <a:cubicBezTo>
                  <a:pt x="242" y="54"/>
                  <a:pt x="237" y="49"/>
                  <a:pt x="230" y="49"/>
                </a:cubicBezTo>
                <a:close/>
                <a:moveTo>
                  <a:pt x="508" y="412"/>
                </a:moveTo>
                <a:lnTo>
                  <a:pt x="460" y="412"/>
                </a:lnTo>
                <a:lnTo>
                  <a:pt x="460" y="25"/>
                </a:lnTo>
                <a:lnTo>
                  <a:pt x="508" y="25"/>
                </a:lnTo>
                <a:lnTo>
                  <a:pt x="508" y="412"/>
                </a:lnTo>
                <a:close/>
                <a:moveTo>
                  <a:pt x="521" y="0"/>
                </a:moveTo>
                <a:lnTo>
                  <a:pt x="448" y="0"/>
                </a:lnTo>
                <a:cubicBezTo>
                  <a:pt x="441" y="0"/>
                  <a:pt x="435" y="6"/>
                  <a:pt x="435" y="13"/>
                </a:cubicBezTo>
                <a:lnTo>
                  <a:pt x="435" y="424"/>
                </a:lnTo>
                <a:cubicBezTo>
                  <a:pt x="435" y="430"/>
                  <a:pt x="441" y="436"/>
                  <a:pt x="448" y="436"/>
                </a:cubicBezTo>
                <a:lnTo>
                  <a:pt x="521" y="436"/>
                </a:lnTo>
                <a:cubicBezTo>
                  <a:pt x="527" y="436"/>
                  <a:pt x="532" y="430"/>
                  <a:pt x="532" y="424"/>
                </a:cubicBezTo>
                <a:lnTo>
                  <a:pt x="532" y="13"/>
                </a:lnTo>
                <a:cubicBezTo>
                  <a:pt x="532" y="6"/>
                  <a:pt x="527" y="0"/>
                  <a:pt x="521" y="0"/>
                </a:cubicBezTo>
                <a:close/>
                <a:moveTo>
                  <a:pt x="73" y="412"/>
                </a:moveTo>
                <a:lnTo>
                  <a:pt x="24" y="412"/>
                </a:lnTo>
                <a:lnTo>
                  <a:pt x="24" y="291"/>
                </a:lnTo>
                <a:lnTo>
                  <a:pt x="73" y="291"/>
                </a:lnTo>
                <a:lnTo>
                  <a:pt x="73" y="412"/>
                </a:lnTo>
                <a:close/>
                <a:moveTo>
                  <a:pt x="84" y="266"/>
                </a:moveTo>
                <a:lnTo>
                  <a:pt x="12" y="266"/>
                </a:lnTo>
                <a:cubicBezTo>
                  <a:pt x="5" y="266"/>
                  <a:pt x="0" y="272"/>
                  <a:pt x="0" y="279"/>
                </a:cubicBezTo>
                <a:lnTo>
                  <a:pt x="0" y="424"/>
                </a:lnTo>
                <a:cubicBezTo>
                  <a:pt x="0" y="430"/>
                  <a:pt x="5" y="436"/>
                  <a:pt x="12" y="436"/>
                </a:cubicBezTo>
                <a:lnTo>
                  <a:pt x="84" y="436"/>
                </a:lnTo>
                <a:cubicBezTo>
                  <a:pt x="91" y="436"/>
                  <a:pt x="97" y="430"/>
                  <a:pt x="97" y="424"/>
                </a:cubicBezTo>
                <a:lnTo>
                  <a:pt x="97" y="279"/>
                </a:lnTo>
                <a:cubicBezTo>
                  <a:pt x="97" y="272"/>
                  <a:pt x="91" y="266"/>
                  <a:pt x="84" y="266"/>
                </a:cubicBezTo>
                <a:close/>
                <a:moveTo>
                  <a:pt x="363" y="412"/>
                </a:moveTo>
                <a:lnTo>
                  <a:pt x="314" y="412"/>
                </a:lnTo>
                <a:lnTo>
                  <a:pt x="314" y="218"/>
                </a:lnTo>
                <a:lnTo>
                  <a:pt x="363" y="218"/>
                </a:lnTo>
                <a:lnTo>
                  <a:pt x="363" y="412"/>
                </a:lnTo>
                <a:close/>
                <a:moveTo>
                  <a:pt x="375" y="194"/>
                </a:moveTo>
                <a:lnTo>
                  <a:pt x="302" y="194"/>
                </a:lnTo>
                <a:cubicBezTo>
                  <a:pt x="296" y="194"/>
                  <a:pt x="291" y="199"/>
                  <a:pt x="291" y="206"/>
                </a:cubicBezTo>
                <a:lnTo>
                  <a:pt x="291" y="424"/>
                </a:lnTo>
                <a:cubicBezTo>
                  <a:pt x="291" y="430"/>
                  <a:pt x="296" y="436"/>
                  <a:pt x="302" y="436"/>
                </a:cubicBezTo>
                <a:lnTo>
                  <a:pt x="375" y="436"/>
                </a:lnTo>
                <a:cubicBezTo>
                  <a:pt x="382" y="436"/>
                  <a:pt x="387" y="430"/>
                  <a:pt x="387" y="424"/>
                </a:cubicBezTo>
                <a:lnTo>
                  <a:pt x="387" y="206"/>
                </a:lnTo>
                <a:cubicBezTo>
                  <a:pt x="387" y="199"/>
                  <a:pt x="382" y="194"/>
                  <a:pt x="375" y="194"/>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6" name="Freeform 800">
            <a:extLst>
              <a:ext uri="{FF2B5EF4-FFF2-40B4-BE49-F238E27FC236}">
                <a16:creationId xmlns:a16="http://schemas.microsoft.com/office/drawing/2014/main" id="{F9EBAE0F-216C-664C-97BE-B3C89756601E}"/>
              </a:ext>
            </a:extLst>
          </p:cNvPr>
          <p:cNvSpPr>
            <a:spLocks noChangeArrowheads="1"/>
          </p:cNvSpPr>
          <p:nvPr/>
        </p:nvSpPr>
        <p:spPr bwMode="auto">
          <a:xfrm>
            <a:off x="7287967" y="3788796"/>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125 h 896"/>
              <a:gd name="T10" fmla="*/ 0 w 895"/>
              <a:gd name="T11" fmla="*/ 38125 h 896"/>
              <a:gd name="T12" fmla="*/ 38167 w 895"/>
              <a:gd name="T13" fmla="*/ 0 h 896"/>
              <a:gd name="T14" fmla="*/ 283735 w 895"/>
              <a:gd name="T15" fmla="*/ 0 h 896"/>
              <a:gd name="T16" fmla="*/ 283735 w 895"/>
              <a:gd name="T17" fmla="*/ 0 h 896"/>
              <a:gd name="T18" fmla="*/ 321903 w 895"/>
              <a:gd name="T19" fmla="*/ 38125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6"/>
                </a:lnTo>
                <a:cubicBezTo>
                  <a:pt x="0" y="48"/>
                  <a:pt x="48" y="0"/>
                  <a:pt x="106" y="0"/>
                </a:cubicBezTo>
                <a:lnTo>
                  <a:pt x="788" y="0"/>
                </a:lnTo>
                <a:cubicBezTo>
                  <a:pt x="847" y="0"/>
                  <a:pt x="894" y="48"/>
                  <a:pt x="894" y="106"/>
                </a:cubicBezTo>
                <a:lnTo>
                  <a:pt x="894" y="788"/>
                </a:lnTo>
                <a:cubicBezTo>
                  <a:pt x="894" y="847"/>
                  <a:pt x="847" y="895"/>
                  <a:pt x="788" y="89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137" name="Freeform 876">
            <a:extLst>
              <a:ext uri="{FF2B5EF4-FFF2-40B4-BE49-F238E27FC236}">
                <a16:creationId xmlns:a16="http://schemas.microsoft.com/office/drawing/2014/main" id="{997A5C5D-2C55-4040-9B71-CA35087F6617}"/>
              </a:ext>
            </a:extLst>
          </p:cNvPr>
          <p:cNvSpPr>
            <a:spLocks noChangeArrowheads="1"/>
          </p:cNvSpPr>
          <p:nvPr/>
        </p:nvSpPr>
        <p:spPr bwMode="auto">
          <a:xfrm>
            <a:off x="7287967" y="4980787"/>
            <a:ext cx="557534" cy="557544"/>
          </a:xfrm>
          <a:custGeom>
            <a:avLst/>
            <a:gdLst>
              <a:gd name="T0" fmla="*/ 283735 w 895"/>
              <a:gd name="T1" fmla="*/ 321902 h 896"/>
              <a:gd name="T2" fmla="*/ 38167 w 895"/>
              <a:gd name="T3" fmla="*/ 321902 h 896"/>
              <a:gd name="T4" fmla="*/ 38167 w 895"/>
              <a:gd name="T5" fmla="*/ 321902 h 896"/>
              <a:gd name="T6" fmla="*/ 0 w 895"/>
              <a:gd name="T7" fmla="*/ 283418 h 896"/>
              <a:gd name="T8" fmla="*/ 0 w 895"/>
              <a:gd name="T9" fmla="*/ 38484 h 896"/>
              <a:gd name="T10" fmla="*/ 0 w 895"/>
              <a:gd name="T11" fmla="*/ 38484 h 896"/>
              <a:gd name="T12" fmla="*/ 38167 w 895"/>
              <a:gd name="T13" fmla="*/ 0 h 896"/>
              <a:gd name="T14" fmla="*/ 283735 w 895"/>
              <a:gd name="T15" fmla="*/ 0 h 896"/>
              <a:gd name="T16" fmla="*/ 283735 w 895"/>
              <a:gd name="T17" fmla="*/ 0 h 896"/>
              <a:gd name="T18" fmla="*/ 321903 w 895"/>
              <a:gd name="T19" fmla="*/ 38484 h 896"/>
              <a:gd name="T20" fmla="*/ 321903 w 895"/>
              <a:gd name="T21" fmla="*/ 283418 h 896"/>
              <a:gd name="T22" fmla="*/ 321903 w 895"/>
              <a:gd name="T23" fmla="*/ 283418 h 896"/>
              <a:gd name="T24" fmla="*/ 283735 w 895"/>
              <a:gd name="T25" fmla="*/ 321902 h 8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5" h="896">
                <a:moveTo>
                  <a:pt x="788" y="895"/>
                </a:moveTo>
                <a:lnTo>
                  <a:pt x="106" y="895"/>
                </a:lnTo>
                <a:cubicBezTo>
                  <a:pt x="48" y="895"/>
                  <a:pt x="0" y="847"/>
                  <a:pt x="0" y="788"/>
                </a:cubicBezTo>
                <a:lnTo>
                  <a:pt x="0" y="107"/>
                </a:lnTo>
                <a:cubicBezTo>
                  <a:pt x="0" y="48"/>
                  <a:pt x="48" y="0"/>
                  <a:pt x="106" y="0"/>
                </a:cubicBezTo>
                <a:lnTo>
                  <a:pt x="788" y="0"/>
                </a:lnTo>
                <a:cubicBezTo>
                  <a:pt x="847" y="0"/>
                  <a:pt x="894" y="48"/>
                  <a:pt x="894" y="107"/>
                </a:cubicBezTo>
                <a:lnTo>
                  <a:pt x="894" y="788"/>
                </a:lnTo>
                <a:cubicBezTo>
                  <a:pt x="894" y="847"/>
                  <a:pt x="847" y="895"/>
                  <a:pt x="788" y="895"/>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138" name="Freeform 877">
            <a:extLst>
              <a:ext uri="{FF2B5EF4-FFF2-40B4-BE49-F238E27FC236}">
                <a16:creationId xmlns:a16="http://schemas.microsoft.com/office/drawing/2014/main" id="{E8057BDB-5D3A-C649-8B35-2D1D568B0BE4}"/>
              </a:ext>
            </a:extLst>
          </p:cNvPr>
          <p:cNvSpPr>
            <a:spLocks noChangeArrowheads="1"/>
          </p:cNvSpPr>
          <p:nvPr/>
        </p:nvSpPr>
        <p:spPr bwMode="auto">
          <a:xfrm>
            <a:off x="7400571" y="5093393"/>
            <a:ext cx="340562" cy="332330"/>
          </a:xfrm>
          <a:custGeom>
            <a:avLst/>
            <a:gdLst>
              <a:gd name="T0" fmla="*/ 143852 w 546"/>
              <a:gd name="T1" fmla="*/ 43526 h 534"/>
              <a:gd name="T2" fmla="*/ 148539 w 546"/>
              <a:gd name="T3" fmla="*/ 48202 h 534"/>
              <a:gd name="T4" fmla="*/ 143852 w 546"/>
              <a:gd name="T5" fmla="*/ 52518 h 534"/>
              <a:gd name="T6" fmla="*/ 139526 w 546"/>
              <a:gd name="T7" fmla="*/ 48202 h 534"/>
              <a:gd name="T8" fmla="*/ 143852 w 546"/>
              <a:gd name="T9" fmla="*/ 60792 h 534"/>
              <a:gd name="T10" fmla="*/ 156831 w 546"/>
              <a:gd name="T11" fmla="*/ 48202 h 534"/>
              <a:gd name="T12" fmla="*/ 143852 w 546"/>
              <a:gd name="T13" fmla="*/ 34892 h 534"/>
              <a:gd name="T14" fmla="*/ 130873 w 546"/>
              <a:gd name="T15" fmla="*/ 48202 h 534"/>
              <a:gd name="T16" fmla="*/ 143852 w 546"/>
              <a:gd name="T17" fmla="*/ 60792 h 534"/>
              <a:gd name="T18" fmla="*/ 91575 w 546"/>
              <a:gd name="T19" fmla="*/ 69785 h 534"/>
              <a:gd name="T20" fmla="*/ 87249 w 546"/>
              <a:gd name="T21" fmla="*/ 74101 h 534"/>
              <a:gd name="T22" fmla="*/ 91575 w 546"/>
              <a:gd name="T23" fmla="*/ 78778 h 534"/>
              <a:gd name="T24" fmla="*/ 95901 w 546"/>
              <a:gd name="T25" fmla="*/ 74101 h 534"/>
              <a:gd name="T26" fmla="*/ 117894 w 546"/>
              <a:gd name="T27" fmla="*/ 104677 h 534"/>
              <a:gd name="T28" fmla="*/ 122220 w 546"/>
              <a:gd name="T29" fmla="*/ 100361 h 534"/>
              <a:gd name="T30" fmla="*/ 117894 w 546"/>
              <a:gd name="T31" fmla="*/ 96044 h 534"/>
              <a:gd name="T32" fmla="*/ 113207 w 546"/>
              <a:gd name="T33" fmla="*/ 100361 h 534"/>
              <a:gd name="T34" fmla="*/ 117894 w 546"/>
              <a:gd name="T35" fmla="*/ 104677 h 534"/>
              <a:gd name="T36" fmla="*/ 146736 w 546"/>
              <a:gd name="T37" fmla="*/ 94605 h 534"/>
              <a:gd name="T38" fmla="*/ 139165 w 546"/>
              <a:gd name="T39" fmla="*/ 102519 h 534"/>
              <a:gd name="T40" fmla="*/ 69583 w 546"/>
              <a:gd name="T41" fmla="*/ 72663 h 534"/>
              <a:gd name="T42" fmla="*/ 89412 w 546"/>
              <a:gd name="T43" fmla="*/ 52878 h 534"/>
              <a:gd name="T44" fmla="*/ 97343 w 546"/>
              <a:gd name="T45" fmla="*/ 45324 h 534"/>
              <a:gd name="T46" fmla="*/ 183150 w 546"/>
              <a:gd name="T47" fmla="*/ 8993 h 534"/>
              <a:gd name="T48" fmla="*/ 146736 w 546"/>
              <a:gd name="T49" fmla="*/ 94605 h 534"/>
              <a:gd name="T50" fmla="*/ 113567 w 546"/>
              <a:gd name="T51" fmla="*/ 129138 h 534"/>
              <a:gd name="T52" fmla="*/ 101309 w 546"/>
              <a:gd name="T53" fmla="*/ 160073 h 534"/>
              <a:gd name="T54" fmla="*/ 93017 w 546"/>
              <a:gd name="T55" fmla="*/ 143167 h 534"/>
              <a:gd name="T56" fmla="*/ 85446 w 546"/>
              <a:gd name="T57" fmla="*/ 138850 h 534"/>
              <a:gd name="T58" fmla="*/ 83643 w 546"/>
              <a:gd name="T59" fmla="*/ 139210 h 534"/>
              <a:gd name="T60" fmla="*/ 78235 w 546"/>
              <a:gd name="T61" fmla="*/ 139570 h 534"/>
              <a:gd name="T62" fmla="*/ 60209 w 546"/>
              <a:gd name="T63" fmla="*/ 131656 h 534"/>
              <a:gd name="T64" fmla="*/ 52638 w 546"/>
              <a:gd name="T65" fmla="*/ 108274 h 534"/>
              <a:gd name="T66" fmla="*/ 48672 w 546"/>
              <a:gd name="T67" fmla="*/ 98922 h 534"/>
              <a:gd name="T68" fmla="*/ 31727 w 546"/>
              <a:gd name="T69" fmla="*/ 90289 h 534"/>
              <a:gd name="T70" fmla="*/ 62372 w 546"/>
              <a:gd name="T71" fmla="*/ 78418 h 534"/>
              <a:gd name="T72" fmla="*/ 113928 w 546"/>
              <a:gd name="T73" fmla="*/ 128418 h 534"/>
              <a:gd name="T74" fmla="*/ 113567 w 546"/>
              <a:gd name="T75" fmla="*/ 129138 h 534"/>
              <a:gd name="T76" fmla="*/ 190360 w 546"/>
              <a:gd name="T77" fmla="*/ 1439 h 534"/>
              <a:gd name="T78" fmla="*/ 183510 w 546"/>
              <a:gd name="T79" fmla="*/ 0 h 534"/>
              <a:gd name="T80" fmla="*/ 91214 w 546"/>
              <a:gd name="T81" fmla="*/ 39209 h 534"/>
              <a:gd name="T82" fmla="*/ 60209 w 546"/>
              <a:gd name="T83" fmla="*/ 70144 h 534"/>
              <a:gd name="T84" fmla="*/ 10816 w 546"/>
              <a:gd name="T85" fmla="*/ 94605 h 534"/>
              <a:gd name="T86" fmla="*/ 43985 w 546"/>
              <a:gd name="T87" fmla="*/ 106476 h 534"/>
              <a:gd name="T88" fmla="*/ 54080 w 546"/>
              <a:gd name="T89" fmla="*/ 137771 h 534"/>
              <a:gd name="T90" fmla="*/ 78235 w 546"/>
              <a:gd name="T91" fmla="*/ 148562 h 534"/>
              <a:gd name="T92" fmla="*/ 85446 w 546"/>
              <a:gd name="T93" fmla="*/ 147483 h 534"/>
              <a:gd name="T94" fmla="*/ 97343 w 546"/>
              <a:gd name="T95" fmla="*/ 180937 h 534"/>
              <a:gd name="T96" fmla="*/ 121860 w 546"/>
              <a:gd name="T97" fmla="*/ 131656 h 534"/>
              <a:gd name="T98" fmla="*/ 152865 w 546"/>
              <a:gd name="T99" fmla="*/ 100720 h 534"/>
              <a:gd name="T100" fmla="*/ 104915 w 546"/>
              <a:gd name="T101" fmla="*/ 91727 h 534"/>
              <a:gd name="T102" fmla="*/ 108880 w 546"/>
              <a:gd name="T103" fmla="*/ 87051 h 534"/>
              <a:gd name="T104" fmla="*/ 104915 w 546"/>
              <a:gd name="T105" fmla="*/ 82735 h 534"/>
              <a:gd name="T106" fmla="*/ 100228 w 546"/>
              <a:gd name="T107" fmla="*/ 87051 h 534"/>
              <a:gd name="T108" fmla="*/ 104915 w 546"/>
              <a:gd name="T109" fmla="*/ 91727 h 534"/>
              <a:gd name="T110" fmla="*/ 31366 w 546"/>
              <a:gd name="T111" fmla="*/ 136692 h 534"/>
              <a:gd name="T112" fmla="*/ 39298 w 546"/>
              <a:gd name="T113" fmla="*/ 147483 h 534"/>
              <a:gd name="T114" fmla="*/ 55161 w 546"/>
              <a:gd name="T115" fmla="*/ 160433 h 534"/>
              <a:gd name="T116" fmla="*/ 33529 w 546"/>
              <a:gd name="T117" fmla="*/ 107195 h 534"/>
              <a:gd name="T118" fmla="*/ 84725 w 546"/>
              <a:gd name="T119" fmla="*/ 157915 h 534"/>
              <a:gd name="T120" fmla="*/ 80398 w 546"/>
              <a:gd name="T121" fmla="*/ 158275 h 534"/>
              <a:gd name="T122" fmla="*/ 33529 w 546"/>
              <a:gd name="T123" fmla="*/ 107195 h 5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6" h="534">
                <a:moveTo>
                  <a:pt x="399" y="121"/>
                </a:moveTo>
                <a:lnTo>
                  <a:pt x="399" y="121"/>
                </a:lnTo>
                <a:cubicBezTo>
                  <a:pt x="406" y="121"/>
                  <a:pt x="412" y="127"/>
                  <a:pt x="412" y="134"/>
                </a:cubicBezTo>
                <a:cubicBezTo>
                  <a:pt x="412" y="140"/>
                  <a:pt x="406" y="146"/>
                  <a:pt x="399" y="146"/>
                </a:cubicBezTo>
                <a:cubicBezTo>
                  <a:pt x="393" y="146"/>
                  <a:pt x="387" y="140"/>
                  <a:pt x="387" y="134"/>
                </a:cubicBezTo>
                <a:cubicBezTo>
                  <a:pt x="387" y="127"/>
                  <a:pt x="393" y="121"/>
                  <a:pt x="399" y="121"/>
                </a:cubicBezTo>
                <a:close/>
                <a:moveTo>
                  <a:pt x="399" y="169"/>
                </a:moveTo>
                <a:lnTo>
                  <a:pt x="399" y="169"/>
                </a:lnTo>
                <a:cubicBezTo>
                  <a:pt x="419" y="169"/>
                  <a:pt x="435" y="154"/>
                  <a:pt x="435" y="134"/>
                </a:cubicBezTo>
                <a:cubicBezTo>
                  <a:pt x="435" y="113"/>
                  <a:pt x="419" y="97"/>
                  <a:pt x="399" y="97"/>
                </a:cubicBezTo>
                <a:cubicBezTo>
                  <a:pt x="379" y="97"/>
                  <a:pt x="363" y="113"/>
                  <a:pt x="363" y="134"/>
                </a:cubicBezTo>
                <a:cubicBezTo>
                  <a:pt x="363" y="154"/>
                  <a:pt x="379" y="169"/>
                  <a:pt x="399" y="169"/>
                </a:cubicBezTo>
                <a:close/>
                <a:moveTo>
                  <a:pt x="254" y="194"/>
                </a:moveTo>
                <a:lnTo>
                  <a:pt x="254" y="194"/>
                </a:lnTo>
                <a:cubicBezTo>
                  <a:pt x="247" y="194"/>
                  <a:pt x="242" y="199"/>
                  <a:pt x="242" y="206"/>
                </a:cubicBezTo>
                <a:cubicBezTo>
                  <a:pt x="242" y="213"/>
                  <a:pt x="247" y="219"/>
                  <a:pt x="254" y="219"/>
                </a:cubicBezTo>
                <a:cubicBezTo>
                  <a:pt x="260" y="219"/>
                  <a:pt x="266" y="213"/>
                  <a:pt x="266" y="206"/>
                </a:cubicBezTo>
                <a:cubicBezTo>
                  <a:pt x="266" y="199"/>
                  <a:pt x="260" y="194"/>
                  <a:pt x="254" y="194"/>
                </a:cubicBezTo>
                <a:close/>
                <a:moveTo>
                  <a:pt x="327" y="291"/>
                </a:moveTo>
                <a:lnTo>
                  <a:pt x="327" y="291"/>
                </a:lnTo>
                <a:cubicBezTo>
                  <a:pt x="333" y="291"/>
                  <a:pt x="339" y="285"/>
                  <a:pt x="339" y="279"/>
                </a:cubicBezTo>
                <a:cubicBezTo>
                  <a:pt x="339" y="272"/>
                  <a:pt x="333" y="267"/>
                  <a:pt x="327" y="267"/>
                </a:cubicBezTo>
                <a:cubicBezTo>
                  <a:pt x="320" y="267"/>
                  <a:pt x="314" y="272"/>
                  <a:pt x="314" y="279"/>
                </a:cubicBezTo>
                <a:cubicBezTo>
                  <a:pt x="314" y="285"/>
                  <a:pt x="320" y="291"/>
                  <a:pt x="327" y="291"/>
                </a:cubicBezTo>
                <a:close/>
                <a:moveTo>
                  <a:pt x="407" y="263"/>
                </a:moveTo>
                <a:lnTo>
                  <a:pt x="407" y="263"/>
                </a:lnTo>
                <a:cubicBezTo>
                  <a:pt x="402" y="268"/>
                  <a:pt x="395" y="276"/>
                  <a:pt x="386" y="285"/>
                </a:cubicBezTo>
                <a:cubicBezTo>
                  <a:pt x="370" y="301"/>
                  <a:pt x="346" y="326"/>
                  <a:pt x="332" y="340"/>
                </a:cubicBezTo>
                <a:lnTo>
                  <a:pt x="193" y="202"/>
                </a:lnTo>
                <a:cubicBezTo>
                  <a:pt x="207" y="187"/>
                  <a:pt x="232" y="163"/>
                  <a:pt x="248" y="147"/>
                </a:cubicBezTo>
                <a:cubicBezTo>
                  <a:pt x="257" y="139"/>
                  <a:pt x="265" y="131"/>
                  <a:pt x="270" y="126"/>
                </a:cubicBezTo>
                <a:cubicBezTo>
                  <a:pt x="335" y="61"/>
                  <a:pt x="461" y="25"/>
                  <a:pt x="508" y="25"/>
                </a:cubicBezTo>
                <a:cubicBezTo>
                  <a:pt x="508" y="64"/>
                  <a:pt x="475" y="195"/>
                  <a:pt x="407" y="263"/>
                </a:cubicBezTo>
                <a:close/>
                <a:moveTo>
                  <a:pt x="315" y="359"/>
                </a:moveTo>
                <a:lnTo>
                  <a:pt x="315" y="359"/>
                </a:lnTo>
                <a:cubicBezTo>
                  <a:pt x="306" y="392"/>
                  <a:pt x="294" y="422"/>
                  <a:pt x="281" y="445"/>
                </a:cubicBezTo>
                <a:cubicBezTo>
                  <a:pt x="276" y="431"/>
                  <a:pt x="269" y="415"/>
                  <a:pt x="258" y="398"/>
                </a:cubicBezTo>
                <a:cubicBezTo>
                  <a:pt x="253" y="390"/>
                  <a:pt x="245" y="386"/>
                  <a:pt x="237" y="386"/>
                </a:cubicBezTo>
                <a:cubicBezTo>
                  <a:pt x="235" y="386"/>
                  <a:pt x="234" y="387"/>
                  <a:pt x="232" y="387"/>
                </a:cubicBezTo>
                <a:cubicBezTo>
                  <a:pt x="227" y="388"/>
                  <a:pt x="222" y="388"/>
                  <a:pt x="217" y="388"/>
                </a:cubicBezTo>
                <a:cubicBezTo>
                  <a:pt x="199" y="388"/>
                  <a:pt x="182" y="381"/>
                  <a:pt x="167" y="366"/>
                </a:cubicBezTo>
                <a:cubicBezTo>
                  <a:pt x="148" y="346"/>
                  <a:pt x="141" y="324"/>
                  <a:pt x="146" y="301"/>
                </a:cubicBezTo>
                <a:cubicBezTo>
                  <a:pt x="149" y="291"/>
                  <a:pt x="144" y="281"/>
                  <a:pt x="135" y="275"/>
                </a:cubicBezTo>
                <a:cubicBezTo>
                  <a:pt x="119" y="264"/>
                  <a:pt x="102" y="257"/>
                  <a:pt x="88" y="251"/>
                </a:cubicBezTo>
                <a:cubicBezTo>
                  <a:pt x="112" y="239"/>
                  <a:pt x="141" y="227"/>
                  <a:pt x="173" y="218"/>
                </a:cubicBezTo>
                <a:cubicBezTo>
                  <a:pt x="174" y="218"/>
                  <a:pt x="175" y="217"/>
                  <a:pt x="176" y="217"/>
                </a:cubicBezTo>
                <a:lnTo>
                  <a:pt x="316" y="357"/>
                </a:lnTo>
                <a:cubicBezTo>
                  <a:pt x="316" y="358"/>
                  <a:pt x="315" y="359"/>
                  <a:pt x="315" y="359"/>
                </a:cubicBezTo>
                <a:close/>
                <a:moveTo>
                  <a:pt x="528" y="4"/>
                </a:moveTo>
                <a:lnTo>
                  <a:pt x="528" y="4"/>
                </a:lnTo>
                <a:cubicBezTo>
                  <a:pt x="525" y="2"/>
                  <a:pt x="518" y="0"/>
                  <a:pt x="509" y="0"/>
                </a:cubicBezTo>
                <a:cubicBezTo>
                  <a:pt x="458" y="0"/>
                  <a:pt x="324" y="37"/>
                  <a:pt x="253" y="109"/>
                </a:cubicBezTo>
                <a:cubicBezTo>
                  <a:pt x="236" y="126"/>
                  <a:pt x="180" y="178"/>
                  <a:pt x="167" y="195"/>
                </a:cubicBezTo>
                <a:cubicBezTo>
                  <a:pt x="125" y="206"/>
                  <a:pt x="64" y="229"/>
                  <a:pt x="30" y="263"/>
                </a:cubicBezTo>
                <a:cubicBezTo>
                  <a:pt x="30" y="263"/>
                  <a:pt x="72" y="263"/>
                  <a:pt x="122" y="296"/>
                </a:cubicBezTo>
                <a:cubicBezTo>
                  <a:pt x="115" y="325"/>
                  <a:pt x="124" y="357"/>
                  <a:pt x="150" y="383"/>
                </a:cubicBezTo>
                <a:cubicBezTo>
                  <a:pt x="170" y="403"/>
                  <a:pt x="194" y="413"/>
                  <a:pt x="217" y="413"/>
                </a:cubicBezTo>
                <a:cubicBezTo>
                  <a:pt x="224" y="413"/>
                  <a:pt x="230" y="412"/>
                  <a:pt x="237" y="410"/>
                </a:cubicBezTo>
                <a:cubicBezTo>
                  <a:pt x="270" y="461"/>
                  <a:pt x="270" y="503"/>
                  <a:pt x="270" y="503"/>
                </a:cubicBezTo>
                <a:cubicBezTo>
                  <a:pt x="304" y="469"/>
                  <a:pt x="327" y="408"/>
                  <a:pt x="338" y="366"/>
                </a:cubicBezTo>
                <a:cubicBezTo>
                  <a:pt x="356" y="353"/>
                  <a:pt x="407" y="297"/>
                  <a:pt x="424" y="280"/>
                </a:cubicBezTo>
                <a:cubicBezTo>
                  <a:pt x="509" y="195"/>
                  <a:pt x="545" y="22"/>
                  <a:pt x="528" y="4"/>
                </a:cubicBezTo>
                <a:close/>
                <a:moveTo>
                  <a:pt x="291" y="255"/>
                </a:moveTo>
                <a:lnTo>
                  <a:pt x="291" y="255"/>
                </a:lnTo>
                <a:cubicBezTo>
                  <a:pt x="297" y="255"/>
                  <a:pt x="302" y="249"/>
                  <a:pt x="302" y="242"/>
                </a:cubicBezTo>
                <a:cubicBezTo>
                  <a:pt x="302" y="236"/>
                  <a:pt x="297" y="230"/>
                  <a:pt x="291" y="230"/>
                </a:cubicBezTo>
                <a:cubicBezTo>
                  <a:pt x="284" y="230"/>
                  <a:pt x="278" y="236"/>
                  <a:pt x="278" y="242"/>
                </a:cubicBezTo>
                <a:cubicBezTo>
                  <a:pt x="278" y="249"/>
                  <a:pt x="284" y="255"/>
                  <a:pt x="291" y="255"/>
                </a:cubicBezTo>
                <a:close/>
                <a:moveTo>
                  <a:pt x="43" y="490"/>
                </a:moveTo>
                <a:lnTo>
                  <a:pt x="87" y="380"/>
                </a:lnTo>
                <a:cubicBezTo>
                  <a:pt x="93" y="391"/>
                  <a:pt x="100" y="401"/>
                  <a:pt x="109" y="410"/>
                </a:cubicBezTo>
                <a:cubicBezTo>
                  <a:pt x="122" y="425"/>
                  <a:pt x="137" y="437"/>
                  <a:pt x="153" y="446"/>
                </a:cubicBezTo>
                <a:lnTo>
                  <a:pt x="43" y="490"/>
                </a:lnTo>
                <a:close/>
                <a:moveTo>
                  <a:pt x="93" y="298"/>
                </a:moveTo>
                <a:lnTo>
                  <a:pt x="0" y="533"/>
                </a:lnTo>
                <a:lnTo>
                  <a:pt x="235" y="439"/>
                </a:lnTo>
                <a:cubicBezTo>
                  <a:pt x="231" y="439"/>
                  <a:pt x="227" y="440"/>
                  <a:pt x="223" y="440"/>
                </a:cubicBezTo>
                <a:cubicBezTo>
                  <a:pt x="150" y="440"/>
                  <a:pt x="86" y="370"/>
                  <a:pt x="93" y="298"/>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39" name="Freeform 878">
            <a:extLst>
              <a:ext uri="{FF2B5EF4-FFF2-40B4-BE49-F238E27FC236}">
                <a16:creationId xmlns:a16="http://schemas.microsoft.com/office/drawing/2014/main" id="{148CE446-3333-1549-BB01-BBBC1D4725E3}"/>
              </a:ext>
            </a:extLst>
          </p:cNvPr>
          <p:cNvSpPr>
            <a:spLocks noChangeArrowheads="1"/>
          </p:cNvSpPr>
          <p:nvPr/>
        </p:nvSpPr>
        <p:spPr bwMode="auto">
          <a:xfrm>
            <a:off x="7400573" y="3915138"/>
            <a:ext cx="332322" cy="302118"/>
          </a:xfrm>
          <a:custGeom>
            <a:avLst/>
            <a:gdLst>
              <a:gd name="T0" fmla="*/ 191727 w 533"/>
              <a:gd name="T1" fmla="*/ 58810 h 484"/>
              <a:gd name="T2" fmla="*/ 191727 w 533"/>
              <a:gd name="T3" fmla="*/ 58810 h 484"/>
              <a:gd name="T4" fmla="*/ 122172 w 533"/>
              <a:gd name="T5" fmla="*/ 0 h 484"/>
              <a:gd name="T6" fmla="*/ 122172 w 533"/>
              <a:gd name="T7" fmla="*/ 0 h 484"/>
              <a:gd name="T8" fmla="*/ 58023 w 533"/>
              <a:gd name="T9" fmla="*/ 35719 h 484"/>
              <a:gd name="T10" fmla="*/ 58023 w 533"/>
              <a:gd name="T11" fmla="*/ 35719 h 484"/>
              <a:gd name="T12" fmla="*/ 68474 w 533"/>
              <a:gd name="T13" fmla="*/ 34636 h 484"/>
              <a:gd name="T14" fmla="*/ 68474 w 533"/>
              <a:gd name="T15" fmla="*/ 34636 h 484"/>
              <a:gd name="T16" fmla="*/ 122172 w 533"/>
              <a:gd name="T17" fmla="*/ 8659 h 484"/>
              <a:gd name="T18" fmla="*/ 122172 w 533"/>
              <a:gd name="T19" fmla="*/ 8659 h 484"/>
              <a:gd name="T20" fmla="*/ 183077 w 533"/>
              <a:gd name="T21" fmla="*/ 58810 h 484"/>
              <a:gd name="T22" fmla="*/ 183077 w 533"/>
              <a:gd name="T23" fmla="*/ 58810 h 484"/>
              <a:gd name="T24" fmla="*/ 165058 w 533"/>
              <a:gd name="T25" fmla="*/ 94528 h 484"/>
              <a:gd name="T26" fmla="*/ 165058 w 533"/>
              <a:gd name="T27" fmla="*/ 94528 h 484"/>
              <a:gd name="T28" fmla="*/ 161814 w 533"/>
              <a:gd name="T29" fmla="*/ 103548 h 484"/>
              <a:gd name="T30" fmla="*/ 165418 w 533"/>
              <a:gd name="T31" fmla="*/ 116537 h 484"/>
              <a:gd name="T32" fmla="*/ 147399 w 533"/>
              <a:gd name="T33" fmla="*/ 109321 h 484"/>
              <a:gd name="T34" fmla="*/ 147399 w 533"/>
              <a:gd name="T35" fmla="*/ 109321 h 484"/>
              <a:gd name="T36" fmla="*/ 145597 w 533"/>
              <a:gd name="T37" fmla="*/ 117980 h 484"/>
              <a:gd name="T38" fmla="*/ 178753 w 533"/>
              <a:gd name="T39" fmla="*/ 130608 h 484"/>
              <a:gd name="T40" fmla="*/ 170464 w 533"/>
              <a:gd name="T41" fmla="*/ 101023 h 484"/>
              <a:gd name="T42" fmla="*/ 170464 w 533"/>
              <a:gd name="T43" fmla="*/ 101023 h 484"/>
              <a:gd name="T44" fmla="*/ 191727 w 533"/>
              <a:gd name="T45" fmla="*/ 58810 h 484"/>
              <a:gd name="T46" fmla="*/ 69555 w 533"/>
              <a:gd name="T47" fmla="*/ 152616 h 484"/>
              <a:gd name="T48" fmla="*/ 69555 w 533"/>
              <a:gd name="T49" fmla="*/ 152616 h 484"/>
              <a:gd name="T50" fmla="*/ 54058 w 533"/>
              <a:gd name="T51" fmla="*/ 150813 h 484"/>
              <a:gd name="T52" fmla="*/ 54058 w 533"/>
              <a:gd name="T53" fmla="*/ 150813 h 484"/>
              <a:gd name="T54" fmla="*/ 52256 w 533"/>
              <a:gd name="T55" fmla="*/ 150452 h 484"/>
              <a:gd name="T56" fmla="*/ 52256 w 533"/>
              <a:gd name="T57" fmla="*/ 150452 h 484"/>
              <a:gd name="T58" fmla="*/ 49013 w 533"/>
              <a:gd name="T59" fmla="*/ 151173 h 484"/>
              <a:gd name="T60" fmla="*/ 26308 w 533"/>
              <a:gd name="T61" fmla="*/ 160193 h 484"/>
              <a:gd name="T62" fmla="*/ 29552 w 533"/>
              <a:gd name="T63" fmla="*/ 147205 h 484"/>
              <a:gd name="T64" fmla="*/ 29552 w 533"/>
              <a:gd name="T65" fmla="*/ 147205 h 484"/>
              <a:gd name="T66" fmla="*/ 27029 w 533"/>
              <a:gd name="T67" fmla="*/ 138185 h 484"/>
              <a:gd name="T68" fmla="*/ 27029 w 533"/>
              <a:gd name="T69" fmla="*/ 138185 h 484"/>
              <a:gd name="T70" fmla="*/ 8649 w 533"/>
              <a:gd name="T71" fmla="*/ 102466 h 484"/>
              <a:gd name="T72" fmla="*/ 8649 w 533"/>
              <a:gd name="T73" fmla="*/ 102466 h 484"/>
              <a:gd name="T74" fmla="*/ 69555 w 533"/>
              <a:gd name="T75" fmla="*/ 52315 h 484"/>
              <a:gd name="T76" fmla="*/ 69555 w 533"/>
              <a:gd name="T77" fmla="*/ 52315 h 484"/>
              <a:gd name="T78" fmla="*/ 130821 w 533"/>
              <a:gd name="T79" fmla="*/ 102466 h 484"/>
              <a:gd name="T80" fmla="*/ 130821 w 533"/>
              <a:gd name="T81" fmla="*/ 102466 h 484"/>
              <a:gd name="T82" fmla="*/ 69555 w 533"/>
              <a:gd name="T83" fmla="*/ 152616 h 484"/>
              <a:gd name="T84" fmla="*/ 69555 w 533"/>
              <a:gd name="T85" fmla="*/ 43656 h 484"/>
              <a:gd name="T86" fmla="*/ 69555 w 533"/>
              <a:gd name="T87" fmla="*/ 43656 h 484"/>
              <a:gd name="T88" fmla="*/ 0 w 533"/>
              <a:gd name="T89" fmla="*/ 102466 h 484"/>
              <a:gd name="T90" fmla="*/ 0 w 533"/>
              <a:gd name="T91" fmla="*/ 102466 h 484"/>
              <a:gd name="T92" fmla="*/ 21263 w 533"/>
              <a:gd name="T93" fmla="*/ 144679 h 484"/>
              <a:gd name="T94" fmla="*/ 12974 w 533"/>
              <a:gd name="T95" fmla="*/ 174264 h 484"/>
              <a:gd name="T96" fmla="*/ 52256 w 533"/>
              <a:gd name="T97" fmla="*/ 159472 h 484"/>
              <a:gd name="T98" fmla="*/ 52256 w 533"/>
              <a:gd name="T99" fmla="*/ 159472 h 484"/>
              <a:gd name="T100" fmla="*/ 69555 w 533"/>
              <a:gd name="T101" fmla="*/ 161276 h 484"/>
              <a:gd name="T102" fmla="*/ 69555 w 533"/>
              <a:gd name="T103" fmla="*/ 161276 h 484"/>
              <a:gd name="T104" fmla="*/ 139470 w 533"/>
              <a:gd name="T105" fmla="*/ 102466 h 484"/>
              <a:gd name="T106" fmla="*/ 139470 w 533"/>
              <a:gd name="T107" fmla="*/ 102466 h 484"/>
              <a:gd name="T108" fmla="*/ 69555 w 533"/>
              <a:gd name="T109" fmla="*/ 43656 h 4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33" h="484">
                <a:moveTo>
                  <a:pt x="532" y="163"/>
                </a:moveTo>
                <a:lnTo>
                  <a:pt x="532" y="163"/>
                </a:lnTo>
                <a:cubicBezTo>
                  <a:pt x="532" y="72"/>
                  <a:pt x="446" y="0"/>
                  <a:pt x="339" y="0"/>
                </a:cubicBezTo>
                <a:cubicBezTo>
                  <a:pt x="259" y="0"/>
                  <a:pt x="190" y="40"/>
                  <a:pt x="161" y="99"/>
                </a:cubicBezTo>
                <a:cubicBezTo>
                  <a:pt x="170" y="97"/>
                  <a:pt x="180" y="96"/>
                  <a:pt x="190" y="96"/>
                </a:cubicBezTo>
                <a:cubicBezTo>
                  <a:pt x="219" y="53"/>
                  <a:pt x="275" y="24"/>
                  <a:pt x="339" y="24"/>
                </a:cubicBezTo>
                <a:cubicBezTo>
                  <a:pt x="432" y="24"/>
                  <a:pt x="508" y="86"/>
                  <a:pt x="508" y="163"/>
                </a:cubicBezTo>
                <a:cubicBezTo>
                  <a:pt x="508" y="200"/>
                  <a:pt x="490" y="235"/>
                  <a:pt x="458" y="262"/>
                </a:cubicBezTo>
                <a:cubicBezTo>
                  <a:pt x="450" y="268"/>
                  <a:pt x="446" y="278"/>
                  <a:pt x="449" y="287"/>
                </a:cubicBezTo>
                <a:lnTo>
                  <a:pt x="459" y="323"/>
                </a:lnTo>
                <a:lnTo>
                  <a:pt x="409" y="303"/>
                </a:lnTo>
                <a:cubicBezTo>
                  <a:pt x="408" y="312"/>
                  <a:pt x="407" y="319"/>
                  <a:pt x="404" y="327"/>
                </a:cubicBezTo>
                <a:lnTo>
                  <a:pt x="496" y="362"/>
                </a:lnTo>
                <a:lnTo>
                  <a:pt x="473" y="280"/>
                </a:lnTo>
                <a:cubicBezTo>
                  <a:pt x="510" y="251"/>
                  <a:pt x="532" y="209"/>
                  <a:pt x="532" y="163"/>
                </a:cubicBezTo>
                <a:close/>
                <a:moveTo>
                  <a:pt x="193" y="423"/>
                </a:moveTo>
                <a:lnTo>
                  <a:pt x="193" y="423"/>
                </a:lnTo>
                <a:cubicBezTo>
                  <a:pt x="179" y="423"/>
                  <a:pt x="165" y="422"/>
                  <a:pt x="150" y="418"/>
                </a:cubicBezTo>
                <a:cubicBezTo>
                  <a:pt x="148" y="418"/>
                  <a:pt x="146" y="417"/>
                  <a:pt x="145" y="417"/>
                </a:cubicBezTo>
                <a:cubicBezTo>
                  <a:pt x="142" y="417"/>
                  <a:pt x="139" y="418"/>
                  <a:pt x="136" y="419"/>
                </a:cubicBezTo>
                <a:lnTo>
                  <a:pt x="73" y="444"/>
                </a:lnTo>
                <a:lnTo>
                  <a:pt x="82" y="408"/>
                </a:lnTo>
                <a:cubicBezTo>
                  <a:pt x="86" y="399"/>
                  <a:pt x="82" y="389"/>
                  <a:pt x="75" y="383"/>
                </a:cubicBezTo>
                <a:cubicBezTo>
                  <a:pt x="42" y="356"/>
                  <a:pt x="24" y="321"/>
                  <a:pt x="24" y="284"/>
                </a:cubicBezTo>
                <a:cubicBezTo>
                  <a:pt x="24" y="207"/>
                  <a:pt x="100" y="145"/>
                  <a:pt x="193" y="145"/>
                </a:cubicBezTo>
                <a:cubicBezTo>
                  <a:pt x="287" y="145"/>
                  <a:pt x="363" y="207"/>
                  <a:pt x="363" y="284"/>
                </a:cubicBezTo>
                <a:cubicBezTo>
                  <a:pt x="363" y="360"/>
                  <a:pt x="287" y="423"/>
                  <a:pt x="193" y="423"/>
                </a:cubicBezTo>
                <a:close/>
                <a:moveTo>
                  <a:pt x="193" y="121"/>
                </a:moveTo>
                <a:lnTo>
                  <a:pt x="193" y="121"/>
                </a:lnTo>
                <a:cubicBezTo>
                  <a:pt x="87" y="121"/>
                  <a:pt x="0" y="193"/>
                  <a:pt x="0" y="284"/>
                </a:cubicBezTo>
                <a:cubicBezTo>
                  <a:pt x="0" y="330"/>
                  <a:pt x="23" y="372"/>
                  <a:pt x="59" y="401"/>
                </a:cubicBezTo>
                <a:lnTo>
                  <a:pt x="36" y="483"/>
                </a:lnTo>
                <a:lnTo>
                  <a:pt x="145" y="442"/>
                </a:lnTo>
                <a:cubicBezTo>
                  <a:pt x="160" y="445"/>
                  <a:pt x="177" y="447"/>
                  <a:pt x="193" y="447"/>
                </a:cubicBezTo>
                <a:cubicBezTo>
                  <a:pt x="300" y="447"/>
                  <a:pt x="387" y="374"/>
                  <a:pt x="387" y="284"/>
                </a:cubicBezTo>
                <a:cubicBezTo>
                  <a:pt x="387" y="193"/>
                  <a:pt x="300" y="121"/>
                  <a:pt x="193" y="121"/>
                </a:cubicBezTo>
                <a:close/>
              </a:path>
            </a:pathLst>
          </a:custGeom>
          <a:solidFill>
            <a:schemeClr val="bg1"/>
          </a:solidFill>
          <a:ln>
            <a:noFill/>
          </a:ln>
          <a:effectLst/>
        </p:spPr>
        <p:txBody>
          <a:bodyPr wrap="none" anchor="ctr"/>
          <a:lstStyle/>
          <a:p>
            <a:endParaRPr lang="en-US" dirty="0">
              <a:latin typeface="DM Sans" pitchFamily="2" charset="77"/>
            </a:endParaRPr>
          </a:p>
        </p:txBody>
      </p:sp>
      <p:sp>
        <p:nvSpPr>
          <p:cNvPr id="140" name="Freeform 879">
            <a:extLst>
              <a:ext uri="{FF2B5EF4-FFF2-40B4-BE49-F238E27FC236}">
                <a16:creationId xmlns:a16="http://schemas.microsoft.com/office/drawing/2014/main" id="{240531F1-950B-9740-BD14-33246E2A18BF}"/>
              </a:ext>
            </a:extLst>
          </p:cNvPr>
          <p:cNvSpPr>
            <a:spLocks noChangeArrowheads="1"/>
          </p:cNvSpPr>
          <p:nvPr/>
        </p:nvSpPr>
        <p:spPr bwMode="auto">
          <a:xfrm>
            <a:off x="7526909" y="2294689"/>
            <a:ext cx="76901" cy="79649"/>
          </a:xfrm>
          <a:custGeom>
            <a:avLst/>
            <a:gdLst>
              <a:gd name="T0" fmla="*/ 44094 w 125"/>
              <a:gd name="T1" fmla="*/ 22653 h 126"/>
              <a:gd name="T2" fmla="*/ 44094 w 125"/>
              <a:gd name="T3" fmla="*/ 22653 h 126"/>
              <a:gd name="T4" fmla="*/ 22047 w 125"/>
              <a:gd name="T5" fmla="*/ 45672 h 126"/>
              <a:gd name="T6" fmla="*/ 22047 w 125"/>
              <a:gd name="T7" fmla="*/ 45672 h 126"/>
              <a:gd name="T8" fmla="*/ 0 w 125"/>
              <a:gd name="T9" fmla="*/ 22653 h 126"/>
              <a:gd name="T10" fmla="*/ 0 w 125"/>
              <a:gd name="T11" fmla="*/ 22653 h 126"/>
              <a:gd name="T12" fmla="*/ 22047 w 125"/>
              <a:gd name="T13" fmla="*/ 0 h 126"/>
              <a:gd name="T14" fmla="*/ 22047 w 125"/>
              <a:gd name="T15" fmla="*/ 0 h 126"/>
              <a:gd name="T16" fmla="*/ 44094 w 125"/>
              <a:gd name="T17" fmla="*/ 22653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141" name="Freeform 880">
            <a:extLst>
              <a:ext uri="{FF2B5EF4-FFF2-40B4-BE49-F238E27FC236}">
                <a16:creationId xmlns:a16="http://schemas.microsoft.com/office/drawing/2014/main" id="{F06AD4F2-E46A-E54F-B064-70850315B7C2}"/>
              </a:ext>
            </a:extLst>
          </p:cNvPr>
          <p:cNvSpPr>
            <a:spLocks noChangeArrowheads="1"/>
          </p:cNvSpPr>
          <p:nvPr/>
        </p:nvSpPr>
        <p:spPr bwMode="auto">
          <a:xfrm>
            <a:off x="7526909" y="5758052"/>
            <a:ext cx="76901" cy="79650"/>
          </a:xfrm>
          <a:custGeom>
            <a:avLst/>
            <a:gdLst>
              <a:gd name="T0" fmla="*/ 44094 w 125"/>
              <a:gd name="T1" fmla="*/ 22654 h 126"/>
              <a:gd name="T2" fmla="*/ 44094 w 125"/>
              <a:gd name="T3" fmla="*/ 22654 h 126"/>
              <a:gd name="T4" fmla="*/ 22047 w 125"/>
              <a:gd name="T5" fmla="*/ 45673 h 126"/>
              <a:gd name="T6" fmla="*/ 22047 w 125"/>
              <a:gd name="T7" fmla="*/ 45673 h 126"/>
              <a:gd name="T8" fmla="*/ 0 w 125"/>
              <a:gd name="T9" fmla="*/ 22654 h 126"/>
              <a:gd name="T10" fmla="*/ 0 w 125"/>
              <a:gd name="T11" fmla="*/ 22654 h 126"/>
              <a:gd name="T12" fmla="*/ 22047 w 125"/>
              <a:gd name="T13" fmla="*/ 0 h 126"/>
              <a:gd name="T14" fmla="*/ 22047 w 125"/>
              <a:gd name="T15" fmla="*/ 0 h 126"/>
              <a:gd name="T16" fmla="*/ 44094 w 125"/>
              <a:gd name="T17" fmla="*/ 22654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5" h="126">
                <a:moveTo>
                  <a:pt x="124" y="62"/>
                </a:moveTo>
                <a:lnTo>
                  <a:pt x="124" y="62"/>
                </a:lnTo>
                <a:cubicBezTo>
                  <a:pt x="124" y="97"/>
                  <a:pt x="96" y="125"/>
                  <a:pt x="62" y="125"/>
                </a:cubicBezTo>
                <a:cubicBezTo>
                  <a:pt x="28" y="125"/>
                  <a:pt x="0" y="97"/>
                  <a:pt x="0" y="62"/>
                </a:cubicBezTo>
                <a:cubicBezTo>
                  <a:pt x="0" y="28"/>
                  <a:pt x="28" y="0"/>
                  <a:pt x="62" y="0"/>
                </a:cubicBezTo>
                <a:cubicBezTo>
                  <a:pt x="96" y="0"/>
                  <a:pt x="124" y="28"/>
                  <a:pt x="124" y="62"/>
                </a:cubicBezTo>
              </a:path>
            </a:pathLst>
          </a:custGeom>
          <a:solidFill>
            <a:schemeClr val="accent6"/>
          </a:solidFill>
          <a:ln>
            <a:noFill/>
          </a:ln>
          <a:effectLst/>
        </p:spPr>
        <p:txBody>
          <a:bodyPr wrap="none" anchor="ctr"/>
          <a:lstStyle/>
          <a:p>
            <a:endParaRPr lang="en-US" dirty="0">
              <a:latin typeface="DM Sans" pitchFamily="2" charset="77"/>
            </a:endParaRPr>
          </a:p>
        </p:txBody>
      </p:sp>
      <p:pic>
        <p:nvPicPr>
          <p:cNvPr id="4" name="Picture 3">
            <a:extLst>
              <a:ext uri="{FF2B5EF4-FFF2-40B4-BE49-F238E27FC236}">
                <a16:creationId xmlns:a16="http://schemas.microsoft.com/office/drawing/2014/main" id="{ED98EC88-17E8-D8FB-1E2E-B16E808AC85D}"/>
              </a:ext>
            </a:extLst>
          </p:cNvPr>
          <p:cNvPicPr>
            <a:picLocks noChangeAspect="1"/>
          </p:cNvPicPr>
          <p:nvPr/>
        </p:nvPicPr>
        <p:blipFill>
          <a:blip r:embed="rId3"/>
          <a:stretch>
            <a:fillRect/>
          </a:stretch>
        </p:blipFill>
        <p:spPr>
          <a:xfrm>
            <a:off x="185402" y="2294689"/>
            <a:ext cx="1728366" cy="4005419"/>
          </a:xfrm>
          <a:prstGeom prst="rect">
            <a:avLst/>
          </a:prstGeom>
        </p:spPr>
      </p:pic>
      <p:pic>
        <p:nvPicPr>
          <p:cNvPr id="6" name="Picture 5">
            <a:extLst>
              <a:ext uri="{FF2B5EF4-FFF2-40B4-BE49-F238E27FC236}">
                <a16:creationId xmlns:a16="http://schemas.microsoft.com/office/drawing/2014/main" id="{ECC15134-429A-7902-CC2D-CD64E0156B3E}"/>
              </a:ext>
            </a:extLst>
          </p:cNvPr>
          <p:cNvPicPr>
            <a:picLocks noChangeAspect="1"/>
          </p:cNvPicPr>
          <p:nvPr/>
        </p:nvPicPr>
        <p:blipFill>
          <a:blip r:embed="rId4"/>
          <a:stretch>
            <a:fillRect/>
          </a:stretch>
        </p:blipFill>
        <p:spPr>
          <a:xfrm>
            <a:off x="7957732" y="1432277"/>
            <a:ext cx="4288908" cy="4212701"/>
          </a:xfrm>
          <a:prstGeom prst="rect">
            <a:avLst/>
          </a:prstGeom>
        </p:spPr>
      </p:pic>
      <p:sp>
        <p:nvSpPr>
          <p:cNvPr id="15" name="TextBox 14">
            <a:extLst>
              <a:ext uri="{FF2B5EF4-FFF2-40B4-BE49-F238E27FC236}">
                <a16:creationId xmlns:a16="http://schemas.microsoft.com/office/drawing/2014/main" id="{0E3A3369-9438-C4D3-2F5B-D6018F50A9E5}"/>
              </a:ext>
            </a:extLst>
          </p:cNvPr>
          <p:cNvSpPr txBox="1"/>
          <p:nvPr/>
        </p:nvSpPr>
        <p:spPr>
          <a:xfrm>
            <a:off x="2025999" y="2159797"/>
            <a:ext cx="4315263" cy="577081"/>
          </a:xfrm>
          <a:prstGeom prst="rect">
            <a:avLst/>
          </a:prstGeom>
          <a:noFill/>
        </p:spPr>
        <p:txBody>
          <a:bodyPr wrap="square" rtlCol="0">
            <a:spAutoFit/>
          </a:bodyPr>
          <a:lstStyle/>
          <a:p>
            <a:r>
              <a:rPr lang="en-GB" sz="1050" dirty="0"/>
              <a:t>Establishing Expectations and goals. Before each sprint, every member was given a task to complete and it was up to them to finish it.</a:t>
            </a:r>
          </a:p>
        </p:txBody>
      </p:sp>
      <p:sp>
        <p:nvSpPr>
          <p:cNvPr id="16" name="TextBox 15">
            <a:extLst>
              <a:ext uri="{FF2B5EF4-FFF2-40B4-BE49-F238E27FC236}">
                <a16:creationId xmlns:a16="http://schemas.microsoft.com/office/drawing/2014/main" id="{FAB86E92-7281-6531-9E7C-1C32A0835F39}"/>
              </a:ext>
            </a:extLst>
          </p:cNvPr>
          <p:cNvSpPr txBox="1"/>
          <p:nvPr/>
        </p:nvSpPr>
        <p:spPr>
          <a:xfrm>
            <a:off x="1996770" y="3407796"/>
            <a:ext cx="4481818" cy="415498"/>
          </a:xfrm>
          <a:prstGeom prst="rect">
            <a:avLst/>
          </a:prstGeom>
          <a:noFill/>
        </p:spPr>
        <p:txBody>
          <a:bodyPr wrap="square" rtlCol="0">
            <a:spAutoFit/>
          </a:bodyPr>
          <a:lstStyle/>
          <a:p>
            <a:r>
              <a:rPr lang="en-GB" sz="1050" dirty="0"/>
              <a:t>Regular meetings and updates. WhatsApp was used to determine meeting times that were strictly adhered to by each member.</a:t>
            </a:r>
          </a:p>
        </p:txBody>
      </p:sp>
      <p:sp>
        <p:nvSpPr>
          <p:cNvPr id="17" name="TextBox 16">
            <a:extLst>
              <a:ext uri="{FF2B5EF4-FFF2-40B4-BE49-F238E27FC236}">
                <a16:creationId xmlns:a16="http://schemas.microsoft.com/office/drawing/2014/main" id="{627481B9-34A0-EFDC-689C-DD8D4EB09831}"/>
              </a:ext>
            </a:extLst>
          </p:cNvPr>
          <p:cNvSpPr txBox="1"/>
          <p:nvPr/>
        </p:nvSpPr>
        <p:spPr>
          <a:xfrm>
            <a:off x="2025999" y="4403706"/>
            <a:ext cx="4825651" cy="400110"/>
          </a:xfrm>
          <a:prstGeom prst="rect">
            <a:avLst/>
          </a:prstGeom>
          <a:noFill/>
        </p:spPr>
        <p:txBody>
          <a:bodyPr wrap="square" rtlCol="0">
            <a:spAutoFit/>
          </a:bodyPr>
          <a:lstStyle/>
          <a:p>
            <a:r>
              <a:rPr lang="en-GB" sz="1000" dirty="0"/>
              <a:t>Resolving conflicts. When conflicts arose in our group we handled them democratically and quickly as not to disrupt an efficient workplace.</a:t>
            </a:r>
          </a:p>
        </p:txBody>
      </p:sp>
      <p:sp>
        <p:nvSpPr>
          <p:cNvPr id="18" name="Rectangle 1">
            <a:extLst>
              <a:ext uri="{FF2B5EF4-FFF2-40B4-BE49-F238E27FC236}">
                <a16:creationId xmlns:a16="http://schemas.microsoft.com/office/drawing/2014/main" id="{F4D94B86-6C46-6A2A-1A22-5DEDB6F010E0}"/>
              </a:ext>
            </a:extLst>
          </p:cNvPr>
          <p:cNvSpPr>
            <a:spLocks noChangeArrowheads="1"/>
          </p:cNvSpPr>
          <p:nvPr/>
        </p:nvSpPr>
        <p:spPr bwMode="auto">
          <a:xfrm>
            <a:off x="1588" y="-130804"/>
            <a:ext cx="249427" cy="261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20" tIns="22860" rIns="45720" bIns="228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500">
                <a:solidFill>
                  <a:srgbClr val="000000"/>
                </a:solidFill>
                <a:latin typeface="Noto Sans" panose="020B0502040504020204" pitchFamily="34" charset="0"/>
              </a:rPr>
              <a:t>What</a:t>
            </a:r>
            <a:endParaRPr lang="en-US" altLang="en-US" sz="750"/>
          </a:p>
          <a:p>
            <a:endParaRPr lang="en-US" altLang="en-US" sz="900"/>
          </a:p>
        </p:txBody>
      </p:sp>
      <p:sp>
        <p:nvSpPr>
          <p:cNvPr id="20" name="TextBox 19">
            <a:extLst>
              <a:ext uri="{FF2B5EF4-FFF2-40B4-BE49-F238E27FC236}">
                <a16:creationId xmlns:a16="http://schemas.microsoft.com/office/drawing/2014/main" id="{D7A2F718-A5B2-3FA7-7B5A-DFBC8E984C7F}"/>
              </a:ext>
            </a:extLst>
          </p:cNvPr>
          <p:cNvSpPr txBox="1"/>
          <p:nvPr/>
        </p:nvSpPr>
        <p:spPr>
          <a:xfrm>
            <a:off x="2050326" y="5398087"/>
            <a:ext cx="4861748" cy="738664"/>
          </a:xfrm>
          <a:prstGeom prst="rect">
            <a:avLst/>
          </a:prstGeom>
          <a:noFill/>
        </p:spPr>
        <p:txBody>
          <a:bodyPr wrap="square" rtlCol="0">
            <a:spAutoFit/>
          </a:bodyPr>
          <a:lstStyle/>
          <a:p>
            <a:r>
              <a:rPr lang="en-GB" sz="1050" dirty="0"/>
              <a:t>Learning from failures is the most integral pathway to succeed. After each sprint, my team and I held meetings to discuss where we went wrong and how we would ensure we wouldn’t make the same mistake again.</a:t>
            </a:r>
          </a:p>
        </p:txBody>
      </p:sp>
    </p:spTree>
    <p:controls>
      <mc:AlternateContent xmlns:mc="http://schemas.openxmlformats.org/markup-compatibility/2006">
        <mc:Choice xmlns:v="urn:schemas-microsoft-com:vml" Requires="v">
          <p:control name="HTMLText1" r:id="rId1" imgW="457200" imgH="114480"/>
        </mc:Choice>
        <mc:Fallback>
          <p:control name="HTMLText1" r:id="rId1" imgW="457200" imgH="114480">
            <p:pic>
              <p:nvPicPr>
                <p:cNvPr id="19" name="HTMLText1">
                  <a:extLst>
                    <a:ext uri="{FF2B5EF4-FFF2-40B4-BE49-F238E27FC236}">
                      <a16:creationId xmlns:a16="http://schemas.microsoft.com/office/drawing/2014/main" id="{6805CDE4-B403-D284-5DDC-A824BEACE516}"/>
                    </a:ext>
                  </a:extLst>
                </p:cNvPr>
                <p:cNvPicPr preferRelativeResize="0">
                  <a:picLocks noChangeArrowheads="1" noChangeShapeType="1"/>
                </p:cNvPicPr>
                <p:nvPr/>
              </p:nvPicPr>
              <p:blipFill>
                <a:blip r:embed="rId5"/>
                <a:srcRect/>
                <a:stretch>
                  <a:fillRect/>
                </a:stretch>
              </p:blipFill>
              <p:spPr bwMode="auto">
                <a:xfrm>
                  <a:off x="1588" y="0"/>
                  <a:ext cx="457200" cy="1143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8950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
            <a:extLst>
              <a:ext uri="{FF2B5EF4-FFF2-40B4-BE49-F238E27FC236}">
                <a16:creationId xmlns:a16="http://schemas.microsoft.com/office/drawing/2014/main" id="{BA274B7F-4B67-734B-B15C-AB6C0D8F83C4}"/>
              </a:ext>
            </a:extLst>
          </p:cNvPr>
          <p:cNvSpPr>
            <a:spLocks noChangeArrowheads="1"/>
          </p:cNvSpPr>
          <p:nvPr/>
        </p:nvSpPr>
        <p:spPr bwMode="auto">
          <a:xfrm>
            <a:off x="5835086" y="2399055"/>
            <a:ext cx="5619274" cy="3974218"/>
          </a:xfrm>
          <a:custGeom>
            <a:avLst/>
            <a:gdLst>
              <a:gd name="T0" fmla="*/ 3217071 w 9024"/>
              <a:gd name="T1" fmla="*/ 1188521 h 6380"/>
              <a:gd name="T2" fmla="*/ 3209872 w 9024"/>
              <a:gd name="T3" fmla="*/ 1166558 h 6380"/>
              <a:gd name="T4" fmla="*/ 3209872 w 9024"/>
              <a:gd name="T5" fmla="*/ 1166558 h 6380"/>
              <a:gd name="T6" fmla="*/ 3060501 w 9024"/>
              <a:gd name="T7" fmla="*/ 1027220 h 6380"/>
              <a:gd name="T8" fmla="*/ 1320230 w 9024"/>
              <a:gd name="T9" fmla="*/ 785267 h 6380"/>
              <a:gd name="T10" fmla="*/ 3033146 w 9024"/>
              <a:gd name="T11" fmla="*/ 385612 h 6380"/>
              <a:gd name="T12" fmla="*/ 3033146 w 9024"/>
              <a:gd name="T13" fmla="*/ 385612 h 6380"/>
              <a:gd name="T14" fmla="*/ 3165601 w 9024"/>
              <a:gd name="T15" fmla="*/ 172103 h 6380"/>
              <a:gd name="T16" fmla="*/ 3157322 w 9024"/>
              <a:gd name="T17" fmla="*/ 137539 h 6380"/>
              <a:gd name="T18" fmla="*/ 3157322 w 9024"/>
              <a:gd name="T19" fmla="*/ 137539 h 6380"/>
              <a:gd name="T20" fmla="*/ 2984195 w 9024"/>
              <a:gd name="T21" fmla="*/ 360 h 6380"/>
              <a:gd name="T22" fmla="*/ 2984195 w 9024"/>
              <a:gd name="T23" fmla="*/ 360 h 6380"/>
              <a:gd name="T24" fmla="*/ 2980596 w 9024"/>
              <a:gd name="T25" fmla="*/ 0 h 6380"/>
              <a:gd name="T26" fmla="*/ 177446 w 9024"/>
              <a:gd name="T27" fmla="*/ 0 h 6380"/>
              <a:gd name="T28" fmla="*/ 177446 w 9024"/>
              <a:gd name="T29" fmla="*/ 0 h 6380"/>
              <a:gd name="T30" fmla="*/ 0 w 9024"/>
              <a:gd name="T31" fmla="*/ 177864 h 6380"/>
              <a:gd name="T32" fmla="*/ 0 w 9024"/>
              <a:gd name="T33" fmla="*/ 213149 h 6380"/>
              <a:gd name="T34" fmla="*/ 0 w 9024"/>
              <a:gd name="T35" fmla="*/ 213149 h 6380"/>
              <a:gd name="T36" fmla="*/ 177446 w 9024"/>
              <a:gd name="T37" fmla="*/ 391013 h 6380"/>
              <a:gd name="T38" fmla="*/ 1291795 w 9024"/>
              <a:gd name="T39" fmla="*/ 391013 h 6380"/>
              <a:gd name="T40" fmla="*/ 214159 w 9024"/>
              <a:gd name="T41" fmla="*/ 642687 h 6380"/>
              <a:gd name="T42" fmla="*/ 214159 w 9024"/>
              <a:gd name="T43" fmla="*/ 642687 h 6380"/>
              <a:gd name="T44" fmla="*/ 78465 w 9024"/>
              <a:gd name="T45" fmla="*/ 834233 h 6380"/>
              <a:gd name="T46" fmla="*/ 78465 w 9024"/>
              <a:gd name="T47" fmla="*/ 834233 h 6380"/>
              <a:gd name="T48" fmla="*/ 229996 w 9024"/>
              <a:gd name="T49" fmla="*/ 1028300 h 6380"/>
              <a:gd name="T50" fmla="*/ 1327069 w 9024"/>
              <a:gd name="T51" fmla="*/ 1180960 h 6380"/>
              <a:gd name="T52" fmla="*/ 225317 w 9024"/>
              <a:gd name="T53" fmla="*/ 1277093 h 6380"/>
              <a:gd name="T54" fmla="*/ 225317 w 9024"/>
              <a:gd name="T55" fmla="*/ 1277093 h 6380"/>
              <a:gd name="T56" fmla="*/ 64428 w 9024"/>
              <a:gd name="T57" fmla="*/ 1469360 h 6380"/>
              <a:gd name="T58" fmla="*/ 67307 w 9024"/>
              <a:gd name="T59" fmla="*/ 1504644 h 6380"/>
              <a:gd name="T60" fmla="*/ 67307 w 9024"/>
              <a:gd name="T61" fmla="*/ 1504644 h 6380"/>
              <a:gd name="T62" fmla="*/ 259151 w 9024"/>
              <a:gd name="T63" fmla="*/ 1666306 h 6380"/>
              <a:gd name="T64" fmla="*/ 1369541 w 9024"/>
              <a:gd name="T65" fmla="*/ 1569453 h 6380"/>
              <a:gd name="T66" fmla="*/ 317820 w 9024"/>
              <a:gd name="T67" fmla="*/ 1914020 h 6380"/>
              <a:gd name="T68" fmla="*/ 317820 w 9024"/>
              <a:gd name="T69" fmla="*/ 1914020 h 6380"/>
              <a:gd name="T70" fmla="*/ 198682 w 9024"/>
              <a:gd name="T71" fmla="*/ 2116727 h 6380"/>
              <a:gd name="T72" fmla="*/ 198682 w 9024"/>
              <a:gd name="T73" fmla="*/ 2116727 h 6380"/>
              <a:gd name="T74" fmla="*/ 367130 w 9024"/>
              <a:gd name="T75" fmla="*/ 2296752 h 6380"/>
              <a:gd name="T76" fmla="*/ 1432169 w 9024"/>
              <a:gd name="T77" fmla="*/ 1960106 h 6380"/>
              <a:gd name="T78" fmla="*/ 3103692 w 9024"/>
              <a:gd name="T79" fmla="*/ 1412472 h 6380"/>
              <a:gd name="T80" fmla="*/ 3103692 w 9024"/>
              <a:gd name="T81" fmla="*/ 1412472 h 6380"/>
              <a:gd name="T82" fmla="*/ 3217071 w 9024"/>
              <a:gd name="T83" fmla="*/ 1188521 h 63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024" h="6380">
                <a:moveTo>
                  <a:pt x="8938" y="3301"/>
                </a:moveTo>
                <a:lnTo>
                  <a:pt x="8918" y="3240"/>
                </a:lnTo>
                <a:cubicBezTo>
                  <a:pt x="8876" y="3043"/>
                  <a:pt x="8715" y="2882"/>
                  <a:pt x="8503" y="2853"/>
                </a:cubicBezTo>
                <a:lnTo>
                  <a:pt x="3668" y="2181"/>
                </a:lnTo>
                <a:lnTo>
                  <a:pt x="8427" y="1071"/>
                </a:lnTo>
                <a:cubicBezTo>
                  <a:pt x="8691" y="1009"/>
                  <a:pt x="8856" y="743"/>
                  <a:pt x="8795" y="478"/>
                </a:cubicBezTo>
                <a:lnTo>
                  <a:pt x="8772" y="382"/>
                </a:lnTo>
                <a:cubicBezTo>
                  <a:pt x="8719" y="154"/>
                  <a:pt x="8515" y="0"/>
                  <a:pt x="8291" y="1"/>
                </a:cubicBezTo>
                <a:cubicBezTo>
                  <a:pt x="8288" y="1"/>
                  <a:pt x="8284" y="0"/>
                  <a:pt x="8281" y="0"/>
                </a:cubicBezTo>
                <a:lnTo>
                  <a:pt x="493" y="0"/>
                </a:lnTo>
                <a:cubicBezTo>
                  <a:pt x="221" y="0"/>
                  <a:pt x="0" y="221"/>
                  <a:pt x="0" y="494"/>
                </a:cubicBezTo>
                <a:lnTo>
                  <a:pt x="0" y="592"/>
                </a:lnTo>
                <a:cubicBezTo>
                  <a:pt x="0" y="865"/>
                  <a:pt x="221" y="1086"/>
                  <a:pt x="493" y="1086"/>
                </a:cubicBezTo>
                <a:lnTo>
                  <a:pt x="3589" y="1086"/>
                </a:lnTo>
                <a:lnTo>
                  <a:pt x="595" y="1785"/>
                </a:lnTo>
                <a:cubicBezTo>
                  <a:pt x="350" y="1842"/>
                  <a:pt x="191" y="2073"/>
                  <a:pt x="218" y="2317"/>
                </a:cubicBezTo>
                <a:cubicBezTo>
                  <a:pt x="190" y="2580"/>
                  <a:pt x="376" y="2819"/>
                  <a:pt x="639" y="2856"/>
                </a:cubicBezTo>
                <a:lnTo>
                  <a:pt x="3687" y="3280"/>
                </a:lnTo>
                <a:lnTo>
                  <a:pt x="626" y="3547"/>
                </a:lnTo>
                <a:cubicBezTo>
                  <a:pt x="355" y="3571"/>
                  <a:pt x="155" y="3810"/>
                  <a:pt x="179" y="4081"/>
                </a:cubicBezTo>
                <a:lnTo>
                  <a:pt x="187" y="4179"/>
                </a:lnTo>
                <a:cubicBezTo>
                  <a:pt x="210" y="4451"/>
                  <a:pt x="449" y="4652"/>
                  <a:pt x="720" y="4628"/>
                </a:cubicBezTo>
                <a:lnTo>
                  <a:pt x="3805" y="4359"/>
                </a:lnTo>
                <a:lnTo>
                  <a:pt x="883" y="5316"/>
                </a:lnTo>
                <a:cubicBezTo>
                  <a:pt x="644" y="5394"/>
                  <a:pt x="505" y="5638"/>
                  <a:pt x="552" y="5879"/>
                </a:cubicBezTo>
                <a:cubicBezTo>
                  <a:pt x="548" y="6143"/>
                  <a:pt x="754" y="6366"/>
                  <a:pt x="1020" y="6379"/>
                </a:cubicBezTo>
                <a:lnTo>
                  <a:pt x="3979" y="5444"/>
                </a:lnTo>
                <a:lnTo>
                  <a:pt x="8623" y="3923"/>
                </a:lnTo>
                <a:cubicBezTo>
                  <a:pt x="8881" y="3838"/>
                  <a:pt x="9023" y="3560"/>
                  <a:pt x="8938" y="3301"/>
                </a:cubicBezTo>
              </a:path>
            </a:pathLst>
          </a:custGeom>
          <a:solidFill>
            <a:schemeClr val="accent6">
              <a:alpha val="30000"/>
            </a:schemeClr>
          </a:solidFill>
          <a:ln>
            <a:noFill/>
          </a:ln>
          <a:effectLst/>
        </p:spPr>
        <p:txBody>
          <a:bodyPr wrap="none" anchor="ctr"/>
          <a:lstStyle/>
          <a:p>
            <a:endParaRPr lang="en-US" dirty="0">
              <a:latin typeface="DM Sans" pitchFamily="2" charset="77"/>
            </a:endParaRPr>
          </a:p>
        </p:txBody>
      </p:sp>
      <p:sp>
        <p:nvSpPr>
          <p:cNvPr id="19" name="Freeform 4">
            <a:extLst>
              <a:ext uri="{FF2B5EF4-FFF2-40B4-BE49-F238E27FC236}">
                <a16:creationId xmlns:a16="http://schemas.microsoft.com/office/drawing/2014/main" id="{D9E8A484-3B1A-C742-A93E-70650F89E180}"/>
              </a:ext>
            </a:extLst>
          </p:cNvPr>
          <p:cNvSpPr>
            <a:spLocks noChangeArrowheads="1"/>
          </p:cNvSpPr>
          <p:nvPr/>
        </p:nvSpPr>
        <p:spPr bwMode="auto">
          <a:xfrm>
            <a:off x="6906207" y="3096674"/>
            <a:ext cx="648167" cy="796492"/>
          </a:xfrm>
          <a:custGeom>
            <a:avLst/>
            <a:gdLst>
              <a:gd name="T0" fmla="*/ 282157 w 1041"/>
              <a:gd name="T1" fmla="*/ 91931 h 1277"/>
              <a:gd name="T2" fmla="*/ 190384 w 1041"/>
              <a:gd name="T3" fmla="*/ 0 h 1277"/>
              <a:gd name="T4" fmla="*/ 190384 w 1041"/>
              <a:gd name="T5" fmla="*/ 0 h 1277"/>
              <a:gd name="T6" fmla="*/ 49306 w 1041"/>
              <a:gd name="T7" fmla="*/ 210900 h 1277"/>
              <a:gd name="T8" fmla="*/ 49306 w 1041"/>
              <a:gd name="T9" fmla="*/ 210900 h 1277"/>
              <a:gd name="T10" fmla="*/ 0 w 1041"/>
              <a:gd name="T11" fmla="*/ 460014 h 1277"/>
              <a:gd name="T12" fmla="*/ 130282 w 1041"/>
              <a:gd name="T13" fmla="*/ 460014 h 1277"/>
              <a:gd name="T14" fmla="*/ 259844 w 1041"/>
              <a:gd name="T15" fmla="*/ 460014 h 1277"/>
              <a:gd name="T16" fmla="*/ 259844 w 1041"/>
              <a:gd name="T17" fmla="*/ 460014 h 1277"/>
              <a:gd name="T18" fmla="*/ 289715 w 1041"/>
              <a:gd name="T19" fmla="*/ 310402 h 1277"/>
              <a:gd name="T20" fmla="*/ 289715 w 1041"/>
              <a:gd name="T21" fmla="*/ 310402 h 1277"/>
              <a:gd name="T22" fmla="*/ 374290 w 1041"/>
              <a:gd name="T23" fmla="*/ 184222 h 1277"/>
              <a:gd name="T24" fmla="*/ 282157 w 1041"/>
              <a:gd name="T25" fmla="*/ 91931 h 1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41" h="1277">
                <a:moveTo>
                  <a:pt x="784" y="255"/>
                </a:moveTo>
                <a:lnTo>
                  <a:pt x="529" y="0"/>
                </a:lnTo>
                <a:cubicBezTo>
                  <a:pt x="363" y="166"/>
                  <a:pt x="229" y="365"/>
                  <a:pt x="137" y="585"/>
                </a:cubicBezTo>
                <a:cubicBezTo>
                  <a:pt x="49" y="797"/>
                  <a:pt x="0" y="1031"/>
                  <a:pt x="0" y="1276"/>
                </a:cubicBezTo>
                <a:lnTo>
                  <a:pt x="362" y="1276"/>
                </a:lnTo>
                <a:lnTo>
                  <a:pt x="722" y="1276"/>
                </a:lnTo>
                <a:cubicBezTo>
                  <a:pt x="722" y="1129"/>
                  <a:pt x="752" y="989"/>
                  <a:pt x="805" y="861"/>
                </a:cubicBezTo>
                <a:cubicBezTo>
                  <a:pt x="859" y="729"/>
                  <a:pt x="940" y="610"/>
                  <a:pt x="1040" y="511"/>
                </a:cubicBezTo>
                <a:lnTo>
                  <a:pt x="784" y="255"/>
                </a:lnTo>
              </a:path>
            </a:pathLst>
          </a:custGeom>
          <a:solidFill>
            <a:schemeClr val="accent3"/>
          </a:solidFill>
          <a:ln>
            <a:noFill/>
          </a:ln>
          <a:effectLst/>
        </p:spPr>
        <p:txBody>
          <a:bodyPr wrap="none" anchor="ctr"/>
          <a:lstStyle/>
          <a:p>
            <a:endParaRPr lang="en-US" dirty="0">
              <a:latin typeface="DM Sans" pitchFamily="2" charset="77"/>
            </a:endParaRPr>
          </a:p>
        </p:txBody>
      </p:sp>
      <p:sp>
        <p:nvSpPr>
          <p:cNvPr id="20" name="Freeform 5">
            <a:extLst>
              <a:ext uri="{FF2B5EF4-FFF2-40B4-BE49-F238E27FC236}">
                <a16:creationId xmlns:a16="http://schemas.microsoft.com/office/drawing/2014/main" id="{8EFBCD28-0605-8147-8476-4F28505AE538}"/>
              </a:ext>
            </a:extLst>
          </p:cNvPr>
          <p:cNvSpPr>
            <a:spLocks noChangeArrowheads="1"/>
          </p:cNvSpPr>
          <p:nvPr/>
        </p:nvSpPr>
        <p:spPr bwMode="auto">
          <a:xfrm>
            <a:off x="7395080" y="2992306"/>
            <a:ext cx="980488" cy="422965"/>
          </a:xfrm>
          <a:custGeom>
            <a:avLst/>
            <a:gdLst>
              <a:gd name="T0" fmla="*/ 367390 w 1575"/>
              <a:gd name="T1" fmla="*/ 0 h 679"/>
              <a:gd name="T2" fmla="*/ 367390 w 1575"/>
              <a:gd name="T3" fmla="*/ 0 h 679"/>
              <a:gd name="T4" fmla="*/ 168762 w 1575"/>
              <a:gd name="T5" fmla="*/ 39606 h 679"/>
              <a:gd name="T6" fmla="*/ 168762 w 1575"/>
              <a:gd name="T7" fmla="*/ 39606 h 679"/>
              <a:gd name="T8" fmla="*/ 0 w 1575"/>
              <a:gd name="T9" fmla="*/ 151942 h 679"/>
              <a:gd name="T10" fmla="*/ 92117 w 1575"/>
              <a:gd name="T11" fmla="*/ 244115 h 679"/>
              <a:gd name="T12" fmla="*/ 92117 w 1575"/>
              <a:gd name="T13" fmla="*/ 244115 h 679"/>
              <a:gd name="T14" fmla="*/ 218419 w 1575"/>
              <a:gd name="T15" fmla="*/ 159503 h 679"/>
              <a:gd name="T16" fmla="*/ 218419 w 1575"/>
              <a:gd name="T17" fmla="*/ 159503 h 679"/>
              <a:gd name="T18" fmla="*/ 367390 w 1575"/>
              <a:gd name="T19" fmla="*/ 129979 h 679"/>
              <a:gd name="T20" fmla="*/ 367390 w 1575"/>
              <a:gd name="T21" fmla="*/ 129979 h 679"/>
              <a:gd name="T22" fmla="*/ 516720 w 1575"/>
              <a:gd name="T23" fmla="*/ 159503 h 679"/>
              <a:gd name="T24" fmla="*/ 566377 w 1575"/>
              <a:gd name="T25" fmla="*/ 39606 h 679"/>
              <a:gd name="T26" fmla="*/ 566377 w 1575"/>
              <a:gd name="T27" fmla="*/ 39606 h 679"/>
              <a:gd name="T28" fmla="*/ 367390 w 1575"/>
              <a:gd name="T29" fmla="*/ 0 h 6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75" h="679">
                <a:moveTo>
                  <a:pt x="1021" y="0"/>
                </a:moveTo>
                <a:lnTo>
                  <a:pt x="1021" y="0"/>
                </a:lnTo>
                <a:cubicBezTo>
                  <a:pt x="826" y="0"/>
                  <a:pt x="639" y="39"/>
                  <a:pt x="469" y="110"/>
                </a:cubicBezTo>
                <a:cubicBezTo>
                  <a:pt x="292" y="183"/>
                  <a:pt x="134" y="290"/>
                  <a:pt x="0" y="422"/>
                </a:cubicBezTo>
                <a:lnTo>
                  <a:pt x="256" y="678"/>
                </a:lnTo>
                <a:cubicBezTo>
                  <a:pt x="355" y="578"/>
                  <a:pt x="475" y="498"/>
                  <a:pt x="607" y="443"/>
                </a:cubicBezTo>
                <a:cubicBezTo>
                  <a:pt x="735" y="390"/>
                  <a:pt x="875" y="361"/>
                  <a:pt x="1021" y="361"/>
                </a:cubicBezTo>
                <a:cubicBezTo>
                  <a:pt x="1168" y="361"/>
                  <a:pt x="1308" y="390"/>
                  <a:pt x="1436" y="443"/>
                </a:cubicBezTo>
                <a:lnTo>
                  <a:pt x="1574" y="110"/>
                </a:lnTo>
                <a:cubicBezTo>
                  <a:pt x="1404" y="39"/>
                  <a:pt x="1218" y="0"/>
                  <a:pt x="1021"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21" name="Freeform 6">
            <a:extLst>
              <a:ext uri="{FF2B5EF4-FFF2-40B4-BE49-F238E27FC236}">
                <a16:creationId xmlns:a16="http://schemas.microsoft.com/office/drawing/2014/main" id="{8EFC2DD1-1660-8042-9390-AB26B443E7B0}"/>
              </a:ext>
            </a:extLst>
          </p:cNvPr>
          <p:cNvSpPr>
            <a:spLocks noChangeArrowheads="1"/>
          </p:cNvSpPr>
          <p:nvPr/>
        </p:nvSpPr>
        <p:spPr bwMode="auto">
          <a:xfrm>
            <a:off x="7131419" y="3890418"/>
            <a:ext cx="642674" cy="832198"/>
          </a:xfrm>
          <a:custGeom>
            <a:avLst/>
            <a:gdLst>
              <a:gd name="T0" fmla="*/ 244524 w 1030"/>
              <a:gd name="T1" fmla="*/ 275997 h 1335"/>
              <a:gd name="T2" fmla="*/ 244524 w 1030"/>
              <a:gd name="T3" fmla="*/ 275997 h 1335"/>
              <a:gd name="T4" fmla="*/ 159770 w 1030"/>
              <a:gd name="T5" fmla="*/ 149168 h 1335"/>
              <a:gd name="T6" fmla="*/ 159770 w 1030"/>
              <a:gd name="T7" fmla="*/ 149168 h 1335"/>
              <a:gd name="T8" fmla="*/ 129836 w 1030"/>
              <a:gd name="T9" fmla="*/ 0 h 1335"/>
              <a:gd name="T10" fmla="*/ 0 w 1030"/>
              <a:gd name="T11" fmla="*/ 0 h 1335"/>
              <a:gd name="T12" fmla="*/ 0 w 1030"/>
              <a:gd name="T13" fmla="*/ 0 h 1335"/>
              <a:gd name="T14" fmla="*/ 39311 w 1030"/>
              <a:gd name="T15" fmla="*/ 199251 h 1335"/>
              <a:gd name="T16" fmla="*/ 39311 w 1030"/>
              <a:gd name="T17" fmla="*/ 199251 h 1335"/>
              <a:gd name="T18" fmla="*/ 152197 w 1030"/>
              <a:gd name="T19" fmla="*/ 367876 h 1335"/>
              <a:gd name="T20" fmla="*/ 152197 w 1030"/>
              <a:gd name="T21" fmla="*/ 367876 h 1335"/>
              <a:gd name="T22" fmla="*/ 321344 w 1030"/>
              <a:gd name="T23" fmla="*/ 480653 h 1335"/>
              <a:gd name="T24" fmla="*/ 371114 w 1030"/>
              <a:gd name="T25" fmla="*/ 360670 h 1335"/>
              <a:gd name="T26" fmla="*/ 371114 w 1030"/>
              <a:gd name="T27" fmla="*/ 360670 h 1335"/>
              <a:gd name="T28" fmla="*/ 244524 w 1030"/>
              <a:gd name="T29" fmla="*/ 275997 h 1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0" h="1335">
                <a:moveTo>
                  <a:pt x="678" y="766"/>
                </a:moveTo>
                <a:lnTo>
                  <a:pt x="678" y="766"/>
                </a:lnTo>
                <a:cubicBezTo>
                  <a:pt x="578" y="666"/>
                  <a:pt x="497" y="547"/>
                  <a:pt x="443" y="414"/>
                </a:cubicBezTo>
                <a:cubicBezTo>
                  <a:pt x="390" y="286"/>
                  <a:pt x="360" y="147"/>
                  <a:pt x="360" y="0"/>
                </a:cubicBezTo>
                <a:lnTo>
                  <a:pt x="0" y="0"/>
                </a:lnTo>
                <a:cubicBezTo>
                  <a:pt x="0" y="196"/>
                  <a:pt x="39" y="382"/>
                  <a:pt x="109" y="553"/>
                </a:cubicBezTo>
                <a:cubicBezTo>
                  <a:pt x="182" y="729"/>
                  <a:pt x="289" y="888"/>
                  <a:pt x="422" y="1021"/>
                </a:cubicBezTo>
                <a:cubicBezTo>
                  <a:pt x="556" y="1154"/>
                  <a:pt x="714" y="1261"/>
                  <a:pt x="891" y="1334"/>
                </a:cubicBezTo>
                <a:lnTo>
                  <a:pt x="1029" y="1001"/>
                </a:lnTo>
                <a:cubicBezTo>
                  <a:pt x="897" y="946"/>
                  <a:pt x="777" y="866"/>
                  <a:pt x="678" y="76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22" name="Freeform 7">
            <a:extLst>
              <a:ext uri="{FF2B5EF4-FFF2-40B4-BE49-F238E27FC236}">
                <a16:creationId xmlns:a16="http://schemas.microsoft.com/office/drawing/2014/main" id="{A1EF2BA5-B053-F64F-AFEA-5D434B9B38B5}"/>
              </a:ext>
            </a:extLst>
          </p:cNvPr>
          <p:cNvSpPr>
            <a:spLocks noChangeArrowheads="1"/>
          </p:cNvSpPr>
          <p:nvPr/>
        </p:nvSpPr>
        <p:spPr bwMode="auto">
          <a:xfrm>
            <a:off x="8287680" y="2852232"/>
            <a:ext cx="867884" cy="1038186"/>
          </a:xfrm>
          <a:custGeom>
            <a:avLst/>
            <a:gdLst>
              <a:gd name="T0" fmla="*/ 451917 w 1392"/>
              <a:gd name="T1" fmla="*/ 351272 h 1669"/>
              <a:gd name="T2" fmla="*/ 451917 w 1392"/>
              <a:gd name="T3" fmla="*/ 351272 h 1669"/>
              <a:gd name="T4" fmla="*/ 311009 w 1392"/>
              <a:gd name="T5" fmla="*/ 140940 h 1669"/>
              <a:gd name="T6" fmla="*/ 311009 w 1392"/>
              <a:gd name="T7" fmla="*/ 140940 h 1669"/>
              <a:gd name="T8" fmla="*/ 99825 w 1392"/>
              <a:gd name="T9" fmla="*/ 0 h 1669"/>
              <a:gd name="T10" fmla="*/ 49733 w 1392"/>
              <a:gd name="T11" fmla="*/ 120446 h 1669"/>
              <a:gd name="T12" fmla="*/ 0 w 1392"/>
              <a:gd name="T13" fmla="*/ 240174 h 1669"/>
              <a:gd name="T14" fmla="*/ 0 w 1392"/>
              <a:gd name="T15" fmla="*/ 240174 h 1669"/>
              <a:gd name="T16" fmla="*/ 126854 w 1392"/>
              <a:gd name="T17" fmla="*/ 324666 h 1669"/>
              <a:gd name="T18" fmla="*/ 126854 w 1392"/>
              <a:gd name="T19" fmla="*/ 324666 h 1669"/>
              <a:gd name="T20" fmla="*/ 211543 w 1392"/>
              <a:gd name="T21" fmla="*/ 450506 h 1669"/>
              <a:gd name="T22" fmla="*/ 211543 w 1392"/>
              <a:gd name="T23" fmla="*/ 450506 h 1669"/>
              <a:gd name="T24" fmla="*/ 241095 w 1392"/>
              <a:gd name="T25" fmla="*/ 599715 h 1669"/>
              <a:gd name="T26" fmla="*/ 371192 w 1392"/>
              <a:gd name="T27" fmla="*/ 599715 h 1669"/>
              <a:gd name="T28" fmla="*/ 501290 w 1392"/>
              <a:gd name="T29" fmla="*/ 599715 h 1669"/>
              <a:gd name="T30" fmla="*/ 501290 w 1392"/>
              <a:gd name="T31" fmla="*/ 599715 h 1669"/>
              <a:gd name="T32" fmla="*/ 451917 w 1392"/>
              <a:gd name="T33" fmla="*/ 351272 h 16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92" h="1669">
                <a:moveTo>
                  <a:pt x="1254" y="977"/>
                </a:moveTo>
                <a:lnTo>
                  <a:pt x="1254" y="977"/>
                </a:lnTo>
                <a:cubicBezTo>
                  <a:pt x="1162" y="757"/>
                  <a:pt x="1028" y="558"/>
                  <a:pt x="863" y="392"/>
                </a:cubicBezTo>
                <a:cubicBezTo>
                  <a:pt x="696" y="226"/>
                  <a:pt x="497" y="92"/>
                  <a:pt x="277" y="0"/>
                </a:cubicBezTo>
                <a:lnTo>
                  <a:pt x="138" y="335"/>
                </a:lnTo>
                <a:lnTo>
                  <a:pt x="0" y="668"/>
                </a:lnTo>
                <a:cubicBezTo>
                  <a:pt x="133" y="723"/>
                  <a:pt x="252" y="803"/>
                  <a:pt x="352" y="903"/>
                </a:cubicBezTo>
                <a:cubicBezTo>
                  <a:pt x="451" y="1002"/>
                  <a:pt x="532" y="1121"/>
                  <a:pt x="587" y="1253"/>
                </a:cubicBezTo>
                <a:cubicBezTo>
                  <a:pt x="639" y="1381"/>
                  <a:pt x="669" y="1521"/>
                  <a:pt x="669" y="1668"/>
                </a:cubicBezTo>
                <a:lnTo>
                  <a:pt x="1030" y="1668"/>
                </a:lnTo>
                <a:lnTo>
                  <a:pt x="1391" y="1668"/>
                </a:lnTo>
                <a:cubicBezTo>
                  <a:pt x="1391" y="1423"/>
                  <a:pt x="1342" y="1189"/>
                  <a:pt x="1254" y="97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23" name="Freeform 8">
            <a:extLst>
              <a:ext uri="{FF2B5EF4-FFF2-40B4-BE49-F238E27FC236}">
                <a16:creationId xmlns:a16="http://schemas.microsoft.com/office/drawing/2014/main" id="{07D01AA4-6AE6-C144-9431-B9CEF7FAAE2F}"/>
              </a:ext>
            </a:extLst>
          </p:cNvPr>
          <p:cNvSpPr>
            <a:spLocks noChangeArrowheads="1"/>
          </p:cNvSpPr>
          <p:nvPr/>
        </p:nvSpPr>
        <p:spPr bwMode="auto">
          <a:xfrm>
            <a:off x="7601063" y="4513878"/>
            <a:ext cx="431197" cy="502613"/>
          </a:xfrm>
          <a:custGeom>
            <a:avLst/>
            <a:gdLst>
              <a:gd name="T0" fmla="*/ 99767 w 692"/>
              <a:gd name="T1" fmla="*/ 0 h 805"/>
              <a:gd name="T2" fmla="*/ 50064 w 692"/>
              <a:gd name="T3" fmla="*/ 120175 h 805"/>
              <a:gd name="T4" fmla="*/ 0 w 692"/>
              <a:gd name="T5" fmla="*/ 240710 h 805"/>
              <a:gd name="T6" fmla="*/ 0 w 692"/>
              <a:gd name="T7" fmla="*/ 240710 h 805"/>
              <a:gd name="T8" fmla="*/ 248878 w 692"/>
              <a:gd name="T9" fmla="*/ 290151 h 805"/>
              <a:gd name="T10" fmla="*/ 248878 w 692"/>
              <a:gd name="T11" fmla="*/ 159872 h 805"/>
              <a:gd name="T12" fmla="*/ 248878 w 692"/>
              <a:gd name="T13" fmla="*/ 29593 h 805"/>
              <a:gd name="T14" fmla="*/ 248878 w 692"/>
              <a:gd name="T15" fmla="*/ 29593 h 805"/>
              <a:gd name="T16" fmla="*/ 99767 w 692"/>
              <a:gd name="T17" fmla="*/ 0 h 8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2" h="805">
                <a:moveTo>
                  <a:pt x="277" y="0"/>
                </a:moveTo>
                <a:lnTo>
                  <a:pt x="139" y="333"/>
                </a:lnTo>
                <a:lnTo>
                  <a:pt x="0" y="667"/>
                </a:lnTo>
                <a:cubicBezTo>
                  <a:pt x="213" y="755"/>
                  <a:pt x="447" y="804"/>
                  <a:pt x="691" y="804"/>
                </a:cubicBezTo>
                <a:lnTo>
                  <a:pt x="691" y="443"/>
                </a:lnTo>
                <a:lnTo>
                  <a:pt x="691" y="82"/>
                </a:lnTo>
                <a:cubicBezTo>
                  <a:pt x="545" y="82"/>
                  <a:pt x="405" y="52"/>
                  <a:pt x="277" y="0"/>
                </a:cubicBezTo>
              </a:path>
            </a:pathLst>
          </a:custGeom>
          <a:solidFill>
            <a:schemeClr val="accent4"/>
          </a:solidFill>
          <a:ln>
            <a:noFill/>
          </a:ln>
          <a:effectLst/>
        </p:spPr>
        <p:txBody>
          <a:bodyPr wrap="none" anchor="ctr"/>
          <a:lstStyle/>
          <a:p>
            <a:endParaRPr lang="en-US" dirty="0">
              <a:latin typeface="DM Sans" pitchFamily="2" charset="77"/>
            </a:endParaRPr>
          </a:p>
        </p:txBody>
      </p:sp>
      <p:sp>
        <p:nvSpPr>
          <p:cNvPr id="24" name="Freeform 9">
            <a:extLst>
              <a:ext uri="{FF2B5EF4-FFF2-40B4-BE49-F238E27FC236}">
                <a16:creationId xmlns:a16="http://schemas.microsoft.com/office/drawing/2014/main" id="{8DD8E6A6-6D21-744B-8935-BDD402007678}"/>
              </a:ext>
            </a:extLst>
          </p:cNvPr>
          <p:cNvSpPr>
            <a:spLocks noChangeArrowheads="1"/>
          </p:cNvSpPr>
          <p:nvPr/>
        </p:nvSpPr>
        <p:spPr bwMode="auto">
          <a:xfrm>
            <a:off x="8507397" y="4148590"/>
            <a:ext cx="563027" cy="538319"/>
          </a:xfrm>
          <a:custGeom>
            <a:avLst/>
            <a:gdLst>
              <a:gd name="T0" fmla="*/ 204705 w 903"/>
              <a:gd name="T1" fmla="*/ 50058 h 864"/>
              <a:gd name="T2" fmla="*/ 84693 w 903"/>
              <a:gd name="T3" fmla="*/ 0 h 864"/>
              <a:gd name="T4" fmla="*/ 84693 w 903"/>
              <a:gd name="T5" fmla="*/ 0 h 864"/>
              <a:gd name="T6" fmla="*/ 0 w 903"/>
              <a:gd name="T7" fmla="*/ 126765 h 864"/>
              <a:gd name="T8" fmla="*/ 91901 w 903"/>
              <a:gd name="T9" fmla="*/ 218597 h 864"/>
              <a:gd name="T10" fmla="*/ 184163 w 903"/>
              <a:gd name="T11" fmla="*/ 310790 h 864"/>
              <a:gd name="T12" fmla="*/ 184163 w 903"/>
              <a:gd name="T13" fmla="*/ 310790 h 864"/>
              <a:gd name="T14" fmla="*/ 325078 w 903"/>
              <a:gd name="T15" fmla="*/ 99755 h 864"/>
              <a:gd name="T16" fmla="*/ 204705 w 903"/>
              <a:gd name="T17" fmla="*/ 50058 h 8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3" h="864">
                <a:moveTo>
                  <a:pt x="568" y="139"/>
                </a:moveTo>
                <a:lnTo>
                  <a:pt x="235" y="0"/>
                </a:lnTo>
                <a:cubicBezTo>
                  <a:pt x="180" y="133"/>
                  <a:pt x="99" y="252"/>
                  <a:pt x="0" y="352"/>
                </a:cubicBezTo>
                <a:lnTo>
                  <a:pt x="255" y="607"/>
                </a:lnTo>
                <a:lnTo>
                  <a:pt x="511" y="863"/>
                </a:lnTo>
                <a:cubicBezTo>
                  <a:pt x="676" y="696"/>
                  <a:pt x="810" y="497"/>
                  <a:pt x="902" y="277"/>
                </a:cubicBezTo>
                <a:lnTo>
                  <a:pt x="568" y="139"/>
                </a:lnTo>
              </a:path>
            </a:pathLst>
          </a:custGeom>
          <a:solidFill>
            <a:schemeClr val="accent2"/>
          </a:solidFill>
          <a:ln>
            <a:noFill/>
          </a:ln>
          <a:effectLst/>
        </p:spPr>
        <p:txBody>
          <a:bodyPr wrap="none" anchor="ctr"/>
          <a:lstStyle/>
          <a:p>
            <a:endParaRPr lang="en-US" dirty="0">
              <a:latin typeface="DM Sans" pitchFamily="2" charset="77"/>
            </a:endParaRPr>
          </a:p>
        </p:txBody>
      </p:sp>
      <p:sp>
        <p:nvSpPr>
          <p:cNvPr id="25" name="Freeform 10">
            <a:extLst>
              <a:ext uri="{FF2B5EF4-FFF2-40B4-BE49-F238E27FC236}">
                <a16:creationId xmlns:a16="http://schemas.microsoft.com/office/drawing/2014/main" id="{5EC4C97F-DACE-C143-99D6-A2FD50307303}"/>
              </a:ext>
            </a:extLst>
          </p:cNvPr>
          <p:cNvSpPr>
            <a:spLocks noChangeArrowheads="1"/>
          </p:cNvSpPr>
          <p:nvPr/>
        </p:nvSpPr>
        <p:spPr bwMode="auto">
          <a:xfrm>
            <a:off x="8029512" y="4368313"/>
            <a:ext cx="637181" cy="422965"/>
          </a:xfrm>
          <a:custGeom>
            <a:avLst/>
            <a:gdLst>
              <a:gd name="T0" fmla="*/ 276135 w 1023"/>
              <a:gd name="T1" fmla="*/ 0 h 679"/>
              <a:gd name="T2" fmla="*/ 276135 w 1023"/>
              <a:gd name="T3" fmla="*/ 0 h 679"/>
              <a:gd name="T4" fmla="*/ 149408 w 1023"/>
              <a:gd name="T5" fmla="*/ 84612 h 679"/>
              <a:gd name="T6" fmla="*/ 149408 w 1023"/>
              <a:gd name="T7" fmla="*/ 84612 h 679"/>
              <a:gd name="T8" fmla="*/ 0 w 1023"/>
              <a:gd name="T9" fmla="*/ 114136 h 679"/>
              <a:gd name="T10" fmla="*/ 0 w 1023"/>
              <a:gd name="T11" fmla="*/ 244115 h 679"/>
              <a:gd name="T12" fmla="*/ 0 w 1023"/>
              <a:gd name="T13" fmla="*/ 244115 h 679"/>
              <a:gd name="T14" fmla="*/ 199091 w 1023"/>
              <a:gd name="T15" fmla="*/ 204509 h 679"/>
              <a:gd name="T16" fmla="*/ 199091 w 1023"/>
              <a:gd name="T17" fmla="*/ 204509 h 679"/>
              <a:gd name="T18" fmla="*/ 367940 w 1023"/>
              <a:gd name="T19" fmla="*/ 91813 h 679"/>
              <a:gd name="T20" fmla="*/ 276135 w 1023"/>
              <a:gd name="T21" fmla="*/ 0 h 6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23" h="679">
                <a:moveTo>
                  <a:pt x="767" y="0"/>
                </a:moveTo>
                <a:lnTo>
                  <a:pt x="767" y="0"/>
                </a:lnTo>
                <a:cubicBezTo>
                  <a:pt x="667" y="100"/>
                  <a:pt x="548" y="180"/>
                  <a:pt x="415" y="235"/>
                </a:cubicBezTo>
                <a:cubicBezTo>
                  <a:pt x="287" y="287"/>
                  <a:pt x="147" y="317"/>
                  <a:pt x="0" y="317"/>
                </a:cubicBezTo>
                <a:lnTo>
                  <a:pt x="0" y="678"/>
                </a:lnTo>
                <a:cubicBezTo>
                  <a:pt x="197" y="678"/>
                  <a:pt x="383" y="638"/>
                  <a:pt x="553" y="568"/>
                </a:cubicBezTo>
                <a:cubicBezTo>
                  <a:pt x="730" y="495"/>
                  <a:pt x="889" y="388"/>
                  <a:pt x="1022" y="255"/>
                </a:cubicBezTo>
                <a:lnTo>
                  <a:pt x="767" y="0"/>
                </a:lnTo>
              </a:path>
            </a:pathLst>
          </a:custGeom>
          <a:solidFill>
            <a:schemeClr val="tx2"/>
          </a:solidFill>
          <a:ln>
            <a:noFill/>
          </a:ln>
          <a:effectLst/>
        </p:spPr>
        <p:txBody>
          <a:bodyPr wrap="none" anchor="ctr"/>
          <a:lstStyle/>
          <a:p>
            <a:endParaRPr lang="en-US" dirty="0">
              <a:latin typeface="DM Sans" pitchFamily="2" charset="77"/>
            </a:endParaRPr>
          </a:p>
        </p:txBody>
      </p:sp>
      <p:sp>
        <p:nvSpPr>
          <p:cNvPr id="26" name="Freeform 11">
            <a:extLst>
              <a:ext uri="{FF2B5EF4-FFF2-40B4-BE49-F238E27FC236}">
                <a16:creationId xmlns:a16="http://schemas.microsoft.com/office/drawing/2014/main" id="{75D6BAC1-30CF-5B41-9CC1-154BDEBB43B5}"/>
              </a:ext>
            </a:extLst>
          </p:cNvPr>
          <p:cNvSpPr>
            <a:spLocks noChangeArrowheads="1"/>
          </p:cNvSpPr>
          <p:nvPr/>
        </p:nvSpPr>
        <p:spPr bwMode="auto">
          <a:xfrm>
            <a:off x="8655706" y="3890418"/>
            <a:ext cx="2848088" cy="807478"/>
          </a:xfrm>
          <a:custGeom>
            <a:avLst/>
            <a:gdLst>
              <a:gd name="T0" fmla="*/ 1580388 w 4575"/>
              <a:gd name="T1" fmla="*/ 311990 h 1297"/>
              <a:gd name="T2" fmla="*/ 158327 w 4575"/>
              <a:gd name="T3" fmla="*/ 28068 h 1297"/>
              <a:gd name="T4" fmla="*/ 158327 w 4575"/>
              <a:gd name="T5" fmla="*/ 28068 h 1297"/>
              <a:gd name="T6" fmla="*/ 159406 w 4575"/>
              <a:gd name="T7" fmla="*/ 0 h 1297"/>
              <a:gd name="T8" fmla="*/ 29506 w 4575"/>
              <a:gd name="T9" fmla="*/ 0 h 1297"/>
              <a:gd name="T10" fmla="*/ 29506 w 4575"/>
              <a:gd name="T11" fmla="*/ 0 h 1297"/>
              <a:gd name="T12" fmla="*/ 0 w 4575"/>
              <a:gd name="T13" fmla="*/ 148978 h 1297"/>
              <a:gd name="T14" fmla="*/ 119825 w 4575"/>
              <a:gd name="T15" fmla="*/ 198997 h 1297"/>
              <a:gd name="T16" fmla="*/ 119825 w 4575"/>
              <a:gd name="T17" fmla="*/ 198997 h 1297"/>
              <a:gd name="T18" fmla="*/ 129180 w 4575"/>
              <a:gd name="T19" fmla="*/ 174527 h 1297"/>
              <a:gd name="T20" fmla="*/ 1551242 w 4575"/>
              <a:gd name="T21" fmla="*/ 458448 h 1297"/>
              <a:gd name="T22" fmla="*/ 1551242 w 4575"/>
              <a:gd name="T23" fmla="*/ 458448 h 1297"/>
              <a:gd name="T24" fmla="*/ 1637602 w 4575"/>
              <a:gd name="T25" fmla="*/ 400513 h 1297"/>
              <a:gd name="T26" fmla="*/ 1637962 w 4575"/>
              <a:gd name="T27" fmla="*/ 398354 h 1297"/>
              <a:gd name="T28" fmla="*/ 1637962 w 4575"/>
              <a:gd name="T29" fmla="*/ 398354 h 1297"/>
              <a:gd name="T30" fmla="*/ 1580388 w 4575"/>
              <a:gd name="T31" fmla="*/ 311990 h 12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75" h="1297">
                <a:moveTo>
                  <a:pt x="4392" y="867"/>
                </a:moveTo>
                <a:lnTo>
                  <a:pt x="440" y="78"/>
                </a:lnTo>
                <a:cubicBezTo>
                  <a:pt x="441" y="52"/>
                  <a:pt x="443" y="26"/>
                  <a:pt x="443" y="0"/>
                </a:cubicBezTo>
                <a:lnTo>
                  <a:pt x="82" y="0"/>
                </a:lnTo>
                <a:cubicBezTo>
                  <a:pt x="82" y="147"/>
                  <a:pt x="52" y="286"/>
                  <a:pt x="0" y="414"/>
                </a:cubicBezTo>
                <a:lnTo>
                  <a:pt x="333" y="553"/>
                </a:lnTo>
                <a:cubicBezTo>
                  <a:pt x="342" y="531"/>
                  <a:pt x="351" y="507"/>
                  <a:pt x="359" y="485"/>
                </a:cubicBezTo>
                <a:lnTo>
                  <a:pt x="4311" y="1274"/>
                </a:lnTo>
                <a:cubicBezTo>
                  <a:pt x="4421" y="1296"/>
                  <a:pt x="4529" y="1223"/>
                  <a:pt x="4551" y="1113"/>
                </a:cubicBezTo>
                <a:lnTo>
                  <a:pt x="4552" y="1107"/>
                </a:lnTo>
                <a:cubicBezTo>
                  <a:pt x="4574" y="996"/>
                  <a:pt x="4503" y="889"/>
                  <a:pt x="4392" y="867"/>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27" name="Freeform 12">
            <a:extLst>
              <a:ext uri="{FF2B5EF4-FFF2-40B4-BE49-F238E27FC236}">
                <a16:creationId xmlns:a16="http://schemas.microsoft.com/office/drawing/2014/main" id="{3E9E6FCE-8DC8-E140-926D-F6B7CE2606C7}"/>
              </a:ext>
            </a:extLst>
          </p:cNvPr>
          <p:cNvSpPr>
            <a:spLocks noChangeArrowheads="1"/>
          </p:cNvSpPr>
          <p:nvPr/>
        </p:nvSpPr>
        <p:spPr bwMode="auto">
          <a:xfrm>
            <a:off x="7504937" y="3398790"/>
            <a:ext cx="1139784" cy="1018959"/>
          </a:xfrm>
          <a:custGeom>
            <a:avLst/>
            <a:gdLst>
              <a:gd name="T0" fmla="*/ 585451 w 1832"/>
              <a:gd name="T1" fmla="*/ 264403 h 1635"/>
              <a:gd name="T2" fmla="*/ 618176 w 1832"/>
              <a:gd name="T3" fmla="*/ 231622 h 1635"/>
              <a:gd name="T4" fmla="*/ 618176 w 1832"/>
              <a:gd name="T5" fmla="*/ 297543 h 1635"/>
              <a:gd name="T6" fmla="*/ 73002 w 1832"/>
              <a:gd name="T7" fmla="*/ 320957 h 1635"/>
              <a:gd name="T8" fmla="*/ 40277 w 1832"/>
              <a:gd name="T9" fmla="*/ 353737 h 1635"/>
              <a:gd name="T10" fmla="*/ 32365 w 1832"/>
              <a:gd name="T11" fmla="*/ 288898 h 1635"/>
              <a:gd name="T12" fmla="*/ 40277 w 1832"/>
              <a:gd name="T13" fmla="*/ 287817 h 1635"/>
              <a:gd name="T14" fmla="*/ 594082 w 1832"/>
              <a:gd name="T15" fmla="*/ 232343 h 1635"/>
              <a:gd name="T16" fmla="*/ 228355 w 1832"/>
              <a:gd name="T17" fmla="*/ 0 h 1635"/>
              <a:gd name="T18" fmla="*/ 588328 w 1832"/>
              <a:gd name="T19" fmla="*/ 237386 h 1635"/>
              <a:gd name="T20" fmla="*/ 577899 w 1832"/>
              <a:gd name="T21" fmla="*/ 264403 h 1635"/>
              <a:gd name="T22" fmla="*/ 590845 w 1832"/>
              <a:gd name="T23" fmla="*/ 294301 h 1635"/>
              <a:gd name="T24" fmla="*/ 535465 w 1832"/>
              <a:gd name="T25" fmla="*/ 344372 h 1635"/>
              <a:gd name="T26" fmla="*/ 510292 w 1832"/>
              <a:gd name="T27" fmla="*/ 271247 h 1635"/>
              <a:gd name="T28" fmla="*/ 465700 w 1832"/>
              <a:gd name="T29" fmla="*/ 193439 h 1635"/>
              <a:gd name="T30" fmla="*/ 443403 w 1832"/>
              <a:gd name="T31" fmla="*/ 258279 h 1635"/>
              <a:gd name="T32" fmla="*/ 422546 w 1832"/>
              <a:gd name="T33" fmla="*/ 368146 h 1635"/>
              <a:gd name="T34" fmla="*/ 390181 w 1832"/>
              <a:gd name="T35" fmla="*/ 262962 h 1635"/>
              <a:gd name="T36" fmla="*/ 341273 w 1832"/>
              <a:gd name="T37" fmla="*/ 200283 h 1635"/>
              <a:gd name="T38" fmla="*/ 321854 w 1832"/>
              <a:gd name="T39" fmla="*/ 263322 h 1635"/>
              <a:gd name="T40" fmla="*/ 279060 w 1832"/>
              <a:gd name="T41" fmla="*/ 389760 h 1635"/>
              <a:gd name="T42" fmla="*/ 267193 w 1832"/>
              <a:gd name="T43" fmla="*/ 351216 h 1635"/>
              <a:gd name="T44" fmla="*/ 215049 w 1832"/>
              <a:gd name="T45" fmla="*/ 161019 h 1635"/>
              <a:gd name="T46" fmla="*/ 181964 w 1832"/>
              <a:gd name="T47" fmla="*/ 213611 h 1635"/>
              <a:gd name="T48" fmla="*/ 137013 w 1832"/>
              <a:gd name="T49" fmla="*/ 335366 h 1635"/>
              <a:gd name="T50" fmla="*/ 119032 w 1832"/>
              <a:gd name="T51" fmla="*/ 284215 h 1635"/>
              <a:gd name="T52" fmla="*/ 47109 w 1832"/>
              <a:gd name="T53" fmla="*/ 130040 h 1635"/>
              <a:gd name="T54" fmla="*/ 28769 w 1832"/>
              <a:gd name="T55" fmla="*/ 282053 h 1635"/>
              <a:gd name="T56" fmla="*/ 0 w 1832"/>
              <a:gd name="T57" fmla="*/ 320957 h 1635"/>
              <a:gd name="T58" fmla="*/ 60415 w 1832"/>
              <a:gd name="T59" fmla="*/ 355539 h 1635"/>
              <a:gd name="T60" fmla="*/ 422186 w 1832"/>
              <a:gd name="T61" fmla="*/ 588602 h 1635"/>
              <a:gd name="T62" fmla="*/ 66169 w 1832"/>
              <a:gd name="T63" fmla="*/ 351576 h 1635"/>
              <a:gd name="T64" fmla="*/ 80553 w 1832"/>
              <a:gd name="T65" fmla="*/ 320957 h 1635"/>
              <a:gd name="T66" fmla="*/ 35961 w 1832"/>
              <a:gd name="T67" fmla="*/ 280973 h 1635"/>
              <a:gd name="T68" fmla="*/ 51065 w 1832"/>
              <a:gd name="T69" fmla="*/ 136164 h 1635"/>
              <a:gd name="T70" fmla="*/ 77677 w 1832"/>
              <a:gd name="T71" fmla="*/ 134002 h 1635"/>
              <a:gd name="T72" fmla="*/ 132338 w 1832"/>
              <a:gd name="T73" fmla="*/ 340769 h 1635"/>
              <a:gd name="T74" fmla="*/ 152836 w 1832"/>
              <a:gd name="T75" fmla="*/ 347253 h 1635"/>
              <a:gd name="T76" fmla="*/ 216128 w 1832"/>
              <a:gd name="T77" fmla="*/ 168584 h 1635"/>
              <a:gd name="T78" fmla="*/ 236985 w 1832"/>
              <a:gd name="T79" fmla="*/ 176148 h 1635"/>
              <a:gd name="T80" fmla="*/ 274026 w 1832"/>
              <a:gd name="T81" fmla="*/ 395163 h 1635"/>
              <a:gd name="T82" fmla="*/ 290568 w 1832"/>
              <a:gd name="T83" fmla="*/ 401287 h 1635"/>
              <a:gd name="T84" fmla="*/ 329406 w 1832"/>
              <a:gd name="T85" fmla="*/ 262962 h 1635"/>
              <a:gd name="T86" fmla="*/ 345229 w 1832"/>
              <a:gd name="T87" fmla="*/ 206407 h 1635"/>
              <a:gd name="T88" fmla="*/ 382988 w 1832"/>
              <a:gd name="T89" fmla="*/ 262962 h 1635"/>
              <a:gd name="T90" fmla="*/ 421827 w 1832"/>
              <a:gd name="T91" fmla="*/ 375351 h 1635"/>
              <a:gd name="T92" fmla="*/ 450596 w 1832"/>
              <a:gd name="T93" fmla="*/ 257558 h 1635"/>
              <a:gd name="T94" fmla="*/ 470015 w 1832"/>
              <a:gd name="T95" fmla="*/ 199202 h 1635"/>
              <a:gd name="T96" fmla="*/ 502740 w 1832"/>
              <a:gd name="T97" fmla="*/ 271247 h 1635"/>
              <a:gd name="T98" fmla="*/ 531868 w 1832"/>
              <a:gd name="T99" fmla="*/ 350495 h 1635"/>
              <a:gd name="T100" fmla="*/ 598037 w 1832"/>
              <a:gd name="T101" fmla="*/ 299704 h 1635"/>
              <a:gd name="T102" fmla="*/ 618176 w 1832"/>
              <a:gd name="T103" fmla="*/ 305108 h 1635"/>
              <a:gd name="T104" fmla="*/ 618176 w 1832"/>
              <a:gd name="T105" fmla="*/ 224058 h 163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32" h="1635">
                <a:moveTo>
                  <a:pt x="1719" y="826"/>
                </a:moveTo>
                <a:lnTo>
                  <a:pt x="1719" y="826"/>
                </a:lnTo>
                <a:cubicBezTo>
                  <a:pt x="1669" y="826"/>
                  <a:pt x="1628" y="785"/>
                  <a:pt x="1628" y="734"/>
                </a:cubicBezTo>
                <a:cubicBezTo>
                  <a:pt x="1628" y="684"/>
                  <a:pt x="1669" y="643"/>
                  <a:pt x="1719" y="643"/>
                </a:cubicBezTo>
                <a:cubicBezTo>
                  <a:pt x="1769" y="643"/>
                  <a:pt x="1811" y="684"/>
                  <a:pt x="1811" y="734"/>
                </a:cubicBezTo>
                <a:cubicBezTo>
                  <a:pt x="1811" y="785"/>
                  <a:pt x="1769" y="826"/>
                  <a:pt x="1719" y="826"/>
                </a:cubicBezTo>
                <a:close/>
                <a:moveTo>
                  <a:pt x="112" y="799"/>
                </a:moveTo>
                <a:lnTo>
                  <a:pt x="112" y="799"/>
                </a:lnTo>
                <a:cubicBezTo>
                  <a:pt x="162" y="799"/>
                  <a:pt x="203" y="840"/>
                  <a:pt x="203" y="891"/>
                </a:cubicBezTo>
                <a:cubicBezTo>
                  <a:pt x="203" y="942"/>
                  <a:pt x="162" y="982"/>
                  <a:pt x="112" y="982"/>
                </a:cubicBezTo>
                <a:cubicBezTo>
                  <a:pt x="61" y="982"/>
                  <a:pt x="20" y="942"/>
                  <a:pt x="20" y="891"/>
                </a:cubicBezTo>
                <a:cubicBezTo>
                  <a:pt x="20" y="847"/>
                  <a:pt x="50" y="811"/>
                  <a:pt x="90" y="802"/>
                </a:cubicBezTo>
                <a:lnTo>
                  <a:pt x="100" y="800"/>
                </a:lnTo>
                <a:cubicBezTo>
                  <a:pt x="104" y="799"/>
                  <a:pt x="108" y="799"/>
                  <a:pt x="112" y="799"/>
                </a:cubicBezTo>
                <a:close/>
                <a:moveTo>
                  <a:pt x="1719" y="622"/>
                </a:moveTo>
                <a:lnTo>
                  <a:pt x="1719" y="622"/>
                </a:lnTo>
                <a:cubicBezTo>
                  <a:pt x="1694" y="622"/>
                  <a:pt x="1671" y="631"/>
                  <a:pt x="1652" y="645"/>
                </a:cubicBezTo>
                <a:lnTo>
                  <a:pt x="1274" y="303"/>
                </a:lnTo>
                <a:lnTo>
                  <a:pt x="1274" y="0"/>
                </a:lnTo>
                <a:lnTo>
                  <a:pt x="635" y="0"/>
                </a:lnTo>
                <a:lnTo>
                  <a:pt x="635" y="311"/>
                </a:lnTo>
                <a:lnTo>
                  <a:pt x="1253" y="311"/>
                </a:lnTo>
                <a:lnTo>
                  <a:pt x="1636" y="659"/>
                </a:lnTo>
                <a:cubicBezTo>
                  <a:pt x="1619" y="679"/>
                  <a:pt x="1607" y="706"/>
                  <a:pt x="1607" y="734"/>
                </a:cubicBezTo>
                <a:cubicBezTo>
                  <a:pt x="1607" y="767"/>
                  <a:pt x="1621" y="797"/>
                  <a:pt x="1643" y="817"/>
                </a:cubicBezTo>
                <a:cubicBezTo>
                  <a:pt x="1645" y="877"/>
                  <a:pt x="1610" y="926"/>
                  <a:pt x="1573" y="949"/>
                </a:cubicBezTo>
                <a:cubicBezTo>
                  <a:pt x="1544" y="967"/>
                  <a:pt x="1514" y="970"/>
                  <a:pt x="1489" y="956"/>
                </a:cubicBezTo>
                <a:cubicBezTo>
                  <a:pt x="1445" y="931"/>
                  <a:pt x="1420" y="859"/>
                  <a:pt x="1419" y="753"/>
                </a:cubicBezTo>
                <a:cubicBezTo>
                  <a:pt x="1418" y="632"/>
                  <a:pt x="1394" y="553"/>
                  <a:pt x="1353" y="531"/>
                </a:cubicBezTo>
                <a:cubicBezTo>
                  <a:pt x="1335" y="522"/>
                  <a:pt x="1314" y="524"/>
                  <a:pt x="1295" y="537"/>
                </a:cubicBezTo>
                <a:cubicBezTo>
                  <a:pt x="1258" y="562"/>
                  <a:pt x="1225" y="632"/>
                  <a:pt x="1233" y="717"/>
                </a:cubicBezTo>
                <a:cubicBezTo>
                  <a:pt x="1250" y="875"/>
                  <a:pt x="1225" y="981"/>
                  <a:pt x="1195" y="1012"/>
                </a:cubicBezTo>
                <a:cubicBezTo>
                  <a:pt x="1189" y="1018"/>
                  <a:pt x="1182" y="1022"/>
                  <a:pt x="1175" y="1022"/>
                </a:cubicBezTo>
                <a:cubicBezTo>
                  <a:pt x="1137" y="1019"/>
                  <a:pt x="1093" y="984"/>
                  <a:pt x="1085" y="730"/>
                </a:cubicBezTo>
                <a:cubicBezTo>
                  <a:pt x="1083" y="642"/>
                  <a:pt x="1056" y="576"/>
                  <a:pt x="1012" y="553"/>
                </a:cubicBezTo>
                <a:cubicBezTo>
                  <a:pt x="992" y="542"/>
                  <a:pt x="969" y="543"/>
                  <a:pt x="949" y="556"/>
                </a:cubicBezTo>
                <a:cubicBezTo>
                  <a:pt x="910" y="581"/>
                  <a:pt x="890" y="646"/>
                  <a:pt x="895" y="731"/>
                </a:cubicBezTo>
                <a:cubicBezTo>
                  <a:pt x="908" y="951"/>
                  <a:pt x="899" y="1080"/>
                  <a:pt x="818" y="1093"/>
                </a:cubicBezTo>
                <a:cubicBezTo>
                  <a:pt x="801" y="1096"/>
                  <a:pt x="787" y="1092"/>
                  <a:pt x="776" y="1082"/>
                </a:cubicBezTo>
                <a:cubicBezTo>
                  <a:pt x="741" y="1052"/>
                  <a:pt x="743" y="975"/>
                  <a:pt x="743" y="975"/>
                </a:cubicBezTo>
                <a:cubicBezTo>
                  <a:pt x="772" y="644"/>
                  <a:pt x="721" y="520"/>
                  <a:pt x="673" y="474"/>
                </a:cubicBezTo>
                <a:cubicBezTo>
                  <a:pt x="652" y="453"/>
                  <a:pt x="625" y="444"/>
                  <a:pt x="598" y="447"/>
                </a:cubicBezTo>
                <a:cubicBezTo>
                  <a:pt x="513" y="458"/>
                  <a:pt x="506" y="587"/>
                  <a:pt x="506" y="593"/>
                </a:cubicBezTo>
                <a:cubicBezTo>
                  <a:pt x="507" y="725"/>
                  <a:pt x="485" y="937"/>
                  <a:pt x="422" y="943"/>
                </a:cubicBezTo>
                <a:cubicBezTo>
                  <a:pt x="407" y="945"/>
                  <a:pt x="393" y="941"/>
                  <a:pt x="381" y="931"/>
                </a:cubicBezTo>
                <a:cubicBezTo>
                  <a:pt x="337" y="893"/>
                  <a:pt x="331" y="789"/>
                  <a:pt x="331" y="789"/>
                </a:cubicBezTo>
                <a:cubicBezTo>
                  <a:pt x="332" y="773"/>
                  <a:pt x="344" y="389"/>
                  <a:pt x="222" y="353"/>
                </a:cubicBezTo>
                <a:cubicBezTo>
                  <a:pt x="185" y="342"/>
                  <a:pt x="155" y="345"/>
                  <a:pt x="131" y="361"/>
                </a:cubicBezTo>
                <a:cubicBezTo>
                  <a:pt x="87" y="390"/>
                  <a:pt x="80" y="450"/>
                  <a:pt x="80" y="453"/>
                </a:cubicBezTo>
                <a:lnTo>
                  <a:pt x="80" y="783"/>
                </a:lnTo>
                <a:cubicBezTo>
                  <a:pt x="33" y="797"/>
                  <a:pt x="0" y="840"/>
                  <a:pt x="0" y="891"/>
                </a:cubicBezTo>
                <a:cubicBezTo>
                  <a:pt x="0" y="953"/>
                  <a:pt x="50" y="1003"/>
                  <a:pt x="112" y="1003"/>
                </a:cubicBezTo>
                <a:cubicBezTo>
                  <a:pt x="132" y="1003"/>
                  <a:pt x="151" y="997"/>
                  <a:pt x="168" y="987"/>
                </a:cubicBezTo>
                <a:lnTo>
                  <a:pt x="535" y="1335"/>
                </a:lnTo>
                <a:lnTo>
                  <a:pt x="535" y="1634"/>
                </a:lnTo>
                <a:lnTo>
                  <a:pt x="1174" y="1634"/>
                </a:lnTo>
                <a:lnTo>
                  <a:pt x="1174" y="1322"/>
                </a:lnTo>
                <a:lnTo>
                  <a:pt x="551" y="1322"/>
                </a:lnTo>
                <a:lnTo>
                  <a:pt x="184" y="976"/>
                </a:lnTo>
                <a:cubicBezTo>
                  <a:pt x="208" y="955"/>
                  <a:pt x="224" y="924"/>
                  <a:pt x="224" y="891"/>
                </a:cubicBezTo>
                <a:cubicBezTo>
                  <a:pt x="224" y="829"/>
                  <a:pt x="173" y="779"/>
                  <a:pt x="112" y="779"/>
                </a:cubicBezTo>
                <a:cubicBezTo>
                  <a:pt x="108" y="779"/>
                  <a:pt x="104" y="779"/>
                  <a:pt x="100" y="780"/>
                </a:cubicBezTo>
                <a:lnTo>
                  <a:pt x="100" y="455"/>
                </a:lnTo>
                <a:cubicBezTo>
                  <a:pt x="101" y="449"/>
                  <a:pt x="108" y="401"/>
                  <a:pt x="142" y="378"/>
                </a:cubicBezTo>
                <a:cubicBezTo>
                  <a:pt x="161" y="366"/>
                  <a:pt x="186" y="364"/>
                  <a:pt x="216" y="372"/>
                </a:cubicBezTo>
                <a:cubicBezTo>
                  <a:pt x="305" y="398"/>
                  <a:pt x="315" y="682"/>
                  <a:pt x="311" y="789"/>
                </a:cubicBezTo>
                <a:cubicBezTo>
                  <a:pt x="311" y="793"/>
                  <a:pt x="316" y="902"/>
                  <a:pt x="368" y="946"/>
                </a:cubicBezTo>
                <a:cubicBezTo>
                  <a:pt x="384" y="960"/>
                  <a:pt x="403" y="966"/>
                  <a:pt x="425" y="964"/>
                </a:cubicBezTo>
                <a:cubicBezTo>
                  <a:pt x="526" y="953"/>
                  <a:pt x="527" y="630"/>
                  <a:pt x="526" y="593"/>
                </a:cubicBezTo>
                <a:cubicBezTo>
                  <a:pt x="526" y="593"/>
                  <a:pt x="532" y="477"/>
                  <a:pt x="601" y="468"/>
                </a:cubicBezTo>
                <a:cubicBezTo>
                  <a:pt x="622" y="465"/>
                  <a:pt x="642" y="472"/>
                  <a:pt x="659" y="489"/>
                </a:cubicBezTo>
                <a:cubicBezTo>
                  <a:pt x="696" y="524"/>
                  <a:pt x="753" y="633"/>
                  <a:pt x="722" y="974"/>
                </a:cubicBezTo>
                <a:cubicBezTo>
                  <a:pt x="722" y="977"/>
                  <a:pt x="721" y="1061"/>
                  <a:pt x="762" y="1097"/>
                </a:cubicBezTo>
                <a:cubicBezTo>
                  <a:pt x="775" y="1108"/>
                  <a:pt x="791" y="1114"/>
                  <a:pt x="808" y="1114"/>
                </a:cubicBezTo>
                <a:cubicBezTo>
                  <a:pt x="812" y="1114"/>
                  <a:pt x="816" y="1114"/>
                  <a:pt x="821" y="1113"/>
                </a:cubicBezTo>
                <a:cubicBezTo>
                  <a:pt x="918" y="1098"/>
                  <a:pt x="929" y="967"/>
                  <a:pt x="916" y="730"/>
                </a:cubicBezTo>
                <a:cubicBezTo>
                  <a:pt x="910" y="639"/>
                  <a:pt x="935" y="589"/>
                  <a:pt x="960" y="573"/>
                </a:cubicBezTo>
                <a:cubicBezTo>
                  <a:pt x="974" y="564"/>
                  <a:pt x="989" y="564"/>
                  <a:pt x="1003" y="571"/>
                </a:cubicBezTo>
                <a:cubicBezTo>
                  <a:pt x="1031" y="586"/>
                  <a:pt x="1063" y="636"/>
                  <a:pt x="1065" y="730"/>
                </a:cubicBezTo>
                <a:cubicBezTo>
                  <a:pt x="1071" y="945"/>
                  <a:pt x="1103" y="1038"/>
                  <a:pt x="1173" y="1042"/>
                </a:cubicBezTo>
                <a:cubicBezTo>
                  <a:pt x="1187" y="1042"/>
                  <a:pt x="1199" y="1037"/>
                  <a:pt x="1210" y="1026"/>
                </a:cubicBezTo>
                <a:cubicBezTo>
                  <a:pt x="1251" y="983"/>
                  <a:pt x="1268" y="858"/>
                  <a:pt x="1253" y="715"/>
                </a:cubicBezTo>
                <a:cubicBezTo>
                  <a:pt x="1246" y="639"/>
                  <a:pt x="1275" y="575"/>
                  <a:pt x="1307" y="553"/>
                </a:cubicBezTo>
                <a:cubicBezTo>
                  <a:pt x="1320" y="545"/>
                  <a:pt x="1332" y="544"/>
                  <a:pt x="1343" y="550"/>
                </a:cubicBezTo>
                <a:cubicBezTo>
                  <a:pt x="1359" y="558"/>
                  <a:pt x="1397" y="595"/>
                  <a:pt x="1398" y="753"/>
                </a:cubicBezTo>
                <a:cubicBezTo>
                  <a:pt x="1400" y="899"/>
                  <a:pt x="1443" y="954"/>
                  <a:pt x="1479" y="973"/>
                </a:cubicBezTo>
                <a:cubicBezTo>
                  <a:pt x="1511" y="990"/>
                  <a:pt x="1549" y="988"/>
                  <a:pt x="1584" y="966"/>
                </a:cubicBezTo>
                <a:cubicBezTo>
                  <a:pt x="1630" y="938"/>
                  <a:pt x="1660" y="885"/>
                  <a:pt x="1663" y="832"/>
                </a:cubicBezTo>
                <a:cubicBezTo>
                  <a:pt x="1680" y="841"/>
                  <a:pt x="1699" y="847"/>
                  <a:pt x="1719" y="847"/>
                </a:cubicBezTo>
                <a:cubicBezTo>
                  <a:pt x="1781" y="847"/>
                  <a:pt x="1831" y="797"/>
                  <a:pt x="1831" y="734"/>
                </a:cubicBezTo>
                <a:cubicBezTo>
                  <a:pt x="1831" y="672"/>
                  <a:pt x="1781" y="622"/>
                  <a:pt x="1719" y="622"/>
                </a:cubicBezTo>
                <a:close/>
              </a:path>
            </a:pathLst>
          </a:custGeom>
          <a:solidFill>
            <a:schemeClr val="accent4"/>
          </a:solidFill>
          <a:ln>
            <a:noFill/>
          </a:ln>
          <a:effectLst/>
        </p:spPr>
        <p:txBody>
          <a:bodyPr wrap="none" anchor="ctr"/>
          <a:lstStyle/>
          <a:p>
            <a:endParaRPr lang="en-US" dirty="0">
              <a:latin typeface="DM Sans" pitchFamily="2" charset="77"/>
            </a:endParaRPr>
          </a:p>
        </p:txBody>
      </p:sp>
      <p:sp>
        <p:nvSpPr>
          <p:cNvPr id="28" name="Freeform 13">
            <a:extLst>
              <a:ext uri="{FF2B5EF4-FFF2-40B4-BE49-F238E27FC236}">
                <a16:creationId xmlns:a16="http://schemas.microsoft.com/office/drawing/2014/main" id="{A043F0B2-7529-C346-8B20-013291738DBE}"/>
              </a:ext>
            </a:extLst>
          </p:cNvPr>
          <p:cNvSpPr>
            <a:spLocks noChangeArrowheads="1"/>
          </p:cNvSpPr>
          <p:nvPr/>
        </p:nvSpPr>
        <p:spPr bwMode="auto">
          <a:xfrm>
            <a:off x="5755438" y="4772053"/>
            <a:ext cx="280140" cy="137326"/>
          </a:xfrm>
          <a:custGeom>
            <a:avLst/>
            <a:gdLst>
              <a:gd name="T0" fmla="*/ 152528 w 448"/>
              <a:gd name="T1" fmla="*/ 77932 h 220"/>
              <a:gd name="T2" fmla="*/ 146745 w 448"/>
              <a:gd name="T3" fmla="*/ 38966 h 220"/>
              <a:gd name="T4" fmla="*/ 146022 w 448"/>
              <a:gd name="T5" fmla="*/ 71798 h 220"/>
              <a:gd name="T6" fmla="*/ 141323 w 448"/>
              <a:gd name="T7" fmla="*/ 67469 h 220"/>
              <a:gd name="T8" fmla="*/ 133010 w 448"/>
              <a:gd name="T9" fmla="*/ 66747 h 220"/>
              <a:gd name="T10" fmla="*/ 131564 w 448"/>
              <a:gd name="T11" fmla="*/ 73241 h 220"/>
              <a:gd name="T12" fmla="*/ 126142 w 448"/>
              <a:gd name="T13" fmla="*/ 72520 h 220"/>
              <a:gd name="T14" fmla="*/ 121444 w 448"/>
              <a:gd name="T15" fmla="*/ 70355 h 220"/>
              <a:gd name="T16" fmla="*/ 120721 w 448"/>
              <a:gd name="T17" fmla="*/ 79014 h 220"/>
              <a:gd name="T18" fmla="*/ 116745 w 448"/>
              <a:gd name="T19" fmla="*/ 79014 h 220"/>
              <a:gd name="T20" fmla="*/ 113854 w 448"/>
              <a:gd name="T21" fmla="*/ 71438 h 220"/>
              <a:gd name="T22" fmla="*/ 106625 w 448"/>
              <a:gd name="T23" fmla="*/ 75767 h 220"/>
              <a:gd name="T24" fmla="*/ 107709 w 448"/>
              <a:gd name="T25" fmla="*/ 59531 h 220"/>
              <a:gd name="T26" fmla="*/ 112046 w 448"/>
              <a:gd name="T27" fmla="*/ 59170 h 220"/>
              <a:gd name="T28" fmla="*/ 118552 w 448"/>
              <a:gd name="T29" fmla="*/ 26338 h 220"/>
              <a:gd name="T30" fmla="*/ 119637 w 448"/>
              <a:gd name="T31" fmla="*/ 47986 h 220"/>
              <a:gd name="T32" fmla="*/ 126142 w 448"/>
              <a:gd name="T33" fmla="*/ 43656 h 220"/>
              <a:gd name="T34" fmla="*/ 137709 w 448"/>
              <a:gd name="T35" fmla="*/ 68190 h 220"/>
              <a:gd name="T36" fmla="*/ 139877 w 448"/>
              <a:gd name="T37" fmla="*/ 42574 h 220"/>
              <a:gd name="T38" fmla="*/ 100842 w 448"/>
              <a:gd name="T39" fmla="*/ 51955 h 220"/>
              <a:gd name="T40" fmla="*/ 97227 w 448"/>
              <a:gd name="T41" fmla="*/ 70355 h 220"/>
              <a:gd name="T42" fmla="*/ 93251 w 448"/>
              <a:gd name="T43" fmla="*/ 68190 h 220"/>
              <a:gd name="T44" fmla="*/ 89637 w 448"/>
              <a:gd name="T45" fmla="*/ 75045 h 220"/>
              <a:gd name="T46" fmla="*/ 87468 w 448"/>
              <a:gd name="T47" fmla="*/ 73241 h 220"/>
              <a:gd name="T48" fmla="*/ 86384 w 448"/>
              <a:gd name="T49" fmla="*/ 71798 h 220"/>
              <a:gd name="T50" fmla="*/ 82770 w 448"/>
              <a:gd name="T51" fmla="*/ 57006 h 220"/>
              <a:gd name="T52" fmla="*/ 78432 w 448"/>
              <a:gd name="T53" fmla="*/ 57006 h 220"/>
              <a:gd name="T54" fmla="*/ 73734 w 448"/>
              <a:gd name="T55" fmla="*/ 72159 h 220"/>
              <a:gd name="T56" fmla="*/ 72649 w 448"/>
              <a:gd name="T57" fmla="*/ 79014 h 220"/>
              <a:gd name="T58" fmla="*/ 66143 w 448"/>
              <a:gd name="T59" fmla="*/ 75406 h 220"/>
              <a:gd name="T60" fmla="*/ 62168 w 448"/>
              <a:gd name="T61" fmla="*/ 70355 h 220"/>
              <a:gd name="T62" fmla="*/ 58192 w 448"/>
              <a:gd name="T63" fmla="*/ 72520 h 220"/>
              <a:gd name="T64" fmla="*/ 53132 w 448"/>
              <a:gd name="T65" fmla="*/ 53037 h 220"/>
              <a:gd name="T66" fmla="*/ 51686 w 448"/>
              <a:gd name="T67" fmla="*/ 61335 h 220"/>
              <a:gd name="T68" fmla="*/ 44457 w 448"/>
              <a:gd name="T69" fmla="*/ 63139 h 220"/>
              <a:gd name="T70" fmla="*/ 52409 w 448"/>
              <a:gd name="T71" fmla="*/ 48347 h 220"/>
              <a:gd name="T72" fmla="*/ 58192 w 448"/>
              <a:gd name="T73" fmla="*/ 29585 h 220"/>
              <a:gd name="T74" fmla="*/ 60722 w 448"/>
              <a:gd name="T75" fmla="*/ 47625 h 220"/>
              <a:gd name="T76" fmla="*/ 71565 w 448"/>
              <a:gd name="T77" fmla="*/ 49429 h 220"/>
              <a:gd name="T78" fmla="*/ 73734 w 448"/>
              <a:gd name="T79" fmla="*/ 30668 h 220"/>
              <a:gd name="T80" fmla="*/ 81685 w 448"/>
              <a:gd name="T81" fmla="*/ 32832 h 220"/>
              <a:gd name="T82" fmla="*/ 89637 w 448"/>
              <a:gd name="T83" fmla="*/ 43295 h 220"/>
              <a:gd name="T84" fmla="*/ 89637 w 448"/>
              <a:gd name="T85" fmla="*/ 62057 h 220"/>
              <a:gd name="T86" fmla="*/ 97227 w 448"/>
              <a:gd name="T87" fmla="*/ 29946 h 220"/>
              <a:gd name="T88" fmla="*/ 37228 w 448"/>
              <a:gd name="T89" fmla="*/ 46903 h 220"/>
              <a:gd name="T90" fmla="*/ 33614 w 448"/>
              <a:gd name="T91" fmla="*/ 32832 h 220"/>
              <a:gd name="T92" fmla="*/ 23494 w 448"/>
              <a:gd name="T93" fmla="*/ 66386 h 220"/>
              <a:gd name="T94" fmla="*/ 17349 w 448"/>
              <a:gd name="T95" fmla="*/ 66386 h 220"/>
              <a:gd name="T96" fmla="*/ 8313 w 448"/>
              <a:gd name="T97" fmla="*/ 52315 h 220"/>
              <a:gd name="T98" fmla="*/ 3614 w 448"/>
              <a:gd name="T99" fmla="*/ 68912 h 220"/>
              <a:gd name="T100" fmla="*/ 19156 w 448"/>
              <a:gd name="T101" fmla="*/ 45460 h 220"/>
              <a:gd name="T102" fmla="*/ 28554 w 448"/>
              <a:gd name="T103" fmla="*/ 48347 h 220"/>
              <a:gd name="T104" fmla="*/ 3614 w 448"/>
              <a:gd name="T105" fmla="*/ 79014 h 220"/>
              <a:gd name="T106" fmla="*/ 26024 w 448"/>
              <a:gd name="T107" fmla="*/ 76128 h 220"/>
              <a:gd name="T108" fmla="*/ 60360 w 448"/>
              <a:gd name="T109" fmla="*/ 79014 h 220"/>
              <a:gd name="T110" fmla="*/ 80963 w 448"/>
              <a:gd name="T111" fmla="*/ 76849 h 220"/>
              <a:gd name="T112" fmla="*/ 83854 w 448"/>
              <a:gd name="T113" fmla="*/ 78293 h 220"/>
              <a:gd name="T114" fmla="*/ 97589 w 448"/>
              <a:gd name="T115" fmla="*/ 77932 h 220"/>
              <a:gd name="T116" fmla="*/ 101926 w 448"/>
              <a:gd name="T117" fmla="*/ 69634 h 220"/>
              <a:gd name="T118" fmla="*/ 101565 w 448"/>
              <a:gd name="T119" fmla="*/ 75045 h 220"/>
              <a:gd name="T120" fmla="*/ 108432 w 448"/>
              <a:gd name="T121" fmla="*/ 79014 h 220"/>
              <a:gd name="T122" fmla="*/ 160479 w 448"/>
              <a:gd name="T123" fmla="*/ 77210 h 2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48" h="220">
                <a:moveTo>
                  <a:pt x="432" y="206"/>
                </a:moveTo>
                <a:lnTo>
                  <a:pt x="432" y="206"/>
                </a:lnTo>
                <a:cubicBezTo>
                  <a:pt x="427" y="206"/>
                  <a:pt x="426" y="197"/>
                  <a:pt x="432" y="197"/>
                </a:cubicBezTo>
                <a:cubicBezTo>
                  <a:pt x="438" y="196"/>
                  <a:pt x="438" y="205"/>
                  <a:pt x="432" y="206"/>
                </a:cubicBezTo>
                <a:close/>
                <a:moveTo>
                  <a:pt x="426" y="160"/>
                </a:moveTo>
                <a:lnTo>
                  <a:pt x="426" y="160"/>
                </a:lnTo>
                <a:cubicBezTo>
                  <a:pt x="432" y="160"/>
                  <a:pt x="432" y="169"/>
                  <a:pt x="426" y="169"/>
                </a:cubicBezTo>
                <a:cubicBezTo>
                  <a:pt x="421" y="169"/>
                  <a:pt x="420" y="160"/>
                  <a:pt x="426" y="160"/>
                </a:cubicBezTo>
                <a:close/>
                <a:moveTo>
                  <a:pt x="422" y="216"/>
                </a:moveTo>
                <a:lnTo>
                  <a:pt x="422" y="216"/>
                </a:lnTo>
                <a:cubicBezTo>
                  <a:pt x="416" y="217"/>
                  <a:pt x="416" y="208"/>
                  <a:pt x="422" y="207"/>
                </a:cubicBezTo>
                <a:cubicBezTo>
                  <a:pt x="427" y="207"/>
                  <a:pt x="428" y="216"/>
                  <a:pt x="422" y="216"/>
                </a:cubicBezTo>
                <a:close/>
                <a:moveTo>
                  <a:pt x="415" y="181"/>
                </a:moveTo>
                <a:lnTo>
                  <a:pt x="415" y="181"/>
                </a:lnTo>
                <a:cubicBezTo>
                  <a:pt x="421" y="181"/>
                  <a:pt x="421" y="190"/>
                  <a:pt x="415" y="190"/>
                </a:cubicBezTo>
                <a:cubicBezTo>
                  <a:pt x="409" y="190"/>
                  <a:pt x="409" y="181"/>
                  <a:pt x="415" y="181"/>
                </a:cubicBezTo>
                <a:close/>
                <a:moveTo>
                  <a:pt x="407" y="117"/>
                </a:moveTo>
                <a:lnTo>
                  <a:pt x="407" y="117"/>
                </a:lnTo>
                <a:cubicBezTo>
                  <a:pt x="401" y="117"/>
                  <a:pt x="400" y="108"/>
                  <a:pt x="406" y="108"/>
                </a:cubicBezTo>
                <a:cubicBezTo>
                  <a:pt x="412" y="108"/>
                  <a:pt x="412" y="117"/>
                  <a:pt x="407" y="117"/>
                </a:cubicBezTo>
                <a:close/>
                <a:moveTo>
                  <a:pt x="405" y="171"/>
                </a:moveTo>
                <a:lnTo>
                  <a:pt x="405" y="171"/>
                </a:lnTo>
                <a:cubicBezTo>
                  <a:pt x="399" y="171"/>
                  <a:pt x="399" y="162"/>
                  <a:pt x="405" y="162"/>
                </a:cubicBezTo>
                <a:cubicBezTo>
                  <a:pt x="410" y="161"/>
                  <a:pt x="411" y="170"/>
                  <a:pt x="405" y="171"/>
                </a:cubicBezTo>
                <a:close/>
                <a:moveTo>
                  <a:pt x="405" y="211"/>
                </a:moveTo>
                <a:lnTo>
                  <a:pt x="405" y="211"/>
                </a:lnTo>
                <a:cubicBezTo>
                  <a:pt x="402" y="211"/>
                  <a:pt x="400" y="208"/>
                  <a:pt x="401" y="206"/>
                </a:cubicBezTo>
                <a:cubicBezTo>
                  <a:pt x="399" y="203"/>
                  <a:pt x="401" y="199"/>
                  <a:pt x="404" y="199"/>
                </a:cubicBezTo>
                <a:cubicBezTo>
                  <a:pt x="408" y="199"/>
                  <a:pt x="409" y="202"/>
                  <a:pt x="409" y="204"/>
                </a:cubicBezTo>
                <a:cubicBezTo>
                  <a:pt x="410" y="208"/>
                  <a:pt x="409" y="211"/>
                  <a:pt x="405" y="211"/>
                </a:cubicBezTo>
                <a:close/>
                <a:moveTo>
                  <a:pt x="402" y="138"/>
                </a:moveTo>
                <a:lnTo>
                  <a:pt x="402" y="138"/>
                </a:lnTo>
                <a:cubicBezTo>
                  <a:pt x="409" y="138"/>
                  <a:pt x="409" y="147"/>
                  <a:pt x="403" y="147"/>
                </a:cubicBezTo>
                <a:cubicBezTo>
                  <a:pt x="397" y="147"/>
                  <a:pt x="396" y="138"/>
                  <a:pt x="402" y="138"/>
                </a:cubicBezTo>
                <a:close/>
                <a:moveTo>
                  <a:pt x="392" y="197"/>
                </a:moveTo>
                <a:lnTo>
                  <a:pt x="392" y="197"/>
                </a:lnTo>
                <a:cubicBezTo>
                  <a:pt x="386" y="197"/>
                  <a:pt x="386" y="187"/>
                  <a:pt x="391" y="187"/>
                </a:cubicBezTo>
                <a:cubicBezTo>
                  <a:pt x="397" y="187"/>
                  <a:pt x="397" y="197"/>
                  <a:pt x="392" y="197"/>
                </a:cubicBezTo>
                <a:close/>
                <a:moveTo>
                  <a:pt x="386" y="219"/>
                </a:moveTo>
                <a:lnTo>
                  <a:pt x="386" y="219"/>
                </a:lnTo>
                <a:cubicBezTo>
                  <a:pt x="380" y="219"/>
                  <a:pt x="380" y="209"/>
                  <a:pt x="385" y="209"/>
                </a:cubicBezTo>
                <a:cubicBezTo>
                  <a:pt x="391" y="209"/>
                  <a:pt x="391" y="218"/>
                  <a:pt x="386" y="219"/>
                </a:cubicBezTo>
                <a:close/>
                <a:moveTo>
                  <a:pt x="375" y="208"/>
                </a:moveTo>
                <a:lnTo>
                  <a:pt x="375" y="208"/>
                </a:lnTo>
                <a:cubicBezTo>
                  <a:pt x="369" y="208"/>
                  <a:pt x="369" y="199"/>
                  <a:pt x="375" y="198"/>
                </a:cubicBezTo>
                <a:cubicBezTo>
                  <a:pt x="380" y="198"/>
                  <a:pt x="381" y="208"/>
                  <a:pt x="375" y="208"/>
                </a:cubicBezTo>
                <a:close/>
                <a:moveTo>
                  <a:pt x="368" y="185"/>
                </a:moveTo>
                <a:lnTo>
                  <a:pt x="368" y="185"/>
                </a:lnTo>
                <a:cubicBezTo>
                  <a:pt x="373" y="185"/>
                  <a:pt x="374" y="194"/>
                  <a:pt x="368" y="194"/>
                </a:cubicBezTo>
                <a:cubicBezTo>
                  <a:pt x="362" y="194"/>
                  <a:pt x="362" y="185"/>
                  <a:pt x="368" y="185"/>
                </a:cubicBezTo>
                <a:close/>
                <a:moveTo>
                  <a:pt x="361" y="210"/>
                </a:moveTo>
                <a:lnTo>
                  <a:pt x="361" y="210"/>
                </a:lnTo>
                <a:cubicBezTo>
                  <a:pt x="357" y="210"/>
                  <a:pt x="355" y="206"/>
                  <a:pt x="357" y="203"/>
                </a:cubicBezTo>
                <a:cubicBezTo>
                  <a:pt x="356" y="200"/>
                  <a:pt x="357" y="197"/>
                  <a:pt x="361" y="196"/>
                </a:cubicBezTo>
                <a:cubicBezTo>
                  <a:pt x="365" y="196"/>
                  <a:pt x="366" y="201"/>
                  <a:pt x="364" y="203"/>
                </a:cubicBezTo>
                <a:cubicBezTo>
                  <a:pt x="366" y="206"/>
                  <a:pt x="364" y="210"/>
                  <a:pt x="361" y="210"/>
                </a:cubicBezTo>
                <a:close/>
                <a:moveTo>
                  <a:pt x="353" y="114"/>
                </a:moveTo>
                <a:lnTo>
                  <a:pt x="353" y="114"/>
                </a:lnTo>
                <a:cubicBezTo>
                  <a:pt x="347" y="114"/>
                  <a:pt x="347" y="105"/>
                  <a:pt x="353" y="105"/>
                </a:cubicBezTo>
                <a:cubicBezTo>
                  <a:pt x="358" y="105"/>
                  <a:pt x="359" y="114"/>
                  <a:pt x="353" y="114"/>
                </a:cubicBezTo>
                <a:close/>
                <a:moveTo>
                  <a:pt x="350" y="154"/>
                </a:moveTo>
                <a:lnTo>
                  <a:pt x="350" y="154"/>
                </a:lnTo>
                <a:cubicBezTo>
                  <a:pt x="344" y="154"/>
                  <a:pt x="344" y="145"/>
                  <a:pt x="350" y="145"/>
                </a:cubicBezTo>
                <a:cubicBezTo>
                  <a:pt x="356" y="144"/>
                  <a:pt x="356" y="153"/>
                  <a:pt x="350" y="154"/>
                </a:cubicBezTo>
                <a:close/>
                <a:moveTo>
                  <a:pt x="349" y="201"/>
                </a:moveTo>
                <a:lnTo>
                  <a:pt x="349" y="201"/>
                </a:lnTo>
                <a:cubicBezTo>
                  <a:pt x="344" y="201"/>
                  <a:pt x="343" y="192"/>
                  <a:pt x="349" y="192"/>
                </a:cubicBezTo>
                <a:cubicBezTo>
                  <a:pt x="355" y="192"/>
                  <a:pt x="355" y="201"/>
                  <a:pt x="349" y="201"/>
                </a:cubicBezTo>
                <a:close/>
                <a:moveTo>
                  <a:pt x="346" y="213"/>
                </a:moveTo>
                <a:lnTo>
                  <a:pt x="346" y="213"/>
                </a:lnTo>
                <a:cubicBezTo>
                  <a:pt x="339" y="214"/>
                  <a:pt x="339" y="204"/>
                  <a:pt x="345" y="204"/>
                </a:cubicBezTo>
                <a:cubicBezTo>
                  <a:pt x="351" y="204"/>
                  <a:pt x="352" y="213"/>
                  <a:pt x="346" y="213"/>
                </a:cubicBezTo>
                <a:close/>
                <a:moveTo>
                  <a:pt x="336" y="195"/>
                </a:moveTo>
                <a:lnTo>
                  <a:pt x="336" y="195"/>
                </a:lnTo>
                <a:cubicBezTo>
                  <a:pt x="329" y="195"/>
                  <a:pt x="329" y="186"/>
                  <a:pt x="335" y="186"/>
                </a:cubicBezTo>
                <a:cubicBezTo>
                  <a:pt x="338" y="186"/>
                  <a:pt x="340" y="188"/>
                  <a:pt x="340" y="190"/>
                </a:cubicBezTo>
                <a:cubicBezTo>
                  <a:pt x="346" y="190"/>
                  <a:pt x="346" y="199"/>
                  <a:pt x="341" y="199"/>
                </a:cubicBezTo>
                <a:cubicBezTo>
                  <a:pt x="338" y="199"/>
                  <a:pt x="336" y="198"/>
                  <a:pt x="336" y="195"/>
                </a:cubicBezTo>
                <a:close/>
                <a:moveTo>
                  <a:pt x="334" y="219"/>
                </a:moveTo>
                <a:lnTo>
                  <a:pt x="334" y="219"/>
                </a:lnTo>
                <a:cubicBezTo>
                  <a:pt x="329" y="219"/>
                  <a:pt x="328" y="214"/>
                  <a:pt x="330" y="210"/>
                </a:cubicBezTo>
                <a:cubicBezTo>
                  <a:pt x="325" y="210"/>
                  <a:pt x="325" y="202"/>
                  <a:pt x="331" y="202"/>
                </a:cubicBezTo>
                <a:cubicBezTo>
                  <a:pt x="335" y="201"/>
                  <a:pt x="337" y="206"/>
                  <a:pt x="334" y="209"/>
                </a:cubicBezTo>
                <a:cubicBezTo>
                  <a:pt x="339" y="210"/>
                  <a:pt x="339" y="218"/>
                  <a:pt x="334" y="219"/>
                </a:cubicBezTo>
                <a:close/>
                <a:moveTo>
                  <a:pt x="323" y="219"/>
                </a:moveTo>
                <a:lnTo>
                  <a:pt x="323" y="219"/>
                </a:lnTo>
                <a:cubicBezTo>
                  <a:pt x="317" y="219"/>
                  <a:pt x="316" y="210"/>
                  <a:pt x="322" y="209"/>
                </a:cubicBezTo>
                <a:cubicBezTo>
                  <a:pt x="328" y="209"/>
                  <a:pt x="328" y="219"/>
                  <a:pt x="323" y="219"/>
                </a:cubicBezTo>
                <a:close/>
                <a:moveTo>
                  <a:pt x="311" y="211"/>
                </a:moveTo>
                <a:lnTo>
                  <a:pt x="311" y="211"/>
                </a:lnTo>
                <a:cubicBezTo>
                  <a:pt x="310" y="213"/>
                  <a:pt x="309" y="215"/>
                  <a:pt x="306" y="215"/>
                </a:cubicBezTo>
                <a:cubicBezTo>
                  <a:pt x="301" y="215"/>
                  <a:pt x="300" y="208"/>
                  <a:pt x="304" y="206"/>
                </a:cubicBezTo>
                <a:cubicBezTo>
                  <a:pt x="305" y="204"/>
                  <a:pt x="306" y="203"/>
                  <a:pt x="308" y="203"/>
                </a:cubicBezTo>
                <a:cubicBezTo>
                  <a:pt x="310" y="203"/>
                  <a:pt x="310" y="203"/>
                  <a:pt x="311" y="203"/>
                </a:cubicBezTo>
                <a:cubicBezTo>
                  <a:pt x="310" y="201"/>
                  <a:pt x="311" y="198"/>
                  <a:pt x="315" y="198"/>
                </a:cubicBezTo>
                <a:cubicBezTo>
                  <a:pt x="321" y="198"/>
                  <a:pt x="321" y="207"/>
                  <a:pt x="315" y="207"/>
                </a:cubicBezTo>
                <a:cubicBezTo>
                  <a:pt x="314" y="207"/>
                  <a:pt x="313" y="207"/>
                  <a:pt x="312" y="206"/>
                </a:cubicBezTo>
                <a:cubicBezTo>
                  <a:pt x="313" y="208"/>
                  <a:pt x="312" y="210"/>
                  <a:pt x="311" y="211"/>
                </a:cubicBezTo>
                <a:close/>
                <a:moveTo>
                  <a:pt x="303" y="173"/>
                </a:moveTo>
                <a:lnTo>
                  <a:pt x="303" y="173"/>
                </a:lnTo>
                <a:cubicBezTo>
                  <a:pt x="309" y="173"/>
                  <a:pt x="309" y="182"/>
                  <a:pt x="303" y="182"/>
                </a:cubicBezTo>
                <a:cubicBezTo>
                  <a:pt x="297" y="183"/>
                  <a:pt x="297" y="174"/>
                  <a:pt x="303" y="173"/>
                </a:cubicBezTo>
                <a:close/>
                <a:moveTo>
                  <a:pt x="295" y="210"/>
                </a:moveTo>
                <a:lnTo>
                  <a:pt x="295" y="210"/>
                </a:lnTo>
                <a:cubicBezTo>
                  <a:pt x="291" y="210"/>
                  <a:pt x="289" y="206"/>
                  <a:pt x="290" y="204"/>
                </a:cubicBezTo>
                <a:cubicBezTo>
                  <a:pt x="289" y="201"/>
                  <a:pt x="290" y="197"/>
                  <a:pt x="294" y="197"/>
                </a:cubicBezTo>
                <a:cubicBezTo>
                  <a:pt x="299" y="197"/>
                  <a:pt x="300" y="201"/>
                  <a:pt x="299" y="203"/>
                </a:cubicBezTo>
                <a:cubicBezTo>
                  <a:pt x="300" y="206"/>
                  <a:pt x="299" y="210"/>
                  <a:pt x="295" y="210"/>
                </a:cubicBezTo>
                <a:close/>
                <a:moveTo>
                  <a:pt x="298" y="165"/>
                </a:moveTo>
                <a:lnTo>
                  <a:pt x="298" y="165"/>
                </a:lnTo>
                <a:cubicBezTo>
                  <a:pt x="304" y="164"/>
                  <a:pt x="304" y="173"/>
                  <a:pt x="298" y="174"/>
                </a:cubicBezTo>
                <a:cubicBezTo>
                  <a:pt x="292" y="174"/>
                  <a:pt x="292" y="165"/>
                  <a:pt x="298" y="165"/>
                </a:cubicBezTo>
                <a:close/>
                <a:moveTo>
                  <a:pt x="309" y="155"/>
                </a:moveTo>
                <a:lnTo>
                  <a:pt x="309" y="155"/>
                </a:lnTo>
                <a:cubicBezTo>
                  <a:pt x="311" y="155"/>
                  <a:pt x="312" y="156"/>
                  <a:pt x="312" y="156"/>
                </a:cubicBezTo>
                <a:cubicBezTo>
                  <a:pt x="313" y="156"/>
                  <a:pt x="314" y="155"/>
                  <a:pt x="316" y="155"/>
                </a:cubicBezTo>
                <a:cubicBezTo>
                  <a:pt x="322" y="154"/>
                  <a:pt x="322" y="163"/>
                  <a:pt x="316" y="164"/>
                </a:cubicBezTo>
                <a:cubicBezTo>
                  <a:pt x="314" y="164"/>
                  <a:pt x="313" y="163"/>
                  <a:pt x="312" y="162"/>
                </a:cubicBezTo>
                <a:cubicBezTo>
                  <a:pt x="312" y="163"/>
                  <a:pt x="311" y="164"/>
                  <a:pt x="310" y="164"/>
                </a:cubicBezTo>
                <a:cubicBezTo>
                  <a:pt x="303" y="164"/>
                  <a:pt x="303" y="155"/>
                  <a:pt x="309" y="155"/>
                </a:cubicBezTo>
                <a:close/>
                <a:moveTo>
                  <a:pt x="312" y="116"/>
                </a:moveTo>
                <a:lnTo>
                  <a:pt x="312" y="116"/>
                </a:lnTo>
                <a:cubicBezTo>
                  <a:pt x="317" y="116"/>
                  <a:pt x="318" y="125"/>
                  <a:pt x="312" y="125"/>
                </a:cubicBezTo>
                <a:cubicBezTo>
                  <a:pt x="306" y="125"/>
                  <a:pt x="306" y="116"/>
                  <a:pt x="312" y="116"/>
                </a:cubicBezTo>
                <a:close/>
                <a:moveTo>
                  <a:pt x="325" y="99"/>
                </a:moveTo>
                <a:lnTo>
                  <a:pt x="325" y="99"/>
                </a:lnTo>
                <a:cubicBezTo>
                  <a:pt x="331" y="99"/>
                  <a:pt x="331" y="108"/>
                  <a:pt x="325" y="108"/>
                </a:cubicBezTo>
                <a:cubicBezTo>
                  <a:pt x="320" y="108"/>
                  <a:pt x="319" y="99"/>
                  <a:pt x="325" y="99"/>
                </a:cubicBezTo>
                <a:close/>
                <a:moveTo>
                  <a:pt x="328" y="73"/>
                </a:moveTo>
                <a:lnTo>
                  <a:pt x="328" y="73"/>
                </a:lnTo>
                <a:cubicBezTo>
                  <a:pt x="334" y="73"/>
                  <a:pt x="335" y="83"/>
                  <a:pt x="329" y="83"/>
                </a:cubicBezTo>
                <a:cubicBezTo>
                  <a:pt x="323" y="83"/>
                  <a:pt x="323" y="74"/>
                  <a:pt x="328" y="73"/>
                </a:cubicBezTo>
                <a:close/>
                <a:moveTo>
                  <a:pt x="327" y="202"/>
                </a:moveTo>
                <a:lnTo>
                  <a:pt x="327" y="202"/>
                </a:lnTo>
                <a:cubicBezTo>
                  <a:pt x="321" y="202"/>
                  <a:pt x="321" y="193"/>
                  <a:pt x="326" y="193"/>
                </a:cubicBezTo>
                <a:cubicBezTo>
                  <a:pt x="332" y="193"/>
                  <a:pt x="333" y="202"/>
                  <a:pt x="327" y="202"/>
                </a:cubicBezTo>
                <a:close/>
                <a:moveTo>
                  <a:pt x="331" y="142"/>
                </a:moveTo>
                <a:lnTo>
                  <a:pt x="331" y="142"/>
                </a:lnTo>
                <a:cubicBezTo>
                  <a:pt x="325" y="142"/>
                  <a:pt x="325" y="133"/>
                  <a:pt x="331" y="133"/>
                </a:cubicBezTo>
                <a:cubicBezTo>
                  <a:pt x="337" y="132"/>
                  <a:pt x="337" y="141"/>
                  <a:pt x="331" y="142"/>
                </a:cubicBezTo>
                <a:close/>
                <a:moveTo>
                  <a:pt x="344" y="163"/>
                </a:moveTo>
                <a:lnTo>
                  <a:pt x="344" y="163"/>
                </a:lnTo>
                <a:cubicBezTo>
                  <a:pt x="350" y="163"/>
                  <a:pt x="350" y="172"/>
                  <a:pt x="344" y="172"/>
                </a:cubicBezTo>
                <a:cubicBezTo>
                  <a:pt x="338" y="172"/>
                  <a:pt x="338" y="163"/>
                  <a:pt x="344" y="163"/>
                </a:cubicBezTo>
                <a:close/>
                <a:moveTo>
                  <a:pt x="349" y="121"/>
                </a:moveTo>
                <a:lnTo>
                  <a:pt x="349" y="121"/>
                </a:lnTo>
                <a:cubicBezTo>
                  <a:pt x="355" y="121"/>
                  <a:pt x="355" y="130"/>
                  <a:pt x="349" y="130"/>
                </a:cubicBezTo>
                <a:cubicBezTo>
                  <a:pt x="344" y="130"/>
                  <a:pt x="343" y="121"/>
                  <a:pt x="349" y="121"/>
                </a:cubicBezTo>
                <a:close/>
                <a:moveTo>
                  <a:pt x="362" y="148"/>
                </a:moveTo>
                <a:lnTo>
                  <a:pt x="362" y="148"/>
                </a:lnTo>
                <a:cubicBezTo>
                  <a:pt x="368" y="148"/>
                  <a:pt x="368" y="157"/>
                  <a:pt x="362" y="157"/>
                </a:cubicBezTo>
                <a:cubicBezTo>
                  <a:pt x="356" y="158"/>
                  <a:pt x="355" y="149"/>
                  <a:pt x="362" y="148"/>
                </a:cubicBezTo>
                <a:close/>
                <a:moveTo>
                  <a:pt x="374" y="167"/>
                </a:moveTo>
                <a:lnTo>
                  <a:pt x="374" y="167"/>
                </a:lnTo>
                <a:cubicBezTo>
                  <a:pt x="380" y="166"/>
                  <a:pt x="380" y="175"/>
                  <a:pt x="374" y="176"/>
                </a:cubicBezTo>
                <a:cubicBezTo>
                  <a:pt x="368" y="176"/>
                  <a:pt x="368" y="167"/>
                  <a:pt x="374" y="167"/>
                </a:cubicBezTo>
                <a:close/>
                <a:moveTo>
                  <a:pt x="381" y="189"/>
                </a:moveTo>
                <a:lnTo>
                  <a:pt x="381" y="189"/>
                </a:lnTo>
                <a:cubicBezTo>
                  <a:pt x="375" y="189"/>
                  <a:pt x="375" y="180"/>
                  <a:pt x="381" y="180"/>
                </a:cubicBezTo>
                <a:cubicBezTo>
                  <a:pt x="387" y="180"/>
                  <a:pt x="387" y="188"/>
                  <a:pt x="381" y="189"/>
                </a:cubicBezTo>
                <a:close/>
                <a:moveTo>
                  <a:pt x="385" y="163"/>
                </a:moveTo>
                <a:lnTo>
                  <a:pt x="385" y="163"/>
                </a:lnTo>
                <a:cubicBezTo>
                  <a:pt x="391" y="163"/>
                  <a:pt x="391" y="172"/>
                  <a:pt x="386" y="172"/>
                </a:cubicBezTo>
                <a:cubicBezTo>
                  <a:pt x="380" y="173"/>
                  <a:pt x="380" y="163"/>
                  <a:pt x="385" y="163"/>
                </a:cubicBezTo>
                <a:close/>
                <a:moveTo>
                  <a:pt x="387" y="108"/>
                </a:moveTo>
                <a:lnTo>
                  <a:pt x="387" y="108"/>
                </a:lnTo>
                <a:cubicBezTo>
                  <a:pt x="393" y="108"/>
                  <a:pt x="393" y="118"/>
                  <a:pt x="387" y="118"/>
                </a:cubicBezTo>
                <a:cubicBezTo>
                  <a:pt x="381" y="118"/>
                  <a:pt x="381" y="108"/>
                  <a:pt x="387" y="108"/>
                </a:cubicBezTo>
                <a:close/>
                <a:moveTo>
                  <a:pt x="415" y="103"/>
                </a:moveTo>
                <a:lnTo>
                  <a:pt x="415" y="103"/>
                </a:lnTo>
                <a:cubicBezTo>
                  <a:pt x="421" y="103"/>
                  <a:pt x="421" y="112"/>
                  <a:pt x="415" y="112"/>
                </a:cubicBezTo>
                <a:cubicBezTo>
                  <a:pt x="409" y="112"/>
                  <a:pt x="409" y="103"/>
                  <a:pt x="415" y="103"/>
                </a:cubicBezTo>
                <a:close/>
                <a:moveTo>
                  <a:pt x="284" y="119"/>
                </a:moveTo>
                <a:lnTo>
                  <a:pt x="284" y="119"/>
                </a:lnTo>
                <a:cubicBezTo>
                  <a:pt x="279" y="119"/>
                  <a:pt x="278" y="110"/>
                  <a:pt x="284" y="110"/>
                </a:cubicBezTo>
                <a:cubicBezTo>
                  <a:pt x="290" y="110"/>
                  <a:pt x="290" y="119"/>
                  <a:pt x="284" y="119"/>
                </a:cubicBezTo>
                <a:close/>
                <a:moveTo>
                  <a:pt x="279" y="144"/>
                </a:moveTo>
                <a:lnTo>
                  <a:pt x="279" y="144"/>
                </a:lnTo>
                <a:cubicBezTo>
                  <a:pt x="273" y="144"/>
                  <a:pt x="272" y="135"/>
                  <a:pt x="278" y="135"/>
                </a:cubicBezTo>
                <a:cubicBezTo>
                  <a:pt x="284" y="134"/>
                  <a:pt x="284" y="143"/>
                  <a:pt x="279" y="144"/>
                </a:cubicBezTo>
                <a:close/>
                <a:moveTo>
                  <a:pt x="271" y="122"/>
                </a:moveTo>
                <a:lnTo>
                  <a:pt x="271" y="122"/>
                </a:lnTo>
                <a:cubicBezTo>
                  <a:pt x="265" y="122"/>
                  <a:pt x="264" y="113"/>
                  <a:pt x="270" y="113"/>
                </a:cubicBezTo>
                <a:cubicBezTo>
                  <a:pt x="276" y="113"/>
                  <a:pt x="276" y="122"/>
                  <a:pt x="271" y="122"/>
                </a:cubicBezTo>
                <a:close/>
                <a:moveTo>
                  <a:pt x="269" y="204"/>
                </a:moveTo>
                <a:lnTo>
                  <a:pt x="269" y="204"/>
                </a:lnTo>
                <a:cubicBezTo>
                  <a:pt x="263" y="204"/>
                  <a:pt x="263" y="195"/>
                  <a:pt x="269" y="195"/>
                </a:cubicBezTo>
                <a:cubicBezTo>
                  <a:pt x="275" y="195"/>
                  <a:pt x="275" y="204"/>
                  <a:pt x="269" y="204"/>
                </a:cubicBezTo>
                <a:close/>
                <a:moveTo>
                  <a:pt x="263" y="161"/>
                </a:moveTo>
                <a:lnTo>
                  <a:pt x="263" y="161"/>
                </a:lnTo>
                <a:cubicBezTo>
                  <a:pt x="269" y="161"/>
                  <a:pt x="270" y="170"/>
                  <a:pt x="264" y="170"/>
                </a:cubicBezTo>
                <a:cubicBezTo>
                  <a:pt x="258" y="171"/>
                  <a:pt x="258" y="161"/>
                  <a:pt x="263" y="161"/>
                </a:cubicBezTo>
                <a:close/>
                <a:moveTo>
                  <a:pt x="258" y="189"/>
                </a:moveTo>
                <a:lnTo>
                  <a:pt x="258" y="189"/>
                </a:lnTo>
                <a:cubicBezTo>
                  <a:pt x="251" y="189"/>
                  <a:pt x="251" y="180"/>
                  <a:pt x="257" y="180"/>
                </a:cubicBezTo>
                <a:cubicBezTo>
                  <a:pt x="263" y="180"/>
                  <a:pt x="263" y="188"/>
                  <a:pt x="258" y="189"/>
                </a:cubicBezTo>
                <a:close/>
                <a:moveTo>
                  <a:pt x="250" y="204"/>
                </a:moveTo>
                <a:lnTo>
                  <a:pt x="250" y="204"/>
                </a:lnTo>
                <a:cubicBezTo>
                  <a:pt x="249" y="206"/>
                  <a:pt x="248" y="207"/>
                  <a:pt x="247" y="207"/>
                </a:cubicBezTo>
                <a:cubicBezTo>
                  <a:pt x="247" y="208"/>
                  <a:pt x="247" y="208"/>
                  <a:pt x="247" y="208"/>
                </a:cubicBezTo>
                <a:cubicBezTo>
                  <a:pt x="247" y="208"/>
                  <a:pt x="247" y="208"/>
                  <a:pt x="248" y="208"/>
                </a:cubicBezTo>
                <a:cubicBezTo>
                  <a:pt x="248" y="208"/>
                  <a:pt x="248" y="208"/>
                  <a:pt x="249" y="208"/>
                </a:cubicBezTo>
                <a:cubicBezTo>
                  <a:pt x="254" y="208"/>
                  <a:pt x="255" y="217"/>
                  <a:pt x="249" y="217"/>
                </a:cubicBezTo>
                <a:lnTo>
                  <a:pt x="248" y="217"/>
                </a:lnTo>
                <a:cubicBezTo>
                  <a:pt x="247" y="217"/>
                  <a:pt x="247" y="217"/>
                  <a:pt x="247" y="217"/>
                </a:cubicBezTo>
                <a:cubicBezTo>
                  <a:pt x="243" y="217"/>
                  <a:pt x="242" y="215"/>
                  <a:pt x="242" y="212"/>
                </a:cubicBezTo>
                <a:cubicBezTo>
                  <a:pt x="236" y="212"/>
                  <a:pt x="236" y="203"/>
                  <a:pt x="242" y="203"/>
                </a:cubicBezTo>
                <a:cubicBezTo>
                  <a:pt x="242" y="201"/>
                  <a:pt x="243" y="198"/>
                  <a:pt x="246" y="198"/>
                </a:cubicBezTo>
                <a:lnTo>
                  <a:pt x="247" y="198"/>
                </a:lnTo>
                <a:cubicBezTo>
                  <a:pt x="247" y="197"/>
                  <a:pt x="248" y="196"/>
                  <a:pt x="250" y="195"/>
                </a:cubicBezTo>
                <a:cubicBezTo>
                  <a:pt x="256" y="195"/>
                  <a:pt x="256" y="204"/>
                  <a:pt x="250" y="204"/>
                </a:cubicBezTo>
                <a:close/>
                <a:moveTo>
                  <a:pt x="239" y="190"/>
                </a:moveTo>
                <a:lnTo>
                  <a:pt x="239" y="190"/>
                </a:lnTo>
                <a:cubicBezTo>
                  <a:pt x="245" y="189"/>
                  <a:pt x="245" y="198"/>
                  <a:pt x="239" y="199"/>
                </a:cubicBezTo>
                <a:cubicBezTo>
                  <a:pt x="234" y="199"/>
                  <a:pt x="233" y="190"/>
                  <a:pt x="239" y="190"/>
                </a:cubicBezTo>
                <a:close/>
                <a:moveTo>
                  <a:pt x="234" y="181"/>
                </a:moveTo>
                <a:lnTo>
                  <a:pt x="234" y="181"/>
                </a:lnTo>
                <a:cubicBezTo>
                  <a:pt x="240" y="181"/>
                  <a:pt x="240" y="190"/>
                  <a:pt x="234" y="190"/>
                </a:cubicBezTo>
                <a:cubicBezTo>
                  <a:pt x="228" y="190"/>
                  <a:pt x="227" y="181"/>
                  <a:pt x="234" y="181"/>
                </a:cubicBezTo>
                <a:close/>
                <a:moveTo>
                  <a:pt x="229" y="158"/>
                </a:moveTo>
                <a:lnTo>
                  <a:pt x="229" y="158"/>
                </a:lnTo>
                <a:cubicBezTo>
                  <a:pt x="223" y="158"/>
                  <a:pt x="223" y="149"/>
                  <a:pt x="228" y="149"/>
                </a:cubicBezTo>
                <a:cubicBezTo>
                  <a:pt x="234" y="148"/>
                  <a:pt x="235" y="157"/>
                  <a:pt x="229" y="158"/>
                </a:cubicBezTo>
                <a:close/>
                <a:moveTo>
                  <a:pt x="221" y="210"/>
                </a:moveTo>
                <a:lnTo>
                  <a:pt x="221" y="210"/>
                </a:lnTo>
                <a:cubicBezTo>
                  <a:pt x="215" y="210"/>
                  <a:pt x="215" y="201"/>
                  <a:pt x="220" y="201"/>
                </a:cubicBezTo>
                <a:cubicBezTo>
                  <a:pt x="226" y="201"/>
                  <a:pt x="227" y="210"/>
                  <a:pt x="221" y="210"/>
                </a:cubicBezTo>
                <a:close/>
                <a:moveTo>
                  <a:pt x="210" y="168"/>
                </a:moveTo>
                <a:lnTo>
                  <a:pt x="210" y="168"/>
                </a:lnTo>
                <a:cubicBezTo>
                  <a:pt x="204" y="168"/>
                  <a:pt x="204" y="159"/>
                  <a:pt x="210" y="159"/>
                </a:cubicBezTo>
                <a:cubicBezTo>
                  <a:pt x="212" y="159"/>
                  <a:pt x="213" y="159"/>
                  <a:pt x="213" y="160"/>
                </a:cubicBezTo>
                <a:cubicBezTo>
                  <a:pt x="214" y="159"/>
                  <a:pt x="215" y="158"/>
                  <a:pt x="217" y="158"/>
                </a:cubicBezTo>
                <a:cubicBezTo>
                  <a:pt x="223" y="158"/>
                  <a:pt x="223" y="167"/>
                  <a:pt x="218" y="167"/>
                </a:cubicBezTo>
                <a:cubicBezTo>
                  <a:pt x="216" y="167"/>
                  <a:pt x="215" y="167"/>
                  <a:pt x="214" y="165"/>
                </a:cubicBezTo>
                <a:cubicBezTo>
                  <a:pt x="213" y="167"/>
                  <a:pt x="212" y="168"/>
                  <a:pt x="210" y="168"/>
                </a:cubicBezTo>
                <a:close/>
                <a:moveTo>
                  <a:pt x="207" y="199"/>
                </a:moveTo>
                <a:lnTo>
                  <a:pt x="207" y="199"/>
                </a:lnTo>
                <a:cubicBezTo>
                  <a:pt x="207" y="200"/>
                  <a:pt x="206" y="199"/>
                  <a:pt x="206" y="199"/>
                </a:cubicBezTo>
                <a:cubicBezTo>
                  <a:pt x="206" y="199"/>
                  <a:pt x="205" y="200"/>
                  <a:pt x="204" y="200"/>
                </a:cubicBezTo>
                <a:cubicBezTo>
                  <a:pt x="199" y="200"/>
                  <a:pt x="198" y="191"/>
                  <a:pt x="204" y="191"/>
                </a:cubicBezTo>
                <a:cubicBezTo>
                  <a:pt x="205" y="191"/>
                  <a:pt x="205" y="191"/>
                  <a:pt x="206" y="191"/>
                </a:cubicBezTo>
                <a:cubicBezTo>
                  <a:pt x="206" y="191"/>
                  <a:pt x="206" y="191"/>
                  <a:pt x="207" y="190"/>
                </a:cubicBezTo>
                <a:cubicBezTo>
                  <a:pt x="213" y="190"/>
                  <a:pt x="213" y="199"/>
                  <a:pt x="207" y="199"/>
                </a:cubicBezTo>
                <a:close/>
                <a:moveTo>
                  <a:pt x="201" y="219"/>
                </a:moveTo>
                <a:lnTo>
                  <a:pt x="201" y="219"/>
                </a:lnTo>
                <a:cubicBezTo>
                  <a:pt x="195" y="219"/>
                  <a:pt x="195" y="209"/>
                  <a:pt x="201" y="209"/>
                </a:cubicBezTo>
                <a:cubicBezTo>
                  <a:pt x="207" y="209"/>
                  <a:pt x="207" y="219"/>
                  <a:pt x="201" y="219"/>
                </a:cubicBezTo>
                <a:close/>
                <a:moveTo>
                  <a:pt x="189" y="197"/>
                </a:moveTo>
                <a:lnTo>
                  <a:pt x="189" y="197"/>
                </a:lnTo>
                <a:cubicBezTo>
                  <a:pt x="189" y="194"/>
                  <a:pt x="190" y="191"/>
                  <a:pt x="193" y="191"/>
                </a:cubicBezTo>
                <a:cubicBezTo>
                  <a:pt x="197" y="191"/>
                  <a:pt x="198" y="195"/>
                  <a:pt x="197" y="197"/>
                </a:cubicBezTo>
                <a:cubicBezTo>
                  <a:pt x="197" y="199"/>
                  <a:pt x="196" y="202"/>
                  <a:pt x="193" y="202"/>
                </a:cubicBezTo>
                <a:cubicBezTo>
                  <a:pt x="190" y="202"/>
                  <a:pt x="188" y="199"/>
                  <a:pt x="189" y="197"/>
                </a:cubicBezTo>
                <a:close/>
                <a:moveTo>
                  <a:pt x="186" y="216"/>
                </a:moveTo>
                <a:lnTo>
                  <a:pt x="186" y="216"/>
                </a:lnTo>
                <a:cubicBezTo>
                  <a:pt x="182" y="216"/>
                  <a:pt x="181" y="212"/>
                  <a:pt x="183" y="209"/>
                </a:cubicBezTo>
                <a:cubicBezTo>
                  <a:pt x="179" y="208"/>
                  <a:pt x="179" y="200"/>
                  <a:pt x="184" y="200"/>
                </a:cubicBezTo>
                <a:cubicBezTo>
                  <a:pt x="188" y="200"/>
                  <a:pt x="190" y="204"/>
                  <a:pt x="188" y="208"/>
                </a:cubicBezTo>
                <a:cubicBezTo>
                  <a:pt x="192" y="209"/>
                  <a:pt x="191" y="216"/>
                  <a:pt x="186" y="216"/>
                </a:cubicBezTo>
                <a:close/>
                <a:moveTo>
                  <a:pt x="176" y="164"/>
                </a:moveTo>
                <a:lnTo>
                  <a:pt x="176" y="164"/>
                </a:lnTo>
                <a:cubicBezTo>
                  <a:pt x="170" y="165"/>
                  <a:pt x="170" y="156"/>
                  <a:pt x="175" y="155"/>
                </a:cubicBezTo>
                <a:cubicBezTo>
                  <a:pt x="182" y="155"/>
                  <a:pt x="182" y="164"/>
                  <a:pt x="176" y="164"/>
                </a:cubicBezTo>
                <a:close/>
                <a:moveTo>
                  <a:pt x="172" y="195"/>
                </a:moveTo>
                <a:lnTo>
                  <a:pt x="172" y="195"/>
                </a:lnTo>
                <a:cubicBezTo>
                  <a:pt x="166" y="195"/>
                  <a:pt x="166" y="186"/>
                  <a:pt x="171" y="186"/>
                </a:cubicBezTo>
                <a:cubicBezTo>
                  <a:pt x="177" y="186"/>
                  <a:pt x="178" y="195"/>
                  <a:pt x="172" y="195"/>
                </a:cubicBezTo>
                <a:close/>
                <a:moveTo>
                  <a:pt x="163" y="210"/>
                </a:moveTo>
                <a:lnTo>
                  <a:pt x="163" y="210"/>
                </a:lnTo>
                <a:cubicBezTo>
                  <a:pt x="162" y="210"/>
                  <a:pt x="162" y="210"/>
                  <a:pt x="161" y="210"/>
                </a:cubicBezTo>
                <a:cubicBezTo>
                  <a:pt x="156" y="210"/>
                  <a:pt x="155" y="201"/>
                  <a:pt x="161" y="201"/>
                </a:cubicBezTo>
                <a:lnTo>
                  <a:pt x="162" y="201"/>
                </a:lnTo>
                <a:cubicBezTo>
                  <a:pt x="163" y="201"/>
                  <a:pt x="163" y="201"/>
                  <a:pt x="163" y="201"/>
                </a:cubicBezTo>
                <a:cubicBezTo>
                  <a:pt x="169" y="201"/>
                  <a:pt x="169" y="210"/>
                  <a:pt x="163" y="210"/>
                </a:cubicBezTo>
                <a:close/>
                <a:moveTo>
                  <a:pt x="154" y="179"/>
                </a:moveTo>
                <a:lnTo>
                  <a:pt x="154" y="179"/>
                </a:lnTo>
                <a:cubicBezTo>
                  <a:pt x="160" y="179"/>
                  <a:pt x="160" y="188"/>
                  <a:pt x="154" y="188"/>
                </a:cubicBezTo>
                <a:cubicBezTo>
                  <a:pt x="148" y="188"/>
                  <a:pt x="148" y="179"/>
                  <a:pt x="154" y="179"/>
                </a:cubicBezTo>
                <a:close/>
                <a:moveTo>
                  <a:pt x="147" y="147"/>
                </a:moveTo>
                <a:lnTo>
                  <a:pt x="147" y="147"/>
                </a:lnTo>
                <a:cubicBezTo>
                  <a:pt x="154" y="147"/>
                  <a:pt x="154" y="156"/>
                  <a:pt x="148" y="156"/>
                </a:cubicBezTo>
                <a:cubicBezTo>
                  <a:pt x="142" y="156"/>
                  <a:pt x="141" y="147"/>
                  <a:pt x="147" y="147"/>
                </a:cubicBezTo>
                <a:close/>
                <a:moveTo>
                  <a:pt x="143" y="216"/>
                </a:moveTo>
                <a:lnTo>
                  <a:pt x="143" y="216"/>
                </a:lnTo>
                <a:cubicBezTo>
                  <a:pt x="137" y="216"/>
                  <a:pt x="137" y="207"/>
                  <a:pt x="143" y="207"/>
                </a:cubicBezTo>
                <a:cubicBezTo>
                  <a:pt x="149" y="206"/>
                  <a:pt x="149" y="215"/>
                  <a:pt x="143" y="216"/>
                </a:cubicBezTo>
                <a:close/>
                <a:moveTo>
                  <a:pt x="142" y="161"/>
                </a:moveTo>
                <a:lnTo>
                  <a:pt x="142" y="161"/>
                </a:lnTo>
                <a:cubicBezTo>
                  <a:pt x="148" y="161"/>
                  <a:pt x="149" y="170"/>
                  <a:pt x="143" y="170"/>
                </a:cubicBezTo>
                <a:cubicBezTo>
                  <a:pt x="136" y="171"/>
                  <a:pt x="136" y="161"/>
                  <a:pt x="142" y="161"/>
                </a:cubicBezTo>
                <a:close/>
                <a:moveTo>
                  <a:pt x="136" y="81"/>
                </a:moveTo>
                <a:lnTo>
                  <a:pt x="136" y="81"/>
                </a:lnTo>
                <a:cubicBezTo>
                  <a:pt x="142" y="80"/>
                  <a:pt x="143" y="89"/>
                  <a:pt x="136" y="90"/>
                </a:cubicBezTo>
                <a:cubicBezTo>
                  <a:pt x="130" y="90"/>
                  <a:pt x="130" y="81"/>
                  <a:pt x="136" y="81"/>
                </a:cubicBezTo>
                <a:close/>
                <a:moveTo>
                  <a:pt x="130" y="200"/>
                </a:moveTo>
                <a:lnTo>
                  <a:pt x="130" y="200"/>
                </a:lnTo>
                <a:cubicBezTo>
                  <a:pt x="123" y="201"/>
                  <a:pt x="123" y="192"/>
                  <a:pt x="129" y="191"/>
                </a:cubicBezTo>
                <a:cubicBezTo>
                  <a:pt x="135" y="191"/>
                  <a:pt x="136" y="200"/>
                  <a:pt x="130" y="200"/>
                </a:cubicBezTo>
                <a:close/>
                <a:moveTo>
                  <a:pt x="123" y="175"/>
                </a:moveTo>
                <a:lnTo>
                  <a:pt x="123" y="175"/>
                </a:lnTo>
                <a:cubicBezTo>
                  <a:pt x="129" y="175"/>
                  <a:pt x="130" y="184"/>
                  <a:pt x="123" y="184"/>
                </a:cubicBezTo>
                <a:cubicBezTo>
                  <a:pt x="117" y="185"/>
                  <a:pt x="117" y="176"/>
                  <a:pt x="123" y="175"/>
                </a:cubicBezTo>
                <a:close/>
                <a:moveTo>
                  <a:pt x="122" y="121"/>
                </a:moveTo>
                <a:lnTo>
                  <a:pt x="122" y="121"/>
                </a:lnTo>
                <a:cubicBezTo>
                  <a:pt x="128" y="121"/>
                  <a:pt x="128" y="130"/>
                  <a:pt x="122" y="130"/>
                </a:cubicBezTo>
                <a:cubicBezTo>
                  <a:pt x="116" y="130"/>
                  <a:pt x="116" y="121"/>
                  <a:pt x="122" y="121"/>
                </a:cubicBezTo>
                <a:close/>
                <a:moveTo>
                  <a:pt x="144" y="124"/>
                </a:moveTo>
                <a:lnTo>
                  <a:pt x="144" y="124"/>
                </a:lnTo>
                <a:cubicBezTo>
                  <a:pt x="150" y="124"/>
                  <a:pt x="150" y="133"/>
                  <a:pt x="145" y="134"/>
                </a:cubicBezTo>
                <a:cubicBezTo>
                  <a:pt x="139" y="134"/>
                  <a:pt x="138" y="124"/>
                  <a:pt x="144" y="124"/>
                </a:cubicBezTo>
                <a:close/>
                <a:moveTo>
                  <a:pt x="151" y="110"/>
                </a:moveTo>
                <a:lnTo>
                  <a:pt x="151" y="110"/>
                </a:lnTo>
                <a:cubicBezTo>
                  <a:pt x="157" y="110"/>
                  <a:pt x="157" y="119"/>
                  <a:pt x="152" y="119"/>
                </a:cubicBezTo>
                <a:cubicBezTo>
                  <a:pt x="145" y="119"/>
                  <a:pt x="145" y="110"/>
                  <a:pt x="151" y="110"/>
                </a:cubicBezTo>
                <a:close/>
                <a:moveTo>
                  <a:pt x="161" y="82"/>
                </a:moveTo>
                <a:lnTo>
                  <a:pt x="161" y="82"/>
                </a:lnTo>
                <a:cubicBezTo>
                  <a:pt x="167" y="82"/>
                  <a:pt x="168" y="91"/>
                  <a:pt x="161" y="91"/>
                </a:cubicBezTo>
                <a:cubicBezTo>
                  <a:pt x="156" y="91"/>
                  <a:pt x="155" y="82"/>
                  <a:pt x="161" y="82"/>
                </a:cubicBezTo>
                <a:close/>
                <a:moveTo>
                  <a:pt x="170" y="183"/>
                </a:moveTo>
                <a:lnTo>
                  <a:pt x="170" y="183"/>
                </a:lnTo>
                <a:cubicBezTo>
                  <a:pt x="166" y="183"/>
                  <a:pt x="164" y="180"/>
                  <a:pt x="166" y="176"/>
                </a:cubicBezTo>
                <a:cubicBezTo>
                  <a:pt x="164" y="174"/>
                  <a:pt x="164" y="169"/>
                  <a:pt x="169" y="169"/>
                </a:cubicBezTo>
                <a:cubicBezTo>
                  <a:pt x="173" y="169"/>
                  <a:pt x="174" y="173"/>
                  <a:pt x="173" y="176"/>
                </a:cubicBezTo>
                <a:cubicBezTo>
                  <a:pt x="175" y="178"/>
                  <a:pt x="174" y="182"/>
                  <a:pt x="170" y="183"/>
                </a:cubicBezTo>
                <a:close/>
                <a:moveTo>
                  <a:pt x="168" y="141"/>
                </a:moveTo>
                <a:lnTo>
                  <a:pt x="168" y="141"/>
                </a:lnTo>
                <a:cubicBezTo>
                  <a:pt x="162" y="141"/>
                  <a:pt x="161" y="133"/>
                  <a:pt x="168" y="132"/>
                </a:cubicBezTo>
                <a:cubicBezTo>
                  <a:pt x="174" y="132"/>
                  <a:pt x="174" y="141"/>
                  <a:pt x="168" y="141"/>
                </a:cubicBezTo>
                <a:close/>
                <a:moveTo>
                  <a:pt x="185" y="113"/>
                </a:moveTo>
                <a:lnTo>
                  <a:pt x="185" y="113"/>
                </a:lnTo>
                <a:cubicBezTo>
                  <a:pt x="191" y="113"/>
                  <a:pt x="191" y="123"/>
                  <a:pt x="186" y="123"/>
                </a:cubicBezTo>
                <a:cubicBezTo>
                  <a:pt x="180" y="123"/>
                  <a:pt x="179" y="113"/>
                  <a:pt x="185" y="113"/>
                </a:cubicBezTo>
                <a:close/>
                <a:moveTo>
                  <a:pt x="198" y="137"/>
                </a:moveTo>
                <a:lnTo>
                  <a:pt x="198" y="137"/>
                </a:lnTo>
                <a:cubicBezTo>
                  <a:pt x="204" y="137"/>
                  <a:pt x="204" y="146"/>
                  <a:pt x="198" y="146"/>
                </a:cubicBezTo>
                <a:cubicBezTo>
                  <a:pt x="193" y="147"/>
                  <a:pt x="192" y="138"/>
                  <a:pt x="198" y="137"/>
                </a:cubicBezTo>
                <a:close/>
                <a:moveTo>
                  <a:pt x="199" y="168"/>
                </a:moveTo>
                <a:lnTo>
                  <a:pt x="199" y="168"/>
                </a:lnTo>
                <a:cubicBezTo>
                  <a:pt x="203" y="168"/>
                  <a:pt x="204" y="172"/>
                  <a:pt x="203" y="175"/>
                </a:cubicBezTo>
                <a:cubicBezTo>
                  <a:pt x="205" y="177"/>
                  <a:pt x="203" y="182"/>
                  <a:pt x="199" y="182"/>
                </a:cubicBezTo>
                <a:cubicBezTo>
                  <a:pt x="196" y="182"/>
                  <a:pt x="195" y="177"/>
                  <a:pt x="196" y="175"/>
                </a:cubicBezTo>
                <a:cubicBezTo>
                  <a:pt x="194" y="172"/>
                  <a:pt x="195" y="168"/>
                  <a:pt x="199" y="168"/>
                </a:cubicBezTo>
                <a:close/>
                <a:moveTo>
                  <a:pt x="200" y="78"/>
                </a:moveTo>
                <a:lnTo>
                  <a:pt x="200" y="78"/>
                </a:lnTo>
                <a:cubicBezTo>
                  <a:pt x="204" y="78"/>
                  <a:pt x="206" y="82"/>
                  <a:pt x="204" y="85"/>
                </a:cubicBezTo>
                <a:cubicBezTo>
                  <a:pt x="206" y="88"/>
                  <a:pt x="205" y="92"/>
                  <a:pt x="201" y="92"/>
                </a:cubicBezTo>
                <a:cubicBezTo>
                  <a:pt x="197" y="93"/>
                  <a:pt x="195" y="88"/>
                  <a:pt x="197" y="85"/>
                </a:cubicBezTo>
                <a:cubicBezTo>
                  <a:pt x="195" y="83"/>
                  <a:pt x="196" y="78"/>
                  <a:pt x="200" y="78"/>
                </a:cubicBezTo>
                <a:close/>
                <a:moveTo>
                  <a:pt x="221" y="126"/>
                </a:moveTo>
                <a:lnTo>
                  <a:pt x="221" y="126"/>
                </a:lnTo>
                <a:cubicBezTo>
                  <a:pt x="226" y="125"/>
                  <a:pt x="227" y="135"/>
                  <a:pt x="221" y="135"/>
                </a:cubicBezTo>
                <a:cubicBezTo>
                  <a:pt x="215" y="135"/>
                  <a:pt x="215" y="126"/>
                  <a:pt x="221" y="126"/>
                </a:cubicBezTo>
                <a:close/>
                <a:moveTo>
                  <a:pt x="226" y="91"/>
                </a:moveTo>
                <a:lnTo>
                  <a:pt x="226" y="91"/>
                </a:lnTo>
                <a:cubicBezTo>
                  <a:pt x="232" y="91"/>
                  <a:pt x="232" y="100"/>
                  <a:pt x="226" y="100"/>
                </a:cubicBezTo>
                <a:cubicBezTo>
                  <a:pt x="220" y="100"/>
                  <a:pt x="220" y="91"/>
                  <a:pt x="226" y="91"/>
                </a:cubicBezTo>
                <a:close/>
                <a:moveTo>
                  <a:pt x="238" y="116"/>
                </a:moveTo>
                <a:lnTo>
                  <a:pt x="238" y="116"/>
                </a:lnTo>
                <a:cubicBezTo>
                  <a:pt x="245" y="116"/>
                  <a:pt x="245" y="125"/>
                  <a:pt x="239" y="125"/>
                </a:cubicBezTo>
                <a:cubicBezTo>
                  <a:pt x="233" y="125"/>
                  <a:pt x="233" y="117"/>
                  <a:pt x="238" y="116"/>
                </a:cubicBezTo>
                <a:close/>
                <a:moveTo>
                  <a:pt x="247" y="111"/>
                </a:moveTo>
                <a:lnTo>
                  <a:pt x="247" y="111"/>
                </a:lnTo>
                <a:cubicBezTo>
                  <a:pt x="253" y="111"/>
                  <a:pt x="254" y="120"/>
                  <a:pt x="248" y="120"/>
                </a:cubicBezTo>
                <a:cubicBezTo>
                  <a:pt x="242" y="121"/>
                  <a:pt x="242" y="112"/>
                  <a:pt x="247" y="111"/>
                </a:cubicBezTo>
                <a:close/>
                <a:moveTo>
                  <a:pt x="252" y="175"/>
                </a:moveTo>
                <a:lnTo>
                  <a:pt x="252" y="175"/>
                </a:lnTo>
                <a:cubicBezTo>
                  <a:pt x="251" y="175"/>
                  <a:pt x="250" y="175"/>
                  <a:pt x="249" y="175"/>
                </a:cubicBezTo>
                <a:cubicBezTo>
                  <a:pt x="250" y="177"/>
                  <a:pt x="249" y="180"/>
                  <a:pt x="245" y="180"/>
                </a:cubicBezTo>
                <a:cubicBezTo>
                  <a:pt x="240" y="181"/>
                  <a:pt x="239" y="171"/>
                  <a:pt x="245" y="171"/>
                </a:cubicBezTo>
                <a:cubicBezTo>
                  <a:pt x="247" y="171"/>
                  <a:pt x="247" y="171"/>
                  <a:pt x="248" y="172"/>
                </a:cubicBezTo>
                <a:cubicBezTo>
                  <a:pt x="247" y="169"/>
                  <a:pt x="248" y="166"/>
                  <a:pt x="252" y="166"/>
                </a:cubicBezTo>
                <a:cubicBezTo>
                  <a:pt x="258" y="166"/>
                  <a:pt x="258" y="175"/>
                  <a:pt x="252" y="175"/>
                </a:cubicBezTo>
                <a:close/>
                <a:moveTo>
                  <a:pt x="258" y="147"/>
                </a:moveTo>
                <a:lnTo>
                  <a:pt x="258" y="147"/>
                </a:lnTo>
                <a:cubicBezTo>
                  <a:pt x="264" y="147"/>
                  <a:pt x="264" y="157"/>
                  <a:pt x="259" y="157"/>
                </a:cubicBezTo>
                <a:cubicBezTo>
                  <a:pt x="253" y="157"/>
                  <a:pt x="252" y="147"/>
                  <a:pt x="258" y="147"/>
                </a:cubicBezTo>
                <a:close/>
                <a:moveTo>
                  <a:pt x="264" y="76"/>
                </a:moveTo>
                <a:lnTo>
                  <a:pt x="264" y="76"/>
                </a:lnTo>
                <a:cubicBezTo>
                  <a:pt x="269" y="76"/>
                  <a:pt x="270" y="80"/>
                  <a:pt x="269" y="83"/>
                </a:cubicBezTo>
                <a:cubicBezTo>
                  <a:pt x="270" y="86"/>
                  <a:pt x="269" y="89"/>
                  <a:pt x="265" y="90"/>
                </a:cubicBezTo>
                <a:cubicBezTo>
                  <a:pt x="261" y="90"/>
                  <a:pt x="259" y="86"/>
                  <a:pt x="261" y="83"/>
                </a:cubicBezTo>
                <a:cubicBezTo>
                  <a:pt x="259" y="80"/>
                  <a:pt x="260" y="76"/>
                  <a:pt x="264" y="76"/>
                </a:cubicBezTo>
                <a:close/>
                <a:moveTo>
                  <a:pt x="112" y="160"/>
                </a:moveTo>
                <a:lnTo>
                  <a:pt x="112" y="160"/>
                </a:lnTo>
                <a:cubicBezTo>
                  <a:pt x="106" y="160"/>
                  <a:pt x="106" y="151"/>
                  <a:pt x="112" y="151"/>
                </a:cubicBezTo>
                <a:cubicBezTo>
                  <a:pt x="118" y="150"/>
                  <a:pt x="118" y="159"/>
                  <a:pt x="112" y="160"/>
                </a:cubicBezTo>
                <a:close/>
                <a:moveTo>
                  <a:pt x="103" y="130"/>
                </a:moveTo>
                <a:lnTo>
                  <a:pt x="103" y="130"/>
                </a:lnTo>
                <a:cubicBezTo>
                  <a:pt x="97" y="130"/>
                  <a:pt x="97" y="121"/>
                  <a:pt x="103" y="121"/>
                </a:cubicBezTo>
                <a:cubicBezTo>
                  <a:pt x="109" y="121"/>
                  <a:pt x="109" y="130"/>
                  <a:pt x="103" y="130"/>
                </a:cubicBezTo>
                <a:close/>
                <a:moveTo>
                  <a:pt x="93" y="91"/>
                </a:moveTo>
                <a:lnTo>
                  <a:pt x="93" y="91"/>
                </a:lnTo>
                <a:cubicBezTo>
                  <a:pt x="92" y="89"/>
                  <a:pt x="93" y="84"/>
                  <a:pt x="97" y="84"/>
                </a:cubicBezTo>
                <a:cubicBezTo>
                  <a:pt x="101" y="84"/>
                  <a:pt x="102" y="88"/>
                  <a:pt x="101" y="91"/>
                </a:cubicBezTo>
                <a:cubicBezTo>
                  <a:pt x="103" y="94"/>
                  <a:pt x="102" y="98"/>
                  <a:pt x="97" y="98"/>
                </a:cubicBezTo>
                <a:cubicBezTo>
                  <a:pt x="93" y="98"/>
                  <a:pt x="92" y="94"/>
                  <a:pt x="93" y="91"/>
                </a:cubicBezTo>
                <a:close/>
                <a:moveTo>
                  <a:pt x="80" y="166"/>
                </a:moveTo>
                <a:lnTo>
                  <a:pt x="80" y="166"/>
                </a:lnTo>
                <a:cubicBezTo>
                  <a:pt x="73" y="166"/>
                  <a:pt x="73" y="157"/>
                  <a:pt x="79" y="157"/>
                </a:cubicBezTo>
                <a:cubicBezTo>
                  <a:pt x="85" y="156"/>
                  <a:pt x="85" y="165"/>
                  <a:pt x="80" y="166"/>
                </a:cubicBezTo>
                <a:close/>
                <a:moveTo>
                  <a:pt x="72" y="198"/>
                </a:moveTo>
                <a:lnTo>
                  <a:pt x="72" y="198"/>
                </a:lnTo>
                <a:cubicBezTo>
                  <a:pt x="66" y="198"/>
                  <a:pt x="66" y="188"/>
                  <a:pt x="71" y="188"/>
                </a:cubicBezTo>
                <a:cubicBezTo>
                  <a:pt x="78" y="188"/>
                  <a:pt x="78" y="197"/>
                  <a:pt x="72" y="198"/>
                </a:cubicBezTo>
                <a:close/>
                <a:moveTo>
                  <a:pt x="65" y="184"/>
                </a:moveTo>
                <a:lnTo>
                  <a:pt x="65" y="184"/>
                </a:lnTo>
                <a:cubicBezTo>
                  <a:pt x="59" y="184"/>
                  <a:pt x="59" y="175"/>
                  <a:pt x="64" y="175"/>
                </a:cubicBezTo>
                <a:cubicBezTo>
                  <a:pt x="70" y="175"/>
                  <a:pt x="71" y="184"/>
                  <a:pt x="65" y="184"/>
                </a:cubicBezTo>
                <a:close/>
                <a:moveTo>
                  <a:pt x="58" y="209"/>
                </a:moveTo>
                <a:lnTo>
                  <a:pt x="58" y="209"/>
                </a:lnTo>
                <a:cubicBezTo>
                  <a:pt x="51" y="209"/>
                  <a:pt x="51" y="200"/>
                  <a:pt x="57" y="200"/>
                </a:cubicBezTo>
                <a:cubicBezTo>
                  <a:pt x="63" y="200"/>
                  <a:pt x="64" y="209"/>
                  <a:pt x="58" y="209"/>
                </a:cubicBezTo>
                <a:close/>
                <a:moveTo>
                  <a:pt x="49" y="193"/>
                </a:moveTo>
                <a:lnTo>
                  <a:pt x="49" y="193"/>
                </a:lnTo>
                <a:cubicBezTo>
                  <a:pt x="43" y="193"/>
                  <a:pt x="42" y="184"/>
                  <a:pt x="48" y="184"/>
                </a:cubicBezTo>
                <a:cubicBezTo>
                  <a:pt x="54" y="184"/>
                  <a:pt x="54" y="193"/>
                  <a:pt x="49" y="193"/>
                </a:cubicBezTo>
                <a:close/>
                <a:moveTo>
                  <a:pt x="42" y="216"/>
                </a:moveTo>
                <a:lnTo>
                  <a:pt x="42" y="216"/>
                </a:lnTo>
                <a:cubicBezTo>
                  <a:pt x="36" y="217"/>
                  <a:pt x="36" y="208"/>
                  <a:pt x="42" y="207"/>
                </a:cubicBezTo>
                <a:cubicBezTo>
                  <a:pt x="48" y="207"/>
                  <a:pt x="48" y="216"/>
                  <a:pt x="42" y="216"/>
                </a:cubicBezTo>
                <a:close/>
                <a:moveTo>
                  <a:pt x="27" y="191"/>
                </a:moveTo>
                <a:lnTo>
                  <a:pt x="27" y="191"/>
                </a:lnTo>
                <a:cubicBezTo>
                  <a:pt x="21" y="191"/>
                  <a:pt x="21" y="182"/>
                  <a:pt x="27" y="182"/>
                </a:cubicBezTo>
                <a:cubicBezTo>
                  <a:pt x="33" y="181"/>
                  <a:pt x="33" y="190"/>
                  <a:pt x="27" y="191"/>
                </a:cubicBezTo>
                <a:close/>
                <a:moveTo>
                  <a:pt x="23" y="145"/>
                </a:moveTo>
                <a:lnTo>
                  <a:pt x="23" y="145"/>
                </a:lnTo>
                <a:cubicBezTo>
                  <a:pt x="29" y="145"/>
                  <a:pt x="29" y="154"/>
                  <a:pt x="23" y="154"/>
                </a:cubicBezTo>
                <a:cubicBezTo>
                  <a:pt x="18" y="154"/>
                  <a:pt x="17" y="145"/>
                  <a:pt x="23" y="145"/>
                </a:cubicBezTo>
                <a:close/>
                <a:moveTo>
                  <a:pt x="19" y="110"/>
                </a:moveTo>
                <a:lnTo>
                  <a:pt x="19" y="110"/>
                </a:lnTo>
                <a:cubicBezTo>
                  <a:pt x="24" y="110"/>
                  <a:pt x="25" y="119"/>
                  <a:pt x="19" y="119"/>
                </a:cubicBezTo>
                <a:cubicBezTo>
                  <a:pt x="13" y="119"/>
                  <a:pt x="13" y="110"/>
                  <a:pt x="19" y="110"/>
                </a:cubicBezTo>
                <a:close/>
                <a:moveTo>
                  <a:pt x="10" y="200"/>
                </a:moveTo>
                <a:lnTo>
                  <a:pt x="10" y="200"/>
                </a:lnTo>
                <a:cubicBezTo>
                  <a:pt x="4" y="201"/>
                  <a:pt x="4" y="192"/>
                  <a:pt x="10" y="191"/>
                </a:cubicBezTo>
                <a:cubicBezTo>
                  <a:pt x="16" y="191"/>
                  <a:pt x="16" y="200"/>
                  <a:pt x="10" y="200"/>
                </a:cubicBezTo>
                <a:close/>
                <a:moveTo>
                  <a:pt x="48" y="89"/>
                </a:moveTo>
                <a:lnTo>
                  <a:pt x="48" y="89"/>
                </a:lnTo>
                <a:cubicBezTo>
                  <a:pt x="54" y="89"/>
                  <a:pt x="54" y="98"/>
                  <a:pt x="49" y="98"/>
                </a:cubicBezTo>
                <a:cubicBezTo>
                  <a:pt x="43" y="99"/>
                  <a:pt x="42" y="89"/>
                  <a:pt x="48" y="89"/>
                </a:cubicBezTo>
                <a:close/>
                <a:moveTo>
                  <a:pt x="53" y="126"/>
                </a:moveTo>
                <a:lnTo>
                  <a:pt x="53" y="126"/>
                </a:lnTo>
                <a:cubicBezTo>
                  <a:pt x="47" y="127"/>
                  <a:pt x="47" y="118"/>
                  <a:pt x="53" y="117"/>
                </a:cubicBezTo>
                <a:cubicBezTo>
                  <a:pt x="59" y="117"/>
                  <a:pt x="59" y="126"/>
                  <a:pt x="53" y="126"/>
                </a:cubicBezTo>
                <a:close/>
                <a:moveTo>
                  <a:pt x="54" y="171"/>
                </a:moveTo>
                <a:lnTo>
                  <a:pt x="54" y="171"/>
                </a:lnTo>
                <a:cubicBezTo>
                  <a:pt x="49" y="171"/>
                  <a:pt x="48" y="162"/>
                  <a:pt x="54" y="162"/>
                </a:cubicBezTo>
                <a:cubicBezTo>
                  <a:pt x="48" y="162"/>
                  <a:pt x="48" y="152"/>
                  <a:pt x="54" y="152"/>
                </a:cubicBezTo>
                <a:cubicBezTo>
                  <a:pt x="60" y="152"/>
                  <a:pt x="60" y="161"/>
                  <a:pt x="54" y="162"/>
                </a:cubicBezTo>
                <a:cubicBezTo>
                  <a:pt x="60" y="161"/>
                  <a:pt x="60" y="170"/>
                  <a:pt x="54" y="171"/>
                </a:cubicBezTo>
                <a:close/>
                <a:moveTo>
                  <a:pt x="78" y="124"/>
                </a:moveTo>
                <a:lnTo>
                  <a:pt x="78" y="124"/>
                </a:lnTo>
                <a:cubicBezTo>
                  <a:pt x="84" y="124"/>
                  <a:pt x="84" y="133"/>
                  <a:pt x="79" y="134"/>
                </a:cubicBezTo>
                <a:cubicBezTo>
                  <a:pt x="73" y="134"/>
                  <a:pt x="72" y="124"/>
                  <a:pt x="78" y="124"/>
                </a:cubicBezTo>
                <a:close/>
                <a:moveTo>
                  <a:pt x="295" y="32"/>
                </a:moveTo>
                <a:lnTo>
                  <a:pt x="295" y="0"/>
                </a:lnTo>
                <a:cubicBezTo>
                  <a:pt x="291" y="2"/>
                  <a:pt x="287" y="3"/>
                  <a:pt x="282" y="4"/>
                </a:cubicBezTo>
                <a:lnTo>
                  <a:pt x="17" y="22"/>
                </a:lnTo>
                <a:cubicBezTo>
                  <a:pt x="11" y="23"/>
                  <a:pt x="6" y="21"/>
                  <a:pt x="0" y="19"/>
                </a:cubicBezTo>
                <a:lnTo>
                  <a:pt x="0" y="219"/>
                </a:lnTo>
                <a:lnTo>
                  <a:pt x="10" y="219"/>
                </a:lnTo>
                <a:cubicBezTo>
                  <a:pt x="10" y="217"/>
                  <a:pt x="11" y="214"/>
                  <a:pt x="14" y="214"/>
                </a:cubicBezTo>
                <a:cubicBezTo>
                  <a:pt x="18" y="214"/>
                  <a:pt x="19" y="217"/>
                  <a:pt x="19" y="219"/>
                </a:cubicBezTo>
                <a:lnTo>
                  <a:pt x="61" y="219"/>
                </a:lnTo>
                <a:cubicBezTo>
                  <a:pt x="58" y="217"/>
                  <a:pt x="58" y="210"/>
                  <a:pt x="63" y="210"/>
                </a:cubicBezTo>
                <a:cubicBezTo>
                  <a:pt x="68" y="210"/>
                  <a:pt x="69" y="217"/>
                  <a:pt x="65" y="219"/>
                </a:cubicBezTo>
                <a:lnTo>
                  <a:pt x="69" y="219"/>
                </a:lnTo>
                <a:cubicBezTo>
                  <a:pt x="67" y="217"/>
                  <a:pt x="68" y="212"/>
                  <a:pt x="72" y="211"/>
                </a:cubicBezTo>
                <a:cubicBezTo>
                  <a:pt x="76" y="211"/>
                  <a:pt x="78" y="217"/>
                  <a:pt x="76" y="219"/>
                </a:cubicBezTo>
                <a:lnTo>
                  <a:pt x="80" y="219"/>
                </a:lnTo>
                <a:lnTo>
                  <a:pt x="101" y="137"/>
                </a:lnTo>
                <a:lnTo>
                  <a:pt x="113" y="211"/>
                </a:lnTo>
                <a:cubicBezTo>
                  <a:pt x="114" y="209"/>
                  <a:pt x="115" y="208"/>
                  <a:pt x="117" y="208"/>
                </a:cubicBezTo>
                <a:cubicBezTo>
                  <a:pt x="123" y="208"/>
                  <a:pt x="123" y="217"/>
                  <a:pt x="118" y="217"/>
                </a:cubicBezTo>
                <a:cubicBezTo>
                  <a:pt x="116" y="217"/>
                  <a:pt x="115" y="216"/>
                  <a:pt x="114" y="215"/>
                </a:cubicBezTo>
                <a:lnTo>
                  <a:pt x="115" y="219"/>
                </a:lnTo>
                <a:lnTo>
                  <a:pt x="167" y="219"/>
                </a:lnTo>
                <a:cubicBezTo>
                  <a:pt x="167" y="217"/>
                  <a:pt x="168" y="215"/>
                  <a:pt x="171" y="215"/>
                </a:cubicBezTo>
                <a:cubicBezTo>
                  <a:pt x="174" y="215"/>
                  <a:pt x="175" y="217"/>
                  <a:pt x="175" y="219"/>
                </a:cubicBezTo>
                <a:lnTo>
                  <a:pt x="203" y="219"/>
                </a:lnTo>
                <a:cubicBezTo>
                  <a:pt x="203" y="219"/>
                  <a:pt x="204" y="219"/>
                  <a:pt x="205" y="219"/>
                </a:cubicBezTo>
                <a:cubicBezTo>
                  <a:pt x="206" y="219"/>
                  <a:pt x="207" y="219"/>
                  <a:pt x="208" y="219"/>
                </a:cubicBezTo>
                <a:lnTo>
                  <a:pt x="219" y="219"/>
                </a:lnTo>
                <a:cubicBezTo>
                  <a:pt x="219" y="217"/>
                  <a:pt x="220" y="213"/>
                  <a:pt x="224" y="213"/>
                </a:cubicBezTo>
                <a:cubicBezTo>
                  <a:pt x="224" y="213"/>
                  <a:pt x="225" y="213"/>
                  <a:pt x="226" y="214"/>
                </a:cubicBezTo>
                <a:cubicBezTo>
                  <a:pt x="226" y="214"/>
                  <a:pt x="226" y="214"/>
                  <a:pt x="226" y="213"/>
                </a:cubicBezTo>
                <a:cubicBezTo>
                  <a:pt x="226" y="212"/>
                  <a:pt x="227" y="210"/>
                  <a:pt x="228" y="209"/>
                </a:cubicBezTo>
                <a:cubicBezTo>
                  <a:pt x="228" y="208"/>
                  <a:pt x="229" y="206"/>
                  <a:pt x="232" y="206"/>
                </a:cubicBezTo>
                <a:cubicBezTo>
                  <a:pt x="237" y="205"/>
                  <a:pt x="238" y="211"/>
                  <a:pt x="235" y="214"/>
                </a:cubicBezTo>
                <a:cubicBezTo>
                  <a:pt x="235" y="215"/>
                  <a:pt x="234" y="216"/>
                  <a:pt x="232" y="217"/>
                </a:cubicBezTo>
                <a:cubicBezTo>
                  <a:pt x="232" y="217"/>
                  <a:pt x="232" y="217"/>
                  <a:pt x="232" y="218"/>
                </a:cubicBezTo>
                <a:cubicBezTo>
                  <a:pt x="233" y="218"/>
                  <a:pt x="234" y="219"/>
                  <a:pt x="234" y="219"/>
                </a:cubicBezTo>
                <a:lnTo>
                  <a:pt x="261" y="219"/>
                </a:lnTo>
                <a:cubicBezTo>
                  <a:pt x="262" y="217"/>
                  <a:pt x="263" y="216"/>
                  <a:pt x="265" y="216"/>
                </a:cubicBezTo>
                <a:cubicBezTo>
                  <a:pt x="266" y="216"/>
                  <a:pt x="266" y="216"/>
                  <a:pt x="267" y="217"/>
                </a:cubicBezTo>
                <a:cubicBezTo>
                  <a:pt x="268" y="216"/>
                  <a:pt x="269" y="216"/>
                  <a:pt x="270" y="216"/>
                </a:cubicBezTo>
                <a:cubicBezTo>
                  <a:pt x="271" y="216"/>
                  <a:pt x="271" y="216"/>
                  <a:pt x="272" y="217"/>
                </a:cubicBezTo>
                <a:cubicBezTo>
                  <a:pt x="272" y="215"/>
                  <a:pt x="272" y="215"/>
                  <a:pt x="273" y="214"/>
                </a:cubicBezTo>
                <a:cubicBezTo>
                  <a:pt x="271" y="211"/>
                  <a:pt x="272" y="207"/>
                  <a:pt x="276" y="206"/>
                </a:cubicBezTo>
                <a:lnTo>
                  <a:pt x="277" y="207"/>
                </a:lnTo>
                <a:cubicBezTo>
                  <a:pt x="275" y="204"/>
                  <a:pt x="276" y="201"/>
                  <a:pt x="279" y="199"/>
                </a:cubicBezTo>
                <a:cubicBezTo>
                  <a:pt x="278" y="197"/>
                  <a:pt x="279" y="193"/>
                  <a:pt x="282" y="193"/>
                </a:cubicBezTo>
                <a:cubicBezTo>
                  <a:pt x="288" y="192"/>
                  <a:pt x="289" y="199"/>
                  <a:pt x="284" y="201"/>
                </a:cubicBezTo>
                <a:cubicBezTo>
                  <a:pt x="285" y="202"/>
                  <a:pt x="285" y="203"/>
                  <a:pt x="285" y="203"/>
                </a:cubicBezTo>
                <a:cubicBezTo>
                  <a:pt x="291" y="203"/>
                  <a:pt x="292" y="212"/>
                  <a:pt x="286" y="212"/>
                </a:cubicBezTo>
                <a:cubicBezTo>
                  <a:pt x="282" y="213"/>
                  <a:pt x="281" y="210"/>
                  <a:pt x="281" y="208"/>
                </a:cubicBezTo>
                <a:lnTo>
                  <a:pt x="280" y="208"/>
                </a:lnTo>
                <a:cubicBezTo>
                  <a:pt x="281" y="209"/>
                  <a:pt x="281" y="212"/>
                  <a:pt x="280" y="213"/>
                </a:cubicBezTo>
                <a:cubicBezTo>
                  <a:pt x="281" y="215"/>
                  <a:pt x="281" y="217"/>
                  <a:pt x="279" y="219"/>
                </a:cubicBezTo>
                <a:lnTo>
                  <a:pt x="284" y="219"/>
                </a:lnTo>
                <a:cubicBezTo>
                  <a:pt x="284" y="217"/>
                  <a:pt x="286" y="215"/>
                  <a:pt x="288" y="215"/>
                </a:cubicBezTo>
                <a:cubicBezTo>
                  <a:pt x="290" y="215"/>
                  <a:pt x="292" y="217"/>
                  <a:pt x="292" y="219"/>
                </a:cubicBezTo>
                <a:lnTo>
                  <a:pt x="300" y="219"/>
                </a:lnTo>
                <a:cubicBezTo>
                  <a:pt x="300" y="217"/>
                  <a:pt x="301" y="215"/>
                  <a:pt x="304" y="215"/>
                </a:cubicBezTo>
                <a:cubicBezTo>
                  <a:pt x="307" y="215"/>
                  <a:pt x="309" y="217"/>
                  <a:pt x="309" y="219"/>
                </a:cubicBezTo>
                <a:lnTo>
                  <a:pt x="355" y="219"/>
                </a:lnTo>
                <a:cubicBezTo>
                  <a:pt x="354" y="217"/>
                  <a:pt x="355" y="213"/>
                  <a:pt x="359" y="213"/>
                </a:cubicBezTo>
                <a:cubicBezTo>
                  <a:pt x="363" y="212"/>
                  <a:pt x="364" y="216"/>
                  <a:pt x="363" y="219"/>
                </a:cubicBezTo>
                <a:lnTo>
                  <a:pt x="440" y="219"/>
                </a:lnTo>
                <a:cubicBezTo>
                  <a:pt x="440" y="217"/>
                  <a:pt x="441" y="214"/>
                  <a:pt x="444" y="214"/>
                </a:cubicBezTo>
                <a:cubicBezTo>
                  <a:pt x="447" y="20"/>
                  <a:pt x="295" y="32"/>
                  <a:pt x="295" y="32"/>
                </a:cubicBezTo>
                <a:close/>
              </a:path>
            </a:pathLst>
          </a:custGeom>
          <a:solidFill>
            <a:schemeClr val="tx2"/>
          </a:solidFill>
          <a:ln>
            <a:noFill/>
          </a:ln>
          <a:effectLst/>
        </p:spPr>
        <p:txBody>
          <a:bodyPr wrap="none" anchor="ctr"/>
          <a:lstStyle/>
          <a:p>
            <a:endParaRPr lang="en-US" dirty="0">
              <a:latin typeface="DM Sans" pitchFamily="2" charset="77"/>
            </a:endParaRPr>
          </a:p>
        </p:txBody>
      </p:sp>
      <p:sp>
        <p:nvSpPr>
          <p:cNvPr id="29" name="Freeform 14">
            <a:extLst>
              <a:ext uri="{FF2B5EF4-FFF2-40B4-BE49-F238E27FC236}">
                <a16:creationId xmlns:a16="http://schemas.microsoft.com/office/drawing/2014/main" id="{9147F918-4178-D54B-A50A-8329E49AA47D}"/>
              </a:ext>
            </a:extLst>
          </p:cNvPr>
          <p:cNvSpPr>
            <a:spLocks noChangeArrowheads="1"/>
          </p:cNvSpPr>
          <p:nvPr/>
        </p:nvSpPr>
        <p:spPr bwMode="auto">
          <a:xfrm>
            <a:off x="5351708" y="4772053"/>
            <a:ext cx="277393" cy="134579"/>
          </a:xfrm>
          <a:custGeom>
            <a:avLst/>
            <a:gdLst>
              <a:gd name="T0" fmla="*/ 151728 w 447"/>
              <a:gd name="T1" fmla="*/ 54160 h 214"/>
              <a:gd name="T2" fmla="*/ 145272 w 447"/>
              <a:gd name="T3" fmla="*/ 73062 h 214"/>
              <a:gd name="T4" fmla="*/ 137022 w 447"/>
              <a:gd name="T5" fmla="*/ 65065 h 214"/>
              <a:gd name="T6" fmla="*/ 132000 w 447"/>
              <a:gd name="T7" fmla="*/ 54887 h 214"/>
              <a:gd name="T8" fmla="*/ 123391 w 447"/>
              <a:gd name="T9" fmla="*/ 45436 h 214"/>
              <a:gd name="T10" fmla="*/ 132000 w 447"/>
              <a:gd name="T11" fmla="*/ 46527 h 214"/>
              <a:gd name="T12" fmla="*/ 141326 w 447"/>
              <a:gd name="T13" fmla="*/ 40711 h 214"/>
              <a:gd name="T14" fmla="*/ 116217 w 447"/>
              <a:gd name="T15" fmla="*/ 42165 h 214"/>
              <a:gd name="T16" fmla="*/ 113707 w 447"/>
              <a:gd name="T17" fmla="*/ 70881 h 214"/>
              <a:gd name="T18" fmla="*/ 109044 w 447"/>
              <a:gd name="T19" fmla="*/ 76333 h 214"/>
              <a:gd name="T20" fmla="*/ 105098 w 447"/>
              <a:gd name="T21" fmla="*/ 62884 h 214"/>
              <a:gd name="T22" fmla="*/ 102228 w 447"/>
              <a:gd name="T23" fmla="*/ 71244 h 214"/>
              <a:gd name="T24" fmla="*/ 97207 w 447"/>
              <a:gd name="T25" fmla="*/ 54160 h 214"/>
              <a:gd name="T26" fmla="*/ 90750 w 447"/>
              <a:gd name="T27" fmla="*/ 67246 h 214"/>
              <a:gd name="T28" fmla="*/ 86087 w 447"/>
              <a:gd name="T29" fmla="*/ 70881 h 214"/>
              <a:gd name="T30" fmla="*/ 86087 w 447"/>
              <a:gd name="T31" fmla="*/ 70881 h 214"/>
              <a:gd name="T32" fmla="*/ 84652 w 447"/>
              <a:gd name="T33" fmla="*/ 58885 h 214"/>
              <a:gd name="T34" fmla="*/ 76402 w 447"/>
              <a:gd name="T35" fmla="*/ 66882 h 214"/>
              <a:gd name="T36" fmla="*/ 71739 w 447"/>
              <a:gd name="T37" fmla="*/ 76697 h 214"/>
              <a:gd name="T38" fmla="*/ 71739 w 447"/>
              <a:gd name="T39" fmla="*/ 73425 h 214"/>
              <a:gd name="T40" fmla="*/ 71739 w 447"/>
              <a:gd name="T41" fmla="*/ 70154 h 214"/>
              <a:gd name="T42" fmla="*/ 65641 w 447"/>
              <a:gd name="T43" fmla="*/ 59976 h 214"/>
              <a:gd name="T44" fmla="*/ 63130 w 447"/>
              <a:gd name="T45" fmla="*/ 42165 h 214"/>
              <a:gd name="T46" fmla="*/ 58109 w 447"/>
              <a:gd name="T47" fmla="*/ 37803 h 214"/>
              <a:gd name="T48" fmla="*/ 67793 w 447"/>
              <a:gd name="T49" fmla="*/ 51616 h 214"/>
              <a:gd name="T50" fmla="*/ 69587 w 447"/>
              <a:gd name="T51" fmla="*/ 61430 h 214"/>
              <a:gd name="T52" fmla="*/ 74609 w 447"/>
              <a:gd name="T53" fmla="*/ 43619 h 214"/>
              <a:gd name="T54" fmla="*/ 88239 w 447"/>
              <a:gd name="T55" fmla="*/ 26535 h 214"/>
              <a:gd name="T56" fmla="*/ 87163 w 447"/>
              <a:gd name="T57" fmla="*/ 61430 h 214"/>
              <a:gd name="T58" fmla="*/ 93620 w 447"/>
              <a:gd name="T59" fmla="*/ 39257 h 214"/>
              <a:gd name="T60" fmla="*/ 99359 w 447"/>
              <a:gd name="T61" fmla="*/ 64701 h 214"/>
              <a:gd name="T62" fmla="*/ 105815 w 447"/>
              <a:gd name="T63" fmla="*/ 38167 h 214"/>
              <a:gd name="T64" fmla="*/ 53087 w 447"/>
              <a:gd name="T65" fmla="*/ 71971 h 214"/>
              <a:gd name="T66" fmla="*/ 50217 w 447"/>
              <a:gd name="T67" fmla="*/ 75970 h 214"/>
              <a:gd name="T68" fmla="*/ 49500 w 447"/>
              <a:gd name="T69" fmla="*/ 71608 h 214"/>
              <a:gd name="T70" fmla="*/ 40174 w 447"/>
              <a:gd name="T71" fmla="*/ 74152 h 214"/>
              <a:gd name="T72" fmla="*/ 39815 w 447"/>
              <a:gd name="T73" fmla="*/ 69063 h 214"/>
              <a:gd name="T74" fmla="*/ 35152 w 447"/>
              <a:gd name="T75" fmla="*/ 67609 h 214"/>
              <a:gd name="T76" fmla="*/ 33359 w 447"/>
              <a:gd name="T77" fmla="*/ 39620 h 214"/>
              <a:gd name="T78" fmla="*/ 28337 w 447"/>
              <a:gd name="T79" fmla="*/ 65065 h 214"/>
              <a:gd name="T80" fmla="*/ 21880 w 447"/>
              <a:gd name="T81" fmla="*/ 74152 h 214"/>
              <a:gd name="T82" fmla="*/ 15783 w 447"/>
              <a:gd name="T83" fmla="*/ 51252 h 214"/>
              <a:gd name="T84" fmla="*/ 14707 w 447"/>
              <a:gd name="T85" fmla="*/ 59976 h 214"/>
              <a:gd name="T86" fmla="*/ 11120 w 447"/>
              <a:gd name="T87" fmla="*/ 66882 h 214"/>
              <a:gd name="T88" fmla="*/ 5022 w 447"/>
              <a:gd name="T89" fmla="*/ 72698 h 214"/>
              <a:gd name="T90" fmla="*/ 21163 w 447"/>
              <a:gd name="T91" fmla="*/ 40711 h 214"/>
              <a:gd name="T92" fmla="*/ 26185 w 447"/>
              <a:gd name="T93" fmla="*/ 58522 h 214"/>
              <a:gd name="T94" fmla="*/ 35152 w 447"/>
              <a:gd name="T95" fmla="*/ 42165 h 214"/>
              <a:gd name="T96" fmla="*/ 41609 w 447"/>
              <a:gd name="T97" fmla="*/ 46163 h 214"/>
              <a:gd name="T98" fmla="*/ 43402 w 447"/>
              <a:gd name="T99" fmla="*/ 37440 h 214"/>
              <a:gd name="T100" fmla="*/ 48065 w 447"/>
              <a:gd name="T101" fmla="*/ 57068 h 214"/>
              <a:gd name="T102" fmla="*/ 53087 w 447"/>
              <a:gd name="T103" fmla="*/ 61066 h 214"/>
              <a:gd name="T104" fmla="*/ 2511 w 447"/>
              <a:gd name="T105" fmla="*/ 77424 h 214"/>
              <a:gd name="T106" fmla="*/ 55239 w 447"/>
              <a:gd name="T107" fmla="*/ 77424 h 214"/>
              <a:gd name="T108" fmla="*/ 59543 w 447"/>
              <a:gd name="T109" fmla="*/ 73425 h 214"/>
              <a:gd name="T110" fmla="*/ 59902 w 447"/>
              <a:gd name="T111" fmla="*/ 70517 h 214"/>
              <a:gd name="T112" fmla="*/ 64207 w 447"/>
              <a:gd name="T113" fmla="*/ 76697 h 214"/>
              <a:gd name="T114" fmla="*/ 76043 w 447"/>
              <a:gd name="T115" fmla="*/ 75606 h 214"/>
              <a:gd name="T116" fmla="*/ 85728 w 447"/>
              <a:gd name="T117" fmla="*/ 77424 h 214"/>
              <a:gd name="T118" fmla="*/ 119087 w 447"/>
              <a:gd name="T119" fmla="*/ 75970 h 214"/>
              <a:gd name="T120" fmla="*/ 135587 w 447"/>
              <a:gd name="T121" fmla="*/ 77424 h 214"/>
              <a:gd name="T122" fmla="*/ 159978 w 447"/>
              <a:gd name="T123" fmla="*/ 5816 h 21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47" h="214">
                <a:moveTo>
                  <a:pt x="427" y="114"/>
                </a:moveTo>
                <a:lnTo>
                  <a:pt x="427" y="114"/>
                </a:lnTo>
                <a:cubicBezTo>
                  <a:pt x="422" y="113"/>
                  <a:pt x="422" y="104"/>
                  <a:pt x="428" y="105"/>
                </a:cubicBezTo>
                <a:cubicBezTo>
                  <a:pt x="434" y="105"/>
                  <a:pt x="433" y="114"/>
                  <a:pt x="427" y="114"/>
                </a:cubicBezTo>
                <a:close/>
                <a:moveTo>
                  <a:pt x="437" y="185"/>
                </a:moveTo>
                <a:lnTo>
                  <a:pt x="437" y="185"/>
                </a:lnTo>
                <a:cubicBezTo>
                  <a:pt x="442" y="186"/>
                  <a:pt x="442" y="195"/>
                  <a:pt x="436" y="195"/>
                </a:cubicBezTo>
                <a:cubicBezTo>
                  <a:pt x="430" y="195"/>
                  <a:pt x="431" y="185"/>
                  <a:pt x="437" y="185"/>
                </a:cubicBezTo>
                <a:close/>
                <a:moveTo>
                  <a:pt x="423" y="149"/>
                </a:moveTo>
                <a:lnTo>
                  <a:pt x="423" y="149"/>
                </a:lnTo>
                <a:cubicBezTo>
                  <a:pt x="418" y="149"/>
                  <a:pt x="418" y="139"/>
                  <a:pt x="424" y="139"/>
                </a:cubicBezTo>
                <a:cubicBezTo>
                  <a:pt x="429" y="139"/>
                  <a:pt x="429" y="149"/>
                  <a:pt x="423" y="149"/>
                </a:cubicBezTo>
                <a:close/>
                <a:moveTo>
                  <a:pt x="419" y="185"/>
                </a:moveTo>
                <a:lnTo>
                  <a:pt x="419" y="185"/>
                </a:lnTo>
                <a:cubicBezTo>
                  <a:pt x="414" y="185"/>
                  <a:pt x="414" y="176"/>
                  <a:pt x="420" y="176"/>
                </a:cubicBezTo>
                <a:cubicBezTo>
                  <a:pt x="426" y="176"/>
                  <a:pt x="425" y="185"/>
                  <a:pt x="419" y="185"/>
                </a:cubicBezTo>
                <a:close/>
                <a:moveTo>
                  <a:pt x="405" y="210"/>
                </a:moveTo>
                <a:lnTo>
                  <a:pt x="405" y="210"/>
                </a:lnTo>
                <a:cubicBezTo>
                  <a:pt x="398" y="210"/>
                  <a:pt x="399" y="201"/>
                  <a:pt x="405" y="201"/>
                </a:cubicBezTo>
                <a:cubicBezTo>
                  <a:pt x="411" y="202"/>
                  <a:pt x="411" y="211"/>
                  <a:pt x="405" y="210"/>
                </a:cubicBezTo>
                <a:close/>
                <a:moveTo>
                  <a:pt x="398" y="179"/>
                </a:moveTo>
                <a:lnTo>
                  <a:pt x="398" y="179"/>
                </a:lnTo>
                <a:cubicBezTo>
                  <a:pt x="404" y="179"/>
                  <a:pt x="404" y="188"/>
                  <a:pt x="398" y="188"/>
                </a:cubicBezTo>
                <a:cubicBezTo>
                  <a:pt x="392" y="188"/>
                  <a:pt x="392" y="179"/>
                  <a:pt x="398" y="179"/>
                </a:cubicBezTo>
                <a:close/>
                <a:moveTo>
                  <a:pt x="389" y="204"/>
                </a:moveTo>
                <a:lnTo>
                  <a:pt x="389" y="204"/>
                </a:lnTo>
                <a:cubicBezTo>
                  <a:pt x="383" y="204"/>
                  <a:pt x="384" y="195"/>
                  <a:pt x="389" y="195"/>
                </a:cubicBezTo>
                <a:cubicBezTo>
                  <a:pt x="395" y="195"/>
                  <a:pt x="395" y="204"/>
                  <a:pt x="389" y="204"/>
                </a:cubicBezTo>
                <a:close/>
                <a:moveTo>
                  <a:pt x="382" y="179"/>
                </a:moveTo>
                <a:lnTo>
                  <a:pt x="382" y="179"/>
                </a:lnTo>
                <a:cubicBezTo>
                  <a:pt x="376" y="178"/>
                  <a:pt x="376" y="169"/>
                  <a:pt x="382" y="169"/>
                </a:cubicBezTo>
                <a:cubicBezTo>
                  <a:pt x="388" y="169"/>
                  <a:pt x="387" y="179"/>
                  <a:pt x="382" y="179"/>
                </a:cubicBezTo>
                <a:close/>
                <a:moveTo>
                  <a:pt x="374" y="192"/>
                </a:moveTo>
                <a:lnTo>
                  <a:pt x="374" y="192"/>
                </a:lnTo>
                <a:cubicBezTo>
                  <a:pt x="368" y="191"/>
                  <a:pt x="369" y="182"/>
                  <a:pt x="374" y="183"/>
                </a:cubicBezTo>
                <a:cubicBezTo>
                  <a:pt x="381" y="183"/>
                  <a:pt x="380" y="192"/>
                  <a:pt x="374" y="192"/>
                </a:cubicBezTo>
                <a:close/>
                <a:moveTo>
                  <a:pt x="367" y="160"/>
                </a:moveTo>
                <a:lnTo>
                  <a:pt x="367" y="160"/>
                </a:lnTo>
                <a:cubicBezTo>
                  <a:pt x="361" y="160"/>
                  <a:pt x="362" y="150"/>
                  <a:pt x="368" y="151"/>
                </a:cubicBezTo>
                <a:cubicBezTo>
                  <a:pt x="373" y="151"/>
                  <a:pt x="373" y="160"/>
                  <a:pt x="367" y="160"/>
                </a:cubicBezTo>
                <a:close/>
                <a:moveTo>
                  <a:pt x="349" y="92"/>
                </a:moveTo>
                <a:lnTo>
                  <a:pt x="349" y="92"/>
                </a:lnTo>
                <a:cubicBezTo>
                  <a:pt x="345" y="92"/>
                  <a:pt x="344" y="88"/>
                  <a:pt x="345" y="86"/>
                </a:cubicBezTo>
                <a:cubicBezTo>
                  <a:pt x="344" y="82"/>
                  <a:pt x="345" y="79"/>
                  <a:pt x="350" y="79"/>
                </a:cubicBezTo>
                <a:cubicBezTo>
                  <a:pt x="354" y="79"/>
                  <a:pt x="355" y="83"/>
                  <a:pt x="353" y="86"/>
                </a:cubicBezTo>
                <a:cubicBezTo>
                  <a:pt x="355" y="89"/>
                  <a:pt x="353" y="93"/>
                  <a:pt x="349" y="92"/>
                </a:cubicBezTo>
                <a:close/>
                <a:moveTo>
                  <a:pt x="344" y="125"/>
                </a:moveTo>
                <a:lnTo>
                  <a:pt x="344" y="125"/>
                </a:lnTo>
                <a:cubicBezTo>
                  <a:pt x="337" y="124"/>
                  <a:pt x="338" y="115"/>
                  <a:pt x="344" y="116"/>
                </a:cubicBezTo>
                <a:cubicBezTo>
                  <a:pt x="350" y="116"/>
                  <a:pt x="350" y="125"/>
                  <a:pt x="344" y="125"/>
                </a:cubicBezTo>
                <a:close/>
                <a:moveTo>
                  <a:pt x="334" y="154"/>
                </a:moveTo>
                <a:lnTo>
                  <a:pt x="334" y="154"/>
                </a:lnTo>
                <a:cubicBezTo>
                  <a:pt x="329" y="154"/>
                  <a:pt x="329" y="145"/>
                  <a:pt x="335" y="145"/>
                </a:cubicBezTo>
                <a:cubicBezTo>
                  <a:pt x="340" y="145"/>
                  <a:pt x="340" y="154"/>
                  <a:pt x="334" y="154"/>
                </a:cubicBezTo>
                <a:close/>
                <a:moveTo>
                  <a:pt x="368" y="119"/>
                </a:moveTo>
                <a:lnTo>
                  <a:pt x="368" y="119"/>
                </a:lnTo>
                <a:cubicBezTo>
                  <a:pt x="374" y="119"/>
                  <a:pt x="374" y="128"/>
                  <a:pt x="368" y="128"/>
                </a:cubicBezTo>
                <a:cubicBezTo>
                  <a:pt x="362" y="127"/>
                  <a:pt x="362" y="118"/>
                  <a:pt x="368" y="119"/>
                </a:cubicBezTo>
                <a:close/>
                <a:moveTo>
                  <a:pt x="392" y="147"/>
                </a:moveTo>
                <a:lnTo>
                  <a:pt x="392" y="147"/>
                </a:lnTo>
                <a:cubicBezTo>
                  <a:pt x="398" y="147"/>
                  <a:pt x="398" y="156"/>
                  <a:pt x="392" y="156"/>
                </a:cubicBezTo>
                <a:cubicBezTo>
                  <a:pt x="398" y="156"/>
                  <a:pt x="398" y="165"/>
                  <a:pt x="392" y="165"/>
                </a:cubicBezTo>
                <a:cubicBezTo>
                  <a:pt x="386" y="165"/>
                  <a:pt x="386" y="156"/>
                  <a:pt x="392" y="156"/>
                </a:cubicBezTo>
                <a:cubicBezTo>
                  <a:pt x="386" y="156"/>
                  <a:pt x="387" y="147"/>
                  <a:pt x="392" y="147"/>
                </a:cubicBezTo>
                <a:close/>
                <a:moveTo>
                  <a:pt x="394" y="112"/>
                </a:moveTo>
                <a:lnTo>
                  <a:pt x="394" y="112"/>
                </a:lnTo>
                <a:cubicBezTo>
                  <a:pt x="400" y="112"/>
                  <a:pt x="400" y="121"/>
                  <a:pt x="394" y="121"/>
                </a:cubicBezTo>
                <a:cubicBezTo>
                  <a:pt x="387" y="121"/>
                  <a:pt x="388" y="111"/>
                  <a:pt x="394" y="112"/>
                </a:cubicBezTo>
                <a:close/>
                <a:moveTo>
                  <a:pt x="398" y="83"/>
                </a:moveTo>
                <a:lnTo>
                  <a:pt x="398" y="83"/>
                </a:lnTo>
                <a:cubicBezTo>
                  <a:pt x="404" y="84"/>
                  <a:pt x="404" y="93"/>
                  <a:pt x="398" y="92"/>
                </a:cubicBezTo>
                <a:cubicBezTo>
                  <a:pt x="392" y="92"/>
                  <a:pt x="392" y="83"/>
                  <a:pt x="398" y="83"/>
                </a:cubicBezTo>
                <a:close/>
                <a:moveTo>
                  <a:pt x="324" y="125"/>
                </a:moveTo>
                <a:lnTo>
                  <a:pt x="324" y="125"/>
                </a:lnTo>
                <a:cubicBezTo>
                  <a:pt x="318" y="124"/>
                  <a:pt x="319" y="115"/>
                  <a:pt x="324" y="116"/>
                </a:cubicBezTo>
                <a:cubicBezTo>
                  <a:pt x="331" y="116"/>
                  <a:pt x="330" y="125"/>
                  <a:pt x="324" y="125"/>
                </a:cubicBezTo>
                <a:close/>
                <a:moveTo>
                  <a:pt x="323" y="179"/>
                </a:moveTo>
                <a:lnTo>
                  <a:pt x="323" y="179"/>
                </a:lnTo>
                <a:cubicBezTo>
                  <a:pt x="317" y="179"/>
                  <a:pt x="318" y="169"/>
                  <a:pt x="323" y="170"/>
                </a:cubicBezTo>
                <a:cubicBezTo>
                  <a:pt x="329" y="170"/>
                  <a:pt x="329" y="179"/>
                  <a:pt x="323" y="179"/>
                </a:cubicBezTo>
                <a:close/>
                <a:moveTo>
                  <a:pt x="317" y="195"/>
                </a:moveTo>
                <a:lnTo>
                  <a:pt x="317" y="195"/>
                </a:lnTo>
                <a:cubicBezTo>
                  <a:pt x="311" y="195"/>
                  <a:pt x="311" y="185"/>
                  <a:pt x="317" y="185"/>
                </a:cubicBezTo>
                <a:cubicBezTo>
                  <a:pt x="323" y="186"/>
                  <a:pt x="323" y="195"/>
                  <a:pt x="317" y="195"/>
                </a:cubicBezTo>
                <a:close/>
                <a:moveTo>
                  <a:pt x="310" y="75"/>
                </a:moveTo>
                <a:lnTo>
                  <a:pt x="310" y="75"/>
                </a:lnTo>
                <a:cubicBezTo>
                  <a:pt x="316" y="75"/>
                  <a:pt x="316" y="84"/>
                  <a:pt x="310" y="84"/>
                </a:cubicBezTo>
                <a:cubicBezTo>
                  <a:pt x="304" y="84"/>
                  <a:pt x="305" y="75"/>
                  <a:pt x="310" y="75"/>
                </a:cubicBezTo>
                <a:close/>
                <a:moveTo>
                  <a:pt x="304" y="165"/>
                </a:moveTo>
                <a:lnTo>
                  <a:pt x="304" y="165"/>
                </a:lnTo>
                <a:cubicBezTo>
                  <a:pt x="298" y="165"/>
                  <a:pt x="299" y="155"/>
                  <a:pt x="304" y="155"/>
                </a:cubicBezTo>
                <a:cubicBezTo>
                  <a:pt x="310" y="156"/>
                  <a:pt x="310" y="165"/>
                  <a:pt x="304" y="165"/>
                </a:cubicBezTo>
                <a:close/>
                <a:moveTo>
                  <a:pt x="304" y="210"/>
                </a:moveTo>
                <a:lnTo>
                  <a:pt x="304" y="210"/>
                </a:lnTo>
                <a:cubicBezTo>
                  <a:pt x="298" y="210"/>
                  <a:pt x="298" y="201"/>
                  <a:pt x="304" y="201"/>
                </a:cubicBezTo>
                <a:cubicBezTo>
                  <a:pt x="310" y="201"/>
                  <a:pt x="309" y="210"/>
                  <a:pt x="304" y="210"/>
                </a:cubicBezTo>
                <a:close/>
                <a:moveTo>
                  <a:pt x="299" y="141"/>
                </a:moveTo>
                <a:lnTo>
                  <a:pt x="299" y="141"/>
                </a:lnTo>
                <a:cubicBezTo>
                  <a:pt x="305" y="141"/>
                  <a:pt x="305" y="150"/>
                  <a:pt x="299" y="150"/>
                </a:cubicBezTo>
                <a:cubicBezTo>
                  <a:pt x="293" y="150"/>
                  <a:pt x="293" y="141"/>
                  <a:pt x="299" y="141"/>
                </a:cubicBezTo>
                <a:close/>
                <a:moveTo>
                  <a:pt x="293" y="182"/>
                </a:moveTo>
                <a:lnTo>
                  <a:pt x="293" y="182"/>
                </a:lnTo>
                <a:cubicBezTo>
                  <a:pt x="287" y="182"/>
                  <a:pt x="287" y="173"/>
                  <a:pt x="293" y="173"/>
                </a:cubicBezTo>
                <a:cubicBezTo>
                  <a:pt x="299" y="174"/>
                  <a:pt x="299" y="183"/>
                  <a:pt x="293" y="182"/>
                </a:cubicBezTo>
                <a:close/>
                <a:moveTo>
                  <a:pt x="285" y="205"/>
                </a:moveTo>
                <a:lnTo>
                  <a:pt x="285" y="205"/>
                </a:lnTo>
                <a:lnTo>
                  <a:pt x="284" y="205"/>
                </a:lnTo>
                <a:cubicBezTo>
                  <a:pt x="283" y="205"/>
                  <a:pt x="283" y="205"/>
                  <a:pt x="283" y="205"/>
                </a:cubicBezTo>
                <a:cubicBezTo>
                  <a:pt x="277" y="205"/>
                  <a:pt x="277" y="196"/>
                  <a:pt x="283" y="196"/>
                </a:cubicBezTo>
                <a:lnTo>
                  <a:pt x="284" y="196"/>
                </a:lnTo>
                <a:cubicBezTo>
                  <a:pt x="285" y="196"/>
                  <a:pt x="285" y="196"/>
                  <a:pt x="285" y="196"/>
                </a:cubicBezTo>
                <a:cubicBezTo>
                  <a:pt x="292" y="196"/>
                  <a:pt x="291" y="206"/>
                  <a:pt x="285" y="205"/>
                </a:cubicBezTo>
                <a:close/>
                <a:moveTo>
                  <a:pt x="275" y="190"/>
                </a:moveTo>
                <a:lnTo>
                  <a:pt x="275" y="190"/>
                </a:lnTo>
                <a:cubicBezTo>
                  <a:pt x="269" y="190"/>
                  <a:pt x="269" y="180"/>
                  <a:pt x="275" y="180"/>
                </a:cubicBezTo>
                <a:cubicBezTo>
                  <a:pt x="281" y="180"/>
                  <a:pt x="281" y="190"/>
                  <a:pt x="275" y="190"/>
                </a:cubicBezTo>
                <a:close/>
                <a:moveTo>
                  <a:pt x="271" y="149"/>
                </a:moveTo>
                <a:lnTo>
                  <a:pt x="271" y="149"/>
                </a:lnTo>
                <a:cubicBezTo>
                  <a:pt x="277" y="150"/>
                  <a:pt x="276" y="159"/>
                  <a:pt x="271" y="158"/>
                </a:cubicBezTo>
                <a:cubicBezTo>
                  <a:pt x="265" y="158"/>
                  <a:pt x="265" y="149"/>
                  <a:pt x="271" y="149"/>
                </a:cubicBezTo>
                <a:close/>
                <a:moveTo>
                  <a:pt x="264" y="204"/>
                </a:moveTo>
                <a:lnTo>
                  <a:pt x="264" y="204"/>
                </a:lnTo>
                <a:cubicBezTo>
                  <a:pt x="266" y="206"/>
                  <a:pt x="265" y="211"/>
                  <a:pt x="260" y="210"/>
                </a:cubicBezTo>
                <a:cubicBezTo>
                  <a:pt x="255" y="210"/>
                  <a:pt x="255" y="203"/>
                  <a:pt x="258" y="202"/>
                </a:cubicBezTo>
                <a:cubicBezTo>
                  <a:pt x="257" y="199"/>
                  <a:pt x="258" y="195"/>
                  <a:pt x="262" y="195"/>
                </a:cubicBezTo>
                <a:cubicBezTo>
                  <a:pt x="268" y="195"/>
                  <a:pt x="268" y="202"/>
                  <a:pt x="264" y="204"/>
                </a:cubicBezTo>
                <a:close/>
                <a:moveTo>
                  <a:pt x="249" y="191"/>
                </a:moveTo>
                <a:lnTo>
                  <a:pt x="249" y="191"/>
                </a:lnTo>
                <a:cubicBezTo>
                  <a:pt x="248" y="189"/>
                  <a:pt x="250" y="185"/>
                  <a:pt x="253" y="185"/>
                </a:cubicBezTo>
                <a:cubicBezTo>
                  <a:pt x="257" y="186"/>
                  <a:pt x="258" y="188"/>
                  <a:pt x="258" y="191"/>
                </a:cubicBezTo>
                <a:cubicBezTo>
                  <a:pt x="258" y="193"/>
                  <a:pt x="257" y="197"/>
                  <a:pt x="253" y="196"/>
                </a:cubicBezTo>
                <a:cubicBezTo>
                  <a:pt x="250" y="196"/>
                  <a:pt x="248" y="194"/>
                  <a:pt x="249" y="191"/>
                </a:cubicBezTo>
                <a:close/>
                <a:moveTo>
                  <a:pt x="246" y="213"/>
                </a:moveTo>
                <a:lnTo>
                  <a:pt x="246" y="213"/>
                </a:lnTo>
                <a:cubicBezTo>
                  <a:pt x="240" y="213"/>
                  <a:pt x="240" y="204"/>
                  <a:pt x="246" y="204"/>
                </a:cubicBezTo>
                <a:cubicBezTo>
                  <a:pt x="252" y="204"/>
                  <a:pt x="252" y="213"/>
                  <a:pt x="246" y="213"/>
                </a:cubicBezTo>
                <a:close/>
                <a:moveTo>
                  <a:pt x="240" y="195"/>
                </a:moveTo>
                <a:lnTo>
                  <a:pt x="240" y="195"/>
                </a:lnTo>
                <a:cubicBezTo>
                  <a:pt x="233" y="194"/>
                  <a:pt x="234" y="185"/>
                  <a:pt x="240" y="185"/>
                </a:cubicBezTo>
                <a:lnTo>
                  <a:pt x="241" y="185"/>
                </a:lnTo>
                <a:lnTo>
                  <a:pt x="242" y="185"/>
                </a:lnTo>
                <a:cubicBezTo>
                  <a:pt x="248" y="185"/>
                  <a:pt x="248" y="195"/>
                  <a:pt x="242" y="195"/>
                </a:cubicBezTo>
                <a:cubicBezTo>
                  <a:pt x="241" y="195"/>
                  <a:pt x="241" y="194"/>
                  <a:pt x="241" y="194"/>
                </a:cubicBezTo>
                <a:cubicBezTo>
                  <a:pt x="240" y="194"/>
                  <a:pt x="240" y="195"/>
                  <a:pt x="240" y="195"/>
                </a:cubicBezTo>
                <a:close/>
                <a:moveTo>
                  <a:pt x="233" y="160"/>
                </a:moveTo>
                <a:lnTo>
                  <a:pt x="233" y="160"/>
                </a:lnTo>
                <a:cubicBezTo>
                  <a:pt x="232" y="161"/>
                  <a:pt x="231" y="162"/>
                  <a:pt x="229" y="161"/>
                </a:cubicBezTo>
                <a:cubicBezTo>
                  <a:pt x="223" y="161"/>
                  <a:pt x="224" y="152"/>
                  <a:pt x="230" y="152"/>
                </a:cubicBezTo>
                <a:cubicBezTo>
                  <a:pt x="231" y="153"/>
                  <a:pt x="232" y="154"/>
                  <a:pt x="233" y="155"/>
                </a:cubicBezTo>
                <a:cubicBezTo>
                  <a:pt x="234" y="154"/>
                  <a:pt x="235" y="153"/>
                  <a:pt x="237" y="153"/>
                </a:cubicBezTo>
                <a:cubicBezTo>
                  <a:pt x="242" y="153"/>
                  <a:pt x="242" y="162"/>
                  <a:pt x="236" y="162"/>
                </a:cubicBezTo>
                <a:cubicBezTo>
                  <a:pt x="235" y="162"/>
                  <a:pt x="233" y="161"/>
                  <a:pt x="233" y="160"/>
                </a:cubicBezTo>
                <a:close/>
                <a:moveTo>
                  <a:pt x="226" y="205"/>
                </a:moveTo>
                <a:lnTo>
                  <a:pt x="226" y="205"/>
                </a:lnTo>
                <a:cubicBezTo>
                  <a:pt x="220" y="204"/>
                  <a:pt x="220" y="195"/>
                  <a:pt x="226" y="196"/>
                </a:cubicBezTo>
                <a:cubicBezTo>
                  <a:pt x="232" y="196"/>
                  <a:pt x="231" y="205"/>
                  <a:pt x="226" y="205"/>
                </a:cubicBezTo>
                <a:close/>
                <a:moveTo>
                  <a:pt x="218" y="152"/>
                </a:moveTo>
                <a:lnTo>
                  <a:pt x="218" y="152"/>
                </a:lnTo>
                <a:cubicBezTo>
                  <a:pt x="212" y="152"/>
                  <a:pt x="213" y="143"/>
                  <a:pt x="218" y="143"/>
                </a:cubicBezTo>
                <a:cubicBezTo>
                  <a:pt x="224" y="143"/>
                  <a:pt x="224" y="152"/>
                  <a:pt x="218" y="152"/>
                </a:cubicBezTo>
                <a:close/>
                <a:moveTo>
                  <a:pt x="213" y="184"/>
                </a:moveTo>
                <a:lnTo>
                  <a:pt x="213" y="184"/>
                </a:lnTo>
                <a:cubicBezTo>
                  <a:pt x="206" y="184"/>
                  <a:pt x="207" y="175"/>
                  <a:pt x="213" y="175"/>
                </a:cubicBezTo>
                <a:cubicBezTo>
                  <a:pt x="219" y="175"/>
                  <a:pt x="219" y="184"/>
                  <a:pt x="213" y="184"/>
                </a:cubicBezTo>
                <a:close/>
                <a:moveTo>
                  <a:pt x="207" y="193"/>
                </a:moveTo>
                <a:lnTo>
                  <a:pt x="207" y="193"/>
                </a:lnTo>
                <a:cubicBezTo>
                  <a:pt x="201" y="193"/>
                  <a:pt x="201" y="184"/>
                  <a:pt x="208" y="184"/>
                </a:cubicBezTo>
                <a:cubicBezTo>
                  <a:pt x="214" y="184"/>
                  <a:pt x="213" y="193"/>
                  <a:pt x="207" y="193"/>
                </a:cubicBezTo>
                <a:close/>
                <a:moveTo>
                  <a:pt x="205" y="207"/>
                </a:moveTo>
                <a:lnTo>
                  <a:pt x="205" y="207"/>
                </a:lnTo>
                <a:cubicBezTo>
                  <a:pt x="205" y="209"/>
                  <a:pt x="203" y="212"/>
                  <a:pt x="200" y="211"/>
                </a:cubicBezTo>
                <a:lnTo>
                  <a:pt x="199" y="211"/>
                </a:lnTo>
                <a:cubicBezTo>
                  <a:pt x="198" y="211"/>
                  <a:pt x="198" y="211"/>
                  <a:pt x="197" y="211"/>
                </a:cubicBezTo>
                <a:cubicBezTo>
                  <a:pt x="192" y="211"/>
                  <a:pt x="192" y="202"/>
                  <a:pt x="198" y="202"/>
                </a:cubicBezTo>
                <a:cubicBezTo>
                  <a:pt x="198" y="202"/>
                  <a:pt x="198" y="202"/>
                  <a:pt x="199" y="202"/>
                </a:cubicBezTo>
                <a:cubicBezTo>
                  <a:pt x="200" y="202"/>
                  <a:pt x="200" y="202"/>
                  <a:pt x="200" y="202"/>
                </a:cubicBezTo>
                <a:cubicBezTo>
                  <a:pt x="198" y="201"/>
                  <a:pt x="197" y="201"/>
                  <a:pt x="197" y="199"/>
                </a:cubicBezTo>
                <a:lnTo>
                  <a:pt x="196" y="199"/>
                </a:lnTo>
                <a:cubicBezTo>
                  <a:pt x="190" y="199"/>
                  <a:pt x="190" y="190"/>
                  <a:pt x="197" y="190"/>
                </a:cubicBezTo>
                <a:cubicBezTo>
                  <a:pt x="198" y="190"/>
                  <a:pt x="200" y="191"/>
                  <a:pt x="200" y="193"/>
                </a:cubicBezTo>
                <a:cubicBezTo>
                  <a:pt x="204" y="193"/>
                  <a:pt x="205" y="195"/>
                  <a:pt x="205" y="197"/>
                </a:cubicBezTo>
                <a:cubicBezTo>
                  <a:pt x="211" y="197"/>
                  <a:pt x="210" y="207"/>
                  <a:pt x="205" y="207"/>
                </a:cubicBezTo>
                <a:close/>
                <a:moveTo>
                  <a:pt x="189" y="174"/>
                </a:moveTo>
                <a:lnTo>
                  <a:pt x="189" y="174"/>
                </a:lnTo>
                <a:cubicBezTo>
                  <a:pt x="195" y="174"/>
                  <a:pt x="195" y="184"/>
                  <a:pt x="189" y="184"/>
                </a:cubicBezTo>
                <a:cubicBezTo>
                  <a:pt x="183" y="183"/>
                  <a:pt x="184" y="174"/>
                  <a:pt x="189" y="174"/>
                </a:cubicBezTo>
                <a:close/>
                <a:moveTo>
                  <a:pt x="183" y="165"/>
                </a:moveTo>
                <a:lnTo>
                  <a:pt x="183" y="165"/>
                </a:lnTo>
                <a:cubicBezTo>
                  <a:pt x="177" y="165"/>
                  <a:pt x="178" y="155"/>
                  <a:pt x="183" y="155"/>
                </a:cubicBezTo>
                <a:cubicBezTo>
                  <a:pt x="189" y="156"/>
                  <a:pt x="189" y="165"/>
                  <a:pt x="183" y="165"/>
                </a:cubicBezTo>
                <a:close/>
                <a:moveTo>
                  <a:pt x="178" y="198"/>
                </a:moveTo>
                <a:lnTo>
                  <a:pt x="178" y="198"/>
                </a:lnTo>
                <a:cubicBezTo>
                  <a:pt x="172" y="198"/>
                  <a:pt x="172" y="189"/>
                  <a:pt x="178" y="189"/>
                </a:cubicBezTo>
                <a:cubicBezTo>
                  <a:pt x="184" y="190"/>
                  <a:pt x="183" y="199"/>
                  <a:pt x="178" y="198"/>
                </a:cubicBezTo>
                <a:close/>
                <a:moveTo>
                  <a:pt x="177" y="107"/>
                </a:moveTo>
                <a:lnTo>
                  <a:pt x="177" y="107"/>
                </a:lnTo>
                <a:cubicBezTo>
                  <a:pt x="182" y="107"/>
                  <a:pt x="182" y="116"/>
                  <a:pt x="176" y="116"/>
                </a:cubicBezTo>
                <a:cubicBezTo>
                  <a:pt x="170" y="116"/>
                  <a:pt x="170" y="107"/>
                  <a:pt x="177" y="107"/>
                </a:cubicBezTo>
                <a:close/>
                <a:moveTo>
                  <a:pt x="168" y="138"/>
                </a:moveTo>
                <a:lnTo>
                  <a:pt x="168" y="138"/>
                </a:lnTo>
                <a:cubicBezTo>
                  <a:pt x="162" y="138"/>
                  <a:pt x="162" y="129"/>
                  <a:pt x="168" y="129"/>
                </a:cubicBezTo>
                <a:cubicBezTo>
                  <a:pt x="174" y="129"/>
                  <a:pt x="174" y="138"/>
                  <a:pt x="168" y="138"/>
                </a:cubicBezTo>
                <a:close/>
                <a:moveTo>
                  <a:pt x="162" y="104"/>
                </a:moveTo>
                <a:lnTo>
                  <a:pt x="162" y="104"/>
                </a:lnTo>
                <a:cubicBezTo>
                  <a:pt x="168" y="105"/>
                  <a:pt x="168" y="114"/>
                  <a:pt x="162" y="113"/>
                </a:cubicBezTo>
                <a:cubicBezTo>
                  <a:pt x="156" y="113"/>
                  <a:pt x="156" y="104"/>
                  <a:pt x="162" y="104"/>
                </a:cubicBezTo>
                <a:close/>
                <a:moveTo>
                  <a:pt x="182" y="70"/>
                </a:moveTo>
                <a:lnTo>
                  <a:pt x="182" y="70"/>
                </a:lnTo>
                <a:cubicBezTo>
                  <a:pt x="186" y="71"/>
                  <a:pt x="188" y="75"/>
                  <a:pt x="185" y="78"/>
                </a:cubicBezTo>
                <a:cubicBezTo>
                  <a:pt x="187" y="80"/>
                  <a:pt x="185" y="84"/>
                  <a:pt x="181" y="84"/>
                </a:cubicBezTo>
                <a:cubicBezTo>
                  <a:pt x="178" y="84"/>
                  <a:pt x="177" y="80"/>
                  <a:pt x="178" y="77"/>
                </a:cubicBezTo>
                <a:cubicBezTo>
                  <a:pt x="177" y="75"/>
                  <a:pt x="178" y="70"/>
                  <a:pt x="182" y="70"/>
                </a:cubicBezTo>
                <a:close/>
                <a:moveTo>
                  <a:pt x="188" y="151"/>
                </a:moveTo>
                <a:lnTo>
                  <a:pt x="188" y="151"/>
                </a:lnTo>
                <a:cubicBezTo>
                  <a:pt x="182" y="151"/>
                  <a:pt x="183" y="142"/>
                  <a:pt x="189" y="142"/>
                </a:cubicBezTo>
                <a:cubicBezTo>
                  <a:pt x="194" y="142"/>
                  <a:pt x="194" y="151"/>
                  <a:pt x="188" y="151"/>
                </a:cubicBezTo>
                <a:close/>
                <a:moveTo>
                  <a:pt x="198" y="166"/>
                </a:moveTo>
                <a:lnTo>
                  <a:pt x="198" y="166"/>
                </a:lnTo>
                <a:cubicBezTo>
                  <a:pt x="200" y="166"/>
                  <a:pt x="200" y="165"/>
                  <a:pt x="201" y="165"/>
                </a:cubicBezTo>
                <a:cubicBezTo>
                  <a:pt x="207" y="166"/>
                  <a:pt x="207" y="175"/>
                  <a:pt x="201" y="174"/>
                </a:cubicBezTo>
                <a:cubicBezTo>
                  <a:pt x="198" y="174"/>
                  <a:pt x="197" y="171"/>
                  <a:pt x="197" y="169"/>
                </a:cubicBezTo>
                <a:cubicBezTo>
                  <a:pt x="196" y="169"/>
                  <a:pt x="195" y="170"/>
                  <a:pt x="194" y="169"/>
                </a:cubicBezTo>
                <a:cubicBezTo>
                  <a:pt x="189" y="169"/>
                  <a:pt x="189" y="160"/>
                  <a:pt x="195" y="160"/>
                </a:cubicBezTo>
                <a:cubicBezTo>
                  <a:pt x="198" y="161"/>
                  <a:pt x="199" y="163"/>
                  <a:pt x="198" y="166"/>
                </a:cubicBezTo>
                <a:close/>
                <a:moveTo>
                  <a:pt x="199" y="106"/>
                </a:moveTo>
                <a:lnTo>
                  <a:pt x="199" y="106"/>
                </a:lnTo>
                <a:cubicBezTo>
                  <a:pt x="205" y="106"/>
                  <a:pt x="205" y="115"/>
                  <a:pt x="199" y="115"/>
                </a:cubicBezTo>
                <a:cubicBezTo>
                  <a:pt x="193" y="115"/>
                  <a:pt x="194" y="105"/>
                  <a:pt x="199" y="106"/>
                </a:cubicBezTo>
                <a:close/>
                <a:moveTo>
                  <a:pt x="208" y="111"/>
                </a:moveTo>
                <a:lnTo>
                  <a:pt x="208" y="111"/>
                </a:lnTo>
                <a:cubicBezTo>
                  <a:pt x="214" y="111"/>
                  <a:pt x="214" y="120"/>
                  <a:pt x="208" y="120"/>
                </a:cubicBezTo>
                <a:cubicBezTo>
                  <a:pt x="201" y="119"/>
                  <a:pt x="202" y="110"/>
                  <a:pt x="208" y="111"/>
                </a:cubicBezTo>
                <a:close/>
                <a:moveTo>
                  <a:pt x="220" y="86"/>
                </a:moveTo>
                <a:lnTo>
                  <a:pt x="220" y="86"/>
                </a:lnTo>
                <a:cubicBezTo>
                  <a:pt x="227" y="86"/>
                  <a:pt x="227" y="95"/>
                  <a:pt x="220" y="95"/>
                </a:cubicBezTo>
                <a:cubicBezTo>
                  <a:pt x="214" y="95"/>
                  <a:pt x="215" y="86"/>
                  <a:pt x="220" y="86"/>
                </a:cubicBezTo>
                <a:close/>
                <a:moveTo>
                  <a:pt x="225" y="130"/>
                </a:moveTo>
                <a:lnTo>
                  <a:pt x="225" y="130"/>
                </a:lnTo>
                <a:cubicBezTo>
                  <a:pt x="220" y="129"/>
                  <a:pt x="220" y="120"/>
                  <a:pt x="226" y="121"/>
                </a:cubicBezTo>
                <a:cubicBezTo>
                  <a:pt x="232" y="121"/>
                  <a:pt x="231" y="130"/>
                  <a:pt x="225" y="130"/>
                </a:cubicBezTo>
                <a:close/>
                <a:moveTo>
                  <a:pt x="246" y="73"/>
                </a:moveTo>
                <a:lnTo>
                  <a:pt x="246" y="73"/>
                </a:lnTo>
                <a:cubicBezTo>
                  <a:pt x="251" y="73"/>
                  <a:pt x="252" y="77"/>
                  <a:pt x="250" y="80"/>
                </a:cubicBezTo>
                <a:cubicBezTo>
                  <a:pt x="251" y="82"/>
                  <a:pt x="250" y="87"/>
                  <a:pt x="246" y="87"/>
                </a:cubicBezTo>
                <a:cubicBezTo>
                  <a:pt x="242" y="86"/>
                  <a:pt x="241" y="82"/>
                  <a:pt x="242" y="80"/>
                </a:cubicBezTo>
                <a:cubicBezTo>
                  <a:pt x="241" y="77"/>
                  <a:pt x="242" y="73"/>
                  <a:pt x="246" y="73"/>
                </a:cubicBezTo>
                <a:close/>
                <a:moveTo>
                  <a:pt x="247" y="176"/>
                </a:moveTo>
                <a:lnTo>
                  <a:pt x="247" y="176"/>
                </a:lnTo>
                <a:cubicBezTo>
                  <a:pt x="243" y="176"/>
                  <a:pt x="242" y="172"/>
                  <a:pt x="243" y="169"/>
                </a:cubicBezTo>
                <a:cubicBezTo>
                  <a:pt x="242" y="166"/>
                  <a:pt x="243" y="162"/>
                  <a:pt x="247" y="163"/>
                </a:cubicBezTo>
                <a:cubicBezTo>
                  <a:pt x="252" y="163"/>
                  <a:pt x="252" y="167"/>
                  <a:pt x="251" y="169"/>
                </a:cubicBezTo>
                <a:cubicBezTo>
                  <a:pt x="252" y="173"/>
                  <a:pt x="251" y="176"/>
                  <a:pt x="247" y="176"/>
                </a:cubicBezTo>
                <a:close/>
                <a:moveTo>
                  <a:pt x="248" y="141"/>
                </a:moveTo>
                <a:lnTo>
                  <a:pt x="248" y="141"/>
                </a:lnTo>
                <a:cubicBezTo>
                  <a:pt x="242" y="141"/>
                  <a:pt x="242" y="132"/>
                  <a:pt x="248" y="132"/>
                </a:cubicBezTo>
                <a:cubicBezTo>
                  <a:pt x="254" y="132"/>
                  <a:pt x="254" y="141"/>
                  <a:pt x="248" y="141"/>
                </a:cubicBezTo>
                <a:close/>
                <a:moveTo>
                  <a:pt x="261" y="108"/>
                </a:moveTo>
                <a:lnTo>
                  <a:pt x="261" y="108"/>
                </a:lnTo>
                <a:cubicBezTo>
                  <a:pt x="267" y="108"/>
                  <a:pt x="267" y="117"/>
                  <a:pt x="261" y="117"/>
                </a:cubicBezTo>
                <a:cubicBezTo>
                  <a:pt x="255" y="117"/>
                  <a:pt x="255" y="108"/>
                  <a:pt x="261" y="108"/>
                </a:cubicBezTo>
                <a:close/>
                <a:moveTo>
                  <a:pt x="277" y="178"/>
                </a:moveTo>
                <a:lnTo>
                  <a:pt x="277" y="178"/>
                </a:lnTo>
                <a:cubicBezTo>
                  <a:pt x="272" y="178"/>
                  <a:pt x="271" y="173"/>
                  <a:pt x="273" y="170"/>
                </a:cubicBezTo>
                <a:cubicBezTo>
                  <a:pt x="272" y="167"/>
                  <a:pt x="274" y="163"/>
                  <a:pt x="277" y="163"/>
                </a:cubicBezTo>
                <a:cubicBezTo>
                  <a:pt x="282" y="164"/>
                  <a:pt x="283" y="168"/>
                  <a:pt x="281" y="171"/>
                </a:cubicBezTo>
                <a:cubicBezTo>
                  <a:pt x="282" y="174"/>
                  <a:pt x="281" y="178"/>
                  <a:pt x="277" y="178"/>
                </a:cubicBezTo>
                <a:close/>
                <a:moveTo>
                  <a:pt x="279" y="127"/>
                </a:moveTo>
                <a:lnTo>
                  <a:pt x="279" y="127"/>
                </a:lnTo>
                <a:cubicBezTo>
                  <a:pt x="285" y="127"/>
                  <a:pt x="285" y="136"/>
                  <a:pt x="279" y="136"/>
                </a:cubicBezTo>
                <a:cubicBezTo>
                  <a:pt x="272" y="136"/>
                  <a:pt x="273" y="127"/>
                  <a:pt x="279" y="127"/>
                </a:cubicBezTo>
                <a:close/>
                <a:moveTo>
                  <a:pt x="285" y="76"/>
                </a:moveTo>
                <a:lnTo>
                  <a:pt x="285" y="76"/>
                </a:lnTo>
                <a:cubicBezTo>
                  <a:pt x="292" y="76"/>
                  <a:pt x="291" y="86"/>
                  <a:pt x="285" y="86"/>
                </a:cubicBezTo>
                <a:cubicBezTo>
                  <a:pt x="279" y="86"/>
                  <a:pt x="279" y="76"/>
                  <a:pt x="285" y="76"/>
                </a:cubicBezTo>
                <a:close/>
                <a:moveTo>
                  <a:pt x="295" y="105"/>
                </a:moveTo>
                <a:lnTo>
                  <a:pt x="295" y="105"/>
                </a:lnTo>
                <a:cubicBezTo>
                  <a:pt x="301" y="105"/>
                  <a:pt x="301" y="114"/>
                  <a:pt x="295" y="114"/>
                </a:cubicBezTo>
                <a:cubicBezTo>
                  <a:pt x="289" y="113"/>
                  <a:pt x="290" y="104"/>
                  <a:pt x="295" y="105"/>
                </a:cubicBezTo>
                <a:close/>
                <a:moveTo>
                  <a:pt x="302" y="128"/>
                </a:moveTo>
                <a:lnTo>
                  <a:pt x="302" y="128"/>
                </a:lnTo>
                <a:cubicBezTo>
                  <a:pt x="296" y="127"/>
                  <a:pt x="296" y="118"/>
                  <a:pt x="303" y="119"/>
                </a:cubicBezTo>
                <a:cubicBezTo>
                  <a:pt x="308" y="119"/>
                  <a:pt x="308" y="128"/>
                  <a:pt x="302" y="128"/>
                </a:cubicBezTo>
                <a:close/>
                <a:moveTo>
                  <a:pt x="152" y="205"/>
                </a:moveTo>
                <a:lnTo>
                  <a:pt x="152" y="205"/>
                </a:lnTo>
                <a:cubicBezTo>
                  <a:pt x="148" y="205"/>
                  <a:pt x="146" y="201"/>
                  <a:pt x="148" y="198"/>
                </a:cubicBezTo>
                <a:cubicBezTo>
                  <a:pt x="147" y="195"/>
                  <a:pt x="148" y="191"/>
                  <a:pt x="152" y="191"/>
                </a:cubicBezTo>
                <a:cubicBezTo>
                  <a:pt x="156" y="191"/>
                  <a:pt x="157" y="196"/>
                  <a:pt x="156" y="198"/>
                </a:cubicBezTo>
                <a:cubicBezTo>
                  <a:pt x="157" y="201"/>
                  <a:pt x="156" y="205"/>
                  <a:pt x="152" y="205"/>
                </a:cubicBezTo>
                <a:close/>
                <a:moveTo>
                  <a:pt x="143" y="178"/>
                </a:moveTo>
                <a:lnTo>
                  <a:pt x="143" y="178"/>
                </a:lnTo>
                <a:cubicBezTo>
                  <a:pt x="138" y="177"/>
                  <a:pt x="138" y="168"/>
                  <a:pt x="144" y="168"/>
                </a:cubicBezTo>
                <a:cubicBezTo>
                  <a:pt x="150" y="168"/>
                  <a:pt x="150" y="178"/>
                  <a:pt x="143" y="178"/>
                </a:cubicBezTo>
                <a:close/>
                <a:moveTo>
                  <a:pt x="140" y="209"/>
                </a:moveTo>
                <a:lnTo>
                  <a:pt x="140" y="209"/>
                </a:lnTo>
                <a:cubicBezTo>
                  <a:pt x="138" y="209"/>
                  <a:pt x="137" y="207"/>
                  <a:pt x="136" y="206"/>
                </a:cubicBezTo>
                <a:cubicBezTo>
                  <a:pt x="134" y="205"/>
                  <a:pt x="134" y="202"/>
                  <a:pt x="134" y="201"/>
                </a:cubicBezTo>
                <a:cubicBezTo>
                  <a:pt x="133" y="201"/>
                  <a:pt x="132" y="201"/>
                  <a:pt x="131" y="201"/>
                </a:cubicBezTo>
                <a:cubicBezTo>
                  <a:pt x="126" y="201"/>
                  <a:pt x="126" y="192"/>
                  <a:pt x="132" y="192"/>
                </a:cubicBezTo>
                <a:cubicBezTo>
                  <a:pt x="135" y="192"/>
                  <a:pt x="136" y="195"/>
                  <a:pt x="136" y="198"/>
                </a:cubicBezTo>
                <a:cubicBezTo>
                  <a:pt x="137" y="197"/>
                  <a:pt x="137" y="197"/>
                  <a:pt x="138" y="197"/>
                </a:cubicBezTo>
                <a:cubicBezTo>
                  <a:pt x="141" y="197"/>
                  <a:pt x="142" y="199"/>
                  <a:pt x="143" y="201"/>
                </a:cubicBezTo>
                <a:cubicBezTo>
                  <a:pt x="146" y="202"/>
                  <a:pt x="145" y="209"/>
                  <a:pt x="140" y="209"/>
                </a:cubicBezTo>
                <a:close/>
                <a:moveTo>
                  <a:pt x="124" y="213"/>
                </a:moveTo>
                <a:lnTo>
                  <a:pt x="124" y="213"/>
                </a:lnTo>
                <a:cubicBezTo>
                  <a:pt x="118" y="213"/>
                  <a:pt x="118" y="204"/>
                  <a:pt x="125" y="204"/>
                </a:cubicBezTo>
                <a:cubicBezTo>
                  <a:pt x="130" y="204"/>
                  <a:pt x="130" y="213"/>
                  <a:pt x="124" y="213"/>
                </a:cubicBezTo>
                <a:close/>
                <a:moveTo>
                  <a:pt x="112" y="213"/>
                </a:moveTo>
                <a:lnTo>
                  <a:pt x="112" y="213"/>
                </a:lnTo>
                <a:cubicBezTo>
                  <a:pt x="107" y="212"/>
                  <a:pt x="107" y="204"/>
                  <a:pt x="112" y="204"/>
                </a:cubicBezTo>
                <a:cubicBezTo>
                  <a:pt x="110" y="201"/>
                  <a:pt x="111" y="196"/>
                  <a:pt x="115" y="196"/>
                </a:cubicBezTo>
                <a:cubicBezTo>
                  <a:pt x="121" y="196"/>
                  <a:pt x="121" y="204"/>
                  <a:pt x="116" y="206"/>
                </a:cubicBezTo>
                <a:cubicBezTo>
                  <a:pt x="118" y="208"/>
                  <a:pt x="116" y="213"/>
                  <a:pt x="112" y="213"/>
                </a:cubicBezTo>
                <a:close/>
                <a:moveTo>
                  <a:pt x="107" y="185"/>
                </a:moveTo>
                <a:lnTo>
                  <a:pt x="107" y="185"/>
                </a:lnTo>
                <a:cubicBezTo>
                  <a:pt x="107" y="183"/>
                  <a:pt x="109" y="180"/>
                  <a:pt x="111" y="180"/>
                </a:cubicBezTo>
                <a:cubicBezTo>
                  <a:pt x="117" y="180"/>
                  <a:pt x="117" y="190"/>
                  <a:pt x="111" y="190"/>
                </a:cubicBezTo>
                <a:cubicBezTo>
                  <a:pt x="111" y="192"/>
                  <a:pt x="109" y="195"/>
                  <a:pt x="106" y="194"/>
                </a:cubicBezTo>
                <a:cubicBezTo>
                  <a:pt x="100" y="194"/>
                  <a:pt x="101" y="185"/>
                  <a:pt x="107" y="185"/>
                </a:cubicBezTo>
                <a:close/>
                <a:moveTo>
                  <a:pt x="101" y="208"/>
                </a:moveTo>
                <a:lnTo>
                  <a:pt x="101" y="208"/>
                </a:lnTo>
                <a:cubicBezTo>
                  <a:pt x="95" y="207"/>
                  <a:pt x="96" y="198"/>
                  <a:pt x="101" y="199"/>
                </a:cubicBezTo>
                <a:cubicBezTo>
                  <a:pt x="107" y="199"/>
                  <a:pt x="107" y="208"/>
                  <a:pt x="101" y="208"/>
                </a:cubicBezTo>
                <a:close/>
                <a:moveTo>
                  <a:pt x="98" y="186"/>
                </a:moveTo>
                <a:lnTo>
                  <a:pt x="98" y="186"/>
                </a:lnTo>
                <a:cubicBezTo>
                  <a:pt x="104" y="186"/>
                  <a:pt x="103" y="196"/>
                  <a:pt x="97" y="196"/>
                </a:cubicBezTo>
                <a:cubicBezTo>
                  <a:pt x="92" y="195"/>
                  <a:pt x="92" y="186"/>
                  <a:pt x="98" y="186"/>
                </a:cubicBezTo>
                <a:close/>
                <a:moveTo>
                  <a:pt x="97" y="139"/>
                </a:moveTo>
                <a:lnTo>
                  <a:pt x="97" y="139"/>
                </a:lnTo>
                <a:cubicBezTo>
                  <a:pt x="103" y="139"/>
                  <a:pt x="103" y="148"/>
                  <a:pt x="96" y="148"/>
                </a:cubicBezTo>
                <a:cubicBezTo>
                  <a:pt x="90" y="147"/>
                  <a:pt x="91" y="138"/>
                  <a:pt x="97" y="139"/>
                </a:cubicBezTo>
                <a:close/>
                <a:moveTo>
                  <a:pt x="94" y="100"/>
                </a:moveTo>
                <a:lnTo>
                  <a:pt x="94" y="100"/>
                </a:lnTo>
                <a:cubicBezTo>
                  <a:pt x="100" y="100"/>
                  <a:pt x="99" y="109"/>
                  <a:pt x="93" y="109"/>
                </a:cubicBezTo>
                <a:cubicBezTo>
                  <a:pt x="88" y="108"/>
                  <a:pt x="88" y="99"/>
                  <a:pt x="94" y="100"/>
                </a:cubicBezTo>
                <a:close/>
                <a:moveTo>
                  <a:pt x="86" y="204"/>
                </a:moveTo>
                <a:lnTo>
                  <a:pt x="86" y="204"/>
                </a:lnTo>
                <a:cubicBezTo>
                  <a:pt x="82" y="204"/>
                  <a:pt x="81" y="201"/>
                  <a:pt x="82" y="197"/>
                </a:cubicBezTo>
                <a:cubicBezTo>
                  <a:pt x="80" y="195"/>
                  <a:pt x="82" y="190"/>
                  <a:pt x="86" y="191"/>
                </a:cubicBezTo>
                <a:cubicBezTo>
                  <a:pt x="90" y="191"/>
                  <a:pt x="91" y="195"/>
                  <a:pt x="90" y="197"/>
                </a:cubicBezTo>
                <a:cubicBezTo>
                  <a:pt x="92" y="200"/>
                  <a:pt x="90" y="204"/>
                  <a:pt x="86" y="204"/>
                </a:cubicBezTo>
                <a:close/>
                <a:moveTo>
                  <a:pt x="79" y="179"/>
                </a:moveTo>
                <a:lnTo>
                  <a:pt x="79" y="179"/>
                </a:lnTo>
                <a:cubicBezTo>
                  <a:pt x="85" y="180"/>
                  <a:pt x="85" y="189"/>
                  <a:pt x="79" y="188"/>
                </a:cubicBezTo>
                <a:cubicBezTo>
                  <a:pt x="73" y="188"/>
                  <a:pt x="73" y="179"/>
                  <a:pt x="79" y="179"/>
                </a:cubicBezTo>
                <a:close/>
                <a:moveTo>
                  <a:pt x="71" y="202"/>
                </a:moveTo>
                <a:lnTo>
                  <a:pt x="71" y="202"/>
                </a:lnTo>
                <a:cubicBezTo>
                  <a:pt x="66" y="202"/>
                  <a:pt x="66" y="193"/>
                  <a:pt x="72" y="193"/>
                </a:cubicBezTo>
                <a:cubicBezTo>
                  <a:pt x="78" y="193"/>
                  <a:pt x="77" y="202"/>
                  <a:pt x="71" y="202"/>
                </a:cubicBezTo>
                <a:close/>
                <a:moveTo>
                  <a:pt x="61" y="213"/>
                </a:moveTo>
                <a:lnTo>
                  <a:pt x="61" y="213"/>
                </a:lnTo>
                <a:cubicBezTo>
                  <a:pt x="55" y="212"/>
                  <a:pt x="55" y="203"/>
                  <a:pt x="61" y="204"/>
                </a:cubicBezTo>
                <a:cubicBezTo>
                  <a:pt x="67" y="204"/>
                  <a:pt x="67" y="213"/>
                  <a:pt x="61" y="213"/>
                </a:cubicBezTo>
                <a:close/>
                <a:moveTo>
                  <a:pt x="55" y="182"/>
                </a:moveTo>
                <a:lnTo>
                  <a:pt x="55" y="182"/>
                </a:lnTo>
                <a:cubicBezTo>
                  <a:pt x="61" y="182"/>
                  <a:pt x="61" y="191"/>
                  <a:pt x="55" y="191"/>
                </a:cubicBezTo>
                <a:cubicBezTo>
                  <a:pt x="49" y="191"/>
                  <a:pt x="49" y="182"/>
                  <a:pt x="55" y="182"/>
                </a:cubicBezTo>
                <a:close/>
                <a:moveTo>
                  <a:pt x="44" y="141"/>
                </a:moveTo>
                <a:lnTo>
                  <a:pt x="44" y="141"/>
                </a:lnTo>
                <a:cubicBezTo>
                  <a:pt x="38" y="141"/>
                  <a:pt x="38" y="132"/>
                  <a:pt x="44" y="132"/>
                </a:cubicBezTo>
                <a:cubicBezTo>
                  <a:pt x="50" y="132"/>
                  <a:pt x="50" y="141"/>
                  <a:pt x="44" y="141"/>
                </a:cubicBezTo>
                <a:close/>
                <a:moveTo>
                  <a:pt x="46" y="200"/>
                </a:moveTo>
                <a:lnTo>
                  <a:pt x="46" y="200"/>
                </a:lnTo>
                <a:cubicBezTo>
                  <a:pt x="46" y="202"/>
                  <a:pt x="45" y="206"/>
                  <a:pt x="41" y="206"/>
                </a:cubicBezTo>
                <a:cubicBezTo>
                  <a:pt x="38" y="206"/>
                  <a:pt x="36" y="202"/>
                  <a:pt x="38" y="199"/>
                </a:cubicBezTo>
                <a:cubicBezTo>
                  <a:pt x="37" y="196"/>
                  <a:pt x="39" y="193"/>
                  <a:pt x="42" y="194"/>
                </a:cubicBezTo>
                <a:cubicBezTo>
                  <a:pt x="46" y="194"/>
                  <a:pt x="47" y="197"/>
                  <a:pt x="46" y="200"/>
                </a:cubicBezTo>
                <a:close/>
                <a:moveTo>
                  <a:pt x="42" y="156"/>
                </a:moveTo>
                <a:lnTo>
                  <a:pt x="42" y="156"/>
                </a:lnTo>
                <a:cubicBezTo>
                  <a:pt x="48" y="156"/>
                  <a:pt x="47" y="165"/>
                  <a:pt x="41" y="165"/>
                </a:cubicBezTo>
                <a:cubicBezTo>
                  <a:pt x="36" y="165"/>
                  <a:pt x="36" y="156"/>
                  <a:pt x="42" y="156"/>
                </a:cubicBezTo>
                <a:close/>
                <a:moveTo>
                  <a:pt x="41" y="102"/>
                </a:moveTo>
                <a:lnTo>
                  <a:pt x="41" y="102"/>
                </a:lnTo>
                <a:cubicBezTo>
                  <a:pt x="46" y="102"/>
                  <a:pt x="46" y="111"/>
                  <a:pt x="40" y="111"/>
                </a:cubicBezTo>
                <a:cubicBezTo>
                  <a:pt x="35" y="111"/>
                  <a:pt x="35" y="102"/>
                  <a:pt x="41" y="102"/>
                </a:cubicBezTo>
                <a:close/>
                <a:moveTo>
                  <a:pt x="31" y="184"/>
                </a:moveTo>
                <a:lnTo>
                  <a:pt x="31" y="184"/>
                </a:lnTo>
                <a:cubicBezTo>
                  <a:pt x="25" y="184"/>
                  <a:pt x="26" y="175"/>
                  <a:pt x="32" y="175"/>
                </a:cubicBezTo>
                <a:cubicBezTo>
                  <a:pt x="38" y="175"/>
                  <a:pt x="38" y="184"/>
                  <a:pt x="31" y="184"/>
                </a:cubicBezTo>
                <a:close/>
                <a:moveTo>
                  <a:pt x="25" y="210"/>
                </a:moveTo>
                <a:lnTo>
                  <a:pt x="25" y="210"/>
                </a:lnTo>
                <a:cubicBezTo>
                  <a:pt x="19" y="210"/>
                  <a:pt x="19" y="201"/>
                  <a:pt x="25" y="201"/>
                </a:cubicBezTo>
                <a:cubicBezTo>
                  <a:pt x="31" y="202"/>
                  <a:pt x="30" y="211"/>
                  <a:pt x="25" y="210"/>
                </a:cubicBezTo>
                <a:close/>
                <a:moveTo>
                  <a:pt x="21" y="154"/>
                </a:moveTo>
                <a:lnTo>
                  <a:pt x="21" y="154"/>
                </a:lnTo>
                <a:cubicBezTo>
                  <a:pt x="26" y="155"/>
                  <a:pt x="26" y="164"/>
                  <a:pt x="20" y="163"/>
                </a:cubicBezTo>
                <a:cubicBezTo>
                  <a:pt x="14" y="163"/>
                  <a:pt x="14" y="154"/>
                  <a:pt x="21" y="154"/>
                </a:cubicBezTo>
                <a:close/>
                <a:moveTo>
                  <a:pt x="14" y="200"/>
                </a:moveTo>
                <a:lnTo>
                  <a:pt x="14" y="200"/>
                </a:lnTo>
                <a:cubicBezTo>
                  <a:pt x="8" y="200"/>
                  <a:pt x="8" y="191"/>
                  <a:pt x="14" y="191"/>
                </a:cubicBezTo>
                <a:cubicBezTo>
                  <a:pt x="21" y="191"/>
                  <a:pt x="20" y="200"/>
                  <a:pt x="14" y="200"/>
                </a:cubicBezTo>
                <a:close/>
                <a:moveTo>
                  <a:pt x="32" y="97"/>
                </a:moveTo>
                <a:lnTo>
                  <a:pt x="32" y="97"/>
                </a:lnTo>
                <a:cubicBezTo>
                  <a:pt x="38" y="97"/>
                  <a:pt x="38" y="106"/>
                  <a:pt x="31" y="106"/>
                </a:cubicBezTo>
                <a:cubicBezTo>
                  <a:pt x="25" y="106"/>
                  <a:pt x="26" y="97"/>
                  <a:pt x="32" y="97"/>
                </a:cubicBezTo>
                <a:close/>
                <a:moveTo>
                  <a:pt x="60" y="103"/>
                </a:moveTo>
                <a:lnTo>
                  <a:pt x="60" y="103"/>
                </a:lnTo>
                <a:cubicBezTo>
                  <a:pt x="65" y="103"/>
                  <a:pt x="65" y="112"/>
                  <a:pt x="59" y="112"/>
                </a:cubicBezTo>
                <a:cubicBezTo>
                  <a:pt x="53" y="112"/>
                  <a:pt x="53" y="103"/>
                  <a:pt x="60" y="103"/>
                </a:cubicBezTo>
                <a:close/>
                <a:moveTo>
                  <a:pt x="61" y="166"/>
                </a:moveTo>
                <a:lnTo>
                  <a:pt x="61" y="166"/>
                </a:lnTo>
                <a:cubicBezTo>
                  <a:pt x="55" y="166"/>
                  <a:pt x="55" y="157"/>
                  <a:pt x="61" y="157"/>
                </a:cubicBezTo>
                <a:cubicBezTo>
                  <a:pt x="67" y="158"/>
                  <a:pt x="67" y="167"/>
                  <a:pt x="61" y="166"/>
                </a:cubicBezTo>
                <a:close/>
                <a:moveTo>
                  <a:pt x="65" y="184"/>
                </a:moveTo>
                <a:lnTo>
                  <a:pt x="65" y="184"/>
                </a:lnTo>
                <a:cubicBezTo>
                  <a:pt x="60" y="184"/>
                  <a:pt x="60" y="174"/>
                  <a:pt x="66" y="174"/>
                </a:cubicBezTo>
                <a:cubicBezTo>
                  <a:pt x="71" y="174"/>
                  <a:pt x="71" y="184"/>
                  <a:pt x="65" y="184"/>
                </a:cubicBezTo>
                <a:close/>
                <a:moveTo>
                  <a:pt x="73" y="161"/>
                </a:moveTo>
                <a:lnTo>
                  <a:pt x="73" y="161"/>
                </a:lnTo>
                <a:cubicBezTo>
                  <a:pt x="79" y="161"/>
                  <a:pt x="79" y="170"/>
                  <a:pt x="73" y="170"/>
                </a:cubicBezTo>
                <a:cubicBezTo>
                  <a:pt x="67" y="170"/>
                  <a:pt x="67" y="160"/>
                  <a:pt x="73" y="161"/>
                </a:cubicBezTo>
                <a:close/>
                <a:moveTo>
                  <a:pt x="85" y="143"/>
                </a:moveTo>
                <a:lnTo>
                  <a:pt x="85" y="143"/>
                </a:lnTo>
                <a:cubicBezTo>
                  <a:pt x="91" y="143"/>
                  <a:pt x="91" y="152"/>
                  <a:pt x="85" y="152"/>
                </a:cubicBezTo>
                <a:cubicBezTo>
                  <a:pt x="79" y="152"/>
                  <a:pt x="79" y="143"/>
                  <a:pt x="85" y="143"/>
                </a:cubicBezTo>
                <a:close/>
                <a:moveTo>
                  <a:pt x="97" y="125"/>
                </a:moveTo>
                <a:lnTo>
                  <a:pt x="97" y="125"/>
                </a:lnTo>
                <a:cubicBezTo>
                  <a:pt x="92" y="125"/>
                  <a:pt x="92" y="116"/>
                  <a:pt x="98" y="116"/>
                </a:cubicBezTo>
                <a:cubicBezTo>
                  <a:pt x="104" y="116"/>
                  <a:pt x="103" y="125"/>
                  <a:pt x="97" y="125"/>
                </a:cubicBezTo>
                <a:close/>
                <a:moveTo>
                  <a:pt x="103" y="166"/>
                </a:moveTo>
                <a:lnTo>
                  <a:pt x="103" y="166"/>
                </a:lnTo>
                <a:cubicBezTo>
                  <a:pt x="97" y="166"/>
                  <a:pt x="97" y="157"/>
                  <a:pt x="103" y="157"/>
                </a:cubicBezTo>
                <a:cubicBezTo>
                  <a:pt x="109" y="157"/>
                  <a:pt x="109" y="166"/>
                  <a:pt x="103" y="166"/>
                </a:cubicBezTo>
                <a:close/>
                <a:moveTo>
                  <a:pt x="116" y="127"/>
                </a:moveTo>
                <a:lnTo>
                  <a:pt x="116" y="127"/>
                </a:lnTo>
                <a:cubicBezTo>
                  <a:pt x="122" y="127"/>
                  <a:pt x="121" y="136"/>
                  <a:pt x="115" y="136"/>
                </a:cubicBezTo>
                <a:cubicBezTo>
                  <a:pt x="110" y="136"/>
                  <a:pt x="110" y="127"/>
                  <a:pt x="116" y="127"/>
                </a:cubicBezTo>
                <a:close/>
                <a:moveTo>
                  <a:pt x="118" y="69"/>
                </a:moveTo>
                <a:lnTo>
                  <a:pt x="118" y="69"/>
                </a:lnTo>
                <a:cubicBezTo>
                  <a:pt x="124" y="69"/>
                  <a:pt x="123" y="78"/>
                  <a:pt x="118" y="78"/>
                </a:cubicBezTo>
                <a:cubicBezTo>
                  <a:pt x="112" y="77"/>
                  <a:pt x="112" y="68"/>
                  <a:pt x="118" y="69"/>
                </a:cubicBezTo>
                <a:close/>
                <a:moveTo>
                  <a:pt x="120" y="196"/>
                </a:moveTo>
                <a:lnTo>
                  <a:pt x="120" y="196"/>
                </a:lnTo>
                <a:cubicBezTo>
                  <a:pt x="114" y="196"/>
                  <a:pt x="115" y="187"/>
                  <a:pt x="120" y="187"/>
                </a:cubicBezTo>
                <a:cubicBezTo>
                  <a:pt x="126" y="187"/>
                  <a:pt x="126" y="196"/>
                  <a:pt x="120" y="196"/>
                </a:cubicBezTo>
                <a:close/>
                <a:moveTo>
                  <a:pt x="121" y="103"/>
                </a:moveTo>
                <a:lnTo>
                  <a:pt x="121" y="103"/>
                </a:lnTo>
                <a:cubicBezTo>
                  <a:pt x="115" y="103"/>
                  <a:pt x="115" y="94"/>
                  <a:pt x="121" y="94"/>
                </a:cubicBezTo>
                <a:cubicBezTo>
                  <a:pt x="127" y="94"/>
                  <a:pt x="127" y="103"/>
                  <a:pt x="121" y="103"/>
                </a:cubicBezTo>
                <a:close/>
                <a:moveTo>
                  <a:pt x="131" y="149"/>
                </a:moveTo>
                <a:lnTo>
                  <a:pt x="131" y="149"/>
                </a:lnTo>
                <a:cubicBezTo>
                  <a:pt x="132" y="149"/>
                  <a:pt x="134" y="150"/>
                  <a:pt x="134" y="151"/>
                </a:cubicBezTo>
                <a:cubicBezTo>
                  <a:pt x="135" y="150"/>
                  <a:pt x="136" y="149"/>
                  <a:pt x="138" y="149"/>
                </a:cubicBezTo>
                <a:cubicBezTo>
                  <a:pt x="143" y="149"/>
                  <a:pt x="143" y="158"/>
                  <a:pt x="137" y="158"/>
                </a:cubicBezTo>
                <a:cubicBezTo>
                  <a:pt x="136" y="158"/>
                  <a:pt x="135" y="158"/>
                  <a:pt x="134" y="157"/>
                </a:cubicBezTo>
                <a:cubicBezTo>
                  <a:pt x="133" y="158"/>
                  <a:pt x="132" y="158"/>
                  <a:pt x="131" y="158"/>
                </a:cubicBezTo>
                <a:cubicBezTo>
                  <a:pt x="125" y="158"/>
                  <a:pt x="125" y="149"/>
                  <a:pt x="131" y="149"/>
                </a:cubicBezTo>
                <a:close/>
                <a:moveTo>
                  <a:pt x="135" y="110"/>
                </a:moveTo>
                <a:lnTo>
                  <a:pt x="135" y="110"/>
                </a:lnTo>
                <a:cubicBezTo>
                  <a:pt x="141" y="110"/>
                  <a:pt x="140" y="119"/>
                  <a:pt x="134" y="119"/>
                </a:cubicBezTo>
                <a:cubicBezTo>
                  <a:pt x="129" y="119"/>
                  <a:pt x="129" y="110"/>
                  <a:pt x="135" y="110"/>
                </a:cubicBezTo>
                <a:close/>
                <a:moveTo>
                  <a:pt x="149" y="159"/>
                </a:moveTo>
                <a:lnTo>
                  <a:pt x="149" y="159"/>
                </a:lnTo>
                <a:cubicBezTo>
                  <a:pt x="155" y="159"/>
                  <a:pt x="155" y="168"/>
                  <a:pt x="148" y="168"/>
                </a:cubicBezTo>
                <a:cubicBezTo>
                  <a:pt x="143" y="168"/>
                  <a:pt x="143" y="158"/>
                  <a:pt x="149" y="159"/>
                </a:cubicBezTo>
                <a:close/>
                <a:moveTo>
                  <a:pt x="162" y="2"/>
                </a:moveTo>
                <a:lnTo>
                  <a:pt x="162" y="2"/>
                </a:lnTo>
                <a:cubicBezTo>
                  <a:pt x="158" y="1"/>
                  <a:pt x="155" y="1"/>
                  <a:pt x="151" y="0"/>
                </a:cubicBezTo>
                <a:lnTo>
                  <a:pt x="151" y="26"/>
                </a:lnTo>
                <a:cubicBezTo>
                  <a:pt x="151" y="26"/>
                  <a:pt x="0" y="15"/>
                  <a:pt x="2" y="209"/>
                </a:cubicBezTo>
                <a:cubicBezTo>
                  <a:pt x="2" y="208"/>
                  <a:pt x="2" y="208"/>
                  <a:pt x="3" y="208"/>
                </a:cubicBezTo>
                <a:cubicBezTo>
                  <a:pt x="6" y="208"/>
                  <a:pt x="7" y="211"/>
                  <a:pt x="7" y="213"/>
                </a:cubicBezTo>
                <a:lnTo>
                  <a:pt x="83" y="213"/>
                </a:lnTo>
                <a:cubicBezTo>
                  <a:pt x="82" y="210"/>
                  <a:pt x="83" y="207"/>
                  <a:pt x="87" y="207"/>
                </a:cubicBezTo>
                <a:cubicBezTo>
                  <a:pt x="91" y="207"/>
                  <a:pt x="92" y="211"/>
                  <a:pt x="92" y="213"/>
                </a:cubicBezTo>
                <a:lnTo>
                  <a:pt x="138" y="213"/>
                </a:lnTo>
                <a:cubicBezTo>
                  <a:pt x="138" y="211"/>
                  <a:pt x="140" y="209"/>
                  <a:pt x="142" y="209"/>
                </a:cubicBezTo>
                <a:cubicBezTo>
                  <a:pt x="145" y="209"/>
                  <a:pt x="146" y="211"/>
                  <a:pt x="146" y="213"/>
                </a:cubicBezTo>
                <a:lnTo>
                  <a:pt x="154" y="213"/>
                </a:lnTo>
                <a:cubicBezTo>
                  <a:pt x="155" y="212"/>
                  <a:pt x="156" y="210"/>
                  <a:pt x="159" y="210"/>
                </a:cubicBezTo>
                <a:cubicBezTo>
                  <a:pt x="161" y="210"/>
                  <a:pt x="162" y="212"/>
                  <a:pt x="162" y="213"/>
                </a:cubicBezTo>
                <a:lnTo>
                  <a:pt x="167" y="213"/>
                </a:lnTo>
                <a:cubicBezTo>
                  <a:pt x="166" y="212"/>
                  <a:pt x="166" y="210"/>
                  <a:pt x="166" y="208"/>
                </a:cubicBezTo>
                <a:cubicBezTo>
                  <a:pt x="166" y="206"/>
                  <a:pt x="166" y="204"/>
                  <a:pt x="167" y="202"/>
                </a:cubicBezTo>
                <a:lnTo>
                  <a:pt x="166" y="202"/>
                </a:lnTo>
                <a:cubicBezTo>
                  <a:pt x="166" y="205"/>
                  <a:pt x="164" y="207"/>
                  <a:pt x="161" y="207"/>
                </a:cubicBezTo>
                <a:cubicBezTo>
                  <a:pt x="155" y="207"/>
                  <a:pt x="156" y="197"/>
                  <a:pt x="161" y="198"/>
                </a:cubicBezTo>
                <a:cubicBezTo>
                  <a:pt x="161" y="198"/>
                  <a:pt x="161" y="198"/>
                  <a:pt x="162" y="198"/>
                </a:cubicBezTo>
                <a:cubicBezTo>
                  <a:pt x="162" y="197"/>
                  <a:pt x="162" y="196"/>
                  <a:pt x="162" y="196"/>
                </a:cubicBezTo>
                <a:cubicBezTo>
                  <a:pt x="158" y="195"/>
                  <a:pt x="159" y="186"/>
                  <a:pt x="164" y="187"/>
                </a:cubicBezTo>
                <a:cubicBezTo>
                  <a:pt x="168" y="187"/>
                  <a:pt x="169" y="191"/>
                  <a:pt x="167" y="194"/>
                </a:cubicBezTo>
                <a:cubicBezTo>
                  <a:pt x="170" y="195"/>
                  <a:pt x="171" y="199"/>
                  <a:pt x="169" y="201"/>
                </a:cubicBezTo>
                <a:cubicBezTo>
                  <a:pt x="170" y="201"/>
                  <a:pt x="170" y="201"/>
                  <a:pt x="170" y="201"/>
                </a:cubicBezTo>
                <a:cubicBezTo>
                  <a:pt x="174" y="201"/>
                  <a:pt x="175" y="206"/>
                  <a:pt x="174" y="208"/>
                </a:cubicBezTo>
                <a:cubicBezTo>
                  <a:pt x="174" y="209"/>
                  <a:pt x="175" y="210"/>
                  <a:pt x="174" y="211"/>
                </a:cubicBezTo>
                <a:cubicBezTo>
                  <a:pt x="175" y="210"/>
                  <a:pt x="176" y="210"/>
                  <a:pt x="177" y="210"/>
                </a:cubicBezTo>
                <a:cubicBezTo>
                  <a:pt x="178" y="210"/>
                  <a:pt x="178" y="211"/>
                  <a:pt x="179" y="211"/>
                </a:cubicBezTo>
                <a:lnTo>
                  <a:pt x="181" y="210"/>
                </a:lnTo>
                <a:cubicBezTo>
                  <a:pt x="184" y="210"/>
                  <a:pt x="185" y="212"/>
                  <a:pt x="185" y="213"/>
                </a:cubicBezTo>
                <a:lnTo>
                  <a:pt x="212" y="213"/>
                </a:lnTo>
                <a:cubicBezTo>
                  <a:pt x="213" y="213"/>
                  <a:pt x="213" y="212"/>
                  <a:pt x="214" y="212"/>
                </a:cubicBezTo>
                <a:cubicBezTo>
                  <a:pt x="213" y="211"/>
                  <a:pt x="212" y="209"/>
                  <a:pt x="212" y="208"/>
                </a:cubicBezTo>
                <a:cubicBezTo>
                  <a:pt x="209" y="206"/>
                  <a:pt x="209" y="199"/>
                  <a:pt x="214" y="200"/>
                </a:cubicBezTo>
                <a:cubicBezTo>
                  <a:pt x="217" y="200"/>
                  <a:pt x="219" y="202"/>
                  <a:pt x="219" y="204"/>
                </a:cubicBezTo>
                <a:cubicBezTo>
                  <a:pt x="220" y="204"/>
                  <a:pt x="220" y="206"/>
                  <a:pt x="220" y="208"/>
                </a:cubicBezTo>
                <a:cubicBezTo>
                  <a:pt x="221" y="207"/>
                  <a:pt x="222" y="207"/>
                  <a:pt x="223" y="207"/>
                </a:cubicBezTo>
                <a:cubicBezTo>
                  <a:pt x="227" y="207"/>
                  <a:pt x="228" y="211"/>
                  <a:pt x="227" y="213"/>
                </a:cubicBezTo>
                <a:lnTo>
                  <a:pt x="239" y="213"/>
                </a:lnTo>
                <a:cubicBezTo>
                  <a:pt x="240" y="213"/>
                  <a:pt x="241" y="213"/>
                  <a:pt x="241" y="213"/>
                </a:cubicBezTo>
                <a:cubicBezTo>
                  <a:pt x="242" y="213"/>
                  <a:pt x="243" y="213"/>
                  <a:pt x="244" y="213"/>
                </a:cubicBezTo>
                <a:lnTo>
                  <a:pt x="271" y="213"/>
                </a:lnTo>
                <a:cubicBezTo>
                  <a:pt x="271" y="211"/>
                  <a:pt x="272" y="209"/>
                  <a:pt x="276" y="209"/>
                </a:cubicBezTo>
                <a:cubicBezTo>
                  <a:pt x="278" y="209"/>
                  <a:pt x="280" y="212"/>
                  <a:pt x="280" y="213"/>
                </a:cubicBezTo>
                <a:lnTo>
                  <a:pt x="332" y="213"/>
                </a:lnTo>
                <a:lnTo>
                  <a:pt x="332" y="209"/>
                </a:lnTo>
                <a:cubicBezTo>
                  <a:pt x="332" y="210"/>
                  <a:pt x="331" y="211"/>
                  <a:pt x="329" y="211"/>
                </a:cubicBezTo>
                <a:cubicBezTo>
                  <a:pt x="323" y="211"/>
                  <a:pt x="323" y="202"/>
                  <a:pt x="329" y="202"/>
                </a:cubicBezTo>
                <a:cubicBezTo>
                  <a:pt x="331" y="202"/>
                  <a:pt x="333" y="204"/>
                  <a:pt x="333" y="206"/>
                </a:cubicBezTo>
                <a:lnTo>
                  <a:pt x="346" y="132"/>
                </a:lnTo>
                <a:lnTo>
                  <a:pt x="367" y="213"/>
                </a:lnTo>
                <a:lnTo>
                  <a:pt x="371" y="213"/>
                </a:lnTo>
                <a:cubicBezTo>
                  <a:pt x="368" y="211"/>
                  <a:pt x="370" y="206"/>
                  <a:pt x="374" y="206"/>
                </a:cubicBezTo>
                <a:cubicBezTo>
                  <a:pt x="379" y="206"/>
                  <a:pt x="379" y="211"/>
                  <a:pt x="378" y="213"/>
                </a:cubicBezTo>
                <a:lnTo>
                  <a:pt x="381" y="213"/>
                </a:lnTo>
                <a:cubicBezTo>
                  <a:pt x="378" y="212"/>
                  <a:pt x="379" y="204"/>
                  <a:pt x="384" y="205"/>
                </a:cubicBezTo>
                <a:cubicBezTo>
                  <a:pt x="389" y="205"/>
                  <a:pt x="389" y="212"/>
                  <a:pt x="386" y="213"/>
                </a:cubicBezTo>
                <a:lnTo>
                  <a:pt x="428" y="213"/>
                </a:lnTo>
                <a:cubicBezTo>
                  <a:pt x="427" y="211"/>
                  <a:pt x="429" y="208"/>
                  <a:pt x="432" y="208"/>
                </a:cubicBezTo>
                <a:cubicBezTo>
                  <a:pt x="435" y="208"/>
                  <a:pt x="437" y="211"/>
                  <a:pt x="436" y="213"/>
                </a:cubicBezTo>
                <a:lnTo>
                  <a:pt x="446" y="213"/>
                </a:lnTo>
                <a:lnTo>
                  <a:pt x="446" y="16"/>
                </a:lnTo>
                <a:cubicBezTo>
                  <a:pt x="441" y="19"/>
                  <a:pt x="434" y="21"/>
                  <a:pt x="427" y="20"/>
                </a:cubicBezTo>
                <a:lnTo>
                  <a:pt x="162" y="2"/>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30" name="Freeform 15">
            <a:extLst>
              <a:ext uri="{FF2B5EF4-FFF2-40B4-BE49-F238E27FC236}">
                <a16:creationId xmlns:a16="http://schemas.microsoft.com/office/drawing/2014/main" id="{E7D59219-5D89-D14D-BFB8-FDF0E23C4ABF}"/>
              </a:ext>
            </a:extLst>
          </p:cNvPr>
          <p:cNvSpPr>
            <a:spLocks noChangeArrowheads="1"/>
          </p:cNvSpPr>
          <p:nvPr/>
        </p:nvSpPr>
        <p:spPr bwMode="auto">
          <a:xfrm>
            <a:off x="5299524" y="3429002"/>
            <a:ext cx="763518" cy="499867"/>
          </a:xfrm>
          <a:custGeom>
            <a:avLst/>
            <a:gdLst>
              <a:gd name="T0" fmla="*/ 440966 w 1228"/>
              <a:gd name="T1" fmla="*/ 129133 h 801"/>
              <a:gd name="T2" fmla="*/ 440966 w 1228"/>
              <a:gd name="T3" fmla="*/ 129133 h 801"/>
              <a:gd name="T4" fmla="*/ 311946 w 1228"/>
              <a:gd name="T5" fmla="*/ 0 h 801"/>
              <a:gd name="T6" fmla="*/ 264507 w 1228"/>
              <a:gd name="T7" fmla="*/ 0 h 801"/>
              <a:gd name="T8" fmla="*/ 264507 w 1228"/>
              <a:gd name="T9" fmla="*/ 0 h 801"/>
              <a:gd name="T10" fmla="*/ 267742 w 1228"/>
              <a:gd name="T11" fmla="*/ 361 h 801"/>
              <a:gd name="T12" fmla="*/ 267742 w 1228"/>
              <a:gd name="T13" fmla="*/ 361 h 801"/>
              <a:gd name="T14" fmla="*/ 237554 w 1228"/>
              <a:gd name="T15" fmla="*/ 46531 h 801"/>
              <a:gd name="T16" fmla="*/ 237554 w 1228"/>
              <a:gd name="T17" fmla="*/ 46531 h 801"/>
              <a:gd name="T18" fmla="*/ 226772 w 1228"/>
              <a:gd name="T19" fmla="*/ 40399 h 801"/>
              <a:gd name="T20" fmla="*/ 226772 w 1228"/>
              <a:gd name="T21" fmla="*/ 40399 h 801"/>
              <a:gd name="T22" fmla="*/ 221381 w 1228"/>
              <a:gd name="T23" fmla="*/ 36071 h 801"/>
              <a:gd name="T24" fmla="*/ 221381 w 1228"/>
              <a:gd name="T25" fmla="*/ 36071 h 801"/>
              <a:gd name="T26" fmla="*/ 202693 w 1228"/>
              <a:gd name="T27" fmla="*/ 15510 h 801"/>
              <a:gd name="T28" fmla="*/ 202693 w 1228"/>
              <a:gd name="T29" fmla="*/ 15510 h 801"/>
              <a:gd name="T30" fmla="*/ 198381 w 1228"/>
              <a:gd name="T31" fmla="*/ 9739 h 801"/>
              <a:gd name="T32" fmla="*/ 198381 w 1228"/>
              <a:gd name="T33" fmla="*/ 9739 h 801"/>
              <a:gd name="T34" fmla="*/ 190834 w 1228"/>
              <a:gd name="T35" fmla="*/ 0 h 801"/>
              <a:gd name="T36" fmla="*/ 190834 w 1228"/>
              <a:gd name="T37" fmla="*/ 0 h 801"/>
              <a:gd name="T38" fmla="*/ 191193 w 1228"/>
              <a:gd name="T39" fmla="*/ 0 h 801"/>
              <a:gd name="T40" fmla="*/ 129019 w 1228"/>
              <a:gd name="T41" fmla="*/ 0 h 801"/>
              <a:gd name="T42" fmla="*/ 129019 w 1228"/>
              <a:gd name="T43" fmla="*/ 0 h 801"/>
              <a:gd name="T44" fmla="*/ 0 w 1228"/>
              <a:gd name="T45" fmla="*/ 129133 h 801"/>
              <a:gd name="T46" fmla="*/ 0 w 1228"/>
              <a:gd name="T47" fmla="*/ 129133 h 801"/>
              <a:gd name="T48" fmla="*/ 118238 w 1228"/>
              <a:gd name="T49" fmla="*/ 257904 h 801"/>
              <a:gd name="T50" fmla="*/ 111050 w 1228"/>
              <a:gd name="T51" fmla="*/ 288564 h 801"/>
              <a:gd name="T52" fmla="*/ 113206 w 1228"/>
              <a:gd name="T53" fmla="*/ 288564 h 801"/>
              <a:gd name="T54" fmla="*/ 342135 w 1228"/>
              <a:gd name="T55" fmla="*/ 288564 h 801"/>
              <a:gd name="T56" fmla="*/ 332431 w 1228"/>
              <a:gd name="T57" fmla="*/ 256822 h 801"/>
              <a:gd name="T58" fmla="*/ 332431 w 1228"/>
              <a:gd name="T59" fmla="*/ 256822 h 801"/>
              <a:gd name="T60" fmla="*/ 440966 w 1228"/>
              <a:gd name="T61" fmla="*/ 129133 h 8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28" h="801">
                <a:moveTo>
                  <a:pt x="1227" y="358"/>
                </a:moveTo>
                <a:lnTo>
                  <a:pt x="1227" y="358"/>
                </a:lnTo>
                <a:cubicBezTo>
                  <a:pt x="1227" y="159"/>
                  <a:pt x="1066" y="0"/>
                  <a:pt x="868" y="0"/>
                </a:cubicBezTo>
                <a:lnTo>
                  <a:pt x="736" y="0"/>
                </a:lnTo>
                <a:cubicBezTo>
                  <a:pt x="739" y="0"/>
                  <a:pt x="742" y="1"/>
                  <a:pt x="745" y="1"/>
                </a:cubicBezTo>
                <a:cubicBezTo>
                  <a:pt x="738" y="33"/>
                  <a:pt x="708" y="145"/>
                  <a:pt x="661" y="129"/>
                </a:cubicBezTo>
                <a:cubicBezTo>
                  <a:pt x="651" y="126"/>
                  <a:pt x="642" y="120"/>
                  <a:pt x="631" y="112"/>
                </a:cubicBezTo>
                <a:cubicBezTo>
                  <a:pt x="626" y="109"/>
                  <a:pt x="621" y="104"/>
                  <a:pt x="616" y="100"/>
                </a:cubicBezTo>
                <a:cubicBezTo>
                  <a:pt x="598" y="83"/>
                  <a:pt x="580" y="62"/>
                  <a:pt x="564" y="43"/>
                </a:cubicBezTo>
                <a:cubicBezTo>
                  <a:pt x="560" y="38"/>
                  <a:pt x="556" y="32"/>
                  <a:pt x="552" y="27"/>
                </a:cubicBezTo>
                <a:cubicBezTo>
                  <a:pt x="543" y="17"/>
                  <a:pt x="536" y="7"/>
                  <a:pt x="531" y="0"/>
                </a:cubicBezTo>
                <a:lnTo>
                  <a:pt x="532" y="0"/>
                </a:lnTo>
                <a:lnTo>
                  <a:pt x="359" y="0"/>
                </a:lnTo>
                <a:cubicBezTo>
                  <a:pt x="161" y="0"/>
                  <a:pt x="0" y="159"/>
                  <a:pt x="0" y="358"/>
                </a:cubicBezTo>
                <a:cubicBezTo>
                  <a:pt x="0" y="546"/>
                  <a:pt x="144" y="700"/>
                  <a:pt x="329" y="715"/>
                </a:cubicBezTo>
                <a:lnTo>
                  <a:pt x="309" y="800"/>
                </a:lnTo>
                <a:lnTo>
                  <a:pt x="315" y="800"/>
                </a:lnTo>
                <a:lnTo>
                  <a:pt x="952" y="800"/>
                </a:lnTo>
                <a:lnTo>
                  <a:pt x="925" y="712"/>
                </a:lnTo>
                <a:cubicBezTo>
                  <a:pt x="1097" y="685"/>
                  <a:pt x="1227" y="536"/>
                  <a:pt x="1227" y="35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31" name="Freeform 16">
            <a:extLst>
              <a:ext uri="{FF2B5EF4-FFF2-40B4-BE49-F238E27FC236}">
                <a16:creationId xmlns:a16="http://schemas.microsoft.com/office/drawing/2014/main" id="{812CFAF4-000D-B148-8FD0-DB7944867DF2}"/>
              </a:ext>
            </a:extLst>
          </p:cNvPr>
          <p:cNvSpPr>
            <a:spLocks noChangeArrowheads="1"/>
          </p:cNvSpPr>
          <p:nvPr/>
        </p:nvSpPr>
        <p:spPr bwMode="auto">
          <a:xfrm>
            <a:off x="5299524" y="3429002"/>
            <a:ext cx="763518" cy="499867"/>
          </a:xfrm>
          <a:custGeom>
            <a:avLst/>
            <a:gdLst>
              <a:gd name="T0" fmla="*/ 440966 w 1228"/>
              <a:gd name="T1" fmla="*/ 129133 h 801"/>
              <a:gd name="T2" fmla="*/ 440966 w 1228"/>
              <a:gd name="T3" fmla="*/ 129133 h 801"/>
              <a:gd name="T4" fmla="*/ 311946 w 1228"/>
              <a:gd name="T5" fmla="*/ 0 h 801"/>
              <a:gd name="T6" fmla="*/ 264507 w 1228"/>
              <a:gd name="T7" fmla="*/ 0 h 801"/>
              <a:gd name="T8" fmla="*/ 264507 w 1228"/>
              <a:gd name="T9" fmla="*/ 0 h 801"/>
              <a:gd name="T10" fmla="*/ 267742 w 1228"/>
              <a:gd name="T11" fmla="*/ 361 h 801"/>
              <a:gd name="T12" fmla="*/ 267742 w 1228"/>
              <a:gd name="T13" fmla="*/ 361 h 801"/>
              <a:gd name="T14" fmla="*/ 237554 w 1228"/>
              <a:gd name="T15" fmla="*/ 46531 h 801"/>
              <a:gd name="T16" fmla="*/ 237554 w 1228"/>
              <a:gd name="T17" fmla="*/ 46531 h 801"/>
              <a:gd name="T18" fmla="*/ 226772 w 1228"/>
              <a:gd name="T19" fmla="*/ 40399 h 801"/>
              <a:gd name="T20" fmla="*/ 226772 w 1228"/>
              <a:gd name="T21" fmla="*/ 40399 h 801"/>
              <a:gd name="T22" fmla="*/ 221381 w 1228"/>
              <a:gd name="T23" fmla="*/ 36071 h 801"/>
              <a:gd name="T24" fmla="*/ 221381 w 1228"/>
              <a:gd name="T25" fmla="*/ 36071 h 801"/>
              <a:gd name="T26" fmla="*/ 202693 w 1228"/>
              <a:gd name="T27" fmla="*/ 15510 h 801"/>
              <a:gd name="T28" fmla="*/ 202693 w 1228"/>
              <a:gd name="T29" fmla="*/ 15510 h 801"/>
              <a:gd name="T30" fmla="*/ 198381 w 1228"/>
              <a:gd name="T31" fmla="*/ 9739 h 801"/>
              <a:gd name="T32" fmla="*/ 198381 w 1228"/>
              <a:gd name="T33" fmla="*/ 9739 h 801"/>
              <a:gd name="T34" fmla="*/ 190834 w 1228"/>
              <a:gd name="T35" fmla="*/ 0 h 801"/>
              <a:gd name="T36" fmla="*/ 190834 w 1228"/>
              <a:gd name="T37" fmla="*/ 0 h 801"/>
              <a:gd name="T38" fmla="*/ 191193 w 1228"/>
              <a:gd name="T39" fmla="*/ 0 h 801"/>
              <a:gd name="T40" fmla="*/ 129019 w 1228"/>
              <a:gd name="T41" fmla="*/ 0 h 801"/>
              <a:gd name="T42" fmla="*/ 129019 w 1228"/>
              <a:gd name="T43" fmla="*/ 0 h 801"/>
              <a:gd name="T44" fmla="*/ 0 w 1228"/>
              <a:gd name="T45" fmla="*/ 129133 h 801"/>
              <a:gd name="T46" fmla="*/ 0 w 1228"/>
              <a:gd name="T47" fmla="*/ 129133 h 801"/>
              <a:gd name="T48" fmla="*/ 118238 w 1228"/>
              <a:gd name="T49" fmla="*/ 257904 h 801"/>
              <a:gd name="T50" fmla="*/ 111050 w 1228"/>
              <a:gd name="T51" fmla="*/ 288564 h 801"/>
              <a:gd name="T52" fmla="*/ 113206 w 1228"/>
              <a:gd name="T53" fmla="*/ 288564 h 801"/>
              <a:gd name="T54" fmla="*/ 342135 w 1228"/>
              <a:gd name="T55" fmla="*/ 288564 h 801"/>
              <a:gd name="T56" fmla="*/ 332431 w 1228"/>
              <a:gd name="T57" fmla="*/ 256822 h 801"/>
              <a:gd name="T58" fmla="*/ 332431 w 1228"/>
              <a:gd name="T59" fmla="*/ 256822 h 801"/>
              <a:gd name="T60" fmla="*/ 440966 w 1228"/>
              <a:gd name="T61" fmla="*/ 129133 h 8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28" h="801">
                <a:moveTo>
                  <a:pt x="1227" y="358"/>
                </a:moveTo>
                <a:lnTo>
                  <a:pt x="1227" y="358"/>
                </a:lnTo>
                <a:cubicBezTo>
                  <a:pt x="1227" y="159"/>
                  <a:pt x="1066" y="0"/>
                  <a:pt x="868" y="0"/>
                </a:cubicBezTo>
                <a:lnTo>
                  <a:pt x="736" y="0"/>
                </a:lnTo>
                <a:cubicBezTo>
                  <a:pt x="739" y="0"/>
                  <a:pt x="742" y="1"/>
                  <a:pt x="745" y="1"/>
                </a:cubicBezTo>
                <a:cubicBezTo>
                  <a:pt x="738" y="33"/>
                  <a:pt x="708" y="145"/>
                  <a:pt x="661" y="129"/>
                </a:cubicBezTo>
                <a:cubicBezTo>
                  <a:pt x="651" y="126"/>
                  <a:pt x="642" y="120"/>
                  <a:pt x="631" y="112"/>
                </a:cubicBezTo>
                <a:cubicBezTo>
                  <a:pt x="626" y="109"/>
                  <a:pt x="621" y="104"/>
                  <a:pt x="616" y="100"/>
                </a:cubicBezTo>
                <a:cubicBezTo>
                  <a:pt x="598" y="83"/>
                  <a:pt x="580" y="62"/>
                  <a:pt x="564" y="43"/>
                </a:cubicBezTo>
                <a:cubicBezTo>
                  <a:pt x="560" y="38"/>
                  <a:pt x="556" y="32"/>
                  <a:pt x="552" y="27"/>
                </a:cubicBezTo>
                <a:cubicBezTo>
                  <a:pt x="543" y="17"/>
                  <a:pt x="536" y="7"/>
                  <a:pt x="531" y="0"/>
                </a:cubicBezTo>
                <a:lnTo>
                  <a:pt x="532" y="0"/>
                </a:lnTo>
                <a:lnTo>
                  <a:pt x="359" y="0"/>
                </a:lnTo>
                <a:cubicBezTo>
                  <a:pt x="161" y="0"/>
                  <a:pt x="0" y="159"/>
                  <a:pt x="0" y="358"/>
                </a:cubicBezTo>
                <a:cubicBezTo>
                  <a:pt x="0" y="546"/>
                  <a:pt x="144" y="700"/>
                  <a:pt x="329" y="715"/>
                </a:cubicBezTo>
                <a:lnTo>
                  <a:pt x="309" y="800"/>
                </a:lnTo>
                <a:lnTo>
                  <a:pt x="315" y="800"/>
                </a:lnTo>
                <a:lnTo>
                  <a:pt x="952" y="800"/>
                </a:lnTo>
                <a:lnTo>
                  <a:pt x="925" y="712"/>
                </a:lnTo>
                <a:cubicBezTo>
                  <a:pt x="1097" y="685"/>
                  <a:pt x="1227" y="536"/>
                  <a:pt x="1227" y="35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32" name="Freeform 17">
            <a:extLst>
              <a:ext uri="{FF2B5EF4-FFF2-40B4-BE49-F238E27FC236}">
                <a16:creationId xmlns:a16="http://schemas.microsoft.com/office/drawing/2014/main" id="{F82E2EC5-0557-964C-92E6-1AD50B390C90}"/>
              </a:ext>
            </a:extLst>
          </p:cNvPr>
          <p:cNvSpPr>
            <a:spLocks noChangeArrowheads="1"/>
          </p:cNvSpPr>
          <p:nvPr/>
        </p:nvSpPr>
        <p:spPr bwMode="auto">
          <a:xfrm>
            <a:off x="5609876" y="3209279"/>
            <a:ext cx="156548" cy="310358"/>
          </a:xfrm>
          <a:custGeom>
            <a:avLst/>
            <a:gdLst>
              <a:gd name="T0" fmla="*/ 72101 w 251"/>
              <a:gd name="T1" fmla="*/ 118750 h 497"/>
              <a:gd name="T2" fmla="*/ 72101 w 251"/>
              <a:gd name="T3" fmla="*/ 118750 h 497"/>
              <a:gd name="T4" fmla="*/ 59844 w 251"/>
              <a:gd name="T5" fmla="*/ 93123 h 497"/>
              <a:gd name="T6" fmla="*/ 59844 w 251"/>
              <a:gd name="T7" fmla="*/ 93123 h 497"/>
              <a:gd name="T8" fmla="*/ 90126 w 251"/>
              <a:gd name="T9" fmla="*/ 56668 h 497"/>
              <a:gd name="T10" fmla="*/ 90126 w 251"/>
              <a:gd name="T11" fmla="*/ 56668 h 497"/>
              <a:gd name="T12" fmla="*/ 78951 w 251"/>
              <a:gd name="T13" fmla="*/ 44035 h 497"/>
              <a:gd name="T14" fmla="*/ 78951 w 251"/>
              <a:gd name="T15" fmla="*/ 44035 h 497"/>
              <a:gd name="T16" fmla="*/ 47947 w 251"/>
              <a:gd name="T17" fmla="*/ 0 h 497"/>
              <a:gd name="T18" fmla="*/ 47947 w 251"/>
              <a:gd name="T19" fmla="*/ 0 h 497"/>
              <a:gd name="T20" fmla="*/ 47947 w 251"/>
              <a:gd name="T21" fmla="*/ 0 h 497"/>
              <a:gd name="T22" fmla="*/ 47947 w 251"/>
              <a:gd name="T23" fmla="*/ 0 h 497"/>
              <a:gd name="T24" fmla="*/ 0 w 251"/>
              <a:gd name="T25" fmla="*/ 57390 h 497"/>
              <a:gd name="T26" fmla="*/ 0 w 251"/>
              <a:gd name="T27" fmla="*/ 57390 h 497"/>
              <a:gd name="T28" fmla="*/ 29922 w 251"/>
              <a:gd name="T29" fmla="*/ 93123 h 497"/>
              <a:gd name="T30" fmla="*/ 29922 w 251"/>
              <a:gd name="T31" fmla="*/ 93123 h 497"/>
              <a:gd name="T32" fmla="*/ 21630 w 251"/>
              <a:gd name="T33" fmla="*/ 120194 h 497"/>
              <a:gd name="T34" fmla="*/ 21630 w 251"/>
              <a:gd name="T35" fmla="*/ 120194 h 497"/>
              <a:gd name="T36" fmla="*/ 12257 w 251"/>
              <a:gd name="T37" fmla="*/ 126691 h 497"/>
              <a:gd name="T38" fmla="*/ 12257 w 251"/>
              <a:gd name="T39" fmla="*/ 126691 h 497"/>
              <a:gd name="T40" fmla="*/ 11897 w 251"/>
              <a:gd name="T41" fmla="*/ 126691 h 497"/>
              <a:gd name="T42" fmla="*/ 11897 w 251"/>
              <a:gd name="T43" fmla="*/ 126691 h 497"/>
              <a:gd name="T44" fmla="*/ 19467 w 251"/>
              <a:gd name="T45" fmla="*/ 136436 h 497"/>
              <a:gd name="T46" fmla="*/ 19467 w 251"/>
              <a:gd name="T47" fmla="*/ 136436 h 497"/>
              <a:gd name="T48" fmla="*/ 23793 w 251"/>
              <a:gd name="T49" fmla="*/ 142211 h 497"/>
              <a:gd name="T50" fmla="*/ 23793 w 251"/>
              <a:gd name="T51" fmla="*/ 142211 h 497"/>
              <a:gd name="T52" fmla="*/ 42540 w 251"/>
              <a:gd name="T53" fmla="*/ 162785 h 497"/>
              <a:gd name="T54" fmla="*/ 42540 w 251"/>
              <a:gd name="T55" fmla="*/ 162785 h 497"/>
              <a:gd name="T56" fmla="*/ 47947 w 251"/>
              <a:gd name="T57" fmla="*/ 167116 h 497"/>
              <a:gd name="T58" fmla="*/ 47947 w 251"/>
              <a:gd name="T59" fmla="*/ 167116 h 497"/>
              <a:gd name="T60" fmla="*/ 58762 w 251"/>
              <a:gd name="T61" fmla="*/ 173252 h 497"/>
              <a:gd name="T62" fmla="*/ 58762 w 251"/>
              <a:gd name="T63" fmla="*/ 173252 h 497"/>
              <a:gd name="T64" fmla="*/ 89045 w 251"/>
              <a:gd name="T65" fmla="*/ 127051 h 497"/>
              <a:gd name="T66" fmla="*/ 89045 w 251"/>
              <a:gd name="T67" fmla="*/ 127051 h 497"/>
              <a:gd name="T68" fmla="*/ 85800 w 251"/>
              <a:gd name="T69" fmla="*/ 126691 h 497"/>
              <a:gd name="T70" fmla="*/ 85800 w 251"/>
              <a:gd name="T71" fmla="*/ 126691 h 497"/>
              <a:gd name="T72" fmla="*/ 72101 w 251"/>
              <a:gd name="T73" fmla="*/ 118750 h 4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51" h="497">
                <a:moveTo>
                  <a:pt x="200" y="329"/>
                </a:moveTo>
                <a:lnTo>
                  <a:pt x="200" y="329"/>
                </a:lnTo>
                <a:cubicBezTo>
                  <a:pt x="180" y="308"/>
                  <a:pt x="170" y="277"/>
                  <a:pt x="166" y="258"/>
                </a:cubicBezTo>
                <a:cubicBezTo>
                  <a:pt x="209" y="243"/>
                  <a:pt x="242" y="204"/>
                  <a:pt x="250" y="157"/>
                </a:cubicBezTo>
                <a:cubicBezTo>
                  <a:pt x="233" y="137"/>
                  <a:pt x="219" y="122"/>
                  <a:pt x="219" y="122"/>
                </a:cubicBezTo>
                <a:cubicBezTo>
                  <a:pt x="172" y="80"/>
                  <a:pt x="145" y="29"/>
                  <a:pt x="133" y="0"/>
                </a:cubicBezTo>
                <a:cubicBezTo>
                  <a:pt x="123" y="28"/>
                  <a:pt x="91" y="94"/>
                  <a:pt x="0" y="159"/>
                </a:cubicBezTo>
                <a:cubicBezTo>
                  <a:pt x="9" y="205"/>
                  <a:pt x="41" y="242"/>
                  <a:pt x="83" y="258"/>
                </a:cubicBezTo>
                <a:cubicBezTo>
                  <a:pt x="89" y="295"/>
                  <a:pt x="76" y="318"/>
                  <a:pt x="60" y="333"/>
                </a:cubicBezTo>
                <a:cubicBezTo>
                  <a:pt x="51" y="342"/>
                  <a:pt x="42" y="348"/>
                  <a:pt x="34" y="351"/>
                </a:cubicBezTo>
                <a:lnTo>
                  <a:pt x="33" y="351"/>
                </a:lnTo>
                <a:cubicBezTo>
                  <a:pt x="38" y="358"/>
                  <a:pt x="45" y="368"/>
                  <a:pt x="54" y="378"/>
                </a:cubicBezTo>
                <a:cubicBezTo>
                  <a:pt x="58" y="383"/>
                  <a:pt x="62" y="389"/>
                  <a:pt x="66" y="394"/>
                </a:cubicBezTo>
                <a:cubicBezTo>
                  <a:pt x="82" y="413"/>
                  <a:pt x="100" y="434"/>
                  <a:pt x="118" y="451"/>
                </a:cubicBezTo>
                <a:cubicBezTo>
                  <a:pt x="123" y="455"/>
                  <a:pt x="128" y="460"/>
                  <a:pt x="133" y="463"/>
                </a:cubicBezTo>
                <a:cubicBezTo>
                  <a:pt x="144" y="471"/>
                  <a:pt x="153" y="477"/>
                  <a:pt x="163" y="480"/>
                </a:cubicBezTo>
                <a:cubicBezTo>
                  <a:pt x="210" y="496"/>
                  <a:pt x="240" y="384"/>
                  <a:pt x="247" y="352"/>
                </a:cubicBezTo>
                <a:cubicBezTo>
                  <a:pt x="244" y="352"/>
                  <a:pt x="241" y="351"/>
                  <a:pt x="238" y="351"/>
                </a:cubicBezTo>
                <a:cubicBezTo>
                  <a:pt x="223" y="348"/>
                  <a:pt x="210" y="340"/>
                  <a:pt x="200" y="329"/>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33" name="Freeform 18">
            <a:extLst>
              <a:ext uri="{FF2B5EF4-FFF2-40B4-BE49-F238E27FC236}">
                <a16:creationId xmlns:a16="http://schemas.microsoft.com/office/drawing/2014/main" id="{B07E10BA-4D30-5B43-90C4-7B644033FE75}"/>
              </a:ext>
            </a:extLst>
          </p:cNvPr>
          <p:cNvSpPr>
            <a:spLocks noChangeArrowheads="1"/>
          </p:cNvSpPr>
          <p:nvPr/>
        </p:nvSpPr>
        <p:spPr bwMode="auto">
          <a:xfrm>
            <a:off x="5629100" y="3371326"/>
            <a:ext cx="82394" cy="68662"/>
          </a:xfrm>
          <a:custGeom>
            <a:avLst/>
            <a:gdLst>
              <a:gd name="T0" fmla="*/ 47270 w 134"/>
              <a:gd name="T1" fmla="*/ 0 h 110"/>
              <a:gd name="T2" fmla="*/ 47270 w 134"/>
              <a:gd name="T3" fmla="*/ 0 h 110"/>
              <a:gd name="T4" fmla="*/ 17771 w 134"/>
              <a:gd name="T5" fmla="*/ 0 h 110"/>
              <a:gd name="T6" fmla="*/ 17771 w 134"/>
              <a:gd name="T7" fmla="*/ 0 h 110"/>
              <a:gd name="T8" fmla="*/ 0 w 134"/>
              <a:gd name="T9" fmla="*/ 33554 h 110"/>
              <a:gd name="T10" fmla="*/ 0 w 134"/>
              <a:gd name="T11" fmla="*/ 33554 h 110"/>
              <a:gd name="T12" fmla="*/ 47270 w 134"/>
              <a:gd name="T13" fmla="*/ 722 h 110"/>
              <a:gd name="T14" fmla="*/ 47270 w 134"/>
              <a:gd name="T15" fmla="*/ 0 h 1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10">
                <a:moveTo>
                  <a:pt x="133" y="0"/>
                </a:moveTo>
                <a:lnTo>
                  <a:pt x="133" y="0"/>
                </a:lnTo>
                <a:cubicBezTo>
                  <a:pt x="133" y="0"/>
                  <a:pt x="89" y="11"/>
                  <a:pt x="50" y="0"/>
                </a:cubicBezTo>
                <a:cubicBezTo>
                  <a:pt x="50" y="0"/>
                  <a:pt x="64" y="64"/>
                  <a:pt x="0" y="93"/>
                </a:cubicBezTo>
                <a:cubicBezTo>
                  <a:pt x="0" y="93"/>
                  <a:pt x="109" y="109"/>
                  <a:pt x="133" y="2"/>
                </a:cubicBezTo>
                <a:lnTo>
                  <a:pt x="133" y="0"/>
                </a:lnTo>
              </a:path>
            </a:pathLst>
          </a:custGeom>
          <a:solidFill>
            <a:srgbClr val="000000">
              <a:alpha val="20000"/>
            </a:srgbClr>
          </a:solidFill>
          <a:ln>
            <a:noFill/>
          </a:ln>
          <a:effectLst/>
        </p:spPr>
        <p:txBody>
          <a:bodyPr wrap="none" anchor="ctr"/>
          <a:lstStyle/>
          <a:p>
            <a:endParaRPr lang="en-US" dirty="0">
              <a:latin typeface="DM Sans" pitchFamily="2" charset="77"/>
            </a:endParaRPr>
          </a:p>
        </p:txBody>
      </p:sp>
      <p:sp>
        <p:nvSpPr>
          <p:cNvPr id="34" name="Freeform 19">
            <a:extLst>
              <a:ext uri="{FF2B5EF4-FFF2-40B4-BE49-F238E27FC236}">
                <a16:creationId xmlns:a16="http://schemas.microsoft.com/office/drawing/2014/main" id="{3B49CE0C-F8E4-7945-9892-D67C72848FC9}"/>
              </a:ext>
            </a:extLst>
          </p:cNvPr>
          <p:cNvSpPr>
            <a:spLocks noChangeArrowheads="1"/>
          </p:cNvSpPr>
          <p:nvPr/>
        </p:nvSpPr>
        <p:spPr bwMode="auto">
          <a:xfrm>
            <a:off x="5538466" y="3162589"/>
            <a:ext cx="282886" cy="260919"/>
          </a:xfrm>
          <a:custGeom>
            <a:avLst/>
            <a:gdLst>
              <a:gd name="T0" fmla="*/ 162795 w 456"/>
              <a:gd name="T1" fmla="*/ 117338 h 419"/>
              <a:gd name="T2" fmla="*/ 162795 w 456"/>
              <a:gd name="T3" fmla="*/ 117338 h 419"/>
              <a:gd name="T4" fmla="*/ 84625 w 456"/>
              <a:gd name="T5" fmla="*/ 17637 h 419"/>
              <a:gd name="T6" fmla="*/ 84625 w 456"/>
              <a:gd name="T7" fmla="*/ 17637 h 419"/>
              <a:gd name="T8" fmla="*/ 2510 w 456"/>
              <a:gd name="T9" fmla="*/ 106540 h 419"/>
              <a:gd name="T10" fmla="*/ 2510 w 456"/>
              <a:gd name="T11" fmla="*/ 106540 h 419"/>
              <a:gd name="T12" fmla="*/ 4662 w 456"/>
              <a:gd name="T13" fmla="*/ 133895 h 419"/>
              <a:gd name="T14" fmla="*/ 4662 w 456"/>
              <a:gd name="T15" fmla="*/ 133895 h 419"/>
              <a:gd name="T16" fmla="*/ 7889 w 456"/>
              <a:gd name="T17" fmla="*/ 137494 h 419"/>
              <a:gd name="T18" fmla="*/ 7889 w 456"/>
              <a:gd name="T19" fmla="*/ 137494 h 419"/>
              <a:gd name="T20" fmla="*/ 7889 w 456"/>
              <a:gd name="T21" fmla="*/ 137494 h 419"/>
              <a:gd name="T22" fmla="*/ 8247 w 456"/>
              <a:gd name="T23" fmla="*/ 137854 h 419"/>
              <a:gd name="T24" fmla="*/ 8247 w 456"/>
              <a:gd name="T25" fmla="*/ 137854 h 419"/>
              <a:gd name="T26" fmla="*/ 11475 w 456"/>
              <a:gd name="T27" fmla="*/ 140014 h 419"/>
              <a:gd name="T28" fmla="*/ 11475 w 456"/>
              <a:gd name="T29" fmla="*/ 140014 h 419"/>
              <a:gd name="T30" fmla="*/ 61317 w 456"/>
              <a:gd name="T31" fmla="*/ 146493 h 419"/>
              <a:gd name="T32" fmla="*/ 61317 w 456"/>
              <a:gd name="T33" fmla="*/ 146493 h 419"/>
              <a:gd name="T34" fmla="*/ 61676 w 456"/>
              <a:gd name="T35" fmla="*/ 146493 h 419"/>
              <a:gd name="T36" fmla="*/ 61676 w 456"/>
              <a:gd name="T37" fmla="*/ 146493 h 419"/>
              <a:gd name="T38" fmla="*/ 61676 w 456"/>
              <a:gd name="T39" fmla="*/ 146493 h 419"/>
              <a:gd name="T40" fmla="*/ 61676 w 456"/>
              <a:gd name="T41" fmla="*/ 146493 h 419"/>
              <a:gd name="T42" fmla="*/ 69923 w 456"/>
              <a:gd name="T43" fmla="*/ 119498 h 419"/>
              <a:gd name="T44" fmla="*/ 69923 w 456"/>
              <a:gd name="T45" fmla="*/ 119498 h 419"/>
              <a:gd name="T46" fmla="*/ 40161 w 456"/>
              <a:gd name="T47" fmla="*/ 83864 h 419"/>
              <a:gd name="T48" fmla="*/ 40161 w 456"/>
              <a:gd name="T49" fmla="*/ 83864 h 419"/>
              <a:gd name="T50" fmla="*/ 87852 w 456"/>
              <a:gd name="T51" fmla="*/ 26635 h 419"/>
              <a:gd name="T52" fmla="*/ 87852 w 456"/>
              <a:gd name="T53" fmla="*/ 26635 h 419"/>
              <a:gd name="T54" fmla="*/ 87852 w 456"/>
              <a:gd name="T55" fmla="*/ 26635 h 419"/>
              <a:gd name="T56" fmla="*/ 87852 w 456"/>
              <a:gd name="T57" fmla="*/ 26635 h 419"/>
              <a:gd name="T58" fmla="*/ 87852 w 456"/>
              <a:gd name="T59" fmla="*/ 26635 h 419"/>
              <a:gd name="T60" fmla="*/ 87852 w 456"/>
              <a:gd name="T61" fmla="*/ 26635 h 419"/>
              <a:gd name="T62" fmla="*/ 118690 w 456"/>
              <a:gd name="T63" fmla="*/ 70547 h 419"/>
              <a:gd name="T64" fmla="*/ 118690 w 456"/>
              <a:gd name="T65" fmla="*/ 70547 h 419"/>
              <a:gd name="T66" fmla="*/ 129806 w 456"/>
              <a:gd name="T67" fmla="*/ 83145 h 419"/>
              <a:gd name="T68" fmla="*/ 129806 w 456"/>
              <a:gd name="T69" fmla="*/ 83145 h 419"/>
              <a:gd name="T70" fmla="*/ 99685 w 456"/>
              <a:gd name="T71" fmla="*/ 119498 h 419"/>
              <a:gd name="T72" fmla="*/ 99685 w 456"/>
              <a:gd name="T73" fmla="*/ 119498 h 419"/>
              <a:gd name="T74" fmla="*/ 111877 w 456"/>
              <a:gd name="T75" fmla="*/ 145053 h 419"/>
              <a:gd name="T76" fmla="*/ 111877 w 456"/>
              <a:gd name="T77" fmla="*/ 145053 h 419"/>
              <a:gd name="T78" fmla="*/ 149527 w 456"/>
              <a:gd name="T79" fmla="*/ 138934 h 419"/>
              <a:gd name="T80" fmla="*/ 149527 w 456"/>
              <a:gd name="T81" fmla="*/ 138934 h 419"/>
              <a:gd name="T82" fmla="*/ 153472 w 456"/>
              <a:gd name="T83" fmla="*/ 137135 h 419"/>
              <a:gd name="T84" fmla="*/ 153472 w 456"/>
              <a:gd name="T85" fmla="*/ 137135 h 419"/>
              <a:gd name="T86" fmla="*/ 153830 w 456"/>
              <a:gd name="T87" fmla="*/ 136775 h 419"/>
              <a:gd name="T88" fmla="*/ 153830 w 456"/>
              <a:gd name="T89" fmla="*/ 136775 h 419"/>
              <a:gd name="T90" fmla="*/ 153830 w 456"/>
              <a:gd name="T91" fmla="*/ 136775 h 419"/>
              <a:gd name="T92" fmla="*/ 158850 w 456"/>
              <a:gd name="T93" fmla="*/ 132455 h 419"/>
              <a:gd name="T94" fmla="*/ 158850 w 456"/>
              <a:gd name="T95" fmla="*/ 132455 h 419"/>
              <a:gd name="T96" fmla="*/ 162795 w 456"/>
              <a:gd name="T97" fmla="*/ 117338 h 4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6" h="419">
                <a:moveTo>
                  <a:pt x="454" y="326"/>
                </a:moveTo>
                <a:lnTo>
                  <a:pt x="454" y="326"/>
                </a:lnTo>
                <a:cubicBezTo>
                  <a:pt x="449" y="245"/>
                  <a:pt x="341" y="18"/>
                  <a:pt x="236" y="49"/>
                </a:cubicBezTo>
                <a:cubicBezTo>
                  <a:pt x="162" y="0"/>
                  <a:pt x="26" y="174"/>
                  <a:pt x="7" y="296"/>
                </a:cubicBezTo>
                <a:cubicBezTo>
                  <a:pt x="0" y="333"/>
                  <a:pt x="5" y="356"/>
                  <a:pt x="13" y="372"/>
                </a:cubicBezTo>
                <a:cubicBezTo>
                  <a:pt x="16" y="376"/>
                  <a:pt x="19" y="379"/>
                  <a:pt x="22" y="382"/>
                </a:cubicBezTo>
                <a:cubicBezTo>
                  <a:pt x="22" y="382"/>
                  <a:pt x="22" y="383"/>
                  <a:pt x="23" y="383"/>
                </a:cubicBezTo>
                <a:cubicBezTo>
                  <a:pt x="26" y="385"/>
                  <a:pt x="29" y="388"/>
                  <a:pt x="32" y="389"/>
                </a:cubicBezTo>
                <a:cubicBezTo>
                  <a:pt x="51" y="400"/>
                  <a:pt x="94" y="418"/>
                  <a:pt x="171" y="407"/>
                </a:cubicBezTo>
                <a:lnTo>
                  <a:pt x="172" y="407"/>
                </a:lnTo>
                <a:cubicBezTo>
                  <a:pt x="188" y="392"/>
                  <a:pt x="201" y="368"/>
                  <a:pt x="195" y="332"/>
                </a:cubicBezTo>
                <a:cubicBezTo>
                  <a:pt x="153" y="317"/>
                  <a:pt x="121" y="279"/>
                  <a:pt x="112" y="233"/>
                </a:cubicBezTo>
                <a:cubicBezTo>
                  <a:pt x="203" y="168"/>
                  <a:pt x="235" y="102"/>
                  <a:pt x="245" y="74"/>
                </a:cubicBezTo>
                <a:cubicBezTo>
                  <a:pt x="257" y="103"/>
                  <a:pt x="284" y="154"/>
                  <a:pt x="331" y="196"/>
                </a:cubicBezTo>
                <a:cubicBezTo>
                  <a:pt x="331" y="196"/>
                  <a:pt x="345" y="211"/>
                  <a:pt x="362" y="231"/>
                </a:cubicBezTo>
                <a:cubicBezTo>
                  <a:pt x="354" y="278"/>
                  <a:pt x="321" y="317"/>
                  <a:pt x="278" y="332"/>
                </a:cubicBezTo>
                <a:cubicBezTo>
                  <a:pt x="282" y="351"/>
                  <a:pt x="292" y="382"/>
                  <a:pt x="312" y="403"/>
                </a:cubicBezTo>
                <a:cubicBezTo>
                  <a:pt x="360" y="407"/>
                  <a:pt x="399" y="394"/>
                  <a:pt x="417" y="386"/>
                </a:cubicBezTo>
                <a:cubicBezTo>
                  <a:pt x="421" y="385"/>
                  <a:pt x="424" y="383"/>
                  <a:pt x="428" y="381"/>
                </a:cubicBezTo>
                <a:cubicBezTo>
                  <a:pt x="429" y="380"/>
                  <a:pt x="429" y="380"/>
                  <a:pt x="429" y="380"/>
                </a:cubicBezTo>
                <a:cubicBezTo>
                  <a:pt x="434" y="378"/>
                  <a:pt x="439" y="373"/>
                  <a:pt x="443" y="368"/>
                </a:cubicBezTo>
                <a:cubicBezTo>
                  <a:pt x="451" y="358"/>
                  <a:pt x="455" y="344"/>
                  <a:pt x="454" y="326"/>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35" name="Freeform 20">
            <a:extLst>
              <a:ext uri="{FF2B5EF4-FFF2-40B4-BE49-F238E27FC236}">
                <a16:creationId xmlns:a16="http://schemas.microsoft.com/office/drawing/2014/main" id="{601C1698-15FE-0F46-86E2-3D9EF6099ACE}"/>
              </a:ext>
            </a:extLst>
          </p:cNvPr>
          <p:cNvSpPr>
            <a:spLocks noChangeArrowheads="1"/>
          </p:cNvSpPr>
          <p:nvPr/>
        </p:nvSpPr>
        <p:spPr bwMode="auto">
          <a:xfrm>
            <a:off x="5538468" y="3308153"/>
            <a:ext cx="126338" cy="109861"/>
          </a:xfrm>
          <a:custGeom>
            <a:avLst/>
            <a:gdLst>
              <a:gd name="T0" fmla="*/ 40128 w 202"/>
              <a:gd name="T1" fmla="*/ 0 h 175"/>
              <a:gd name="T2" fmla="*/ 40128 w 202"/>
              <a:gd name="T3" fmla="*/ 0 h 175"/>
              <a:gd name="T4" fmla="*/ 61818 w 202"/>
              <a:gd name="T5" fmla="*/ 63137 h 175"/>
              <a:gd name="T6" fmla="*/ 61818 w 202"/>
              <a:gd name="T7" fmla="*/ 63137 h 175"/>
              <a:gd name="T8" fmla="*/ 70133 w 202"/>
              <a:gd name="T9" fmla="*/ 35923 h 175"/>
              <a:gd name="T10" fmla="*/ 70133 w 202"/>
              <a:gd name="T11" fmla="*/ 35923 h 175"/>
              <a:gd name="T12" fmla="*/ 40128 w 202"/>
              <a:gd name="T13" fmla="*/ 0 h 1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2" h="175">
                <a:moveTo>
                  <a:pt x="111" y="0"/>
                </a:moveTo>
                <a:lnTo>
                  <a:pt x="111" y="0"/>
                </a:lnTo>
                <a:cubicBezTo>
                  <a:pt x="111" y="0"/>
                  <a:pt x="0" y="101"/>
                  <a:pt x="171" y="174"/>
                </a:cubicBezTo>
                <a:cubicBezTo>
                  <a:pt x="171" y="174"/>
                  <a:pt x="201" y="151"/>
                  <a:pt x="194" y="99"/>
                </a:cubicBezTo>
                <a:cubicBezTo>
                  <a:pt x="194" y="99"/>
                  <a:pt x="130" y="80"/>
                  <a:pt x="111" y="0"/>
                </a:cubicBezTo>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36" name="Freeform 21">
            <a:extLst>
              <a:ext uri="{FF2B5EF4-FFF2-40B4-BE49-F238E27FC236}">
                <a16:creationId xmlns:a16="http://schemas.microsoft.com/office/drawing/2014/main" id="{D0E7B22B-B0E2-E942-B777-3C1FC3093282}"/>
              </a:ext>
            </a:extLst>
          </p:cNvPr>
          <p:cNvSpPr>
            <a:spLocks noChangeArrowheads="1"/>
          </p:cNvSpPr>
          <p:nvPr/>
        </p:nvSpPr>
        <p:spPr bwMode="auto">
          <a:xfrm>
            <a:off x="5711493" y="3308155"/>
            <a:ext cx="90635" cy="107116"/>
          </a:xfrm>
          <a:custGeom>
            <a:avLst/>
            <a:gdLst>
              <a:gd name="T0" fmla="*/ 0 w 146"/>
              <a:gd name="T1" fmla="*/ 36146 h 173"/>
              <a:gd name="T2" fmla="*/ 0 w 146"/>
              <a:gd name="T3" fmla="*/ 36146 h 173"/>
              <a:gd name="T4" fmla="*/ 12200 w 146"/>
              <a:gd name="T5" fmla="*/ 61555 h 173"/>
              <a:gd name="T6" fmla="*/ 12200 w 146"/>
              <a:gd name="T7" fmla="*/ 61555 h 173"/>
              <a:gd name="T8" fmla="*/ 30141 w 146"/>
              <a:gd name="T9" fmla="*/ 0 h 173"/>
              <a:gd name="T10" fmla="*/ 30141 w 146"/>
              <a:gd name="T11" fmla="*/ 0 h 173"/>
              <a:gd name="T12" fmla="*/ 0 w 146"/>
              <a:gd name="T13" fmla="*/ 36146 h 1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6" h="173">
                <a:moveTo>
                  <a:pt x="0" y="101"/>
                </a:moveTo>
                <a:lnTo>
                  <a:pt x="0" y="101"/>
                </a:lnTo>
                <a:cubicBezTo>
                  <a:pt x="0" y="101"/>
                  <a:pt x="6" y="139"/>
                  <a:pt x="34" y="172"/>
                </a:cubicBezTo>
                <a:cubicBezTo>
                  <a:pt x="34" y="172"/>
                  <a:pt x="145" y="91"/>
                  <a:pt x="84" y="0"/>
                </a:cubicBezTo>
                <a:cubicBezTo>
                  <a:pt x="84" y="0"/>
                  <a:pt x="74" y="74"/>
                  <a:pt x="0" y="101"/>
                </a:cubicBezTo>
              </a:path>
            </a:pathLst>
          </a:custGeom>
          <a:solidFill>
            <a:srgbClr val="FFFFFF">
              <a:alpha val="30000"/>
            </a:srgbClr>
          </a:solidFill>
          <a:ln>
            <a:noFill/>
          </a:ln>
          <a:effectLst/>
        </p:spPr>
        <p:txBody>
          <a:bodyPr wrap="none" anchor="ctr"/>
          <a:lstStyle/>
          <a:p>
            <a:endParaRPr lang="en-US" dirty="0">
              <a:latin typeface="DM Sans" pitchFamily="2" charset="77"/>
            </a:endParaRPr>
          </a:p>
        </p:txBody>
      </p:sp>
      <p:sp>
        <p:nvSpPr>
          <p:cNvPr id="37" name="Freeform 22">
            <a:extLst>
              <a:ext uri="{FF2B5EF4-FFF2-40B4-BE49-F238E27FC236}">
                <a16:creationId xmlns:a16="http://schemas.microsoft.com/office/drawing/2014/main" id="{3CCF081C-7F33-E345-8AB3-5A4C8518DF2D}"/>
              </a:ext>
            </a:extLst>
          </p:cNvPr>
          <p:cNvSpPr>
            <a:spLocks noChangeArrowheads="1"/>
          </p:cNvSpPr>
          <p:nvPr/>
        </p:nvSpPr>
        <p:spPr bwMode="auto">
          <a:xfrm>
            <a:off x="5431928" y="3927327"/>
            <a:ext cx="520003" cy="857340"/>
          </a:xfrm>
          <a:custGeom>
            <a:avLst/>
            <a:gdLst>
              <a:gd name="T0" fmla="*/ 185505 w 839"/>
              <a:gd name="T1" fmla="*/ 8629 h 1382"/>
              <a:gd name="T2" fmla="*/ 176877 w 839"/>
              <a:gd name="T3" fmla="*/ 19056 h 1382"/>
              <a:gd name="T4" fmla="*/ 168968 w 839"/>
              <a:gd name="T5" fmla="*/ 51055 h 1382"/>
              <a:gd name="T6" fmla="*/ 161058 w 839"/>
              <a:gd name="T7" fmla="*/ 29123 h 1382"/>
              <a:gd name="T8" fmla="*/ 152430 w 839"/>
              <a:gd name="T9" fmla="*/ 71908 h 1382"/>
              <a:gd name="T10" fmla="*/ 150273 w 839"/>
              <a:gd name="T11" fmla="*/ 30202 h 1382"/>
              <a:gd name="T12" fmla="*/ 177955 w 839"/>
              <a:gd name="T13" fmla="*/ 16539 h 1382"/>
              <a:gd name="T14" fmla="*/ 125467 w 839"/>
              <a:gd name="T15" fmla="*/ 74066 h 1382"/>
              <a:gd name="T16" fmla="*/ 119715 w 839"/>
              <a:gd name="T17" fmla="*/ 55729 h 1382"/>
              <a:gd name="T18" fmla="*/ 110009 w 839"/>
              <a:gd name="T19" fmla="*/ 81256 h 1382"/>
              <a:gd name="T20" fmla="*/ 101740 w 839"/>
              <a:gd name="T21" fmla="*/ 24449 h 1382"/>
              <a:gd name="T22" fmla="*/ 94550 w 839"/>
              <a:gd name="T23" fmla="*/ 57886 h 1382"/>
              <a:gd name="T24" fmla="*/ 87360 w 839"/>
              <a:gd name="T25" fmla="*/ 19056 h 1382"/>
              <a:gd name="T26" fmla="*/ 78013 w 839"/>
              <a:gd name="T27" fmla="*/ 30202 h 1382"/>
              <a:gd name="T28" fmla="*/ 70463 w 839"/>
              <a:gd name="T29" fmla="*/ 29482 h 1382"/>
              <a:gd name="T30" fmla="*/ 65070 w 839"/>
              <a:gd name="T31" fmla="*/ 25168 h 1382"/>
              <a:gd name="T32" fmla="*/ 71542 w 839"/>
              <a:gd name="T33" fmla="*/ 28404 h 1382"/>
              <a:gd name="T34" fmla="*/ 66149 w 839"/>
              <a:gd name="T35" fmla="*/ 40988 h 1382"/>
              <a:gd name="T36" fmla="*/ 59678 w 839"/>
              <a:gd name="T37" fmla="*/ 57527 h 1382"/>
              <a:gd name="T38" fmla="*/ 53207 w 839"/>
              <a:gd name="T39" fmla="*/ 50695 h 1382"/>
              <a:gd name="T40" fmla="*/ 47095 w 839"/>
              <a:gd name="T41" fmla="*/ 24449 h 1382"/>
              <a:gd name="T42" fmla="*/ 44579 w 839"/>
              <a:gd name="T43" fmla="*/ 44943 h 1382"/>
              <a:gd name="T44" fmla="*/ 35951 w 839"/>
              <a:gd name="T45" fmla="*/ 33078 h 1382"/>
              <a:gd name="T46" fmla="*/ 42062 w 839"/>
              <a:gd name="T47" fmla="*/ 29842 h 1382"/>
              <a:gd name="T48" fmla="*/ 38827 w 839"/>
              <a:gd name="T49" fmla="*/ 44943 h 1382"/>
              <a:gd name="T50" fmla="*/ 34872 w 839"/>
              <a:gd name="T51" fmla="*/ 35954 h 1382"/>
              <a:gd name="T52" fmla="*/ 34153 w 839"/>
              <a:gd name="T53" fmla="*/ 10067 h 1382"/>
              <a:gd name="T54" fmla="*/ 42062 w 839"/>
              <a:gd name="T55" fmla="*/ 14022 h 1382"/>
              <a:gd name="T56" fmla="*/ 41343 w 839"/>
              <a:gd name="T57" fmla="*/ 20134 h 1382"/>
              <a:gd name="T58" fmla="*/ 46376 w 839"/>
              <a:gd name="T59" fmla="*/ 41347 h 1382"/>
              <a:gd name="T60" fmla="*/ 49252 w 839"/>
              <a:gd name="T61" fmla="*/ 20494 h 1382"/>
              <a:gd name="T62" fmla="*/ 53926 w 839"/>
              <a:gd name="T63" fmla="*/ 11505 h 1382"/>
              <a:gd name="T64" fmla="*/ 53926 w 839"/>
              <a:gd name="T65" fmla="*/ 33797 h 1382"/>
              <a:gd name="T66" fmla="*/ 59678 w 839"/>
              <a:gd name="T67" fmla="*/ 23370 h 1382"/>
              <a:gd name="T68" fmla="*/ 59678 w 839"/>
              <a:gd name="T69" fmla="*/ 39909 h 1382"/>
              <a:gd name="T70" fmla="*/ 60037 w 839"/>
              <a:gd name="T71" fmla="*/ 37033 h 1382"/>
              <a:gd name="T72" fmla="*/ 67228 w 839"/>
              <a:gd name="T73" fmla="*/ 4315 h 1382"/>
              <a:gd name="T74" fmla="*/ 70463 w 839"/>
              <a:gd name="T75" fmla="*/ 12224 h 1382"/>
              <a:gd name="T76" fmla="*/ 76215 w 839"/>
              <a:gd name="T77" fmla="*/ 24808 h 1382"/>
              <a:gd name="T78" fmla="*/ 81967 w 839"/>
              <a:gd name="T79" fmla="*/ 26247 h 1382"/>
              <a:gd name="T80" fmla="*/ 88438 w 839"/>
              <a:gd name="T81" fmla="*/ 14022 h 1382"/>
              <a:gd name="T82" fmla="*/ 94190 w 839"/>
              <a:gd name="T83" fmla="*/ 20134 h 1382"/>
              <a:gd name="T84" fmla="*/ 108211 w 839"/>
              <a:gd name="T85" fmla="*/ 11505 h 1382"/>
              <a:gd name="T86" fmla="*/ 127984 w 839"/>
              <a:gd name="T87" fmla="*/ 32718 h 1382"/>
              <a:gd name="T88" fmla="*/ 98145 w 839"/>
              <a:gd name="T89" fmla="*/ 92402 h 1382"/>
              <a:gd name="T90" fmla="*/ 83046 w 839"/>
              <a:gd name="T91" fmla="*/ 97436 h 1382"/>
              <a:gd name="T92" fmla="*/ 73339 w 839"/>
              <a:gd name="T93" fmla="*/ 107863 h 1382"/>
              <a:gd name="T94" fmla="*/ 52128 w 839"/>
              <a:gd name="T95" fmla="*/ 102110 h 1382"/>
              <a:gd name="T96" fmla="*/ 44938 w 839"/>
              <a:gd name="T97" fmla="*/ 133390 h 1382"/>
              <a:gd name="T98" fmla="*/ 30198 w 839"/>
              <a:gd name="T99" fmla="*/ 137345 h 1382"/>
              <a:gd name="T100" fmla="*/ 231881 w 839"/>
              <a:gd name="T101" fmla="*/ 113256 h 1382"/>
              <a:gd name="T102" fmla="*/ 167529 w 839"/>
              <a:gd name="T103" fmla="*/ 719 h 1382"/>
              <a:gd name="T104" fmla="*/ 52488 w 839"/>
              <a:gd name="T105" fmla="*/ 719 h 1382"/>
              <a:gd name="T106" fmla="*/ 39546 w 839"/>
              <a:gd name="T107" fmla="*/ 5034 h 1382"/>
              <a:gd name="T108" fmla="*/ 40984 w 839"/>
              <a:gd name="T109" fmla="*/ 719 h 1382"/>
              <a:gd name="T110" fmla="*/ 31996 w 839"/>
              <a:gd name="T111" fmla="*/ 25168 h 1382"/>
              <a:gd name="T112" fmla="*/ 31636 w 839"/>
              <a:gd name="T113" fmla="*/ 30202 h 1382"/>
              <a:gd name="T114" fmla="*/ 30198 w 839"/>
              <a:gd name="T115" fmla="*/ 53572 h 1382"/>
              <a:gd name="T116" fmla="*/ 66149 w 839"/>
              <a:gd name="T117" fmla="*/ 171502 h 1382"/>
              <a:gd name="T118" fmla="*/ 121872 w 839"/>
              <a:gd name="T119" fmla="*/ 484303 h 1382"/>
              <a:gd name="T120" fmla="*/ 101021 w 839"/>
              <a:gd name="T121" fmla="*/ 137345 h 1382"/>
              <a:gd name="T122" fmla="*/ 187302 w 839"/>
              <a:gd name="T123" fmla="*/ 495089 h 1382"/>
              <a:gd name="T124" fmla="*/ 242666 w 839"/>
              <a:gd name="T125" fmla="*/ 305611 h 13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connsiteX0" fmla="*/ 6449 w 9965"/>
              <a:gd name="connsiteY0" fmla="*/ 572 h 9973"/>
              <a:gd name="connsiteX1" fmla="*/ 6449 w 9965"/>
              <a:gd name="connsiteY1" fmla="*/ 572 h 9973"/>
              <a:gd name="connsiteX2" fmla="*/ 6389 w 9965"/>
              <a:gd name="connsiteY2" fmla="*/ 521 h 9973"/>
              <a:gd name="connsiteX3" fmla="*/ 6449 w 9965"/>
              <a:gd name="connsiteY3" fmla="*/ 572 h 9973"/>
              <a:gd name="connsiteX4" fmla="*/ 6378 w 9965"/>
              <a:gd name="connsiteY4" fmla="*/ 174 h 9973"/>
              <a:gd name="connsiteX5" fmla="*/ 6378 w 9965"/>
              <a:gd name="connsiteY5" fmla="*/ 174 h 9973"/>
              <a:gd name="connsiteX6" fmla="*/ 6437 w 9965"/>
              <a:gd name="connsiteY6" fmla="*/ 232 h 9973"/>
              <a:gd name="connsiteX7" fmla="*/ 6378 w 9965"/>
              <a:gd name="connsiteY7" fmla="*/ 174 h 9973"/>
              <a:gd name="connsiteX8" fmla="*/ 6366 w 9965"/>
              <a:gd name="connsiteY8" fmla="*/ 15 h 9973"/>
              <a:gd name="connsiteX9" fmla="*/ 6366 w 9965"/>
              <a:gd name="connsiteY9" fmla="*/ 15 h 9973"/>
              <a:gd name="connsiteX10" fmla="*/ 6425 w 9965"/>
              <a:gd name="connsiteY10" fmla="*/ 66 h 9973"/>
              <a:gd name="connsiteX11" fmla="*/ 6366 w 9965"/>
              <a:gd name="connsiteY11" fmla="*/ 15 h 9973"/>
              <a:gd name="connsiteX12" fmla="*/ 6270 w 9965"/>
              <a:gd name="connsiteY12" fmla="*/ 862 h 9973"/>
              <a:gd name="connsiteX13" fmla="*/ 6270 w 9965"/>
              <a:gd name="connsiteY13" fmla="*/ 862 h 9973"/>
              <a:gd name="connsiteX14" fmla="*/ 6211 w 9965"/>
              <a:gd name="connsiteY14" fmla="*/ 811 h 9973"/>
              <a:gd name="connsiteX15" fmla="*/ 6270 w 9965"/>
              <a:gd name="connsiteY15" fmla="*/ 862 h 9973"/>
              <a:gd name="connsiteX16" fmla="*/ 6139 w 9965"/>
              <a:gd name="connsiteY16" fmla="*/ 160 h 9973"/>
              <a:gd name="connsiteX17" fmla="*/ 6139 w 9965"/>
              <a:gd name="connsiteY17" fmla="*/ 160 h 9973"/>
              <a:gd name="connsiteX18" fmla="*/ 6080 w 9965"/>
              <a:gd name="connsiteY18" fmla="*/ 102 h 9973"/>
              <a:gd name="connsiteX19" fmla="*/ 6139 w 9965"/>
              <a:gd name="connsiteY19" fmla="*/ 160 h 9973"/>
              <a:gd name="connsiteX20" fmla="*/ 6080 w 9965"/>
              <a:gd name="connsiteY20" fmla="*/ 391 h 9973"/>
              <a:gd name="connsiteX21" fmla="*/ 6080 w 9965"/>
              <a:gd name="connsiteY21" fmla="*/ 391 h 9973"/>
              <a:gd name="connsiteX22" fmla="*/ 6020 w 9965"/>
              <a:gd name="connsiteY22" fmla="*/ 341 h 9973"/>
              <a:gd name="connsiteX23" fmla="*/ 6080 w 9965"/>
              <a:gd name="connsiteY23" fmla="*/ 391 h 9973"/>
              <a:gd name="connsiteX24" fmla="*/ 6068 w 9965"/>
              <a:gd name="connsiteY24" fmla="*/ 565 h 9973"/>
              <a:gd name="connsiteX25" fmla="*/ 6068 w 9965"/>
              <a:gd name="connsiteY25" fmla="*/ 565 h 9973"/>
              <a:gd name="connsiteX26" fmla="*/ 5996 w 9965"/>
              <a:gd name="connsiteY26" fmla="*/ 514 h 9973"/>
              <a:gd name="connsiteX27" fmla="*/ 6068 w 9965"/>
              <a:gd name="connsiteY27" fmla="*/ 565 h 9973"/>
              <a:gd name="connsiteX28" fmla="*/ 5948 w 9965"/>
              <a:gd name="connsiteY28" fmla="*/ 80 h 9973"/>
              <a:gd name="connsiteX29" fmla="*/ 5948 w 9965"/>
              <a:gd name="connsiteY29" fmla="*/ 80 h 9973"/>
              <a:gd name="connsiteX30" fmla="*/ 5877 w 9965"/>
              <a:gd name="connsiteY30" fmla="*/ 29 h 9973"/>
              <a:gd name="connsiteX31" fmla="*/ 5948 w 9965"/>
              <a:gd name="connsiteY31" fmla="*/ 80 h 9973"/>
              <a:gd name="connsiteX32" fmla="*/ 5925 w 9965"/>
              <a:gd name="connsiteY32" fmla="*/ 427 h 9973"/>
              <a:gd name="connsiteX33" fmla="*/ 5925 w 9965"/>
              <a:gd name="connsiteY33" fmla="*/ 427 h 9973"/>
              <a:gd name="connsiteX34" fmla="*/ 5853 w 9965"/>
              <a:gd name="connsiteY34" fmla="*/ 370 h 9973"/>
              <a:gd name="connsiteX35" fmla="*/ 5925 w 9965"/>
              <a:gd name="connsiteY35" fmla="*/ 427 h 9973"/>
              <a:gd name="connsiteX36" fmla="*/ 5889 w 9965"/>
              <a:gd name="connsiteY36" fmla="*/ 919 h 9973"/>
              <a:gd name="connsiteX37" fmla="*/ 5889 w 9965"/>
              <a:gd name="connsiteY37" fmla="*/ 919 h 9973"/>
              <a:gd name="connsiteX38" fmla="*/ 5817 w 9965"/>
              <a:gd name="connsiteY38" fmla="*/ 862 h 9973"/>
              <a:gd name="connsiteX39" fmla="*/ 5889 w 9965"/>
              <a:gd name="connsiteY39" fmla="*/ 919 h 9973"/>
              <a:gd name="connsiteX40" fmla="*/ 5794 w 9965"/>
              <a:gd name="connsiteY40" fmla="*/ 710 h 9973"/>
              <a:gd name="connsiteX41" fmla="*/ 5794 w 9965"/>
              <a:gd name="connsiteY41" fmla="*/ 710 h 9973"/>
              <a:gd name="connsiteX42" fmla="*/ 5865 w 9965"/>
              <a:gd name="connsiteY42" fmla="*/ 767 h 9973"/>
              <a:gd name="connsiteX43" fmla="*/ 5794 w 9965"/>
              <a:gd name="connsiteY43" fmla="*/ 710 h 9973"/>
              <a:gd name="connsiteX44" fmla="*/ 5734 w 9965"/>
              <a:gd name="connsiteY44" fmla="*/ 485 h 9973"/>
              <a:gd name="connsiteX45" fmla="*/ 5734 w 9965"/>
              <a:gd name="connsiteY45" fmla="*/ 485 h 9973"/>
              <a:gd name="connsiteX46" fmla="*/ 5794 w 9965"/>
              <a:gd name="connsiteY46" fmla="*/ 543 h 9973"/>
              <a:gd name="connsiteX47" fmla="*/ 5734 w 9965"/>
              <a:gd name="connsiteY47" fmla="*/ 485 h 9973"/>
              <a:gd name="connsiteX48" fmla="*/ 5639 w 9965"/>
              <a:gd name="connsiteY48" fmla="*/ 312 h 9973"/>
              <a:gd name="connsiteX49" fmla="*/ 5639 w 9965"/>
              <a:gd name="connsiteY49" fmla="*/ 312 h 9973"/>
              <a:gd name="connsiteX50" fmla="*/ 5567 w 9965"/>
              <a:gd name="connsiteY50" fmla="*/ 254 h 9973"/>
              <a:gd name="connsiteX51" fmla="*/ 5639 w 9965"/>
              <a:gd name="connsiteY51" fmla="*/ 312 h 9973"/>
              <a:gd name="connsiteX52" fmla="*/ 5591 w 9965"/>
              <a:gd name="connsiteY52" fmla="*/ 1013 h 9973"/>
              <a:gd name="connsiteX53" fmla="*/ 5591 w 9965"/>
              <a:gd name="connsiteY53" fmla="*/ 1013 h 9973"/>
              <a:gd name="connsiteX54" fmla="*/ 5531 w 9965"/>
              <a:gd name="connsiteY54" fmla="*/ 956 h 9973"/>
              <a:gd name="connsiteX55" fmla="*/ 5591 w 9965"/>
              <a:gd name="connsiteY55" fmla="*/ 1013 h 9973"/>
              <a:gd name="connsiteX56" fmla="*/ 5531 w 9965"/>
              <a:gd name="connsiteY56" fmla="*/ 1238 h 9973"/>
              <a:gd name="connsiteX57" fmla="*/ 5531 w 9965"/>
              <a:gd name="connsiteY57" fmla="*/ 1238 h 9973"/>
              <a:gd name="connsiteX58" fmla="*/ 5472 w 9965"/>
              <a:gd name="connsiteY58" fmla="*/ 1187 h 9973"/>
              <a:gd name="connsiteX59" fmla="*/ 5531 w 9965"/>
              <a:gd name="connsiteY59" fmla="*/ 1238 h 9973"/>
              <a:gd name="connsiteX60" fmla="*/ 5400 w 9965"/>
              <a:gd name="connsiteY60" fmla="*/ 934 h 9973"/>
              <a:gd name="connsiteX61" fmla="*/ 5400 w 9965"/>
              <a:gd name="connsiteY61" fmla="*/ 934 h 9973"/>
              <a:gd name="connsiteX62" fmla="*/ 5329 w 9965"/>
              <a:gd name="connsiteY62" fmla="*/ 883 h 9973"/>
              <a:gd name="connsiteX63" fmla="*/ 5400 w 9965"/>
              <a:gd name="connsiteY63" fmla="*/ 934 h 9973"/>
              <a:gd name="connsiteX64" fmla="*/ 5341 w 9965"/>
              <a:gd name="connsiteY64" fmla="*/ 1165 h 9973"/>
              <a:gd name="connsiteX65" fmla="*/ 5341 w 9965"/>
              <a:gd name="connsiteY65" fmla="*/ 1165 h 9973"/>
              <a:gd name="connsiteX66" fmla="*/ 5269 w 9965"/>
              <a:gd name="connsiteY66" fmla="*/ 1115 h 9973"/>
              <a:gd name="connsiteX67" fmla="*/ 5341 w 9965"/>
              <a:gd name="connsiteY67" fmla="*/ 1165 h 9973"/>
              <a:gd name="connsiteX68" fmla="*/ 5245 w 9965"/>
              <a:gd name="connsiteY68" fmla="*/ 521 h 9973"/>
              <a:gd name="connsiteX69" fmla="*/ 5245 w 9965"/>
              <a:gd name="connsiteY69" fmla="*/ 521 h 9973"/>
              <a:gd name="connsiteX70" fmla="*/ 5329 w 9965"/>
              <a:gd name="connsiteY70" fmla="*/ 572 h 9973"/>
              <a:gd name="connsiteX71" fmla="*/ 5245 w 9965"/>
              <a:gd name="connsiteY71" fmla="*/ 521 h 9973"/>
              <a:gd name="connsiteX72" fmla="*/ 5233 w 9965"/>
              <a:gd name="connsiteY72" fmla="*/ 15 h 9973"/>
              <a:gd name="connsiteX73" fmla="*/ 5233 w 9965"/>
              <a:gd name="connsiteY73" fmla="*/ 15 h 9973"/>
              <a:gd name="connsiteX74" fmla="*/ 5305 w 9965"/>
              <a:gd name="connsiteY74" fmla="*/ 66 h 9973"/>
              <a:gd name="connsiteX75" fmla="*/ 5233 w 9965"/>
              <a:gd name="connsiteY75" fmla="*/ 15 h 9973"/>
              <a:gd name="connsiteX76" fmla="*/ 5138 w 9965"/>
              <a:gd name="connsiteY76" fmla="*/ 95 h 9973"/>
              <a:gd name="connsiteX77" fmla="*/ 5138 w 9965"/>
              <a:gd name="connsiteY77" fmla="*/ 95 h 9973"/>
              <a:gd name="connsiteX78" fmla="*/ 5078 w 9965"/>
              <a:gd name="connsiteY78" fmla="*/ 44 h 9973"/>
              <a:gd name="connsiteX79" fmla="*/ 5138 w 9965"/>
              <a:gd name="connsiteY79" fmla="*/ 95 h 9973"/>
              <a:gd name="connsiteX80" fmla="*/ 5090 w 9965"/>
              <a:gd name="connsiteY80" fmla="*/ 1158 h 9973"/>
              <a:gd name="connsiteX81" fmla="*/ 5090 w 9965"/>
              <a:gd name="connsiteY81" fmla="*/ 1158 h 9973"/>
              <a:gd name="connsiteX82" fmla="*/ 5031 w 9965"/>
              <a:gd name="connsiteY82" fmla="*/ 1108 h 9973"/>
              <a:gd name="connsiteX83" fmla="*/ 5090 w 9965"/>
              <a:gd name="connsiteY83" fmla="*/ 1158 h 9973"/>
              <a:gd name="connsiteX84" fmla="*/ 5043 w 9965"/>
              <a:gd name="connsiteY84" fmla="*/ 1433 h 9973"/>
              <a:gd name="connsiteX85" fmla="*/ 5043 w 9965"/>
              <a:gd name="connsiteY85" fmla="*/ 1433 h 9973"/>
              <a:gd name="connsiteX86" fmla="*/ 4983 w 9965"/>
              <a:gd name="connsiteY86" fmla="*/ 1383 h 9973"/>
              <a:gd name="connsiteX87" fmla="*/ 5043 w 9965"/>
              <a:gd name="connsiteY87" fmla="*/ 1433 h 9973"/>
              <a:gd name="connsiteX88" fmla="*/ 4912 w 9965"/>
              <a:gd name="connsiteY88" fmla="*/ 833 h 9973"/>
              <a:gd name="connsiteX89" fmla="*/ 4912 w 9965"/>
              <a:gd name="connsiteY89" fmla="*/ 833 h 9973"/>
              <a:gd name="connsiteX90" fmla="*/ 4852 w 9965"/>
              <a:gd name="connsiteY90" fmla="*/ 775 h 9973"/>
              <a:gd name="connsiteX91" fmla="*/ 4912 w 9965"/>
              <a:gd name="connsiteY91" fmla="*/ 833 h 9973"/>
              <a:gd name="connsiteX92" fmla="*/ 4828 w 9965"/>
              <a:gd name="connsiteY92" fmla="*/ 333 h 9973"/>
              <a:gd name="connsiteX93" fmla="*/ 4828 w 9965"/>
              <a:gd name="connsiteY93" fmla="*/ 333 h 9973"/>
              <a:gd name="connsiteX94" fmla="*/ 4888 w 9965"/>
              <a:gd name="connsiteY94" fmla="*/ 391 h 9973"/>
              <a:gd name="connsiteX95" fmla="*/ 4828 w 9965"/>
              <a:gd name="connsiteY95" fmla="*/ 333 h 9973"/>
              <a:gd name="connsiteX96" fmla="*/ 4780 w 9965"/>
              <a:gd name="connsiteY96" fmla="*/ 1100 h 9973"/>
              <a:gd name="connsiteX97" fmla="*/ 4780 w 9965"/>
              <a:gd name="connsiteY97" fmla="*/ 1100 h 9973"/>
              <a:gd name="connsiteX98" fmla="*/ 4721 w 9965"/>
              <a:gd name="connsiteY98" fmla="*/ 1050 h 9973"/>
              <a:gd name="connsiteX99" fmla="*/ 4780 w 9965"/>
              <a:gd name="connsiteY99" fmla="*/ 1100 h 9973"/>
              <a:gd name="connsiteX100" fmla="*/ 4649 w 9965"/>
              <a:gd name="connsiteY100" fmla="*/ 333 h 9973"/>
              <a:gd name="connsiteX101" fmla="*/ 4649 w 9965"/>
              <a:gd name="connsiteY101" fmla="*/ 333 h 9973"/>
              <a:gd name="connsiteX102" fmla="*/ 4709 w 9965"/>
              <a:gd name="connsiteY102" fmla="*/ 391 h 9973"/>
              <a:gd name="connsiteX103" fmla="*/ 4649 w 9965"/>
              <a:gd name="connsiteY103" fmla="*/ 333 h 9973"/>
              <a:gd name="connsiteX104" fmla="*/ 4971 w 9965"/>
              <a:gd name="connsiteY104" fmla="*/ 594 h 9973"/>
              <a:gd name="connsiteX105" fmla="*/ 4971 w 9965"/>
              <a:gd name="connsiteY105" fmla="*/ 594 h 9973"/>
              <a:gd name="connsiteX106" fmla="*/ 4912 w 9965"/>
              <a:gd name="connsiteY106" fmla="*/ 543 h 9973"/>
              <a:gd name="connsiteX107" fmla="*/ 4971 w 9965"/>
              <a:gd name="connsiteY107" fmla="*/ 594 h 9973"/>
              <a:gd name="connsiteX108" fmla="*/ 5078 w 9965"/>
              <a:gd name="connsiteY108" fmla="*/ 869 h 9973"/>
              <a:gd name="connsiteX109" fmla="*/ 5078 w 9965"/>
              <a:gd name="connsiteY109" fmla="*/ 869 h 9973"/>
              <a:gd name="connsiteX110" fmla="*/ 5007 w 9965"/>
              <a:gd name="connsiteY110" fmla="*/ 818 h 9973"/>
              <a:gd name="connsiteX111" fmla="*/ 5078 w 9965"/>
              <a:gd name="connsiteY111" fmla="*/ 869 h 9973"/>
              <a:gd name="connsiteX112" fmla="*/ 5329 w 9965"/>
              <a:gd name="connsiteY112" fmla="*/ 362 h 9973"/>
              <a:gd name="connsiteX113" fmla="*/ 5329 w 9965"/>
              <a:gd name="connsiteY113" fmla="*/ 362 h 9973"/>
              <a:gd name="connsiteX114" fmla="*/ 5269 w 9965"/>
              <a:gd name="connsiteY114" fmla="*/ 312 h 9973"/>
              <a:gd name="connsiteX115" fmla="*/ 5329 w 9965"/>
              <a:gd name="connsiteY115" fmla="*/ 362 h 9973"/>
              <a:gd name="connsiteX116" fmla="*/ 5555 w 9965"/>
              <a:gd name="connsiteY116" fmla="*/ 131 h 9973"/>
              <a:gd name="connsiteX117" fmla="*/ 5555 w 9965"/>
              <a:gd name="connsiteY117" fmla="*/ 131 h 9973"/>
              <a:gd name="connsiteX118" fmla="*/ 5627 w 9965"/>
              <a:gd name="connsiteY118" fmla="*/ 189 h 9973"/>
              <a:gd name="connsiteX119" fmla="*/ 5555 w 9965"/>
              <a:gd name="connsiteY119" fmla="*/ 131 h 9973"/>
              <a:gd name="connsiteX120" fmla="*/ 5817 w 9965"/>
              <a:gd name="connsiteY120" fmla="*/ 268 h 9973"/>
              <a:gd name="connsiteX121" fmla="*/ 5817 w 9965"/>
              <a:gd name="connsiteY121" fmla="*/ 268 h 9973"/>
              <a:gd name="connsiteX122" fmla="*/ 5889 w 9965"/>
              <a:gd name="connsiteY122" fmla="*/ 319 h 9973"/>
              <a:gd name="connsiteX123" fmla="*/ 5817 w 9965"/>
              <a:gd name="connsiteY123" fmla="*/ 268 h 9973"/>
              <a:gd name="connsiteX124" fmla="*/ 4542 w 9965"/>
              <a:gd name="connsiteY124" fmla="*/ 1296 h 9973"/>
              <a:gd name="connsiteX125" fmla="*/ 4542 w 9965"/>
              <a:gd name="connsiteY125" fmla="*/ 1296 h 9973"/>
              <a:gd name="connsiteX126" fmla="*/ 4471 w 9965"/>
              <a:gd name="connsiteY126" fmla="*/ 1238 h 9973"/>
              <a:gd name="connsiteX127" fmla="*/ 4542 w 9965"/>
              <a:gd name="connsiteY127" fmla="*/ 1296 h 9973"/>
              <a:gd name="connsiteX128" fmla="*/ 4387 w 9965"/>
              <a:gd name="connsiteY128" fmla="*/ 905 h 9973"/>
              <a:gd name="connsiteX129" fmla="*/ 4387 w 9965"/>
              <a:gd name="connsiteY129" fmla="*/ 905 h 9973"/>
              <a:gd name="connsiteX130" fmla="*/ 4459 w 9965"/>
              <a:gd name="connsiteY130" fmla="*/ 956 h 9973"/>
              <a:gd name="connsiteX131" fmla="*/ 4387 w 9965"/>
              <a:gd name="connsiteY131" fmla="*/ 905 h 9973"/>
              <a:gd name="connsiteX132" fmla="*/ 4399 w 9965"/>
              <a:gd name="connsiteY132" fmla="*/ 2229 h 9973"/>
              <a:gd name="connsiteX133" fmla="*/ 4399 w 9965"/>
              <a:gd name="connsiteY133" fmla="*/ 2229 h 9973"/>
              <a:gd name="connsiteX134" fmla="*/ 4327 w 9965"/>
              <a:gd name="connsiteY134" fmla="*/ 2178 h 9973"/>
              <a:gd name="connsiteX135" fmla="*/ 4399 w 9965"/>
              <a:gd name="connsiteY135" fmla="*/ 2229 h 9973"/>
              <a:gd name="connsiteX136" fmla="*/ 4292 w 9965"/>
              <a:gd name="connsiteY136" fmla="*/ 1867 h 9973"/>
              <a:gd name="connsiteX137" fmla="*/ 4292 w 9965"/>
              <a:gd name="connsiteY137" fmla="*/ 1867 h 9973"/>
              <a:gd name="connsiteX138" fmla="*/ 4220 w 9965"/>
              <a:gd name="connsiteY138" fmla="*/ 1809 h 9973"/>
              <a:gd name="connsiteX139" fmla="*/ 4292 w 9965"/>
              <a:gd name="connsiteY139" fmla="*/ 1867 h 9973"/>
              <a:gd name="connsiteX140" fmla="*/ 4149 w 9965"/>
              <a:gd name="connsiteY140" fmla="*/ 1477 h 9973"/>
              <a:gd name="connsiteX141" fmla="*/ 4149 w 9965"/>
              <a:gd name="connsiteY141" fmla="*/ 1477 h 9973"/>
              <a:gd name="connsiteX142" fmla="*/ 4208 w 9965"/>
              <a:gd name="connsiteY142" fmla="*/ 1527 h 9973"/>
              <a:gd name="connsiteX143" fmla="*/ 4149 w 9965"/>
              <a:gd name="connsiteY143" fmla="*/ 1477 h 9973"/>
              <a:gd name="connsiteX144" fmla="*/ 4089 w 9965"/>
              <a:gd name="connsiteY144" fmla="*/ 355 h 9973"/>
              <a:gd name="connsiteX145" fmla="*/ 4089 w 9965"/>
              <a:gd name="connsiteY145" fmla="*/ 355 h 9973"/>
              <a:gd name="connsiteX146" fmla="*/ 4161 w 9965"/>
              <a:gd name="connsiteY146" fmla="*/ 406 h 9973"/>
              <a:gd name="connsiteX147" fmla="*/ 4089 w 9965"/>
              <a:gd name="connsiteY147" fmla="*/ 355 h 9973"/>
              <a:gd name="connsiteX148" fmla="*/ 4030 w 9965"/>
              <a:gd name="connsiteY148" fmla="*/ 1440 h 9973"/>
              <a:gd name="connsiteX149" fmla="*/ 4030 w 9965"/>
              <a:gd name="connsiteY149" fmla="*/ 1440 h 9973"/>
              <a:gd name="connsiteX150" fmla="*/ 3970 w 9965"/>
              <a:gd name="connsiteY150" fmla="*/ 1390 h 9973"/>
              <a:gd name="connsiteX151" fmla="*/ 4030 w 9965"/>
              <a:gd name="connsiteY151" fmla="*/ 1440 h 9973"/>
              <a:gd name="connsiteX152" fmla="*/ 4006 w 9965"/>
              <a:gd name="connsiteY152" fmla="*/ 2388 h 9973"/>
              <a:gd name="connsiteX153" fmla="*/ 4006 w 9965"/>
              <a:gd name="connsiteY153" fmla="*/ 2388 h 9973"/>
              <a:gd name="connsiteX154" fmla="*/ 3934 w 9965"/>
              <a:gd name="connsiteY154" fmla="*/ 2338 h 9973"/>
              <a:gd name="connsiteX155" fmla="*/ 4006 w 9965"/>
              <a:gd name="connsiteY155" fmla="*/ 2388 h 9973"/>
              <a:gd name="connsiteX156" fmla="*/ 3886 w 9965"/>
              <a:gd name="connsiteY156" fmla="*/ 1050 h 9973"/>
              <a:gd name="connsiteX157" fmla="*/ 3886 w 9965"/>
              <a:gd name="connsiteY157" fmla="*/ 1050 h 9973"/>
              <a:gd name="connsiteX158" fmla="*/ 3958 w 9965"/>
              <a:gd name="connsiteY158" fmla="*/ 1108 h 9973"/>
              <a:gd name="connsiteX159" fmla="*/ 3886 w 9965"/>
              <a:gd name="connsiteY159" fmla="*/ 1050 h 9973"/>
              <a:gd name="connsiteX160" fmla="*/ 3886 w 9965"/>
              <a:gd name="connsiteY160" fmla="*/ 767 h 9973"/>
              <a:gd name="connsiteX161" fmla="*/ 3886 w 9965"/>
              <a:gd name="connsiteY161" fmla="*/ 767 h 9973"/>
              <a:gd name="connsiteX162" fmla="*/ 3946 w 9965"/>
              <a:gd name="connsiteY162" fmla="*/ 818 h 9973"/>
              <a:gd name="connsiteX163" fmla="*/ 3886 w 9965"/>
              <a:gd name="connsiteY163" fmla="*/ 767 h 9973"/>
              <a:gd name="connsiteX164" fmla="*/ 3791 w 9965"/>
              <a:gd name="connsiteY164" fmla="*/ 739 h 9973"/>
              <a:gd name="connsiteX165" fmla="*/ 3791 w 9965"/>
              <a:gd name="connsiteY165" fmla="*/ 739 h 9973"/>
              <a:gd name="connsiteX166" fmla="*/ 3720 w 9965"/>
              <a:gd name="connsiteY166" fmla="*/ 688 h 9973"/>
              <a:gd name="connsiteX167" fmla="*/ 3791 w 9965"/>
              <a:gd name="connsiteY167" fmla="*/ 739 h 9973"/>
              <a:gd name="connsiteX168" fmla="*/ 3791 w 9965"/>
              <a:gd name="connsiteY168" fmla="*/ 2012 h 9973"/>
              <a:gd name="connsiteX169" fmla="*/ 3791 w 9965"/>
              <a:gd name="connsiteY169" fmla="*/ 2012 h 9973"/>
              <a:gd name="connsiteX170" fmla="*/ 3720 w 9965"/>
              <a:gd name="connsiteY170" fmla="*/ 1961 h 9973"/>
              <a:gd name="connsiteX171" fmla="*/ 3791 w 9965"/>
              <a:gd name="connsiteY171" fmla="*/ 2012 h 9973"/>
              <a:gd name="connsiteX172" fmla="*/ 3636 w 9965"/>
              <a:gd name="connsiteY172" fmla="*/ 1621 h 9973"/>
              <a:gd name="connsiteX173" fmla="*/ 3636 w 9965"/>
              <a:gd name="connsiteY173" fmla="*/ 1621 h 9973"/>
              <a:gd name="connsiteX174" fmla="*/ 3708 w 9965"/>
              <a:gd name="connsiteY174" fmla="*/ 1679 h 9973"/>
              <a:gd name="connsiteX175" fmla="*/ 3636 w 9965"/>
              <a:gd name="connsiteY175" fmla="*/ 1621 h 9973"/>
              <a:gd name="connsiteX176" fmla="*/ 3612 w 9965"/>
              <a:gd name="connsiteY176" fmla="*/ 1317 h 9973"/>
              <a:gd name="connsiteX177" fmla="*/ 3612 w 9965"/>
              <a:gd name="connsiteY177" fmla="*/ 1317 h 9973"/>
              <a:gd name="connsiteX178" fmla="*/ 3672 w 9965"/>
              <a:gd name="connsiteY178" fmla="*/ 1375 h 9973"/>
              <a:gd name="connsiteX179" fmla="*/ 3612 w 9965"/>
              <a:gd name="connsiteY179" fmla="*/ 1317 h 9973"/>
              <a:gd name="connsiteX180" fmla="*/ 3553 w 9965"/>
              <a:gd name="connsiteY180" fmla="*/ 558 h 9973"/>
              <a:gd name="connsiteX181" fmla="*/ 3553 w 9965"/>
              <a:gd name="connsiteY181" fmla="*/ 558 h 9973"/>
              <a:gd name="connsiteX182" fmla="*/ 3624 w 9965"/>
              <a:gd name="connsiteY182" fmla="*/ 608 h 9973"/>
              <a:gd name="connsiteX183" fmla="*/ 3553 w 9965"/>
              <a:gd name="connsiteY183" fmla="*/ 558 h 9973"/>
              <a:gd name="connsiteX184" fmla="*/ 3541 w 9965"/>
              <a:gd name="connsiteY184" fmla="*/ 767 h 9973"/>
              <a:gd name="connsiteX185" fmla="*/ 3541 w 9965"/>
              <a:gd name="connsiteY185" fmla="*/ 767 h 9973"/>
              <a:gd name="connsiteX186" fmla="*/ 3469 w 9965"/>
              <a:gd name="connsiteY186" fmla="*/ 710 h 9973"/>
              <a:gd name="connsiteX187" fmla="*/ 3541 w 9965"/>
              <a:gd name="connsiteY187" fmla="*/ 767 h 9973"/>
              <a:gd name="connsiteX188" fmla="*/ 3481 w 9965"/>
              <a:gd name="connsiteY188" fmla="*/ 948 h 9973"/>
              <a:gd name="connsiteX189" fmla="*/ 3481 w 9965"/>
              <a:gd name="connsiteY189" fmla="*/ 948 h 9973"/>
              <a:gd name="connsiteX190" fmla="*/ 3422 w 9965"/>
              <a:gd name="connsiteY190" fmla="*/ 890 h 9973"/>
              <a:gd name="connsiteX191" fmla="*/ 3481 w 9965"/>
              <a:gd name="connsiteY191" fmla="*/ 948 h 9973"/>
              <a:gd name="connsiteX192" fmla="*/ 3362 w 9965"/>
              <a:gd name="connsiteY192" fmla="*/ 478 h 9973"/>
              <a:gd name="connsiteX193" fmla="*/ 3362 w 9965"/>
              <a:gd name="connsiteY193" fmla="*/ 478 h 9973"/>
              <a:gd name="connsiteX194" fmla="*/ 3422 w 9965"/>
              <a:gd name="connsiteY194" fmla="*/ 536 h 9973"/>
              <a:gd name="connsiteX195" fmla="*/ 3362 w 9965"/>
              <a:gd name="connsiteY195" fmla="*/ 478 h 9973"/>
              <a:gd name="connsiteX196" fmla="*/ 3279 w 9965"/>
              <a:gd name="connsiteY196" fmla="*/ 1100 h 9973"/>
              <a:gd name="connsiteX197" fmla="*/ 3279 w 9965"/>
              <a:gd name="connsiteY197" fmla="*/ 1100 h 9973"/>
              <a:gd name="connsiteX198" fmla="*/ 3207 w 9965"/>
              <a:gd name="connsiteY198" fmla="*/ 1050 h 9973"/>
              <a:gd name="connsiteX199" fmla="*/ 3279 w 9965"/>
              <a:gd name="connsiteY199" fmla="*/ 1100 h 9973"/>
              <a:gd name="connsiteX200" fmla="*/ 3171 w 9965"/>
              <a:gd name="connsiteY200" fmla="*/ 739 h 9973"/>
              <a:gd name="connsiteX201" fmla="*/ 3171 w 9965"/>
              <a:gd name="connsiteY201" fmla="*/ 739 h 9973"/>
              <a:gd name="connsiteX202" fmla="*/ 3100 w 9965"/>
              <a:gd name="connsiteY202" fmla="*/ 688 h 9973"/>
              <a:gd name="connsiteX203" fmla="*/ 3148 w 9965"/>
              <a:gd name="connsiteY203" fmla="*/ 681 h 9973"/>
              <a:gd name="connsiteX204" fmla="*/ 3171 w 9965"/>
              <a:gd name="connsiteY204" fmla="*/ 652 h 9973"/>
              <a:gd name="connsiteX205" fmla="*/ 3231 w 9965"/>
              <a:gd name="connsiteY205" fmla="*/ 710 h 9973"/>
              <a:gd name="connsiteX206" fmla="*/ 3183 w 9965"/>
              <a:gd name="connsiteY206" fmla="*/ 710 h 9973"/>
              <a:gd name="connsiteX207" fmla="*/ 3171 w 9965"/>
              <a:gd name="connsiteY207" fmla="*/ 739 h 9973"/>
              <a:gd name="connsiteX208" fmla="*/ 3124 w 9965"/>
              <a:gd name="connsiteY208" fmla="*/ 1151 h 9973"/>
              <a:gd name="connsiteX209" fmla="*/ 3124 w 9965"/>
              <a:gd name="connsiteY209" fmla="*/ 1151 h 9973"/>
              <a:gd name="connsiteX210" fmla="*/ 3052 w 9965"/>
              <a:gd name="connsiteY210" fmla="*/ 1093 h 9973"/>
              <a:gd name="connsiteX211" fmla="*/ 3124 w 9965"/>
              <a:gd name="connsiteY211" fmla="*/ 1151 h 9973"/>
              <a:gd name="connsiteX212" fmla="*/ 2969 w 9965"/>
              <a:gd name="connsiteY212" fmla="*/ 934 h 9973"/>
              <a:gd name="connsiteX213" fmla="*/ 2969 w 9965"/>
              <a:gd name="connsiteY213" fmla="*/ 934 h 9973"/>
              <a:gd name="connsiteX214" fmla="*/ 3040 w 9965"/>
              <a:gd name="connsiteY214" fmla="*/ 992 h 9973"/>
              <a:gd name="connsiteX215" fmla="*/ 2969 w 9965"/>
              <a:gd name="connsiteY215" fmla="*/ 934 h 9973"/>
              <a:gd name="connsiteX216" fmla="*/ 2921 w 9965"/>
              <a:gd name="connsiteY216" fmla="*/ 681 h 9973"/>
              <a:gd name="connsiteX217" fmla="*/ 2921 w 9965"/>
              <a:gd name="connsiteY217" fmla="*/ 681 h 9973"/>
              <a:gd name="connsiteX218" fmla="*/ 2993 w 9965"/>
              <a:gd name="connsiteY218" fmla="*/ 731 h 9973"/>
              <a:gd name="connsiteX219" fmla="*/ 2921 w 9965"/>
              <a:gd name="connsiteY219" fmla="*/ 681 h 9973"/>
              <a:gd name="connsiteX220" fmla="*/ 2909 w 9965"/>
              <a:gd name="connsiteY220" fmla="*/ 608 h 9973"/>
              <a:gd name="connsiteX221" fmla="*/ 2909 w 9965"/>
              <a:gd name="connsiteY221" fmla="*/ 608 h 9973"/>
              <a:gd name="connsiteX222" fmla="*/ 2969 w 9965"/>
              <a:gd name="connsiteY222" fmla="*/ 659 h 9973"/>
              <a:gd name="connsiteX223" fmla="*/ 2909 w 9965"/>
              <a:gd name="connsiteY223" fmla="*/ 608 h 9973"/>
              <a:gd name="connsiteX224" fmla="*/ 2814 w 9965"/>
              <a:gd name="connsiteY224" fmla="*/ 319 h 9973"/>
              <a:gd name="connsiteX225" fmla="*/ 2814 w 9965"/>
              <a:gd name="connsiteY225" fmla="*/ 319 h 9973"/>
              <a:gd name="connsiteX226" fmla="*/ 2885 w 9965"/>
              <a:gd name="connsiteY226" fmla="*/ 370 h 9973"/>
              <a:gd name="connsiteX227" fmla="*/ 2814 w 9965"/>
              <a:gd name="connsiteY227" fmla="*/ 319 h 9973"/>
              <a:gd name="connsiteX228" fmla="*/ 2754 w 9965"/>
              <a:gd name="connsiteY228" fmla="*/ 464 h 9973"/>
              <a:gd name="connsiteX229" fmla="*/ 2754 w 9965"/>
              <a:gd name="connsiteY229" fmla="*/ 464 h 9973"/>
              <a:gd name="connsiteX230" fmla="*/ 2695 w 9965"/>
              <a:gd name="connsiteY230" fmla="*/ 413 h 9973"/>
              <a:gd name="connsiteX231" fmla="*/ 2754 w 9965"/>
              <a:gd name="connsiteY231" fmla="*/ 464 h 9973"/>
              <a:gd name="connsiteX232" fmla="*/ 2754 w 9965"/>
              <a:gd name="connsiteY232" fmla="*/ 1013 h 9973"/>
              <a:gd name="connsiteX233" fmla="*/ 2754 w 9965"/>
              <a:gd name="connsiteY233" fmla="*/ 1013 h 9973"/>
              <a:gd name="connsiteX234" fmla="*/ 2683 w 9965"/>
              <a:gd name="connsiteY234" fmla="*/ 956 h 9973"/>
              <a:gd name="connsiteX235" fmla="*/ 2754 w 9965"/>
              <a:gd name="connsiteY235" fmla="*/ 1013 h 9973"/>
              <a:gd name="connsiteX236" fmla="*/ 2623 w 9965"/>
              <a:gd name="connsiteY236" fmla="*/ 854 h 9973"/>
              <a:gd name="connsiteX237" fmla="*/ 2623 w 9965"/>
              <a:gd name="connsiteY237" fmla="*/ 854 h 9973"/>
              <a:gd name="connsiteX238" fmla="*/ 2695 w 9965"/>
              <a:gd name="connsiteY238" fmla="*/ 912 h 9973"/>
              <a:gd name="connsiteX239" fmla="*/ 2623 w 9965"/>
              <a:gd name="connsiteY239" fmla="*/ 854 h 9973"/>
              <a:gd name="connsiteX240" fmla="*/ 2575 w 9965"/>
              <a:gd name="connsiteY240" fmla="*/ 594 h 9973"/>
              <a:gd name="connsiteX241" fmla="*/ 2575 w 9965"/>
              <a:gd name="connsiteY241" fmla="*/ 594 h 9973"/>
              <a:gd name="connsiteX242" fmla="*/ 2647 w 9965"/>
              <a:gd name="connsiteY242" fmla="*/ 644 h 9973"/>
              <a:gd name="connsiteX243" fmla="*/ 2575 w 9965"/>
              <a:gd name="connsiteY243" fmla="*/ 594 h 9973"/>
              <a:gd name="connsiteX244" fmla="*/ 2552 w 9965"/>
              <a:gd name="connsiteY244" fmla="*/ 934 h 9973"/>
              <a:gd name="connsiteX245" fmla="*/ 2552 w 9965"/>
              <a:gd name="connsiteY245" fmla="*/ 934 h 9973"/>
              <a:gd name="connsiteX246" fmla="*/ 2468 w 9965"/>
              <a:gd name="connsiteY246" fmla="*/ 919 h 9973"/>
              <a:gd name="connsiteX247" fmla="*/ 2456 w 9965"/>
              <a:gd name="connsiteY247" fmla="*/ 934 h 9973"/>
              <a:gd name="connsiteX248" fmla="*/ 2385 w 9965"/>
              <a:gd name="connsiteY248" fmla="*/ 883 h 9973"/>
              <a:gd name="connsiteX249" fmla="*/ 2468 w 9965"/>
              <a:gd name="connsiteY249" fmla="*/ 898 h 9973"/>
              <a:gd name="connsiteX250" fmla="*/ 2492 w 9965"/>
              <a:gd name="connsiteY250" fmla="*/ 883 h 9973"/>
              <a:gd name="connsiteX251" fmla="*/ 2552 w 9965"/>
              <a:gd name="connsiteY251" fmla="*/ 934 h 9973"/>
              <a:gd name="connsiteX252" fmla="*/ 2468 w 9965"/>
              <a:gd name="connsiteY252" fmla="*/ 1144 h 9973"/>
              <a:gd name="connsiteX253" fmla="*/ 2468 w 9965"/>
              <a:gd name="connsiteY253" fmla="*/ 1144 h 9973"/>
              <a:gd name="connsiteX254" fmla="*/ 2397 w 9965"/>
              <a:gd name="connsiteY254" fmla="*/ 1086 h 9973"/>
              <a:gd name="connsiteX255" fmla="*/ 2468 w 9965"/>
              <a:gd name="connsiteY255" fmla="*/ 1144 h 9973"/>
              <a:gd name="connsiteX256" fmla="*/ 2337 w 9965"/>
              <a:gd name="connsiteY256" fmla="*/ 572 h 9973"/>
              <a:gd name="connsiteX257" fmla="*/ 2337 w 9965"/>
              <a:gd name="connsiteY257" fmla="*/ 572 h 9973"/>
              <a:gd name="connsiteX258" fmla="*/ 2325 w 9965"/>
              <a:gd name="connsiteY258" fmla="*/ 579 h 9973"/>
              <a:gd name="connsiteX259" fmla="*/ 2301 w 9965"/>
              <a:gd name="connsiteY259" fmla="*/ 594 h 9973"/>
              <a:gd name="connsiteX260" fmla="*/ 2218 w 9965"/>
              <a:gd name="connsiteY260" fmla="*/ 579 h 9973"/>
              <a:gd name="connsiteX261" fmla="*/ 2206 w 9965"/>
              <a:gd name="connsiteY261" fmla="*/ 594 h 9973"/>
              <a:gd name="connsiteX262" fmla="*/ 2134 w 9965"/>
              <a:gd name="connsiteY262" fmla="*/ 543 h 9973"/>
              <a:gd name="connsiteX263" fmla="*/ 2218 w 9965"/>
              <a:gd name="connsiteY263" fmla="*/ 558 h 9973"/>
              <a:gd name="connsiteX264" fmla="*/ 2230 w 9965"/>
              <a:gd name="connsiteY264" fmla="*/ 536 h 9973"/>
              <a:gd name="connsiteX265" fmla="*/ 2266 w 9965"/>
              <a:gd name="connsiteY265" fmla="*/ 536 h 9973"/>
              <a:gd name="connsiteX266" fmla="*/ 2277 w 9965"/>
              <a:gd name="connsiteY266" fmla="*/ 514 h 9973"/>
              <a:gd name="connsiteX267" fmla="*/ 2194 w 9965"/>
              <a:gd name="connsiteY267" fmla="*/ 500 h 9973"/>
              <a:gd name="connsiteX268" fmla="*/ 2170 w 9965"/>
              <a:gd name="connsiteY268" fmla="*/ 485 h 9973"/>
              <a:gd name="connsiteX269" fmla="*/ 2146 w 9965"/>
              <a:gd name="connsiteY269" fmla="*/ 493 h 9973"/>
              <a:gd name="connsiteX270" fmla="*/ 2087 w 9965"/>
              <a:gd name="connsiteY270" fmla="*/ 442 h 9973"/>
              <a:gd name="connsiteX271" fmla="*/ 2158 w 9965"/>
              <a:gd name="connsiteY271" fmla="*/ 456 h 9973"/>
              <a:gd name="connsiteX272" fmla="*/ 2170 w 9965"/>
              <a:gd name="connsiteY272" fmla="*/ 442 h 9973"/>
              <a:gd name="connsiteX273" fmla="*/ 2266 w 9965"/>
              <a:gd name="connsiteY273" fmla="*/ 456 h 9973"/>
              <a:gd name="connsiteX274" fmla="*/ 2277 w 9965"/>
              <a:gd name="connsiteY274" fmla="*/ 514 h 9973"/>
              <a:gd name="connsiteX275" fmla="*/ 2361 w 9965"/>
              <a:gd name="connsiteY275" fmla="*/ 529 h 9973"/>
              <a:gd name="connsiteX276" fmla="*/ 2385 w 9965"/>
              <a:gd name="connsiteY276" fmla="*/ 514 h 9973"/>
              <a:gd name="connsiteX277" fmla="*/ 2468 w 9965"/>
              <a:gd name="connsiteY277" fmla="*/ 536 h 9973"/>
              <a:gd name="connsiteX278" fmla="*/ 2468 w 9965"/>
              <a:gd name="connsiteY278" fmla="*/ 594 h 9973"/>
              <a:gd name="connsiteX279" fmla="*/ 2397 w 9965"/>
              <a:gd name="connsiteY279" fmla="*/ 572 h 9973"/>
              <a:gd name="connsiteX280" fmla="*/ 2361 w 9965"/>
              <a:gd name="connsiteY280" fmla="*/ 558 h 9973"/>
              <a:gd name="connsiteX281" fmla="*/ 2337 w 9965"/>
              <a:gd name="connsiteY281" fmla="*/ 572 h 9973"/>
              <a:gd name="connsiteX282" fmla="*/ 2289 w 9965"/>
              <a:gd name="connsiteY282" fmla="*/ 1137 h 9973"/>
              <a:gd name="connsiteX283" fmla="*/ 2289 w 9965"/>
              <a:gd name="connsiteY283" fmla="*/ 1137 h 9973"/>
              <a:gd name="connsiteX284" fmla="*/ 2242 w 9965"/>
              <a:gd name="connsiteY284" fmla="*/ 1144 h 9973"/>
              <a:gd name="connsiteX285" fmla="*/ 2218 w 9965"/>
              <a:gd name="connsiteY285" fmla="*/ 1165 h 9973"/>
              <a:gd name="connsiteX286" fmla="*/ 2158 w 9965"/>
              <a:gd name="connsiteY286" fmla="*/ 1115 h 9973"/>
              <a:gd name="connsiteX287" fmla="*/ 2206 w 9965"/>
              <a:gd name="connsiteY287" fmla="*/ 1108 h 9973"/>
              <a:gd name="connsiteX288" fmla="*/ 2230 w 9965"/>
              <a:gd name="connsiteY288" fmla="*/ 1086 h 9973"/>
              <a:gd name="connsiteX289" fmla="*/ 2289 w 9965"/>
              <a:gd name="connsiteY289" fmla="*/ 1137 h 9973"/>
              <a:gd name="connsiteX290" fmla="*/ 2277 w 9965"/>
              <a:gd name="connsiteY290" fmla="*/ 934 h 9973"/>
              <a:gd name="connsiteX291" fmla="*/ 2277 w 9965"/>
              <a:gd name="connsiteY291" fmla="*/ 934 h 9973"/>
              <a:gd name="connsiteX292" fmla="*/ 2206 w 9965"/>
              <a:gd name="connsiteY292" fmla="*/ 883 h 9973"/>
              <a:gd name="connsiteX293" fmla="*/ 2277 w 9965"/>
              <a:gd name="connsiteY293" fmla="*/ 934 h 9973"/>
              <a:gd name="connsiteX294" fmla="*/ 2254 w 9965"/>
              <a:gd name="connsiteY294" fmla="*/ 862 h 9973"/>
              <a:gd name="connsiteX295" fmla="*/ 2254 w 9965"/>
              <a:gd name="connsiteY295" fmla="*/ 862 h 9973"/>
              <a:gd name="connsiteX296" fmla="*/ 2182 w 9965"/>
              <a:gd name="connsiteY296" fmla="*/ 811 h 9973"/>
              <a:gd name="connsiteX297" fmla="*/ 2254 w 9965"/>
              <a:gd name="connsiteY297" fmla="*/ 862 h 9973"/>
              <a:gd name="connsiteX298" fmla="*/ 2111 w 9965"/>
              <a:gd name="connsiteY298" fmla="*/ 724 h 9973"/>
              <a:gd name="connsiteX299" fmla="*/ 2111 w 9965"/>
              <a:gd name="connsiteY299" fmla="*/ 724 h 9973"/>
              <a:gd name="connsiteX300" fmla="*/ 2122 w 9965"/>
              <a:gd name="connsiteY300" fmla="*/ 673 h 9973"/>
              <a:gd name="connsiteX301" fmla="*/ 2134 w 9965"/>
              <a:gd name="connsiteY301" fmla="*/ 666 h 9973"/>
              <a:gd name="connsiteX302" fmla="*/ 2146 w 9965"/>
              <a:gd name="connsiteY302" fmla="*/ 659 h 9973"/>
              <a:gd name="connsiteX303" fmla="*/ 2206 w 9965"/>
              <a:gd name="connsiteY303" fmla="*/ 717 h 9973"/>
              <a:gd name="connsiteX304" fmla="*/ 2194 w 9965"/>
              <a:gd name="connsiteY304" fmla="*/ 724 h 9973"/>
              <a:gd name="connsiteX305" fmla="*/ 2182 w 9965"/>
              <a:gd name="connsiteY305" fmla="*/ 724 h 9973"/>
              <a:gd name="connsiteX306" fmla="*/ 2182 w 9965"/>
              <a:gd name="connsiteY306" fmla="*/ 775 h 9973"/>
              <a:gd name="connsiteX307" fmla="*/ 2111 w 9965"/>
              <a:gd name="connsiteY307" fmla="*/ 724 h 9973"/>
              <a:gd name="connsiteX308" fmla="*/ 2051 w 9965"/>
              <a:gd name="connsiteY308" fmla="*/ 1165 h 9973"/>
              <a:gd name="connsiteX309" fmla="*/ 2051 w 9965"/>
              <a:gd name="connsiteY309" fmla="*/ 1165 h 9973"/>
              <a:gd name="connsiteX310" fmla="*/ 1968 w 9965"/>
              <a:gd name="connsiteY310" fmla="*/ 1144 h 9973"/>
              <a:gd name="connsiteX311" fmla="*/ 1956 w 9965"/>
              <a:gd name="connsiteY311" fmla="*/ 1086 h 9973"/>
              <a:gd name="connsiteX312" fmla="*/ 2039 w 9965"/>
              <a:gd name="connsiteY312" fmla="*/ 1108 h 9973"/>
              <a:gd name="connsiteX313" fmla="*/ 2051 w 9965"/>
              <a:gd name="connsiteY313" fmla="*/ 1165 h 9973"/>
              <a:gd name="connsiteX314" fmla="*/ 1860 w 9965"/>
              <a:gd name="connsiteY314" fmla="*/ 956 h 9973"/>
              <a:gd name="connsiteX315" fmla="*/ 1860 w 9965"/>
              <a:gd name="connsiteY315" fmla="*/ 956 h 9973"/>
              <a:gd name="connsiteX316" fmla="*/ 1872 w 9965"/>
              <a:gd name="connsiteY316" fmla="*/ 956 h 9973"/>
              <a:gd name="connsiteX317" fmla="*/ 1884 w 9965"/>
              <a:gd name="connsiteY317" fmla="*/ 948 h 9973"/>
              <a:gd name="connsiteX318" fmla="*/ 1956 w 9965"/>
              <a:gd name="connsiteY318" fmla="*/ 999 h 9973"/>
              <a:gd name="connsiteX319" fmla="*/ 1932 w 9965"/>
              <a:gd name="connsiteY319" fmla="*/ 1006 h 9973"/>
              <a:gd name="connsiteX320" fmla="*/ 1932 w 9965"/>
              <a:gd name="connsiteY320" fmla="*/ 1013 h 9973"/>
              <a:gd name="connsiteX321" fmla="*/ 1860 w 9965"/>
              <a:gd name="connsiteY321" fmla="*/ 956 h 9973"/>
              <a:gd name="connsiteX322" fmla="*/ 1825 w 9965"/>
              <a:gd name="connsiteY322" fmla="*/ 1064 h 9973"/>
              <a:gd name="connsiteX323" fmla="*/ 1825 w 9965"/>
              <a:gd name="connsiteY323" fmla="*/ 1064 h 9973"/>
              <a:gd name="connsiteX324" fmla="*/ 1753 w 9965"/>
              <a:gd name="connsiteY324" fmla="*/ 1006 h 9973"/>
              <a:gd name="connsiteX325" fmla="*/ 1825 w 9965"/>
              <a:gd name="connsiteY325" fmla="*/ 1064 h 9973"/>
              <a:gd name="connsiteX326" fmla="*/ 1681 w 9965"/>
              <a:gd name="connsiteY326" fmla="*/ 869 h 9973"/>
              <a:gd name="connsiteX327" fmla="*/ 1681 w 9965"/>
              <a:gd name="connsiteY327" fmla="*/ 869 h 9973"/>
              <a:gd name="connsiteX328" fmla="*/ 1753 w 9965"/>
              <a:gd name="connsiteY328" fmla="*/ 927 h 9973"/>
              <a:gd name="connsiteX329" fmla="*/ 1681 w 9965"/>
              <a:gd name="connsiteY329" fmla="*/ 869 h 9973"/>
              <a:gd name="connsiteX330" fmla="*/ 1670 w 9965"/>
              <a:gd name="connsiteY330" fmla="*/ 804 h 9973"/>
              <a:gd name="connsiteX331" fmla="*/ 1670 w 9965"/>
              <a:gd name="connsiteY331" fmla="*/ 804 h 9973"/>
              <a:gd name="connsiteX332" fmla="*/ 1729 w 9965"/>
              <a:gd name="connsiteY332" fmla="*/ 854 h 9973"/>
              <a:gd name="connsiteX333" fmla="*/ 1670 w 9965"/>
              <a:gd name="connsiteY333" fmla="*/ 804 h 9973"/>
              <a:gd name="connsiteX334" fmla="*/ 1634 w 9965"/>
              <a:gd name="connsiteY334" fmla="*/ 521 h 9973"/>
              <a:gd name="connsiteX335" fmla="*/ 1634 w 9965"/>
              <a:gd name="connsiteY335" fmla="*/ 521 h 9973"/>
              <a:gd name="connsiteX336" fmla="*/ 1705 w 9965"/>
              <a:gd name="connsiteY336" fmla="*/ 572 h 9973"/>
              <a:gd name="connsiteX337" fmla="*/ 1634 w 9965"/>
              <a:gd name="connsiteY337" fmla="*/ 521 h 9973"/>
              <a:gd name="connsiteX338" fmla="*/ 1550 w 9965"/>
              <a:gd name="connsiteY338" fmla="*/ 478 h 9973"/>
              <a:gd name="connsiteX339" fmla="*/ 1550 w 9965"/>
              <a:gd name="connsiteY339" fmla="*/ 478 h 9973"/>
              <a:gd name="connsiteX340" fmla="*/ 1610 w 9965"/>
              <a:gd name="connsiteY340" fmla="*/ 536 h 9973"/>
              <a:gd name="connsiteX341" fmla="*/ 1550 w 9965"/>
              <a:gd name="connsiteY341" fmla="*/ 478 h 9973"/>
              <a:gd name="connsiteX342" fmla="*/ 1538 w 9965"/>
              <a:gd name="connsiteY342" fmla="*/ 941 h 9973"/>
              <a:gd name="connsiteX343" fmla="*/ 1538 w 9965"/>
              <a:gd name="connsiteY343" fmla="*/ 941 h 9973"/>
              <a:gd name="connsiteX344" fmla="*/ 1491 w 9965"/>
              <a:gd name="connsiteY344" fmla="*/ 948 h 9973"/>
              <a:gd name="connsiteX345" fmla="*/ 1467 w 9965"/>
              <a:gd name="connsiteY345" fmla="*/ 970 h 9973"/>
              <a:gd name="connsiteX346" fmla="*/ 1431 w 9965"/>
              <a:gd name="connsiteY346" fmla="*/ 977 h 9973"/>
              <a:gd name="connsiteX347" fmla="*/ 1431 w 9965"/>
              <a:gd name="connsiteY347" fmla="*/ 1028 h 9973"/>
              <a:gd name="connsiteX348" fmla="*/ 1372 w 9965"/>
              <a:gd name="connsiteY348" fmla="*/ 970 h 9973"/>
              <a:gd name="connsiteX349" fmla="*/ 1407 w 9965"/>
              <a:gd name="connsiteY349" fmla="*/ 970 h 9973"/>
              <a:gd name="connsiteX350" fmla="*/ 1384 w 9965"/>
              <a:gd name="connsiteY350" fmla="*/ 948 h 9973"/>
              <a:gd name="connsiteX351" fmla="*/ 1372 w 9965"/>
              <a:gd name="connsiteY351" fmla="*/ 890 h 9973"/>
              <a:gd name="connsiteX352" fmla="*/ 1455 w 9965"/>
              <a:gd name="connsiteY352" fmla="*/ 905 h 9973"/>
              <a:gd name="connsiteX353" fmla="*/ 1467 w 9965"/>
              <a:gd name="connsiteY353" fmla="*/ 890 h 9973"/>
              <a:gd name="connsiteX354" fmla="*/ 1538 w 9965"/>
              <a:gd name="connsiteY354" fmla="*/ 941 h 9973"/>
              <a:gd name="connsiteX355" fmla="*/ 1467 w 9965"/>
              <a:gd name="connsiteY355" fmla="*/ 1144 h 9973"/>
              <a:gd name="connsiteX356" fmla="*/ 1467 w 9965"/>
              <a:gd name="connsiteY356" fmla="*/ 1144 h 9973"/>
              <a:gd name="connsiteX357" fmla="*/ 1455 w 9965"/>
              <a:gd name="connsiteY357" fmla="*/ 1144 h 9973"/>
              <a:gd name="connsiteX358" fmla="*/ 1443 w 9965"/>
              <a:gd name="connsiteY358" fmla="*/ 1144 h 9973"/>
              <a:gd name="connsiteX359" fmla="*/ 1384 w 9965"/>
              <a:gd name="connsiteY359" fmla="*/ 1093 h 9973"/>
              <a:gd name="connsiteX360" fmla="*/ 1395 w 9965"/>
              <a:gd name="connsiteY360" fmla="*/ 1093 h 9973"/>
              <a:gd name="connsiteX361" fmla="*/ 1407 w 9965"/>
              <a:gd name="connsiteY361" fmla="*/ 1086 h 9973"/>
              <a:gd name="connsiteX362" fmla="*/ 1467 w 9965"/>
              <a:gd name="connsiteY362" fmla="*/ 1144 h 9973"/>
              <a:gd name="connsiteX363" fmla="*/ 1312 w 9965"/>
              <a:gd name="connsiteY363" fmla="*/ 695 h 9973"/>
              <a:gd name="connsiteX364" fmla="*/ 1312 w 9965"/>
              <a:gd name="connsiteY364" fmla="*/ 695 h 9973"/>
              <a:gd name="connsiteX365" fmla="*/ 1276 w 9965"/>
              <a:gd name="connsiteY365" fmla="*/ 681 h 9973"/>
              <a:gd name="connsiteX366" fmla="*/ 1264 w 9965"/>
              <a:gd name="connsiteY366" fmla="*/ 695 h 9973"/>
              <a:gd name="connsiteX367" fmla="*/ 1181 w 9965"/>
              <a:gd name="connsiteY367" fmla="*/ 652 h 9973"/>
              <a:gd name="connsiteX368" fmla="*/ 1181 w 9965"/>
              <a:gd name="connsiteY368" fmla="*/ 608 h 9973"/>
              <a:gd name="connsiteX369" fmla="*/ 1205 w 9965"/>
              <a:gd name="connsiteY369" fmla="*/ 601 h 9973"/>
              <a:gd name="connsiteX370" fmla="*/ 1205 w 9965"/>
              <a:gd name="connsiteY370" fmla="*/ 594 h 9973"/>
              <a:gd name="connsiteX371" fmla="*/ 1229 w 9965"/>
              <a:gd name="connsiteY371" fmla="*/ 587 h 9973"/>
              <a:gd name="connsiteX372" fmla="*/ 1252 w 9965"/>
              <a:gd name="connsiteY372" fmla="*/ 572 h 9973"/>
              <a:gd name="connsiteX373" fmla="*/ 1276 w 9965"/>
              <a:gd name="connsiteY373" fmla="*/ 565 h 9973"/>
              <a:gd name="connsiteX374" fmla="*/ 1288 w 9965"/>
              <a:gd name="connsiteY374" fmla="*/ 550 h 9973"/>
              <a:gd name="connsiteX375" fmla="*/ 1372 w 9965"/>
              <a:gd name="connsiteY375" fmla="*/ 565 h 9973"/>
              <a:gd name="connsiteX376" fmla="*/ 1395 w 9965"/>
              <a:gd name="connsiteY376" fmla="*/ 550 h 9973"/>
              <a:gd name="connsiteX377" fmla="*/ 1467 w 9965"/>
              <a:gd name="connsiteY377" fmla="*/ 601 h 9973"/>
              <a:gd name="connsiteX378" fmla="*/ 1384 w 9965"/>
              <a:gd name="connsiteY378" fmla="*/ 587 h 9973"/>
              <a:gd name="connsiteX379" fmla="*/ 1360 w 9965"/>
              <a:gd name="connsiteY379" fmla="*/ 608 h 9973"/>
              <a:gd name="connsiteX380" fmla="*/ 1336 w 9965"/>
              <a:gd name="connsiteY380" fmla="*/ 608 h 9973"/>
              <a:gd name="connsiteX381" fmla="*/ 1312 w 9965"/>
              <a:gd name="connsiteY381" fmla="*/ 630 h 9973"/>
              <a:gd name="connsiteX382" fmla="*/ 1288 w 9965"/>
              <a:gd name="connsiteY382" fmla="*/ 630 h 9973"/>
              <a:gd name="connsiteX383" fmla="*/ 1276 w 9965"/>
              <a:gd name="connsiteY383" fmla="*/ 644 h 9973"/>
              <a:gd name="connsiteX384" fmla="*/ 1276 w 9965"/>
              <a:gd name="connsiteY384" fmla="*/ 652 h 9973"/>
              <a:gd name="connsiteX385" fmla="*/ 1288 w 9965"/>
              <a:gd name="connsiteY385" fmla="*/ 637 h 9973"/>
              <a:gd name="connsiteX386" fmla="*/ 1372 w 9965"/>
              <a:gd name="connsiteY386" fmla="*/ 659 h 9973"/>
              <a:gd name="connsiteX387" fmla="*/ 1395 w 9965"/>
              <a:gd name="connsiteY387" fmla="*/ 717 h 9973"/>
              <a:gd name="connsiteX388" fmla="*/ 1312 w 9965"/>
              <a:gd name="connsiteY388" fmla="*/ 695 h 9973"/>
              <a:gd name="connsiteX389" fmla="*/ 1276 w 9965"/>
              <a:gd name="connsiteY389" fmla="*/ 890 h 9973"/>
              <a:gd name="connsiteX390" fmla="*/ 1276 w 9965"/>
              <a:gd name="connsiteY390" fmla="*/ 890 h 9973"/>
              <a:gd name="connsiteX391" fmla="*/ 1193 w 9965"/>
              <a:gd name="connsiteY391" fmla="*/ 869 h 9973"/>
              <a:gd name="connsiteX392" fmla="*/ 1181 w 9965"/>
              <a:gd name="connsiteY392" fmla="*/ 811 h 9973"/>
              <a:gd name="connsiteX393" fmla="*/ 1264 w 9965"/>
              <a:gd name="connsiteY393" fmla="*/ 840 h 9973"/>
              <a:gd name="connsiteX394" fmla="*/ 1276 w 9965"/>
              <a:gd name="connsiteY394" fmla="*/ 890 h 9973"/>
              <a:gd name="connsiteX395" fmla="*/ 1252 w 9965"/>
              <a:gd name="connsiteY395" fmla="*/ 1028 h 9973"/>
              <a:gd name="connsiteX396" fmla="*/ 1252 w 9965"/>
              <a:gd name="connsiteY396" fmla="*/ 1028 h 9973"/>
              <a:gd name="connsiteX397" fmla="*/ 1205 w 9965"/>
              <a:gd name="connsiteY397" fmla="*/ 1028 h 9973"/>
              <a:gd name="connsiteX398" fmla="*/ 1145 w 9965"/>
              <a:gd name="connsiteY398" fmla="*/ 977 h 9973"/>
              <a:gd name="connsiteX399" fmla="*/ 1193 w 9965"/>
              <a:gd name="connsiteY399" fmla="*/ 970 h 9973"/>
              <a:gd name="connsiteX400" fmla="*/ 1252 w 9965"/>
              <a:gd name="connsiteY400" fmla="*/ 1028 h 9973"/>
              <a:gd name="connsiteX401" fmla="*/ 1145 w 9965"/>
              <a:gd name="connsiteY401" fmla="*/ 710 h 9973"/>
              <a:gd name="connsiteX402" fmla="*/ 1145 w 9965"/>
              <a:gd name="connsiteY402" fmla="*/ 710 h 9973"/>
              <a:gd name="connsiteX403" fmla="*/ 1205 w 9965"/>
              <a:gd name="connsiteY403" fmla="*/ 760 h 9973"/>
              <a:gd name="connsiteX404" fmla="*/ 1145 w 9965"/>
              <a:gd name="connsiteY404" fmla="*/ 710 h 9973"/>
              <a:gd name="connsiteX405" fmla="*/ 1240 w 9965"/>
              <a:gd name="connsiteY405" fmla="*/ 370 h 9973"/>
              <a:gd name="connsiteX406" fmla="*/ 1240 w 9965"/>
              <a:gd name="connsiteY406" fmla="*/ 370 h 9973"/>
              <a:gd name="connsiteX407" fmla="*/ 1264 w 9965"/>
              <a:gd name="connsiteY407" fmla="*/ 362 h 9973"/>
              <a:gd name="connsiteX408" fmla="*/ 1252 w 9965"/>
              <a:gd name="connsiteY408" fmla="*/ 355 h 9973"/>
              <a:gd name="connsiteX409" fmla="*/ 1217 w 9965"/>
              <a:gd name="connsiteY409" fmla="*/ 297 h 9973"/>
              <a:gd name="connsiteX410" fmla="*/ 1300 w 9965"/>
              <a:gd name="connsiteY410" fmla="*/ 312 h 9973"/>
              <a:gd name="connsiteX411" fmla="*/ 1336 w 9965"/>
              <a:gd name="connsiteY411" fmla="*/ 370 h 9973"/>
              <a:gd name="connsiteX412" fmla="*/ 1312 w 9965"/>
              <a:gd name="connsiteY412" fmla="*/ 377 h 9973"/>
              <a:gd name="connsiteX413" fmla="*/ 1312 w 9965"/>
              <a:gd name="connsiteY413" fmla="*/ 427 h 9973"/>
              <a:gd name="connsiteX414" fmla="*/ 1240 w 9965"/>
              <a:gd name="connsiteY414" fmla="*/ 370 h 9973"/>
              <a:gd name="connsiteX415" fmla="*/ 1121 w 9965"/>
              <a:gd name="connsiteY415" fmla="*/ 189 h 9973"/>
              <a:gd name="connsiteX416" fmla="*/ 1121 w 9965"/>
              <a:gd name="connsiteY416" fmla="*/ 189 h 9973"/>
              <a:gd name="connsiteX417" fmla="*/ 1121 w 9965"/>
              <a:gd name="connsiteY417" fmla="*/ 138 h 9973"/>
              <a:gd name="connsiteX418" fmla="*/ 1121 w 9965"/>
              <a:gd name="connsiteY418" fmla="*/ 95 h 9973"/>
              <a:gd name="connsiteX419" fmla="*/ 1193 w 9965"/>
              <a:gd name="connsiteY419" fmla="*/ 138 h 9973"/>
              <a:gd name="connsiteX420" fmla="*/ 1205 w 9965"/>
              <a:gd name="connsiteY420" fmla="*/ 160 h 9973"/>
              <a:gd name="connsiteX421" fmla="*/ 1217 w 9965"/>
              <a:gd name="connsiteY421" fmla="*/ 218 h 9973"/>
              <a:gd name="connsiteX422" fmla="*/ 1121 w 9965"/>
              <a:gd name="connsiteY422" fmla="*/ 189 h 9973"/>
              <a:gd name="connsiteX423" fmla="*/ 1312 w 9965"/>
              <a:gd name="connsiteY423" fmla="*/ 210 h 9973"/>
              <a:gd name="connsiteX424" fmla="*/ 1312 w 9965"/>
              <a:gd name="connsiteY424" fmla="*/ 210 h 9973"/>
              <a:gd name="connsiteX425" fmla="*/ 1384 w 9965"/>
              <a:gd name="connsiteY425" fmla="*/ 268 h 9973"/>
              <a:gd name="connsiteX426" fmla="*/ 1312 w 9965"/>
              <a:gd name="connsiteY426" fmla="*/ 210 h 9973"/>
              <a:gd name="connsiteX427" fmla="*/ 1336 w 9965"/>
              <a:gd name="connsiteY427" fmla="*/ 80 h 9973"/>
              <a:gd name="connsiteX428" fmla="*/ 1336 w 9965"/>
              <a:gd name="connsiteY428" fmla="*/ 80 h 9973"/>
              <a:gd name="connsiteX429" fmla="*/ 1395 w 9965"/>
              <a:gd name="connsiteY429" fmla="*/ 138 h 9973"/>
              <a:gd name="connsiteX430" fmla="*/ 1336 w 9965"/>
              <a:gd name="connsiteY430" fmla="*/ 80 h 9973"/>
              <a:gd name="connsiteX431" fmla="*/ 1491 w 9965"/>
              <a:gd name="connsiteY431" fmla="*/ 413 h 9973"/>
              <a:gd name="connsiteX432" fmla="*/ 1491 w 9965"/>
              <a:gd name="connsiteY432" fmla="*/ 413 h 9973"/>
              <a:gd name="connsiteX433" fmla="*/ 1479 w 9965"/>
              <a:gd name="connsiteY433" fmla="*/ 427 h 9973"/>
              <a:gd name="connsiteX434" fmla="*/ 1455 w 9965"/>
              <a:gd name="connsiteY434" fmla="*/ 435 h 9973"/>
              <a:gd name="connsiteX435" fmla="*/ 1443 w 9965"/>
              <a:gd name="connsiteY435" fmla="*/ 478 h 9973"/>
              <a:gd name="connsiteX436" fmla="*/ 1360 w 9965"/>
              <a:gd name="connsiteY436" fmla="*/ 442 h 9973"/>
              <a:gd name="connsiteX437" fmla="*/ 1360 w 9965"/>
              <a:gd name="connsiteY437" fmla="*/ 391 h 9973"/>
              <a:gd name="connsiteX438" fmla="*/ 1395 w 9965"/>
              <a:gd name="connsiteY438" fmla="*/ 391 h 9973"/>
              <a:gd name="connsiteX439" fmla="*/ 1419 w 9965"/>
              <a:gd name="connsiteY439" fmla="*/ 377 h 9973"/>
              <a:gd name="connsiteX440" fmla="*/ 1491 w 9965"/>
              <a:gd name="connsiteY440" fmla="*/ 391 h 9973"/>
              <a:gd name="connsiteX441" fmla="*/ 1515 w 9965"/>
              <a:gd name="connsiteY441" fmla="*/ 370 h 9973"/>
              <a:gd name="connsiteX442" fmla="*/ 1574 w 9965"/>
              <a:gd name="connsiteY442" fmla="*/ 427 h 9973"/>
              <a:gd name="connsiteX443" fmla="*/ 1491 w 9965"/>
              <a:gd name="connsiteY443" fmla="*/ 413 h 9973"/>
              <a:gd name="connsiteX444" fmla="*/ 1515 w 9965"/>
              <a:gd name="connsiteY444" fmla="*/ 862 h 9973"/>
              <a:gd name="connsiteX445" fmla="*/ 1515 w 9965"/>
              <a:gd name="connsiteY445" fmla="*/ 862 h 9973"/>
              <a:gd name="connsiteX446" fmla="*/ 1443 w 9965"/>
              <a:gd name="connsiteY446" fmla="*/ 811 h 9973"/>
              <a:gd name="connsiteX447" fmla="*/ 1455 w 9965"/>
              <a:gd name="connsiteY447" fmla="*/ 811 h 9973"/>
              <a:gd name="connsiteX448" fmla="*/ 1467 w 9965"/>
              <a:gd name="connsiteY448" fmla="*/ 767 h 9973"/>
              <a:gd name="connsiteX449" fmla="*/ 1527 w 9965"/>
              <a:gd name="connsiteY449" fmla="*/ 818 h 9973"/>
              <a:gd name="connsiteX450" fmla="*/ 1515 w 9965"/>
              <a:gd name="connsiteY450" fmla="*/ 862 h 9973"/>
              <a:gd name="connsiteX451" fmla="*/ 1419 w 9965"/>
              <a:gd name="connsiteY451" fmla="*/ 160 h 9973"/>
              <a:gd name="connsiteX452" fmla="*/ 1419 w 9965"/>
              <a:gd name="connsiteY452" fmla="*/ 160 h 9973"/>
              <a:gd name="connsiteX453" fmla="*/ 1491 w 9965"/>
              <a:gd name="connsiteY453" fmla="*/ 174 h 9973"/>
              <a:gd name="connsiteX454" fmla="*/ 1503 w 9965"/>
              <a:gd name="connsiteY454" fmla="*/ 167 h 9973"/>
              <a:gd name="connsiteX455" fmla="*/ 1586 w 9965"/>
              <a:gd name="connsiteY455" fmla="*/ 189 h 9973"/>
              <a:gd name="connsiteX456" fmla="*/ 1598 w 9965"/>
              <a:gd name="connsiteY456" fmla="*/ 246 h 9973"/>
              <a:gd name="connsiteX457" fmla="*/ 1515 w 9965"/>
              <a:gd name="connsiteY457" fmla="*/ 225 h 9973"/>
              <a:gd name="connsiteX458" fmla="*/ 1491 w 9965"/>
              <a:gd name="connsiteY458" fmla="*/ 210 h 9973"/>
              <a:gd name="connsiteX459" fmla="*/ 1491 w 9965"/>
              <a:gd name="connsiteY459" fmla="*/ 218 h 9973"/>
              <a:gd name="connsiteX460" fmla="*/ 1419 w 9965"/>
              <a:gd name="connsiteY460" fmla="*/ 160 h 9973"/>
              <a:gd name="connsiteX461" fmla="*/ 1681 w 9965"/>
              <a:gd name="connsiteY461" fmla="*/ 456 h 9973"/>
              <a:gd name="connsiteX462" fmla="*/ 1681 w 9965"/>
              <a:gd name="connsiteY462" fmla="*/ 456 h 9973"/>
              <a:gd name="connsiteX463" fmla="*/ 1622 w 9965"/>
              <a:gd name="connsiteY463" fmla="*/ 398 h 9973"/>
              <a:gd name="connsiteX464" fmla="*/ 1681 w 9965"/>
              <a:gd name="connsiteY464" fmla="*/ 456 h 9973"/>
              <a:gd name="connsiteX465" fmla="*/ 1705 w 9965"/>
              <a:gd name="connsiteY465" fmla="*/ 239 h 9973"/>
              <a:gd name="connsiteX466" fmla="*/ 1705 w 9965"/>
              <a:gd name="connsiteY466" fmla="*/ 239 h 9973"/>
              <a:gd name="connsiteX467" fmla="*/ 1765 w 9965"/>
              <a:gd name="connsiteY467" fmla="*/ 297 h 9973"/>
              <a:gd name="connsiteX468" fmla="*/ 1705 w 9965"/>
              <a:gd name="connsiteY468" fmla="*/ 239 h 9973"/>
              <a:gd name="connsiteX469" fmla="*/ 1741 w 9965"/>
              <a:gd name="connsiteY469" fmla="*/ 138 h 9973"/>
              <a:gd name="connsiteX470" fmla="*/ 1741 w 9965"/>
              <a:gd name="connsiteY470" fmla="*/ 138 h 9973"/>
              <a:gd name="connsiteX471" fmla="*/ 1825 w 9965"/>
              <a:gd name="connsiteY471" fmla="*/ 160 h 9973"/>
              <a:gd name="connsiteX472" fmla="*/ 1848 w 9965"/>
              <a:gd name="connsiteY472" fmla="*/ 174 h 9973"/>
              <a:gd name="connsiteX473" fmla="*/ 1920 w 9965"/>
              <a:gd name="connsiteY473" fmla="*/ 232 h 9973"/>
              <a:gd name="connsiteX474" fmla="*/ 1872 w 9965"/>
              <a:gd name="connsiteY474" fmla="*/ 232 h 9973"/>
              <a:gd name="connsiteX475" fmla="*/ 1848 w 9965"/>
              <a:gd name="connsiteY475" fmla="*/ 254 h 9973"/>
              <a:gd name="connsiteX476" fmla="*/ 1777 w 9965"/>
              <a:gd name="connsiteY476" fmla="*/ 218 h 9973"/>
              <a:gd name="connsiteX477" fmla="*/ 1765 w 9965"/>
              <a:gd name="connsiteY477" fmla="*/ 196 h 9973"/>
              <a:gd name="connsiteX478" fmla="*/ 1741 w 9965"/>
              <a:gd name="connsiteY478" fmla="*/ 138 h 9973"/>
              <a:gd name="connsiteX479" fmla="*/ 1765 w 9965"/>
              <a:gd name="connsiteY479" fmla="*/ 8 h 9973"/>
              <a:gd name="connsiteX480" fmla="*/ 1765 w 9965"/>
              <a:gd name="connsiteY480" fmla="*/ 8 h 9973"/>
              <a:gd name="connsiteX481" fmla="*/ 1825 w 9965"/>
              <a:gd name="connsiteY481" fmla="*/ 58 h 9973"/>
              <a:gd name="connsiteX482" fmla="*/ 1765 w 9965"/>
              <a:gd name="connsiteY482" fmla="*/ 8 h 9973"/>
              <a:gd name="connsiteX483" fmla="*/ 1932 w 9965"/>
              <a:gd name="connsiteY483" fmla="*/ 95 h 9973"/>
              <a:gd name="connsiteX484" fmla="*/ 1932 w 9965"/>
              <a:gd name="connsiteY484" fmla="*/ 95 h 9973"/>
              <a:gd name="connsiteX485" fmla="*/ 1991 w 9965"/>
              <a:gd name="connsiteY485" fmla="*/ 152 h 9973"/>
              <a:gd name="connsiteX486" fmla="*/ 1932 w 9965"/>
              <a:gd name="connsiteY486" fmla="*/ 95 h 9973"/>
              <a:gd name="connsiteX487" fmla="*/ 2003 w 9965"/>
              <a:gd name="connsiteY487" fmla="*/ 355 h 9973"/>
              <a:gd name="connsiteX488" fmla="*/ 2003 w 9965"/>
              <a:gd name="connsiteY488" fmla="*/ 355 h 9973"/>
              <a:gd name="connsiteX489" fmla="*/ 1944 w 9965"/>
              <a:gd name="connsiteY489" fmla="*/ 297 h 9973"/>
              <a:gd name="connsiteX490" fmla="*/ 2003 w 9965"/>
              <a:gd name="connsiteY490" fmla="*/ 355 h 9973"/>
              <a:gd name="connsiteX491" fmla="*/ 1765 w 9965"/>
              <a:gd name="connsiteY491" fmla="*/ 681 h 9973"/>
              <a:gd name="connsiteX492" fmla="*/ 1765 w 9965"/>
              <a:gd name="connsiteY492" fmla="*/ 681 h 9973"/>
              <a:gd name="connsiteX493" fmla="*/ 1777 w 9965"/>
              <a:gd name="connsiteY493" fmla="*/ 666 h 9973"/>
              <a:gd name="connsiteX494" fmla="*/ 1836 w 9965"/>
              <a:gd name="connsiteY494" fmla="*/ 724 h 9973"/>
              <a:gd name="connsiteX495" fmla="*/ 1765 w 9965"/>
              <a:gd name="connsiteY495" fmla="*/ 710 h 9973"/>
              <a:gd name="connsiteX496" fmla="*/ 1741 w 9965"/>
              <a:gd name="connsiteY496" fmla="*/ 724 h 9973"/>
              <a:gd name="connsiteX497" fmla="*/ 1681 w 9965"/>
              <a:gd name="connsiteY497" fmla="*/ 666 h 9973"/>
              <a:gd name="connsiteX498" fmla="*/ 1765 w 9965"/>
              <a:gd name="connsiteY498" fmla="*/ 681 h 9973"/>
              <a:gd name="connsiteX499" fmla="*/ 1777 w 9965"/>
              <a:gd name="connsiteY499" fmla="*/ 500 h 9973"/>
              <a:gd name="connsiteX500" fmla="*/ 1777 w 9965"/>
              <a:gd name="connsiteY500" fmla="*/ 500 h 9973"/>
              <a:gd name="connsiteX501" fmla="*/ 1705 w 9965"/>
              <a:gd name="connsiteY501" fmla="*/ 442 h 9973"/>
              <a:gd name="connsiteX502" fmla="*/ 1777 w 9965"/>
              <a:gd name="connsiteY502" fmla="*/ 500 h 9973"/>
              <a:gd name="connsiteX503" fmla="*/ 1968 w 9965"/>
              <a:gd name="connsiteY503" fmla="*/ 623 h 9973"/>
              <a:gd name="connsiteX504" fmla="*/ 1968 w 9965"/>
              <a:gd name="connsiteY504" fmla="*/ 623 h 9973"/>
              <a:gd name="connsiteX505" fmla="*/ 1896 w 9965"/>
              <a:gd name="connsiteY505" fmla="*/ 572 h 9973"/>
              <a:gd name="connsiteX506" fmla="*/ 1968 w 9965"/>
              <a:gd name="connsiteY506" fmla="*/ 623 h 9973"/>
              <a:gd name="connsiteX507" fmla="*/ 1968 w 9965"/>
              <a:gd name="connsiteY507" fmla="*/ 456 h 9973"/>
              <a:gd name="connsiteX508" fmla="*/ 1968 w 9965"/>
              <a:gd name="connsiteY508" fmla="*/ 456 h 9973"/>
              <a:gd name="connsiteX509" fmla="*/ 1896 w 9965"/>
              <a:gd name="connsiteY509" fmla="*/ 398 h 9973"/>
              <a:gd name="connsiteX510" fmla="*/ 1813 w 9965"/>
              <a:gd name="connsiteY510" fmla="*/ 377 h 9973"/>
              <a:gd name="connsiteX511" fmla="*/ 1777 w 9965"/>
              <a:gd name="connsiteY511" fmla="*/ 362 h 9973"/>
              <a:gd name="connsiteX512" fmla="*/ 1765 w 9965"/>
              <a:gd name="connsiteY512" fmla="*/ 377 h 9973"/>
              <a:gd name="connsiteX513" fmla="*/ 1705 w 9965"/>
              <a:gd name="connsiteY513" fmla="*/ 326 h 9973"/>
              <a:gd name="connsiteX514" fmla="*/ 1777 w 9965"/>
              <a:gd name="connsiteY514" fmla="*/ 341 h 9973"/>
              <a:gd name="connsiteX515" fmla="*/ 1801 w 9965"/>
              <a:gd name="connsiteY515" fmla="*/ 319 h 9973"/>
              <a:gd name="connsiteX516" fmla="*/ 1884 w 9965"/>
              <a:gd name="connsiteY516" fmla="*/ 348 h 9973"/>
              <a:gd name="connsiteX517" fmla="*/ 1896 w 9965"/>
              <a:gd name="connsiteY517" fmla="*/ 398 h 9973"/>
              <a:gd name="connsiteX518" fmla="*/ 1968 w 9965"/>
              <a:gd name="connsiteY518" fmla="*/ 456 h 9973"/>
              <a:gd name="connsiteX519" fmla="*/ 2039 w 9965"/>
              <a:gd name="connsiteY519" fmla="*/ 796 h 9973"/>
              <a:gd name="connsiteX520" fmla="*/ 2039 w 9965"/>
              <a:gd name="connsiteY520" fmla="*/ 796 h 9973"/>
              <a:gd name="connsiteX521" fmla="*/ 1968 w 9965"/>
              <a:gd name="connsiteY521" fmla="*/ 789 h 9973"/>
              <a:gd name="connsiteX522" fmla="*/ 1956 w 9965"/>
              <a:gd name="connsiteY522" fmla="*/ 789 h 9973"/>
              <a:gd name="connsiteX523" fmla="*/ 1944 w 9965"/>
              <a:gd name="connsiteY523" fmla="*/ 804 h 9973"/>
              <a:gd name="connsiteX524" fmla="*/ 1872 w 9965"/>
              <a:gd name="connsiteY524" fmla="*/ 746 h 9973"/>
              <a:gd name="connsiteX525" fmla="*/ 1896 w 9965"/>
              <a:gd name="connsiteY525" fmla="*/ 739 h 9973"/>
              <a:gd name="connsiteX526" fmla="*/ 1908 w 9965"/>
              <a:gd name="connsiteY526" fmla="*/ 688 h 9973"/>
              <a:gd name="connsiteX527" fmla="*/ 1920 w 9965"/>
              <a:gd name="connsiteY527" fmla="*/ 637 h 9973"/>
              <a:gd name="connsiteX528" fmla="*/ 1979 w 9965"/>
              <a:gd name="connsiteY528" fmla="*/ 695 h 9973"/>
              <a:gd name="connsiteX529" fmla="*/ 1979 w 9965"/>
              <a:gd name="connsiteY529" fmla="*/ 731 h 9973"/>
              <a:gd name="connsiteX530" fmla="*/ 1991 w 9965"/>
              <a:gd name="connsiteY530" fmla="*/ 739 h 9973"/>
              <a:gd name="connsiteX531" fmla="*/ 2039 w 9965"/>
              <a:gd name="connsiteY531" fmla="*/ 796 h 9973"/>
              <a:gd name="connsiteX532" fmla="*/ 2087 w 9965"/>
              <a:gd name="connsiteY532" fmla="*/ 275 h 9973"/>
              <a:gd name="connsiteX533" fmla="*/ 2087 w 9965"/>
              <a:gd name="connsiteY533" fmla="*/ 275 h 9973"/>
              <a:gd name="connsiteX534" fmla="*/ 2146 w 9965"/>
              <a:gd name="connsiteY534" fmla="*/ 333 h 9973"/>
              <a:gd name="connsiteX535" fmla="*/ 2087 w 9965"/>
              <a:gd name="connsiteY535" fmla="*/ 275 h 9973"/>
              <a:gd name="connsiteX536" fmla="*/ 2099 w 9965"/>
              <a:gd name="connsiteY536" fmla="*/ 102 h 9973"/>
              <a:gd name="connsiteX537" fmla="*/ 2099 w 9965"/>
              <a:gd name="connsiteY537" fmla="*/ 102 h 9973"/>
              <a:gd name="connsiteX538" fmla="*/ 2170 w 9965"/>
              <a:gd name="connsiteY538" fmla="*/ 152 h 9973"/>
              <a:gd name="connsiteX539" fmla="*/ 2099 w 9965"/>
              <a:gd name="connsiteY539" fmla="*/ 102 h 9973"/>
              <a:gd name="connsiteX540" fmla="*/ 2194 w 9965"/>
              <a:gd name="connsiteY540" fmla="*/ 15 h 9973"/>
              <a:gd name="connsiteX541" fmla="*/ 2194 w 9965"/>
              <a:gd name="connsiteY541" fmla="*/ 15 h 9973"/>
              <a:gd name="connsiteX542" fmla="*/ 2289 w 9965"/>
              <a:gd name="connsiteY542" fmla="*/ 29 h 9973"/>
              <a:gd name="connsiteX543" fmla="*/ 2301 w 9965"/>
              <a:gd name="connsiteY543" fmla="*/ 95 h 9973"/>
              <a:gd name="connsiteX544" fmla="*/ 2218 w 9965"/>
              <a:gd name="connsiteY544" fmla="*/ 73 h 9973"/>
              <a:gd name="connsiteX545" fmla="*/ 2194 w 9965"/>
              <a:gd name="connsiteY545" fmla="*/ 15 h 9973"/>
              <a:gd name="connsiteX546" fmla="*/ 2122 w 9965"/>
              <a:gd name="connsiteY546" fmla="*/ 174 h 9973"/>
              <a:gd name="connsiteX547" fmla="*/ 2122 w 9965"/>
              <a:gd name="connsiteY547" fmla="*/ 174 h 9973"/>
              <a:gd name="connsiteX548" fmla="*/ 2182 w 9965"/>
              <a:gd name="connsiteY548" fmla="*/ 225 h 9973"/>
              <a:gd name="connsiteX549" fmla="*/ 2122 w 9965"/>
              <a:gd name="connsiteY549" fmla="*/ 174 h 9973"/>
              <a:gd name="connsiteX550" fmla="*/ 2206 w 9965"/>
              <a:gd name="connsiteY550" fmla="*/ 427 h 9973"/>
              <a:gd name="connsiteX551" fmla="*/ 2206 w 9965"/>
              <a:gd name="connsiteY551" fmla="*/ 427 h 9973"/>
              <a:gd name="connsiteX552" fmla="*/ 2134 w 9965"/>
              <a:gd name="connsiteY552" fmla="*/ 377 h 9973"/>
              <a:gd name="connsiteX553" fmla="*/ 2206 w 9965"/>
              <a:gd name="connsiteY553" fmla="*/ 427 h 9973"/>
              <a:gd name="connsiteX554" fmla="*/ 2385 w 9965"/>
              <a:gd name="connsiteY554" fmla="*/ 189 h 9973"/>
              <a:gd name="connsiteX555" fmla="*/ 2385 w 9965"/>
              <a:gd name="connsiteY555" fmla="*/ 189 h 9973"/>
              <a:gd name="connsiteX556" fmla="*/ 2397 w 9965"/>
              <a:gd name="connsiteY556" fmla="*/ 174 h 9973"/>
              <a:gd name="connsiteX557" fmla="*/ 2468 w 9965"/>
              <a:gd name="connsiteY557" fmla="*/ 225 h 9973"/>
              <a:gd name="connsiteX558" fmla="*/ 2385 w 9965"/>
              <a:gd name="connsiteY558" fmla="*/ 218 h 9973"/>
              <a:gd name="connsiteX559" fmla="*/ 2361 w 9965"/>
              <a:gd name="connsiteY559" fmla="*/ 232 h 9973"/>
              <a:gd name="connsiteX560" fmla="*/ 2325 w 9965"/>
              <a:gd name="connsiteY560" fmla="*/ 232 h 9973"/>
              <a:gd name="connsiteX561" fmla="*/ 2301 w 9965"/>
              <a:gd name="connsiteY561" fmla="*/ 261 h 9973"/>
              <a:gd name="connsiteX562" fmla="*/ 2230 w 9965"/>
              <a:gd name="connsiteY562" fmla="*/ 203 h 9973"/>
              <a:gd name="connsiteX563" fmla="*/ 2277 w 9965"/>
              <a:gd name="connsiteY563" fmla="*/ 203 h 9973"/>
              <a:gd name="connsiteX564" fmla="*/ 2301 w 9965"/>
              <a:gd name="connsiteY564" fmla="*/ 174 h 9973"/>
              <a:gd name="connsiteX565" fmla="*/ 2385 w 9965"/>
              <a:gd name="connsiteY565" fmla="*/ 189 h 9973"/>
              <a:gd name="connsiteX566" fmla="*/ 2492 w 9965"/>
              <a:gd name="connsiteY566" fmla="*/ 333 h 9973"/>
              <a:gd name="connsiteX567" fmla="*/ 2492 w 9965"/>
              <a:gd name="connsiteY567" fmla="*/ 333 h 9973"/>
              <a:gd name="connsiteX568" fmla="*/ 2432 w 9965"/>
              <a:gd name="connsiteY568" fmla="*/ 283 h 9973"/>
              <a:gd name="connsiteX569" fmla="*/ 2492 w 9965"/>
              <a:gd name="connsiteY569" fmla="*/ 333 h 9973"/>
              <a:gd name="connsiteX570" fmla="*/ 2492 w 9965"/>
              <a:gd name="connsiteY570" fmla="*/ 833 h 9973"/>
              <a:gd name="connsiteX571" fmla="*/ 2492 w 9965"/>
              <a:gd name="connsiteY571" fmla="*/ 833 h 9973"/>
              <a:gd name="connsiteX572" fmla="*/ 2432 w 9965"/>
              <a:gd name="connsiteY572" fmla="*/ 782 h 9973"/>
              <a:gd name="connsiteX573" fmla="*/ 2492 w 9965"/>
              <a:gd name="connsiteY573" fmla="*/ 833 h 9973"/>
              <a:gd name="connsiteX574" fmla="*/ 2516 w 9965"/>
              <a:gd name="connsiteY574" fmla="*/ 485 h 9973"/>
              <a:gd name="connsiteX575" fmla="*/ 2516 w 9965"/>
              <a:gd name="connsiteY575" fmla="*/ 485 h 9973"/>
              <a:gd name="connsiteX576" fmla="*/ 2456 w 9965"/>
              <a:gd name="connsiteY576" fmla="*/ 435 h 9973"/>
              <a:gd name="connsiteX577" fmla="*/ 2516 w 9965"/>
              <a:gd name="connsiteY577" fmla="*/ 485 h 9973"/>
              <a:gd name="connsiteX578" fmla="*/ 2552 w 9965"/>
              <a:gd name="connsiteY578" fmla="*/ 102 h 9973"/>
              <a:gd name="connsiteX579" fmla="*/ 2552 w 9965"/>
              <a:gd name="connsiteY579" fmla="*/ 102 h 9973"/>
              <a:gd name="connsiteX580" fmla="*/ 2587 w 9965"/>
              <a:gd name="connsiteY580" fmla="*/ 95 h 9973"/>
              <a:gd name="connsiteX581" fmla="*/ 2587 w 9965"/>
              <a:gd name="connsiteY581" fmla="*/ 51 h 9973"/>
              <a:gd name="connsiteX582" fmla="*/ 2647 w 9965"/>
              <a:gd name="connsiteY582" fmla="*/ 102 h 9973"/>
              <a:gd name="connsiteX583" fmla="*/ 2623 w 9965"/>
              <a:gd name="connsiteY583" fmla="*/ 102 h 9973"/>
              <a:gd name="connsiteX584" fmla="*/ 2623 w 9965"/>
              <a:gd name="connsiteY584" fmla="*/ 160 h 9973"/>
              <a:gd name="connsiteX585" fmla="*/ 2552 w 9965"/>
              <a:gd name="connsiteY585" fmla="*/ 102 h 9973"/>
              <a:gd name="connsiteX586" fmla="*/ 2659 w 9965"/>
              <a:gd name="connsiteY586" fmla="*/ 304 h 9973"/>
              <a:gd name="connsiteX587" fmla="*/ 2659 w 9965"/>
              <a:gd name="connsiteY587" fmla="*/ 304 h 9973"/>
              <a:gd name="connsiteX588" fmla="*/ 2599 w 9965"/>
              <a:gd name="connsiteY588" fmla="*/ 254 h 9973"/>
              <a:gd name="connsiteX589" fmla="*/ 2659 w 9965"/>
              <a:gd name="connsiteY589" fmla="*/ 304 h 9973"/>
              <a:gd name="connsiteX590" fmla="*/ 2707 w 9965"/>
              <a:gd name="connsiteY590" fmla="*/ 514 h 9973"/>
              <a:gd name="connsiteX591" fmla="*/ 2707 w 9965"/>
              <a:gd name="connsiteY591" fmla="*/ 514 h 9973"/>
              <a:gd name="connsiteX592" fmla="*/ 2718 w 9965"/>
              <a:gd name="connsiteY592" fmla="*/ 572 h 9973"/>
              <a:gd name="connsiteX593" fmla="*/ 2635 w 9965"/>
              <a:gd name="connsiteY593" fmla="*/ 543 h 9973"/>
              <a:gd name="connsiteX594" fmla="*/ 2623 w 9965"/>
              <a:gd name="connsiteY594" fmla="*/ 485 h 9973"/>
              <a:gd name="connsiteX595" fmla="*/ 2707 w 9965"/>
              <a:gd name="connsiteY595" fmla="*/ 514 h 9973"/>
              <a:gd name="connsiteX596" fmla="*/ 2599 w 9965"/>
              <a:gd name="connsiteY596" fmla="*/ 370 h 9973"/>
              <a:gd name="connsiteX597" fmla="*/ 2599 w 9965"/>
              <a:gd name="connsiteY597" fmla="*/ 370 h 9973"/>
              <a:gd name="connsiteX598" fmla="*/ 2671 w 9965"/>
              <a:gd name="connsiteY598" fmla="*/ 427 h 9973"/>
              <a:gd name="connsiteX599" fmla="*/ 2599 w 9965"/>
              <a:gd name="connsiteY599" fmla="*/ 370 h 9973"/>
              <a:gd name="connsiteX600" fmla="*/ 2873 w 9965"/>
              <a:gd name="connsiteY600" fmla="*/ 80 h 9973"/>
              <a:gd name="connsiteX601" fmla="*/ 2873 w 9965"/>
              <a:gd name="connsiteY601" fmla="*/ 80 h 9973"/>
              <a:gd name="connsiteX602" fmla="*/ 2933 w 9965"/>
              <a:gd name="connsiteY602" fmla="*/ 131 h 9973"/>
              <a:gd name="connsiteX603" fmla="*/ 2873 w 9965"/>
              <a:gd name="connsiteY603" fmla="*/ 80 h 9973"/>
              <a:gd name="connsiteX604" fmla="*/ 2993 w 9965"/>
              <a:gd name="connsiteY604" fmla="*/ 319 h 9973"/>
              <a:gd name="connsiteX605" fmla="*/ 2993 w 9965"/>
              <a:gd name="connsiteY605" fmla="*/ 319 h 9973"/>
              <a:gd name="connsiteX606" fmla="*/ 2921 w 9965"/>
              <a:gd name="connsiteY606" fmla="*/ 268 h 9973"/>
              <a:gd name="connsiteX607" fmla="*/ 2993 w 9965"/>
              <a:gd name="connsiteY607" fmla="*/ 319 h 9973"/>
              <a:gd name="connsiteX608" fmla="*/ 3064 w 9965"/>
              <a:gd name="connsiteY608" fmla="*/ 239 h 9973"/>
              <a:gd name="connsiteX609" fmla="*/ 3064 w 9965"/>
              <a:gd name="connsiteY609" fmla="*/ 239 h 9973"/>
              <a:gd name="connsiteX610" fmla="*/ 3136 w 9965"/>
              <a:gd name="connsiteY610" fmla="*/ 297 h 9973"/>
              <a:gd name="connsiteX611" fmla="*/ 3064 w 9965"/>
              <a:gd name="connsiteY611" fmla="*/ 239 h 9973"/>
              <a:gd name="connsiteX612" fmla="*/ 3124 w 9965"/>
              <a:gd name="connsiteY612" fmla="*/ 15 h 9973"/>
              <a:gd name="connsiteX613" fmla="*/ 3124 w 9965"/>
              <a:gd name="connsiteY613" fmla="*/ 15 h 9973"/>
              <a:gd name="connsiteX614" fmla="*/ 3183 w 9965"/>
              <a:gd name="connsiteY614" fmla="*/ 66 h 9973"/>
              <a:gd name="connsiteX615" fmla="*/ 3124 w 9965"/>
              <a:gd name="connsiteY615" fmla="*/ 15 h 9973"/>
              <a:gd name="connsiteX616" fmla="*/ 3195 w 9965"/>
              <a:gd name="connsiteY616" fmla="*/ 181 h 9973"/>
              <a:gd name="connsiteX617" fmla="*/ 3195 w 9965"/>
              <a:gd name="connsiteY617" fmla="*/ 181 h 9973"/>
              <a:gd name="connsiteX618" fmla="*/ 3136 w 9965"/>
              <a:gd name="connsiteY618" fmla="*/ 131 h 9973"/>
              <a:gd name="connsiteX619" fmla="*/ 3195 w 9965"/>
              <a:gd name="connsiteY619" fmla="*/ 181 h 9973"/>
              <a:gd name="connsiteX620" fmla="*/ 3171 w 9965"/>
              <a:gd name="connsiteY620" fmla="*/ 442 h 9973"/>
              <a:gd name="connsiteX621" fmla="*/ 3171 w 9965"/>
              <a:gd name="connsiteY621" fmla="*/ 442 h 9973"/>
              <a:gd name="connsiteX622" fmla="*/ 3112 w 9965"/>
              <a:gd name="connsiteY622" fmla="*/ 391 h 9973"/>
              <a:gd name="connsiteX623" fmla="*/ 3124 w 9965"/>
              <a:gd name="connsiteY623" fmla="*/ 348 h 9973"/>
              <a:gd name="connsiteX624" fmla="*/ 3183 w 9965"/>
              <a:gd name="connsiteY624" fmla="*/ 398 h 9973"/>
              <a:gd name="connsiteX625" fmla="*/ 3171 w 9965"/>
              <a:gd name="connsiteY625" fmla="*/ 442 h 9973"/>
              <a:gd name="connsiteX626" fmla="*/ 3386 w 9965"/>
              <a:gd name="connsiteY626" fmla="*/ 138 h 9973"/>
              <a:gd name="connsiteX627" fmla="*/ 3386 w 9965"/>
              <a:gd name="connsiteY627" fmla="*/ 138 h 9973"/>
              <a:gd name="connsiteX628" fmla="*/ 3457 w 9965"/>
              <a:gd name="connsiteY628" fmla="*/ 196 h 9973"/>
              <a:gd name="connsiteX629" fmla="*/ 3386 w 9965"/>
              <a:gd name="connsiteY629" fmla="*/ 138 h 9973"/>
              <a:gd name="connsiteX630" fmla="*/ 3481 w 9965"/>
              <a:gd name="connsiteY630" fmla="*/ 304 h 9973"/>
              <a:gd name="connsiteX631" fmla="*/ 3481 w 9965"/>
              <a:gd name="connsiteY631" fmla="*/ 304 h 9973"/>
              <a:gd name="connsiteX632" fmla="*/ 3410 w 9965"/>
              <a:gd name="connsiteY632" fmla="*/ 254 h 9973"/>
              <a:gd name="connsiteX633" fmla="*/ 3481 w 9965"/>
              <a:gd name="connsiteY633" fmla="*/ 304 h 9973"/>
              <a:gd name="connsiteX634" fmla="*/ 3577 w 9965"/>
              <a:gd name="connsiteY634" fmla="*/ 218 h 9973"/>
              <a:gd name="connsiteX635" fmla="*/ 3577 w 9965"/>
              <a:gd name="connsiteY635" fmla="*/ 218 h 9973"/>
              <a:gd name="connsiteX636" fmla="*/ 3648 w 9965"/>
              <a:gd name="connsiteY636" fmla="*/ 268 h 9973"/>
              <a:gd name="connsiteX637" fmla="*/ 3577 w 9965"/>
              <a:gd name="connsiteY637" fmla="*/ 218 h 9973"/>
              <a:gd name="connsiteX638" fmla="*/ 3672 w 9965"/>
              <a:gd name="connsiteY638" fmla="*/ 377 h 9973"/>
              <a:gd name="connsiteX639" fmla="*/ 3672 w 9965"/>
              <a:gd name="connsiteY639" fmla="*/ 377 h 9973"/>
              <a:gd name="connsiteX640" fmla="*/ 3612 w 9965"/>
              <a:gd name="connsiteY640" fmla="*/ 326 h 9973"/>
              <a:gd name="connsiteX641" fmla="*/ 3672 w 9965"/>
              <a:gd name="connsiteY641" fmla="*/ 377 h 9973"/>
              <a:gd name="connsiteX642" fmla="*/ 3732 w 9965"/>
              <a:gd name="connsiteY642" fmla="*/ 977 h 9973"/>
              <a:gd name="connsiteX643" fmla="*/ 3732 w 9965"/>
              <a:gd name="connsiteY643" fmla="*/ 977 h 9973"/>
              <a:gd name="connsiteX644" fmla="*/ 3672 w 9965"/>
              <a:gd name="connsiteY644" fmla="*/ 927 h 9973"/>
              <a:gd name="connsiteX645" fmla="*/ 3732 w 9965"/>
              <a:gd name="connsiteY645" fmla="*/ 977 h 9973"/>
              <a:gd name="connsiteX646" fmla="*/ 3696 w 9965"/>
              <a:gd name="connsiteY646" fmla="*/ 536 h 9973"/>
              <a:gd name="connsiteX647" fmla="*/ 3696 w 9965"/>
              <a:gd name="connsiteY647" fmla="*/ 536 h 9973"/>
              <a:gd name="connsiteX648" fmla="*/ 3636 w 9965"/>
              <a:gd name="connsiteY648" fmla="*/ 478 h 9973"/>
              <a:gd name="connsiteX649" fmla="*/ 3696 w 9965"/>
              <a:gd name="connsiteY649" fmla="*/ 536 h 9973"/>
              <a:gd name="connsiteX650" fmla="*/ 4149 w 9965"/>
              <a:gd name="connsiteY650" fmla="*/ 123 h 9973"/>
              <a:gd name="connsiteX651" fmla="*/ 4149 w 9965"/>
              <a:gd name="connsiteY651" fmla="*/ 123 h 9973"/>
              <a:gd name="connsiteX652" fmla="*/ 4220 w 9965"/>
              <a:gd name="connsiteY652" fmla="*/ 174 h 9973"/>
              <a:gd name="connsiteX653" fmla="*/ 4149 w 9965"/>
              <a:gd name="connsiteY653" fmla="*/ 123 h 9973"/>
              <a:gd name="connsiteX654" fmla="*/ 4232 w 9965"/>
              <a:gd name="connsiteY654" fmla="*/ 644 h 9973"/>
              <a:gd name="connsiteX655" fmla="*/ 4232 w 9965"/>
              <a:gd name="connsiteY655" fmla="*/ 644 h 9973"/>
              <a:gd name="connsiteX656" fmla="*/ 4173 w 9965"/>
              <a:gd name="connsiteY656" fmla="*/ 594 h 9973"/>
              <a:gd name="connsiteX657" fmla="*/ 4232 w 9965"/>
              <a:gd name="connsiteY657" fmla="*/ 644 h 9973"/>
              <a:gd name="connsiteX658" fmla="*/ 4351 w 9965"/>
              <a:gd name="connsiteY658" fmla="*/ 507 h 9973"/>
              <a:gd name="connsiteX659" fmla="*/ 4351 w 9965"/>
              <a:gd name="connsiteY659" fmla="*/ 507 h 9973"/>
              <a:gd name="connsiteX660" fmla="*/ 4423 w 9965"/>
              <a:gd name="connsiteY660" fmla="*/ 558 h 9973"/>
              <a:gd name="connsiteX661" fmla="*/ 4351 w 9965"/>
              <a:gd name="connsiteY661" fmla="*/ 507 h 9973"/>
              <a:gd name="connsiteX662" fmla="*/ 4471 w 9965"/>
              <a:gd name="connsiteY662" fmla="*/ 493 h 9973"/>
              <a:gd name="connsiteX663" fmla="*/ 4471 w 9965"/>
              <a:gd name="connsiteY663" fmla="*/ 493 h 9973"/>
              <a:gd name="connsiteX664" fmla="*/ 4542 w 9965"/>
              <a:gd name="connsiteY664" fmla="*/ 550 h 9973"/>
              <a:gd name="connsiteX665" fmla="*/ 4471 w 9965"/>
              <a:gd name="connsiteY665" fmla="*/ 493 h 9973"/>
              <a:gd name="connsiteX666" fmla="*/ 3422 w 9965"/>
              <a:gd name="connsiteY666" fmla="*/ 2497 h 9973"/>
              <a:gd name="connsiteX667" fmla="*/ 3422 w 9965"/>
              <a:gd name="connsiteY667" fmla="*/ 2497 h 9973"/>
              <a:gd name="connsiteX668" fmla="*/ 3362 w 9965"/>
              <a:gd name="connsiteY668" fmla="*/ 2446 h 9973"/>
              <a:gd name="connsiteX669" fmla="*/ 3422 w 9965"/>
              <a:gd name="connsiteY669" fmla="*/ 2497 h 9973"/>
              <a:gd name="connsiteX670" fmla="*/ 3302 w 9965"/>
              <a:gd name="connsiteY670" fmla="*/ 1904 h 9973"/>
              <a:gd name="connsiteX671" fmla="*/ 3302 w 9965"/>
              <a:gd name="connsiteY671" fmla="*/ 1904 h 9973"/>
              <a:gd name="connsiteX672" fmla="*/ 3243 w 9965"/>
              <a:gd name="connsiteY672" fmla="*/ 1846 h 9973"/>
              <a:gd name="connsiteX673" fmla="*/ 3243 w 9965"/>
              <a:gd name="connsiteY673" fmla="*/ 1802 h 9973"/>
              <a:gd name="connsiteX674" fmla="*/ 3314 w 9965"/>
              <a:gd name="connsiteY674" fmla="*/ 1853 h 9973"/>
              <a:gd name="connsiteX675" fmla="*/ 3302 w 9965"/>
              <a:gd name="connsiteY675" fmla="*/ 1904 h 9973"/>
              <a:gd name="connsiteX676" fmla="*/ 3088 w 9965"/>
              <a:gd name="connsiteY676" fmla="*/ 1954 h 9973"/>
              <a:gd name="connsiteX677" fmla="*/ 3088 w 9965"/>
              <a:gd name="connsiteY677" fmla="*/ 1954 h 9973"/>
              <a:gd name="connsiteX678" fmla="*/ 3028 w 9965"/>
              <a:gd name="connsiteY678" fmla="*/ 1904 h 9973"/>
              <a:gd name="connsiteX679" fmla="*/ 3088 w 9965"/>
              <a:gd name="connsiteY679" fmla="*/ 1954 h 9973"/>
              <a:gd name="connsiteX680" fmla="*/ 2921 w 9965"/>
              <a:gd name="connsiteY680" fmla="*/ 2012 h 9973"/>
              <a:gd name="connsiteX681" fmla="*/ 2921 w 9965"/>
              <a:gd name="connsiteY681" fmla="*/ 2012 h 9973"/>
              <a:gd name="connsiteX682" fmla="*/ 2861 w 9965"/>
              <a:gd name="connsiteY682" fmla="*/ 1961 h 9973"/>
              <a:gd name="connsiteX683" fmla="*/ 2921 w 9965"/>
              <a:gd name="connsiteY683" fmla="*/ 2012 h 9973"/>
              <a:gd name="connsiteX684" fmla="*/ 2802 w 9965"/>
              <a:gd name="connsiteY684" fmla="*/ 1998 h 9973"/>
              <a:gd name="connsiteX685" fmla="*/ 2802 w 9965"/>
              <a:gd name="connsiteY685" fmla="*/ 1998 h 9973"/>
              <a:gd name="connsiteX686" fmla="*/ 2742 w 9965"/>
              <a:gd name="connsiteY686" fmla="*/ 1947 h 9973"/>
              <a:gd name="connsiteX687" fmla="*/ 2802 w 9965"/>
              <a:gd name="connsiteY687" fmla="*/ 1998 h 9973"/>
              <a:gd name="connsiteX688" fmla="*/ 2778 w 9965"/>
              <a:gd name="connsiteY688" fmla="*/ 2945 h 9973"/>
              <a:gd name="connsiteX689" fmla="*/ 2778 w 9965"/>
              <a:gd name="connsiteY689" fmla="*/ 2945 h 9973"/>
              <a:gd name="connsiteX690" fmla="*/ 2718 w 9965"/>
              <a:gd name="connsiteY690" fmla="*/ 2895 h 9973"/>
              <a:gd name="connsiteX691" fmla="*/ 2778 w 9965"/>
              <a:gd name="connsiteY691" fmla="*/ 2945 h 9973"/>
              <a:gd name="connsiteX692" fmla="*/ 2671 w 9965"/>
              <a:gd name="connsiteY692" fmla="*/ 2584 h 9973"/>
              <a:gd name="connsiteX693" fmla="*/ 2671 w 9965"/>
              <a:gd name="connsiteY693" fmla="*/ 2584 h 9973"/>
              <a:gd name="connsiteX694" fmla="*/ 2599 w 9965"/>
              <a:gd name="connsiteY694" fmla="*/ 2526 h 9973"/>
              <a:gd name="connsiteX695" fmla="*/ 2671 w 9965"/>
              <a:gd name="connsiteY695" fmla="*/ 2584 h 9973"/>
              <a:gd name="connsiteX696" fmla="*/ 2528 w 9965"/>
              <a:gd name="connsiteY696" fmla="*/ 2186 h 9973"/>
              <a:gd name="connsiteX697" fmla="*/ 2528 w 9965"/>
              <a:gd name="connsiteY697" fmla="*/ 2186 h 9973"/>
              <a:gd name="connsiteX698" fmla="*/ 2599 w 9965"/>
              <a:gd name="connsiteY698" fmla="*/ 2244 h 9973"/>
              <a:gd name="connsiteX699" fmla="*/ 2528 w 9965"/>
              <a:gd name="connsiteY699" fmla="*/ 2186 h 9973"/>
              <a:gd name="connsiteX700" fmla="*/ 2420 w 9965"/>
              <a:gd name="connsiteY700" fmla="*/ 2157 h 9973"/>
              <a:gd name="connsiteX701" fmla="*/ 2420 w 9965"/>
              <a:gd name="connsiteY701" fmla="*/ 2157 h 9973"/>
              <a:gd name="connsiteX702" fmla="*/ 2361 w 9965"/>
              <a:gd name="connsiteY702" fmla="*/ 2106 h 9973"/>
              <a:gd name="connsiteX703" fmla="*/ 2420 w 9965"/>
              <a:gd name="connsiteY703" fmla="*/ 2157 h 9973"/>
              <a:gd name="connsiteX704" fmla="*/ 2277 w 9965"/>
              <a:gd name="connsiteY704" fmla="*/ 1766 h 9973"/>
              <a:gd name="connsiteX705" fmla="*/ 2277 w 9965"/>
              <a:gd name="connsiteY705" fmla="*/ 1766 h 9973"/>
              <a:gd name="connsiteX706" fmla="*/ 2337 w 9965"/>
              <a:gd name="connsiteY706" fmla="*/ 1817 h 9973"/>
              <a:gd name="connsiteX707" fmla="*/ 2277 w 9965"/>
              <a:gd name="connsiteY707" fmla="*/ 1766 h 9973"/>
              <a:gd name="connsiteX708" fmla="*/ 2170 w 9965"/>
              <a:gd name="connsiteY708" fmla="*/ 2728 h 9973"/>
              <a:gd name="connsiteX709" fmla="*/ 2170 w 9965"/>
              <a:gd name="connsiteY709" fmla="*/ 2728 h 9973"/>
              <a:gd name="connsiteX710" fmla="*/ 2099 w 9965"/>
              <a:gd name="connsiteY710" fmla="*/ 2678 h 9973"/>
              <a:gd name="connsiteX711" fmla="*/ 2170 w 9965"/>
              <a:gd name="connsiteY711" fmla="*/ 2728 h 9973"/>
              <a:gd name="connsiteX712" fmla="*/ 2027 w 9965"/>
              <a:gd name="connsiteY712" fmla="*/ 2338 h 9973"/>
              <a:gd name="connsiteX713" fmla="*/ 2027 w 9965"/>
              <a:gd name="connsiteY713" fmla="*/ 2338 h 9973"/>
              <a:gd name="connsiteX714" fmla="*/ 2099 w 9965"/>
              <a:gd name="connsiteY714" fmla="*/ 2388 h 9973"/>
              <a:gd name="connsiteX715" fmla="*/ 2027 w 9965"/>
              <a:gd name="connsiteY715" fmla="*/ 2338 h 9973"/>
              <a:gd name="connsiteX716" fmla="*/ 1729 w 9965"/>
              <a:gd name="connsiteY716" fmla="*/ 2099 h 9973"/>
              <a:gd name="connsiteX717" fmla="*/ 1729 w 9965"/>
              <a:gd name="connsiteY717" fmla="*/ 2099 h 9973"/>
              <a:gd name="connsiteX718" fmla="*/ 1646 w 9965"/>
              <a:gd name="connsiteY718" fmla="*/ 2070 h 9973"/>
              <a:gd name="connsiteX719" fmla="*/ 1634 w 9965"/>
              <a:gd name="connsiteY719" fmla="*/ 2019 h 9973"/>
              <a:gd name="connsiteX720" fmla="*/ 1717 w 9965"/>
              <a:gd name="connsiteY720" fmla="*/ 2041 h 9973"/>
              <a:gd name="connsiteX721" fmla="*/ 1729 w 9965"/>
              <a:gd name="connsiteY721" fmla="*/ 2099 h 9973"/>
              <a:gd name="connsiteX722" fmla="*/ 1705 w 9965"/>
              <a:gd name="connsiteY722" fmla="*/ 2569 h 9973"/>
              <a:gd name="connsiteX723" fmla="*/ 1705 w 9965"/>
              <a:gd name="connsiteY723" fmla="*/ 2569 h 9973"/>
              <a:gd name="connsiteX724" fmla="*/ 1634 w 9965"/>
              <a:gd name="connsiteY724" fmla="*/ 2519 h 9973"/>
              <a:gd name="connsiteX725" fmla="*/ 1705 w 9965"/>
              <a:gd name="connsiteY725" fmla="*/ 2569 h 9973"/>
              <a:gd name="connsiteX726" fmla="*/ 1598 w 9965"/>
              <a:gd name="connsiteY726" fmla="*/ 2989 h 9973"/>
              <a:gd name="connsiteX727" fmla="*/ 1598 w 9965"/>
              <a:gd name="connsiteY727" fmla="*/ 2989 h 9973"/>
              <a:gd name="connsiteX728" fmla="*/ 1538 w 9965"/>
              <a:gd name="connsiteY728" fmla="*/ 2931 h 9973"/>
              <a:gd name="connsiteX729" fmla="*/ 1598 w 9965"/>
              <a:gd name="connsiteY729" fmla="*/ 2989 h 9973"/>
              <a:gd name="connsiteX730" fmla="*/ 1527 w 9965"/>
              <a:gd name="connsiteY730" fmla="*/ 2150 h 9973"/>
              <a:gd name="connsiteX731" fmla="*/ 1527 w 9965"/>
              <a:gd name="connsiteY731" fmla="*/ 2150 h 9973"/>
              <a:gd name="connsiteX732" fmla="*/ 1586 w 9965"/>
              <a:gd name="connsiteY732" fmla="*/ 2200 h 9973"/>
              <a:gd name="connsiteX733" fmla="*/ 1527 w 9965"/>
              <a:gd name="connsiteY733" fmla="*/ 2150 h 9973"/>
              <a:gd name="connsiteX734" fmla="*/ 1479 w 9965"/>
              <a:gd name="connsiteY734" fmla="*/ 2671 h 9973"/>
              <a:gd name="connsiteX735" fmla="*/ 1479 w 9965"/>
              <a:gd name="connsiteY735" fmla="*/ 2671 h 9973"/>
              <a:gd name="connsiteX736" fmla="*/ 1419 w 9965"/>
              <a:gd name="connsiteY736" fmla="*/ 2613 h 9973"/>
              <a:gd name="connsiteX737" fmla="*/ 1479 w 9965"/>
              <a:gd name="connsiteY737" fmla="*/ 2671 h 9973"/>
              <a:gd name="connsiteX738" fmla="*/ 1348 w 9965"/>
              <a:gd name="connsiteY738" fmla="*/ 2439 h 9973"/>
              <a:gd name="connsiteX739" fmla="*/ 1348 w 9965"/>
              <a:gd name="connsiteY739" fmla="*/ 2439 h 9973"/>
              <a:gd name="connsiteX740" fmla="*/ 1288 w 9965"/>
              <a:gd name="connsiteY740" fmla="*/ 2381 h 9973"/>
              <a:gd name="connsiteX741" fmla="*/ 1348 w 9965"/>
              <a:gd name="connsiteY741" fmla="*/ 2439 h 9973"/>
              <a:gd name="connsiteX742" fmla="*/ 1276 w 9965"/>
              <a:gd name="connsiteY742" fmla="*/ 2121 h 9973"/>
              <a:gd name="connsiteX743" fmla="*/ 1276 w 9965"/>
              <a:gd name="connsiteY743" fmla="*/ 2121 h 9973"/>
              <a:gd name="connsiteX744" fmla="*/ 1348 w 9965"/>
              <a:gd name="connsiteY744" fmla="*/ 2171 h 9973"/>
              <a:gd name="connsiteX745" fmla="*/ 1276 w 9965"/>
              <a:gd name="connsiteY745" fmla="*/ 2121 h 9973"/>
              <a:gd name="connsiteX746" fmla="*/ 1205 w 9965"/>
              <a:gd name="connsiteY746" fmla="*/ 2714 h 9973"/>
              <a:gd name="connsiteX747" fmla="*/ 1205 w 9965"/>
              <a:gd name="connsiteY747" fmla="*/ 2714 h 9973"/>
              <a:gd name="connsiteX748" fmla="*/ 1133 w 9965"/>
              <a:gd name="connsiteY748" fmla="*/ 2663 h 9973"/>
              <a:gd name="connsiteX749" fmla="*/ 1205 w 9965"/>
              <a:gd name="connsiteY749" fmla="*/ 2714 h 9973"/>
              <a:gd name="connsiteX750" fmla="*/ 1086 w 9965"/>
              <a:gd name="connsiteY750" fmla="*/ 2345 h 9973"/>
              <a:gd name="connsiteX751" fmla="*/ 1086 w 9965"/>
              <a:gd name="connsiteY751" fmla="*/ 2345 h 9973"/>
              <a:gd name="connsiteX752" fmla="*/ 1026 w 9965"/>
              <a:gd name="connsiteY752" fmla="*/ 2301 h 9973"/>
              <a:gd name="connsiteX753" fmla="*/ 1086 w 9965"/>
              <a:gd name="connsiteY753" fmla="*/ 2345 h 9973"/>
              <a:gd name="connsiteX754" fmla="*/ 990 w 9965"/>
              <a:gd name="connsiteY754" fmla="*/ 2750 h 9973"/>
              <a:gd name="connsiteX755" fmla="*/ 990 w 9965"/>
              <a:gd name="connsiteY755" fmla="*/ 2750 h 9973"/>
              <a:gd name="connsiteX756" fmla="*/ 919 w 9965"/>
              <a:gd name="connsiteY756" fmla="*/ 2692 h 9973"/>
              <a:gd name="connsiteX757" fmla="*/ 990 w 9965"/>
              <a:gd name="connsiteY757" fmla="*/ 2750 h 9973"/>
              <a:gd name="connsiteX758" fmla="*/ 943 w 9965"/>
              <a:gd name="connsiteY758" fmla="*/ 1961 h 9973"/>
              <a:gd name="connsiteX759" fmla="*/ 943 w 9965"/>
              <a:gd name="connsiteY759" fmla="*/ 1961 h 9973"/>
              <a:gd name="connsiteX760" fmla="*/ 1014 w 9965"/>
              <a:gd name="connsiteY760" fmla="*/ 2012 h 9973"/>
              <a:gd name="connsiteX761" fmla="*/ 943 w 9965"/>
              <a:gd name="connsiteY761" fmla="*/ 1961 h 9973"/>
              <a:gd name="connsiteX762" fmla="*/ 1443 w 9965"/>
              <a:gd name="connsiteY762" fmla="*/ 1809 h 9973"/>
              <a:gd name="connsiteX763" fmla="*/ 1443 w 9965"/>
              <a:gd name="connsiteY763" fmla="*/ 1809 h 9973"/>
              <a:gd name="connsiteX764" fmla="*/ 1515 w 9965"/>
              <a:gd name="connsiteY764" fmla="*/ 1867 h 9973"/>
              <a:gd name="connsiteX765" fmla="*/ 1443 w 9965"/>
              <a:gd name="connsiteY765" fmla="*/ 1809 h 9973"/>
              <a:gd name="connsiteX766" fmla="*/ 2051 w 9965"/>
              <a:gd name="connsiteY766" fmla="*/ 1889 h 9973"/>
              <a:gd name="connsiteX767" fmla="*/ 2051 w 9965"/>
              <a:gd name="connsiteY767" fmla="*/ 1889 h 9973"/>
              <a:gd name="connsiteX768" fmla="*/ 2111 w 9965"/>
              <a:gd name="connsiteY768" fmla="*/ 1940 h 9973"/>
              <a:gd name="connsiteX769" fmla="*/ 2051 w 9965"/>
              <a:gd name="connsiteY769" fmla="*/ 1889 h 9973"/>
              <a:gd name="connsiteX770" fmla="*/ 7927 w 9965"/>
              <a:gd name="connsiteY770" fmla="*/ 2765 h 9973"/>
              <a:gd name="connsiteX771" fmla="*/ 7641 w 9965"/>
              <a:gd name="connsiteY771" fmla="*/ 2338 h 9973"/>
              <a:gd name="connsiteX772" fmla="*/ 7677 w 9965"/>
              <a:gd name="connsiteY772" fmla="*/ 2265 h 9973"/>
              <a:gd name="connsiteX773" fmla="*/ 9083 w 9965"/>
              <a:gd name="connsiteY773" fmla="*/ 1911 h 9973"/>
              <a:gd name="connsiteX774" fmla="*/ 9012 w 9965"/>
              <a:gd name="connsiteY774" fmla="*/ 1216 h 9973"/>
              <a:gd name="connsiteX775" fmla="*/ 6664 w 9965"/>
              <a:gd name="connsiteY775" fmla="*/ 1260 h 9973"/>
              <a:gd name="connsiteX776" fmla="*/ 6544 w 9965"/>
              <a:gd name="connsiteY776" fmla="*/ 739 h 9973"/>
              <a:gd name="connsiteX777" fmla="*/ 6628 w 9965"/>
              <a:gd name="connsiteY777" fmla="*/ 688 h 9973"/>
              <a:gd name="connsiteX778" fmla="*/ 8940 w 9965"/>
              <a:gd name="connsiteY778" fmla="*/ 644 h 9973"/>
              <a:gd name="connsiteX779" fmla="*/ 8881 w 9965"/>
              <a:gd name="connsiteY779" fmla="*/ 138 h 9973"/>
              <a:gd name="connsiteX780" fmla="*/ 8797 w 9965"/>
              <a:gd name="connsiteY780" fmla="*/ 0 h 9973"/>
              <a:gd name="connsiteX781" fmla="*/ 6830 w 9965"/>
              <a:gd name="connsiteY781" fmla="*/ 0 h 9973"/>
              <a:gd name="connsiteX782" fmla="*/ 6819 w 9965"/>
              <a:gd name="connsiteY782" fmla="*/ 15 h 9973"/>
              <a:gd name="connsiteX783" fmla="*/ 6735 w 9965"/>
              <a:gd name="connsiteY783" fmla="*/ 0 h 9973"/>
              <a:gd name="connsiteX784" fmla="*/ 5651 w 9965"/>
              <a:gd name="connsiteY784" fmla="*/ 0 h 9973"/>
              <a:gd name="connsiteX785" fmla="*/ 5627 w 9965"/>
              <a:gd name="connsiteY785" fmla="*/ 22 h 9973"/>
              <a:gd name="connsiteX786" fmla="*/ 5543 w 9965"/>
              <a:gd name="connsiteY786" fmla="*/ 0 h 9973"/>
              <a:gd name="connsiteX787" fmla="*/ 4578 w 9965"/>
              <a:gd name="connsiteY787" fmla="*/ 0 h 9973"/>
              <a:gd name="connsiteX788" fmla="*/ 4578 w 9965"/>
              <a:gd name="connsiteY788" fmla="*/ 51 h 9973"/>
              <a:gd name="connsiteX789" fmla="*/ 4506 w 9965"/>
              <a:gd name="connsiteY789" fmla="*/ 0 h 9973"/>
              <a:gd name="connsiteX790" fmla="*/ 3720 w 9965"/>
              <a:gd name="connsiteY790" fmla="*/ 0 h 9973"/>
              <a:gd name="connsiteX791" fmla="*/ 3696 w 9965"/>
              <a:gd name="connsiteY791" fmla="*/ 37 h 9973"/>
              <a:gd name="connsiteX792" fmla="*/ 3612 w 9965"/>
              <a:gd name="connsiteY792" fmla="*/ 0 h 9973"/>
              <a:gd name="connsiteX793" fmla="*/ 2754 w 9965"/>
              <a:gd name="connsiteY793" fmla="*/ 0 h 9973"/>
              <a:gd name="connsiteX794" fmla="*/ 2730 w 9965"/>
              <a:gd name="connsiteY794" fmla="*/ 22 h 9973"/>
              <a:gd name="connsiteX795" fmla="*/ 2647 w 9965"/>
              <a:gd name="connsiteY795" fmla="*/ 0 h 9973"/>
              <a:gd name="connsiteX796" fmla="*/ 2468 w 9965"/>
              <a:gd name="connsiteY796" fmla="*/ 0 h 9973"/>
              <a:gd name="connsiteX797" fmla="*/ 2456 w 9965"/>
              <a:gd name="connsiteY797" fmla="*/ 22 h 9973"/>
              <a:gd name="connsiteX798" fmla="*/ 2361 w 9965"/>
              <a:gd name="connsiteY798" fmla="*/ 0 h 9973"/>
              <a:gd name="connsiteX799" fmla="*/ 1729 w 9965"/>
              <a:gd name="connsiteY799" fmla="*/ 0 h 9973"/>
              <a:gd name="connsiteX800" fmla="*/ 1705 w 9965"/>
              <a:gd name="connsiteY800" fmla="*/ 29 h 9973"/>
              <a:gd name="connsiteX801" fmla="*/ 1622 w 9965"/>
              <a:gd name="connsiteY801" fmla="*/ 0 h 9973"/>
              <a:gd name="connsiteX802" fmla="*/ 1527 w 9965"/>
              <a:gd name="connsiteY802" fmla="*/ 0 h 9973"/>
              <a:gd name="connsiteX803" fmla="*/ 1515 w 9965"/>
              <a:gd name="connsiteY803" fmla="*/ 37 h 9973"/>
              <a:gd name="connsiteX804" fmla="*/ 1491 w 9965"/>
              <a:gd name="connsiteY804" fmla="*/ 44 h 9973"/>
              <a:gd name="connsiteX805" fmla="*/ 1479 w 9965"/>
              <a:gd name="connsiteY805" fmla="*/ 95 h 9973"/>
              <a:gd name="connsiteX806" fmla="*/ 1407 w 9965"/>
              <a:gd name="connsiteY806" fmla="*/ 51 h 9973"/>
              <a:gd name="connsiteX807" fmla="*/ 1384 w 9965"/>
              <a:gd name="connsiteY807" fmla="*/ 44 h 9973"/>
              <a:gd name="connsiteX808" fmla="*/ 1372 w 9965"/>
              <a:gd name="connsiteY808" fmla="*/ 58 h 9973"/>
              <a:gd name="connsiteX809" fmla="*/ 1348 w 9965"/>
              <a:gd name="connsiteY809" fmla="*/ 66 h 9973"/>
              <a:gd name="connsiteX810" fmla="*/ 1336 w 9965"/>
              <a:gd name="connsiteY810" fmla="*/ 80 h 9973"/>
              <a:gd name="connsiteX811" fmla="*/ 1300 w 9965"/>
              <a:gd name="connsiteY811" fmla="*/ 87 h 9973"/>
              <a:gd name="connsiteX812" fmla="*/ 1288 w 9965"/>
              <a:gd name="connsiteY812" fmla="*/ 102 h 9973"/>
              <a:gd name="connsiteX813" fmla="*/ 1276 w 9965"/>
              <a:gd name="connsiteY813" fmla="*/ 102 h 9973"/>
              <a:gd name="connsiteX814" fmla="*/ 1217 w 9965"/>
              <a:gd name="connsiteY814" fmla="*/ 51 h 9973"/>
              <a:gd name="connsiteX815" fmla="*/ 1240 w 9965"/>
              <a:gd name="connsiteY815" fmla="*/ 44 h 9973"/>
              <a:gd name="connsiteX816" fmla="*/ 1264 w 9965"/>
              <a:gd name="connsiteY816" fmla="*/ 29 h 9973"/>
              <a:gd name="connsiteX817" fmla="*/ 1288 w 9965"/>
              <a:gd name="connsiteY817" fmla="*/ 22 h 9973"/>
              <a:gd name="connsiteX818" fmla="*/ 1312 w 9965"/>
              <a:gd name="connsiteY818" fmla="*/ 8 h 9973"/>
              <a:gd name="connsiteX819" fmla="*/ 1348 w 9965"/>
              <a:gd name="connsiteY819" fmla="*/ 0 h 9973"/>
              <a:gd name="connsiteX820" fmla="*/ 1312 w 9965"/>
              <a:gd name="connsiteY820" fmla="*/ 0 h 9973"/>
              <a:gd name="connsiteX821" fmla="*/ 1288 w 9965"/>
              <a:gd name="connsiteY821" fmla="*/ 15 h 9973"/>
              <a:gd name="connsiteX822" fmla="*/ 1205 w 9965"/>
              <a:gd name="connsiteY822" fmla="*/ 0 h 9973"/>
              <a:gd name="connsiteX823" fmla="*/ 1181 w 9965"/>
              <a:gd name="connsiteY823" fmla="*/ 0 h 9973"/>
              <a:gd name="connsiteX824" fmla="*/ 1086 w 9965"/>
              <a:gd name="connsiteY824" fmla="*/ 138 h 9973"/>
              <a:gd name="connsiteX825" fmla="*/ 1074 w 9965"/>
              <a:gd name="connsiteY825" fmla="*/ 283 h 9973"/>
              <a:gd name="connsiteX826" fmla="*/ 1109 w 9965"/>
              <a:gd name="connsiteY826" fmla="*/ 348 h 9973"/>
              <a:gd name="connsiteX827" fmla="*/ 1097 w 9965"/>
              <a:gd name="connsiteY827" fmla="*/ 348 h 9973"/>
              <a:gd name="connsiteX828" fmla="*/ 1097 w 9965"/>
              <a:gd name="connsiteY828" fmla="*/ 398 h 9973"/>
              <a:gd name="connsiteX829" fmla="*/ 1062 w 9965"/>
              <a:gd name="connsiteY829" fmla="*/ 398 h 9973"/>
              <a:gd name="connsiteX830" fmla="*/ 1050 w 9965"/>
              <a:gd name="connsiteY830" fmla="*/ 500 h 9973"/>
              <a:gd name="connsiteX831" fmla="*/ 1050 w 9965"/>
              <a:gd name="connsiteY831" fmla="*/ 493 h 9973"/>
              <a:gd name="connsiteX832" fmla="*/ 1086 w 9965"/>
              <a:gd name="connsiteY832" fmla="*/ 485 h 9973"/>
              <a:gd name="connsiteX833" fmla="*/ 1097 w 9965"/>
              <a:gd name="connsiteY833" fmla="*/ 478 h 9973"/>
              <a:gd name="connsiteX834" fmla="*/ 1181 w 9965"/>
              <a:gd name="connsiteY834" fmla="*/ 485 h 9973"/>
              <a:gd name="connsiteX835" fmla="*/ 1205 w 9965"/>
              <a:gd name="connsiteY835" fmla="*/ 471 h 9973"/>
              <a:gd name="connsiteX836" fmla="*/ 1264 w 9965"/>
              <a:gd name="connsiteY836" fmla="*/ 521 h 9973"/>
              <a:gd name="connsiteX837" fmla="*/ 1181 w 9965"/>
              <a:gd name="connsiteY837" fmla="*/ 514 h 9973"/>
              <a:gd name="connsiteX838" fmla="*/ 1157 w 9965"/>
              <a:gd name="connsiteY838" fmla="*/ 529 h 9973"/>
              <a:gd name="connsiteX839" fmla="*/ 1145 w 9965"/>
              <a:gd name="connsiteY839" fmla="*/ 536 h 9973"/>
              <a:gd name="connsiteX840" fmla="*/ 1121 w 9965"/>
              <a:gd name="connsiteY840" fmla="*/ 550 h 9973"/>
              <a:gd name="connsiteX841" fmla="*/ 1050 w 9965"/>
              <a:gd name="connsiteY841" fmla="*/ 536 h 9973"/>
              <a:gd name="connsiteX842" fmla="*/ 1038 w 9965"/>
              <a:gd name="connsiteY842" fmla="*/ 594 h 9973"/>
              <a:gd name="connsiteX843" fmla="*/ 1074 w 9965"/>
              <a:gd name="connsiteY843" fmla="*/ 652 h 9973"/>
              <a:gd name="connsiteX844" fmla="*/ 1026 w 9965"/>
              <a:gd name="connsiteY844" fmla="*/ 659 h 9973"/>
              <a:gd name="connsiteX845" fmla="*/ 1014 w 9965"/>
              <a:gd name="connsiteY845" fmla="*/ 767 h 9973"/>
              <a:gd name="connsiteX846" fmla="*/ 1086 w 9965"/>
              <a:gd name="connsiteY846" fmla="*/ 811 h 9973"/>
              <a:gd name="connsiteX847" fmla="*/ 1097 w 9965"/>
              <a:gd name="connsiteY847" fmla="*/ 869 h 9973"/>
              <a:gd name="connsiteX848" fmla="*/ 1026 w 9965"/>
              <a:gd name="connsiteY848" fmla="*/ 818 h 9973"/>
              <a:gd name="connsiteX849" fmla="*/ 1014 w 9965"/>
              <a:gd name="connsiteY849" fmla="*/ 818 h 9973"/>
              <a:gd name="connsiteX850" fmla="*/ 1002 w 9965"/>
              <a:gd name="connsiteY850" fmla="*/ 898 h 9973"/>
              <a:gd name="connsiteX851" fmla="*/ 1014 w 9965"/>
              <a:gd name="connsiteY851" fmla="*/ 956 h 9973"/>
              <a:gd name="connsiteX852" fmla="*/ 990 w 9965"/>
              <a:gd name="connsiteY852" fmla="*/ 956 h 9973"/>
              <a:gd name="connsiteX853" fmla="*/ 990 w 9965"/>
              <a:gd name="connsiteY853" fmla="*/ 992 h 9973"/>
              <a:gd name="connsiteX854" fmla="*/ 1014 w 9965"/>
              <a:gd name="connsiteY854" fmla="*/ 1050 h 9973"/>
              <a:gd name="connsiteX855" fmla="*/ 990 w 9965"/>
              <a:gd name="connsiteY855" fmla="*/ 1064 h 9973"/>
              <a:gd name="connsiteX856" fmla="*/ 966 w 9965"/>
              <a:gd name="connsiteY856" fmla="*/ 1209 h 9973"/>
              <a:gd name="connsiteX857" fmla="*/ 1181 w 9965"/>
              <a:gd name="connsiteY857" fmla="*/ 1202 h 9973"/>
              <a:gd name="connsiteX858" fmla="*/ 1169 w 9965"/>
              <a:gd name="connsiteY858" fmla="*/ 1151 h 9973"/>
              <a:gd name="connsiteX859" fmla="*/ 1229 w 9965"/>
              <a:gd name="connsiteY859" fmla="*/ 1202 h 9973"/>
              <a:gd name="connsiteX860" fmla="*/ 3398 w 9965"/>
              <a:gd name="connsiteY860" fmla="*/ 1165 h 9973"/>
              <a:gd name="connsiteX861" fmla="*/ 3481 w 9965"/>
              <a:gd name="connsiteY861" fmla="*/ 1216 h 9973"/>
              <a:gd name="connsiteX862" fmla="*/ 3505 w 9965"/>
              <a:gd name="connsiteY862" fmla="*/ 1679 h 9973"/>
              <a:gd name="connsiteX863" fmla="*/ 3422 w 9965"/>
              <a:gd name="connsiteY863" fmla="*/ 1737 h 9973"/>
              <a:gd name="connsiteX864" fmla="*/ 1121 w 9965"/>
              <a:gd name="connsiteY864" fmla="*/ 1773 h 9973"/>
              <a:gd name="connsiteX865" fmla="*/ 1097 w 9965"/>
              <a:gd name="connsiteY865" fmla="*/ 1802 h 9973"/>
              <a:gd name="connsiteX866" fmla="*/ 1014 w 9965"/>
              <a:gd name="connsiteY866" fmla="*/ 1773 h 9973"/>
              <a:gd name="connsiteX867" fmla="*/ 895 w 9965"/>
              <a:gd name="connsiteY867" fmla="*/ 1773 h 9973"/>
              <a:gd name="connsiteX868" fmla="*/ 740 w 9965"/>
              <a:gd name="connsiteY868" fmla="*/ 3097 h 9973"/>
              <a:gd name="connsiteX869" fmla="*/ 2134 w 9965"/>
              <a:gd name="connsiteY869" fmla="*/ 3372 h 9973"/>
              <a:gd name="connsiteX870" fmla="*/ 2182 w 9965"/>
              <a:gd name="connsiteY870" fmla="*/ 3438 h 9973"/>
              <a:gd name="connsiteX871" fmla="*/ 1956 w 9965"/>
              <a:gd name="connsiteY871" fmla="*/ 3879 h 9973"/>
              <a:gd name="connsiteX872" fmla="*/ 1848 w 9965"/>
              <a:gd name="connsiteY872" fmla="*/ 3915 h 9973"/>
              <a:gd name="connsiteX873" fmla="*/ 680 w 9965"/>
              <a:gd name="connsiteY873" fmla="*/ 3691 h 9973"/>
              <a:gd name="connsiteX874" fmla="*/ 275 w 9965"/>
              <a:gd name="connsiteY874" fmla="*/ 7171 h 9973"/>
              <a:gd name="connsiteX875" fmla="*/ 2289 w 9965"/>
              <a:gd name="connsiteY875" fmla="*/ 6708 h 9973"/>
              <a:gd name="connsiteX876" fmla="*/ 2397 w 9965"/>
              <a:gd name="connsiteY876" fmla="*/ 6737 h 9973"/>
              <a:gd name="connsiteX877" fmla="*/ 2659 w 9965"/>
              <a:gd name="connsiteY877" fmla="*/ 7171 h 9973"/>
              <a:gd name="connsiteX878" fmla="*/ 2611 w 9965"/>
              <a:gd name="connsiteY878" fmla="*/ 7244 h 9973"/>
              <a:gd name="connsiteX879" fmla="*/ 204 w 9965"/>
              <a:gd name="connsiteY879" fmla="*/ 7794 h 9973"/>
              <a:gd name="connsiteX880" fmla="*/ 1 w 9965"/>
              <a:gd name="connsiteY880" fmla="*/ 9559 h 9973"/>
              <a:gd name="connsiteX881" fmla="*/ 275 w 9965"/>
              <a:gd name="connsiteY881" fmla="*/ 9827 h 9973"/>
              <a:gd name="connsiteX882" fmla="*/ 406 w 9965"/>
              <a:gd name="connsiteY882" fmla="*/ 9841 h 9973"/>
              <a:gd name="connsiteX883" fmla="*/ 3565 w 9965"/>
              <a:gd name="connsiteY883" fmla="*/ 9972 h 9973"/>
              <a:gd name="connsiteX884" fmla="*/ 3791 w 9965"/>
              <a:gd name="connsiteY884" fmla="*/ 9943 h 9973"/>
              <a:gd name="connsiteX885" fmla="*/ 4030 w 9965"/>
              <a:gd name="connsiteY885" fmla="*/ 9733 h 9973"/>
              <a:gd name="connsiteX886" fmla="*/ 4101 w 9965"/>
              <a:gd name="connsiteY886" fmla="*/ 9125 h 9973"/>
              <a:gd name="connsiteX887" fmla="*/ 1836 w 9965"/>
              <a:gd name="connsiteY887" fmla="*/ 9205 h 9973"/>
              <a:gd name="connsiteX888" fmla="*/ 1741 w 9965"/>
              <a:gd name="connsiteY888" fmla="*/ 9161 h 9973"/>
              <a:gd name="connsiteX889" fmla="*/ 1705 w 9965"/>
              <a:gd name="connsiteY889" fmla="*/ 8698 h 9973"/>
              <a:gd name="connsiteX890" fmla="*/ 1777 w 9965"/>
              <a:gd name="connsiteY890" fmla="*/ 8633 h 9973"/>
              <a:gd name="connsiteX891" fmla="*/ 4161 w 9965"/>
              <a:gd name="connsiteY891" fmla="*/ 8553 h 9973"/>
              <a:gd name="connsiteX892" fmla="*/ 4459 w 9965"/>
              <a:gd name="connsiteY892" fmla="*/ 6021 h 9973"/>
              <a:gd name="connsiteX893" fmla="*/ 2134 w 9965"/>
              <a:gd name="connsiteY893" fmla="*/ 5572 h 9973"/>
              <a:gd name="connsiteX894" fmla="*/ 2087 w 9965"/>
              <a:gd name="connsiteY894" fmla="*/ 5500 h 9973"/>
              <a:gd name="connsiteX895" fmla="*/ 2313 w 9965"/>
              <a:gd name="connsiteY895" fmla="*/ 5058 h 9973"/>
              <a:gd name="connsiteX896" fmla="*/ 2432 w 9965"/>
              <a:gd name="connsiteY896" fmla="*/ 5022 h 9973"/>
              <a:gd name="connsiteX897" fmla="*/ 4530 w 9965"/>
              <a:gd name="connsiteY897" fmla="*/ 5435 h 9973"/>
              <a:gd name="connsiteX898" fmla="*/ 4745 w 9965"/>
              <a:gd name="connsiteY898" fmla="*/ 3568 h 9973"/>
              <a:gd name="connsiteX899" fmla="*/ 3171 w 9965"/>
              <a:gd name="connsiteY899" fmla="*/ 3264 h 9973"/>
              <a:gd name="connsiteX900" fmla="*/ 3112 w 9965"/>
              <a:gd name="connsiteY900" fmla="*/ 3191 h 9973"/>
              <a:gd name="connsiteX901" fmla="*/ 3338 w 9965"/>
              <a:gd name="connsiteY901" fmla="*/ 2750 h 9973"/>
              <a:gd name="connsiteX902" fmla="*/ 3457 w 9965"/>
              <a:gd name="connsiteY902" fmla="*/ 2721 h 9973"/>
              <a:gd name="connsiteX903" fmla="*/ 4804 w 9965"/>
              <a:gd name="connsiteY903" fmla="*/ 2982 h 9973"/>
              <a:gd name="connsiteX904" fmla="*/ 4983 w 9965"/>
              <a:gd name="connsiteY904" fmla="*/ 1469 h 9973"/>
              <a:gd name="connsiteX905" fmla="*/ 5174 w 9965"/>
              <a:gd name="connsiteY905" fmla="*/ 3054 h 9973"/>
              <a:gd name="connsiteX906" fmla="*/ 6139 w 9965"/>
              <a:gd name="connsiteY906" fmla="*/ 3242 h 9973"/>
              <a:gd name="connsiteX907" fmla="*/ 6199 w 9965"/>
              <a:gd name="connsiteY907" fmla="*/ 3315 h 9973"/>
              <a:gd name="connsiteX908" fmla="*/ 5960 w 9965"/>
              <a:gd name="connsiteY908" fmla="*/ 3749 h 9973"/>
              <a:gd name="connsiteX909" fmla="*/ 5853 w 9965"/>
              <a:gd name="connsiteY909" fmla="*/ 3785 h 9973"/>
              <a:gd name="connsiteX910" fmla="*/ 5233 w 9965"/>
              <a:gd name="connsiteY910" fmla="*/ 3669 h 9973"/>
              <a:gd name="connsiteX911" fmla="*/ 5758 w 9965"/>
              <a:gd name="connsiteY911" fmla="*/ 8184 h 9973"/>
              <a:gd name="connsiteX912" fmla="*/ 7355 w 9965"/>
              <a:gd name="connsiteY912" fmla="*/ 7453 h 9973"/>
              <a:gd name="connsiteX913" fmla="*/ 7486 w 9965"/>
              <a:gd name="connsiteY913" fmla="*/ 7461 h 9973"/>
              <a:gd name="connsiteX914" fmla="*/ 7951 w 9965"/>
              <a:gd name="connsiteY914" fmla="*/ 7830 h 9973"/>
              <a:gd name="connsiteX915" fmla="*/ 7927 w 9965"/>
              <a:gd name="connsiteY915" fmla="*/ 7902 h 9973"/>
              <a:gd name="connsiteX916" fmla="*/ 5841 w 9965"/>
              <a:gd name="connsiteY916" fmla="*/ 8864 h 9973"/>
              <a:gd name="connsiteX917" fmla="*/ 5948 w 9965"/>
              <a:gd name="connsiteY917" fmla="*/ 9733 h 9973"/>
              <a:gd name="connsiteX918" fmla="*/ 6199 w 9965"/>
              <a:gd name="connsiteY918" fmla="*/ 9950 h 9973"/>
              <a:gd name="connsiteX919" fmla="*/ 6401 w 9965"/>
              <a:gd name="connsiteY919" fmla="*/ 9972 h 9973"/>
              <a:gd name="connsiteX920" fmla="*/ 9560 w 9965"/>
              <a:gd name="connsiteY920" fmla="*/ 9841 h 9973"/>
              <a:gd name="connsiteX921" fmla="*/ 9715 w 9965"/>
              <a:gd name="connsiteY921" fmla="*/ 9812 h 9973"/>
              <a:gd name="connsiteX922" fmla="*/ 9965 w 9965"/>
              <a:gd name="connsiteY922" fmla="*/ 9559 h 9973"/>
              <a:gd name="connsiteX923" fmla="*/ 9917 w 9965"/>
              <a:gd name="connsiteY923" fmla="*/ 9176 h 9973"/>
              <a:gd name="connsiteX924" fmla="*/ 7605 w 9965"/>
              <a:gd name="connsiteY924" fmla="*/ 9132 h 9973"/>
              <a:gd name="connsiteX925" fmla="*/ 7522 w 9965"/>
              <a:gd name="connsiteY925" fmla="*/ 9082 h 9973"/>
              <a:gd name="connsiteX926" fmla="*/ 7534 w 9965"/>
              <a:gd name="connsiteY926" fmla="*/ 8618 h 9973"/>
              <a:gd name="connsiteX927" fmla="*/ 7641 w 9965"/>
              <a:gd name="connsiteY927" fmla="*/ 8568 h 9973"/>
              <a:gd name="connsiteX928" fmla="*/ 9858 w 9965"/>
              <a:gd name="connsiteY928" fmla="*/ 8604 h 9973"/>
              <a:gd name="connsiteX929" fmla="*/ 9715 w 9965"/>
              <a:gd name="connsiteY929" fmla="*/ 7330 h 9973"/>
              <a:gd name="connsiteX930" fmla="*/ 7581 w 9965"/>
              <a:gd name="connsiteY930" fmla="*/ 6636 h 9973"/>
              <a:gd name="connsiteX931" fmla="*/ 7546 w 9965"/>
              <a:gd name="connsiteY931" fmla="*/ 6563 h 9973"/>
              <a:gd name="connsiteX932" fmla="*/ 7903 w 9965"/>
              <a:gd name="connsiteY932" fmla="*/ 6158 h 9973"/>
              <a:gd name="connsiteX933" fmla="*/ 8034 w 9965"/>
              <a:gd name="connsiteY933" fmla="*/ 6137 h 9973"/>
              <a:gd name="connsiteX934" fmla="*/ 9631 w 9965"/>
              <a:gd name="connsiteY934" fmla="*/ 6657 h 9973"/>
              <a:gd name="connsiteX935" fmla="*/ 9369 w 9965"/>
              <a:gd name="connsiteY935" fmla="*/ 4356 h 9973"/>
              <a:gd name="connsiteX936" fmla="*/ 7236 w 9965"/>
              <a:gd name="connsiteY936" fmla="*/ 4906 h 9973"/>
              <a:gd name="connsiteX937" fmla="*/ 7105 w 9965"/>
              <a:gd name="connsiteY937" fmla="*/ 4877 h 9973"/>
              <a:gd name="connsiteX938" fmla="*/ 6819 w 9965"/>
              <a:gd name="connsiteY938" fmla="*/ 4451 h 9973"/>
              <a:gd name="connsiteX939" fmla="*/ 6866 w 9965"/>
              <a:gd name="connsiteY939" fmla="*/ 4378 h 9973"/>
              <a:gd name="connsiteX940" fmla="*/ 9298 w 9965"/>
              <a:gd name="connsiteY940" fmla="*/ 3756 h 9973"/>
              <a:gd name="connsiteX941" fmla="*/ 9155 w 9965"/>
              <a:gd name="connsiteY941" fmla="*/ 2511 h 9973"/>
              <a:gd name="connsiteX942" fmla="*/ 8046 w 9965"/>
              <a:gd name="connsiteY942" fmla="*/ 2794 h 9973"/>
              <a:gd name="connsiteX943" fmla="*/ 7927 w 9965"/>
              <a:gd name="connsiteY943" fmla="*/ 2765 h 9973"/>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7704 w 10000"/>
              <a:gd name="connsiteY772" fmla="*/ 2271 h 10000"/>
              <a:gd name="connsiteX773" fmla="*/ 9115 w 10000"/>
              <a:gd name="connsiteY773" fmla="*/ 1916 h 10000"/>
              <a:gd name="connsiteX774" fmla="*/ 9044 w 10000"/>
              <a:gd name="connsiteY774" fmla="*/ 1219 h 10000"/>
              <a:gd name="connsiteX775" fmla="*/ 6567 w 10000"/>
              <a:gd name="connsiteY775" fmla="*/ 741 h 10000"/>
              <a:gd name="connsiteX776" fmla="*/ 6651 w 10000"/>
              <a:gd name="connsiteY776" fmla="*/ 690 h 10000"/>
              <a:gd name="connsiteX777" fmla="*/ 8971 w 10000"/>
              <a:gd name="connsiteY777" fmla="*/ 646 h 10000"/>
              <a:gd name="connsiteX778" fmla="*/ 8912 w 10000"/>
              <a:gd name="connsiteY778" fmla="*/ 138 h 10000"/>
              <a:gd name="connsiteX779" fmla="*/ 8828 w 10000"/>
              <a:gd name="connsiteY779" fmla="*/ 0 h 10000"/>
              <a:gd name="connsiteX780" fmla="*/ 6854 w 10000"/>
              <a:gd name="connsiteY780" fmla="*/ 0 h 10000"/>
              <a:gd name="connsiteX781" fmla="*/ 6843 w 10000"/>
              <a:gd name="connsiteY781" fmla="*/ 15 h 10000"/>
              <a:gd name="connsiteX782" fmla="*/ 6759 w 10000"/>
              <a:gd name="connsiteY782" fmla="*/ 0 h 10000"/>
              <a:gd name="connsiteX783" fmla="*/ 5671 w 10000"/>
              <a:gd name="connsiteY783" fmla="*/ 0 h 10000"/>
              <a:gd name="connsiteX784" fmla="*/ 5647 w 10000"/>
              <a:gd name="connsiteY784" fmla="*/ 22 h 10000"/>
              <a:gd name="connsiteX785" fmla="*/ 5562 w 10000"/>
              <a:gd name="connsiteY785" fmla="*/ 0 h 10000"/>
              <a:gd name="connsiteX786" fmla="*/ 4594 w 10000"/>
              <a:gd name="connsiteY786" fmla="*/ 0 h 10000"/>
              <a:gd name="connsiteX787" fmla="*/ 4594 w 10000"/>
              <a:gd name="connsiteY787" fmla="*/ 51 h 10000"/>
              <a:gd name="connsiteX788" fmla="*/ 4522 w 10000"/>
              <a:gd name="connsiteY788" fmla="*/ 0 h 10000"/>
              <a:gd name="connsiteX789" fmla="*/ 3733 w 10000"/>
              <a:gd name="connsiteY789" fmla="*/ 0 h 10000"/>
              <a:gd name="connsiteX790" fmla="*/ 3709 w 10000"/>
              <a:gd name="connsiteY790" fmla="*/ 37 h 10000"/>
              <a:gd name="connsiteX791" fmla="*/ 3625 w 10000"/>
              <a:gd name="connsiteY791" fmla="*/ 0 h 10000"/>
              <a:gd name="connsiteX792" fmla="*/ 2764 w 10000"/>
              <a:gd name="connsiteY792" fmla="*/ 0 h 10000"/>
              <a:gd name="connsiteX793" fmla="*/ 2740 w 10000"/>
              <a:gd name="connsiteY793" fmla="*/ 22 h 10000"/>
              <a:gd name="connsiteX794" fmla="*/ 2656 w 10000"/>
              <a:gd name="connsiteY794" fmla="*/ 0 h 10000"/>
              <a:gd name="connsiteX795" fmla="*/ 2477 w 10000"/>
              <a:gd name="connsiteY795" fmla="*/ 0 h 10000"/>
              <a:gd name="connsiteX796" fmla="*/ 2465 w 10000"/>
              <a:gd name="connsiteY796" fmla="*/ 22 h 10000"/>
              <a:gd name="connsiteX797" fmla="*/ 2369 w 10000"/>
              <a:gd name="connsiteY797" fmla="*/ 0 h 10000"/>
              <a:gd name="connsiteX798" fmla="*/ 1735 w 10000"/>
              <a:gd name="connsiteY798" fmla="*/ 0 h 10000"/>
              <a:gd name="connsiteX799" fmla="*/ 1711 w 10000"/>
              <a:gd name="connsiteY799" fmla="*/ 29 h 10000"/>
              <a:gd name="connsiteX800" fmla="*/ 1628 w 10000"/>
              <a:gd name="connsiteY800" fmla="*/ 0 h 10000"/>
              <a:gd name="connsiteX801" fmla="*/ 1532 w 10000"/>
              <a:gd name="connsiteY801" fmla="*/ 0 h 10000"/>
              <a:gd name="connsiteX802" fmla="*/ 1520 w 10000"/>
              <a:gd name="connsiteY802" fmla="*/ 37 h 10000"/>
              <a:gd name="connsiteX803" fmla="*/ 1496 w 10000"/>
              <a:gd name="connsiteY803" fmla="*/ 44 h 10000"/>
              <a:gd name="connsiteX804" fmla="*/ 1484 w 10000"/>
              <a:gd name="connsiteY804" fmla="*/ 95 h 10000"/>
              <a:gd name="connsiteX805" fmla="*/ 1412 w 10000"/>
              <a:gd name="connsiteY805" fmla="*/ 51 h 10000"/>
              <a:gd name="connsiteX806" fmla="*/ 1389 w 10000"/>
              <a:gd name="connsiteY806" fmla="*/ 44 h 10000"/>
              <a:gd name="connsiteX807" fmla="*/ 1377 w 10000"/>
              <a:gd name="connsiteY807" fmla="*/ 58 h 10000"/>
              <a:gd name="connsiteX808" fmla="*/ 1353 w 10000"/>
              <a:gd name="connsiteY808" fmla="*/ 66 h 10000"/>
              <a:gd name="connsiteX809" fmla="*/ 1341 w 10000"/>
              <a:gd name="connsiteY809" fmla="*/ 80 h 10000"/>
              <a:gd name="connsiteX810" fmla="*/ 1305 w 10000"/>
              <a:gd name="connsiteY810" fmla="*/ 87 h 10000"/>
              <a:gd name="connsiteX811" fmla="*/ 1293 w 10000"/>
              <a:gd name="connsiteY811" fmla="*/ 102 h 10000"/>
              <a:gd name="connsiteX812" fmla="*/ 1280 w 10000"/>
              <a:gd name="connsiteY812" fmla="*/ 102 h 10000"/>
              <a:gd name="connsiteX813" fmla="*/ 1221 w 10000"/>
              <a:gd name="connsiteY813" fmla="*/ 51 h 10000"/>
              <a:gd name="connsiteX814" fmla="*/ 1244 w 10000"/>
              <a:gd name="connsiteY814" fmla="*/ 44 h 10000"/>
              <a:gd name="connsiteX815" fmla="*/ 1268 w 10000"/>
              <a:gd name="connsiteY815" fmla="*/ 29 h 10000"/>
              <a:gd name="connsiteX816" fmla="*/ 1293 w 10000"/>
              <a:gd name="connsiteY816" fmla="*/ 22 h 10000"/>
              <a:gd name="connsiteX817" fmla="*/ 1317 w 10000"/>
              <a:gd name="connsiteY817" fmla="*/ 8 h 10000"/>
              <a:gd name="connsiteX818" fmla="*/ 1353 w 10000"/>
              <a:gd name="connsiteY818" fmla="*/ 0 h 10000"/>
              <a:gd name="connsiteX819" fmla="*/ 1317 w 10000"/>
              <a:gd name="connsiteY819" fmla="*/ 0 h 10000"/>
              <a:gd name="connsiteX820" fmla="*/ 1293 w 10000"/>
              <a:gd name="connsiteY820" fmla="*/ 15 h 10000"/>
              <a:gd name="connsiteX821" fmla="*/ 1209 w 10000"/>
              <a:gd name="connsiteY821" fmla="*/ 0 h 10000"/>
              <a:gd name="connsiteX822" fmla="*/ 1185 w 10000"/>
              <a:gd name="connsiteY822" fmla="*/ 0 h 10000"/>
              <a:gd name="connsiteX823" fmla="*/ 1090 w 10000"/>
              <a:gd name="connsiteY823" fmla="*/ 138 h 10000"/>
              <a:gd name="connsiteX824" fmla="*/ 1078 w 10000"/>
              <a:gd name="connsiteY824" fmla="*/ 284 h 10000"/>
              <a:gd name="connsiteX825" fmla="*/ 1113 w 10000"/>
              <a:gd name="connsiteY825" fmla="*/ 349 h 10000"/>
              <a:gd name="connsiteX826" fmla="*/ 1101 w 10000"/>
              <a:gd name="connsiteY826" fmla="*/ 349 h 10000"/>
              <a:gd name="connsiteX827" fmla="*/ 1101 w 10000"/>
              <a:gd name="connsiteY827" fmla="*/ 399 h 10000"/>
              <a:gd name="connsiteX828" fmla="*/ 1066 w 10000"/>
              <a:gd name="connsiteY828" fmla="*/ 399 h 10000"/>
              <a:gd name="connsiteX829" fmla="*/ 1054 w 10000"/>
              <a:gd name="connsiteY829" fmla="*/ 501 h 10000"/>
              <a:gd name="connsiteX830" fmla="*/ 1054 w 10000"/>
              <a:gd name="connsiteY830" fmla="*/ 494 h 10000"/>
              <a:gd name="connsiteX831" fmla="*/ 1090 w 10000"/>
              <a:gd name="connsiteY831" fmla="*/ 486 h 10000"/>
              <a:gd name="connsiteX832" fmla="*/ 1101 w 10000"/>
              <a:gd name="connsiteY832" fmla="*/ 479 h 10000"/>
              <a:gd name="connsiteX833" fmla="*/ 1185 w 10000"/>
              <a:gd name="connsiteY833" fmla="*/ 486 h 10000"/>
              <a:gd name="connsiteX834" fmla="*/ 1209 w 10000"/>
              <a:gd name="connsiteY834" fmla="*/ 472 h 10000"/>
              <a:gd name="connsiteX835" fmla="*/ 1268 w 10000"/>
              <a:gd name="connsiteY835" fmla="*/ 522 h 10000"/>
              <a:gd name="connsiteX836" fmla="*/ 1185 w 10000"/>
              <a:gd name="connsiteY836" fmla="*/ 515 h 10000"/>
              <a:gd name="connsiteX837" fmla="*/ 1161 w 10000"/>
              <a:gd name="connsiteY837" fmla="*/ 530 h 10000"/>
              <a:gd name="connsiteX838" fmla="*/ 1149 w 10000"/>
              <a:gd name="connsiteY838" fmla="*/ 537 h 10000"/>
              <a:gd name="connsiteX839" fmla="*/ 1125 w 10000"/>
              <a:gd name="connsiteY839" fmla="*/ 551 h 10000"/>
              <a:gd name="connsiteX840" fmla="*/ 1054 w 10000"/>
              <a:gd name="connsiteY840" fmla="*/ 537 h 10000"/>
              <a:gd name="connsiteX841" fmla="*/ 1042 w 10000"/>
              <a:gd name="connsiteY841" fmla="*/ 596 h 10000"/>
              <a:gd name="connsiteX842" fmla="*/ 1078 w 10000"/>
              <a:gd name="connsiteY842" fmla="*/ 654 h 10000"/>
              <a:gd name="connsiteX843" fmla="*/ 1030 w 10000"/>
              <a:gd name="connsiteY843" fmla="*/ 661 h 10000"/>
              <a:gd name="connsiteX844" fmla="*/ 1018 w 10000"/>
              <a:gd name="connsiteY844" fmla="*/ 769 h 10000"/>
              <a:gd name="connsiteX845" fmla="*/ 1090 w 10000"/>
              <a:gd name="connsiteY845" fmla="*/ 813 h 10000"/>
              <a:gd name="connsiteX846" fmla="*/ 1101 w 10000"/>
              <a:gd name="connsiteY846" fmla="*/ 871 h 10000"/>
              <a:gd name="connsiteX847" fmla="*/ 1030 w 10000"/>
              <a:gd name="connsiteY847" fmla="*/ 820 h 10000"/>
              <a:gd name="connsiteX848" fmla="*/ 1018 w 10000"/>
              <a:gd name="connsiteY848" fmla="*/ 820 h 10000"/>
              <a:gd name="connsiteX849" fmla="*/ 1006 w 10000"/>
              <a:gd name="connsiteY849" fmla="*/ 900 h 10000"/>
              <a:gd name="connsiteX850" fmla="*/ 1018 w 10000"/>
              <a:gd name="connsiteY850" fmla="*/ 959 h 10000"/>
              <a:gd name="connsiteX851" fmla="*/ 993 w 10000"/>
              <a:gd name="connsiteY851" fmla="*/ 959 h 10000"/>
              <a:gd name="connsiteX852" fmla="*/ 993 w 10000"/>
              <a:gd name="connsiteY852" fmla="*/ 995 h 10000"/>
              <a:gd name="connsiteX853" fmla="*/ 1018 w 10000"/>
              <a:gd name="connsiteY853" fmla="*/ 1053 h 10000"/>
              <a:gd name="connsiteX854" fmla="*/ 993 w 10000"/>
              <a:gd name="connsiteY854" fmla="*/ 1067 h 10000"/>
              <a:gd name="connsiteX855" fmla="*/ 969 w 10000"/>
              <a:gd name="connsiteY855" fmla="*/ 1212 h 10000"/>
              <a:gd name="connsiteX856" fmla="*/ 1185 w 10000"/>
              <a:gd name="connsiteY856" fmla="*/ 1205 h 10000"/>
              <a:gd name="connsiteX857" fmla="*/ 1173 w 10000"/>
              <a:gd name="connsiteY857" fmla="*/ 1154 h 10000"/>
              <a:gd name="connsiteX858" fmla="*/ 1233 w 10000"/>
              <a:gd name="connsiteY858" fmla="*/ 1205 h 10000"/>
              <a:gd name="connsiteX859" fmla="*/ 3410 w 10000"/>
              <a:gd name="connsiteY859" fmla="*/ 1168 h 10000"/>
              <a:gd name="connsiteX860" fmla="*/ 3493 w 10000"/>
              <a:gd name="connsiteY860" fmla="*/ 1219 h 10000"/>
              <a:gd name="connsiteX861" fmla="*/ 3517 w 10000"/>
              <a:gd name="connsiteY861" fmla="*/ 1684 h 10000"/>
              <a:gd name="connsiteX862" fmla="*/ 3434 w 10000"/>
              <a:gd name="connsiteY862" fmla="*/ 1742 h 10000"/>
              <a:gd name="connsiteX863" fmla="*/ 1125 w 10000"/>
              <a:gd name="connsiteY863" fmla="*/ 1778 h 10000"/>
              <a:gd name="connsiteX864" fmla="*/ 1101 w 10000"/>
              <a:gd name="connsiteY864" fmla="*/ 1807 h 10000"/>
              <a:gd name="connsiteX865" fmla="*/ 1018 w 10000"/>
              <a:gd name="connsiteY865" fmla="*/ 1778 h 10000"/>
              <a:gd name="connsiteX866" fmla="*/ 898 w 10000"/>
              <a:gd name="connsiteY866" fmla="*/ 1778 h 10000"/>
              <a:gd name="connsiteX867" fmla="*/ 743 w 10000"/>
              <a:gd name="connsiteY867" fmla="*/ 3105 h 10000"/>
              <a:gd name="connsiteX868" fmla="*/ 2141 w 10000"/>
              <a:gd name="connsiteY868" fmla="*/ 3381 h 10000"/>
              <a:gd name="connsiteX869" fmla="*/ 2190 w 10000"/>
              <a:gd name="connsiteY869" fmla="*/ 3447 h 10000"/>
              <a:gd name="connsiteX870" fmla="*/ 1963 w 10000"/>
              <a:gd name="connsiteY870" fmla="*/ 3890 h 10000"/>
              <a:gd name="connsiteX871" fmla="*/ 1854 w 10000"/>
              <a:gd name="connsiteY871" fmla="*/ 3926 h 10000"/>
              <a:gd name="connsiteX872" fmla="*/ 682 w 10000"/>
              <a:gd name="connsiteY872" fmla="*/ 3701 h 10000"/>
              <a:gd name="connsiteX873" fmla="*/ 276 w 10000"/>
              <a:gd name="connsiteY873" fmla="*/ 7190 h 10000"/>
              <a:gd name="connsiteX874" fmla="*/ 2297 w 10000"/>
              <a:gd name="connsiteY874" fmla="*/ 6726 h 10000"/>
              <a:gd name="connsiteX875" fmla="*/ 2405 w 10000"/>
              <a:gd name="connsiteY875" fmla="*/ 6755 h 10000"/>
              <a:gd name="connsiteX876" fmla="*/ 2668 w 10000"/>
              <a:gd name="connsiteY876" fmla="*/ 7190 h 10000"/>
              <a:gd name="connsiteX877" fmla="*/ 2620 w 10000"/>
              <a:gd name="connsiteY877" fmla="*/ 7264 h 10000"/>
              <a:gd name="connsiteX878" fmla="*/ 205 w 10000"/>
              <a:gd name="connsiteY878" fmla="*/ 7815 h 10000"/>
              <a:gd name="connsiteX879" fmla="*/ 1 w 10000"/>
              <a:gd name="connsiteY879" fmla="*/ 9585 h 10000"/>
              <a:gd name="connsiteX880" fmla="*/ 276 w 10000"/>
              <a:gd name="connsiteY880" fmla="*/ 9854 h 10000"/>
              <a:gd name="connsiteX881" fmla="*/ 407 w 10000"/>
              <a:gd name="connsiteY881" fmla="*/ 9868 h 10000"/>
              <a:gd name="connsiteX882" fmla="*/ 3578 w 10000"/>
              <a:gd name="connsiteY882" fmla="*/ 9999 h 10000"/>
              <a:gd name="connsiteX883" fmla="*/ 3804 w 10000"/>
              <a:gd name="connsiteY883" fmla="*/ 9970 h 10000"/>
              <a:gd name="connsiteX884" fmla="*/ 4044 w 10000"/>
              <a:gd name="connsiteY884" fmla="*/ 9759 h 10000"/>
              <a:gd name="connsiteX885" fmla="*/ 4115 w 10000"/>
              <a:gd name="connsiteY885" fmla="*/ 9150 h 10000"/>
              <a:gd name="connsiteX886" fmla="*/ 1842 w 10000"/>
              <a:gd name="connsiteY886" fmla="*/ 9230 h 10000"/>
              <a:gd name="connsiteX887" fmla="*/ 1747 w 10000"/>
              <a:gd name="connsiteY887" fmla="*/ 9186 h 10000"/>
              <a:gd name="connsiteX888" fmla="*/ 1711 w 10000"/>
              <a:gd name="connsiteY888" fmla="*/ 8722 h 10000"/>
              <a:gd name="connsiteX889" fmla="*/ 1783 w 10000"/>
              <a:gd name="connsiteY889" fmla="*/ 8656 h 10000"/>
              <a:gd name="connsiteX890" fmla="*/ 4176 w 10000"/>
              <a:gd name="connsiteY890" fmla="*/ 8576 h 10000"/>
              <a:gd name="connsiteX891" fmla="*/ 4475 w 10000"/>
              <a:gd name="connsiteY891" fmla="*/ 6037 h 10000"/>
              <a:gd name="connsiteX892" fmla="*/ 2141 w 10000"/>
              <a:gd name="connsiteY892" fmla="*/ 5587 h 10000"/>
              <a:gd name="connsiteX893" fmla="*/ 2094 w 10000"/>
              <a:gd name="connsiteY893" fmla="*/ 5515 h 10000"/>
              <a:gd name="connsiteX894" fmla="*/ 2321 w 10000"/>
              <a:gd name="connsiteY894" fmla="*/ 5072 h 10000"/>
              <a:gd name="connsiteX895" fmla="*/ 2441 w 10000"/>
              <a:gd name="connsiteY895" fmla="*/ 5036 h 10000"/>
              <a:gd name="connsiteX896" fmla="*/ 4546 w 10000"/>
              <a:gd name="connsiteY896" fmla="*/ 5450 h 10000"/>
              <a:gd name="connsiteX897" fmla="*/ 4762 w 10000"/>
              <a:gd name="connsiteY897" fmla="*/ 3578 h 10000"/>
              <a:gd name="connsiteX898" fmla="*/ 3182 w 10000"/>
              <a:gd name="connsiteY898" fmla="*/ 3273 h 10000"/>
              <a:gd name="connsiteX899" fmla="*/ 3123 w 10000"/>
              <a:gd name="connsiteY899" fmla="*/ 3200 h 10000"/>
              <a:gd name="connsiteX900" fmla="*/ 3350 w 10000"/>
              <a:gd name="connsiteY900" fmla="*/ 2757 h 10000"/>
              <a:gd name="connsiteX901" fmla="*/ 3469 w 10000"/>
              <a:gd name="connsiteY901" fmla="*/ 2728 h 10000"/>
              <a:gd name="connsiteX902" fmla="*/ 4821 w 10000"/>
              <a:gd name="connsiteY902" fmla="*/ 2990 h 10000"/>
              <a:gd name="connsiteX903" fmla="*/ 5001 w 10000"/>
              <a:gd name="connsiteY903" fmla="*/ 1473 h 10000"/>
              <a:gd name="connsiteX904" fmla="*/ 5192 w 10000"/>
              <a:gd name="connsiteY904" fmla="*/ 3062 h 10000"/>
              <a:gd name="connsiteX905" fmla="*/ 6161 w 10000"/>
              <a:gd name="connsiteY905" fmla="*/ 3251 h 10000"/>
              <a:gd name="connsiteX906" fmla="*/ 6221 w 10000"/>
              <a:gd name="connsiteY906" fmla="*/ 3324 h 10000"/>
              <a:gd name="connsiteX907" fmla="*/ 5981 w 10000"/>
              <a:gd name="connsiteY907" fmla="*/ 3759 h 10000"/>
              <a:gd name="connsiteX908" fmla="*/ 5874 w 10000"/>
              <a:gd name="connsiteY908" fmla="*/ 3795 h 10000"/>
              <a:gd name="connsiteX909" fmla="*/ 5251 w 10000"/>
              <a:gd name="connsiteY909" fmla="*/ 3679 h 10000"/>
              <a:gd name="connsiteX910" fmla="*/ 5778 w 10000"/>
              <a:gd name="connsiteY910" fmla="*/ 8206 h 10000"/>
              <a:gd name="connsiteX911" fmla="*/ 7381 w 10000"/>
              <a:gd name="connsiteY911" fmla="*/ 7473 h 10000"/>
              <a:gd name="connsiteX912" fmla="*/ 7512 w 10000"/>
              <a:gd name="connsiteY912" fmla="*/ 7481 h 10000"/>
              <a:gd name="connsiteX913" fmla="*/ 7979 w 10000"/>
              <a:gd name="connsiteY913" fmla="*/ 7851 h 10000"/>
              <a:gd name="connsiteX914" fmla="*/ 7955 w 10000"/>
              <a:gd name="connsiteY914" fmla="*/ 7923 h 10000"/>
              <a:gd name="connsiteX915" fmla="*/ 5862 w 10000"/>
              <a:gd name="connsiteY915" fmla="*/ 8888 h 10000"/>
              <a:gd name="connsiteX916" fmla="*/ 5969 w 10000"/>
              <a:gd name="connsiteY916" fmla="*/ 9759 h 10000"/>
              <a:gd name="connsiteX917" fmla="*/ 6221 w 10000"/>
              <a:gd name="connsiteY917" fmla="*/ 9977 h 10000"/>
              <a:gd name="connsiteX918" fmla="*/ 6423 w 10000"/>
              <a:gd name="connsiteY918" fmla="*/ 9999 h 10000"/>
              <a:gd name="connsiteX919" fmla="*/ 9594 w 10000"/>
              <a:gd name="connsiteY919" fmla="*/ 9868 h 10000"/>
              <a:gd name="connsiteX920" fmla="*/ 9749 w 10000"/>
              <a:gd name="connsiteY920" fmla="*/ 9839 h 10000"/>
              <a:gd name="connsiteX921" fmla="*/ 10000 w 10000"/>
              <a:gd name="connsiteY921" fmla="*/ 9585 h 10000"/>
              <a:gd name="connsiteX922" fmla="*/ 9952 w 10000"/>
              <a:gd name="connsiteY922" fmla="*/ 9201 h 10000"/>
              <a:gd name="connsiteX923" fmla="*/ 7632 w 10000"/>
              <a:gd name="connsiteY923" fmla="*/ 9157 h 10000"/>
              <a:gd name="connsiteX924" fmla="*/ 7548 w 10000"/>
              <a:gd name="connsiteY924" fmla="*/ 9107 h 10000"/>
              <a:gd name="connsiteX925" fmla="*/ 7560 w 10000"/>
              <a:gd name="connsiteY925" fmla="*/ 8641 h 10000"/>
              <a:gd name="connsiteX926" fmla="*/ 7668 w 10000"/>
              <a:gd name="connsiteY926" fmla="*/ 8591 h 10000"/>
              <a:gd name="connsiteX927" fmla="*/ 9893 w 10000"/>
              <a:gd name="connsiteY927" fmla="*/ 8627 h 10000"/>
              <a:gd name="connsiteX928" fmla="*/ 9749 w 10000"/>
              <a:gd name="connsiteY928" fmla="*/ 7350 h 10000"/>
              <a:gd name="connsiteX929" fmla="*/ 7608 w 10000"/>
              <a:gd name="connsiteY929" fmla="*/ 6654 h 10000"/>
              <a:gd name="connsiteX930" fmla="*/ 7573 w 10000"/>
              <a:gd name="connsiteY930" fmla="*/ 6581 h 10000"/>
              <a:gd name="connsiteX931" fmla="*/ 7931 w 10000"/>
              <a:gd name="connsiteY931" fmla="*/ 6175 h 10000"/>
              <a:gd name="connsiteX932" fmla="*/ 8062 w 10000"/>
              <a:gd name="connsiteY932" fmla="*/ 6154 h 10000"/>
              <a:gd name="connsiteX933" fmla="*/ 9665 w 10000"/>
              <a:gd name="connsiteY933" fmla="*/ 6675 h 10000"/>
              <a:gd name="connsiteX934" fmla="*/ 9402 w 10000"/>
              <a:gd name="connsiteY934" fmla="*/ 4368 h 10000"/>
              <a:gd name="connsiteX935" fmla="*/ 7261 w 10000"/>
              <a:gd name="connsiteY935" fmla="*/ 4919 h 10000"/>
              <a:gd name="connsiteX936" fmla="*/ 7130 w 10000"/>
              <a:gd name="connsiteY936" fmla="*/ 4890 h 10000"/>
              <a:gd name="connsiteX937" fmla="*/ 6843 w 10000"/>
              <a:gd name="connsiteY937" fmla="*/ 4463 h 10000"/>
              <a:gd name="connsiteX938" fmla="*/ 6890 w 10000"/>
              <a:gd name="connsiteY938" fmla="*/ 4390 h 10000"/>
              <a:gd name="connsiteX939" fmla="*/ 9331 w 10000"/>
              <a:gd name="connsiteY939" fmla="*/ 3766 h 10000"/>
              <a:gd name="connsiteX940" fmla="*/ 9187 w 10000"/>
              <a:gd name="connsiteY940" fmla="*/ 2518 h 10000"/>
              <a:gd name="connsiteX941" fmla="*/ 8074 w 10000"/>
              <a:gd name="connsiteY941" fmla="*/ 2802 h 10000"/>
              <a:gd name="connsiteX942" fmla="*/ 7955 w 10000"/>
              <a:gd name="connsiteY942"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7704 w 10000"/>
              <a:gd name="connsiteY772" fmla="*/ 2271 h 10000"/>
              <a:gd name="connsiteX773" fmla="*/ 9115 w 10000"/>
              <a:gd name="connsiteY773" fmla="*/ 1916 h 10000"/>
              <a:gd name="connsiteX774" fmla="*/ 9044 w 10000"/>
              <a:gd name="connsiteY774" fmla="*/ 1219 h 10000"/>
              <a:gd name="connsiteX775" fmla="*/ 6567 w 10000"/>
              <a:gd name="connsiteY775" fmla="*/ 741 h 10000"/>
              <a:gd name="connsiteX776" fmla="*/ 8971 w 10000"/>
              <a:gd name="connsiteY776" fmla="*/ 646 h 10000"/>
              <a:gd name="connsiteX777" fmla="*/ 8912 w 10000"/>
              <a:gd name="connsiteY777" fmla="*/ 138 h 10000"/>
              <a:gd name="connsiteX778" fmla="*/ 8828 w 10000"/>
              <a:gd name="connsiteY778" fmla="*/ 0 h 10000"/>
              <a:gd name="connsiteX779" fmla="*/ 6854 w 10000"/>
              <a:gd name="connsiteY779" fmla="*/ 0 h 10000"/>
              <a:gd name="connsiteX780" fmla="*/ 6843 w 10000"/>
              <a:gd name="connsiteY780" fmla="*/ 15 h 10000"/>
              <a:gd name="connsiteX781" fmla="*/ 6759 w 10000"/>
              <a:gd name="connsiteY781" fmla="*/ 0 h 10000"/>
              <a:gd name="connsiteX782" fmla="*/ 5671 w 10000"/>
              <a:gd name="connsiteY782" fmla="*/ 0 h 10000"/>
              <a:gd name="connsiteX783" fmla="*/ 5647 w 10000"/>
              <a:gd name="connsiteY783" fmla="*/ 22 h 10000"/>
              <a:gd name="connsiteX784" fmla="*/ 5562 w 10000"/>
              <a:gd name="connsiteY784" fmla="*/ 0 h 10000"/>
              <a:gd name="connsiteX785" fmla="*/ 4594 w 10000"/>
              <a:gd name="connsiteY785" fmla="*/ 0 h 10000"/>
              <a:gd name="connsiteX786" fmla="*/ 4594 w 10000"/>
              <a:gd name="connsiteY786" fmla="*/ 51 h 10000"/>
              <a:gd name="connsiteX787" fmla="*/ 4522 w 10000"/>
              <a:gd name="connsiteY787" fmla="*/ 0 h 10000"/>
              <a:gd name="connsiteX788" fmla="*/ 3733 w 10000"/>
              <a:gd name="connsiteY788" fmla="*/ 0 h 10000"/>
              <a:gd name="connsiteX789" fmla="*/ 3709 w 10000"/>
              <a:gd name="connsiteY789" fmla="*/ 37 h 10000"/>
              <a:gd name="connsiteX790" fmla="*/ 3625 w 10000"/>
              <a:gd name="connsiteY790" fmla="*/ 0 h 10000"/>
              <a:gd name="connsiteX791" fmla="*/ 2764 w 10000"/>
              <a:gd name="connsiteY791" fmla="*/ 0 h 10000"/>
              <a:gd name="connsiteX792" fmla="*/ 2740 w 10000"/>
              <a:gd name="connsiteY792" fmla="*/ 22 h 10000"/>
              <a:gd name="connsiteX793" fmla="*/ 2656 w 10000"/>
              <a:gd name="connsiteY793" fmla="*/ 0 h 10000"/>
              <a:gd name="connsiteX794" fmla="*/ 2477 w 10000"/>
              <a:gd name="connsiteY794" fmla="*/ 0 h 10000"/>
              <a:gd name="connsiteX795" fmla="*/ 2465 w 10000"/>
              <a:gd name="connsiteY795" fmla="*/ 22 h 10000"/>
              <a:gd name="connsiteX796" fmla="*/ 2369 w 10000"/>
              <a:gd name="connsiteY796" fmla="*/ 0 h 10000"/>
              <a:gd name="connsiteX797" fmla="*/ 1735 w 10000"/>
              <a:gd name="connsiteY797" fmla="*/ 0 h 10000"/>
              <a:gd name="connsiteX798" fmla="*/ 1711 w 10000"/>
              <a:gd name="connsiteY798" fmla="*/ 29 h 10000"/>
              <a:gd name="connsiteX799" fmla="*/ 1628 w 10000"/>
              <a:gd name="connsiteY799" fmla="*/ 0 h 10000"/>
              <a:gd name="connsiteX800" fmla="*/ 1532 w 10000"/>
              <a:gd name="connsiteY800" fmla="*/ 0 h 10000"/>
              <a:gd name="connsiteX801" fmla="*/ 1520 w 10000"/>
              <a:gd name="connsiteY801" fmla="*/ 37 h 10000"/>
              <a:gd name="connsiteX802" fmla="*/ 1496 w 10000"/>
              <a:gd name="connsiteY802" fmla="*/ 44 h 10000"/>
              <a:gd name="connsiteX803" fmla="*/ 1484 w 10000"/>
              <a:gd name="connsiteY803" fmla="*/ 95 h 10000"/>
              <a:gd name="connsiteX804" fmla="*/ 1412 w 10000"/>
              <a:gd name="connsiteY804" fmla="*/ 51 h 10000"/>
              <a:gd name="connsiteX805" fmla="*/ 1389 w 10000"/>
              <a:gd name="connsiteY805" fmla="*/ 44 h 10000"/>
              <a:gd name="connsiteX806" fmla="*/ 1377 w 10000"/>
              <a:gd name="connsiteY806" fmla="*/ 58 h 10000"/>
              <a:gd name="connsiteX807" fmla="*/ 1353 w 10000"/>
              <a:gd name="connsiteY807" fmla="*/ 66 h 10000"/>
              <a:gd name="connsiteX808" fmla="*/ 1341 w 10000"/>
              <a:gd name="connsiteY808" fmla="*/ 80 h 10000"/>
              <a:gd name="connsiteX809" fmla="*/ 1305 w 10000"/>
              <a:gd name="connsiteY809" fmla="*/ 87 h 10000"/>
              <a:gd name="connsiteX810" fmla="*/ 1293 w 10000"/>
              <a:gd name="connsiteY810" fmla="*/ 102 h 10000"/>
              <a:gd name="connsiteX811" fmla="*/ 1280 w 10000"/>
              <a:gd name="connsiteY811" fmla="*/ 102 h 10000"/>
              <a:gd name="connsiteX812" fmla="*/ 1221 w 10000"/>
              <a:gd name="connsiteY812" fmla="*/ 51 h 10000"/>
              <a:gd name="connsiteX813" fmla="*/ 1244 w 10000"/>
              <a:gd name="connsiteY813" fmla="*/ 44 h 10000"/>
              <a:gd name="connsiteX814" fmla="*/ 1268 w 10000"/>
              <a:gd name="connsiteY814" fmla="*/ 29 h 10000"/>
              <a:gd name="connsiteX815" fmla="*/ 1293 w 10000"/>
              <a:gd name="connsiteY815" fmla="*/ 22 h 10000"/>
              <a:gd name="connsiteX816" fmla="*/ 1317 w 10000"/>
              <a:gd name="connsiteY816" fmla="*/ 8 h 10000"/>
              <a:gd name="connsiteX817" fmla="*/ 1353 w 10000"/>
              <a:gd name="connsiteY817" fmla="*/ 0 h 10000"/>
              <a:gd name="connsiteX818" fmla="*/ 1317 w 10000"/>
              <a:gd name="connsiteY818" fmla="*/ 0 h 10000"/>
              <a:gd name="connsiteX819" fmla="*/ 1293 w 10000"/>
              <a:gd name="connsiteY819" fmla="*/ 15 h 10000"/>
              <a:gd name="connsiteX820" fmla="*/ 1209 w 10000"/>
              <a:gd name="connsiteY820" fmla="*/ 0 h 10000"/>
              <a:gd name="connsiteX821" fmla="*/ 1185 w 10000"/>
              <a:gd name="connsiteY821" fmla="*/ 0 h 10000"/>
              <a:gd name="connsiteX822" fmla="*/ 1090 w 10000"/>
              <a:gd name="connsiteY822" fmla="*/ 138 h 10000"/>
              <a:gd name="connsiteX823" fmla="*/ 1078 w 10000"/>
              <a:gd name="connsiteY823" fmla="*/ 284 h 10000"/>
              <a:gd name="connsiteX824" fmla="*/ 1113 w 10000"/>
              <a:gd name="connsiteY824" fmla="*/ 349 h 10000"/>
              <a:gd name="connsiteX825" fmla="*/ 1101 w 10000"/>
              <a:gd name="connsiteY825" fmla="*/ 349 h 10000"/>
              <a:gd name="connsiteX826" fmla="*/ 1101 w 10000"/>
              <a:gd name="connsiteY826" fmla="*/ 399 h 10000"/>
              <a:gd name="connsiteX827" fmla="*/ 1066 w 10000"/>
              <a:gd name="connsiteY827" fmla="*/ 399 h 10000"/>
              <a:gd name="connsiteX828" fmla="*/ 1054 w 10000"/>
              <a:gd name="connsiteY828" fmla="*/ 501 h 10000"/>
              <a:gd name="connsiteX829" fmla="*/ 1054 w 10000"/>
              <a:gd name="connsiteY829" fmla="*/ 494 h 10000"/>
              <a:gd name="connsiteX830" fmla="*/ 1090 w 10000"/>
              <a:gd name="connsiteY830" fmla="*/ 486 h 10000"/>
              <a:gd name="connsiteX831" fmla="*/ 1101 w 10000"/>
              <a:gd name="connsiteY831" fmla="*/ 479 h 10000"/>
              <a:gd name="connsiteX832" fmla="*/ 1185 w 10000"/>
              <a:gd name="connsiteY832" fmla="*/ 486 h 10000"/>
              <a:gd name="connsiteX833" fmla="*/ 1209 w 10000"/>
              <a:gd name="connsiteY833" fmla="*/ 472 h 10000"/>
              <a:gd name="connsiteX834" fmla="*/ 1268 w 10000"/>
              <a:gd name="connsiteY834" fmla="*/ 522 h 10000"/>
              <a:gd name="connsiteX835" fmla="*/ 1185 w 10000"/>
              <a:gd name="connsiteY835" fmla="*/ 515 h 10000"/>
              <a:gd name="connsiteX836" fmla="*/ 1161 w 10000"/>
              <a:gd name="connsiteY836" fmla="*/ 530 h 10000"/>
              <a:gd name="connsiteX837" fmla="*/ 1149 w 10000"/>
              <a:gd name="connsiteY837" fmla="*/ 537 h 10000"/>
              <a:gd name="connsiteX838" fmla="*/ 1125 w 10000"/>
              <a:gd name="connsiteY838" fmla="*/ 551 h 10000"/>
              <a:gd name="connsiteX839" fmla="*/ 1054 w 10000"/>
              <a:gd name="connsiteY839" fmla="*/ 537 h 10000"/>
              <a:gd name="connsiteX840" fmla="*/ 1042 w 10000"/>
              <a:gd name="connsiteY840" fmla="*/ 596 h 10000"/>
              <a:gd name="connsiteX841" fmla="*/ 1078 w 10000"/>
              <a:gd name="connsiteY841" fmla="*/ 654 h 10000"/>
              <a:gd name="connsiteX842" fmla="*/ 1030 w 10000"/>
              <a:gd name="connsiteY842" fmla="*/ 661 h 10000"/>
              <a:gd name="connsiteX843" fmla="*/ 1018 w 10000"/>
              <a:gd name="connsiteY843" fmla="*/ 769 h 10000"/>
              <a:gd name="connsiteX844" fmla="*/ 1090 w 10000"/>
              <a:gd name="connsiteY844" fmla="*/ 813 h 10000"/>
              <a:gd name="connsiteX845" fmla="*/ 1101 w 10000"/>
              <a:gd name="connsiteY845" fmla="*/ 871 h 10000"/>
              <a:gd name="connsiteX846" fmla="*/ 1030 w 10000"/>
              <a:gd name="connsiteY846" fmla="*/ 820 h 10000"/>
              <a:gd name="connsiteX847" fmla="*/ 1018 w 10000"/>
              <a:gd name="connsiteY847" fmla="*/ 820 h 10000"/>
              <a:gd name="connsiteX848" fmla="*/ 1006 w 10000"/>
              <a:gd name="connsiteY848" fmla="*/ 900 h 10000"/>
              <a:gd name="connsiteX849" fmla="*/ 1018 w 10000"/>
              <a:gd name="connsiteY849" fmla="*/ 959 h 10000"/>
              <a:gd name="connsiteX850" fmla="*/ 993 w 10000"/>
              <a:gd name="connsiteY850" fmla="*/ 959 h 10000"/>
              <a:gd name="connsiteX851" fmla="*/ 993 w 10000"/>
              <a:gd name="connsiteY851" fmla="*/ 995 h 10000"/>
              <a:gd name="connsiteX852" fmla="*/ 1018 w 10000"/>
              <a:gd name="connsiteY852" fmla="*/ 1053 h 10000"/>
              <a:gd name="connsiteX853" fmla="*/ 993 w 10000"/>
              <a:gd name="connsiteY853" fmla="*/ 1067 h 10000"/>
              <a:gd name="connsiteX854" fmla="*/ 969 w 10000"/>
              <a:gd name="connsiteY854" fmla="*/ 1212 h 10000"/>
              <a:gd name="connsiteX855" fmla="*/ 1185 w 10000"/>
              <a:gd name="connsiteY855" fmla="*/ 1205 h 10000"/>
              <a:gd name="connsiteX856" fmla="*/ 1173 w 10000"/>
              <a:gd name="connsiteY856" fmla="*/ 1154 h 10000"/>
              <a:gd name="connsiteX857" fmla="*/ 1233 w 10000"/>
              <a:gd name="connsiteY857" fmla="*/ 1205 h 10000"/>
              <a:gd name="connsiteX858" fmla="*/ 3410 w 10000"/>
              <a:gd name="connsiteY858" fmla="*/ 1168 h 10000"/>
              <a:gd name="connsiteX859" fmla="*/ 3493 w 10000"/>
              <a:gd name="connsiteY859" fmla="*/ 1219 h 10000"/>
              <a:gd name="connsiteX860" fmla="*/ 3517 w 10000"/>
              <a:gd name="connsiteY860" fmla="*/ 1684 h 10000"/>
              <a:gd name="connsiteX861" fmla="*/ 3434 w 10000"/>
              <a:gd name="connsiteY861" fmla="*/ 1742 h 10000"/>
              <a:gd name="connsiteX862" fmla="*/ 1125 w 10000"/>
              <a:gd name="connsiteY862" fmla="*/ 1778 h 10000"/>
              <a:gd name="connsiteX863" fmla="*/ 1101 w 10000"/>
              <a:gd name="connsiteY863" fmla="*/ 1807 h 10000"/>
              <a:gd name="connsiteX864" fmla="*/ 1018 w 10000"/>
              <a:gd name="connsiteY864" fmla="*/ 1778 h 10000"/>
              <a:gd name="connsiteX865" fmla="*/ 898 w 10000"/>
              <a:gd name="connsiteY865" fmla="*/ 1778 h 10000"/>
              <a:gd name="connsiteX866" fmla="*/ 743 w 10000"/>
              <a:gd name="connsiteY866" fmla="*/ 3105 h 10000"/>
              <a:gd name="connsiteX867" fmla="*/ 2141 w 10000"/>
              <a:gd name="connsiteY867" fmla="*/ 3381 h 10000"/>
              <a:gd name="connsiteX868" fmla="*/ 2190 w 10000"/>
              <a:gd name="connsiteY868" fmla="*/ 3447 h 10000"/>
              <a:gd name="connsiteX869" fmla="*/ 1963 w 10000"/>
              <a:gd name="connsiteY869" fmla="*/ 3890 h 10000"/>
              <a:gd name="connsiteX870" fmla="*/ 1854 w 10000"/>
              <a:gd name="connsiteY870" fmla="*/ 3926 h 10000"/>
              <a:gd name="connsiteX871" fmla="*/ 682 w 10000"/>
              <a:gd name="connsiteY871" fmla="*/ 3701 h 10000"/>
              <a:gd name="connsiteX872" fmla="*/ 276 w 10000"/>
              <a:gd name="connsiteY872" fmla="*/ 7190 h 10000"/>
              <a:gd name="connsiteX873" fmla="*/ 2297 w 10000"/>
              <a:gd name="connsiteY873" fmla="*/ 6726 h 10000"/>
              <a:gd name="connsiteX874" fmla="*/ 2405 w 10000"/>
              <a:gd name="connsiteY874" fmla="*/ 6755 h 10000"/>
              <a:gd name="connsiteX875" fmla="*/ 2668 w 10000"/>
              <a:gd name="connsiteY875" fmla="*/ 7190 h 10000"/>
              <a:gd name="connsiteX876" fmla="*/ 2620 w 10000"/>
              <a:gd name="connsiteY876" fmla="*/ 7264 h 10000"/>
              <a:gd name="connsiteX877" fmla="*/ 205 w 10000"/>
              <a:gd name="connsiteY877" fmla="*/ 7815 h 10000"/>
              <a:gd name="connsiteX878" fmla="*/ 1 w 10000"/>
              <a:gd name="connsiteY878" fmla="*/ 9585 h 10000"/>
              <a:gd name="connsiteX879" fmla="*/ 276 w 10000"/>
              <a:gd name="connsiteY879" fmla="*/ 9854 h 10000"/>
              <a:gd name="connsiteX880" fmla="*/ 407 w 10000"/>
              <a:gd name="connsiteY880" fmla="*/ 9868 h 10000"/>
              <a:gd name="connsiteX881" fmla="*/ 3578 w 10000"/>
              <a:gd name="connsiteY881" fmla="*/ 9999 h 10000"/>
              <a:gd name="connsiteX882" fmla="*/ 3804 w 10000"/>
              <a:gd name="connsiteY882" fmla="*/ 9970 h 10000"/>
              <a:gd name="connsiteX883" fmla="*/ 4044 w 10000"/>
              <a:gd name="connsiteY883" fmla="*/ 9759 h 10000"/>
              <a:gd name="connsiteX884" fmla="*/ 4115 w 10000"/>
              <a:gd name="connsiteY884" fmla="*/ 9150 h 10000"/>
              <a:gd name="connsiteX885" fmla="*/ 1842 w 10000"/>
              <a:gd name="connsiteY885" fmla="*/ 9230 h 10000"/>
              <a:gd name="connsiteX886" fmla="*/ 1747 w 10000"/>
              <a:gd name="connsiteY886" fmla="*/ 9186 h 10000"/>
              <a:gd name="connsiteX887" fmla="*/ 1711 w 10000"/>
              <a:gd name="connsiteY887" fmla="*/ 8722 h 10000"/>
              <a:gd name="connsiteX888" fmla="*/ 1783 w 10000"/>
              <a:gd name="connsiteY888" fmla="*/ 8656 h 10000"/>
              <a:gd name="connsiteX889" fmla="*/ 4176 w 10000"/>
              <a:gd name="connsiteY889" fmla="*/ 8576 h 10000"/>
              <a:gd name="connsiteX890" fmla="*/ 4475 w 10000"/>
              <a:gd name="connsiteY890" fmla="*/ 6037 h 10000"/>
              <a:gd name="connsiteX891" fmla="*/ 2141 w 10000"/>
              <a:gd name="connsiteY891" fmla="*/ 5587 h 10000"/>
              <a:gd name="connsiteX892" fmla="*/ 2094 w 10000"/>
              <a:gd name="connsiteY892" fmla="*/ 5515 h 10000"/>
              <a:gd name="connsiteX893" fmla="*/ 2321 w 10000"/>
              <a:gd name="connsiteY893" fmla="*/ 5072 h 10000"/>
              <a:gd name="connsiteX894" fmla="*/ 2441 w 10000"/>
              <a:gd name="connsiteY894" fmla="*/ 5036 h 10000"/>
              <a:gd name="connsiteX895" fmla="*/ 4546 w 10000"/>
              <a:gd name="connsiteY895" fmla="*/ 5450 h 10000"/>
              <a:gd name="connsiteX896" fmla="*/ 4762 w 10000"/>
              <a:gd name="connsiteY896" fmla="*/ 3578 h 10000"/>
              <a:gd name="connsiteX897" fmla="*/ 3182 w 10000"/>
              <a:gd name="connsiteY897" fmla="*/ 3273 h 10000"/>
              <a:gd name="connsiteX898" fmla="*/ 3123 w 10000"/>
              <a:gd name="connsiteY898" fmla="*/ 3200 h 10000"/>
              <a:gd name="connsiteX899" fmla="*/ 3350 w 10000"/>
              <a:gd name="connsiteY899" fmla="*/ 2757 h 10000"/>
              <a:gd name="connsiteX900" fmla="*/ 3469 w 10000"/>
              <a:gd name="connsiteY900" fmla="*/ 2728 h 10000"/>
              <a:gd name="connsiteX901" fmla="*/ 4821 w 10000"/>
              <a:gd name="connsiteY901" fmla="*/ 2990 h 10000"/>
              <a:gd name="connsiteX902" fmla="*/ 5001 w 10000"/>
              <a:gd name="connsiteY902" fmla="*/ 1473 h 10000"/>
              <a:gd name="connsiteX903" fmla="*/ 5192 w 10000"/>
              <a:gd name="connsiteY903" fmla="*/ 3062 h 10000"/>
              <a:gd name="connsiteX904" fmla="*/ 6161 w 10000"/>
              <a:gd name="connsiteY904" fmla="*/ 3251 h 10000"/>
              <a:gd name="connsiteX905" fmla="*/ 6221 w 10000"/>
              <a:gd name="connsiteY905" fmla="*/ 3324 h 10000"/>
              <a:gd name="connsiteX906" fmla="*/ 5981 w 10000"/>
              <a:gd name="connsiteY906" fmla="*/ 3759 h 10000"/>
              <a:gd name="connsiteX907" fmla="*/ 5874 w 10000"/>
              <a:gd name="connsiteY907" fmla="*/ 3795 h 10000"/>
              <a:gd name="connsiteX908" fmla="*/ 5251 w 10000"/>
              <a:gd name="connsiteY908" fmla="*/ 3679 h 10000"/>
              <a:gd name="connsiteX909" fmla="*/ 5778 w 10000"/>
              <a:gd name="connsiteY909" fmla="*/ 8206 h 10000"/>
              <a:gd name="connsiteX910" fmla="*/ 7381 w 10000"/>
              <a:gd name="connsiteY910" fmla="*/ 7473 h 10000"/>
              <a:gd name="connsiteX911" fmla="*/ 7512 w 10000"/>
              <a:gd name="connsiteY911" fmla="*/ 7481 h 10000"/>
              <a:gd name="connsiteX912" fmla="*/ 7979 w 10000"/>
              <a:gd name="connsiteY912" fmla="*/ 7851 h 10000"/>
              <a:gd name="connsiteX913" fmla="*/ 7955 w 10000"/>
              <a:gd name="connsiteY913" fmla="*/ 7923 h 10000"/>
              <a:gd name="connsiteX914" fmla="*/ 5862 w 10000"/>
              <a:gd name="connsiteY914" fmla="*/ 8888 h 10000"/>
              <a:gd name="connsiteX915" fmla="*/ 5969 w 10000"/>
              <a:gd name="connsiteY915" fmla="*/ 9759 h 10000"/>
              <a:gd name="connsiteX916" fmla="*/ 6221 w 10000"/>
              <a:gd name="connsiteY916" fmla="*/ 9977 h 10000"/>
              <a:gd name="connsiteX917" fmla="*/ 6423 w 10000"/>
              <a:gd name="connsiteY917" fmla="*/ 9999 h 10000"/>
              <a:gd name="connsiteX918" fmla="*/ 9594 w 10000"/>
              <a:gd name="connsiteY918" fmla="*/ 9868 h 10000"/>
              <a:gd name="connsiteX919" fmla="*/ 9749 w 10000"/>
              <a:gd name="connsiteY919" fmla="*/ 9839 h 10000"/>
              <a:gd name="connsiteX920" fmla="*/ 10000 w 10000"/>
              <a:gd name="connsiteY920" fmla="*/ 9585 h 10000"/>
              <a:gd name="connsiteX921" fmla="*/ 9952 w 10000"/>
              <a:gd name="connsiteY921" fmla="*/ 9201 h 10000"/>
              <a:gd name="connsiteX922" fmla="*/ 7632 w 10000"/>
              <a:gd name="connsiteY922" fmla="*/ 9157 h 10000"/>
              <a:gd name="connsiteX923" fmla="*/ 7548 w 10000"/>
              <a:gd name="connsiteY923" fmla="*/ 9107 h 10000"/>
              <a:gd name="connsiteX924" fmla="*/ 7560 w 10000"/>
              <a:gd name="connsiteY924" fmla="*/ 8641 h 10000"/>
              <a:gd name="connsiteX925" fmla="*/ 7668 w 10000"/>
              <a:gd name="connsiteY925" fmla="*/ 8591 h 10000"/>
              <a:gd name="connsiteX926" fmla="*/ 9893 w 10000"/>
              <a:gd name="connsiteY926" fmla="*/ 8627 h 10000"/>
              <a:gd name="connsiteX927" fmla="*/ 9749 w 10000"/>
              <a:gd name="connsiteY927" fmla="*/ 7350 h 10000"/>
              <a:gd name="connsiteX928" fmla="*/ 7608 w 10000"/>
              <a:gd name="connsiteY928" fmla="*/ 6654 h 10000"/>
              <a:gd name="connsiteX929" fmla="*/ 7573 w 10000"/>
              <a:gd name="connsiteY929" fmla="*/ 6581 h 10000"/>
              <a:gd name="connsiteX930" fmla="*/ 7931 w 10000"/>
              <a:gd name="connsiteY930" fmla="*/ 6175 h 10000"/>
              <a:gd name="connsiteX931" fmla="*/ 8062 w 10000"/>
              <a:gd name="connsiteY931" fmla="*/ 6154 h 10000"/>
              <a:gd name="connsiteX932" fmla="*/ 9665 w 10000"/>
              <a:gd name="connsiteY932" fmla="*/ 6675 h 10000"/>
              <a:gd name="connsiteX933" fmla="*/ 9402 w 10000"/>
              <a:gd name="connsiteY933" fmla="*/ 4368 h 10000"/>
              <a:gd name="connsiteX934" fmla="*/ 7261 w 10000"/>
              <a:gd name="connsiteY934" fmla="*/ 4919 h 10000"/>
              <a:gd name="connsiteX935" fmla="*/ 7130 w 10000"/>
              <a:gd name="connsiteY935" fmla="*/ 4890 h 10000"/>
              <a:gd name="connsiteX936" fmla="*/ 6843 w 10000"/>
              <a:gd name="connsiteY936" fmla="*/ 4463 h 10000"/>
              <a:gd name="connsiteX937" fmla="*/ 6890 w 10000"/>
              <a:gd name="connsiteY937" fmla="*/ 4390 h 10000"/>
              <a:gd name="connsiteX938" fmla="*/ 9331 w 10000"/>
              <a:gd name="connsiteY938" fmla="*/ 3766 h 10000"/>
              <a:gd name="connsiteX939" fmla="*/ 9187 w 10000"/>
              <a:gd name="connsiteY939" fmla="*/ 2518 h 10000"/>
              <a:gd name="connsiteX940" fmla="*/ 8074 w 10000"/>
              <a:gd name="connsiteY940" fmla="*/ 2802 h 10000"/>
              <a:gd name="connsiteX941" fmla="*/ 7955 w 10000"/>
              <a:gd name="connsiteY941"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7704 w 10000"/>
              <a:gd name="connsiteY772" fmla="*/ 2271 h 10000"/>
              <a:gd name="connsiteX773" fmla="*/ 9115 w 10000"/>
              <a:gd name="connsiteY773" fmla="*/ 1916 h 10000"/>
              <a:gd name="connsiteX774" fmla="*/ 9044 w 10000"/>
              <a:gd name="connsiteY774" fmla="*/ 1219 h 10000"/>
              <a:gd name="connsiteX775" fmla="*/ 8971 w 10000"/>
              <a:gd name="connsiteY775" fmla="*/ 646 h 10000"/>
              <a:gd name="connsiteX776" fmla="*/ 8912 w 10000"/>
              <a:gd name="connsiteY776" fmla="*/ 138 h 10000"/>
              <a:gd name="connsiteX777" fmla="*/ 8828 w 10000"/>
              <a:gd name="connsiteY777" fmla="*/ 0 h 10000"/>
              <a:gd name="connsiteX778" fmla="*/ 6854 w 10000"/>
              <a:gd name="connsiteY778" fmla="*/ 0 h 10000"/>
              <a:gd name="connsiteX779" fmla="*/ 6843 w 10000"/>
              <a:gd name="connsiteY779" fmla="*/ 15 h 10000"/>
              <a:gd name="connsiteX780" fmla="*/ 6759 w 10000"/>
              <a:gd name="connsiteY780" fmla="*/ 0 h 10000"/>
              <a:gd name="connsiteX781" fmla="*/ 5671 w 10000"/>
              <a:gd name="connsiteY781" fmla="*/ 0 h 10000"/>
              <a:gd name="connsiteX782" fmla="*/ 5647 w 10000"/>
              <a:gd name="connsiteY782" fmla="*/ 22 h 10000"/>
              <a:gd name="connsiteX783" fmla="*/ 5562 w 10000"/>
              <a:gd name="connsiteY783" fmla="*/ 0 h 10000"/>
              <a:gd name="connsiteX784" fmla="*/ 4594 w 10000"/>
              <a:gd name="connsiteY784" fmla="*/ 0 h 10000"/>
              <a:gd name="connsiteX785" fmla="*/ 4594 w 10000"/>
              <a:gd name="connsiteY785" fmla="*/ 51 h 10000"/>
              <a:gd name="connsiteX786" fmla="*/ 4522 w 10000"/>
              <a:gd name="connsiteY786" fmla="*/ 0 h 10000"/>
              <a:gd name="connsiteX787" fmla="*/ 3733 w 10000"/>
              <a:gd name="connsiteY787" fmla="*/ 0 h 10000"/>
              <a:gd name="connsiteX788" fmla="*/ 3709 w 10000"/>
              <a:gd name="connsiteY788" fmla="*/ 37 h 10000"/>
              <a:gd name="connsiteX789" fmla="*/ 3625 w 10000"/>
              <a:gd name="connsiteY789" fmla="*/ 0 h 10000"/>
              <a:gd name="connsiteX790" fmla="*/ 2764 w 10000"/>
              <a:gd name="connsiteY790" fmla="*/ 0 h 10000"/>
              <a:gd name="connsiteX791" fmla="*/ 2740 w 10000"/>
              <a:gd name="connsiteY791" fmla="*/ 22 h 10000"/>
              <a:gd name="connsiteX792" fmla="*/ 2656 w 10000"/>
              <a:gd name="connsiteY792" fmla="*/ 0 h 10000"/>
              <a:gd name="connsiteX793" fmla="*/ 2477 w 10000"/>
              <a:gd name="connsiteY793" fmla="*/ 0 h 10000"/>
              <a:gd name="connsiteX794" fmla="*/ 2465 w 10000"/>
              <a:gd name="connsiteY794" fmla="*/ 22 h 10000"/>
              <a:gd name="connsiteX795" fmla="*/ 2369 w 10000"/>
              <a:gd name="connsiteY795" fmla="*/ 0 h 10000"/>
              <a:gd name="connsiteX796" fmla="*/ 1735 w 10000"/>
              <a:gd name="connsiteY796" fmla="*/ 0 h 10000"/>
              <a:gd name="connsiteX797" fmla="*/ 1711 w 10000"/>
              <a:gd name="connsiteY797" fmla="*/ 29 h 10000"/>
              <a:gd name="connsiteX798" fmla="*/ 1628 w 10000"/>
              <a:gd name="connsiteY798" fmla="*/ 0 h 10000"/>
              <a:gd name="connsiteX799" fmla="*/ 1532 w 10000"/>
              <a:gd name="connsiteY799" fmla="*/ 0 h 10000"/>
              <a:gd name="connsiteX800" fmla="*/ 1520 w 10000"/>
              <a:gd name="connsiteY800" fmla="*/ 37 h 10000"/>
              <a:gd name="connsiteX801" fmla="*/ 1496 w 10000"/>
              <a:gd name="connsiteY801" fmla="*/ 44 h 10000"/>
              <a:gd name="connsiteX802" fmla="*/ 1484 w 10000"/>
              <a:gd name="connsiteY802" fmla="*/ 95 h 10000"/>
              <a:gd name="connsiteX803" fmla="*/ 1412 w 10000"/>
              <a:gd name="connsiteY803" fmla="*/ 51 h 10000"/>
              <a:gd name="connsiteX804" fmla="*/ 1389 w 10000"/>
              <a:gd name="connsiteY804" fmla="*/ 44 h 10000"/>
              <a:gd name="connsiteX805" fmla="*/ 1377 w 10000"/>
              <a:gd name="connsiteY805" fmla="*/ 58 h 10000"/>
              <a:gd name="connsiteX806" fmla="*/ 1353 w 10000"/>
              <a:gd name="connsiteY806" fmla="*/ 66 h 10000"/>
              <a:gd name="connsiteX807" fmla="*/ 1341 w 10000"/>
              <a:gd name="connsiteY807" fmla="*/ 80 h 10000"/>
              <a:gd name="connsiteX808" fmla="*/ 1305 w 10000"/>
              <a:gd name="connsiteY808" fmla="*/ 87 h 10000"/>
              <a:gd name="connsiteX809" fmla="*/ 1293 w 10000"/>
              <a:gd name="connsiteY809" fmla="*/ 102 h 10000"/>
              <a:gd name="connsiteX810" fmla="*/ 1280 w 10000"/>
              <a:gd name="connsiteY810" fmla="*/ 102 h 10000"/>
              <a:gd name="connsiteX811" fmla="*/ 1221 w 10000"/>
              <a:gd name="connsiteY811" fmla="*/ 51 h 10000"/>
              <a:gd name="connsiteX812" fmla="*/ 1244 w 10000"/>
              <a:gd name="connsiteY812" fmla="*/ 44 h 10000"/>
              <a:gd name="connsiteX813" fmla="*/ 1268 w 10000"/>
              <a:gd name="connsiteY813" fmla="*/ 29 h 10000"/>
              <a:gd name="connsiteX814" fmla="*/ 1293 w 10000"/>
              <a:gd name="connsiteY814" fmla="*/ 22 h 10000"/>
              <a:gd name="connsiteX815" fmla="*/ 1317 w 10000"/>
              <a:gd name="connsiteY815" fmla="*/ 8 h 10000"/>
              <a:gd name="connsiteX816" fmla="*/ 1353 w 10000"/>
              <a:gd name="connsiteY816" fmla="*/ 0 h 10000"/>
              <a:gd name="connsiteX817" fmla="*/ 1317 w 10000"/>
              <a:gd name="connsiteY817" fmla="*/ 0 h 10000"/>
              <a:gd name="connsiteX818" fmla="*/ 1293 w 10000"/>
              <a:gd name="connsiteY818" fmla="*/ 15 h 10000"/>
              <a:gd name="connsiteX819" fmla="*/ 1209 w 10000"/>
              <a:gd name="connsiteY819" fmla="*/ 0 h 10000"/>
              <a:gd name="connsiteX820" fmla="*/ 1185 w 10000"/>
              <a:gd name="connsiteY820" fmla="*/ 0 h 10000"/>
              <a:gd name="connsiteX821" fmla="*/ 1090 w 10000"/>
              <a:gd name="connsiteY821" fmla="*/ 138 h 10000"/>
              <a:gd name="connsiteX822" fmla="*/ 1078 w 10000"/>
              <a:gd name="connsiteY822" fmla="*/ 284 h 10000"/>
              <a:gd name="connsiteX823" fmla="*/ 1113 w 10000"/>
              <a:gd name="connsiteY823" fmla="*/ 349 h 10000"/>
              <a:gd name="connsiteX824" fmla="*/ 1101 w 10000"/>
              <a:gd name="connsiteY824" fmla="*/ 349 h 10000"/>
              <a:gd name="connsiteX825" fmla="*/ 1101 w 10000"/>
              <a:gd name="connsiteY825" fmla="*/ 399 h 10000"/>
              <a:gd name="connsiteX826" fmla="*/ 1066 w 10000"/>
              <a:gd name="connsiteY826" fmla="*/ 399 h 10000"/>
              <a:gd name="connsiteX827" fmla="*/ 1054 w 10000"/>
              <a:gd name="connsiteY827" fmla="*/ 501 h 10000"/>
              <a:gd name="connsiteX828" fmla="*/ 1054 w 10000"/>
              <a:gd name="connsiteY828" fmla="*/ 494 h 10000"/>
              <a:gd name="connsiteX829" fmla="*/ 1090 w 10000"/>
              <a:gd name="connsiteY829" fmla="*/ 486 h 10000"/>
              <a:gd name="connsiteX830" fmla="*/ 1101 w 10000"/>
              <a:gd name="connsiteY830" fmla="*/ 479 h 10000"/>
              <a:gd name="connsiteX831" fmla="*/ 1185 w 10000"/>
              <a:gd name="connsiteY831" fmla="*/ 486 h 10000"/>
              <a:gd name="connsiteX832" fmla="*/ 1209 w 10000"/>
              <a:gd name="connsiteY832" fmla="*/ 472 h 10000"/>
              <a:gd name="connsiteX833" fmla="*/ 1268 w 10000"/>
              <a:gd name="connsiteY833" fmla="*/ 522 h 10000"/>
              <a:gd name="connsiteX834" fmla="*/ 1185 w 10000"/>
              <a:gd name="connsiteY834" fmla="*/ 515 h 10000"/>
              <a:gd name="connsiteX835" fmla="*/ 1161 w 10000"/>
              <a:gd name="connsiteY835" fmla="*/ 530 h 10000"/>
              <a:gd name="connsiteX836" fmla="*/ 1149 w 10000"/>
              <a:gd name="connsiteY836" fmla="*/ 537 h 10000"/>
              <a:gd name="connsiteX837" fmla="*/ 1125 w 10000"/>
              <a:gd name="connsiteY837" fmla="*/ 551 h 10000"/>
              <a:gd name="connsiteX838" fmla="*/ 1054 w 10000"/>
              <a:gd name="connsiteY838" fmla="*/ 537 h 10000"/>
              <a:gd name="connsiteX839" fmla="*/ 1042 w 10000"/>
              <a:gd name="connsiteY839" fmla="*/ 596 h 10000"/>
              <a:gd name="connsiteX840" fmla="*/ 1078 w 10000"/>
              <a:gd name="connsiteY840" fmla="*/ 654 h 10000"/>
              <a:gd name="connsiteX841" fmla="*/ 1030 w 10000"/>
              <a:gd name="connsiteY841" fmla="*/ 661 h 10000"/>
              <a:gd name="connsiteX842" fmla="*/ 1018 w 10000"/>
              <a:gd name="connsiteY842" fmla="*/ 769 h 10000"/>
              <a:gd name="connsiteX843" fmla="*/ 1090 w 10000"/>
              <a:gd name="connsiteY843" fmla="*/ 813 h 10000"/>
              <a:gd name="connsiteX844" fmla="*/ 1101 w 10000"/>
              <a:gd name="connsiteY844" fmla="*/ 871 h 10000"/>
              <a:gd name="connsiteX845" fmla="*/ 1030 w 10000"/>
              <a:gd name="connsiteY845" fmla="*/ 820 h 10000"/>
              <a:gd name="connsiteX846" fmla="*/ 1018 w 10000"/>
              <a:gd name="connsiteY846" fmla="*/ 820 h 10000"/>
              <a:gd name="connsiteX847" fmla="*/ 1006 w 10000"/>
              <a:gd name="connsiteY847" fmla="*/ 900 h 10000"/>
              <a:gd name="connsiteX848" fmla="*/ 1018 w 10000"/>
              <a:gd name="connsiteY848" fmla="*/ 959 h 10000"/>
              <a:gd name="connsiteX849" fmla="*/ 993 w 10000"/>
              <a:gd name="connsiteY849" fmla="*/ 959 h 10000"/>
              <a:gd name="connsiteX850" fmla="*/ 993 w 10000"/>
              <a:gd name="connsiteY850" fmla="*/ 995 h 10000"/>
              <a:gd name="connsiteX851" fmla="*/ 1018 w 10000"/>
              <a:gd name="connsiteY851" fmla="*/ 1053 h 10000"/>
              <a:gd name="connsiteX852" fmla="*/ 993 w 10000"/>
              <a:gd name="connsiteY852" fmla="*/ 1067 h 10000"/>
              <a:gd name="connsiteX853" fmla="*/ 969 w 10000"/>
              <a:gd name="connsiteY853" fmla="*/ 1212 h 10000"/>
              <a:gd name="connsiteX854" fmla="*/ 1185 w 10000"/>
              <a:gd name="connsiteY854" fmla="*/ 1205 h 10000"/>
              <a:gd name="connsiteX855" fmla="*/ 1173 w 10000"/>
              <a:gd name="connsiteY855" fmla="*/ 1154 h 10000"/>
              <a:gd name="connsiteX856" fmla="*/ 1233 w 10000"/>
              <a:gd name="connsiteY856" fmla="*/ 1205 h 10000"/>
              <a:gd name="connsiteX857" fmla="*/ 3410 w 10000"/>
              <a:gd name="connsiteY857" fmla="*/ 1168 h 10000"/>
              <a:gd name="connsiteX858" fmla="*/ 3493 w 10000"/>
              <a:gd name="connsiteY858" fmla="*/ 1219 h 10000"/>
              <a:gd name="connsiteX859" fmla="*/ 3517 w 10000"/>
              <a:gd name="connsiteY859" fmla="*/ 1684 h 10000"/>
              <a:gd name="connsiteX860" fmla="*/ 3434 w 10000"/>
              <a:gd name="connsiteY860" fmla="*/ 1742 h 10000"/>
              <a:gd name="connsiteX861" fmla="*/ 1125 w 10000"/>
              <a:gd name="connsiteY861" fmla="*/ 1778 h 10000"/>
              <a:gd name="connsiteX862" fmla="*/ 1101 w 10000"/>
              <a:gd name="connsiteY862" fmla="*/ 1807 h 10000"/>
              <a:gd name="connsiteX863" fmla="*/ 1018 w 10000"/>
              <a:gd name="connsiteY863" fmla="*/ 1778 h 10000"/>
              <a:gd name="connsiteX864" fmla="*/ 898 w 10000"/>
              <a:gd name="connsiteY864" fmla="*/ 1778 h 10000"/>
              <a:gd name="connsiteX865" fmla="*/ 743 w 10000"/>
              <a:gd name="connsiteY865" fmla="*/ 3105 h 10000"/>
              <a:gd name="connsiteX866" fmla="*/ 2141 w 10000"/>
              <a:gd name="connsiteY866" fmla="*/ 3381 h 10000"/>
              <a:gd name="connsiteX867" fmla="*/ 2190 w 10000"/>
              <a:gd name="connsiteY867" fmla="*/ 3447 h 10000"/>
              <a:gd name="connsiteX868" fmla="*/ 1963 w 10000"/>
              <a:gd name="connsiteY868" fmla="*/ 3890 h 10000"/>
              <a:gd name="connsiteX869" fmla="*/ 1854 w 10000"/>
              <a:gd name="connsiteY869" fmla="*/ 3926 h 10000"/>
              <a:gd name="connsiteX870" fmla="*/ 682 w 10000"/>
              <a:gd name="connsiteY870" fmla="*/ 3701 h 10000"/>
              <a:gd name="connsiteX871" fmla="*/ 276 w 10000"/>
              <a:gd name="connsiteY871" fmla="*/ 7190 h 10000"/>
              <a:gd name="connsiteX872" fmla="*/ 2297 w 10000"/>
              <a:gd name="connsiteY872" fmla="*/ 6726 h 10000"/>
              <a:gd name="connsiteX873" fmla="*/ 2405 w 10000"/>
              <a:gd name="connsiteY873" fmla="*/ 6755 h 10000"/>
              <a:gd name="connsiteX874" fmla="*/ 2668 w 10000"/>
              <a:gd name="connsiteY874" fmla="*/ 7190 h 10000"/>
              <a:gd name="connsiteX875" fmla="*/ 2620 w 10000"/>
              <a:gd name="connsiteY875" fmla="*/ 7264 h 10000"/>
              <a:gd name="connsiteX876" fmla="*/ 205 w 10000"/>
              <a:gd name="connsiteY876" fmla="*/ 7815 h 10000"/>
              <a:gd name="connsiteX877" fmla="*/ 1 w 10000"/>
              <a:gd name="connsiteY877" fmla="*/ 9585 h 10000"/>
              <a:gd name="connsiteX878" fmla="*/ 276 w 10000"/>
              <a:gd name="connsiteY878" fmla="*/ 9854 h 10000"/>
              <a:gd name="connsiteX879" fmla="*/ 407 w 10000"/>
              <a:gd name="connsiteY879" fmla="*/ 9868 h 10000"/>
              <a:gd name="connsiteX880" fmla="*/ 3578 w 10000"/>
              <a:gd name="connsiteY880" fmla="*/ 9999 h 10000"/>
              <a:gd name="connsiteX881" fmla="*/ 3804 w 10000"/>
              <a:gd name="connsiteY881" fmla="*/ 9970 h 10000"/>
              <a:gd name="connsiteX882" fmla="*/ 4044 w 10000"/>
              <a:gd name="connsiteY882" fmla="*/ 9759 h 10000"/>
              <a:gd name="connsiteX883" fmla="*/ 4115 w 10000"/>
              <a:gd name="connsiteY883" fmla="*/ 9150 h 10000"/>
              <a:gd name="connsiteX884" fmla="*/ 1842 w 10000"/>
              <a:gd name="connsiteY884" fmla="*/ 9230 h 10000"/>
              <a:gd name="connsiteX885" fmla="*/ 1747 w 10000"/>
              <a:gd name="connsiteY885" fmla="*/ 9186 h 10000"/>
              <a:gd name="connsiteX886" fmla="*/ 1711 w 10000"/>
              <a:gd name="connsiteY886" fmla="*/ 8722 h 10000"/>
              <a:gd name="connsiteX887" fmla="*/ 1783 w 10000"/>
              <a:gd name="connsiteY887" fmla="*/ 8656 h 10000"/>
              <a:gd name="connsiteX888" fmla="*/ 4176 w 10000"/>
              <a:gd name="connsiteY888" fmla="*/ 8576 h 10000"/>
              <a:gd name="connsiteX889" fmla="*/ 4475 w 10000"/>
              <a:gd name="connsiteY889" fmla="*/ 6037 h 10000"/>
              <a:gd name="connsiteX890" fmla="*/ 2141 w 10000"/>
              <a:gd name="connsiteY890" fmla="*/ 5587 h 10000"/>
              <a:gd name="connsiteX891" fmla="*/ 2094 w 10000"/>
              <a:gd name="connsiteY891" fmla="*/ 5515 h 10000"/>
              <a:gd name="connsiteX892" fmla="*/ 2321 w 10000"/>
              <a:gd name="connsiteY892" fmla="*/ 5072 h 10000"/>
              <a:gd name="connsiteX893" fmla="*/ 2441 w 10000"/>
              <a:gd name="connsiteY893" fmla="*/ 5036 h 10000"/>
              <a:gd name="connsiteX894" fmla="*/ 4546 w 10000"/>
              <a:gd name="connsiteY894" fmla="*/ 5450 h 10000"/>
              <a:gd name="connsiteX895" fmla="*/ 4762 w 10000"/>
              <a:gd name="connsiteY895" fmla="*/ 3578 h 10000"/>
              <a:gd name="connsiteX896" fmla="*/ 3182 w 10000"/>
              <a:gd name="connsiteY896" fmla="*/ 3273 h 10000"/>
              <a:gd name="connsiteX897" fmla="*/ 3123 w 10000"/>
              <a:gd name="connsiteY897" fmla="*/ 3200 h 10000"/>
              <a:gd name="connsiteX898" fmla="*/ 3350 w 10000"/>
              <a:gd name="connsiteY898" fmla="*/ 2757 h 10000"/>
              <a:gd name="connsiteX899" fmla="*/ 3469 w 10000"/>
              <a:gd name="connsiteY899" fmla="*/ 2728 h 10000"/>
              <a:gd name="connsiteX900" fmla="*/ 4821 w 10000"/>
              <a:gd name="connsiteY900" fmla="*/ 2990 h 10000"/>
              <a:gd name="connsiteX901" fmla="*/ 5001 w 10000"/>
              <a:gd name="connsiteY901" fmla="*/ 1473 h 10000"/>
              <a:gd name="connsiteX902" fmla="*/ 5192 w 10000"/>
              <a:gd name="connsiteY902" fmla="*/ 3062 h 10000"/>
              <a:gd name="connsiteX903" fmla="*/ 6161 w 10000"/>
              <a:gd name="connsiteY903" fmla="*/ 3251 h 10000"/>
              <a:gd name="connsiteX904" fmla="*/ 6221 w 10000"/>
              <a:gd name="connsiteY904" fmla="*/ 3324 h 10000"/>
              <a:gd name="connsiteX905" fmla="*/ 5981 w 10000"/>
              <a:gd name="connsiteY905" fmla="*/ 3759 h 10000"/>
              <a:gd name="connsiteX906" fmla="*/ 5874 w 10000"/>
              <a:gd name="connsiteY906" fmla="*/ 3795 h 10000"/>
              <a:gd name="connsiteX907" fmla="*/ 5251 w 10000"/>
              <a:gd name="connsiteY907" fmla="*/ 3679 h 10000"/>
              <a:gd name="connsiteX908" fmla="*/ 5778 w 10000"/>
              <a:gd name="connsiteY908" fmla="*/ 8206 h 10000"/>
              <a:gd name="connsiteX909" fmla="*/ 7381 w 10000"/>
              <a:gd name="connsiteY909" fmla="*/ 7473 h 10000"/>
              <a:gd name="connsiteX910" fmla="*/ 7512 w 10000"/>
              <a:gd name="connsiteY910" fmla="*/ 7481 h 10000"/>
              <a:gd name="connsiteX911" fmla="*/ 7979 w 10000"/>
              <a:gd name="connsiteY911" fmla="*/ 7851 h 10000"/>
              <a:gd name="connsiteX912" fmla="*/ 7955 w 10000"/>
              <a:gd name="connsiteY912" fmla="*/ 7923 h 10000"/>
              <a:gd name="connsiteX913" fmla="*/ 5862 w 10000"/>
              <a:gd name="connsiteY913" fmla="*/ 8888 h 10000"/>
              <a:gd name="connsiteX914" fmla="*/ 5969 w 10000"/>
              <a:gd name="connsiteY914" fmla="*/ 9759 h 10000"/>
              <a:gd name="connsiteX915" fmla="*/ 6221 w 10000"/>
              <a:gd name="connsiteY915" fmla="*/ 9977 h 10000"/>
              <a:gd name="connsiteX916" fmla="*/ 6423 w 10000"/>
              <a:gd name="connsiteY916" fmla="*/ 9999 h 10000"/>
              <a:gd name="connsiteX917" fmla="*/ 9594 w 10000"/>
              <a:gd name="connsiteY917" fmla="*/ 9868 h 10000"/>
              <a:gd name="connsiteX918" fmla="*/ 9749 w 10000"/>
              <a:gd name="connsiteY918" fmla="*/ 9839 h 10000"/>
              <a:gd name="connsiteX919" fmla="*/ 10000 w 10000"/>
              <a:gd name="connsiteY919" fmla="*/ 9585 h 10000"/>
              <a:gd name="connsiteX920" fmla="*/ 9952 w 10000"/>
              <a:gd name="connsiteY920" fmla="*/ 9201 h 10000"/>
              <a:gd name="connsiteX921" fmla="*/ 7632 w 10000"/>
              <a:gd name="connsiteY921" fmla="*/ 9157 h 10000"/>
              <a:gd name="connsiteX922" fmla="*/ 7548 w 10000"/>
              <a:gd name="connsiteY922" fmla="*/ 9107 h 10000"/>
              <a:gd name="connsiteX923" fmla="*/ 7560 w 10000"/>
              <a:gd name="connsiteY923" fmla="*/ 8641 h 10000"/>
              <a:gd name="connsiteX924" fmla="*/ 7668 w 10000"/>
              <a:gd name="connsiteY924" fmla="*/ 8591 h 10000"/>
              <a:gd name="connsiteX925" fmla="*/ 9893 w 10000"/>
              <a:gd name="connsiteY925" fmla="*/ 8627 h 10000"/>
              <a:gd name="connsiteX926" fmla="*/ 9749 w 10000"/>
              <a:gd name="connsiteY926" fmla="*/ 7350 h 10000"/>
              <a:gd name="connsiteX927" fmla="*/ 7608 w 10000"/>
              <a:gd name="connsiteY927" fmla="*/ 6654 h 10000"/>
              <a:gd name="connsiteX928" fmla="*/ 7573 w 10000"/>
              <a:gd name="connsiteY928" fmla="*/ 6581 h 10000"/>
              <a:gd name="connsiteX929" fmla="*/ 7931 w 10000"/>
              <a:gd name="connsiteY929" fmla="*/ 6175 h 10000"/>
              <a:gd name="connsiteX930" fmla="*/ 8062 w 10000"/>
              <a:gd name="connsiteY930" fmla="*/ 6154 h 10000"/>
              <a:gd name="connsiteX931" fmla="*/ 9665 w 10000"/>
              <a:gd name="connsiteY931" fmla="*/ 6675 h 10000"/>
              <a:gd name="connsiteX932" fmla="*/ 9402 w 10000"/>
              <a:gd name="connsiteY932" fmla="*/ 4368 h 10000"/>
              <a:gd name="connsiteX933" fmla="*/ 7261 w 10000"/>
              <a:gd name="connsiteY933" fmla="*/ 4919 h 10000"/>
              <a:gd name="connsiteX934" fmla="*/ 7130 w 10000"/>
              <a:gd name="connsiteY934" fmla="*/ 4890 h 10000"/>
              <a:gd name="connsiteX935" fmla="*/ 6843 w 10000"/>
              <a:gd name="connsiteY935" fmla="*/ 4463 h 10000"/>
              <a:gd name="connsiteX936" fmla="*/ 6890 w 10000"/>
              <a:gd name="connsiteY936" fmla="*/ 4390 h 10000"/>
              <a:gd name="connsiteX937" fmla="*/ 9331 w 10000"/>
              <a:gd name="connsiteY937" fmla="*/ 3766 h 10000"/>
              <a:gd name="connsiteX938" fmla="*/ 9187 w 10000"/>
              <a:gd name="connsiteY938" fmla="*/ 2518 h 10000"/>
              <a:gd name="connsiteX939" fmla="*/ 8074 w 10000"/>
              <a:gd name="connsiteY939" fmla="*/ 2802 h 10000"/>
              <a:gd name="connsiteX940" fmla="*/ 7955 w 10000"/>
              <a:gd name="connsiteY940"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7668 w 10000"/>
              <a:gd name="connsiteY771" fmla="*/ 2344 h 10000"/>
              <a:gd name="connsiteX772" fmla="*/ 9115 w 10000"/>
              <a:gd name="connsiteY772" fmla="*/ 1916 h 10000"/>
              <a:gd name="connsiteX773" fmla="*/ 9044 w 10000"/>
              <a:gd name="connsiteY773" fmla="*/ 1219 h 10000"/>
              <a:gd name="connsiteX774" fmla="*/ 8971 w 10000"/>
              <a:gd name="connsiteY774" fmla="*/ 646 h 10000"/>
              <a:gd name="connsiteX775" fmla="*/ 8912 w 10000"/>
              <a:gd name="connsiteY775" fmla="*/ 138 h 10000"/>
              <a:gd name="connsiteX776" fmla="*/ 8828 w 10000"/>
              <a:gd name="connsiteY776" fmla="*/ 0 h 10000"/>
              <a:gd name="connsiteX777" fmla="*/ 6854 w 10000"/>
              <a:gd name="connsiteY777" fmla="*/ 0 h 10000"/>
              <a:gd name="connsiteX778" fmla="*/ 6843 w 10000"/>
              <a:gd name="connsiteY778" fmla="*/ 15 h 10000"/>
              <a:gd name="connsiteX779" fmla="*/ 6759 w 10000"/>
              <a:gd name="connsiteY779" fmla="*/ 0 h 10000"/>
              <a:gd name="connsiteX780" fmla="*/ 5671 w 10000"/>
              <a:gd name="connsiteY780" fmla="*/ 0 h 10000"/>
              <a:gd name="connsiteX781" fmla="*/ 5647 w 10000"/>
              <a:gd name="connsiteY781" fmla="*/ 22 h 10000"/>
              <a:gd name="connsiteX782" fmla="*/ 5562 w 10000"/>
              <a:gd name="connsiteY782" fmla="*/ 0 h 10000"/>
              <a:gd name="connsiteX783" fmla="*/ 4594 w 10000"/>
              <a:gd name="connsiteY783" fmla="*/ 0 h 10000"/>
              <a:gd name="connsiteX784" fmla="*/ 4594 w 10000"/>
              <a:gd name="connsiteY784" fmla="*/ 51 h 10000"/>
              <a:gd name="connsiteX785" fmla="*/ 4522 w 10000"/>
              <a:gd name="connsiteY785" fmla="*/ 0 h 10000"/>
              <a:gd name="connsiteX786" fmla="*/ 3733 w 10000"/>
              <a:gd name="connsiteY786" fmla="*/ 0 h 10000"/>
              <a:gd name="connsiteX787" fmla="*/ 3709 w 10000"/>
              <a:gd name="connsiteY787" fmla="*/ 37 h 10000"/>
              <a:gd name="connsiteX788" fmla="*/ 3625 w 10000"/>
              <a:gd name="connsiteY788" fmla="*/ 0 h 10000"/>
              <a:gd name="connsiteX789" fmla="*/ 2764 w 10000"/>
              <a:gd name="connsiteY789" fmla="*/ 0 h 10000"/>
              <a:gd name="connsiteX790" fmla="*/ 2740 w 10000"/>
              <a:gd name="connsiteY790" fmla="*/ 22 h 10000"/>
              <a:gd name="connsiteX791" fmla="*/ 2656 w 10000"/>
              <a:gd name="connsiteY791" fmla="*/ 0 h 10000"/>
              <a:gd name="connsiteX792" fmla="*/ 2477 w 10000"/>
              <a:gd name="connsiteY792" fmla="*/ 0 h 10000"/>
              <a:gd name="connsiteX793" fmla="*/ 2465 w 10000"/>
              <a:gd name="connsiteY793" fmla="*/ 22 h 10000"/>
              <a:gd name="connsiteX794" fmla="*/ 2369 w 10000"/>
              <a:gd name="connsiteY794" fmla="*/ 0 h 10000"/>
              <a:gd name="connsiteX795" fmla="*/ 1735 w 10000"/>
              <a:gd name="connsiteY795" fmla="*/ 0 h 10000"/>
              <a:gd name="connsiteX796" fmla="*/ 1711 w 10000"/>
              <a:gd name="connsiteY796" fmla="*/ 29 h 10000"/>
              <a:gd name="connsiteX797" fmla="*/ 1628 w 10000"/>
              <a:gd name="connsiteY797" fmla="*/ 0 h 10000"/>
              <a:gd name="connsiteX798" fmla="*/ 1532 w 10000"/>
              <a:gd name="connsiteY798" fmla="*/ 0 h 10000"/>
              <a:gd name="connsiteX799" fmla="*/ 1520 w 10000"/>
              <a:gd name="connsiteY799" fmla="*/ 37 h 10000"/>
              <a:gd name="connsiteX800" fmla="*/ 1496 w 10000"/>
              <a:gd name="connsiteY800" fmla="*/ 44 h 10000"/>
              <a:gd name="connsiteX801" fmla="*/ 1484 w 10000"/>
              <a:gd name="connsiteY801" fmla="*/ 95 h 10000"/>
              <a:gd name="connsiteX802" fmla="*/ 1412 w 10000"/>
              <a:gd name="connsiteY802" fmla="*/ 51 h 10000"/>
              <a:gd name="connsiteX803" fmla="*/ 1389 w 10000"/>
              <a:gd name="connsiteY803" fmla="*/ 44 h 10000"/>
              <a:gd name="connsiteX804" fmla="*/ 1377 w 10000"/>
              <a:gd name="connsiteY804" fmla="*/ 58 h 10000"/>
              <a:gd name="connsiteX805" fmla="*/ 1353 w 10000"/>
              <a:gd name="connsiteY805" fmla="*/ 66 h 10000"/>
              <a:gd name="connsiteX806" fmla="*/ 1341 w 10000"/>
              <a:gd name="connsiteY806" fmla="*/ 80 h 10000"/>
              <a:gd name="connsiteX807" fmla="*/ 1305 w 10000"/>
              <a:gd name="connsiteY807" fmla="*/ 87 h 10000"/>
              <a:gd name="connsiteX808" fmla="*/ 1293 w 10000"/>
              <a:gd name="connsiteY808" fmla="*/ 102 h 10000"/>
              <a:gd name="connsiteX809" fmla="*/ 1280 w 10000"/>
              <a:gd name="connsiteY809" fmla="*/ 102 h 10000"/>
              <a:gd name="connsiteX810" fmla="*/ 1221 w 10000"/>
              <a:gd name="connsiteY810" fmla="*/ 51 h 10000"/>
              <a:gd name="connsiteX811" fmla="*/ 1244 w 10000"/>
              <a:gd name="connsiteY811" fmla="*/ 44 h 10000"/>
              <a:gd name="connsiteX812" fmla="*/ 1268 w 10000"/>
              <a:gd name="connsiteY812" fmla="*/ 29 h 10000"/>
              <a:gd name="connsiteX813" fmla="*/ 1293 w 10000"/>
              <a:gd name="connsiteY813" fmla="*/ 22 h 10000"/>
              <a:gd name="connsiteX814" fmla="*/ 1317 w 10000"/>
              <a:gd name="connsiteY814" fmla="*/ 8 h 10000"/>
              <a:gd name="connsiteX815" fmla="*/ 1353 w 10000"/>
              <a:gd name="connsiteY815" fmla="*/ 0 h 10000"/>
              <a:gd name="connsiteX816" fmla="*/ 1317 w 10000"/>
              <a:gd name="connsiteY816" fmla="*/ 0 h 10000"/>
              <a:gd name="connsiteX817" fmla="*/ 1293 w 10000"/>
              <a:gd name="connsiteY817" fmla="*/ 15 h 10000"/>
              <a:gd name="connsiteX818" fmla="*/ 1209 w 10000"/>
              <a:gd name="connsiteY818" fmla="*/ 0 h 10000"/>
              <a:gd name="connsiteX819" fmla="*/ 1185 w 10000"/>
              <a:gd name="connsiteY819" fmla="*/ 0 h 10000"/>
              <a:gd name="connsiteX820" fmla="*/ 1090 w 10000"/>
              <a:gd name="connsiteY820" fmla="*/ 138 h 10000"/>
              <a:gd name="connsiteX821" fmla="*/ 1078 w 10000"/>
              <a:gd name="connsiteY821" fmla="*/ 284 h 10000"/>
              <a:gd name="connsiteX822" fmla="*/ 1113 w 10000"/>
              <a:gd name="connsiteY822" fmla="*/ 349 h 10000"/>
              <a:gd name="connsiteX823" fmla="*/ 1101 w 10000"/>
              <a:gd name="connsiteY823" fmla="*/ 349 h 10000"/>
              <a:gd name="connsiteX824" fmla="*/ 1101 w 10000"/>
              <a:gd name="connsiteY824" fmla="*/ 399 h 10000"/>
              <a:gd name="connsiteX825" fmla="*/ 1066 w 10000"/>
              <a:gd name="connsiteY825" fmla="*/ 399 h 10000"/>
              <a:gd name="connsiteX826" fmla="*/ 1054 w 10000"/>
              <a:gd name="connsiteY826" fmla="*/ 501 h 10000"/>
              <a:gd name="connsiteX827" fmla="*/ 1054 w 10000"/>
              <a:gd name="connsiteY827" fmla="*/ 494 h 10000"/>
              <a:gd name="connsiteX828" fmla="*/ 1090 w 10000"/>
              <a:gd name="connsiteY828" fmla="*/ 486 h 10000"/>
              <a:gd name="connsiteX829" fmla="*/ 1101 w 10000"/>
              <a:gd name="connsiteY829" fmla="*/ 479 h 10000"/>
              <a:gd name="connsiteX830" fmla="*/ 1185 w 10000"/>
              <a:gd name="connsiteY830" fmla="*/ 486 h 10000"/>
              <a:gd name="connsiteX831" fmla="*/ 1209 w 10000"/>
              <a:gd name="connsiteY831" fmla="*/ 472 h 10000"/>
              <a:gd name="connsiteX832" fmla="*/ 1268 w 10000"/>
              <a:gd name="connsiteY832" fmla="*/ 522 h 10000"/>
              <a:gd name="connsiteX833" fmla="*/ 1185 w 10000"/>
              <a:gd name="connsiteY833" fmla="*/ 515 h 10000"/>
              <a:gd name="connsiteX834" fmla="*/ 1161 w 10000"/>
              <a:gd name="connsiteY834" fmla="*/ 530 h 10000"/>
              <a:gd name="connsiteX835" fmla="*/ 1149 w 10000"/>
              <a:gd name="connsiteY835" fmla="*/ 537 h 10000"/>
              <a:gd name="connsiteX836" fmla="*/ 1125 w 10000"/>
              <a:gd name="connsiteY836" fmla="*/ 551 h 10000"/>
              <a:gd name="connsiteX837" fmla="*/ 1054 w 10000"/>
              <a:gd name="connsiteY837" fmla="*/ 537 h 10000"/>
              <a:gd name="connsiteX838" fmla="*/ 1042 w 10000"/>
              <a:gd name="connsiteY838" fmla="*/ 596 h 10000"/>
              <a:gd name="connsiteX839" fmla="*/ 1078 w 10000"/>
              <a:gd name="connsiteY839" fmla="*/ 654 h 10000"/>
              <a:gd name="connsiteX840" fmla="*/ 1030 w 10000"/>
              <a:gd name="connsiteY840" fmla="*/ 661 h 10000"/>
              <a:gd name="connsiteX841" fmla="*/ 1018 w 10000"/>
              <a:gd name="connsiteY841" fmla="*/ 769 h 10000"/>
              <a:gd name="connsiteX842" fmla="*/ 1090 w 10000"/>
              <a:gd name="connsiteY842" fmla="*/ 813 h 10000"/>
              <a:gd name="connsiteX843" fmla="*/ 1101 w 10000"/>
              <a:gd name="connsiteY843" fmla="*/ 871 h 10000"/>
              <a:gd name="connsiteX844" fmla="*/ 1030 w 10000"/>
              <a:gd name="connsiteY844" fmla="*/ 820 h 10000"/>
              <a:gd name="connsiteX845" fmla="*/ 1018 w 10000"/>
              <a:gd name="connsiteY845" fmla="*/ 820 h 10000"/>
              <a:gd name="connsiteX846" fmla="*/ 1006 w 10000"/>
              <a:gd name="connsiteY846" fmla="*/ 900 h 10000"/>
              <a:gd name="connsiteX847" fmla="*/ 1018 w 10000"/>
              <a:gd name="connsiteY847" fmla="*/ 959 h 10000"/>
              <a:gd name="connsiteX848" fmla="*/ 993 w 10000"/>
              <a:gd name="connsiteY848" fmla="*/ 959 h 10000"/>
              <a:gd name="connsiteX849" fmla="*/ 993 w 10000"/>
              <a:gd name="connsiteY849" fmla="*/ 995 h 10000"/>
              <a:gd name="connsiteX850" fmla="*/ 1018 w 10000"/>
              <a:gd name="connsiteY850" fmla="*/ 1053 h 10000"/>
              <a:gd name="connsiteX851" fmla="*/ 993 w 10000"/>
              <a:gd name="connsiteY851" fmla="*/ 1067 h 10000"/>
              <a:gd name="connsiteX852" fmla="*/ 969 w 10000"/>
              <a:gd name="connsiteY852" fmla="*/ 1212 h 10000"/>
              <a:gd name="connsiteX853" fmla="*/ 1185 w 10000"/>
              <a:gd name="connsiteY853" fmla="*/ 1205 h 10000"/>
              <a:gd name="connsiteX854" fmla="*/ 1173 w 10000"/>
              <a:gd name="connsiteY854" fmla="*/ 1154 h 10000"/>
              <a:gd name="connsiteX855" fmla="*/ 1233 w 10000"/>
              <a:gd name="connsiteY855" fmla="*/ 1205 h 10000"/>
              <a:gd name="connsiteX856" fmla="*/ 3410 w 10000"/>
              <a:gd name="connsiteY856" fmla="*/ 1168 h 10000"/>
              <a:gd name="connsiteX857" fmla="*/ 3493 w 10000"/>
              <a:gd name="connsiteY857" fmla="*/ 1219 h 10000"/>
              <a:gd name="connsiteX858" fmla="*/ 3517 w 10000"/>
              <a:gd name="connsiteY858" fmla="*/ 1684 h 10000"/>
              <a:gd name="connsiteX859" fmla="*/ 3434 w 10000"/>
              <a:gd name="connsiteY859" fmla="*/ 1742 h 10000"/>
              <a:gd name="connsiteX860" fmla="*/ 1125 w 10000"/>
              <a:gd name="connsiteY860" fmla="*/ 1778 h 10000"/>
              <a:gd name="connsiteX861" fmla="*/ 1101 w 10000"/>
              <a:gd name="connsiteY861" fmla="*/ 1807 h 10000"/>
              <a:gd name="connsiteX862" fmla="*/ 1018 w 10000"/>
              <a:gd name="connsiteY862" fmla="*/ 1778 h 10000"/>
              <a:gd name="connsiteX863" fmla="*/ 898 w 10000"/>
              <a:gd name="connsiteY863" fmla="*/ 1778 h 10000"/>
              <a:gd name="connsiteX864" fmla="*/ 743 w 10000"/>
              <a:gd name="connsiteY864" fmla="*/ 3105 h 10000"/>
              <a:gd name="connsiteX865" fmla="*/ 2141 w 10000"/>
              <a:gd name="connsiteY865" fmla="*/ 3381 h 10000"/>
              <a:gd name="connsiteX866" fmla="*/ 2190 w 10000"/>
              <a:gd name="connsiteY866" fmla="*/ 3447 h 10000"/>
              <a:gd name="connsiteX867" fmla="*/ 1963 w 10000"/>
              <a:gd name="connsiteY867" fmla="*/ 3890 h 10000"/>
              <a:gd name="connsiteX868" fmla="*/ 1854 w 10000"/>
              <a:gd name="connsiteY868" fmla="*/ 3926 h 10000"/>
              <a:gd name="connsiteX869" fmla="*/ 682 w 10000"/>
              <a:gd name="connsiteY869" fmla="*/ 3701 h 10000"/>
              <a:gd name="connsiteX870" fmla="*/ 276 w 10000"/>
              <a:gd name="connsiteY870" fmla="*/ 7190 h 10000"/>
              <a:gd name="connsiteX871" fmla="*/ 2297 w 10000"/>
              <a:gd name="connsiteY871" fmla="*/ 6726 h 10000"/>
              <a:gd name="connsiteX872" fmla="*/ 2405 w 10000"/>
              <a:gd name="connsiteY872" fmla="*/ 6755 h 10000"/>
              <a:gd name="connsiteX873" fmla="*/ 2668 w 10000"/>
              <a:gd name="connsiteY873" fmla="*/ 7190 h 10000"/>
              <a:gd name="connsiteX874" fmla="*/ 2620 w 10000"/>
              <a:gd name="connsiteY874" fmla="*/ 7264 h 10000"/>
              <a:gd name="connsiteX875" fmla="*/ 205 w 10000"/>
              <a:gd name="connsiteY875" fmla="*/ 7815 h 10000"/>
              <a:gd name="connsiteX876" fmla="*/ 1 w 10000"/>
              <a:gd name="connsiteY876" fmla="*/ 9585 h 10000"/>
              <a:gd name="connsiteX877" fmla="*/ 276 w 10000"/>
              <a:gd name="connsiteY877" fmla="*/ 9854 h 10000"/>
              <a:gd name="connsiteX878" fmla="*/ 407 w 10000"/>
              <a:gd name="connsiteY878" fmla="*/ 9868 h 10000"/>
              <a:gd name="connsiteX879" fmla="*/ 3578 w 10000"/>
              <a:gd name="connsiteY879" fmla="*/ 9999 h 10000"/>
              <a:gd name="connsiteX880" fmla="*/ 3804 w 10000"/>
              <a:gd name="connsiteY880" fmla="*/ 9970 h 10000"/>
              <a:gd name="connsiteX881" fmla="*/ 4044 w 10000"/>
              <a:gd name="connsiteY881" fmla="*/ 9759 h 10000"/>
              <a:gd name="connsiteX882" fmla="*/ 4115 w 10000"/>
              <a:gd name="connsiteY882" fmla="*/ 9150 h 10000"/>
              <a:gd name="connsiteX883" fmla="*/ 1842 w 10000"/>
              <a:gd name="connsiteY883" fmla="*/ 9230 h 10000"/>
              <a:gd name="connsiteX884" fmla="*/ 1747 w 10000"/>
              <a:gd name="connsiteY884" fmla="*/ 9186 h 10000"/>
              <a:gd name="connsiteX885" fmla="*/ 1711 w 10000"/>
              <a:gd name="connsiteY885" fmla="*/ 8722 h 10000"/>
              <a:gd name="connsiteX886" fmla="*/ 1783 w 10000"/>
              <a:gd name="connsiteY886" fmla="*/ 8656 h 10000"/>
              <a:gd name="connsiteX887" fmla="*/ 4176 w 10000"/>
              <a:gd name="connsiteY887" fmla="*/ 8576 h 10000"/>
              <a:gd name="connsiteX888" fmla="*/ 4475 w 10000"/>
              <a:gd name="connsiteY888" fmla="*/ 6037 h 10000"/>
              <a:gd name="connsiteX889" fmla="*/ 2141 w 10000"/>
              <a:gd name="connsiteY889" fmla="*/ 5587 h 10000"/>
              <a:gd name="connsiteX890" fmla="*/ 2094 w 10000"/>
              <a:gd name="connsiteY890" fmla="*/ 5515 h 10000"/>
              <a:gd name="connsiteX891" fmla="*/ 2321 w 10000"/>
              <a:gd name="connsiteY891" fmla="*/ 5072 h 10000"/>
              <a:gd name="connsiteX892" fmla="*/ 2441 w 10000"/>
              <a:gd name="connsiteY892" fmla="*/ 5036 h 10000"/>
              <a:gd name="connsiteX893" fmla="*/ 4546 w 10000"/>
              <a:gd name="connsiteY893" fmla="*/ 5450 h 10000"/>
              <a:gd name="connsiteX894" fmla="*/ 4762 w 10000"/>
              <a:gd name="connsiteY894" fmla="*/ 3578 h 10000"/>
              <a:gd name="connsiteX895" fmla="*/ 3182 w 10000"/>
              <a:gd name="connsiteY895" fmla="*/ 3273 h 10000"/>
              <a:gd name="connsiteX896" fmla="*/ 3123 w 10000"/>
              <a:gd name="connsiteY896" fmla="*/ 3200 h 10000"/>
              <a:gd name="connsiteX897" fmla="*/ 3350 w 10000"/>
              <a:gd name="connsiteY897" fmla="*/ 2757 h 10000"/>
              <a:gd name="connsiteX898" fmla="*/ 3469 w 10000"/>
              <a:gd name="connsiteY898" fmla="*/ 2728 h 10000"/>
              <a:gd name="connsiteX899" fmla="*/ 4821 w 10000"/>
              <a:gd name="connsiteY899" fmla="*/ 2990 h 10000"/>
              <a:gd name="connsiteX900" fmla="*/ 5001 w 10000"/>
              <a:gd name="connsiteY900" fmla="*/ 1473 h 10000"/>
              <a:gd name="connsiteX901" fmla="*/ 5192 w 10000"/>
              <a:gd name="connsiteY901" fmla="*/ 3062 h 10000"/>
              <a:gd name="connsiteX902" fmla="*/ 6161 w 10000"/>
              <a:gd name="connsiteY902" fmla="*/ 3251 h 10000"/>
              <a:gd name="connsiteX903" fmla="*/ 6221 w 10000"/>
              <a:gd name="connsiteY903" fmla="*/ 3324 h 10000"/>
              <a:gd name="connsiteX904" fmla="*/ 5981 w 10000"/>
              <a:gd name="connsiteY904" fmla="*/ 3759 h 10000"/>
              <a:gd name="connsiteX905" fmla="*/ 5874 w 10000"/>
              <a:gd name="connsiteY905" fmla="*/ 3795 h 10000"/>
              <a:gd name="connsiteX906" fmla="*/ 5251 w 10000"/>
              <a:gd name="connsiteY906" fmla="*/ 3679 h 10000"/>
              <a:gd name="connsiteX907" fmla="*/ 5778 w 10000"/>
              <a:gd name="connsiteY907" fmla="*/ 8206 h 10000"/>
              <a:gd name="connsiteX908" fmla="*/ 7381 w 10000"/>
              <a:gd name="connsiteY908" fmla="*/ 7473 h 10000"/>
              <a:gd name="connsiteX909" fmla="*/ 7512 w 10000"/>
              <a:gd name="connsiteY909" fmla="*/ 7481 h 10000"/>
              <a:gd name="connsiteX910" fmla="*/ 7979 w 10000"/>
              <a:gd name="connsiteY910" fmla="*/ 7851 h 10000"/>
              <a:gd name="connsiteX911" fmla="*/ 7955 w 10000"/>
              <a:gd name="connsiteY911" fmla="*/ 7923 h 10000"/>
              <a:gd name="connsiteX912" fmla="*/ 5862 w 10000"/>
              <a:gd name="connsiteY912" fmla="*/ 8888 h 10000"/>
              <a:gd name="connsiteX913" fmla="*/ 5969 w 10000"/>
              <a:gd name="connsiteY913" fmla="*/ 9759 h 10000"/>
              <a:gd name="connsiteX914" fmla="*/ 6221 w 10000"/>
              <a:gd name="connsiteY914" fmla="*/ 9977 h 10000"/>
              <a:gd name="connsiteX915" fmla="*/ 6423 w 10000"/>
              <a:gd name="connsiteY915" fmla="*/ 9999 h 10000"/>
              <a:gd name="connsiteX916" fmla="*/ 9594 w 10000"/>
              <a:gd name="connsiteY916" fmla="*/ 9868 h 10000"/>
              <a:gd name="connsiteX917" fmla="*/ 9749 w 10000"/>
              <a:gd name="connsiteY917" fmla="*/ 9839 h 10000"/>
              <a:gd name="connsiteX918" fmla="*/ 10000 w 10000"/>
              <a:gd name="connsiteY918" fmla="*/ 9585 h 10000"/>
              <a:gd name="connsiteX919" fmla="*/ 9952 w 10000"/>
              <a:gd name="connsiteY919" fmla="*/ 9201 h 10000"/>
              <a:gd name="connsiteX920" fmla="*/ 7632 w 10000"/>
              <a:gd name="connsiteY920" fmla="*/ 9157 h 10000"/>
              <a:gd name="connsiteX921" fmla="*/ 7548 w 10000"/>
              <a:gd name="connsiteY921" fmla="*/ 9107 h 10000"/>
              <a:gd name="connsiteX922" fmla="*/ 7560 w 10000"/>
              <a:gd name="connsiteY922" fmla="*/ 8641 h 10000"/>
              <a:gd name="connsiteX923" fmla="*/ 7668 w 10000"/>
              <a:gd name="connsiteY923" fmla="*/ 8591 h 10000"/>
              <a:gd name="connsiteX924" fmla="*/ 9893 w 10000"/>
              <a:gd name="connsiteY924" fmla="*/ 8627 h 10000"/>
              <a:gd name="connsiteX925" fmla="*/ 9749 w 10000"/>
              <a:gd name="connsiteY925" fmla="*/ 7350 h 10000"/>
              <a:gd name="connsiteX926" fmla="*/ 7608 w 10000"/>
              <a:gd name="connsiteY926" fmla="*/ 6654 h 10000"/>
              <a:gd name="connsiteX927" fmla="*/ 7573 w 10000"/>
              <a:gd name="connsiteY927" fmla="*/ 6581 h 10000"/>
              <a:gd name="connsiteX928" fmla="*/ 7931 w 10000"/>
              <a:gd name="connsiteY928" fmla="*/ 6175 h 10000"/>
              <a:gd name="connsiteX929" fmla="*/ 8062 w 10000"/>
              <a:gd name="connsiteY929" fmla="*/ 6154 h 10000"/>
              <a:gd name="connsiteX930" fmla="*/ 9665 w 10000"/>
              <a:gd name="connsiteY930" fmla="*/ 6675 h 10000"/>
              <a:gd name="connsiteX931" fmla="*/ 9402 w 10000"/>
              <a:gd name="connsiteY931" fmla="*/ 4368 h 10000"/>
              <a:gd name="connsiteX932" fmla="*/ 7261 w 10000"/>
              <a:gd name="connsiteY932" fmla="*/ 4919 h 10000"/>
              <a:gd name="connsiteX933" fmla="*/ 7130 w 10000"/>
              <a:gd name="connsiteY933" fmla="*/ 4890 h 10000"/>
              <a:gd name="connsiteX934" fmla="*/ 6843 w 10000"/>
              <a:gd name="connsiteY934" fmla="*/ 4463 h 10000"/>
              <a:gd name="connsiteX935" fmla="*/ 6890 w 10000"/>
              <a:gd name="connsiteY935" fmla="*/ 4390 h 10000"/>
              <a:gd name="connsiteX936" fmla="*/ 9331 w 10000"/>
              <a:gd name="connsiteY936" fmla="*/ 3766 h 10000"/>
              <a:gd name="connsiteX937" fmla="*/ 9187 w 10000"/>
              <a:gd name="connsiteY937" fmla="*/ 2518 h 10000"/>
              <a:gd name="connsiteX938" fmla="*/ 8074 w 10000"/>
              <a:gd name="connsiteY938" fmla="*/ 2802 h 10000"/>
              <a:gd name="connsiteX939" fmla="*/ 7955 w 10000"/>
              <a:gd name="connsiteY939"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955 w 10000"/>
              <a:gd name="connsiteY770" fmla="*/ 2772 h 10000"/>
              <a:gd name="connsiteX771" fmla="*/ 9115 w 10000"/>
              <a:gd name="connsiteY771" fmla="*/ 1916 h 10000"/>
              <a:gd name="connsiteX772" fmla="*/ 9044 w 10000"/>
              <a:gd name="connsiteY772" fmla="*/ 1219 h 10000"/>
              <a:gd name="connsiteX773" fmla="*/ 8971 w 10000"/>
              <a:gd name="connsiteY773" fmla="*/ 646 h 10000"/>
              <a:gd name="connsiteX774" fmla="*/ 8912 w 10000"/>
              <a:gd name="connsiteY774" fmla="*/ 138 h 10000"/>
              <a:gd name="connsiteX775" fmla="*/ 8828 w 10000"/>
              <a:gd name="connsiteY775" fmla="*/ 0 h 10000"/>
              <a:gd name="connsiteX776" fmla="*/ 6854 w 10000"/>
              <a:gd name="connsiteY776" fmla="*/ 0 h 10000"/>
              <a:gd name="connsiteX777" fmla="*/ 6843 w 10000"/>
              <a:gd name="connsiteY777" fmla="*/ 15 h 10000"/>
              <a:gd name="connsiteX778" fmla="*/ 6759 w 10000"/>
              <a:gd name="connsiteY778" fmla="*/ 0 h 10000"/>
              <a:gd name="connsiteX779" fmla="*/ 5671 w 10000"/>
              <a:gd name="connsiteY779" fmla="*/ 0 h 10000"/>
              <a:gd name="connsiteX780" fmla="*/ 5647 w 10000"/>
              <a:gd name="connsiteY780" fmla="*/ 22 h 10000"/>
              <a:gd name="connsiteX781" fmla="*/ 5562 w 10000"/>
              <a:gd name="connsiteY781" fmla="*/ 0 h 10000"/>
              <a:gd name="connsiteX782" fmla="*/ 4594 w 10000"/>
              <a:gd name="connsiteY782" fmla="*/ 0 h 10000"/>
              <a:gd name="connsiteX783" fmla="*/ 4594 w 10000"/>
              <a:gd name="connsiteY783" fmla="*/ 51 h 10000"/>
              <a:gd name="connsiteX784" fmla="*/ 4522 w 10000"/>
              <a:gd name="connsiteY784" fmla="*/ 0 h 10000"/>
              <a:gd name="connsiteX785" fmla="*/ 3733 w 10000"/>
              <a:gd name="connsiteY785" fmla="*/ 0 h 10000"/>
              <a:gd name="connsiteX786" fmla="*/ 3709 w 10000"/>
              <a:gd name="connsiteY786" fmla="*/ 37 h 10000"/>
              <a:gd name="connsiteX787" fmla="*/ 3625 w 10000"/>
              <a:gd name="connsiteY787" fmla="*/ 0 h 10000"/>
              <a:gd name="connsiteX788" fmla="*/ 2764 w 10000"/>
              <a:gd name="connsiteY788" fmla="*/ 0 h 10000"/>
              <a:gd name="connsiteX789" fmla="*/ 2740 w 10000"/>
              <a:gd name="connsiteY789" fmla="*/ 22 h 10000"/>
              <a:gd name="connsiteX790" fmla="*/ 2656 w 10000"/>
              <a:gd name="connsiteY790" fmla="*/ 0 h 10000"/>
              <a:gd name="connsiteX791" fmla="*/ 2477 w 10000"/>
              <a:gd name="connsiteY791" fmla="*/ 0 h 10000"/>
              <a:gd name="connsiteX792" fmla="*/ 2465 w 10000"/>
              <a:gd name="connsiteY792" fmla="*/ 22 h 10000"/>
              <a:gd name="connsiteX793" fmla="*/ 2369 w 10000"/>
              <a:gd name="connsiteY793" fmla="*/ 0 h 10000"/>
              <a:gd name="connsiteX794" fmla="*/ 1735 w 10000"/>
              <a:gd name="connsiteY794" fmla="*/ 0 h 10000"/>
              <a:gd name="connsiteX795" fmla="*/ 1711 w 10000"/>
              <a:gd name="connsiteY795" fmla="*/ 29 h 10000"/>
              <a:gd name="connsiteX796" fmla="*/ 1628 w 10000"/>
              <a:gd name="connsiteY796" fmla="*/ 0 h 10000"/>
              <a:gd name="connsiteX797" fmla="*/ 1532 w 10000"/>
              <a:gd name="connsiteY797" fmla="*/ 0 h 10000"/>
              <a:gd name="connsiteX798" fmla="*/ 1520 w 10000"/>
              <a:gd name="connsiteY798" fmla="*/ 37 h 10000"/>
              <a:gd name="connsiteX799" fmla="*/ 1496 w 10000"/>
              <a:gd name="connsiteY799" fmla="*/ 44 h 10000"/>
              <a:gd name="connsiteX800" fmla="*/ 1484 w 10000"/>
              <a:gd name="connsiteY800" fmla="*/ 95 h 10000"/>
              <a:gd name="connsiteX801" fmla="*/ 1412 w 10000"/>
              <a:gd name="connsiteY801" fmla="*/ 51 h 10000"/>
              <a:gd name="connsiteX802" fmla="*/ 1389 w 10000"/>
              <a:gd name="connsiteY802" fmla="*/ 44 h 10000"/>
              <a:gd name="connsiteX803" fmla="*/ 1377 w 10000"/>
              <a:gd name="connsiteY803" fmla="*/ 58 h 10000"/>
              <a:gd name="connsiteX804" fmla="*/ 1353 w 10000"/>
              <a:gd name="connsiteY804" fmla="*/ 66 h 10000"/>
              <a:gd name="connsiteX805" fmla="*/ 1341 w 10000"/>
              <a:gd name="connsiteY805" fmla="*/ 80 h 10000"/>
              <a:gd name="connsiteX806" fmla="*/ 1305 w 10000"/>
              <a:gd name="connsiteY806" fmla="*/ 87 h 10000"/>
              <a:gd name="connsiteX807" fmla="*/ 1293 w 10000"/>
              <a:gd name="connsiteY807" fmla="*/ 102 h 10000"/>
              <a:gd name="connsiteX808" fmla="*/ 1280 w 10000"/>
              <a:gd name="connsiteY808" fmla="*/ 102 h 10000"/>
              <a:gd name="connsiteX809" fmla="*/ 1221 w 10000"/>
              <a:gd name="connsiteY809" fmla="*/ 51 h 10000"/>
              <a:gd name="connsiteX810" fmla="*/ 1244 w 10000"/>
              <a:gd name="connsiteY810" fmla="*/ 44 h 10000"/>
              <a:gd name="connsiteX811" fmla="*/ 1268 w 10000"/>
              <a:gd name="connsiteY811" fmla="*/ 29 h 10000"/>
              <a:gd name="connsiteX812" fmla="*/ 1293 w 10000"/>
              <a:gd name="connsiteY812" fmla="*/ 22 h 10000"/>
              <a:gd name="connsiteX813" fmla="*/ 1317 w 10000"/>
              <a:gd name="connsiteY813" fmla="*/ 8 h 10000"/>
              <a:gd name="connsiteX814" fmla="*/ 1353 w 10000"/>
              <a:gd name="connsiteY814" fmla="*/ 0 h 10000"/>
              <a:gd name="connsiteX815" fmla="*/ 1317 w 10000"/>
              <a:gd name="connsiteY815" fmla="*/ 0 h 10000"/>
              <a:gd name="connsiteX816" fmla="*/ 1293 w 10000"/>
              <a:gd name="connsiteY816" fmla="*/ 15 h 10000"/>
              <a:gd name="connsiteX817" fmla="*/ 1209 w 10000"/>
              <a:gd name="connsiteY817" fmla="*/ 0 h 10000"/>
              <a:gd name="connsiteX818" fmla="*/ 1185 w 10000"/>
              <a:gd name="connsiteY818" fmla="*/ 0 h 10000"/>
              <a:gd name="connsiteX819" fmla="*/ 1090 w 10000"/>
              <a:gd name="connsiteY819" fmla="*/ 138 h 10000"/>
              <a:gd name="connsiteX820" fmla="*/ 1078 w 10000"/>
              <a:gd name="connsiteY820" fmla="*/ 284 h 10000"/>
              <a:gd name="connsiteX821" fmla="*/ 1113 w 10000"/>
              <a:gd name="connsiteY821" fmla="*/ 349 h 10000"/>
              <a:gd name="connsiteX822" fmla="*/ 1101 w 10000"/>
              <a:gd name="connsiteY822" fmla="*/ 349 h 10000"/>
              <a:gd name="connsiteX823" fmla="*/ 1101 w 10000"/>
              <a:gd name="connsiteY823" fmla="*/ 399 h 10000"/>
              <a:gd name="connsiteX824" fmla="*/ 1066 w 10000"/>
              <a:gd name="connsiteY824" fmla="*/ 399 h 10000"/>
              <a:gd name="connsiteX825" fmla="*/ 1054 w 10000"/>
              <a:gd name="connsiteY825" fmla="*/ 501 h 10000"/>
              <a:gd name="connsiteX826" fmla="*/ 1054 w 10000"/>
              <a:gd name="connsiteY826" fmla="*/ 494 h 10000"/>
              <a:gd name="connsiteX827" fmla="*/ 1090 w 10000"/>
              <a:gd name="connsiteY827" fmla="*/ 486 h 10000"/>
              <a:gd name="connsiteX828" fmla="*/ 1101 w 10000"/>
              <a:gd name="connsiteY828" fmla="*/ 479 h 10000"/>
              <a:gd name="connsiteX829" fmla="*/ 1185 w 10000"/>
              <a:gd name="connsiteY829" fmla="*/ 486 h 10000"/>
              <a:gd name="connsiteX830" fmla="*/ 1209 w 10000"/>
              <a:gd name="connsiteY830" fmla="*/ 472 h 10000"/>
              <a:gd name="connsiteX831" fmla="*/ 1268 w 10000"/>
              <a:gd name="connsiteY831" fmla="*/ 522 h 10000"/>
              <a:gd name="connsiteX832" fmla="*/ 1185 w 10000"/>
              <a:gd name="connsiteY832" fmla="*/ 515 h 10000"/>
              <a:gd name="connsiteX833" fmla="*/ 1161 w 10000"/>
              <a:gd name="connsiteY833" fmla="*/ 530 h 10000"/>
              <a:gd name="connsiteX834" fmla="*/ 1149 w 10000"/>
              <a:gd name="connsiteY834" fmla="*/ 537 h 10000"/>
              <a:gd name="connsiteX835" fmla="*/ 1125 w 10000"/>
              <a:gd name="connsiteY835" fmla="*/ 551 h 10000"/>
              <a:gd name="connsiteX836" fmla="*/ 1054 w 10000"/>
              <a:gd name="connsiteY836" fmla="*/ 537 h 10000"/>
              <a:gd name="connsiteX837" fmla="*/ 1042 w 10000"/>
              <a:gd name="connsiteY837" fmla="*/ 596 h 10000"/>
              <a:gd name="connsiteX838" fmla="*/ 1078 w 10000"/>
              <a:gd name="connsiteY838" fmla="*/ 654 h 10000"/>
              <a:gd name="connsiteX839" fmla="*/ 1030 w 10000"/>
              <a:gd name="connsiteY839" fmla="*/ 661 h 10000"/>
              <a:gd name="connsiteX840" fmla="*/ 1018 w 10000"/>
              <a:gd name="connsiteY840" fmla="*/ 769 h 10000"/>
              <a:gd name="connsiteX841" fmla="*/ 1090 w 10000"/>
              <a:gd name="connsiteY841" fmla="*/ 813 h 10000"/>
              <a:gd name="connsiteX842" fmla="*/ 1101 w 10000"/>
              <a:gd name="connsiteY842" fmla="*/ 871 h 10000"/>
              <a:gd name="connsiteX843" fmla="*/ 1030 w 10000"/>
              <a:gd name="connsiteY843" fmla="*/ 820 h 10000"/>
              <a:gd name="connsiteX844" fmla="*/ 1018 w 10000"/>
              <a:gd name="connsiteY844" fmla="*/ 820 h 10000"/>
              <a:gd name="connsiteX845" fmla="*/ 1006 w 10000"/>
              <a:gd name="connsiteY845" fmla="*/ 900 h 10000"/>
              <a:gd name="connsiteX846" fmla="*/ 1018 w 10000"/>
              <a:gd name="connsiteY846" fmla="*/ 959 h 10000"/>
              <a:gd name="connsiteX847" fmla="*/ 993 w 10000"/>
              <a:gd name="connsiteY847" fmla="*/ 959 h 10000"/>
              <a:gd name="connsiteX848" fmla="*/ 993 w 10000"/>
              <a:gd name="connsiteY848" fmla="*/ 995 h 10000"/>
              <a:gd name="connsiteX849" fmla="*/ 1018 w 10000"/>
              <a:gd name="connsiteY849" fmla="*/ 1053 h 10000"/>
              <a:gd name="connsiteX850" fmla="*/ 993 w 10000"/>
              <a:gd name="connsiteY850" fmla="*/ 1067 h 10000"/>
              <a:gd name="connsiteX851" fmla="*/ 969 w 10000"/>
              <a:gd name="connsiteY851" fmla="*/ 1212 h 10000"/>
              <a:gd name="connsiteX852" fmla="*/ 1185 w 10000"/>
              <a:gd name="connsiteY852" fmla="*/ 1205 h 10000"/>
              <a:gd name="connsiteX853" fmla="*/ 1173 w 10000"/>
              <a:gd name="connsiteY853" fmla="*/ 1154 h 10000"/>
              <a:gd name="connsiteX854" fmla="*/ 1233 w 10000"/>
              <a:gd name="connsiteY854" fmla="*/ 1205 h 10000"/>
              <a:gd name="connsiteX855" fmla="*/ 3410 w 10000"/>
              <a:gd name="connsiteY855" fmla="*/ 1168 h 10000"/>
              <a:gd name="connsiteX856" fmla="*/ 3493 w 10000"/>
              <a:gd name="connsiteY856" fmla="*/ 1219 h 10000"/>
              <a:gd name="connsiteX857" fmla="*/ 3517 w 10000"/>
              <a:gd name="connsiteY857" fmla="*/ 1684 h 10000"/>
              <a:gd name="connsiteX858" fmla="*/ 3434 w 10000"/>
              <a:gd name="connsiteY858" fmla="*/ 1742 h 10000"/>
              <a:gd name="connsiteX859" fmla="*/ 1125 w 10000"/>
              <a:gd name="connsiteY859" fmla="*/ 1778 h 10000"/>
              <a:gd name="connsiteX860" fmla="*/ 1101 w 10000"/>
              <a:gd name="connsiteY860" fmla="*/ 1807 h 10000"/>
              <a:gd name="connsiteX861" fmla="*/ 1018 w 10000"/>
              <a:gd name="connsiteY861" fmla="*/ 1778 h 10000"/>
              <a:gd name="connsiteX862" fmla="*/ 898 w 10000"/>
              <a:gd name="connsiteY862" fmla="*/ 1778 h 10000"/>
              <a:gd name="connsiteX863" fmla="*/ 743 w 10000"/>
              <a:gd name="connsiteY863" fmla="*/ 3105 h 10000"/>
              <a:gd name="connsiteX864" fmla="*/ 2141 w 10000"/>
              <a:gd name="connsiteY864" fmla="*/ 3381 h 10000"/>
              <a:gd name="connsiteX865" fmla="*/ 2190 w 10000"/>
              <a:gd name="connsiteY865" fmla="*/ 3447 h 10000"/>
              <a:gd name="connsiteX866" fmla="*/ 1963 w 10000"/>
              <a:gd name="connsiteY866" fmla="*/ 3890 h 10000"/>
              <a:gd name="connsiteX867" fmla="*/ 1854 w 10000"/>
              <a:gd name="connsiteY867" fmla="*/ 3926 h 10000"/>
              <a:gd name="connsiteX868" fmla="*/ 682 w 10000"/>
              <a:gd name="connsiteY868" fmla="*/ 3701 h 10000"/>
              <a:gd name="connsiteX869" fmla="*/ 276 w 10000"/>
              <a:gd name="connsiteY869" fmla="*/ 7190 h 10000"/>
              <a:gd name="connsiteX870" fmla="*/ 2297 w 10000"/>
              <a:gd name="connsiteY870" fmla="*/ 6726 h 10000"/>
              <a:gd name="connsiteX871" fmla="*/ 2405 w 10000"/>
              <a:gd name="connsiteY871" fmla="*/ 6755 h 10000"/>
              <a:gd name="connsiteX872" fmla="*/ 2668 w 10000"/>
              <a:gd name="connsiteY872" fmla="*/ 7190 h 10000"/>
              <a:gd name="connsiteX873" fmla="*/ 2620 w 10000"/>
              <a:gd name="connsiteY873" fmla="*/ 7264 h 10000"/>
              <a:gd name="connsiteX874" fmla="*/ 205 w 10000"/>
              <a:gd name="connsiteY874" fmla="*/ 7815 h 10000"/>
              <a:gd name="connsiteX875" fmla="*/ 1 w 10000"/>
              <a:gd name="connsiteY875" fmla="*/ 9585 h 10000"/>
              <a:gd name="connsiteX876" fmla="*/ 276 w 10000"/>
              <a:gd name="connsiteY876" fmla="*/ 9854 h 10000"/>
              <a:gd name="connsiteX877" fmla="*/ 407 w 10000"/>
              <a:gd name="connsiteY877" fmla="*/ 9868 h 10000"/>
              <a:gd name="connsiteX878" fmla="*/ 3578 w 10000"/>
              <a:gd name="connsiteY878" fmla="*/ 9999 h 10000"/>
              <a:gd name="connsiteX879" fmla="*/ 3804 w 10000"/>
              <a:gd name="connsiteY879" fmla="*/ 9970 h 10000"/>
              <a:gd name="connsiteX880" fmla="*/ 4044 w 10000"/>
              <a:gd name="connsiteY880" fmla="*/ 9759 h 10000"/>
              <a:gd name="connsiteX881" fmla="*/ 4115 w 10000"/>
              <a:gd name="connsiteY881" fmla="*/ 9150 h 10000"/>
              <a:gd name="connsiteX882" fmla="*/ 1842 w 10000"/>
              <a:gd name="connsiteY882" fmla="*/ 9230 h 10000"/>
              <a:gd name="connsiteX883" fmla="*/ 1747 w 10000"/>
              <a:gd name="connsiteY883" fmla="*/ 9186 h 10000"/>
              <a:gd name="connsiteX884" fmla="*/ 1711 w 10000"/>
              <a:gd name="connsiteY884" fmla="*/ 8722 h 10000"/>
              <a:gd name="connsiteX885" fmla="*/ 1783 w 10000"/>
              <a:gd name="connsiteY885" fmla="*/ 8656 h 10000"/>
              <a:gd name="connsiteX886" fmla="*/ 4176 w 10000"/>
              <a:gd name="connsiteY886" fmla="*/ 8576 h 10000"/>
              <a:gd name="connsiteX887" fmla="*/ 4475 w 10000"/>
              <a:gd name="connsiteY887" fmla="*/ 6037 h 10000"/>
              <a:gd name="connsiteX888" fmla="*/ 2141 w 10000"/>
              <a:gd name="connsiteY888" fmla="*/ 5587 h 10000"/>
              <a:gd name="connsiteX889" fmla="*/ 2094 w 10000"/>
              <a:gd name="connsiteY889" fmla="*/ 5515 h 10000"/>
              <a:gd name="connsiteX890" fmla="*/ 2321 w 10000"/>
              <a:gd name="connsiteY890" fmla="*/ 5072 h 10000"/>
              <a:gd name="connsiteX891" fmla="*/ 2441 w 10000"/>
              <a:gd name="connsiteY891" fmla="*/ 5036 h 10000"/>
              <a:gd name="connsiteX892" fmla="*/ 4546 w 10000"/>
              <a:gd name="connsiteY892" fmla="*/ 5450 h 10000"/>
              <a:gd name="connsiteX893" fmla="*/ 4762 w 10000"/>
              <a:gd name="connsiteY893" fmla="*/ 3578 h 10000"/>
              <a:gd name="connsiteX894" fmla="*/ 3182 w 10000"/>
              <a:gd name="connsiteY894" fmla="*/ 3273 h 10000"/>
              <a:gd name="connsiteX895" fmla="*/ 3123 w 10000"/>
              <a:gd name="connsiteY895" fmla="*/ 3200 h 10000"/>
              <a:gd name="connsiteX896" fmla="*/ 3350 w 10000"/>
              <a:gd name="connsiteY896" fmla="*/ 2757 h 10000"/>
              <a:gd name="connsiteX897" fmla="*/ 3469 w 10000"/>
              <a:gd name="connsiteY897" fmla="*/ 2728 h 10000"/>
              <a:gd name="connsiteX898" fmla="*/ 4821 w 10000"/>
              <a:gd name="connsiteY898" fmla="*/ 2990 h 10000"/>
              <a:gd name="connsiteX899" fmla="*/ 5001 w 10000"/>
              <a:gd name="connsiteY899" fmla="*/ 1473 h 10000"/>
              <a:gd name="connsiteX900" fmla="*/ 5192 w 10000"/>
              <a:gd name="connsiteY900" fmla="*/ 3062 h 10000"/>
              <a:gd name="connsiteX901" fmla="*/ 6161 w 10000"/>
              <a:gd name="connsiteY901" fmla="*/ 3251 h 10000"/>
              <a:gd name="connsiteX902" fmla="*/ 6221 w 10000"/>
              <a:gd name="connsiteY902" fmla="*/ 3324 h 10000"/>
              <a:gd name="connsiteX903" fmla="*/ 5981 w 10000"/>
              <a:gd name="connsiteY903" fmla="*/ 3759 h 10000"/>
              <a:gd name="connsiteX904" fmla="*/ 5874 w 10000"/>
              <a:gd name="connsiteY904" fmla="*/ 3795 h 10000"/>
              <a:gd name="connsiteX905" fmla="*/ 5251 w 10000"/>
              <a:gd name="connsiteY905" fmla="*/ 3679 h 10000"/>
              <a:gd name="connsiteX906" fmla="*/ 5778 w 10000"/>
              <a:gd name="connsiteY906" fmla="*/ 8206 h 10000"/>
              <a:gd name="connsiteX907" fmla="*/ 7381 w 10000"/>
              <a:gd name="connsiteY907" fmla="*/ 7473 h 10000"/>
              <a:gd name="connsiteX908" fmla="*/ 7512 w 10000"/>
              <a:gd name="connsiteY908" fmla="*/ 7481 h 10000"/>
              <a:gd name="connsiteX909" fmla="*/ 7979 w 10000"/>
              <a:gd name="connsiteY909" fmla="*/ 7851 h 10000"/>
              <a:gd name="connsiteX910" fmla="*/ 7955 w 10000"/>
              <a:gd name="connsiteY910" fmla="*/ 7923 h 10000"/>
              <a:gd name="connsiteX911" fmla="*/ 5862 w 10000"/>
              <a:gd name="connsiteY911" fmla="*/ 8888 h 10000"/>
              <a:gd name="connsiteX912" fmla="*/ 5969 w 10000"/>
              <a:gd name="connsiteY912" fmla="*/ 9759 h 10000"/>
              <a:gd name="connsiteX913" fmla="*/ 6221 w 10000"/>
              <a:gd name="connsiteY913" fmla="*/ 9977 h 10000"/>
              <a:gd name="connsiteX914" fmla="*/ 6423 w 10000"/>
              <a:gd name="connsiteY914" fmla="*/ 9999 h 10000"/>
              <a:gd name="connsiteX915" fmla="*/ 9594 w 10000"/>
              <a:gd name="connsiteY915" fmla="*/ 9868 h 10000"/>
              <a:gd name="connsiteX916" fmla="*/ 9749 w 10000"/>
              <a:gd name="connsiteY916" fmla="*/ 9839 h 10000"/>
              <a:gd name="connsiteX917" fmla="*/ 10000 w 10000"/>
              <a:gd name="connsiteY917" fmla="*/ 9585 h 10000"/>
              <a:gd name="connsiteX918" fmla="*/ 9952 w 10000"/>
              <a:gd name="connsiteY918" fmla="*/ 9201 h 10000"/>
              <a:gd name="connsiteX919" fmla="*/ 7632 w 10000"/>
              <a:gd name="connsiteY919" fmla="*/ 9157 h 10000"/>
              <a:gd name="connsiteX920" fmla="*/ 7548 w 10000"/>
              <a:gd name="connsiteY920" fmla="*/ 9107 h 10000"/>
              <a:gd name="connsiteX921" fmla="*/ 7560 w 10000"/>
              <a:gd name="connsiteY921" fmla="*/ 8641 h 10000"/>
              <a:gd name="connsiteX922" fmla="*/ 7668 w 10000"/>
              <a:gd name="connsiteY922" fmla="*/ 8591 h 10000"/>
              <a:gd name="connsiteX923" fmla="*/ 9893 w 10000"/>
              <a:gd name="connsiteY923" fmla="*/ 8627 h 10000"/>
              <a:gd name="connsiteX924" fmla="*/ 9749 w 10000"/>
              <a:gd name="connsiteY924" fmla="*/ 7350 h 10000"/>
              <a:gd name="connsiteX925" fmla="*/ 7608 w 10000"/>
              <a:gd name="connsiteY925" fmla="*/ 6654 h 10000"/>
              <a:gd name="connsiteX926" fmla="*/ 7573 w 10000"/>
              <a:gd name="connsiteY926" fmla="*/ 6581 h 10000"/>
              <a:gd name="connsiteX927" fmla="*/ 7931 w 10000"/>
              <a:gd name="connsiteY927" fmla="*/ 6175 h 10000"/>
              <a:gd name="connsiteX928" fmla="*/ 8062 w 10000"/>
              <a:gd name="connsiteY928" fmla="*/ 6154 h 10000"/>
              <a:gd name="connsiteX929" fmla="*/ 9665 w 10000"/>
              <a:gd name="connsiteY929" fmla="*/ 6675 h 10000"/>
              <a:gd name="connsiteX930" fmla="*/ 9402 w 10000"/>
              <a:gd name="connsiteY930" fmla="*/ 4368 h 10000"/>
              <a:gd name="connsiteX931" fmla="*/ 7261 w 10000"/>
              <a:gd name="connsiteY931" fmla="*/ 4919 h 10000"/>
              <a:gd name="connsiteX932" fmla="*/ 7130 w 10000"/>
              <a:gd name="connsiteY932" fmla="*/ 4890 h 10000"/>
              <a:gd name="connsiteX933" fmla="*/ 6843 w 10000"/>
              <a:gd name="connsiteY933" fmla="*/ 4463 h 10000"/>
              <a:gd name="connsiteX934" fmla="*/ 6890 w 10000"/>
              <a:gd name="connsiteY934" fmla="*/ 4390 h 10000"/>
              <a:gd name="connsiteX935" fmla="*/ 9331 w 10000"/>
              <a:gd name="connsiteY935" fmla="*/ 3766 h 10000"/>
              <a:gd name="connsiteX936" fmla="*/ 9187 w 10000"/>
              <a:gd name="connsiteY936" fmla="*/ 2518 h 10000"/>
              <a:gd name="connsiteX937" fmla="*/ 8074 w 10000"/>
              <a:gd name="connsiteY937" fmla="*/ 2802 h 10000"/>
              <a:gd name="connsiteX938" fmla="*/ 7955 w 10000"/>
              <a:gd name="connsiteY938" fmla="*/ 277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8074 w 10000"/>
              <a:gd name="connsiteY770" fmla="*/ 2802 h 10000"/>
              <a:gd name="connsiteX771" fmla="*/ 9115 w 10000"/>
              <a:gd name="connsiteY771" fmla="*/ 1916 h 10000"/>
              <a:gd name="connsiteX772" fmla="*/ 9044 w 10000"/>
              <a:gd name="connsiteY772" fmla="*/ 1219 h 10000"/>
              <a:gd name="connsiteX773" fmla="*/ 8971 w 10000"/>
              <a:gd name="connsiteY773" fmla="*/ 646 h 10000"/>
              <a:gd name="connsiteX774" fmla="*/ 8912 w 10000"/>
              <a:gd name="connsiteY774" fmla="*/ 138 h 10000"/>
              <a:gd name="connsiteX775" fmla="*/ 8828 w 10000"/>
              <a:gd name="connsiteY775" fmla="*/ 0 h 10000"/>
              <a:gd name="connsiteX776" fmla="*/ 6854 w 10000"/>
              <a:gd name="connsiteY776" fmla="*/ 0 h 10000"/>
              <a:gd name="connsiteX777" fmla="*/ 6843 w 10000"/>
              <a:gd name="connsiteY777" fmla="*/ 15 h 10000"/>
              <a:gd name="connsiteX778" fmla="*/ 6759 w 10000"/>
              <a:gd name="connsiteY778" fmla="*/ 0 h 10000"/>
              <a:gd name="connsiteX779" fmla="*/ 5671 w 10000"/>
              <a:gd name="connsiteY779" fmla="*/ 0 h 10000"/>
              <a:gd name="connsiteX780" fmla="*/ 5647 w 10000"/>
              <a:gd name="connsiteY780" fmla="*/ 22 h 10000"/>
              <a:gd name="connsiteX781" fmla="*/ 5562 w 10000"/>
              <a:gd name="connsiteY781" fmla="*/ 0 h 10000"/>
              <a:gd name="connsiteX782" fmla="*/ 4594 w 10000"/>
              <a:gd name="connsiteY782" fmla="*/ 0 h 10000"/>
              <a:gd name="connsiteX783" fmla="*/ 4594 w 10000"/>
              <a:gd name="connsiteY783" fmla="*/ 51 h 10000"/>
              <a:gd name="connsiteX784" fmla="*/ 4522 w 10000"/>
              <a:gd name="connsiteY784" fmla="*/ 0 h 10000"/>
              <a:gd name="connsiteX785" fmla="*/ 3733 w 10000"/>
              <a:gd name="connsiteY785" fmla="*/ 0 h 10000"/>
              <a:gd name="connsiteX786" fmla="*/ 3709 w 10000"/>
              <a:gd name="connsiteY786" fmla="*/ 37 h 10000"/>
              <a:gd name="connsiteX787" fmla="*/ 3625 w 10000"/>
              <a:gd name="connsiteY787" fmla="*/ 0 h 10000"/>
              <a:gd name="connsiteX788" fmla="*/ 2764 w 10000"/>
              <a:gd name="connsiteY788" fmla="*/ 0 h 10000"/>
              <a:gd name="connsiteX789" fmla="*/ 2740 w 10000"/>
              <a:gd name="connsiteY789" fmla="*/ 22 h 10000"/>
              <a:gd name="connsiteX790" fmla="*/ 2656 w 10000"/>
              <a:gd name="connsiteY790" fmla="*/ 0 h 10000"/>
              <a:gd name="connsiteX791" fmla="*/ 2477 w 10000"/>
              <a:gd name="connsiteY791" fmla="*/ 0 h 10000"/>
              <a:gd name="connsiteX792" fmla="*/ 2465 w 10000"/>
              <a:gd name="connsiteY792" fmla="*/ 22 h 10000"/>
              <a:gd name="connsiteX793" fmla="*/ 2369 w 10000"/>
              <a:gd name="connsiteY793" fmla="*/ 0 h 10000"/>
              <a:gd name="connsiteX794" fmla="*/ 1735 w 10000"/>
              <a:gd name="connsiteY794" fmla="*/ 0 h 10000"/>
              <a:gd name="connsiteX795" fmla="*/ 1711 w 10000"/>
              <a:gd name="connsiteY795" fmla="*/ 29 h 10000"/>
              <a:gd name="connsiteX796" fmla="*/ 1628 w 10000"/>
              <a:gd name="connsiteY796" fmla="*/ 0 h 10000"/>
              <a:gd name="connsiteX797" fmla="*/ 1532 w 10000"/>
              <a:gd name="connsiteY797" fmla="*/ 0 h 10000"/>
              <a:gd name="connsiteX798" fmla="*/ 1520 w 10000"/>
              <a:gd name="connsiteY798" fmla="*/ 37 h 10000"/>
              <a:gd name="connsiteX799" fmla="*/ 1496 w 10000"/>
              <a:gd name="connsiteY799" fmla="*/ 44 h 10000"/>
              <a:gd name="connsiteX800" fmla="*/ 1484 w 10000"/>
              <a:gd name="connsiteY800" fmla="*/ 95 h 10000"/>
              <a:gd name="connsiteX801" fmla="*/ 1412 w 10000"/>
              <a:gd name="connsiteY801" fmla="*/ 51 h 10000"/>
              <a:gd name="connsiteX802" fmla="*/ 1389 w 10000"/>
              <a:gd name="connsiteY802" fmla="*/ 44 h 10000"/>
              <a:gd name="connsiteX803" fmla="*/ 1377 w 10000"/>
              <a:gd name="connsiteY803" fmla="*/ 58 h 10000"/>
              <a:gd name="connsiteX804" fmla="*/ 1353 w 10000"/>
              <a:gd name="connsiteY804" fmla="*/ 66 h 10000"/>
              <a:gd name="connsiteX805" fmla="*/ 1341 w 10000"/>
              <a:gd name="connsiteY805" fmla="*/ 80 h 10000"/>
              <a:gd name="connsiteX806" fmla="*/ 1305 w 10000"/>
              <a:gd name="connsiteY806" fmla="*/ 87 h 10000"/>
              <a:gd name="connsiteX807" fmla="*/ 1293 w 10000"/>
              <a:gd name="connsiteY807" fmla="*/ 102 h 10000"/>
              <a:gd name="connsiteX808" fmla="*/ 1280 w 10000"/>
              <a:gd name="connsiteY808" fmla="*/ 102 h 10000"/>
              <a:gd name="connsiteX809" fmla="*/ 1221 w 10000"/>
              <a:gd name="connsiteY809" fmla="*/ 51 h 10000"/>
              <a:gd name="connsiteX810" fmla="*/ 1244 w 10000"/>
              <a:gd name="connsiteY810" fmla="*/ 44 h 10000"/>
              <a:gd name="connsiteX811" fmla="*/ 1268 w 10000"/>
              <a:gd name="connsiteY811" fmla="*/ 29 h 10000"/>
              <a:gd name="connsiteX812" fmla="*/ 1293 w 10000"/>
              <a:gd name="connsiteY812" fmla="*/ 22 h 10000"/>
              <a:gd name="connsiteX813" fmla="*/ 1317 w 10000"/>
              <a:gd name="connsiteY813" fmla="*/ 8 h 10000"/>
              <a:gd name="connsiteX814" fmla="*/ 1353 w 10000"/>
              <a:gd name="connsiteY814" fmla="*/ 0 h 10000"/>
              <a:gd name="connsiteX815" fmla="*/ 1317 w 10000"/>
              <a:gd name="connsiteY815" fmla="*/ 0 h 10000"/>
              <a:gd name="connsiteX816" fmla="*/ 1293 w 10000"/>
              <a:gd name="connsiteY816" fmla="*/ 15 h 10000"/>
              <a:gd name="connsiteX817" fmla="*/ 1209 w 10000"/>
              <a:gd name="connsiteY817" fmla="*/ 0 h 10000"/>
              <a:gd name="connsiteX818" fmla="*/ 1185 w 10000"/>
              <a:gd name="connsiteY818" fmla="*/ 0 h 10000"/>
              <a:gd name="connsiteX819" fmla="*/ 1090 w 10000"/>
              <a:gd name="connsiteY819" fmla="*/ 138 h 10000"/>
              <a:gd name="connsiteX820" fmla="*/ 1078 w 10000"/>
              <a:gd name="connsiteY820" fmla="*/ 284 h 10000"/>
              <a:gd name="connsiteX821" fmla="*/ 1113 w 10000"/>
              <a:gd name="connsiteY821" fmla="*/ 349 h 10000"/>
              <a:gd name="connsiteX822" fmla="*/ 1101 w 10000"/>
              <a:gd name="connsiteY822" fmla="*/ 349 h 10000"/>
              <a:gd name="connsiteX823" fmla="*/ 1101 w 10000"/>
              <a:gd name="connsiteY823" fmla="*/ 399 h 10000"/>
              <a:gd name="connsiteX824" fmla="*/ 1066 w 10000"/>
              <a:gd name="connsiteY824" fmla="*/ 399 h 10000"/>
              <a:gd name="connsiteX825" fmla="*/ 1054 w 10000"/>
              <a:gd name="connsiteY825" fmla="*/ 501 h 10000"/>
              <a:gd name="connsiteX826" fmla="*/ 1054 w 10000"/>
              <a:gd name="connsiteY826" fmla="*/ 494 h 10000"/>
              <a:gd name="connsiteX827" fmla="*/ 1090 w 10000"/>
              <a:gd name="connsiteY827" fmla="*/ 486 h 10000"/>
              <a:gd name="connsiteX828" fmla="*/ 1101 w 10000"/>
              <a:gd name="connsiteY828" fmla="*/ 479 h 10000"/>
              <a:gd name="connsiteX829" fmla="*/ 1185 w 10000"/>
              <a:gd name="connsiteY829" fmla="*/ 486 h 10000"/>
              <a:gd name="connsiteX830" fmla="*/ 1209 w 10000"/>
              <a:gd name="connsiteY830" fmla="*/ 472 h 10000"/>
              <a:gd name="connsiteX831" fmla="*/ 1268 w 10000"/>
              <a:gd name="connsiteY831" fmla="*/ 522 h 10000"/>
              <a:gd name="connsiteX832" fmla="*/ 1185 w 10000"/>
              <a:gd name="connsiteY832" fmla="*/ 515 h 10000"/>
              <a:gd name="connsiteX833" fmla="*/ 1161 w 10000"/>
              <a:gd name="connsiteY833" fmla="*/ 530 h 10000"/>
              <a:gd name="connsiteX834" fmla="*/ 1149 w 10000"/>
              <a:gd name="connsiteY834" fmla="*/ 537 h 10000"/>
              <a:gd name="connsiteX835" fmla="*/ 1125 w 10000"/>
              <a:gd name="connsiteY835" fmla="*/ 551 h 10000"/>
              <a:gd name="connsiteX836" fmla="*/ 1054 w 10000"/>
              <a:gd name="connsiteY836" fmla="*/ 537 h 10000"/>
              <a:gd name="connsiteX837" fmla="*/ 1042 w 10000"/>
              <a:gd name="connsiteY837" fmla="*/ 596 h 10000"/>
              <a:gd name="connsiteX838" fmla="*/ 1078 w 10000"/>
              <a:gd name="connsiteY838" fmla="*/ 654 h 10000"/>
              <a:gd name="connsiteX839" fmla="*/ 1030 w 10000"/>
              <a:gd name="connsiteY839" fmla="*/ 661 h 10000"/>
              <a:gd name="connsiteX840" fmla="*/ 1018 w 10000"/>
              <a:gd name="connsiteY840" fmla="*/ 769 h 10000"/>
              <a:gd name="connsiteX841" fmla="*/ 1090 w 10000"/>
              <a:gd name="connsiteY841" fmla="*/ 813 h 10000"/>
              <a:gd name="connsiteX842" fmla="*/ 1101 w 10000"/>
              <a:gd name="connsiteY842" fmla="*/ 871 h 10000"/>
              <a:gd name="connsiteX843" fmla="*/ 1030 w 10000"/>
              <a:gd name="connsiteY843" fmla="*/ 820 h 10000"/>
              <a:gd name="connsiteX844" fmla="*/ 1018 w 10000"/>
              <a:gd name="connsiteY844" fmla="*/ 820 h 10000"/>
              <a:gd name="connsiteX845" fmla="*/ 1006 w 10000"/>
              <a:gd name="connsiteY845" fmla="*/ 900 h 10000"/>
              <a:gd name="connsiteX846" fmla="*/ 1018 w 10000"/>
              <a:gd name="connsiteY846" fmla="*/ 959 h 10000"/>
              <a:gd name="connsiteX847" fmla="*/ 993 w 10000"/>
              <a:gd name="connsiteY847" fmla="*/ 959 h 10000"/>
              <a:gd name="connsiteX848" fmla="*/ 993 w 10000"/>
              <a:gd name="connsiteY848" fmla="*/ 995 h 10000"/>
              <a:gd name="connsiteX849" fmla="*/ 1018 w 10000"/>
              <a:gd name="connsiteY849" fmla="*/ 1053 h 10000"/>
              <a:gd name="connsiteX850" fmla="*/ 993 w 10000"/>
              <a:gd name="connsiteY850" fmla="*/ 1067 h 10000"/>
              <a:gd name="connsiteX851" fmla="*/ 969 w 10000"/>
              <a:gd name="connsiteY851" fmla="*/ 1212 h 10000"/>
              <a:gd name="connsiteX852" fmla="*/ 1185 w 10000"/>
              <a:gd name="connsiteY852" fmla="*/ 1205 h 10000"/>
              <a:gd name="connsiteX853" fmla="*/ 1173 w 10000"/>
              <a:gd name="connsiteY853" fmla="*/ 1154 h 10000"/>
              <a:gd name="connsiteX854" fmla="*/ 1233 w 10000"/>
              <a:gd name="connsiteY854" fmla="*/ 1205 h 10000"/>
              <a:gd name="connsiteX855" fmla="*/ 3410 w 10000"/>
              <a:gd name="connsiteY855" fmla="*/ 1168 h 10000"/>
              <a:gd name="connsiteX856" fmla="*/ 3493 w 10000"/>
              <a:gd name="connsiteY856" fmla="*/ 1219 h 10000"/>
              <a:gd name="connsiteX857" fmla="*/ 3517 w 10000"/>
              <a:gd name="connsiteY857" fmla="*/ 1684 h 10000"/>
              <a:gd name="connsiteX858" fmla="*/ 3434 w 10000"/>
              <a:gd name="connsiteY858" fmla="*/ 1742 h 10000"/>
              <a:gd name="connsiteX859" fmla="*/ 1125 w 10000"/>
              <a:gd name="connsiteY859" fmla="*/ 1778 h 10000"/>
              <a:gd name="connsiteX860" fmla="*/ 1101 w 10000"/>
              <a:gd name="connsiteY860" fmla="*/ 1807 h 10000"/>
              <a:gd name="connsiteX861" fmla="*/ 1018 w 10000"/>
              <a:gd name="connsiteY861" fmla="*/ 1778 h 10000"/>
              <a:gd name="connsiteX862" fmla="*/ 898 w 10000"/>
              <a:gd name="connsiteY862" fmla="*/ 1778 h 10000"/>
              <a:gd name="connsiteX863" fmla="*/ 743 w 10000"/>
              <a:gd name="connsiteY863" fmla="*/ 3105 h 10000"/>
              <a:gd name="connsiteX864" fmla="*/ 2141 w 10000"/>
              <a:gd name="connsiteY864" fmla="*/ 3381 h 10000"/>
              <a:gd name="connsiteX865" fmla="*/ 2190 w 10000"/>
              <a:gd name="connsiteY865" fmla="*/ 3447 h 10000"/>
              <a:gd name="connsiteX866" fmla="*/ 1963 w 10000"/>
              <a:gd name="connsiteY866" fmla="*/ 3890 h 10000"/>
              <a:gd name="connsiteX867" fmla="*/ 1854 w 10000"/>
              <a:gd name="connsiteY867" fmla="*/ 3926 h 10000"/>
              <a:gd name="connsiteX868" fmla="*/ 682 w 10000"/>
              <a:gd name="connsiteY868" fmla="*/ 3701 h 10000"/>
              <a:gd name="connsiteX869" fmla="*/ 276 w 10000"/>
              <a:gd name="connsiteY869" fmla="*/ 7190 h 10000"/>
              <a:gd name="connsiteX870" fmla="*/ 2297 w 10000"/>
              <a:gd name="connsiteY870" fmla="*/ 6726 h 10000"/>
              <a:gd name="connsiteX871" fmla="*/ 2405 w 10000"/>
              <a:gd name="connsiteY871" fmla="*/ 6755 h 10000"/>
              <a:gd name="connsiteX872" fmla="*/ 2668 w 10000"/>
              <a:gd name="connsiteY872" fmla="*/ 7190 h 10000"/>
              <a:gd name="connsiteX873" fmla="*/ 2620 w 10000"/>
              <a:gd name="connsiteY873" fmla="*/ 7264 h 10000"/>
              <a:gd name="connsiteX874" fmla="*/ 205 w 10000"/>
              <a:gd name="connsiteY874" fmla="*/ 7815 h 10000"/>
              <a:gd name="connsiteX875" fmla="*/ 1 w 10000"/>
              <a:gd name="connsiteY875" fmla="*/ 9585 h 10000"/>
              <a:gd name="connsiteX876" fmla="*/ 276 w 10000"/>
              <a:gd name="connsiteY876" fmla="*/ 9854 h 10000"/>
              <a:gd name="connsiteX877" fmla="*/ 407 w 10000"/>
              <a:gd name="connsiteY877" fmla="*/ 9868 h 10000"/>
              <a:gd name="connsiteX878" fmla="*/ 3578 w 10000"/>
              <a:gd name="connsiteY878" fmla="*/ 9999 h 10000"/>
              <a:gd name="connsiteX879" fmla="*/ 3804 w 10000"/>
              <a:gd name="connsiteY879" fmla="*/ 9970 h 10000"/>
              <a:gd name="connsiteX880" fmla="*/ 4044 w 10000"/>
              <a:gd name="connsiteY880" fmla="*/ 9759 h 10000"/>
              <a:gd name="connsiteX881" fmla="*/ 4115 w 10000"/>
              <a:gd name="connsiteY881" fmla="*/ 9150 h 10000"/>
              <a:gd name="connsiteX882" fmla="*/ 1842 w 10000"/>
              <a:gd name="connsiteY882" fmla="*/ 9230 h 10000"/>
              <a:gd name="connsiteX883" fmla="*/ 1747 w 10000"/>
              <a:gd name="connsiteY883" fmla="*/ 9186 h 10000"/>
              <a:gd name="connsiteX884" fmla="*/ 1711 w 10000"/>
              <a:gd name="connsiteY884" fmla="*/ 8722 h 10000"/>
              <a:gd name="connsiteX885" fmla="*/ 1783 w 10000"/>
              <a:gd name="connsiteY885" fmla="*/ 8656 h 10000"/>
              <a:gd name="connsiteX886" fmla="*/ 4176 w 10000"/>
              <a:gd name="connsiteY886" fmla="*/ 8576 h 10000"/>
              <a:gd name="connsiteX887" fmla="*/ 4475 w 10000"/>
              <a:gd name="connsiteY887" fmla="*/ 6037 h 10000"/>
              <a:gd name="connsiteX888" fmla="*/ 2141 w 10000"/>
              <a:gd name="connsiteY888" fmla="*/ 5587 h 10000"/>
              <a:gd name="connsiteX889" fmla="*/ 2094 w 10000"/>
              <a:gd name="connsiteY889" fmla="*/ 5515 h 10000"/>
              <a:gd name="connsiteX890" fmla="*/ 2321 w 10000"/>
              <a:gd name="connsiteY890" fmla="*/ 5072 h 10000"/>
              <a:gd name="connsiteX891" fmla="*/ 2441 w 10000"/>
              <a:gd name="connsiteY891" fmla="*/ 5036 h 10000"/>
              <a:gd name="connsiteX892" fmla="*/ 4546 w 10000"/>
              <a:gd name="connsiteY892" fmla="*/ 5450 h 10000"/>
              <a:gd name="connsiteX893" fmla="*/ 4762 w 10000"/>
              <a:gd name="connsiteY893" fmla="*/ 3578 h 10000"/>
              <a:gd name="connsiteX894" fmla="*/ 3182 w 10000"/>
              <a:gd name="connsiteY894" fmla="*/ 3273 h 10000"/>
              <a:gd name="connsiteX895" fmla="*/ 3123 w 10000"/>
              <a:gd name="connsiteY895" fmla="*/ 3200 h 10000"/>
              <a:gd name="connsiteX896" fmla="*/ 3350 w 10000"/>
              <a:gd name="connsiteY896" fmla="*/ 2757 h 10000"/>
              <a:gd name="connsiteX897" fmla="*/ 3469 w 10000"/>
              <a:gd name="connsiteY897" fmla="*/ 2728 h 10000"/>
              <a:gd name="connsiteX898" fmla="*/ 4821 w 10000"/>
              <a:gd name="connsiteY898" fmla="*/ 2990 h 10000"/>
              <a:gd name="connsiteX899" fmla="*/ 5001 w 10000"/>
              <a:gd name="connsiteY899" fmla="*/ 1473 h 10000"/>
              <a:gd name="connsiteX900" fmla="*/ 5192 w 10000"/>
              <a:gd name="connsiteY900" fmla="*/ 3062 h 10000"/>
              <a:gd name="connsiteX901" fmla="*/ 6161 w 10000"/>
              <a:gd name="connsiteY901" fmla="*/ 3251 h 10000"/>
              <a:gd name="connsiteX902" fmla="*/ 6221 w 10000"/>
              <a:gd name="connsiteY902" fmla="*/ 3324 h 10000"/>
              <a:gd name="connsiteX903" fmla="*/ 5981 w 10000"/>
              <a:gd name="connsiteY903" fmla="*/ 3759 h 10000"/>
              <a:gd name="connsiteX904" fmla="*/ 5874 w 10000"/>
              <a:gd name="connsiteY904" fmla="*/ 3795 h 10000"/>
              <a:gd name="connsiteX905" fmla="*/ 5251 w 10000"/>
              <a:gd name="connsiteY905" fmla="*/ 3679 h 10000"/>
              <a:gd name="connsiteX906" fmla="*/ 5778 w 10000"/>
              <a:gd name="connsiteY906" fmla="*/ 8206 h 10000"/>
              <a:gd name="connsiteX907" fmla="*/ 7381 w 10000"/>
              <a:gd name="connsiteY907" fmla="*/ 7473 h 10000"/>
              <a:gd name="connsiteX908" fmla="*/ 7512 w 10000"/>
              <a:gd name="connsiteY908" fmla="*/ 7481 h 10000"/>
              <a:gd name="connsiteX909" fmla="*/ 7979 w 10000"/>
              <a:gd name="connsiteY909" fmla="*/ 7851 h 10000"/>
              <a:gd name="connsiteX910" fmla="*/ 7955 w 10000"/>
              <a:gd name="connsiteY910" fmla="*/ 7923 h 10000"/>
              <a:gd name="connsiteX911" fmla="*/ 5862 w 10000"/>
              <a:gd name="connsiteY911" fmla="*/ 8888 h 10000"/>
              <a:gd name="connsiteX912" fmla="*/ 5969 w 10000"/>
              <a:gd name="connsiteY912" fmla="*/ 9759 h 10000"/>
              <a:gd name="connsiteX913" fmla="*/ 6221 w 10000"/>
              <a:gd name="connsiteY913" fmla="*/ 9977 h 10000"/>
              <a:gd name="connsiteX914" fmla="*/ 6423 w 10000"/>
              <a:gd name="connsiteY914" fmla="*/ 9999 h 10000"/>
              <a:gd name="connsiteX915" fmla="*/ 9594 w 10000"/>
              <a:gd name="connsiteY915" fmla="*/ 9868 h 10000"/>
              <a:gd name="connsiteX916" fmla="*/ 9749 w 10000"/>
              <a:gd name="connsiteY916" fmla="*/ 9839 h 10000"/>
              <a:gd name="connsiteX917" fmla="*/ 10000 w 10000"/>
              <a:gd name="connsiteY917" fmla="*/ 9585 h 10000"/>
              <a:gd name="connsiteX918" fmla="*/ 9952 w 10000"/>
              <a:gd name="connsiteY918" fmla="*/ 9201 h 10000"/>
              <a:gd name="connsiteX919" fmla="*/ 7632 w 10000"/>
              <a:gd name="connsiteY919" fmla="*/ 9157 h 10000"/>
              <a:gd name="connsiteX920" fmla="*/ 7548 w 10000"/>
              <a:gd name="connsiteY920" fmla="*/ 9107 h 10000"/>
              <a:gd name="connsiteX921" fmla="*/ 7560 w 10000"/>
              <a:gd name="connsiteY921" fmla="*/ 8641 h 10000"/>
              <a:gd name="connsiteX922" fmla="*/ 7668 w 10000"/>
              <a:gd name="connsiteY922" fmla="*/ 8591 h 10000"/>
              <a:gd name="connsiteX923" fmla="*/ 9893 w 10000"/>
              <a:gd name="connsiteY923" fmla="*/ 8627 h 10000"/>
              <a:gd name="connsiteX924" fmla="*/ 9749 w 10000"/>
              <a:gd name="connsiteY924" fmla="*/ 7350 h 10000"/>
              <a:gd name="connsiteX925" fmla="*/ 7608 w 10000"/>
              <a:gd name="connsiteY925" fmla="*/ 6654 h 10000"/>
              <a:gd name="connsiteX926" fmla="*/ 7573 w 10000"/>
              <a:gd name="connsiteY926" fmla="*/ 6581 h 10000"/>
              <a:gd name="connsiteX927" fmla="*/ 7931 w 10000"/>
              <a:gd name="connsiteY927" fmla="*/ 6175 h 10000"/>
              <a:gd name="connsiteX928" fmla="*/ 8062 w 10000"/>
              <a:gd name="connsiteY928" fmla="*/ 6154 h 10000"/>
              <a:gd name="connsiteX929" fmla="*/ 9665 w 10000"/>
              <a:gd name="connsiteY929" fmla="*/ 6675 h 10000"/>
              <a:gd name="connsiteX930" fmla="*/ 9402 w 10000"/>
              <a:gd name="connsiteY930" fmla="*/ 4368 h 10000"/>
              <a:gd name="connsiteX931" fmla="*/ 7261 w 10000"/>
              <a:gd name="connsiteY931" fmla="*/ 4919 h 10000"/>
              <a:gd name="connsiteX932" fmla="*/ 7130 w 10000"/>
              <a:gd name="connsiteY932" fmla="*/ 4890 h 10000"/>
              <a:gd name="connsiteX933" fmla="*/ 6843 w 10000"/>
              <a:gd name="connsiteY933" fmla="*/ 4463 h 10000"/>
              <a:gd name="connsiteX934" fmla="*/ 6890 w 10000"/>
              <a:gd name="connsiteY934" fmla="*/ 4390 h 10000"/>
              <a:gd name="connsiteX935" fmla="*/ 9331 w 10000"/>
              <a:gd name="connsiteY935" fmla="*/ 3766 h 10000"/>
              <a:gd name="connsiteX936" fmla="*/ 9187 w 10000"/>
              <a:gd name="connsiteY936" fmla="*/ 2518 h 10000"/>
              <a:gd name="connsiteX937" fmla="*/ 8074 w 10000"/>
              <a:gd name="connsiteY937" fmla="*/ 2802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9115 w 10000"/>
              <a:gd name="connsiteY771" fmla="*/ 1916 h 10000"/>
              <a:gd name="connsiteX772" fmla="*/ 9044 w 10000"/>
              <a:gd name="connsiteY772" fmla="*/ 1219 h 10000"/>
              <a:gd name="connsiteX773" fmla="*/ 8971 w 10000"/>
              <a:gd name="connsiteY773" fmla="*/ 646 h 10000"/>
              <a:gd name="connsiteX774" fmla="*/ 8912 w 10000"/>
              <a:gd name="connsiteY774" fmla="*/ 138 h 10000"/>
              <a:gd name="connsiteX775" fmla="*/ 8828 w 10000"/>
              <a:gd name="connsiteY775" fmla="*/ 0 h 10000"/>
              <a:gd name="connsiteX776" fmla="*/ 6854 w 10000"/>
              <a:gd name="connsiteY776" fmla="*/ 0 h 10000"/>
              <a:gd name="connsiteX777" fmla="*/ 6843 w 10000"/>
              <a:gd name="connsiteY777" fmla="*/ 15 h 10000"/>
              <a:gd name="connsiteX778" fmla="*/ 6759 w 10000"/>
              <a:gd name="connsiteY778" fmla="*/ 0 h 10000"/>
              <a:gd name="connsiteX779" fmla="*/ 5671 w 10000"/>
              <a:gd name="connsiteY779" fmla="*/ 0 h 10000"/>
              <a:gd name="connsiteX780" fmla="*/ 5647 w 10000"/>
              <a:gd name="connsiteY780" fmla="*/ 22 h 10000"/>
              <a:gd name="connsiteX781" fmla="*/ 5562 w 10000"/>
              <a:gd name="connsiteY781" fmla="*/ 0 h 10000"/>
              <a:gd name="connsiteX782" fmla="*/ 4594 w 10000"/>
              <a:gd name="connsiteY782" fmla="*/ 0 h 10000"/>
              <a:gd name="connsiteX783" fmla="*/ 4594 w 10000"/>
              <a:gd name="connsiteY783" fmla="*/ 51 h 10000"/>
              <a:gd name="connsiteX784" fmla="*/ 4522 w 10000"/>
              <a:gd name="connsiteY784" fmla="*/ 0 h 10000"/>
              <a:gd name="connsiteX785" fmla="*/ 3733 w 10000"/>
              <a:gd name="connsiteY785" fmla="*/ 0 h 10000"/>
              <a:gd name="connsiteX786" fmla="*/ 3709 w 10000"/>
              <a:gd name="connsiteY786" fmla="*/ 37 h 10000"/>
              <a:gd name="connsiteX787" fmla="*/ 3625 w 10000"/>
              <a:gd name="connsiteY787" fmla="*/ 0 h 10000"/>
              <a:gd name="connsiteX788" fmla="*/ 2764 w 10000"/>
              <a:gd name="connsiteY788" fmla="*/ 0 h 10000"/>
              <a:gd name="connsiteX789" fmla="*/ 2740 w 10000"/>
              <a:gd name="connsiteY789" fmla="*/ 22 h 10000"/>
              <a:gd name="connsiteX790" fmla="*/ 2656 w 10000"/>
              <a:gd name="connsiteY790" fmla="*/ 0 h 10000"/>
              <a:gd name="connsiteX791" fmla="*/ 2477 w 10000"/>
              <a:gd name="connsiteY791" fmla="*/ 0 h 10000"/>
              <a:gd name="connsiteX792" fmla="*/ 2465 w 10000"/>
              <a:gd name="connsiteY792" fmla="*/ 22 h 10000"/>
              <a:gd name="connsiteX793" fmla="*/ 2369 w 10000"/>
              <a:gd name="connsiteY793" fmla="*/ 0 h 10000"/>
              <a:gd name="connsiteX794" fmla="*/ 1735 w 10000"/>
              <a:gd name="connsiteY794" fmla="*/ 0 h 10000"/>
              <a:gd name="connsiteX795" fmla="*/ 1711 w 10000"/>
              <a:gd name="connsiteY795" fmla="*/ 29 h 10000"/>
              <a:gd name="connsiteX796" fmla="*/ 1628 w 10000"/>
              <a:gd name="connsiteY796" fmla="*/ 0 h 10000"/>
              <a:gd name="connsiteX797" fmla="*/ 1532 w 10000"/>
              <a:gd name="connsiteY797" fmla="*/ 0 h 10000"/>
              <a:gd name="connsiteX798" fmla="*/ 1520 w 10000"/>
              <a:gd name="connsiteY798" fmla="*/ 37 h 10000"/>
              <a:gd name="connsiteX799" fmla="*/ 1496 w 10000"/>
              <a:gd name="connsiteY799" fmla="*/ 44 h 10000"/>
              <a:gd name="connsiteX800" fmla="*/ 1484 w 10000"/>
              <a:gd name="connsiteY800" fmla="*/ 95 h 10000"/>
              <a:gd name="connsiteX801" fmla="*/ 1412 w 10000"/>
              <a:gd name="connsiteY801" fmla="*/ 51 h 10000"/>
              <a:gd name="connsiteX802" fmla="*/ 1389 w 10000"/>
              <a:gd name="connsiteY802" fmla="*/ 44 h 10000"/>
              <a:gd name="connsiteX803" fmla="*/ 1377 w 10000"/>
              <a:gd name="connsiteY803" fmla="*/ 58 h 10000"/>
              <a:gd name="connsiteX804" fmla="*/ 1353 w 10000"/>
              <a:gd name="connsiteY804" fmla="*/ 66 h 10000"/>
              <a:gd name="connsiteX805" fmla="*/ 1341 w 10000"/>
              <a:gd name="connsiteY805" fmla="*/ 80 h 10000"/>
              <a:gd name="connsiteX806" fmla="*/ 1305 w 10000"/>
              <a:gd name="connsiteY806" fmla="*/ 87 h 10000"/>
              <a:gd name="connsiteX807" fmla="*/ 1293 w 10000"/>
              <a:gd name="connsiteY807" fmla="*/ 102 h 10000"/>
              <a:gd name="connsiteX808" fmla="*/ 1280 w 10000"/>
              <a:gd name="connsiteY808" fmla="*/ 102 h 10000"/>
              <a:gd name="connsiteX809" fmla="*/ 1221 w 10000"/>
              <a:gd name="connsiteY809" fmla="*/ 51 h 10000"/>
              <a:gd name="connsiteX810" fmla="*/ 1244 w 10000"/>
              <a:gd name="connsiteY810" fmla="*/ 44 h 10000"/>
              <a:gd name="connsiteX811" fmla="*/ 1268 w 10000"/>
              <a:gd name="connsiteY811" fmla="*/ 29 h 10000"/>
              <a:gd name="connsiteX812" fmla="*/ 1293 w 10000"/>
              <a:gd name="connsiteY812" fmla="*/ 22 h 10000"/>
              <a:gd name="connsiteX813" fmla="*/ 1317 w 10000"/>
              <a:gd name="connsiteY813" fmla="*/ 8 h 10000"/>
              <a:gd name="connsiteX814" fmla="*/ 1353 w 10000"/>
              <a:gd name="connsiteY814" fmla="*/ 0 h 10000"/>
              <a:gd name="connsiteX815" fmla="*/ 1317 w 10000"/>
              <a:gd name="connsiteY815" fmla="*/ 0 h 10000"/>
              <a:gd name="connsiteX816" fmla="*/ 1293 w 10000"/>
              <a:gd name="connsiteY816" fmla="*/ 15 h 10000"/>
              <a:gd name="connsiteX817" fmla="*/ 1209 w 10000"/>
              <a:gd name="connsiteY817" fmla="*/ 0 h 10000"/>
              <a:gd name="connsiteX818" fmla="*/ 1185 w 10000"/>
              <a:gd name="connsiteY818" fmla="*/ 0 h 10000"/>
              <a:gd name="connsiteX819" fmla="*/ 1090 w 10000"/>
              <a:gd name="connsiteY819" fmla="*/ 138 h 10000"/>
              <a:gd name="connsiteX820" fmla="*/ 1078 w 10000"/>
              <a:gd name="connsiteY820" fmla="*/ 284 h 10000"/>
              <a:gd name="connsiteX821" fmla="*/ 1113 w 10000"/>
              <a:gd name="connsiteY821" fmla="*/ 349 h 10000"/>
              <a:gd name="connsiteX822" fmla="*/ 1101 w 10000"/>
              <a:gd name="connsiteY822" fmla="*/ 349 h 10000"/>
              <a:gd name="connsiteX823" fmla="*/ 1101 w 10000"/>
              <a:gd name="connsiteY823" fmla="*/ 399 h 10000"/>
              <a:gd name="connsiteX824" fmla="*/ 1066 w 10000"/>
              <a:gd name="connsiteY824" fmla="*/ 399 h 10000"/>
              <a:gd name="connsiteX825" fmla="*/ 1054 w 10000"/>
              <a:gd name="connsiteY825" fmla="*/ 501 h 10000"/>
              <a:gd name="connsiteX826" fmla="*/ 1054 w 10000"/>
              <a:gd name="connsiteY826" fmla="*/ 494 h 10000"/>
              <a:gd name="connsiteX827" fmla="*/ 1090 w 10000"/>
              <a:gd name="connsiteY827" fmla="*/ 486 h 10000"/>
              <a:gd name="connsiteX828" fmla="*/ 1101 w 10000"/>
              <a:gd name="connsiteY828" fmla="*/ 479 h 10000"/>
              <a:gd name="connsiteX829" fmla="*/ 1185 w 10000"/>
              <a:gd name="connsiteY829" fmla="*/ 486 h 10000"/>
              <a:gd name="connsiteX830" fmla="*/ 1209 w 10000"/>
              <a:gd name="connsiteY830" fmla="*/ 472 h 10000"/>
              <a:gd name="connsiteX831" fmla="*/ 1268 w 10000"/>
              <a:gd name="connsiteY831" fmla="*/ 522 h 10000"/>
              <a:gd name="connsiteX832" fmla="*/ 1185 w 10000"/>
              <a:gd name="connsiteY832" fmla="*/ 515 h 10000"/>
              <a:gd name="connsiteX833" fmla="*/ 1161 w 10000"/>
              <a:gd name="connsiteY833" fmla="*/ 530 h 10000"/>
              <a:gd name="connsiteX834" fmla="*/ 1149 w 10000"/>
              <a:gd name="connsiteY834" fmla="*/ 537 h 10000"/>
              <a:gd name="connsiteX835" fmla="*/ 1125 w 10000"/>
              <a:gd name="connsiteY835" fmla="*/ 551 h 10000"/>
              <a:gd name="connsiteX836" fmla="*/ 1054 w 10000"/>
              <a:gd name="connsiteY836" fmla="*/ 537 h 10000"/>
              <a:gd name="connsiteX837" fmla="*/ 1042 w 10000"/>
              <a:gd name="connsiteY837" fmla="*/ 596 h 10000"/>
              <a:gd name="connsiteX838" fmla="*/ 1078 w 10000"/>
              <a:gd name="connsiteY838" fmla="*/ 654 h 10000"/>
              <a:gd name="connsiteX839" fmla="*/ 1030 w 10000"/>
              <a:gd name="connsiteY839" fmla="*/ 661 h 10000"/>
              <a:gd name="connsiteX840" fmla="*/ 1018 w 10000"/>
              <a:gd name="connsiteY840" fmla="*/ 769 h 10000"/>
              <a:gd name="connsiteX841" fmla="*/ 1090 w 10000"/>
              <a:gd name="connsiteY841" fmla="*/ 813 h 10000"/>
              <a:gd name="connsiteX842" fmla="*/ 1101 w 10000"/>
              <a:gd name="connsiteY842" fmla="*/ 871 h 10000"/>
              <a:gd name="connsiteX843" fmla="*/ 1030 w 10000"/>
              <a:gd name="connsiteY843" fmla="*/ 820 h 10000"/>
              <a:gd name="connsiteX844" fmla="*/ 1018 w 10000"/>
              <a:gd name="connsiteY844" fmla="*/ 820 h 10000"/>
              <a:gd name="connsiteX845" fmla="*/ 1006 w 10000"/>
              <a:gd name="connsiteY845" fmla="*/ 900 h 10000"/>
              <a:gd name="connsiteX846" fmla="*/ 1018 w 10000"/>
              <a:gd name="connsiteY846" fmla="*/ 959 h 10000"/>
              <a:gd name="connsiteX847" fmla="*/ 993 w 10000"/>
              <a:gd name="connsiteY847" fmla="*/ 959 h 10000"/>
              <a:gd name="connsiteX848" fmla="*/ 993 w 10000"/>
              <a:gd name="connsiteY848" fmla="*/ 995 h 10000"/>
              <a:gd name="connsiteX849" fmla="*/ 1018 w 10000"/>
              <a:gd name="connsiteY849" fmla="*/ 1053 h 10000"/>
              <a:gd name="connsiteX850" fmla="*/ 993 w 10000"/>
              <a:gd name="connsiteY850" fmla="*/ 1067 h 10000"/>
              <a:gd name="connsiteX851" fmla="*/ 969 w 10000"/>
              <a:gd name="connsiteY851" fmla="*/ 1212 h 10000"/>
              <a:gd name="connsiteX852" fmla="*/ 1185 w 10000"/>
              <a:gd name="connsiteY852" fmla="*/ 1205 h 10000"/>
              <a:gd name="connsiteX853" fmla="*/ 1173 w 10000"/>
              <a:gd name="connsiteY853" fmla="*/ 1154 h 10000"/>
              <a:gd name="connsiteX854" fmla="*/ 1233 w 10000"/>
              <a:gd name="connsiteY854" fmla="*/ 1205 h 10000"/>
              <a:gd name="connsiteX855" fmla="*/ 3410 w 10000"/>
              <a:gd name="connsiteY855" fmla="*/ 1168 h 10000"/>
              <a:gd name="connsiteX856" fmla="*/ 3493 w 10000"/>
              <a:gd name="connsiteY856" fmla="*/ 1219 h 10000"/>
              <a:gd name="connsiteX857" fmla="*/ 3517 w 10000"/>
              <a:gd name="connsiteY857" fmla="*/ 1684 h 10000"/>
              <a:gd name="connsiteX858" fmla="*/ 3434 w 10000"/>
              <a:gd name="connsiteY858" fmla="*/ 1742 h 10000"/>
              <a:gd name="connsiteX859" fmla="*/ 1125 w 10000"/>
              <a:gd name="connsiteY859" fmla="*/ 1778 h 10000"/>
              <a:gd name="connsiteX860" fmla="*/ 1101 w 10000"/>
              <a:gd name="connsiteY860" fmla="*/ 1807 h 10000"/>
              <a:gd name="connsiteX861" fmla="*/ 1018 w 10000"/>
              <a:gd name="connsiteY861" fmla="*/ 1778 h 10000"/>
              <a:gd name="connsiteX862" fmla="*/ 898 w 10000"/>
              <a:gd name="connsiteY862" fmla="*/ 1778 h 10000"/>
              <a:gd name="connsiteX863" fmla="*/ 743 w 10000"/>
              <a:gd name="connsiteY863" fmla="*/ 3105 h 10000"/>
              <a:gd name="connsiteX864" fmla="*/ 2141 w 10000"/>
              <a:gd name="connsiteY864" fmla="*/ 3381 h 10000"/>
              <a:gd name="connsiteX865" fmla="*/ 2190 w 10000"/>
              <a:gd name="connsiteY865" fmla="*/ 3447 h 10000"/>
              <a:gd name="connsiteX866" fmla="*/ 1963 w 10000"/>
              <a:gd name="connsiteY866" fmla="*/ 3890 h 10000"/>
              <a:gd name="connsiteX867" fmla="*/ 1854 w 10000"/>
              <a:gd name="connsiteY867" fmla="*/ 3926 h 10000"/>
              <a:gd name="connsiteX868" fmla="*/ 682 w 10000"/>
              <a:gd name="connsiteY868" fmla="*/ 3701 h 10000"/>
              <a:gd name="connsiteX869" fmla="*/ 276 w 10000"/>
              <a:gd name="connsiteY869" fmla="*/ 7190 h 10000"/>
              <a:gd name="connsiteX870" fmla="*/ 2297 w 10000"/>
              <a:gd name="connsiteY870" fmla="*/ 6726 h 10000"/>
              <a:gd name="connsiteX871" fmla="*/ 2405 w 10000"/>
              <a:gd name="connsiteY871" fmla="*/ 6755 h 10000"/>
              <a:gd name="connsiteX872" fmla="*/ 2668 w 10000"/>
              <a:gd name="connsiteY872" fmla="*/ 7190 h 10000"/>
              <a:gd name="connsiteX873" fmla="*/ 2620 w 10000"/>
              <a:gd name="connsiteY873" fmla="*/ 7264 h 10000"/>
              <a:gd name="connsiteX874" fmla="*/ 205 w 10000"/>
              <a:gd name="connsiteY874" fmla="*/ 7815 h 10000"/>
              <a:gd name="connsiteX875" fmla="*/ 1 w 10000"/>
              <a:gd name="connsiteY875" fmla="*/ 9585 h 10000"/>
              <a:gd name="connsiteX876" fmla="*/ 276 w 10000"/>
              <a:gd name="connsiteY876" fmla="*/ 9854 h 10000"/>
              <a:gd name="connsiteX877" fmla="*/ 407 w 10000"/>
              <a:gd name="connsiteY877" fmla="*/ 9868 h 10000"/>
              <a:gd name="connsiteX878" fmla="*/ 3578 w 10000"/>
              <a:gd name="connsiteY878" fmla="*/ 9999 h 10000"/>
              <a:gd name="connsiteX879" fmla="*/ 3804 w 10000"/>
              <a:gd name="connsiteY879" fmla="*/ 9970 h 10000"/>
              <a:gd name="connsiteX880" fmla="*/ 4044 w 10000"/>
              <a:gd name="connsiteY880" fmla="*/ 9759 h 10000"/>
              <a:gd name="connsiteX881" fmla="*/ 4115 w 10000"/>
              <a:gd name="connsiteY881" fmla="*/ 9150 h 10000"/>
              <a:gd name="connsiteX882" fmla="*/ 1842 w 10000"/>
              <a:gd name="connsiteY882" fmla="*/ 9230 h 10000"/>
              <a:gd name="connsiteX883" fmla="*/ 1747 w 10000"/>
              <a:gd name="connsiteY883" fmla="*/ 9186 h 10000"/>
              <a:gd name="connsiteX884" fmla="*/ 1711 w 10000"/>
              <a:gd name="connsiteY884" fmla="*/ 8722 h 10000"/>
              <a:gd name="connsiteX885" fmla="*/ 1783 w 10000"/>
              <a:gd name="connsiteY885" fmla="*/ 8656 h 10000"/>
              <a:gd name="connsiteX886" fmla="*/ 4176 w 10000"/>
              <a:gd name="connsiteY886" fmla="*/ 8576 h 10000"/>
              <a:gd name="connsiteX887" fmla="*/ 4475 w 10000"/>
              <a:gd name="connsiteY887" fmla="*/ 6037 h 10000"/>
              <a:gd name="connsiteX888" fmla="*/ 2141 w 10000"/>
              <a:gd name="connsiteY888" fmla="*/ 5587 h 10000"/>
              <a:gd name="connsiteX889" fmla="*/ 2094 w 10000"/>
              <a:gd name="connsiteY889" fmla="*/ 5515 h 10000"/>
              <a:gd name="connsiteX890" fmla="*/ 2321 w 10000"/>
              <a:gd name="connsiteY890" fmla="*/ 5072 h 10000"/>
              <a:gd name="connsiteX891" fmla="*/ 2441 w 10000"/>
              <a:gd name="connsiteY891" fmla="*/ 5036 h 10000"/>
              <a:gd name="connsiteX892" fmla="*/ 4546 w 10000"/>
              <a:gd name="connsiteY892" fmla="*/ 5450 h 10000"/>
              <a:gd name="connsiteX893" fmla="*/ 4762 w 10000"/>
              <a:gd name="connsiteY893" fmla="*/ 3578 h 10000"/>
              <a:gd name="connsiteX894" fmla="*/ 3182 w 10000"/>
              <a:gd name="connsiteY894" fmla="*/ 3273 h 10000"/>
              <a:gd name="connsiteX895" fmla="*/ 3123 w 10000"/>
              <a:gd name="connsiteY895" fmla="*/ 3200 h 10000"/>
              <a:gd name="connsiteX896" fmla="*/ 3350 w 10000"/>
              <a:gd name="connsiteY896" fmla="*/ 2757 h 10000"/>
              <a:gd name="connsiteX897" fmla="*/ 3469 w 10000"/>
              <a:gd name="connsiteY897" fmla="*/ 2728 h 10000"/>
              <a:gd name="connsiteX898" fmla="*/ 4821 w 10000"/>
              <a:gd name="connsiteY898" fmla="*/ 2990 h 10000"/>
              <a:gd name="connsiteX899" fmla="*/ 5001 w 10000"/>
              <a:gd name="connsiteY899" fmla="*/ 1473 h 10000"/>
              <a:gd name="connsiteX900" fmla="*/ 5192 w 10000"/>
              <a:gd name="connsiteY900" fmla="*/ 3062 h 10000"/>
              <a:gd name="connsiteX901" fmla="*/ 6161 w 10000"/>
              <a:gd name="connsiteY901" fmla="*/ 3251 h 10000"/>
              <a:gd name="connsiteX902" fmla="*/ 6221 w 10000"/>
              <a:gd name="connsiteY902" fmla="*/ 3324 h 10000"/>
              <a:gd name="connsiteX903" fmla="*/ 5981 w 10000"/>
              <a:gd name="connsiteY903" fmla="*/ 3759 h 10000"/>
              <a:gd name="connsiteX904" fmla="*/ 5874 w 10000"/>
              <a:gd name="connsiteY904" fmla="*/ 3795 h 10000"/>
              <a:gd name="connsiteX905" fmla="*/ 5251 w 10000"/>
              <a:gd name="connsiteY905" fmla="*/ 3679 h 10000"/>
              <a:gd name="connsiteX906" fmla="*/ 5778 w 10000"/>
              <a:gd name="connsiteY906" fmla="*/ 8206 h 10000"/>
              <a:gd name="connsiteX907" fmla="*/ 7381 w 10000"/>
              <a:gd name="connsiteY907" fmla="*/ 7473 h 10000"/>
              <a:gd name="connsiteX908" fmla="*/ 7512 w 10000"/>
              <a:gd name="connsiteY908" fmla="*/ 7481 h 10000"/>
              <a:gd name="connsiteX909" fmla="*/ 7979 w 10000"/>
              <a:gd name="connsiteY909" fmla="*/ 7851 h 10000"/>
              <a:gd name="connsiteX910" fmla="*/ 7955 w 10000"/>
              <a:gd name="connsiteY910" fmla="*/ 7923 h 10000"/>
              <a:gd name="connsiteX911" fmla="*/ 5862 w 10000"/>
              <a:gd name="connsiteY911" fmla="*/ 8888 h 10000"/>
              <a:gd name="connsiteX912" fmla="*/ 5969 w 10000"/>
              <a:gd name="connsiteY912" fmla="*/ 9759 h 10000"/>
              <a:gd name="connsiteX913" fmla="*/ 6221 w 10000"/>
              <a:gd name="connsiteY913" fmla="*/ 9977 h 10000"/>
              <a:gd name="connsiteX914" fmla="*/ 6423 w 10000"/>
              <a:gd name="connsiteY914" fmla="*/ 9999 h 10000"/>
              <a:gd name="connsiteX915" fmla="*/ 9594 w 10000"/>
              <a:gd name="connsiteY915" fmla="*/ 9868 h 10000"/>
              <a:gd name="connsiteX916" fmla="*/ 9749 w 10000"/>
              <a:gd name="connsiteY916" fmla="*/ 9839 h 10000"/>
              <a:gd name="connsiteX917" fmla="*/ 10000 w 10000"/>
              <a:gd name="connsiteY917" fmla="*/ 9585 h 10000"/>
              <a:gd name="connsiteX918" fmla="*/ 9952 w 10000"/>
              <a:gd name="connsiteY918" fmla="*/ 9201 h 10000"/>
              <a:gd name="connsiteX919" fmla="*/ 7632 w 10000"/>
              <a:gd name="connsiteY919" fmla="*/ 9157 h 10000"/>
              <a:gd name="connsiteX920" fmla="*/ 7548 w 10000"/>
              <a:gd name="connsiteY920" fmla="*/ 9107 h 10000"/>
              <a:gd name="connsiteX921" fmla="*/ 7560 w 10000"/>
              <a:gd name="connsiteY921" fmla="*/ 8641 h 10000"/>
              <a:gd name="connsiteX922" fmla="*/ 7668 w 10000"/>
              <a:gd name="connsiteY922" fmla="*/ 8591 h 10000"/>
              <a:gd name="connsiteX923" fmla="*/ 9893 w 10000"/>
              <a:gd name="connsiteY923" fmla="*/ 8627 h 10000"/>
              <a:gd name="connsiteX924" fmla="*/ 9749 w 10000"/>
              <a:gd name="connsiteY924" fmla="*/ 7350 h 10000"/>
              <a:gd name="connsiteX925" fmla="*/ 7608 w 10000"/>
              <a:gd name="connsiteY925" fmla="*/ 6654 h 10000"/>
              <a:gd name="connsiteX926" fmla="*/ 7573 w 10000"/>
              <a:gd name="connsiteY926" fmla="*/ 6581 h 10000"/>
              <a:gd name="connsiteX927" fmla="*/ 7931 w 10000"/>
              <a:gd name="connsiteY927" fmla="*/ 6175 h 10000"/>
              <a:gd name="connsiteX928" fmla="*/ 8062 w 10000"/>
              <a:gd name="connsiteY928" fmla="*/ 6154 h 10000"/>
              <a:gd name="connsiteX929" fmla="*/ 9665 w 10000"/>
              <a:gd name="connsiteY929" fmla="*/ 6675 h 10000"/>
              <a:gd name="connsiteX930" fmla="*/ 9402 w 10000"/>
              <a:gd name="connsiteY930" fmla="*/ 4368 h 10000"/>
              <a:gd name="connsiteX931" fmla="*/ 7261 w 10000"/>
              <a:gd name="connsiteY931" fmla="*/ 4919 h 10000"/>
              <a:gd name="connsiteX932" fmla="*/ 7130 w 10000"/>
              <a:gd name="connsiteY932" fmla="*/ 4890 h 10000"/>
              <a:gd name="connsiteX933" fmla="*/ 6843 w 10000"/>
              <a:gd name="connsiteY933" fmla="*/ 4463 h 10000"/>
              <a:gd name="connsiteX934" fmla="*/ 6890 w 10000"/>
              <a:gd name="connsiteY934" fmla="*/ 4390 h 10000"/>
              <a:gd name="connsiteX935" fmla="*/ 9331 w 10000"/>
              <a:gd name="connsiteY935" fmla="*/ 3766 h 10000"/>
              <a:gd name="connsiteX936" fmla="*/ 9187 w 10000"/>
              <a:gd name="connsiteY936"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9115 w 10000"/>
              <a:gd name="connsiteY771" fmla="*/ 1916 h 10000"/>
              <a:gd name="connsiteX772" fmla="*/ 9044 w 10000"/>
              <a:gd name="connsiteY772" fmla="*/ 1219 h 10000"/>
              <a:gd name="connsiteX773" fmla="*/ 8912 w 10000"/>
              <a:gd name="connsiteY773" fmla="*/ 138 h 10000"/>
              <a:gd name="connsiteX774" fmla="*/ 8828 w 10000"/>
              <a:gd name="connsiteY774" fmla="*/ 0 h 10000"/>
              <a:gd name="connsiteX775" fmla="*/ 6854 w 10000"/>
              <a:gd name="connsiteY775" fmla="*/ 0 h 10000"/>
              <a:gd name="connsiteX776" fmla="*/ 6843 w 10000"/>
              <a:gd name="connsiteY776" fmla="*/ 15 h 10000"/>
              <a:gd name="connsiteX777" fmla="*/ 6759 w 10000"/>
              <a:gd name="connsiteY777" fmla="*/ 0 h 10000"/>
              <a:gd name="connsiteX778" fmla="*/ 5671 w 10000"/>
              <a:gd name="connsiteY778" fmla="*/ 0 h 10000"/>
              <a:gd name="connsiteX779" fmla="*/ 5647 w 10000"/>
              <a:gd name="connsiteY779" fmla="*/ 22 h 10000"/>
              <a:gd name="connsiteX780" fmla="*/ 5562 w 10000"/>
              <a:gd name="connsiteY780" fmla="*/ 0 h 10000"/>
              <a:gd name="connsiteX781" fmla="*/ 4594 w 10000"/>
              <a:gd name="connsiteY781" fmla="*/ 0 h 10000"/>
              <a:gd name="connsiteX782" fmla="*/ 4594 w 10000"/>
              <a:gd name="connsiteY782" fmla="*/ 51 h 10000"/>
              <a:gd name="connsiteX783" fmla="*/ 4522 w 10000"/>
              <a:gd name="connsiteY783" fmla="*/ 0 h 10000"/>
              <a:gd name="connsiteX784" fmla="*/ 3733 w 10000"/>
              <a:gd name="connsiteY784" fmla="*/ 0 h 10000"/>
              <a:gd name="connsiteX785" fmla="*/ 3709 w 10000"/>
              <a:gd name="connsiteY785" fmla="*/ 37 h 10000"/>
              <a:gd name="connsiteX786" fmla="*/ 3625 w 10000"/>
              <a:gd name="connsiteY786" fmla="*/ 0 h 10000"/>
              <a:gd name="connsiteX787" fmla="*/ 2764 w 10000"/>
              <a:gd name="connsiteY787" fmla="*/ 0 h 10000"/>
              <a:gd name="connsiteX788" fmla="*/ 2740 w 10000"/>
              <a:gd name="connsiteY788" fmla="*/ 22 h 10000"/>
              <a:gd name="connsiteX789" fmla="*/ 2656 w 10000"/>
              <a:gd name="connsiteY789" fmla="*/ 0 h 10000"/>
              <a:gd name="connsiteX790" fmla="*/ 2477 w 10000"/>
              <a:gd name="connsiteY790" fmla="*/ 0 h 10000"/>
              <a:gd name="connsiteX791" fmla="*/ 2465 w 10000"/>
              <a:gd name="connsiteY791" fmla="*/ 22 h 10000"/>
              <a:gd name="connsiteX792" fmla="*/ 2369 w 10000"/>
              <a:gd name="connsiteY792" fmla="*/ 0 h 10000"/>
              <a:gd name="connsiteX793" fmla="*/ 1735 w 10000"/>
              <a:gd name="connsiteY793" fmla="*/ 0 h 10000"/>
              <a:gd name="connsiteX794" fmla="*/ 1711 w 10000"/>
              <a:gd name="connsiteY794" fmla="*/ 29 h 10000"/>
              <a:gd name="connsiteX795" fmla="*/ 1628 w 10000"/>
              <a:gd name="connsiteY795" fmla="*/ 0 h 10000"/>
              <a:gd name="connsiteX796" fmla="*/ 1532 w 10000"/>
              <a:gd name="connsiteY796" fmla="*/ 0 h 10000"/>
              <a:gd name="connsiteX797" fmla="*/ 1520 w 10000"/>
              <a:gd name="connsiteY797" fmla="*/ 37 h 10000"/>
              <a:gd name="connsiteX798" fmla="*/ 1496 w 10000"/>
              <a:gd name="connsiteY798" fmla="*/ 44 h 10000"/>
              <a:gd name="connsiteX799" fmla="*/ 1484 w 10000"/>
              <a:gd name="connsiteY799" fmla="*/ 95 h 10000"/>
              <a:gd name="connsiteX800" fmla="*/ 1412 w 10000"/>
              <a:gd name="connsiteY800" fmla="*/ 51 h 10000"/>
              <a:gd name="connsiteX801" fmla="*/ 1389 w 10000"/>
              <a:gd name="connsiteY801" fmla="*/ 44 h 10000"/>
              <a:gd name="connsiteX802" fmla="*/ 1377 w 10000"/>
              <a:gd name="connsiteY802" fmla="*/ 58 h 10000"/>
              <a:gd name="connsiteX803" fmla="*/ 1353 w 10000"/>
              <a:gd name="connsiteY803" fmla="*/ 66 h 10000"/>
              <a:gd name="connsiteX804" fmla="*/ 1341 w 10000"/>
              <a:gd name="connsiteY804" fmla="*/ 80 h 10000"/>
              <a:gd name="connsiteX805" fmla="*/ 1305 w 10000"/>
              <a:gd name="connsiteY805" fmla="*/ 87 h 10000"/>
              <a:gd name="connsiteX806" fmla="*/ 1293 w 10000"/>
              <a:gd name="connsiteY806" fmla="*/ 102 h 10000"/>
              <a:gd name="connsiteX807" fmla="*/ 1280 w 10000"/>
              <a:gd name="connsiteY807" fmla="*/ 102 h 10000"/>
              <a:gd name="connsiteX808" fmla="*/ 1221 w 10000"/>
              <a:gd name="connsiteY808" fmla="*/ 51 h 10000"/>
              <a:gd name="connsiteX809" fmla="*/ 1244 w 10000"/>
              <a:gd name="connsiteY809" fmla="*/ 44 h 10000"/>
              <a:gd name="connsiteX810" fmla="*/ 1268 w 10000"/>
              <a:gd name="connsiteY810" fmla="*/ 29 h 10000"/>
              <a:gd name="connsiteX811" fmla="*/ 1293 w 10000"/>
              <a:gd name="connsiteY811" fmla="*/ 22 h 10000"/>
              <a:gd name="connsiteX812" fmla="*/ 1317 w 10000"/>
              <a:gd name="connsiteY812" fmla="*/ 8 h 10000"/>
              <a:gd name="connsiteX813" fmla="*/ 1353 w 10000"/>
              <a:gd name="connsiteY813" fmla="*/ 0 h 10000"/>
              <a:gd name="connsiteX814" fmla="*/ 1317 w 10000"/>
              <a:gd name="connsiteY814" fmla="*/ 0 h 10000"/>
              <a:gd name="connsiteX815" fmla="*/ 1293 w 10000"/>
              <a:gd name="connsiteY815" fmla="*/ 15 h 10000"/>
              <a:gd name="connsiteX816" fmla="*/ 1209 w 10000"/>
              <a:gd name="connsiteY816" fmla="*/ 0 h 10000"/>
              <a:gd name="connsiteX817" fmla="*/ 1185 w 10000"/>
              <a:gd name="connsiteY817" fmla="*/ 0 h 10000"/>
              <a:gd name="connsiteX818" fmla="*/ 1090 w 10000"/>
              <a:gd name="connsiteY818" fmla="*/ 138 h 10000"/>
              <a:gd name="connsiteX819" fmla="*/ 1078 w 10000"/>
              <a:gd name="connsiteY819" fmla="*/ 284 h 10000"/>
              <a:gd name="connsiteX820" fmla="*/ 1113 w 10000"/>
              <a:gd name="connsiteY820" fmla="*/ 349 h 10000"/>
              <a:gd name="connsiteX821" fmla="*/ 1101 w 10000"/>
              <a:gd name="connsiteY821" fmla="*/ 349 h 10000"/>
              <a:gd name="connsiteX822" fmla="*/ 1101 w 10000"/>
              <a:gd name="connsiteY822" fmla="*/ 399 h 10000"/>
              <a:gd name="connsiteX823" fmla="*/ 1066 w 10000"/>
              <a:gd name="connsiteY823" fmla="*/ 399 h 10000"/>
              <a:gd name="connsiteX824" fmla="*/ 1054 w 10000"/>
              <a:gd name="connsiteY824" fmla="*/ 501 h 10000"/>
              <a:gd name="connsiteX825" fmla="*/ 1054 w 10000"/>
              <a:gd name="connsiteY825" fmla="*/ 494 h 10000"/>
              <a:gd name="connsiteX826" fmla="*/ 1090 w 10000"/>
              <a:gd name="connsiteY826" fmla="*/ 486 h 10000"/>
              <a:gd name="connsiteX827" fmla="*/ 1101 w 10000"/>
              <a:gd name="connsiteY827" fmla="*/ 479 h 10000"/>
              <a:gd name="connsiteX828" fmla="*/ 1185 w 10000"/>
              <a:gd name="connsiteY828" fmla="*/ 486 h 10000"/>
              <a:gd name="connsiteX829" fmla="*/ 1209 w 10000"/>
              <a:gd name="connsiteY829" fmla="*/ 472 h 10000"/>
              <a:gd name="connsiteX830" fmla="*/ 1268 w 10000"/>
              <a:gd name="connsiteY830" fmla="*/ 522 h 10000"/>
              <a:gd name="connsiteX831" fmla="*/ 1185 w 10000"/>
              <a:gd name="connsiteY831" fmla="*/ 515 h 10000"/>
              <a:gd name="connsiteX832" fmla="*/ 1161 w 10000"/>
              <a:gd name="connsiteY832" fmla="*/ 530 h 10000"/>
              <a:gd name="connsiteX833" fmla="*/ 1149 w 10000"/>
              <a:gd name="connsiteY833" fmla="*/ 537 h 10000"/>
              <a:gd name="connsiteX834" fmla="*/ 1125 w 10000"/>
              <a:gd name="connsiteY834" fmla="*/ 551 h 10000"/>
              <a:gd name="connsiteX835" fmla="*/ 1054 w 10000"/>
              <a:gd name="connsiteY835" fmla="*/ 537 h 10000"/>
              <a:gd name="connsiteX836" fmla="*/ 1042 w 10000"/>
              <a:gd name="connsiteY836" fmla="*/ 596 h 10000"/>
              <a:gd name="connsiteX837" fmla="*/ 1078 w 10000"/>
              <a:gd name="connsiteY837" fmla="*/ 654 h 10000"/>
              <a:gd name="connsiteX838" fmla="*/ 1030 w 10000"/>
              <a:gd name="connsiteY838" fmla="*/ 661 h 10000"/>
              <a:gd name="connsiteX839" fmla="*/ 1018 w 10000"/>
              <a:gd name="connsiteY839" fmla="*/ 769 h 10000"/>
              <a:gd name="connsiteX840" fmla="*/ 1090 w 10000"/>
              <a:gd name="connsiteY840" fmla="*/ 813 h 10000"/>
              <a:gd name="connsiteX841" fmla="*/ 1101 w 10000"/>
              <a:gd name="connsiteY841" fmla="*/ 871 h 10000"/>
              <a:gd name="connsiteX842" fmla="*/ 1030 w 10000"/>
              <a:gd name="connsiteY842" fmla="*/ 820 h 10000"/>
              <a:gd name="connsiteX843" fmla="*/ 1018 w 10000"/>
              <a:gd name="connsiteY843" fmla="*/ 820 h 10000"/>
              <a:gd name="connsiteX844" fmla="*/ 1006 w 10000"/>
              <a:gd name="connsiteY844" fmla="*/ 900 h 10000"/>
              <a:gd name="connsiteX845" fmla="*/ 1018 w 10000"/>
              <a:gd name="connsiteY845" fmla="*/ 959 h 10000"/>
              <a:gd name="connsiteX846" fmla="*/ 993 w 10000"/>
              <a:gd name="connsiteY846" fmla="*/ 959 h 10000"/>
              <a:gd name="connsiteX847" fmla="*/ 993 w 10000"/>
              <a:gd name="connsiteY847" fmla="*/ 995 h 10000"/>
              <a:gd name="connsiteX848" fmla="*/ 1018 w 10000"/>
              <a:gd name="connsiteY848" fmla="*/ 1053 h 10000"/>
              <a:gd name="connsiteX849" fmla="*/ 993 w 10000"/>
              <a:gd name="connsiteY849" fmla="*/ 1067 h 10000"/>
              <a:gd name="connsiteX850" fmla="*/ 969 w 10000"/>
              <a:gd name="connsiteY850" fmla="*/ 1212 h 10000"/>
              <a:gd name="connsiteX851" fmla="*/ 1185 w 10000"/>
              <a:gd name="connsiteY851" fmla="*/ 1205 h 10000"/>
              <a:gd name="connsiteX852" fmla="*/ 1173 w 10000"/>
              <a:gd name="connsiteY852" fmla="*/ 1154 h 10000"/>
              <a:gd name="connsiteX853" fmla="*/ 1233 w 10000"/>
              <a:gd name="connsiteY853" fmla="*/ 1205 h 10000"/>
              <a:gd name="connsiteX854" fmla="*/ 3410 w 10000"/>
              <a:gd name="connsiteY854" fmla="*/ 1168 h 10000"/>
              <a:gd name="connsiteX855" fmla="*/ 3493 w 10000"/>
              <a:gd name="connsiteY855" fmla="*/ 1219 h 10000"/>
              <a:gd name="connsiteX856" fmla="*/ 3517 w 10000"/>
              <a:gd name="connsiteY856" fmla="*/ 1684 h 10000"/>
              <a:gd name="connsiteX857" fmla="*/ 3434 w 10000"/>
              <a:gd name="connsiteY857" fmla="*/ 1742 h 10000"/>
              <a:gd name="connsiteX858" fmla="*/ 1125 w 10000"/>
              <a:gd name="connsiteY858" fmla="*/ 1778 h 10000"/>
              <a:gd name="connsiteX859" fmla="*/ 1101 w 10000"/>
              <a:gd name="connsiteY859" fmla="*/ 1807 h 10000"/>
              <a:gd name="connsiteX860" fmla="*/ 1018 w 10000"/>
              <a:gd name="connsiteY860" fmla="*/ 1778 h 10000"/>
              <a:gd name="connsiteX861" fmla="*/ 898 w 10000"/>
              <a:gd name="connsiteY861" fmla="*/ 1778 h 10000"/>
              <a:gd name="connsiteX862" fmla="*/ 743 w 10000"/>
              <a:gd name="connsiteY862" fmla="*/ 3105 h 10000"/>
              <a:gd name="connsiteX863" fmla="*/ 2141 w 10000"/>
              <a:gd name="connsiteY863" fmla="*/ 3381 h 10000"/>
              <a:gd name="connsiteX864" fmla="*/ 2190 w 10000"/>
              <a:gd name="connsiteY864" fmla="*/ 3447 h 10000"/>
              <a:gd name="connsiteX865" fmla="*/ 1963 w 10000"/>
              <a:gd name="connsiteY865" fmla="*/ 3890 h 10000"/>
              <a:gd name="connsiteX866" fmla="*/ 1854 w 10000"/>
              <a:gd name="connsiteY866" fmla="*/ 3926 h 10000"/>
              <a:gd name="connsiteX867" fmla="*/ 682 w 10000"/>
              <a:gd name="connsiteY867" fmla="*/ 3701 h 10000"/>
              <a:gd name="connsiteX868" fmla="*/ 276 w 10000"/>
              <a:gd name="connsiteY868" fmla="*/ 7190 h 10000"/>
              <a:gd name="connsiteX869" fmla="*/ 2297 w 10000"/>
              <a:gd name="connsiteY869" fmla="*/ 6726 h 10000"/>
              <a:gd name="connsiteX870" fmla="*/ 2405 w 10000"/>
              <a:gd name="connsiteY870" fmla="*/ 6755 h 10000"/>
              <a:gd name="connsiteX871" fmla="*/ 2668 w 10000"/>
              <a:gd name="connsiteY871" fmla="*/ 7190 h 10000"/>
              <a:gd name="connsiteX872" fmla="*/ 2620 w 10000"/>
              <a:gd name="connsiteY872" fmla="*/ 7264 h 10000"/>
              <a:gd name="connsiteX873" fmla="*/ 205 w 10000"/>
              <a:gd name="connsiteY873" fmla="*/ 7815 h 10000"/>
              <a:gd name="connsiteX874" fmla="*/ 1 w 10000"/>
              <a:gd name="connsiteY874" fmla="*/ 9585 h 10000"/>
              <a:gd name="connsiteX875" fmla="*/ 276 w 10000"/>
              <a:gd name="connsiteY875" fmla="*/ 9854 h 10000"/>
              <a:gd name="connsiteX876" fmla="*/ 407 w 10000"/>
              <a:gd name="connsiteY876" fmla="*/ 9868 h 10000"/>
              <a:gd name="connsiteX877" fmla="*/ 3578 w 10000"/>
              <a:gd name="connsiteY877" fmla="*/ 9999 h 10000"/>
              <a:gd name="connsiteX878" fmla="*/ 3804 w 10000"/>
              <a:gd name="connsiteY878" fmla="*/ 9970 h 10000"/>
              <a:gd name="connsiteX879" fmla="*/ 4044 w 10000"/>
              <a:gd name="connsiteY879" fmla="*/ 9759 h 10000"/>
              <a:gd name="connsiteX880" fmla="*/ 4115 w 10000"/>
              <a:gd name="connsiteY880" fmla="*/ 9150 h 10000"/>
              <a:gd name="connsiteX881" fmla="*/ 1842 w 10000"/>
              <a:gd name="connsiteY881" fmla="*/ 9230 h 10000"/>
              <a:gd name="connsiteX882" fmla="*/ 1747 w 10000"/>
              <a:gd name="connsiteY882" fmla="*/ 9186 h 10000"/>
              <a:gd name="connsiteX883" fmla="*/ 1711 w 10000"/>
              <a:gd name="connsiteY883" fmla="*/ 8722 h 10000"/>
              <a:gd name="connsiteX884" fmla="*/ 1783 w 10000"/>
              <a:gd name="connsiteY884" fmla="*/ 8656 h 10000"/>
              <a:gd name="connsiteX885" fmla="*/ 4176 w 10000"/>
              <a:gd name="connsiteY885" fmla="*/ 8576 h 10000"/>
              <a:gd name="connsiteX886" fmla="*/ 4475 w 10000"/>
              <a:gd name="connsiteY886" fmla="*/ 6037 h 10000"/>
              <a:gd name="connsiteX887" fmla="*/ 2141 w 10000"/>
              <a:gd name="connsiteY887" fmla="*/ 5587 h 10000"/>
              <a:gd name="connsiteX888" fmla="*/ 2094 w 10000"/>
              <a:gd name="connsiteY888" fmla="*/ 5515 h 10000"/>
              <a:gd name="connsiteX889" fmla="*/ 2321 w 10000"/>
              <a:gd name="connsiteY889" fmla="*/ 5072 h 10000"/>
              <a:gd name="connsiteX890" fmla="*/ 2441 w 10000"/>
              <a:gd name="connsiteY890" fmla="*/ 5036 h 10000"/>
              <a:gd name="connsiteX891" fmla="*/ 4546 w 10000"/>
              <a:gd name="connsiteY891" fmla="*/ 5450 h 10000"/>
              <a:gd name="connsiteX892" fmla="*/ 4762 w 10000"/>
              <a:gd name="connsiteY892" fmla="*/ 3578 h 10000"/>
              <a:gd name="connsiteX893" fmla="*/ 3182 w 10000"/>
              <a:gd name="connsiteY893" fmla="*/ 3273 h 10000"/>
              <a:gd name="connsiteX894" fmla="*/ 3123 w 10000"/>
              <a:gd name="connsiteY894" fmla="*/ 3200 h 10000"/>
              <a:gd name="connsiteX895" fmla="*/ 3350 w 10000"/>
              <a:gd name="connsiteY895" fmla="*/ 2757 h 10000"/>
              <a:gd name="connsiteX896" fmla="*/ 3469 w 10000"/>
              <a:gd name="connsiteY896" fmla="*/ 2728 h 10000"/>
              <a:gd name="connsiteX897" fmla="*/ 4821 w 10000"/>
              <a:gd name="connsiteY897" fmla="*/ 2990 h 10000"/>
              <a:gd name="connsiteX898" fmla="*/ 5001 w 10000"/>
              <a:gd name="connsiteY898" fmla="*/ 1473 h 10000"/>
              <a:gd name="connsiteX899" fmla="*/ 5192 w 10000"/>
              <a:gd name="connsiteY899" fmla="*/ 3062 h 10000"/>
              <a:gd name="connsiteX900" fmla="*/ 6161 w 10000"/>
              <a:gd name="connsiteY900" fmla="*/ 3251 h 10000"/>
              <a:gd name="connsiteX901" fmla="*/ 6221 w 10000"/>
              <a:gd name="connsiteY901" fmla="*/ 3324 h 10000"/>
              <a:gd name="connsiteX902" fmla="*/ 5981 w 10000"/>
              <a:gd name="connsiteY902" fmla="*/ 3759 h 10000"/>
              <a:gd name="connsiteX903" fmla="*/ 5874 w 10000"/>
              <a:gd name="connsiteY903" fmla="*/ 3795 h 10000"/>
              <a:gd name="connsiteX904" fmla="*/ 5251 w 10000"/>
              <a:gd name="connsiteY904" fmla="*/ 3679 h 10000"/>
              <a:gd name="connsiteX905" fmla="*/ 5778 w 10000"/>
              <a:gd name="connsiteY905" fmla="*/ 8206 h 10000"/>
              <a:gd name="connsiteX906" fmla="*/ 7381 w 10000"/>
              <a:gd name="connsiteY906" fmla="*/ 7473 h 10000"/>
              <a:gd name="connsiteX907" fmla="*/ 7512 w 10000"/>
              <a:gd name="connsiteY907" fmla="*/ 7481 h 10000"/>
              <a:gd name="connsiteX908" fmla="*/ 7979 w 10000"/>
              <a:gd name="connsiteY908" fmla="*/ 7851 h 10000"/>
              <a:gd name="connsiteX909" fmla="*/ 7955 w 10000"/>
              <a:gd name="connsiteY909" fmla="*/ 7923 h 10000"/>
              <a:gd name="connsiteX910" fmla="*/ 5862 w 10000"/>
              <a:gd name="connsiteY910" fmla="*/ 8888 h 10000"/>
              <a:gd name="connsiteX911" fmla="*/ 5969 w 10000"/>
              <a:gd name="connsiteY911" fmla="*/ 9759 h 10000"/>
              <a:gd name="connsiteX912" fmla="*/ 6221 w 10000"/>
              <a:gd name="connsiteY912" fmla="*/ 9977 h 10000"/>
              <a:gd name="connsiteX913" fmla="*/ 6423 w 10000"/>
              <a:gd name="connsiteY913" fmla="*/ 9999 h 10000"/>
              <a:gd name="connsiteX914" fmla="*/ 9594 w 10000"/>
              <a:gd name="connsiteY914" fmla="*/ 9868 h 10000"/>
              <a:gd name="connsiteX915" fmla="*/ 9749 w 10000"/>
              <a:gd name="connsiteY915" fmla="*/ 9839 h 10000"/>
              <a:gd name="connsiteX916" fmla="*/ 10000 w 10000"/>
              <a:gd name="connsiteY916" fmla="*/ 9585 h 10000"/>
              <a:gd name="connsiteX917" fmla="*/ 9952 w 10000"/>
              <a:gd name="connsiteY917" fmla="*/ 9201 h 10000"/>
              <a:gd name="connsiteX918" fmla="*/ 7632 w 10000"/>
              <a:gd name="connsiteY918" fmla="*/ 9157 h 10000"/>
              <a:gd name="connsiteX919" fmla="*/ 7548 w 10000"/>
              <a:gd name="connsiteY919" fmla="*/ 9107 h 10000"/>
              <a:gd name="connsiteX920" fmla="*/ 7560 w 10000"/>
              <a:gd name="connsiteY920" fmla="*/ 8641 h 10000"/>
              <a:gd name="connsiteX921" fmla="*/ 7668 w 10000"/>
              <a:gd name="connsiteY921" fmla="*/ 8591 h 10000"/>
              <a:gd name="connsiteX922" fmla="*/ 9893 w 10000"/>
              <a:gd name="connsiteY922" fmla="*/ 8627 h 10000"/>
              <a:gd name="connsiteX923" fmla="*/ 9749 w 10000"/>
              <a:gd name="connsiteY923" fmla="*/ 7350 h 10000"/>
              <a:gd name="connsiteX924" fmla="*/ 7608 w 10000"/>
              <a:gd name="connsiteY924" fmla="*/ 6654 h 10000"/>
              <a:gd name="connsiteX925" fmla="*/ 7573 w 10000"/>
              <a:gd name="connsiteY925" fmla="*/ 6581 h 10000"/>
              <a:gd name="connsiteX926" fmla="*/ 7931 w 10000"/>
              <a:gd name="connsiteY926" fmla="*/ 6175 h 10000"/>
              <a:gd name="connsiteX927" fmla="*/ 8062 w 10000"/>
              <a:gd name="connsiteY927" fmla="*/ 6154 h 10000"/>
              <a:gd name="connsiteX928" fmla="*/ 9665 w 10000"/>
              <a:gd name="connsiteY928" fmla="*/ 6675 h 10000"/>
              <a:gd name="connsiteX929" fmla="*/ 9402 w 10000"/>
              <a:gd name="connsiteY929" fmla="*/ 4368 h 10000"/>
              <a:gd name="connsiteX930" fmla="*/ 7261 w 10000"/>
              <a:gd name="connsiteY930" fmla="*/ 4919 h 10000"/>
              <a:gd name="connsiteX931" fmla="*/ 7130 w 10000"/>
              <a:gd name="connsiteY931" fmla="*/ 4890 h 10000"/>
              <a:gd name="connsiteX932" fmla="*/ 6843 w 10000"/>
              <a:gd name="connsiteY932" fmla="*/ 4463 h 10000"/>
              <a:gd name="connsiteX933" fmla="*/ 6890 w 10000"/>
              <a:gd name="connsiteY933" fmla="*/ 4390 h 10000"/>
              <a:gd name="connsiteX934" fmla="*/ 9331 w 10000"/>
              <a:gd name="connsiteY934" fmla="*/ 3766 h 10000"/>
              <a:gd name="connsiteX935" fmla="*/ 9187 w 10000"/>
              <a:gd name="connsiteY935"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9115 w 10000"/>
              <a:gd name="connsiteY771" fmla="*/ 1916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930" fmla="*/ 7130 w 10000"/>
              <a:gd name="connsiteY930" fmla="*/ 4890 h 10000"/>
              <a:gd name="connsiteX931" fmla="*/ 6843 w 10000"/>
              <a:gd name="connsiteY931" fmla="*/ 4463 h 10000"/>
              <a:gd name="connsiteX932" fmla="*/ 6890 w 10000"/>
              <a:gd name="connsiteY932" fmla="*/ 4390 h 10000"/>
              <a:gd name="connsiteX933" fmla="*/ 9331 w 10000"/>
              <a:gd name="connsiteY933" fmla="*/ 3766 h 10000"/>
              <a:gd name="connsiteX934" fmla="*/ 9187 w 10000"/>
              <a:gd name="connsiteY934"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187 w 10000"/>
              <a:gd name="connsiteY770" fmla="*/ 2518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931" fmla="*/ 6890 w 10000"/>
              <a:gd name="connsiteY931" fmla="*/ 4390 h 10000"/>
              <a:gd name="connsiteX932" fmla="*/ 9331 w 10000"/>
              <a:gd name="connsiteY932" fmla="*/ 3766 h 10000"/>
              <a:gd name="connsiteX933" fmla="*/ 9187 w 10000"/>
              <a:gd name="connsiteY933" fmla="*/ 2518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331 w 10000"/>
              <a:gd name="connsiteY770" fmla="*/ 3766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931" fmla="*/ 6890 w 10000"/>
              <a:gd name="connsiteY931" fmla="*/ 4390 h 10000"/>
              <a:gd name="connsiteX932" fmla="*/ 9331 w 10000"/>
              <a:gd name="connsiteY932" fmla="*/ 3766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6890 w 10000"/>
              <a:gd name="connsiteY770" fmla="*/ 4390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931" fmla="*/ 6890 w 10000"/>
              <a:gd name="connsiteY931" fmla="*/ 4390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6843 w 10000"/>
              <a:gd name="connsiteY770" fmla="*/ 4463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927" fmla="*/ 9402 w 10000"/>
              <a:gd name="connsiteY927" fmla="*/ 4368 h 10000"/>
              <a:gd name="connsiteX928" fmla="*/ 7261 w 10000"/>
              <a:gd name="connsiteY928" fmla="*/ 4919 h 10000"/>
              <a:gd name="connsiteX929" fmla="*/ 7130 w 10000"/>
              <a:gd name="connsiteY929" fmla="*/ 4890 h 10000"/>
              <a:gd name="connsiteX930" fmla="*/ 6843 w 10000"/>
              <a:gd name="connsiteY930" fmla="*/ 4463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6843 w 10000"/>
              <a:gd name="connsiteY771" fmla="*/ 4463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930" fmla="*/ 7130 w 10000"/>
              <a:gd name="connsiteY930" fmla="*/ 4890 h 10000"/>
              <a:gd name="connsiteX931" fmla="*/ 6843 w 10000"/>
              <a:gd name="connsiteY931" fmla="*/ 4463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7130 w 10000"/>
              <a:gd name="connsiteY771" fmla="*/ 4890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930" fmla="*/ 7130 w 10000"/>
              <a:gd name="connsiteY930" fmla="*/ 4890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7261 w 10000"/>
              <a:gd name="connsiteY771" fmla="*/ 4919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929" fmla="*/ 7261 w 10000"/>
              <a:gd name="connsiteY929" fmla="*/ 4919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9402 w 10000"/>
              <a:gd name="connsiteY771" fmla="*/ 4368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928" fmla="*/ 9402 w 10000"/>
              <a:gd name="connsiteY928" fmla="*/ 4368 h 10000"/>
              <a:gd name="connsiteX0" fmla="*/ 6472 w 10000"/>
              <a:gd name="connsiteY0" fmla="*/ 574 h 10000"/>
              <a:gd name="connsiteX1" fmla="*/ 6817 w 10000"/>
              <a:gd name="connsiteY1" fmla="*/ 4464 h 10000"/>
              <a:gd name="connsiteX2" fmla="*/ 6472 w 10000"/>
              <a:gd name="connsiteY2" fmla="*/ 574 h 10000"/>
              <a:gd name="connsiteX3" fmla="*/ 6411 w 10000"/>
              <a:gd name="connsiteY3" fmla="*/ 522 h 10000"/>
              <a:gd name="connsiteX4" fmla="*/ 6472 w 10000"/>
              <a:gd name="connsiteY4" fmla="*/ 574 h 10000"/>
              <a:gd name="connsiteX5" fmla="*/ 6400 w 10000"/>
              <a:gd name="connsiteY5" fmla="*/ 174 h 10000"/>
              <a:gd name="connsiteX6" fmla="*/ 6400 w 10000"/>
              <a:gd name="connsiteY6" fmla="*/ 174 h 10000"/>
              <a:gd name="connsiteX7" fmla="*/ 6460 w 10000"/>
              <a:gd name="connsiteY7" fmla="*/ 233 h 10000"/>
              <a:gd name="connsiteX8" fmla="*/ 6400 w 10000"/>
              <a:gd name="connsiteY8" fmla="*/ 174 h 10000"/>
              <a:gd name="connsiteX9" fmla="*/ 6388 w 10000"/>
              <a:gd name="connsiteY9" fmla="*/ 15 h 10000"/>
              <a:gd name="connsiteX10" fmla="*/ 6388 w 10000"/>
              <a:gd name="connsiteY10" fmla="*/ 15 h 10000"/>
              <a:gd name="connsiteX11" fmla="*/ 6448 w 10000"/>
              <a:gd name="connsiteY11" fmla="*/ 66 h 10000"/>
              <a:gd name="connsiteX12" fmla="*/ 6388 w 10000"/>
              <a:gd name="connsiteY12" fmla="*/ 15 h 10000"/>
              <a:gd name="connsiteX13" fmla="*/ 6292 w 10000"/>
              <a:gd name="connsiteY13" fmla="*/ 864 h 10000"/>
              <a:gd name="connsiteX14" fmla="*/ 6292 w 10000"/>
              <a:gd name="connsiteY14" fmla="*/ 864 h 10000"/>
              <a:gd name="connsiteX15" fmla="*/ 6233 w 10000"/>
              <a:gd name="connsiteY15" fmla="*/ 813 h 10000"/>
              <a:gd name="connsiteX16" fmla="*/ 6292 w 10000"/>
              <a:gd name="connsiteY16" fmla="*/ 864 h 10000"/>
              <a:gd name="connsiteX17" fmla="*/ 6161 w 10000"/>
              <a:gd name="connsiteY17" fmla="*/ 160 h 10000"/>
              <a:gd name="connsiteX18" fmla="*/ 6161 w 10000"/>
              <a:gd name="connsiteY18" fmla="*/ 160 h 10000"/>
              <a:gd name="connsiteX19" fmla="*/ 6101 w 10000"/>
              <a:gd name="connsiteY19" fmla="*/ 102 h 10000"/>
              <a:gd name="connsiteX20" fmla="*/ 6161 w 10000"/>
              <a:gd name="connsiteY20" fmla="*/ 160 h 10000"/>
              <a:gd name="connsiteX21" fmla="*/ 6101 w 10000"/>
              <a:gd name="connsiteY21" fmla="*/ 392 h 10000"/>
              <a:gd name="connsiteX22" fmla="*/ 6101 w 10000"/>
              <a:gd name="connsiteY22" fmla="*/ 392 h 10000"/>
              <a:gd name="connsiteX23" fmla="*/ 6041 w 10000"/>
              <a:gd name="connsiteY23" fmla="*/ 342 h 10000"/>
              <a:gd name="connsiteX24" fmla="*/ 6101 w 10000"/>
              <a:gd name="connsiteY24" fmla="*/ 392 h 10000"/>
              <a:gd name="connsiteX25" fmla="*/ 6089 w 10000"/>
              <a:gd name="connsiteY25" fmla="*/ 567 h 10000"/>
              <a:gd name="connsiteX26" fmla="*/ 6089 w 10000"/>
              <a:gd name="connsiteY26" fmla="*/ 567 h 10000"/>
              <a:gd name="connsiteX27" fmla="*/ 6017 w 10000"/>
              <a:gd name="connsiteY27" fmla="*/ 515 h 10000"/>
              <a:gd name="connsiteX28" fmla="*/ 6089 w 10000"/>
              <a:gd name="connsiteY28" fmla="*/ 567 h 10000"/>
              <a:gd name="connsiteX29" fmla="*/ 5969 w 10000"/>
              <a:gd name="connsiteY29" fmla="*/ 80 h 10000"/>
              <a:gd name="connsiteX30" fmla="*/ 5969 w 10000"/>
              <a:gd name="connsiteY30" fmla="*/ 80 h 10000"/>
              <a:gd name="connsiteX31" fmla="*/ 5898 w 10000"/>
              <a:gd name="connsiteY31" fmla="*/ 29 h 10000"/>
              <a:gd name="connsiteX32" fmla="*/ 5969 w 10000"/>
              <a:gd name="connsiteY32" fmla="*/ 80 h 10000"/>
              <a:gd name="connsiteX33" fmla="*/ 5946 w 10000"/>
              <a:gd name="connsiteY33" fmla="*/ 428 h 10000"/>
              <a:gd name="connsiteX34" fmla="*/ 5946 w 10000"/>
              <a:gd name="connsiteY34" fmla="*/ 428 h 10000"/>
              <a:gd name="connsiteX35" fmla="*/ 5874 w 10000"/>
              <a:gd name="connsiteY35" fmla="*/ 371 h 10000"/>
              <a:gd name="connsiteX36" fmla="*/ 5946 w 10000"/>
              <a:gd name="connsiteY36" fmla="*/ 428 h 10000"/>
              <a:gd name="connsiteX37" fmla="*/ 5910 w 10000"/>
              <a:gd name="connsiteY37" fmla="*/ 921 h 10000"/>
              <a:gd name="connsiteX38" fmla="*/ 5910 w 10000"/>
              <a:gd name="connsiteY38" fmla="*/ 921 h 10000"/>
              <a:gd name="connsiteX39" fmla="*/ 5837 w 10000"/>
              <a:gd name="connsiteY39" fmla="*/ 864 h 10000"/>
              <a:gd name="connsiteX40" fmla="*/ 5910 w 10000"/>
              <a:gd name="connsiteY40" fmla="*/ 921 h 10000"/>
              <a:gd name="connsiteX41" fmla="*/ 5814 w 10000"/>
              <a:gd name="connsiteY41" fmla="*/ 712 h 10000"/>
              <a:gd name="connsiteX42" fmla="*/ 5814 w 10000"/>
              <a:gd name="connsiteY42" fmla="*/ 712 h 10000"/>
              <a:gd name="connsiteX43" fmla="*/ 5886 w 10000"/>
              <a:gd name="connsiteY43" fmla="*/ 769 h 10000"/>
              <a:gd name="connsiteX44" fmla="*/ 5814 w 10000"/>
              <a:gd name="connsiteY44" fmla="*/ 712 h 10000"/>
              <a:gd name="connsiteX45" fmla="*/ 5754 w 10000"/>
              <a:gd name="connsiteY45" fmla="*/ 486 h 10000"/>
              <a:gd name="connsiteX46" fmla="*/ 5754 w 10000"/>
              <a:gd name="connsiteY46" fmla="*/ 486 h 10000"/>
              <a:gd name="connsiteX47" fmla="*/ 5814 w 10000"/>
              <a:gd name="connsiteY47" fmla="*/ 544 h 10000"/>
              <a:gd name="connsiteX48" fmla="*/ 5754 w 10000"/>
              <a:gd name="connsiteY48" fmla="*/ 486 h 10000"/>
              <a:gd name="connsiteX49" fmla="*/ 5659 w 10000"/>
              <a:gd name="connsiteY49" fmla="*/ 313 h 10000"/>
              <a:gd name="connsiteX50" fmla="*/ 5659 w 10000"/>
              <a:gd name="connsiteY50" fmla="*/ 313 h 10000"/>
              <a:gd name="connsiteX51" fmla="*/ 5587 w 10000"/>
              <a:gd name="connsiteY51" fmla="*/ 255 h 10000"/>
              <a:gd name="connsiteX52" fmla="*/ 5659 w 10000"/>
              <a:gd name="connsiteY52" fmla="*/ 313 h 10000"/>
              <a:gd name="connsiteX53" fmla="*/ 5611 w 10000"/>
              <a:gd name="connsiteY53" fmla="*/ 1016 h 10000"/>
              <a:gd name="connsiteX54" fmla="*/ 5611 w 10000"/>
              <a:gd name="connsiteY54" fmla="*/ 1016 h 10000"/>
              <a:gd name="connsiteX55" fmla="*/ 5550 w 10000"/>
              <a:gd name="connsiteY55" fmla="*/ 959 h 10000"/>
              <a:gd name="connsiteX56" fmla="*/ 5611 w 10000"/>
              <a:gd name="connsiteY56" fmla="*/ 1016 h 10000"/>
              <a:gd name="connsiteX57" fmla="*/ 5550 w 10000"/>
              <a:gd name="connsiteY57" fmla="*/ 1241 h 10000"/>
              <a:gd name="connsiteX58" fmla="*/ 5550 w 10000"/>
              <a:gd name="connsiteY58" fmla="*/ 1241 h 10000"/>
              <a:gd name="connsiteX59" fmla="*/ 5491 w 10000"/>
              <a:gd name="connsiteY59" fmla="*/ 1190 h 10000"/>
              <a:gd name="connsiteX60" fmla="*/ 5550 w 10000"/>
              <a:gd name="connsiteY60" fmla="*/ 1241 h 10000"/>
              <a:gd name="connsiteX61" fmla="*/ 5419 w 10000"/>
              <a:gd name="connsiteY61" fmla="*/ 937 h 10000"/>
              <a:gd name="connsiteX62" fmla="*/ 5419 w 10000"/>
              <a:gd name="connsiteY62" fmla="*/ 937 h 10000"/>
              <a:gd name="connsiteX63" fmla="*/ 5348 w 10000"/>
              <a:gd name="connsiteY63" fmla="*/ 885 h 10000"/>
              <a:gd name="connsiteX64" fmla="*/ 5419 w 10000"/>
              <a:gd name="connsiteY64" fmla="*/ 937 h 10000"/>
              <a:gd name="connsiteX65" fmla="*/ 5360 w 10000"/>
              <a:gd name="connsiteY65" fmla="*/ 1168 h 10000"/>
              <a:gd name="connsiteX66" fmla="*/ 5360 w 10000"/>
              <a:gd name="connsiteY66" fmla="*/ 1168 h 10000"/>
              <a:gd name="connsiteX67" fmla="*/ 5288 w 10000"/>
              <a:gd name="connsiteY67" fmla="*/ 1118 h 10000"/>
              <a:gd name="connsiteX68" fmla="*/ 5360 w 10000"/>
              <a:gd name="connsiteY68" fmla="*/ 1168 h 10000"/>
              <a:gd name="connsiteX69" fmla="*/ 5263 w 10000"/>
              <a:gd name="connsiteY69" fmla="*/ 522 h 10000"/>
              <a:gd name="connsiteX70" fmla="*/ 5263 w 10000"/>
              <a:gd name="connsiteY70" fmla="*/ 522 h 10000"/>
              <a:gd name="connsiteX71" fmla="*/ 5348 w 10000"/>
              <a:gd name="connsiteY71" fmla="*/ 574 h 10000"/>
              <a:gd name="connsiteX72" fmla="*/ 5263 w 10000"/>
              <a:gd name="connsiteY72" fmla="*/ 522 h 10000"/>
              <a:gd name="connsiteX73" fmla="*/ 5251 w 10000"/>
              <a:gd name="connsiteY73" fmla="*/ 15 h 10000"/>
              <a:gd name="connsiteX74" fmla="*/ 5251 w 10000"/>
              <a:gd name="connsiteY74" fmla="*/ 15 h 10000"/>
              <a:gd name="connsiteX75" fmla="*/ 5324 w 10000"/>
              <a:gd name="connsiteY75" fmla="*/ 66 h 10000"/>
              <a:gd name="connsiteX76" fmla="*/ 5251 w 10000"/>
              <a:gd name="connsiteY76" fmla="*/ 15 h 10000"/>
              <a:gd name="connsiteX77" fmla="*/ 5156 w 10000"/>
              <a:gd name="connsiteY77" fmla="*/ 95 h 10000"/>
              <a:gd name="connsiteX78" fmla="*/ 5156 w 10000"/>
              <a:gd name="connsiteY78" fmla="*/ 95 h 10000"/>
              <a:gd name="connsiteX79" fmla="*/ 5096 w 10000"/>
              <a:gd name="connsiteY79" fmla="*/ 44 h 10000"/>
              <a:gd name="connsiteX80" fmla="*/ 5156 w 10000"/>
              <a:gd name="connsiteY80" fmla="*/ 95 h 10000"/>
              <a:gd name="connsiteX81" fmla="*/ 5108 w 10000"/>
              <a:gd name="connsiteY81" fmla="*/ 1161 h 10000"/>
              <a:gd name="connsiteX82" fmla="*/ 5108 w 10000"/>
              <a:gd name="connsiteY82" fmla="*/ 1161 h 10000"/>
              <a:gd name="connsiteX83" fmla="*/ 5049 w 10000"/>
              <a:gd name="connsiteY83" fmla="*/ 1111 h 10000"/>
              <a:gd name="connsiteX84" fmla="*/ 5108 w 10000"/>
              <a:gd name="connsiteY84" fmla="*/ 1161 h 10000"/>
              <a:gd name="connsiteX85" fmla="*/ 5061 w 10000"/>
              <a:gd name="connsiteY85" fmla="*/ 1437 h 10000"/>
              <a:gd name="connsiteX86" fmla="*/ 5061 w 10000"/>
              <a:gd name="connsiteY86" fmla="*/ 1437 h 10000"/>
              <a:gd name="connsiteX87" fmla="*/ 5001 w 10000"/>
              <a:gd name="connsiteY87" fmla="*/ 1387 h 10000"/>
              <a:gd name="connsiteX88" fmla="*/ 5061 w 10000"/>
              <a:gd name="connsiteY88" fmla="*/ 1437 h 10000"/>
              <a:gd name="connsiteX89" fmla="*/ 4929 w 10000"/>
              <a:gd name="connsiteY89" fmla="*/ 835 h 10000"/>
              <a:gd name="connsiteX90" fmla="*/ 4929 w 10000"/>
              <a:gd name="connsiteY90" fmla="*/ 835 h 10000"/>
              <a:gd name="connsiteX91" fmla="*/ 4869 w 10000"/>
              <a:gd name="connsiteY91" fmla="*/ 777 h 10000"/>
              <a:gd name="connsiteX92" fmla="*/ 4929 w 10000"/>
              <a:gd name="connsiteY92" fmla="*/ 835 h 10000"/>
              <a:gd name="connsiteX93" fmla="*/ 4845 w 10000"/>
              <a:gd name="connsiteY93" fmla="*/ 334 h 10000"/>
              <a:gd name="connsiteX94" fmla="*/ 4845 w 10000"/>
              <a:gd name="connsiteY94" fmla="*/ 334 h 10000"/>
              <a:gd name="connsiteX95" fmla="*/ 4905 w 10000"/>
              <a:gd name="connsiteY95" fmla="*/ 392 h 10000"/>
              <a:gd name="connsiteX96" fmla="*/ 4845 w 10000"/>
              <a:gd name="connsiteY96" fmla="*/ 334 h 10000"/>
              <a:gd name="connsiteX97" fmla="*/ 4797 w 10000"/>
              <a:gd name="connsiteY97" fmla="*/ 1103 h 10000"/>
              <a:gd name="connsiteX98" fmla="*/ 4797 w 10000"/>
              <a:gd name="connsiteY98" fmla="*/ 1103 h 10000"/>
              <a:gd name="connsiteX99" fmla="*/ 4738 w 10000"/>
              <a:gd name="connsiteY99" fmla="*/ 1053 h 10000"/>
              <a:gd name="connsiteX100" fmla="*/ 4797 w 10000"/>
              <a:gd name="connsiteY100" fmla="*/ 1103 h 10000"/>
              <a:gd name="connsiteX101" fmla="*/ 4665 w 10000"/>
              <a:gd name="connsiteY101" fmla="*/ 334 h 10000"/>
              <a:gd name="connsiteX102" fmla="*/ 4665 w 10000"/>
              <a:gd name="connsiteY102" fmla="*/ 334 h 10000"/>
              <a:gd name="connsiteX103" fmla="*/ 4726 w 10000"/>
              <a:gd name="connsiteY103" fmla="*/ 392 h 10000"/>
              <a:gd name="connsiteX104" fmla="*/ 4665 w 10000"/>
              <a:gd name="connsiteY104" fmla="*/ 334 h 10000"/>
              <a:gd name="connsiteX105" fmla="*/ 4988 w 10000"/>
              <a:gd name="connsiteY105" fmla="*/ 596 h 10000"/>
              <a:gd name="connsiteX106" fmla="*/ 4988 w 10000"/>
              <a:gd name="connsiteY106" fmla="*/ 596 h 10000"/>
              <a:gd name="connsiteX107" fmla="*/ 4929 w 10000"/>
              <a:gd name="connsiteY107" fmla="*/ 544 h 10000"/>
              <a:gd name="connsiteX108" fmla="*/ 4988 w 10000"/>
              <a:gd name="connsiteY108" fmla="*/ 596 h 10000"/>
              <a:gd name="connsiteX109" fmla="*/ 5096 w 10000"/>
              <a:gd name="connsiteY109" fmla="*/ 871 h 10000"/>
              <a:gd name="connsiteX110" fmla="*/ 5096 w 10000"/>
              <a:gd name="connsiteY110" fmla="*/ 871 h 10000"/>
              <a:gd name="connsiteX111" fmla="*/ 5025 w 10000"/>
              <a:gd name="connsiteY111" fmla="*/ 820 h 10000"/>
              <a:gd name="connsiteX112" fmla="*/ 5096 w 10000"/>
              <a:gd name="connsiteY112" fmla="*/ 871 h 10000"/>
              <a:gd name="connsiteX113" fmla="*/ 5348 w 10000"/>
              <a:gd name="connsiteY113" fmla="*/ 363 h 10000"/>
              <a:gd name="connsiteX114" fmla="*/ 5348 w 10000"/>
              <a:gd name="connsiteY114" fmla="*/ 363 h 10000"/>
              <a:gd name="connsiteX115" fmla="*/ 5288 w 10000"/>
              <a:gd name="connsiteY115" fmla="*/ 313 h 10000"/>
              <a:gd name="connsiteX116" fmla="*/ 5348 w 10000"/>
              <a:gd name="connsiteY116" fmla="*/ 363 h 10000"/>
              <a:gd name="connsiteX117" fmla="*/ 5575 w 10000"/>
              <a:gd name="connsiteY117" fmla="*/ 131 h 10000"/>
              <a:gd name="connsiteX118" fmla="*/ 5575 w 10000"/>
              <a:gd name="connsiteY118" fmla="*/ 131 h 10000"/>
              <a:gd name="connsiteX119" fmla="*/ 5647 w 10000"/>
              <a:gd name="connsiteY119" fmla="*/ 190 h 10000"/>
              <a:gd name="connsiteX120" fmla="*/ 5575 w 10000"/>
              <a:gd name="connsiteY120" fmla="*/ 131 h 10000"/>
              <a:gd name="connsiteX121" fmla="*/ 5837 w 10000"/>
              <a:gd name="connsiteY121" fmla="*/ 269 h 10000"/>
              <a:gd name="connsiteX122" fmla="*/ 5837 w 10000"/>
              <a:gd name="connsiteY122" fmla="*/ 269 h 10000"/>
              <a:gd name="connsiteX123" fmla="*/ 5910 w 10000"/>
              <a:gd name="connsiteY123" fmla="*/ 320 h 10000"/>
              <a:gd name="connsiteX124" fmla="*/ 5837 w 10000"/>
              <a:gd name="connsiteY124" fmla="*/ 269 h 10000"/>
              <a:gd name="connsiteX125" fmla="*/ 4558 w 10000"/>
              <a:gd name="connsiteY125" fmla="*/ 1300 h 10000"/>
              <a:gd name="connsiteX126" fmla="*/ 4558 w 10000"/>
              <a:gd name="connsiteY126" fmla="*/ 1300 h 10000"/>
              <a:gd name="connsiteX127" fmla="*/ 4487 w 10000"/>
              <a:gd name="connsiteY127" fmla="*/ 1241 h 10000"/>
              <a:gd name="connsiteX128" fmla="*/ 4558 w 10000"/>
              <a:gd name="connsiteY128" fmla="*/ 1300 h 10000"/>
              <a:gd name="connsiteX129" fmla="*/ 4402 w 10000"/>
              <a:gd name="connsiteY129" fmla="*/ 907 h 10000"/>
              <a:gd name="connsiteX130" fmla="*/ 4402 w 10000"/>
              <a:gd name="connsiteY130" fmla="*/ 907 h 10000"/>
              <a:gd name="connsiteX131" fmla="*/ 4475 w 10000"/>
              <a:gd name="connsiteY131" fmla="*/ 959 h 10000"/>
              <a:gd name="connsiteX132" fmla="*/ 4402 w 10000"/>
              <a:gd name="connsiteY132" fmla="*/ 907 h 10000"/>
              <a:gd name="connsiteX133" fmla="*/ 4414 w 10000"/>
              <a:gd name="connsiteY133" fmla="*/ 2235 h 10000"/>
              <a:gd name="connsiteX134" fmla="*/ 4414 w 10000"/>
              <a:gd name="connsiteY134" fmla="*/ 2235 h 10000"/>
              <a:gd name="connsiteX135" fmla="*/ 4342 w 10000"/>
              <a:gd name="connsiteY135" fmla="*/ 2184 h 10000"/>
              <a:gd name="connsiteX136" fmla="*/ 4414 w 10000"/>
              <a:gd name="connsiteY136" fmla="*/ 2235 h 10000"/>
              <a:gd name="connsiteX137" fmla="*/ 4307 w 10000"/>
              <a:gd name="connsiteY137" fmla="*/ 1872 h 10000"/>
              <a:gd name="connsiteX138" fmla="*/ 4307 w 10000"/>
              <a:gd name="connsiteY138" fmla="*/ 1872 h 10000"/>
              <a:gd name="connsiteX139" fmla="*/ 4235 w 10000"/>
              <a:gd name="connsiteY139" fmla="*/ 1814 h 10000"/>
              <a:gd name="connsiteX140" fmla="*/ 4307 w 10000"/>
              <a:gd name="connsiteY140" fmla="*/ 1872 h 10000"/>
              <a:gd name="connsiteX141" fmla="*/ 4164 w 10000"/>
              <a:gd name="connsiteY141" fmla="*/ 1481 h 10000"/>
              <a:gd name="connsiteX142" fmla="*/ 4164 w 10000"/>
              <a:gd name="connsiteY142" fmla="*/ 1481 h 10000"/>
              <a:gd name="connsiteX143" fmla="*/ 4223 w 10000"/>
              <a:gd name="connsiteY143" fmla="*/ 1531 h 10000"/>
              <a:gd name="connsiteX144" fmla="*/ 4164 w 10000"/>
              <a:gd name="connsiteY144" fmla="*/ 1481 h 10000"/>
              <a:gd name="connsiteX145" fmla="*/ 4103 w 10000"/>
              <a:gd name="connsiteY145" fmla="*/ 356 h 10000"/>
              <a:gd name="connsiteX146" fmla="*/ 4103 w 10000"/>
              <a:gd name="connsiteY146" fmla="*/ 356 h 10000"/>
              <a:gd name="connsiteX147" fmla="*/ 4176 w 10000"/>
              <a:gd name="connsiteY147" fmla="*/ 407 h 10000"/>
              <a:gd name="connsiteX148" fmla="*/ 4103 w 10000"/>
              <a:gd name="connsiteY148" fmla="*/ 356 h 10000"/>
              <a:gd name="connsiteX149" fmla="*/ 4044 w 10000"/>
              <a:gd name="connsiteY149" fmla="*/ 1444 h 10000"/>
              <a:gd name="connsiteX150" fmla="*/ 4044 w 10000"/>
              <a:gd name="connsiteY150" fmla="*/ 1444 h 10000"/>
              <a:gd name="connsiteX151" fmla="*/ 3984 w 10000"/>
              <a:gd name="connsiteY151" fmla="*/ 1394 h 10000"/>
              <a:gd name="connsiteX152" fmla="*/ 4044 w 10000"/>
              <a:gd name="connsiteY152" fmla="*/ 1444 h 10000"/>
              <a:gd name="connsiteX153" fmla="*/ 4020 w 10000"/>
              <a:gd name="connsiteY153" fmla="*/ 2394 h 10000"/>
              <a:gd name="connsiteX154" fmla="*/ 4020 w 10000"/>
              <a:gd name="connsiteY154" fmla="*/ 2394 h 10000"/>
              <a:gd name="connsiteX155" fmla="*/ 3948 w 10000"/>
              <a:gd name="connsiteY155" fmla="*/ 2344 h 10000"/>
              <a:gd name="connsiteX156" fmla="*/ 4020 w 10000"/>
              <a:gd name="connsiteY156" fmla="*/ 2394 h 10000"/>
              <a:gd name="connsiteX157" fmla="*/ 3900 w 10000"/>
              <a:gd name="connsiteY157" fmla="*/ 1053 h 10000"/>
              <a:gd name="connsiteX158" fmla="*/ 3900 w 10000"/>
              <a:gd name="connsiteY158" fmla="*/ 1053 h 10000"/>
              <a:gd name="connsiteX159" fmla="*/ 3972 w 10000"/>
              <a:gd name="connsiteY159" fmla="*/ 1111 h 10000"/>
              <a:gd name="connsiteX160" fmla="*/ 3900 w 10000"/>
              <a:gd name="connsiteY160" fmla="*/ 1053 h 10000"/>
              <a:gd name="connsiteX161" fmla="*/ 3900 w 10000"/>
              <a:gd name="connsiteY161" fmla="*/ 769 h 10000"/>
              <a:gd name="connsiteX162" fmla="*/ 3900 w 10000"/>
              <a:gd name="connsiteY162" fmla="*/ 769 h 10000"/>
              <a:gd name="connsiteX163" fmla="*/ 3960 w 10000"/>
              <a:gd name="connsiteY163" fmla="*/ 820 h 10000"/>
              <a:gd name="connsiteX164" fmla="*/ 3900 w 10000"/>
              <a:gd name="connsiteY164" fmla="*/ 769 h 10000"/>
              <a:gd name="connsiteX165" fmla="*/ 3804 w 10000"/>
              <a:gd name="connsiteY165" fmla="*/ 741 h 10000"/>
              <a:gd name="connsiteX166" fmla="*/ 3804 w 10000"/>
              <a:gd name="connsiteY166" fmla="*/ 741 h 10000"/>
              <a:gd name="connsiteX167" fmla="*/ 3733 w 10000"/>
              <a:gd name="connsiteY167" fmla="*/ 690 h 10000"/>
              <a:gd name="connsiteX168" fmla="*/ 3804 w 10000"/>
              <a:gd name="connsiteY168" fmla="*/ 741 h 10000"/>
              <a:gd name="connsiteX169" fmla="*/ 3804 w 10000"/>
              <a:gd name="connsiteY169" fmla="*/ 2017 h 10000"/>
              <a:gd name="connsiteX170" fmla="*/ 3804 w 10000"/>
              <a:gd name="connsiteY170" fmla="*/ 2017 h 10000"/>
              <a:gd name="connsiteX171" fmla="*/ 3733 w 10000"/>
              <a:gd name="connsiteY171" fmla="*/ 1966 h 10000"/>
              <a:gd name="connsiteX172" fmla="*/ 3804 w 10000"/>
              <a:gd name="connsiteY172" fmla="*/ 2017 h 10000"/>
              <a:gd name="connsiteX173" fmla="*/ 3649 w 10000"/>
              <a:gd name="connsiteY173" fmla="*/ 1625 h 10000"/>
              <a:gd name="connsiteX174" fmla="*/ 3649 w 10000"/>
              <a:gd name="connsiteY174" fmla="*/ 1625 h 10000"/>
              <a:gd name="connsiteX175" fmla="*/ 3721 w 10000"/>
              <a:gd name="connsiteY175" fmla="*/ 1684 h 10000"/>
              <a:gd name="connsiteX176" fmla="*/ 3649 w 10000"/>
              <a:gd name="connsiteY176" fmla="*/ 1625 h 10000"/>
              <a:gd name="connsiteX177" fmla="*/ 3625 w 10000"/>
              <a:gd name="connsiteY177" fmla="*/ 1321 h 10000"/>
              <a:gd name="connsiteX178" fmla="*/ 3625 w 10000"/>
              <a:gd name="connsiteY178" fmla="*/ 1321 h 10000"/>
              <a:gd name="connsiteX179" fmla="*/ 3685 w 10000"/>
              <a:gd name="connsiteY179" fmla="*/ 1379 h 10000"/>
              <a:gd name="connsiteX180" fmla="*/ 3625 w 10000"/>
              <a:gd name="connsiteY180" fmla="*/ 1321 h 10000"/>
              <a:gd name="connsiteX181" fmla="*/ 3565 w 10000"/>
              <a:gd name="connsiteY181" fmla="*/ 560 h 10000"/>
              <a:gd name="connsiteX182" fmla="*/ 3565 w 10000"/>
              <a:gd name="connsiteY182" fmla="*/ 560 h 10000"/>
              <a:gd name="connsiteX183" fmla="*/ 3637 w 10000"/>
              <a:gd name="connsiteY183" fmla="*/ 610 h 10000"/>
              <a:gd name="connsiteX184" fmla="*/ 3565 w 10000"/>
              <a:gd name="connsiteY184" fmla="*/ 560 h 10000"/>
              <a:gd name="connsiteX185" fmla="*/ 3553 w 10000"/>
              <a:gd name="connsiteY185" fmla="*/ 769 h 10000"/>
              <a:gd name="connsiteX186" fmla="*/ 3553 w 10000"/>
              <a:gd name="connsiteY186" fmla="*/ 769 h 10000"/>
              <a:gd name="connsiteX187" fmla="*/ 3481 w 10000"/>
              <a:gd name="connsiteY187" fmla="*/ 712 h 10000"/>
              <a:gd name="connsiteX188" fmla="*/ 3553 w 10000"/>
              <a:gd name="connsiteY188" fmla="*/ 769 h 10000"/>
              <a:gd name="connsiteX189" fmla="*/ 3493 w 10000"/>
              <a:gd name="connsiteY189" fmla="*/ 951 h 10000"/>
              <a:gd name="connsiteX190" fmla="*/ 3493 w 10000"/>
              <a:gd name="connsiteY190" fmla="*/ 951 h 10000"/>
              <a:gd name="connsiteX191" fmla="*/ 3434 w 10000"/>
              <a:gd name="connsiteY191" fmla="*/ 892 h 10000"/>
              <a:gd name="connsiteX192" fmla="*/ 3493 w 10000"/>
              <a:gd name="connsiteY192" fmla="*/ 951 h 10000"/>
              <a:gd name="connsiteX193" fmla="*/ 3374 w 10000"/>
              <a:gd name="connsiteY193" fmla="*/ 479 h 10000"/>
              <a:gd name="connsiteX194" fmla="*/ 3374 w 10000"/>
              <a:gd name="connsiteY194" fmla="*/ 479 h 10000"/>
              <a:gd name="connsiteX195" fmla="*/ 3434 w 10000"/>
              <a:gd name="connsiteY195" fmla="*/ 537 h 10000"/>
              <a:gd name="connsiteX196" fmla="*/ 3374 w 10000"/>
              <a:gd name="connsiteY196" fmla="*/ 479 h 10000"/>
              <a:gd name="connsiteX197" fmla="*/ 3291 w 10000"/>
              <a:gd name="connsiteY197" fmla="*/ 1103 h 10000"/>
              <a:gd name="connsiteX198" fmla="*/ 3291 w 10000"/>
              <a:gd name="connsiteY198" fmla="*/ 1103 h 10000"/>
              <a:gd name="connsiteX199" fmla="*/ 3218 w 10000"/>
              <a:gd name="connsiteY199" fmla="*/ 1053 h 10000"/>
              <a:gd name="connsiteX200" fmla="*/ 3291 w 10000"/>
              <a:gd name="connsiteY200" fmla="*/ 1103 h 10000"/>
              <a:gd name="connsiteX201" fmla="*/ 3182 w 10000"/>
              <a:gd name="connsiteY201" fmla="*/ 741 h 10000"/>
              <a:gd name="connsiteX202" fmla="*/ 3182 w 10000"/>
              <a:gd name="connsiteY202" fmla="*/ 741 h 10000"/>
              <a:gd name="connsiteX203" fmla="*/ 3111 w 10000"/>
              <a:gd name="connsiteY203" fmla="*/ 690 h 10000"/>
              <a:gd name="connsiteX204" fmla="*/ 3159 w 10000"/>
              <a:gd name="connsiteY204" fmla="*/ 683 h 10000"/>
              <a:gd name="connsiteX205" fmla="*/ 3182 w 10000"/>
              <a:gd name="connsiteY205" fmla="*/ 654 h 10000"/>
              <a:gd name="connsiteX206" fmla="*/ 3242 w 10000"/>
              <a:gd name="connsiteY206" fmla="*/ 712 h 10000"/>
              <a:gd name="connsiteX207" fmla="*/ 3194 w 10000"/>
              <a:gd name="connsiteY207" fmla="*/ 712 h 10000"/>
              <a:gd name="connsiteX208" fmla="*/ 3182 w 10000"/>
              <a:gd name="connsiteY208" fmla="*/ 741 h 10000"/>
              <a:gd name="connsiteX209" fmla="*/ 3135 w 10000"/>
              <a:gd name="connsiteY209" fmla="*/ 1154 h 10000"/>
              <a:gd name="connsiteX210" fmla="*/ 3135 w 10000"/>
              <a:gd name="connsiteY210" fmla="*/ 1154 h 10000"/>
              <a:gd name="connsiteX211" fmla="*/ 3063 w 10000"/>
              <a:gd name="connsiteY211" fmla="*/ 1096 h 10000"/>
              <a:gd name="connsiteX212" fmla="*/ 3135 w 10000"/>
              <a:gd name="connsiteY212" fmla="*/ 1154 h 10000"/>
              <a:gd name="connsiteX213" fmla="*/ 2979 w 10000"/>
              <a:gd name="connsiteY213" fmla="*/ 937 h 10000"/>
              <a:gd name="connsiteX214" fmla="*/ 2979 w 10000"/>
              <a:gd name="connsiteY214" fmla="*/ 937 h 10000"/>
              <a:gd name="connsiteX215" fmla="*/ 3051 w 10000"/>
              <a:gd name="connsiteY215" fmla="*/ 995 h 10000"/>
              <a:gd name="connsiteX216" fmla="*/ 2979 w 10000"/>
              <a:gd name="connsiteY216" fmla="*/ 937 h 10000"/>
              <a:gd name="connsiteX217" fmla="*/ 2931 w 10000"/>
              <a:gd name="connsiteY217" fmla="*/ 683 h 10000"/>
              <a:gd name="connsiteX218" fmla="*/ 2931 w 10000"/>
              <a:gd name="connsiteY218" fmla="*/ 683 h 10000"/>
              <a:gd name="connsiteX219" fmla="*/ 3004 w 10000"/>
              <a:gd name="connsiteY219" fmla="*/ 733 h 10000"/>
              <a:gd name="connsiteX220" fmla="*/ 2931 w 10000"/>
              <a:gd name="connsiteY220" fmla="*/ 683 h 10000"/>
              <a:gd name="connsiteX221" fmla="*/ 2919 w 10000"/>
              <a:gd name="connsiteY221" fmla="*/ 610 h 10000"/>
              <a:gd name="connsiteX222" fmla="*/ 2919 w 10000"/>
              <a:gd name="connsiteY222" fmla="*/ 610 h 10000"/>
              <a:gd name="connsiteX223" fmla="*/ 2979 w 10000"/>
              <a:gd name="connsiteY223" fmla="*/ 661 h 10000"/>
              <a:gd name="connsiteX224" fmla="*/ 2919 w 10000"/>
              <a:gd name="connsiteY224" fmla="*/ 610 h 10000"/>
              <a:gd name="connsiteX225" fmla="*/ 2824 w 10000"/>
              <a:gd name="connsiteY225" fmla="*/ 320 h 10000"/>
              <a:gd name="connsiteX226" fmla="*/ 2824 w 10000"/>
              <a:gd name="connsiteY226" fmla="*/ 320 h 10000"/>
              <a:gd name="connsiteX227" fmla="*/ 2895 w 10000"/>
              <a:gd name="connsiteY227" fmla="*/ 371 h 10000"/>
              <a:gd name="connsiteX228" fmla="*/ 2824 w 10000"/>
              <a:gd name="connsiteY228" fmla="*/ 320 h 10000"/>
              <a:gd name="connsiteX229" fmla="*/ 2764 w 10000"/>
              <a:gd name="connsiteY229" fmla="*/ 465 h 10000"/>
              <a:gd name="connsiteX230" fmla="*/ 2764 w 10000"/>
              <a:gd name="connsiteY230" fmla="*/ 465 h 10000"/>
              <a:gd name="connsiteX231" fmla="*/ 2704 w 10000"/>
              <a:gd name="connsiteY231" fmla="*/ 414 h 10000"/>
              <a:gd name="connsiteX232" fmla="*/ 2764 w 10000"/>
              <a:gd name="connsiteY232" fmla="*/ 465 h 10000"/>
              <a:gd name="connsiteX233" fmla="*/ 2764 w 10000"/>
              <a:gd name="connsiteY233" fmla="*/ 1016 h 10000"/>
              <a:gd name="connsiteX234" fmla="*/ 2764 w 10000"/>
              <a:gd name="connsiteY234" fmla="*/ 1016 h 10000"/>
              <a:gd name="connsiteX235" fmla="*/ 2692 w 10000"/>
              <a:gd name="connsiteY235" fmla="*/ 959 h 10000"/>
              <a:gd name="connsiteX236" fmla="*/ 2764 w 10000"/>
              <a:gd name="connsiteY236" fmla="*/ 1016 h 10000"/>
              <a:gd name="connsiteX237" fmla="*/ 2632 w 10000"/>
              <a:gd name="connsiteY237" fmla="*/ 856 h 10000"/>
              <a:gd name="connsiteX238" fmla="*/ 2632 w 10000"/>
              <a:gd name="connsiteY238" fmla="*/ 856 h 10000"/>
              <a:gd name="connsiteX239" fmla="*/ 2704 w 10000"/>
              <a:gd name="connsiteY239" fmla="*/ 914 h 10000"/>
              <a:gd name="connsiteX240" fmla="*/ 2632 w 10000"/>
              <a:gd name="connsiteY240" fmla="*/ 856 h 10000"/>
              <a:gd name="connsiteX241" fmla="*/ 2584 w 10000"/>
              <a:gd name="connsiteY241" fmla="*/ 596 h 10000"/>
              <a:gd name="connsiteX242" fmla="*/ 2584 w 10000"/>
              <a:gd name="connsiteY242" fmla="*/ 596 h 10000"/>
              <a:gd name="connsiteX243" fmla="*/ 2656 w 10000"/>
              <a:gd name="connsiteY243" fmla="*/ 646 h 10000"/>
              <a:gd name="connsiteX244" fmla="*/ 2584 w 10000"/>
              <a:gd name="connsiteY244" fmla="*/ 596 h 10000"/>
              <a:gd name="connsiteX245" fmla="*/ 2561 w 10000"/>
              <a:gd name="connsiteY245" fmla="*/ 937 h 10000"/>
              <a:gd name="connsiteX246" fmla="*/ 2561 w 10000"/>
              <a:gd name="connsiteY246" fmla="*/ 937 h 10000"/>
              <a:gd name="connsiteX247" fmla="*/ 2477 w 10000"/>
              <a:gd name="connsiteY247" fmla="*/ 921 h 10000"/>
              <a:gd name="connsiteX248" fmla="*/ 2465 w 10000"/>
              <a:gd name="connsiteY248" fmla="*/ 937 h 10000"/>
              <a:gd name="connsiteX249" fmla="*/ 2393 w 10000"/>
              <a:gd name="connsiteY249" fmla="*/ 885 h 10000"/>
              <a:gd name="connsiteX250" fmla="*/ 2477 w 10000"/>
              <a:gd name="connsiteY250" fmla="*/ 900 h 10000"/>
              <a:gd name="connsiteX251" fmla="*/ 2501 w 10000"/>
              <a:gd name="connsiteY251" fmla="*/ 885 h 10000"/>
              <a:gd name="connsiteX252" fmla="*/ 2561 w 10000"/>
              <a:gd name="connsiteY252" fmla="*/ 937 h 10000"/>
              <a:gd name="connsiteX253" fmla="*/ 2477 w 10000"/>
              <a:gd name="connsiteY253" fmla="*/ 1147 h 10000"/>
              <a:gd name="connsiteX254" fmla="*/ 2477 w 10000"/>
              <a:gd name="connsiteY254" fmla="*/ 1147 h 10000"/>
              <a:gd name="connsiteX255" fmla="*/ 2405 w 10000"/>
              <a:gd name="connsiteY255" fmla="*/ 1089 h 10000"/>
              <a:gd name="connsiteX256" fmla="*/ 2477 w 10000"/>
              <a:gd name="connsiteY256" fmla="*/ 1147 h 10000"/>
              <a:gd name="connsiteX257" fmla="*/ 2345 w 10000"/>
              <a:gd name="connsiteY257" fmla="*/ 574 h 10000"/>
              <a:gd name="connsiteX258" fmla="*/ 2345 w 10000"/>
              <a:gd name="connsiteY258" fmla="*/ 574 h 10000"/>
              <a:gd name="connsiteX259" fmla="*/ 2333 w 10000"/>
              <a:gd name="connsiteY259" fmla="*/ 581 h 10000"/>
              <a:gd name="connsiteX260" fmla="*/ 2309 w 10000"/>
              <a:gd name="connsiteY260" fmla="*/ 596 h 10000"/>
              <a:gd name="connsiteX261" fmla="*/ 2226 w 10000"/>
              <a:gd name="connsiteY261" fmla="*/ 581 h 10000"/>
              <a:gd name="connsiteX262" fmla="*/ 2214 w 10000"/>
              <a:gd name="connsiteY262" fmla="*/ 596 h 10000"/>
              <a:gd name="connsiteX263" fmla="*/ 2141 w 10000"/>
              <a:gd name="connsiteY263" fmla="*/ 544 h 10000"/>
              <a:gd name="connsiteX264" fmla="*/ 2226 w 10000"/>
              <a:gd name="connsiteY264" fmla="*/ 560 h 10000"/>
              <a:gd name="connsiteX265" fmla="*/ 2238 w 10000"/>
              <a:gd name="connsiteY265" fmla="*/ 537 h 10000"/>
              <a:gd name="connsiteX266" fmla="*/ 2274 w 10000"/>
              <a:gd name="connsiteY266" fmla="*/ 537 h 10000"/>
              <a:gd name="connsiteX267" fmla="*/ 2285 w 10000"/>
              <a:gd name="connsiteY267" fmla="*/ 515 h 10000"/>
              <a:gd name="connsiteX268" fmla="*/ 2202 w 10000"/>
              <a:gd name="connsiteY268" fmla="*/ 501 h 10000"/>
              <a:gd name="connsiteX269" fmla="*/ 2178 w 10000"/>
              <a:gd name="connsiteY269" fmla="*/ 486 h 10000"/>
              <a:gd name="connsiteX270" fmla="*/ 2154 w 10000"/>
              <a:gd name="connsiteY270" fmla="*/ 494 h 10000"/>
              <a:gd name="connsiteX271" fmla="*/ 2094 w 10000"/>
              <a:gd name="connsiteY271" fmla="*/ 443 h 10000"/>
              <a:gd name="connsiteX272" fmla="*/ 2166 w 10000"/>
              <a:gd name="connsiteY272" fmla="*/ 457 h 10000"/>
              <a:gd name="connsiteX273" fmla="*/ 2178 w 10000"/>
              <a:gd name="connsiteY273" fmla="*/ 443 h 10000"/>
              <a:gd name="connsiteX274" fmla="*/ 2274 w 10000"/>
              <a:gd name="connsiteY274" fmla="*/ 457 h 10000"/>
              <a:gd name="connsiteX275" fmla="*/ 2285 w 10000"/>
              <a:gd name="connsiteY275" fmla="*/ 515 h 10000"/>
              <a:gd name="connsiteX276" fmla="*/ 2369 w 10000"/>
              <a:gd name="connsiteY276" fmla="*/ 530 h 10000"/>
              <a:gd name="connsiteX277" fmla="*/ 2393 w 10000"/>
              <a:gd name="connsiteY277" fmla="*/ 515 h 10000"/>
              <a:gd name="connsiteX278" fmla="*/ 2477 w 10000"/>
              <a:gd name="connsiteY278" fmla="*/ 537 h 10000"/>
              <a:gd name="connsiteX279" fmla="*/ 2477 w 10000"/>
              <a:gd name="connsiteY279" fmla="*/ 596 h 10000"/>
              <a:gd name="connsiteX280" fmla="*/ 2405 w 10000"/>
              <a:gd name="connsiteY280" fmla="*/ 574 h 10000"/>
              <a:gd name="connsiteX281" fmla="*/ 2369 w 10000"/>
              <a:gd name="connsiteY281" fmla="*/ 560 h 10000"/>
              <a:gd name="connsiteX282" fmla="*/ 2345 w 10000"/>
              <a:gd name="connsiteY282" fmla="*/ 574 h 10000"/>
              <a:gd name="connsiteX283" fmla="*/ 2297 w 10000"/>
              <a:gd name="connsiteY283" fmla="*/ 1140 h 10000"/>
              <a:gd name="connsiteX284" fmla="*/ 2297 w 10000"/>
              <a:gd name="connsiteY284" fmla="*/ 1140 h 10000"/>
              <a:gd name="connsiteX285" fmla="*/ 2250 w 10000"/>
              <a:gd name="connsiteY285" fmla="*/ 1147 h 10000"/>
              <a:gd name="connsiteX286" fmla="*/ 2226 w 10000"/>
              <a:gd name="connsiteY286" fmla="*/ 1168 h 10000"/>
              <a:gd name="connsiteX287" fmla="*/ 2166 w 10000"/>
              <a:gd name="connsiteY287" fmla="*/ 1118 h 10000"/>
              <a:gd name="connsiteX288" fmla="*/ 2214 w 10000"/>
              <a:gd name="connsiteY288" fmla="*/ 1111 h 10000"/>
              <a:gd name="connsiteX289" fmla="*/ 2238 w 10000"/>
              <a:gd name="connsiteY289" fmla="*/ 1089 h 10000"/>
              <a:gd name="connsiteX290" fmla="*/ 2297 w 10000"/>
              <a:gd name="connsiteY290" fmla="*/ 1140 h 10000"/>
              <a:gd name="connsiteX291" fmla="*/ 2285 w 10000"/>
              <a:gd name="connsiteY291" fmla="*/ 937 h 10000"/>
              <a:gd name="connsiteX292" fmla="*/ 2285 w 10000"/>
              <a:gd name="connsiteY292" fmla="*/ 937 h 10000"/>
              <a:gd name="connsiteX293" fmla="*/ 2214 w 10000"/>
              <a:gd name="connsiteY293" fmla="*/ 885 h 10000"/>
              <a:gd name="connsiteX294" fmla="*/ 2285 w 10000"/>
              <a:gd name="connsiteY294" fmla="*/ 937 h 10000"/>
              <a:gd name="connsiteX295" fmla="*/ 2262 w 10000"/>
              <a:gd name="connsiteY295" fmla="*/ 864 h 10000"/>
              <a:gd name="connsiteX296" fmla="*/ 2262 w 10000"/>
              <a:gd name="connsiteY296" fmla="*/ 864 h 10000"/>
              <a:gd name="connsiteX297" fmla="*/ 2190 w 10000"/>
              <a:gd name="connsiteY297" fmla="*/ 813 h 10000"/>
              <a:gd name="connsiteX298" fmla="*/ 2262 w 10000"/>
              <a:gd name="connsiteY298" fmla="*/ 864 h 10000"/>
              <a:gd name="connsiteX299" fmla="*/ 2118 w 10000"/>
              <a:gd name="connsiteY299" fmla="*/ 726 h 10000"/>
              <a:gd name="connsiteX300" fmla="*/ 2118 w 10000"/>
              <a:gd name="connsiteY300" fmla="*/ 726 h 10000"/>
              <a:gd name="connsiteX301" fmla="*/ 2129 w 10000"/>
              <a:gd name="connsiteY301" fmla="*/ 675 h 10000"/>
              <a:gd name="connsiteX302" fmla="*/ 2141 w 10000"/>
              <a:gd name="connsiteY302" fmla="*/ 668 h 10000"/>
              <a:gd name="connsiteX303" fmla="*/ 2154 w 10000"/>
              <a:gd name="connsiteY303" fmla="*/ 661 h 10000"/>
              <a:gd name="connsiteX304" fmla="*/ 2214 w 10000"/>
              <a:gd name="connsiteY304" fmla="*/ 719 h 10000"/>
              <a:gd name="connsiteX305" fmla="*/ 2202 w 10000"/>
              <a:gd name="connsiteY305" fmla="*/ 726 h 10000"/>
              <a:gd name="connsiteX306" fmla="*/ 2190 w 10000"/>
              <a:gd name="connsiteY306" fmla="*/ 726 h 10000"/>
              <a:gd name="connsiteX307" fmla="*/ 2190 w 10000"/>
              <a:gd name="connsiteY307" fmla="*/ 777 h 10000"/>
              <a:gd name="connsiteX308" fmla="*/ 2118 w 10000"/>
              <a:gd name="connsiteY308" fmla="*/ 726 h 10000"/>
              <a:gd name="connsiteX309" fmla="*/ 2058 w 10000"/>
              <a:gd name="connsiteY309" fmla="*/ 1168 h 10000"/>
              <a:gd name="connsiteX310" fmla="*/ 2058 w 10000"/>
              <a:gd name="connsiteY310" fmla="*/ 1168 h 10000"/>
              <a:gd name="connsiteX311" fmla="*/ 1975 w 10000"/>
              <a:gd name="connsiteY311" fmla="*/ 1147 h 10000"/>
              <a:gd name="connsiteX312" fmla="*/ 1963 w 10000"/>
              <a:gd name="connsiteY312" fmla="*/ 1089 h 10000"/>
              <a:gd name="connsiteX313" fmla="*/ 2046 w 10000"/>
              <a:gd name="connsiteY313" fmla="*/ 1111 h 10000"/>
              <a:gd name="connsiteX314" fmla="*/ 2058 w 10000"/>
              <a:gd name="connsiteY314" fmla="*/ 1168 h 10000"/>
              <a:gd name="connsiteX315" fmla="*/ 1867 w 10000"/>
              <a:gd name="connsiteY315" fmla="*/ 959 h 10000"/>
              <a:gd name="connsiteX316" fmla="*/ 1867 w 10000"/>
              <a:gd name="connsiteY316" fmla="*/ 959 h 10000"/>
              <a:gd name="connsiteX317" fmla="*/ 1879 w 10000"/>
              <a:gd name="connsiteY317" fmla="*/ 959 h 10000"/>
              <a:gd name="connsiteX318" fmla="*/ 1891 w 10000"/>
              <a:gd name="connsiteY318" fmla="*/ 951 h 10000"/>
              <a:gd name="connsiteX319" fmla="*/ 1963 w 10000"/>
              <a:gd name="connsiteY319" fmla="*/ 1002 h 10000"/>
              <a:gd name="connsiteX320" fmla="*/ 1939 w 10000"/>
              <a:gd name="connsiteY320" fmla="*/ 1009 h 10000"/>
              <a:gd name="connsiteX321" fmla="*/ 1939 w 10000"/>
              <a:gd name="connsiteY321" fmla="*/ 1016 h 10000"/>
              <a:gd name="connsiteX322" fmla="*/ 1867 w 10000"/>
              <a:gd name="connsiteY322" fmla="*/ 959 h 10000"/>
              <a:gd name="connsiteX323" fmla="*/ 1831 w 10000"/>
              <a:gd name="connsiteY323" fmla="*/ 1067 h 10000"/>
              <a:gd name="connsiteX324" fmla="*/ 1831 w 10000"/>
              <a:gd name="connsiteY324" fmla="*/ 1067 h 10000"/>
              <a:gd name="connsiteX325" fmla="*/ 1759 w 10000"/>
              <a:gd name="connsiteY325" fmla="*/ 1009 h 10000"/>
              <a:gd name="connsiteX326" fmla="*/ 1831 w 10000"/>
              <a:gd name="connsiteY326" fmla="*/ 1067 h 10000"/>
              <a:gd name="connsiteX327" fmla="*/ 1687 w 10000"/>
              <a:gd name="connsiteY327" fmla="*/ 871 h 10000"/>
              <a:gd name="connsiteX328" fmla="*/ 1687 w 10000"/>
              <a:gd name="connsiteY328" fmla="*/ 871 h 10000"/>
              <a:gd name="connsiteX329" fmla="*/ 1759 w 10000"/>
              <a:gd name="connsiteY329" fmla="*/ 930 h 10000"/>
              <a:gd name="connsiteX330" fmla="*/ 1687 w 10000"/>
              <a:gd name="connsiteY330" fmla="*/ 871 h 10000"/>
              <a:gd name="connsiteX331" fmla="*/ 1676 w 10000"/>
              <a:gd name="connsiteY331" fmla="*/ 806 h 10000"/>
              <a:gd name="connsiteX332" fmla="*/ 1676 w 10000"/>
              <a:gd name="connsiteY332" fmla="*/ 806 h 10000"/>
              <a:gd name="connsiteX333" fmla="*/ 1735 w 10000"/>
              <a:gd name="connsiteY333" fmla="*/ 856 h 10000"/>
              <a:gd name="connsiteX334" fmla="*/ 1676 w 10000"/>
              <a:gd name="connsiteY334" fmla="*/ 806 h 10000"/>
              <a:gd name="connsiteX335" fmla="*/ 1640 w 10000"/>
              <a:gd name="connsiteY335" fmla="*/ 522 h 10000"/>
              <a:gd name="connsiteX336" fmla="*/ 1640 w 10000"/>
              <a:gd name="connsiteY336" fmla="*/ 522 h 10000"/>
              <a:gd name="connsiteX337" fmla="*/ 1711 w 10000"/>
              <a:gd name="connsiteY337" fmla="*/ 574 h 10000"/>
              <a:gd name="connsiteX338" fmla="*/ 1640 w 10000"/>
              <a:gd name="connsiteY338" fmla="*/ 522 h 10000"/>
              <a:gd name="connsiteX339" fmla="*/ 1555 w 10000"/>
              <a:gd name="connsiteY339" fmla="*/ 479 h 10000"/>
              <a:gd name="connsiteX340" fmla="*/ 1555 w 10000"/>
              <a:gd name="connsiteY340" fmla="*/ 479 h 10000"/>
              <a:gd name="connsiteX341" fmla="*/ 1616 w 10000"/>
              <a:gd name="connsiteY341" fmla="*/ 537 h 10000"/>
              <a:gd name="connsiteX342" fmla="*/ 1555 w 10000"/>
              <a:gd name="connsiteY342" fmla="*/ 479 h 10000"/>
              <a:gd name="connsiteX343" fmla="*/ 1543 w 10000"/>
              <a:gd name="connsiteY343" fmla="*/ 944 h 10000"/>
              <a:gd name="connsiteX344" fmla="*/ 1543 w 10000"/>
              <a:gd name="connsiteY344" fmla="*/ 944 h 10000"/>
              <a:gd name="connsiteX345" fmla="*/ 1496 w 10000"/>
              <a:gd name="connsiteY345" fmla="*/ 951 h 10000"/>
              <a:gd name="connsiteX346" fmla="*/ 1472 w 10000"/>
              <a:gd name="connsiteY346" fmla="*/ 973 h 10000"/>
              <a:gd name="connsiteX347" fmla="*/ 1436 w 10000"/>
              <a:gd name="connsiteY347" fmla="*/ 980 h 10000"/>
              <a:gd name="connsiteX348" fmla="*/ 1436 w 10000"/>
              <a:gd name="connsiteY348" fmla="*/ 1031 h 10000"/>
              <a:gd name="connsiteX349" fmla="*/ 1377 w 10000"/>
              <a:gd name="connsiteY349" fmla="*/ 973 h 10000"/>
              <a:gd name="connsiteX350" fmla="*/ 1412 w 10000"/>
              <a:gd name="connsiteY350" fmla="*/ 973 h 10000"/>
              <a:gd name="connsiteX351" fmla="*/ 1389 w 10000"/>
              <a:gd name="connsiteY351" fmla="*/ 951 h 10000"/>
              <a:gd name="connsiteX352" fmla="*/ 1377 w 10000"/>
              <a:gd name="connsiteY352" fmla="*/ 892 h 10000"/>
              <a:gd name="connsiteX353" fmla="*/ 1460 w 10000"/>
              <a:gd name="connsiteY353" fmla="*/ 907 h 10000"/>
              <a:gd name="connsiteX354" fmla="*/ 1472 w 10000"/>
              <a:gd name="connsiteY354" fmla="*/ 892 h 10000"/>
              <a:gd name="connsiteX355" fmla="*/ 1543 w 10000"/>
              <a:gd name="connsiteY355" fmla="*/ 944 h 10000"/>
              <a:gd name="connsiteX356" fmla="*/ 1472 w 10000"/>
              <a:gd name="connsiteY356" fmla="*/ 1147 h 10000"/>
              <a:gd name="connsiteX357" fmla="*/ 1472 w 10000"/>
              <a:gd name="connsiteY357" fmla="*/ 1147 h 10000"/>
              <a:gd name="connsiteX358" fmla="*/ 1460 w 10000"/>
              <a:gd name="connsiteY358" fmla="*/ 1147 h 10000"/>
              <a:gd name="connsiteX359" fmla="*/ 1448 w 10000"/>
              <a:gd name="connsiteY359" fmla="*/ 1147 h 10000"/>
              <a:gd name="connsiteX360" fmla="*/ 1389 w 10000"/>
              <a:gd name="connsiteY360" fmla="*/ 1096 h 10000"/>
              <a:gd name="connsiteX361" fmla="*/ 1400 w 10000"/>
              <a:gd name="connsiteY361" fmla="*/ 1096 h 10000"/>
              <a:gd name="connsiteX362" fmla="*/ 1412 w 10000"/>
              <a:gd name="connsiteY362" fmla="*/ 1089 h 10000"/>
              <a:gd name="connsiteX363" fmla="*/ 1472 w 10000"/>
              <a:gd name="connsiteY363" fmla="*/ 1147 h 10000"/>
              <a:gd name="connsiteX364" fmla="*/ 1317 w 10000"/>
              <a:gd name="connsiteY364" fmla="*/ 697 h 10000"/>
              <a:gd name="connsiteX365" fmla="*/ 1317 w 10000"/>
              <a:gd name="connsiteY365" fmla="*/ 697 h 10000"/>
              <a:gd name="connsiteX366" fmla="*/ 1280 w 10000"/>
              <a:gd name="connsiteY366" fmla="*/ 683 h 10000"/>
              <a:gd name="connsiteX367" fmla="*/ 1268 w 10000"/>
              <a:gd name="connsiteY367" fmla="*/ 697 h 10000"/>
              <a:gd name="connsiteX368" fmla="*/ 1185 w 10000"/>
              <a:gd name="connsiteY368" fmla="*/ 654 h 10000"/>
              <a:gd name="connsiteX369" fmla="*/ 1185 w 10000"/>
              <a:gd name="connsiteY369" fmla="*/ 610 h 10000"/>
              <a:gd name="connsiteX370" fmla="*/ 1209 w 10000"/>
              <a:gd name="connsiteY370" fmla="*/ 603 h 10000"/>
              <a:gd name="connsiteX371" fmla="*/ 1209 w 10000"/>
              <a:gd name="connsiteY371" fmla="*/ 596 h 10000"/>
              <a:gd name="connsiteX372" fmla="*/ 1233 w 10000"/>
              <a:gd name="connsiteY372" fmla="*/ 589 h 10000"/>
              <a:gd name="connsiteX373" fmla="*/ 1256 w 10000"/>
              <a:gd name="connsiteY373" fmla="*/ 574 h 10000"/>
              <a:gd name="connsiteX374" fmla="*/ 1280 w 10000"/>
              <a:gd name="connsiteY374" fmla="*/ 567 h 10000"/>
              <a:gd name="connsiteX375" fmla="*/ 1293 w 10000"/>
              <a:gd name="connsiteY375" fmla="*/ 551 h 10000"/>
              <a:gd name="connsiteX376" fmla="*/ 1377 w 10000"/>
              <a:gd name="connsiteY376" fmla="*/ 567 h 10000"/>
              <a:gd name="connsiteX377" fmla="*/ 1400 w 10000"/>
              <a:gd name="connsiteY377" fmla="*/ 551 h 10000"/>
              <a:gd name="connsiteX378" fmla="*/ 1472 w 10000"/>
              <a:gd name="connsiteY378" fmla="*/ 603 h 10000"/>
              <a:gd name="connsiteX379" fmla="*/ 1389 w 10000"/>
              <a:gd name="connsiteY379" fmla="*/ 589 h 10000"/>
              <a:gd name="connsiteX380" fmla="*/ 1365 w 10000"/>
              <a:gd name="connsiteY380" fmla="*/ 610 h 10000"/>
              <a:gd name="connsiteX381" fmla="*/ 1341 w 10000"/>
              <a:gd name="connsiteY381" fmla="*/ 610 h 10000"/>
              <a:gd name="connsiteX382" fmla="*/ 1317 w 10000"/>
              <a:gd name="connsiteY382" fmla="*/ 632 h 10000"/>
              <a:gd name="connsiteX383" fmla="*/ 1293 w 10000"/>
              <a:gd name="connsiteY383" fmla="*/ 632 h 10000"/>
              <a:gd name="connsiteX384" fmla="*/ 1280 w 10000"/>
              <a:gd name="connsiteY384" fmla="*/ 646 h 10000"/>
              <a:gd name="connsiteX385" fmla="*/ 1280 w 10000"/>
              <a:gd name="connsiteY385" fmla="*/ 654 h 10000"/>
              <a:gd name="connsiteX386" fmla="*/ 1293 w 10000"/>
              <a:gd name="connsiteY386" fmla="*/ 639 h 10000"/>
              <a:gd name="connsiteX387" fmla="*/ 1377 w 10000"/>
              <a:gd name="connsiteY387" fmla="*/ 661 h 10000"/>
              <a:gd name="connsiteX388" fmla="*/ 1400 w 10000"/>
              <a:gd name="connsiteY388" fmla="*/ 719 h 10000"/>
              <a:gd name="connsiteX389" fmla="*/ 1317 w 10000"/>
              <a:gd name="connsiteY389" fmla="*/ 697 h 10000"/>
              <a:gd name="connsiteX390" fmla="*/ 1280 w 10000"/>
              <a:gd name="connsiteY390" fmla="*/ 892 h 10000"/>
              <a:gd name="connsiteX391" fmla="*/ 1280 w 10000"/>
              <a:gd name="connsiteY391" fmla="*/ 892 h 10000"/>
              <a:gd name="connsiteX392" fmla="*/ 1197 w 10000"/>
              <a:gd name="connsiteY392" fmla="*/ 871 h 10000"/>
              <a:gd name="connsiteX393" fmla="*/ 1185 w 10000"/>
              <a:gd name="connsiteY393" fmla="*/ 813 h 10000"/>
              <a:gd name="connsiteX394" fmla="*/ 1268 w 10000"/>
              <a:gd name="connsiteY394" fmla="*/ 842 h 10000"/>
              <a:gd name="connsiteX395" fmla="*/ 1280 w 10000"/>
              <a:gd name="connsiteY395" fmla="*/ 892 h 10000"/>
              <a:gd name="connsiteX396" fmla="*/ 1256 w 10000"/>
              <a:gd name="connsiteY396" fmla="*/ 1031 h 10000"/>
              <a:gd name="connsiteX397" fmla="*/ 1256 w 10000"/>
              <a:gd name="connsiteY397" fmla="*/ 1031 h 10000"/>
              <a:gd name="connsiteX398" fmla="*/ 1209 w 10000"/>
              <a:gd name="connsiteY398" fmla="*/ 1031 h 10000"/>
              <a:gd name="connsiteX399" fmla="*/ 1149 w 10000"/>
              <a:gd name="connsiteY399" fmla="*/ 980 h 10000"/>
              <a:gd name="connsiteX400" fmla="*/ 1197 w 10000"/>
              <a:gd name="connsiteY400" fmla="*/ 973 h 10000"/>
              <a:gd name="connsiteX401" fmla="*/ 1256 w 10000"/>
              <a:gd name="connsiteY401" fmla="*/ 1031 h 10000"/>
              <a:gd name="connsiteX402" fmla="*/ 1149 w 10000"/>
              <a:gd name="connsiteY402" fmla="*/ 712 h 10000"/>
              <a:gd name="connsiteX403" fmla="*/ 1149 w 10000"/>
              <a:gd name="connsiteY403" fmla="*/ 712 h 10000"/>
              <a:gd name="connsiteX404" fmla="*/ 1209 w 10000"/>
              <a:gd name="connsiteY404" fmla="*/ 762 h 10000"/>
              <a:gd name="connsiteX405" fmla="*/ 1149 w 10000"/>
              <a:gd name="connsiteY405" fmla="*/ 712 h 10000"/>
              <a:gd name="connsiteX406" fmla="*/ 1244 w 10000"/>
              <a:gd name="connsiteY406" fmla="*/ 371 h 10000"/>
              <a:gd name="connsiteX407" fmla="*/ 1244 w 10000"/>
              <a:gd name="connsiteY407" fmla="*/ 371 h 10000"/>
              <a:gd name="connsiteX408" fmla="*/ 1268 w 10000"/>
              <a:gd name="connsiteY408" fmla="*/ 363 h 10000"/>
              <a:gd name="connsiteX409" fmla="*/ 1256 w 10000"/>
              <a:gd name="connsiteY409" fmla="*/ 356 h 10000"/>
              <a:gd name="connsiteX410" fmla="*/ 1221 w 10000"/>
              <a:gd name="connsiteY410" fmla="*/ 298 h 10000"/>
              <a:gd name="connsiteX411" fmla="*/ 1305 w 10000"/>
              <a:gd name="connsiteY411" fmla="*/ 313 h 10000"/>
              <a:gd name="connsiteX412" fmla="*/ 1341 w 10000"/>
              <a:gd name="connsiteY412" fmla="*/ 371 h 10000"/>
              <a:gd name="connsiteX413" fmla="*/ 1317 w 10000"/>
              <a:gd name="connsiteY413" fmla="*/ 378 h 10000"/>
              <a:gd name="connsiteX414" fmla="*/ 1317 w 10000"/>
              <a:gd name="connsiteY414" fmla="*/ 428 h 10000"/>
              <a:gd name="connsiteX415" fmla="*/ 1244 w 10000"/>
              <a:gd name="connsiteY415" fmla="*/ 371 h 10000"/>
              <a:gd name="connsiteX416" fmla="*/ 1125 w 10000"/>
              <a:gd name="connsiteY416" fmla="*/ 190 h 10000"/>
              <a:gd name="connsiteX417" fmla="*/ 1125 w 10000"/>
              <a:gd name="connsiteY417" fmla="*/ 190 h 10000"/>
              <a:gd name="connsiteX418" fmla="*/ 1125 w 10000"/>
              <a:gd name="connsiteY418" fmla="*/ 138 h 10000"/>
              <a:gd name="connsiteX419" fmla="*/ 1125 w 10000"/>
              <a:gd name="connsiteY419" fmla="*/ 95 h 10000"/>
              <a:gd name="connsiteX420" fmla="*/ 1197 w 10000"/>
              <a:gd name="connsiteY420" fmla="*/ 138 h 10000"/>
              <a:gd name="connsiteX421" fmla="*/ 1209 w 10000"/>
              <a:gd name="connsiteY421" fmla="*/ 160 h 10000"/>
              <a:gd name="connsiteX422" fmla="*/ 1221 w 10000"/>
              <a:gd name="connsiteY422" fmla="*/ 219 h 10000"/>
              <a:gd name="connsiteX423" fmla="*/ 1125 w 10000"/>
              <a:gd name="connsiteY423" fmla="*/ 190 h 10000"/>
              <a:gd name="connsiteX424" fmla="*/ 1317 w 10000"/>
              <a:gd name="connsiteY424" fmla="*/ 211 h 10000"/>
              <a:gd name="connsiteX425" fmla="*/ 1317 w 10000"/>
              <a:gd name="connsiteY425" fmla="*/ 211 h 10000"/>
              <a:gd name="connsiteX426" fmla="*/ 1389 w 10000"/>
              <a:gd name="connsiteY426" fmla="*/ 269 h 10000"/>
              <a:gd name="connsiteX427" fmla="*/ 1317 w 10000"/>
              <a:gd name="connsiteY427" fmla="*/ 211 h 10000"/>
              <a:gd name="connsiteX428" fmla="*/ 1341 w 10000"/>
              <a:gd name="connsiteY428" fmla="*/ 80 h 10000"/>
              <a:gd name="connsiteX429" fmla="*/ 1341 w 10000"/>
              <a:gd name="connsiteY429" fmla="*/ 80 h 10000"/>
              <a:gd name="connsiteX430" fmla="*/ 1400 w 10000"/>
              <a:gd name="connsiteY430" fmla="*/ 138 h 10000"/>
              <a:gd name="connsiteX431" fmla="*/ 1341 w 10000"/>
              <a:gd name="connsiteY431" fmla="*/ 80 h 10000"/>
              <a:gd name="connsiteX432" fmla="*/ 1496 w 10000"/>
              <a:gd name="connsiteY432" fmla="*/ 414 h 10000"/>
              <a:gd name="connsiteX433" fmla="*/ 1496 w 10000"/>
              <a:gd name="connsiteY433" fmla="*/ 414 h 10000"/>
              <a:gd name="connsiteX434" fmla="*/ 1484 w 10000"/>
              <a:gd name="connsiteY434" fmla="*/ 428 h 10000"/>
              <a:gd name="connsiteX435" fmla="*/ 1460 w 10000"/>
              <a:gd name="connsiteY435" fmla="*/ 436 h 10000"/>
              <a:gd name="connsiteX436" fmla="*/ 1448 w 10000"/>
              <a:gd name="connsiteY436" fmla="*/ 479 h 10000"/>
              <a:gd name="connsiteX437" fmla="*/ 1365 w 10000"/>
              <a:gd name="connsiteY437" fmla="*/ 443 h 10000"/>
              <a:gd name="connsiteX438" fmla="*/ 1365 w 10000"/>
              <a:gd name="connsiteY438" fmla="*/ 392 h 10000"/>
              <a:gd name="connsiteX439" fmla="*/ 1400 w 10000"/>
              <a:gd name="connsiteY439" fmla="*/ 392 h 10000"/>
              <a:gd name="connsiteX440" fmla="*/ 1424 w 10000"/>
              <a:gd name="connsiteY440" fmla="*/ 378 h 10000"/>
              <a:gd name="connsiteX441" fmla="*/ 1496 w 10000"/>
              <a:gd name="connsiteY441" fmla="*/ 392 h 10000"/>
              <a:gd name="connsiteX442" fmla="*/ 1520 w 10000"/>
              <a:gd name="connsiteY442" fmla="*/ 371 h 10000"/>
              <a:gd name="connsiteX443" fmla="*/ 1580 w 10000"/>
              <a:gd name="connsiteY443" fmla="*/ 428 h 10000"/>
              <a:gd name="connsiteX444" fmla="*/ 1496 w 10000"/>
              <a:gd name="connsiteY444" fmla="*/ 414 h 10000"/>
              <a:gd name="connsiteX445" fmla="*/ 1520 w 10000"/>
              <a:gd name="connsiteY445" fmla="*/ 864 h 10000"/>
              <a:gd name="connsiteX446" fmla="*/ 1520 w 10000"/>
              <a:gd name="connsiteY446" fmla="*/ 864 h 10000"/>
              <a:gd name="connsiteX447" fmla="*/ 1448 w 10000"/>
              <a:gd name="connsiteY447" fmla="*/ 813 h 10000"/>
              <a:gd name="connsiteX448" fmla="*/ 1460 w 10000"/>
              <a:gd name="connsiteY448" fmla="*/ 813 h 10000"/>
              <a:gd name="connsiteX449" fmla="*/ 1472 w 10000"/>
              <a:gd name="connsiteY449" fmla="*/ 769 h 10000"/>
              <a:gd name="connsiteX450" fmla="*/ 1532 w 10000"/>
              <a:gd name="connsiteY450" fmla="*/ 820 h 10000"/>
              <a:gd name="connsiteX451" fmla="*/ 1520 w 10000"/>
              <a:gd name="connsiteY451" fmla="*/ 864 h 10000"/>
              <a:gd name="connsiteX452" fmla="*/ 1424 w 10000"/>
              <a:gd name="connsiteY452" fmla="*/ 160 h 10000"/>
              <a:gd name="connsiteX453" fmla="*/ 1424 w 10000"/>
              <a:gd name="connsiteY453" fmla="*/ 160 h 10000"/>
              <a:gd name="connsiteX454" fmla="*/ 1496 w 10000"/>
              <a:gd name="connsiteY454" fmla="*/ 174 h 10000"/>
              <a:gd name="connsiteX455" fmla="*/ 1508 w 10000"/>
              <a:gd name="connsiteY455" fmla="*/ 167 h 10000"/>
              <a:gd name="connsiteX456" fmla="*/ 1592 w 10000"/>
              <a:gd name="connsiteY456" fmla="*/ 190 h 10000"/>
              <a:gd name="connsiteX457" fmla="*/ 1604 w 10000"/>
              <a:gd name="connsiteY457" fmla="*/ 247 h 10000"/>
              <a:gd name="connsiteX458" fmla="*/ 1520 w 10000"/>
              <a:gd name="connsiteY458" fmla="*/ 226 h 10000"/>
              <a:gd name="connsiteX459" fmla="*/ 1496 w 10000"/>
              <a:gd name="connsiteY459" fmla="*/ 211 h 10000"/>
              <a:gd name="connsiteX460" fmla="*/ 1496 w 10000"/>
              <a:gd name="connsiteY460" fmla="*/ 219 h 10000"/>
              <a:gd name="connsiteX461" fmla="*/ 1424 w 10000"/>
              <a:gd name="connsiteY461" fmla="*/ 160 h 10000"/>
              <a:gd name="connsiteX462" fmla="*/ 1687 w 10000"/>
              <a:gd name="connsiteY462" fmla="*/ 457 h 10000"/>
              <a:gd name="connsiteX463" fmla="*/ 1687 w 10000"/>
              <a:gd name="connsiteY463" fmla="*/ 457 h 10000"/>
              <a:gd name="connsiteX464" fmla="*/ 1628 w 10000"/>
              <a:gd name="connsiteY464" fmla="*/ 399 h 10000"/>
              <a:gd name="connsiteX465" fmla="*/ 1687 w 10000"/>
              <a:gd name="connsiteY465" fmla="*/ 457 h 10000"/>
              <a:gd name="connsiteX466" fmla="*/ 1711 w 10000"/>
              <a:gd name="connsiteY466" fmla="*/ 240 h 10000"/>
              <a:gd name="connsiteX467" fmla="*/ 1711 w 10000"/>
              <a:gd name="connsiteY467" fmla="*/ 240 h 10000"/>
              <a:gd name="connsiteX468" fmla="*/ 1771 w 10000"/>
              <a:gd name="connsiteY468" fmla="*/ 298 h 10000"/>
              <a:gd name="connsiteX469" fmla="*/ 1711 w 10000"/>
              <a:gd name="connsiteY469" fmla="*/ 240 h 10000"/>
              <a:gd name="connsiteX470" fmla="*/ 1747 w 10000"/>
              <a:gd name="connsiteY470" fmla="*/ 138 h 10000"/>
              <a:gd name="connsiteX471" fmla="*/ 1747 w 10000"/>
              <a:gd name="connsiteY471" fmla="*/ 138 h 10000"/>
              <a:gd name="connsiteX472" fmla="*/ 1831 w 10000"/>
              <a:gd name="connsiteY472" fmla="*/ 160 h 10000"/>
              <a:gd name="connsiteX473" fmla="*/ 1854 w 10000"/>
              <a:gd name="connsiteY473" fmla="*/ 174 h 10000"/>
              <a:gd name="connsiteX474" fmla="*/ 1927 w 10000"/>
              <a:gd name="connsiteY474" fmla="*/ 233 h 10000"/>
              <a:gd name="connsiteX475" fmla="*/ 1879 w 10000"/>
              <a:gd name="connsiteY475" fmla="*/ 233 h 10000"/>
              <a:gd name="connsiteX476" fmla="*/ 1854 w 10000"/>
              <a:gd name="connsiteY476" fmla="*/ 255 h 10000"/>
              <a:gd name="connsiteX477" fmla="*/ 1783 w 10000"/>
              <a:gd name="connsiteY477" fmla="*/ 219 h 10000"/>
              <a:gd name="connsiteX478" fmla="*/ 1771 w 10000"/>
              <a:gd name="connsiteY478" fmla="*/ 197 h 10000"/>
              <a:gd name="connsiteX479" fmla="*/ 1747 w 10000"/>
              <a:gd name="connsiteY479" fmla="*/ 138 h 10000"/>
              <a:gd name="connsiteX480" fmla="*/ 1771 w 10000"/>
              <a:gd name="connsiteY480" fmla="*/ 8 h 10000"/>
              <a:gd name="connsiteX481" fmla="*/ 1771 w 10000"/>
              <a:gd name="connsiteY481" fmla="*/ 8 h 10000"/>
              <a:gd name="connsiteX482" fmla="*/ 1831 w 10000"/>
              <a:gd name="connsiteY482" fmla="*/ 58 h 10000"/>
              <a:gd name="connsiteX483" fmla="*/ 1771 w 10000"/>
              <a:gd name="connsiteY483" fmla="*/ 8 h 10000"/>
              <a:gd name="connsiteX484" fmla="*/ 1939 w 10000"/>
              <a:gd name="connsiteY484" fmla="*/ 95 h 10000"/>
              <a:gd name="connsiteX485" fmla="*/ 1939 w 10000"/>
              <a:gd name="connsiteY485" fmla="*/ 95 h 10000"/>
              <a:gd name="connsiteX486" fmla="*/ 1998 w 10000"/>
              <a:gd name="connsiteY486" fmla="*/ 152 h 10000"/>
              <a:gd name="connsiteX487" fmla="*/ 1939 w 10000"/>
              <a:gd name="connsiteY487" fmla="*/ 95 h 10000"/>
              <a:gd name="connsiteX488" fmla="*/ 2010 w 10000"/>
              <a:gd name="connsiteY488" fmla="*/ 356 h 10000"/>
              <a:gd name="connsiteX489" fmla="*/ 2010 w 10000"/>
              <a:gd name="connsiteY489" fmla="*/ 356 h 10000"/>
              <a:gd name="connsiteX490" fmla="*/ 1951 w 10000"/>
              <a:gd name="connsiteY490" fmla="*/ 298 h 10000"/>
              <a:gd name="connsiteX491" fmla="*/ 2010 w 10000"/>
              <a:gd name="connsiteY491" fmla="*/ 356 h 10000"/>
              <a:gd name="connsiteX492" fmla="*/ 1771 w 10000"/>
              <a:gd name="connsiteY492" fmla="*/ 683 h 10000"/>
              <a:gd name="connsiteX493" fmla="*/ 1771 w 10000"/>
              <a:gd name="connsiteY493" fmla="*/ 683 h 10000"/>
              <a:gd name="connsiteX494" fmla="*/ 1783 w 10000"/>
              <a:gd name="connsiteY494" fmla="*/ 668 h 10000"/>
              <a:gd name="connsiteX495" fmla="*/ 1842 w 10000"/>
              <a:gd name="connsiteY495" fmla="*/ 726 h 10000"/>
              <a:gd name="connsiteX496" fmla="*/ 1771 w 10000"/>
              <a:gd name="connsiteY496" fmla="*/ 712 h 10000"/>
              <a:gd name="connsiteX497" fmla="*/ 1747 w 10000"/>
              <a:gd name="connsiteY497" fmla="*/ 726 h 10000"/>
              <a:gd name="connsiteX498" fmla="*/ 1687 w 10000"/>
              <a:gd name="connsiteY498" fmla="*/ 668 h 10000"/>
              <a:gd name="connsiteX499" fmla="*/ 1771 w 10000"/>
              <a:gd name="connsiteY499" fmla="*/ 683 h 10000"/>
              <a:gd name="connsiteX500" fmla="*/ 1783 w 10000"/>
              <a:gd name="connsiteY500" fmla="*/ 501 h 10000"/>
              <a:gd name="connsiteX501" fmla="*/ 1783 w 10000"/>
              <a:gd name="connsiteY501" fmla="*/ 501 h 10000"/>
              <a:gd name="connsiteX502" fmla="*/ 1711 w 10000"/>
              <a:gd name="connsiteY502" fmla="*/ 443 h 10000"/>
              <a:gd name="connsiteX503" fmla="*/ 1783 w 10000"/>
              <a:gd name="connsiteY503" fmla="*/ 501 h 10000"/>
              <a:gd name="connsiteX504" fmla="*/ 1975 w 10000"/>
              <a:gd name="connsiteY504" fmla="*/ 625 h 10000"/>
              <a:gd name="connsiteX505" fmla="*/ 1975 w 10000"/>
              <a:gd name="connsiteY505" fmla="*/ 625 h 10000"/>
              <a:gd name="connsiteX506" fmla="*/ 1903 w 10000"/>
              <a:gd name="connsiteY506" fmla="*/ 574 h 10000"/>
              <a:gd name="connsiteX507" fmla="*/ 1975 w 10000"/>
              <a:gd name="connsiteY507" fmla="*/ 625 h 10000"/>
              <a:gd name="connsiteX508" fmla="*/ 1975 w 10000"/>
              <a:gd name="connsiteY508" fmla="*/ 457 h 10000"/>
              <a:gd name="connsiteX509" fmla="*/ 1975 w 10000"/>
              <a:gd name="connsiteY509" fmla="*/ 457 h 10000"/>
              <a:gd name="connsiteX510" fmla="*/ 1903 w 10000"/>
              <a:gd name="connsiteY510" fmla="*/ 399 h 10000"/>
              <a:gd name="connsiteX511" fmla="*/ 1819 w 10000"/>
              <a:gd name="connsiteY511" fmla="*/ 378 h 10000"/>
              <a:gd name="connsiteX512" fmla="*/ 1783 w 10000"/>
              <a:gd name="connsiteY512" fmla="*/ 363 h 10000"/>
              <a:gd name="connsiteX513" fmla="*/ 1771 w 10000"/>
              <a:gd name="connsiteY513" fmla="*/ 378 h 10000"/>
              <a:gd name="connsiteX514" fmla="*/ 1711 w 10000"/>
              <a:gd name="connsiteY514" fmla="*/ 327 h 10000"/>
              <a:gd name="connsiteX515" fmla="*/ 1783 w 10000"/>
              <a:gd name="connsiteY515" fmla="*/ 342 h 10000"/>
              <a:gd name="connsiteX516" fmla="*/ 1807 w 10000"/>
              <a:gd name="connsiteY516" fmla="*/ 320 h 10000"/>
              <a:gd name="connsiteX517" fmla="*/ 1891 w 10000"/>
              <a:gd name="connsiteY517" fmla="*/ 349 h 10000"/>
              <a:gd name="connsiteX518" fmla="*/ 1903 w 10000"/>
              <a:gd name="connsiteY518" fmla="*/ 399 h 10000"/>
              <a:gd name="connsiteX519" fmla="*/ 1975 w 10000"/>
              <a:gd name="connsiteY519" fmla="*/ 457 h 10000"/>
              <a:gd name="connsiteX520" fmla="*/ 2046 w 10000"/>
              <a:gd name="connsiteY520" fmla="*/ 798 h 10000"/>
              <a:gd name="connsiteX521" fmla="*/ 2046 w 10000"/>
              <a:gd name="connsiteY521" fmla="*/ 798 h 10000"/>
              <a:gd name="connsiteX522" fmla="*/ 1975 w 10000"/>
              <a:gd name="connsiteY522" fmla="*/ 791 h 10000"/>
              <a:gd name="connsiteX523" fmla="*/ 1963 w 10000"/>
              <a:gd name="connsiteY523" fmla="*/ 791 h 10000"/>
              <a:gd name="connsiteX524" fmla="*/ 1951 w 10000"/>
              <a:gd name="connsiteY524" fmla="*/ 806 h 10000"/>
              <a:gd name="connsiteX525" fmla="*/ 1879 w 10000"/>
              <a:gd name="connsiteY525" fmla="*/ 748 h 10000"/>
              <a:gd name="connsiteX526" fmla="*/ 1903 w 10000"/>
              <a:gd name="connsiteY526" fmla="*/ 741 h 10000"/>
              <a:gd name="connsiteX527" fmla="*/ 1915 w 10000"/>
              <a:gd name="connsiteY527" fmla="*/ 690 h 10000"/>
              <a:gd name="connsiteX528" fmla="*/ 1927 w 10000"/>
              <a:gd name="connsiteY528" fmla="*/ 639 h 10000"/>
              <a:gd name="connsiteX529" fmla="*/ 1986 w 10000"/>
              <a:gd name="connsiteY529" fmla="*/ 697 h 10000"/>
              <a:gd name="connsiteX530" fmla="*/ 1986 w 10000"/>
              <a:gd name="connsiteY530" fmla="*/ 733 h 10000"/>
              <a:gd name="connsiteX531" fmla="*/ 1998 w 10000"/>
              <a:gd name="connsiteY531" fmla="*/ 741 h 10000"/>
              <a:gd name="connsiteX532" fmla="*/ 2046 w 10000"/>
              <a:gd name="connsiteY532" fmla="*/ 798 h 10000"/>
              <a:gd name="connsiteX533" fmla="*/ 2094 w 10000"/>
              <a:gd name="connsiteY533" fmla="*/ 276 h 10000"/>
              <a:gd name="connsiteX534" fmla="*/ 2094 w 10000"/>
              <a:gd name="connsiteY534" fmla="*/ 276 h 10000"/>
              <a:gd name="connsiteX535" fmla="*/ 2154 w 10000"/>
              <a:gd name="connsiteY535" fmla="*/ 334 h 10000"/>
              <a:gd name="connsiteX536" fmla="*/ 2094 w 10000"/>
              <a:gd name="connsiteY536" fmla="*/ 276 h 10000"/>
              <a:gd name="connsiteX537" fmla="*/ 2106 w 10000"/>
              <a:gd name="connsiteY537" fmla="*/ 102 h 10000"/>
              <a:gd name="connsiteX538" fmla="*/ 2106 w 10000"/>
              <a:gd name="connsiteY538" fmla="*/ 102 h 10000"/>
              <a:gd name="connsiteX539" fmla="*/ 2178 w 10000"/>
              <a:gd name="connsiteY539" fmla="*/ 152 h 10000"/>
              <a:gd name="connsiteX540" fmla="*/ 2106 w 10000"/>
              <a:gd name="connsiteY540" fmla="*/ 102 h 10000"/>
              <a:gd name="connsiteX541" fmla="*/ 2202 w 10000"/>
              <a:gd name="connsiteY541" fmla="*/ 15 h 10000"/>
              <a:gd name="connsiteX542" fmla="*/ 2202 w 10000"/>
              <a:gd name="connsiteY542" fmla="*/ 15 h 10000"/>
              <a:gd name="connsiteX543" fmla="*/ 2297 w 10000"/>
              <a:gd name="connsiteY543" fmla="*/ 29 h 10000"/>
              <a:gd name="connsiteX544" fmla="*/ 2309 w 10000"/>
              <a:gd name="connsiteY544" fmla="*/ 95 h 10000"/>
              <a:gd name="connsiteX545" fmla="*/ 2226 w 10000"/>
              <a:gd name="connsiteY545" fmla="*/ 73 h 10000"/>
              <a:gd name="connsiteX546" fmla="*/ 2202 w 10000"/>
              <a:gd name="connsiteY546" fmla="*/ 15 h 10000"/>
              <a:gd name="connsiteX547" fmla="*/ 2129 w 10000"/>
              <a:gd name="connsiteY547" fmla="*/ 174 h 10000"/>
              <a:gd name="connsiteX548" fmla="*/ 2129 w 10000"/>
              <a:gd name="connsiteY548" fmla="*/ 174 h 10000"/>
              <a:gd name="connsiteX549" fmla="*/ 2190 w 10000"/>
              <a:gd name="connsiteY549" fmla="*/ 226 h 10000"/>
              <a:gd name="connsiteX550" fmla="*/ 2129 w 10000"/>
              <a:gd name="connsiteY550" fmla="*/ 174 h 10000"/>
              <a:gd name="connsiteX551" fmla="*/ 2214 w 10000"/>
              <a:gd name="connsiteY551" fmla="*/ 428 h 10000"/>
              <a:gd name="connsiteX552" fmla="*/ 2214 w 10000"/>
              <a:gd name="connsiteY552" fmla="*/ 428 h 10000"/>
              <a:gd name="connsiteX553" fmla="*/ 2141 w 10000"/>
              <a:gd name="connsiteY553" fmla="*/ 378 h 10000"/>
              <a:gd name="connsiteX554" fmla="*/ 2214 w 10000"/>
              <a:gd name="connsiteY554" fmla="*/ 428 h 10000"/>
              <a:gd name="connsiteX555" fmla="*/ 2393 w 10000"/>
              <a:gd name="connsiteY555" fmla="*/ 190 h 10000"/>
              <a:gd name="connsiteX556" fmla="*/ 2393 w 10000"/>
              <a:gd name="connsiteY556" fmla="*/ 190 h 10000"/>
              <a:gd name="connsiteX557" fmla="*/ 2405 w 10000"/>
              <a:gd name="connsiteY557" fmla="*/ 174 h 10000"/>
              <a:gd name="connsiteX558" fmla="*/ 2477 w 10000"/>
              <a:gd name="connsiteY558" fmla="*/ 226 h 10000"/>
              <a:gd name="connsiteX559" fmla="*/ 2393 w 10000"/>
              <a:gd name="connsiteY559" fmla="*/ 219 h 10000"/>
              <a:gd name="connsiteX560" fmla="*/ 2369 w 10000"/>
              <a:gd name="connsiteY560" fmla="*/ 233 h 10000"/>
              <a:gd name="connsiteX561" fmla="*/ 2333 w 10000"/>
              <a:gd name="connsiteY561" fmla="*/ 233 h 10000"/>
              <a:gd name="connsiteX562" fmla="*/ 2309 w 10000"/>
              <a:gd name="connsiteY562" fmla="*/ 262 h 10000"/>
              <a:gd name="connsiteX563" fmla="*/ 2238 w 10000"/>
              <a:gd name="connsiteY563" fmla="*/ 204 h 10000"/>
              <a:gd name="connsiteX564" fmla="*/ 2285 w 10000"/>
              <a:gd name="connsiteY564" fmla="*/ 204 h 10000"/>
              <a:gd name="connsiteX565" fmla="*/ 2309 w 10000"/>
              <a:gd name="connsiteY565" fmla="*/ 174 h 10000"/>
              <a:gd name="connsiteX566" fmla="*/ 2393 w 10000"/>
              <a:gd name="connsiteY566" fmla="*/ 190 h 10000"/>
              <a:gd name="connsiteX567" fmla="*/ 2501 w 10000"/>
              <a:gd name="connsiteY567" fmla="*/ 334 h 10000"/>
              <a:gd name="connsiteX568" fmla="*/ 2501 w 10000"/>
              <a:gd name="connsiteY568" fmla="*/ 334 h 10000"/>
              <a:gd name="connsiteX569" fmla="*/ 2441 w 10000"/>
              <a:gd name="connsiteY569" fmla="*/ 284 h 10000"/>
              <a:gd name="connsiteX570" fmla="*/ 2501 w 10000"/>
              <a:gd name="connsiteY570" fmla="*/ 334 h 10000"/>
              <a:gd name="connsiteX571" fmla="*/ 2501 w 10000"/>
              <a:gd name="connsiteY571" fmla="*/ 835 h 10000"/>
              <a:gd name="connsiteX572" fmla="*/ 2501 w 10000"/>
              <a:gd name="connsiteY572" fmla="*/ 835 h 10000"/>
              <a:gd name="connsiteX573" fmla="*/ 2441 w 10000"/>
              <a:gd name="connsiteY573" fmla="*/ 784 h 10000"/>
              <a:gd name="connsiteX574" fmla="*/ 2501 w 10000"/>
              <a:gd name="connsiteY574" fmla="*/ 835 h 10000"/>
              <a:gd name="connsiteX575" fmla="*/ 2525 w 10000"/>
              <a:gd name="connsiteY575" fmla="*/ 486 h 10000"/>
              <a:gd name="connsiteX576" fmla="*/ 2525 w 10000"/>
              <a:gd name="connsiteY576" fmla="*/ 486 h 10000"/>
              <a:gd name="connsiteX577" fmla="*/ 2465 w 10000"/>
              <a:gd name="connsiteY577" fmla="*/ 436 h 10000"/>
              <a:gd name="connsiteX578" fmla="*/ 2525 w 10000"/>
              <a:gd name="connsiteY578" fmla="*/ 486 h 10000"/>
              <a:gd name="connsiteX579" fmla="*/ 2561 w 10000"/>
              <a:gd name="connsiteY579" fmla="*/ 102 h 10000"/>
              <a:gd name="connsiteX580" fmla="*/ 2561 w 10000"/>
              <a:gd name="connsiteY580" fmla="*/ 102 h 10000"/>
              <a:gd name="connsiteX581" fmla="*/ 2596 w 10000"/>
              <a:gd name="connsiteY581" fmla="*/ 95 h 10000"/>
              <a:gd name="connsiteX582" fmla="*/ 2596 w 10000"/>
              <a:gd name="connsiteY582" fmla="*/ 51 h 10000"/>
              <a:gd name="connsiteX583" fmla="*/ 2656 w 10000"/>
              <a:gd name="connsiteY583" fmla="*/ 102 h 10000"/>
              <a:gd name="connsiteX584" fmla="*/ 2632 w 10000"/>
              <a:gd name="connsiteY584" fmla="*/ 102 h 10000"/>
              <a:gd name="connsiteX585" fmla="*/ 2632 w 10000"/>
              <a:gd name="connsiteY585" fmla="*/ 160 h 10000"/>
              <a:gd name="connsiteX586" fmla="*/ 2561 w 10000"/>
              <a:gd name="connsiteY586" fmla="*/ 102 h 10000"/>
              <a:gd name="connsiteX587" fmla="*/ 2668 w 10000"/>
              <a:gd name="connsiteY587" fmla="*/ 305 h 10000"/>
              <a:gd name="connsiteX588" fmla="*/ 2668 w 10000"/>
              <a:gd name="connsiteY588" fmla="*/ 305 h 10000"/>
              <a:gd name="connsiteX589" fmla="*/ 2608 w 10000"/>
              <a:gd name="connsiteY589" fmla="*/ 255 h 10000"/>
              <a:gd name="connsiteX590" fmla="*/ 2668 w 10000"/>
              <a:gd name="connsiteY590" fmla="*/ 305 h 10000"/>
              <a:gd name="connsiteX591" fmla="*/ 2717 w 10000"/>
              <a:gd name="connsiteY591" fmla="*/ 515 h 10000"/>
              <a:gd name="connsiteX592" fmla="*/ 2717 w 10000"/>
              <a:gd name="connsiteY592" fmla="*/ 515 h 10000"/>
              <a:gd name="connsiteX593" fmla="*/ 2728 w 10000"/>
              <a:gd name="connsiteY593" fmla="*/ 574 h 10000"/>
              <a:gd name="connsiteX594" fmla="*/ 2644 w 10000"/>
              <a:gd name="connsiteY594" fmla="*/ 544 h 10000"/>
              <a:gd name="connsiteX595" fmla="*/ 2632 w 10000"/>
              <a:gd name="connsiteY595" fmla="*/ 486 h 10000"/>
              <a:gd name="connsiteX596" fmla="*/ 2717 w 10000"/>
              <a:gd name="connsiteY596" fmla="*/ 515 h 10000"/>
              <a:gd name="connsiteX597" fmla="*/ 2608 w 10000"/>
              <a:gd name="connsiteY597" fmla="*/ 371 h 10000"/>
              <a:gd name="connsiteX598" fmla="*/ 2608 w 10000"/>
              <a:gd name="connsiteY598" fmla="*/ 371 h 10000"/>
              <a:gd name="connsiteX599" fmla="*/ 2680 w 10000"/>
              <a:gd name="connsiteY599" fmla="*/ 428 h 10000"/>
              <a:gd name="connsiteX600" fmla="*/ 2608 w 10000"/>
              <a:gd name="connsiteY600" fmla="*/ 371 h 10000"/>
              <a:gd name="connsiteX601" fmla="*/ 2883 w 10000"/>
              <a:gd name="connsiteY601" fmla="*/ 80 h 10000"/>
              <a:gd name="connsiteX602" fmla="*/ 2883 w 10000"/>
              <a:gd name="connsiteY602" fmla="*/ 80 h 10000"/>
              <a:gd name="connsiteX603" fmla="*/ 2943 w 10000"/>
              <a:gd name="connsiteY603" fmla="*/ 131 h 10000"/>
              <a:gd name="connsiteX604" fmla="*/ 2883 w 10000"/>
              <a:gd name="connsiteY604" fmla="*/ 80 h 10000"/>
              <a:gd name="connsiteX605" fmla="*/ 3004 w 10000"/>
              <a:gd name="connsiteY605" fmla="*/ 320 h 10000"/>
              <a:gd name="connsiteX606" fmla="*/ 3004 w 10000"/>
              <a:gd name="connsiteY606" fmla="*/ 320 h 10000"/>
              <a:gd name="connsiteX607" fmla="*/ 2931 w 10000"/>
              <a:gd name="connsiteY607" fmla="*/ 269 h 10000"/>
              <a:gd name="connsiteX608" fmla="*/ 3004 w 10000"/>
              <a:gd name="connsiteY608" fmla="*/ 320 h 10000"/>
              <a:gd name="connsiteX609" fmla="*/ 3075 w 10000"/>
              <a:gd name="connsiteY609" fmla="*/ 240 h 10000"/>
              <a:gd name="connsiteX610" fmla="*/ 3075 w 10000"/>
              <a:gd name="connsiteY610" fmla="*/ 240 h 10000"/>
              <a:gd name="connsiteX611" fmla="*/ 3147 w 10000"/>
              <a:gd name="connsiteY611" fmla="*/ 298 h 10000"/>
              <a:gd name="connsiteX612" fmla="*/ 3075 w 10000"/>
              <a:gd name="connsiteY612" fmla="*/ 240 h 10000"/>
              <a:gd name="connsiteX613" fmla="*/ 3135 w 10000"/>
              <a:gd name="connsiteY613" fmla="*/ 15 h 10000"/>
              <a:gd name="connsiteX614" fmla="*/ 3135 w 10000"/>
              <a:gd name="connsiteY614" fmla="*/ 15 h 10000"/>
              <a:gd name="connsiteX615" fmla="*/ 3194 w 10000"/>
              <a:gd name="connsiteY615" fmla="*/ 66 h 10000"/>
              <a:gd name="connsiteX616" fmla="*/ 3135 w 10000"/>
              <a:gd name="connsiteY616" fmla="*/ 15 h 10000"/>
              <a:gd name="connsiteX617" fmla="*/ 3206 w 10000"/>
              <a:gd name="connsiteY617" fmla="*/ 181 h 10000"/>
              <a:gd name="connsiteX618" fmla="*/ 3206 w 10000"/>
              <a:gd name="connsiteY618" fmla="*/ 181 h 10000"/>
              <a:gd name="connsiteX619" fmla="*/ 3147 w 10000"/>
              <a:gd name="connsiteY619" fmla="*/ 131 h 10000"/>
              <a:gd name="connsiteX620" fmla="*/ 3206 w 10000"/>
              <a:gd name="connsiteY620" fmla="*/ 181 h 10000"/>
              <a:gd name="connsiteX621" fmla="*/ 3182 w 10000"/>
              <a:gd name="connsiteY621" fmla="*/ 443 h 10000"/>
              <a:gd name="connsiteX622" fmla="*/ 3182 w 10000"/>
              <a:gd name="connsiteY622" fmla="*/ 443 h 10000"/>
              <a:gd name="connsiteX623" fmla="*/ 3123 w 10000"/>
              <a:gd name="connsiteY623" fmla="*/ 392 h 10000"/>
              <a:gd name="connsiteX624" fmla="*/ 3135 w 10000"/>
              <a:gd name="connsiteY624" fmla="*/ 349 h 10000"/>
              <a:gd name="connsiteX625" fmla="*/ 3194 w 10000"/>
              <a:gd name="connsiteY625" fmla="*/ 399 h 10000"/>
              <a:gd name="connsiteX626" fmla="*/ 3182 w 10000"/>
              <a:gd name="connsiteY626" fmla="*/ 443 h 10000"/>
              <a:gd name="connsiteX627" fmla="*/ 3398 w 10000"/>
              <a:gd name="connsiteY627" fmla="*/ 138 h 10000"/>
              <a:gd name="connsiteX628" fmla="*/ 3398 w 10000"/>
              <a:gd name="connsiteY628" fmla="*/ 138 h 10000"/>
              <a:gd name="connsiteX629" fmla="*/ 3469 w 10000"/>
              <a:gd name="connsiteY629" fmla="*/ 197 h 10000"/>
              <a:gd name="connsiteX630" fmla="*/ 3398 w 10000"/>
              <a:gd name="connsiteY630" fmla="*/ 138 h 10000"/>
              <a:gd name="connsiteX631" fmla="*/ 3493 w 10000"/>
              <a:gd name="connsiteY631" fmla="*/ 305 h 10000"/>
              <a:gd name="connsiteX632" fmla="*/ 3493 w 10000"/>
              <a:gd name="connsiteY632" fmla="*/ 305 h 10000"/>
              <a:gd name="connsiteX633" fmla="*/ 3422 w 10000"/>
              <a:gd name="connsiteY633" fmla="*/ 255 h 10000"/>
              <a:gd name="connsiteX634" fmla="*/ 3493 w 10000"/>
              <a:gd name="connsiteY634" fmla="*/ 305 h 10000"/>
              <a:gd name="connsiteX635" fmla="*/ 3590 w 10000"/>
              <a:gd name="connsiteY635" fmla="*/ 219 h 10000"/>
              <a:gd name="connsiteX636" fmla="*/ 3590 w 10000"/>
              <a:gd name="connsiteY636" fmla="*/ 219 h 10000"/>
              <a:gd name="connsiteX637" fmla="*/ 3661 w 10000"/>
              <a:gd name="connsiteY637" fmla="*/ 269 h 10000"/>
              <a:gd name="connsiteX638" fmla="*/ 3590 w 10000"/>
              <a:gd name="connsiteY638" fmla="*/ 219 h 10000"/>
              <a:gd name="connsiteX639" fmla="*/ 3685 w 10000"/>
              <a:gd name="connsiteY639" fmla="*/ 378 h 10000"/>
              <a:gd name="connsiteX640" fmla="*/ 3685 w 10000"/>
              <a:gd name="connsiteY640" fmla="*/ 378 h 10000"/>
              <a:gd name="connsiteX641" fmla="*/ 3625 w 10000"/>
              <a:gd name="connsiteY641" fmla="*/ 327 h 10000"/>
              <a:gd name="connsiteX642" fmla="*/ 3685 w 10000"/>
              <a:gd name="connsiteY642" fmla="*/ 378 h 10000"/>
              <a:gd name="connsiteX643" fmla="*/ 3745 w 10000"/>
              <a:gd name="connsiteY643" fmla="*/ 980 h 10000"/>
              <a:gd name="connsiteX644" fmla="*/ 3745 w 10000"/>
              <a:gd name="connsiteY644" fmla="*/ 980 h 10000"/>
              <a:gd name="connsiteX645" fmla="*/ 3685 w 10000"/>
              <a:gd name="connsiteY645" fmla="*/ 930 h 10000"/>
              <a:gd name="connsiteX646" fmla="*/ 3745 w 10000"/>
              <a:gd name="connsiteY646" fmla="*/ 980 h 10000"/>
              <a:gd name="connsiteX647" fmla="*/ 3709 w 10000"/>
              <a:gd name="connsiteY647" fmla="*/ 537 h 10000"/>
              <a:gd name="connsiteX648" fmla="*/ 3709 w 10000"/>
              <a:gd name="connsiteY648" fmla="*/ 537 h 10000"/>
              <a:gd name="connsiteX649" fmla="*/ 3649 w 10000"/>
              <a:gd name="connsiteY649" fmla="*/ 479 h 10000"/>
              <a:gd name="connsiteX650" fmla="*/ 3709 w 10000"/>
              <a:gd name="connsiteY650" fmla="*/ 537 h 10000"/>
              <a:gd name="connsiteX651" fmla="*/ 4164 w 10000"/>
              <a:gd name="connsiteY651" fmla="*/ 123 h 10000"/>
              <a:gd name="connsiteX652" fmla="*/ 4164 w 10000"/>
              <a:gd name="connsiteY652" fmla="*/ 123 h 10000"/>
              <a:gd name="connsiteX653" fmla="*/ 4235 w 10000"/>
              <a:gd name="connsiteY653" fmla="*/ 174 h 10000"/>
              <a:gd name="connsiteX654" fmla="*/ 4164 w 10000"/>
              <a:gd name="connsiteY654" fmla="*/ 123 h 10000"/>
              <a:gd name="connsiteX655" fmla="*/ 4247 w 10000"/>
              <a:gd name="connsiteY655" fmla="*/ 646 h 10000"/>
              <a:gd name="connsiteX656" fmla="*/ 4247 w 10000"/>
              <a:gd name="connsiteY656" fmla="*/ 646 h 10000"/>
              <a:gd name="connsiteX657" fmla="*/ 4188 w 10000"/>
              <a:gd name="connsiteY657" fmla="*/ 596 h 10000"/>
              <a:gd name="connsiteX658" fmla="*/ 4247 w 10000"/>
              <a:gd name="connsiteY658" fmla="*/ 646 h 10000"/>
              <a:gd name="connsiteX659" fmla="*/ 4366 w 10000"/>
              <a:gd name="connsiteY659" fmla="*/ 508 h 10000"/>
              <a:gd name="connsiteX660" fmla="*/ 4366 w 10000"/>
              <a:gd name="connsiteY660" fmla="*/ 508 h 10000"/>
              <a:gd name="connsiteX661" fmla="*/ 4439 w 10000"/>
              <a:gd name="connsiteY661" fmla="*/ 560 h 10000"/>
              <a:gd name="connsiteX662" fmla="*/ 4366 w 10000"/>
              <a:gd name="connsiteY662" fmla="*/ 508 h 10000"/>
              <a:gd name="connsiteX663" fmla="*/ 4487 w 10000"/>
              <a:gd name="connsiteY663" fmla="*/ 494 h 10000"/>
              <a:gd name="connsiteX664" fmla="*/ 4487 w 10000"/>
              <a:gd name="connsiteY664" fmla="*/ 494 h 10000"/>
              <a:gd name="connsiteX665" fmla="*/ 4558 w 10000"/>
              <a:gd name="connsiteY665" fmla="*/ 551 h 10000"/>
              <a:gd name="connsiteX666" fmla="*/ 4487 w 10000"/>
              <a:gd name="connsiteY666" fmla="*/ 494 h 10000"/>
              <a:gd name="connsiteX667" fmla="*/ 3434 w 10000"/>
              <a:gd name="connsiteY667" fmla="*/ 2504 h 10000"/>
              <a:gd name="connsiteX668" fmla="*/ 3434 w 10000"/>
              <a:gd name="connsiteY668" fmla="*/ 2504 h 10000"/>
              <a:gd name="connsiteX669" fmla="*/ 3374 w 10000"/>
              <a:gd name="connsiteY669" fmla="*/ 2453 h 10000"/>
              <a:gd name="connsiteX670" fmla="*/ 3434 w 10000"/>
              <a:gd name="connsiteY670" fmla="*/ 2504 h 10000"/>
              <a:gd name="connsiteX671" fmla="*/ 3314 w 10000"/>
              <a:gd name="connsiteY671" fmla="*/ 1909 h 10000"/>
              <a:gd name="connsiteX672" fmla="*/ 3314 w 10000"/>
              <a:gd name="connsiteY672" fmla="*/ 1909 h 10000"/>
              <a:gd name="connsiteX673" fmla="*/ 3254 w 10000"/>
              <a:gd name="connsiteY673" fmla="*/ 1851 h 10000"/>
              <a:gd name="connsiteX674" fmla="*/ 3254 w 10000"/>
              <a:gd name="connsiteY674" fmla="*/ 1807 h 10000"/>
              <a:gd name="connsiteX675" fmla="*/ 3326 w 10000"/>
              <a:gd name="connsiteY675" fmla="*/ 1858 h 10000"/>
              <a:gd name="connsiteX676" fmla="*/ 3314 w 10000"/>
              <a:gd name="connsiteY676" fmla="*/ 1909 h 10000"/>
              <a:gd name="connsiteX677" fmla="*/ 3099 w 10000"/>
              <a:gd name="connsiteY677" fmla="*/ 1959 h 10000"/>
              <a:gd name="connsiteX678" fmla="*/ 3099 w 10000"/>
              <a:gd name="connsiteY678" fmla="*/ 1959 h 10000"/>
              <a:gd name="connsiteX679" fmla="*/ 3039 w 10000"/>
              <a:gd name="connsiteY679" fmla="*/ 1909 h 10000"/>
              <a:gd name="connsiteX680" fmla="*/ 3099 w 10000"/>
              <a:gd name="connsiteY680" fmla="*/ 1959 h 10000"/>
              <a:gd name="connsiteX681" fmla="*/ 2931 w 10000"/>
              <a:gd name="connsiteY681" fmla="*/ 2017 h 10000"/>
              <a:gd name="connsiteX682" fmla="*/ 2931 w 10000"/>
              <a:gd name="connsiteY682" fmla="*/ 2017 h 10000"/>
              <a:gd name="connsiteX683" fmla="*/ 2871 w 10000"/>
              <a:gd name="connsiteY683" fmla="*/ 1966 h 10000"/>
              <a:gd name="connsiteX684" fmla="*/ 2931 w 10000"/>
              <a:gd name="connsiteY684" fmla="*/ 2017 h 10000"/>
              <a:gd name="connsiteX685" fmla="*/ 2812 w 10000"/>
              <a:gd name="connsiteY685" fmla="*/ 2003 h 10000"/>
              <a:gd name="connsiteX686" fmla="*/ 2812 w 10000"/>
              <a:gd name="connsiteY686" fmla="*/ 2003 h 10000"/>
              <a:gd name="connsiteX687" fmla="*/ 2752 w 10000"/>
              <a:gd name="connsiteY687" fmla="*/ 1952 h 10000"/>
              <a:gd name="connsiteX688" fmla="*/ 2812 w 10000"/>
              <a:gd name="connsiteY688" fmla="*/ 2003 h 10000"/>
              <a:gd name="connsiteX689" fmla="*/ 2788 w 10000"/>
              <a:gd name="connsiteY689" fmla="*/ 2953 h 10000"/>
              <a:gd name="connsiteX690" fmla="*/ 2788 w 10000"/>
              <a:gd name="connsiteY690" fmla="*/ 2953 h 10000"/>
              <a:gd name="connsiteX691" fmla="*/ 2728 w 10000"/>
              <a:gd name="connsiteY691" fmla="*/ 2903 h 10000"/>
              <a:gd name="connsiteX692" fmla="*/ 2788 w 10000"/>
              <a:gd name="connsiteY692" fmla="*/ 2953 h 10000"/>
              <a:gd name="connsiteX693" fmla="*/ 2680 w 10000"/>
              <a:gd name="connsiteY693" fmla="*/ 2591 h 10000"/>
              <a:gd name="connsiteX694" fmla="*/ 2680 w 10000"/>
              <a:gd name="connsiteY694" fmla="*/ 2591 h 10000"/>
              <a:gd name="connsiteX695" fmla="*/ 2608 w 10000"/>
              <a:gd name="connsiteY695" fmla="*/ 2533 h 10000"/>
              <a:gd name="connsiteX696" fmla="*/ 2680 w 10000"/>
              <a:gd name="connsiteY696" fmla="*/ 2591 h 10000"/>
              <a:gd name="connsiteX697" fmla="*/ 2537 w 10000"/>
              <a:gd name="connsiteY697" fmla="*/ 2192 h 10000"/>
              <a:gd name="connsiteX698" fmla="*/ 2537 w 10000"/>
              <a:gd name="connsiteY698" fmla="*/ 2192 h 10000"/>
              <a:gd name="connsiteX699" fmla="*/ 2608 w 10000"/>
              <a:gd name="connsiteY699" fmla="*/ 2250 h 10000"/>
              <a:gd name="connsiteX700" fmla="*/ 2537 w 10000"/>
              <a:gd name="connsiteY700" fmla="*/ 2192 h 10000"/>
              <a:gd name="connsiteX701" fmla="*/ 2428 w 10000"/>
              <a:gd name="connsiteY701" fmla="*/ 2163 h 10000"/>
              <a:gd name="connsiteX702" fmla="*/ 2428 w 10000"/>
              <a:gd name="connsiteY702" fmla="*/ 2163 h 10000"/>
              <a:gd name="connsiteX703" fmla="*/ 2369 w 10000"/>
              <a:gd name="connsiteY703" fmla="*/ 2112 h 10000"/>
              <a:gd name="connsiteX704" fmla="*/ 2428 w 10000"/>
              <a:gd name="connsiteY704" fmla="*/ 2163 h 10000"/>
              <a:gd name="connsiteX705" fmla="*/ 2285 w 10000"/>
              <a:gd name="connsiteY705" fmla="*/ 1771 h 10000"/>
              <a:gd name="connsiteX706" fmla="*/ 2285 w 10000"/>
              <a:gd name="connsiteY706" fmla="*/ 1771 h 10000"/>
              <a:gd name="connsiteX707" fmla="*/ 2345 w 10000"/>
              <a:gd name="connsiteY707" fmla="*/ 1822 h 10000"/>
              <a:gd name="connsiteX708" fmla="*/ 2285 w 10000"/>
              <a:gd name="connsiteY708" fmla="*/ 1771 h 10000"/>
              <a:gd name="connsiteX709" fmla="*/ 2178 w 10000"/>
              <a:gd name="connsiteY709" fmla="*/ 2735 h 10000"/>
              <a:gd name="connsiteX710" fmla="*/ 2178 w 10000"/>
              <a:gd name="connsiteY710" fmla="*/ 2735 h 10000"/>
              <a:gd name="connsiteX711" fmla="*/ 2106 w 10000"/>
              <a:gd name="connsiteY711" fmla="*/ 2685 h 10000"/>
              <a:gd name="connsiteX712" fmla="*/ 2178 w 10000"/>
              <a:gd name="connsiteY712" fmla="*/ 2735 h 10000"/>
              <a:gd name="connsiteX713" fmla="*/ 2034 w 10000"/>
              <a:gd name="connsiteY713" fmla="*/ 2344 h 10000"/>
              <a:gd name="connsiteX714" fmla="*/ 2034 w 10000"/>
              <a:gd name="connsiteY714" fmla="*/ 2344 h 10000"/>
              <a:gd name="connsiteX715" fmla="*/ 2106 w 10000"/>
              <a:gd name="connsiteY715" fmla="*/ 2394 h 10000"/>
              <a:gd name="connsiteX716" fmla="*/ 2034 w 10000"/>
              <a:gd name="connsiteY716" fmla="*/ 2344 h 10000"/>
              <a:gd name="connsiteX717" fmla="*/ 1735 w 10000"/>
              <a:gd name="connsiteY717" fmla="*/ 2105 h 10000"/>
              <a:gd name="connsiteX718" fmla="*/ 1735 w 10000"/>
              <a:gd name="connsiteY718" fmla="*/ 2105 h 10000"/>
              <a:gd name="connsiteX719" fmla="*/ 1652 w 10000"/>
              <a:gd name="connsiteY719" fmla="*/ 2076 h 10000"/>
              <a:gd name="connsiteX720" fmla="*/ 1640 w 10000"/>
              <a:gd name="connsiteY720" fmla="*/ 2024 h 10000"/>
              <a:gd name="connsiteX721" fmla="*/ 1723 w 10000"/>
              <a:gd name="connsiteY721" fmla="*/ 2047 h 10000"/>
              <a:gd name="connsiteX722" fmla="*/ 1735 w 10000"/>
              <a:gd name="connsiteY722" fmla="*/ 2105 h 10000"/>
              <a:gd name="connsiteX723" fmla="*/ 1711 w 10000"/>
              <a:gd name="connsiteY723" fmla="*/ 2576 h 10000"/>
              <a:gd name="connsiteX724" fmla="*/ 1711 w 10000"/>
              <a:gd name="connsiteY724" fmla="*/ 2576 h 10000"/>
              <a:gd name="connsiteX725" fmla="*/ 1640 w 10000"/>
              <a:gd name="connsiteY725" fmla="*/ 2526 h 10000"/>
              <a:gd name="connsiteX726" fmla="*/ 1711 w 10000"/>
              <a:gd name="connsiteY726" fmla="*/ 2576 h 10000"/>
              <a:gd name="connsiteX727" fmla="*/ 1604 w 10000"/>
              <a:gd name="connsiteY727" fmla="*/ 2997 h 10000"/>
              <a:gd name="connsiteX728" fmla="*/ 1604 w 10000"/>
              <a:gd name="connsiteY728" fmla="*/ 2997 h 10000"/>
              <a:gd name="connsiteX729" fmla="*/ 1543 w 10000"/>
              <a:gd name="connsiteY729" fmla="*/ 2939 h 10000"/>
              <a:gd name="connsiteX730" fmla="*/ 1604 w 10000"/>
              <a:gd name="connsiteY730" fmla="*/ 2997 h 10000"/>
              <a:gd name="connsiteX731" fmla="*/ 1532 w 10000"/>
              <a:gd name="connsiteY731" fmla="*/ 2156 h 10000"/>
              <a:gd name="connsiteX732" fmla="*/ 1532 w 10000"/>
              <a:gd name="connsiteY732" fmla="*/ 2156 h 10000"/>
              <a:gd name="connsiteX733" fmla="*/ 1592 w 10000"/>
              <a:gd name="connsiteY733" fmla="*/ 2206 h 10000"/>
              <a:gd name="connsiteX734" fmla="*/ 1532 w 10000"/>
              <a:gd name="connsiteY734" fmla="*/ 2156 h 10000"/>
              <a:gd name="connsiteX735" fmla="*/ 1484 w 10000"/>
              <a:gd name="connsiteY735" fmla="*/ 2678 h 10000"/>
              <a:gd name="connsiteX736" fmla="*/ 1484 w 10000"/>
              <a:gd name="connsiteY736" fmla="*/ 2678 h 10000"/>
              <a:gd name="connsiteX737" fmla="*/ 1424 w 10000"/>
              <a:gd name="connsiteY737" fmla="*/ 2620 h 10000"/>
              <a:gd name="connsiteX738" fmla="*/ 1484 w 10000"/>
              <a:gd name="connsiteY738" fmla="*/ 2678 h 10000"/>
              <a:gd name="connsiteX739" fmla="*/ 1353 w 10000"/>
              <a:gd name="connsiteY739" fmla="*/ 2446 h 10000"/>
              <a:gd name="connsiteX740" fmla="*/ 1353 w 10000"/>
              <a:gd name="connsiteY740" fmla="*/ 2446 h 10000"/>
              <a:gd name="connsiteX741" fmla="*/ 1293 w 10000"/>
              <a:gd name="connsiteY741" fmla="*/ 2387 h 10000"/>
              <a:gd name="connsiteX742" fmla="*/ 1353 w 10000"/>
              <a:gd name="connsiteY742" fmla="*/ 2446 h 10000"/>
              <a:gd name="connsiteX743" fmla="*/ 1280 w 10000"/>
              <a:gd name="connsiteY743" fmla="*/ 2127 h 10000"/>
              <a:gd name="connsiteX744" fmla="*/ 1280 w 10000"/>
              <a:gd name="connsiteY744" fmla="*/ 2127 h 10000"/>
              <a:gd name="connsiteX745" fmla="*/ 1353 w 10000"/>
              <a:gd name="connsiteY745" fmla="*/ 2177 h 10000"/>
              <a:gd name="connsiteX746" fmla="*/ 1280 w 10000"/>
              <a:gd name="connsiteY746" fmla="*/ 2127 h 10000"/>
              <a:gd name="connsiteX747" fmla="*/ 1209 w 10000"/>
              <a:gd name="connsiteY747" fmla="*/ 2721 h 10000"/>
              <a:gd name="connsiteX748" fmla="*/ 1209 w 10000"/>
              <a:gd name="connsiteY748" fmla="*/ 2721 h 10000"/>
              <a:gd name="connsiteX749" fmla="*/ 1137 w 10000"/>
              <a:gd name="connsiteY749" fmla="*/ 2670 h 10000"/>
              <a:gd name="connsiteX750" fmla="*/ 1209 w 10000"/>
              <a:gd name="connsiteY750" fmla="*/ 2721 h 10000"/>
              <a:gd name="connsiteX751" fmla="*/ 1090 w 10000"/>
              <a:gd name="connsiteY751" fmla="*/ 2351 h 10000"/>
              <a:gd name="connsiteX752" fmla="*/ 1090 w 10000"/>
              <a:gd name="connsiteY752" fmla="*/ 2351 h 10000"/>
              <a:gd name="connsiteX753" fmla="*/ 1030 w 10000"/>
              <a:gd name="connsiteY753" fmla="*/ 2307 h 10000"/>
              <a:gd name="connsiteX754" fmla="*/ 1090 w 10000"/>
              <a:gd name="connsiteY754" fmla="*/ 2351 h 10000"/>
              <a:gd name="connsiteX755" fmla="*/ 993 w 10000"/>
              <a:gd name="connsiteY755" fmla="*/ 2757 h 10000"/>
              <a:gd name="connsiteX756" fmla="*/ 993 w 10000"/>
              <a:gd name="connsiteY756" fmla="*/ 2757 h 10000"/>
              <a:gd name="connsiteX757" fmla="*/ 922 w 10000"/>
              <a:gd name="connsiteY757" fmla="*/ 2699 h 10000"/>
              <a:gd name="connsiteX758" fmla="*/ 993 w 10000"/>
              <a:gd name="connsiteY758" fmla="*/ 2757 h 10000"/>
              <a:gd name="connsiteX759" fmla="*/ 946 w 10000"/>
              <a:gd name="connsiteY759" fmla="*/ 1966 h 10000"/>
              <a:gd name="connsiteX760" fmla="*/ 946 w 10000"/>
              <a:gd name="connsiteY760" fmla="*/ 1966 h 10000"/>
              <a:gd name="connsiteX761" fmla="*/ 1018 w 10000"/>
              <a:gd name="connsiteY761" fmla="*/ 2017 h 10000"/>
              <a:gd name="connsiteX762" fmla="*/ 946 w 10000"/>
              <a:gd name="connsiteY762" fmla="*/ 1966 h 10000"/>
              <a:gd name="connsiteX763" fmla="*/ 1448 w 10000"/>
              <a:gd name="connsiteY763" fmla="*/ 1814 h 10000"/>
              <a:gd name="connsiteX764" fmla="*/ 1448 w 10000"/>
              <a:gd name="connsiteY764" fmla="*/ 1814 h 10000"/>
              <a:gd name="connsiteX765" fmla="*/ 1520 w 10000"/>
              <a:gd name="connsiteY765" fmla="*/ 1872 h 10000"/>
              <a:gd name="connsiteX766" fmla="*/ 1448 w 10000"/>
              <a:gd name="connsiteY766" fmla="*/ 1814 h 10000"/>
              <a:gd name="connsiteX767" fmla="*/ 2058 w 10000"/>
              <a:gd name="connsiteY767" fmla="*/ 1894 h 10000"/>
              <a:gd name="connsiteX768" fmla="*/ 2058 w 10000"/>
              <a:gd name="connsiteY768" fmla="*/ 1894 h 10000"/>
              <a:gd name="connsiteX769" fmla="*/ 2118 w 10000"/>
              <a:gd name="connsiteY769" fmla="*/ 1945 h 10000"/>
              <a:gd name="connsiteX770" fmla="*/ 2058 w 10000"/>
              <a:gd name="connsiteY770" fmla="*/ 1894 h 10000"/>
              <a:gd name="connsiteX771" fmla="*/ 9665 w 10000"/>
              <a:gd name="connsiteY771" fmla="*/ 6675 h 10000"/>
              <a:gd name="connsiteX772" fmla="*/ 8912 w 10000"/>
              <a:gd name="connsiteY772" fmla="*/ 138 h 10000"/>
              <a:gd name="connsiteX773" fmla="*/ 8828 w 10000"/>
              <a:gd name="connsiteY773" fmla="*/ 0 h 10000"/>
              <a:gd name="connsiteX774" fmla="*/ 6854 w 10000"/>
              <a:gd name="connsiteY774" fmla="*/ 0 h 10000"/>
              <a:gd name="connsiteX775" fmla="*/ 6843 w 10000"/>
              <a:gd name="connsiteY775" fmla="*/ 15 h 10000"/>
              <a:gd name="connsiteX776" fmla="*/ 6759 w 10000"/>
              <a:gd name="connsiteY776" fmla="*/ 0 h 10000"/>
              <a:gd name="connsiteX777" fmla="*/ 5671 w 10000"/>
              <a:gd name="connsiteY777" fmla="*/ 0 h 10000"/>
              <a:gd name="connsiteX778" fmla="*/ 5647 w 10000"/>
              <a:gd name="connsiteY778" fmla="*/ 22 h 10000"/>
              <a:gd name="connsiteX779" fmla="*/ 5562 w 10000"/>
              <a:gd name="connsiteY779" fmla="*/ 0 h 10000"/>
              <a:gd name="connsiteX780" fmla="*/ 4594 w 10000"/>
              <a:gd name="connsiteY780" fmla="*/ 0 h 10000"/>
              <a:gd name="connsiteX781" fmla="*/ 4594 w 10000"/>
              <a:gd name="connsiteY781" fmla="*/ 51 h 10000"/>
              <a:gd name="connsiteX782" fmla="*/ 4522 w 10000"/>
              <a:gd name="connsiteY782" fmla="*/ 0 h 10000"/>
              <a:gd name="connsiteX783" fmla="*/ 3733 w 10000"/>
              <a:gd name="connsiteY783" fmla="*/ 0 h 10000"/>
              <a:gd name="connsiteX784" fmla="*/ 3709 w 10000"/>
              <a:gd name="connsiteY784" fmla="*/ 37 h 10000"/>
              <a:gd name="connsiteX785" fmla="*/ 3625 w 10000"/>
              <a:gd name="connsiteY785" fmla="*/ 0 h 10000"/>
              <a:gd name="connsiteX786" fmla="*/ 2764 w 10000"/>
              <a:gd name="connsiteY786" fmla="*/ 0 h 10000"/>
              <a:gd name="connsiteX787" fmla="*/ 2740 w 10000"/>
              <a:gd name="connsiteY787" fmla="*/ 22 h 10000"/>
              <a:gd name="connsiteX788" fmla="*/ 2656 w 10000"/>
              <a:gd name="connsiteY788" fmla="*/ 0 h 10000"/>
              <a:gd name="connsiteX789" fmla="*/ 2477 w 10000"/>
              <a:gd name="connsiteY789" fmla="*/ 0 h 10000"/>
              <a:gd name="connsiteX790" fmla="*/ 2465 w 10000"/>
              <a:gd name="connsiteY790" fmla="*/ 22 h 10000"/>
              <a:gd name="connsiteX791" fmla="*/ 2369 w 10000"/>
              <a:gd name="connsiteY791" fmla="*/ 0 h 10000"/>
              <a:gd name="connsiteX792" fmla="*/ 1735 w 10000"/>
              <a:gd name="connsiteY792" fmla="*/ 0 h 10000"/>
              <a:gd name="connsiteX793" fmla="*/ 1711 w 10000"/>
              <a:gd name="connsiteY793" fmla="*/ 29 h 10000"/>
              <a:gd name="connsiteX794" fmla="*/ 1628 w 10000"/>
              <a:gd name="connsiteY794" fmla="*/ 0 h 10000"/>
              <a:gd name="connsiteX795" fmla="*/ 1532 w 10000"/>
              <a:gd name="connsiteY795" fmla="*/ 0 h 10000"/>
              <a:gd name="connsiteX796" fmla="*/ 1520 w 10000"/>
              <a:gd name="connsiteY796" fmla="*/ 37 h 10000"/>
              <a:gd name="connsiteX797" fmla="*/ 1496 w 10000"/>
              <a:gd name="connsiteY797" fmla="*/ 44 h 10000"/>
              <a:gd name="connsiteX798" fmla="*/ 1484 w 10000"/>
              <a:gd name="connsiteY798" fmla="*/ 95 h 10000"/>
              <a:gd name="connsiteX799" fmla="*/ 1412 w 10000"/>
              <a:gd name="connsiteY799" fmla="*/ 51 h 10000"/>
              <a:gd name="connsiteX800" fmla="*/ 1389 w 10000"/>
              <a:gd name="connsiteY800" fmla="*/ 44 h 10000"/>
              <a:gd name="connsiteX801" fmla="*/ 1377 w 10000"/>
              <a:gd name="connsiteY801" fmla="*/ 58 h 10000"/>
              <a:gd name="connsiteX802" fmla="*/ 1353 w 10000"/>
              <a:gd name="connsiteY802" fmla="*/ 66 h 10000"/>
              <a:gd name="connsiteX803" fmla="*/ 1341 w 10000"/>
              <a:gd name="connsiteY803" fmla="*/ 80 h 10000"/>
              <a:gd name="connsiteX804" fmla="*/ 1305 w 10000"/>
              <a:gd name="connsiteY804" fmla="*/ 87 h 10000"/>
              <a:gd name="connsiteX805" fmla="*/ 1293 w 10000"/>
              <a:gd name="connsiteY805" fmla="*/ 102 h 10000"/>
              <a:gd name="connsiteX806" fmla="*/ 1280 w 10000"/>
              <a:gd name="connsiteY806" fmla="*/ 102 h 10000"/>
              <a:gd name="connsiteX807" fmla="*/ 1221 w 10000"/>
              <a:gd name="connsiteY807" fmla="*/ 51 h 10000"/>
              <a:gd name="connsiteX808" fmla="*/ 1244 w 10000"/>
              <a:gd name="connsiteY808" fmla="*/ 44 h 10000"/>
              <a:gd name="connsiteX809" fmla="*/ 1268 w 10000"/>
              <a:gd name="connsiteY809" fmla="*/ 29 h 10000"/>
              <a:gd name="connsiteX810" fmla="*/ 1293 w 10000"/>
              <a:gd name="connsiteY810" fmla="*/ 22 h 10000"/>
              <a:gd name="connsiteX811" fmla="*/ 1317 w 10000"/>
              <a:gd name="connsiteY811" fmla="*/ 8 h 10000"/>
              <a:gd name="connsiteX812" fmla="*/ 1353 w 10000"/>
              <a:gd name="connsiteY812" fmla="*/ 0 h 10000"/>
              <a:gd name="connsiteX813" fmla="*/ 1317 w 10000"/>
              <a:gd name="connsiteY813" fmla="*/ 0 h 10000"/>
              <a:gd name="connsiteX814" fmla="*/ 1293 w 10000"/>
              <a:gd name="connsiteY814" fmla="*/ 15 h 10000"/>
              <a:gd name="connsiteX815" fmla="*/ 1209 w 10000"/>
              <a:gd name="connsiteY815" fmla="*/ 0 h 10000"/>
              <a:gd name="connsiteX816" fmla="*/ 1185 w 10000"/>
              <a:gd name="connsiteY816" fmla="*/ 0 h 10000"/>
              <a:gd name="connsiteX817" fmla="*/ 1090 w 10000"/>
              <a:gd name="connsiteY817" fmla="*/ 138 h 10000"/>
              <a:gd name="connsiteX818" fmla="*/ 1078 w 10000"/>
              <a:gd name="connsiteY818" fmla="*/ 284 h 10000"/>
              <a:gd name="connsiteX819" fmla="*/ 1113 w 10000"/>
              <a:gd name="connsiteY819" fmla="*/ 349 h 10000"/>
              <a:gd name="connsiteX820" fmla="*/ 1101 w 10000"/>
              <a:gd name="connsiteY820" fmla="*/ 349 h 10000"/>
              <a:gd name="connsiteX821" fmla="*/ 1101 w 10000"/>
              <a:gd name="connsiteY821" fmla="*/ 399 h 10000"/>
              <a:gd name="connsiteX822" fmla="*/ 1066 w 10000"/>
              <a:gd name="connsiteY822" fmla="*/ 399 h 10000"/>
              <a:gd name="connsiteX823" fmla="*/ 1054 w 10000"/>
              <a:gd name="connsiteY823" fmla="*/ 501 h 10000"/>
              <a:gd name="connsiteX824" fmla="*/ 1054 w 10000"/>
              <a:gd name="connsiteY824" fmla="*/ 494 h 10000"/>
              <a:gd name="connsiteX825" fmla="*/ 1090 w 10000"/>
              <a:gd name="connsiteY825" fmla="*/ 486 h 10000"/>
              <a:gd name="connsiteX826" fmla="*/ 1101 w 10000"/>
              <a:gd name="connsiteY826" fmla="*/ 479 h 10000"/>
              <a:gd name="connsiteX827" fmla="*/ 1185 w 10000"/>
              <a:gd name="connsiteY827" fmla="*/ 486 h 10000"/>
              <a:gd name="connsiteX828" fmla="*/ 1209 w 10000"/>
              <a:gd name="connsiteY828" fmla="*/ 472 h 10000"/>
              <a:gd name="connsiteX829" fmla="*/ 1268 w 10000"/>
              <a:gd name="connsiteY829" fmla="*/ 522 h 10000"/>
              <a:gd name="connsiteX830" fmla="*/ 1185 w 10000"/>
              <a:gd name="connsiteY830" fmla="*/ 515 h 10000"/>
              <a:gd name="connsiteX831" fmla="*/ 1161 w 10000"/>
              <a:gd name="connsiteY831" fmla="*/ 530 h 10000"/>
              <a:gd name="connsiteX832" fmla="*/ 1149 w 10000"/>
              <a:gd name="connsiteY832" fmla="*/ 537 h 10000"/>
              <a:gd name="connsiteX833" fmla="*/ 1125 w 10000"/>
              <a:gd name="connsiteY833" fmla="*/ 551 h 10000"/>
              <a:gd name="connsiteX834" fmla="*/ 1054 w 10000"/>
              <a:gd name="connsiteY834" fmla="*/ 537 h 10000"/>
              <a:gd name="connsiteX835" fmla="*/ 1042 w 10000"/>
              <a:gd name="connsiteY835" fmla="*/ 596 h 10000"/>
              <a:gd name="connsiteX836" fmla="*/ 1078 w 10000"/>
              <a:gd name="connsiteY836" fmla="*/ 654 h 10000"/>
              <a:gd name="connsiteX837" fmla="*/ 1030 w 10000"/>
              <a:gd name="connsiteY837" fmla="*/ 661 h 10000"/>
              <a:gd name="connsiteX838" fmla="*/ 1018 w 10000"/>
              <a:gd name="connsiteY838" fmla="*/ 769 h 10000"/>
              <a:gd name="connsiteX839" fmla="*/ 1090 w 10000"/>
              <a:gd name="connsiteY839" fmla="*/ 813 h 10000"/>
              <a:gd name="connsiteX840" fmla="*/ 1101 w 10000"/>
              <a:gd name="connsiteY840" fmla="*/ 871 h 10000"/>
              <a:gd name="connsiteX841" fmla="*/ 1030 w 10000"/>
              <a:gd name="connsiteY841" fmla="*/ 820 h 10000"/>
              <a:gd name="connsiteX842" fmla="*/ 1018 w 10000"/>
              <a:gd name="connsiteY842" fmla="*/ 820 h 10000"/>
              <a:gd name="connsiteX843" fmla="*/ 1006 w 10000"/>
              <a:gd name="connsiteY843" fmla="*/ 900 h 10000"/>
              <a:gd name="connsiteX844" fmla="*/ 1018 w 10000"/>
              <a:gd name="connsiteY844" fmla="*/ 959 h 10000"/>
              <a:gd name="connsiteX845" fmla="*/ 993 w 10000"/>
              <a:gd name="connsiteY845" fmla="*/ 959 h 10000"/>
              <a:gd name="connsiteX846" fmla="*/ 993 w 10000"/>
              <a:gd name="connsiteY846" fmla="*/ 995 h 10000"/>
              <a:gd name="connsiteX847" fmla="*/ 1018 w 10000"/>
              <a:gd name="connsiteY847" fmla="*/ 1053 h 10000"/>
              <a:gd name="connsiteX848" fmla="*/ 993 w 10000"/>
              <a:gd name="connsiteY848" fmla="*/ 1067 h 10000"/>
              <a:gd name="connsiteX849" fmla="*/ 969 w 10000"/>
              <a:gd name="connsiteY849" fmla="*/ 1212 h 10000"/>
              <a:gd name="connsiteX850" fmla="*/ 1185 w 10000"/>
              <a:gd name="connsiteY850" fmla="*/ 1205 h 10000"/>
              <a:gd name="connsiteX851" fmla="*/ 1173 w 10000"/>
              <a:gd name="connsiteY851" fmla="*/ 1154 h 10000"/>
              <a:gd name="connsiteX852" fmla="*/ 1233 w 10000"/>
              <a:gd name="connsiteY852" fmla="*/ 1205 h 10000"/>
              <a:gd name="connsiteX853" fmla="*/ 3410 w 10000"/>
              <a:gd name="connsiteY853" fmla="*/ 1168 h 10000"/>
              <a:gd name="connsiteX854" fmla="*/ 3493 w 10000"/>
              <a:gd name="connsiteY854" fmla="*/ 1219 h 10000"/>
              <a:gd name="connsiteX855" fmla="*/ 3517 w 10000"/>
              <a:gd name="connsiteY855" fmla="*/ 1684 h 10000"/>
              <a:gd name="connsiteX856" fmla="*/ 3434 w 10000"/>
              <a:gd name="connsiteY856" fmla="*/ 1742 h 10000"/>
              <a:gd name="connsiteX857" fmla="*/ 1125 w 10000"/>
              <a:gd name="connsiteY857" fmla="*/ 1778 h 10000"/>
              <a:gd name="connsiteX858" fmla="*/ 1101 w 10000"/>
              <a:gd name="connsiteY858" fmla="*/ 1807 h 10000"/>
              <a:gd name="connsiteX859" fmla="*/ 1018 w 10000"/>
              <a:gd name="connsiteY859" fmla="*/ 1778 h 10000"/>
              <a:gd name="connsiteX860" fmla="*/ 898 w 10000"/>
              <a:gd name="connsiteY860" fmla="*/ 1778 h 10000"/>
              <a:gd name="connsiteX861" fmla="*/ 743 w 10000"/>
              <a:gd name="connsiteY861" fmla="*/ 3105 h 10000"/>
              <a:gd name="connsiteX862" fmla="*/ 2141 w 10000"/>
              <a:gd name="connsiteY862" fmla="*/ 3381 h 10000"/>
              <a:gd name="connsiteX863" fmla="*/ 2190 w 10000"/>
              <a:gd name="connsiteY863" fmla="*/ 3447 h 10000"/>
              <a:gd name="connsiteX864" fmla="*/ 1963 w 10000"/>
              <a:gd name="connsiteY864" fmla="*/ 3890 h 10000"/>
              <a:gd name="connsiteX865" fmla="*/ 1854 w 10000"/>
              <a:gd name="connsiteY865" fmla="*/ 3926 h 10000"/>
              <a:gd name="connsiteX866" fmla="*/ 682 w 10000"/>
              <a:gd name="connsiteY866" fmla="*/ 3701 h 10000"/>
              <a:gd name="connsiteX867" fmla="*/ 276 w 10000"/>
              <a:gd name="connsiteY867" fmla="*/ 7190 h 10000"/>
              <a:gd name="connsiteX868" fmla="*/ 2297 w 10000"/>
              <a:gd name="connsiteY868" fmla="*/ 6726 h 10000"/>
              <a:gd name="connsiteX869" fmla="*/ 2405 w 10000"/>
              <a:gd name="connsiteY869" fmla="*/ 6755 h 10000"/>
              <a:gd name="connsiteX870" fmla="*/ 2668 w 10000"/>
              <a:gd name="connsiteY870" fmla="*/ 7190 h 10000"/>
              <a:gd name="connsiteX871" fmla="*/ 2620 w 10000"/>
              <a:gd name="connsiteY871" fmla="*/ 7264 h 10000"/>
              <a:gd name="connsiteX872" fmla="*/ 205 w 10000"/>
              <a:gd name="connsiteY872" fmla="*/ 7815 h 10000"/>
              <a:gd name="connsiteX873" fmla="*/ 1 w 10000"/>
              <a:gd name="connsiteY873" fmla="*/ 9585 h 10000"/>
              <a:gd name="connsiteX874" fmla="*/ 276 w 10000"/>
              <a:gd name="connsiteY874" fmla="*/ 9854 h 10000"/>
              <a:gd name="connsiteX875" fmla="*/ 407 w 10000"/>
              <a:gd name="connsiteY875" fmla="*/ 9868 h 10000"/>
              <a:gd name="connsiteX876" fmla="*/ 3578 w 10000"/>
              <a:gd name="connsiteY876" fmla="*/ 9999 h 10000"/>
              <a:gd name="connsiteX877" fmla="*/ 3804 w 10000"/>
              <a:gd name="connsiteY877" fmla="*/ 9970 h 10000"/>
              <a:gd name="connsiteX878" fmla="*/ 4044 w 10000"/>
              <a:gd name="connsiteY878" fmla="*/ 9759 h 10000"/>
              <a:gd name="connsiteX879" fmla="*/ 4115 w 10000"/>
              <a:gd name="connsiteY879" fmla="*/ 9150 h 10000"/>
              <a:gd name="connsiteX880" fmla="*/ 1842 w 10000"/>
              <a:gd name="connsiteY880" fmla="*/ 9230 h 10000"/>
              <a:gd name="connsiteX881" fmla="*/ 1747 w 10000"/>
              <a:gd name="connsiteY881" fmla="*/ 9186 h 10000"/>
              <a:gd name="connsiteX882" fmla="*/ 1711 w 10000"/>
              <a:gd name="connsiteY882" fmla="*/ 8722 h 10000"/>
              <a:gd name="connsiteX883" fmla="*/ 1783 w 10000"/>
              <a:gd name="connsiteY883" fmla="*/ 8656 h 10000"/>
              <a:gd name="connsiteX884" fmla="*/ 4176 w 10000"/>
              <a:gd name="connsiteY884" fmla="*/ 8576 h 10000"/>
              <a:gd name="connsiteX885" fmla="*/ 4475 w 10000"/>
              <a:gd name="connsiteY885" fmla="*/ 6037 h 10000"/>
              <a:gd name="connsiteX886" fmla="*/ 2141 w 10000"/>
              <a:gd name="connsiteY886" fmla="*/ 5587 h 10000"/>
              <a:gd name="connsiteX887" fmla="*/ 2094 w 10000"/>
              <a:gd name="connsiteY887" fmla="*/ 5515 h 10000"/>
              <a:gd name="connsiteX888" fmla="*/ 2321 w 10000"/>
              <a:gd name="connsiteY888" fmla="*/ 5072 h 10000"/>
              <a:gd name="connsiteX889" fmla="*/ 2441 w 10000"/>
              <a:gd name="connsiteY889" fmla="*/ 5036 h 10000"/>
              <a:gd name="connsiteX890" fmla="*/ 4546 w 10000"/>
              <a:gd name="connsiteY890" fmla="*/ 5450 h 10000"/>
              <a:gd name="connsiteX891" fmla="*/ 4762 w 10000"/>
              <a:gd name="connsiteY891" fmla="*/ 3578 h 10000"/>
              <a:gd name="connsiteX892" fmla="*/ 3182 w 10000"/>
              <a:gd name="connsiteY892" fmla="*/ 3273 h 10000"/>
              <a:gd name="connsiteX893" fmla="*/ 3123 w 10000"/>
              <a:gd name="connsiteY893" fmla="*/ 3200 h 10000"/>
              <a:gd name="connsiteX894" fmla="*/ 3350 w 10000"/>
              <a:gd name="connsiteY894" fmla="*/ 2757 h 10000"/>
              <a:gd name="connsiteX895" fmla="*/ 3469 w 10000"/>
              <a:gd name="connsiteY895" fmla="*/ 2728 h 10000"/>
              <a:gd name="connsiteX896" fmla="*/ 4821 w 10000"/>
              <a:gd name="connsiteY896" fmla="*/ 2990 h 10000"/>
              <a:gd name="connsiteX897" fmla="*/ 5001 w 10000"/>
              <a:gd name="connsiteY897" fmla="*/ 1473 h 10000"/>
              <a:gd name="connsiteX898" fmla="*/ 5192 w 10000"/>
              <a:gd name="connsiteY898" fmla="*/ 3062 h 10000"/>
              <a:gd name="connsiteX899" fmla="*/ 6161 w 10000"/>
              <a:gd name="connsiteY899" fmla="*/ 3251 h 10000"/>
              <a:gd name="connsiteX900" fmla="*/ 6221 w 10000"/>
              <a:gd name="connsiteY900" fmla="*/ 3324 h 10000"/>
              <a:gd name="connsiteX901" fmla="*/ 5981 w 10000"/>
              <a:gd name="connsiteY901" fmla="*/ 3759 h 10000"/>
              <a:gd name="connsiteX902" fmla="*/ 5874 w 10000"/>
              <a:gd name="connsiteY902" fmla="*/ 3795 h 10000"/>
              <a:gd name="connsiteX903" fmla="*/ 5251 w 10000"/>
              <a:gd name="connsiteY903" fmla="*/ 3679 h 10000"/>
              <a:gd name="connsiteX904" fmla="*/ 5778 w 10000"/>
              <a:gd name="connsiteY904" fmla="*/ 8206 h 10000"/>
              <a:gd name="connsiteX905" fmla="*/ 7381 w 10000"/>
              <a:gd name="connsiteY905" fmla="*/ 7473 h 10000"/>
              <a:gd name="connsiteX906" fmla="*/ 7512 w 10000"/>
              <a:gd name="connsiteY906" fmla="*/ 7481 h 10000"/>
              <a:gd name="connsiteX907" fmla="*/ 7979 w 10000"/>
              <a:gd name="connsiteY907" fmla="*/ 7851 h 10000"/>
              <a:gd name="connsiteX908" fmla="*/ 7955 w 10000"/>
              <a:gd name="connsiteY908" fmla="*/ 7923 h 10000"/>
              <a:gd name="connsiteX909" fmla="*/ 5862 w 10000"/>
              <a:gd name="connsiteY909" fmla="*/ 8888 h 10000"/>
              <a:gd name="connsiteX910" fmla="*/ 5969 w 10000"/>
              <a:gd name="connsiteY910" fmla="*/ 9759 h 10000"/>
              <a:gd name="connsiteX911" fmla="*/ 6221 w 10000"/>
              <a:gd name="connsiteY911" fmla="*/ 9977 h 10000"/>
              <a:gd name="connsiteX912" fmla="*/ 6423 w 10000"/>
              <a:gd name="connsiteY912" fmla="*/ 9999 h 10000"/>
              <a:gd name="connsiteX913" fmla="*/ 9594 w 10000"/>
              <a:gd name="connsiteY913" fmla="*/ 9868 h 10000"/>
              <a:gd name="connsiteX914" fmla="*/ 9749 w 10000"/>
              <a:gd name="connsiteY914" fmla="*/ 9839 h 10000"/>
              <a:gd name="connsiteX915" fmla="*/ 10000 w 10000"/>
              <a:gd name="connsiteY915" fmla="*/ 9585 h 10000"/>
              <a:gd name="connsiteX916" fmla="*/ 9952 w 10000"/>
              <a:gd name="connsiteY916" fmla="*/ 9201 h 10000"/>
              <a:gd name="connsiteX917" fmla="*/ 7632 w 10000"/>
              <a:gd name="connsiteY917" fmla="*/ 9157 h 10000"/>
              <a:gd name="connsiteX918" fmla="*/ 7548 w 10000"/>
              <a:gd name="connsiteY918" fmla="*/ 9107 h 10000"/>
              <a:gd name="connsiteX919" fmla="*/ 7560 w 10000"/>
              <a:gd name="connsiteY919" fmla="*/ 8641 h 10000"/>
              <a:gd name="connsiteX920" fmla="*/ 7668 w 10000"/>
              <a:gd name="connsiteY920" fmla="*/ 8591 h 10000"/>
              <a:gd name="connsiteX921" fmla="*/ 9893 w 10000"/>
              <a:gd name="connsiteY921" fmla="*/ 8627 h 10000"/>
              <a:gd name="connsiteX922" fmla="*/ 9749 w 10000"/>
              <a:gd name="connsiteY922" fmla="*/ 7350 h 10000"/>
              <a:gd name="connsiteX923" fmla="*/ 7608 w 10000"/>
              <a:gd name="connsiteY923" fmla="*/ 6654 h 10000"/>
              <a:gd name="connsiteX924" fmla="*/ 7573 w 10000"/>
              <a:gd name="connsiteY924" fmla="*/ 6581 h 10000"/>
              <a:gd name="connsiteX925" fmla="*/ 7931 w 10000"/>
              <a:gd name="connsiteY925" fmla="*/ 6175 h 10000"/>
              <a:gd name="connsiteX926" fmla="*/ 8062 w 10000"/>
              <a:gd name="connsiteY926" fmla="*/ 6154 h 10000"/>
              <a:gd name="connsiteX927" fmla="*/ 9665 w 10000"/>
              <a:gd name="connsiteY927"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573 w 10000"/>
              <a:gd name="connsiteY923" fmla="*/ 6581 h 10000"/>
              <a:gd name="connsiteX924" fmla="*/ 7931 w 10000"/>
              <a:gd name="connsiteY924" fmla="*/ 6175 h 10000"/>
              <a:gd name="connsiteX925" fmla="*/ 8062 w 10000"/>
              <a:gd name="connsiteY925" fmla="*/ 6154 h 10000"/>
              <a:gd name="connsiteX926" fmla="*/ 9665 w 10000"/>
              <a:gd name="connsiteY926"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608 w 10000"/>
              <a:gd name="connsiteY922" fmla="*/ 6654 h 10000"/>
              <a:gd name="connsiteX923" fmla="*/ 7931 w 10000"/>
              <a:gd name="connsiteY923" fmla="*/ 6175 h 10000"/>
              <a:gd name="connsiteX924" fmla="*/ 8062 w 10000"/>
              <a:gd name="connsiteY924" fmla="*/ 6154 h 10000"/>
              <a:gd name="connsiteX925" fmla="*/ 9665 w 10000"/>
              <a:gd name="connsiteY925"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931 w 10000"/>
              <a:gd name="connsiteY922" fmla="*/ 6175 h 10000"/>
              <a:gd name="connsiteX923" fmla="*/ 8062 w 10000"/>
              <a:gd name="connsiteY923" fmla="*/ 6154 h 10000"/>
              <a:gd name="connsiteX924" fmla="*/ 9665 w 10000"/>
              <a:gd name="connsiteY924"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7931 w 10000"/>
              <a:gd name="connsiteY922" fmla="*/ 6175 h 10000"/>
              <a:gd name="connsiteX923" fmla="*/ 9665 w 10000"/>
              <a:gd name="connsiteY923"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665 w 10000"/>
              <a:gd name="connsiteY770" fmla="*/ 667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922" fmla="*/ 9665 w 10000"/>
              <a:gd name="connsiteY922" fmla="*/ 667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749 w 10000"/>
              <a:gd name="connsiteY770" fmla="*/ 7350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921" fmla="*/ 9749 w 10000"/>
              <a:gd name="connsiteY921" fmla="*/ 7350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893 w 10000"/>
              <a:gd name="connsiteY770" fmla="*/ 8627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920" fmla="*/ 9893 w 10000"/>
              <a:gd name="connsiteY920" fmla="*/ 8627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668 w 10000"/>
              <a:gd name="connsiteY770" fmla="*/ 8591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919" fmla="*/ 7668 w 10000"/>
              <a:gd name="connsiteY919" fmla="*/ 8591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560 w 10000"/>
              <a:gd name="connsiteY770" fmla="*/ 8641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918" fmla="*/ 7560 w 10000"/>
              <a:gd name="connsiteY918" fmla="*/ 8641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548 w 10000"/>
              <a:gd name="connsiteY770" fmla="*/ 9107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917" fmla="*/ 7548 w 10000"/>
              <a:gd name="connsiteY917" fmla="*/ 9107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7632 w 10000"/>
              <a:gd name="connsiteY770" fmla="*/ 9157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916" fmla="*/ 7632 w 10000"/>
              <a:gd name="connsiteY916" fmla="*/ 9157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9952 w 10000"/>
              <a:gd name="connsiteY770" fmla="*/ 9201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915" fmla="*/ 9952 w 10000"/>
              <a:gd name="connsiteY915" fmla="*/ 9201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512 w 10000"/>
              <a:gd name="connsiteY905" fmla="*/ 7481 h 10000"/>
              <a:gd name="connsiteX906" fmla="*/ 7979 w 10000"/>
              <a:gd name="connsiteY906" fmla="*/ 7851 h 10000"/>
              <a:gd name="connsiteX907" fmla="*/ 7955 w 10000"/>
              <a:gd name="connsiteY907" fmla="*/ 7923 h 10000"/>
              <a:gd name="connsiteX908" fmla="*/ 5862 w 10000"/>
              <a:gd name="connsiteY908" fmla="*/ 8888 h 10000"/>
              <a:gd name="connsiteX909" fmla="*/ 5969 w 10000"/>
              <a:gd name="connsiteY909" fmla="*/ 9759 h 10000"/>
              <a:gd name="connsiteX910" fmla="*/ 6221 w 10000"/>
              <a:gd name="connsiteY910" fmla="*/ 9977 h 10000"/>
              <a:gd name="connsiteX911" fmla="*/ 6423 w 10000"/>
              <a:gd name="connsiteY911" fmla="*/ 9999 h 10000"/>
              <a:gd name="connsiteX912" fmla="*/ 9594 w 10000"/>
              <a:gd name="connsiteY912" fmla="*/ 9868 h 10000"/>
              <a:gd name="connsiteX913" fmla="*/ 9749 w 10000"/>
              <a:gd name="connsiteY913" fmla="*/ 9839 h 10000"/>
              <a:gd name="connsiteX914" fmla="*/ 10000 w 10000"/>
              <a:gd name="connsiteY91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979 w 10000"/>
              <a:gd name="connsiteY905" fmla="*/ 7851 h 10000"/>
              <a:gd name="connsiteX906" fmla="*/ 7955 w 10000"/>
              <a:gd name="connsiteY906" fmla="*/ 7923 h 10000"/>
              <a:gd name="connsiteX907" fmla="*/ 5862 w 10000"/>
              <a:gd name="connsiteY907" fmla="*/ 8888 h 10000"/>
              <a:gd name="connsiteX908" fmla="*/ 5969 w 10000"/>
              <a:gd name="connsiteY908" fmla="*/ 9759 h 10000"/>
              <a:gd name="connsiteX909" fmla="*/ 6221 w 10000"/>
              <a:gd name="connsiteY909" fmla="*/ 9977 h 10000"/>
              <a:gd name="connsiteX910" fmla="*/ 6423 w 10000"/>
              <a:gd name="connsiteY910" fmla="*/ 9999 h 10000"/>
              <a:gd name="connsiteX911" fmla="*/ 9594 w 10000"/>
              <a:gd name="connsiteY911" fmla="*/ 9868 h 10000"/>
              <a:gd name="connsiteX912" fmla="*/ 9749 w 10000"/>
              <a:gd name="connsiteY912" fmla="*/ 9839 h 10000"/>
              <a:gd name="connsiteX913" fmla="*/ 10000 w 10000"/>
              <a:gd name="connsiteY91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7979 w 10000"/>
              <a:gd name="connsiteY905" fmla="*/ 7851 h 10000"/>
              <a:gd name="connsiteX906" fmla="*/ 5862 w 10000"/>
              <a:gd name="connsiteY906" fmla="*/ 8888 h 10000"/>
              <a:gd name="connsiteX907" fmla="*/ 5969 w 10000"/>
              <a:gd name="connsiteY907" fmla="*/ 9759 h 10000"/>
              <a:gd name="connsiteX908" fmla="*/ 6221 w 10000"/>
              <a:gd name="connsiteY908" fmla="*/ 9977 h 10000"/>
              <a:gd name="connsiteX909" fmla="*/ 6423 w 10000"/>
              <a:gd name="connsiteY909" fmla="*/ 9999 h 10000"/>
              <a:gd name="connsiteX910" fmla="*/ 9594 w 10000"/>
              <a:gd name="connsiteY910" fmla="*/ 9868 h 10000"/>
              <a:gd name="connsiteX911" fmla="*/ 9749 w 10000"/>
              <a:gd name="connsiteY911" fmla="*/ 9839 h 10000"/>
              <a:gd name="connsiteX912" fmla="*/ 10000 w 10000"/>
              <a:gd name="connsiteY91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7381 w 10000"/>
              <a:gd name="connsiteY904" fmla="*/ 7473 h 10000"/>
              <a:gd name="connsiteX905" fmla="*/ 5862 w 10000"/>
              <a:gd name="connsiteY905" fmla="*/ 8888 h 10000"/>
              <a:gd name="connsiteX906" fmla="*/ 5969 w 10000"/>
              <a:gd name="connsiteY906" fmla="*/ 9759 h 10000"/>
              <a:gd name="connsiteX907" fmla="*/ 6221 w 10000"/>
              <a:gd name="connsiteY907" fmla="*/ 9977 h 10000"/>
              <a:gd name="connsiteX908" fmla="*/ 6423 w 10000"/>
              <a:gd name="connsiteY908" fmla="*/ 9999 h 10000"/>
              <a:gd name="connsiteX909" fmla="*/ 9594 w 10000"/>
              <a:gd name="connsiteY909" fmla="*/ 9868 h 10000"/>
              <a:gd name="connsiteX910" fmla="*/ 9749 w 10000"/>
              <a:gd name="connsiteY910" fmla="*/ 9839 h 10000"/>
              <a:gd name="connsiteX911" fmla="*/ 10000 w 10000"/>
              <a:gd name="connsiteY91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5862 w 10000"/>
              <a:gd name="connsiteY904" fmla="*/ 8888 h 10000"/>
              <a:gd name="connsiteX905" fmla="*/ 5969 w 10000"/>
              <a:gd name="connsiteY905" fmla="*/ 9759 h 10000"/>
              <a:gd name="connsiteX906" fmla="*/ 6221 w 10000"/>
              <a:gd name="connsiteY906" fmla="*/ 9977 h 10000"/>
              <a:gd name="connsiteX907" fmla="*/ 6423 w 10000"/>
              <a:gd name="connsiteY907" fmla="*/ 9999 h 10000"/>
              <a:gd name="connsiteX908" fmla="*/ 9594 w 10000"/>
              <a:gd name="connsiteY908" fmla="*/ 9868 h 10000"/>
              <a:gd name="connsiteX909" fmla="*/ 9749 w 10000"/>
              <a:gd name="connsiteY909" fmla="*/ 9839 h 10000"/>
              <a:gd name="connsiteX910" fmla="*/ 10000 w 10000"/>
              <a:gd name="connsiteY91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778 w 10000"/>
              <a:gd name="connsiteY903" fmla="*/ 8206 h 10000"/>
              <a:gd name="connsiteX904" fmla="*/ 5969 w 10000"/>
              <a:gd name="connsiteY904" fmla="*/ 9759 h 10000"/>
              <a:gd name="connsiteX905" fmla="*/ 6221 w 10000"/>
              <a:gd name="connsiteY905" fmla="*/ 9977 h 10000"/>
              <a:gd name="connsiteX906" fmla="*/ 6423 w 10000"/>
              <a:gd name="connsiteY906" fmla="*/ 9999 h 10000"/>
              <a:gd name="connsiteX907" fmla="*/ 9594 w 10000"/>
              <a:gd name="connsiteY907" fmla="*/ 9868 h 10000"/>
              <a:gd name="connsiteX908" fmla="*/ 9749 w 10000"/>
              <a:gd name="connsiteY908" fmla="*/ 9839 h 10000"/>
              <a:gd name="connsiteX909" fmla="*/ 10000 w 10000"/>
              <a:gd name="connsiteY90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874 w 10000"/>
              <a:gd name="connsiteY901" fmla="*/ 3795 h 10000"/>
              <a:gd name="connsiteX902" fmla="*/ 5251 w 10000"/>
              <a:gd name="connsiteY902" fmla="*/ 3679 h 10000"/>
              <a:gd name="connsiteX903" fmla="*/ 5969 w 10000"/>
              <a:gd name="connsiteY903" fmla="*/ 9759 h 10000"/>
              <a:gd name="connsiteX904" fmla="*/ 6221 w 10000"/>
              <a:gd name="connsiteY904" fmla="*/ 9977 h 10000"/>
              <a:gd name="connsiteX905" fmla="*/ 6423 w 10000"/>
              <a:gd name="connsiteY905" fmla="*/ 9999 h 10000"/>
              <a:gd name="connsiteX906" fmla="*/ 9594 w 10000"/>
              <a:gd name="connsiteY906" fmla="*/ 9868 h 10000"/>
              <a:gd name="connsiteX907" fmla="*/ 9749 w 10000"/>
              <a:gd name="connsiteY907" fmla="*/ 9839 h 10000"/>
              <a:gd name="connsiteX908" fmla="*/ 10000 w 10000"/>
              <a:gd name="connsiteY90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981 w 10000"/>
              <a:gd name="connsiteY900" fmla="*/ 3759 h 10000"/>
              <a:gd name="connsiteX901" fmla="*/ 5251 w 10000"/>
              <a:gd name="connsiteY901" fmla="*/ 3679 h 10000"/>
              <a:gd name="connsiteX902" fmla="*/ 5969 w 10000"/>
              <a:gd name="connsiteY902" fmla="*/ 9759 h 10000"/>
              <a:gd name="connsiteX903" fmla="*/ 6221 w 10000"/>
              <a:gd name="connsiteY903" fmla="*/ 9977 h 10000"/>
              <a:gd name="connsiteX904" fmla="*/ 6423 w 10000"/>
              <a:gd name="connsiteY904" fmla="*/ 9999 h 10000"/>
              <a:gd name="connsiteX905" fmla="*/ 9594 w 10000"/>
              <a:gd name="connsiteY905" fmla="*/ 9868 h 10000"/>
              <a:gd name="connsiteX906" fmla="*/ 9749 w 10000"/>
              <a:gd name="connsiteY906" fmla="*/ 9839 h 10000"/>
              <a:gd name="connsiteX907" fmla="*/ 10000 w 10000"/>
              <a:gd name="connsiteY90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6221 w 10000"/>
              <a:gd name="connsiteY899" fmla="*/ 3324 h 10000"/>
              <a:gd name="connsiteX900" fmla="*/ 5251 w 10000"/>
              <a:gd name="connsiteY900" fmla="*/ 3679 h 10000"/>
              <a:gd name="connsiteX901" fmla="*/ 5969 w 10000"/>
              <a:gd name="connsiteY901" fmla="*/ 9759 h 10000"/>
              <a:gd name="connsiteX902" fmla="*/ 6221 w 10000"/>
              <a:gd name="connsiteY902" fmla="*/ 9977 h 10000"/>
              <a:gd name="connsiteX903" fmla="*/ 6423 w 10000"/>
              <a:gd name="connsiteY903" fmla="*/ 9999 h 10000"/>
              <a:gd name="connsiteX904" fmla="*/ 9594 w 10000"/>
              <a:gd name="connsiteY904" fmla="*/ 9868 h 10000"/>
              <a:gd name="connsiteX905" fmla="*/ 9749 w 10000"/>
              <a:gd name="connsiteY905" fmla="*/ 9839 h 10000"/>
              <a:gd name="connsiteX906" fmla="*/ 10000 w 10000"/>
              <a:gd name="connsiteY90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6161 w 10000"/>
              <a:gd name="connsiteY898" fmla="*/ 3251 h 10000"/>
              <a:gd name="connsiteX899" fmla="*/ 5251 w 10000"/>
              <a:gd name="connsiteY899" fmla="*/ 3679 h 10000"/>
              <a:gd name="connsiteX900" fmla="*/ 5969 w 10000"/>
              <a:gd name="connsiteY900" fmla="*/ 9759 h 10000"/>
              <a:gd name="connsiteX901" fmla="*/ 6221 w 10000"/>
              <a:gd name="connsiteY901" fmla="*/ 9977 h 10000"/>
              <a:gd name="connsiteX902" fmla="*/ 6423 w 10000"/>
              <a:gd name="connsiteY902" fmla="*/ 9999 h 10000"/>
              <a:gd name="connsiteX903" fmla="*/ 9594 w 10000"/>
              <a:gd name="connsiteY903" fmla="*/ 9868 h 10000"/>
              <a:gd name="connsiteX904" fmla="*/ 9749 w 10000"/>
              <a:gd name="connsiteY904" fmla="*/ 9839 h 10000"/>
              <a:gd name="connsiteX905" fmla="*/ 10000 w 10000"/>
              <a:gd name="connsiteY90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5251 w 10000"/>
              <a:gd name="connsiteY898" fmla="*/ 3679 h 10000"/>
              <a:gd name="connsiteX899" fmla="*/ 5969 w 10000"/>
              <a:gd name="connsiteY899" fmla="*/ 9759 h 10000"/>
              <a:gd name="connsiteX900" fmla="*/ 6221 w 10000"/>
              <a:gd name="connsiteY900" fmla="*/ 9977 h 10000"/>
              <a:gd name="connsiteX901" fmla="*/ 6423 w 10000"/>
              <a:gd name="connsiteY901" fmla="*/ 9999 h 10000"/>
              <a:gd name="connsiteX902" fmla="*/ 9594 w 10000"/>
              <a:gd name="connsiteY902" fmla="*/ 9868 h 10000"/>
              <a:gd name="connsiteX903" fmla="*/ 9749 w 10000"/>
              <a:gd name="connsiteY903" fmla="*/ 9839 h 10000"/>
              <a:gd name="connsiteX904" fmla="*/ 10000 w 10000"/>
              <a:gd name="connsiteY90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192 w 10000"/>
              <a:gd name="connsiteY897" fmla="*/ 3062 h 10000"/>
              <a:gd name="connsiteX898" fmla="*/ 5969 w 10000"/>
              <a:gd name="connsiteY898" fmla="*/ 9759 h 10000"/>
              <a:gd name="connsiteX899" fmla="*/ 6221 w 10000"/>
              <a:gd name="connsiteY899" fmla="*/ 9977 h 10000"/>
              <a:gd name="connsiteX900" fmla="*/ 6423 w 10000"/>
              <a:gd name="connsiteY900" fmla="*/ 9999 h 10000"/>
              <a:gd name="connsiteX901" fmla="*/ 9594 w 10000"/>
              <a:gd name="connsiteY901" fmla="*/ 9868 h 10000"/>
              <a:gd name="connsiteX902" fmla="*/ 9749 w 10000"/>
              <a:gd name="connsiteY902" fmla="*/ 9839 h 10000"/>
              <a:gd name="connsiteX903" fmla="*/ 10000 w 10000"/>
              <a:gd name="connsiteY90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123 w 10000"/>
              <a:gd name="connsiteY892" fmla="*/ 3200 h 10000"/>
              <a:gd name="connsiteX893" fmla="*/ 3350 w 10000"/>
              <a:gd name="connsiteY893" fmla="*/ 2757 h 10000"/>
              <a:gd name="connsiteX894" fmla="*/ 3469 w 10000"/>
              <a:gd name="connsiteY894" fmla="*/ 2728 h 10000"/>
              <a:gd name="connsiteX895" fmla="*/ 4821 w 10000"/>
              <a:gd name="connsiteY895" fmla="*/ 2990 h 10000"/>
              <a:gd name="connsiteX896" fmla="*/ 5001 w 10000"/>
              <a:gd name="connsiteY896" fmla="*/ 1473 h 10000"/>
              <a:gd name="connsiteX897" fmla="*/ 5969 w 10000"/>
              <a:gd name="connsiteY897" fmla="*/ 9759 h 10000"/>
              <a:gd name="connsiteX898" fmla="*/ 6221 w 10000"/>
              <a:gd name="connsiteY898" fmla="*/ 9977 h 10000"/>
              <a:gd name="connsiteX899" fmla="*/ 6423 w 10000"/>
              <a:gd name="connsiteY899" fmla="*/ 9999 h 10000"/>
              <a:gd name="connsiteX900" fmla="*/ 9594 w 10000"/>
              <a:gd name="connsiteY900" fmla="*/ 9868 h 10000"/>
              <a:gd name="connsiteX901" fmla="*/ 9749 w 10000"/>
              <a:gd name="connsiteY901" fmla="*/ 9839 h 10000"/>
              <a:gd name="connsiteX902" fmla="*/ 10000 w 10000"/>
              <a:gd name="connsiteY90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182 w 10000"/>
              <a:gd name="connsiteY891" fmla="*/ 3273 h 10000"/>
              <a:gd name="connsiteX892" fmla="*/ 3350 w 10000"/>
              <a:gd name="connsiteY892" fmla="*/ 2757 h 10000"/>
              <a:gd name="connsiteX893" fmla="*/ 3469 w 10000"/>
              <a:gd name="connsiteY893" fmla="*/ 2728 h 10000"/>
              <a:gd name="connsiteX894" fmla="*/ 4821 w 10000"/>
              <a:gd name="connsiteY894" fmla="*/ 2990 h 10000"/>
              <a:gd name="connsiteX895" fmla="*/ 5001 w 10000"/>
              <a:gd name="connsiteY895" fmla="*/ 1473 h 10000"/>
              <a:gd name="connsiteX896" fmla="*/ 5969 w 10000"/>
              <a:gd name="connsiteY896" fmla="*/ 9759 h 10000"/>
              <a:gd name="connsiteX897" fmla="*/ 6221 w 10000"/>
              <a:gd name="connsiteY897" fmla="*/ 9977 h 10000"/>
              <a:gd name="connsiteX898" fmla="*/ 6423 w 10000"/>
              <a:gd name="connsiteY898" fmla="*/ 9999 h 10000"/>
              <a:gd name="connsiteX899" fmla="*/ 9594 w 10000"/>
              <a:gd name="connsiteY899" fmla="*/ 9868 h 10000"/>
              <a:gd name="connsiteX900" fmla="*/ 9749 w 10000"/>
              <a:gd name="connsiteY900" fmla="*/ 9839 h 10000"/>
              <a:gd name="connsiteX901" fmla="*/ 10000 w 10000"/>
              <a:gd name="connsiteY90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350 w 10000"/>
              <a:gd name="connsiteY891" fmla="*/ 2757 h 10000"/>
              <a:gd name="connsiteX892" fmla="*/ 3469 w 10000"/>
              <a:gd name="connsiteY892" fmla="*/ 2728 h 10000"/>
              <a:gd name="connsiteX893" fmla="*/ 4821 w 10000"/>
              <a:gd name="connsiteY893" fmla="*/ 2990 h 10000"/>
              <a:gd name="connsiteX894" fmla="*/ 5001 w 10000"/>
              <a:gd name="connsiteY894" fmla="*/ 1473 h 10000"/>
              <a:gd name="connsiteX895" fmla="*/ 5969 w 10000"/>
              <a:gd name="connsiteY895" fmla="*/ 9759 h 10000"/>
              <a:gd name="connsiteX896" fmla="*/ 6221 w 10000"/>
              <a:gd name="connsiteY896" fmla="*/ 9977 h 10000"/>
              <a:gd name="connsiteX897" fmla="*/ 6423 w 10000"/>
              <a:gd name="connsiteY897" fmla="*/ 9999 h 10000"/>
              <a:gd name="connsiteX898" fmla="*/ 9594 w 10000"/>
              <a:gd name="connsiteY898" fmla="*/ 9868 h 10000"/>
              <a:gd name="connsiteX899" fmla="*/ 9749 w 10000"/>
              <a:gd name="connsiteY899" fmla="*/ 9839 h 10000"/>
              <a:gd name="connsiteX900" fmla="*/ 10000 w 10000"/>
              <a:gd name="connsiteY90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3350 w 10000"/>
              <a:gd name="connsiteY891" fmla="*/ 2757 h 10000"/>
              <a:gd name="connsiteX892" fmla="*/ 4821 w 10000"/>
              <a:gd name="connsiteY892" fmla="*/ 2990 h 10000"/>
              <a:gd name="connsiteX893" fmla="*/ 5001 w 10000"/>
              <a:gd name="connsiteY893" fmla="*/ 1473 h 10000"/>
              <a:gd name="connsiteX894" fmla="*/ 5969 w 10000"/>
              <a:gd name="connsiteY894" fmla="*/ 9759 h 10000"/>
              <a:gd name="connsiteX895" fmla="*/ 6221 w 10000"/>
              <a:gd name="connsiteY895" fmla="*/ 9977 h 10000"/>
              <a:gd name="connsiteX896" fmla="*/ 6423 w 10000"/>
              <a:gd name="connsiteY896" fmla="*/ 9999 h 10000"/>
              <a:gd name="connsiteX897" fmla="*/ 9594 w 10000"/>
              <a:gd name="connsiteY897" fmla="*/ 9868 h 10000"/>
              <a:gd name="connsiteX898" fmla="*/ 9749 w 10000"/>
              <a:gd name="connsiteY898" fmla="*/ 9839 h 10000"/>
              <a:gd name="connsiteX899" fmla="*/ 10000 w 10000"/>
              <a:gd name="connsiteY89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4821 w 10000"/>
              <a:gd name="connsiteY891" fmla="*/ 2990 h 10000"/>
              <a:gd name="connsiteX892" fmla="*/ 5001 w 10000"/>
              <a:gd name="connsiteY892" fmla="*/ 1473 h 10000"/>
              <a:gd name="connsiteX893" fmla="*/ 5969 w 10000"/>
              <a:gd name="connsiteY893" fmla="*/ 9759 h 10000"/>
              <a:gd name="connsiteX894" fmla="*/ 6221 w 10000"/>
              <a:gd name="connsiteY894" fmla="*/ 9977 h 10000"/>
              <a:gd name="connsiteX895" fmla="*/ 6423 w 10000"/>
              <a:gd name="connsiteY895" fmla="*/ 9999 h 10000"/>
              <a:gd name="connsiteX896" fmla="*/ 9594 w 10000"/>
              <a:gd name="connsiteY896" fmla="*/ 9868 h 10000"/>
              <a:gd name="connsiteX897" fmla="*/ 9749 w 10000"/>
              <a:gd name="connsiteY897" fmla="*/ 9839 h 10000"/>
              <a:gd name="connsiteX898" fmla="*/ 10000 w 10000"/>
              <a:gd name="connsiteY89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4762 w 10000"/>
              <a:gd name="connsiteY890" fmla="*/ 3578 h 10000"/>
              <a:gd name="connsiteX891" fmla="*/ 5001 w 10000"/>
              <a:gd name="connsiteY891" fmla="*/ 1473 h 10000"/>
              <a:gd name="connsiteX892" fmla="*/ 5969 w 10000"/>
              <a:gd name="connsiteY892" fmla="*/ 9759 h 10000"/>
              <a:gd name="connsiteX893" fmla="*/ 6221 w 10000"/>
              <a:gd name="connsiteY893" fmla="*/ 9977 h 10000"/>
              <a:gd name="connsiteX894" fmla="*/ 6423 w 10000"/>
              <a:gd name="connsiteY894" fmla="*/ 9999 h 10000"/>
              <a:gd name="connsiteX895" fmla="*/ 9594 w 10000"/>
              <a:gd name="connsiteY895" fmla="*/ 9868 h 10000"/>
              <a:gd name="connsiteX896" fmla="*/ 9749 w 10000"/>
              <a:gd name="connsiteY896" fmla="*/ 9839 h 10000"/>
              <a:gd name="connsiteX897" fmla="*/ 10000 w 10000"/>
              <a:gd name="connsiteY89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094 w 10000"/>
              <a:gd name="connsiteY886" fmla="*/ 5515 h 10000"/>
              <a:gd name="connsiteX887" fmla="*/ 2321 w 10000"/>
              <a:gd name="connsiteY887" fmla="*/ 5072 h 10000"/>
              <a:gd name="connsiteX888" fmla="*/ 2441 w 10000"/>
              <a:gd name="connsiteY888" fmla="*/ 5036 h 10000"/>
              <a:gd name="connsiteX889" fmla="*/ 4546 w 10000"/>
              <a:gd name="connsiteY889" fmla="*/ 5450 h 10000"/>
              <a:gd name="connsiteX890" fmla="*/ 5001 w 10000"/>
              <a:gd name="connsiteY890" fmla="*/ 1473 h 10000"/>
              <a:gd name="connsiteX891" fmla="*/ 5969 w 10000"/>
              <a:gd name="connsiteY891" fmla="*/ 9759 h 10000"/>
              <a:gd name="connsiteX892" fmla="*/ 6221 w 10000"/>
              <a:gd name="connsiteY892" fmla="*/ 9977 h 10000"/>
              <a:gd name="connsiteX893" fmla="*/ 6423 w 10000"/>
              <a:gd name="connsiteY893" fmla="*/ 9999 h 10000"/>
              <a:gd name="connsiteX894" fmla="*/ 9594 w 10000"/>
              <a:gd name="connsiteY894" fmla="*/ 9868 h 10000"/>
              <a:gd name="connsiteX895" fmla="*/ 9749 w 10000"/>
              <a:gd name="connsiteY895" fmla="*/ 9839 h 10000"/>
              <a:gd name="connsiteX896" fmla="*/ 10000 w 10000"/>
              <a:gd name="connsiteY89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321 w 10000"/>
              <a:gd name="connsiteY886" fmla="*/ 5072 h 10000"/>
              <a:gd name="connsiteX887" fmla="*/ 2441 w 10000"/>
              <a:gd name="connsiteY887" fmla="*/ 5036 h 10000"/>
              <a:gd name="connsiteX888" fmla="*/ 4546 w 10000"/>
              <a:gd name="connsiteY888" fmla="*/ 5450 h 10000"/>
              <a:gd name="connsiteX889" fmla="*/ 5001 w 10000"/>
              <a:gd name="connsiteY889" fmla="*/ 1473 h 10000"/>
              <a:gd name="connsiteX890" fmla="*/ 5969 w 10000"/>
              <a:gd name="connsiteY890" fmla="*/ 9759 h 10000"/>
              <a:gd name="connsiteX891" fmla="*/ 6221 w 10000"/>
              <a:gd name="connsiteY891" fmla="*/ 9977 h 10000"/>
              <a:gd name="connsiteX892" fmla="*/ 6423 w 10000"/>
              <a:gd name="connsiteY892" fmla="*/ 9999 h 10000"/>
              <a:gd name="connsiteX893" fmla="*/ 9594 w 10000"/>
              <a:gd name="connsiteY893" fmla="*/ 9868 h 10000"/>
              <a:gd name="connsiteX894" fmla="*/ 9749 w 10000"/>
              <a:gd name="connsiteY894" fmla="*/ 9839 h 10000"/>
              <a:gd name="connsiteX895" fmla="*/ 10000 w 10000"/>
              <a:gd name="connsiteY89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2321 w 10000"/>
              <a:gd name="connsiteY886" fmla="*/ 5072 h 10000"/>
              <a:gd name="connsiteX887" fmla="*/ 4546 w 10000"/>
              <a:gd name="connsiteY887" fmla="*/ 5450 h 10000"/>
              <a:gd name="connsiteX888" fmla="*/ 5001 w 10000"/>
              <a:gd name="connsiteY888" fmla="*/ 1473 h 10000"/>
              <a:gd name="connsiteX889" fmla="*/ 5969 w 10000"/>
              <a:gd name="connsiteY889" fmla="*/ 9759 h 10000"/>
              <a:gd name="connsiteX890" fmla="*/ 6221 w 10000"/>
              <a:gd name="connsiteY890" fmla="*/ 9977 h 10000"/>
              <a:gd name="connsiteX891" fmla="*/ 6423 w 10000"/>
              <a:gd name="connsiteY891" fmla="*/ 9999 h 10000"/>
              <a:gd name="connsiteX892" fmla="*/ 9594 w 10000"/>
              <a:gd name="connsiteY892" fmla="*/ 9868 h 10000"/>
              <a:gd name="connsiteX893" fmla="*/ 9749 w 10000"/>
              <a:gd name="connsiteY893" fmla="*/ 9839 h 10000"/>
              <a:gd name="connsiteX894" fmla="*/ 10000 w 10000"/>
              <a:gd name="connsiteY89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405 w 10000"/>
              <a:gd name="connsiteY868" fmla="*/ 6755 h 10000"/>
              <a:gd name="connsiteX869" fmla="*/ 2668 w 10000"/>
              <a:gd name="connsiteY869" fmla="*/ 7190 h 10000"/>
              <a:gd name="connsiteX870" fmla="*/ 2620 w 10000"/>
              <a:gd name="connsiteY870" fmla="*/ 7264 h 10000"/>
              <a:gd name="connsiteX871" fmla="*/ 205 w 10000"/>
              <a:gd name="connsiteY871" fmla="*/ 7815 h 10000"/>
              <a:gd name="connsiteX872" fmla="*/ 1 w 10000"/>
              <a:gd name="connsiteY872" fmla="*/ 9585 h 10000"/>
              <a:gd name="connsiteX873" fmla="*/ 276 w 10000"/>
              <a:gd name="connsiteY873" fmla="*/ 9854 h 10000"/>
              <a:gd name="connsiteX874" fmla="*/ 407 w 10000"/>
              <a:gd name="connsiteY874" fmla="*/ 9868 h 10000"/>
              <a:gd name="connsiteX875" fmla="*/ 3578 w 10000"/>
              <a:gd name="connsiteY875" fmla="*/ 9999 h 10000"/>
              <a:gd name="connsiteX876" fmla="*/ 3804 w 10000"/>
              <a:gd name="connsiteY876" fmla="*/ 9970 h 10000"/>
              <a:gd name="connsiteX877" fmla="*/ 4044 w 10000"/>
              <a:gd name="connsiteY877" fmla="*/ 9759 h 10000"/>
              <a:gd name="connsiteX878" fmla="*/ 4115 w 10000"/>
              <a:gd name="connsiteY878" fmla="*/ 9150 h 10000"/>
              <a:gd name="connsiteX879" fmla="*/ 1842 w 10000"/>
              <a:gd name="connsiteY879" fmla="*/ 9230 h 10000"/>
              <a:gd name="connsiteX880" fmla="*/ 1747 w 10000"/>
              <a:gd name="connsiteY880" fmla="*/ 9186 h 10000"/>
              <a:gd name="connsiteX881" fmla="*/ 1711 w 10000"/>
              <a:gd name="connsiteY881" fmla="*/ 8722 h 10000"/>
              <a:gd name="connsiteX882" fmla="*/ 1783 w 10000"/>
              <a:gd name="connsiteY882" fmla="*/ 8656 h 10000"/>
              <a:gd name="connsiteX883" fmla="*/ 4176 w 10000"/>
              <a:gd name="connsiteY883" fmla="*/ 8576 h 10000"/>
              <a:gd name="connsiteX884" fmla="*/ 4475 w 10000"/>
              <a:gd name="connsiteY884" fmla="*/ 6037 h 10000"/>
              <a:gd name="connsiteX885" fmla="*/ 2141 w 10000"/>
              <a:gd name="connsiteY885" fmla="*/ 5587 h 10000"/>
              <a:gd name="connsiteX886" fmla="*/ 4546 w 10000"/>
              <a:gd name="connsiteY886" fmla="*/ 5450 h 10000"/>
              <a:gd name="connsiteX887" fmla="*/ 5001 w 10000"/>
              <a:gd name="connsiteY887" fmla="*/ 1473 h 10000"/>
              <a:gd name="connsiteX888" fmla="*/ 5969 w 10000"/>
              <a:gd name="connsiteY888" fmla="*/ 9759 h 10000"/>
              <a:gd name="connsiteX889" fmla="*/ 6221 w 10000"/>
              <a:gd name="connsiteY889" fmla="*/ 9977 h 10000"/>
              <a:gd name="connsiteX890" fmla="*/ 6423 w 10000"/>
              <a:gd name="connsiteY890" fmla="*/ 9999 h 10000"/>
              <a:gd name="connsiteX891" fmla="*/ 9594 w 10000"/>
              <a:gd name="connsiteY891" fmla="*/ 9868 h 10000"/>
              <a:gd name="connsiteX892" fmla="*/ 9749 w 10000"/>
              <a:gd name="connsiteY892" fmla="*/ 9839 h 10000"/>
              <a:gd name="connsiteX893" fmla="*/ 10000 w 10000"/>
              <a:gd name="connsiteY89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297 w 10000"/>
              <a:gd name="connsiteY867" fmla="*/ 6726 h 10000"/>
              <a:gd name="connsiteX868" fmla="*/ 2668 w 10000"/>
              <a:gd name="connsiteY868" fmla="*/ 7190 h 10000"/>
              <a:gd name="connsiteX869" fmla="*/ 2620 w 10000"/>
              <a:gd name="connsiteY869" fmla="*/ 7264 h 10000"/>
              <a:gd name="connsiteX870" fmla="*/ 205 w 10000"/>
              <a:gd name="connsiteY870" fmla="*/ 7815 h 10000"/>
              <a:gd name="connsiteX871" fmla="*/ 1 w 10000"/>
              <a:gd name="connsiteY871" fmla="*/ 9585 h 10000"/>
              <a:gd name="connsiteX872" fmla="*/ 276 w 10000"/>
              <a:gd name="connsiteY872" fmla="*/ 9854 h 10000"/>
              <a:gd name="connsiteX873" fmla="*/ 407 w 10000"/>
              <a:gd name="connsiteY873" fmla="*/ 9868 h 10000"/>
              <a:gd name="connsiteX874" fmla="*/ 3578 w 10000"/>
              <a:gd name="connsiteY874" fmla="*/ 9999 h 10000"/>
              <a:gd name="connsiteX875" fmla="*/ 3804 w 10000"/>
              <a:gd name="connsiteY875" fmla="*/ 9970 h 10000"/>
              <a:gd name="connsiteX876" fmla="*/ 4044 w 10000"/>
              <a:gd name="connsiteY876" fmla="*/ 9759 h 10000"/>
              <a:gd name="connsiteX877" fmla="*/ 4115 w 10000"/>
              <a:gd name="connsiteY877" fmla="*/ 9150 h 10000"/>
              <a:gd name="connsiteX878" fmla="*/ 1842 w 10000"/>
              <a:gd name="connsiteY878" fmla="*/ 9230 h 10000"/>
              <a:gd name="connsiteX879" fmla="*/ 1747 w 10000"/>
              <a:gd name="connsiteY879" fmla="*/ 9186 h 10000"/>
              <a:gd name="connsiteX880" fmla="*/ 1711 w 10000"/>
              <a:gd name="connsiteY880" fmla="*/ 8722 h 10000"/>
              <a:gd name="connsiteX881" fmla="*/ 1783 w 10000"/>
              <a:gd name="connsiteY881" fmla="*/ 8656 h 10000"/>
              <a:gd name="connsiteX882" fmla="*/ 4176 w 10000"/>
              <a:gd name="connsiteY882" fmla="*/ 8576 h 10000"/>
              <a:gd name="connsiteX883" fmla="*/ 4475 w 10000"/>
              <a:gd name="connsiteY883" fmla="*/ 6037 h 10000"/>
              <a:gd name="connsiteX884" fmla="*/ 2141 w 10000"/>
              <a:gd name="connsiteY884" fmla="*/ 5587 h 10000"/>
              <a:gd name="connsiteX885" fmla="*/ 4546 w 10000"/>
              <a:gd name="connsiteY885" fmla="*/ 5450 h 10000"/>
              <a:gd name="connsiteX886" fmla="*/ 5001 w 10000"/>
              <a:gd name="connsiteY886" fmla="*/ 1473 h 10000"/>
              <a:gd name="connsiteX887" fmla="*/ 5969 w 10000"/>
              <a:gd name="connsiteY887" fmla="*/ 9759 h 10000"/>
              <a:gd name="connsiteX888" fmla="*/ 6221 w 10000"/>
              <a:gd name="connsiteY888" fmla="*/ 9977 h 10000"/>
              <a:gd name="connsiteX889" fmla="*/ 6423 w 10000"/>
              <a:gd name="connsiteY889" fmla="*/ 9999 h 10000"/>
              <a:gd name="connsiteX890" fmla="*/ 9594 w 10000"/>
              <a:gd name="connsiteY890" fmla="*/ 9868 h 10000"/>
              <a:gd name="connsiteX891" fmla="*/ 9749 w 10000"/>
              <a:gd name="connsiteY891" fmla="*/ 9839 h 10000"/>
              <a:gd name="connsiteX892" fmla="*/ 10000 w 10000"/>
              <a:gd name="connsiteY89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668 w 10000"/>
              <a:gd name="connsiteY867" fmla="*/ 7190 h 10000"/>
              <a:gd name="connsiteX868" fmla="*/ 2620 w 10000"/>
              <a:gd name="connsiteY868" fmla="*/ 7264 h 10000"/>
              <a:gd name="connsiteX869" fmla="*/ 205 w 10000"/>
              <a:gd name="connsiteY869" fmla="*/ 7815 h 10000"/>
              <a:gd name="connsiteX870" fmla="*/ 1 w 10000"/>
              <a:gd name="connsiteY870" fmla="*/ 9585 h 10000"/>
              <a:gd name="connsiteX871" fmla="*/ 276 w 10000"/>
              <a:gd name="connsiteY871" fmla="*/ 9854 h 10000"/>
              <a:gd name="connsiteX872" fmla="*/ 407 w 10000"/>
              <a:gd name="connsiteY872" fmla="*/ 9868 h 10000"/>
              <a:gd name="connsiteX873" fmla="*/ 3578 w 10000"/>
              <a:gd name="connsiteY873" fmla="*/ 9999 h 10000"/>
              <a:gd name="connsiteX874" fmla="*/ 3804 w 10000"/>
              <a:gd name="connsiteY874" fmla="*/ 9970 h 10000"/>
              <a:gd name="connsiteX875" fmla="*/ 4044 w 10000"/>
              <a:gd name="connsiteY875" fmla="*/ 9759 h 10000"/>
              <a:gd name="connsiteX876" fmla="*/ 4115 w 10000"/>
              <a:gd name="connsiteY876" fmla="*/ 9150 h 10000"/>
              <a:gd name="connsiteX877" fmla="*/ 1842 w 10000"/>
              <a:gd name="connsiteY877" fmla="*/ 9230 h 10000"/>
              <a:gd name="connsiteX878" fmla="*/ 1747 w 10000"/>
              <a:gd name="connsiteY878" fmla="*/ 9186 h 10000"/>
              <a:gd name="connsiteX879" fmla="*/ 1711 w 10000"/>
              <a:gd name="connsiteY879" fmla="*/ 8722 h 10000"/>
              <a:gd name="connsiteX880" fmla="*/ 1783 w 10000"/>
              <a:gd name="connsiteY880" fmla="*/ 8656 h 10000"/>
              <a:gd name="connsiteX881" fmla="*/ 4176 w 10000"/>
              <a:gd name="connsiteY881" fmla="*/ 8576 h 10000"/>
              <a:gd name="connsiteX882" fmla="*/ 4475 w 10000"/>
              <a:gd name="connsiteY882" fmla="*/ 6037 h 10000"/>
              <a:gd name="connsiteX883" fmla="*/ 2141 w 10000"/>
              <a:gd name="connsiteY883" fmla="*/ 5587 h 10000"/>
              <a:gd name="connsiteX884" fmla="*/ 4546 w 10000"/>
              <a:gd name="connsiteY884" fmla="*/ 5450 h 10000"/>
              <a:gd name="connsiteX885" fmla="*/ 5001 w 10000"/>
              <a:gd name="connsiteY885" fmla="*/ 1473 h 10000"/>
              <a:gd name="connsiteX886" fmla="*/ 5969 w 10000"/>
              <a:gd name="connsiteY886" fmla="*/ 9759 h 10000"/>
              <a:gd name="connsiteX887" fmla="*/ 6221 w 10000"/>
              <a:gd name="connsiteY887" fmla="*/ 9977 h 10000"/>
              <a:gd name="connsiteX888" fmla="*/ 6423 w 10000"/>
              <a:gd name="connsiteY888" fmla="*/ 9999 h 10000"/>
              <a:gd name="connsiteX889" fmla="*/ 9594 w 10000"/>
              <a:gd name="connsiteY889" fmla="*/ 9868 h 10000"/>
              <a:gd name="connsiteX890" fmla="*/ 9749 w 10000"/>
              <a:gd name="connsiteY890" fmla="*/ 9839 h 10000"/>
              <a:gd name="connsiteX891" fmla="*/ 10000 w 10000"/>
              <a:gd name="connsiteY89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620 w 10000"/>
              <a:gd name="connsiteY867" fmla="*/ 7264 h 10000"/>
              <a:gd name="connsiteX868" fmla="*/ 205 w 10000"/>
              <a:gd name="connsiteY868" fmla="*/ 7815 h 10000"/>
              <a:gd name="connsiteX869" fmla="*/ 1 w 10000"/>
              <a:gd name="connsiteY869" fmla="*/ 9585 h 10000"/>
              <a:gd name="connsiteX870" fmla="*/ 276 w 10000"/>
              <a:gd name="connsiteY870" fmla="*/ 9854 h 10000"/>
              <a:gd name="connsiteX871" fmla="*/ 407 w 10000"/>
              <a:gd name="connsiteY871" fmla="*/ 9868 h 10000"/>
              <a:gd name="connsiteX872" fmla="*/ 3578 w 10000"/>
              <a:gd name="connsiteY872" fmla="*/ 9999 h 10000"/>
              <a:gd name="connsiteX873" fmla="*/ 3804 w 10000"/>
              <a:gd name="connsiteY873" fmla="*/ 9970 h 10000"/>
              <a:gd name="connsiteX874" fmla="*/ 4044 w 10000"/>
              <a:gd name="connsiteY874" fmla="*/ 9759 h 10000"/>
              <a:gd name="connsiteX875" fmla="*/ 4115 w 10000"/>
              <a:gd name="connsiteY875" fmla="*/ 9150 h 10000"/>
              <a:gd name="connsiteX876" fmla="*/ 1842 w 10000"/>
              <a:gd name="connsiteY876" fmla="*/ 9230 h 10000"/>
              <a:gd name="connsiteX877" fmla="*/ 1747 w 10000"/>
              <a:gd name="connsiteY877" fmla="*/ 9186 h 10000"/>
              <a:gd name="connsiteX878" fmla="*/ 1711 w 10000"/>
              <a:gd name="connsiteY878" fmla="*/ 8722 h 10000"/>
              <a:gd name="connsiteX879" fmla="*/ 1783 w 10000"/>
              <a:gd name="connsiteY879" fmla="*/ 8656 h 10000"/>
              <a:gd name="connsiteX880" fmla="*/ 4176 w 10000"/>
              <a:gd name="connsiteY880" fmla="*/ 8576 h 10000"/>
              <a:gd name="connsiteX881" fmla="*/ 4475 w 10000"/>
              <a:gd name="connsiteY881" fmla="*/ 6037 h 10000"/>
              <a:gd name="connsiteX882" fmla="*/ 2141 w 10000"/>
              <a:gd name="connsiteY882" fmla="*/ 5587 h 10000"/>
              <a:gd name="connsiteX883" fmla="*/ 4546 w 10000"/>
              <a:gd name="connsiteY883" fmla="*/ 5450 h 10000"/>
              <a:gd name="connsiteX884" fmla="*/ 5001 w 10000"/>
              <a:gd name="connsiteY884" fmla="*/ 1473 h 10000"/>
              <a:gd name="connsiteX885" fmla="*/ 5969 w 10000"/>
              <a:gd name="connsiteY885" fmla="*/ 9759 h 10000"/>
              <a:gd name="connsiteX886" fmla="*/ 6221 w 10000"/>
              <a:gd name="connsiteY886" fmla="*/ 9977 h 10000"/>
              <a:gd name="connsiteX887" fmla="*/ 6423 w 10000"/>
              <a:gd name="connsiteY887" fmla="*/ 9999 h 10000"/>
              <a:gd name="connsiteX888" fmla="*/ 9594 w 10000"/>
              <a:gd name="connsiteY888" fmla="*/ 9868 h 10000"/>
              <a:gd name="connsiteX889" fmla="*/ 9749 w 10000"/>
              <a:gd name="connsiteY889" fmla="*/ 9839 h 10000"/>
              <a:gd name="connsiteX890" fmla="*/ 10000 w 10000"/>
              <a:gd name="connsiteY89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1747 w 10000"/>
              <a:gd name="connsiteY876" fmla="*/ 9186 h 10000"/>
              <a:gd name="connsiteX877" fmla="*/ 1711 w 10000"/>
              <a:gd name="connsiteY877" fmla="*/ 8722 h 10000"/>
              <a:gd name="connsiteX878" fmla="*/ 1783 w 10000"/>
              <a:gd name="connsiteY878" fmla="*/ 8656 h 10000"/>
              <a:gd name="connsiteX879" fmla="*/ 4176 w 10000"/>
              <a:gd name="connsiteY879" fmla="*/ 8576 h 10000"/>
              <a:gd name="connsiteX880" fmla="*/ 4475 w 10000"/>
              <a:gd name="connsiteY880" fmla="*/ 6037 h 10000"/>
              <a:gd name="connsiteX881" fmla="*/ 2141 w 10000"/>
              <a:gd name="connsiteY881" fmla="*/ 5587 h 10000"/>
              <a:gd name="connsiteX882" fmla="*/ 4546 w 10000"/>
              <a:gd name="connsiteY882" fmla="*/ 5450 h 10000"/>
              <a:gd name="connsiteX883" fmla="*/ 5001 w 10000"/>
              <a:gd name="connsiteY883" fmla="*/ 1473 h 10000"/>
              <a:gd name="connsiteX884" fmla="*/ 5969 w 10000"/>
              <a:gd name="connsiteY884" fmla="*/ 9759 h 10000"/>
              <a:gd name="connsiteX885" fmla="*/ 6221 w 10000"/>
              <a:gd name="connsiteY885" fmla="*/ 9977 h 10000"/>
              <a:gd name="connsiteX886" fmla="*/ 6423 w 10000"/>
              <a:gd name="connsiteY886" fmla="*/ 9999 h 10000"/>
              <a:gd name="connsiteX887" fmla="*/ 9594 w 10000"/>
              <a:gd name="connsiteY887" fmla="*/ 9868 h 10000"/>
              <a:gd name="connsiteX888" fmla="*/ 9749 w 10000"/>
              <a:gd name="connsiteY888" fmla="*/ 9839 h 10000"/>
              <a:gd name="connsiteX889" fmla="*/ 10000 w 10000"/>
              <a:gd name="connsiteY88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1711 w 10000"/>
              <a:gd name="connsiteY876" fmla="*/ 8722 h 10000"/>
              <a:gd name="connsiteX877" fmla="*/ 1783 w 10000"/>
              <a:gd name="connsiteY877" fmla="*/ 8656 h 10000"/>
              <a:gd name="connsiteX878" fmla="*/ 4176 w 10000"/>
              <a:gd name="connsiteY878" fmla="*/ 8576 h 10000"/>
              <a:gd name="connsiteX879" fmla="*/ 4475 w 10000"/>
              <a:gd name="connsiteY879" fmla="*/ 6037 h 10000"/>
              <a:gd name="connsiteX880" fmla="*/ 2141 w 10000"/>
              <a:gd name="connsiteY880" fmla="*/ 5587 h 10000"/>
              <a:gd name="connsiteX881" fmla="*/ 4546 w 10000"/>
              <a:gd name="connsiteY881" fmla="*/ 5450 h 10000"/>
              <a:gd name="connsiteX882" fmla="*/ 5001 w 10000"/>
              <a:gd name="connsiteY882" fmla="*/ 1473 h 10000"/>
              <a:gd name="connsiteX883" fmla="*/ 5969 w 10000"/>
              <a:gd name="connsiteY883" fmla="*/ 9759 h 10000"/>
              <a:gd name="connsiteX884" fmla="*/ 6221 w 10000"/>
              <a:gd name="connsiteY884" fmla="*/ 9977 h 10000"/>
              <a:gd name="connsiteX885" fmla="*/ 6423 w 10000"/>
              <a:gd name="connsiteY885" fmla="*/ 9999 h 10000"/>
              <a:gd name="connsiteX886" fmla="*/ 9594 w 10000"/>
              <a:gd name="connsiteY886" fmla="*/ 9868 h 10000"/>
              <a:gd name="connsiteX887" fmla="*/ 9749 w 10000"/>
              <a:gd name="connsiteY887" fmla="*/ 9839 h 10000"/>
              <a:gd name="connsiteX888" fmla="*/ 10000 w 10000"/>
              <a:gd name="connsiteY88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1711 w 10000"/>
              <a:gd name="connsiteY876" fmla="*/ 8722 h 10000"/>
              <a:gd name="connsiteX877" fmla="*/ 4176 w 10000"/>
              <a:gd name="connsiteY877" fmla="*/ 8576 h 10000"/>
              <a:gd name="connsiteX878" fmla="*/ 4475 w 10000"/>
              <a:gd name="connsiteY878" fmla="*/ 6037 h 10000"/>
              <a:gd name="connsiteX879" fmla="*/ 2141 w 10000"/>
              <a:gd name="connsiteY879" fmla="*/ 5587 h 10000"/>
              <a:gd name="connsiteX880" fmla="*/ 4546 w 10000"/>
              <a:gd name="connsiteY880" fmla="*/ 5450 h 10000"/>
              <a:gd name="connsiteX881" fmla="*/ 5001 w 10000"/>
              <a:gd name="connsiteY881" fmla="*/ 1473 h 10000"/>
              <a:gd name="connsiteX882" fmla="*/ 5969 w 10000"/>
              <a:gd name="connsiteY882" fmla="*/ 9759 h 10000"/>
              <a:gd name="connsiteX883" fmla="*/ 6221 w 10000"/>
              <a:gd name="connsiteY883" fmla="*/ 9977 h 10000"/>
              <a:gd name="connsiteX884" fmla="*/ 6423 w 10000"/>
              <a:gd name="connsiteY884" fmla="*/ 9999 h 10000"/>
              <a:gd name="connsiteX885" fmla="*/ 9594 w 10000"/>
              <a:gd name="connsiteY885" fmla="*/ 9868 h 10000"/>
              <a:gd name="connsiteX886" fmla="*/ 9749 w 10000"/>
              <a:gd name="connsiteY886" fmla="*/ 9839 h 10000"/>
              <a:gd name="connsiteX887" fmla="*/ 10000 w 10000"/>
              <a:gd name="connsiteY88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1842 w 10000"/>
              <a:gd name="connsiteY875" fmla="*/ 9230 h 10000"/>
              <a:gd name="connsiteX876" fmla="*/ 4176 w 10000"/>
              <a:gd name="connsiteY876" fmla="*/ 8576 h 10000"/>
              <a:gd name="connsiteX877" fmla="*/ 4475 w 10000"/>
              <a:gd name="connsiteY877" fmla="*/ 6037 h 10000"/>
              <a:gd name="connsiteX878" fmla="*/ 2141 w 10000"/>
              <a:gd name="connsiteY878" fmla="*/ 5587 h 10000"/>
              <a:gd name="connsiteX879" fmla="*/ 4546 w 10000"/>
              <a:gd name="connsiteY879" fmla="*/ 5450 h 10000"/>
              <a:gd name="connsiteX880" fmla="*/ 5001 w 10000"/>
              <a:gd name="connsiteY880" fmla="*/ 1473 h 10000"/>
              <a:gd name="connsiteX881" fmla="*/ 5969 w 10000"/>
              <a:gd name="connsiteY881" fmla="*/ 9759 h 10000"/>
              <a:gd name="connsiteX882" fmla="*/ 6221 w 10000"/>
              <a:gd name="connsiteY882" fmla="*/ 9977 h 10000"/>
              <a:gd name="connsiteX883" fmla="*/ 6423 w 10000"/>
              <a:gd name="connsiteY883" fmla="*/ 9999 h 10000"/>
              <a:gd name="connsiteX884" fmla="*/ 9594 w 10000"/>
              <a:gd name="connsiteY884" fmla="*/ 9868 h 10000"/>
              <a:gd name="connsiteX885" fmla="*/ 9749 w 10000"/>
              <a:gd name="connsiteY885" fmla="*/ 9839 h 10000"/>
              <a:gd name="connsiteX886" fmla="*/ 10000 w 10000"/>
              <a:gd name="connsiteY88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2190 w 10000"/>
              <a:gd name="connsiteY862" fmla="*/ 3447 h 10000"/>
              <a:gd name="connsiteX863" fmla="*/ 1963 w 10000"/>
              <a:gd name="connsiteY863" fmla="*/ 3890 h 10000"/>
              <a:gd name="connsiteX864" fmla="*/ 1854 w 10000"/>
              <a:gd name="connsiteY864" fmla="*/ 3926 h 10000"/>
              <a:gd name="connsiteX865" fmla="*/ 682 w 10000"/>
              <a:gd name="connsiteY865" fmla="*/ 3701 h 10000"/>
              <a:gd name="connsiteX866" fmla="*/ 276 w 10000"/>
              <a:gd name="connsiteY866" fmla="*/ 7190 h 10000"/>
              <a:gd name="connsiteX867" fmla="*/ 205 w 10000"/>
              <a:gd name="connsiteY867" fmla="*/ 7815 h 10000"/>
              <a:gd name="connsiteX868" fmla="*/ 1 w 10000"/>
              <a:gd name="connsiteY868" fmla="*/ 9585 h 10000"/>
              <a:gd name="connsiteX869" fmla="*/ 276 w 10000"/>
              <a:gd name="connsiteY869" fmla="*/ 9854 h 10000"/>
              <a:gd name="connsiteX870" fmla="*/ 407 w 10000"/>
              <a:gd name="connsiteY870" fmla="*/ 9868 h 10000"/>
              <a:gd name="connsiteX871" fmla="*/ 3578 w 10000"/>
              <a:gd name="connsiteY871" fmla="*/ 9999 h 10000"/>
              <a:gd name="connsiteX872" fmla="*/ 3804 w 10000"/>
              <a:gd name="connsiteY872" fmla="*/ 9970 h 10000"/>
              <a:gd name="connsiteX873" fmla="*/ 4044 w 10000"/>
              <a:gd name="connsiteY873" fmla="*/ 9759 h 10000"/>
              <a:gd name="connsiteX874" fmla="*/ 4115 w 10000"/>
              <a:gd name="connsiteY874" fmla="*/ 9150 h 10000"/>
              <a:gd name="connsiteX875" fmla="*/ 4176 w 10000"/>
              <a:gd name="connsiteY875" fmla="*/ 8576 h 10000"/>
              <a:gd name="connsiteX876" fmla="*/ 4475 w 10000"/>
              <a:gd name="connsiteY876" fmla="*/ 6037 h 10000"/>
              <a:gd name="connsiteX877" fmla="*/ 2141 w 10000"/>
              <a:gd name="connsiteY877" fmla="*/ 5587 h 10000"/>
              <a:gd name="connsiteX878" fmla="*/ 4546 w 10000"/>
              <a:gd name="connsiteY878" fmla="*/ 5450 h 10000"/>
              <a:gd name="connsiteX879" fmla="*/ 5001 w 10000"/>
              <a:gd name="connsiteY879" fmla="*/ 1473 h 10000"/>
              <a:gd name="connsiteX880" fmla="*/ 5969 w 10000"/>
              <a:gd name="connsiteY880" fmla="*/ 9759 h 10000"/>
              <a:gd name="connsiteX881" fmla="*/ 6221 w 10000"/>
              <a:gd name="connsiteY881" fmla="*/ 9977 h 10000"/>
              <a:gd name="connsiteX882" fmla="*/ 6423 w 10000"/>
              <a:gd name="connsiteY882" fmla="*/ 9999 h 10000"/>
              <a:gd name="connsiteX883" fmla="*/ 9594 w 10000"/>
              <a:gd name="connsiteY883" fmla="*/ 9868 h 10000"/>
              <a:gd name="connsiteX884" fmla="*/ 9749 w 10000"/>
              <a:gd name="connsiteY884" fmla="*/ 9839 h 10000"/>
              <a:gd name="connsiteX885" fmla="*/ 10000 w 10000"/>
              <a:gd name="connsiteY88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1963 w 10000"/>
              <a:gd name="connsiteY862" fmla="*/ 3890 h 10000"/>
              <a:gd name="connsiteX863" fmla="*/ 1854 w 10000"/>
              <a:gd name="connsiteY863" fmla="*/ 3926 h 10000"/>
              <a:gd name="connsiteX864" fmla="*/ 682 w 10000"/>
              <a:gd name="connsiteY864" fmla="*/ 3701 h 10000"/>
              <a:gd name="connsiteX865" fmla="*/ 276 w 10000"/>
              <a:gd name="connsiteY865" fmla="*/ 7190 h 10000"/>
              <a:gd name="connsiteX866" fmla="*/ 205 w 10000"/>
              <a:gd name="connsiteY866" fmla="*/ 7815 h 10000"/>
              <a:gd name="connsiteX867" fmla="*/ 1 w 10000"/>
              <a:gd name="connsiteY867" fmla="*/ 9585 h 10000"/>
              <a:gd name="connsiteX868" fmla="*/ 276 w 10000"/>
              <a:gd name="connsiteY868" fmla="*/ 9854 h 10000"/>
              <a:gd name="connsiteX869" fmla="*/ 407 w 10000"/>
              <a:gd name="connsiteY869" fmla="*/ 9868 h 10000"/>
              <a:gd name="connsiteX870" fmla="*/ 3578 w 10000"/>
              <a:gd name="connsiteY870" fmla="*/ 9999 h 10000"/>
              <a:gd name="connsiteX871" fmla="*/ 3804 w 10000"/>
              <a:gd name="connsiteY871" fmla="*/ 9970 h 10000"/>
              <a:gd name="connsiteX872" fmla="*/ 4044 w 10000"/>
              <a:gd name="connsiteY872" fmla="*/ 9759 h 10000"/>
              <a:gd name="connsiteX873" fmla="*/ 4115 w 10000"/>
              <a:gd name="connsiteY873" fmla="*/ 9150 h 10000"/>
              <a:gd name="connsiteX874" fmla="*/ 4176 w 10000"/>
              <a:gd name="connsiteY874" fmla="*/ 8576 h 10000"/>
              <a:gd name="connsiteX875" fmla="*/ 4475 w 10000"/>
              <a:gd name="connsiteY875" fmla="*/ 6037 h 10000"/>
              <a:gd name="connsiteX876" fmla="*/ 2141 w 10000"/>
              <a:gd name="connsiteY876" fmla="*/ 5587 h 10000"/>
              <a:gd name="connsiteX877" fmla="*/ 4546 w 10000"/>
              <a:gd name="connsiteY877" fmla="*/ 5450 h 10000"/>
              <a:gd name="connsiteX878" fmla="*/ 5001 w 10000"/>
              <a:gd name="connsiteY878" fmla="*/ 1473 h 10000"/>
              <a:gd name="connsiteX879" fmla="*/ 5969 w 10000"/>
              <a:gd name="connsiteY879" fmla="*/ 9759 h 10000"/>
              <a:gd name="connsiteX880" fmla="*/ 6221 w 10000"/>
              <a:gd name="connsiteY880" fmla="*/ 9977 h 10000"/>
              <a:gd name="connsiteX881" fmla="*/ 6423 w 10000"/>
              <a:gd name="connsiteY881" fmla="*/ 9999 h 10000"/>
              <a:gd name="connsiteX882" fmla="*/ 9594 w 10000"/>
              <a:gd name="connsiteY882" fmla="*/ 9868 h 10000"/>
              <a:gd name="connsiteX883" fmla="*/ 9749 w 10000"/>
              <a:gd name="connsiteY883" fmla="*/ 9839 h 10000"/>
              <a:gd name="connsiteX884" fmla="*/ 10000 w 10000"/>
              <a:gd name="connsiteY88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1963 w 10000"/>
              <a:gd name="connsiteY862" fmla="*/ 3890 h 10000"/>
              <a:gd name="connsiteX863" fmla="*/ 682 w 10000"/>
              <a:gd name="connsiteY863" fmla="*/ 3701 h 10000"/>
              <a:gd name="connsiteX864" fmla="*/ 276 w 10000"/>
              <a:gd name="connsiteY864" fmla="*/ 7190 h 10000"/>
              <a:gd name="connsiteX865" fmla="*/ 205 w 10000"/>
              <a:gd name="connsiteY865" fmla="*/ 7815 h 10000"/>
              <a:gd name="connsiteX866" fmla="*/ 1 w 10000"/>
              <a:gd name="connsiteY866" fmla="*/ 9585 h 10000"/>
              <a:gd name="connsiteX867" fmla="*/ 276 w 10000"/>
              <a:gd name="connsiteY867" fmla="*/ 9854 h 10000"/>
              <a:gd name="connsiteX868" fmla="*/ 407 w 10000"/>
              <a:gd name="connsiteY868" fmla="*/ 9868 h 10000"/>
              <a:gd name="connsiteX869" fmla="*/ 3578 w 10000"/>
              <a:gd name="connsiteY869" fmla="*/ 9999 h 10000"/>
              <a:gd name="connsiteX870" fmla="*/ 3804 w 10000"/>
              <a:gd name="connsiteY870" fmla="*/ 9970 h 10000"/>
              <a:gd name="connsiteX871" fmla="*/ 4044 w 10000"/>
              <a:gd name="connsiteY871" fmla="*/ 9759 h 10000"/>
              <a:gd name="connsiteX872" fmla="*/ 4115 w 10000"/>
              <a:gd name="connsiteY872" fmla="*/ 9150 h 10000"/>
              <a:gd name="connsiteX873" fmla="*/ 4176 w 10000"/>
              <a:gd name="connsiteY873" fmla="*/ 8576 h 10000"/>
              <a:gd name="connsiteX874" fmla="*/ 4475 w 10000"/>
              <a:gd name="connsiteY874" fmla="*/ 6037 h 10000"/>
              <a:gd name="connsiteX875" fmla="*/ 2141 w 10000"/>
              <a:gd name="connsiteY875" fmla="*/ 5587 h 10000"/>
              <a:gd name="connsiteX876" fmla="*/ 4546 w 10000"/>
              <a:gd name="connsiteY876" fmla="*/ 5450 h 10000"/>
              <a:gd name="connsiteX877" fmla="*/ 5001 w 10000"/>
              <a:gd name="connsiteY877" fmla="*/ 1473 h 10000"/>
              <a:gd name="connsiteX878" fmla="*/ 5969 w 10000"/>
              <a:gd name="connsiteY878" fmla="*/ 9759 h 10000"/>
              <a:gd name="connsiteX879" fmla="*/ 6221 w 10000"/>
              <a:gd name="connsiteY879" fmla="*/ 9977 h 10000"/>
              <a:gd name="connsiteX880" fmla="*/ 6423 w 10000"/>
              <a:gd name="connsiteY880" fmla="*/ 9999 h 10000"/>
              <a:gd name="connsiteX881" fmla="*/ 9594 w 10000"/>
              <a:gd name="connsiteY881" fmla="*/ 9868 h 10000"/>
              <a:gd name="connsiteX882" fmla="*/ 9749 w 10000"/>
              <a:gd name="connsiteY882" fmla="*/ 9839 h 10000"/>
              <a:gd name="connsiteX883" fmla="*/ 10000 w 10000"/>
              <a:gd name="connsiteY88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2141 w 10000"/>
              <a:gd name="connsiteY861" fmla="*/ 3381 h 10000"/>
              <a:gd name="connsiteX862" fmla="*/ 682 w 10000"/>
              <a:gd name="connsiteY862" fmla="*/ 3701 h 10000"/>
              <a:gd name="connsiteX863" fmla="*/ 276 w 10000"/>
              <a:gd name="connsiteY863" fmla="*/ 7190 h 10000"/>
              <a:gd name="connsiteX864" fmla="*/ 205 w 10000"/>
              <a:gd name="connsiteY864" fmla="*/ 7815 h 10000"/>
              <a:gd name="connsiteX865" fmla="*/ 1 w 10000"/>
              <a:gd name="connsiteY865" fmla="*/ 9585 h 10000"/>
              <a:gd name="connsiteX866" fmla="*/ 276 w 10000"/>
              <a:gd name="connsiteY866" fmla="*/ 9854 h 10000"/>
              <a:gd name="connsiteX867" fmla="*/ 407 w 10000"/>
              <a:gd name="connsiteY867" fmla="*/ 9868 h 10000"/>
              <a:gd name="connsiteX868" fmla="*/ 3578 w 10000"/>
              <a:gd name="connsiteY868" fmla="*/ 9999 h 10000"/>
              <a:gd name="connsiteX869" fmla="*/ 3804 w 10000"/>
              <a:gd name="connsiteY869" fmla="*/ 9970 h 10000"/>
              <a:gd name="connsiteX870" fmla="*/ 4044 w 10000"/>
              <a:gd name="connsiteY870" fmla="*/ 9759 h 10000"/>
              <a:gd name="connsiteX871" fmla="*/ 4115 w 10000"/>
              <a:gd name="connsiteY871" fmla="*/ 9150 h 10000"/>
              <a:gd name="connsiteX872" fmla="*/ 4176 w 10000"/>
              <a:gd name="connsiteY872" fmla="*/ 8576 h 10000"/>
              <a:gd name="connsiteX873" fmla="*/ 4475 w 10000"/>
              <a:gd name="connsiteY873" fmla="*/ 6037 h 10000"/>
              <a:gd name="connsiteX874" fmla="*/ 2141 w 10000"/>
              <a:gd name="connsiteY874" fmla="*/ 5587 h 10000"/>
              <a:gd name="connsiteX875" fmla="*/ 4546 w 10000"/>
              <a:gd name="connsiteY875" fmla="*/ 5450 h 10000"/>
              <a:gd name="connsiteX876" fmla="*/ 5001 w 10000"/>
              <a:gd name="connsiteY876" fmla="*/ 1473 h 10000"/>
              <a:gd name="connsiteX877" fmla="*/ 5969 w 10000"/>
              <a:gd name="connsiteY877" fmla="*/ 9759 h 10000"/>
              <a:gd name="connsiteX878" fmla="*/ 6221 w 10000"/>
              <a:gd name="connsiteY878" fmla="*/ 9977 h 10000"/>
              <a:gd name="connsiteX879" fmla="*/ 6423 w 10000"/>
              <a:gd name="connsiteY879" fmla="*/ 9999 h 10000"/>
              <a:gd name="connsiteX880" fmla="*/ 9594 w 10000"/>
              <a:gd name="connsiteY880" fmla="*/ 9868 h 10000"/>
              <a:gd name="connsiteX881" fmla="*/ 9749 w 10000"/>
              <a:gd name="connsiteY881" fmla="*/ 9839 h 10000"/>
              <a:gd name="connsiteX882" fmla="*/ 10000 w 10000"/>
              <a:gd name="connsiteY88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682 w 10000"/>
              <a:gd name="connsiteY861" fmla="*/ 3701 h 10000"/>
              <a:gd name="connsiteX862" fmla="*/ 276 w 10000"/>
              <a:gd name="connsiteY862" fmla="*/ 7190 h 10000"/>
              <a:gd name="connsiteX863" fmla="*/ 205 w 10000"/>
              <a:gd name="connsiteY863" fmla="*/ 7815 h 10000"/>
              <a:gd name="connsiteX864" fmla="*/ 1 w 10000"/>
              <a:gd name="connsiteY864" fmla="*/ 9585 h 10000"/>
              <a:gd name="connsiteX865" fmla="*/ 276 w 10000"/>
              <a:gd name="connsiteY865" fmla="*/ 9854 h 10000"/>
              <a:gd name="connsiteX866" fmla="*/ 407 w 10000"/>
              <a:gd name="connsiteY866" fmla="*/ 9868 h 10000"/>
              <a:gd name="connsiteX867" fmla="*/ 3578 w 10000"/>
              <a:gd name="connsiteY867" fmla="*/ 9999 h 10000"/>
              <a:gd name="connsiteX868" fmla="*/ 3804 w 10000"/>
              <a:gd name="connsiteY868" fmla="*/ 9970 h 10000"/>
              <a:gd name="connsiteX869" fmla="*/ 4044 w 10000"/>
              <a:gd name="connsiteY869" fmla="*/ 9759 h 10000"/>
              <a:gd name="connsiteX870" fmla="*/ 4115 w 10000"/>
              <a:gd name="connsiteY870" fmla="*/ 9150 h 10000"/>
              <a:gd name="connsiteX871" fmla="*/ 4176 w 10000"/>
              <a:gd name="connsiteY871" fmla="*/ 8576 h 10000"/>
              <a:gd name="connsiteX872" fmla="*/ 4475 w 10000"/>
              <a:gd name="connsiteY872" fmla="*/ 6037 h 10000"/>
              <a:gd name="connsiteX873" fmla="*/ 2141 w 10000"/>
              <a:gd name="connsiteY873" fmla="*/ 5587 h 10000"/>
              <a:gd name="connsiteX874" fmla="*/ 4546 w 10000"/>
              <a:gd name="connsiteY874" fmla="*/ 5450 h 10000"/>
              <a:gd name="connsiteX875" fmla="*/ 5001 w 10000"/>
              <a:gd name="connsiteY875" fmla="*/ 1473 h 10000"/>
              <a:gd name="connsiteX876" fmla="*/ 5969 w 10000"/>
              <a:gd name="connsiteY876" fmla="*/ 9759 h 10000"/>
              <a:gd name="connsiteX877" fmla="*/ 6221 w 10000"/>
              <a:gd name="connsiteY877" fmla="*/ 9977 h 10000"/>
              <a:gd name="connsiteX878" fmla="*/ 6423 w 10000"/>
              <a:gd name="connsiteY878" fmla="*/ 9999 h 10000"/>
              <a:gd name="connsiteX879" fmla="*/ 9594 w 10000"/>
              <a:gd name="connsiteY879" fmla="*/ 9868 h 10000"/>
              <a:gd name="connsiteX880" fmla="*/ 9749 w 10000"/>
              <a:gd name="connsiteY880" fmla="*/ 9839 h 10000"/>
              <a:gd name="connsiteX881" fmla="*/ 10000 w 10000"/>
              <a:gd name="connsiteY88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682 w 10000"/>
              <a:gd name="connsiteY861" fmla="*/ 3701 h 10000"/>
              <a:gd name="connsiteX862" fmla="*/ 276 w 10000"/>
              <a:gd name="connsiteY862" fmla="*/ 7190 h 10000"/>
              <a:gd name="connsiteX863" fmla="*/ 205 w 10000"/>
              <a:gd name="connsiteY863" fmla="*/ 7815 h 10000"/>
              <a:gd name="connsiteX864" fmla="*/ 1 w 10000"/>
              <a:gd name="connsiteY864" fmla="*/ 9585 h 10000"/>
              <a:gd name="connsiteX865" fmla="*/ 276 w 10000"/>
              <a:gd name="connsiteY865" fmla="*/ 9854 h 10000"/>
              <a:gd name="connsiteX866" fmla="*/ 407 w 10000"/>
              <a:gd name="connsiteY866" fmla="*/ 9868 h 10000"/>
              <a:gd name="connsiteX867" fmla="*/ 3578 w 10000"/>
              <a:gd name="connsiteY867" fmla="*/ 9999 h 10000"/>
              <a:gd name="connsiteX868" fmla="*/ 3804 w 10000"/>
              <a:gd name="connsiteY868" fmla="*/ 9970 h 10000"/>
              <a:gd name="connsiteX869" fmla="*/ 4044 w 10000"/>
              <a:gd name="connsiteY869" fmla="*/ 9759 h 10000"/>
              <a:gd name="connsiteX870" fmla="*/ 4115 w 10000"/>
              <a:gd name="connsiteY870" fmla="*/ 9150 h 10000"/>
              <a:gd name="connsiteX871" fmla="*/ 4176 w 10000"/>
              <a:gd name="connsiteY871" fmla="*/ 8576 h 10000"/>
              <a:gd name="connsiteX872" fmla="*/ 4475 w 10000"/>
              <a:gd name="connsiteY872" fmla="*/ 6037 h 10000"/>
              <a:gd name="connsiteX873" fmla="*/ 4546 w 10000"/>
              <a:gd name="connsiteY873" fmla="*/ 5450 h 10000"/>
              <a:gd name="connsiteX874" fmla="*/ 5001 w 10000"/>
              <a:gd name="connsiteY874" fmla="*/ 1473 h 10000"/>
              <a:gd name="connsiteX875" fmla="*/ 5969 w 10000"/>
              <a:gd name="connsiteY875" fmla="*/ 9759 h 10000"/>
              <a:gd name="connsiteX876" fmla="*/ 6221 w 10000"/>
              <a:gd name="connsiteY876" fmla="*/ 9977 h 10000"/>
              <a:gd name="connsiteX877" fmla="*/ 6423 w 10000"/>
              <a:gd name="connsiteY877" fmla="*/ 9999 h 10000"/>
              <a:gd name="connsiteX878" fmla="*/ 9594 w 10000"/>
              <a:gd name="connsiteY878" fmla="*/ 9868 h 10000"/>
              <a:gd name="connsiteX879" fmla="*/ 9749 w 10000"/>
              <a:gd name="connsiteY879" fmla="*/ 9839 h 10000"/>
              <a:gd name="connsiteX880" fmla="*/ 10000 w 10000"/>
              <a:gd name="connsiteY88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493 w 10000"/>
              <a:gd name="connsiteY853" fmla="*/ 1219 h 10000"/>
              <a:gd name="connsiteX854" fmla="*/ 3517 w 10000"/>
              <a:gd name="connsiteY854" fmla="*/ 1684 h 10000"/>
              <a:gd name="connsiteX855" fmla="*/ 3434 w 10000"/>
              <a:gd name="connsiteY855" fmla="*/ 1742 h 10000"/>
              <a:gd name="connsiteX856" fmla="*/ 1125 w 10000"/>
              <a:gd name="connsiteY856" fmla="*/ 1778 h 10000"/>
              <a:gd name="connsiteX857" fmla="*/ 1101 w 10000"/>
              <a:gd name="connsiteY857" fmla="*/ 1807 h 10000"/>
              <a:gd name="connsiteX858" fmla="*/ 1018 w 10000"/>
              <a:gd name="connsiteY858" fmla="*/ 1778 h 10000"/>
              <a:gd name="connsiteX859" fmla="*/ 898 w 10000"/>
              <a:gd name="connsiteY859" fmla="*/ 1778 h 10000"/>
              <a:gd name="connsiteX860" fmla="*/ 743 w 10000"/>
              <a:gd name="connsiteY860" fmla="*/ 3105 h 10000"/>
              <a:gd name="connsiteX861" fmla="*/ 682 w 10000"/>
              <a:gd name="connsiteY861" fmla="*/ 3701 h 10000"/>
              <a:gd name="connsiteX862" fmla="*/ 276 w 10000"/>
              <a:gd name="connsiteY862" fmla="*/ 7190 h 10000"/>
              <a:gd name="connsiteX863" fmla="*/ 205 w 10000"/>
              <a:gd name="connsiteY863" fmla="*/ 7815 h 10000"/>
              <a:gd name="connsiteX864" fmla="*/ 1 w 10000"/>
              <a:gd name="connsiteY864" fmla="*/ 9585 h 10000"/>
              <a:gd name="connsiteX865" fmla="*/ 276 w 10000"/>
              <a:gd name="connsiteY865" fmla="*/ 9854 h 10000"/>
              <a:gd name="connsiteX866" fmla="*/ 407 w 10000"/>
              <a:gd name="connsiteY866" fmla="*/ 9868 h 10000"/>
              <a:gd name="connsiteX867" fmla="*/ 3578 w 10000"/>
              <a:gd name="connsiteY867" fmla="*/ 9999 h 10000"/>
              <a:gd name="connsiteX868" fmla="*/ 3804 w 10000"/>
              <a:gd name="connsiteY868" fmla="*/ 9970 h 10000"/>
              <a:gd name="connsiteX869" fmla="*/ 4044 w 10000"/>
              <a:gd name="connsiteY869" fmla="*/ 9759 h 10000"/>
              <a:gd name="connsiteX870" fmla="*/ 4115 w 10000"/>
              <a:gd name="connsiteY870" fmla="*/ 9150 h 10000"/>
              <a:gd name="connsiteX871" fmla="*/ 4176 w 10000"/>
              <a:gd name="connsiteY871" fmla="*/ 8576 h 10000"/>
              <a:gd name="connsiteX872" fmla="*/ 4475 w 10000"/>
              <a:gd name="connsiteY872" fmla="*/ 6037 h 10000"/>
              <a:gd name="connsiteX873" fmla="*/ 4546 w 10000"/>
              <a:gd name="connsiteY873" fmla="*/ 5450 h 10000"/>
              <a:gd name="connsiteX874" fmla="*/ 5001 w 10000"/>
              <a:gd name="connsiteY874" fmla="*/ 1473 h 10000"/>
              <a:gd name="connsiteX875" fmla="*/ 5969 w 10000"/>
              <a:gd name="connsiteY875" fmla="*/ 9759 h 10000"/>
              <a:gd name="connsiteX876" fmla="*/ 6221 w 10000"/>
              <a:gd name="connsiteY876" fmla="*/ 9977 h 10000"/>
              <a:gd name="connsiteX877" fmla="*/ 6423 w 10000"/>
              <a:gd name="connsiteY877" fmla="*/ 9999 h 10000"/>
              <a:gd name="connsiteX878" fmla="*/ 9594 w 10000"/>
              <a:gd name="connsiteY878" fmla="*/ 9868 h 10000"/>
              <a:gd name="connsiteX879" fmla="*/ 9749 w 10000"/>
              <a:gd name="connsiteY879" fmla="*/ 9839 h 10000"/>
              <a:gd name="connsiteX880" fmla="*/ 10000 w 10000"/>
              <a:gd name="connsiteY880"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10 w 10000"/>
              <a:gd name="connsiteY852" fmla="*/ 1168 h 10000"/>
              <a:gd name="connsiteX853" fmla="*/ 3517 w 10000"/>
              <a:gd name="connsiteY853" fmla="*/ 1684 h 10000"/>
              <a:gd name="connsiteX854" fmla="*/ 3434 w 10000"/>
              <a:gd name="connsiteY854" fmla="*/ 1742 h 10000"/>
              <a:gd name="connsiteX855" fmla="*/ 1125 w 10000"/>
              <a:gd name="connsiteY855" fmla="*/ 1778 h 10000"/>
              <a:gd name="connsiteX856" fmla="*/ 1101 w 10000"/>
              <a:gd name="connsiteY856" fmla="*/ 1807 h 10000"/>
              <a:gd name="connsiteX857" fmla="*/ 1018 w 10000"/>
              <a:gd name="connsiteY857" fmla="*/ 1778 h 10000"/>
              <a:gd name="connsiteX858" fmla="*/ 898 w 10000"/>
              <a:gd name="connsiteY858" fmla="*/ 1778 h 10000"/>
              <a:gd name="connsiteX859" fmla="*/ 743 w 10000"/>
              <a:gd name="connsiteY859" fmla="*/ 3105 h 10000"/>
              <a:gd name="connsiteX860" fmla="*/ 682 w 10000"/>
              <a:gd name="connsiteY860" fmla="*/ 3701 h 10000"/>
              <a:gd name="connsiteX861" fmla="*/ 276 w 10000"/>
              <a:gd name="connsiteY861" fmla="*/ 7190 h 10000"/>
              <a:gd name="connsiteX862" fmla="*/ 205 w 10000"/>
              <a:gd name="connsiteY862" fmla="*/ 7815 h 10000"/>
              <a:gd name="connsiteX863" fmla="*/ 1 w 10000"/>
              <a:gd name="connsiteY863" fmla="*/ 9585 h 10000"/>
              <a:gd name="connsiteX864" fmla="*/ 276 w 10000"/>
              <a:gd name="connsiteY864" fmla="*/ 9854 h 10000"/>
              <a:gd name="connsiteX865" fmla="*/ 407 w 10000"/>
              <a:gd name="connsiteY865" fmla="*/ 9868 h 10000"/>
              <a:gd name="connsiteX866" fmla="*/ 3578 w 10000"/>
              <a:gd name="connsiteY866" fmla="*/ 9999 h 10000"/>
              <a:gd name="connsiteX867" fmla="*/ 3804 w 10000"/>
              <a:gd name="connsiteY867" fmla="*/ 9970 h 10000"/>
              <a:gd name="connsiteX868" fmla="*/ 4044 w 10000"/>
              <a:gd name="connsiteY868" fmla="*/ 9759 h 10000"/>
              <a:gd name="connsiteX869" fmla="*/ 4115 w 10000"/>
              <a:gd name="connsiteY869" fmla="*/ 9150 h 10000"/>
              <a:gd name="connsiteX870" fmla="*/ 4176 w 10000"/>
              <a:gd name="connsiteY870" fmla="*/ 8576 h 10000"/>
              <a:gd name="connsiteX871" fmla="*/ 4475 w 10000"/>
              <a:gd name="connsiteY871" fmla="*/ 6037 h 10000"/>
              <a:gd name="connsiteX872" fmla="*/ 4546 w 10000"/>
              <a:gd name="connsiteY872" fmla="*/ 5450 h 10000"/>
              <a:gd name="connsiteX873" fmla="*/ 5001 w 10000"/>
              <a:gd name="connsiteY873" fmla="*/ 1473 h 10000"/>
              <a:gd name="connsiteX874" fmla="*/ 5969 w 10000"/>
              <a:gd name="connsiteY874" fmla="*/ 9759 h 10000"/>
              <a:gd name="connsiteX875" fmla="*/ 6221 w 10000"/>
              <a:gd name="connsiteY875" fmla="*/ 9977 h 10000"/>
              <a:gd name="connsiteX876" fmla="*/ 6423 w 10000"/>
              <a:gd name="connsiteY876" fmla="*/ 9999 h 10000"/>
              <a:gd name="connsiteX877" fmla="*/ 9594 w 10000"/>
              <a:gd name="connsiteY877" fmla="*/ 9868 h 10000"/>
              <a:gd name="connsiteX878" fmla="*/ 9749 w 10000"/>
              <a:gd name="connsiteY878" fmla="*/ 9839 h 10000"/>
              <a:gd name="connsiteX879" fmla="*/ 10000 w 10000"/>
              <a:gd name="connsiteY879"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517 w 10000"/>
              <a:gd name="connsiteY852" fmla="*/ 1684 h 10000"/>
              <a:gd name="connsiteX853" fmla="*/ 3434 w 10000"/>
              <a:gd name="connsiteY853" fmla="*/ 1742 h 10000"/>
              <a:gd name="connsiteX854" fmla="*/ 1125 w 10000"/>
              <a:gd name="connsiteY854" fmla="*/ 1778 h 10000"/>
              <a:gd name="connsiteX855" fmla="*/ 1101 w 10000"/>
              <a:gd name="connsiteY855" fmla="*/ 1807 h 10000"/>
              <a:gd name="connsiteX856" fmla="*/ 1018 w 10000"/>
              <a:gd name="connsiteY856" fmla="*/ 1778 h 10000"/>
              <a:gd name="connsiteX857" fmla="*/ 898 w 10000"/>
              <a:gd name="connsiteY857" fmla="*/ 1778 h 10000"/>
              <a:gd name="connsiteX858" fmla="*/ 743 w 10000"/>
              <a:gd name="connsiteY858" fmla="*/ 3105 h 10000"/>
              <a:gd name="connsiteX859" fmla="*/ 682 w 10000"/>
              <a:gd name="connsiteY859" fmla="*/ 3701 h 10000"/>
              <a:gd name="connsiteX860" fmla="*/ 276 w 10000"/>
              <a:gd name="connsiteY860" fmla="*/ 7190 h 10000"/>
              <a:gd name="connsiteX861" fmla="*/ 205 w 10000"/>
              <a:gd name="connsiteY861" fmla="*/ 7815 h 10000"/>
              <a:gd name="connsiteX862" fmla="*/ 1 w 10000"/>
              <a:gd name="connsiteY862" fmla="*/ 9585 h 10000"/>
              <a:gd name="connsiteX863" fmla="*/ 276 w 10000"/>
              <a:gd name="connsiteY863" fmla="*/ 9854 h 10000"/>
              <a:gd name="connsiteX864" fmla="*/ 407 w 10000"/>
              <a:gd name="connsiteY864" fmla="*/ 9868 h 10000"/>
              <a:gd name="connsiteX865" fmla="*/ 3578 w 10000"/>
              <a:gd name="connsiteY865" fmla="*/ 9999 h 10000"/>
              <a:gd name="connsiteX866" fmla="*/ 3804 w 10000"/>
              <a:gd name="connsiteY866" fmla="*/ 9970 h 10000"/>
              <a:gd name="connsiteX867" fmla="*/ 4044 w 10000"/>
              <a:gd name="connsiteY867" fmla="*/ 9759 h 10000"/>
              <a:gd name="connsiteX868" fmla="*/ 4115 w 10000"/>
              <a:gd name="connsiteY868" fmla="*/ 9150 h 10000"/>
              <a:gd name="connsiteX869" fmla="*/ 4176 w 10000"/>
              <a:gd name="connsiteY869" fmla="*/ 8576 h 10000"/>
              <a:gd name="connsiteX870" fmla="*/ 4475 w 10000"/>
              <a:gd name="connsiteY870" fmla="*/ 6037 h 10000"/>
              <a:gd name="connsiteX871" fmla="*/ 4546 w 10000"/>
              <a:gd name="connsiteY871" fmla="*/ 5450 h 10000"/>
              <a:gd name="connsiteX872" fmla="*/ 5001 w 10000"/>
              <a:gd name="connsiteY872" fmla="*/ 1473 h 10000"/>
              <a:gd name="connsiteX873" fmla="*/ 5969 w 10000"/>
              <a:gd name="connsiteY873" fmla="*/ 9759 h 10000"/>
              <a:gd name="connsiteX874" fmla="*/ 6221 w 10000"/>
              <a:gd name="connsiteY874" fmla="*/ 9977 h 10000"/>
              <a:gd name="connsiteX875" fmla="*/ 6423 w 10000"/>
              <a:gd name="connsiteY875" fmla="*/ 9999 h 10000"/>
              <a:gd name="connsiteX876" fmla="*/ 9594 w 10000"/>
              <a:gd name="connsiteY876" fmla="*/ 9868 h 10000"/>
              <a:gd name="connsiteX877" fmla="*/ 9749 w 10000"/>
              <a:gd name="connsiteY877" fmla="*/ 9839 h 10000"/>
              <a:gd name="connsiteX878" fmla="*/ 10000 w 10000"/>
              <a:gd name="connsiteY878"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3434 w 10000"/>
              <a:gd name="connsiteY852" fmla="*/ 1742 h 10000"/>
              <a:gd name="connsiteX853" fmla="*/ 1125 w 10000"/>
              <a:gd name="connsiteY853" fmla="*/ 1778 h 10000"/>
              <a:gd name="connsiteX854" fmla="*/ 1101 w 10000"/>
              <a:gd name="connsiteY854" fmla="*/ 1807 h 10000"/>
              <a:gd name="connsiteX855" fmla="*/ 1018 w 10000"/>
              <a:gd name="connsiteY855" fmla="*/ 1778 h 10000"/>
              <a:gd name="connsiteX856" fmla="*/ 898 w 10000"/>
              <a:gd name="connsiteY856" fmla="*/ 1778 h 10000"/>
              <a:gd name="connsiteX857" fmla="*/ 743 w 10000"/>
              <a:gd name="connsiteY857" fmla="*/ 3105 h 10000"/>
              <a:gd name="connsiteX858" fmla="*/ 682 w 10000"/>
              <a:gd name="connsiteY858" fmla="*/ 3701 h 10000"/>
              <a:gd name="connsiteX859" fmla="*/ 276 w 10000"/>
              <a:gd name="connsiteY859" fmla="*/ 7190 h 10000"/>
              <a:gd name="connsiteX860" fmla="*/ 205 w 10000"/>
              <a:gd name="connsiteY860" fmla="*/ 7815 h 10000"/>
              <a:gd name="connsiteX861" fmla="*/ 1 w 10000"/>
              <a:gd name="connsiteY861" fmla="*/ 9585 h 10000"/>
              <a:gd name="connsiteX862" fmla="*/ 276 w 10000"/>
              <a:gd name="connsiteY862" fmla="*/ 9854 h 10000"/>
              <a:gd name="connsiteX863" fmla="*/ 407 w 10000"/>
              <a:gd name="connsiteY863" fmla="*/ 9868 h 10000"/>
              <a:gd name="connsiteX864" fmla="*/ 3578 w 10000"/>
              <a:gd name="connsiteY864" fmla="*/ 9999 h 10000"/>
              <a:gd name="connsiteX865" fmla="*/ 3804 w 10000"/>
              <a:gd name="connsiteY865" fmla="*/ 9970 h 10000"/>
              <a:gd name="connsiteX866" fmla="*/ 4044 w 10000"/>
              <a:gd name="connsiteY866" fmla="*/ 9759 h 10000"/>
              <a:gd name="connsiteX867" fmla="*/ 4115 w 10000"/>
              <a:gd name="connsiteY867" fmla="*/ 9150 h 10000"/>
              <a:gd name="connsiteX868" fmla="*/ 4176 w 10000"/>
              <a:gd name="connsiteY868" fmla="*/ 8576 h 10000"/>
              <a:gd name="connsiteX869" fmla="*/ 4475 w 10000"/>
              <a:gd name="connsiteY869" fmla="*/ 6037 h 10000"/>
              <a:gd name="connsiteX870" fmla="*/ 4546 w 10000"/>
              <a:gd name="connsiteY870" fmla="*/ 5450 h 10000"/>
              <a:gd name="connsiteX871" fmla="*/ 5001 w 10000"/>
              <a:gd name="connsiteY871" fmla="*/ 1473 h 10000"/>
              <a:gd name="connsiteX872" fmla="*/ 5969 w 10000"/>
              <a:gd name="connsiteY872" fmla="*/ 9759 h 10000"/>
              <a:gd name="connsiteX873" fmla="*/ 6221 w 10000"/>
              <a:gd name="connsiteY873" fmla="*/ 9977 h 10000"/>
              <a:gd name="connsiteX874" fmla="*/ 6423 w 10000"/>
              <a:gd name="connsiteY874" fmla="*/ 9999 h 10000"/>
              <a:gd name="connsiteX875" fmla="*/ 9594 w 10000"/>
              <a:gd name="connsiteY875" fmla="*/ 9868 h 10000"/>
              <a:gd name="connsiteX876" fmla="*/ 9749 w 10000"/>
              <a:gd name="connsiteY876" fmla="*/ 9839 h 10000"/>
              <a:gd name="connsiteX877" fmla="*/ 10000 w 10000"/>
              <a:gd name="connsiteY877"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233 w 10000"/>
              <a:gd name="connsiteY851" fmla="*/ 1205 h 10000"/>
              <a:gd name="connsiteX852" fmla="*/ 1125 w 10000"/>
              <a:gd name="connsiteY852" fmla="*/ 1778 h 10000"/>
              <a:gd name="connsiteX853" fmla="*/ 1101 w 10000"/>
              <a:gd name="connsiteY853" fmla="*/ 1807 h 10000"/>
              <a:gd name="connsiteX854" fmla="*/ 1018 w 10000"/>
              <a:gd name="connsiteY854" fmla="*/ 1778 h 10000"/>
              <a:gd name="connsiteX855" fmla="*/ 898 w 10000"/>
              <a:gd name="connsiteY855" fmla="*/ 1778 h 10000"/>
              <a:gd name="connsiteX856" fmla="*/ 743 w 10000"/>
              <a:gd name="connsiteY856" fmla="*/ 3105 h 10000"/>
              <a:gd name="connsiteX857" fmla="*/ 682 w 10000"/>
              <a:gd name="connsiteY857" fmla="*/ 3701 h 10000"/>
              <a:gd name="connsiteX858" fmla="*/ 276 w 10000"/>
              <a:gd name="connsiteY858" fmla="*/ 7190 h 10000"/>
              <a:gd name="connsiteX859" fmla="*/ 205 w 10000"/>
              <a:gd name="connsiteY859" fmla="*/ 7815 h 10000"/>
              <a:gd name="connsiteX860" fmla="*/ 1 w 10000"/>
              <a:gd name="connsiteY860" fmla="*/ 9585 h 10000"/>
              <a:gd name="connsiteX861" fmla="*/ 276 w 10000"/>
              <a:gd name="connsiteY861" fmla="*/ 9854 h 10000"/>
              <a:gd name="connsiteX862" fmla="*/ 407 w 10000"/>
              <a:gd name="connsiteY862" fmla="*/ 9868 h 10000"/>
              <a:gd name="connsiteX863" fmla="*/ 3578 w 10000"/>
              <a:gd name="connsiteY863" fmla="*/ 9999 h 10000"/>
              <a:gd name="connsiteX864" fmla="*/ 3804 w 10000"/>
              <a:gd name="connsiteY864" fmla="*/ 9970 h 10000"/>
              <a:gd name="connsiteX865" fmla="*/ 4044 w 10000"/>
              <a:gd name="connsiteY865" fmla="*/ 9759 h 10000"/>
              <a:gd name="connsiteX866" fmla="*/ 4115 w 10000"/>
              <a:gd name="connsiteY866" fmla="*/ 9150 h 10000"/>
              <a:gd name="connsiteX867" fmla="*/ 4176 w 10000"/>
              <a:gd name="connsiteY867" fmla="*/ 8576 h 10000"/>
              <a:gd name="connsiteX868" fmla="*/ 4475 w 10000"/>
              <a:gd name="connsiteY868" fmla="*/ 6037 h 10000"/>
              <a:gd name="connsiteX869" fmla="*/ 4546 w 10000"/>
              <a:gd name="connsiteY869" fmla="*/ 5450 h 10000"/>
              <a:gd name="connsiteX870" fmla="*/ 5001 w 10000"/>
              <a:gd name="connsiteY870" fmla="*/ 1473 h 10000"/>
              <a:gd name="connsiteX871" fmla="*/ 5969 w 10000"/>
              <a:gd name="connsiteY871" fmla="*/ 9759 h 10000"/>
              <a:gd name="connsiteX872" fmla="*/ 6221 w 10000"/>
              <a:gd name="connsiteY872" fmla="*/ 9977 h 10000"/>
              <a:gd name="connsiteX873" fmla="*/ 6423 w 10000"/>
              <a:gd name="connsiteY873" fmla="*/ 9999 h 10000"/>
              <a:gd name="connsiteX874" fmla="*/ 9594 w 10000"/>
              <a:gd name="connsiteY874" fmla="*/ 9868 h 10000"/>
              <a:gd name="connsiteX875" fmla="*/ 9749 w 10000"/>
              <a:gd name="connsiteY875" fmla="*/ 9839 h 10000"/>
              <a:gd name="connsiteX876" fmla="*/ 10000 w 10000"/>
              <a:gd name="connsiteY876"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73 w 10000"/>
              <a:gd name="connsiteY850" fmla="*/ 1154 h 10000"/>
              <a:gd name="connsiteX851" fmla="*/ 1125 w 10000"/>
              <a:gd name="connsiteY851" fmla="*/ 1778 h 10000"/>
              <a:gd name="connsiteX852" fmla="*/ 1101 w 10000"/>
              <a:gd name="connsiteY852" fmla="*/ 1807 h 10000"/>
              <a:gd name="connsiteX853" fmla="*/ 1018 w 10000"/>
              <a:gd name="connsiteY853" fmla="*/ 1778 h 10000"/>
              <a:gd name="connsiteX854" fmla="*/ 898 w 10000"/>
              <a:gd name="connsiteY854" fmla="*/ 1778 h 10000"/>
              <a:gd name="connsiteX855" fmla="*/ 743 w 10000"/>
              <a:gd name="connsiteY855" fmla="*/ 3105 h 10000"/>
              <a:gd name="connsiteX856" fmla="*/ 682 w 10000"/>
              <a:gd name="connsiteY856" fmla="*/ 3701 h 10000"/>
              <a:gd name="connsiteX857" fmla="*/ 276 w 10000"/>
              <a:gd name="connsiteY857" fmla="*/ 7190 h 10000"/>
              <a:gd name="connsiteX858" fmla="*/ 205 w 10000"/>
              <a:gd name="connsiteY858" fmla="*/ 7815 h 10000"/>
              <a:gd name="connsiteX859" fmla="*/ 1 w 10000"/>
              <a:gd name="connsiteY859" fmla="*/ 9585 h 10000"/>
              <a:gd name="connsiteX860" fmla="*/ 276 w 10000"/>
              <a:gd name="connsiteY860" fmla="*/ 9854 h 10000"/>
              <a:gd name="connsiteX861" fmla="*/ 407 w 10000"/>
              <a:gd name="connsiteY861" fmla="*/ 9868 h 10000"/>
              <a:gd name="connsiteX862" fmla="*/ 3578 w 10000"/>
              <a:gd name="connsiteY862" fmla="*/ 9999 h 10000"/>
              <a:gd name="connsiteX863" fmla="*/ 3804 w 10000"/>
              <a:gd name="connsiteY863" fmla="*/ 9970 h 10000"/>
              <a:gd name="connsiteX864" fmla="*/ 4044 w 10000"/>
              <a:gd name="connsiteY864" fmla="*/ 9759 h 10000"/>
              <a:gd name="connsiteX865" fmla="*/ 4115 w 10000"/>
              <a:gd name="connsiteY865" fmla="*/ 9150 h 10000"/>
              <a:gd name="connsiteX866" fmla="*/ 4176 w 10000"/>
              <a:gd name="connsiteY866" fmla="*/ 8576 h 10000"/>
              <a:gd name="connsiteX867" fmla="*/ 4475 w 10000"/>
              <a:gd name="connsiteY867" fmla="*/ 6037 h 10000"/>
              <a:gd name="connsiteX868" fmla="*/ 4546 w 10000"/>
              <a:gd name="connsiteY868" fmla="*/ 5450 h 10000"/>
              <a:gd name="connsiteX869" fmla="*/ 5001 w 10000"/>
              <a:gd name="connsiteY869" fmla="*/ 1473 h 10000"/>
              <a:gd name="connsiteX870" fmla="*/ 5969 w 10000"/>
              <a:gd name="connsiteY870" fmla="*/ 9759 h 10000"/>
              <a:gd name="connsiteX871" fmla="*/ 6221 w 10000"/>
              <a:gd name="connsiteY871" fmla="*/ 9977 h 10000"/>
              <a:gd name="connsiteX872" fmla="*/ 6423 w 10000"/>
              <a:gd name="connsiteY872" fmla="*/ 9999 h 10000"/>
              <a:gd name="connsiteX873" fmla="*/ 9594 w 10000"/>
              <a:gd name="connsiteY873" fmla="*/ 9868 h 10000"/>
              <a:gd name="connsiteX874" fmla="*/ 9749 w 10000"/>
              <a:gd name="connsiteY874" fmla="*/ 9839 h 10000"/>
              <a:gd name="connsiteX875" fmla="*/ 10000 w 10000"/>
              <a:gd name="connsiteY875"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85 w 10000"/>
              <a:gd name="connsiteY849" fmla="*/ 1205 h 10000"/>
              <a:gd name="connsiteX850" fmla="*/ 1125 w 10000"/>
              <a:gd name="connsiteY850" fmla="*/ 1778 h 10000"/>
              <a:gd name="connsiteX851" fmla="*/ 1101 w 10000"/>
              <a:gd name="connsiteY851" fmla="*/ 1807 h 10000"/>
              <a:gd name="connsiteX852" fmla="*/ 1018 w 10000"/>
              <a:gd name="connsiteY852" fmla="*/ 1778 h 10000"/>
              <a:gd name="connsiteX853" fmla="*/ 898 w 10000"/>
              <a:gd name="connsiteY853" fmla="*/ 1778 h 10000"/>
              <a:gd name="connsiteX854" fmla="*/ 743 w 10000"/>
              <a:gd name="connsiteY854" fmla="*/ 3105 h 10000"/>
              <a:gd name="connsiteX855" fmla="*/ 682 w 10000"/>
              <a:gd name="connsiteY855" fmla="*/ 3701 h 10000"/>
              <a:gd name="connsiteX856" fmla="*/ 276 w 10000"/>
              <a:gd name="connsiteY856" fmla="*/ 7190 h 10000"/>
              <a:gd name="connsiteX857" fmla="*/ 205 w 10000"/>
              <a:gd name="connsiteY857" fmla="*/ 7815 h 10000"/>
              <a:gd name="connsiteX858" fmla="*/ 1 w 10000"/>
              <a:gd name="connsiteY858" fmla="*/ 9585 h 10000"/>
              <a:gd name="connsiteX859" fmla="*/ 276 w 10000"/>
              <a:gd name="connsiteY859" fmla="*/ 9854 h 10000"/>
              <a:gd name="connsiteX860" fmla="*/ 407 w 10000"/>
              <a:gd name="connsiteY860" fmla="*/ 9868 h 10000"/>
              <a:gd name="connsiteX861" fmla="*/ 3578 w 10000"/>
              <a:gd name="connsiteY861" fmla="*/ 9999 h 10000"/>
              <a:gd name="connsiteX862" fmla="*/ 3804 w 10000"/>
              <a:gd name="connsiteY862" fmla="*/ 9970 h 10000"/>
              <a:gd name="connsiteX863" fmla="*/ 4044 w 10000"/>
              <a:gd name="connsiteY863" fmla="*/ 9759 h 10000"/>
              <a:gd name="connsiteX864" fmla="*/ 4115 w 10000"/>
              <a:gd name="connsiteY864" fmla="*/ 9150 h 10000"/>
              <a:gd name="connsiteX865" fmla="*/ 4176 w 10000"/>
              <a:gd name="connsiteY865" fmla="*/ 8576 h 10000"/>
              <a:gd name="connsiteX866" fmla="*/ 4475 w 10000"/>
              <a:gd name="connsiteY866" fmla="*/ 6037 h 10000"/>
              <a:gd name="connsiteX867" fmla="*/ 4546 w 10000"/>
              <a:gd name="connsiteY867" fmla="*/ 5450 h 10000"/>
              <a:gd name="connsiteX868" fmla="*/ 5001 w 10000"/>
              <a:gd name="connsiteY868" fmla="*/ 1473 h 10000"/>
              <a:gd name="connsiteX869" fmla="*/ 5969 w 10000"/>
              <a:gd name="connsiteY869" fmla="*/ 9759 h 10000"/>
              <a:gd name="connsiteX870" fmla="*/ 6221 w 10000"/>
              <a:gd name="connsiteY870" fmla="*/ 9977 h 10000"/>
              <a:gd name="connsiteX871" fmla="*/ 6423 w 10000"/>
              <a:gd name="connsiteY871" fmla="*/ 9999 h 10000"/>
              <a:gd name="connsiteX872" fmla="*/ 9594 w 10000"/>
              <a:gd name="connsiteY872" fmla="*/ 9868 h 10000"/>
              <a:gd name="connsiteX873" fmla="*/ 9749 w 10000"/>
              <a:gd name="connsiteY873" fmla="*/ 9839 h 10000"/>
              <a:gd name="connsiteX874" fmla="*/ 10000 w 10000"/>
              <a:gd name="connsiteY874"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25 w 10000"/>
              <a:gd name="connsiteY849" fmla="*/ 1778 h 10000"/>
              <a:gd name="connsiteX850" fmla="*/ 1101 w 10000"/>
              <a:gd name="connsiteY850" fmla="*/ 1807 h 10000"/>
              <a:gd name="connsiteX851" fmla="*/ 1018 w 10000"/>
              <a:gd name="connsiteY851" fmla="*/ 1778 h 10000"/>
              <a:gd name="connsiteX852" fmla="*/ 898 w 10000"/>
              <a:gd name="connsiteY852" fmla="*/ 1778 h 10000"/>
              <a:gd name="connsiteX853" fmla="*/ 743 w 10000"/>
              <a:gd name="connsiteY853" fmla="*/ 3105 h 10000"/>
              <a:gd name="connsiteX854" fmla="*/ 682 w 10000"/>
              <a:gd name="connsiteY854" fmla="*/ 3701 h 10000"/>
              <a:gd name="connsiteX855" fmla="*/ 276 w 10000"/>
              <a:gd name="connsiteY855" fmla="*/ 7190 h 10000"/>
              <a:gd name="connsiteX856" fmla="*/ 205 w 10000"/>
              <a:gd name="connsiteY856" fmla="*/ 7815 h 10000"/>
              <a:gd name="connsiteX857" fmla="*/ 1 w 10000"/>
              <a:gd name="connsiteY857" fmla="*/ 9585 h 10000"/>
              <a:gd name="connsiteX858" fmla="*/ 276 w 10000"/>
              <a:gd name="connsiteY858" fmla="*/ 9854 h 10000"/>
              <a:gd name="connsiteX859" fmla="*/ 407 w 10000"/>
              <a:gd name="connsiteY859" fmla="*/ 9868 h 10000"/>
              <a:gd name="connsiteX860" fmla="*/ 3578 w 10000"/>
              <a:gd name="connsiteY860" fmla="*/ 9999 h 10000"/>
              <a:gd name="connsiteX861" fmla="*/ 3804 w 10000"/>
              <a:gd name="connsiteY861" fmla="*/ 9970 h 10000"/>
              <a:gd name="connsiteX862" fmla="*/ 4044 w 10000"/>
              <a:gd name="connsiteY862" fmla="*/ 9759 h 10000"/>
              <a:gd name="connsiteX863" fmla="*/ 4115 w 10000"/>
              <a:gd name="connsiteY863" fmla="*/ 9150 h 10000"/>
              <a:gd name="connsiteX864" fmla="*/ 4176 w 10000"/>
              <a:gd name="connsiteY864" fmla="*/ 8576 h 10000"/>
              <a:gd name="connsiteX865" fmla="*/ 4475 w 10000"/>
              <a:gd name="connsiteY865" fmla="*/ 6037 h 10000"/>
              <a:gd name="connsiteX866" fmla="*/ 4546 w 10000"/>
              <a:gd name="connsiteY866" fmla="*/ 5450 h 10000"/>
              <a:gd name="connsiteX867" fmla="*/ 5001 w 10000"/>
              <a:gd name="connsiteY867" fmla="*/ 1473 h 10000"/>
              <a:gd name="connsiteX868" fmla="*/ 5969 w 10000"/>
              <a:gd name="connsiteY868" fmla="*/ 9759 h 10000"/>
              <a:gd name="connsiteX869" fmla="*/ 6221 w 10000"/>
              <a:gd name="connsiteY869" fmla="*/ 9977 h 10000"/>
              <a:gd name="connsiteX870" fmla="*/ 6423 w 10000"/>
              <a:gd name="connsiteY870" fmla="*/ 9999 h 10000"/>
              <a:gd name="connsiteX871" fmla="*/ 9594 w 10000"/>
              <a:gd name="connsiteY871" fmla="*/ 9868 h 10000"/>
              <a:gd name="connsiteX872" fmla="*/ 9749 w 10000"/>
              <a:gd name="connsiteY872" fmla="*/ 9839 h 10000"/>
              <a:gd name="connsiteX873" fmla="*/ 10000 w 10000"/>
              <a:gd name="connsiteY873"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125 w 10000"/>
              <a:gd name="connsiteY849" fmla="*/ 1778 h 10000"/>
              <a:gd name="connsiteX850" fmla="*/ 1018 w 10000"/>
              <a:gd name="connsiteY850" fmla="*/ 1778 h 10000"/>
              <a:gd name="connsiteX851" fmla="*/ 898 w 10000"/>
              <a:gd name="connsiteY851" fmla="*/ 1778 h 10000"/>
              <a:gd name="connsiteX852" fmla="*/ 743 w 10000"/>
              <a:gd name="connsiteY852" fmla="*/ 3105 h 10000"/>
              <a:gd name="connsiteX853" fmla="*/ 682 w 10000"/>
              <a:gd name="connsiteY853" fmla="*/ 3701 h 10000"/>
              <a:gd name="connsiteX854" fmla="*/ 276 w 10000"/>
              <a:gd name="connsiteY854" fmla="*/ 7190 h 10000"/>
              <a:gd name="connsiteX855" fmla="*/ 205 w 10000"/>
              <a:gd name="connsiteY855" fmla="*/ 7815 h 10000"/>
              <a:gd name="connsiteX856" fmla="*/ 1 w 10000"/>
              <a:gd name="connsiteY856" fmla="*/ 9585 h 10000"/>
              <a:gd name="connsiteX857" fmla="*/ 276 w 10000"/>
              <a:gd name="connsiteY857" fmla="*/ 9854 h 10000"/>
              <a:gd name="connsiteX858" fmla="*/ 407 w 10000"/>
              <a:gd name="connsiteY858" fmla="*/ 9868 h 10000"/>
              <a:gd name="connsiteX859" fmla="*/ 3578 w 10000"/>
              <a:gd name="connsiteY859" fmla="*/ 9999 h 10000"/>
              <a:gd name="connsiteX860" fmla="*/ 3804 w 10000"/>
              <a:gd name="connsiteY860" fmla="*/ 9970 h 10000"/>
              <a:gd name="connsiteX861" fmla="*/ 4044 w 10000"/>
              <a:gd name="connsiteY861" fmla="*/ 9759 h 10000"/>
              <a:gd name="connsiteX862" fmla="*/ 4115 w 10000"/>
              <a:gd name="connsiteY862" fmla="*/ 9150 h 10000"/>
              <a:gd name="connsiteX863" fmla="*/ 4176 w 10000"/>
              <a:gd name="connsiteY863" fmla="*/ 8576 h 10000"/>
              <a:gd name="connsiteX864" fmla="*/ 4475 w 10000"/>
              <a:gd name="connsiteY864" fmla="*/ 6037 h 10000"/>
              <a:gd name="connsiteX865" fmla="*/ 4546 w 10000"/>
              <a:gd name="connsiteY865" fmla="*/ 5450 h 10000"/>
              <a:gd name="connsiteX866" fmla="*/ 5001 w 10000"/>
              <a:gd name="connsiteY866" fmla="*/ 1473 h 10000"/>
              <a:gd name="connsiteX867" fmla="*/ 5969 w 10000"/>
              <a:gd name="connsiteY867" fmla="*/ 9759 h 10000"/>
              <a:gd name="connsiteX868" fmla="*/ 6221 w 10000"/>
              <a:gd name="connsiteY868" fmla="*/ 9977 h 10000"/>
              <a:gd name="connsiteX869" fmla="*/ 6423 w 10000"/>
              <a:gd name="connsiteY869" fmla="*/ 9999 h 10000"/>
              <a:gd name="connsiteX870" fmla="*/ 9594 w 10000"/>
              <a:gd name="connsiteY870" fmla="*/ 9868 h 10000"/>
              <a:gd name="connsiteX871" fmla="*/ 9749 w 10000"/>
              <a:gd name="connsiteY871" fmla="*/ 9839 h 10000"/>
              <a:gd name="connsiteX872" fmla="*/ 10000 w 10000"/>
              <a:gd name="connsiteY872"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1018 w 10000"/>
              <a:gd name="connsiteY849" fmla="*/ 1778 h 10000"/>
              <a:gd name="connsiteX850" fmla="*/ 898 w 10000"/>
              <a:gd name="connsiteY850" fmla="*/ 1778 h 10000"/>
              <a:gd name="connsiteX851" fmla="*/ 743 w 10000"/>
              <a:gd name="connsiteY851" fmla="*/ 3105 h 10000"/>
              <a:gd name="connsiteX852" fmla="*/ 682 w 10000"/>
              <a:gd name="connsiteY852" fmla="*/ 3701 h 10000"/>
              <a:gd name="connsiteX853" fmla="*/ 276 w 10000"/>
              <a:gd name="connsiteY853" fmla="*/ 7190 h 10000"/>
              <a:gd name="connsiteX854" fmla="*/ 205 w 10000"/>
              <a:gd name="connsiteY854" fmla="*/ 7815 h 10000"/>
              <a:gd name="connsiteX855" fmla="*/ 1 w 10000"/>
              <a:gd name="connsiteY855" fmla="*/ 9585 h 10000"/>
              <a:gd name="connsiteX856" fmla="*/ 276 w 10000"/>
              <a:gd name="connsiteY856" fmla="*/ 9854 h 10000"/>
              <a:gd name="connsiteX857" fmla="*/ 407 w 10000"/>
              <a:gd name="connsiteY857" fmla="*/ 9868 h 10000"/>
              <a:gd name="connsiteX858" fmla="*/ 3578 w 10000"/>
              <a:gd name="connsiteY858" fmla="*/ 9999 h 10000"/>
              <a:gd name="connsiteX859" fmla="*/ 3804 w 10000"/>
              <a:gd name="connsiteY859" fmla="*/ 9970 h 10000"/>
              <a:gd name="connsiteX860" fmla="*/ 4044 w 10000"/>
              <a:gd name="connsiteY860" fmla="*/ 9759 h 10000"/>
              <a:gd name="connsiteX861" fmla="*/ 4115 w 10000"/>
              <a:gd name="connsiteY861" fmla="*/ 9150 h 10000"/>
              <a:gd name="connsiteX862" fmla="*/ 4176 w 10000"/>
              <a:gd name="connsiteY862" fmla="*/ 8576 h 10000"/>
              <a:gd name="connsiteX863" fmla="*/ 4475 w 10000"/>
              <a:gd name="connsiteY863" fmla="*/ 6037 h 10000"/>
              <a:gd name="connsiteX864" fmla="*/ 4546 w 10000"/>
              <a:gd name="connsiteY864" fmla="*/ 5450 h 10000"/>
              <a:gd name="connsiteX865" fmla="*/ 5001 w 10000"/>
              <a:gd name="connsiteY865" fmla="*/ 1473 h 10000"/>
              <a:gd name="connsiteX866" fmla="*/ 5969 w 10000"/>
              <a:gd name="connsiteY866" fmla="*/ 9759 h 10000"/>
              <a:gd name="connsiteX867" fmla="*/ 6221 w 10000"/>
              <a:gd name="connsiteY867" fmla="*/ 9977 h 10000"/>
              <a:gd name="connsiteX868" fmla="*/ 6423 w 10000"/>
              <a:gd name="connsiteY868" fmla="*/ 9999 h 10000"/>
              <a:gd name="connsiteX869" fmla="*/ 9594 w 10000"/>
              <a:gd name="connsiteY869" fmla="*/ 9868 h 10000"/>
              <a:gd name="connsiteX870" fmla="*/ 9749 w 10000"/>
              <a:gd name="connsiteY870" fmla="*/ 9839 h 10000"/>
              <a:gd name="connsiteX871" fmla="*/ 10000 w 10000"/>
              <a:gd name="connsiteY871" fmla="*/ 9585 h 10000"/>
              <a:gd name="connsiteX0" fmla="*/ 6472 w 10000"/>
              <a:gd name="connsiteY0" fmla="*/ 574 h 10000"/>
              <a:gd name="connsiteX1" fmla="*/ 6472 w 10000"/>
              <a:gd name="connsiteY1" fmla="*/ 574 h 10000"/>
              <a:gd name="connsiteX2" fmla="*/ 6411 w 10000"/>
              <a:gd name="connsiteY2" fmla="*/ 522 h 10000"/>
              <a:gd name="connsiteX3" fmla="*/ 6472 w 10000"/>
              <a:gd name="connsiteY3" fmla="*/ 574 h 10000"/>
              <a:gd name="connsiteX4" fmla="*/ 6400 w 10000"/>
              <a:gd name="connsiteY4" fmla="*/ 174 h 10000"/>
              <a:gd name="connsiteX5" fmla="*/ 6400 w 10000"/>
              <a:gd name="connsiteY5" fmla="*/ 174 h 10000"/>
              <a:gd name="connsiteX6" fmla="*/ 6460 w 10000"/>
              <a:gd name="connsiteY6" fmla="*/ 233 h 10000"/>
              <a:gd name="connsiteX7" fmla="*/ 6400 w 10000"/>
              <a:gd name="connsiteY7" fmla="*/ 174 h 10000"/>
              <a:gd name="connsiteX8" fmla="*/ 6388 w 10000"/>
              <a:gd name="connsiteY8" fmla="*/ 15 h 10000"/>
              <a:gd name="connsiteX9" fmla="*/ 6388 w 10000"/>
              <a:gd name="connsiteY9" fmla="*/ 15 h 10000"/>
              <a:gd name="connsiteX10" fmla="*/ 6448 w 10000"/>
              <a:gd name="connsiteY10" fmla="*/ 66 h 10000"/>
              <a:gd name="connsiteX11" fmla="*/ 6388 w 10000"/>
              <a:gd name="connsiteY11" fmla="*/ 15 h 10000"/>
              <a:gd name="connsiteX12" fmla="*/ 6292 w 10000"/>
              <a:gd name="connsiteY12" fmla="*/ 864 h 10000"/>
              <a:gd name="connsiteX13" fmla="*/ 6292 w 10000"/>
              <a:gd name="connsiteY13" fmla="*/ 864 h 10000"/>
              <a:gd name="connsiteX14" fmla="*/ 6233 w 10000"/>
              <a:gd name="connsiteY14" fmla="*/ 813 h 10000"/>
              <a:gd name="connsiteX15" fmla="*/ 6292 w 10000"/>
              <a:gd name="connsiteY15" fmla="*/ 864 h 10000"/>
              <a:gd name="connsiteX16" fmla="*/ 6161 w 10000"/>
              <a:gd name="connsiteY16" fmla="*/ 160 h 10000"/>
              <a:gd name="connsiteX17" fmla="*/ 6161 w 10000"/>
              <a:gd name="connsiteY17" fmla="*/ 160 h 10000"/>
              <a:gd name="connsiteX18" fmla="*/ 6101 w 10000"/>
              <a:gd name="connsiteY18" fmla="*/ 102 h 10000"/>
              <a:gd name="connsiteX19" fmla="*/ 6161 w 10000"/>
              <a:gd name="connsiteY19" fmla="*/ 160 h 10000"/>
              <a:gd name="connsiteX20" fmla="*/ 6101 w 10000"/>
              <a:gd name="connsiteY20" fmla="*/ 392 h 10000"/>
              <a:gd name="connsiteX21" fmla="*/ 6101 w 10000"/>
              <a:gd name="connsiteY21" fmla="*/ 392 h 10000"/>
              <a:gd name="connsiteX22" fmla="*/ 6041 w 10000"/>
              <a:gd name="connsiteY22" fmla="*/ 342 h 10000"/>
              <a:gd name="connsiteX23" fmla="*/ 6101 w 10000"/>
              <a:gd name="connsiteY23" fmla="*/ 392 h 10000"/>
              <a:gd name="connsiteX24" fmla="*/ 6089 w 10000"/>
              <a:gd name="connsiteY24" fmla="*/ 567 h 10000"/>
              <a:gd name="connsiteX25" fmla="*/ 6089 w 10000"/>
              <a:gd name="connsiteY25" fmla="*/ 567 h 10000"/>
              <a:gd name="connsiteX26" fmla="*/ 6017 w 10000"/>
              <a:gd name="connsiteY26" fmla="*/ 515 h 10000"/>
              <a:gd name="connsiteX27" fmla="*/ 6089 w 10000"/>
              <a:gd name="connsiteY27" fmla="*/ 567 h 10000"/>
              <a:gd name="connsiteX28" fmla="*/ 5969 w 10000"/>
              <a:gd name="connsiteY28" fmla="*/ 80 h 10000"/>
              <a:gd name="connsiteX29" fmla="*/ 5969 w 10000"/>
              <a:gd name="connsiteY29" fmla="*/ 80 h 10000"/>
              <a:gd name="connsiteX30" fmla="*/ 5898 w 10000"/>
              <a:gd name="connsiteY30" fmla="*/ 29 h 10000"/>
              <a:gd name="connsiteX31" fmla="*/ 5969 w 10000"/>
              <a:gd name="connsiteY31" fmla="*/ 80 h 10000"/>
              <a:gd name="connsiteX32" fmla="*/ 5946 w 10000"/>
              <a:gd name="connsiteY32" fmla="*/ 428 h 10000"/>
              <a:gd name="connsiteX33" fmla="*/ 5946 w 10000"/>
              <a:gd name="connsiteY33" fmla="*/ 428 h 10000"/>
              <a:gd name="connsiteX34" fmla="*/ 5874 w 10000"/>
              <a:gd name="connsiteY34" fmla="*/ 371 h 10000"/>
              <a:gd name="connsiteX35" fmla="*/ 5946 w 10000"/>
              <a:gd name="connsiteY35" fmla="*/ 428 h 10000"/>
              <a:gd name="connsiteX36" fmla="*/ 5910 w 10000"/>
              <a:gd name="connsiteY36" fmla="*/ 921 h 10000"/>
              <a:gd name="connsiteX37" fmla="*/ 5910 w 10000"/>
              <a:gd name="connsiteY37" fmla="*/ 921 h 10000"/>
              <a:gd name="connsiteX38" fmla="*/ 5837 w 10000"/>
              <a:gd name="connsiteY38" fmla="*/ 864 h 10000"/>
              <a:gd name="connsiteX39" fmla="*/ 5910 w 10000"/>
              <a:gd name="connsiteY39" fmla="*/ 921 h 10000"/>
              <a:gd name="connsiteX40" fmla="*/ 5814 w 10000"/>
              <a:gd name="connsiteY40" fmla="*/ 712 h 10000"/>
              <a:gd name="connsiteX41" fmla="*/ 5814 w 10000"/>
              <a:gd name="connsiteY41" fmla="*/ 712 h 10000"/>
              <a:gd name="connsiteX42" fmla="*/ 5886 w 10000"/>
              <a:gd name="connsiteY42" fmla="*/ 769 h 10000"/>
              <a:gd name="connsiteX43" fmla="*/ 5814 w 10000"/>
              <a:gd name="connsiteY43" fmla="*/ 712 h 10000"/>
              <a:gd name="connsiteX44" fmla="*/ 5754 w 10000"/>
              <a:gd name="connsiteY44" fmla="*/ 486 h 10000"/>
              <a:gd name="connsiteX45" fmla="*/ 5754 w 10000"/>
              <a:gd name="connsiteY45" fmla="*/ 486 h 10000"/>
              <a:gd name="connsiteX46" fmla="*/ 5814 w 10000"/>
              <a:gd name="connsiteY46" fmla="*/ 544 h 10000"/>
              <a:gd name="connsiteX47" fmla="*/ 5754 w 10000"/>
              <a:gd name="connsiteY47" fmla="*/ 486 h 10000"/>
              <a:gd name="connsiteX48" fmla="*/ 5659 w 10000"/>
              <a:gd name="connsiteY48" fmla="*/ 313 h 10000"/>
              <a:gd name="connsiteX49" fmla="*/ 5659 w 10000"/>
              <a:gd name="connsiteY49" fmla="*/ 313 h 10000"/>
              <a:gd name="connsiteX50" fmla="*/ 5587 w 10000"/>
              <a:gd name="connsiteY50" fmla="*/ 255 h 10000"/>
              <a:gd name="connsiteX51" fmla="*/ 5659 w 10000"/>
              <a:gd name="connsiteY51" fmla="*/ 313 h 10000"/>
              <a:gd name="connsiteX52" fmla="*/ 5611 w 10000"/>
              <a:gd name="connsiteY52" fmla="*/ 1016 h 10000"/>
              <a:gd name="connsiteX53" fmla="*/ 5611 w 10000"/>
              <a:gd name="connsiteY53" fmla="*/ 1016 h 10000"/>
              <a:gd name="connsiteX54" fmla="*/ 5550 w 10000"/>
              <a:gd name="connsiteY54" fmla="*/ 959 h 10000"/>
              <a:gd name="connsiteX55" fmla="*/ 5611 w 10000"/>
              <a:gd name="connsiteY55" fmla="*/ 1016 h 10000"/>
              <a:gd name="connsiteX56" fmla="*/ 5550 w 10000"/>
              <a:gd name="connsiteY56" fmla="*/ 1241 h 10000"/>
              <a:gd name="connsiteX57" fmla="*/ 5550 w 10000"/>
              <a:gd name="connsiteY57" fmla="*/ 1241 h 10000"/>
              <a:gd name="connsiteX58" fmla="*/ 5491 w 10000"/>
              <a:gd name="connsiteY58" fmla="*/ 1190 h 10000"/>
              <a:gd name="connsiteX59" fmla="*/ 5550 w 10000"/>
              <a:gd name="connsiteY59" fmla="*/ 1241 h 10000"/>
              <a:gd name="connsiteX60" fmla="*/ 5419 w 10000"/>
              <a:gd name="connsiteY60" fmla="*/ 937 h 10000"/>
              <a:gd name="connsiteX61" fmla="*/ 5419 w 10000"/>
              <a:gd name="connsiteY61" fmla="*/ 937 h 10000"/>
              <a:gd name="connsiteX62" fmla="*/ 5348 w 10000"/>
              <a:gd name="connsiteY62" fmla="*/ 885 h 10000"/>
              <a:gd name="connsiteX63" fmla="*/ 5419 w 10000"/>
              <a:gd name="connsiteY63" fmla="*/ 937 h 10000"/>
              <a:gd name="connsiteX64" fmla="*/ 5360 w 10000"/>
              <a:gd name="connsiteY64" fmla="*/ 1168 h 10000"/>
              <a:gd name="connsiteX65" fmla="*/ 5360 w 10000"/>
              <a:gd name="connsiteY65" fmla="*/ 1168 h 10000"/>
              <a:gd name="connsiteX66" fmla="*/ 5288 w 10000"/>
              <a:gd name="connsiteY66" fmla="*/ 1118 h 10000"/>
              <a:gd name="connsiteX67" fmla="*/ 5360 w 10000"/>
              <a:gd name="connsiteY67" fmla="*/ 1168 h 10000"/>
              <a:gd name="connsiteX68" fmla="*/ 5263 w 10000"/>
              <a:gd name="connsiteY68" fmla="*/ 522 h 10000"/>
              <a:gd name="connsiteX69" fmla="*/ 5263 w 10000"/>
              <a:gd name="connsiteY69" fmla="*/ 522 h 10000"/>
              <a:gd name="connsiteX70" fmla="*/ 5348 w 10000"/>
              <a:gd name="connsiteY70" fmla="*/ 574 h 10000"/>
              <a:gd name="connsiteX71" fmla="*/ 5263 w 10000"/>
              <a:gd name="connsiteY71" fmla="*/ 522 h 10000"/>
              <a:gd name="connsiteX72" fmla="*/ 5251 w 10000"/>
              <a:gd name="connsiteY72" fmla="*/ 15 h 10000"/>
              <a:gd name="connsiteX73" fmla="*/ 5251 w 10000"/>
              <a:gd name="connsiteY73" fmla="*/ 15 h 10000"/>
              <a:gd name="connsiteX74" fmla="*/ 5324 w 10000"/>
              <a:gd name="connsiteY74" fmla="*/ 66 h 10000"/>
              <a:gd name="connsiteX75" fmla="*/ 5251 w 10000"/>
              <a:gd name="connsiteY75" fmla="*/ 15 h 10000"/>
              <a:gd name="connsiteX76" fmla="*/ 5156 w 10000"/>
              <a:gd name="connsiteY76" fmla="*/ 95 h 10000"/>
              <a:gd name="connsiteX77" fmla="*/ 5156 w 10000"/>
              <a:gd name="connsiteY77" fmla="*/ 95 h 10000"/>
              <a:gd name="connsiteX78" fmla="*/ 5096 w 10000"/>
              <a:gd name="connsiteY78" fmla="*/ 44 h 10000"/>
              <a:gd name="connsiteX79" fmla="*/ 5156 w 10000"/>
              <a:gd name="connsiteY79" fmla="*/ 95 h 10000"/>
              <a:gd name="connsiteX80" fmla="*/ 5108 w 10000"/>
              <a:gd name="connsiteY80" fmla="*/ 1161 h 10000"/>
              <a:gd name="connsiteX81" fmla="*/ 5108 w 10000"/>
              <a:gd name="connsiteY81" fmla="*/ 1161 h 10000"/>
              <a:gd name="connsiteX82" fmla="*/ 5049 w 10000"/>
              <a:gd name="connsiteY82" fmla="*/ 1111 h 10000"/>
              <a:gd name="connsiteX83" fmla="*/ 5108 w 10000"/>
              <a:gd name="connsiteY83" fmla="*/ 1161 h 10000"/>
              <a:gd name="connsiteX84" fmla="*/ 5061 w 10000"/>
              <a:gd name="connsiteY84" fmla="*/ 1437 h 10000"/>
              <a:gd name="connsiteX85" fmla="*/ 5061 w 10000"/>
              <a:gd name="connsiteY85" fmla="*/ 1437 h 10000"/>
              <a:gd name="connsiteX86" fmla="*/ 5001 w 10000"/>
              <a:gd name="connsiteY86" fmla="*/ 1387 h 10000"/>
              <a:gd name="connsiteX87" fmla="*/ 5061 w 10000"/>
              <a:gd name="connsiteY87" fmla="*/ 1437 h 10000"/>
              <a:gd name="connsiteX88" fmla="*/ 4929 w 10000"/>
              <a:gd name="connsiteY88" fmla="*/ 835 h 10000"/>
              <a:gd name="connsiteX89" fmla="*/ 4929 w 10000"/>
              <a:gd name="connsiteY89" fmla="*/ 835 h 10000"/>
              <a:gd name="connsiteX90" fmla="*/ 4869 w 10000"/>
              <a:gd name="connsiteY90" fmla="*/ 777 h 10000"/>
              <a:gd name="connsiteX91" fmla="*/ 4929 w 10000"/>
              <a:gd name="connsiteY91" fmla="*/ 835 h 10000"/>
              <a:gd name="connsiteX92" fmla="*/ 4845 w 10000"/>
              <a:gd name="connsiteY92" fmla="*/ 334 h 10000"/>
              <a:gd name="connsiteX93" fmla="*/ 4845 w 10000"/>
              <a:gd name="connsiteY93" fmla="*/ 334 h 10000"/>
              <a:gd name="connsiteX94" fmla="*/ 4905 w 10000"/>
              <a:gd name="connsiteY94" fmla="*/ 392 h 10000"/>
              <a:gd name="connsiteX95" fmla="*/ 4845 w 10000"/>
              <a:gd name="connsiteY95" fmla="*/ 334 h 10000"/>
              <a:gd name="connsiteX96" fmla="*/ 4797 w 10000"/>
              <a:gd name="connsiteY96" fmla="*/ 1103 h 10000"/>
              <a:gd name="connsiteX97" fmla="*/ 4797 w 10000"/>
              <a:gd name="connsiteY97" fmla="*/ 1103 h 10000"/>
              <a:gd name="connsiteX98" fmla="*/ 4738 w 10000"/>
              <a:gd name="connsiteY98" fmla="*/ 1053 h 10000"/>
              <a:gd name="connsiteX99" fmla="*/ 4797 w 10000"/>
              <a:gd name="connsiteY99" fmla="*/ 1103 h 10000"/>
              <a:gd name="connsiteX100" fmla="*/ 4665 w 10000"/>
              <a:gd name="connsiteY100" fmla="*/ 334 h 10000"/>
              <a:gd name="connsiteX101" fmla="*/ 4665 w 10000"/>
              <a:gd name="connsiteY101" fmla="*/ 334 h 10000"/>
              <a:gd name="connsiteX102" fmla="*/ 4726 w 10000"/>
              <a:gd name="connsiteY102" fmla="*/ 392 h 10000"/>
              <a:gd name="connsiteX103" fmla="*/ 4665 w 10000"/>
              <a:gd name="connsiteY103" fmla="*/ 334 h 10000"/>
              <a:gd name="connsiteX104" fmla="*/ 4988 w 10000"/>
              <a:gd name="connsiteY104" fmla="*/ 596 h 10000"/>
              <a:gd name="connsiteX105" fmla="*/ 4988 w 10000"/>
              <a:gd name="connsiteY105" fmla="*/ 596 h 10000"/>
              <a:gd name="connsiteX106" fmla="*/ 4929 w 10000"/>
              <a:gd name="connsiteY106" fmla="*/ 544 h 10000"/>
              <a:gd name="connsiteX107" fmla="*/ 4988 w 10000"/>
              <a:gd name="connsiteY107" fmla="*/ 596 h 10000"/>
              <a:gd name="connsiteX108" fmla="*/ 5096 w 10000"/>
              <a:gd name="connsiteY108" fmla="*/ 871 h 10000"/>
              <a:gd name="connsiteX109" fmla="*/ 5096 w 10000"/>
              <a:gd name="connsiteY109" fmla="*/ 871 h 10000"/>
              <a:gd name="connsiteX110" fmla="*/ 5025 w 10000"/>
              <a:gd name="connsiteY110" fmla="*/ 820 h 10000"/>
              <a:gd name="connsiteX111" fmla="*/ 5096 w 10000"/>
              <a:gd name="connsiteY111" fmla="*/ 871 h 10000"/>
              <a:gd name="connsiteX112" fmla="*/ 5348 w 10000"/>
              <a:gd name="connsiteY112" fmla="*/ 363 h 10000"/>
              <a:gd name="connsiteX113" fmla="*/ 5348 w 10000"/>
              <a:gd name="connsiteY113" fmla="*/ 363 h 10000"/>
              <a:gd name="connsiteX114" fmla="*/ 5288 w 10000"/>
              <a:gd name="connsiteY114" fmla="*/ 313 h 10000"/>
              <a:gd name="connsiteX115" fmla="*/ 5348 w 10000"/>
              <a:gd name="connsiteY115" fmla="*/ 363 h 10000"/>
              <a:gd name="connsiteX116" fmla="*/ 5575 w 10000"/>
              <a:gd name="connsiteY116" fmla="*/ 131 h 10000"/>
              <a:gd name="connsiteX117" fmla="*/ 5575 w 10000"/>
              <a:gd name="connsiteY117" fmla="*/ 131 h 10000"/>
              <a:gd name="connsiteX118" fmla="*/ 5647 w 10000"/>
              <a:gd name="connsiteY118" fmla="*/ 190 h 10000"/>
              <a:gd name="connsiteX119" fmla="*/ 5575 w 10000"/>
              <a:gd name="connsiteY119" fmla="*/ 131 h 10000"/>
              <a:gd name="connsiteX120" fmla="*/ 5837 w 10000"/>
              <a:gd name="connsiteY120" fmla="*/ 269 h 10000"/>
              <a:gd name="connsiteX121" fmla="*/ 5837 w 10000"/>
              <a:gd name="connsiteY121" fmla="*/ 269 h 10000"/>
              <a:gd name="connsiteX122" fmla="*/ 5910 w 10000"/>
              <a:gd name="connsiteY122" fmla="*/ 320 h 10000"/>
              <a:gd name="connsiteX123" fmla="*/ 5837 w 10000"/>
              <a:gd name="connsiteY123" fmla="*/ 269 h 10000"/>
              <a:gd name="connsiteX124" fmla="*/ 4558 w 10000"/>
              <a:gd name="connsiteY124" fmla="*/ 1300 h 10000"/>
              <a:gd name="connsiteX125" fmla="*/ 4558 w 10000"/>
              <a:gd name="connsiteY125" fmla="*/ 1300 h 10000"/>
              <a:gd name="connsiteX126" fmla="*/ 4487 w 10000"/>
              <a:gd name="connsiteY126" fmla="*/ 1241 h 10000"/>
              <a:gd name="connsiteX127" fmla="*/ 4558 w 10000"/>
              <a:gd name="connsiteY127" fmla="*/ 1300 h 10000"/>
              <a:gd name="connsiteX128" fmla="*/ 4402 w 10000"/>
              <a:gd name="connsiteY128" fmla="*/ 907 h 10000"/>
              <a:gd name="connsiteX129" fmla="*/ 4402 w 10000"/>
              <a:gd name="connsiteY129" fmla="*/ 907 h 10000"/>
              <a:gd name="connsiteX130" fmla="*/ 4475 w 10000"/>
              <a:gd name="connsiteY130" fmla="*/ 959 h 10000"/>
              <a:gd name="connsiteX131" fmla="*/ 4402 w 10000"/>
              <a:gd name="connsiteY131" fmla="*/ 907 h 10000"/>
              <a:gd name="connsiteX132" fmla="*/ 4414 w 10000"/>
              <a:gd name="connsiteY132" fmla="*/ 2235 h 10000"/>
              <a:gd name="connsiteX133" fmla="*/ 4414 w 10000"/>
              <a:gd name="connsiteY133" fmla="*/ 2235 h 10000"/>
              <a:gd name="connsiteX134" fmla="*/ 4342 w 10000"/>
              <a:gd name="connsiteY134" fmla="*/ 2184 h 10000"/>
              <a:gd name="connsiteX135" fmla="*/ 4414 w 10000"/>
              <a:gd name="connsiteY135" fmla="*/ 2235 h 10000"/>
              <a:gd name="connsiteX136" fmla="*/ 4307 w 10000"/>
              <a:gd name="connsiteY136" fmla="*/ 1872 h 10000"/>
              <a:gd name="connsiteX137" fmla="*/ 4307 w 10000"/>
              <a:gd name="connsiteY137" fmla="*/ 1872 h 10000"/>
              <a:gd name="connsiteX138" fmla="*/ 4235 w 10000"/>
              <a:gd name="connsiteY138" fmla="*/ 1814 h 10000"/>
              <a:gd name="connsiteX139" fmla="*/ 4307 w 10000"/>
              <a:gd name="connsiteY139" fmla="*/ 1872 h 10000"/>
              <a:gd name="connsiteX140" fmla="*/ 4164 w 10000"/>
              <a:gd name="connsiteY140" fmla="*/ 1481 h 10000"/>
              <a:gd name="connsiteX141" fmla="*/ 4164 w 10000"/>
              <a:gd name="connsiteY141" fmla="*/ 1481 h 10000"/>
              <a:gd name="connsiteX142" fmla="*/ 4223 w 10000"/>
              <a:gd name="connsiteY142" fmla="*/ 1531 h 10000"/>
              <a:gd name="connsiteX143" fmla="*/ 4164 w 10000"/>
              <a:gd name="connsiteY143" fmla="*/ 1481 h 10000"/>
              <a:gd name="connsiteX144" fmla="*/ 4103 w 10000"/>
              <a:gd name="connsiteY144" fmla="*/ 356 h 10000"/>
              <a:gd name="connsiteX145" fmla="*/ 4103 w 10000"/>
              <a:gd name="connsiteY145" fmla="*/ 356 h 10000"/>
              <a:gd name="connsiteX146" fmla="*/ 4176 w 10000"/>
              <a:gd name="connsiteY146" fmla="*/ 407 h 10000"/>
              <a:gd name="connsiteX147" fmla="*/ 4103 w 10000"/>
              <a:gd name="connsiteY147" fmla="*/ 356 h 10000"/>
              <a:gd name="connsiteX148" fmla="*/ 4044 w 10000"/>
              <a:gd name="connsiteY148" fmla="*/ 1444 h 10000"/>
              <a:gd name="connsiteX149" fmla="*/ 4044 w 10000"/>
              <a:gd name="connsiteY149" fmla="*/ 1444 h 10000"/>
              <a:gd name="connsiteX150" fmla="*/ 3984 w 10000"/>
              <a:gd name="connsiteY150" fmla="*/ 1394 h 10000"/>
              <a:gd name="connsiteX151" fmla="*/ 4044 w 10000"/>
              <a:gd name="connsiteY151" fmla="*/ 1444 h 10000"/>
              <a:gd name="connsiteX152" fmla="*/ 4020 w 10000"/>
              <a:gd name="connsiteY152" fmla="*/ 2394 h 10000"/>
              <a:gd name="connsiteX153" fmla="*/ 4020 w 10000"/>
              <a:gd name="connsiteY153" fmla="*/ 2394 h 10000"/>
              <a:gd name="connsiteX154" fmla="*/ 3948 w 10000"/>
              <a:gd name="connsiteY154" fmla="*/ 2344 h 10000"/>
              <a:gd name="connsiteX155" fmla="*/ 4020 w 10000"/>
              <a:gd name="connsiteY155" fmla="*/ 2394 h 10000"/>
              <a:gd name="connsiteX156" fmla="*/ 3900 w 10000"/>
              <a:gd name="connsiteY156" fmla="*/ 1053 h 10000"/>
              <a:gd name="connsiteX157" fmla="*/ 3900 w 10000"/>
              <a:gd name="connsiteY157" fmla="*/ 1053 h 10000"/>
              <a:gd name="connsiteX158" fmla="*/ 3972 w 10000"/>
              <a:gd name="connsiteY158" fmla="*/ 1111 h 10000"/>
              <a:gd name="connsiteX159" fmla="*/ 3900 w 10000"/>
              <a:gd name="connsiteY159" fmla="*/ 1053 h 10000"/>
              <a:gd name="connsiteX160" fmla="*/ 3900 w 10000"/>
              <a:gd name="connsiteY160" fmla="*/ 769 h 10000"/>
              <a:gd name="connsiteX161" fmla="*/ 3900 w 10000"/>
              <a:gd name="connsiteY161" fmla="*/ 769 h 10000"/>
              <a:gd name="connsiteX162" fmla="*/ 3960 w 10000"/>
              <a:gd name="connsiteY162" fmla="*/ 820 h 10000"/>
              <a:gd name="connsiteX163" fmla="*/ 3900 w 10000"/>
              <a:gd name="connsiteY163" fmla="*/ 769 h 10000"/>
              <a:gd name="connsiteX164" fmla="*/ 3804 w 10000"/>
              <a:gd name="connsiteY164" fmla="*/ 741 h 10000"/>
              <a:gd name="connsiteX165" fmla="*/ 3804 w 10000"/>
              <a:gd name="connsiteY165" fmla="*/ 741 h 10000"/>
              <a:gd name="connsiteX166" fmla="*/ 3733 w 10000"/>
              <a:gd name="connsiteY166" fmla="*/ 690 h 10000"/>
              <a:gd name="connsiteX167" fmla="*/ 3804 w 10000"/>
              <a:gd name="connsiteY167" fmla="*/ 741 h 10000"/>
              <a:gd name="connsiteX168" fmla="*/ 3804 w 10000"/>
              <a:gd name="connsiteY168" fmla="*/ 2017 h 10000"/>
              <a:gd name="connsiteX169" fmla="*/ 3804 w 10000"/>
              <a:gd name="connsiteY169" fmla="*/ 2017 h 10000"/>
              <a:gd name="connsiteX170" fmla="*/ 3733 w 10000"/>
              <a:gd name="connsiteY170" fmla="*/ 1966 h 10000"/>
              <a:gd name="connsiteX171" fmla="*/ 3804 w 10000"/>
              <a:gd name="connsiteY171" fmla="*/ 2017 h 10000"/>
              <a:gd name="connsiteX172" fmla="*/ 3649 w 10000"/>
              <a:gd name="connsiteY172" fmla="*/ 1625 h 10000"/>
              <a:gd name="connsiteX173" fmla="*/ 3649 w 10000"/>
              <a:gd name="connsiteY173" fmla="*/ 1625 h 10000"/>
              <a:gd name="connsiteX174" fmla="*/ 3721 w 10000"/>
              <a:gd name="connsiteY174" fmla="*/ 1684 h 10000"/>
              <a:gd name="connsiteX175" fmla="*/ 3649 w 10000"/>
              <a:gd name="connsiteY175" fmla="*/ 1625 h 10000"/>
              <a:gd name="connsiteX176" fmla="*/ 3625 w 10000"/>
              <a:gd name="connsiteY176" fmla="*/ 1321 h 10000"/>
              <a:gd name="connsiteX177" fmla="*/ 3625 w 10000"/>
              <a:gd name="connsiteY177" fmla="*/ 1321 h 10000"/>
              <a:gd name="connsiteX178" fmla="*/ 3685 w 10000"/>
              <a:gd name="connsiteY178" fmla="*/ 1379 h 10000"/>
              <a:gd name="connsiteX179" fmla="*/ 3625 w 10000"/>
              <a:gd name="connsiteY179" fmla="*/ 1321 h 10000"/>
              <a:gd name="connsiteX180" fmla="*/ 3565 w 10000"/>
              <a:gd name="connsiteY180" fmla="*/ 560 h 10000"/>
              <a:gd name="connsiteX181" fmla="*/ 3565 w 10000"/>
              <a:gd name="connsiteY181" fmla="*/ 560 h 10000"/>
              <a:gd name="connsiteX182" fmla="*/ 3637 w 10000"/>
              <a:gd name="connsiteY182" fmla="*/ 610 h 10000"/>
              <a:gd name="connsiteX183" fmla="*/ 3565 w 10000"/>
              <a:gd name="connsiteY183" fmla="*/ 560 h 10000"/>
              <a:gd name="connsiteX184" fmla="*/ 3553 w 10000"/>
              <a:gd name="connsiteY184" fmla="*/ 769 h 10000"/>
              <a:gd name="connsiteX185" fmla="*/ 3553 w 10000"/>
              <a:gd name="connsiteY185" fmla="*/ 769 h 10000"/>
              <a:gd name="connsiteX186" fmla="*/ 3481 w 10000"/>
              <a:gd name="connsiteY186" fmla="*/ 712 h 10000"/>
              <a:gd name="connsiteX187" fmla="*/ 3553 w 10000"/>
              <a:gd name="connsiteY187" fmla="*/ 769 h 10000"/>
              <a:gd name="connsiteX188" fmla="*/ 3493 w 10000"/>
              <a:gd name="connsiteY188" fmla="*/ 951 h 10000"/>
              <a:gd name="connsiteX189" fmla="*/ 3493 w 10000"/>
              <a:gd name="connsiteY189" fmla="*/ 951 h 10000"/>
              <a:gd name="connsiteX190" fmla="*/ 3434 w 10000"/>
              <a:gd name="connsiteY190" fmla="*/ 892 h 10000"/>
              <a:gd name="connsiteX191" fmla="*/ 3493 w 10000"/>
              <a:gd name="connsiteY191" fmla="*/ 951 h 10000"/>
              <a:gd name="connsiteX192" fmla="*/ 3374 w 10000"/>
              <a:gd name="connsiteY192" fmla="*/ 479 h 10000"/>
              <a:gd name="connsiteX193" fmla="*/ 3374 w 10000"/>
              <a:gd name="connsiteY193" fmla="*/ 479 h 10000"/>
              <a:gd name="connsiteX194" fmla="*/ 3434 w 10000"/>
              <a:gd name="connsiteY194" fmla="*/ 537 h 10000"/>
              <a:gd name="connsiteX195" fmla="*/ 3374 w 10000"/>
              <a:gd name="connsiteY195" fmla="*/ 479 h 10000"/>
              <a:gd name="connsiteX196" fmla="*/ 3291 w 10000"/>
              <a:gd name="connsiteY196" fmla="*/ 1103 h 10000"/>
              <a:gd name="connsiteX197" fmla="*/ 3291 w 10000"/>
              <a:gd name="connsiteY197" fmla="*/ 1103 h 10000"/>
              <a:gd name="connsiteX198" fmla="*/ 3218 w 10000"/>
              <a:gd name="connsiteY198" fmla="*/ 1053 h 10000"/>
              <a:gd name="connsiteX199" fmla="*/ 3291 w 10000"/>
              <a:gd name="connsiteY199" fmla="*/ 1103 h 10000"/>
              <a:gd name="connsiteX200" fmla="*/ 3182 w 10000"/>
              <a:gd name="connsiteY200" fmla="*/ 741 h 10000"/>
              <a:gd name="connsiteX201" fmla="*/ 3182 w 10000"/>
              <a:gd name="connsiteY201" fmla="*/ 741 h 10000"/>
              <a:gd name="connsiteX202" fmla="*/ 3111 w 10000"/>
              <a:gd name="connsiteY202" fmla="*/ 690 h 10000"/>
              <a:gd name="connsiteX203" fmla="*/ 3159 w 10000"/>
              <a:gd name="connsiteY203" fmla="*/ 683 h 10000"/>
              <a:gd name="connsiteX204" fmla="*/ 3182 w 10000"/>
              <a:gd name="connsiteY204" fmla="*/ 654 h 10000"/>
              <a:gd name="connsiteX205" fmla="*/ 3242 w 10000"/>
              <a:gd name="connsiteY205" fmla="*/ 712 h 10000"/>
              <a:gd name="connsiteX206" fmla="*/ 3194 w 10000"/>
              <a:gd name="connsiteY206" fmla="*/ 712 h 10000"/>
              <a:gd name="connsiteX207" fmla="*/ 3182 w 10000"/>
              <a:gd name="connsiteY207" fmla="*/ 741 h 10000"/>
              <a:gd name="connsiteX208" fmla="*/ 3135 w 10000"/>
              <a:gd name="connsiteY208" fmla="*/ 1154 h 10000"/>
              <a:gd name="connsiteX209" fmla="*/ 3135 w 10000"/>
              <a:gd name="connsiteY209" fmla="*/ 1154 h 10000"/>
              <a:gd name="connsiteX210" fmla="*/ 3063 w 10000"/>
              <a:gd name="connsiteY210" fmla="*/ 1096 h 10000"/>
              <a:gd name="connsiteX211" fmla="*/ 3135 w 10000"/>
              <a:gd name="connsiteY211" fmla="*/ 1154 h 10000"/>
              <a:gd name="connsiteX212" fmla="*/ 2979 w 10000"/>
              <a:gd name="connsiteY212" fmla="*/ 937 h 10000"/>
              <a:gd name="connsiteX213" fmla="*/ 2979 w 10000"/>
              <a:gd name="connsiteY213" fmla="*/ 937 h 10000"/>
              <a:gd name="connsiteX214" fmla="*/ 3051 w 10000"/>
              <a:gd name="connsiteY214" fmla="*/ 995 h 10000"/>
              <a:gd name="connsiteX215" fmla="*/ 2979 w 10000"/>
              <a:gd name="connsiteY215" fmla="*/ 937 h 10000"/>
              <a:gd name="connsiteX216" fmla="*/ 2931 w 10000"/>
              <a:gd name="connsiteY216" fmla="*/ 683 h 10000"/>
              <a:gd name="connsiteX217" fmla="*/ 2931 w 10000"/>
              <a:gd name="connsiteY217" fmla="*/ 683 h 10000"/>
              <a:gd name="connsiteX218" fmla="*/ 3004 w 10000"/>
              <a:gd name="connsiteY218" fmla="*/ 733 h 10000"/>
              <a:gd name="connsiteX219" fmla="*/ 2931 w 10000"/>
              <a:gd name="connsiteY219" fmla="*/ 683 h 10000"/>
              <a:gd name="connsiteX220" fmla="*/ 2919 w 10000"/>
              <a:gd name="connsiteY220" fmla="*/ 610 h 10000"/>
              <a:gd name="connsiteX221" fmla="*/ 2919 w 10000"/>
              <a:gd name="connsiteY221" fmla="*/ 610 h 10000"/>
              <a:gd name="connsiteX222" fmla="*/ 2979 w 10000"/>
              <a:gd name="connsiteY222" fmla="*/ 661 h 10000"/>
              <a:gd name="connsiteX223" fmla="*/ 2919 w 10000"/>
              <a:gd name="connsiteY223" fmla="*/ 610 h 10000"/>
              <a:gd name="connsiteX224" fmla="*/ 2824 w 10000"/>
              <a:gd name="connsiteY224" fmla="*/ 320 h 10000"/>
              <a:gd name="connsiteX225" fmla="*/ 2824 w 10000"/>
              <a:gd name="connsiteY225" fmla="*/ 320 h 10000"/>
              <a:gd name="connsiteX226" fmla="*/ 2895 w 10000"/>
              <a:gd name="connsiteY226" fmla="*/ 371 h 10000"/>
              <a:gd name="connsiteX227" fmla="*/ 2824 w 10000"/>
              <a:gd name="connsiteY227" fmla="*/ 320 h 10000"/>
              <a:gd name="connsiteX228" fmla="*/ 2764 w 10000"/>
              <a:gd name="connsiteY228" fmla="*/ 465 h 10000"/>
              <a:gd name="connsiteX229" fmla="*/ 2764 w 10000"/>
              <a:gd name="connsiteY229" fmla="*/ 465 h 10000"/>
              <a:gd name="connsiteX230" fmla="*/ 2704 w 10000"/>
              <a:gd name="connsiteY230" fmla="*/ 414 h 10000"/>
              <a:gd name="connsiteX231" fmla="*/ 2764 w 10000"/>
              <a:gd name="connsiteY231" fmla="*/ 465 h 10000"/>
              <a:gd name="connsiteX232" fmla="*/ 2764 w 10000"/>
              <a:gd name="connsiteY232" fmla="*/ 1016 h 10000"/>
              <a:gd name="connsiteX233" fmla="*/ 2764 w 10000"/>
              <a:gd name="connsiteY233" fmla="*/ 1016 h 10000"/>
              <a:gd name="connsiteX234" fmla="*/ 2692 w 10000"/>
              <a:gd name="connsiteY234" fmla="*/ 959 h 10000"/>
              <a:gd name="connsiteX235" fmla="*/ 2764 w 10000"/>
              <a:gd name="connsiteY235" fmla="*/ 1016 h 10000"/>
              <a:gd name="connsiteX236" fmla="*/ 2632 w 10000"/>
              <a:gd name="connsiteY236" fmla="*/ 856 h 10000"/>
              <a:gd name="connsiteX237" fmla="*/ 2632 w 10000"/>
              <a:gd name="connsiteY237" fmla="*/ 856 h 10000"/>
              <a:gd name="connsiteX238" fmla="*/ 2704 w 10000"/>
              <a:gd name="connsiteY238" fmla="*/ 914 h 10000"/>
              <a:gd name="connsiteX239" fmla="*/ 2632 w 10000"/>
              <a:gd name="connsiteY239" fmla="*/ 856 h 10000"/>
              <a:gd name="connsiteX240" fmla="*/ 2584 w 10000"/>
              <a:gd name="connsiteY240" fmla="*/ 596 h 10000"/>
              <a:gd name="connsiteX241" fmla="*/ 2584 w 10000"/>
              <a:gd name="connsiteY241" fmla="*/ 596 h 10000"/>
              <a:gd name="connsiteX242" fmla="*/ 2656 w 10000"/>
              <a:gd name="connsiteY242" fmla="*/ 646 h 10000"/>
              <a:gd name="connsiteX243" fmla="*/ 2584 w 10000"/>
              <a:gd name="connsiteY243" fmla="*/ 596 h 10000"/>
              <a:gd name="connsiteX244" fmla="*/ 2561 w 10000"/>
              <a:gd name="connsiteY244" fmla="*/ 937 h 10000"/>
              <a:gd name="connsiteX245" fmla="*/ 2561 w 10000"/>
              <a:gd name="connsiteY245" fmla="*/ 937 h 10000"/>
              <a:gd name="connsiteX246" fmla="*/ 2477 w 10000"/>
              <a:gd name="connsiteY246" fmla="*/ 921 h 10000"/>
              <a:gd name="connsiteX247" fmla="*/ 2465 w 10000"/>
              <a:gd name="connsiteY247" fmla="*/ 937 h 10000"/>
              <a:gd name="connsiteX248" fmla="*/ 2393 w 10000"/>
              <a:gd name="connsiteY248" fmla="*/ 885 h 10000"/>
              <a:gd name="connsiteX249" fmla="*/ 2477 w 10000"/>
              <a:gd name="connsiteY249" fmla="*/ 900 h 10000"/>
              <a:gd name="connsiteX250" fmla="*/ 2501 w 10000"/>
              <a:gd name="connsiteY250" fmla="*/ 885 h 10000"/>
              <a:gd name="connsiteX251" fmla="*/ 2561 w 10000"/>
              <a:gd name="connsiteY251" fmla="*/ 937 h 10000"/>
              <a:gd name="connsiteX252" fmla="*/ 2477 w 10000"/>
              <a:gd name="connsiteY252" fmla="*/ 1147 h 10000"/>
              <a:gd name="connsiteX253" fmla="*/ 2477 w 10000"/>
              <a:gd name="connsiteY253" fmla="*/ 1147 h 10000"/>
              <a:gd name="connsiteX254" fmla="*/ 2405 w 10000"/>
              <a:gd name="connsiteY254" fmla="*/ 1089 h 10000"/>
              <a:gd name="connsiteX255" fmla="*/ 2477 w 10000"/>
              <a:gd name="connsiteY255" fmla="*/ 1147 h 10000"/>
              <a:gd name="connsiteX256" fmla="*/ 2345 w 10000"/>
              <a:gd name="connsiteY256" fmla="*/ 574 h 10000"/>
              <a:gd name="connsiteX257" fmla="*/ 2345 w 10000"/>
              <a:gd name="connsiteY257" fmla="*/ 574 h 10000"/>
              <a:gd name="connsiteX258" fmla="*/ 2333 w 10000"/>
              <a:gd name="connsiteY258" fmla="*/ 581 h 10000"/>
              <a:gd name="connsiteX259" fmla="*/ 2309 w 10000"/>
              <a:gd name="connsiteY259" fmla="*/ 596 h 10000"/>
              <a:gd name="connsiteX260" fmla="*/ 2226 w 10000"/>
              <a:gd name="connsiteY260" fmla="*/ 581 h 10000"/>
              <a:gd name="connsiteX261" fmla="*/ 2214 w 10000"/>
              <a:gd name="connsiteY261" fmla="*/ 596 h 10000"/>
              <a:gd name="connsiteX262" fmla="*/ 2141 w 10000"/>
              <a:gd name="connsiteY262" fmla="*/ 544 h 10000"/>
              <a:gd name="connsiteX263" fmla="*/ 2226 w 10000"/>
              <a:gd name="connsiteY263" fmla="*/ 560 h 10000"/>
              <a:gd name="connsiteX264" fmla="*/ 2238 w 10000"/>
              <a:gd name="connsiteY264" fmla="*/ 537 h 10000"/>
              <a:gd name="connsiteX265" fmla="*/ 2274 w 10000"/>
              <a:gd name="connsiteY265" fmla="*/ 537 h 10000"/>
              <a:gd name="connsiteX266" fmla="*/ 2285 w 10000"/>
              <a:gd name="connsiteY266" fmla="*/ 515 h 10000"/>
              <a:gd name="connsiteX267" fmla="*/ 2202 w 10000"/>
              <a:gd name="connsiteY267" fmla="*/ 501 h 10000"/>
              <a:gd name="connsiteX268" fmla="*/ 2178 w 10000"/>
              <a:gd name="connsiteY268" fmla="*/ 486 h 10000"/>
              <a:gd name="connsiteX269" fmla="*/ 2154 w 10000"/>
              <a:gd name="connsiteY269" fmla="*/ 494 h 10000"/>
              <a:gd name="connsiteX270" fmla="*/ 2094 w 10000"/>
              <a:gd name="connsiteY270" fmla="*/ 443 h 10000"/>
              <a:gd name="connsiteX271" fmla="*/ 2166 w 10000"/>
              <a:gd name="connsiteY271" fmla="*/ 457 h 10000"/>
              <a:gd name="connsiteX272" fmla="*/ 2178 w 10000"/>
              <a:gd name="connsiteY272" fmla="*/ 443 h 10000"/>
              <a:gd name="connsiteX273" fmla="*/ 2274 w 10000"/>
              <a:gd name="connsiteY273" fmla="*/ 457 h 10000"/>
              <a:gd name="connsiteX274" fmla="*/ 2285 w 10000"/>
              <a:gd name="connsiteY274" fmla="*/ 515 h 10000"/>
              <a:gd name="connsiteX275" fmla="*/ 2369 w 10000"/>
              <a:gd name="connsiteY275" fmla="*/ 530 h 10000"/>
              <a:gd name="connsiteX276" fmla="*/ 2393 w 10000"/>
              <a:gd name="connsiteY276" fmla="*/ 515 h 10000"/>
              <a:gd name="connsiteX277" fmla="*/ 2477 w 10000"/>
              <a:gd name="connsiteY277" fmla="*/ 537 h 10000"/>
              <a:gd name="connsiteX278" fmla="*/ 2477 w 10000"/>
              <a:gd name="connsiteY278" fmla="*/ 596 h 10000"/>
              <a:gd name="connsiteX279" fmla="*/ 2405 w 10000"/>
              <a:gd name="connsiteY279" fmla="*/ 574 h 10000"/>
              <a:gd name="connsiteX280" fmla="*/ 2369 w 10000"/>
              <a:gd name="connsiteY280" fmla="*/ 560 h 10000"/>
              <a:gd name="connsiteX281" fmla="*/ 2345 w 10000"/>
              <a:gd name="connsiteY281" fmla="*/ 574 h 10000"/>
              <a:gd name="connsiteX282" fmla="*/ 2297 w 10000"/>
              <a:gd name="connsiteY282" fmla="*/ 1140 h 10000"/>
              <a:gd name="connsiteX283" fmla="*/ 2297 w 10000"/>
              <a:gd name="connsiteY283" fmla="*/ 1140 h 10000"/>
              <a:gd name="connsiteX284" fmla="*/ 2250 w 10000"/>
              <a:gd name="connsiteY284" fmla="*/ 1147 h 10000"/>
              <a:gd name="connsiteX285" fmla="*/ 2226 w 10000"/>
              <a:gd name="connsiteY285" fmla="*/ 1168 h 10000"/>
              <a:gd name="connsiteX286" fmla="*/ 2166 w 10000"/>
              <a:gd name="connsiteY286" fmla="*/ 1118 h 10000"/>
              <a:gd name="connsiteX287" fmla="*/ 2214 w 10000"/>
              <a:gd name="connsiteY287" fmla="*/ 1111 h 10000"/>
              <a:gd name="connsiteX288" fmla="*/ 2238 w 10000"/>
              <a:gd name="connsiteY288" fmla="*/ 1089 h 10000"/>
              <a:gd name="connsiteX289" fmla="*/ 2297 w 10000"/>
              <a:gd name="connsiteY289" fmla="*/ 1140 h 10000"/>
              <a:gd name="connsiteX290" fmla="*/ 2285 w 10000"/>
              <a:gd name="connsiteY290" fmla="*/ 937 h 10000"/>
              <a:gd name="connsiteX291" fmla="*/ 2285 w 10000"/>
              <a:gd name="connsiteY291" fmla="*/ 937 h 10000"/>
              <a:gd name="connsiteX292" fmla="*/ 2214 w 10000"/>
              <a:gd name="connsiteY292" fmla="*/ 885 h 10000"/>
              <a:gd name="connsiteX293" fmla="*/ 2285 w 10000"/>
              <a:gd name="connsiteY293" fmla="*/ 937 h 10000"/>
              <a:gd name="connsiteX294" fmla="*/ 2262 w 10000"/>
              <a:gd name="connsiteY294" fmla="*/ 864 h 10000"/>
              <a:gd name="connsiteX295" fmla="*/ 2262 w 10000"/>
              <a:gd name="connsiteY295" fmla="*/ 864 h 10000"/>
              <a:gd name="connsiteX296" fmla="*/ 2190 w 10000"/>
              <a:gd name="connsiteY296" fmla="*/ 813 h 10000"/>
              <a:gd name="connsiteX297" fmla="*/ 2262 w 10000"/>
              <a:gd name="connsiteY297" fmla="*/ 864 h 10000"/>
              <a:gd name="connsiteX298" fmla="*/ 2118 w 10000"/>
              <a:gd name="connsiteY298" fmla="*/ 726 h 10000"/>
              <a:gd name="connsiteX299" fmla="*/ 2118 w 10000"/>
              <a:gd name="connsiteY299" fmla="*/ 726 h 10000"/>
              <a:gd name="connsiteX300" fmla="*/ 2129 w 10000"/>
              <a:gd name="connsiteY300" fmla="*/ 675 h 10000"/>
              <a:gd name="connsiteX301" fmla="*/ 2141 w 10000"/>
              <a:gd name="connsiteY301" fmla="*/ 668 h 10000"/>
              <a:gd name="connsiteX302" fmla="*/ 2154 w 10000"/>
              <a:gd name="connsiteY302" fmla="*/ 661 h 10000"/>
              <a:gd name="connsiteX303" fmla="*/ 2214 w 10000"/>
              <a:gd name="connsiteY303" fmla="*/ 719 h 10000"/>
              <a:gd name="connsiteX304" fmla="*/ 2202 w 10000"/>
              <a:gd name="connsiteY304" fmla="*/ 726 h 10000"/>
              <a:gd name="connsiteX305" fmla="*/ 2190 w 10000"/>
              <a:gd name="connsiteY305" fmla="*/ 726 h 10000"/>
              <a:gd name="connsiteX306" fmla="*/ 2190 w 10000"/>
              <a:gd name="connsiteY306" fmla="*/ 777 h 10000"/>
              <a:gd name="connsiteX307" fmla="*/ 2118 w 10000"/>
              <a:gd name="connsiteY307" fmla="*/ 726 h 10000"/>
              <a:gd name="connsiteX308" fmla="*/ 2058 w 10000"/>
              <a:gd name="connsiteY308" fmla="*/ 1168 h 10000"/>
              <a:gd name="connsiteX309" fmla="*/ 2058 w 10000"/>
              <a:gd name="connsiteY309" fmla="*/ 1168 h 10000"/>
              <a:gd name="connsiteX310" fmla="*/ 1975 w 10000"/>
              <a:gd name="connsiteY310" fmla="*/ 1147 h 10000"/>
              <a:gd name="connsiteX311" fmla="*/ 1963 w 10000"/>
              <a:gd name="connsiteY311" fmla="*/ 1089 h 10000"/>
              <a:gd name="connsiteX312" fmla="*/ 2046 w 10000"/>
              <a:gd name="connsiteY312" fmla="*/ 1111 h 10000"/>
              <a:gd name="connsiteX313" fmla="*/ 2058 w 10000"/>
              <a:gd name="connsiteY313" fmla="*/ 1168 h 10000"/>
              <a:gd name="connsiteX314" fmla="*/ 1867 w 10000"/>
              <a:gd name="connsiteY314" fmla="*/ 959 h 10000"/>
              <a:gd name="connsiteX315" fmla="*/ 1867 w 10000"/>
              <a:gd name="connsiteY315" fmla="*/ 959 h 10000"/>
              <a:gd name="connsiteX316" fmla="*/ 1879 w 10000"/>
              <a:gd name="connsiteY316" fmla="*/ 959 h 10000"/>
              <a:gd name="connsiteX317" fmla="*/ 1891 w 10000"/>
              <a:gd name="connsiteY317" fmla="*/ 951 h 10000"/>
              <a:gd name="connsiteX318" fmla="*/ 1963 w 10000"/>
              <a:gd name="connsiteY318" fmla="*/ 1002 h 10000"/>
              <a:gd name="connsiteX319" fmla="*/ 1939 w 10000"/>
              <a:gd name="connsiteY319" fmla="*/ 1009 h 10000"/>
              <a:gd name="connsiteX320" fmla="*/ 1939 w 10000"/>
              <a:gd name="connsiteY320" fmla="*/ 1016 h 10000"/>
              <a:gd name="connsiteX321" fmla="*/ 1867 w 10000"/>
              <a:gd name="connsiteY321" fmla="*/ 959 h 10000"/>
              <a:gd name="connsiteX322" fmla="*/ 1831 w 10000"/>
              <a:gd name="connsiteY322" fmla="*/ 1067 h 10000"/>
              <a:gd name="connsiteX323" fmla="*/ 1831 w 10000"/>
              <a:gd name="connsiteY323" fmla="*/ 1067 h 10000"/>
              <a:gd name="connsiteX324" fmla="*/ 1759 w 10000"/>
              <a:gd name="connsiteY324" fmla="*/ 1009 h 10000"/>
              <a:gd name="connsiteX325" fmla="*/ 1831 w 10000"/>
              <a:gd name="connsiteY325" fmla="*/ 1067 h 10000"/>
              <a:gd name="connsiteX326" fmla="*/ 1687 w 10000"/>
              <a:gd name="connsiteY326" fmla="*/ 871 h 10000"/>
              <a:gd name="connsiteX327" fmla="*/ 1687 w 10000"/>
              <a:gd name="connsiteY327" fmla="*/ 871 h 10000"/>
              <a:gd name="connsiteX328" fmla="*/ 1759 w 10000"/>
              <a:gd name="connsiteY328" fmla="*/ 930 h 10000"/>
              <a:gd name="connsiteX329" fmla="*/ 1687 w 10000"/>
              <a:gd name="connsiteY329" fmla="*/ 871 h 10000"/>
              <a:gd name="connsiteX330" fmla="*/ 1676 w 10000"/>
              <a:gd name="connsiteY330" fmla="*/ 806 h 10000"/>
              <a:gd name="connsiteX331" fmla="*/ 1676 w 10000"/>
              <a:gd name="connsiteY331" fmla="*/ 806 h 10000"/>
              <a:gd name="connsiteX332" fmla="*/ 1735 w 10000"/>
              <a:gd name="connsiteY332" fmla="*/ 856 h 10000"/>
              <a:gd name="connsiteX333" fmla="*/ 1676 w 10000"/>
              <a:gd name="connsiteY333" fmla="*/ 806 h 10000"/>
              <a:gd name="connsiteX334" fmla="*/ 1640 w 10000"/>
              <a:gd name="connsiteY334" fmla="*/ 522 h 10000"/>
              <a:gd name="connsiteX335" fmla="*/ 1640 w 10000"/>
              <a:gd name="connsiteY335" fmla="*/ 522 h 10000"/>
              <a:gd name="connsiteX336" fmla="*/ 1711 w 10000"/>
              <a:gd name="connsiteY336" fmla="*/ 574 h 10000"/>
              <a:gd name="connsiteX337" fmla="*/ 1640 w 10000"/>
              <a:gd name="connsiteY337" fmla="*/ 522 h 10000"/>
              <a:gd name="connsiteX338" fmla="*/ 1555 w 10000"/>
              <a:gd name="connsiteY338" fmla="*/ 479 h 10000"/>
              <a:gd name="connsiteX339" fmla="*/ 1555 w 10000"/>
              <a:gd name="connsiteY339" fmla="*/ 479 h 10000"/>
              <a:gd name="connsiteX340" fmla="*/ 1616 w 10000"/>
              <a:gd name="connsiteY340" fmla="*/ 537 h 10000"/>
              <a:gd name="connsiteX341" fmla="*/ 1555 w 10000"/>
              <a:gd name="connsiteY341" fmla="*/ 479 h 10000"/>
              <a:gd name="connsiteX342" fmla="*/ 1543 w 10000"/>
              <a:gd name="connsiteY342" fmla="*/ 944 h 10000"/>
              <a:gd name="connsiteX343" fmla="*/ 1543 w 10000"/>
              <a:gd name="connsiteY343" fmla="*/ 944 h 10000"/>
              <a:gd name="connsiteX344" fmla="*/ 1496 w 10000"/>
              <a:gd name="connsiteY344" fmla="*/ 951 h 10000"/>
              <a:gd name="connsiteX345" fmla="*/ 1472 w 10000"/>
              <a:gd name="connsiteY345" fmla="*/ 973 h 10000"/>
              <a:gd name="connsiteX346" fmla="*/ 1436 w 10000"/>
              <a:gd name="connsiteY346" fmla="*/ 980 h 10000"/>
              <a:gd name="connsiteX347" fmla="*/ 1436 w 10000"/>
              <a:gd name="connsiteY347" fmla="*/ 1031 h 10000"/>
              <a:gd name="connsiteX348" fmla="*/ 1377 w 10000"/>
              <a:gd name="connsiteY348" fmla="*/ 973 h 10000"/>
              <a:gd name="connsiteX349" fmla="*/ 1412 w 10000"/>
              <a:gd name="connsiteY349" fmla="*/ 973 h 10000"/>
              <a:gd name="connsiteX350" fmla="*/ 1389 w 10000"/>
              <a:gd name="connsiteY350" fmla="*/ 951 h 10000"/>
              <a:gd name="connsiteX351" fmla="*/ 1377 w 10000"/>
              <a:gd name="connsiteY351" fmla="*/ 892 h 10000"/>
              <a:gd name="connsiteX352" fmla="*/ 1460 w 10000"/>
              <a:gd name="connsiteY352" fmla="*/ 907 h 10000"/>
              <a:gd name="connsiteX353" fmla="*/ 1472 w 10000"/>
              <a:gd name="connsiteY353" fmla="*/ 892 h 10000"/>
              <a:gd name="connsiteX354" fmla="*/ 1543 w 10000"/>
              <a:gd name="connsiteY354" fmla="*/ 944 h 10000"/>
              <a:gd name="connsiteX355" fmla="*/ 1472 w 10000"/>
              <a:gd name="connsiteY355" fmla="*/ 1147 h 10000"/>
              <a:gd name="connsiteX356" fmla="*/ 1472 w 10000"/>
              <a:gd name="connsiteY356" fmla="*/ 1147 h 10000"/>
              <a:gd name="connsiteX357" fmla="*/ 1460 w 10000"/>
              <a:gd name="connsiteY357" fmla="*/ 1147 h 10000"/>
              <a:gd name="connsiteX358" fmla="*/ 1448 w 10000"/>
              <a:gd name="connsiteY358" fmla="*/ 1147 h 10000"/>
              <a:gd name="connsiteX359" fmla="*/ 1389 w 10000"/>
              <a:gd name="connsiteY359" fmla="*/ 1096 h 10000"/>
              <a:gd name="connsiteX360" fmla="*/ 1400 w 10000"/>
              <a:gd name="connsiteY360" fmla="*/ 1096 h 10000"/>
              <a:gd name="connsiteX361" fmla="*/ 1412 w 10000"/>
              <a:gd name="connsiteY361" fmla="*/ 1089 h 10000"/>
              <a:gd name="connsiteX362" fmla="*/ 1472 w 10000"/>
              <a:gd name="connsiteY362" fmla="*/ 1147 h 10000"/>
              <a:gd name="connsiteX363" fmla="*/ 1317 w 10000"/>
              <a:gd name="connsiteY363" fmla="*/ 697 h 10000"/>
              <a:gd name="connsiteX364" fmla="*/ 1317 w 10000"/>
              <a:gd name="connsiteY364" fmla="*/ 697 h 10000"/>
              <a:gd name="connsiteX365" fmla="*/ 1280 w 10000"/>
              <a:gd name="connsiteY365" fmla="*/ 683 h 10000"/>
              <a:gd name="connsiteX366" fmla="*/ 1268 w 10000"/>
              <a:gd name="connsiteY366" fmla="*/ 697 h 10000"/>
              <a:gd name="connsiteX367" fmla="*/ 1185 w 10000"/>
              <a:gd name="connsiteY367" fmla="*/ 654 h 10000"/>
              <a:gd name="connsiteX368" fmla="*/ 1185 w 10000"/>
              <a:gd name="connsiteY368" fmla="*/ 610 h 10000"/>
              <a:gd name="connsiteX369" fmla="*/ 1209 w 10000"/>
              <a:gd name="connsiteY369" fmla="*/ 603 h 10000"/>
              <a:gd name="connsiteX370" fmla="*/ 1209 w 10000"/>
              <a:gd name="connsiteY370" fmla="*/ 596 h 10000"/>
              <a:gd name="connsiteX371" fmla="*/ 1233 w 10000"/>
              <a:gd name="connsiteY371" fmla="*/ 589 h 10000"/>
              <a:gd name="connsiteX372" fmla="*/ 1256 w 10000"/>
              <a:gd name="connsiteY372" fmla="*/ 574 h 10000"/>
              <a:gd name="connsiteX373" fmla="*/ 1280 w 10000"/>
              <a:gd name="connsiteY373" fmla="*/ 567 h 10000"/>
              <a:gd name="connsiteX374" fmla="*/ 1293 w 10000"/>
              <a:gd name="connsiteY374" fmla="*/ 551 h 10000"/>
              <a:gd name="connsiteX375" fmla="*/ 1377 w 10000"/>
              <a:gd name="connsiteY375" fmla="*/ 567 h 10000"/>
              <a:gd name="connsiteX376" fmla="*/ 1400 w 10000"/>
              <a:gd name="connsiteY376" fmla="*/ 551 h 10000"/>
              <a:gd name="connsiteX377" fmla="*/ 1472 w 10000"/>
              <a:gd name="connsiteY377" fmla="*/ 603 h 10000"/>
              <a:gd name="connsiteX378" fmla="*/ 1389 w 10000"/>
              <a:gd name="connsiteY378" fmla="*/ 589 h 10000"/>
              <a:gd name="connsiteX379" fmla="*/ 1365 w 10000"/>
              <a:gd name="connsiteY379" fmla="*/ 610 h 10000"/>
              <a:gd name="connsiteX380" fmla="*/ 1341 w 10000"/>
              <a:gd name="connsiteY380" fmla="*/ 610 h 10000"/>
              <a:gd name="connsiteX381" fmla="*/ 1317 w 10000"/>
              <a:gd name="connsiteY381" fmla="*/ 632 h 10000"/>
              <a:gd name="connsiteX382" fmla="*/ 1293 w 10000"/>
              <a:gd name="connsiteY382" fmla="*/ 632 h 10000"/>
              <a:gd name="connsiteX383" fmla="*/ 1280 w 10000"/>
              <a:gd name="connsiteY383" fmla="*/ 646 h 10000"/>
              <a:gd name="connsiteX384" fmla="*/ 1280 w 10000"/>
              <a:gd name="connsiteY384" fmla="*/ 654 h 10000"/>
              <a:gd name="connsiteX385" fmla="*/ 1293 w 10000"/>
              <a:gd name="connsiteY385" fmla="*/ 639 h 10000"/>
              <a:gd name="connsiteX386" fmla="*/ 1377 w 10000"/>
              <a:gd name="connsiteY386" fmla="*/ 661 h 10000"/>
              <a:gd name="connsiteX387" fmla="*/ 1400 w 10000"/>
              <a:gd name="connsiteY387" fmla="*/ 719 h 10000"/>
              <a:gd name="connsiteX388" fmla="*/ 1317 w 10000"/>
              <a:gd name="connsiteY388" fmla="*/ 697 h 10000"/>
              <a:gd name="connsiteX389" fmla="*/ 1280 w 10000"/>
              <a:gd name="connsiteY389" fmla="*/ 892 h 10000"/>
              <a:gd name="connsiteX390" fmla="*/ 1280 w 10000"/>
              <a:gd name="connsiteY390" fmla="*/ 892 h 10000"/>
              <a:gd name="connsiteX391" fmla="*/ 1197 w 10000"/>
              <a:gd name="connsiteY391" fmla="*/ 871 h 10000"/>
              <a:gd name="connsiteX392" fmla="*/ 1185 w 10000"/>
              <a:gd name="connsiteY392" fmla="*/ 813 h 10000"/>
              <a:gd name="connsiteX393" fmla="*/ 1268 w 10000"/>
              <a:gd name="connsiteY393" fmla="*/ 842 h 10000"/>
              <a:gd name="connsiteX394" fmla="*/ 1280 w 10000"/>
              <a:gd name="connsiteY394" fmla="*/ 892 h 10000"/>
              <a:gd name="connsiteX395" fmla="*/ 1256 w 10000"/>
              <a:gd name="connsiteY395" fmla="*/ 1031 h 10000"/>
              <a:gd name="connsiteX396" fmla="*/ 1256 w 10000"/>
              <a:gd name="connsiteY396" fmla="*/ 1031 h 10000"/>
              <a:gd name="connsiteX397" fmla="*/ 1209 w 10000"/>
              <a:gd name="connsiteY397" fmla="*/ 1031 h 10000"/>
              <a:gd name="connsiteX398" fmla="*/ 1149 w 10000"/>
              <a:gd name="connsiteY398" fmla="*/ 980 h 10000"/>
              <a:gd name="connsiteX399" fmla="*/ 1197 w 10000"/>
              <a:gd name="connsiteY399" fmla="*/ 973 h 10000"/>
              <a:gd name="connsiteX400" fmla="*/ 1256 w 10000"/>
              <a:gd name="connsiteY400" fmla="*/ 1031 h 10000"/>
              <a:gd name="connsiteX401" fmla="*/ 1149 w 10000"/>
              <a:gd name="connsiteY401" fmla="*/ 712 h 10000"/>
              <a:gd name="connsiteX402" fmla="*/ 1149 w 10000"/>
              <a:gd name="connsiteY402" fmla="*/ 712 h 10000"/>
              <a:gd name="connsiteX403" fmla="*/ 1209 w 10000"/>
              <a:gd name="connsiteY403" fmla="*/ 762 h 10000"/>
              <a:gd name="connsiteX404" fmla="*/ 1149 w 10000"/>
              <a:gd name="connsiteY404" fmla="*/ 712 h 10000"/>
              <a:gd name="connsiteX405" fmla="*/ 1244 w 10000"/>
              <a:gd name="connsiteY405" fmla="*/ 371 h 10000"/>
              <a:gd name="connsiteX406" fmla="*/ 1244 w 10000"/>
              <a:gd name="connsiteY406" fmla="*/ 371 h 10000"/>
              <a:gd name="connsiteX407" fmla="*/ 1268 w 10000"/>
              <a:gd name="connsiteY407" fmla="*/ 363 h 10000"/>
              <a:gd name="connsiteX408" fmla="*/ 1256 w 10000"/>
              <a:gd name="connsiteY408" fmla="*/ 356 h 10000"/>
              <a:gd name="connsiteX409" fmla="*/ 1221 w 10000"/>
              <a:gd name="connsiteY409" fmla="*/ 298 h 10000"/>
              <a:gd name="connsiteX410" fmla="*/ 1305 w 10000"/>
              <a:gd name="connsiteY410" fmla="*/ 313 h 10000"/>
              <a:gd name="connsiteX411" fmla="*/ 1341 w 10000"/>
              <a:gd name="connsiteY411" fmla="*/ 371 h 10000"/>
              <a:gd name="connsiteX412" fmla="*/ 1317 w 10000"/>
              <a:gd name="connsiteY412" fmla="*/ 378 h 10000"/>
              <a:gd name="connsiteX413" fmla="*/ 1317 w 10000"/>
              <a:gd name="connsiteY413" fmla="*/ 428 h 10000"/>
              <a:gd name="connsiteX414" fmla="*/ 1244 w 10000"/>
              <a:gd name="connsiteY414" fmla="*/ 371 h 10000"/>
              <a:gd name="connsiteX415" fmla="*/ 1125 w 10000"/>
              <a:gd name="connsiteY415" fmla="*/ 190 h 10000"/>
              <a:gd name="connsiteX416" fmla="*/ 1125 w 10000"/>
              <a:gd name="connsiteY416" fmla="*/ 190 h 10000"/>
              <a:gd name="connsiteX417" fmla="*/ 1125 w 10000"/>
              <a:gd name="connsiteY417" fmla="*/ 138 h 10000"/>
              <a:gd name="connsiteX418" fmla="*/ 1125 w 10000"/>
              <a:gd name="connsiteY418" fmla="*/ 95 h 10000"/>
              <a:gd name="connsiteX419" fmla="*/ 1197 w 10000"/>
              <a:gd name="connsiteY419" fmla="*/ 138 h 10000"/>
              <a:gd name="connsiteX420" fmla="*/ 1209 w 10000"/>
              <a:gd name="connsiteY420" fmla="*/ 160 h 10000"/>
              <a:gd name="connsiteX421" fmla="*/ 1221 w 10000"/>
              <a:gd name="connsiteY421" fmla="*/ 219 h 10000"/>
              <a:gd name="connsiteX422" fmla="*/ 1125 w 10000"/>
              <a:gd name="connsiteY422" fmla="*/ 190 h 10000"/>
              <a:gd name="connsiteX423" fmla="*/ 1317 w 10000"/>
              <a:gd name="connsiteY423" fmla="*/ 211 h 10000"/>
              <a:gd name="connsiteX424" fmla="*/ 1317 w 10000"/>
              <a:gd name="connsiteY424" fmla="*/ 211 h 10000"/>
              <a:gd name="connsiteX425" fmla="*/ 1389 w 10000"/>
              <a:gd name="connsiteY425" fmla="*/ 269 h 10000"/>
              <a:gd name="connsiteX426" fmla="*/ 1317 w 10000"/>
              <a:gd name="connsiteY426" fmla="*/ 211 h 10000"/>
              <a:gd name="connsiteX427" fmla="*/ 1341 w 10000"/>
              <a:gd name="connsiteY427" fmla="*/ 80 h 10000"/>
              <a:gd name="connsiteX428" fmla="*/ 1341 w 10000"/>
              <a:gd name="connsiteY428" fmla="*/ 80 h 10000"/>
              <a:gd name="connsiteX429" fmla="*/ 1400 w 10000"/>
              <a:gd name="connsiteY429" fmla="*/ 138 h 10000"/>
              <a:gd name="connsiteX430" fmla="*/ 1341 w 10000"/>
              <a:gd name="connsiteY430" fmla="*/ 80 h 10000"/>
              <a:gd name="connsiteX431" fmla="*/ 1496 w 10000"/>
              <a:gd name="connsiteY431" fmla="*/ 414 h 10000"/>
              <a:gd name="connsiteX432" fmla="*/ 1496 w 10000"/>
              <a:gd name="connsiteY432" fmla="*/ 414 h 10000"/>
              <a:gd name="connsiteX433" fmla="*/ 1484 w 10000"/>
              <a:gd name="connsiteY433" fmla="*/ 428 h 10000"/>
              <a:gd name="connsiteX434" fmla="*/ 1460 w 10000"/>
              <a:gd name="connsiteY434" fmla="*/ 436 h 10000"/>
              <a:gd name="connsiteX435" fmla="*/ 1448 w 10000"/>
              <a:gd name="connsiteY435" fmla="*/ 479 h 10000"/>
              <a:gd name="connsiteX436" fmla="*/ 1365 w 10000"/>
              <a:gd name="connsiteY436" fmla="*/ 443 h 10000"/>
              <a:gd name="connsiteX437" fmla="*/ 1365 w 10000"/>
              <a:gd name="connsiteY437" fmla="*/ 392 h 10000"/>
              <a:gd name="connsiteX438" fmla="*/ 1400 w 10000"/>
              <a:gd name="connsiteY438" fmla="*/ 392 h 10000"/>
              <a:gd name="connsiteX439" fmla="*/ 1424 w 10000"/>
              <a:gd name="connsiteY439" fmla="*/ 378 h 10000"/>
              <a:gd name="connsiteX440" fmla="*/ 1496 w 10000"/>
              <a:gd name="connsiteY440" fmla="*/ 392 h 10000"/>
              <a:gd name="connsiteX441" fmla="*/ 1520 w 10000"/>
              <a:gd name="connsiteY441" fmla="*/ 371 h 10000"/>
              <a:gd name="connsiteX442" fmla="*/ 1580 w 10000"/>
              <a:gd name="connsiteY442" fmla="*/ 428 h 10000"/>
              <a:gd name="connsiteX443" fmla="*/ 1496 w 10000"/>
              <a:gd name="connsiteY443" fmla="*/ 414 h 10000"/>
              <a:gd name="connsiteX444" fmla="*/ 1520 w 10000"/>
              <a:gd name="connsiteY444" fmla="*/ 864 h 10000"/>
              <a:gd name="connsiteX445" fmla="*/ 1520 w 10000"/>
              <a:gd name="connsiteY445" fmla="*/ 864 h 10000"/>
              <a:gd name="connsiteX446" fmla="*/ 1448 w 10000"/>
              <a:gd name="connsiteY446" fmla="*/ 813 h 10000"/>
              <a:gd name="connsiteX447" fmla="*/ 1460 w 10000"/>
              <a:gd name="connsiteY447" fmla="*/ 813 h 10000"/>
              <a:gd name="connsiteX448" fmla="*/ 1472 w 10000"/>
              <a:gd name="connsiteY448" fmla="*/ 769 h 10000"/>
              <a:gd name="connsiteX449" fmla="*/ 1532 w 10000"/>
              <a:gd name="connsiteY449" fmla="*/ 820 h 10000"/>
              <a:gd name="connsiteX450" fmla="*/ 1520 w 10000"/>
              <a:gd name="connsiteY450" fmla="*/ 864 h 10000"/>
              <a:gd name="connsiteX451" fmla="*/ 1424 w 10000"/>
              <a:gd name="connsiteY451" fmla="*/ 160 h 10000"/>
              <a:gd name="connsiteX452" fmla="*/ 1424 w 10000"/>
              <a:gd name="connsiteY452" fmla="*/ 160 h 10000"/>
              <a:gd name="connsiteX453" fmla="*/ 1496 w 10000"/>
              <a:gd name="connsiteY453" fmla="*/ 174 h 10000"/>
              <a:gd name="connsiteX454" fmla="*/ 1508 w 10000"/>
              <a:gd name="connsiteY454" fmla="*/ 167 h 10000"/>
              <a:gd name="connsiteX455" fmla="*/ 1592 w 10000"/>
              <a:gd name="connsiteY455" fmla="*/ 190 h 10000"/>
              <a:gd name="connsiteX456" fmla="*/ 1604 w 10000"/>
              <a:gd name="connsiteY456" fmla="*/ 247 h 10000"/>
              <a:gd name="connsiteX457" fmla="*/ 1520 w 10000"/>
              <a:gd name="connsiteY457" fmla="*/ 226 h 10000"/>
              <a:gd name="connsiteX458" fmla="*/ 1496 w 10000"/>
              <a:gd name="connsiteY458" fmla="*/ 211 h 10000"/>
              <a:gd name="connsiteX459" fmla="*/ 1496 w 10000"/>
              <a:gd name="connsiteY459" fmla="*/ 219 h 10000"/>
              <a:gd name="connsiteX460" fmla="*/ 1424 w 10000"/>
              <a:gd name="connsiteY460" fmla="*/ 160 h 10000"/>
              <a:gd name="connsiteX461" fmla="*/ 1687 w 10000"/>
              <a:gd name="connsiteY461" fmla="*/ 457 h 10000"/>
              <a:gd name="connsiteX462" fmla="*/ 1687 w 10000"/>
              <a:gd name="connsiteY462" fmla="*/ 457 h 10000"/>
              <a:gd name="connsiteX463" fmla="*/ 1628 w 10000"/>
              <a:gd name="connsiteY463" fmla="*/ 399 h 10000"/>
              <a:gd name="connsiteX464" fmla="*/ 1687 w 10000"/>
              <a:gd name="connsiteY464" fmla="*/ 457 h 10000"/>
              <a:gd name="connsiteX465" fmla="*/ 1711 w 10000"/>
              <a:gd name="connsiteY465" fmla="*/ 240 h 10000"/>
              <a:gd name="connsiteX466" fmla="*/ 1711 w 10000"/>
              <a:gd name="connsiteY466" fmla="*/ 240 h 10000"/>
              <a:gd name="connsiteX467" fmla="*/ 1771 w 10000"/>
              <a:gd name="connsiteY467" fmla="*/ 298 h 10000"/>
              <a:gd name="connsiteX468" fmla="*/ 1711 w 10000"/>
              <a:gd name="connsiteY468" fmla="*/ 240 h 10000"/>
              <a:gd name="connsiteX469" fmla="*/ 1747 w 10000"/>
              <a:gd name="connsiteY469" fmla="*/ 138 h 10000"/>
              <a:gd name="connsiteX470" fmla="*/ 1747 w 10000"/>
              <a:gd name="connsiteY470" fmla="*/ 138 h 10000"/>
              <a:gd name="connsiteX471" fmla="*/ 1831 w 10000"/>
              <a:gd name="connsiteY471" fmla="*/ 160 h 10000"/>
              <a:gd name="connsiteX472" fmla="*/ 1854 w 10000"/>
              <a:gd name="connsiteY472" fmla="*/ 174 h 10000"/>
              <a:gd name="connsiteX473" fmla="*/ 1927 w 10000"/>
              <a:gd name="connsiteY473" fmla="*/ 233 h 10000"/>
              <a:gd name="connsiteX474" fmla="*/ 1879 w 10000"/>
              <a:gd name="connsiteY474" fmla="*/ 233 h 10000"/>
              <a:gd name="connsiteX475" fmla="*/ 1854 w 10000"/>
              <a:gd name="connsiteY475" fmla="*/ 255 h 10000"/>
              <a:gd name="connsiteX476" fmla="*/ 1783 w 10000"/>
              <a:gd name="connsiteY476" fmla="*/ 219 h 10000"/>
              <a:gd name="connsiteX477" fmla="*/ 1771 w 10000"/>
              <a:gd name="connsiteY477" fmla="*/ 197 h 10000"/>
              <a:gd name="connsiteX478" fmla="*/ 1747 w 10000"/>
              <a:gd name="connsiteY478" fmla="*/ 138 h 10000"/>
              <a:gd name="connsiteX479" fmla="*/ 1771 w 10000"/>
              <a:gd name="connsiteY479" fmla="*/ 8 h 10000"/>
              <a:gd name="connsiteX480" fmla="*/ 1771 w 10000"/>
              <a:gd name="connsiteY480" fmla="*/ 8 h 10000"/>
              <a:gd name="connsiteX481" fmla="*/ 1831 w 10000"/>
              <a:gd name="connsiteY481" fmla="*/ 58 h 10000"/>
              <a:gd name="connsiteX482" fmla="*/ 1771 w 10000"/>
              <a:gd name="connsiteY482" fmla="*/ 8 h 10000"/>
              <a:gd name="connsiteX483" fmla="*/ 1939 w 10000"/>
              <a:gd name="connsiteY483" fmla="*/ 95 h 10000"/>
              <a:gd name="connsiteX484" fmla="*/ 1939 w 10000"/>
              <a:gd name="connsiteY484" fmla="*/ 95 h 10000"/>
              <a:gd name="connsiteX485" fmla="*/ 1998 w 10000"/>
              <a:gd name="connsiteY485" fmla="*/ 152 h 10000"/>
              <a:gd name="connsiteX486" fmla="*/ 1939 w 10000"/>
              <a:gd name="connsiteY486" fmla="*/ 95 h 10000"/>
              <a:gd name="connsiteX487" fmla="*/ 2010 w 10000"/>
              <a:gd name="connsiteY487" fmla="*/ 356 h 10000"/>
              <a:gd name="connsiteX488" fmla="*/ 2010 w 10000"/>
              <a:gd name="connsiteY488" fmla="*/ 356 h 10000"/>
              <a:gd name="connsiteX489" fmla="*/ 1951 w 10000"/>
              <a:gd name="connsiteY489" fmla="*/ 298 h 10000"/>
              <a:gd name="connsiteX490" fmla="*/ 2010 w 10000"/>
              <a:gd name="connsiteY490" fmla="*/ 356 h 10000"/>
              <a:gd name="connsiteX491" fmla="*/ 1771 w 10000"/>
              <a:gd name="connsiteY491" fmla="*/ 683 h 10000"/>
              <a:gd name="connsiteX492" fmla="*/ 1771 w 10000"/>
              <a:gd name="connsiteY492" fmla="*/ 683 h 10000"/>
              <a:gd name="connsiteX493" fmla="*/ 1783 w 10000"/>
              <a:gd name="connsiteY493" fmla="*/ 668 h 10000"/>
              <a:gd name="connsiteX494" fmla="*/ 1842 w 10000"/>
              <a:gd name="connsiteY494" fmla="*/ 726 h 10000"/>
              <a:gd name="connsiteX495" fmla="*/ 1771 w 10000"/>
              <a:gd name="connsiteY495" fmla="*/ 712 h 10000"/>
              <a:gd name="connsiteX496" fmla="*/ 1747 w 10000"/>
              <a:gd name="connsiteY496" fmla="*/ 726 h 10000"/>
              <a:gd name="connsiteX497" fmla="*/ 1687 w 10000"/>
              <a:gd name="connsiteY497" fmla="*/ 668 h 10000"/>
              <a:gd name="connsiteX498" fmla="*/ 1771 w 10000"/>
              <a:gd name="connsiteY498" fmla="*/ 683 h 10000"/>
              <a:gd name="connsiteX499" fmla="*/ 1783 w 10000"/>
              <a:gd name="connsiteY499" fmla="*/ 501 h 10000"/>
              <a:gd name="connsiteX500" fmla="*/ 1783 w 10000"/>
              <a:gd name="connsiteY500" fmla="*/ 501 h 10000"/>
              <a:gd name="connsiteX501" fmla="*/ 1711 w 10000"/>
              <a:gd name="connsiteY501" fmla="*/ 443 h 10000"/>
              <a:gd name="connsiteX502" fmla="*/ 1783 w 10000"/>
              <a:gd name="connsiteY502" fmla="*/ 501 h 10000"/>
              <a:gd name="connsiteX503" fmla="*/ 1975 w 10000"/>
              <a:gd name="connsiteY503" fmla="*/ 625 h 10000"/>
              <a:gd name="connsiteX504" fmla="*/ 1975 w 10000"/>
              <a:gd name="connsiteY504" fmla="*/ 625 h 10000"/>
              <a:gd name="connsiteX505" fmla="*/ 1903 w 10000"/>
              <a:gd name="connsiteY505" fmla="*/ 574 h 10000"/>
              <a:gd name="connsiteX506" fmla="*/ 1975 w 10000"/>
              <a:gd name="connsiteY506" fmla="*/ 625 h 10000"/>
              <a:gd name="connsiteX507" fmla="*/ 1975 w 10000"/>
              <a:gd name="connsiteY507" fmla="*/ 457 h 10000"/>
              <a:gd name="connsiteX508" fmla="*/ 1975 w 10000"/>
              <a:gd name="connsiteY508" fmla="*/ 457 h 10000"/>
              <a:gd name="connsiteX509" fmla="*/ 1903 w 10000"/>
              <a:gd name="connsiteY509" fmla="*/ 399 h 10000"/>
              <a:gd name="connsiteX510" fmla="*/ 1819 w 10000"/>
              <a:gd name="connsiteY510" fmla="*/ 378 h 10000"/>
              <a:gd name="connsiteX511" fmla="*/ 1783 w 10000"/>
              <a:gd name="connsiteY511" fmla="*/ 363 h 10000"/>
              <a:gd name="connsiteX512" fmla="*/ 1771 w 10000"/>
              <a:gd name="connsiteY512" fmla="*/ 378 h 10000"/>
              <a:gd name="connsiteX513" fmla="*/ 1711 w 10000"/>
              <a:gd name="connsiteY513" fmla="*/ 327 h 10000"/>
              <a:gd name="connsiteX514" fmla="*/ 1783 w 10000"/>
              <a:gd name="connsiteY514" fmla="*/ 342 h 10000"/>
              <a:gd name="connsiteX515" fmla="*/ 1807 w 10000"/>
              <a:gd name="connsiteY515" fmla="*/ 320 h 10000"/>
              <a:gd name="connsiteX516" fmla="*/ 1891 w 10000"/>
              <a:gd name="connsiteY516" fmla="*/ 349 h 10000"/>
              <a:gd name="connsiteX517" fmla="*/ 1903 w 10000"/>
              <a:gd name="connsiteY517" fmla="*/ 399 h 10000"/>
              <a:gd name="connsiteX518" fmla="*/ 1975 w 10000"/>
              <a:gd name="connsiteY518" fmla="*/ 457 h 10000"/>
              <a:gd name="connsiteX519" fmla="*/ 2046 w 10000"/>
              <a:gd name="connsiteY519" fmla="*/ 798 h 10000"/>
              <a:gd name="connsiteX520" fmla="*/ 2046 w 10000"/>
              <a:gd name="connsiteY520" fmla="*/ 798 h 10000"/>
              <a:gd name="connsiteX521" fmla="*/ 1975 w 10000"/>
              <a:gd name="connsiteY521" fmla="*/ 791 h 10000"/>
              <a:gd name="connsiteX522" fmla="*/ 1963 w 10000"/>
              <a:gd name="connsiteY522" fmla="*/ 791 h 10000"/>
              <a:gd name="connsiteX523" fmla="*/ 1951 w 10000"/>
              <a:gd name="connsiteY523" fmla="*/ 806 h 10000"/>
              <a:gd name="connsiteX524" fmla="*/ 1879 w 10000"/>
              <a:gd name="connsiteY524" fmla="*/ 748 h 10000"/>
              <a:gd name="connsiteX525" fmla="*/ 1903 w 10000"/>
              <a:gd name="connsiteY525" fmla="*/ 741 h 10000"/>
              <a:gd name="connsiteX526" fmla="*/ 1915 w 10000"/>
              <a:gd name="connsiteY526" fmla="*/ 690 h 10000"/>
              <a:gd name="connsiteX527" fmla="*/ 1927 w 10000"/>
              <a:gd name="connsiteY527" fmla="*/ 639 h 10000"/>
              <a:gd name="connsiteX528" fmla="*/ 1986 w 10000"/>
              <a:gd name="connsiteY528" fmla="*/ 697 h 10000"/>
              <a:gd name="connsiteX529" fmla="*/ 1986 w 10000"/>
              <a:gd name="connsiteY529" fmla="*/ 733 h 10000"/>
              <a:gd name="connsiteX530" fmla="*/ 1998 w 10000"/>
              <a:gd name="connsiteY530" fmla="*/ 741 h 10000"/>
              <a:gd name="connsiteX531" fmla="*/ 2046 w 10000"/>
              <a:gd name="connsiteY531" fmla="*/ 798 h 10000"/>
              <a:gd name="connsiteX532" fmla="*/ 2094 w 10000"/>
              <a:gd name="connsiteY532" fmla="*/ 276 h 10000"/>
              <a:gd name="connsiteX533" fmla="*/ 2094 w 10000"/>
              <a:gd name="connsiteY533" fmla="*/ 276 h 10000"/>
              <a:gd name="connsiteX534" fmla="*/ 2154 w 10000"/>
              <a:gd name="connsiteY534" fmla="*/ 334 h 10000"/>
              <a:gd name="connsiteX535" fmla="*/ 2094 w 10000"/>
              <a:gd name="connsiteY535" fmla="*/ 276 h 10000"/>
              <a:gd name="connsiteX536" fmla="*/ 2106 w 10000"/>
              <a:gd name="connsiteY536" fmla="*/ 102 h 10000"/>
              <a:gd name="connsiteX537" fmla="*/ 2106 w 10000"/>
              <a:gd name="connsiteY537" fmla="*/ 102 h 10000"/>
              <a:gd name="connsiteX538" fmla="*/ 2178 w 10000"/>
              <a:gd name="connsiteY538" fmla="*/ 152 h 10000"/>
              <a:gd name="connsiteX539" fmla="*/ 2106 w 10000"/>
              <a:gd name="connsiteY539" fmla="*/ 102 h 10000"/>
              <a:gd name="connsiteX540" fmla="*/ 2202 w 10000"/>
              <a:gd name="connsiteY540" fmla="*/ 15 h 10000"/>
              <a:gd name="connsiteX541" fmla="*/ 2202 w 10000"/>
              <a:gd name="connsiteY541" fmla="*/ 15 h 10000"/>
              <a:gd name="connsiteX542" fmla="*/ 2297 w 10000"/>
              <a:gd name="connsiteY542" fmla="*/ 29 h 10000"/>
              <a:gd name="connsiteX543" fmla="*/ 2309 w 10000"/>
              <a:gd name="connsiteY543" fmla="*/ 95 h 10000"/>
              <a:gd name="connsiteX544" fmla="*/ 2226 w 10000"/>
              <a:gd name="connsiteY544" fmla="*/ 73 h 10000"/>
              <a:gd name="connsiteX545" fmla="*/ 2202 w 10000"/>
              <a:gd name="connsiteY545" fmla="*/ 15 h 10000"/>
              <a:gd name="connsiteX546" fmla="*/ 2129 w 10000"/>
              <a:gd name="connsiteY546" fmla="*/ 174 h 10000"/>
              <a:gd name="connsiteX547" fmla="*/ 2129 w 10000"/>
              <a:gd name="connsiteY547" fmla="*/ 174 h 10000"/>
              <a:gd name="connsiteX548" fmla="*/ 2190 w 10000"/>
              <a:gd name="connsiteY548" fmla="*/ 226 h 10000"/>
              <a:gd name="connsiteX549" fmla="*/ 2129 w 10000"/>
              <a:gd name="connsiteY549" fmla="*/ 174 h 10000"/>
              <a:gd name="connsiteX550" fmla="*/ 2214 w 10000"/>
              <a:gd name="connsiteY550" fmla="*/ 428 h 10000"/>
              <a:gd name="connsiteX551" fmla="*/ 2214 w 10000"/>
              <a:gd name="connsiteY551" fmla="*/ 428 h 10000"/>
              <a:gd name="connsiteX552" fmla="*/ 2141 w 10000"/>
              <a:gd name="connsiteY552" fmla="*/ 378 h 10000"/>
              <a:gd name="connsiteX553" fmla="*/ 2214 w 10000"/>
              <a:gd name="connsiteY553" fmla="*/ 428 h 10000"/>
              <a:gd name="connsiteX554" fmla="*/ 2393 w 10000"/>
              <a:gd name="connsiteY554" fmla="*/ 190 h 10000"/>
              <a:gd name="connsiteX555" fmla="*/ 2393 w 10000"/>
              <a:gd name="connsiteY555" fmla="*/ 190 h 10000"/>
              <a:gd name="connsiteX556" fmla="*/ 2405 w 10000"/>
              <a:gd name="connsiteY556" fmla="*/ 174 h 10000"/>
              <a:gd name="connsiteX557" fmla="*/ 2477 w 10000"/>
              <a:gd name="connsiteY557" fmla="*/ 226 h 10000"/>
              <a:gd name="connsiteX558" fmla="*/ 2393 w 10000"/>
              <a:gd name="connsiteY558" fmla="*/ 219 h 10000"/>
              <a:gd name="connsiteX559" fmla="*/ 2369 w 10000"/>
              <a:gd name="connsiteY559" fmla="*/ 233 h 10000"/>
              <a:gd name="connsiteX560" fmla="*/ 2333 w 10000"/>
              <a:gd name="connsiteY560" fmla="*/ 233 h 10000"/>
              <a:gd name="connsiteX561" fmla="*/ 2309 w 10000"/>
              <a:gd name="connsiteY561" fmla="*/ 262 h 10000"/>
              <a:gd name="connsiteX562" fmla="*/ 2238 w 10000"/>
              <a:gd name="connsiteY562" fmla="*/ 204 h 10000"/>
              <a:gd name="connsiteX563" fmla="*/ 2285 w 10000"/>
              <a:gd name="connsiteY563" fmla="*/ 204 h 10000"/>
              <a:gd name="connsiteX564" fmla="*/ 2309 w 10000"/>
              <a:gd name="connsiteY564" fmla="*/ 174 h 10000"/>
              <a:gd name="connsiteX565" fmla="*/ 2393 w 10000"/>
              <a:gd name="connsiteY565" fmla="*/ 190 h 10000"/>
              <a:gd name="connsiteX566" fmla="*/ 2501 w 10000"/>
              <a:gd name="connsiteY566" fmla="*/ 334 h 10000"/>
              <a:gd name="connsiteX567" fmla="*/ 2501 w 10000"/>
              <a:gd name="connsiteY567" fmla="*/ 334 h 10000"/>
              <a:gd name="connsiteX568" fmla="*/ 2441 w 10000"/>
              <a:gd name="connsiteY568" fmla="*/ 284 h 10000"/>
              <a:gd name="connsiteX569" fmla="*/ 2501 w 10000"/>
              <a:gd name="connsiteY569" fmla="*/ 334 h 10000"/>
              <a:gd name="connsiteX570" fmla="*/ 2501 w 10000"/>
              <a:gd name="connsiteY570" fmla="*/ 835 h 10000"/>
              <a:gd name="connsiteX571" fmla="*/ 2501 w 10000"/>
              <a:gd name="connsiteY571" fmla="*/ 835 h 10000"/>
              <a:gd name="connsiteX572" fmla="*/ 2441 w 10000"/>
              <a:gd name="connsiteY572" fmla="*/ 784 h 10000"/>
              <a:gd name="connsiteX573" fmla="*/ 2501 w 10000"/>
              <a:gd name="connsiteY573" fmla="*/ 835 h 10000"/>
              <a:gd name="connsiteX574" fmla="*/ 2525 w 10000"/>
              <a:gd name="connsiteY574" fmla="*/ 486 h 10000"/>
              <a:gd name="connsiteX575" fmla="*/ 2525 w 10000"/>
              <a:gd name="connsiteY575" fmla="*/ 486 h 10000"/>
              <a:gd name="connsiteX576" fmla="*/ 2465 w 10000"/>
              <a:gd name="connsiteY576" fmla="*/ 436 h 10000"/>
              <a:gd name="connsiteX577" fmla="*/ 2525 w 10000"/>
              <a:gd name="connsiteY577" fmla="*/ 486 h 10000"/>
              <a:gd name="connsiteX578" fmla="*/ 2561 w 10000"/>
              <a:gd name="connsiteY578" fmla="*/ 102 h 10000"/>
              <a:gd name="connsiteX579" fmla="*/ 2561 w 10000"/>
              <a:gd name="connsiteY579" fmla="*/ 102 h 10000"/>
              <a:gd name="connsiteX580" fmla="*/ 2596 w 10000"/>
              <a:gd name="connsiteY580" fmla="*/ 95 h 10000"/>
              <a:gd name="connsiteX581" fmla="*/ 2596 w 10000"/>
              <a:gd name="connsiteY581" fmla="*/ 51 h 10000"/>
              <a:gd name="connsiteX582" fmla="*/ 2656 w 10000"/>
              <a:gd name="connsiteY582" fmla="*/ 102 h 10000"/>
              <a:gd name="connsiteX583" fmla="*/ 2632 w 10000"/>
              <a:gd name="connsiteY583" fmla="*/ 102 h 10000"/>
              <a:gd name="connsiteX584" fmla="*/ 2632 w 10000"/>
              <a:gd name="connsiteY584" fmla="*/ 160 h 10000"/>
              <a:gd name="connsiteX585" fmla="*/ 2561 w 10000"/>
              <a:gd name="connsiteY585" fmla="*/ 102 h 10000"/>
              <a:gd name="connsiteX586" fmla="*/ 2668 w 10000"/>
              <a:gd name="connsiteY586" fmla="*/ 305 h 10000"/>
              <a:gd name="connsiteX587" fmla="*/ 2668 w 10000"/>
              <a:gd name="connsiteY587" fmla="*/ 305 h 10000"/>
              <a:gd name="connsiteX588" fmla="*/ 2608 w 10000"/>
              <a:gd name="connsiteY588" fmla="*/ 255 h 10000"/>
              <a:gd name="connsiteX589" fmla="*/ 2668 w 10000"/>
              <a:gd name="connsiteY589" fmla="*/ 305 h 10000"/>
              <a:gd name="connsiteX590" fmla="*/ 2717 w 10000"/>
              <a:gd name="connsiteY590" fmla="*/ 515 h 10000"/>
              <a:gd name="connsiteX591" fmla="*/ 2717 w 10000"/>
              <a:gd name="connsiteY591" fmla="*/ 515 h 10000"/>
              <a:gd name="connsiteX592" fmla="*/ 2728 w 10000"/>
              <a:gd name="connsiteY592" fmla="*/ 574 h 10000"/>
              <a:gd name="connsiteX593" fmla="*/ 2644 w 10000"/>
              <a:gd name="connsiteY593" fmla="*/ 544 h 10000"/>
              <a:gd name="connsiteX594" fmla="*/ 2632 w 10000"/>
              <a:gd name="connsiteY594" fmla="*/ 486 h 10000"/>
              <a:gd name="connsiteX595" fmla="*/ 2717 w 10000"/>
              <a:gd name="connsiteY595" fmla="*/ 515 h 10000"/>
              <a:gd name="connsiteX596" fmla="*/ 2608 w 10000"/>
              <a:gd name="connsiteY596" fmla="*/ 371 h 10000"/>
              <a:gd name="connsiteX597" fmla="*/ 2608 w 10000"/>
              <a:gd name="connsiteY597" fmla="*/ 371 h 10000"/>
              <a:gd name="connsiteX598" fmla="*/ 2680 w 10000"/>
              <a:gd name="connsiteY598" fmla="*/ 428 h 10000"/>
              <a:gd name="connsiteX599" fmla="*/ 2608 w 10000"/>
              <a:gd name="connsiteY599" fmla="*/ 371 h 10000"/>
              <a:gd name="connsiteX600" fmla="*/ 2883 w 10000"/>
              <a:gd name="connsiteY600" fmla="*/ 80 h 10000"/>
              <a:gd name="connsiteX601" fmla="*/ 2883 w 10000"/>
              <a:gd name="connsiteY601" fmla="*/ 80 h 10000"/>
              <a:gd name="connsiteX602" fmla="*/ 2943 w 10000"/>
              <a:gd name="connsiteY602" fmla="*/ 131 h 10000"/>
              <a:gd name="connsiteX603" fmla="*/ 2883 w 10000"/>
              <a:gd name="connsiteY603" fmla="*/ 80 h 10000"/>
              <a:gd name="connsiteX604" fmla="*/ 3004 w 10000"/>
              <a:gd name="connsiteY604" fmla="*/ 320 h 10000"/>
              <a:gd name="connsiteX605" fmla="*/ 3004 w 10000"/>
              <a:gd name="connsiteY605" fmla="*/ 320 h 10000"/>
              <a:gd name="connsiteX606" fmla="*/ 2931 w 10000"/>
              <a:gd name="connsiteY606" fmla="*/ 269 h 10000"/>
              <a:gd name="connsiteX607" fmla="*/ 3004 w 10000"/>
              <a:gd name="connsiteY607" fmla="*/ 320 h 10000"/>
              <a:gd name="connsiteX608" fmla="*/ 3075 w 10000"/>
              <a:gd name="connsiteY608" fmla="*/ 240 h 10000"/>
              <a:gd name="connsiteX609" fmla="*/ 3075 w 10000"/>
              <a:gd name="connsiteY609" fmla="*/ 240 h 10000"/>
              <a:gd name="connsiteX610" fmla="*/ 3147 w 10000"/>
              <a:gd name="connsiteY610" fmla="*/ 298 h 10000"/>
              <a:gd name="connsiteX611" fmla="*/ 3075 w 10000"/>
              <a:gd name="connsiteY611" fmla="*/ 240 h 10000"/>
              <a:gd name="connsiteX612" fmla="*/ 3135 w 10000"/>
              <a:gd name="connsiteY612" fmla="*/ 15 h 10000"/>
              <a:gd name="connsiteX613" fmla="*/ 3135 w 10000"/>
              <a:gd name="connsiteY613" fmla="*/ 15 h 10000"/>
              <a:gd name="connsiteX614" fmla="*/ 3194 w 10000"/>
              <a:gd name="connsiteY614" fmla="*/ 66 h 10000"/>
              <a:gd name="connsiteX615" fmla="*/ 3135 w 10000"/>
              <a:gd name="connsiteY615" fmla="*/ 15 h 10000"/>
              <a:gd name="connsiteX616" fmla="*/ 3206 w 10000"/>
              <a:gd name="connsiteY616" fmla="*/ 181 h 10000"/>
              <a:gd name="connsiteX617" fmla="*/ 3206 w 10000"/>
              <a:gd name="connsiteY617" fmla="*/ 181 h 10000"/>
              <a:gd name="connsiteX618" fmla="*/ 3147 w 10000"/>
              <a:gd name="connsiteY618" fmla="*/ 131 h 10000"/>
              <a:gd name="connsiteX619" fmla="*/ 3206 w 10000"/>
              <a:gd name="connsiteY619" fmla="*/ 181 h 10000"/>
              <a:gd name="connsiteX620" fmla="*/ 3182 w 10000"/>
              <a:gd name="connsiteY620" fmla="*/ 443 h 10000"/>
              <a:gd name="connsiteX621" fmla="*/ 3182 w 10000"/>
              <a:gd name="connsiteY621" fmla="*/ 443 h 10000"/>
              <a:gd name="connsiteX622" fmla="*/ 3123 w 10000"/>
              <a:gd name="connsiteY622" fmla="*/ 392 h 10000"/>
              <a:gd name="connsiteX623" fmla="*/ 3135 w 10000"/>
              <a:gd name="connsiteY623" fmla="*/ 349 h 10000"/>
              <a:gd name="connsiteX624" fmla="*/ 3194 w 10000"/>
              <a:gd name="connsiteY624" fmla="*/ 399 h 10000"/>
              <a:gd name="connsiteX625" fmla="*/ 3182 w 10000"/>
              <a:gd name="connsiteY625" fmla="*/ 443 h 10000"/>
              <a:gd name="connsiteX626" fmla="*/ 3398 w 10000"/>
              <a:gd name="connsiteY626" fmla="*/ 138 h 10000"/>
              <a:gd name="connsiteX627" fmla="*/ 3398 w 10000"/>
              <a:gd name="connsiteY627" fmla="*/ 138 h 10000"/>
              <a:gd name="connsiteX628" fmla="*/ 3469 w 10000"/>
              <a:gd name="connsiteY628" fmla="*/ 197 h 10000"/>
              <a:gd name="connsiteX629" fmla="*/ 3398 w 10000"/>
              <a:gd name="connsiteY629" fmla="*/ 138 h 10000"/>
              <a:gd name="connsiteX630" fmla="*/ 3493 w 10000"/>
              <a:gd name="connsiteY630" fmla="*/ 305 h 10000"/>
              <a:gd name="connsiteX631" fmla="*/ 3493 w 10000"/>
              <a:gd name="connsiteY631" fmla="*/ 305 h 10000"/>
              <a:gd name="connsiteX632" fmla="*/ 3422 w 10000"/>
              <a:gd name="connsiteY632" fmla="*/ 255 h 10000"/>
              <a:gd name="connsiteX633" fmla="*/ 3493 w 10000"/>
              <a:gd name="connsiteY633" fmla="*/ 305 h 10000"/>
              <a:gd name="connsiteX634" fmla="*/ 3590 w 10000"/>
              <a:gd name="connsiteY634" fmla="*/ 219 h 10000"/>
              <a:gd name="connsiteX635" fmla="*/ 3590 w 10000"/>
              <a:gd name="connsiteY635" fmla="*/ 219 h 10000"/>
              <a:gd name="connsiteX636" fmla="*/ 3661 w 10000"/>
              <a:gd name="connsiteY636" fmla="*/ 269 h 10000"/>
              <a:gd name="connsiteX637" fmla="*/ 3590 w 10000"/>
              <a:gd name="connsiteY637" fmla="*/ 219 h 10000"/>
              <a:gd name="connsiteX638" fmla="*/ 3685 w 10000"/>
              <a:gd name="connsiteY638" fmla="*/ 378 h 10000"/>
              <a:gd name="connsiteX639" fmla="*/ 3685 w 10000"/>
              <a:gd name="connsiteY639" fmla="*/ 378 h 10000"/>
              <a:gd name="connsiteX640" fmla="*/ 3625 w 10000"/>
              <a:gd name="connsiteY640" fmla="*/ 327 h 10000"/>
              <a:gd name="connsiteX641" fmla="*/ 3685 w 10000"/>
              <a:gd name="connsiteY641" fmla="*/ 378 h 10000"/>
              <a:gd name="connsiteX642" fmla="*/ 3745 w 10000"/>
              <a:gd name="connsiteY642" fmla="*/ 980 h 10000"/>
              <a:gd name="connsiteX643" fmla="*/ 3745 w 10000"/>
              <a:gd name="connsiteY643" fmla="*/ 980 h 10000"/>
              <a:gd name="connsiteX644" fmla="*/ 3685 w 10000"/>
              <a:gd name="connsiteY644" fmla="*/ 930 h 10000"/>
              <a:gd name="connsiteX645" fmla="*/ 3745 w 10000"/>
              <a:gd name="connsiteY645" fmla="*/ 980 h 10000"/>
              <a:gd name="connsiteX646" fmla="*/ 3709 w 10000"/>
              <a:gd name="connsiteY646" fmla="*/ 537 h 10000"/>
              <a:gd name="connsiteX647" fmla="*/ 3709 w 10000"/>
              <a:gd name="connsiteY647" fmla="*/ 537 h 10000"/>
              <a:gd name="connsiteX648" fmla="*/ 3649 w 10000"/>
              <a:gd name="connsiteY648" fmla="*/ 479 h 10000"/>
              <a:gd name="connsiteX649" fmla="*/ 3709 w 10000"/>
              <a:gd name="connsiteY649" fmla="*/ 537 h 10000"/>
              <a:gd name="connsiteX650" fmla="*/ 4164 w 10000"/>
              <a:gd name="connsiteY650" fmla="*/ 123 h 10000"/>
              <a:gd name="connsiteX651" fmla="*/ 4164 w 10000"/>
              <a:gd name="connsiteY651" fmla="*/ 123 h 10000"/>
              <a:gd name="connsiteX652" fmla="*/ 4235 w 10000"/>
              <a:gd name="connsiteY652" fmla="*/ 174 h 10000"/>
              <a:gd name="connsiteX653" fmla="*/ 4164 w 10000"/>
              <a:gd name="connsiteY653" fmla="*/ 123 h 10000"/>
              <a:gd name="connsiteX654" fmla="*/ 4247 w 10000"/>
              <a:gd name="connsiteY654" fmla="*/ 646 h 10000"/>
              <a:gd name="connsiteX655" fmla="*/ 4247 w 10000"/>
              <a:gd name="connsiteY655" fmla="*/ 646 h 10000"/>
              <a:gd name="connsiteX656" fmla="*/ 4188 w 10000"/>
              <a:gd name="connsiteY656" fmla="*/ 596 h 10000"/>
              <a:gd name="connsiteX657" fmla="*/ 4247 w 10000"/>
              <a:gd name="connsiteY657" fmla="*/ 646 h 10000"/>
              <a:gd name="connsiteX658" fmla="*/ 4366 w 10000"/>
              <a:gd name="connsiteY658" fmla="*/ 508 h 10000"/>
              <a:gd name="connsiteX659" fmla="*/ 4366 w 10000"/>
              <a:gd name="connsiteY659" fmla="*/ 508 h 10000"/>
              <a:gd name="connsiteX660" fmla="*/ 4439 w 10000"/>
              <a:gd name="connsiteY660" fmla="*/ 560 h 10000"/>
              <a:gd name="connsiteX661" fmla="*/ 4366 w 10000"/>
              <a:gd name="connsiteY661" fmla="*/ 508 h 10000"/>
              <a:gd name="connsiteX662" fmla="*/ 4487 w 10000"/>
              <a:gd name="connsiteY662" fmla="*/ 494 h 10000"/>
              <a:gd name="connsiteX663" fmla="*/ 4487 w 10000"/>
              <a:gd name="connsiteY663" fmla="*/ 494 h 10000"/>
              <a:gd name="connsiteX664" fmla="*/ 4558 w 10000"/>
              <a:gd name="connsiteY664" fmla="*/ 551 h 10000"/>
              <a:gd name="connsiteX665" fmla="*/ 4487 w 10000"/>
              <a:gd name="connsiteY665" fmla="*/ 494 h 10000"/>
              <a:gd name="connsiteX666" fmla="*/ 3434 w 10000"/>
              <a:gd name="connsiteY666" fmla="*/ 2504 h 10000"/>
              <a:gd name="connsiteX667" fmla="*/ 3434 w 10000"/>
              <a:gd name="connsiteY667" fmla="*/ 2504 h 10000"/>
              <a:gd name="connsiteX668" fmla="*/ 3374 w 10000"/>
              <a:gd name="connsiteY668" fmla="*/ 2453 h 10000"/>
              <a:gd name="connsiteX669" fmla="*/ 3434 w 10000"/>
              <a:gd name="connsiteY669" fmla="*/ 2504 h 10000"/>
              <a:gd name="connsiteX670" fmla="*/ 3314 w 10000"/>
              <a:gd name="connsiteY670" fmla="*/ 1909 h 10000"/>
              <a:gd name="connsiteX671" fmla="*/ 3314 w 10000"/>
              <a:gd name="connsiteY671" fmla="*/ 1909 h 10000"/>
              <a:gd name="connsiteX672" fmla="*/ 3254 w 10000"/>
              <a:gd name="connsiteY672" fmla="*/ 1851 h 10000"/>
              <a:gd name="connsiteX673" fmla="*/ 3254 w 10000"/>
              <a:gd name="connsiteY673" fmla="*/ 1807 h 10000"/>
              <a:gd name="connsiteX674" fmla="*/ 3326 w 10000"/>
              <a:gd name="connsiteY674" fmla="*/ 1858 h 10000"/>
              <a:gd name="connsiteX675" fmla="*/ 3314 w 10000"/>
              <a:gd name="connsiteY675" fmla="*/ 1909 h 10000"/>
              <a:gd name="connsiteX676" fmla="*/ 3099 w 10000"/>
              <a:gd name="connsiteY676" fmla="*/ 1959 h 10000"/>
              <a:gd name="connsiteX677" fmla="*/ 3099 w 10000"/>
              <a:gd name="connsiteY677" fmla="*/ 1959 h 10000"/>
              <a:gd name="connsiteX678" fmla="*/ 3039 w 10000"/>
              <a:gd name="connsiteY678" fmla="*/ 1909 h 10000"/>
              <a:gd name="connsiteX679" fmla="*/ 3099 w 10000"/>
              <a:gd name="connsiteY679" fmla="*/ 1959 h 10000"/>
              <a:gd name="connsiteX680" fmla="*/ 2931 w 10000"/>
              <a:gd name="connsiteY680" fmla="*/ 2017 h 10000"/>
              <a:gd name="connsiteX681" fmla="*/ 2931 w 10000"/>
              <a:gd name="connsiteY681" fmla="*/ 2017 h 10000"/>
              <a:gd name="connsiteX682" fmla="*/ 2871 w 10000"/>
              <a:gd name="connsiteY682" fmla="*/ 1966 h 10000"/>
              <a:gd name="connsiteX683" fmla="*/ 2931 w 10000"/>
              <a:gd name="connsiteY683" fmla="*/ 2017 h 10000"/>
              <a:gd name="connsiteX684" fmla="*/ 2812 w 10000"/>
              <a:gd name="connsiteY684" fmla="*/ 2003 h 10000"/>
              <a:gd name="connsiteX685" fmla="*/ 2812 w 10000"/>
              <a:gd name="connsiteY685" fmla="*/ 2003 h 10000"/>
              <a:gd name="connsiteX686" fmla="*/ 2752 w 10000"/>
              <a:gd name="connsiteY686" fmla="*/ 1952 h 10000"/>
              <a:gd name="connsiteX687" fmla="*/ 2812 w 10000"/>
              <a:gd name="connsiteY687" fmla="*/ 2003 h 10000"/>
              <a:gd name="connsiteX688" fmla="*/ 2788 w 10000"/>
              <a:gd name="connsiteY688" fmla="*/ 2953 h 10000"/>
              <a:gd name="connsiteX689" fmla="*/ 2788 w 10000"/>
              <a:gd name="connsiteY689" fmla="*/ 2953 h 10000"/>
              <a:gd name="connsiteX690" fmla="*/ 2728 w 10000"/>
              <a:gd name="connsiteY690" fmla="*/ 2903 h 10000"/>
              <a:gd name="connsiteX691" fmla="*/ 2788 w 10000"/>
              <a:gd name="connsiteY691" fmla="*/ 2953 h 10000"/>
              <a:gd name="connsiteX692" fmla="*/ 2680 w 10000"/>
              <a:gd name="connsiteY692" fmla="*/ 2591 h 10000"/>
              <a:gd name="connsiteX693" fmla="*/ 2680 w 10000"/>
              <a:gd name="connsiteY693" fmla="*/ 2591 h 10000"/>
              <a:gd name="connsiteX694" fmla="*/ 2608 w 10000"/>
              <a:gd name="connsiteY694" fmla="*/ 2533 h 10000"/>
              <a:gd name="connsiteX695" fmla="*/ 2680 w 10000"/>
              <a:gd name="connsiteY695" fmla="*/ 2591 h 10000"/>
              <a:gd name="connsiteX696" fmla="*/ 2537 w 10000"/>
              <a:gd name="connsiteY696" fmla="*/ 2192 h 10000"/>
              <a:gd name="connsiteX697" fmla="*/ 2537 w 10000"/>
              <a:gd name="connsiteY697" fmla="*/ 2192 h 10000"/>
              <a:gd name="connsiteX698" fmla="*/ 2608 w 10000"/>
              <a:gd name="connsiteY698" fmla="*/ 2250 h 10000"/>
              <a:gd name="connsiteX699" fmla="*/ 2537 w 10000"/>
              <a:gd name="connsiteY699" fmla="*/ 2192 h 10000"/>
              <a:gd name="connsiteX700" fmla="*/ 2428 w 10000"/>
              <a:gd name="connsiteY700" fmla="*/ 2163 h 10000"/>
              <a:gd name="connsiteX701" fmla="*/ 2428 w 10000"/>
              <a:gd name="connsiteY701" fmla="*/ 2163 h 10000"/>
              <a:gd name="connsiteX702" fmla="*/ 2369 w 10000"/>
              <a:gd name="connsiteY702" fmla="*/ 2112 h 10000"/>
              <a:gd name="connsiteX703" fmla="*/ 2428 w 10000"/>
              <a:gd name="connsiteY703" fmla="*/ 2163 h 10000"/>
              <a:gd name="connsiteX704" fmla="*/ 2285 w 10000"/>
              <a:gd name="connsiteY704" fmla="*/ 1771 h 10000"/>
              <a:gd name="connsiteX705" fmla="*/ 2285 w 10000"/>
              <a:gd name="connsiteY705" fmla="*/ 1771 h 10000"/>
              <a:gd name="connsiteX706" fmla="*/ 2345 w 10000"/>
              <a:gd name="connsiteY706" fmla="*/ 1822 h 10000"/>
              <a:gd name="connsiteX707" fmla="*/ 2285 w 10000"/>
              <a:gd name="connsiteY707" fmla="*/ 1771 h 10000"/>
              <a:gd name="connsiteX708" fmla="*/ 2178 w 10000"/>
              <a:gd name="connsiteY708" fmla="*/ 2735 h 10000"/>
              <a:gd name="connsiteX709" fmla="*/ 2178 w 10000"/>
              <a:gd name="connsiteY709" fmla="*/ 2735 h 10000"/>
              <a:gd name="connsiteX710" fmla="*/ 2106 w 10000"/>
              <a:gd name="connsiteY710" fmla="*/ 2685 h 10000"/>
              <a:gd name="connsiteX711" fmla="*/ 2178 w 10000"/>
              <a:gd name="connsiteY711" fmla="*/ 2735 h 10000"/>
              <a:gd name="connsiteX712" fmla="*/ 2034 w 10000"/>
              <a:gd name="connsiteY712" fmla="*/ 2344 h 10000"/>
              <a:gd name="connsiteX713" fmla="*/ 2034 w 10000"/>
              <a:gd name="connsiteY713" fmla="*/ 2344 h 10000"/>
              <a:gd name="connsiteX714" fmla="*/ 2106 w 10000"/>
              <a:gd name="connsiteY714" fmla="*/ 2394 h 10000"/>
              <a:gd name="connsiteX715" fmla="*/ 2034 w 10000"/>
              <a:gd name="connsiteY715" fmla="*/ 2344 h 10000"/>
              <a:gd name="connsiteX716" fmla="*/ 1735 w 10000"/>
              <a:gd name="connsiteY716" fmla="*/ 2105 h 10000"/>
              <a:gd name="connsiteX717" fmla="*/ 1735 w 10000"/>
              <a:gd name="connsiteY717" fmla="*/ 2105 h 10000"/>
              <a:gd name="connsiteX718" fmla="*/ 1652 w 10000"/>
              <a:gd name="connsiteY718" fmla="*/ 2076 h 10000"/>
              <a:gd name="connsiteX719" fmla="*/ 1640 w 10000"/>
              <a:gd name="connsiteY719" fmla="*/ 2024 h 10000"/>
              <a:gd name="connsiteX720" fmla="*/ 1723 w 10000"/>
              <a:gd name="connsiteY720" fmla="*/ 2047 h 10000"/>
              <a:gd name="connsiteX721" fmla="*/ 1735 w 10000"/>
              <a:gd name="connsiteY721" fmla="*/ 2105 h 10000"/>
              <a:gd name="connsiteX722" fmla="*/ 1711 w 10000"/>
              <a:gd name="connsiteY722" fmla="*/ 2576 h 10000"/>
              <a:gd name="connsiteX723" fmla="*/ 1711 w 10000"/>
              <a:gd name="connsiteY723" fmla="*/ 2576 h 10000"/>
              <a:gd name="connsiteX724" fmla="*/ 1640 w 10000"/>
              <a:gd name="connsiteY724" fmla="*/ 2526 h 10000"/>
              <a:gd name="connsiteX725" fmla="*/ 1711 w 10000"/>
              <a:gd name="connsiteY725" fmla="*/ 2576 h 10000"/>
              <a:gd name="connsiteX726" fmla="*/ 1604 w 10000"/>
              <a:gd name="connsiteY726" fmla="*/ 2997 h 10000"/>
              <a:gd name="connsiteX727" fmla="*/ 1604 w 10000"/>
              <a:gd name="connsiteY727" fmla="*/ 2997 h 10000"/>
              <a:gd name="connsiteX728" fmla="*/ 1543 w 10000"/>
              <a:gd name="connsiteY728" fmla="*/ 2939 h 10000"/>
              <a:gd name="connsiteX729" fmla="*/ 1604 w 10000"/>
              <a:gd name="connsiteY729" fmla="*/ 2997 h 10000"/>
              <a:gd name="connsiteX730" fmla="*/ 1532 w 10000"/>
              <a:gd name="connsiteY730" fmla="*/ 2156 h 10000"/>
              <a:gd name="connsiteX731" fmla="*/ 1532 w 10000"/>
              <a:gd name="connsiteY731" fmla="*/ 2156 h 10000"/>
              <a:gd name="connsiteX732" fmla="*/ 1592 w 10000"/>
              <a:gd name="connsiteY732" fmla="*/ 2206 h 10000"/>
              <a:gd name="connsiteX733" fmla="*/ 1532 w 10000"/>
              <a:gd name="connsiteY733" fmla="*/ 2156 h 10000"/>
              <a:gd name="connsiteX734" fmla="*/ 1484 w 10000"/>
              <a:gd name="connsiteY734" fmla="*/ 2678 h 10000"/>
              <a:gd name="connsiteX735" fmla="*/ 1484 w 10000"/>
              <a:gd name="connsiteY735" fmla="*/ 2678 h 10000"/>
              <a:gd name="connsiteX736" fmla="*/ 1424 w 10000"/>
              <a:gd name="connsiteY736" fmla="*/ 2620 h 10000"/>
              <a:gd name="connsiteX737" fmla="*/ 1484 w 10000"/>
              <a:gd name="connsiteY737" fmla="*/ 2678 h 10000"/>
              <a:gd name="connsiteX738" fmla="*/ 1353 w 10000"/>
              <a:gd name="connsiteY738" fmla="*/ 2446 h 10000"/>
              <a:gd name="connsiteX739" fmla="*/ 1353 w 10000"/>
              <a:gd name="connsiteY739" fmla="*/ 2446 h 10000"/>
              <a:gd name="connsiteX740" fmla="*/ 1293 w 10000"/>
              <a:gd name="connsiteY740" fmla="*/ 2387 h 10000"/>
              <a:gd name="connsiteX741" fmla="*/ 1353 w 10000"/>
              <a:gd name="connsiteY741" fmla="*/ 2446 h 10000"/>
              <a:gd name="connsiteX742" fmla="*/ 1280 w 10000"/>
              <a:gd name="connsiteY742" fmla="*/ 2127 h 10000"/>
              <a:gd name="connsiteX743" fmla="*/ 1280 w 10000"/>
              <a:gd name="connsiteY743" fmla="*/ 2127 h 10000"/>
              <a:gd name="connsiteX744" fmla="*/ 1353 w 10000"/>
              <a:gd name="connsiteY744" fmla="*/ 2177 h 10000"/>
              <a:gd name="connsiteX745" fmla="*/ 1280 w 10000"/>
              <a:gd name="connsiteY745" fmla="*/ 2127 h 10000"/>
              <a:gd name="connsiteX746" fmla="*/ 1209 w 10000"/>
              <a:gd name="connsiteY746" fmla="*/ 2721 h 10000"/>
              <a:gd name="connsiteX747" fmla="*/ 1209 w 10000"/>
              <a:gd name="connsiteY747" fmla="*/ 2721 h 10000"/>
              <a:gd name="connsiteX748" fmla="*/ 1137 w 10000"/>
              <a:gd name="connsiteY748" fmla="*/ 2670 h 10000"/>
              <a:gd name="connsiteX749" fmla="*/ 1209 w 10000"/>
              <a:gd name="connsiteY749" fmla="*/ 2721 h 10000"/>
              <a:gd name="connsiteX750" fmla="*/ 1090 w 10000"/>
              <a:gd name="connsiteY750" fmla="*/ 2351 h 10000"/>
              <a:gd name="connsiteX751" fmla="*/ 1090 w 10000"/>
              <a:gd name="connsiteY751" fmla="*/ 2351 h 10000"/>
              <a:gd name="connsiteX752" fmla="*/ 1030 w 10000"/>
              <a:gd name="connsiteY752" fmla="*/ 2307 h 10000"/>
              <a:gd name="connsiteX753" fmla="*/ 1090 w 10000"/>
              <a:gd name="connsiteY753" fmla="*/ 2351 h 10000"/>
              <a:gd name="connsiteX754" fmla="*/ 993 w 10000"/>
              <a:gd name="connsiteY754" fmla="*/ 2757 h 10000"/>
              <a:gd name="connsiteX755" fmla="*/ 993 w 10000"/>
              <a:gd name="connsiteY755" fmla="*/ 2757 h 10000"/>
              <a:gd name="connsiteX756" fmla="*/ 922 w 10000"/>
              <a:gd name="connsiteY756" fmla="*/ 2699 h 10000"/>
              <a:gd name="connsiteX757" fmla="*/ 993 w 10000"/>
              <a:gd name="connsiteY757" fmla="*/ 2757 h 10000"/>
              <a:gd name="connsiteX758" fmla="*/ 946 w 10000"/>
              <a:gd name="connsiteY758" fmla="*/ 1966 h 10000"/>
              <a:gd name="connsiteX759" fmla="*/ 946 w 10000"/>
              <a:gd name="connsiteY759" fmla="*/ 1966 h 10000"/>
              <a:gd name="connsiteX760" fmla="*/ 1018 w 10000"/>
              <a:gd name="connsiteY760" fmla="*/ 2017 h 10000"/>
              <a:gd name="connsiteX761" fmla="*/ 946 w 10000"/>
              <a:gd name="connsiteY761" fmla="*/ 1966 h 10000"/>
              <a:gd name="connsiteX762" fmla="*/ 1448 w 10000"/>
              <a:gd name="connsiteY762" fmla="*/ 1814 h 10000"/>
              <a:gd name="connsiteX763" fmla="*/ 1448 w 10000"/>
              <a:gd name="connsiteY763" fmla="*/ 1814 h 10000"/>
              <a:gd name="connsiteX764" fmla="*/ 1520 w 10000"/>
              <a:gd name="connsiteY764" fmla="*/ 1872 h 10000"/>
              <a:gd name="connsiteX765" fmla="*/ 1448 w 10000"/>
              <a:gd name="connsiteY765" fmla="*/ 1814 h 10000"/>
              <a:gd name="connsiteX766" fmla="*/ 2058 w 10000"/>
              <a:gd name="connsiteY766" fmla="*/ 1894 h 10000"/>
              <a:gd name="connsiteX767" fmla="*/ 2058 w 10000"/>
              <a:gd name="connsiteY767" fmla="*/ 1894 h 10000"/>
              <a:gd name="connsiteX768" fmla="*/ 2118 w 10000"/>
              <a:gd name="connsiteY768" fmla="*/ 1945 h 10000"/>
              <a:gd name="connsiteX769" fmla="*/ 2058 w 10000"/>
              <a:gd name="connsiteY769" fmla="*/ 1894 h 10000"/>
              <a:gd name="connsiteX770" fmla="*/ 10000 w 10000"/>
              <a:gd name="connsiteY770" fmla="*/ 9585 h 10000"/>
              <a:gd name="connsiteX771" fmla="*/ 8912 w 10000"/>
              <a:gd name="connsiteY771" fmla="*/ 138 h 10000"/>
              <a:gd name="connsiteX772" fmla="*/ 8828 w 10000"/>
              <a:gd name="connsiteY772" fmla="*/ 0 h 10000"/>
              <a:gd name="connsiteX773" fmla="*/ 6854 w 10000"/>
              <a:gd name="connsiteY773" fmla="*/ 0 h 10000"/>
              <a:gd name="connsiteX774" fmla="*/ 6843 w 10000"/>
              <a:gd name="connsiteY774" fmla="*/ 15 h 10000"/>
              <a:gd name="connsiteX775" fmla="*/ 6759 w 10000"/>
              <a:gd name="connsiteY775" fmla="*/ 0 h 10000"/>
              <a:gd name="connsiteX776" fmla="*/ 5671 w 10000"/>
              <a:gd name="connsiteY776" fmla="*/ 0 h 10000"/>
              <a:gd name="connsiteX777" fmla="*/ 5647 w 10000"/>
              <a:gd name="connsiteY777" fmla="*/ 22 h 10000"/>
              <a:gd name="connsiteX778" fmla="*/ 5562 w 10000"/>
              <a:gd name="connsiteY778" fmla="*/ 0 h 10000"/>
              <a:gd name="connsiteX779" fmla="*/ 4594 w 10000"/>
              <a:gd name="connsiteY779" fmla="*/ 0 h 10000"/>
              <a:gd name="connsiteX780" fmla="*/ 4594 w 10000"/>
              <a:gd name="connsiteY780" fmla="*/ 51 h 10000"/>
              <a:gd name="connsiteX781" fmla="*/ 4522 w 10000"/>
              <a:gd name="connsiteY781" fmla="*/ 0 h 10000"/>
              <a:gd name="connsiteX782" fmla="*/ 3733 w 10000"/>
              <a:gd name="connsiteY782" fmla="*/ 0 h 10000"/>
              <a:gd name="connsiteX783" fmla="*/ 3709 w 10000"/>
              <a:gd name="connsiteY783" fmla="*/ 37 h 10000"/>
              <a:gd name="connsiteX784" fmla="*/ 3625 w 10000"/>
              <a:gd name="connsiteY784" fmla="*/ 0 h 10000"/>
              <a:gd name="connsiteX785" fmla="*/ 2764 w 10000"/>
              <a:gd name="connsiteY785" fmla="*/ 0 h 10000"/>
              <a:gd name="connsiteX786" fmla="*/ 2740 w 10000"/>
              <a:gd name="connsiteY786" fmla="*/ 22 h 10000"/>
              <a:gd name="connsiteX787" fmla="*/ 2656 w 10000"/>
              <a:gd name="connsiteY787" fmla="*/ 0 h 10000"/>
              <a:gd name="connsiteX788" fmla="*/ 2477 w 10000"/>
              <a:gd name="connsiteY788" fmla="*/ 0 h 10000"/>
              <a:gd name="connsiteX789" fmla="*/ 2465 w 10000"/>
              <a:gd name="connsiteY789" fmla="*/ 22 h 10000"/>
              <a:gd name="connsiteX790" fmla="*/ 2369 w 10000"/>
              <a:gd name="connsiteY790" fmla="*/ 0 h 10000"/>
              <a:gd name="connsiteX791" fmla="*/ 1735 w 10000"/>
              <a:gd name="connsiteY791" fmla="*/ 0 h 10000"/>
              <a:gd name="connsiteX792" fmla="*/ 1711 w 10000"/>
              <a:gd name="connsiteY792" fmla="*/ 29 h 10000"/>
              <a:gd name="connsiteX793" fmla="*/ 1628 w 10000"/>
              <a:gd name="connsiteY793" fmla="*/ 0 h 10000"/>
              <a:gd name="connsiteX794" fmla="*/ 1532 w 10000"/>
              <a:gd name="connsiteY794" fmla="*/ 0 h 10000"/>
              <a:gd name="connsiteX795" fmla="*/ 1520 w 10000"/>
              <a:gd name="connsiteY795" fmla="*/ 37 h 10000"/>
              <a:gd name="connsiteX796" fmla="*/ 1496 w 10000"/>
              <a:gd name="connsiteY796" fmla="*/ 44 h 10000"/>
              <a:gd name="connsiteX797" fmla="*/ 1484 w 10000"/>
              <a:gd name="connsiteY797" fmla="*/ 95 h 10000"/>
              <a:gd name="connsiteX798" fmla="*/ 1412 w 10000"/>
              <a:gd name="connsiteY798" fmla="*/ 51 h 10000"/>
              <a:gd name="connsiteX799" fmla="*/ 1389 w 10000"/>
              <a:gd name="connsiteY799" fmla="*/ 44 h 10000"/>
              <a:gd name="connsiteX800" fmla="*/ 1377 w 10000"/>
              <a:gd name="connsiteY800" fmla="*/ 58 h 10000"/>
              <a:gd name="connsiteX801" fmla="*/ 1353 w 10000"/>
              <a:gd name="connsiteY801" fmla="*/ 66 h 10000"/>
              <a:gd name="connsiteX802" fmla="*/ 1341 w 10000"/>
              <a:gd name="connsiteY802" fmla="*/ 80 h 10000"/>
              <a:gd name="connsiteX803" fmla="*/ 1305 w 10000"/>
              <a:gd name="connsiteY803" fmla="*/ 87 h 10000"/>
              <a:gd name="connsiteX804" fmla="*/ 1293 w 10000"/>
              <a:gd name="connsiteY804" fmla="*/ 102 h 10000"/>
              <a:gd name="connsiteX805" fmla="*/ 1280 w 10000"/>
              <a:gd name="connsiteY805" fmla="*/ 102 h 10000"/>
              <a:gd name="connsiteX806" fmla="*/ 1221 w 10000"/>
              <a:gd name="connsiteY806" fmla="*/ 51 h 10000"/>
              <a:gd name="connsiteX807" fmla="*/ 1244 w 10000"/>
              <a:gd name="connsiteY807" fmla="*/ 44 h 10000"/>
              <a:gd name="connsiteX808" fmla="*/ 1268 w 10000"/>
              <a:gd name="connsiteY808" fmla="*/ 29 h 10000"/>
              <a:gd name="connsiteX809" fmla="*/ 1293 w 10000"/>
              <a:gd name="connsiteY809" fmla="*/ 22 h 10000"/>
              <a:gd name="connsiteX810" fmla="*/ 1317 w 10000"/>
              <a:gd name="connsiteY810" fmla="*/ 8 h 10000"/>
              <a:gd name="connsiteX811" fmla="*/ 1353 w 10000"/>
              <a:gd name="connsiteY811" fmla="*/ 0 h 10000"/>
              <a:gd name="connsiteX812" fmla="*/ 1317 w 10000"/>
              <a:gd name="connsiteY812" fmla="*/ 0 h 10000"/>
              <a:gd name="connsiteX813" fmla="*/ 1293 w 10000"/>
              <a:gd name="connsiteY813" fmla="*/ 15 h 10000"/>
              <a:gd name="connsiteX814" fmla="*/ 1209 w 10000"/>
              <a:gd name="connsiteY814" fmla="*/ 0 h 10000"/>
              <a:gd name="connsiteX815" fmla="*/ 1185 w 10000"/>
              <a:gd name="connsiteY815" fmla="*/ 0 h 10000"/>
              <a:gd name="connsiteX816" fmla="*/ 1090 w 10000"/>
              <a:gd name="connsiteY816" fmla="*/ 138 h 10000"/>
              <a:gd name="connsiteX817" fmla="*/ 1078 w 10000"/>
              <a:gd name="connsiteY817" fmla="*/ 284 h 10000"/>
              <a:gd name="connsiteX818" fmla="*/ 1113 w 10000"/>
              <a:gd name="connsiteY818" fmla="*/ 349 h 10000"/>
              <a:gd name="connsiteX819" fmla="*/ 1101 w 10000"/>
              <a:gd name="connsiteY819" fmla="*/ 349 h 10000"/>
              <a:gd name="connsiteX820" fmla="*/ 1101 w 10000"/>
              <a:gd name="connsiteY820" fmla="*/ 399 h 10000"/>
              <a:gd name="connsiteX821" fmla="*/ 1066 w 10000"/>
              <a:gd name="connsiteY821" fmla="*/ 399 h 10000"/>
              <a:gd name="connsiteX822" fmla="*/ 1054 w 10000"/>
              <a:gd name="connsiteY822" fmla="*/ 501 h 10000"/>
              <a:gd name="connsiteX823" fmla="*/ 1054 w 10000"/>
              <a:gd name="connsiteY823" fmla="*/ 494 h 10000"/>
              <a:gd name="connsiteX824" fmla="*/ 1090 w 10000"/>
              <a:gd name="connsiteY824" fmla="*/ 486 h 10000"/>
              <a:gd name="connsiteX825" fmla="*/ 1101 w 10000"/>
              <a:gd name="connsiteY825" fmla="*/ 479 h 10000"/>
              <a:gd name="connsiteX826" fmla="*/ 1185 w 10000"/>
              <a:gd name="connsiteY826" fmla="*/ 486 h 10000"/>
              <a:gd name="connsiteX827" fmla="*/ 1209 w 10000"/>
              <a:gd name="connsiteY827" fmla="*/ 472 h 10000"/>
              <a:gd name="connsiteX828" fmla="*/ 1268 w 10000"/>
              <a:gd name="connsiteY828" fmla="*/ 522 h 10000"/>
              <a:gd name="connsiteX829" fmla="*/ 1185 w 10000"/>
              <a:gd name="connsiteY829" fmla="*/ 515 h 10000"/>
              <a:gd name="connsiteX830" fmla="*/ 1161 w 10000"/>
              <a:gd name="connsiteY830" fmla="*/ 530 h 10000"/>
              <a:gd name="connsiteX831" fmla="*/ 1149 w 10000"/>
              <a:gd name="connsiteY831" fmla="*/ 537 h 10000"/>
              <a:gd name="connsiteX832" fmla="*/ 1125 w 10000"/>
              <a:gd name="connsiteY832" fmla="*/ 551 h 10000"/>
              <a:gd name="connsiteX833" fmla="*/ 1054 w 10000"/>
              <a:gd name="connsiteY833" fmla="*/ 537 h 10000"/>
              <a:gd name="connsiteX834" fmla="*/ 1042 w 10000"/>
              <a:gd name="connsiteY834" fmla="*/ 596 h 10000"/>
              <a:gd name="connsiteX835" fmla="*/ 1078 w 10000"/>
              <a:gd name="connsiteY835" fmla="*/ 654 h 10000"/>
              <a:gd name="connsiteX836" fmla="*/ 1030 w 10000"/>
              <a:gd name="connsiteY836" fmla="*/ 661 h 10000"/>
              <a:gd name="connsiteX837" fmla="*/ 1018 w 10000"/>
              <a:gd name="connsiteY837" fmla="*/ 769 h 10000"/>
              <a:gd name="connsiteX838" fmla="*/ 1090 w 10000"/>
              <a:gd name="connsiteY838" fmla="*/ 813 h 10000"/>
              <a:gd name="connsiteX839" fmla="*/ 1101 w 10000"/>
              <a:gd name="connsiteY839" fmla="*/ 871 h 10000"/>
              <a:gd name="connsiteX840" fmla="*/ 1030 w 10000"/>
              <a:gd name="connsiteY840" fmla="*/ 820 h 10000"/>
              <a:gd name="connsiteX841" fmla="*/ 1018 w 10000"/>
              <a:gd name="connsiteY841" fmla="*/ 820 h 10000"/>
              <a:gd name="connsiteX842" fmla="*/ 1006 w 10000"/>
              <a:gd name="connsiteY842" fmla="*/ 900 h 10000"/>
              <a:gd name="connsiteX843" fmla="*/ 1018 w 10000"/>
              <a:gd name="connsiteY843" fmla="*/ 959 h 10000"/>
              <a:gd name="connsiteX844" fmla="*/ 993 w 10000"/>
              <a:gd name="connsiteY844" fmla="*/ 959 h 10000"/>
              <a:gd name="connsiteX845" fmla="*/ 993 w 10000"/>
              <a:gd name="connsiteY845" fmla="*/ 995 h 10000"/>
              <a:gd name="connsiteX846" fmla="*/ 1018 w 10000"/>
              <a:gd name="connsiteY846" fmla="*/ 1053 h 10000"/>
              <a:gd name="connsiteX847" fmla="*/ 993 w 10000"/>
              <a:gd name="connsiteY847" fmla="*/ 1067 h 10000"/>
              <a:gd name="connsiteX848" fmla="*/ 969 w 10000"/>
              <a:gd name="connsiteY848" fmla="*/ 1212 h 10000"/>
              <a:gd name="connsiteX849" fmla="*/ 898 w 10000"/>
              <a:gd name="connsiteY849" fmla="*/ 1778 h 10000"/>
              <a:gd name="connsiteX850" fmla="*/ 743 w 10000"/>
              <a:gd name="connsiteY850" fmla="*/ 3105 h 10000"/>
              <a:gd name="connsiteX851" fmla="*/ 682 w 10000"/>
              <a:gd name="connsiteY851" fmla="*/ 3701 h 10000"/>
              <a:gd name="connsiteX852" fmla="*/ 276 w 10000"/>
              <a:gd name="connsiteY852" fmla="*/ 7190 h 10000"/>
              <a:gd name="connsiteX853" fmla="*/ 205 w 10000"/>
              <a:gd name="connsiteY853" fmla="*/ 7815 h 10000"/>
              <a:gd name="connsiteX854" fmla="*/ 1 w 10000"/>
              <a:gd name="connsiteY854" fmla="*/ 9585 h 10000"/>
              <a:gd name="connsiteX855" fmla="*/ 276 w 10000"/>
              <a:gd name="connsiteY855" fmla="*/ 9854 h 10000"/>
              <a:gd name="connsiteX856" fmla="*/ 407 w 10000"/>
              <a:gd name="connsiteY856" fmla="*/ 9868 h 10000"/>
              <a:gd name="connsiteX857" fmla="*/ 3578 w 10000"/>
              <a:gd name="connsiteY857" fmla="*/ 9999 h 10000"/>
              <a:gd name="connsiteX858" fmla="*/ 3804 w 10000"/>
              <a:gd name="connsiteY858" fmla="*/ 9970 h 10000"/>
              <a:gd name="connsiteX859" fmla="*/ 4044 w 10000"/>
              <a:gd name="connsiteY859" fmla="*/ 9759 h 10000"/>
              <a:gd name="connsiteX860" fmla="*/ 4115 w 10000"/>
              <a:gd name="connsiteY860" fmla="*/ 9150 h 10000"/>
              <a:gd name="connsiteX861" fmla="*/ 4176 w 10000"/>
              <a:gd name="connsiteY861" fmla="*/ 8576 h 10000"/>
              <a:gd name="connsiteX862" fmla="*/ 4475 w 10000"/>
              <a:gd name="connsiteY862" fmla="*/ 6037 h 10000"/>
              <a:gd name="connsiteX863" fmla="*/ 4546 w 10000"/>
              <a:gd name="connsiteY863" fmla="*/ 5450 h 10000"/>
              <a:gd name="connsiteX864" fmla="*/ 5001 w 10000"/>
              <a:gd name="connsiteY864" fmla="*/ 1473 h 10000"/>
              <a:gd name="connsiteX865" fmla="*/ 5969 w 10000"/>
              <a:gd name="connsiteY865" fmla="*/ 9759 h 10000"/>
              <a:gd name="connsiteX866" fmla="*/ 6221 w 10000"/>
              <a:gd name="connsiteY866" fmla="*/ 9977 h 10000"/>
              <a:gd name="connsiteX867" fmla="*/ 6423 w 10000"/>
              <a:gd name="connsiteY867" fmla="*/ 9999 h 10000"/>
              <a:gd name="connsiteX868" fmla="*/ 9594 w 10000"/>
              <a:gd name="connsiteY868" fmla="*/ 9868 h 10000"/>
              <a:gd name="connsiteX869" fmla="*/ 9749 w 10000"/>
              <a:gd name="connsiteY869" fmla="*/ 9839 h 10000"/>
              <a:gd name="connsiteX870" fmla="*/ 10000 w 10000"/>
              <a:gd name="connsiteY870" fmla="*/ 958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Lst>
            <a:rect l="l" t="t" r="r" b="b"/>
            <a:pathLst>
              <a:path w="10000" h="10000">
                <a:moveTo>
                  <a:pt x="6472" y="574"/>
                </a:moveTo>
                <a:lnTo>
                  <a:pt x="6472" y="574"/>
                </a:lnTo>
                <a:cubicBezTo>
                  <a:pt x="6423" y="603"/>
                  <a:pt x="6364" y="551"/>
                  <a:pt x="6411" y="522"/>
                </a:cubicBezTo>
                <a:cubicBezTo>
                  <a:pt x="6472" y="501"/>
                  <a:pt x="6532" y="551"/>
                  <a:pt x="6472" y="574"/>
                </a:cubicBezTo>
                <a:close/>
                <a:moveTo>
                  <a:pt x="6400" y="174"/>
                </a:moveTo>
                <a:lnTo>
                  <a:pt x="6400" y="174"/>
                </a:lnTo>
                <a:cubicBezTo>
                  <a:pt x="6448" y="152"/>
                  <a:pt x="6520" y="204"/>
                  <a:pt x="6460" y="233"/>
                </a:cubicBezTo>
                <a:cubicBezTo>
                  <a:pt x="6400" y="255"/>
                  <a:pt x="6340" y="204"/>
                  <a:pt x="6400" y="174"/>
                </a:cubicBezTo>
                <a:close/>
                <a:moveTo>
                  <a:pt x="6388" y="15"/>
                </a:moveTo>
                <a:lnTo>
                  <a:pt x="6388" y="15"/>
                </a:lnTo>
                <a:cubicBezTo>
                  <a:pt x="6448" y="-14"/>
                  <a:pt x="6508" y="37"/>
                  <a:pt x="6448" y="66"/>
                </a:cubicBezTo>
                <a:cubicBezTo>
                  <a:pt x="6400" y="95"/>
                  <a:pt x="6340" y="37"/>
                  <a:pt x="6388" y="15"/>
                </a:cubicBezTo>
                <a:close/>
                <a:moveTo>
                  <a:pt x="6292" y="864"/>
                </a:moveTo>
                <a:lnTo>
                  <a:pt x="6292" y="864"/>
                </a:lnTo>
                <a:cubicBezTo>
                  <a:pt x="6233" y="892"/>
                  <a:pt x="6173" y="842"/>
                  <a:pt x="6233" y="813"/>
                </a:cubicBezTo>
                <a:cubicBezTo>
                  <a:pt x="6292" y="791"/>
                  <a:pt x="6352" y="849"/>
                  <a:pt x="6292" y="864"/>
                </a:cubicBezTo>
                <a:close/>
                <a:moveTo>
                  <a:pt x="6161" y="160"/>
                </a:moveTo>
                <a:lnTo>
                  <a:pt x="6161" y="160"/>
                </a:lnTo>
                <a:cubicBezTo>
                  <a:pt x="6101" y="181"/>
                  <a:pt x="6041" y="131"/>
                  <a:pt x="6101" y="102"/>
                </a:cubicBezTo>
                <a:cubicBezTo>
                  <a:pt x="6161" y="80"/>
                  <a:pt x="6221" y="138"/>
                  <a:pt x="6161" y="160"/>
                </a:cubicBezTo>
                <a:close/>
                <a:moveTo>
                  <a:pt x="6101" y="392"/>
                </a:moveTo>
                <a:lnTo>
                  <a:pt x="6101" y="392"/>
                </a:lnTo>
                <a:cubicBezTo>
                  <a:pt x="6053" y="421"/>
                  <a:pt x="5981" y="363"/>
                  <a:pt x="6041" y="342"/>
                </a:cubicBezTo>
                <a:cubicBezTo>
                  <a:pt x="6101" y="313"/>
                  <a:pt x="6161" y="363"/>
                  <a:pt x="6101" y="392"/>
                </a:cubicBezTo>
                <a:close/>
                <a:moveTo>
                  <a:pt x="6089" y="567"/>
                </a:moveTo>
                <a:lnTo>
                  <a:pt x="6089" y="567"/>
                </a:lnTo>
                <a:cubicBezTo>
                  <a:pt x="6029" y="596"/>
                  <a:pt x="5969" y="537"/>
                  <a:pt x="6017" y="515"/>
                </a:cubicBezTo>
                <a:cubicBezTo>
                  <a:pt x="6077" y="486"/>
                  <a:pt x="6149" y="537"/>
                  <a:pt x="6089" y="567"/>
                </a:cubicBezTo>
                <a:close/>
                <a:moveTo>
                  <a:pt x="5969" y="80"/>
                </a:moveTo>
                <a:lnTo>
                  <a:pt x="5969" y="80"/>
                </a:lnTo>
                <a:cubicBezTo>
                  <a:pt x="5910" y="109"/>
                  <a:pt x="5837" y="58"/>
                  <a:pt x="5898" y="29"/>
                </a:cubicBezTo>
                <a:cubicBezTo>
                  <a:pt x="5946" y="0"/>
                  <a:pt x="6017" y="58"/>
                  <a:pt x="5969" y="80"/>
                </a:cubicBezTo>
                <a:close/>
                <a:moveTo>
                  <a:pt x="5946" y="428"/>
                </a:moveTo>
                <a:lnTo>
                  <a:pt x="5946" y="428"/>
                </a:lnTo>
                <a:cubicBezTo>
                  <a:pt x="5886" y="450"/>
                  <a:pt x="5814" y="399"/>
                  <a:pt x="5874" y="371"/>
                </a:cubicBezTo>
                <a:cubicBezTo>
                  <a:pt x="5934" y="349"/>
                  <a:pt x="6005" y="399"/>
                  <a:pt x="5946" y="428"/>
                </a:cubicBezTo>
                <a:close/>
                <a:moveTo>
                  <a:pt x="5910" y="921"/>
                </a:moveTo>
                <a:lnTo>
                  <a:pt x="5910" y="921"/>
                </a:lnTo>
                <a:cubicBezTo>
                  <a:pt x="5849" y="951"/>
                  <a:pt x="5790" y="892"/>
                  <a:pt x="5837" y="864"/>
                </a:cubicBezTo>
                <a:cubicBezTo>
                  <a:pt x="5898" y="842"/>
                  <a:pt x="5969" y="892"/>
                  <a:pt x="5910" y="921"/>
                </a:cubicBezTo>
                <a:close/>
                <a:moveTo>
                  <a:pt x="5814" y="712"/>
                </a:moveTo>
                <a:lnTo>
                  <a:pt x="5814" y="712"/>
                </a:lnTo>
                <a:cubicBezTo>
                  <a:pt x="5874" y="690"/>
                  <a:pt x="5946" y="741"/>
                  <a:pt x="5886" y="769"/>
                </a:cubicBezTo>
                <a:cubicBezTo>
                  <a:pt x="5825" y="791"/>
                  <a:pt x="5754" y="741"/>
                  <a:pt x="5814" y="712"/>
                </a:cubicBezTo>
                <a:close/>
                <a:moveTo>
                  <a:pt x="5754" y="486"/>
                </a:moveTo>
                <a:lnTo>
                  <a:pt x="5754" y="486"/>
                </a:lnTo>
                <a:cubicBezTo>
                  <a:pt x="5814" y="465"/>
                  <a:pt x="5874" y="515"/>
                  <a:pt x="5814" y="544"/>
                </a:cubicBezTo>
                <a:cubicBezTo>
                  <a:pt x="5766" y="574"/>
                  <a:pt x="5694" y="515"/>
                  <a:pt x="5754" y="486"/>
                </a:cubicBezTo>
                <a:close/>
                <a:moveTo>
                  <a:pt x="5659" y="313"/>
                </a:moveTo>
                <a:lnTo>
                  <a:pt x="5659" y="313"/>
                </a:lnTo>
                <a:cubicBezTo>
                  <a:pt x="5599" y="334"/>
                  <a:pt x="5538" y="276"/>
                  <a:pt x="5587" y="255"/>
                </a:cubicBezTo>
                <a:cubicBezTo>
                  <a:pt x="5647" y="233"/>
                  <a:pt x="5718" y="284"/>
                  <a:pt x="5659" y="313"/>
                </a:cubicBezTo>
                <a:close/>
                <a:moveTo>
                  <a:pt x="5611" y="1016"/>
                </a:moveTo>
                <a:lnTo>
                  <a:pt x="5611" y="1016"/>
                </a:lnTo>
                <a:cubicBezTo>
                  <a:pt x="5550" y="1038"/>
                  <a:pt x="5491" y="988"/>
                  <a:pt x="5550" y="959"/>
                </a:cubicBezTo>
                <a:cubicBezTo>
                  <a:pt x="5611" y="937"/>
                  <a:pt x="5671" y="988"/>
                  <a:pt x="5611" y="1016"/>
                </a:cubicBezTo>
                <a:close/>
                <a:moveTo>
                  <a:pt x="5550" y="1241"/>
                </a:moveTo>
                <a:lnTo>
                  <a:pt x="5550" y="1241"/>
                </a:lnTo>
                <a:cubicBezTo>
                  <a:pt x="5503" y="1270"/>
                  <a:pt x="5431" y="1219"/>
                  <a:pt x="5491" y="1190"/>
                </a:cubicBezTo>
                <a:cubicBezTo>
                  <a:pt x="5550" y="1168"/>
                  <a:pt x="5611" y="1226"/>
                  <a:pt x="5550" y="1241"/>
                </a:cubicBezTo>
                <a:close/>
                <a:moveTo>
                  <a:pt x="5419" y="937"/>
                </a:moveTo>
                <a:lnTo>
                  <a:pt x="5419" y="937"/>
                </a:lnTo>
                <a:cubicBezTo>
                  <a:pt x="5360" y="959"/>
                  <a:pt x="5288" y="907"/>
                  <a:pt x="5348" y="885"/>
                </a:cubicBezTo>
                <a:cubicBezTo>
                  <a:pt x="5407" y="856"/>
                  <a:pt x="5479" y="914"/>
                  <a:pt x="5419" y="937"/>
                </a:cubicBezTo>
                <a:close/>
                <a:moveTo>
                  <a:pt x="5360" y="1168"/>
                </a:moveTo>
                <a:lnTo>
                  <a:pt x="5360" y="1168"/>
                </a:lnTo>
                <a:cubicBezTo>
                  <a:pt x="5312" y="1197"/>
                  <a:pt x="5239" y="1147"/>
                  <a:pt x="5288" y="1118"/>
                </a:cubicBezTo>
                <a:cubicBezTo>
                  <a:pt x="5348" y="1089"/>
                  <a:pt x="5419" y="1147"/>
                  <a:pt x="5360" y="1168"/>
                </a:cubicBezTo>
                <a:close/>
                <a:moveTo>
                  <a:pt x="5263" y="522"/>
                </a:moveTo>
                <a:lnTo>
                  <a:pt x="5263" y="522"/>
                </a:lnTo>
                <a:cubicBezTo>
                  <a:pt x="5324" y="494"/>
                  <a:pt x="5395" y="551"/>
                  <a:pt x="5348" y="574"/>
                </a:cubicBezTo>
                <a:cubicBezTo>
                  <a:pt x="5288" y="603"/>
                  <a:pt x="5216" y="551"/>
                  <a:pt x="5263" y="522"/>
                </a:cubicBezTo>
                <a:close/>
                <a:moveTo>
                  <a:pt x="5251" y="15"/>
                </a:moveTo>
                <a:lnTo>
                  <a:pt x="5251" y="15"/>
                </a:lnTo>
                <a:cubicBezTo>
                  <a:pt x="5312" y="-14"/>
                  <a:pt x="5383" y="37"/>
                  <a:pt x="5324" y="66"/>
                </a:cubicBezTo>
                <a:cubicBezTo>
                  <a:pt x="5263" y="87"/>
                  <a:pt x="5192" y="29"/>
                  <a:pt x="5251" y="15"/>
                </a:cubicBezTo>
                <a:close/>
                <a:moveTo>
                  <a:pt x="5156" y="95"/>
                </a:moveTo>
                <a:lnTo>
                  <a:pt x="5156" y="95"/>
                </a:lnTo>
                <a:cubicBezTo>
                  <a:pt x="5096" y="123"/>
                  <a:pt x="5037" y="66"/>
                  <a:pt x="5096" y="44"/>
                </a:cubicBezTo>
                <a:cubicBezTo>
                  <a:pt x="5144" y="15"/>
                  <a:pt x="5216" y="66"/>
                  <a:pt x="5156" y="95"/>
                </a:cubicBezTo>
                <a:close/>
                <a:moveTo>
                  <a:pt x="5108" y="1161"/>
                </a:moveTo>
                <a:lnTo>
                  <a:pt x="5108" y="1161"/>
                </a:lnTo>
                <a:cubicBezTo>
                  <a:pt x="5049" y="1190"/>
                  <a:pt x="4988" y="1132"/>
                  <a:pt x="5049" y="1111"/>
                </a:cubicBezTo>
                <a:cubicBezTo>
                  <a:pt x="5096" y="1082"/>
                  <a:pt x="5168" y="1132"/>
                  <a:pt x="5108" y="1161"/>
                </a:cubicBezTo>
                <a:close/>
                <a:moveTo>
                  <a:pt x="5061" y="1437"/>
                </a:moveTo>
                <a:lnTo>
                  <a:pt x="5061" y="1437"/>
                </a:lnTo>
                <a:cubicBezTo>
                  <a:pt x="5013" y="1466"/>
                  <a:pt x="4940" y="1415"/>
                  <a:pt x="5001" y="1387"/>
                </a:cubicBezTo>
                <a:cubicBezTo>
                  <a:pt x="5061" y="1358"/>
                  <a:pt x="5120" y="1415"/>
                  <a:pt x="5061" y="1437"/>
                </a:cubicBezTo>
                <a:close/>
                <a:moveTo>
                  <a:pt x="4929" y="835"/>
                </a:moveTo>
                <a:lnTo>
                  <a:pt x="4929" y="835"/>
                </a:lnTo>
                <a:cubicBezTo>
                  <a:pt x="4881" y="856"/>
                  <a:pt x="4809" y="806"/>
                  <a:pt x="4869" y="777"/>
                </a:cubicBezTo>
                <a:cubicBezTo>
                  <a:pt x="4929" y="755"/>
                  <a:pt x="4988" y="806"/>
                  <a:pt x="4929" y="835"/>
                </a:cubicBezTo>
                <a:close/>
                <a:moveTo>
                  <a:pt x="4845" y="334"/>
                </a:moveTo>
                <a:lnTo>
                  <a:pt x="4845" y="334"/>
                </a:lnTo>
                <a:cubicBezTo>
                  <a:pt x="4893" y="313"/>
                  <a:pt x="4964" y="363"/>
                  <a:pt x="4905" y="392"/>
                </a:cubicBezTo>
                <a:cubicBezTo>
                  <a:pt x="4857" y="414"/>
                  <a:pt x="4785" y="363"/>
                  <a:pt x="4845" y="334"/>
                </a:cubicBezTo>
                <a:close/>
                <a:moveTo>
                  <a:pt x="4797" y="1103"/>
                </a:moveTo>
                <a:lnTo>
                  <a:pt x="4797" y="1103"/>
                </a:lnTo>
                <a:cubicBezTo>
                  <a:pt x="4738" y="1132"/>
                  <a:pt x="4677" y="1074"/>
                  <a:pt x="4738" y="1053"/>
                </a:cubicBezTo>
                <a:cubicBezTo>
                  <a:pt x="4785" y="1024"/>
                  <a:pt x="4857" y="1074"/>
                  <a:pt x="4797" y="1103"/>
                </a:cubicBezTo>
                <a:close/>
                <a:moveTo>
                  <a:pt x="4665" y="334"/>
                </a:moveTo>
                <a:lnTo>
                  <a:pt x="4665" y="334"/>
                </a:lnTo>
                <a:cubicBezTo>
                  <a:pt x="4726" y="313"/>
                  <a:pt x="4785" y="363"/>
                  <a:pt x="4726" y="392"/>
                </a:cubicBezTo>
                <a:cubicBezTo>
                  <a:pt x="4665" y="414"/>
                  <a:pt x="4606" y="356"/>
                  <a:pt x="4665" y="334"/>
                </a:cubicBezTo>
                <a:close/>
                <a:moveTo>
                  <a:pt x="4988" y="596"/>
                </a:moveTo>
                <a:lnTo>
                  <a:pt x="4988" y="596"/>
                </a:lnTo>
                <a:cubicBezTo>
                  <a:pt x="4940" y="625"/>
                  <a:pt x="4869" y="574"/>
                  <a:pt x="4929" y="544"/>
                </a:cubicBezTo>
                <a:cubicBezTo>
                  <a:pt x="4988" y="515"/>
                  <a:pt x="5049" y="574"/>
                  <a:pt x="4988" y="596"/>
                </a:cubicBezTo>
                <a:close/>
                <a:moveTo>
                  <a:pt x="5096" y="871"/>
                </a:moveTo>
                <a:lnTo>
                  <a:pt x="5096" y="871"/>
                </a:lnTo>
                <a:cubicBezTo>
                  <a:pt x="5049" y="900"/>
                  <a:pt x="4976" y="849"/>
                  <a:pt x="5025" y="820"/>
                </a:cubicBezTo>
                <a:cubicBezTo>
                  <a:pt x="5084" y="798"/>
                  <a:pt x="5156" y="849"/>
                  <a:pt x="5096" y="871"/>
                </a:cubicBezTo>
                <a:close/>
                <a:moveTo>
                  <a:pt x="5348" y="363"/>
                </a:moveTo>
                <a:lnTo>
                  <a:pt x="5348" y="363"/>
                </a:lnTo>
                <a:cubicBezTo>
                  <a:pt x="5288" y="392"/>
                  <a:pt x="5228" y="334"/>
                  <a:pt x="5288" y="313"/>
                </a:cubicBezTo>
                <a:cubicBezTo>
                  <a:pt x="5348" y="284"/>
                  <a:pt x="5407" y="334"/>
                  <a:pt x="5348" y="363"/>
                </a:cubicBezTo>
                <a:close/>
                <a:moveTo>
                  <a:pt x="5575" y="131"/>
                </a:moveTo>
                <a:lnTo>
                  <a:pt x="5575" y="131"/>
                </a:lnTo>
                <a:cubicBezTo>
                  <a:pt x="5635" y="109"/>
                  <a:pt x="5694" y="160"/>
                  <a:pt x="5647" y="190"/>
                </a:cubicBezTo>
                <a:cubicBezTo>
                  <a:pt x="5587" y="211"/>
                  <a:pt x="5526" y="160"/>
                  <a:pt x="5575" y="131"/>
                </a:cubicBezTo>
                <a:close/>
                <a:moveTo>
                  <a:pt x="5837" y="269"/>
                </a:moveTo>
                <a:lnTo>
                  <a:pt x="5837" y="269"/>
                </a:lnTo>
                <a:cubicBezTo>
                  <a:pt x="5898" y="240"/>
                  <a:pt x="5969" y="291"/>
                  <a:pt x="5910" y="320"/>
                </a:cubicBezTo>
                <a:cubicBezTo>
                  <a:pt x="5849" y="349"/>
                  <a:pt x="5790" y="291"/>
                  <a:pt x="5837" y="269"/>
                </a:cubicBezTo>
                <a:close/>
                <a:moveTo>
                  <a:pt x="4558" y="1300"/>
                </a:moveTo>
                <a:lnTo>
                  <a:pt x="4558" y="1300"/>
                </a:lnTo>
                <a:cubicBezTo>
                  <a:pt x="4498" y="1321"/>
                  <a:pt x="4426" y="1270"/>
                  <a:pt x="4487" y="1241"/>
                </a:cubicBezTo>
                <a:cubicBezTo>
                  <a:pt x="4546" y="1219"/>
                  <a:pt x="4606" y="1270"/>
                  <a:pt x="4558" y="1300"/>
                </a:cubicBezTo>
                <a:close/>
                <a:moveTo>
                  <a:pt x="4402" y="907"/>
                </a:moveTo>
                <a:lnTo>
                  <a:pt x="4402" y="907"/>
                </a:lnTo>
                <a:cubicBezTo>
                  <a:pt x="4463" y="885"/>
                  <a:pt x="4534" y="937"/>
                  <a:pt x="4475" y="959"/>
                </a:cubicBezTo>
                <a:cubicBezTo>
                  <a:pt x="4426" y="980"/>
                  <a:pt x="4354" y="930"/>
                  <a:pt x="4402" y="907"/>
                </a:cubicBezTo>
                <a:close/>
                <a:moveTo>
                  <a:pt x="4414" y="2235"/>
                </a:moveTo>
                <a:lnTo>
                  <a:pt x="4414" y="2235"/>
                </a:lnTo>
                <a:cubicBezTo>
                  <a:pt x="4354" y="2264"/>
                  <a:pt x="4295" y="2213"/>
                  <a:pt x="4342" y="2184"/>
                </a:cubicBezTo>
                <a:cubicBezTo>
                  <a:pt x="4402" y="2156"/>
                  <a:pt x="4463" y="2213"/>
                  <a:pt x="4414" y="2235"/>
                </a:cubicBezTo>
                <a:close/>
                <a:moveTo>
                  <a:pt x="4307" y="1872"/>
                </a:moveTo>
                <a:lnTo>
                  <a:pt x="4307" y="1872"/>
                </a:lnTo>
                <a:cubicBezTo>
                  <a:pt x="4247" y="1894"/>
                  <a:pt x="4176" y="1843"/>
                  <a:pt x="4235" y="1814"/>
                </a:cubicBezTo>
                <a:cubicBezTo>
                  <a:pt x="4295" y="1793"/>
                  <a:pt x="4354" y="1843"/>
                  <a:pt x="4307" y="1872"/>
                </a:cubicBezTo>
                <a:close/>
                <a:moveTo>
                  <a:pt x="4164" y="1481"/>
                </a:moveTo>
                <a:lnTo>
                  <a:pt x="4164" y="1481"/>
                </a:lnTo>
                <a:cubicBezTo>
                  <a:pt x="4211" y="1452"/>
                  <a:pt x="4283" y="1510"/>
                  <a:pt x="4223" y="1531"/>
                </a:cubicBezTo>
                <a:cubicBezTo>
                  <a:pt x="4164" y="1553"/>
                  <a:pt x="4103" y="1502"/>
                  <a:pt x="4164" y="1481"/>
                </a:cubicBezTo>
                <a:close/>
                <a:moveTo>
                  <a:pt x="4103" y="356"/>
                </a:moveTo>
                <a:lnTo>
                  <a:pt x="4103" y="356"/>
                </a:lnTo>
                <a:cubicBezTo>
                  <a:pt x="4164" y="334"/>
                  <a:pt x="4235" y="385"/>
                  <a:pt x="4176" y="407"/>
                </a:cubicBezTo>
                <a:cubicBezTo>
                  <a:pt x="4115" y="436"/>
                  <a:pt x="4055" y="378"/>
                  <a:pt x="4103" y="356"/>
                </a:cubicBezTo>
                <a:close/>
                <a:moveTo>
                  <a:pt x="4044" y="1444"/>
                </a:moveTo>
                <a:lnTo>
                  <a:pt x="4044" y="1444"/>
                </a:lnTo>
                <a:cubicBezTo>
                  <a:pt x="3984" y="1473"/>
                  <a:pt x="3924" y="1415"/>
                  <a:pt x="3984" y="1394"/>
                </a:cubicBezTo>
                <a:cubicBezTo>
                  <a:pt x="4044" y="1365"/>
                  <a:pt x="4103" y="1415"/>
                  <a:pt x="4044" y="1444"/>
                </a:cubicBezTo>
                <a:close/>
                <a:moveTo>
                  <a:pt x="4020" y="2394"/>
                </a:moveTo>
                <a:lnTo>
                  <a:pt x="4020" y="2394"/>
                </a:lnTo>
                <a:cubicBezTo>
                  <a:pt x="3972" y="2424"/>
                  <a:pt x="3900" y="2365"/>
                  <a:pt x="3948" y="2344"/>
                </a:cubicBezTo>
                <a:cubicBezTo>
                  <a:pt x="4008" y="2315"/>
                  <a:pt x="4079" y="2365"/>
                  <a:pt x="4020" y="2394"/>
                </a:cubicBezTo>
                <a:close/>
                <a:moveTo>
                  <a:pt x="3900" y="1053"/>
                </a:moveTo>
                <a:lnTo>
                  <a:pt x="3900" y="1053"/>
                </a:lnTo>
                <a:cubicBezTo>
                  <a:pt x="3960" y="1031"/>
                  <a:pt x="4032" y="1082"/>
                  <a:pt x="3972" y="1111"/>
                </a:cubicBezTo>
                <a:cubicBezTo>
                  <a:pt x="3912" y="1132"/>
                  <a:pt x="3852" y="1074"/>
                  <a:pt x="3900" y="1053"/>
                </a:cubicBezTo>
                <a:close/>
                <a:moveTo>
                  <a:pt x="3900" y="769"/>
                </a:moveTo>
                <a:lnTo>
                  <a:pt x="3900" y="769"/>
                </a:lnTo>
                <a:cubicBezTo>
                  <a:pt x="3948" y="741"/>
                  <a:pt x="4020" y="791"/>
                  <a:pt x="3960" y="820"/>
                </a:cubicBezTo>
                <a:cubicBezTo>
                  <a:pt x="3900" y="849"/>
                  <a:pt x="3840" y="791"/>
                  <a:pt x="3900" y="769"/>
                </a:cubicBezTo>
                <a:close/>
                <a:moveTo>
                  <a:pt x="3804" y="741"/>
                </a:moveTo>
                <a:lnTo>
                  <a:pt x="3804" y="741"/>
                </a:lnTo>
                <a:cubicBezTo>
                  <a:pt x="3745" y="769"/>
                  <a:pt x="3685" y="719"/>
                  <a:pt x="3733" y="690"/>
                </a:cubicBezTo>
                <a:cubicBezTo>
                  <a:pt x="3792" y="668"/>
                  <a:pt x="3852" y="726"/>
                  <a:pt x="3804" y="741"/>
                </a:cubicBezTo>
                <a:close/>
                <a:moveTo>
                  <a:pt x="3804" y="2017"/>
                </a:moveTo>
                <a:lnTo>
                  <a:pt x="3804" y="2017"/>
                </a:lnTo>
                <a:cubicBezTo>
                  <a:pt x="3745" y="2047"/>
                  <a:pt x="3673" y="1988"/>
                  <a:pt x="3733" y="1966"/>
                </a:cubicBezTo>
                <a:cubicBezTo>
                  <a:pt x="3780" y="1937"/>
                  <a:pt x="3852" y="1988"/>
                  <a:pt x="3804" y="2017"/>
                </a:cubicBezTo>
                <a:close/>
                <a:moveTo>
                  <a:pt x="3649" y="1625"/>
                </a:moveTo>
                <a:lnTo>
                  <a:pt x="3649" y="1625"/>
                </a:lnTo>
                <a:cubicBezTo>
                  <a:pt x="3709" y="1604"/>
                  <a:pt x="3780" y="1654"/>
                  <a:pt x="3721" y="1684"/>
                </a:cubicBezTo>
                <a:cubicBezTo>
                  <a:pt x="3661" y="1706"/>
                  <a:pt x="3590" y="1654"/>
                  <a:pt x="3649" y="1625"/>
                </a:cubicBezTo>
                <a:close/>
                <a:moveTo>
                  <a:pt x="3625" y="1321"/>
                </a:moveTo>
                <a:lnTo>
                  <a:pt x="3625" y="1321"/>
                </a:lnTo>
                <a:cubicBezTo>
                  <a:pt x="3685" y="1300"/>
                  <a:pt x="3745" y="1350"/>
                  <a:pt x="3685" y="1379"/>
                </a:cubicBezTo>
                <a:cubicBezTo>
                  <a:pt x="3625" y="1408"/>
                  <a:pt x="3565" y="1350"/>
                  <a:pt x="3625" y="1321"/>
                </a:cubicBezTo>
                <a:close/>
                <a:moveTo>
                  <a:pt x="3565" y="560"/>
                </a:moveTo>
                <a:lnTo>
                  <a:pt x="3565" y="560"/>
                </a:lnTo>
                <a:cubicBezTo>
                  <a:pt x="3625" y="537"/>
                  <a:pt x="3697" y="589"/>
                  <a:pt x="3637" y="610"/>
                </a:cubicBezTo>
                <a:cubicBezTo>
                  <a:pt x="3578" y="639"/>
                  <a:pt x="3517" y="581"/>
                  <a:pt x="3565" y="560"/>
                </a:cubicBezTo>
                <a:close/>
                <a:moveTo>
                  <a:pt x="3553" y="769"/>
                </a:moveTo>
                <a:lnTo>
                  <a:pt x="3553" y="769"/>
                </a:lnTo>
                <a:cubicBezTo>
                  <a:pt x="3493" y="791"/>
                  <a:pt x="3422" y="733"/>
                  <a:pt x="3481" y="712"/>
                </a:cubicBezTo>
                <a:cubicBezTo>
                  <a:pt x="3541" y="690"/>
                  <a:pt x="3602" y="741"/>
                  <a:pt x="3553" y="769"/>
                </a:cubicBezTo>
                <a:close/>
                <a:moveTo>
                  <a:pt x="3493" y="951"/>
                </a:moveTo>
                <a:lnTo>
                  <a:pt x="3493" y="951"/>
                </a:lnTo>
                <a:cubicBezTo>
                  <a:pt x="3434" y="973"/>
                  <a:pt x="3374" y="921"/>
                  <a:pt x="3434" y="892"/>
                </a:cubicBezTo>
                <a:cubicBezTo>
                  <a:pt x="3493" y="864"/>
                  <a:pt x="3553" y="921"/>
                  <a:pt x="3493" y="951"/>
                </a:cubicBezTo>
                <a:close/>
                <a:moveTo>
                  <a:pt x="3374" y="479"/>
                </a:moveTo>
                <a:lnTo>
                  <a:pt x="3374" y="479"/>
                </a:lnTo>
                <a:cubicBezTo>
                  <a:pt x="3434" y="457"/>
                  <a:pt x="3493" y="508"/>
                  <a:pt x="3434" y="537"/>
                </a:cubicBezTo>
                <a:cubicBezTo>
                  <a:pt x="3386" y="560"/>
                  <a:pt x="3314" y="508"/>
                  <a:pt x="3374" y="479"/>
                </a:cubicBezTo>
                <a:close/>
                <a:moveTo>
                  <a:pt x="3291" y="1103"/>
                </a:moveTo>
                <a:lnTo>
                  <a:pt x="3291" y="1103"/>
                </a:lnTo>
                <a:cubicBezTo>
                  <a:pt x="3230" y="1132"/>
                  <a:pt x="3159" y="1074"/>
                  <a:pt x="3218" y="1053"/>
                </a:cubicBezTo>
                <a:cubicBezTo>
                  <a:pt x="3278" y="1031"/>
                  <a:pt x="3350" y="1082"/>
                  <a:pt x="3291" y="1103"/>
                </a:cubicBezTo>
                <a:close/>
                <a:moveTo>
                  <a:pt x="3182" y="741"/>
                </a:moveTo>
                <a:lnTo>
                  <a:pt x="3182" y="741"/>
                </a:lnTo>
                <a:cubicBezTo>
                  <a:pt x="3123" y="769"/>
                  <a:pt x="3051" y="712"/>
                  <a:pt x="3111" y="690"/>
                </a:cubicBezTo>
                <a:cubicBezTo>
                  <a:pt x="3123" y="675"/>
                  <a:pt x="3147" y="675"/>
                  <a:pt x="3159" y="683"/>
                </a:cubicBezTo>
                <a:cubicBezTo>
                  <a:pt x="3159" y="675"/>
                  <a:pt x="3159" y="661"/>
                  <a:pt x="3182" y="654"/>
                </a:cubicBezTo>
                <a:cubicBezTo>
                  <a:pt x="3230" y="632"/>
                  <a:pt x="3303" y="683"/>
                  <a:pt x="3242" y="712"/>
                </a:cubicBezTo>
                <a:cubicBezTo>
                  <a:pt x="3230" y="719"/>
                  <a:pt x="3218" y="719"/>
                  <a:pt x="3194" y="712"/>
                </a:cubicBezTo>
                <a:cubicBezTo>
                  <a:pt x="3194" y="726"/>
                  <a:pt x="3194" y="733"/>
                  <a:pt x="3182" y="741"/>
                </a:cubicBezTo>
                <a:close/>
                <a:moveTo>
                  <a:pt x="3135" y="1154"/>
                </a:moveTo>
                <a:lnTo>
                  <a:pt x="3135" y="1154"/>
                </a:lnTo>
                <a:cubicBezTo>
                  <a:pt x="3087" y="1183"/>
                  <a:pt x="3015" y="1125"/>
                  <a:pt x="3063" y="1096"/>
                </a:cubicBezTo>
                <a:cubicBezTo>
                  <a:pt x="3123" y="1074"/>
                  <a:pt x="3194" y="1125"/>
                  <a:pt x="3135" y="1154"/>
                </a:cubicBezTo>
                <a:close/>
                <a:moveTo>
                  <a:pt x="2979" y="937"/>
                </a:moveTo>
                <a:lnTo>
                  <a:pt x="2979" y="937"/>
                </a:lnTo>
                <a:cubicBezTo>
                  <a:pt x="3039" y="914"/>
                  <a:pt x="3099" y="966"/>
                  <a:pt x="3051" y="995"/>
                </a:cubicBezTo>
                <a:cubicBezTo>
                  <a:pt x="2991" y="1016"/>
                  <a:pt x="2919" y="966"/>
                  <a:pt x="2979" y="937"/>
                </a:cubicBezTo>
                <a:close/>
                <a:moveTo>
                  <a:pt x="2931" y="683"/>
                </a:moveTo>
                <a:lnTo>
                  <a:pt x="2931" y="683"/>
                </a:lnTo>
                <a:cubicBezTo>
                  <a:pt x="2991" y="654"/>
                  <a:pt x="3063" y="712"/>
                  <a:pt x="3004" y="733"/>
                </a:cubicBezTo>
                <a:cubicBezTo>
                  <a:pt x="2943" y="762"/>
                  <a:pt x="2871" y="712"/>
                  <a:pt x="2931" y="683"/>
                </a:cubicBezTo>
                <a:close/>
                <a:moveTo>
                  <a:pt x="2919" y="610"/>
                </a:moveTo>
                <a:lnTo>
                  <a:pt x="2919" y="610"/>
                </a:lnTo>
                <a:cubicBezTo>
                  <a:pt x="2967" y="581"/>
                  <a:pt x="3039" y="639"/>
                  <a:pt x="2979" y="661"/>
                </a:cubicBezTo>
                <a:cubicBezTo>
                  <a:pt x="2919" y="690"/>
                  <a:pt x="2860" y="632"/>
                  <a:pt x="2919" y="610"/>
                </a:cubicBezTo>
                <a:close/>
                <a:moveTo>
                  <a:pt x="2824" y="320"/>
                </a:moveTo>
                <a:lnTo>
                  <a:pt x="2824" y="320"/>
                </a:lnTo>
                <a:cubicBezTo>
                  <a:pt x="2883" y="291"/>
                  <a:pt x="2943" y="349"/>
                  <a:pt x="2895" y="371"/>
                </a:cubicBezTo>
                <a:cubicBezTo>
                  <a:pt x="2836" y="392"/>
                  <a:pt x="2764" y="342"/>
                  <a:pt x="2824" y="320"/>
                </a:cubicBezTo>
                <a:close/>
                <a:moveTo>
                  <a:pt x="2764" y="465"/>
                </a:moveTo>
                <a:lnTo>
                  <a:pt x="2764" y="465"/>
                </a:lnTo>
                <a:cubicBezTo>
                  <a:pt x="2717" y="486"/>
                  <a:pt x="2656" y="436"/>
                  <a:pt x="2704" y="414"/>
                </a:cubicBezTo>
                <a:cubicBezTo>
                  <a:pt x="2764" y="392"/>
                  <a:pt x="2824" y="443"/>
                  <a:pt x="2764" y="465"/>
                </a:cubicBezTo>
                <a:close/>
                <a:moveTo>
                  <a:pt x="2764" y="1016"/>
                </a:moveTo>
                <a:lnTo>
                  <a:pt x="2764" y="1016"/>
                </a:lnTo>
                <a:cubicBezTo>
                  <a:pt x="2704" y="1038"/>
                  <a:pt x="2632" y="980"/>
                  <a:pt x="2692" y="959"/>
                </a:cubicBezTo>
                <a:cubicBezTo>
                  <a:pt x="2752" y="937"/>
                  <a:pt x="2812" y="988"/>
                  <a:pt x="2764" y="1016"/>
                </a:cubicBezTo>
                <a:close/>
                <a:moveTo>
                  <a:pt x="2632" y="856"/>
                </a:moveTo>
                <a:lnTo>
                  <a:pt x="2632" y="856"/>
                </a:lnTo>
                <a:cubicBezTo>
                  <a:pt x="2692" y="835"/>
                  <a:pt x="2764" y="885"/>
                  <a:pt x="2704" y="914"/>
                </a:cubicBezTo>
                <a:cubicBezTo>
                  <a:pt x="2656" y="937"/>
                  <a:pt x="2584" y="885"/>
                  <a:pt x="2632" y="856"/>
                </a:cubicBezTo>
                <a:close/>
                <a:moveTo>
                  <a:pt x="2584" y="596"/>
                </a:moveTo>
                <a:lnTo>
                  <a:pt x="2584" y="596"/>
                </a:lnTo>
                <a:cubicBezTo>
                  <a:pt x="2644" y="567"/>
                  <a:pt x="2717" y="618"/>
                  <a:pt x="2656" y="646"/>
                </a:cubicBezTo>
                <a:cubicBezTo>
                  <a:pt x="2596" y="675"/>
                  <a:pt x="2525" y="618"/>
                  <a:pt x="2584" y="596"/>
                </a:cubicBezTo>
                <a:close/>
                <a:moveTo>
                  <a:pt x="2561" y="937"/>
                </a:moveTo>
                <a:lnTo>
                  <a:pt x="2561" y="937"/>
                </a:lnTo>
                <a:cubicBezTo>
                  <a:pt x="2537" y="951"/>
                  <a:pt x="2501" y="937"/>
                  <a:pt x="2477" y="921"/>
                </a:cubicBezTo>
                <a:cubicBezTo>
                  <a:pt x="2477" y="930"/>
                  <a:pt x="2477" y="937"/>
                  <a:pt x="2465" y="937"/>
                </a:cubicBezTo>
                <a:cubicBezTo>
                  <a:pt x="2405" y="966"/>
                  <a:pt x="2345" y="914"/>
                  <a:pt x="2393" y="885"/>
                </a:cubicBezTo>
                <a:cubicBezTo>
                  <a:pt x="2428" y="871"/>
                  <a:pt x="2465" y="885"/>
                  <a:pt x="2477" y="900"/>
                </a:cubicBezTo>
                <a:cubicBezTo>
                  <a:pt x="2477" y="892"/>
                  <a:pt x="2489" y="885"/>
                  <a:pt x="2501" y="885"/>
                </a:cubicBezTo>
                <a:cubicBezTo>
                  <a:pt x="2561" y="856"/>
                  <a:pt x="2620" y="907"/>
                  <a:pt x="2561" y="937"/>
                </a:cubicBezTo>
                <a:close/>
                <a:moveTo>
                  <a:pt x="2477" y="1147"/>
                </a:moveTo>
                <a:lnTo>
                  <a:pt x="2477" y="1147"/>
                </a:lnTo>
                <a:cubicBezTo>
                  <a:pt x="2417" y="1168"/>
                  <a:pt x="2345" y="1118"/>
                  <a:pt x="2405" y="1089"/>
                </a:cubicBezTo>
                <a:cubicBezTo>
                  <a:pt x="2465" y="1067"/>
                  <a:pt x="2537" y="1118"/>
                  <a:pt x="2477" y="1147"/>
                </a:cubicBezTo>
                <a:close/>
                <a:moveTo>
                  <a:pt x="2345" y="574"/>
                </a:moveTo>
                <a:lnTo>
                  <a:pt x="2345" y="574"/>
                </a:lnTo>
                <a:cubicBezTo>
                  <a:pt x="2341" y="576"/>
                  <a:pt x="2337" y="579"/>
                  <a:pt x="2333" y="581"/>
                </a:cubicBezTo>
                <a:cubicBezTo>
                  <a:pt x="2321" y="581"/>
                  <a:pt x="2321" y="589"/>
                  <a:pt x="2309" y="596"/>
                </a:cubicBezTo>
                <a:cubicBezTo>
                  <a:pt x="2274" y="610"/>
                  <a:pt x="2238" y="596"/>
                  <a:pt x="2226" y="581"/>
                </a:cubicBezTo>
                <a:lnTo>
                  <a:pt x="2214" y="596"/>
                </a:lnTo>
                <a:cubicBezTo>
                  <a:pt x="2154" y="625"/>
                  <a:pt x="2094" y="574"/>
                  <a:pt x="2141" y="544"/>
                </a:cubicBezTo>
                <a:cubicBezTo>
                  <a:pt x="2178" y="522"/>
                  <a:pt x="2214" y="537"/>
                  <a:pt x="2226" y="560"/>
                </a:cubicBezTo>
                <a:cubicBezTo>
                  <a:pt x="2226" y="551"/>
                  <a:pt x="2238" y="544"/>
                  <a:pt x="2238" y="537"/>
                </a:cubicBezTo>
                <a:lnTo>
                  <a:pt x="2274" y="537"/>
                </a:lnTo>
                <a:cubicBezTo>
                  <a:pt x="2274" y="522"/>
                  <a:pt x="2274" y="522"/>
                  <a:pt x="2285" y="515"/>
                </a:cubicBezTo>
                <a:cubicBezTo>
                  <a:pt x="2250" y="537"/>
                  <a:pt x="2214" y="522"/>
                  <a:pt x="2202" y="501"/>
                </a:cubicBezTo>
                <a:cubicBezTo>
                  <a:pt x="2190" y="494"/>
                  <a:pt x="2178" y="486"/>
                  <a:pt x="2178" y="486"/>
                </a:cubicBezTo>
                <a:cubicBezTo>
                  <a:pt x="2166" y="486"/>
                  <a:pt x="2166" y="486"/>
                  <a:pt x="2154" y="494"/>
                </a:cubicBezTo>
                <a:cubicBezTo>
                  <a:pt x="2106" y="522"/>
                  <a:pt x="2034" y="472"/>
                  <a:pt x="2094" y="443"/>
                </a:cubicBezTo>
                <a:cubicBezTo>
                  <a:pt x="2118" y="428"/>
                  <a:pt x="2154" y="436"/>
                  <a:pt x="2166" y="457"/>
                </a:cubicBezTo>
                <a:cubicBezTo>
                  <a:pt x="2178" y="450"/>
                  <a:pt x="2178" y="443"/>
                  <a:pt x="2178" y="443"/>
                </a:cubicBezTo>
                <a:cubicBezTo>
                  <a:pt x="2214" y="428"/>
                  <a:pt x="2262" y="443"/>
                  <a:pt x="2274" y="457"/>
                </a:cubicBezTo>
                <a:cubicBezTo>
                  <a:pt x="2309" y="472"/>
                  <a:pt x="2333" y="501"/>
                  <a:pt x="2285" y="515"/>
                </a:cubicBezTo>
                <a:cubicBezTo>
                  <a:pt x="2321" y="508"/>
                  <a:pt x="2345" y="515"/>
                  <a:pt x="2369" y="530"/>
                </a:cubicBezTo>
                <a:cubicBezTo>
                  <a:pt x="2369" y="522"/>
                  <a:pt x="2369" y="522"/>
                  <a:pt x="2393" y="515"/>
                </a:cubicBezTo>
                <a:cubicBezTo>
                  <a:pt x="2428" y="501"/>
                  <a:pt x="2465" y="515"/>
                  <a:pt x="2477" y="537"/>
                </a:cubicBezTo>
                <a:cubicBezTo>
                  <a:pt x="2501" y="551"/>
                  <a:pt x="2525" y="581"/>
                  <a:pt x="2477" y="596"/>
                </a:cubicBezTo>
                <a:cubicBezTo>
                  <a:pt x="2441" y="618"/>
                  <a:pt x="2405" y="596"/>
                  <a:pt x="2405" y="574"/>
                </a:cubicBezTo>
                <a:cubicBezTo>
                  <a:pt x="2393" y="574"/>
                  <a:pt x="2381" y="560"/>
                  <a:pt x="2369" y="560"/>
                </a:cubicBezTo>
                <a:cubicBezTo>
                  <a:pt x="2369" y="560"/>
                  <a:pt x="2369" y="567"/>
                  <a:pt x="2345" y="574"/>
                </a:cubicBezTo>
                <a:close/>
                <a:moveTo>
                  <a:pt x="2297" y="1140"/>
                </a:moveTo>
                <a:lnTo>
                  <a:pt x="2297" y="1140"/>
                </a:lnTo>
                <a:cubicBezTo>
                  <a:pt x="2285" y="1147"/>
                  <a:pt x="2262" y="1147"/>
                  <a:pt x="2250" y="1147"/>
                </a:cubicBezTo>
                <a:cubicBezTo>
                  <a:pt x="2250" y="1154"/>
                  <a:pt x="2250" y="1161"/>
                  <a:pt x="2226" y="1168"/>
                </a:cubicBezTo>
                <a:cubicBezTo>
                  <a:pt x="2178" y="1197"/>
                  <a:pt x="2106" y="1147"/>
                  <a:pt x="2166" y="1118"/>
                </a:cubicBezTo>
                <a:cubicBezTo>
                  <a:pt x="2178" y="1111"/>
                  <a:pt x="2190" y="1111"/>
                  <a:pt x="2214" y="1111"/>
                </a:cubicBezTo>
                <a:cubicBezTo>
                  <a:pt x="2214" y="1103"/>
                  <a:pt x="2214" y="1096"/>
                  <a:pt x="2238" y="1089"/>
                </a:cubicBezTo>
                <a:cubicBezTo>
                  <a:pt x="2297" y="1060"/>
                  <a:pt x="2357" y="1111"/>
                  <a:pt x="2297" y="1140"/>
                </a:cubicBezTo>
                <a:close/>
                <a:moveTo>
                  <a:pt x="2285" y="937"/>
                </a:moveTo>
                <a:lnTo>
                  <a:pt x="2285" y="937"/>
                </a:lnTo>
                <a:cubicBezTo>
                  <a:pt x="2226" y="966"/>
                  <a:pt x="2166" y="914"/>
                  <a:pt x="2214" y="885"/>
                </a:cubicBezTo>
                <a:cubicBezTo>
                  <a:pt x="2274" y="856"/>
                  <a:pt x="2345" y="914"/>
                  <a:pt x="2285" y="937"/>
                </a:cubicBezTo>
                <a:close/>
                <a:moveTo>
                  <a:pt x="2262" y="864"/>
                </a:moveTo>
                <a:lnTo>
                  <a:pt x="2262" y="864"/>
                </a:lnTo>
                <a:cubicBezTo>
                  <a:pt x="2214" y="892"/>
                  <a:pt x="2141" y="835"/>
                  <a:pt x="2190" y="813"/>
                </a:cubicBezTo>
                <a:cubicBezTo>
                  <a:pt x="2250" y="784"/>
                  <a:pt x="2321" y="835"/>
                  <a:pt x="2262" y="864"/>
                </a:cubicBezTo>
                <a:close/>
                <a:moveTo>
                  <a:pt x="2118" y="726"/>
                </a:moveTo>
                <a:lnTo>
                  <a:pt x="2118" y="726"/>
                </a:lnTo>
                <a:cubicBezTo>
                  <a:pt x="2106" y="712"/>
                  <a:pt x="2106" y="690"/>
                  <a:pt x="2129" y="675"/>
                </a:cubicBezTo>
                <a:cubicBezTo>
                  <a:pt x="2141" y="675"/>
                  <a:pt x="2141" y="675"/>
                  <a:pt x="2141" y="668"/>
                </a:cubicBezTo>
                <a:cubicBezTo>
                  <a:pt x="2146" y="666"/>
                  <a:pt x="2150" y="663"/>
                  <a:pt x="2154" y="661"/>
                </a:cubicBezTo>
                <a:cubicBezTo>
                  <a:pt x="2214" y="639"/>
                  <a:pt x="2274" y="690"/>
                  <a:pt x="2214" y="719"/>
                </a:cubicBezTo>
                <a:cubicBezTo>
                  <a:pt x="2214" y="719"/>
                  <a:pt x="2214" y="726"/>
                  <a:pt x="2202" y="726"/>
                </a:cubicBezTo>
                <a:lnTo>
                  <a:pt x="2190" y="726"/>
                </a:lnTo>
                <a:cubicBezTo>
                  <a:pt x="2214" y="741"/>
                  <a:pt x="2214" y="762"/>
                  <a:pt x="2190" y="777"/>
                </a:cubicBezTo>
                <a:cubicBezTo>
                  <a:pt x="2129" y="798"/>
                  <a:pt x="2070" y="748"/>
                  <a:pt x="2118" y="726"/>
                </a:cubicBezTo>
                <a:close/>
                <a:moveTo>
                  <a:pt x="2058" y="1168"/>
                </a:moveTo>
                <a:lnTo>
                  <a:pt x="2058" y="1168"/>
                </a:lnTo>
                <a:cubicBezTo>
                  <a:pt x="2022" y="1183"/>
                  <a:pt x="1975" y="1168"/>
                  <a:pt x="1975" y="1147"/>
                </a:cubicBezTo>
                <a:cubicBezTo>
                  <a:pt x="1939" y="1132"/>
                  <a:pt x="1915" y="1103"/>
                  <a:pt x="1963" y="1089"/>
                </a:cubicBezTo>
                <a:cubicBezTo>
                  <a:pt x="1998" y="1067"/>
                  <a:pt x="2034" y="1089"/>
                  <a:pt x="2046" y="1111"/>
                </a:cubicBezTo>
                <a:cubicBezTo>
                  <a:pt x="2082" y="1118"/>
                  <a:pt x="2094" y="1147"/>
                  <a:pt x="2058" y="1168"/>
                </a:cubicBezTo>
                <a:close/>
                <a:moveTo>
                  <a:pt x="1867" y="959"/>
                </a:moveTo>
                <a:lnTo>
                  <a:pt x="1867" y="959"/>
                </a:lnTo>
                <a:lnTo>
                  <a:pt x="1879" y="959"/>
                </a:lnTo>
                <a:cubicBezTo>
                  <a:pt x="1879" y="951"/>
                  <a:pt x="1891" y="951"/>
                  <a:pt x="1891" y="951"/>
                </a:cubicBezTo>
                <a:cubicBezTo>
                  <a:pt x="1951" y="930"/>
                  <a:pt x="2010" y="980"/>
                  <a:pt x="1963" y="1002"/>
                </a:cubicBezTo>
                <a:cubicBezTo>
                  <a:pt x="1963" y="1009"/>
                  <a:pt x="1951" y="1009"/>
                  <a:pt x="1939" y="1009"/>
                </a:cubicBezTo>
                <a:lnTo>
                  <a:pt x="1939" y="1016"/>
                </a:lnTo>
                <a:cubicBezTo>
                  <a:pt x="1879" y="1038"/>
                  <a:pt x="1807" y="988"/>
                  <a:pt x="1867" y="959"/>
                </a:cubicBezTo>
                <a:close/>
                <a:moveTo>
                  <a:pt x="1831" y="1067"/>
                </a:moveTo>
                <a:lnTo>
                  <a:pt x="1831" y="1067"/>
                </a:lnTo>
                <a:cubicBezTo>
                  <a:pt x="1771" y="1089"/>
                  <a:pt x="1711" y="1038"/>
                  <a:pt x="1759" y="1009"/>
                </a:cubicBezTo>
                <a:cubicBezTo>
                  <a:pt x="1819" y="980"/>
                  <a:pt x="1879" y="1038"/>
                  <a:pt x="1831" y="1067"/>
                </a:cubicBezTo>
                <a:close/>
                <a:moveTo>
                  <a:pt x="1687" y="871"/>
                </a:moveTo>
                <a:lnTo>
                  <a:pt x="1687" y="871"/>
                </a:lnTo>
                <a:cubicBezTo>
                  <a:pt x="1747" y="849"/>
                  <a:pt x="1819" y="900"/>
                  <a:pt x="1759" y="930"/>
                </a:cubicBezTo>
                <a:cubicBezTo>
                  <a:pt x="1711" y="951"/>
                  <a:pt x="1640" y="900"/>
                  <a:pt x="1687" y="871"/>
                </a:cubicBezTo>
                <a:close/>
                <a:moveTo>
                  <a:pt x="1676" y="806"/>
                </a:moveTo>
                <a:lnTo>
                  <a:pt x="1676" y="806"/>
                </a:lnTo>
                <a:cubicBezTo>
                  <a:pt x="1723" y="777"/>
                  <a:pt x="1795" y="827"/>
                  <a:pt x="1735" y="856"/>
                </a:cubicBezTo>
                <a:cubicBezTo>
                  <a:pt x="1676" y="885"/>
                  <a:pt x="1616" y="827"/>
                  <a:pt x="1676" y="806"/>
                </a:cubicBezTo>
                <a:close/>
                <a:moveTo>
                  <a:pt x="1640" y="522"/>
                </a:moveTo>
                <a:lnTo>
                  <a:pt x="1640" y="522"/>
                </a:lnTo>
                <a:cubicBezTo>
                  <a:pt x="1699" y="501"/>
                  <a:pt x="1771" y="551"/>
                  <a:pt x="1711" y="574"/>
                </a:cubicBezTo>
                <a:cubicBezTo>
                  <a:pt x="1652" y="603"/>
                  <a:pt x="1580" y="551"/>
                  <a:pt x="1640" y="522"/>
                </a:cubicBezTo>
                <a:close/>
                <a:moveTo>
                  <a:pt x="1555" y="479"/>
                </a:moveTo>
                <a:lnTo>
                  <a:pt x="1555" y="479"/>
                </a:lnTo>
                <a:cubicBezTo>
                  <a:pt x="1616" y="457"/>
                  <a:pt x="1676" y="508"/>
                  <a:pt x="1616" y="537"/>
                </a:cubicBezTo>
                <a:cubicBezTo>
                  <a:pt x="1555" y="560"/>
                  <a:pt x="1496" y="508"/>
                  <a:pt x="1555" y="479"/>
                </a:cubicBezTo>
                <a:close/>
                <a:moveTo>
                  <a:pt x="1543" y="944"/>
                </a:moveTo>
                <a:lnTo>
                  <a:pt x="1543" y="944"/>
                </a:lnTo>
                <a:cubicBezTo>
                  <a:pt x="1520" y="951"/>
                  <a:pt x="1508" y="951"/>
                  <a:pt x="1496" y="951"/>
                </a:cubicBezTo>
                <a:cubicBezTo>
                  <a:pt x="1496" y="959"/>
                  <a:pt x="1484" y="966"/>
                  <a:pt x="1472" y="973"/>
                </a:cubicBezTo>
                <a:cubicBezTo>
                  <a:pt x="1472" y="980"/>
                  <a:pt x="1460" y="980"/>
                  <a:pt x="1436" y="980"/>
                </a:cubicBezTo>
                <a:cubicBezTo>
                  <a:pt x="1472" y="995"/>
                  <a:pt x="1472" y="1016"/>
                  <a:pt x="1436" y="1031"/>
                </a:cubicBezTo>
                <a:cubicBezTo>
                  <a:pt x="1389" y="1053"/>
                  <a:pt x="1317" y="1002"/>
                  <a:pt x="1377" y="973"/>
                </a:cubicBezTo>
                <a:lnTo>
                  <a:pt x="1412" y="973"/>
                </a:lnTo>
                <a:cubicBezTo>
                  <a:pt x="1400" y="966"/>
                  <a:pt x="1389" y="959"/>
                  <a:pt x="1389" y="951"/>
                </a:cubicBezTo>
                <a:cubicBezTo>
                  <a:pt x="1353" y="937"/>
                  <a:pt x="1341" y="914"/>
                  <a:pt x="1377" y="892"/>
                </a:cubicBezTo>
                <a:cubicBezTo>
                  <a:pt x="1412" y="878"/>
                  <a:pt x="1436" y="892"/>
                  <a:pt x="1460" y="907"/>
                </a:cubicBezTo>
                <a:cubicBezTo>
                  <a:pt x="1460" y="900"/>
                  <a:pt x="1472" y="892"/>
                  <a:pt x="1472" y="892"/>
                </a:cubicBezTo>
                <a:cubicBezTo>
                  <a:pt x="1532" y="864"/>
                  <a:pt x="1592" y="914"/>
                  <a:pt x="1543" y="944"/>
                </a:cubicBezTo>
                <a:close/>
                <a:moveTo>
                  <a:pt x="1472" y="1147"/>
                </a:moveTo>
                <a:lnTo>
                  <a:pt x="1472" y="1147"/>
                </a:lnTo>
                <a:lnTo>
                  <a:pt x="1460" y="1147"/>
                </a:lnTo>
                <a:lnTo>
                  <a:pt x="1448" y="1147"/>
                </a:lnTo>
                <a:cubicBezTo>
                  <a:pt x="1400" y="1176"/>
                  <a:pt x="1341" y="1118"/>
                  <a:pt x="1389" y="1096"/>
                </a:cubicBezTo>
                <a:lnTo>
                  <a:pt x="1400" y="1096"/>
                </a:lnTo>
                <a:cubicBezTo>
                  <a:pt x="1400" y="1089"/>
                  <a:pt x="1400" y="1089"/>
                  <a:pt x="1412" y="1089"/>
                </a:cubicBezTo>
                <a:cubicBezTo>
                  <a:pt x="1472" y="1067"/>
                  <a:pt x="1532" y="1118"/>
                  <a:pt x="1472" y="1147"/>
                </a:cubicBezTo>
                <a:close/>
                <a:moveTo>
                  <a:pt x="1317" y="697"/>
                </a:moveTo>
                <a:lnTo>
                  <a:pt x="1317" y="697"/>
                </a:lnTo>
                <a:cubicBezTo>
                  <a:pt x="1293" y="697"/>
                  <a:pt x="1293" y="690"/>
                  <a:pt x="1280" y="683"/>
                </a:cubicBezTo>
                <a:cubicBezTo>
                  <a:pt x="1280" y="690"/>
                  <a:pt x="1280" y="690"/>
                  <a:pt x="1268" y="697"/>
                </a:cubicBezTo>
                <a:cubicBezTo>
                  <a:pt x="1221" y="712"/>
                  <a:pt x="1161" y="683"/>
                  <a:pt x="1185" y="654"/>
                </a:cubicBezTo>
                <a:cubicBezTo>
                  <a:pt x="1161" y="639"/>
                  <a:pt x="1149" y="618"/>
                  <a:pt x="1185" y="610"/>
                </a:cubicBezTo>
                <a:cubicBezTo>
                  <a:pt x="1185" y="603"/>
                  <a:pt x="1197" y="603"/>
                  <a:pt x="1209" y="603"/>
                </a:cubicBezTo>
                <a:lnTo>
                  <a:pt x="1209" y="596"/>
                </a:lnTo>
                <a:cubicBezTo>
                  <a:pt x="1221" y="589"/>
                  <a:pt x="1233" y="589"/>
                  <a:pt x="1233" y="589"/>
                </a:cubicBezTo>
                <a:cubicBezTo>
                  <a:pt x="1233" y="581"/>
                  <a:pt x="1244" y="581"/>
                  <a:pt x="1256" y="574"/>
                </a:cubicBezTo>
                <a:cubicBezTo>
                  <a:pt x="1268" y="574"/>
                  <a:pt x="1280" y="567"/>
                  <a:pt x="1280" y="567"/>
                </a:cubicBezTo>
                <a:cubicBezTo>
                  <a:pt x="1280" y="560"/>
                  <a:pt x="1293" y="560"/>
                  <a:pt x="1293" y="551"/>
                </a:cubicBezTo>
                <a:cubicBezTo>
                  <a:pt x="1341" y="537"/>
                  <a:pt x="1365" y="551"/>
                  <a:pt x="1377" y="567"/>
                </a:cubicBezTo>
                <a:cubicBezTo>
                  <a:pt x="1389" y="560"/>
                  <a:pt x="1389" y="551"/>
                  <a:pt x="1400" y="551"/>
                </a:cubicBezTo>
                <a:cubicBezTo>
                  <a:pt x="1460" y="522"/>
                  <a:pt x="1520" y="581"/>
                  <a:pt x="1472" y="603"/>
                </a:cubicBezTo>
                <a:cubicBezTo>
                  <a:pt x="1424" y="618"/>
                  <a:pt x="1400" y="610"/>
                  <a:pt x="1389" y="589"/>
                </a:cubicBezTo>
                <a:cubicBezTo>
                  <a:pt x="1377" y="596"/>
                  <a:pt x="1377" y="603"/>
                  <a:pt x="1365" y="610"/>
                </a:cubicBezTo>
                <a:lnTo>
                  <a:pt x="1341" y="610"/>
                </a:lnTo>
                <a:cubicBezTo>
                  <a:pt x="1341" y="618"/>
                  <a:pt x="1341" y="625"/>
                  <a:pt x="1317" y="632"/>
                </a:cubicBezTo>
                <a:lnTo>
                  <a:pt x="1293" y="632"/>
                </a:lnTo>
                <a:cubicBezTo>
                  <a:pt x="1293" y="639"/>
                  <a:pt x="1293" y="639"/>
                  <a:pt x="1280" y="646"/>
                </a:cubicBezTo>
                <a:lnTo>
                  <a:pt x="1280" y="654"/>
                </a:lnTo>
                <a:cubicBezTo>
                  <a:pt x="1280" y="646"/>
                  <a:pt x="1293" y="639"/>
                  <a:pt x="1293" y="639"/>
                </a:cubicBezTo>
                <a:cubicBezTo>
                  <a:pt x="1341" y="625"/>
                  <a:pt x="1365" y="639"/>
                  <a:pt x="1377" y="661"/>
                </a:cubicBezTo>
                <a:cubicBezTo>
                  <a:pt x="1412" y="668"/>
                  <a:pt x="1436" y="697"/>
                  <a:pt x="1400" y="719"/>
                </a:cubicBezTo>
                <a:cubicBezTo>
                  <a:pt x="1365" y="733"/>
                  <a:pt x="1317" y="719"/>
                  <a:pt x="1317" y="697"/>
                </a:cubicBezTo>
                <a:close/>
                <a:moveTo>
                  <a:pt x="1280" y="892"/>
                </a:moveTo>
                <a:lnTo>
                  <a:pt x="1280" y="892"/>
                </a:lnTo>
                <a:cubicBezTo>
                  <a:pt x="1233" y="914"/>
                  <a:pt x="1197" y="892"/>
                  <a:pt x="1197" y="871"/>
                </a:cubicBezTo>
                <a:cubicBezTo>
                  <a:pt x="1161" y="864"/>
                  <a:pt x="1149" y="835"/>
                  <a:pt x="1185" y="813"/>
                </a:cubicBezTo>
                <a:cubicBezTo>
                  <a:pt x="1221" y="798"/>
                  <a:pt x="1256" y="820"/>
                  <a:pt x="1268" y="842"/>
                </a:cubicBezTo>
                <a:cubicBezTo>
                  <a:pt x="1293" y="849"/>
                  <a:pt x="1317" y="878"/>
                  <a:pt x="1280" y="892"/>
                </a:cubicBezTo>
                <a:close/>
                <a:moveTo>
                  <a:pt x="1256" y="1031"/>
                </a:moveTo>
                <a:lnTo>
                  <a:pt x="1256" y="1031"/>
                </a:lnTo>
                <a:cubicBezTo>
                  <a:pt x="1244" y="1038"/>
                  <a:pt x="1221" y="1038"/>
                  <a:pt x="1209" y="1031"/>
                </a:cubicBezTo>
                <a:cubicBezTo>
                  <a:pt x="1149" y="1060"/>
                  <a:pt x="1090" y="1009"/>
                  <a:pt x="1149" y="980"/>
                </a:cubicBezTo>
                <a:cubicBezTo>
                  <a:pt x="1161" y="973"/>
                  <a:pt x="1185" y="973"/>
                  <a:pt x="1197" y="973"/>
                </a:cubicBezTo>
                <a:cubicBezTo>
                  <a:pt x="1256" y="951"/>
                  <a:pt x="1317" y="1002"/>
                  <a:pt x="1256" y="1031"/>
                </a:cubicBezTo>
                <a:close/>
                <a:moveTo>
                  <a:pt x="1149" y="712"/>
                </a:moveTo>
                <a:lnTo>
                  <a:pt x="1149" y="712"/>
                </a:lnTo>
                <a:cubicBezTo>
                  <a:pt x="1209" y="683"/>
                  <a:pt x="1268" y="733"/>
                  <a:pt x="1209" y="762"/>
                </a:cubicBezTo>
                <a:cubicBezTo>
                  <a:pt x="1149" y="791"/>
                  <a:pt x="1090" y="733"/>
                  <a:pt x="1149" y="712"/>
                </a:cubicBezTo>
                <a:close/>
                <a:moveTo>
                  <a:pt x="1244" y="371"/>
                </a:moveTo>
                <a:lnTo>
                  <a:pt x="1244" y="371"/>
                </a:lnTo>
                <a:cubicBezTo>
                  <a:pt x="1256" y="363"/>
                  <a:pt x="1256" y="363"/>
                  <a:pt x="1268" y="363"/>
                </a:cubicBezTo>
                <a:cubicBezTo>
                  <a:pt x="1264" y="361"/>
                  <a:pt x="1260" y="358"/>
                  <a:pt x="1256" y="356"/>
                </a:cubicBezTo>
                <a:cubicBezTo>
                  <a:pt x="1209" y="356"/>
                  <a:pt x="1173" y="320"/>
                  <a:pt x="1221" y="298"/>
                </a:cubicBezTo>
                <a:cubicBezTo>
                  <a:pt x="1256" y="284"/>
                  <a:pt x="1293" y="291"/>
                  <a:pt x="1305" y="313"/>
                </a:cubicBezTo>
                <a:cubicBezTo>
                  <a:pt x="1353" y="313"/>
                  <a:pt x="1389" y="349"/>
                  <a:pt x="1341" y="371"/>
                </a:cubicBezTo>
                <a:cubicBezTo>
                  <a:pt x="1341" y="371"/>
                  <a:pt x="1329" y="378"/>
                  <a:pt x="1317" y="378"/>
                </a:cubicBezTo>
                <a:cubicBezTo>
                  <a:pt x="1341" y="392"/>
                  <a:pt x="1341" y="414"/>
                  <a:pt x="1317" y="428"/>
                </a:cubicBezTo>
                <a:cubicBezTo>
                  <a:pt x="1256" y="450"/>
                  <a:pt x="1185" y="399"/>
                  <a:pt x="1244" y="371"/>
                </a:cubicBezTo>
                <a:close/>
                <a:moveTo>
                  <a:pt x="1125" y="190"/>
                </a:moveTo>
                <a:lnTo>
                  <a:pt x="1125" y="190"/>
                </a:lnTo>
                <a:cubicBezTo>
                  <a:pt x="1101" y="181"/>
                  <a:pt x="1090" y="152"/>
                  <a:pt x="1125" y="138"/>
                </a:cubicBezTo>
                <a:cubicBezTo>
                  <a:pt x="1101" y="123"/>
                  <a:pt x="1101" y="102"/>
                  <a:pt x="1125" y="95"/>
                </a:cubicBezTo>
                <a:cubicBezTo>
                  <a:pt x="1185" y="66"/>
                  <a:pt x="1244" y="116"/>
                  <a:pt x="1197" y="138"/>
                </a:cubicBezTo>
                <a:cubicBezTo>
                  <a:pt x="1209" y="145"/>
                  <a:pt x="1209" y="152"/>
                  <a:pt x="1209" y="160"/>
                </a:cubicBezTo>
                <a:cubicBezTo>
                  <a:pt x="1233" y="174"/>
                  <a:pt x="1256" y="197"/>
                  <a:pt x="1221" y="219"/>
                </a:cubicBezTo>
                <a:cubicBezTo>
                  <a:pt x="1185" y="233"/>
                  <a:pt x="1137" y="211"/>
                  <a:pt x="1125" y="190"/>
                </a:cubicBezTo>
                <a:close/>
                <a:moveTo>
                  <a:pt x="1317" y="211"/>
                </a:moveTo>
                <a:lnTo>
                  <a:pt x="1317" y="211"/>
                </a:lnTo>
                <a:cubicBezTo>
                  <a:pt x="1377" y="181"/>
                  <a:pt x="1436" y="240"/>
                  <a:pt x="1389" y="269"/>
                </a:cubicBezTo>
                <a:cubicBezTo>
                  <a:pt x="1329" y="291"/>
                  <a:pt x="1256" y="240"/>
                  <a:pt x="1317" y="211"/>
                </a:cubicBezTo>
                <a:close/>
                <a:moveTo>
                  <a:pt x="1341" y="80"/>
                </a:moveTo>
                <a:lnTo>
                  <a:pt x="1341" y="80"/>
                </a:lnTo>
                <a:cubicBezTo>
                  <a:pt x="1389" y="58"/>
                  <a:pt x="1448" y="109"/>
                  <a:pt x="1400" y="138"/>
                </a:cubicBezTo>
                <a:cubicBezTo>
                  <a:pt x="1341" y="160"/>
                  <a:pt x="1280" y="102"/>
                  <a:pt x="1341" y="80"/>
                </a:cubicBezTo>
                <a:close/>
                <a:moveTo>
                  <a:pt x="1496" y="414"/>
                </a:moveTo>
                <a:lnTo>
                  <a:pt x="1496" y="414"/>
                </a:lnTo>
                <a:cubicBezTo>
                  <a:pt x="1496" y="414"/>
                  <a:pt x="1496" y="428"/>
                  <a:pt x="1484" y="428"/>
                </a:cubicBezTo>
                <a:cubicBezTo>
                  <a:pt x="1472" y="436"/>
                  <a:pt x="1472" y="436"/>
                  <a:pt x="1460" y="436"/>
                </a:cubicBezTo>
                <a:cubicBezTo>
                  <a:pt x="1484" y="443"/>
                  <a:pt x="1484" y="472"/>
                  <a:pt x="1448" y="479"/>
                </a:cubicBezTo>
                <a:cubicBezTo>
                  <a:pt x="1412" y="508"/>
                  <a:pt x="1353" y="472"/>
                  <a:pt x="1365" y="443"/>
                </a:cubicBezTo>
                <a:cubicBezTo>
                  <a:pt x="1353" y="436"/>
                  <a:pt x="1341" y="414"/>
                  <a:pt x="1365" y="392"/>
                </a:cubicBezTo>
                <a:lnTo>
                  <a:pt x="1400" y="392"/>
                </a:lnTo>
                <a:cubicBezTo>
                  <a:pt x="1412" y="385"/>
                  <a:pt x="1412" y="378"/>
                  <a:pt x="1424" y="378"/>
                </a:cubicBezTo>
                <a:cubicBezTo>
                  <a:pt x="1448" y="356"/>
                  <a:pt x="1484" y="371"/>
                  <a:pt x="1496" y="392"/>
                </a:cubicBezTo>
                <a:cubicBezTo>
                  <a:pt x="1496" y="378"/>
                  <a:pt x="1508" y="378"/>
                  <a:pt x="1520" y="371"/>
                </a:cubicBezTo>
                <a:cubicBezTo>
                  <a:pt x="1580" y="349"/>
                  <a:pt x="1640" y="399"/>
                  <a:pt x="1580" y="428"/>
                </a:cubicBezTo>
                <a:cubicBezTo>
                  <a:pt x="1555" y="436"/>
                  <a:pt x="1520" y="428"/>
                  <a:pt x="1496" y="414"/>
                </a:cubicBezTo>
                <a:close/>
                <a:moveTo>
                  <a:pt x="1520" y="864"/>
                </a:moveTo>
                <a:lnTo>
                  <a:pt x="1520" y="864"/>
                </a:lnTo>
                <a:cubicBezTo>
                  <a:pt x="1472" y="892"/>
                  <a:pt x="1400" y="842"/>
                  <a:pt x="1448" y="813"/>
                </a:cubicBezTo>
                <a:lnTo>
                  <a:pt x="1460" y="813"/>
                </a:lnTo>
                <a:cubicBezTo>
                  <a:pt x="1436" y="806"/>
                  <a:pt x="1436" y="784"/>
                  <a:pt x="1472" y="769"/>
                </a:cubicBezTo>
                <a:cubicBezTo>
                  <a:pt x="1520" y="741"/>
                  <a:pt x="1592" y="798"/>
                  <a:pt x="1532" y="820"/>
                </a:cubicBezTo>
                <a:cubicBezTo>
                  <a:pt x="1543" y="835"/>
                  <a:pt x="1543" y="856"/>
                  <a:pt x="1520" y="864"/>
                </a:cubicBezTo>
                <a:close/>
                <a:moveTo>
                  <a:pt x="1424" y="160"/>
                </a:moveTo>
                <a:lnTo>
                  <a:pt x="1424" y="160"/>
                </a:lnTo>
                <a:cubicBezTo>
                  <a:pt x="1460" y="152"/>
                  <a:pt x="1484" y="160"/>
                  <a:pt x="1496" y="174"/>
                </a:cubicBezTo>
                <a:cubicBezTo>
                  <a:pt x="1496" y="174"/>
                  <a:pt x="1496" y="167"/>
                  <a:pt x="1508" y="167"/>
                </a:cubicBezTo>
                <a:cubicBezTo>
                  <a:pt x="1543" y="152"/>
                  <a:pt x="1592" y="167"/>
                  <a:pt x="1592" y="190"/>
                </a:cubicBezTo>
                <a:cubicBezTo>
                  <a:pt x="1628" y="204"/>
                  <a:pt x="1640" y="233"/>
                  <a:pt x="1604" y="247"/>
                </a:cubicBezTo>
                <a:cubicBezTo>
                  <a:pt x="1567" y="269"/>
                  <a:pt x="1520" y="247"/>
                  <a:pt x="1520" y="226"/>
                </a:cubicBezTo>
                <a:cubicBezTo>
                  <a:pt x="1508" y="219"/>
                  <a:pt x="1496" y="219"/>
                  <a:pt x="1496" y="211"/>
                </a:cubicBezTo>
                <a:lnTo>
                  <a:pt x="1496" y="219"/>
                </a:lnTo>
                <a:cubicBezTo>
                  <a:pt x="1436" y="240"/>
                  <a:pt x="1365" y="190"/>
                  <a:pt x="1424" y="160"/>
                </a:cubicBezTo>
                <a:close/>
                <a:moveTo>
                  <a:pt x="1687" y="457"/>
                </a:moveTo>
                <a:lnTo>
                  <a:pt x="1687" y="457"/>
                </a:lnTo>
                <a:cubicBezTo>
                  <a:pt x="1640" y="479"/>
                  <a:pt x="1580" y="428"/>
                  <a:pt x="1628" y="399"/>
                </a:cubicBezTo>
                <a:cubicBezTo>
                  <a:pt x="1687" y="378"/>
                  <a:pt x="1747" y="428"/>
                  <a:pt x="1687" y="457"/>
                </a:cubicBezTo>
                <a:close/>
                <a:moveTo>
                  <a:pt x="1711" y="240"/>
                </a:moveTo>
                <a:lnTo>
                  <a:pt x="1711" y="240"/>
                </a:lnTo>
                <a:cubicBezTo>
                  <a:pt x="1771" y="219"/>
                  <a:pt x="1831" y="269"/>
                  <a:pt x="1771" y="298"/>
                </a:cubicBezTo>
                <a:cubicBezTo>
                  <a:pt x="1711" y="320"/>
                  <a:pt x="1652" y="269"/>
                  <a:pt x="1711" y="240"/>
                </a:cubicBezTo>
                <a:close/>
                <a:moveTo>
                  <a:pt x="1747" y="138"/>
                </a:moveTo>
                <a:lnTo>
                  <a:pt x="1747" y="138"/>
                </a:lnTo>
                <a:cubicBezTo>
                  <a:pt x="1783" y="123"/>
                  <a:pt x="1831" y="138"/>
                  <a:pt x="1831" y="160"/>
                </a:cubicBezTo>
                <a:cubicBezTo>
                  <a:pt x="1842" y="167"/>
                  <a:pt x="1854" y="167"/>
                  <a:pt x="1854" y="174"/>
                </a:cubicBezTo>
                <a:cubicBezTo>
                  <a:pt x="1915" y="152"/>
                  <a:pt x="1975" y="204"/>
                  <a:pt x="1927" y="233"/>
                </a:cubicBezTo>
                <a:lnTo>
                  <a:pt x="1879" y="233"/>
                </a:lnTo>
                <a:cubicBezTo>
                  <a:pt x="1879" y="240"/>
                  <a:pt x="1879" y="255"/>
                  <a:pt x="1854" y="255"/>
                </a:cubicBezTo>
                <a:cubicBezTo>
                  <a:pt x="1807" y="276"/>
                  <a:pt x="1759" y="240"/>
                  <a:pt x="1783" y="219"/>
                </a:cubicBezTo>
                <a:cubicBezTo>
                  <a:pt x="1771" y="211"/>
                  <a:pt x="1771" y="204"/>
                  <a:pt x="1771" y="197"/>
                </a:cubicBezTo>
                <a:cubicBezTo>
                  <a:pt x="1723" y="197"/>
                  <a:pt x="1711" y="160"/>
                  <a:pt x="1747" y="138"/>
                </a:cubicBezTo>
                <a:close/>
                <a:moveTo>
                  <a:pt x="1771" y="8"/>
                </a:moveTo>
                <a:lnTo>
                  <a:pt x="1771" y="8"/>
                </a:lnTo>
                <a:cubicBezTo>
                  <a:pt x="1819" y="-14"/>
                  <a:pt x="1879" y="37"/>
                  <a:pt x="1831" y="58"/>
                </a:cubicBezTo>
                <a:cubicBezTo>
                  <a:pt x="1771" y="87"/>
                  <a:pt x="1711" y="29"/>
                  <a:pt x="1771" y="8"/>
                </a:cubicBezTo>
                <a:close/>
                <a:moveTo>
                  <a:pt x="1939" y="95"/>
                </a:moveTo>
                <a:lnTo>
                  <a:pt x="1939" y="95"/>
                </a:lnTo>
                <a:cubicBezTo>
                  <a:pt x="1986" y="66"/>
                  <a:pt x="2058" y="123"/>
                  <a:pt x="1998" y="152"/>
                </a:cubicBezTo>
                <a:cubicBezTo>
                  <a:pt x="1951" y="174"/>
                  <a:pt x="1879" y="123"/>
                  <a:pt x="1939" y="95"/>
                </a:cubicBezTo>
                <a:close/>
                <a:moveTo>
                  <a:pt x="2010" y="356"/>
                </a:moveTo>
                <a:lnTo>
                  <a:pt x="2010" y="356"/>
                </a:lnTo>
                <a:cubicBezTo>
                  <a:pt x="1963" y="378"/>
                  <a:pt x="1891" y="327"/>
                  <a:pt x="1951" y="298"/>
                </a:cubicBezTo>
                <a:cubicBezTo>
                  <a:pt x="2010" y="276"/>
                  <a:pt x="2070" y="327"/>
                  <a:pt x="2010" y="356"/>
                </a:cubicBezTo>
                <a:close/>
                <a:moveTo>
                  <a:pt x="1771" y="683"/>
                </a:moveTo>
                <a:lnTo>
                  <a:pt x="1771" y="683"/>
                </a:lnTo>
                <a:cubicBezTo>
                  <a:pt x="1771" y="675"/>
                  <a:pt x="1771" y="675"/>
                  <a:pt x="1783" y="668"/>
                </a:cubicBezTo>
                <a:cubicBezTo>
                  <a:pt x="1842" y="639"/>
                  <a:pt x="1903" y="697"/>
                  <a:pt x="1842" y="726"/>
                </a:cubicBezTo>
                <a:cubicBezTo>
                  <a:pt x="1819" y="733"/>
                  <a:pt x="1783" y="726"/>
                  <a:pt x="1771" y="712"/>
                </a:cubicBezTo>
                <a:cubicBezTo>
                  <a:pt x="1763" y="717"/>
                  <a:pt x="1755" y="721"/>
                  <a:pt x="1747" y="726"/>
                </a:cubicBezTo>
                <a:cubicBezTo>
                  <a:pt x="1687" y="748"/>
                  <a:pt x="1628" y="697"/>
                  <a:pt x="1687" y="668"/>
                </a:cubicBezTo>
                <a:cubicBezTo>
                  <a:pt x="1711" y="654"/>
                  <a:pt x="1747" y="661"/>
                  <a:pt x="1771" y="683"/>
                </a:cubicBezTo>
                <a:close/>
                <a:moveTo>
                  <a:pt x="1783" y="501"/>
                </a:moveTo>
                <a:lnTo>
                  <a:pt x="1783" y="501"/>
                </a:lnTo>
                <a:cubicBezTo>
                  <a:pt x="1723" y="522"/>
                  <a:pt x="1664" y="472"/>
                  <a:pt x="1711" y="443"/>
                </a:cubicBezTo>
                <a:cubicBezTo>
                  <a:pt x="1771" y="421"/>
                  <a:pt x="1842" y="472"/>
                  <a:pt x="1783" y="501"/>
                </a:cubicBezTo>
                <a:close/>
                <a:moveTo>
                  <a:pt x="1975" y="625"/>
                </a:moveTo>
                <a:lnTo>
                  <a:pt x="1975" y="625"/>
                </a:lnTo>
                <a:cubicBezTo>
                  <a:pt x="1915" y="654"/>
                  <a:pt x="1842" y="596"/>
                  <a:pt x="1903" y="574"/>
                </a:cubicBezTo>
                <a:cubicBezTo>
                  <a:pt x="1963" y="544"/>
                  <a:pt x="2034" y="596"/>
                  <a:pt x="1975" y="625"/>
                </a:cubicBezTo>
                <a:close/>
                <a:moveTo>
                  <a:pt x="1975" y="457"/>
                </a:moveTo>
                <a:lnTo>
                  <a:pt x="1975" y="457"/>
                </a:lnTo>
                <a:cubicBezTo>
                  <a:pt x="1915" y="479"/>
                  <a:pt x="1842" y="428"/>
                  <a:pt x="1903" y="399"/>
                </a:cubicBezTo>
                <a:cubicBezTo>
                  <a:pt x="1867" y="421"/>
                  <a:pt x="1831" y="399"/>
                  <a:pt x="1819" y="378"/>
                </a:cubicBezTo>
                <a:cubicBezTo>
                  <a:pt x="1807" y="378"/>
                  <a:pt x="1795" y="371"/>
                  <a:pt x="1783" y="363"/>
                </a:cubicBezTo>
                <a:cubicBezTo>
                  <a:pt x="1783" y="371"/>
                  <a:pt x="1783" y="378"/>
                  <a:pt x="1771" y="378"/>
                </a:cubicBezTo>
                <a:cubicBezTo>
                  <a:pt x="1711" y="407"/>
                  <a:pt x="1652" y="356"/>
                  <a:pt x="1711" y="327"/>
                </a:cubicBezTo>
                <a:cubicBezTo>
                  <a:pt x="1735" y="313"/>
                  <a:pt x="1771" y="320"/>
                  <a:pt x="1783" y="342"/>
                </a:cubicBezTo>
                <a:cubicBezTo>
                  <a:pt x="1783" y="334"/>
                  <a:pt x="1795" y="327"/>
                  <a:pt x="1807" y="320"/>
                </a:cubicBezTo>
                <a:cubicBezTo>
                  <a:pt x="1842" y="305"/>
                  <a:pt x="1879" y="327"/>
                  <a:pt x="1891" y="349"/>
                </a:cubicBezTo>
                <a:cubicBezTo>
                  <a:pt x="1927" y="356"/>
                  <a:pt x="1939" y="385"/>
                  <a:pt x="1903" y="399"/>
                </a:cubicBezTo>
                <a:cubicBezTo>
                  <a:pt x="1963" y="378"/>
                  <a:pt x="2034" y="428"/>
                  <a:pt x="1975" y="457"/>
                </a:cubicBezTo>
                <a:close/>
                <a:moveTo>
                  <a:pt x="2046" y="798"/>
                </a:moveTo>
                <a:lnTo>
                  <a:pt x="2046" y="798"/>
                </a:lnTo>
                <a:cubicBezTo>
                  <a:pt x="2010" y="813"/>
                  <a:pt x="1986" y="806"/>
                  <a:pt x="1975" y="791"/>
                </a:cubicBezTo>
                <a:lnTo>
                  <a:pt x="1963" y="791"/>
                </a:lnTo>
                <a:cubicBezTo>
                  <a:pt x="1963" y="791"/>
                  <a:pt x="1963" y="798"/>
                  <a:pt x="1951" y="806"/>
                </a:cubicBezTo>
                <a:cubicBezTo>
                  <a:pt x="1891" y="820"/>
                  <a:pt x="1831" y="769"/>
                  <a:pt x="1879" y="748"/>
                </a:cubicBezTo>
                <a:cubicBezTo>
                  <a:pt x="1891" y="741"/>
                  <a:pt x="1903" y="741"/>
                  <a:pt x="1903" y="741"/>
                </a:cubicBezTo>
                <a:cubicBezTo>
                  <a:pt x="1891" y="726"/>
                  <a:pt x="1879" y="704"/>
                  <a:pt x="1915" y="690"/>
                </a:cubicBezTo>
                <a:cubicBezTo>
                  <a:pt x="1903" y="675"/>
                  <a:pt x="1903" y="654"/>
                  <a:pt x="1927" y="639"/>
                </a:cubicBezTo>
                <a:cubicBezTo>
                  <a:pt x="1986" y="618"/>
                  <a:pt x="2046" y="668"/>
                  <a:pt x="1986" y="697"/>
                </a:cubicBezTo>
                <a:cubicBezTo>
                  <a:pt x="1998" y="712"/>
                  <a:pt x="2010" y="726"/>
                  <a:pt x="1986" y="733"/>
                </a:cubicBezTo>
                <a:cubicBezTo>
                  <a:pt x="1986" y="733"/>
                  <a:pt x="1998" y="733"/>
                  <a:pt x="1998" y="741"/>
                </a:cubicBezTo>
                <a:cubicBezTo>
                  <a:pt x="2046" y="733"/>
                  <a:pt x="2094" y="777"/>
                  <a:pt x="2046" y="798"/>
                </a:cubicBezTo>
                <a:close/>
                <a:moveTo>
                  <a:pt x="2094" y="276"/>
                </a:moveTo>
                <a:lnTo>
                  <a:pt x="2094" y="276"/>
                </a:lnTo>
                <a:cubicBezTo>
                  <a:pt x="2141" y="255"/>
                  <a:pt x="2214" y="305"/>
                  <a:pt x="2154" y="334"/>
                </a:cubicBezTo>
                <a:cubicBezTo>
                  <a:pt x="2106" y="356"/>
                  <a:pt x="2034" y="305"/>
                  <a:pt x="2094" y="276"/>
                </a:cubicBezTo>
                <a:close/>
                <a:moveTo>
                  <a:pt x="2106" y="102"/>
                </a:moveTo>
                <a:lnTo>
                  <a:pt x="2106" y="102"/>
                </a:lnTo>
                <a:cubicBezTo>
                  <a:pt x="2166" y="73"/>
                  <a:pt x="2238" y="123"/>
                  <a:pt x="2178" y="152"/>
                </a:cubicBezTo>
                <a:cubicBezTo>
                  <a:pt x="2118" y="181"/>
                  <a:pt x="2058" y="123"/>
                  <a:pt x="2106" y="102"/>
                </a:cubicBezTo>
                <a:close/>
                <a:moveTo>
                  <a:pt x="2202" y="15"/>
                </a:moveTo>
                <a:lnTo>
                  <a:pt x="2202" y="15"/>
                </a:lnTo>
                <a:cubicBezTo>
                  <a:pt x="2238" y="0"/>
                  <a:pt x="2285" y="15"/>
                  <a:pt x="2297" y="29"/>
                </a:cubicBezTo>
                <a:cubicBezTo>
                  <a:pt x="2333" y="44"/>
                  <a:pt x="2345" y="73"/>
                  <a:pt x="2309" y="95"/>
                </a:cubicBezTo>
                <a:cubicBezTo>
                  <a:pt x="2274" y="109"/>
                  <a:pt x="2238" y="95"/>
                  <a:pt x="2226" y="73"/>
                </a:cubicBezTo>
                <a:cubicBezTo>
                  <a:pt x="2190" y="66"/>
                  <a:pt x="2166" y="29"/>
                  <a:pt x="2202" y="15"/>
                </a:cubicBezTo>
                <a:close/>
                <a:moveTo>
                  <a:pt x="2129" y="174"/>
                </a:moveTo>
                <a:lnTo>
                  <a:pt x="2129" y="174"/>
                </a:lnTo>
                <a:cubicBezTo>
                  <a:pt x="2190" y="152"/>
                  <a:pt x="2250" y="204"/>
                  <a:pt x="2190" y="226"/>
                </a:cubicBezTo>
                <a:cubicBezTo>
                  <a:pt x="2141" y="255"/>
                  <a:pt x="2082" y="197"/>
                  <a:pt x="2129" y="174"/>
                </a:cubicBezTo>
                <a:close/>
                <a:moveTo>
                  <a:pt x="2214" y="428"/>
                </a:moveTo>
                <a:lnTo>
                  <a:pt x="2214" y="428"/>
                </a:lnTo>
                <a:cubicBezTo>
                  <a:pt x="2154" y="457"/>
                  <a:pt x="2094" y="399"/>
                  <a:pt x="2141" y="378"/>
                </a:cubicBezTo>
                <a:cubicBezTo>
                  <a:pt x="2202" y="349"/>
                  <a:pt x="2274" y="399"/>
                  <a:pt x="2214" y="428"/>
                </a:cubicBezTo>
                <a:close/>
                <a:moveTo>
                  <a:pt x="2393" y="190"/>
                </a:moveTo>
                <a:lnTo>
                  <a:pt x="2393" y="190"/>
                </a:lnTo>
                <a:cubicBezTo>
                  <a:pt x="2393" y="181"/>
                  <a:pt x="2393" y="181"/>
                  <a:pt x="2405" y="174"/>
                </a:cubicBezTo>
                <a:cubicBezTo>
                  <a:pt x="2465" y="152"/>
                  <a:pt x="2537" y="204"/>
                  <a:pt x="2477" y="226"/>
                </a:cubicBezTo>
                <a:cubicBezTo>
                  <a:pt x="2441" y="240"/>
                  <a:pt x="2405" y="233"/>
                  <a:pt x="2393" y="219"/>
                </a:cubicBezTo>
                <a:cubicBezTo>
                  <a:pt x="2393" y="219"/>
                  <a:pt x="2393" y="226"/>
                  <a:pt x="2369" y="233"/>
                </a:cubicBezTo>
                <a:cubicBezTo>
                  <a:pt x="2357" y="240"/>
                  <a:pt x="2345" y="240"/>
                  <a:pt x="2333" y="233"/>
                </a:cubicBezTo>
                <a:cubicBezTo>
                  <a:pt x="2333" y="240"/>
                  <a:pt x="2321" y="255"/>
                  <a:pt x="2309" y="262"/>
                </a:cubicBezTo>
                <a:cubicBezTo>
                  <a:pt x="2250" y="284"/>
                  <a:pt x="2190" y="233"/>
                  <a:pt x="2238" y="204"/>
                </a:cubicBezTo>
                <a:cubicBezTo>
                  <a:pt x="2250" y="197"/>
                  <a:pt x="2274" y="197"/>
                  <a:pt x="2285" y="204"/>
                </a:cubicBezTo>
                <a:cubicBezTo>
                  <a:pt x="2285" y="197"/>
                  <a:pt x="2297" y="181"/>
                  <a:pt x="2309" y="174"/>
                </a:cubicBezTo>
                <a:cubicBezTo>
                  <a:pt x="2345" y="160"/>
                  <a:pt x="2369" y="174"/>
                  <a:pt x="2393" y="190"/>
                </a:cubicBezTo>
                <a:close/>
                <a:moveTo>
                  <a:pt x="2501" y="334"/>
                </a:moveTo>
                <a:lnTo>
                  <a:pt x="2501" y="334"/>
                </a:lnTo>
                <a:cubicBezTo>
                  <a:pt x="2453" y="363"/>
                  <a:pt x="2393" y="313"/>
                  <a:pt x="2441" y="284"/>
                </a:cubicBezTo>
                <a:cubicBezTo>
                  <a:pt x="2501" y="255"/>
                  <a:pt x="2561" y="313"/>
                  <a:pt x="2501" y="334"/>
                </a:cubicBezTo>
                <a:close/>
                <a:moveTo>
                  <a:pt x="2501" y="835"/>
                </a:moveTo>
                <a:lnTo>
                  <a:pt x="2501" y="835"/>
                </a:lnTo>
                <a:cubicBezTo>
                  <a:pt x="2453" y="864"/>
                  <a:pt x="2393" y="813"/>
                  <a:pt x="2441" y="784"/>
                </a:cubicBezTo>
                <a:cubicBezTo>
                  <a:pt x="2501" y="755"/>
                  <a:pt x="2561" y="813"/>
                  <a:pt x="2501" y="835"/>
                </a:cubicBezTo>
                <a:close/>
                <a:moveTo>
                  <a:pt x="2525" y="486"/>
                </a:moveTo>
                <a:lnTo>
                  <a:pt x="2525" y="486"/>
                </a:lnTo>
                <a:cubicBezTo>
                  <a:pt x="2477" y="515"/>
                  <a:pt x="2405" y="465"/>
                  <a:pt x="2465" y="436"/>
                </a:cubicBezTo>
                <a:cubicBezTo>
                  <a:pt x="2525" y="414"/>
                  <a:pt x="2584" y="472"/>
                  <a:pt x="2525" y="486"/>
                </a:cubicBezTo>
                <a:close/>
                <a:moveTo>
                  <a:pt x="2561" y="102"/>
                </a:moveTo>
                <a:lnTo>
                  <a:pt x="2561" y="102"/>
                </a:lnTo>
                <a:cubicBezTo>
                  <a:pt x="2572" y="102"/>
                  <a:pt x="2584" y="95"/>
                  <a:pt x="2596" y="95"/>
                </a:cubicBezTo>
                <a:cubicBezTo>
                  <a:pt x="2572" y="80"/>
                  <a:pt x="2561" y="58"/>
                  <a:pt x="2596" y="51"/>
                </a:cubicBezTo>
                <a:cubicBezTo>
                  <a:pt x="2656" y="22"/>
                  <a:pt x="2717" y="73"/>
                  <a:pt x="2656" y="102"/>
                </a:cubicBezTo>
                <a:lnTo>
                  <a:pt x="2632" y="102"/>
                </a:lnTo>
                <a:cubicBezTo>
                  <a:pt x="2656" y="116"/>
                  <a:pt x="2656" y="138"/>
                  <a:pt x="2632" y="160"/>
                </a:cubicBezTo>
                <a:cubicBezTo>
                  <a:pt x="2572" y="181"/>
                  <a:pt x="2501" y="123"/>
                  <a:pt x="2561" y="102"/>
                </a:cubicBezTo>
                <a:close/>
                <a:moveTo>
                  <a:pt x="2668" y="305"/>
                </a:moveTo>
                <a:lnTo>
                  <a:pt x="2668" y="305"/>
                </a:lnTo>
                <a:cubicBezTo>
                  <a:pt x="2608" y="327"/>
                  <a:pt x="2549" y="276"/>
                  <a:pt x="2608" y="255"/>
                </a:cubicBezTo>
                <a:cubicBezTo>
                  <a:pt x="2668" y="226"/>
                  <a:pt x="2728" y="276"/>
                  <a:pt x="2668" y="305"/>
                </a:cubicBezTo>
                <a:close/>
                <a:moveTo>
                  <a:pt x="2717" y="515"/>
                </a:moveTo>
                <a:lnTo>
                  <a:pt x="2717" y="515"/>
                </a:lnTo>
                <a:cubicBezTo>
                  <a:pt x="2740" y="522"/>
                  <a:pt x="2764" y="551"/>
                  <a:pt x="2728" y="574"/>
                </a:cubicBezTo>
                <a:cubicBezTo>
                  <a:pt x="2680" y="589"/>
                  <a:pt x="2644" y="567"/>
                  <a:pt x="2644" y="544"/>
                </a:cubicBezTo>
                <a:cubicBezTo>
                  <a:pt x="2608" y="537"/>
                  <a:pt x="2596" y="508"/>
                  <a:pt x="2632" y="486"/>
                </a:cubicBezTo>
                <a:cubicBezTo>
                  <a:pt x="2668" y="472"/>
                  <a:pt x="2717" y="486"/>
                  <a:pt x="2717" y="515"/>
                </a:cubicBezTo>
                <a:close/>
                <a:moveTo>
                  <a:pt x="2608" y="371"/>
                </a:moveTo>
                <a:lnTo>
                  <a:pt x="2608" y="371"/>
                </a:lnTo>
                <a:cubicBezTo>
                  <a:pt x="2668" y="349"/>
                  <a:pt x="2740" y="399"/>
                  <a:pt x="2680" y="428"/>
                </a:cubicBezTo>
                <a:cubicBezTo>
                  <a:pt x="2632" y="450"/>
                  <a:pt x="2561" y="392"/>
                  <a:pt x="2608" y="371"/>
                </a:cubicBezTo>
                <a:close/>
                <a:moveTo>
                  <a:pt x="2883" y="80"/>
                </a:moveTo>
                <a:lnTo>
                  <a:pt x="2883" y="80"/>
                </a:lnTo>
                <a:cubicBezTo>
                  <a:pt x="2943" y="58"/>
                  <a:pt x="3004" y="109"/>
                  <a:pt x="2943" y="131"/>
                </a:cubicBezTo>
                <a:cubicBezTo>
                  <a:pt x="2895" y="160"/>
                  <a:pt x="2824" y="102"/>
                  <a:pt x="2883" y="80"/>
                </a:cubicBezTo>
                <a:close/>
                <a:moveTo>
                  <a:pt x="3004" y="320"/>
                </a:moveTo>
                <a:lnTo>
                  <a:pt x="3004" y="320"/>
                </a:lnTo>
                <a:cubicBezTo>
                  <a:pt x="2943" y="349"/>
                  <a:pt x="2871" y="291"/>
                  <a:pt x="2931" y="269"/>
                </a:cubicBezTo>
                <a:cubicBezTo>
                  <a:pt x="2991" y="240"/>
                  <a:pt x="3063" y="298"/>
                  <a:pt x="3004" y="320"/>
                </a:cubicBezTo>
                <a:close/>
                <a:moveTo>
                  <a:pt x="3075" y="240"/>
                </a:moveTo>
                <a:lnTo>
                  <a:pt x="3075" y="240"/>
                </a:lnTo>
                <a:cubicBezTo>
                  <a:pt x="3135" y="219"/>
                  <a:pt x="3194" y="269"/>
                  <a:pt x="3147" y="298"/>
                </a:cubicBezTo>
                <a:cubicBezTo>
                  <a:pt x="3087" y="320"/>
                  <a:pt x="3027" y="269"/>
                  <a:pt x="3075" y="240"/>
                </a:cubicBezTo>
                <a:close/>
                <a:moveTo>
                  <a:pt x="3135" y="15"/>
                </a:moveTo>
                <a:lnTo>
                  <a:pt x="3135" y="15"/>
                </a:lnTo>
                <a:cubicBezTo>
                  <a:pt x="3194" y="-14"/>
                  <a:pt x="3254" y="37"/>
                  <a:pt x="3194" y="66"/>
                </a:cubicBezTo>
                <a:cubicBezTo>
                  <a:pt x="3147" y="87"/>
                  <a:pt x="3075" y="29"/>
                  <a:pt x="3135" y="15"/>
                </a:cubicBezTo>
                <a:close/>
                <a:moveTo>
                  <a:pt x="3206" y="181"/>
                </a:moveTo>
                <a:lnTo>
                  <a:pt x="3206" y="181"/>
                </a:lnTo>
                <a:cubicBezTo>
                  <a:pt x="3159" y="204"/>
                  <a:pt x="3087" y="152"/>
                  <a:pt x="3147" y="131"/>
                </a:cubicBezTo>
                <a:cubicBezTo>
                  <a:pt x="3194" y="102"/>
                  <a:pt x="3266" y="160"/>
                  <a:pt x="3206" y="181"/>
                </a:cubicBezTo>
                <a:close/>
                <a:moveTo>
                  <a:pt x="3182" y="443"/>
                </a:moveTo>
                <a:lnTo>
                  <a:pt x="3182" y="443"/>
                </a:lnTo>
                <a:cubicBezTo>
                  <a:pt x="3135" y="472"/>
                  <a:pt x="3063" y="414"/>
                  <a:pt x="3123" y="392"/>
                </a:cubicBezTo>
                <a:cubicBezTo>
                  <a:pt x="3099" y="378"/>
                  <a:pt x="3099" y="356"/>
                  <a:pt x="3135" y="349"/>
                </a:cubicBezTo>
                <a:cubicBezTo>
                  <a:pt x="3194" y="320"/>
                  <a:pt x="3254" y="371"/>
                  <a:pt x="3194" y="399"/>
                </a:cubicBezTo>
                <a:cubicBezTo>
                  <a:pt x="3218" y="414"/>
                  <a:pt x="3218" y="428"/>
                  <a:pt x="3182" y="443"/>
                </a:cubicBezTo>
                <a:close/>
                <a:moveTo>
                  <a:pt x="3398" y="138"/>
                </a:moveTo>
                <a:lnTo>
                  <a:pt x="3398" y="138"/>
                </a:lnTo>
                <a:cubicBezTo>
                  <a:pt x="3457" y="116"/>
                  <a:pt x="3517" y="167"/>
                  <a:pt x="3469" y="197"/>
                </a:cubicBezTo>
                <a:cubicBezTo>
                  <a:pt x="3410" y="219"/>
                  <a:pt x="3338" y="167"/>
                  <a:pt x="3398" y="138"/>
                </a:cubicBezTo>
                <a:close/>
                <a:moveTo>
                  <a:pt x="3493" y="305"/>
                </a:moveTo>
                <a:lnTo>
                  <a:pt x="3493" y="305"/>
                </a:lnTo>
                <a:cubicBezTo>
                  <a:pt x="3434" y="327"/>
                  <a:pt x="3374" y="276"/>
                  <a:pt x="3422" y="255"/>
                </a:cubicBezTo>
                <a:cubicBezTo>
                  <a:pt x="3481" y="226"/>
                  <a:pt x="3553" y="276"/>
                  <a:pt x="3493" y="305"/>
                </a:cubicBezTo>
                <a:close/>
                <a:moveTo>
                  <a:pt x="3590" y="219"/>
                </a:moveTo>
                <a:lnTo>
                  <a:pt x="3590" y="219"/>
                </a:lnTo>
                <a:cubicBezTo>
                  <a:pt x="3649" y="190"/>
                  <a:pt x="3721" y="240"/>
                  <a:pt x="3661" y="269"/>
                </a:cubicBezTo>
                <a:cubicBezTo>
                  <a:pt x="3602" y="298"/>
                  <a:pt x="3541" y="240"/>
                  <a:pt x="3590" y="219"/>
                </a:cubicBezTo>
                <a:close/>
                <a:moveTo>
                  <a:pt x="3685" y="378"/>
                </a:moveTo>
                <a:lnTo>
                  <a:pt x="3685" y="378"/>
                </a:lnTo>
                <a:cubicBezTo>
                  <a:pt x="3637" y="407"/>
                  <a:pt x="3565" y="356"/>
                  <a:pt x="3625" y="327"/>
                </a:cubicBezTo>
                <a:cubicBezTo>
                  <a:pt x="3685" y="298"/>
                  <a:pt x="3745" y="356"/>
                  <a:pt x="3685" y="378"/>
                </a:cubicBezTo>
                <a:close/>
                <a:moveTo>
                  <a:pt x="3745" y="980"/>
                </a:moveTo>
                <a:lnTo>
                  <a:pt x="3745" y="980"/>
                </a:lnTo>
                <a:cubicBezTo>
                  <a:pt x="3685" y="1009"/>
                  <a:pt x="3625" y="951"/>
                  <a:pt x="3685" y="930"/>
                </a:cubicBezTo>
                <a:cubicBezTo>
                  <a:pt x="3745" y="900"/>
                  <a:pt x="3804" y="951"/>
                  <a:pt x="3745" y="980"/>
                </a:cubicBezTo>
                <a:close/>
                <a:moveTo>
                  <a:pt x="3709" y="537"/>
                </a:moveTo>
                <a:lnTo>
                  <a:pt x="3709" y="537"/>
                </a:lnTo>
                <a:cubicBezTo>
                  <a:pt x="3661" y="560"/>
                  <a:pt x="3590" y="508"/>
                  <a:pt x="3649" y="479"/>
                </a:cubicBezTo>
                <a:cubicBezTo>
                  <a:pt x="3709" y="457"/>
                  <a:pt x="3768" y="508"/>
                  <a:pt x="3709" y="537"/>
                </a:cubicBezTo>
                <a:close/>
                <a:moveTo>
                  <a:pt x="4164" y="123"/>
                </a:moveTo>
                <a:lnTo>
                  <a:pt x="4164" y="123"/>
                </a:lnTo>
                <a:cubicBezTo>
                  <a:pt x="4223" y="95"/>
                  <a:pt x="4295" y="152"/>
                  <a:pt x="4235" y="174"/>
                </a:cubicBezTo>
                <a:cubicBezTo>
                  <a:pt x="4176" y="204"/>
                  <a:pt x="4103" y="152"/>
                  <a:pt x="4164" y="123"/>
                </a:cubicBezTo>
                <a:close/>
                <a:moveTo>
                  <a:pt x="4247" y="646"/>
                </a:moveTo>
                <a:lnTo>
                  <a:pt x="4247" y="646"/>
                </a:lnTo>
                <a:cubicBezTo>
                  <a:pt x="4188" y="668"/>
                  <a:pt x="4127" y="618"/>
                  <a:pt x="4188" y="596"/>
                </a:cubicBezTo>
                <a:cubicBezTo>
                  <a:pt x="4247" y="567"/>
                  <a:pt x="4307" y="618"/>
                  <a:pt x="4247" y="646"/>
                </a:cubicBezTo>
                <a:close/>
                <a:moveTo>
                  <a:pt x="4366" y="508"/>
                </a:moveTo>
                <a:lnTo>
                  <a:pt x="4366" y="508"/>
                </a:lnTo>
                <a:cubicBezTo>
                  <a:pt x="4426" y="479"/>
                  <a:pt x="4498" y="537"/>
                  <a:pt x="4439" y="560"/>
                </a:cubicBezTo>
                <a:cubicBezTo>
                  <a:pt x="4378" y="589"/>
                  <a:pt x="4307" y="537"/>
                  <a:pt x="4366" y="508"/>
                </a:cubicBezTo>
                <a:close/>
                <a:moveTo>
                  <a:pt x="4487" y="494"/>
                </a:moveTo>
                <a:lnTo>
                  <a:pt x="4487" y="494"/>
                </a:lnTo>
                <a:cubicBezTo>
                  <a:pt x="4546" y="472"/>
                  <a:pt x="4606" y="522"/>
                  <a:pt x="4558" y="551"/>
                </a:cubicBezTo>
                <a:cubicBezTo>
                  <a:pt x="4498" y="574"/>
                  <a:pt x="4426" y="522"/>
                  <a:pt x="4487" y="494"/>
                </a:cubicBezTo>
                <a:close/>
                <a:moveTo>
                  <a:pt x="3434" y="2504"/>
                </a:moveTo>
                <a:lnTo>
                  <a:pt x="3434" y="2504"/>
                </a:lnTo>
                <a:cubicBezTo>
                  <a:pt x="3386" y="2533"/>
                  <a:pt x="3314" y="2482"/>
                  <a:pt x="3374" y="2453"/>
                </a:cubicBezTo>
                <a:cubicBezTo>
                  <a:pt x="3422" y="2431"/>
                  <a:pt x="3493" y="2482"/>
                  <a:pt x="3434" y="2504"/>
                </a:cubicBezTo>
                <a:close/>
                <a:moveTo>
                  <a:pt x="3314" y="1909"/>
                </a:moveTo>
                <a:lnTo>
                  <a:pt x="3314" y="1909"/>
                </a:lnTo>
                <a:cubicBezTo>
                  <a:pt x="3254" y="1930"/>
                  <a:pt x="3194" y="1880"/>
                  <a:pt x="3254" y="1851"/>
                </a:cubicBezTo>
                <a:cubicBezTo>
                  <a:pt x="3230" y="1843"/>
                  <a:pt x="3230" y="1814"/>
                  <a:pt x="3254" y="1807"/>
                </a:cubicBezTo>
                <a:cubicBezTo>
                  <a:pt x="3314" y="1778"/>
                  <a:pt x="3386" y="1829"/>
                  <a:pt x="3326" y="1858"/>
                </a:cubicBezTo>
                <a:cubicBezTo>
                  <a:pt x="3338" y="1872"/>
                  <a:pt x="3338" y="1894"/>
                  <a:pt x="3314" y="1909"/>
                </a:cubicBezTo>
                <a:close/>
                <a:moveTo>
                  <a:pt x="3099" y="1959"/>
                </a:moveTo>
                <a:lnTo>
                  <a:pt x="3099" y="1959"/>
                </a:lnTo>
                <a:cubicBezTo>
                  <a:pt x="3051" y="1988"/>
                  <a:pt x="2979" y="1930"/>
                  <a:pt x="3039" y="1909"/>
                </a:cubicBezTo>
                <a:cubicBezTo>
                  <a:pt x="3099" y="1880"/>
                  <a:pt x="3159" y="1930"/>
                  <a:pt x="3099" y="1959"/>
                </a:cubicBezTo>
                <a:close/>
                <a:moveTo>
                  <a:pt x="2931" y="2017"/>
                </a:moveTo>
                <a:lnTo>
                  <a:pt x="2931" y="2017"/>
                </a:lnTo>
                <a:cubicBezTo>
                  <a:pt x="2871" y="2047"/>
                  <a:pt x="2812" y="1988"/>
                  <a:pt x="2871" y="1966"/>
                </a:cubicBezTo>
                <a:cubicBezTo>
                  <a:pt x="2919" y="1937"/>
                  <a:pt x="2991" y="1988"/>
                  <a:pt x="2931" y="2017"/>
                </a:cubicBezTo>
                <a:close/>
                <a:moveTo>
                  <a:pt x="2812" y="2003"/>
                </a:moveTo>
                <a:lnTo>
                  <a:pt x="2812" y="2003"/>
                </a:lnTo>
                <a:cubicBezTo>
                  <a:pt x="2764" y="2032"/>
                  <a:pt x="2692" y="1981"/>
                  <a:pt x="2752" y="1952"/>
                </a:cubicBezTo>
                <a:cubicBezTo>
                  <a:pt x="2812" y="1930"/>
                  <a:pt x="2871" y="1981"/>
                  <a:pt x="2812" y="2003"/>
                </a:cubicBezTo>
                <a:close/>
                <a:moveTo>
                  <a:pt x="2788" y="2953"/>
                </a:moveTo>
                <a:lnTo>
                  <a:pt x="2788" y="2953"/>
                </a:lnTo>
                <a:cubicBezTo>
                  <a:pt x="2740" y="2982"/>
                  <a:pt x="2668" y="2932"/>
                  <a:pt x="2728" y="2903"/>
                </a:cubicBezTo>
                <a:cubicBezTo>
                  <a:pt x="2788" y="2881"/>
                  <a:pt x="2848" y="2932"/>
                  <a:pt x="2788" y="2953"/>
                </a:cubicBezTo>
                <a:close/>
                <a:moveTo>
                  <a:pt x="2680" y="2591"/>
                </a:moveTo>
                <a:lnTo>
                  <a:pt x="2680" y="2591"/>
                </a:lnTo>
                <a:cubicBezTo>
                  <a:pt x="2632" y="2612"/>
                  <a:pt x="2561" y="2562"/>
                  <a:pt x="2608" y="2533"/>
                </a:cubicBezTo>
                <a:cubicBezTo>
                  <a:pt x="2668" y="2511"/>
                  <a:pt x="2740" y="2562"/>
                  <a:pt x="2680" y="2591"/>
                </a:cubicBezTo>
                <a:close/>
                <a:moveTo>
                  <a:pt x="2537" y="2192"/>
                </a:moveTo>
                <a:lnTo>
                  <a:pt x="2537" y="2192"/>
                </a:lnTo>
                <a:cubicBezTo>
                  <a:pt x="2596" y="2170"/>
                  <a:pt x="2656" y="2221"/>
                  <a:pt x="2608" y="2250"/>
                </a:cubicBezTo>
                <a:cubicBezTo>
                  <a:pt x="2549" y="2271"/>
                  <a:pt x="2477" y="2221"/>
                  <a:pt x="2537" y="2192"/>
                </a:cubicBezTo>
                <a:close/>
                <a:moveTo>
                  <a:pt x="2428" y="2163"/>
                </a:moveTo>
                <a:lnTo>
                  <a:pt x="2428" y="2163"/>
                </a:lnTo>
                <a:cubicBezTo>
                  <a:pt x="2369" y="2192"/>
                  <a:pt x="2309" y="2141"/>
                  <a:pt x="2369" y="2112"/>
                </a:cubicBezTo>
                <a:cubicBezTo>
                  <a:pt x="2417" y="2083"/>
                  <a:pt x="2477" y="2141"/>
                  <a:pt x="2428" y="2163"/>
                </a:cubicBezTo>
                <a:close/>
                <a:moveTo>
                  <a:pt x="2285" y="1771"/>
                </a:moveTo>
                <a:lnTo>
                  <a:pt x="2285" y="1771"/>
                </a:lnTo>
                <a:cubicBezTo>
                  <a:pt x="2345" y="1749"/>
                  <a:pt x="2405" y="1793"/>
                  <a:pt x="2345" y="1822"/>
                </a:cubicBezTo>
                <a:cubicBezTo>
                  <a:pt x="2297" y="1851"/>
                  <a:pt x="2226" y="1793"/>
                  <a:pt x="2285" y="1771"/>
                </a:cubicBezTo>
                <a:close/>
                <a:moveTo>
                  <a:pt x="2178" y="2735"/>
                </a:moveTo>
                <a:lnTo>
                  <a:pt x="2178" y="2735"/>
                </a:lnTo>
                <a:cubicBezTo>
                  <a:pt x="2118" y="2764"/>
                  <a:pt x="2046" y="2706"/>
                  <a:pt x="2106" y="2685"/>
                </a:cubicBezTo>
                <a:cubicBezTo>
                  <a:pt x="2166" y="2656"/>
                  <a:pt x="2238" y="2706"/>
                  <a:pt x="2178" y="2735"/>
                </a:cubicBezTo>
                <a:close/>
                <a:moveTo>
                  <a:pt x="2034" y="2344"/>
                </a:moveTo>
                <a:lnTo>
                  <a:pt x="2034" y="2344"/>
                </a:lnTo>
                <a:cubicBezTo>
                  <a:pt x="2094" y="2322"/>
                  <a:pt x="2154" y="2373"/>
                  <a:pt x="2106" y="2394"/>
                </a:cubicBezTo>
                <a:cubicBezTo>
                  <a:pt x="2046" y="2424"/>
                  <a:pt x="1975" y="2365"/>
                  <a:pt x="2034" y="2344"/>
                </a:cubicBezTo>
                <a:close/>
                <a:moveTo>
                  <a:pt x="1735" y="2105"/>
                </a:moveTo>
                <a:lnTo>
                  <a:pt x="1735" y="2105"/>
                </a:lnTo>
                <a:cubicBezTo>
                  <a:pt x="1699" y="2119"/>
                  <a:pt x="1652" y="2105"/>
                  <a:pt x="1652" y="2076"/>
                </a:cubicBezTo>
                <a:cubicBezTo>
                  <a:pt x="1616" y="2069"/>
                  <a:pt x="1592" y="2040"/>
                  <a:pt x="1640" y="2024"/>
                </a:cubicBezTo>
                <a:cubicBezTo>
                  <a:pt x="1676" y="2003"/>
                  <a:pt x="1711" y="2024"/>
                  <a:pt x="1723" y="2047"/>
                </a:cubicBezTo>
                <a:cubicBezTo>
                  <a:pt x="1759" y="2061"/>
                  <a:pt x="1771" y="2083"/>
                  <a:pt x="1735" y="2105"/>
                </a:cubicBezTo>
                <a:close/>
                <a:moveTo>
                  <a:pt x="1711" y="2576"/>
                </a:moveTo>
                <a:lnTo>
                  <a:pt x="1711" y="2576"/>
                </a:lnTo>
                <a:cubicBezTo>
                  <a:pt x="1652" y="2605"/>
                  <a:pt x="1580" y="2547"/>
                  <a:pt x="1640" y="2526"/>
                </a:cubicBezTo>
                <a:cubicBezTo>
                  <a:pt x="1687" y="2497"/>
                  <a:pt x="1759" y="2547"/>
                  <a:pt x="1711" y="2576"/>
                </a:cubicBezTo>
                <a:close/>
                <a:moveTo>
                  <a:pt x="1604" y="2997"/>
                </a:moveTo>
                <a:lnTo>
                  <a:pt x="1604" y="2997"/>
                </a:lnTo>
                <a:cubicBezTo>
                  <a:pt x="1555" y="3019"/>
                  <a:pt x="1484" y="2968"/>
                  <a:pt x="1543" y="2939"/>
                </a:cubicBezTo>
                <a:cubicBezTo>
                  <a:pt x="1592" y="2917"/>
                  <a:pt x="1664" y="2975"/>
                  <a:pt x="1604" y="2997"/>
                </a:cubicBezTo>
                <a:close/>
                <a:moveTo>
                  <a:pt x="1532" y="2156"/>
                </a:moveTo>
                <a:lnTo>
                  <a:pt x="1532" y="2156"/>
                </a:lnTo>
                <a:cubicBezTo>
                  <a:pt x="1580" y="2134"/>
                  <a:pt x="1652" y="2184"/>
                  <a:pt x="1592" y="2206"/>
                </a:cubicBezTo>
                <a:cubicBezTo>
                  <a:pt x="1543" y="2235"/>
                  <a:pt x="1472" y="2184"/>
                  <a:pt x="1532" y="2156"/>
                </a:cubicBezTo>
                <a:close/>
                <a:moveTo>
                  <a:pt x="1484" y="2678"/>
                </a:moveTo>
                <a:lnTo>
                  <a:pt x="1484" y="2678"/>
                </a:lnTo>
                <a:cubicBezTo>
                  <a:pt x="1424" y="2699"/>
                  <a:pt x="1365" y="2649"/>
                  <a:pt x="1424" y="2620"/>
                </a:cubicBezTo>
                <a:cubicBezTo>
                  <a:pt x="1472" y="2598"/>
                  <a:pt x="1543" y="2649"/>
                  <a:pt x="1484" y="2678"/>
                </a:cubicBezTo>
                <a:close/>
                <a:moveTo>
                  <a:pt x="1353" y="2446"/>
                </a:moveTo>
                <a:lnTo>
                  <a:pt x="1353" y="2446"/>
                </a:lnTo>
                <a:cubicBezTo>
                  <a:pt x="1305" y="2475"/>
                  <a:pt x="1233" y="2417"/>
                  <a:pt x="1293" y="2387"/>
                </a:cubicBezTo>
                <a:cubicBezTo>
                  <a:pt x="1353" y="2365"/>
                  <a:pt x="1412" y="2417"/>
                  <a:pt x="1353" y="2446"/>
                </a:cubicBezTo>
                <a:close/>
                <a:moveTo>
                  <a:pt x="1280" y="2127"/>
                </a:moveTo>
                <a:lnTo>
                  <a:pt x="1280" y="2127"/>
                </a:lnTo>
                <a:cubicBezTo>
                  <a:pt x="1341" y="2098"/>
                  <a:pt x="1412" y="2148"/>
                  <a:pt x="1353" y="2177"/>
                </a:cubicBezTo>
                <a:cubicBezTo>
                  <a:pt x="1293" y="2206"/>
                  <a:pt x="1221" y="2148"/>
                  <a:pt x="1280" y="2127"/>
                </a:cubicBezTo>
                <a:close/>
                <a:moveTo>
                  <a:pt x="1209" y="2721"/>
                </a:moveTo>
                <a:lnTo>
                  <a:pt x="1209" y="2721"/>
                </a:lnTo>
                <a:cubicBezTo>
                  <a:pt x="1149" y="2750"/>
                  <a:pt x="1078" y="2692"/>
                  <a:pt x="1137" y="2670"/>
                </a:cubicBezTo>
                <a:cubicBezTo>
                  <a:pt x="1185" y="2641"/>
                  <a:pt x="1256" y="2692"/>
                  <a:pt x="1209" y="2721"/>
                </a:cubicBezTo>
                <a:close/>
                <a:moveTo>
                  <a:pt x="1090" y="2351"/>
                </a:moveTo>
                <a:lnTo>
                  <a:pt x="1090" y="2351"/>
                </a:lnTo>
                <a:cubicBezTo>
                  <a:pt x="1030" y="2380"/>
                  <a:pt x="969" y="2329"/>
                  <a:pt x="1030" y="2307"/>
                </a:cubicBezTo>
                <a:cubicBezTo>
                  <a:pt x="1078" y="2279"/>
                  <a:pt x="1149" y="2329"/>
                  <a:pt x="1090" y="2351"/>
                </a:cubicBezTo>
                <a:close/>
                <a:moveTo>
                  <a:pt x="993" y="2757"/>
                </a:moveTo>
                <a:lnTo>
                  <a:pt x="993" y="2757"/>
                </a:lnTo>
                <a:cubicBezTo>
                  <a:pt x="934" y="2780"/>
                  <a:pt x="862" y="2728"/>
                  <a:pt x="922" y="2699"/>
                </a:cubicBezTo>
                <a:cubicBezTo>
                  <a:pt x="981" y="2678"/>
                  <a:pt x="1054" y="2728"/>
                  <a:pt x="993" y="2757"/>
                </a:cubicBezTo>
                <a:close/>
                <a:moveTo>
                  <a:pt x="946" y="1966"/>
                </a:moveTo>
                <a:lnTo>
                  <a:pt x="946" y="1966"/>
                </a:lnTo>
                <a:cubicBezTo>
                  <a:pt x="1006" y="1937"/>
                  <a:pt x="1078" y="1988"/>
                  <a:pt x="1018" y="2017"/>
                </a:cubicBezTo>
                <a:cubicBezTo>
                  <a:pt x="957" y="2047"/>
                  <a:pt x="886" y="1988"/>
                  <a:pt x="946" y="1966"/>
                </a:cubicBezTo>
                <a:close/>
                <a:moveTo>
                  <a:pt x="1448" y="1814"/>
                </a:moveTo>
                <a:lnTo>
                  <a:pt x="1448" y="1814"/>
                </a:lnTo>
                <a:cubicBezTo>
                  <a:pt x="1508" y="1793"/>
                  <a:pt x="1580" y="1843"/>
                  <a:pt x="1520" y="1872"/>
                </a:cubicBezTo>
                <a:cubicBezTo>
                  <a:pt x="1460" y="1894"/>
                  <a:pt x="1389" y="1843"/>
                  <a:pt x="1448" y="1814"/>
                </a:cubicBezTo>
                <a:close/>
                <a:moveTo>
                  <a:pt x="2058" y="1894"/>
                </a:moveTo>
                <a:lnTo>
                  <a:pt x="2058" y="1894"/>
                </a:lnTo>
                <a:cubicBezTo>
                  <a:pt x="2118" y="1865"/>
                  <a:pt x="2178" y="1923"/>
                  <a:pt x="2118" y="1945"/>
                </a:cubicBezTo>
                <a:cubicBezTo>
                  <a:pt x="2070" y="1974"/>
                  <a:pt x="2010" y="1923"/>
                  <a:pt x="2058" y="1894"/>
                </a:cubicBezTo>
                <a:close/>
                <a:moveTo>
                  <a:pt x="10000" y="9585"/>
                </a:moveTo>
                <a:lnTo>
                  <a:pt x="8912" y="138"/>
                </a:lnTo>
                <a:cubicBezTo>
                  <a:pt x="8900" y="87"/>
                  <a:pt x="8876" y="37"/>
                  <a:pt x="8828" y="0"/>
                </a:cubicBezTo>
                <a:lnTo>
                  <a:pt x="6854" y="0"/>
                </a:lnTo>
                <a:cubicBezTo>
                  <a:pt x="6854" y="8"/>
                  <a:pt x="6854" y="15"/>
                  <a:pt x="6843" y="15"/>
                </a:cubicBezTo>
                <a:cubicBezTo>
                  <a:pt x="6807" y="29"/>
                  <a:pt x="6771" y="15"/>
                  <a:pt x="6759" y="0"/>
                </a:cubicBezTo>
                <a:lnTo>
                  <a:pt x="5671" y="0"/>
                </a:lnTo>
                <a:cubicBezTo>
                  <a:pt x="5671" y="8"/>
                  <a:pt x="5659" y="15"/>
                  <a:pt x="5647" y="22"/>
                </a:cubicBezTo>
                <a:cubicBezTo>
                  <a:pt x="5611" y="37"/>
                  <a:pt x="5562" y="22"/>
                  <a:pt x="5562" y="0"/>
                </a:cubicBezTo>
                <a:lnTo>
                  <a:pt x="4594" y="0"/>
                </a:lnTo>
                <a:cubicBezTo>
                  <a:pt x="4618" y="15"/>
                  <a:pt x="4630" y="37"/>
                  <a:pt x="4594" y="51"/>
                </a:cubicBezTo>
                <a:cubicBezTo>
                  <a:pt x="4534" y="80"/>
                  <a:pt x="4475" y="22"/>
                  <a:pt x="4522" y="0"/>
                </a:cubicBezTo>
                <a:lnTo>
                  <a:pt x="3733" y="0"/>
                </a:lnTo>
                <a:cubicBezTo>
                  <a:pt x="3745" y="15"/>
                  <a:pt x="3733" y="22"/>
                  <a:pt x="3709" y="37"/>
                </a:cubicBezTo>
                <a:cubicBezTo>
                  <a:pt x="3673" y="58"/>
                  <a:pt x="3613" y="22"/>
                  <a:pt x="3625" y="0"/>
                </a:cubicBezTo>
                <a:lnTo>
                  <a:pt x="2764" y="0"/>
                </a:lnTo>
                <a:cubicBezTo>
                  <a:pt x="2764" y="8"/>
                  <a:pt x="2752" y="15"/>
                  <a:pt x="2740" y="22"/>
                </a:cubicBezTo>
                <a:cubicBezTo>
                  <a:pt x="2692" y="44"/>
                  <a:pt x="2656" y="22"/>
                  <a:pt x="2656" y="0"/>
                </a:cubicBezTo>
                <a:lnTo>
                  <a:pt x="2477" y="0"/>
                </a:lnTo>
                <a:cubicBezTo>
                  <a:pt x="2477" y="8"/>
                  <a:pt x="2477" y="15"/>
                  <a:pt x="2465" y="22"/>
                </a:cubicBezTo>
                <a:cubicBezTo>
                  <a:pt x="2428" y="44"/>
                  <a:pt x="2381" y="22"/>
                  <a:pt x="2369" y="0"/>
                </a:cubicBezTo>
                <a:lnTo>
                  <a:pt x="1735" y="0"/>
                </a:lnTo>
                <a:cubicBezTo>
                  <a:pt x="1735" y="15"/>
                  <a:pt x="1735" y="22"/>
                  <a:pt x="1711" y="29"/>
                </a:cubicBezTo>
                <a:cubicBezTo>
                  <a:pt x="1676" y="51"/>
                  <a:pt x="1628" y="22"/>
                  <a:pt x="1628" y="0"/>
                </a:cubicBezTo>
                <a:lnTo>
                  <a:pt x="1532" y="0"/>
                </a:lnTo>
                <a:cubicBezTo>
                  <a:pt x="1543" y="15"/>
                  <a:pt x="1543" y="29"/>
                  <a:pt x="1520" y="37"/>
                </a:cubicBezTo>
                <a:cubicBezTo>
                  <a:pt x="1508" y="44"/>
                  <a:pt x="1496" y="44"/>
                  <a:pt x="1496" y="44"/>
                </a:cubicBezTo>
                <a:cubicBezTo>
                  <a:pt x="1520" y="58"/>
                  <a:pt x="1520" y="80"/>
                  <a:pt x="1484" y="95"/>
                </a:cubicBezTo>
                <a:cubicBezTo>
                  <a:pt x="1436" y="116"/>
                  <a:pt x="1389" y="80"/>
                  <a:pt x="1412" y="51"/>
                </a:cubicBezTo>
                <a:cubicBezTo>
                  <a:pt x="1400" y="51"/>
                  <a:pt x="1400" y="51"/>
                  <a:pt x="1389" y="44"/>
                </a:cubicBezTo>
                <a:cubicBezTo>
                  <a:pt x="1389" y="51"/>
                  <a:pt x="1389" y="58"/>
                  <a:pt x="1377" y="58"/>
                </a:cubicBezTo>
                <a:cubicBezTo>
                  <a:pt x="1365" y="66"/>
                  <a:pt x="1353" y="66"/>
                  <a:pt x="1353" y="66"/>
                </a:cubicBezTo>
                <a:cubicBezTo>
                  <a:pt x="1353" y="73"/>
                  <a:pt x="1341" y="80"/>
                  <a:pt x="1341" y="80"/>
                </a:cubicBezTo>
                <a:cubicBezTo>
                  <a:pt x="1317" y="80"/>
                  <a:pt x="1317" y="87"/>
                  <a:pt x="1305" y="87"/>
                </a:cubicBezTo>
                <a:cubicBezTo>
                  <a:pt x="1305" y="95"/>
                  <a:pt x="1293" y="95"/>
                  <a:pt x="1293" y="102"/>
                </a:cubicBezTo>
                <a:lnTo>
                  <a:pt x="1280" y="102"/>
                </a:lnTo>
                <a:cubicBezTo>
                  <a:pt x="1221" y="123"/>
                  <a:pt x="1161" y="73"/>
                  <a:pt x="1221" y="51"/>
                </a:cubicBezTo>
                <a:cubicBezTo>
                  <a:pt x="1233" y="44"/>
                  <a:pt x="1233" y="44"/>
                  <a:pt x="1244" y="44"/>
                </a:cubicBezTo>
                <a:cubicBezTo>
                  <a:pt x="1256" y="37"/>
                  <a:pt x="1256" y="29"/>
                  <a:pt x="1268" y="29"/>
                </a:cubicBezTo>
                <a:cubicBezTo>
                  <a:pt x="1280" y="22"/>
                  <a:pt x="1280" y="22"/>
                  <a:pt x="1293" y="22"/>
                </a:cubicBezTo>
                <a:cubicBezTo>
                  <a:pt x="1293" y="15"/>
                  <a:pt x="1293" y="15"/>
                  <a:pt x="1317" y="8"/>
                </a:cubicBezTo>
                <a:cubicBezTo>
                  <a:pt x="1329" y="0"/>
                  <a:pt x="1341" y="0"/>
                  <a:pt x="1353" y="0"/>
                </a:cubicBezTo>
                <a:lnTo>
                  <a:pt x="1317" y="0"/>
                </a:lnTo>
                <a:cubicBezTo>
                  <a:pt x="1305" y="8"/>
                  <a:pt x="1305" y="15"/>
                  <a:pt x="1293" y="15"/>
                </a:cubicBezTo>
                <a:cubicBezTo>
                  <a:pt x="1256" y="29"/>
                  <a:pt x="1221" y="15"/>
                  <a:pt x="1209" y="0"/>
                </a:cubicBezTo>
                <a:lnTo>
                  <a:pt x="1185" y="0"/>
                </a:lnTo>
                <a:cubicBezTo>
                  <a:pt x="1125" y="37"/>
                  <a:pt x="1101" y="87"/>
                  <a:pt x="1090" y="138"/>
                </a:cubicBezTo>
                <a:cubicBezTo>
                  <a:pt x="1086" y="187"/>
                  <a:pt x="1082" y="236"/>
                  <a:pt x="1078" y="284"/>
                </a:cubicBezTo>
                <a:cubicBezTo>
                  <a:pt x="1125" y="284"/>
                  <a:pt x="1161" y="327"/>
                  <a:pt x="1113" y="349"/>
                </a:cubicBezTo>
                <a:lnTo>
                  <a:pt x="1101" y="349"/>
                </a:lnTo>
                <a:cubicBezTo>
                  <a:pt x="1125" y="363"/>
                  <a:pt x="1125" y="385"/>
                  <a:pt x="1101" y="399"/>
                </a:cubicBezTo>
                <a:lnTo>
                  <a:pt x="1066" y="399"/>
                </a:lnTo>
                <a:lnTo>
                  <a:pt x="1054" y="501"/>
                </a:lnTo>
                <a:lnTo>
                  <a:pt x="1054" y="494"/>
                </a:lnTo>
                <a:cubicBezTo>
                  <a:pt x="1066" y="486"/>
                  <a:pt x="1078" y="486"/>
                  <a:pt x="1090" y="486"/>
                </a:cubicBezTo>
                <a:cubicBezTo>
                  <a:pt x="1090" y="486"/>
                  <a:pt x="1090" y="479"/>
                  <a:pt x="1101" y="479"/>
                </a:cubicBezTo>
                <a:cubicBezTo>
                  <a:pt x="1137" y="465"/>
                  <a:pt x="1161" y="472"/>
                  <a:pt x="1185" y="486"/>
                </a:cubicBezTo>
                <a:cubicBezTo>
                  <a:pt x="1185" y="479"/>
                  <a:pt x="1185" y="479"/>
                  <a:pt x="1209" y="472"/>
                </a:cubicBezTo>
                <a:cubicBezTo>
                  <a:pt x="1256" y="443"/>
                  <a:pt x="1329" y="501"/>
                  <a:pt x="1268" y="522"/>
                </a:cubicBezTo>
                <a:cubicBezTo>
                  <a:pt x="1233" y="537"/>
                  <a:pt x="1209" y="530"/>
                  <a:pt x="1185" y="515"/>
                </a:cubicBezTo>
                <a:cubicBezTo>
                  <a:pt x="1185" y="522"/>
                  <a:pt x="1185" y="522"/>
                  <a:pt x="1161" y="530"/>
                </a:cubicBezTo>
                <a:cubicBezTo>
                  <a:pt x="1161" y="537"/>
                  <a:pt x="1149" y="537"/>
                  <a:pt x="1149" y="537"/>
                </a:cubicBezTo>
                <a:cubicBezTo>
                  <a:pt x="1137" y="537"/>
                  <a:pt x="1137" y="551"/>
                  <a:pt x="1125" y="551"/>
                </a:cubicBezTo>
                <a:cubicBezTo>
                  <a:pt x="1090" y="560"/>
                  <a:pt x="1066" y="560"/>
                  <a:pt x="1054" y="537"/>
                </a:cubicBezTo>
                <a:cubicBezTo>
                  <a:pt x="1050" y="557"/>
                  <a:pt x="1046" y="577"/>
                  <a:pt x="1042" y="596"/>
                </a:cubicBezTo>
                <a:cubicBezTo>
                  <a:pt x="1090" y="596"/>
                  <a:pt x="1125" y="632"/>
                  <a:pt x="1078" y="654"/>
                </a:cubicBezTo>
                <a:cubicBezTo>
                  <a:pt x="1066" y="661"/>
                  <a:pt x="1054" y="661"/>
                  <a:pt x="1030" y="661"/>
                </a:cubicBezTo>
                <a:lnTo>
                  <a:pt x="1018" y="769"/>
                </a:lnTo>
                <a:cubicBezTo>
                  <a:pt x="1078" y="748"/>
                  <a:pt x="1125" y="791"/>
                  <a:pt x="1090" y="813"/>
                </a:cubicBezTo>
                <a:cubicBezTo>
                  <a:pt x="1125" y="820"/>
                  <a:pt x="1149" y="856"/>
                  <a:pt x="1101" y="871"/>
                </a:cubicBezTo>
                <a:cubicBezTo>
                  <a:pt x="1054" y="892"/>
                  <a:pt x="993" y="849"/>
                  <a:pt x="1030" y="820"/>
                </a:cubicBezTo>
                <a:lnTo>
                  <a:pt x="1018" y="820"/>
                </a:lnTo>
                <a:cubicBezTo>
                  <a:pt x="1014" y="847"/>
                  <a:pt x="1010" y="873"/>
                  <a:pt x="1006" y="900"/>
                </a:cubicBezTo>
                <a:cubicBezTo>
                  <a:pt x="1030" y="914"/>
                  <a:pt x="1042" y="937"/>
                  <a:pt x="1018" y="959"/>
                </a:cubicBezTo>
                <a:lnTo>
                  <a:pt x="993" y="959"/>
                </a:lnTo>
                <a:lnTo>
                  <a:pt x="993" y="995"/>
                </a:lnTo>
                <a:cubicBezTo>
                  <a:pt x="1030" y="1002"/>
                  <a:pt x="1066" y="1038"/>
                  <a:pt x="1018" y="1053"/>
                </a:cubicBezTo>
                <a:cubicBezTo>
                  <a:pt x="1018" y="1060"/>
                  <a:pt x="993" y="1067"/>
                  <a:pt x="993" y="1067"/>
                </a:cubicBezTo>
                <a:cubicBezTo>
                  <a:pt x="985" y="1115"/>
                  <a:pt x="977" y="1164"/>
                  <a:pt x="969" y="1212"/>
                </a:cubicBezTo>
                <a:cubicBezTo>
                  <a:pt x="953" y="1330"/>
                  <a:pt x="936" y="1463"/>
                  <a:pt x="898" y="1778"/>
                </a:cubicBezTo>
                <a:cubicBezTo>
                  <a:pt x="846" y="2220"/>
                  <a:pt x="795" y="2663"/>
                  <a:pt x="743" y="3105"/>
                </a:cubicBezTo>
                <a:cubicBezTo>
                  <a:pt x="723" y="3304"/>
                  <a:pt x="702" y="3502"/>
                  <a:pt x="682" y="3701"/>
                </a:cubicBezTo>
                <a:cubicBezTo>
                  <a:pt x="547" y="4864"/>
                  <a:pt x="411" y="6027"/>
                  <a:pt x="276" y="7190"/>
                </a:cubicBezTo>
                <a:cubicBezTo>
                  <a:pt x="252" y="7398"/>
                  <a:pt x="229" y="7607"/>
                  <a:pt x="205" y="7815"/>
                </a:cubicBezTo>
                <a:cubicBezTo>
                  <a:pt x="136" y="8405"/>
                  <a:pt x="69" y="8995"/>
                  <a:pt x="1" y="9585"/>
                </a:cubicBezTo>
                <a:cubicBezTo>
                  <a:pt x="-11" y="9701"/>
                  <a:pt x="108" y="9809"/>
                  <a:pt x="276" y="9854"/>
                </a:cubicBezTo>
                <a:cubicBezTo>
                  <a:pt x="324" y="9861"/>
                  <a:pt x="359" y="9861"/>
                  <a:pt x="407" y="9868"/>
                </a:cubicBezTo>
                <a:lnTo>
                  <a:pt x="3578" y="9999"/>
                </a:lnTo>
                <a:cubicBezTo>
                  <a:pt x="3661" y="10006"/>
                  <a:pt x="3745" y="9991"/>
                  <a:pt x="3804" y="9970"/>
                </a:cubicBezTo>
                <a:cubicBezTo>
                  <a:pt x="3936" y="9933"/>
                  <a:pt x="4032" y="9854"/>
                  <a:pt x="4044" y="9759"/>
                </a:cubicBezTo>
                <a:cubicBezTo>
                  <a:pt x="4068" y="9556"/>
                  <a:pt x="4091" y="9353"/>
                  <a:pt x="4115" y="9150"/>
                </a:cubicBezTo>
                <a:cubicBezTo>
                  <a:pt x="4135" y="8959"/>
                  <a:pt x="4156" y="8767"/>
                  <a:pt x="4176" y="8576"/>
                </a:cubicBezTo>
                <a:cubicBezTo>
                  <a:pt x="4275" y="7730"/>
                  <a:pt x="4375" y="6884"/>
                  <a:pt x="4475" y="6037"/>
                </a:cubicBezTo>
                <a:cubicBezTo>
                  <a:pt x="4499" y="5841"/>
                  <a:pt x="4522" y="5646"/>
                  <a:pt x="4546" y="5450"/>
                </a:cubicBezTo>
                <a:cubicBezTo>
                  <a:pt x="4820" y="4652"/>
                  <a:pt x="4764" y="755"/>
                  <a:pt x="5001" y="1473"/>
                </a:cubicBezTo>
                <a:cubicBezTo>
                  <a:pt x="5192" y="2601"/>
                  <a:pt x="5766" y="8342"/>
                  <a:pt x="5969" y="9759"/>
                </a:cubicBezTo>
                <a:cubicBezTo>
                  <a:pt x="5969" y="9861"/>
                  <a:pt x="6077" y="9941"/>
                  <a:pt x="6221" y="9977"/>
                </a:cubicBezTo>
                <a:cubicBezTo>
                  <a:pt x="6292" y="9991"/>
                  <a:pt x="6352" y="10006"/>
                  <a:pt x="6423" y="9999"/>
                </a:cubicBezTo>
                <a:lnTo>
                  <a:pt x="9594" y="9868"/>
                </a:lnTo>
                <a:cubicBezTo>
                  <a:pt x="9654" y="9861"/>
                  <a:pt x="9701" y="9854"/>
                  <a:pt x="9749" y="9839"/>
                </a:cubicBezTo>
                <a:cubicBezTo>
                  <a:pt x="9905" y="9795"/>
                  <a:pt x="10012" y="9701"/>
                  <a:pt x="10000" y="9585"/>
                </a:cubicBezTo>
                <a:close/>
              </a:path>
            </a:pathLst>
          </a:custGeom>
          <a:solidFill>
            <a:schemeClr val="accent3"/>
          </a:solidFill>
          <a:ln>
            <a:noFill/>
          </a:ln>
          <a:effectLst/>
        </p:spPr>
        <p:txBody>
          <a:bodyPr wrap="none" anchor="ctr"/>
          <a:lstStyle/>
          <a:p>
            <a:endParaRPr lang="en-US" dirty="0">
              <a:latin typeface="DM Sans" pitchFamily="2" charset="77"/>
            </a:endParaRPr>
          </a:p>
        </p:txBody>
      </p:sp>
      <p:sp>
        <p:nvSpPr>
          <p:cNvPr id="38" name="Freeform 37">
            <a:extLst>
              <a:ext uri="{FF2B5EF4-FFF2-40B4-BE49-F238E27FC236}">
                <a16:creationId xmlns:a16="http://schemas.microsoft.com/office/drawing/2014/main" id="{9CDEFDA7-1419-4044-A3BE-21B978EA4F18}"/>
              </a:ext>
            </a:extLst>
          </p:cNvPr>
          <p:cNvSpPr>
            <a:spLocks noChangeArrowheads="1"/>
          </p:cNvSpPr>
          <p:nvPr/>
        </p:nvSpPr>
        <p:spPr bwMode="auto">
          <a:xfrm>
            <a:off x="5442341" y="3981052"/>
            <a:ext cx="507472" cy="737660"/>
          </a:xfrm>
          <a:custGeom>
            <a:avLst/>
            <a:gdLst>
              <a:gd name="connsiteX0" fmla="*/ 776028 w 1014943"/>
              <a:gd name="connsiteY0" fmla="*/ 1367771 h 1475319"/>
              <a:gd name="connsiteX1" fmla="*/ 1008689 w 1014943"/>
              <a:gd name="connsiteY1" fmla="*/ 1373910 h 1475319"/>
              <a:gd name="connsiteX2" fmla="*/ 1014943 w 1014943"/>
              <a:gd name="connsiteY2" fmla="*/ 1470913 h 1475319"/>
              <a:gd name="connsiteX3" fmla="*/ 772275 w 1014943"/>
              <a:gd name="connsiteY3" fmla="*/ 1463546 h 1475319"/>
              <a:gd name="connsiteX4" fmla="*/ 763519 w 1014943"/>
              <a:gd name="connsiteY4" fmla="*/ 1454951 h 1475319"/>
              <a:gd name="connsiteX5" fmla="*/ 764770 w 1014943"/>
              <a:gd name="connsiteY5" fmla="*/ 1376366 h 1475319"/>
              <a:gd name="connsiteX6" fmla="*/ 776028 w 1014943"/>
              <a:gd name="connsiteY6" fmla="*/ 1367771 h 1475319"/>
              <a:gd name="connsiteX7" fmla="*/ 416212 w 1014943"/>
              <a:gd name="connsiteY7" fmla="*/ 1362279 h 1475319"/>
              <a:gd name="connsiteX8" fmla="*/ 409976 w 1014943"/>
              <a:gd name="connsiteY8" fmla="*/ 1461331 h 1475319"/>
              <a:gd name="connsiteX9" fmla="*/ 173012 w 1014943"/>
              <a:gd name="connsiteY9" fmla="*/ 1475123 h 1475319"/>
              <a:gd name="connsiteX10" fmla="*/ 163035 w 1014943"/>
              <a:gd name="connsiteY10" fmla="*/ 1467600 h 1475319"/>
              <a:gd name="connsiteX11" fmla="*/ 159293 w 1014943"/>
              <a:gd name="connsiteY11" fmla="*/ 1387356 h 1475319"/>
              <a:gd name="connsiteX12" fmla="*/ 166776 w 1014943"/>
              <a:gd name="connsiteY12" fmla="*/ 1376071 h 1475319"/>
              <a:gd name="connsiteX13" fmla="*/ 747568 w 1014943"/>
              <a:gd name="connsiteY13" fmla="*/ 1173726 h 1475319"/>
              <a:gd name="connsiteX14" fmla="*/ 761138 w 1014943"/>
              <a:gd name="connsiteY14" fmla="*/ 1176198 h 1475319"/>
              <a:gd name="connsiteX15" fmla="*/ 809253 w 1014943"/>
              <a:gd name="connsiteY15" fmla="*/ 1239231 h 1475319"/>
              <a:gd name="connsiteX16" fmla="*/ 806785 w 1014943"/>
              <a:gd name="connsiteY16" fmla="*/ 1251590 h 1475319"/>
              <a:gd name="connsiteX17" fmla="*/ 590887 w 1014943"/>
              <a:gd name="connsiteY17" fmla="*/ 1415971 h 1475319"/>
              <a:gd name="connsiteX18" fmla="*/ 582251 w 1014943"/>
              <a:gd name="connsiteY18" fmla="*/ 1299792 h 1475319"/>
              <a:gd name="connsiteX19" fmla="*/ 216171 w 1014943"/>
              <a:gd name="connsiteY19" fmla="*/ 1044912 h 1475319"/>
              <a:gd name="connsiteX20" fmla="*/ 227288 w 1014943"/>
              <a:gd name="connsiteY20" fmla="*/ 1049827 h 1475319"/>
              <a:gd name="connsiteX21" fmla="*/ 254464 w 1014943"/>
              <a:gd name="connsiteY21" fmla="*/ 1123549 h 1475319"/>
              <a:gd name="connsiteX22" fmla="*/ 249523 w 1014943"/>
              <a:gd name="connsiteY22" fmla="*/ 1135836 h 1475319"/>
              <a:gd name="connsiteX23" fmla="*/ 0 w 1014943"/>
              <a:gd name="connsiteY23" fmla="*/ 1229218 h 1475319"/>
              <a:gd name="connsiteX24" fmla="*/ 7412 w 1014943"/>
              <a:gd name="connsiteY24" fmla="*/ 1123549 h 1475319"/>
              <a:gd name="connsiteX25" fmla="*/ 817142 w 1014943"/>
              <a:gd name="connsiteY25" fmla="*/ 947293 h 1475319"/>
              <a:gd name="connsiteX26" fmla="*/ 984246 w 1014943"/>
              <a:gd name="connsiteY26" fmla="*/ 1036751 h 1475319"/>
              <a:gd name="connsiteX27" fmla="*/ 992975 w 1014943"/>
              <a:gd name="connsiteY27" fmla="*/ 1152302 h 1475319"/>
              <a:gd name="connsiteX28" fmla="*/ 769754 w 1014943"/>
              <a:gd name="connsiteY28" fmla="*/ 1033024 h 1475319"/>
              <a:gd name="connsiteX29" fmla="*/ 766013 w 1014943"/>
              <a:gd name="connsiteY29" fmla="*/ 1020599 h 1475319"/>
              <a:gd name="connsiteX30" fmla="*/ 803424 w 1014943"/>
              <a:gd name="connsiteY30" fmla="*/ 951020 h 1475319"/>
              <a:gd name="connsiteX31" fmla="*/ 817142 w 1014943"/>
              <a:gd name="connsiteY31" fmla="*/ 947293 h 1475319"/>
              <a:gd name="connsiteX32" fmla="*/ 230728 w 1014943"/>
              <a:gd name="connsiteY32" fmla="*/ 753802 h 1475319"/>
              <a:gd name="connsiteX33" fmla="*/ 449176 w 1014943"/>
              <a:gd name="connsiteY33" fmla="*/ 825368 h 1475319"/>
              <a:gd name="connsiteX34" fmla="*/ 441729 w 1014943"/>
              <a:gd name="connsiteY34" fmla="*/ 927067 h 1475319"/>
              <a:gd name="connsiteX35" fmla="*/ 199698 w 1014943"/>
              <a:gd name="connsiteY35" fmla="*/ 849223 h 1475319"/>
              <a:gd name="connsiteX36" fmla="*/ 194733 w 1014943"/>
              <a:gd name="connsiteY36" fmla="*/ 836668 h 1475319"/>
              <a:gd name="connsiteX37" fmla="*/ 218316 w 1014943"/>
              <a:gd name="connsiteY37" fmla="*/ 760079 h 1475319"/>
              <a:gd name="connsiteX38" fmla="*/ 230728 w 1014943"/>
              <a:gd name="connsiteY38" fmla="*/ 753802 h 1475319"/>
              <a:gd name="connsiteX39" fmla="*/ 947088 w 1014943"/>
              <a:gd name="connsiteY39" fmla="*/ 538322 h 1475319"/>
              <a:gd name="connsiteX40" fmla="*/ 954530 w 1014943"/>
              <a:gd name="connsiteY40" fmla="*/ 642452 h 1475319"/>
              <a:gd name="connsiteX41" fmla="*/ 732510 w 1014943"/>
              <a:gd name="connsiteY41" fmla="*/ 737799 h 1475319"/>
              <a:gd name="connsiteX42" fmla="*/ 718867 w 1014943"/>
              <a:gd name="connsiteY42" fmla="*/ 732781 h 1475319"/>
              <a:gd name="connsiteX43" fmla="*/ 689099 w 1014943"/>
              <a:gd name="connsiteY43" fmla="*/ 658761 h 1475319"/>
              <a:gd name="connsiteX44" fmla="*/ 694060 w 1014943"/>
              <a:gd name="connsiteY44" fmla="*/ 646215 h 1475319"/>
              <a:gd name="connsiteX45" fmla="*/ 55612 w 1014943"/>
              <a:gd name="connsiteY45" fmla="*/ 422967 h 1475319"/>
              <a:gd name="connsiteX46" fmla="*/ 200087 w 1014943"/>
              <a:gd name="connsiteY46" fmla="*/ 470159 h 1475319"/>
              <a:gd name="connsiteX47" fmla="*/ 205027 w 1014943"/>
              <a:gd name="connsiteY47" fmla="*/ 481337 h 1475319"/>
              <a:gd name="connsiteX48" fmla="*/ 181565 w 1014943"/>
              <a:gd name="connsiteY48" fmla="*/ 557093 h 1475319"/>
              <a:gd name="connsiteX49" fmla="*/ 170451 w 1014943"/>
              <a:gd name="connsiteY49" fmla="*/ 563302 h 1475319"/>
              <a:gd name="connsiteX50" fmla="*/ 49438 w 1014943"/>
              <a:gd name="connsiteY50" fmla="*/ 524803 h 1475319"/>
              <a:gd name="connsiteX51" fmla="*/ 521827 w 1014943"/>
              <a:gd name="connsiteY51" fmla="*/ 417472 h 1475319"/>
              <a:gd name="connsiteX52" fmla="*/ 622947 w 1014943"/>
              <a:gd name="connsiteY52" fmla="*/ 450430 h 1475319"/>
              <a:gd name="connsiteX53" fmla="*/ 629189 w 1014943"/>
              <a:gd name="connsiteY53" fmla="*/ 463106 h 1475319"/>
              <a:gd name="connsiteX54" fmla="*/ 604221 w 1014943"/>
              <a:gd name="connsiteY54" fmla="*/ 539164 h 1475319"/>
              <a:gd name="connsiteX55" fmla="*/ 592986 w 1014943"/>
              <a:gd name="connsiteY55" fmla="*/ 545502 h 1475319"/>
              <a:gd name="connsiteX56" fmla="*/ 528069 w 1014943"/>
              <a:gd name="connsiteY56" fmla="*/ 525220 h 1475319"/>
              <a:gd name="connsiteX57" fmla="*/ 333209 w 1014943"/>
              <a:gd name="connsiteY57" fmla="*/ 359213 h 1475319"/>
              <a:gd name="connsiteX58" fmla="*/ 340866 w 1014943"/>
              <a:gd name="connsiteY58" fmla="*/ 359522 h 1475319"/>
              <a:gd name="connsiteX59" fmla="*/ 482128 w 1014943"/>
              <a:gd name="connsiteY59" fmla="*/ 404016 h 1475319"/>
              <a:gd name="connsiteX60" fmla="*/ 475877 w 1014943"/>
              <a:gd name="connsiteY60" fmla="*/ 504128 h 1475319"/>
              <a:gd name="connsiteX61" fmla="*/ 310864 w 1014943"/>
              <a:gd name="connsiteY61" fmla="*/ 452218 h 1475319"/>
              <a:gd name="connsiteX62" fmla="*/ 304613 w 1014943"/>
              <a:gd name="connsiteY62" fmla="*/ 439859 h 1475319"/>
              <a:gd name="connsiteX63" fmla="*/ 328365 w 1014943"/>
              <a:gd name="connsiteY63" fmla="*/ 364465 h 1475319"/>
              <a:gd name="connsiteX64" fmla="*/ 333209 w 1014943"/>
              <a:gd name="connsiteY64" fmla="*/ 359213 h 1475319"/>
              <a:gd name="connsiteX65" fmla="*/ 925221 w 1014943"/>
              <a:gd name="connsiteY65" fmla="*/ 219722 h 1475319"/>
              <a:gd name="connsiteX66" fmla="*/ 932573 w 1014943"/>
              <a:gd name="connsiteY66" fmla="*/ 321848 h 1475319"/>
              <a:gd name="connsiteX67" fmla="*/ 818617 w 1014943"/>
              <a:gd name="connsiteY67" fmla="*/ 369835 h 1475319"/>
              <a:gd name="connsiteX68" fmla="*/ 806364 w 1014943"/>
              <a:gd name="connsiteY68" fmla="*/ 364914 h 1475319"/>
              <a:gd name="connsiteX69" fmla="*/ 776956 w 1014943"/>
              <a:gd name="connsiteY69" fmla="*/ 292318 h 1475319"/>
              <a:gd name="connsiteX70" fmla="*/ 780632 w 1014943"/>
              <a:gd name="connsiteY70" fmla="*/ 280013 h 1475319"/>
              <a:gd name="connsiteX71" fmla="*/ 185013 w 1014943"/>
              <a:gd name="connsiteY71" fmla="*/ 175652 h 1475319"/>
              <a:gd name="connsiteX72" fmla="*/ 191255 w 1014943"/>
              <a:gd name="connsiteY72" fmla="*/ 185475 h 1475319"/>
              <a:gd name="connsiteX73" fmla="*/ 185013 w 1014943"/>
              <a:gd name="connsiteY73" fmla="*/ 175652 h 1475319"/>
              <a:gd name="connsiteX74" fmla="*/ 268655 w 1014943"/>
              <a:gd name="connsiteY74" fmla="*/ 170740 h 1475319"/>
              <a:gd name="connsiteX75" fmla="*/ 276146 w 1014943"/>
              <a:gd name="connsiteY75" fmla="*/ 179336 h 1475319"/>
              <a:gd name="connsiteX76" fmla="*/ 268655 w 1014943"/>
              <a:gd name="connsiteY76" fmla="*/ 170740 h 1475319"/>
              <a:gd name="connsiteX77" fmla="*/ 166287 w 1014943"/>
              <a:gd name="connsiteY77" fmla="*/ 168285 h 1475319"/>
              <a:gd name="connsiteX78" fmla="*/ 173777 w 1014943"/>
              <a:gd name="connsiteY78" fmla="*/ 176880 h 1475319"/>
              <a:gd name="connsiteX79" fmla="*/ 166287 w 1014943"/>
              <a:gd name="connsiteY79" fmla="*/ 168285 h 1475319"/>
              <a:gd name="connsiteX80" fmla="*/ 259449 w 1014943"/>
              <a:gd name="connsiteY80" fmla="*/ 163680 h 1475319"/>
              <a:gd name="connsiteX81" fmla="*/ 253675 w 1014943"/>
              <a:gd name="connsiteY81" fmla="*/ 164601 h 1475319"/>
              <a:gd name="connsiteX82" fmla="*/ 254923 w 1014943"/>
              <a:gd name="connsiteY82" fmla="*/ 174424 h 1475319"/>
              <a:gd name="connsiteX83" fmla="*/ 263662 w 1014943"/>
              <a:gd name="connsiteY83" fmla="*/ 178108 h 1475319"/>
              <a:gd name="connsiteX84" fmla="*/ 262414 w 1014943"/>
              <a:gd name="connsiteY84" fmla="*/ 168285 h 1475319"/>
              <a:gd name="connsiteX85" fmla="*/ 259449 w 1014943"/>
              <a:gd name="connsiteY85" fmla="*/ 163680 h 1475319"/>
              <a:gd name="connsiteX86" fmla="*/ 317343 w 1014943"/>
              <a:gd name="connsiteY86" fmla="*/ 148638 h 1475319"/>
              <a:gd name="connsiteX87" fmla="*/ 323585 w 1014943"/>
              <a:gd name="connsiteY87" fmla="*/ 158462 h 1475319"/>
              <a:gd name="connsiteX88" fmla="*/ 317343 w 1014943"/>
              <a:gd name="connsiteY88" fmla="*/ 148638 h 1475319"/>
              <a:gd name="connsiteX89" fmla="*/ 214974 w 1014943"/>
              <a:gd name="connsiteY89" fmla="*/ 147411 h 1475319"/>
              <a:gd name="connsiteX90" fmla="*/ 222465 w 1014943"/>
              <a:gd name="connsiteY90" fmla="*/ 156006 h 1475319"/>
              <a:gd name="connsiteX91" fmla="*/ 214974 w 1014943"/>
              <a:gd name="connsiteY91" fmla="*/ 147411 h 1475319"/>
              <a:gd name="connsiteX92" fmla="*/ 152555 w 1014943"/>
              <a:gd name="connsiteY92" fmla="*/ 143727 h 1475319"/>
              <a:gd name="connsiteX93" fmla="*/ 158797 w 1014943"/>
              <a:gd name="connsiteY93" fmla="*/ 153550 h 1475319"/>
              <a:gd name="connsiteX94" fmla="*/ 152555 w 1014943"/>
              <a:gd name="connsiteY94" fmla="*/ 143727 h 1475319"/>
              <a:gd name="connsiteX95" fmla="*/ 182516 w 1014943"/>
              <a:gd name="connsiteY95" fmla="*/ 142499 h 1475319"/>
              <a:gd name="connsiteX96" fmla="*/ 190007 w 1014943"/>
              <a:gd name="connsiteY96" fmla="*/ 151094 h 1475319"/>
              <a:gd name="connsiteX97" fmla="*/ 182516 w 1014943"/>
              <a:gd name="connsiteY97" fmla="*/ 142499 h 1475319"/>
              <a:gd name="connsiteX98" fmla="*/ 81396 w 1014943"/>
              <a:gd name="connsiteY98" fmla="*/ 140043 h 1475319"/>
              <a:gd name="connsiteX99" fmla="*/ 87638 w 1014943"/>
              <a:gd name="connsiteY99" fmla="*/ 148638 h 1475319"/>
              <a:gd name="connsiteX100" fmla="*/ 81396 w 1014943"/>
              <a:gd name="connsiteY100" fmla="*/ 140043 h 1475319"/>
              <a:gd name="connsiteX101" fmla="*/ 306107 w 1014943"/>
              <a:gd name="connsiteY101" fmla="*/ 138815 h 1475319"/>
              <a:gd name="connsiteX102" fmla="*/ 313598 w 1014943"/>
              <a:gd name="connsiteY102" fmla="*/ 148638 h 1475319"/>
              <a:gd name="connsiteX103" fmla="*/ 306107 w 1014943"/>
              <a:gd name="connsiteY103" fmla="*/ 138815 h 1475319"/>
              <a:gd name="connsiteX104" fmla="*/ 271152 w 1014943"/>
              <a:gd name="connsiteY104" fmla="*/ 136360 h 1475319"/>
              <a:gd name="connsiteX105" fmla="*/ 278643 w 1014943"/>
              <a:gd name="connsiteY105" fmla="*/ 144955 h 1475319"/>
              <a:gd name="connsiteX106" fmla="*/ 271152 w 1014943"/>
              <a:gd name="connsiteY106" fmla="*/ 136360 h 1475319"/>
              <a:gd name="connsiteX107" fmla="*/ 106364 w 1014943"/>
              <a:gd name="connsiteY107" fmla="*/ 135132 h 1475319"/>
              <a:gd name="connsiteX108" fmla="*/ 112606 w 1014943"/>
              <a:gd name="connsiteY108" fmla="*/ 144955 h 1475319"/>
              <a:gd name="connsiteX109" fmla="*/ 106364 w 1014943"/>
              <a:gd name="connsiteY109" fmla="*/ 135132 h 1475319"/>
              <a:gd name="connsiteX110" fmla="*/ 317343 w 1014943"/>
              <a:gd name="connsiteY110" fmla="*/ 116714 h 1475319"/>
              <a:gd name="connsiteX111" fmla="*/ 319840 w 1014943"/>
              <a:gd name="connsiteY111" fmla="*/ 126537 h 1475319"/>
              <a:gd name="connsiteX112" fmla="*/ 327330 w 1014943"/>
              <a:gd name="connsiteY112" fmla="*/ 130220 h 1475319"/>
              <a:gd name="connsiteX113" fmla="*/ 327330 w 1014943"/>
              <a:gd name="connsiteY113" fmla="*/ 120397 h 1475319"/>
              <a:gd name="connsiteX114" fmla="*/ 317343 w 1014943"/>
              <a:gd name="connsiteY114" fmla="*/ 116714 h 1475319"/>
              <a:gd name="connsiteX115" fmla="*/ 208732 w 1014943"/>
              <a:gd name="connsiteY115" fmla="*/ 114258 h 1475319"/>
              <a:gd name="connsiteX116" fmla="*/ 214974 w 1014943"/>
              <a:gd name="connsiteY116" fmla="*/ 122853 h 1475319"/>
              <a:gd name="connsiteX117" fmla="*/ 208732 w 1014943"/>
              <a:gd name="connsiteY117" fmla="*/ 114258 h 1475319"/>
              <a:gd name="connsiteX118" fmla="*/ 172529 w 1014943"/>
              <a:gd name="connsiteY118" fmla="*/ 114258 h 1475319"/>
              <a:gd name="connsiteX119" fmla="*/ 180019 w 1014943"/>
              <a:gd name="connsiteY119" fmla="*/ 124081 h 1475319"/>
              <a:gd name="connsiteX120" fmla="*/ 172529 w 1014943"/>
              <a:gd name="connsiteY120" fmla="*/ 114258 h 1475319"/>
              <a:gd name="connsiteX121" fmla="*/ 132580 w 1014943"/>
              <a:gd name="connsiteY121" fmla="*/ 109346 h 1475319"/>
              <a:gd name="connsiteX122" fmla="*/ 140071 w 1014943"/>
              <a:gd name="connsiteY122" fmla="*/ 117941 h 1475319"/>
              <a:gd name="connsiteX123" fmla="*/ 132580 w 1014943"/>
              <a:gd name="connsiteY123" fmla="*/ 109346 h 1475319"/>
              <a:gd name="connsiteX124" fmla="*/ 239942 w 1014943"/>
              <a:gd name="connsiteY124" fmla="*/ 108118 h 1475319"/>
              <a:gd name="connsiteX125" fmla="*/ 247433 w 1014943"/>
              <a:gd name="connsiteY125" fmla="*/ 116714 h 1475319"/>
              <a:gd name="connsiteX126" fmla="*/ 239942 w 1014943"/>
              <a:gd name="connsiteY126" fmla="*/ 108118 h 1475319"/>
              <a:gd name="connsiteX127" fmla="*/ 264910 w 1014943"/>
              <a:gd name="connsiteY127" fmla="*/ 103207 h 1475319"/>
              <a:gd name="connsiteX128" fmla="*/ 271152 w 1014943"/>
              <a:gd name="connsiteY128" fmla="*/ 111802 h 1475319"/>
              <a:gd name="connsiteX129" fmla="*/ 264910 w 1014943"/>
              <a:gd name="connsiteY129" fmla="*/ 103207 h 1475319"/>
              <a:gd name="connsiteX130" fmla="*/ 277394 w 1014943"/>
              <a:gd name="connsiteY130" fmla="*/ 100751 h 1475319"/>
              <a:gd name="connsiteX131" fmla="*/ 283636 w 1014943"/>
              <a:gd name="connsiteY131" fmla="*/ 110574 h 1475319"/>
              <a:gd name="connsiteX132" fmla="*/ 277394 w 1014943"/>
              <a:gd name="connsiteY132" fmla="*/ 100751 h 1475319"/>
              <a:gd name="connsiteX133" fmla="*/ 152555 w 1014943"/>
              <a:gd name="connsiteY133" fmla="*/ 100751 h 1475319"/>
              <a:gd name="connsiteX134" fmla="*/ 153803 w 1014943"/>
              <a:gd name="connsiteY134" fmla="*/ 110574 h 1475319"/>
              <a:gd name="connsiteX135" fmla="*/ 162542 w 1014943"/>
              <a:gd name="connsiteY135" fmla="*/ 115486 h 1475319"/>
              <a:gd name="connsiteX136" fmla="*/ 161293 w 1014943"/>
              <a:gd name="connsiteY136" fmla="*/ 105663 h 1475319"/>
              <a:gd name="connsiteX137" fmla="*/ 152555 w 1014943"/>
              <a:gd name="connsiteY137" fmla="*/ 100751 h 1475319"/>
              <a:gd name="connsiteX138" fmla="*/ 333572 w 1014943"/>
              <a:gd name="connsiteY138" fmla="*/ 93384 h 1475319"/>
              <a:gd name="connsiteX139" fmla="*/ 342311 w 1014943"/>
              <a:gd name="connsiteY139" fmla="*/ 101979 h 1475319"/>
              <a:gd name="connsiteX140" fmla="*/ 344808 w 1014943"/>
              <a:gd name="connsiteY140" fmla="*/ 180563 h 1475319"/>
              <a:gd name="connsiteX141" fmla="*/ 336069 w 1014943"/>
              <a:gd name="connsiteY141" fmla="*/ 190386 h 1475319"/>
              <a:gd name="connsiteX142" fmla="*/ 95129 w 1014943"/>
              <a:gd name="connsiteY142" fmla="*/ 196526 h 1475319"/>
              <a:gd name="connsiteX143" fmla="*/ 85141 w 1014943"/>
              <a:gd name="connsiteY143" fmla="*/ 192842 h 1475319"/>
              <a:gd name="connsiteX144" fmla="*/ 83893 w 1014943"/>
              <a:gd name="connsiteY144" fmla="*/ 196526 h 1475319"/>
              <a:gd name="connsiteX145" fmla="*/ 71409 w 1014943"/>
              <a:gd name="connsiteY145" fmla="*/ 196526 h 1475319"/>
              <a:gd name="connsiteX146" fmla="*/ 77651 w 1014943"/>
              <a:gd name="connsiteY146" fmla="*/ 119169 h 1475319"/>
              <a:gd name="connsiteX147" fmla="*/ 81396 w 1014943"/>
              <a:gd name="connsiteY147" fmla="*/ 117941 h 1475319"/>
              <a:gd name="connsiteX148" fmla="*/ 77651 w 1014943"/>
              <a:gd name="connsiteY148" fmla="*/ 108118 h 1475319"/>
              <a:gd name="connsiteX149" fmla="*/ 78899 w 1014943"/>
              <a:gd name="connsiteY149" fmla="*/ 100751 h 1475319"/>
              <a:gd name="connsiteX150" fmla="*/ 101370 w 1014943"/>
              <a:gd name="connsiteY150" fmla="*/ 99523 h 1475319"/>
              <a:gd name="connsiteX151" fmla="*/ 106364 w 1014943"/>
              <a:gd name="connsiteY151" fmla="*/ 99523 h 1475319"/>
              <a:gd name="connsiteX152" fmla="*/ 914121 w 1014943"/>
              <a:gd name="connsiteY152" fmla="*/ 0 h 1475319"/>
              <a:gd name="connsiteX153" fmla="*/ 921568 w 1014943"/>
              <a:gd name="connsiteY153" fmla="*/ 100919 h 1475319"/>
              <a:gd name="connsiteX154" fmla="*/ 677055 w 1014943"/>
              <a:gd name="connsiteY154" fmla="*/ 108583 h 1475319"/>
              <a:gd name="connsiteX155" fmla="*/ 665884 w 1014943"/>
              <a:gd name="connsiteY155" fmla="*/ 98364 h 1475319"/>
              <a:gd name="connsiteX156" fmla="*/ 664643 w 1014943"/>
              <a:gd name="connsiteY156" fmla="*/ 16607 h 1475319"/>
              <a:gd name="connsiteX157" fmla="*/ 673331 w 1014943"/>
              <a:gd name="connsiteY157" fmla="*/ 7664 h 14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014943" h="1475319">
                <a:moveTo>
                  <a:pt x="776028" y="1367771"/>
                </a:moveTo>
                <a:lnTo>
                  <a:pt x="1008689" y="1373910"/>
                </a:lnTo>
                <a:lnTo>
                  <a:pt x="1014943" y="1470913"/>
                </a:lnTo>
                <a:lnTo>
                  <a:pt x="772275" y="1463546"/>
                </a:lnTo>
                <a:cubicBezTo>
                  <a:pt x="767272" y="1463546"/>
                  <a:pt x="763519" y="1459862"/>
                  <a:pt x="763519" y="1454951"/>
                </a:cubicBezTo>
                <a:lnTo>
                  <a:pt x="764770" y="1376366"/>
                </a:lnTo>
                <a:cubicBezTo>
                  <a:pt x="764770" y="1371455"/>
                  <a:pt x="769773" y="1367771"/>
                  <a:pt x="776028" y="1367771"/>
                </a:cubicBezTo>
                <a:close/>
                <a:moveTo>
                  <a:pt x="416212" y="1362279"/>
                </a:moveTo>
                <a:lnTo>
                  <a:pt x="409976" y="1461331"/>
                </a:lnTo>
                <a:lnTo>
                  <a:pt x="173012" y="1475123"/>
                </a:lnTo>
                <a:cubicBezTo>
                  <a:pt x="168023" y="1476377"/>
                  <a:pt x="163035" y="1471362"/>
                  <a:pt x="163035" y="1467600"/>
                </a:cubicBezTo>
                <a:lnTo>
                  <a:pt x="159293" y="1387356"/>
                </a:lnTo>
                <a:cubicBezTo>
                  <a:pt x="159293" y="1381086"/>
                  <a:pt x="163035" y="1377325"/>
                  <a:pt x="166776" y="1376071"/>
                </a:cubicBezTo>
                <a:close/>
                <a:moveTo>
                  <a:pt x="747568" y="1173726"/>
                </a:moveTo>
                <a:cubicBezTo>
                  <a:pt x="752502" y="1170018"/>
                  <a:pt x="757437" y="1171254"/>
                  <a:pt x="761138" y="1176198"/>
                </a:cubicBezTo>
                <a:lnTo>
                  <a:pt x="809253" y="1239231"/>
                </a:lnTo>
                <a:cubicBezTo>
                  <a:pt x="811720" y="1242939"/>
                  <a:pt x="811720" y="1247883"/>
                  <a:pt x="806785" y="1251590"/>
                </a:cubicBezTo>
                <a:lnTo>
                  <a:pt x="590887" y="1415971"/>
                </a:lnTo>
                <a:lnTo>
                  <a:pt x="582251" y="1299792"/>
                </a:lnTo>
                <a:close/>
                <a:moveTo>
                  <a:pt x="216171" y="1044912"/>
                </a:moveTo>
                <a:cubicBezTo>
                  <a:pt x="219877" y="1043683"/>
                  <a:pt x="226053" y="1046140"/>
                  <a:pt x="227288" y="1049827"/>
                </a:cubicBezTo>
                <a:lnTo>
                  <a:pt x="254464" y="1123549"/>
                </a:lnTo>
                <a:cubicBezTo>
                  <a:pt x="256935" y="1128464"/>
                  <a:pt x="254464" y="1134608"/>
                  <a:pt x="249523" y="1135836"/>
                </a:cubicBezTo>
                <a:lnTo>
                  <a:pt x="0" y="1229218"/>
                </a:lnTo>
                <a:lnTo>
                  <a:pt x="7412" y="1123549"/>
                </a:lnTo>
                <a:close/>
                <a:moveTo>
                  <a:pt x="817142" y="947293"/>
                </a:moveTo>
                <a:lnTo>
                  <a:pt x="984246" y="1036751"/>
                </a:lnTo>
                <a:lnTo>
                  <a:pt x="992975" y="1152302"/>
                </a:lnTo>
                <a:lnTo>
                  <a:pt x="769754" y="1033024"/>
                </a:lnTo>
                <a:cubicBezTo>
                  <a:pt x="764766" y="1030539"/>
                  <a:pt x="763519" y="1025569"/>
                  <a:pt x="766013" y="1020599"/>
                </a:cubicBezTo>
                <a:lnTo>
                  <a:pt x="803424" y="951020"/>
                </a:lnTo>
                <a:cubicBezTo>
                  <a:pt x="805918" y="946050"/>
                  <a:pt x="812154" y="944808"/>
                  <a:pt x="817142" y="947293"/>
                </a:cubicBezTo>
                <a:close/>
                <a:moveTo>
                  <a:pt x="230728" y="753802"/>
                </a:moveTo>
                <a:lnTo>
                  <a:pt x="449176" y="825368"/>
                </a:lnTo>
                <a:lnTo>
                  <a:pt x="441729" y="927067"/>
                </a:lnTo>
                <a:lnTo>
                  <a:pt x="199698" y="849223"/>
                </a:lnTo>
                <a:cubicBezTo>
                  <a:pt x="194733" y="846712"/>
                  <a:pt x="192251" y="841690"/>
                  <a:pt x="194733" y="836668"/>
                </a:cubicBezTo>
                <a:lnTo>
                  <a:pt x="218316" y="760079"/>
                </a:lnTo>
                <a:cubicBezTo>
                  <a:pt x="219557" y="755057"/>
                  <a:pt x="225763" y="752546"/>
                  <a:pt x="230728" y="753802"/>
                </a:cubicBezTo>
                <a:close/>
                <a:moveTo>
                  <a:pt x="947088" y="538322"/>
                </a:moveTo>
                <a:lnTo>
                  <a:pt x="954530" y="642452"/>
                </a:lnTo>
                <a:lnTo>
                  <a:pt x="732510" y="737799"/>
                </a:lnTo>
                <a:cubicBezTo>
                  <a:pt x="726309" y="740308"/>
                  <a:pt x="721347" y="737799"/>
                  <a:pt x="718867" y="732781"/>
                </a:cubicBezTo>
                <a:lnTo>
                  <a:pt x="689099" y="658761"/>
                </a:lnTo>
                <a:cubicBezTo>
                  <a:pt x="686618" y="653743"/>
                  <a:pt x="689099" y="648725"/>
                  <a:pt x="694060" y="646215"/>
                </a:cubicBezTo>
                <a:close/>
                <a:moveTo>
                  <a:pt x="55612" y="422967"/>
                </a:moveTo>
                <a:lnTo>
                  <a:pt x="200087" y="470159"/>
                </a:lnTo>
                <a:cubicBezTo>
                  <a:pt x="205027" y="472643"/>
                  <a:pt x="207496" y="476369"/>
                  <a:pt x="205027" y="481337"/>
                </a:cubicBezTo>
                <a:lnTo>
                  <a:pt x="181565" y="557093"/>
                </a:lnTo>
                <a:cubicBezTo>
                  <a:pt x="180330" y="562060"/>
                  <a:pt x="175391" y="564544"/>
                  <a:pt x="170451" y="563302"/>
                </a:cubicBezTo>
                <a:lnTo>
                  <a:pt x="49438" y="524803"/>
                </a:lnTo>
                <a:close/>
                <a:moveTo>
                  <a:pt x="521827" y="417472"/>
                </a:moveTo>
                <a:lnTo>
                  <a:pt x="622947" y="450430"/>
                </a:lnTo>
                <a:cubicBezTo>
                  <a:pt x="627941" y="451698"/>
                  <a:pt x="630438" y="456768"/>
                  <a:pt x="629189" y="463106"/>
                </a:cubicBezTo>
                <a:lnTo>
                  <a:pt x="604221" y="539164"/>
                </a:lnTo>
                <a:cubicBezTo>
                  <a:pt x="602973" y="545502"/>
                  <a:pt x="597979" y="548037"/>
                  <a:pt x="592986" y="545502"/>
                </a:cubicBezTo>
                <a:lnTo>
                  <a:pt x="528069" y="525220"/>
                </a:lnTo>
                <a:close/>
                <a:moveTo>
                  <a:pt x="333209" y="359213"/>
                </a:moveTo>
                <a:cubicBezTo>
                  <a:pt x="335553" y="358286"/>
                  <a:pt x="338366" y="358286"/>
                  <a:pt x="340866" y="359522"/>
                </a:cubicBezTo>
                <a:lnTo>
                  <a:pt x="482128" y="404016"/>
                </a:lnTo>
                <a:lnTo>
                  <a:pt x="475877" y="504128"/>
                </a:lnTo>
                <a:lnTo>
                  <a:pt x="310864" y="452218"/>
                </a:lnTo>
                <a:cubicBezTo>
                  <a:pt x="304613" y="449746"/>
                  <a:pt x="302113" y="444802"/>
                  <a:pt x="304613" y="439859"/>
                </a:cubicBezTo>
                <a:lnTo>
                  <a:pt x="328365" y="364465"/>
                </a:lnTo>
                <a:cubicBezTo>
                  <a:pt x="328990" y="361994"/>
                  <a:pt x="330865" y="360140"/>
                  <a:pt x="333209" y="359213"/>
                </a:cubicBezTo>
                <a:close/>
                <a:moveTo>
                  <a:pt x="925221" y="219722"/>
                </a:moveTo>
                <a:lnTo>
                  <a:pt x="932573" y="321848"/>
                </a:lnTo>
                <a:lnTo>
                  <a:pt x="818617" y="369835"/>
                </a:lnTo>
                <a:cubicBezTo>
                  <a:pt x="813716" y="372296"/>
                  <a:pt x="808814" y="369835"/>
                  <a:pt x="806364" y="364914"/>
                </a:cubicBezTo>
                <a:lnTo>
                  <a:pt x="776956" y="292318"/>
                </a:lnTo>
                <a:cubicBezTo>
                  <a:pt x="774505" y="288626"/>
                  <a:pt x="776956" y="282474"/>
                  <a:pt x="780632" y="280013"/>
                </a:cubicBezTo>
                <a:close/>
                <a:moveTo>
                  <a:pt x="185013" y="175652"/>
                </a:moveTo>
                <a:cubicBezTo>
                  <a:pt x="178771" y="180563"/>
                  <a:pt x="185013" y="189159"/>
                  <a:pt x="191255" y="185475"/>
                </a:cubicBezTo>
                <a:cubicBezTo>
                  <a:pt x="197497" y="180563"/>
                  <a:pt x="190007" y="171968"/>
                  <a:pt x="185013" y="175652"/>
                </a:cubicBezTo>
                <a:close/>
                <a:moveTo>
                  <a:pt x="268655" y="170740"/>
                </a:moveTo>
                <a:cubicBezTo>
                  <a:pt x="262414" y="174424"/>
                  <a:pt x="269904" y="183019"/>
                  <a:pt x="276146" y="179336"/>
                </a:cubicBezTo>
                <a:cubicBezTo>
                  <a:pt x="282388" y="174424"/>
                  <a:pt x="274897" y="165829"/>
                  <a:pt x="268655" y="170740"/>
                </a:cubicBezTo>
                <a:close/>
                <a:moveTo>
                  <a:pt x="166287" y="168285"/>
                </a:moveTo>
                <a:cubicBezTo>
                  <a:pt x="161293" y="173196"/>
                  <a:pt x="168784" y="181791"/>
                  <a:pt x="173777" y="176880"/>
                </a:cubicBezTo>
                <a:cubicBezTo>
                  <a:pt x="180019" y="173196"/>
                  <a:pt x="172529" y="164601"/>
                  <a:pt x="166287" y="168285"/>
                </a:cubicBezTo>
                <a:close/>
                <a:moveTo>
                  <a:pt x="259449" y="163680"/>
                </a:moveTo>
                <a:cubicBezTo>
                  <a:pt x="257732" y="162759"/>
                  <a:pt x="255548" y="162759"/>
                  <a:pt x="253675" y="164601"/>
                </a:cubicBezTo>
                <a:cubicBezTo>
                  <a:pt x="249930" y="167057"/>
                  <a:pt x="251178" y="171968"/>
                  <a:pt x="254923" y="174424"/>
                </a:cubicBezTo>
                <a:cubicBezTo>
                  <a:pt x="256172" y="178108"/>
                  <a:pt x="259917" y="180563"/>
                  <a:pt x="263662" y="178108"/>
                </a:cubicBezTo>
                <a:cubicBezTo>
                  <a:pt x="268655" y="174424"/>
                  <a:pt x="266159" y="169512"/>
                  <a:pt x="262414" y="168285"/>
                </a:cubicBezTo>
                <a:cubicBezTo>
                  <a:pt x="262414" y="166443"/>
                  <a:pt x="261166" y="164601"/>
                  <a:pt x="259449" y="163680"/>
                </a:cubicBezTo>
                <a:close/>
                <a:moveTo>
                  <a:pt x="317343" y="148638"/>
                </a:moveTo>
                <a:cubicBezTo>
                  <a:pt x="311101" y="153550"/>
                  <a:pt x="317343" y="162145"/>
                  <a:pt x="323585" y="158462"/>
                </a:cubicBezTo>
                <a:cubicBezTo>
                  <a:pt x="329827" y="153550"/>
                  <a:pt x="323585" y="144955"/>
                  <a:pt x="317343" y="148638"/>
                </a:cubicBezTo>
                <a:close/>
                <a:moveTo>
                  <a:pt x="214974" y="147411"/>
                </a:moveTo>
                <a:cubicBezTo>
                  <a:pt x="208732" y="151094"/>
                  <a:pt x="216223" y="160917"/>
                  <a:pt x="222465" y="156006"/>
                </a:cubicBezTo>
                <a:cubicBezTo>
                  <a:pt x="227458" y="151094"/>
                  <a:pt x="221216" y="142499"/>
                  <a:pt x="214974" y="147411"/>
                </a:cubicBezTo>
                <a:close/>
                <a:moveTo>
                  <a:pt x="152555" y="143727"/>
                </a:moveTo>
                <a:cubicBezTo>
                  <a:pt x="146313" y="148638"/>
                  <a:pt x="152555" y="157234"/>
                  <a:pt x="158797" y="153550"/>
                </a:cubicBezTo>
                <a:cubicBezTo>
                  <a:pt x="165039" y="148638"/>
                  <a:pt x="157548" y="138815"/>
                  <a:pt x="152555" y="143727"/>
                </a:cubicBezTo>
                <a:close/>
                <a:moveTo>
                  <a:pt x="182516" y="142499"/>
                </a:moveTo>
                <a:cubicBezTo>
                  <a:pt x="177523" y="147411"/>
                  <a:pt x="183765" y="156006"/>
                  <a:pt x="190007" y="151094"/>
                </a:cubicBezTo>
                <a:cubicBezTo>
                  <a:pt x="196249" y="147411"/>
                  <a:pt x="188758" y="137588"/>
                  <a:pt x="182516" y="142499"/>
                </a:cubicBezTo>
                <a:close/>
                <a:moveTo>
                  <a:pt x="81396" y="140043"/>
                </a:moveTo>
                <a:cubicBezTo>
                  <a:pt x="75154" y="144955"/>
                  <a:pt x="81396" y="153550"/>
                  <a:pt x="87638" y="148638"/>
                </a:cubicBezTo>
                <a:cubicBezTo>
                  <a:pt x="93880" y="144955"/>
                  <a:pt x="87638" y="135132"/>
                  <a:pt x="81396" y="140043"/>
                </a:cubicBezTo>
                <a:close/>
                <a:moveTo>
                  <a:pt x="306107" y="138815"/>
                </a:moveTo>
                <a:cubicBezTo>
                  <a:pt x="299865" y="143727"/>
                  <a:pt x="307356" y="153550"/>
                  <a:pt x="313598" y="148638"/>
                </a:cubicBezTo>
                <a:cubicBezTo>
                  <a:pt x="319840" y="143727"/>
                  <a:pt x="312349" y="135132"/>
                  <a:pt x="306107" y="138815"/>
                </a:cubicBezTo>
                <a:close/>
                <a:moveTo>
                  <a:pt x="271152" y="136360"/>
                </a:moveTo>
                <a:cubicBezTo>
                  <a:pt x="266159" y="141271"/>
                  <a:pt x="272401" y="149866"/>
                  <a:pt x="278643" y="144955"/>
                </a:cubicBezTo>
                <a:cubicBezTo>
                  <a:pt x="284885" y="141271"/>
                  <a:pt x="277394" y="131448"/>
                  <a:pt x="271152" y="136360"/>
                </a:cubicBezTo>
                <a:close/>
                <a:moveTo>
                  <a:pt x="106364" y="135132"/>
                </a:moveTo>
                <a:cubicBezTo>
                  <a:pt x="100122" y="140043"/>
                  <a:pt x="106364" y="148638"/>
                  <a:pt x="112606" y="144955"/>
                </a:cubicBezTo>
                <a:cubicBezTo>
                  <a:pt x="118848" y="140043"/>
                  <a:pt x="112606" y="131448"/>
                  <a:pt x="106364" y="135132"/>
                </a:cubicBezTo>
                <a:close/>
                <a:moveTo>
                  <a:pt x="317343" y="116714"/>
                </a:moveTo>
                <a:cubicBezTo>
                  <a:pt x="313598" y="119169"/>
                  <a:pt x="314846" y="124081"/>
                  <a:pt x="319840" y="126537"/>
                </a:cubicBezTo>
                <a:cubicBezTo>
                  <a:pt x="319840" y="130220"/>
                  <a:pt x="323585" y="133904"/>
                  <a:pt x="327330" y="130220"/>
                </a:cubicBezTo>
                <a:cubicBezTo>
                  <a:pt x="332324" y="127764"/>
                  <a:pt x="329827" y="121625"/>
                  <a:pt x="327330" y="120397"/>
                </a:cubicBezTo>
                <a:cubicBezTo>
                  <a:pt x="326082" y="116714"/>
                  <a:pt x="321088" y="114258"/>
                  <a:pt x="317343" y="116714"/>
                </a:cubicBezTo>
                <a:close/>
                <a:moveTo>
                  <a:pt x="208732" y="114258"/>
                </a:moveTo>
                <a:cubicBezTo>
                  <a:pt x="202491" y="117941"/>
                  <a:pt x="208732" y="127764"/>
                  <a:pt x="214974" y="122853"/>
                </a:cubicBezTo>
                <a:cubicBezTo>
                  <a:pt x="221216" y="117941"/>
                  <a:pt x="214974" y="109346"/>
                  <a:pt x="208732" y="114258"/>
                </a:cubicBezTo>
                <a:close/>
                <a:moveTo>
                  <a:pt x="172529" y="114258"/>
                </a:moveTo>
                <a:cubicBezTo>
                  <a:pt x="167535" y="117941"/>
                  <a:pt x="173777" y="127764"/>
                  <a:pt x="180019" y="124081"/>
                </a:cubicBezTo>
                <a:cubicBezTo>
                  <a:pt x="185013" y="119169"/>
                  <a:pt x="178771" y="110574"/>
                  <a:pt x="172529" y="114258"/>
                </a:cubicBezTo>
                <a:close/>
                <a:moveTo>
                  <a:pt x="132580" y="109346"/>
                </a:moveTo>
                <a:cubicBezTo>
                  <a:pt x="126338" y="113030"/>
                  <a:pt x="133829" y="121625"/>
                  <a:pt x="140071" y="117941"/>
                </a:cubicBezTo>
                <a:cubicBezTo>
                  <a:pt x="146313" y="113030"/>
                  <a:pt x="138822" y="104435"/>
                  <a:pt x="132580" y="109346"/>
                </a:cubicBezTo>
                <a:close/>
                <a:moveTo>
                  <a:pt x="239942" y="108118"/>
                </a:moveTo>
                <a:cubicBezTo>
                  <a:pt x="233700" y="111802"/>
                  <a:pt x="241191" y="120397"/>
                  <a:pt x="247433" y="116714"/>
                </a:cubicBezTo>
                <a:cubicBezTo>
                  <a:pt x="252426" y="111802"/>
                  <a:pt x="244936" y="103207"/>
                  <a:pt x="239942" y="108118"/>
                </a:cubicBezTo>
                <a:close/>
                <a:moveTo>
                  <a:pt x="264910" y="103207"/>
                </a:moveTo>
                <a:cubicBezTo>
                  <a:pt x="258668" y="106890"/>
                  <a:pt x="266159" y="116714"/>
                  <a:pt x="271152" y="111802"/>
                </a:cubicBezTo>
                <a:cubicBezTo>
                  <a:pt x="277394" y="108118"/>
                  <a:pt x="269904" y="98295"/>
                  <a:pt x="264910" y="103207"/>
                </a:cubicBezTo>
                <a:close/>
                <a:moveTo>
                  <a:pt x="277394" y="100751"/>
                </a:moveTo>
                <a:cubicBezTo>
                  <a:pt x="271152" y="105663"/>
                  <a:pt x="277394" y="114258"/>
                  <a:pt x="283636" y="110574"/>
                </a:cubicBezTo>
                <a:cubicBezTo>
                  <a:pt x="289878" y="105663"/>
                  <a:pt x="282388" y="97067"/>
                  <a:pt x="277394" y="100751"/>
                </a:cubicBezTo>
                <a:close/>
                <a:moveTo>
                  <a:pt x="152555" y="100751"/>
                </a:moveTo>
                <a:cubicBezTo>
                  <a:pt x="148810" y="104435"/>
                  <a:pt x="150058" y="109346"/>
                  <a:pt x="153803" y="110574"/>
                </a:cubicBezTo>
                <a:cubicBezTo>
                  <a:pt x="153803" y="114258"/>
                  <a:pt x="157548" y="117941"/>
                  <a:pt x="162542" y="115486"/>
                </a:cubicBezTo>
                <a:cubicBezTo>
                  <a:pt x="166287" y="111802"/>
                  <a:pt x="163790" y="108118"/>
                  <a:pt x="161293" y="105663"/>
                </a:cubicBezTo>
                <a:cubicBezTo>
                  <a:pt x="161293" y="101979"/>
                  <a:pt x="156300" y="98295"/>
                  <a:pt x="152555" y="100751"/>
                </a:cubicBezTo>
                <a:close/>
                <a:moveTo>
                  <a:pt x="333572" y="93384"/>
                </a:moveTo>
                <a:cubicBezTo>
                  <a:pt x="338566" y="93384"/>
                  <a:pt x="342311" y="97067"/>
                  <a:pt x="342311" y="101979"/>
                </a:cubicBezTo>
                <a:lnTo>
                  <a:pt x="344808" y="180563"/>
                </a:lnTo>
                <a:cubicBezTo>
                  <a:pt x="344808" y="186703"/>
                  <a:pt x="341062" y="189159"/>
                  <a:pt x="336069" y="190386"/>
                </a:cubicBezTo>
                <a:lnTo>
                  <a:pt x="95129" y="196526"/>
                </a:lnTo>
                <a:cubicBezTo>
                  <a:pt x="93880" y="194070"/>
                  <a:pt x="90135" y="190386"/>
                  <a:pt x="85141" y="192842"/>
                </a:cubicBezTo>
                <a:cubicBezTo>
                  <a:pt x="83893" y="194070"/>
                  <a:pt x="83893" y="195298"/>
                  <a:pt x="83893" y="196526"/>
                </a:cubicBezTo>
                <a:lnTo>
                  <a:pt x="71409" y="196526"/>
                </a:lnTo>
                <a:lnTo>
                  <a:pt x="77651" y="119169"/>
                </a:lnTo>
                <a:cubicBezTo>
                  <a:pt x="78899" y="119169"/>
                  <a:pt x="80148" y="119169"/>
                  <a:pt x="81396" y="117941"/>
                </a:cubicBezTo>
                <a:cubicBezTo>
                  <a:pt x="87638" y="114258"/>
                  <a:pt x="83893" y="108118"/>
                  <a:pt x="77651" y="108118"/>
                </a:cubicBezTo>
                <a:lnTo>
                  <a:pt x="78899" y="100751"/>
                </a:lnTo>
                <a:lnTo>
                  <a:pt x="101370" y="99523"/>
                </a:lnTo>
                <a:cubicBezTo>
                  <a:pt x="102619" y="100751"/>
                  <a:pt x="105116" y="100751"/>
                  <a:pt x="106364" y="99523"/>
                </a:cubicBezTo>
                <a:close/>
                <a:moveTo>
                  <a:pt x="914121" y="0"/>
                </a:moveTo>
                <a:lnTo>
                  <a:pt x="921568" y="100919"/>
                </a:lnTo>
                <a:lnTo>
                  <a:pt x="677055" y="108583"/>
                </a:lnTo>
                <a:cubicBezTo>
                  <a:pt x="670849" y="108583"/>
                  <a:pt x="667125" y="103473"/>
                  <a:pt x="665884" y="98364"/>
                </a:cubicBezTo>
                <a:lnTo>
                  <a:pt x="664643" y="16607"/>
                </a:lnTo>
                <a:cubicBezTo>
                  <a:pt x="664643" y="11497"/>
                  <a:pt x="668367" y="7664"/>
                  <a:pt x="673331" y="7664"/>
                </a:cubicBezTo>
                <a:close/>
              </a:path>
            </a:pathLst>
          </a:custGeom>
          <a:solidFill>
            <a:schemeClr val="accent1"/>
          </a:solidFill>
          <a:ln>
            <a:noFill/>
          </a:ln>
          <a:effectLst/>
        </p:spPr>
        <p:txBody>
          <a:bodyPr wrap="square" anchor="ctr">
            <a:noAutofit/>
          </a:bodyPr>
          <a:lstStyle/>
          <a:p>
            <a:endParaRPr lang="en-US" dirty="0">
              <a:latin typeface="DM Sans" pitchFamily="2" charset="77"/>
            </a:endParaRPr>
          </a:p>
        </p:txBody>
      </p:sp>
      <p:sp>
        <p:nvSpPr>
          <p:cNvPr id="39" name="Freeform 37">
            <a:extLst>
              <a:ext uri="{FF2B5EF4-FFF2-40B4-BE49-F238E27FC236}">
                <a16:creationId xmlns:a16="http://schemas.microsoft.com/office/drawing/2014/main" id="{32A16A05-EF8C-7145-B088-7523426BF56E}"/>
              </a:ext>
            </a:extLst>
          </p:cNvPr>
          <p:cNvSpPr>
            <a:spLocks noChangeArrowheads="1"/>
          </p:cNvSpPr>
          <p:nvPr/>
        </p:nvSpPr>
        <p:spPr bwMode="auto">
          <a:xfrm>
            <a:off x="5502763" y="3692667"/>
            <a:ext cx="115352" cy="134581"/>
          </a:xfrm>
          <a:custGeom>
            <a:avLst/>
            <a:gdLst>
              <a:gd name="T0" fmla="*/ 40148 w 186"/>
              <a:gd name="T1" fmla="*/ 37453 h 216"/>
              <a:gd name="T2" fmla="*/ 40148 w 186"/>
              <a:gd name="T3" fmla="*/ 37453 h 216"/>
              <a:gd name="T4" fmla="*/ 31545 w 186"/>
              <a:gd name="T5" fmla="*/ 30971 h 216"/>
              <a:gd name="T6" fmla="*/ 31545 w 186"/>
              <a:gd name="T7" fmla="*/ 30971 h 216"/>
              <a:gd name="T8" fmla="*/ 60940 w 186"/>
              <a:gd name="T9" fmla="*/ 37814 h 216"/>
              <a:gd name="T10" fmla="*/ 60940 w 186"/>
              <a:gd name="T11" fmla="*/ 37814 h 216"/>
              <a:gd name="T12" fmla="*/ 26885 w 186"/>
              <a:gd name="T13" fmla="*/ 18367 h 216"/>
              <a:gd name="T14" fmla="*/ 26885 w 186"/>
              <a:gd name="T15" fmla="*/ 18367 h 216"/>
              <a:gd name="T16" fmla="*/ 26885 w 186"/>
              <a:gd name="T17" fmla="*/ 18367 h 216"/>
              <a:gd name="T18" fmla="*/ 39073 w 186"/>
              <a:gd name="T19" fmla="*/ 19087 h 216"/>
              <a:gd name="T20" fmla="*/ 39073 w 186"/>
              <a:gd name="T21" fmla="*/ 19087 h 216"/>
              <a:gd name="T22" fmla="*/ 35130 w 186"/>
              <a:gd name="T23" fmla="*/ 6842 h 216"/>
              <a:gd name="T24" fmla="*/ 35130 w 186"/>
              <a:gd name="T25" fmla="*/ 6842 h 216"/>
              <a:gd name="T26" fmla="*/ 18282 w 186"/>
              <a:gd name="T27" fmla="*/ 360 h 216"/>
              <a:gd name="T28" fmla="*/ 18282 w 186"/>
              <a:gd name="T29" fmla="*/ 360 h 216"/>
              <a:gd name="T30" fmla="*/ 6094 w 186"/>
              <a:gd name="T31" fmla="*/ 1080 h 216"/>
              <a:gd name="T32" fmla="*/ 0 w 186"/>
              <a:gd name="T33" fmla="*/ 48257 h 216"/>
              <a:gd name="T34" fmla="*/ 0 w 186"/>
              <a:gd name="T35" fmla="*/ 48257 h 216"/>
              <a:gd name="T36" fmla="*/ 7528 w 186"/>
              <a:gd name="T37" fmla="*/ 51499 h 216"/>
              <a:gd name="T38" fmla="*/ 7528 w 186"/>
              <a:gd name="T39" fmla="*/ 51499 h 216"/>
              <a:gd name="T40" fmla="*/ 10037 w 186"/>
              <a:gd name="T41" fmla="*/ 52939 h 216"/>
              <a:gd name="T42" fmla="*/ 10037 w 186"/>
              <a:gd name="T43" fmla="*/ 52939 h 216"/>
              <a:gd name="T44" fmla="*/ 43733 w 186"/>
              <a:gd name="T45" fmla="*/ 75267 h 216"/>
              <a:gd name="T46" fmla="*/ 43733 w 186"/>
              <a:gd name="T47" fmla="*/ 75267 h 216"/>
              <a:gd name="T48" fmla="*/ 23300 w 186"/>
              <a:gd name="T49" fmla="*/ 49698 h 216"/>
              <a:gd name="T50" fmla="*/ 23300 w 186"/>
              <a:gd name="T51" fmla="*/ 49698 h 216"/>
              <a:gd name="T52" fmla="*/ 20433 w 186"/>
              <a:gd name="T53" fmla="*/ 44296 h 216"/>
              <a:gd name="T54" fmla="*/ 20433 w 186"/>
              <a:gd name="T55" fmla="*/ 44296 h 216"/>
              <a:gd name="T56" fmla="*/ 53053 w 186"/>
              <a:gd name="T57" fmla="*/ 68425 h 216"/>
              <a:gd name="T58" fmla="*/ 53053 w 186"/>
              <a:gd name="T59" fmla="*/ 68425 h 216"/>
              <a:gd name="T60" fmla="*/ 61656 w 186"/>
              <a:gd name="T61" fmla="*/ 66624 h 216"/>
              <a:gd name="T62" fmla="*/ 61656 w 186"/>
              <a:gd name="T63" fmla="*/ 66624 h 216"/>
              <a:gd name="T64" fmla="*/ 34771 w 186"/>
              <a:gd name="T65" fmla="*/ 45016 h 216"/>
              <a:gd name="T66" fmla="*/ 34771 w 186"/>
              <a:gd name="T67" fmla="*/ 45016 h 216"/>
              <a:gd name="T68" fmla="*/ 24734 w 186"/>
              <a:gd name="T69" fmla="*/ 36733 h 216"/>
              <a:gd name="T70" fmla="*/ 24734 w 186"/>
              <a:gd name="T71" fmla="*/ 36733 h 216"/>
              <a:gd name="T72" fmla="*/ 52695 w 186"/>
              <a:gd name="T73" fmla="*/ 54740 h 216"/>
              <a:gd name="T74" fmla="*/ 52695 w 186"/>
              <a:gd name="T75" fmla="*/ 54740 h 216"/>
              <a:gd name="T76" fmla="*/ 62732 w 186"/>
              <a:gd name="T77" fmla="*/ 61582 h 216"/>
              <a:gd name="T78" fmla="*/ 62732 w 186"/>
              <a:gd name="T79" fmla="*/ 61582 h 216"/>
              <a:gd name="T80" fmla="*/ 40148 w 186"/>
              <a:gd name="T81" fmla="*/ 37453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6" h="216">
                <a:moveTo>
                  <a:pt x="112" y="104"/>
                </a:moveTo>
                <a:lnTo>
                  <a:pt x="112" y="104"/>
                </a:lnTo>
                <a:cubicBezTo>
                  <a:pt x="55" y="72"/>
                  <a:pt x="88" y="86"/>
                  <a:pt x="88" y="86"/>
                </a:cubicBezTo>
                <a:cubicBezTo>
                  <a:pt x="151" y="111"/>
                  <a:pt x="174" y="157"/>
                  <a:pt x="170" y="105"/>
                </a:cubicBezTo>
                <a:cubicBezTo>
                  <a:pt x="167" y="77"/>
                  <a:pt x="120" y="61"/>
                  <a:pt x="75" y="51"/>
                </a:cubicBezTo>
                <a:cubicBezTo>
                  <a:pt x="75" y="51"/>
                  <a:pt x="58" y="31"/>
                  <a:pt x="109" y="53"/>
                </a:cubicBezTo>
                <a:cubicBezTo>
                  <a:pt x="144" y="69"/>
                  <a:pt x="131" y="37"/>
                  <a:pt x="98" y="19"/>
                </a:cubicBezTo>
                <a:cubicBezTo>
                  <a:pt x="83" y="9"/>
                  <a:pt x="66" y="3"/>
                  <a:pt x="51" y="1"/>
                </a:cubicBezTo>
                <a:cubicBezTo>
                  <a:pt x="39" y="0"/>
                  <a:pt x="28" y="1"/>
                  <a:pt x="17" y="3"/>
                </a:cubicBezTo>
                <a:lnTo>
                  <a:pt x="0" y="134"/>
                </a:lnTo>
                <a:cubicBezTo>
                  <a:pt x="5" y="136"/>
                  <a:pt x="12" y="139"/>
                  <a:pt x="21" y="143"/>
                </a:cubicBezTo>
                <a:cubicBezTo>
                  <a:pt x="24" y="144"/>
                  <a:pt x="26" y="146"/>
                  <a:pt x="28" y="147"/>
                </a:cubicBezTo>
                <a:cubicBezTo>
                  <a:pt x="93" y="182"/>
                  <a:pt x="80" y="215"/>
                  <a:pt x="122" y="209"/>
                </a:cubicBezTo>
                <a:cubicBezTo>
                  <a:pt x="164" y="202"/>
                  <a:pt x="90" y="155"/>
                  <a:pt x="65" y="138"/>
                </a:cubicBezTo>
                <a:cubicBezTo>
                  <a:pt x="40" y="121"/>
                  <a:pt x="57" y="123"/>
                  <a:pt x="57" y="123"/>
                </a:cubicBezTo>
                <a:cubicBezTo>
                  <a:pt x="57" y="123"/>
                  <a:pt x="129" y="173"/>
                  <a:pt x="148" y="190"/>
                </a:cubicBezTo>
                <a:cubicBezTo>
                  <a:pt x="167" y="207"/>
                  <a:pt x="172" y="195"/>
                  <a:pt x="172" y="185"/>
                </a:cubicBezTo>
                <a:cubicBezTo>
                  <a:pt x="172" y="176"/>
                  <a:pt x="147" y="152"/>
                  <a:pt x="97" y="125"/>
                </a:cubicBezTo>
                <a:cubicBezTo>
                  <a:pt x="47" y="97"/>
                  <a:pt x="69" y="102"/>
                  <a:pt x="69" y="102"/>
                </a:cubicBezTo>
                <a:cubicBezTo>
                  <a:pt x="69" y="102"/>
                  <a:pt x="118" y="123"/>
                  <a:pt x="147" y="152"/>
                </a:cubicBezTo>
                <a:cubicBezTo>
                  <a:pt x="176" y="183"/>
                  <a:pt x="175" y="171"/>
                  <a:pt x="175" y="171"/>
                </a:cubicBezTo>
                <a:cubicBezTo>
                  <a:pt x="185" y="145"/>
                  <a:pt x="170" y="136"/>
                  <a:pt x="112" y="10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40" name="Freeform 38">
            <a:extLst>
              <a:ext uri="{FF2B5EF4-FFF2-40B4-BE49-F238E27FC236}">
                <a16:creationId xmlns:a16="http://schemas.microsoft.com/office/drawing/2014/main" id="{9337259F-A562-E045-8AB2-377E7E523074}"/>
              </a:ext>
            </a:extLst>
          </p:cNvPr>
          <p:cNvSpPr>
            <a:spLocks noChangeArrowheads="1"/>
          </p:cNvSpPr>
          <p:nvPr/>
        </p:nvSpPr>
        <p:spPr bwMode="auto">
          <a:xfrm>
            <a:off x="5752692" y="3692667"/>
            <a:ext cx="115352" cy="134581"/>
          </a:xfrm>
          <a:custGeom>
            <a:avLst/>
            <a:gdLst>
              <a:gd name="T0" fmla="*/ 26028 w 187"/>
              <a:gd name="T1" fmla="*/ 37453 h 216"/>
              <a:gd name="T2" fmla="*/ 26028 w 187"/>
              <a:gd name="T3" fmla="*/ 37453 h 216"/>
              <a:gd name="T4" fmla="*/ 34585 w 187"/>
              <a:gd name="T5" fmla="*/ 30971 h 216"/>
              <a:gd name="T6" fmla="*/ 34585 w 187"/>
              <a:gd name="T7" fmla="*/ 30971 h 216"/>
              <a:gd name="T8" fmla="*/ 5705 w 187"/>
              <a:gd name="T9" fmla="*/ 37814 h 216"/>
              <a:gd name="T10" fmla="*/ 5705 w 187"/>
              <a:gd name="T11" fmla="*/ 37814 h 216"/>
              <a:gd name="T12" fmla="*/ 39577 w 187"/>
              <a:gd name="T13" fmla="*/ 18367 h 216"/>
              <a:gd name="T14" fmla="*/ 39577 w 187"/>
              <a:gd name="T15" fmla="*/ 18367 h 216"/>
              <a:gd name="T16" fmla="*/ 39577 w 187"/>
              <a:gd name="T17" fmla="*/ 18367 h 216"/>
              <a:gd name="T18" fmla="*/ 27454 w 187"/>
              <a:gd name="T19" fmla="*/ 19087 h 216"/>
              <a:gd name="T20" fmla="*/ 27454 w 187"/>
              <a:gd name="T21" fmla="*/ 19087 h 216"/>
              <a:gd name="T22" fmla="*/ 31376 w 187"/>
              <a:gd name="T23" fmla="*/ 6842 h 216"/>
              <a:gd name="T24" fmla="*/ 31376 w 187"/>
              <a:gd name="T25" fmla="*/ 6842 h 216"/>
              <a:gd name="T26" fmla="*/ 48491 w 187"/>
              <a:gd name="T27" fmla="*/ 360 h 216"/>
              <a:gd name="T28" fmla="*/ 48491 w 187"/>
              <a:gd name="T29" fmla="*/ 360 h 216"/>
              <a:gd name="T30" fmla="*/ 59901 w 187"/>
              <a:gd name="T31" fmla="*/ 1080 h 216"/>
              <a:gd name="T32" fmla="*/ 66318 w 187"/>
              <a:gd name="T33" fmla="*/ 48257 h 216"/>
              <a:gd name="T34" fmla="*/ 66318 w 187"/>
              <a:gd name="T35" fmla="*/ 48257 h 216"/>
              <a:gd name="T36" fmla="*/ 58474 w 187"/>
              <a:gd name="T37" fmla="*/ 51499 h 216"/>
              <a:gd name="T38" fmla="*/ 58474 w 187"/>
              <a:gd name="T39" fmla="*/ 51499 h 216"/>
              <a:gd name="T40" fmla="*/ 56335 w 187"/>
              <a:gd name="T41" fmla="*/ 52939 h 216"/>
              <a:gd name="T42" fmla="*/ 56335 w 187"/>
              <a:gd name="T43" fmla="*/ 52939 h 216"/>
              <a:gd name="T44" fmla="*/ 22463 w 187"/>
              <a:gd name="T45" fmla="*/ 75267 h 216"/>
              <a:gd name="T46" fmla="*/ 22463 w 187"/>
              <a:gd name="T47" fmla="*/ 75267 h 216"/>
              <a:gd name="T48" fmla="*/ 43143 w 187"/>
              <a:gd name="T49" fmla="*/ 49698 h 216"/>
              <a:gd name="T50" fmla="*/ 43143 w 187"/>
              <a:gd name="T51" fmla="*/ 49698 h 216"/>
              <a:gd name="T52" fmla="*/ 45995 w 187"/>
              <a:gd name="T53" fmla="*/ 44296 h 216"/>
              <a:gd name="T54" fmla="*/ 45995 w 187"/>
              <a:gd name="T55" fmla="*/ 44296 h 216"/>
              <a:gd name="T56" fmla="*/ 13549 w 187"/>
              <a:gd name="T57" fmla="*/ 68425 h 216"/>
              <a:gd name="T58" fmla="*/ 13549 w 187"/>
              <a:gd name="T59" fmla="*/ 68425 h 216"/>
              <a:gd name="T60" fmla="*/ 4992 w 187"/>
              <a:gd name="T61" fmla="*/ 66624 h 216"/>
              <a:gd name="T62" fmla="*/ 4992 w 187"/>
              <a:gd name="T63" fmla="*/ 66624 h 216"/>
              <a:gd name="T64" fmla="*/ 31376 w 187"/>
              <a:gd name="T65" fmla="*/ 45016 h 216"/>
              <a:gd name="T66" fmla="*/ 31376 w 187"/>
              <a:gd name="T67" fmla="*/ 45016 h 216"/>
              <a:gd name="T68" fmla="*/ 41360 w 187"/>
              <a:gd name="T69" fmla="*/ 36733 h 216"/>
              <a:gd name="T70" fmla="*/ 41360 w 187"/>
              <a:gd name="T71" fmla="*/ 36733 h 216"/>
              <a:gd name="T72" fmla="*/ 13905 w 187"/>
              <a:gd name="T73" fmla="*/ 54740 h 216"/>
              <a:gd name="T74" fmla="*/ 13905 w 187"/>
              <a:gd name="T75" fmla="*/ 54740 h 216"/>
              <a:gd name="T76" fmla="*/ 3566 w 187"/>
              <a:gd name="T77" fmla="*/ 61582 h 216"/>
              <a:gd name="T78" fmla="*/ 3566 w 187"/>
              <a:gd name="T79" fmla="*/ 61582 h 216"/>
              <a:gd name="T80" fmla="*/ 26028 w 187"/>
              <a:gd name="T81" fmla="*/ 37453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7" h="216">
                <a:moveTo>
                  <a:pt x="73" y="104"/>
                </a:moveTo>
                <a:lnTo>
                  <a:pt x="73" y="104"/>
                </a:lnTo>
                <a:cubicBezTo>
                  <a:pt x="131" y="72"/>
                  <a:pt x="97" y="86"/>
                  <a:pt x="97" y="86"/>
                </a:cubicBezTo>
                <a:cubicBezTo>
                  <a:pt x="35" y="111"/>
                  <a:pt x="11" y="157"/>
                  <a:pt x="16" y="105"/>
                </a:cubicBezTo>
                <a:cubicBezTo>
                  <a:pt x="19" y="77"/>
                  <a:pt x="66" y="61"/>
                  <a:pt x="111" y="51"/>
                </a:cubicBezTo>
                <a:cubicBezTo>
                  <a:pt x="111" y="51"/>
                  <a:pt x="127" y="31"/>
                  <a:pt x="77" y="53"/>
                </a:cubicBezTo>
                <a:cubicBezTo>
                  <a:pt x="41" y="69"/>
                  <a:pt x="55" y="37"/>
                  <a:pt x="88" y="19"/>
                </a:cubicBezTo>
                <a:cubicBezTo>
                  <a:pt x="103" y="9"/>
                  <a:pt x="120" y="3"/>
                  <a:pt x="136" y="1"/>
                </a:cubicBezTo>
                <a:cubicBezTo>
                  <a:pt x="147" y="0"/>
                  <a:pt x="158" y="1"/>
                  <a:pt x="168" y="3"/>
                </a:cubicBezTo>
                <a:lnTo>
                  <a:pt x="186" y="134"/>
                </a:lnTo>
                <a:cubicBezTo>
                  <a:pt x="180" y="136"/>
                  <a:pt x="173" y="139"/>
                  <a:pt x="164" y="143"/>
                </a:cubicBezTo>
                <a:cubicBezTo>
                  <a:pt x="162" y="144"/>
                  <a:pt x="160" y="146"/>
                  <a:pt x="158" y="147"/>
                </a:cubicBezTo>
                <a:cubicBezTo>
                  <a:pt x="93" y="182"/>
                  <a:pt x="106" y="215"/>
                  <a:pt x="63" y="209"/>
                </a:cubicBezTo>
                <a:cubicBezTo>
                  <a:pt x="21" y="202"/>
                  <a:pt x="96" y="155"/>
                  <a:pt x="121" y="138"/>
                </a:cubicBezTo>
                <a:cubicBezTo>
                  <a:pt x="145" y="121"/>
                  <a:pt x="129" y="123"/>
                  <a:pt x="129" y="123"/>
                </a:cubicBezTo>
                <a:cubicBezTo>
                  <a:pt x="129" y="123"/>
                  <a:pt x="57" y="173"/>
                  <a:pt x="38" y="190"/>
                </a:cubicBezTo>
                <a:cubicBezTo>
                  <a:pt x="19" y="207"/>
                  <a:pt x="14" y="195"/>
                  <a:pt x="14" y="185"/>
                </a:cubicBezTo>
                <a:cubicBezTo>
                  <a:pt x="14" y="176"/>
                  <a:pt x="39" y="152"/>
                  <a:pt x="88" y="125"/>
                </a:cubicBezTo>
                <a:cubicBezTo>
                  <a:pt x="138" y="97"/>
                  <a:pt x="116" y="102"/>
                  <a:pt x="116" y="102"/>
                </a:cubicBezTo>
                <a:cubicBezTo>
                  <a:pt x="116" y="102"/>
                  <a:pt x="68" y="123"/>
                  <a:pt x="39" y="152"/>
                </a:cubicBezTo>
                <a:cubicBezTo>
                  <a:pt x="10" y="183"/>
                  <a:pt x="10" y="171"/>
                  <a:pt x="10" y="171"/>
                </a:cubicBezTo>
                <a:cubicBezTo>
                  <a:pt x="0" y="145"/>
                  <a:pt x="16" y="136"/>
                  <a:pt x="73" y="104"/>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41" name="Freeform 40">
            <a:extLst>
              <a:ext uri="{FF2B5EF4-FFF2-40B4-BE49-F238E27FC236}">
                <a16:creationId xmlns:a16="http://schemas.microsoft.com/office/drawing/2014/main" id="{7EB2053D-5CDB-7942-87F1-7C92F03502F3}"/>
              </a:ext>
            </a:extLst>
          </p:cNvPr>
          <p:cNvSpPr>
            <a:spLocks noChangeArrowheads="1"/>
          </p:cNvSpPr>
          <p:nvPr/>
        </p:nvSpPr>
        <p:spPr bwMode="auto">
          <a:xfrm>
            <a:off x="5024877" y="4896085"/>
            <a:ext cx="2439641" cy="23620"/>
          </a:xfrm>
          <a:custGeom>
            <a:avLst/>
            <a:gdLst>
              <a:gd name="connsiteX0" fmla="*/ 4760025 w 4879281"/>
              <a:gd name="connsiteY0" fmla="*/ 44006 h 47240"/>
              <a:gd name="connsiteX1" fmla="*/ 4758779 w 4879281"/>
              <a:gd name="connsiteY1" fmla="*/ 45097 h 47240"/>
              <a:gd name="connsiteX2" fmla="*/ 4741209 w 4879281"/>
              <a:gd name="connsiteY2" fmla="*/ 47240 h 47240"/>
              <a:gd name="connsiteX3" fmla="*/ 943052 w 4879281"/>
              <a:gd name="connsiteY3" fmla="*/ 29996 h 47240"/>
              <a:gd name="connsiteX4" fmla="*/ 946795 w 4879281"/>
              <a:gd name="connsiteY4" fmla="*/ 29996 h 47240"/>
              <a:gd name="connsiteX5" fmla="*/ 961738 w 4879281"/>
              <a:gd name="connsiteY5" fmla="*/ 31183 h 47240"/>
              <a:gd name="connsiteX6" fmla="*/ 943052 w 4879281"/>
              <a:gd name="connsiteY6" fmla="*/ 29996 h 47240"/>
              <a:gd name="connsiteX7" fmla="*/ 3968753 w 4879281"/>
              <a:gd name="connsiteY7" fmla="*/ 27465 h 47240"/>
              <a:gd name="connsiteX8" fmla="*/ 3990633 w 4879281"/>
              <a:gd name="connsiteY8" fmla="*/ 30790 h 47240"/>
              <a:gd name="connsiteX9" fmla="*/ 3941980 w 4879281"/>
              <a:gd name="connsiteY9" fmla="*/ 29766 h 47240"/>
              <a:gd name="connsiteX10" fmla="*/ 3972484 w 4879281"/>
              <a:gd name="connsiteY10" fmla="*/ 30102 h 47240"/>
              <a:gd name="connsiteX11" fmla="*/ 3968753 w 4879281"/>
              <a:gd name="connsiteY11" fmla="*/ 27465 h 47240"/>
              <a:gd name="connsiteX12" fmla="*/ 3202384 w 4879281"/>
              <a:gd name="connsiteY12" fmla="*/ 26587 h 47240"/>
              <a:gd name="connsiteX13" fmla="*/ 3256119 w 4879281"/>
              <a:gd name="connsiteY13" fmla="*/ 29333 h 47240"/>
              <a:gd name="connsiteX14" fmla="*/ 3215519 w 4879281"/>
              <a:gd name="connsiteY14" fmla="*/ 29333 h 47240"/>
              <a:gd name="connsiteX15" fmla="*/ 416089 w 4879281"/>
              <a:gd name="connsiteY15" fmla="*/ 26433 h 47240"/>
              <a:gd name="connsiteX16" fmla="*/ 408649 w 4879281"/>
              <a:gd name="connsiteY16" fmla="*/ 26906 h 47240"/>
              <a:gd name="connsiteX17" fmla="*/ 400983 w 4879281"/>
              <a:gd name="connsiteY17" fmla="*/ 26937 h 47240"/>
              <a:gd name="connsiteX18" fmla="*/ 402467 w 4879281"/>
              <a:gd name="connsiteY18" fmla="*/ 26654 h 47240"/>
              <a:gd name="connsiteX19" fmla="*/ 3369230 w 4879281"/>
              <a:gd name="connsiteY19" fmla="*/ 26070 h 47240"/>
              <a:gd name="connsiteX20" fmla="*/ 3402686 w 4879281"/>
              <a:gd name="connsiteY20" fmla="*/ 26420 h 47240"/>
              <a:gd name="connsiteX21" fmla="*/ 3397192 w 4879281"/>
              <a:gd name="connsiteY21" fmla="*/ 26585 h 47240"/>
              <a:gd name="connsiteX22" fmla="*/ 3418438 w 4879281"/>
              <a:gd name="connsiteY22" fmla="*/ 26585 h 47240"/>
              <a:gd name="connsiteX23" fmla="*/ 3409690 w 4879281"/>
              <a:gd name="connsiteY23" fmla="*/ 27958 h 47240"/>
              <a:gd name="connsiteX24" fmla="*/ 3339705 w 4879281"/>
              <a:gd name="connsiteY24" fmla="*/ 26585 h 47240"/>
              <a:gd name="connsiteX25" fmla="*/ 3369230 w 4879281"/>
              <a:gd name="connsiteY25" fmla="*/ 26070 h 47240"/>
              <a:gd name="connsiteX26" fmla="*/ 410378 w 4879281"/>
              <a:gd name="connsiteY26" fmla="*/ 25146 h 47240"/>
              <a:gd name="connsiteX27" fmla="*/ 402467 w 4879281"/>
              <a:gd name="connsiteY27" fmla="*/ 26654 h 47240"/>
              <a:gd name="connsiteX28" fmla="*/ 379645 w 4879281"/>
              <a:gd name="connsiteY28" fmla="*/ 27025 h 47240"/>
              <a:gd name="connsiteX29" fmla="*/ 235451 w 4879281"/>
              <a:gd name="connsiteY29" fmla="*/ 27620 h 47240"/>
              <a:gd name="connsiteX30" fmla="*/ 416089 w 4879281"/>
              <a:gd name="connsiteY30" fmla="*/ 24057 h 47240"/>
              <a:gd name="connsiteX31" fmla="*/ 443843 w 4879281"/>
              <a:gd name="connsiteY31" fmla="*/ 24673 h 47240"/>
              <a:gd name="connsiteX32" fmla="*/ 410378 w 4879281"/>
              <a:gd name="connsiteY32" fmla="*/ 25146 h 47240"/>
              <a:gd name="connsiteX33" fmla="*/ 3493421 w 4879281"/>
              <a:gd name="connsiteY33" fmla="*/ 23839 h 47240"/>
              <a:gd name="connsiteX34" fmla="*/ 3517166 w 4879281"/>
              <a:gd name="connsiteY34" fmla="*/ 26585 h 47240"/>
              <a:gd name="connsiteX35" fmla="*/ 3534662 w 4879281"/>
              <a:gd name="connsiteY35" fmla="*/ 23839 h 47240"/>
              <a:gd name="connsiteX36" fmla="*/ 3555907 w 4879281"/>
              <a:gd name="connsiteY36" fmla="*/ 29331 h 47240"/>
              <a:gd name="connsiteX37" fmla="*/ 3418438 w 4879281"/>
              <a:gd name="connsiteY37" fmla="*/ 26585 h 47240"/>
              <a:gd name="connsiteX38" fmla="*/ 3402686 w 4879281"/>
              <a:gd name="connsiteY38" fmla="*/ 26420 h 47240"/>
              <a:gd name="connsiteX39" fmla="*/ 3442963 w 4879281"/>
              <a:gd name="connsiteY39" fmla="*/ 25212 h 47240"/>
              <a:gd name="connsiteX40" fmla="*/ 3493421 w 4879281"/>
              <a:gd name="connsiteY40" fmla="*/ 23839 h 47240"/>
              <a:gd name="connsiteX41" fmla="*/ 2596348 w 4879281"/>
              <a:gd name="connsiteY41" fmla="*/ 23052 h 47240"/>
              <a:gd name="connsiteX42" fmla="*/ 2663808 w 4879281"/>
              <a:gd name="connsiteY42" fmla="*/ 23679 h 47240"/>
              <a:gd name="connsiteX43" fmla="*/ 2723259 w 4879281"/>
              <a:gd name="connsiteY43" fmla="*/ 24231 h 47240"/>
              <a:gd name="connsiteX44" fmla="*/ 2710920 w 4879281"/>
              <a:gd name="connsiteY44" fmla="*/ 28939 h 47240"/>
              <a:gd name="connsiteX45" fmla="*/ 2623313 w 4879281"/>
              <a:gd name="connsiteY45" fmla="*/ 30509 h 47240"/>
              <a:gd name="connsiteX46" fmla="*/ 3102252 w 4879281"/>
              <a:gd name="connsiteY46" fmla="*/ 22920 h 47240"/>
              <a:gd name="connsiteX47" fmla="*/ 3038053 w 4879281"/>
              <a:gd name="connsiteY47" fmla="*/ 24751 h 47240"/>
              <a:gd name="connsiteX48" fmla="*/ 3036313 w 4879281"/>
              <a:gd name="connsiteY48" fmla="*/ 24654 h 47240"/>
              <a:gd name="connsiteX49" fmla="*/ 3005324 w 4879281"/>
              <a:gd name="connsiteY49" fmla="*/ 22920 h 47240"/>
              <a:gd name="connsiteX50" fmla="*/ 3036313 w 4879281"/>
              <a:gd name="connsiteY50" fmla="*/ 24654 h 47240"/>
              <a:gd name="connsiteX51" fmla="*/ 2997772 w 4879281"/>
              <a:gd name="connsiteY51" fmla="*/ 25667 h 47240"/>
              <a:gd name="connsiteX52" fmla="*/ 3005324 w 4879281"/>
              <a:gd name="connsiteY52" fmla="*/ 22920 h 47240"/>
              <a:gd name="connsiteX53" fmla="*/ 2827203 w 4879281"/>
              <a:gd name="connsiteY53" fmla="*/ 21092 h 47240"/>
              <a:gd name="connsiteX54" fmla="*/ 2971291 w 4879281"/>
              <a:gd name="connsiteY54" fmla="*/ 21092 h 47240"/>
              <a:gd name="connsiteX55" fmla="*/ 2946448 w 4879281"/>
              <a:gd name="connsiteY55" fmla="*/ 30509 h 47240"/>
              <a:gd name="connsiteX56" fmla="*/ 2878131 w 4879281"/>
              <a:gd name="connsiteY56" fmla="*/ 27370 h 47240"/>
              <a:gd name="connsiteX57" fmla="*/ 2911668 w 4879281"/>
              <a:gd name="connsiteY57" fmla="*/ 25800 h 47240"/>
              <a:gd name="connsiteX58" fmla="*/ 2813540 w 4879281"/>
              <a:gd name="connsiteY58" fmla="*/ 24231 h 47240"/>
              <a:gd name="connsiteX59" fmla="*/ 2829688 w 4879281"/>
              <a:gd name="connsiteY59" fmla="*/ 28939 h 47240"/>
              <a:gd name="connsiteX60" fmla="*/ 2746465 w 4879281"/>
              <a:gd name="connsiteY60" fmla="*/ 25800 h 47240"/>
              <a:gd name="connsiteX61" fmla="*/ 2865710 w 4879281"/>
              <a:gd name="connsiteY61" fmla="*/ 22661 h 47240"/>
              <a:gd name="connsiteX62" fmla="*/ 2827203 w 4879281"/>
              <a:gd name="connsiteY62" fmla="*/ 21092 h 47240"/>
              <a:gd name="connsiteX63" fmla="*/ 3150058 w 4879281"/>
              <a:gd name="connsiteY63" fmla="*/ 21088 h 47240"/>
              <a:gd name="connsiteX64" fmla="*/ 3151268 w 4879281"/>
              <a:gd name="connsiteY64" fmla="*/ 22920 h 47240"/>
              <a:gd name="connsiteX65" fmla="*/ 3168213 w 4879281"/>
              <a:gd name="connsiteY65" fmla="*/ 22920 h 47240"/>
              <a:gd name="connsiteX66" fmla="*/ 3141585 w 4879281"/>
              <a:gd name="connsiteY66" fmla="*/ 24751 h 47240"/>
              <a:gd name="connsiteX67" fmla="*/ 3098013 w 4879281"/>
              <a:gd name="connsiteY67" fmla="*/ 24751 h 47240"/>
              <a:gd name="connsiteX68" fmla="*/ 3150058 w 4879281"/>
              <a:gd name="connsiteY68" fmla="*/ 21088 h 47240"/>
              <a:gd name="connsiteX69" fmla="*/ 2488528 w 4879281"/>
              <a:gd name="connsiteY69" fmla="*/ 18347 h 47240"/>
              <a:gd name="connsiteX70" fmla="*/ 2596915 w 4879281"/>
              <a:gd name="connsiteY70" fmla="*/ 22466 h 47240"/>
              <a:gd name="connsiteX71" fmla="*/ 2591078 w 4879281"/>
              <a:gd name="connsiteY71" fmla="*/ 22661 h 47240"/>
              <a:gd name="connsiteX72" fmla="*/ 2594933 w 4879281"/>
              <a:gd name="connsiteY72" fmla="*/ 22661 h 47240"/>
              <a:gd name="connsiteX73" fmla="*/ 2596348 w 4879281"/>
              <a:gd name="connsiteY73" fmla="*/ 23052 h 47240"/>
              <a:gd name="connsiteX74" fmla="*/ 2583064 w 4879281"/>
              <a:gd name="connsiteY74" fmla="*/ 22929 h 47240"/>
              <a:gd name="connsiteX75" fmla="*/ 2514691 w 4879281"/>
              <a:gd name="connsiteY75" fmla="*/ 25213 h 47240"/>
              <a:gd name="connsiteX76" fmla="*/ 2488528 w 4879281"/>
              <a:gd name="connsiteY76" fmla="*/ 18347 h 47240"/>
              <a:gd name="connsiteX77" fmla="*/ 3361187 w 4879281"/>
              <a:gd name="connsiteY77" fmla="*/ 18086 h 47240"/>
              <a:gd name="connsiteX78" fmla="*/ 3358720 w 4879281"/>
              <a:gd name="connsiteY78" fmla="*/ 19523 h 47240"/>
              <a:gd name="connsiteX79" fmla="*/ 3343006 w 4879281"/>
              <a:gd name="connsiteY79" fmla="*/ 18140 h 47240"/>
              <a:gd name="connsiteX80" fmla="*/ 3777012 w 4879281"/>
              <a:gd name="connsiteY80" fmla="*/ 16515 h 47240"/>
              <a:gd name="connsiteX81" fmla="*/ 3805374 w 4879281"/>
              <a:gd name="connsiteY81" fmla="*/ 18345 h 47240"/>
              <a:gd name="connsiteX82" fmla="*/ 3777012 w 4879281"/>
              <a:gd name="connsiteY82" fmla="*/ 16515 h 47240"/>
              <a:gd name="connsiteX83" fmla="*/ 4023484 w 4879281"/>
              <a:gd name="connsiteY83" fmla="*/ 15600 h 47240"/>
              <a:gd name="connsiteX84" fmla="*/ 4060801 w 4879281"/>
              <a:gd name="connsiteY84" fmla="*/ 26147 h 47240"/>
              <a:gd name="connsiteX85" fmla="*/ 4069508 w 4879281"/>
              <a:gd name="connsiteY85" fmla="*/ 22192 h 47240"/>
              <a:gd name="connsiteX86" fmla="*/ 4129215 w 4879281"/>
              <a:gd name="connsiteY86" fmla="*/ 23510 h 47240"/>
              <a:gd name="connsiteX87" fmla="*/ 4120507 w 4879281"/>
              <a:gd name="connsiteY87" fmla="*/ 23510 h 47240"/>
              <a:gd name="connsiteX88" fmla="*/ 4665332 w 4879281"/>
              <a:gd name="connsiteY88" fmla="*/ 22192 h 47240"/>
              <a:gd name="connsiteX89" fmla="*/ 4833257 w 4879281"/>
              <a:gd name="connsiteY89" fmla="*/ 26147 h 47240"/>
              <a:gd name="connsiteX90" fmla="*/ 4843208 w 4879281"/>
              <a:gd name="connsiteY90" fmla="*/ 22192 h 47240"/>
              <a:gd name="connsiteX91" fmla="*/ 4863111 w 4879281"/>
              <a:gd name="connsiteY91" fmla="*/ 24828 h 47240"/>
              <a:gd name="connsiteX92" fmla="*/ 4879281 w 4879281"/>
              <a:gd name="connsiteY92" fmla="*/ 23510 h 47240"/>
              <a:gd name="connsiteX93" fmla="*/ 4760025 w 4879281"/>
              <a:gd name="connsiteY93" fmla="*/ 44006 h 47240"/>
              <a:gd name="connsiteX94" fmla="*/ 4762355 w 4879281"/>
              <a:gd name="connsiteY94" fmla="*/ 41966 h 47240"/>
              <a:gd name="connsiteX95" fmla="*/ 4364310 w 4879281"/>
              <a:gd name="connsiteY95" fmla="*/ 36693 h 47240"/>
              <a:gd name="connsiteX96" fmla="*/ 4292164 w 4879281"/>
              <a:gd name="connsiteY96" fmla="*/ 32738 h 47240"/>
              <a:gd name="connsiteX97" fmla="*/ 4293408 w 4879281"/>
              <a:gd name="connsiteY97" fmla="*/ 34056 h 47240"/>
              <a:gd name="connsiteX98" fmla="*/ 4171507 w 4879281"/>
              <a:gd name="connsiteY98" fmla="*/ 34056 h 47240"/>
              <a:gd name="connsiteX99" fmla="*/ 4172751 w 4879281"/>
              <a:gd name="connsiteY99" fmla="*/ 35375 h 47240"/>
              <a:gd name="connsiteX100" fmla="*/ 4153166 w 4879281"/>
              <a:gd name="connsiteY100" fmla="*/ 35327 h 47240"/>
              <a:gd name="connsiteX101" fmla="*/ 4104959 w 4879281"/>
              <a:gd name="connsiteY101" fmla="*/ 35210 h 47240"/>
              <a:gd name="connsiteX102" fmla="*/ 4055825 w 4879281"/>
              <a:gd name="connsiteY102" fmla="*/ 34056 h 47240"/>
              <a:gd name="connsiteX103" fmla="*/ 4059557 w 4879281"/>
              <a:gd name="connsiteY103" fmla="*/ 38011 h 47240"/>
              <a:gd name="connsiteX104" fmla="*/ 4009956 w 4879281"/>
              <a:gd name="connsiteY104" fmla="*/ 33727 h 47240"/>
              <a:gd name="connsiteX105" fmla="*/ 3990633 w 4879281"/>
              <a:gd name="connsiteY105" fmla="*/ 30790 h 47240"/>
              <a:gd name="connsiteX106" fmla="*/ 4083191 w 4879281"/>
              <a:gd name="connsiteY106" fmla="*/ 32738 h 47240"/>
              <a:gd name="connsiteX107" fmla="*/ 4140410 w 4879281"/>
              <a:gd name="connsiteY107" fmla="*/ 30102 h 47240"/>
              <a:gd name="connsiteX108" fmla="*/ 4058313 w 4879281"/>
              <a:gd name="connsiteY108" fmla="*/ 31420 h 47240"/>
              <a:gd name="connsiteX109" fmla="*/ 4022240 w 4879281"/>
              <a:gd name="connsiteY109" fmla="*/ 27465 h 47240"/>
              <a:gd name="connsiteX110" fmla="*/ 4003581 w 4879281"/>
              <a:gd name="connsiteY110" fmla="*/ 22192 h 47240"/>
              <a:gd name="connsiteX111" fmla="*/ 4023484 w 4879281"/>
              <a:gd name="connsiteY111" fmla="*/ 15600 h 47240"/>
              <a:gd name="connsiteX112" fmla="*/ 3886851 w 4879281"/>
              <a:gd name="connsiteY112" fmla="*/ 15600 h 47240"/>
              <a:gd name="connsiteX113" fmla="*/ 3898791 w 4879281"/>
              <a:gd name="connsiteY113" fmla="*/ 17796 h 47240"/>
              <a:gd name="connsiteX114" fmla="*/ 3872602 w 4879281"/>
              <a:gd name="connsiteY114" fmla="*/ 19986 h 47240"/>
              <a:gd name="connsiteX115" fmla="*/ 3924698 w 4879281"/>
              <a:gd name="connsiteY115" fmla="*/ 21604 h 47240"/>
              <a:gd name="connsiteX116" fmla="*/ 3961179 w 4879281"/>
              <a:gd name="connsiteY116" fmla="*/ 26582 h 47240"/>
              <a:gd name="connsiteX117" fmla="*/ 3913786 w 4879281"/>
              <a:gd name="connsiteY117" fmla="*/ 26582 h 47240"/>
              <a:gd name="connsiteX118" fmla="*/ 3940520 w 4879281"/>
              <a:gd name="connsiteY118" fmla="*/ 29735 h 47240"/>
              <a:gd name="connsiteX119" fmla="*/ 3941980 w 4879281"/>
              <a:gd name="connsiteY119" fmla="*/ 29766 h 47240"/>
              <a:gd name="connsiteX120" fmla="*/ 3940657 w 4879281"/>
              <a:gd name="connsiteY120" fmla="*/ 29751 h 47240"/>
              <a:gd name="connsiteX121" fmla="*/ 3948707 w 4879281"/>
              <a:gd name="connsiteY121" fmla="*/ 30701 h 47240"/>
              <a:gd name="connsiteX122" fmla="*/ 3885312 w 4879281"/>
              <a:gd name="connsiteY122" fmla="*/ 29143 h 47240"/>
              <a:gd name="connsiteX123" fmla="*/ 3882613 w 4879281"/>
              <a:gd name="connsiteY123" fmla="*/ 29113 h 47240"/>
              <a:gd name="connsiteX124" fmla="*/ 3881225 w 4879281"/>
              <a:gd name="connsiteY124" fmla="*/ 29042 h 47240"/>
              <a:gd name="connsiteX125" fmla="*/ 3850959 w 4879281"/>
              <a:gd name="connsiteY125" fmla="*/ 28298 h 47240"/>
              <a:gd name="connsiteX126" fmla="*/ 3810255 w 4879281"/>
              <a:gd name="connsiteY126" fmla="*/ 28154 h 47240"/>
              <a:gd name="connsiteX127" fmla="*/ 3805803 w 4879281"/>
              <a:gd name="connsiteY127" fmla="*/ 28783 h 47240"/>
              <a:gd name="connsiteX128" fmla="*/ 3797312 w 4879281"/>
              <a:gd name="connsiteY128" fmla="*/ 28108 h 47240"/>
              <a:gd name="connsiteX129" fmla="*/ 3754146 w 4879281"/>
              <a:gd name="connsiteY129" fmla="*/ 27955 h 47240"/>
              <a:gd name="connsiteX130" fmla="*/ 3563326 w 4879281"/>
              <a:gd name="connsiteY130" fmla="*/ 19716 h 47240"/>
              <a:gd name="connsiteX131" fmla="*/ 3572056 w 4879281"/>
              <a:gd name="connsiteY131" fmla="*/ 21089 h 47240"/>
              <a:gd name="connsiteX132" fmla="*/ 3553348 w 4879281"/>
              <a:gd name="connsiteY132" fmla="*/ 19716 h 47240"/>
              <a:gd name="connsiteX133" fmla="*/ 3466045 w 4879281"/>
              <a:gd name="connsiteY133" fmla="*/ 22462 h 47240"/>
              <a:gd name="connsiteX134" fmla="*/ 3514685 w 4879281"/>
              <a:gd name="connsiteY134" fmla="*/ 16970 h 47240"/>
              <a:gd name="connsiteX135" fmla="*/ 3533393 w 4879281"/>
              <a:gd name="connsiteY135" fmla="*/ 21089 h 47240"/>
              <a:gd name="connsiteX136" fmla="*/ 3523416 w 4879281"/>
              <a:gd name="connsiteY136" fmla="*/ 16970 h 47240"/>
              <a:gd name="connsiteX137" fmla="*/ 3656865 w 4879281"/>
              <a:gd name="connsiteY137" fmla="*/ 18343 h 47240"/>
              <a:gd name="connsiteX138" fmla="*/ 3683056 w 4879281"/>
              <a:gd name="connsiteY138" fmla="*/ 18343 h 47240"/>
              <a:gd name="connsiteX139" fmla="*/ 3661854 w 4879281"/>
              <a:gd name="connsiteY139" fmla="*/ 19716 h 47240"/>
              <a:gd name="connsiteX140" fmla="*/ 3792808 w 4879281"/>
              <a:gd name="connsiteY140" fmla="*/ 18343 h 47240"/>
              <a:gd name="connsiteX141" fmla="*/ 3830224 w 4879281"/>
              <a:gd name="connsiteY141" fmla="*/ 23835 h 47240"/>
              <a:gd name="connsiteX142" fmla="*/ 3863898 w 4879281"/>
              <a:gd name="connsiteY142" fmla="*/ 19716 h 47240"/>
              <a:gd name="connsiteX143" fmla="*/ 3872549 w 4879281"/>
              <a:gd name="connsiteY143" fmla="*/ 19985 h 47240"/>
              <a:gd name="connsiteX144" fmla="*/ 3207946 w 4879281"/>
              <a:gd name="connsiteY144" fmla="*/ 15600 h 47240"/>
              <a:gd name="connsiteX145" fmla="*/ 3189270 w 4879281"/>
              <a:gd name="connsiteY145" fmla="*/ 19718 h 47240"/>
              <a:gd name="connsiteX146" fmla="*/ 3141956 w 4879281"/>
              <a:gd name="connsiteY146" fmla="*/ 18345 h 47240"/>
              <a:gd name="connsiteX147" fmla="*/ 3207946 w 4879281"/>
              <a:gd name="connsiteY147" fmla="*/ 15600 h 47240"/>
              <a:gd name="connsiteX148" fmla="*/ 2827613 w 4879281"/>
              <a:gd name="connsiteY148" fmla="*/ 15600 h 47240"/>
              <a:gd name="connsiteX149" fmla="*/ 2763944 w 4879281"/>
              <a:gd name="connsiteY149" fmla="*/ 19718 h 47240"/>
              <a:gd name="connsiteX150" fmla="*/ 2719002 w 4879281"/>
              <a:gd name="connsiteY150" fmla="*/ 18345 h 47240"/>
              <a:gd name="connsiteX151" fmla="*/ 856898 w 4879281"/>
              <a:gd name="connsiteY151" fmla="*/ 15600 h 47240"/>
              <a:gd name="connsiteX152" fmla="*/ 910579 w 4879281"/>
              <a:gd name="connsiteY152" fmla="*/ 15600 h 47240"/>
              <a:gd name="connsiteX153" fmla="*/ 856898 w 4879281"/>
              <a:gd name="connsiteY153" fmla="*/ 15600 h 47240"/>
              <a:gd name="connsiteX154" fmla="*/ 3289001 w 4879281"/>
              <a:gd name="connsiteY154" fmla="*/ 14814 h 47240"/>
              <a:gd name="connsiteX155" fmla="*/ 3325287 w 4879281"/>
              <a:gd name="connsiteY155" fmla="*/ 16580 h 47240"/>
              <a:gd name="connsiteX156" fmla="*/ 3343006 w 4879281"/>
              <a:gd name="connsiteY156" fmla="*/ 18140 h 47240"/>
              <a:gd name="connsiteX157" fmla="*/ 3339706 w 4879281"/>
              <a:gd name="connsiteY157" fmla="*/ 18150 h 47240"/>
              <a:gd name="connsiteX158" fmla="*/ 3273790 w 4879281"/>
              <a:gd name="connsiteY158" fmla="*/ 19523 h 47240"/>
              <a:gd name="connsiteX159" fmla="*/ 3504003 w 4879281"/>
              <a:gd name="connsiteY159" fmla="*/ 11201 h 47240"/>
              <a:gd name="connsiteX160" fmla="*/ 3514204 w 4879281"/>
              <a:gd name="connsiteY160" fmla="*/ 13399 h 47240"/>
              <a:gd name="connsiteX161" fmla="*/ 3445348 w 4879281"/>
              <a:gd name="connsiteY161" fmla="*/ 13399 h 47240"/>
              <a:gd name="connsiteX162" fmla="*/ 3504003 w 4879281"/>
              <a:gd name="connsiteY162" fmla="*/ 11201 h 47240"/>
              <a:gd name="connsiteX163" fmla="*/ 3392946 w 4879281"/>
              <a:gd name="connsiteY163" fmla="*/ 10106 h 47240"/>
              <a:gd name="connsiteX164" fmla="*/ 3420833 w 4879281"/>
              <a:gd name="connsiteY164" fmla="*/ 13245 h 47240"/>
              <a:gd name="connsiteX165" fmla="*/ 3365058 w 4879281"/>
              <a:gd name="connsiteY165" fmla="*/ 16384 h 47240"/>
              <a:gd name="connsiteX166" fmla="*/ 3405622 w 4879281"/>
              <a:gd name="connsiteY166" fmla="*/ 17953 h 47240"/>
              <a:gd name="connsiteX167" fmla="*/ 3361187 w 4879281"/>
              <a:gd name="connsiteY167" fmla="*/ 18086 h 47240"/>
              <a:gd name="connsiteX168" fmla="*/ 3366801 w 4879281"/>
              <a:gd name="connsiteY168" fmla="*/ 14814 h 47240"/>
              <a:gd name="connsiteX169" fmla="*/ 3392946 w 4879281"/>
              <a:gd name="connsiteY169" fmla="*/ 10106 h 47240"/>
              <a:gd name="connsiteX170" fmla="*/ 3154239 w 4879281"/>
              <a:gd name="connsiteY170" fmla="*/ 10102 h 47240"/>
              <a:gd name="connsiteX171" fmla="*/ 3223104 w 4879281"/>
              <a:gd name="connsiteY171" fmla="*/ 10102 h 47240"/>
              <a:gd name="connsiteX172" fmla="*/ 3146505 w 4879281"/>
              <a:gd name="connsiteY172" fmla="*/ 10754 h 47240"/>
              <a:gd name="connsiteX173" fmla="*/ 3117929 w 4879281"/>
              <a:gd name="connsiteY173" fmla="*/ 10102 h 47240"/>
              <a:gd name="connsiteX174" fmla="*/ 3115425 w 4879281"/>
              <a:gd name="connsiteY174" fmla="*/ 11018 h 47240"/>
              <a:gd name="connsiteX175" fmla="*/ 3123757 w 4879281"/>
              <a:gd name="connsiteY175" fmla="*/ 10947 h 47240"/>
              <a:gd name="connsiteX176" fmla="*/ 3146505 w 4879281"/>
              <a:gd name="connsiteY176" fmla="*/ 10754 h 47240"/>
              <a:gd name="connsiteX177" fmla="*/ 3124346 w 4879281"/>
              <a:gd name="connsiteY177" fmla="*/ 12621 h 47240"/>
              <a:gd name="connsiteX178" fmla="*/ 3110060 w 4879281"/>
              <a:gd name="connsiteY178" fmla="*/ 12854 h 47240"/>
              <a:gd name="connsiteX179" fmla="*/ 3054073 w 4879281"/>
              <a:gd name="connsiteY179" fmla="*/ 13765 h 47240"/>
              <a:gd name="connsiteX180" fmla="*/ 3117929 w 4879281"/>
              <a:gd name="connsiteY180" fmla="*/ 10102 h 47240"/>
              <a:gd name="connsiteX181" fmla="*/ 1061706 w 4879281"/>
              <a:gd name="connsiteY181" fmla="*/ 6673 h 47240"/>
              <a:gd name="connsiteX182" fmla="*/ 1091792 w 4879281"/>
              <a:gd name="connsiteY182" fmla="*/ 6810 h 47240"/>
              <a:gd name="connsiteX183" fmla="*/ 1067073 w 4879281"/>
              <a:gd name="connsiteY183" fmla="*/ 7909 h 47240"/>
              <a:gd name="connsiteX184" fmla="*/ 1046257 w 4879281"/>
              <a:gd name="connsiteY184" fmla="*/ 9007 h 47240"/>
              <a:gd name="connsiteX185" fmla="*/ 1061706 w 4879281"/>
              <a:gd name="connsiteY185" fmla="*/ 6673 h 47240"/>
              <a:gd name="connsiteX186" fmla="*/ 1496487 w 4879281"/>
              <a:gd name="connsiteY186" fmla="*/ 1046 h 47240"/>
              <a:gd name="connsiteX187" fmla="*/ 1621999 w 4879281"/>
              <a:gd name="connsiteY187" fmla="*/ 1491 h 47240"/>
              <a:gd name="connsiteX188" fmla="*/ 1598329 w 4879281"/>
              <a:gd name="connsiteY188" fmla="*/ 5054 h 47240"/>
              <a:gd name="connsiteX189" fmla="*/ 1688025 w 4879281"/>
              <a:gd name="connsiteY189" fmla="*/ 5054 h 47240"/>
              <a:gd name="connsiteX190" fmla="*/ 1676813 w 4879281"/>
              <a:gd name="connsiteY190" fmla="*/ 2679 h 47240"/>
              <a:gd name="connsiteX191" fmla="*/ 1851221 w 4879281"/>
              <a:gd name="connsiteY191" fmla="*/ 1491 h 47240"/>
              <a:gd name="connsiteX192" fmla="*/ 1851221 w 4879281"/>
              <a:gd name="connsiteY192" fmla="*/ 2679 h 47240"/>
              <a:gd name="connsiteX193" fmla="*/ 1916002 w 4879281"/>
              <a:gd name="connsiteY193" fmla="*/ 1491 h 47240"/>
              <a:gd name="connsiteX194" fmla="*/ 1977045 w 4879281"/>
              <a:gd name="connsiteY194" fmla="*/ 5054 h 47240"/>
              <a:gd name="connsiteX195" fmla="*/ 2005697 w 4879281"/>
              <a:gd name="connsiteY195" fmla="*/ 3867 h 47240"/>
              <a:gd name="connsiteX196" fmla="*/ 1989502 w 4879281"/>
              <a:gd name="connsiteY196" fmla="*/ 3867 h 47240"/>
              <a:gd name="connsiteX197" fmla="*/ 2054283 w 4879281"/>
              <a:gd name="connsiteY197" fmla="*/ 1491 h 47240"/>
              <a:gd name="connsiteX198" fmla="*/ 2060511 w 4879281"/>
              <a:gd name="connsiteY198" fmla="*/ 8617 h 47240"/>
              <a:gd name="connsiteX199" fmla="*/ 2070478 w 4879281"/>
              <a:gd name="connsiteY199" fmla="*/ 2679 h 47240"/>
              <a:gd name="connsiteX200" fmla="*/ 2193809 w 4879281"/>
              <a:gd name="connsiteY200" fmla="*/ 7430 h 47240"/>
              <a:gd name="connsiteX201" fmla="*/ 2148961 w 4879281"/>
              <a:gd name="connsiteY201" fmla="*/ 3867 h 47240"/>
              <a:gd name="connsiteX202" fmla="*/ 2187581 w 4879281"/>
              <a:gd name="connsiteY202" fmla="*/ 3867 h 47240"/>
              <a:gd name="connsiteX203" fmla="*/ 2152699 w 4879281"/>
              <a:gd name="connsiteY203" fmla="*/ 2679 h 47240"/>
              <a:gd name="connsiteX204" fmla="*/ 2338319 w 4879281"/>
              <a:gd name="connsiteY204" fmla="*/ 3867 h 47240"/>
              <a:gd name="connsiteX205" fmla="*/ 2333336 w 4879281"/>
              <a:gd name="connsiteY205" fmla="*/ 2679 h 47240"/>
              <a:gd name="connsiteX206" fmla="*/ 2375693 w 4879281"/>
              <a:gd name="connsiteY206" fmla="*/ 2679 h 47240"/>
              <a:gd name="connsiteX207" fmla="*/ 2360743 w 4879281"/>
              <a:gd name="connsiteY207" fmla="*/ 5054 h 47240"/>
              <a:gd name="connsiteX208" fmla="*/ 2410574 w 4879281"/>
              <a:gd name="connsiteY208" fmla="*/ 5054 h 47240"/>
              <a:gd name="connsiteX209" fmla="*/ 2440473 w 4879281"/>
              <a:gd name="connsiteY209" fmla="*/ 3867 h 47240"/>
              <a:gd name="connsiteX210" fmla="*/ 2410574 w 4879281"/>
              <a:gd name="connsiteY210" fmla="*/ 7430 h 47240"/>
              <a:gd name="connsiteX211" fmla="*/ 2556330 w 4879281"/>
              <a:gd name="connsiteY211" fmla="*/ 2679 h 47240"/>
              <a:gd name="connsiteX212" fmla="*/ 2446702 w 4879281"/>
              <a:gd name="connsiteY212" fmla="*/ 9805 h 47240"/>
              <a:gd name="connsiteX213" fmla="*/ 2511482 w 4879281"/>
              <a:gd name="connsiteY213" fmla="*/ 9805 h 47240"/>
              <a:gd name="connsiteX214" fmla="*/ 2480338 w 4879281"/>
              <a:gd name="connsiteY214" fmla="*/ 7430 h 47240"/>
              <a:gd name="connsiteX215" fmla="*/ 2642289 w 4879281"/>
              <a:gd name="connsiteY215" fmla="*/ 5054 h 47240"/>
              <a:gd name="connsiteX216" fmla="*/ 2603669 w 4879281"/>
              <a:gd name="connsiteY216" fmla="*/ 3867 h 47240"/>
              <a:gd name="connsiteX217" fmla="*/ 2692119 w 4879281"/>
              <a:gd name="connsiteY217" fmla="*/ 5054 h 47240"/>
              <a:gd name="connsiteX218" fmla="*/ 2655992 w 4879281"/>
              <a:gd name="connsiteY218" fmla="*/ 10993 h 47240"/>
              <a:gd name="connsiteX219" fmla="*/ 2804239 w 4879281"/>
              <a:gd name="connsiteY219" fmla="*/ 6242 h 47240"/>
              <a:gd name="connsiteX220" fmla="*/ 2745688 w 4879281"/>
              <a:gd name="connsiteY220" fmla="*/ 6242 h 47240"/>
              <a:gd name="connsiteX221" fmla="*/ 2765620 w 4879281"/>
              <a:gd name="connsiteY221" fmla="*/ 3867 h 47240"/>
              <a:gd name="connsiteX222" fmla="*/ 2866528 w 4879281"/>
              <a:gd name="connsiteY222" fmla="*/ 7430 h 47240"/>
              <a:gd name="connsiteX223" fmla="*/ 2866528 w 4879281"/>
              <a:gd name="connsiteY223" fmla="*/ 5054 h 47240"/>
              <a:gd name="connsiteX224" fmla="*/ 2938783 w 4879281"/>
              <a:gd name="connsiteY224" fmla="*/ 7430 h 47240"/>
              <a:gd name="connsiteX225" fmla="*/ 2916359 w 4879281"/>
              <a:gd name="connsiteY225" fmla="*/ 7430 h 47240"/>
              <a:gd name="connsiteX226" fmla="*/ 2918851 w 4879281"/>
              <a:gd name="connsiteY226" fmla="*/ 9805 h 47240"/>
              <a:gd name="connsiteX227" fmla="*/ 3011038 w 4879281"/>
              <a:gd name="connsiteY227" fmla="*/ 7430 h 47240"/>
              <a:gd name="connsiteX228" fmla="*/ 3035953 w 4879281"/>
              <a:gd name="connsiteY228" fmla="*/ 10993 h 47240"/>
              <a:gd name="connsiteX229" fmla="*/ 3069589 w 4879281"/>
              <a:gd name="connsiteY229" fmla="*/ 9805 h 47240"/>
              <a:gd name="connsiteX230" fmla="*/ 3003563 w 4879281"/>
              <a:gd name="connsiteY230" fmla="*/ 15743 h 47240"/>
              <a:gd name="connsiteX231" fmla="*/ 3028479 w 4879281"/>
              <a:gd name="connsiteY231" fmla="*/ 16931 h 47240"/>
              <a:gd name="connsiteX232" fmla="*/ 2925079 w 4879281"/>
              <a:gd name="connsiteY232" fmla="*/ 13368 h 47240"/>
              <a:gd name="connsiteX233" fmla="*/ 2905147 w 4879281"/>
              <a:gd name="connsiteY233" fmla="*/ 14556 h 47240"/>
              <a:gd name="connsiteX234" fmla="*/ 2906393 w 4879281"/>
              <a:gd name="connsiteY234" fmla="*/ 12180 h 47240"/>
              <a:gd name="connsiteX235" fmla="*/ 2867774 w 4879281"/>
              <a:gd name="connsiteY235" fmla="*/ 15743 h 47240"/>
              <a:gd name="connsiteX236" fmla="*/ 2722018 w 4879281"/>
              <a:gd name="connsiteY236" fmla="*/ 15743 h 47240"/>
              <a:gd name="connsiteX237" fmla="*/ 2698348 w 4879281"/>
              <a:gd name="connsiteY237" fmla="*/ 12180 h 47240"/>
              <a:gd name="connsiteX238" fmla="*/ 2576262 w 4879281"/>
              <a:gd name="connsiteY238" fmla="*/ 14556 h 47240"/>
              <a:gd name="connsiteX239" fmla="*/ 2571279 w 4879281"/>
              <a:gd name="connsiteY239" fmla="*/ 10993 h 47240"/>
              <a:gd name="connsiteX240" fmla="*/ 2545118 w 4879281"/>
              <a:gd name="connsiteY240" fmla="*/ 14556 h 47240"/>
              <a:gd name="connsiteX241" fmla="*/ 2360743 w 4879281"/>
              <a:gd name="connsiteY241" fmla="*/ 14556 h 47240"/>
              <a:gd name="connsiteX242" fmla="*/ 2374447 w 4879281"/>
              <a:gd name="connsiteY242" fmla="*/ 12180 h 47240"/>
              <a:gd name="connsiteX243" fmla="*/ 2277276 w 4879281"/>
              <a:gd name="connsiteY243" fmla="*/ 15743 h 47240"/>
              <a:gd name="connsiteX244" fmla="*/ 2276031 w 4879281"/>
              <a:gd name="connsiteY244" fmla="*/ 14556 h 47240"/>
              <a:gd name="connsiteX245" fmla="*/ 2132767 w 4879281"/>
              <a:gd name="connsiteY245" fmla="*/ 18119 h 47240"/>
              <a:gd name="connsiteX246" fmla="*/ 2197547 w 4879281"/>
              <a:gd name="connsiteY246" fmla="*/ 19306 h 47240"/>
              <a:gd name="connsiteX247" fmla="*/ 2191318 w 4879281"/>
              <a:gd name="connsiteY247" fmla="*/ 22870 h 47240"/>
              <a:gd name="connsiteX248" fmla="*/ 2396871 w 4879281"/>
              <a:gd name="connsiteY248" fmla="*/ 20494 h 47240"/>
              <a:gd name="connsiteX249" fmla="*/ 2371955 w 4879281"/>
              <a:gd name="connsiteY249" fmla="*/ 22870 h 47240"/>
              <a:gd name="connsiteX250" fmla="*/ 2452931 w 4879281"/>
              <a:gd name="connsiteY250" fmla="*/ 22870 h 47240"/>
              <a:gd name="connsiteX251" fmla="*/ 2454177 w 4879281"/>
              <a:gd name="connsiteY251" fmla="*/ 20494 h 47240"/>
              <a:gd name="connsiteX252" fmla="*/ 2487812 w 4879281"/>
              <a:gd name="connsiteY252" fmla="*/ 26433 h 47240"/>
              <a:gd name="connsiteX253" fmla="*/ 2005697 w 4879281"/>
              <a:gd name="connsiteY253" fmla="*/ 27620 h 47240"/>
              <a:gd name="connsiteX254" fmla="*/ 2019401 w 4879281"/>
              <a:gd name="connsiteY254" fmla="*/ 28808 h 47240"/>
              <a:gd name="connsiteX255" fmla="*/ 1507387 w 4879281"/>
              <a:gd name="connsiteY255" fmla="*/ 29996 h 47240"/>
              <a:gd name="connsiteX256" fmla="*/ 1491193 w 4879281"/>
              <a:gd name="connsiteY256" fmla="*/ 27620 h 47240"/>
              <a:gd name="connsiteX257" fmla="*/ 1487455 w 4879281"/>
              <a:gd name="connsiteY257" fmla="*/ 29996 h 47240"/>
              <a:gd name="connsiteX258" fmla="*/ 1184732 w 4879281"/>
              <a:gd name="connsiteY258" fmla="*/ 27620 h 47240"/>
              <a:gd name="connsiteX259" fmla="*/ 1164799 w 4879281"/>
              <a:gd name="connsiteY259" fmla="*/ 29996 h 47240"/>
              <a:gd name="connsiteX260" fmla="*/ 1035239 w 4879281"/>
              <a:gd name="connsiteY260" fmla="*/ 28808 h 47240"/>
              <a:gd name="connsiteX261" fmla="*/ 1046451 w 4879281"/>
              <a:gd name="connsiteY261" fmla="*/ 29996 h 47240"/>
              <a:gd name="connsiteX262" fmla="*/ 946795 w 4879281"/>
              <a:gd name="connsiteY262" fmla="*/ 29996 h 47240"/>
              <a:gd name="connsiteX263" fmla="*/ 931840 w 4879281"/>
              <a:gd name="connsiteY263" fmla="*/ 28808 h 47240"/>
              <a:gd name="connsiteX264" fmla="*/ 885746 w 4879281"/>
              <a:gd name="connsiteY264" fmla="*/ 32371 h 47240"/>
              <a:gd name="connsiteX265" fmla="*/ 424809 w 4879281"/>
              <a:gd name="connsiteY265" fmla="*/ 32371 h 47240"/>
              <a:gd name="connsiteX266" fmla="*/ 341342 w 4879281"/>
              <a:gd name="connsiteY266" fmla="*/ 35934 h 47240"/>
              <a:gd name="connsiteX267" fmla="*/ 361275 w 4879281"/>
              <a:gd name="connsiteY267" fmla="*/ 37122 h 47240"/>
              <a:gd name="connsiteX268" fmla="*/ 325147 w 4879281"/>
              <a:gd name="connsiteY268" fmla="*/ 37122 h 47240"/>
              <a:gd name="connsiteX269" fmla="*/ 348817 w 4879281"/>
              <a:gd name="connsiteY269" fmla="*/ 39497 h 47240"/>
              <a:gd name="connsiteX270" fmla="*/ 342588 w 4879281"/>
              <a:gd name="connsiteY270" fmla="*/ 41872 h 47240"/>
              <a:gd name="connsiteX271" fmla="*/ 0 w 4879281"/>
              <a:gd name="connsiteY271" fmla="*/ 34746 h 47240"/>
              <a:gd name="connsiteX272" fmla="*/ 165688 w 4879281"/>
              <a:gd name="connsiteY272" fmla="*/ 34746 h 47240"/>
              <a:gd name="connsiteX273" fmla="*/ 196832 w 4879281"/>
              <a:gd name="connsiteY273" fmla="*/ 29996 h 47240"/>
              <a:gd name="connsiteX274" fmla="*/ 379645 w 4879281"/>
              <a:gd name="connsiteY274" fmla="*/ 27025 h 47240"/>
              <a:gd name="connsiteX275" fmla="*/ 400983 w 4879281"/>
              <a:gd name="connsiteY275" fmla="*/ 26937 h 47240"/>
              <a:gd name="connsiteX276" fmla="*/ 397402 w 4879281"/>
              <a:gd name="connsiteY276" fmla="*/ 27620 h 47240"/>
              <a:gd name="connsiteX277" fmla="*/ 408649 w 4879281"/>
              <a:gd name="connsiteY277" fmla="*/ 26906 h 47240"/>
              <a:gd name="connsiteX278" fmla="*/ 523225 w 4879281"/>
              <a:gd name="connsiteY278" fmla="*/ 26433 h 47240"/>
              <a:gd name="connsiteX279" fmla="*/ 443843 w 4879281"/>
              <a:gd name="connsiteY279" fmla="*/ 24673 h 47240"/>
              <a:gd name="connsiteX280" fmla="*/ 654149 w 4879281"/>
              <a:gd name="connsiteY280" fmla="*/ 21698 h 47240"/>
              <a:gd name="connsiteX281" fmla="*/ 655278 w 4879281"/>
              <a:gd name="connsiteY281" fmla="*/ 21682 h 47240"/>
              <a:gd name="connsiteX282" fmla="*/ 660261 w 4879281"/>
              <a:gd name="connsiteY282" fmla="*/ 24057 h 47240"/>
              <a:gd name="connsiteX283" fmla="*/ 796050 w 4879281"/>
              <a:gd name="connsiteY283" fmla="*/ 16931 h 47240"/>
              <a:gd name="connsiteX284" fmla="*/ 806016 w 4879281"/>
              <a:gd name="connsiteY284" fmla="*/ 19306 h 47240"/>
              <a:gd name="connsiteX285" fmla="*/ 728778 w 4879281"/>
              <a:gd name="connsiteY285" fmla="*/ 21682 h 47240"/>
              <a:gd name="connsiteX286" fmla="*/ 843390 w 4879281"/>
              <a:gd name="connsiteY286" fmla="*/ 22870 h 47240"/>
              <a:gd name="connsiteX287" fmla="*/ 862076 w 4879281"/>
              <a:gd name="connsiteY287" fmla="*/ 18119 h 47240"/>
              <a:gd name="connsiteX288" fmla="*/ 891975 w 4879281"/>
              <a:gd name="connsiteY288" fmla="*/ 22870 h 47240"/>
              <a:gd name="connsiteX289" fmla="*/ 994128 w 4879281"/>
              <a:gd name="connsiteY289" fmla="*/ 18119 h 47240"/>
              <a:gd name="connsiteX290" fmla="*/ 1032747 w 4879281"/>
              <a:gd name="connsiteY290" fmla="*/ 18119 h 47240"/>
              <a:gd name="connsiteX291" fmla="*/ 955509 w 4879281"/>
              <a:gd name="connsiteY291" fmla="*/ 24057 h 47240"/>
              <a:gd name="connsiteX292" fmla="*/ 1048942 w 4879281"/>
              <a:gd name="connsiteY292" fmla="*/ 24057 h 47240"/>
              <a:gd name="connsiteX293" fmla="*/ 1036485 w 4879281"/>
              <a:gd name="connsiteY293" fmla="*/ 26433 h 47240"/>
              <a:gd name="connsiteX294" fmla="*/ 1097528 w 4879281"/>
              <a:gd name="connsiteY294" fmla="*/ 27620 h 47240"/>
              <a:gd name="connsiteX295" fmla="*/ 1096282 w 4879281"/>
              <a:gd name="connsiteY295" fmla="*/ 22870 h 47240"/>
              <a:gd name="connsiteX296" fmla="*/ 1169783 w 4879281"/>
              <a:gd name="connsiteY296" fmla="*/ 22870 h 47240"/>
              <a:gd name="connsiteX297" fmla="*/ 1078841 w 4879281"/>
              <a:gd name="connsiteY297" fmla="*/ 20494 h 47240"/>
              <a:gd name="connsiteX298" fmla="*/ 1124935 w 4879281"/>
              <a:gd name="connsiteY298" fmla="*/ 20494 h 47240"/>
              <a:gd name="connsiteX299" fmla="*/ 1065137 w 4879281"/>
              <a:gd name="connsiteY299" fmla="*/ 16931 h 47240"/>
              <a:gd name="connsiteX300" fmla="*/ 1172274 w 4879281"/>
              <a:gd name="connsiteY300" fmla="*/ 15743 h 47240"/>
              <a:gd name="connsiteX301" fmla="*/ 1088807 w 4879281"/>
              <a:gd name="connsiteY301" fmla="*/ 12180 h 47240"/>
              <a:gd name="connsiteX302" fmla="*/ 1166045 w 4879281"/>
              <a:gd name="connsiteY302" fmla="*/ 9805 h 47240"/>
              <a:gd name="connsiteX303" fmla="*/ 1171186 w 4879281"/>
              <a:gd name="connsiteY303" fmla="*/ 10102 h 47240"/>
              <a:gd name="connsiteX304" fmla="*/ 1207156 w 4879281"/>
              <a:gd name="connsiteY304" fmla="*/ 12180 h 47240"/>
              <a:gd name="connsiteX305" fmla="*/ 1197190 w 4879281"/>
              <a:gd name="connsiteY305" fmla="*/ 9805 h 47240"/>
              <a:gd name="connsiteX306" fmla="*/ 1446345 w 4879281"/>
              <a:gd name="connsiteY306" fmla="*/ 12180 h 47240"/>
              <a:gd name="connsiteX307" fmla="*/ 1474997 w 4879281"/>
              <a:gd name="connsiteY307" fmla="*/ 9805 h 47240"/>
              <a:gd name="connsiteX308" fmla="*/ 1575905 w 4879281"/>
              <a:gd name="connsiteY308" fmla="*/ 9805 h 47240"/>
              <a:gd name="connsiteX309" fmla="*/ 1592100 w 4879281"/>
              <a:gd name="connsiteY309" fmla="*/ 5054 h 47240"/>
              <a:gd name="connsiteX310" fmla="*/ 1521091 w 4879281"/>
              <a:gd name="connsiteY310" fmla="*/ 7430 h 47240"/>
              <a:gd name="connsiteX311" fmla="*/ 1488701 w 4879281"/>
              <a:gd name="connsiteY311" fmla="*/ 3867 h 47240"/>
              <a:gd name="connsiteX312" fmla="*/ 1384056 w 4879281"/>
              <a:gd name="connsiteY312" fmla="*/ 6242 h 47240"/>
              <a:gd name="connsiteX313" fmla="*/ 1384056 w 4879281"/>
              <a:gd name="connsiteY313" fmla="*/ 3867 h 47240"/>
              <a:gd name="connsiteX314" fmla="*/ 1294360 w 4879281"/>
              <a:gd name="connsiteY314" fmla="*/ 5054 h 47240"/>
              <a:gd name="connsiteX315" fmla="*/ 1296852 w 4879281"/>
              <a:gd name="connsiteY315" fmla="*/ 6242 h 47240"/>
              <a:gd name="connsiteX316" fmla="*/ 1169783 w 4879281"/>
              <a:gd name="connsiteY316" fmla="*/ 7430 h 47240"/>
              <a:gd name="connsiteX317" fmla="*/ 1218368 w 4879281"/>
              <a:gd name="connsiteY317" fmla="*/ 3867 h 47240"/>
              <a:gd name="connsiteX318" fmla="*/ 1390285 w 4879281"/>
              <a:gd name="connsiteY318" fmla="*/ 3867 h 47240"/>
              <a:gd name="connsiteX319" fmla="*/ 1376581 w 4879281"/>
              <a:gd name="connsiteY319" fmla="*/ 1491 h 47240"/>
              <a:gd name="connsiteX320" fmla="*/ 1496487 w 4879281"/>
              <a:gd name="connsiteY320" fmla="*/ 1046 h 47240"/>
              <a:gd name="connsiteX321" fmla="*/ 968310 w 4879281"/>
              <a:gd name="connsiteY321" fmla="*/ 341 h 47240"/>
              <a:gd name="connsiteX322" fmla="*/ 944680 w 4879281"/>
              <a:gd name="connsiteY322" fmla="*/ 2782 h 47240"/>
              <a:gd name="connsiteX323" fmla="*/ 981990 w 4879281"/>
              <a:gd name="connsiteY323" fmla="*/ 2782 h 47240"/>
              <a:gd name="connsiteX324" fmla="*/ 917319 w 4879281"/>
              <a:gd name="connsiteY324" fmla="*/ 2782 h 47240"/>
              <a:gd name="connsiteX325" fmla="*/ 939705 w 4879281"/>
              <a:gd name="connsiteY325" fmla="*/ 1561 h 47240"/>
              <a:gd name="connsiteX326" fmla="*/ 930999 w 4879281"/>
              <a:gd name="connsiteY326" fmla="*/ 1561 h 47240"/>
              <a:gd name="connsiteX327" fmla="*/ 968310 w 4879281"/>
              <a:gd name="connsiteY327" fmla="*/ 341 h 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4879281" h="47240">
                <a:moveTo>
                  <a:pt x="4760025" y="44006"/>
                </a:moveTo>
                <a:lnTo>
                  <a:pt x="4758779" y="45097"/>
                </a:lnTo>
                <a:cubicBezTo>
                  <a:pt x="4747740" y="45592"/>
                  <a:pt x="4734368" y="45922"/>
                  <a:pt x="4741209" y="47240"/>
                </a:cubicBezTo>
                <a:close/>
                <a:moveTo>
                  <a:pt x="943052" y="29996"/>
                </a:moveTo>
                <a:lnTo>
                  <a:pt x="946795" y="29996"/>
                </a:lnTo>
                <a:lnTo>
                  <a:pt x="961738" y="31183"/>
                </a:lnTo>
                <a:cubicBezTo>
                  <a:pt x="953018" y="31183"/>
                  <a:pt x="939314" y="31183"/>
                  <a:pt x="943052" y="29996"/>
                </a:cubicBezTo>
                <a:close/>
                <a:moveTo>
                  <a:pt x="3968753" y="27465"/>
                </a:moveTo>
                <a:lnTo>
                  <a:pt x="3990633" y="30790"/>
                </a:lnTo>
                <a:lnTo>
                  <a:pt x="3941980" y="29766"/>
                </a:lnTo>
                <a:lnTo>
                  <a:pt x="3972484" y="30102"/>
                </a:lnTo>
                <a:cubicBezTo>
                  <a:pt x="3963777" y="30102"/>
                  <a:pt x="3966265" y="28783"/>
                  <a:pt x="3968753" y="27465"/>
                </a:cubicBezTo>
                <a:close/>
                <a:moveTo>
                  <a:pt x="3202384" y="26587"/>
                </a:moveTo>
                <a:lnTo>
                  <a:pt x="3256119" y="29333"/>
                </a:lnTo>
                <a:lnTo>
                  <a:pt x="3215519" y="29333"/>
                </a:lnTo>
                <a:close/>
                <a:moveTo>
                  <a:pt x="416089" y="26433"/>
                </a:moveTo>
                <a:lnTo>
                  <a:pt x="408649" y="26906"/>
                </a:lnTo>
                <a:lnTo>
                  <a:pt x="400983" y="26937"/>
                </a:lnTo>
                <a:lnTo>
                  <a:pt x="402467" y="26654"/>
                </a:lnTo>
                <a:close/>
                <a:moveTo>
                  <a:pt x="3369230" y="26070"/>
                </a:moveTo>
                <a:lnTo>
                  <a:pt x="3402686" y="26420"/>
                </a:lnTo>
                <a:lnTo>
                  <a:pt x="3397192" y="26585"/>
                </a:lnTo>
                <a:cubicBezTo>
                  <a:pt x="3407190" y="26585"/>
                  <a:pt x="3410939" y="26585"/>
                  <a:pt x="3418438" y="26585"/>
                </a:cubicBezTo>
                <a:lnTo>
                  <a:pt x="3409690" y="27958"/>
                </a:lnTo>
                <a:cubicBezTo>
                  <a:pt x="3387195" y="29331"/>
                  <a:pt x="3357201" y="25212"/>
                  <a:pt x="3339705" y="26585"/>
                </a:cubicBezTo>
                <a:cubicBezTo>
                  <a:pt x="3350952" y="23839"/>
                  <a:pt x="3358451" y="24869"/>
                  <a:pt x="3369230" y="26070"/>
                </a:cubicBezTo>
                <a:close/>
                <a:moveTo>
                  <a:pt x="410378" y="25146"/>
                </a:moveTo>
                <a:lnTo>
                  <a:pt x="402467" y="26654"/>
                </a:lnTo>
                <a:lnTo>
                  <a:pt x="379645" y="27025"/>
                </a:lnTo>
                <a:lnTo>
                  <a:pt x="235451" y="27620"/>
                </a:lnTo>
                <a:close/>
                <a:moveTo>
                  <a:pt x="416089" y="24057"/>
                </a:moveTo>
                <a:lnTo>
                  <a:pt x="443843" y="24673"/>
                </a:lnTo>
                <a:lnTo>
                  <a:pt x="410378" y="25146"/>
                </a:lnTo>
                <a:close/>
                <a:moveTo>
                  <a:pt x="3493421" y="23839"/>
                </a:moveTo>
                <a:cubicBezTo>
                  <a:pt x="3504669" y="23839"/>
                  <a:pt x="3500920" y="26585"/>
                  <a:pt x="3517166" y="26585"/>
                </a:cubicBezTo>
                <a:cubicBezTo>
                  <a:pt x="3515916" y="25212"/>
                  <a:pt x="3529663" y="25212"/>
                  <a:pt x="3534662" y="23839"/>
                </a:cubicBezTo>
                <a:cubicBezTo>
                  <a:pt x="3574653" y="23839"/>
                  <a:pt x="3548409" y="26585"/>
                  <a:pt x="3555907" y="29331"/>
                </a:cubicBezTo>
                <a:cubicBezTo>
                  <a:pt x="3523415" y="25212"/>
                  <a:pt x="3463428" y="27958"/>
                  <a:pt x="3418438" y="26585"/>
                </a:cubicBezTo>
                <a:lnTo>
                  <a:pt x="3402686" y="26420"/>
                </a:lnTo>
                <a:lnTo>
                  <a:pt x="3442963" y="25212"/>
                </a:lnTo>
                <a:cubicBezTo>
                  <a:pt x="3460615" y="25212"/>
                  <a:pt x="3479049" y="25212"/>
                  <a:pt x="3493421" y="23839"/>
                </a:cubicBezTo>
                <a:close/>
                <a:moveTo>
                  <a:pt x="2596348" y="23052"/>
                </a:moveTo>
                <a:lnTo>
                  <a:pt x="2663808" y="23679"/>
                </a:lnTo>
                <a:lnTo>
                  <a:pt x="2723259" y="24231"/>
                </a:lnTo>
                <a:lnTo>
                  <a:pt x="2710920" y="28939"/>
                </a:lnTo>
                <a:cubicBezTo>
                  <a:pt x="2680072" y="28939"/>
                  <a:pt x="2623313" y="25800"/>
                  <a:pt x="2623313" y="30509"/>
                </a:cubicBezTo>
                <a:close/>
                <a:moveTo>
                  <a:pt x="3102252" y="22920"/>
                </a:moveTo>
                <a:cubicBezTo>
                  <a:pt x="3063229" y="21088"/>
                  <a:pt x="3055677" y="23835"/>
                  <a:pt x="3038053" y="24751"/>
                </a:cubicBezTo>
                <a:lnTo>
                  <a:pt x="3036313" y="24654"/>
                </a:lnTo>
                <a:close/>
                <a:moveTo>
                  <a:pt x="3005324" y="22920"/>
                </a:moveTo>
                <a:lnTo>
                  <a:pt x="3036313" y="24654"/>
                </a:lnTo>
                <a:lnTo>
                  <a:pt x="2997772" y="25667"/>
                </a:lnTo>
                <a:cubicBezTo>
                  <a:pt x="2982666" y="24751"/>
                  <a:pt x="3010360" y="22920"/>
                  <a:pt x="3005324" y="22920"/>
                </a:cubicBezTo>
                <a:close/>
                <a:moveTo>
                  <a:pt x="2827203" y="21092"/>
                </a:moveTo>
                <a:cubicBezTo>
                  <a:pt x="2873162" y="21092"/>
                  <a:pt x="2915395" y="22661"/>
                  <a:pt x="2971291" y="21092"/>
                </a:cubicBezTo>
                <a:cubicBezTo>
                  <a:pt x="2911668" y="25800"/>
                  <a:pt x="2992407" y="25800"/>
                  <a:pt x="2946448" y="30509"/>
                </a:cubicBezTo>
                <a:cubicBezTo>
                  <a:pt x="2948932" y="24231"/>
                  <a:pt x="2881857" y="30509"/>
                  <a:pt x="2878131" y="27370"/>
                </a:cubicBezTo>
                <a:lnTo>
                  <a:pt x="2911668" y="25800"/>
                </a:lnTo>
                <a:cubicBezTo>
                  <a:pt x="2875647" y="24231"/>
                  <a:pt x="2852046" y="28939"/>
                  <a:pt x="2813540" y="24231"/>
                </a:cubicBezTo>
                <a:cubicBezTo>
                  <a:pt x="2793666" y="25800"/>
                  <a:pt x="2816024" y="27370"/>
                  <a:pt x="2829688" y="28939"/>
                </a:cubicBezTo>
                <a:cubicBezTo>
                  <a:pt x="2797392" y="25800"/>
                  <a:pt x="2768823" y="28939"/>
                  <a:pt x="2746465" y="25800"/>
                </a:cubicBezTo>
                <a:cubicBezTo>
                  <a:pt x="2786213" y="24231"/>
                  <a:pt x="2830930" y="22661"/>
                  <a:pt x="2865710" y="22661"/>
                </a:cubicBezTo>
                <a:cubicBezTo>
                  <a:pt x="2845835" y="21092"/>
                  <a:pt x="2840867" y="21092"/>
                  <a:pt x="2827203" y="21092"/>
                </a:cubicBezTo>
                <a:close/>
                <a:moveTo>
                  <a:pt x="3150058" y="21088"/>
                </a:moveTo>
                <a:lnTo>
                  <a:pt x="3151268" y="22920"/>
                </a:lnTo>
                <a:lnTo>
                  <a:pt x="3168213" y="22920"/>
                </a:lnTo>
                <a:lnTo>
                  <a:pt x="3141585" y="24751"/>
                </a:lnTo>
                <a:cubicBezTo>
                  <a:pt x="3123430" y="24751"/>
                  <a:pt x="3117378" y="25667"/>
                  <a:pt x="3098013" y="24751"/>
                </a:cubicBezTo>
                <a:cubicBezTo>
                  <a:pt x="3134323" y="24751"/>
                  <a:pt x="3146427" y="22004"/>
                  <a:pt x="3150058" y="21088"/>
                </a:cubicBezTo>
                <a:close/>
                <a:moveTo>
                  <a:pt x="2488528" y="18347"/>
                </a:moveTo>
                <a:cubicBezTo>
                  <a:pt x="2529641" y="15600"/>
                  <a:pt x="2530886" y="25213"/>
                  <a:pt x="2596915" y="22466"/>
                </a:cubicBezTo>
                <a:lnTo>
                  <a:pt x="2591078" y="22661"/>
                </a:lnTo>
                <a:lnTo>
                  <a:pt x="2594933" y="22661"/>
                </a:lnTo>
                <a:lnTo>
                  <a:pt x="2596348" y="23052"/>
                </a:lnTo>
                <a:lnTo>
                  <a:pt x="2583064" y="22929"/>
                </a:lnTo>
                <a:lnTo>
                  <a:pt x="2514691" y="25213"/>
                </a:lnTo>
                <a:cubicBezTo>
                  <a:pt x="2477316" y="21093"/>
                  <a:pt x="2543345" y="22466"/>
                  <a:pt x="2488528" y="18347"/>
                </a:cubicBezTo>
                <a:close/>
                <a:moveTo>
                  <a:pt x="3361187" y="18086"/>
                </a:moveTo>
                <a:lnTo>
                  <a:pt x="3358720" y="19523"/>
                </a:lnTo>
                <a:lnTo>
                  <a:pt x="3343006" y="18140"/>
                </a:lnTo>
                <a:close/>
                <a:moveTo>
                  <a:pt x="3777012" y="16515"/>
                </a:moveTo>
                <a:lnTo>
                  <a:pt x="3805374" y="18345"/>
                </a:lnTo>
                <a:cubicBezTo>
                  <a:pt x="3790576" y="15600"/>
                  <a:pt x="3746183" y="20176"/>
                  <a:pt x="3777012" y="16515"/>
                </a:cubicBezTo>
                <a:close/>
                <a:moveTo>
                  <a:pt x="4023484" y="15600"/>
                </a:moveTo>
                <a:cubicBezTo>
                  <a:pt x="4089410" y="15600"/>
                  <a:pt x="4001094" y="26147"/>
                  <a:pt x="4060801" y="26147"/>
                </a:cubicBezTo>
                <a:lnTo>
                  <a:pt x="4069508" y="22192"/>
                </a:lnTo>
                <a:cubicBezTo>
                  <a:pt x="4058313" y="23510"/>
                  <a:pt x="4109312" y="26147"/>
                  <a:pt x="4129215" y="23510"/>
                </a:cubicBezTo>
                <a:lnTo>
                  <a:pt x="4120507" y="23510"/>
                </a:lnTo>
                <a:cubicBezTo>
                  <a:pt x="4279725" y="24828"/>
                  <a:pt x="4489943" y="23510"/>
                  <a:pt x="4665332" y="22192"/>
                </a:cubicBezTo>
                <a:cubicBezTo>
                  <a:pt x="4708868" y="31420"/>
                  <a:pt x="4793453" y="19555"/>
                  <a:pt x="4833257" y="26147"/>
                </a:cubicBezTo>
                <a:cubicBezTo>
                  <a:pt x="4853160" y="24828"/>
                  <a:pt x="4805892" y="23510"/>
                  <a:pt x="4843208" y="22192"/>
                </a:cubicBezTo>
                <a:cubicBezTo>
                  <a:pt x="4861867" y="22192"/>
                  <a:pt x="4863111" y="23510"/>
                  <a:pt x="4863111" y="24828"/>
                </a:cubicBezTo>
                <a:cubicBezTo>
                  <a:pt x="4868086" y="23510"/>
                  <a:pt x="4874306" y="23510"/>
                  <a:pt x="4879281" y="23510"/>
                </a:cubicBezTo>
                <a:lnTo>
                  <a:pt x="4760025" y="44006"/>
                </a:lnTo>
                <a:lnTo>
                  <a:pt x="4762355" y="41966"/>
                </a:lnTo>
                <a:cubicBezTo>
                  <a:pt x="4657869" y="36693"/>
                  <a:pt x="4487455" y="40648"/>
                  <a:pt x="4364310" y="36693"/>
                </a:cubicBezTo>
                <a:cubicBezTo>
                  <a:pt x="4330725" y="34056"/>
                  <a:pt x="4322018" y="34056"/>
                  <a:pt x="4292164" y="32738"/>
                </a:cubicBezTo>
                <a:cubicBezTo>
                  <a:pt x="4290921" y="34056"/>
                  <a:pt x="4290921" y="34056"/>
                  <a:pt x="4293408" y="34056"/>
                </a:cubicBezTo>
                <a:cubicBezTo>
                  <a:pt x="4259823" y="34056"/>
                  <a:pt x="4205092" y="35375"/>
                  <a:pt x="4171507" y="34056"/>
                </a:cubicBezTo>
                <a:cubicBezTo>
                  <a:pt x="4161556" y="34056"/>
                  <a:pt x="4154092" y="36693"/>
                  <a:pt x="4172751" y="35375"/>
                </a:cubicBezTo>
                <a:lnTo>
                  <a:pt x="4153166" y="35327"/>
                </a:lnTo>
                <a:lnTo>
                  <a:pt x="4104959" y="35210"/>
                </a:lnTo>
                <a:cubicBezTo>
                  <a:pt x="4085679" y="34386"/>
                  <a:pt x="4069508" y="33397"/>
                  <a:pt x="4055825" y="34056"/>
                </a:cubicBezTo>
                <a:cubicBezTo>
                  <a:pt x="4079459" y="35375"/>
                  <a:pt x="4030947" y="35375"/>
                  <a:pt x="4059557" y="38011"/>
                </a:cubicBezTo>
                <a:cubicBezTo>
                  <a:pt x="4032813" y="38011"/>
                  <a:pt x="4020685" y="36034"/>
                  <a:pt x="4009956" y="33727"/>
                </a:cubicBezTo>
                <a:lnTo>
                  <a:pt x="3990633" y="30790"/>
                </a:lnTo>
                <a:lnTo>
                  <a:pt x="4083191" y="32738"/>
                </a:lnTo>
                <a:cubicBezTo>
                  <a:pt x="4109312" y="34056"/>
                  <a:pt x="4129215" y="32738"/>
                  <a:pt x="4140410" y="30102"/>
                </a:cubicBezTo>
                <a:cubicBezTo>
                  <a:pt x="4119263" y="28783"/>
                  <a:pt x="4059557" y="26147"/>
                  <a:pt x="4058313" y="31420"/>
                </a:cubicBezTo>
                <a:lnTo>
                  <a:pt x="4022240" y="27465"/>
                </a:lnTo>
                <a:cubicBezTo>
                  <a:pt x="4008557" y="27465"/>
                  <a:pt x="4008557" y="23510"/>
                  <a:pt x="4003581" y="22192"/>
                </a:cubicBezTo>
                <a:cubicBezTo>
                  <a:pt x="4028459" y="22192"/>
                  <a:pt x="4057069" y="16918"/>
                  <a:pt x="4023484" y="15600"/>
                </a:cubicBezTo>
                <a:close/>
                <a:moveTo>
                  <a:pt x="3886851" y="15600"/>
                </a:moveTo>
                <a:lnTo>
                  <a:pt x="3898791" y="17796"/>
                </a:lnTo>
                <a:lnTo>
                  <a:pt x="3872602" y="19986"/>
                </a:lnTo>
                <a:lnTo>
                  <a:pt x="3924698" y="21604"/>
                </a:lnTo>
                <a:cubicBezTo>
                  <a:pt x="3945900" y="22462"/>
                  <a:pt x="3963049" y="23836"/>
                  <a:pt x="3961179" y="26582"/>
                </a:cubicBezTo>
                <a:cubicBezTo>
                  <a:pt x="3944965" y="29328"/>
                  <a:pt x="3923763" y="21089"/>
                  <a:pt x="3913786" y="26582"/>
                </a:cubicBezTo>
                <a:lnTo>
                  <a:pt x="3940520" y="29735"/>
                </a:lnTo>
                <a:lnTo>
                  <a:pt x="3941980" y="29766"/>
                </a:lnTo>
                <a:lnTo>
                  <a:pt x="3940657" y="29751"/>
                </a:lnTo>
                <a:lnTo>
                  <a:pt x="3948707" y="30701"/>
                </a:lnTo>
                <a:lnTo>
                  <a:pt x="3885312" y="29143"/>
                </a:lnTo>
                <a:lnTo>
                  <a:pt x="3882613" y="29113"/>
                </a:lnTo>
                <a:lnTo>
                  <a:pt x="3881225" y="29042"/>
                </a:lnTo>
                <a:lnTo>
                  <a:pt x="3850959" y="28298"/>
                </a:lnTo>
                <a:lnTo>
                  <a:pt x="3810255" y="28154"/>
                </a:lnTo>
                <a:lnTo>
                  <a:pt x="3805803" y="28783"/>
                </a:lnTo>
                <a:lnTo>
                  <a:pt x="3797312" y="28108"/>
                </a:lnTo>
                <a:lnTo>
                  <a:pt x="3754146" y="27955"/>
                </a:lnTo>
                <a:cubicBezTo>
                  <a:pt x="3701764" y="30701"/>
                  <a:pt x="3649382" y="18343"/>
                  <a:pt x="3563326" y="19716"/>
                </a:cubicBezTo>
                <a:lnTo>
                  <a:pt x="3572056" y="21089"/>
                </a:lnTo>
                <a:lnTo>
                  <a:pt x="3553348" y="19716"/>
                </a:lnTo>
                <a:cubicBezTo>
                  <a:pt x="3547112" y="26582"/>
                  <a:pt x="3503461" y="19716"/>
                  <a:pt x="3466045" y="22462"/>
                </a:cubicBezTo>
                <a:lnTo>
                  <a:pt x="3514685" y="16970"/>
                </a:lnTo>
                <a:lnTo>
                  <a:pt x="3533393" y="21089"/>
                </a:lnTo>
                <a:cubicBezTo>
                  <a:pt x="3557090" y="19716"/>
                  <a:pt x="3543371" y="16970"/>
                  <a:pt x="3523416" y="16970"/>
                </a:cubicBezTo>
                <a:cubicBezTo>
                  <a:pt x="3548359" y="19716"/>
                  <a:pt x="3619449" y="21089"/>
                  <a:pt x="3656865" y="18343"/>
                </a:cubicBezTo>
                <a:lnTo>
                  <a:pt x="3683056" y="18343"/>
                </a:lnTo>
                <a:cubicBezTo>
                  <a:pt x="3700516" y="18343"/>
                  <a:pt x="3645640" y="16970"/>
                  <a:pt x="3661854" y="19716"/>
                </a:cubicBezTo>
                <a:cubicBezTo>
                  <a:pt x="3712988" y="15597"/>
                  <a:pt x="3740426" y="21089"/>
                  <a:pt x="3792808" y="18343"/>
                </a:cubicBezTo>
                <a:cubicBezTo>
                  <a:pt x="3799044" y="21089"/>
                  <a:pt x="3823988" y="21089"/>
                  <a:pt x="3830224" y="23835"/>
                </a:cubicBezTo>
                <a:cubicBezTo>
                  <a:pt x="3838954" y="21089"/>
                  <a:pt x="3837707" y="19716"/>
                  <a:pt x="3863898" y="19716"/>
                </a:cubicBezTo>
                <a:lnTo>
                  <a:pt x="3872549" y="19985"/>
                </a:lnTo>
                <a:close/>
                <a:moveTo>
                  <a:pt x="3207946" y="15600"/>
                </a:moveTo>
                <a:cubicBezTo>
                  <a:pt x="3165613" y="15600"/>
                  <a:pt x="3234093" y="19718"/>
                  <a:pt x="3189270" y="19718"/>
                </a:cubicBezTo>
                <a:cubicBezTo>
                  <a:pt x="3185534" y="15600"/>
                  <a:pt x="3153162" y="18345"/>
                  <a:pt x="3141956" y="18345"/>
                </a:cubicBezTo>
                <a:cubicBezTo>
                  <a:pt x="3145691" y="15600"/>
                  <a:pt x="3219152" y="15600"/>
                  <a:pt x="3207946" y="15600"/>
                </a:cubicBezTo>
                <a:close/>
                <a:moveTo>
                  <a:pt x="2827613" y="15600"/>
                </a:moveTo>
                <a:lnTo>
                  <a:pt x="2763944" y="19718"/>
                </a:lnTo>
                <a:lnTo>
                  <a:pt x="2719002" y="18345"/>
                </a:lnTo>
                <a:close/>
                <a:moveTo>
                  <a:pt x="856898" y="15600"/>
                </a:moveTo>
                <a:cubicBezTo>
                  <a:pt x="875624" y="16973"/>
                  <a:pt x="899343" y="15600"/>
                  <a:pt x="910579" y="15600"/>
                </a:cubicBezTo>
                <a:cubicBezTo>
                  <a:pt x="903088" y="19718"/>
                  <a:pt x="873127" y="15600"/>
                  <a:pt x="856898" y="15600"/>
                </a:cubicBezTo>
                <a:close/>
                <a:moveTo>
                  <a:pt x="3289001" y="14814"/>
                </a:moveTo>
                <a:cubicBezTo>
                  <a:pt x="3316255" y="14030"/>
                  <a:pt x="3321009" y="15207"/>
                  <a:pt x="3325287" y="16580"/>
                </a:cubicBezTo>
                <a:lnTo>
                  <a:pt x="3343006" y="18140"/>
                </a:lnTo>
                <a:lnTo>
                  <a:pt x="3339706" y="18150"/>
                </a:lnTo>
                <a:cubicBezTo>
                  <a:pt x="3321960" y="17954"/>
                  <a:pt x="3304213" y="17954"/>
                  <a:pt x="3273790" y="19523"/>
                </a:cubicBezTo>
                <a:close/>
                <a:moveTo>
                  <a:pt x="3504003" y="11201"/>
                </a:moveTo>
                <a:lnTo>
                  <a:pt x="3514204" y="13399"/>
                </a:lnTo>
                <a:lnTo>
                  <a:pt x="3445348" y="13399"/>
                </a:lnTo>
                <a:cubicBezTo>
                  <a:pt x="3510379" y="14498"/>
                  <a:pt x="3444073" y="10102"/>
                  <a:pt x="3504003" y="11201"/>
                </a:cubicBezTo>
                <a:close/>
                <a:moveTo>
                  <a:pt x="3392946" y="10106"/>
                </a:moveTo>
                <a:cubicBezTo>
                  <a:pt x="3379002" y="11675"/>
                  <a:pt x="3418298" y="13245"/>
                  <a:pt x="3420833" y="13245"/>
                </a:cubicBezTo>
                <a:cubicBezTo>
                  <a:pt x="3414495" y="16384"/>
                  <a:pt x="3377734" y="13245"/>
                  <a:pt x="3365058" y="16384"/>
                </a:cubicBezTo>
                <a:lnTo>
                  <a:pt x="3405622" y="17953"/>
                </a:lnTo>
                <a:lnTo>
                  <a:pt x="3361187" y="18086"/>
                </a:lnTo>
                <a:lnTo>
                  <a:pt x="3366801" y="14814"/>
                </a:lnTo>
                <a:cubicBezTo>
                  <a:pt x="3377418" y="14422"/>
                  <a:pt x="3391045" y="14030"/>
                  <a:pt x="3392946" y="10106"/>
                </a:cubicBezTo>
                <a:close/>
                <a:moveTo>
                  <a:pt x="3154239" y="10102"/>
                </a:moveTo>
                <a:cubicBezTo>
                  <a:pt x="3179281" y="11018"/>
                  <a:pt x="3194306" y="10102"/>
                  <a:pt x="3223104" y="10102"/>
                </a:cubicBezTo>
                <a:lnTo>
                  <a:pt x="3146505" y="10754"/>
                </a:lnTo>
                <a:close/>
                <a:moveTo>
                  <a:pt x="3117929" y="10102"/>
                </a:moveTo>
                <a:lnTo>
                  <a:pt x="3115425" y="11018"/>
                </a:lnTo>
                <a:lnTo>
                  <a:pt x="3123757" y="10947"/>
                </a:lnTo>
                <a:lnTo>
                  <a:pt x="3146505" y="10754"/>
                </a:lnTo>
                <a:lnTo>
                  <a:pt x="3124346" y="12621"/>
                </a:lnTo>
                <a:lnTo>
                  <a:pt x="3110060" y="12854"/>
                </a:lnTo>
                <a:lnTo>
                  <a:pt x="3054073" y="13765"/>
                </a:lnTo>
                <a:cubicBezTo>
                  <a:pt x="3080367" y="11018"/>
                  <a:pt x="3117929" y="10102"/>
                  <a:pt x="3117929" y="10102"/>
                </a:cubicBezTo>
                <a:close/>
                <a:moveTo>
                  <a:pt x="1061706" y="6673"/>
                </a:moveTo>
                <a:cubicBezTo>
                  <a:pt x="1064471" y="5987"/>
                  <a:pt x="1069675" y="5712"/>
                  <a:pt x="1091792" y="6810"/>
                </a:cubicBezTo>
                <a:cubicBezTo>
                  <a:pt x="1082685" y="6810"/>
                  <a:pt x="1043655" y="6810"/>
                  <a:pt x="1067073" y="7909"/>
                </a:cubicBezTo>
                <a:cubicBezTo>
                  <a:pt x="1060568" y="9007"/>
                  <a:pt x="1054063" y="9007"/>
                  <a:pt x="1046257" y="9007"/>
                </a:cubicBezTo>
                <a:cubicBezTo>
                  <a:pt x="1058617" y="8458"/>
                  <a:pt x="1058942" y="7360"/>
                  <a:pt x="1061706" y="6673"/>
                </a:cubicBezTo>
                <a:close/>
                <a:moveTo>
                  <a:pt x="1496487" y="1046"/>
                </a:moveTo>
                <a:cubicBezTo>
                  <a:pt x="1538843" y="1491"/>
                  <a:pt x="1582134" y="2085"/>
                  <a:pt x="1621999" y="1491"/>
                </a:cubicBezTo>
                <a:lnTo>
                  <a:pt x="1598329" y="5054"/>
                </a:lnTo>
                <a:cubicBezTo>
                  <a:pt x="1625736" y="5054"/>
                  <a:pt x="1660618" y="7430"/>
                  <a:pt x="1688025" y="5054"/>
                </a:cubicBezTo>
                <a:cubicBezTo>
                  <a:pt x="1653143" y="5054"/>
                  <a:pt x="1670584" y="3867"/>
                  <a:pt x="1676813" y="2679"/>
                </a:cubicBezTo>
                <a:cubicBezTo>
                  <a:pt x="1722907" y="1491"/>
                  <a:pt x="1788933" y="3867"/>
                  <a:pt x="1851221" y="1491"/>
                </a:cubicBezTo>
                <a:cubicBezTo>
                  <a:pt x="1851221" y="1491"/>
                  <a:pt x="1848730" y="2679"/>
                  <a:pt x="1851221" y="2679"/>
                </a:cubicBezTo>
                <a:lnTo>
                  <a:pt x="1916002" y="1491"/>
                </a:lnTo>
                <a:cubicBezTo>
                  <a:pt x="1947146" y="1491"/>
                  <a:pt x="1958358" y="3867"/>
                  <a:pt x="1977045" y="5054"/>
                </a:cubicBezTo>
                <a:cubicBezTo>
                  <a:pt x="1988257" y="5054"/>
                  <a:pt x="2015664" y="5054"/>
                  <a:pt x="2005697" y="3867"/>
                </a:cubicBezTo>
                <a:cubicBezTo>
                  <a:pt x="1999469" y="3867"/>
                  <a:pt x="1993240" y="2679"/>
                  <a:pt x="1989502" y="3867"/>
                </a:cubicBezTo>
                <a:cubicBezTo>
                  <a:pt x="2021893" y="304"/>
                  <a:pt x="2011926" y="3867"/>
                  <a:pt x="2054283" y="1491"/>
                </a:cubicBezTo>
                <a:cubicBezTo>
                  <a:pt x="2021893" y="5054"/>
                  <a:pt x="2064249" y="5054"/>
                  <a:pt x="2060511" y="8617"/>
                </a:cubicBezTo>
                <a:cubicBezTo>
                  <a:pt x="2107851" y="7430"/>
                  <a:pt x="2064249" y="3867"/>
                  <a:pt x="2070478" y="2679"/>
                </a:cubicBezTo>
                <a:cubicBezTo>
                  <a:pt x="2129029" y="3867"/>
                  <a:pt x="2136504" y="6242"/>
                  <a:pt x="2193809" y="7430"/>
                </a:cubicBezTo>
                <a:cubicBezTo>
                  <a:pt x="2197547" y="5054"/>
                  <a:pt x="2152699" y="5054"/>
                  <a:pt x="2148961" y="3867"/>
                </a:cubicBezTo>
                <a:cubicBezTo>
                  <a:pt x="2163911" y="3867"/>
                  <a:pt x="2183843" y="3867"/>
                  <a:pt x="2187581" y="3867"/>
                </a:cubicBezTo>
                <a:lnTo>
                  <a:pt x="2152699" y="2679"/>
                </a:lnTo>
                <a:cubicBezTo>
                  <a:pt x="2212496" y="3867"/>
                  <a:pt x="2271047" y="5054"/>
                  <a:pt x="2338319" y="3867"/>
                </a:cubicBezTo>
                <a:lnTo>
                  <a:pt x="2333336" y="2679"/>
                </a:lnTo>
                <a:lnTo>
                  <a:pt x="2375693" y="2679"/>
                </a:lnTo>
                <a:lnTo>
                  <a:pt x="2360743" y="5054"/>
                </a:lnTo>
                <a:lnTo>
                  <a:pt x="2410574" y="5054"/>
                </a:lnTo>
                <a:lnTo>
                  <a:pt x="2440473" y="3867"/>
                </a:lnTo>
                <a:lnTo>
                  <a:pt x="2410574" y="7430"/>
                </a:lnTo>
                <a:cubicBezTo>
                  <a:pt x="2446702" y="8617"/>
                  <a:pt x="2496533" y="1491"/>
                  <a:pt x="2556330" y="2679"/>
                </a:cubicBezTo>
                <a:cubicBezTo>
                  <a:pt x="2567542" y="6242"/>
                  <a:pt x="2454177" y="3867"/>
                  <a:pt x="2446702" y="9805"/>
                </a:cubicBezTo>
                <a:cubicBezTo>
                  <a:pt x="2466634" y="9805"/>
                  <a:pt x="2499024" y="10993"/>
                  <a:pt x="2511482" y="9805"/>
                </a:cubicBezTo>
                <a:cubicBezTo>
                  <a:pt x="2508991" y="7430"/>
                  <a:pt x="2495287" y="7430"/>
                  <a:pt x="2480338" y="7430"/>
                </a:cubicBezTo>
                <a:cubicBezTo>
                  <a:pt x="2532660" y="5054"/>
                  <a:pt x="2609898" y="9805"/>
                  <a:pt x="2642289" y="5054"/>
                </a:cubicBezTo>
                <a:lnTo>
                  <a:pt x="2603669" y="3867"/>
                </a:lnTo>
                <a:cubicBezTo>
                  <a:pt x="2648517" y="2679"/>
                  <a:pt x="2677170" y="8617"/>
                  <a:pt x="2692119" y="5054"/>
                </a:cubicBezTo>
                <a:lnTo>
                  <a:pt x="2655992" y="10993"/>
                </a:lnTo>
                <a:cubicBezTo>
                  <a:pt x="2702085" y="7430"/>
                  <a:pt x="2761883" y="8617"/>
                  <a:pt x="2804239" y="6242"/>
                </a:cubicBezTo>
                <a:cubicBezTo>
                  <a:pt x="2805485" y="3867"/>
                  <a:pt x="2741951" y="7430"/>
                  <a:pt x="2745688" y="6242"/>
                </a:cubicBezTo>
                <a:lnTo>
                  <a:pt x="2765620" y="3867"/>
                </a:lnTo>
                <a:cubicBezTo>
                  <a:pt x="2832892" y="5054"/>
                  <a:pt x="2785553" y="5054"/>
                  <a:pt x="2866528" y="7430"/>
                </a:cubicBezTo>
                <a:lnTo>
                  <a:pt x="2866528" y="5054"/>
                </a:lnTo>
                <a:cubicBezTo>
                  <a:pt x="2893935" y="8617"/>
                  <a:pt x="2966190" y="2679"/>
                  <a:pt x="2938783" y="7430"/>
                </a:cubicBezTo>
                <a:lnTo>
                  <a:pt x="2916359" y="7430"/>
                </a:lnTo>
                <a:lnTo>
                  <a:pt x="2918851" y="9805"/>
                </a:lnTo>
                <a:lnTo>
                  <a:pt x="3011038" y="7430"/>
                </a:lnTo>
                <a:cubicBezTo>
                  <a:pt x="3003563" y="9805"/>
                  <a:pt x="3048411" y="8617"/>
                  <a:pt x="3035953" y="10993"/>
                </a:cubicBezTo>
                <a:lnTo>
                  <a:pt x="3069589" y="9805"/>
                </a:lnTo>
                <a:cubicBezTo>
                  <a:pt x="3085784" y="12180"/>
                  <a:pt x="3007301" y="12180"/>
                  <a:pt x="3003563" y="15743"/>
                </a:cubicBezTo>
                <a:cubicBezTo>
                  <a:pt x="3004809" y="16931"/>
                  <a:pt x="3021004" y="16931"/>
                  <a:pt x="3028479" y="16931"/>
                </a:cubicBezTo>
                <a:cubicBezTo>
                  <a:pt x="2987368" y="19306"/>
                  <a:pt x="2966190" y="13368"/>
                  <a:pt x="2925079" y="13368"/>
                </a:cubicBezTo>
                <a:lnTo>
                  <a:pt x="2905147" y="14556"/>
                </a:lnTo>
                <a:lnTo>
                  <a:pt x="2906393" y="12180"/>
                </a:lnTo>
                <a:cubicBezTo>
                  <a:pt x="2888952" y="12180"/>
                  <a:pt x="2874003" y="14556"/>
                  <a:pt x="2867774" y="15743"/>
                </a:cubicBezTo>
                <a:cubicBezTo>
                  <a:pt x="2826663" y="12180"/>
                  <a:pt x="2783061" y="16931"/>
                  <a:pt x="2722018" y="15743"/>
                </a:cubicBezTo>
                <a:cubicBezTo>
                  <a:pt x="2773095" y="14556"/>
                  <a:pt x="2689628" y="13368"/>
                  <a:pt x="2698348" y="12180"/>
                </a:cubicBezTo>
                <a:cubicBezTo>
                  <a:pt x="2669695" y="12180"/>
                  <a:pt x="2601178" y="18119"/>
                  <a:pt x="2576262" y="14556"/>
                </a:cubicBezTo>
                <a:cubicBezTo>
                  <a:pt x="2560067" y="12180"/>
                  <a:pt x="2611144" y="12180"/>
                  <a:pt x="2571279" y="10993"/>
                </a:cubicBezTo>
                <a:cubicBezTo>
                  <a:pt x="2546364" y="10993"/>
                  <a:pt x="2528923" y="12180"/>
                  <a:pt x="2545118" y="14556"/>
                </a:cubicBezTo>
                <a:cubicBezTo>
                  <a:pt x="2489058" y="15743"/>
                  <a:pt x="2421786" y="14556"/>
                  <a:pt x="2360743" y="14556"/>
                </a:cubicBezTo>
                <a:lnTo>
                  <a:pt x="2374447" y="12180"/>
                </a:lnTo>
                <a:cubicBezTo>
                  <a:pt x="2335828" y="10993"/>
                  <a:pt x="2298455" y="13368"/>
                  <a:pt x="2277276" y="15743"/>
                </a:cubicBezTo>
                <a:cubicBezTo>
                  <a:pt x="2272293" y="14556"/>
                  <a:pt x="2269802" y="15743"/>
                  <a:pt x="2276031" y="14556"/>
                </a:cubicBezTo>
                <a:cubicBezTo>
                  <a:pt x="2226199" y="10993"/>
                  <a:pt x="2212496" y="18119"/>
                  <a:pt x="2132767" y="18119"/>
                </a:cubicBezTo>
                <a:cubicBezTo>
                  <a:pt x="2137749" y="20494"/>
                  <a:pt x="2172631" y="20494"/>
                  <a:pt x="2197547" y="19306"/>
                </a:cubicBezTo>
                <a:lnTo>
                  <a:pt x="2191318" y="22870"/>
                </a:lnTo>
                <a:cubicBezTo>
                  <a:pt x="2262327" y="22870"/>
                  <a:pt x="2340811" y="22870"/>
                  <a:pt x="2396871" y="20494"/>
                </a:cubicBezTo>
                <a:lnTo>
                  <a:pt x="2371955" y="22870"/>
                </a:lnTo>
                <a:cubicBezTo>
                  <a:pt x="2420541" y="26433"/>
                  <a:pt x="2406837" y="18119"/>
                  <a:pt x="2452931" y="22870"/>
                </a:cubicBezTo>
                <a:cubicBezTo>
                  <a:pt x="2486567" y="22870"/>
                  <a:pt x="2428015" y="21682"/>
                  <a:pt x="2454177" y="20494"/>
                </a:cubicBezTo>
                <a:cubicBezTo>
                  <a:pt x="2477846" y="21682"/>
                  <a:pt x="2447947" y="26433"/>
                  <a:pt x="2487812" y="26433"/>
                </a:cubicBezTo>
                <a:cubicBezTo>
                  <a:pt x="2335828" y="27620"/>
                  <a:pt x="2162665" y="27620"/>
                  <a:pt x="2005697" y="27620"/>
                </a:cubicBezTo>
                <a:cubicBezTo>
                  <a:pt x="2003206" y="27620"/>
                  <a:pt x="2010681" y="28808"/>
                  <a:pt x="2019401" y="28808"/>
                </a:cubicBezTo>
                <a:cubicBezTo>
                  <a:pt x="1964587" y="33559"/>
                  <a:pt x="1521091" y="21682"/>
                  <a:pt x="1507387" y="29996"/>
                </a:cubicBezTo>
                <a:cubicBezTo>
                  <a:pt x="1499913" y="28808"/>
                  <a:pt x="1524828" y="27620"/>
                  <a:pt x="1491193" y="27620"/>
                </a:cubicBezTo>
                <a:cubicBezTo>
                  <a:pt x="1488701" y="27620"/>
                  <a:pt x="1479981" y="28808"/>
                  <a:pt x="1487455" y="29996"/>
                </a:cubicBezTo>
                <a:cubicBezTo>
                  <a:pt x="1402743" y="26433"/>
                  <a:pt x="1288131" y="29996"/>
                  <a:pt x="1184732" y="27620"/>
                </a:cubicBezTo>
                <a:cubicBezTo>
                  <a:pt x="1187223" y="28808"/>
                  <a:pt x="1164799" y="29996"/>
                  <a:pt x="1164799" y="29996"/>
                </a:cubicBezTo>
                <a:cubicBezTo>
                  <a:pt x="1129918" y="27620"/>
                  <a:pt x="1068875" y="31183"/>
                  <a:pt x="1035239" y="28808"/>
                </a:cubicBezTo>
                <a:lnTo>
                  <a:pt x="1046451" y="29996"/>
                </a:lnTo>
                <a:lnTo>
                  <a:pt x="946795" y="29996"/>
                </a:lnTo>
                <a:lnTo>
                  <a:pt x="931840" y="28808"/>
                </a:lnTo>
                <a:lnTo>
                  <a:pt x="885746" y="32371"/>
                </a:lnTo>
                <a:cubicBezTo>
                  <a:pt x="749956" y="26433"/>
                  <a:pt x="580531" y="34746"/>
                  <a:pt x="424809" y="32371"/>
                </a:cubicBezTo>
                <a:cubicBezTo>
                  <a:pt x="401139" y="34746"/>
                  <a:pt x="381207" y="35934"/>
                  <a:pt x="341342" y="35934"/>
                </a:cubicBezTo>
                <a:lnTo>
                  <a:pt x="361275" y="37122"/>
                </a:lnTo>
                <a:cubicBezTo>
                  <a:pt x="321410" y="39497"/>
                  <a:pt x="358783" y="34746"/>
                  <a:pt x="325147" y="37122"/>
                </a:cubicBezTo>
                <a:cubicBezTo>
                  <a:pt x="301477" y="38309"/>
                  <a:pt x="317673" y="40685"/>
                  <a:pt x="348817" y="39497"/>
                </a:cubicBezTo>
                <a:cubicBezTo>
                  <a:pt x="368749" y="40685"/>
                  <a:pt x="356292" y="40685"/>
                  <a:pt x="342588" y="41872"/>
                </a:cubicBezTo>
                <a:cubicBezTo>
                  <a:pt x="216765" y="40685"/>
                  <a:pt x="100908" y="39497"/>
                  <a:pt x="0" y="34746"/>
                </a:cubicBezTo>
                <a:cubicBezTo>
                  <a:pt x="48585" y="34746"/>
                  <a:pt x="94679" y="35934"/>
                  <a:pt x="165688" y="34746"/>
                </a:cubicBezTo>
                <a:cubicBezTo>
                  <a:pt x="163197" y="31183"/>
                  <a:pt x="194341" y="33559"/>
                  <a:pt x="196832" y="29996"/>
                </a:cubicBezTo>
                <a:lnTo>
                  <a:pt x="379645" y="27025"/>
                </a:lnTo>
                <a:lnTo>
                  <a:pt x="400983" y="26937"/>
                </a:lnTo>
                <a:lnTo>
                  <a:pt x="397402" y="27620"/>
                </a:lnTo>
                <a:lnTo>
                  <a:pt x="408649" y="26906"/>
                </a:lnTo>
                <a:lnTo>
                  <a:pt x="523225" y="26433"/>
                </a:lnTo>
                <a:lnTo>
                  <a:pt x="443843" y="24673"/>
                </a:lnTo>
                <a:lnTo>
                  <a:pt x="654149" y="21698"/>
                </a:lnTo>
                <a:lnTo>
                  <a:pt x="655278" y="21682"/>
                </a:lnTo>
                <a:lnTo>
                  <a:pt x="660261" y="24057"/>
                </a:lnTo>
                <a:cubicBezTo>
                  <a:pt x="715075" y="21682"/>
                  <a:pt x="749956" y="18119"/>
                  <a:pt x="796050" y="16931"/>
                </a:cubicBezTo>
                <a:lnTo>
                  <a:pt x="806016" y="19306"/>
                </a:lnTo>
                <a:cubicBezTo>
                  <a:pt x="772380" y="18119"/>
                  <a:pt x="762414" y="20494"/>
                  <a:pt x="728778" y="21682"/>
                </a:cubicBezTo>
                <a:cubicBezTo>
                  <a:pt x="788575" y="21682"/>
                  <a:pt x="798542" y="22870"/>
                  <a:pt x="843390" y="22870"/>
                </a:cubicBezTo>
                <a:cubicBezTo>
                  <a:pt x="842144" y="18119"/>
                  <a:pt x="804771" y="20494"/>
                  <a:pt x="862076" y="18119"/>
                </a:cubicBezTo>
                <a:cubicBezTo>
                  <a:pt x="878271" y="20494"/>
                  <a:pt x="840898" y="24057"/>
                  <a:pt x="891975" y="22870"/>
                </a:cubicBezTo>
                <a:cubicBezTo>
                  <a:pt x="953018" y="24057"/>
                  <a:pt x="940560" y="19306"/>
                  <a:pt x="994128" y="18119"/>
                </a:cubicBezTo>
                <a:lnTo>
                  <a:pt x="1032747" y="18119"/>
                </a:lnTo>
                <a:cubicBezTo>
                  <a:pt x="1011569" y="18119"/>
                  <a:pt x="954263" y="20494"/>
                  <a:pt x="955509" y="24057"/>
                </a:cubicBezTo>
                <a:cubicBezTo>
                  <a:pt x="977933" y="22870"/>
                  <a:pt x="1029010" y="24057"/>
                  <a:pt x="1048942" y="24057"/>
                </a:cubicBezTo>
                <a:lnTo>
                  <a:pt x="1036485" y="26433"/>
                </a:lnTo>
                <a:cubicBezTo>
                  <a:pt x="1057663" y="27620"/>
                  <a:pt x="1070121" y="25245"/>
                  <a:pt x="1097528" y="27620"/>
                </a:cubicBezTo>
                <a:cubicBezTo>
                  <a:pt x="1123689" y="26433"/>
                  <a:pt x="1082578" y="24057"/>
                  <a:pt x="1096282" y="22870"/>
                </a:cubicBezTo>
                <a:cubicBezTo>
                  <a:pt x="1102511" y="24057"/>
                  <a:pt x="1152342" y="24057"/>
                  <a:pt x="1169783" y="22870"/>
                </a:cubicBezTo>
                <a:cubicBezTo>
                  <a:pt x="1157325" y="18119"/>
                  <a:pt x="1109985" y="24057"/>
                  <a:pt x="1078841" y="20494"/>
                </a:cubicBezTo>
                <a:lnTo>
                  <a:pt x="1124935" y="20494"/>
                </a:lnTo>
                <a:cubicBezTo>
                  <a:pt x="1154833" y="15743"/>
                  <a:pt x="1048942" y="20494"/>
                  <a:pt x="1065137" y="16931"/>
                </a:cubicBezTo>
                <a:cubicBezTo>
                  <a:pt x="1100019" y="12180"/>
                  <a:pt x="1139884" y="21682"/>
                  <a:pt x="1172274" y="15743"/>
                </a:cubicBezTo>
                <a:cubicBezTo>
                  <a:pt x="1151096" y="14556"/>
                  <a:pt x="1080087" y="14556"/>
                  <a:pt x="1088807" y="12180"/>
                </a:cubicBezTo>
                <a:cubicBezTo>
                  <a:pt x="1113723" y="14556"/>
                  <a:pt x="1131163" y="10993"/>
                  <a:pt x="1166045" y="9805"/>
                </a:cubicBezTo>
                <a:lnTo>
                  <a:pt x="1171186" y="10102"/>
                </a:lnTo>
                <a:lnTo>
                  <a:pt x="1207156" y="12180"/>
                </a:lnTo>
                <a:cubicBezTo>
                  <a:pt x="1224597" y="10993"/>
                  <a:pt x="1210893" y="10993"/>
                  <a:pt x="1197190" y="9805"/>
                </a:cubicBezTo>
                <a:cubicBezTo>
                  <a:pt x="1256987" y="12180"/>
                  <a:pt x="1360386" y="9805"/>
                  <a:pt x="1446345" y="12180"/>
                </a:cubicBezTo>
                <a:cubicBezTo>
                  <a:pt x="1496175" y="12180"/>
                  <a:pt x="1452573" y="10993"/>
                  <a:pt x="1474997" y="9805"/>
                </a:cubicBezTo>
                <a:cubicBezTo>
                  <a:pt x="1502404" y="12180"/>
                  <a:pt x="1548498" y="9805"/>
                  <a:pt x="1575905" y="9805"/>
                </a:cubicBezTo>
                <a:cubicBezTo>
                  <a:pt x="1584626" y="9805"/>
                  <a:pt x="1599575" y="7430"/>
                  <a:pt x="1592100" y="5054"/>
                </a:cubicBezTo>
                <a:lnTo>
                  <a:pt x="1521091" y="7430"/>
                </a:lnTo>
                <a:cubicBezTo>
                  <a:pt x="1523583" y="5054"/>
                  <a:pt x="1513616" y="3867"/>
                  <a:pt x="1488701" y="3867"/>
                </a:cubicBezTo>
                <a:cubicBezTo>
                  <a:pt x="1506142" y="9805"/>
                  <a:pt x="1389039" y="304"/>
                  <a:pt x="1384056" y="6242"/>
                </a:cubicBezTo>
                <a:lnTo>
                  <a:pt x="1384056" y="3867"/>
                </a:lnTo>
                <a:lnTo>
                  <a:pt x="1294360" y="5054"/>
                </a:lnTo>
                <a:lnTo>
                  <a:pt x="1296852" y="6242"/>
                </a:lnTo>
                <a:cubicBezTo>
                  <a:pt x="1296852" y="5054"/>
                  <a:pt x="1219613" y="7430"/>
                  <a:pt x="1169783" y="7430"/>
                </a:cubicBezTo>
                <a:cubicBezTo>
                  <a:pt x="1183486" y="5054"/>
                  <a:pt x="1268199" y="7430"/>
                  <a:pt x="1218368" y="3867"/>
                </a:cubicBezTo>
                <a:cubicBezTo>
                  <a:pt x="1255741" y="1491"/>
                  <a:pt x="1321767" y="5054"/>
                  <a:pt x="1390285" y="3867"/>
                </a:cubicBezTo>
                <a:lnTo>
                  <a:pt x="1376581" y="1491"/>
                </a:lnTo>
                <a:cubicBezTo>
                  <a:pt x="1412709" y="304"/>
                  <a:pt x="1454131" y="601"/>
                  <a:pt x="1496487" y="1046"/>
                </a:cubicBezTo>
                <a:close/>
                <a:moveTo>
                  <a:pt x="968310" y="341"/>
                </a:moveTo>
                <a:cubicBezTo>
                  <a:pt x="945924" y="341"/>
                  <a:pt x="945924" y="1561"/>
                  <a:pt x="944680" y="2782"/>
                </a:cubicBezTo>
                <a:lnTo>
                  <a:pt x="981990" y="2782"/>
                </a:lnTo>
                <a:cubicBezTo>
                  <a:pt x="974528" y="8885"/>
                  <a:pt x="949655" y="2782"/>
                  <a:pt x="917319" y="2782"/>
                </a:cubicBezTo>
                <a:cubicBezTo>
                  <a:pt x="924781" y="2782"/>
                  <a:pt x="934731" y="1561"/>
                  <a:pt x="939705" y="1561"/>
                </a:cubicBezTo>
                <a:lnTo>
                  <a:pt x="930999" y="1561"/>
                </a:lnTo>
                <a:cubicBezTo>
                  <a:pt x="942193" y="1561"/>
                  <a:pt x="963335" y="-880"/>
                  <a:pt x="968310" y="341"/>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2" name="Freeform 41">
            <a:extLst>
              <a:ext uri="{FF2B5EF4-FFF2-40B4-BE49-F238E27FC236}">
                <a16:creationId xmlns:a16="http://schemas.microsoft.com/office/drawing/2014/main" id="{FC78F3CA-7424-EF4F-9777-F84112119A7E}"/>
              </a:ext>
            </a:extLst>
          </p:cNvPr>
          <p:cNvSpPr>
            <a:spLocks noChangeArrowheads="1"/>
          </p:cNvSpPr>
          <p:nvPr/>
        </p:nvSpPr>
        <p:spPr bwMode="auto">
          <a:xfrm>
            <a:off x="5491775" y="3643229"/>
            <a:ext cx="34332" cy="229795"/>
          </a:xfrm>
          <a:custGeom>
            <a:avLst/>
            <a:gdLst>
              <a:gd name="connsiteX0" fmla="*/ 7557 w 68663"/>
              <a:gd name="connsiteY0" fmla="*/ 457301 h 459589"/>
              <a:gd name="connsiteX1" fmla="*/ 9159 w 68663"/>
              <a:gd name="connsiteY1" fmla="*/ 459589 h 459589"/>
              <a:gd name="connsiteX2" fmla="*/ 7328 w 68663"/>
              <a:gd name="connsiteY2" fmla="*/ 457759 h 459589"/>
              <a:gd name="connsiteX3" fmla="*/ 7557 w 68663"/>
              <a:gd name="connsiteY3" fmla="*/ 457301 h 459589"/>
              <a:gd name="connsiteX4" fmla="*/ 4121 w 68663"/>
              <a:gd name="connsiteY4" fmla="*/ 439447 h 459589"/>
              <a:gd name="connsiteX5" fmla="*/ 2747 w 68663"/>
              <a:gd name="connsiteY5" fmla="*/ 448864 h 459589"/>
              <a:gd name="connsiteX6" fmla="*/ 1374 w 68663"/>
              <a:gd name="connsiteY6" fmla="*/ 447294 h 459589"/>
              <a:gd name="connsiteX7" fmla="*/ 2747 w 68663"/>
              <a:gd name="connsiteY7" fmla="*/ 447294 h 459589"/>
              <a:gd name="connsiteX8" fmla="*/ 4121 w 68663"/>
              <a:gd name="connsiteY8" fmla="*/ 439447 h 459589"/>
              <a:gd name="connsiteX9" fmla="*/ 0 w 68663"/>
              <a:gd name="connsiteY9" fmla="*/ 439444 h 459589"/>
              <a:gd name="connsiteX10" fmla="*/ 1832 w 68663"/>
              <a:gd name="connsiteY10" fmla="*/ 439444 h 459589"/>
              <a:gd name="connsiteX11" fmla="*/ 0 w 68663"/>
              <a:gd name="connsiteY11" fmla="*/ 443108 h 459589"/>
              <a:gd name="connsiteX12" fmla="*/ 8243 w 68663"/>
              <a:gd name="connsiteY12" fmla="*/ 428458 h 459589"/>
              <a:gd name="connsiteX13" fmla="*/ 8243 w 68663"/>
              <a:gd name="connsiteY13" fmla="*/ 430290 h 459589"/>
              <a:gd name="connsiteX14" fmla="*/ 7353 w 68663"/>
              <a:gd name="connsiteY14" fmla="*/ 428904 h 459589"/>
              <a:gd name="connsiteX15" fmla="*/ 7214 w 68663"/>
              <a:gd name="connsiteY15" fmla="*/ 428687 h 459589"/>
              <a:gd name="connsiteX16" fmla="*/ 8243 w 68663"/>
              <a:gd name="connsiteY16" fmla="*/ 428458 h 459589"/>
              <a:gd name="connsiteX17" fmla="*/ 10986 w 68663"/>
              <a:gd name="connsiteY17" fmla="*/ 417472 h 459589"/>
              <a:gd name="connsiteX18" fmla="*/ 12703 w 68663"/>
              <a:gd name="connsiteY18" fmla="*/ 417472 h 459589"/>
              <a:gd name="connsiteX19" fmla="*/ 12818 w 68663"/>
              <a:gd name="connsiteY19" fmla="*/ 417472 h 459589"/>
              <a:gd name="connsiteX20" fmla="*/ 13733 w 68663"/>
              <a:gd name="connsiteY20" fmla="*/ 417472 h 459589"/>
              <a:gd name="connsiteX21" fmla="*/ 10986 w 68663"/>
              <a:gd name="connsiteY21" fmla="*/ 420220 h 459589"/>
              <a:gd name="connsiteX22" fmla="*/ 9616 w 68663"/>
              <a:gd name="connsiteY22" fmla="*/ 417472 h 459589"/>
              <a:gd name="connsiteX23" fmla="*/ 6871 w 68663"/>
              <a:gd name="connsiteY23" fmla="*/ 419670 h 459589"/>
              <a:gd name="connsiteX24" fmla="*/ 6871 w 68663"/>
              <a:gd name="connsiteY24" fmla="*/ 420769 h 459589"/>
              <a:gd name="connsiteX25" fmla="*/ 5498 w 68663"/>
              <a:gd name="connsiteY25" fmla="*/ 419670 h 459589"/>
              <a:gd name="connsiteX26" fmla="*/ 9616 w 68663"/>
              <a:gd name="connsiteY26" fmla="*/ 417472 h 459589"/>
              <a:gd name="connsiteX27" fmla="*/ 10986 w 68663"/>
              <a:gd name="connsiteY27" fmla="*/ 411984 h 459589"/>
              <a:gd name="connsiteX28" fmla="*/ 13733 w 68663"/>
              <a:gd name="connsiteY28" fmla="*/ 415645 h 459589"/>
              <a:gd name="connsiteX29" fmla="*/ 10986 w 68663"/>
              <a:gd name="connsiteY29" fmla="*/ 413815 h 459589"/>
              <a:gd name="connsiteX30" fmla="*/ 10986 w 68663"/>
              <a:gd name="connsiteY30" fmla="*/ 406486 h 459589"/>
              <a:gd name="connsiteX31" fmla="*/ 12254 w 68663"/>
              <a:gd name="connsiteY31" fmla="*/ 407755 h 459589"/>
              <a:gd name="connsiteX32" fmla="*/ 12818 w 68663"/>
              <a:gd name="connsiteY32" fmla="*/ 406486 h 459589"/>
              <a:gd name="connsiteX33" fmla="*/ 13294 w 68663"/>
              <a:gd name="connsiteY33" fmla="*/ 407559 h 459589"/>
              <a:gd name="connsiteX34" fmla="*/ 13733 w 68663"/>
              <a:gd name="connsiteY34" fmla="*/ 406486 h 459589"/>
              <a:gd name="connsiteX35" fmla="*/ 13733 w 68663"/>
              <a:gd name="connsiteY35" fmla="*/ 408546 h 459589"/>
              <a:gd name="connsiteX36" fmla="*/ 14649 w 68663"/>
              <a:gd name="connsiteY36" fmla="*/ 410607 h 459589"/>
              <a:gd name="connsiteX37" fmla="*/ 10986 w 68663"/>
              <a:gd name="connsiteY37" fmla="*/ 410607 h 459589"/>
              <a:gd name="connsiteX38" fmla="*/ 11597 w 68663"/>
              <a:gd name="connsiteY38" fmla="*/ 409234 h 459589"/>
              <a:gd name="connsiteX39" fmla="*/ 10986 w 68663"/>
              <a:gd name="connsiteY39" fmla="*/ 409234 h 459589"/>
              <a:gd name="connsiteX40" fmla="*/ 10986 w 68663"/>
              <a:gd name="connsiteY40" fmla="*/ 406486 h 459589"/>
              <a:gd name="connsiteX41" fmla="*/ 8243 w 68663"/>
              <a:gd name="connsiteY41" fmla="*/ 406486 h 459589"/>
              <a:gd name="connsiteX42" fmla="*/ 8243 w 68663"/>
              <a:gd name="connsiteY42" fmla="*/ 410150 h 459589"/>
              <a:gd name="connsiteX43" fmla="*/ 5498 w 68663"/>
              <a:gd name="connsiteY43" fmla="*/ 408318 h 459589"/>
              <a:gd name="connsiteX44" fmla="*/ 10986 w 68663"/>
              <a:gd name="connsiteY44" fmla="*/ 402829 h 459589"/>
              <a:gd name="connsiteX45" fmla="*/ 13733 w 68663"/>
              <a:gd name="connsiteY45" fmla="*/ 403744 h 459589"/>
              <a:gd name="connsiteX46" fmla="*/ 12360 w 68663"/>
              <a:gd name="connsiteY46" fmla="*/ 404659 h 459589"/>
              <a:gd name="connsiteX47" fmla="*/ 10986 w 68663"/>
              <a:gd name="connsiteY47" fmla="*/ 402829 h 459589"/>
              <a:gd name="connsiteX48" fmla="*/ 15107 w 68663"/>
              <a:gd name="connsiteY48" fmla="*/ 400998 h 459589"/>
              <a:gd name="connsiteX49" fmla="*/ 15107 w 68663"/>
              <a:gd name="connsiteY49" fmla="*/ 403744 h 459589"/>
              <a:gd name="connsiteX50" fmla="*/ 13733 w 68663"/>
              <a:gd name="connsiteY50" fmla="*/ 404659 h 459589"/>
              <a:gd name="connsiteX51" fmla="*/ 13733 w 68663"/>
              <a:gd name="connsiteY51" fmla="*/ 403744 h 459589"/>
              <a:gd name="connsiteX52" fmla="*/ 15107 w 68663"/>
              <a:gd name="connsiteY52" fmla="*/ 400998 h 459589"/>
              <a:gd name="connsiteX53" fmla="*/ 5498 w 68663"/>
              <a:gd name="connsiteY53" fmla="*/ 400998 h 459589"/>
              <a:gd name="connsiteX54" fmla="*/ 8243 w 68663"/>
              <a:gd name="connsiteY54" fmla="*/ 403744 h 459589"/>
              <a:gd name="connsiteX55" fmla="*/ 5498 w 68663"/>
              <a:gd name="connsiteY55" fmla="*/ 403744 h 459589"/>
              <a:gd name="connsiteX56" fmla="*/ 9618 w 68663"/>
              <a:gd name="connsiteY56" fmla="*/ 396813 h 459589"/>
              <a:gd name="connsiteX57" fmla="*/ 10167 w 68663"/>
              <a:gd name="connsiteY57" fmla="*/ 396918 h 459589"/>
              <a:gd name="connsiteX58" fmla="*/ 9618 w 68663"/>
              <a:gd name="connsiteY58" fmla="*/ 397859 h 459589"/>
              <a:gd name="connsiteX59" fmla="*/ 12364 w 68663"/>
              <a:gd name="connsiteY59" fmla="*/ 393151 h 459589"/>
              <a:gd name="connsiteX60" fmla="*/ 15111 w 68663"/>
              <a:gd name="connsiteY60" fmla="*/ 397859 h 459589"/>
              <a:gd name="connsiteX61" fmla="*/ 14011 w 68663"/>
              <a:gd name="connsiteY61" fmla="*/ 397650 h 459589"/>
              <a:gd name="connsiteX62" fmla="*/ 12817 w 68663"/>
              <a:gd name="connsiteY62" fmla="*/ 398247 h 459589"/>
              <a:gd name="connsiteX63" fmla="*/ 13733 w 68663"/>
              <a:gd name="connsiteY63" fmla="*/ 399620 h 459589"/>
              <a:gd name="connsiteX64" fmla="*/ 11902 w 68663"/>
              <a:gd name="connsiteY64" fmla="*/ 398705 h 459589"/>
              <a:gd name="connsiteX65" fmla="*/ 10986 w 68663"/>
              <a:gd name="connsiteY65" fmla="*/ 399163 h 459589"/>
              <a:gd name="connsiteX66" fmla="*/ 11352 w 68663"/>
              <a:gd name="connsiteY66" fmla="*/ 398430 h 459589"/>
              <a:gd name="connsiteX67" fmla="*/ 10986 w 68663"/>
              <a:gd name="connsiteY67" fmla="*/ 398247 h 459589"/>
              <a:gd name="connsiteX68" fmla="*/ 10986 w 68663"/>
              <a:gd name="connsiteY68" fmla="*/ 397074 h 459589"/>
              <a:gd name="connsiteX69" fmla="*/ 10167 w 68663"/>
              <a:gd name="connsiteY69" fmla="*/ 396918 h 459589"/>
              <a:gd name="connsiteX70" fmla="*/ 10986 w 68663"/>
              <a:gd name="connsiteY70" fmla="*/ 395514 h 459589"/>
              <a:gd name="connsiteX71" fmla="*/ 10986 w 68663"/>
              <a:gd name="connsiteY71" fmla="*/ 395499 h 459589"/>
              <a:gd name="connsiteX72" fmla="*/ 10990 w 68663"/>
              <a:gd name="connsiteY72" fmla="*/ 395506 h 459589"/>
              <a:gd name="connsiteX73" fmla="*/ 10986 w 68663"/>
              <a:gd name="connsiteY73" fmla="*/ 390012 h 459589"/>
              <a:gd name="connsiteX74" fmla="*/ 10986 w 68663"/>
              <a:gd name="connsiteY74" fmla="*/ 392758 h 459589"/>
              <a:gd name="connsiteX75" fmla="*/ 10986 w 68663"/>
              <a:gd name="connsiteY75" fmla="*/ 390012 h 459589"/>
              <a:gd name="connsiteX76" fmla="*/ 6871 w 68663"/>
              <a:gd name="connsiteY76" fmla="*/ 390012 h 459589"/>
              <a:gd name="connsiteX77" fmla="*/ 9618 w 68663"/>
              <a:gd name="connsiteY77" fmla="*/ 393151 h 459589"/>
              <a:gd name="connsiteX78" fmla="*/ 9618 w 68663"/>
              <a:gd name="connsiteY78" fmla="*/ 396813 h 459589"/>
              <a:gd name="connsiteX79" fmla="*/ 6871 w 68663"/>
              <a:gd name="connsiteY79" fmla="*/ 396290 h 459589"/>
              <a:gd name="connsiteX80" fmla="*/ 5498 w 68663"/>
              <a:gd name="connsiteY80" fmla="*/ 391582 h 459589"/>
              <a:gd name="connsiteX81" fmla="*/ 6871 w 68663"/>
              <a:gd name="connsiteY81" fmla="*/ 391582 h 459589"/>
              <a:gd name="connsiteX82" fmla="*/ 19229 w 68663"/>
              <a:gd name="connsiteY82" fmla="*/ 384513 h 459589"/>
              <a:gd name="connsiteX83" fmla="*/ 19229 w 68663"/>
              <a:gd name="connsiteY83" fmla="*/ 387261 h 459589"/>
              <a:gd name="connsiteX84" fmla="*/ 16484 w 68663"/>
              <a:gd name="connsiteY84" fmla="*/ 387261 h 459589"/>
              <a:gd name="connsiteX85" fmla="*/ 19229 w 68663"/>
              <a:gd name="connsiteY85" fmla="*/ 384513 h 459589"/>
              <a:gd name="connsiteX86" fmla="*/ 8243 w 68663"/>
              <a:gd name="connsiteY86" fmla="*/ 384513 h 459589"/>
              <a:gd name="connsiteX87" fmla="*/ 8243 w 68663"/>
              <a:gd name="connsiteY87" fmla="*/ 388177 h 459589"/>
              <a:gd name="connsiteX88" fmla="*/ 5498 w 68663"/>
              <a:gd name="connsiteY88" fmla="*/ 388177 h 459589"/>
              <a:gd name="connsiteX89" fmla="*/ 5498 w 68663"/>
              <a:gd name="connsiteY89" fmla="*/ 384513 h 459589"/>
              <a:gd name="connsiteX90" fmla="*/ 8243 w 68663"/>
              <a:gd name="connsiteY90" fmla="*/ 384513 h 459589"/>
              <a:gd name="connsiteX91" fmla="*/ 5498 w 68663"/>
              <a:gd name="connsiteY91" fmla="*/ 387261 h 459589"/>
              <a:gd name="connsiteX92" fmla="*/ 16484 w 68663"/>
              <a:gd name="connsiteY92" fmla="*/ 379025 h 459589"/>
              <a:gd name="connsiteX93" fmla="*/ 16484 w 68663"/>
              <a:gd name="connsiteY93" fmla="*/ 381771 h 459589"/>
              <a:gd name="connsiteX94" fmla="*/ 10427 w 68663"/>
              <a:gd name="connsiteY94" fmla="*/ 378834 h 459589"/>
              <a:gd name="connsiteX95" fmla="*/ 9656 w 68663"/>
              <a:gd name="connsiteY95" fmla="*/ 380076 h 459589"/>
              <a:gd name="connsiteX96" fmla="*/ 9194 w 68663"/>
              <a:gd name="connsiteY96" fmla="*/ 380076 h 459589"/>
              <a:gd name="connsiteX97" fmla="*/ 10427 w 68663"/>
              <a:gd name="connsiteY97" fmla="*/ 378834 h 459589"/>
              <a:gd name="connsiteX98" fmla="*/ 19229 w 68663"/>
              <a:gd name="connsiteY98" fmla="*/ 373527 h 459589"/>
              <a:gd name="connsiteX99" fmla="*/ 19229 w 68663"/>
              <a:gd name="connsiteY99" fmla="*/ 377191 h 459589"/>
              <a:gd name="connsiteX100" fmla="*/ 19046 w 68663"/>
              <a:gd name="connsiteY100" fmla="*/ 377191 h 459589"/>
              <a:gd name="connsiteX101" fmla="*/ 19229 w 68663"/>
              <a:gd name="connsiteY101" fmla="*/ 377648 h 459589"/>
              <a:gd name="connsiteX102" fmla="*/ 18772 w 68663"/>
              <a:gd name="connsiteY102" fmla="*/ 377191 h 459589"/>
              <a:gd name="connsiteX103" fmla="*/ 16484 w 68663"/>
              <a:gd name="connsiteY103" fmla="*/ 377191 h 459589"/>
              <a:gd name="connsiteX104" fmla="*/ 19229 w 68663"/>
              <a:gd name="connsiteY104" fmla="*/ 373527 h 459589"/>
              <a:gd name="connsiteX105" fmla="*/ 15360 w 68663"/>
              <a:gd name="connsiteY105" fmla="*/ 368897 h 459589"/>
              <a:gd name="connsiteX106" fmla="*/ 14127 w 68663"/>
              <a:gd name="connsiteY106" fmla="*/ 370139 h 459589"/>
              <a:gd name="connsiteX107" fmla="*/ 15360 w 68663"/>
              <a:gd name="connsiteY107" fmla="*/ 370139 h 459589"/>
              <a:gd name="connsiteX108" fmla="*/ 10427 w 68663"/>
              <a:gd name="connsiteY108" fmla="*/ 362687 h 459589"/>
              <a:gd name="connsiteX109" fmla="*/ 10427 w 68663"/>
              <a:gd name="connsiteY109" fmla="*/ 363929 h 459589"/>
              <a:gd name="connsiteX110" fmla="*/ 10222 w 68663"/>
              <a:gd name="connsiteY110" fmla="*/ 363308 h 459589"/>
              <a:gd name="connsiteX111" fmla="*/ 5495 w 68663"/>
              <a:gd name="connsiteY111" fmla="*/ 350266 h 459589"/>
              <a:gd name="connsiteX112" fmla="*/ 7961 w 68663"/>
              <a:gd name="connsiteY112" fmla="*/ 351508 h 459589"/>
              <a:gd name="connsiteX113" fmla="*/ 7961 w 68663"/>
              <a:gd name="connsiteY113" fmla="*/ 353992 h 459589"/>
              <a:gd name="connsiteX114" fmla="*/ 5495 w 68663"/>
              <a:gd name="connsiteY114" fmla="*/ 350266 h 459589"/>
              <a:gd name="connsiteX115" fmla="*/ 10986 w 68663"/>
              <a:gd name="connsiteY115" fmla="*/ 280151 h 459589"/>
              <a:gd name="connsiteX116" fmla="*/ 13593 w 68663"/>
              <a:gd name="connsiteY116" fmla="*/ 282322 h 459589"/>
              <a:gd name="connsiteX117" fmla="*/ 14127 w 68663"/>
              <a:gd name="connsiteY117" fmla="*/ 280711 h 459589"/>
              <a:gd name="connsiteX118" fmla="*/ 22758 w 68663"/>
              <a:gd name="connsiteY118" fmla="*/ 284437 h 459589"/>
              <a:gd name="connsiteX119" fmla="*/ 25224 w 68663"/>
              <a:gd name="connsiteY119" fmla="*/ 286921 h 459589"/>
              <a:gd name="connsiteX120" fmla="*/ 22758 w 68663"/>
              <a:gd name="connsiteY120" fmla="*/ 286921 h 459589"/>
              <a:gd name="connsiteX121" fmla="*/ 22758 w 68663"/>
              <a:gd name="connsiteY121" fmla="*/ 290647 h 459589"/>
              <a:gd name="connsiteX122" fmla="*/ 21525 w 68663"/>
              <a:gd name="connsiteY122" fmla="*/ 289405 h 459589"/>
              <a:gd name="connsiteX123" fmla="*/ 25224 w 68663"/>
              <a:gd name="connsiteY123" fmla="*/ 295615 h 459589"/>
              <a:gd name="connsiteX124" fmla="*/ 22758 w 68663"/>
              <a:gd name="connsiteY124" fmla="*/ 298100 h 459589"/>
              <a:gd name="connsiteX125" fmla="*/ 23991 w 68663"/>
              <a:gd name="connsiteY125" fmla="*/ 300584 h 459589"/>
              <a:gd name="connsiteX126" fmla="*/ 23991 w 68663"/>
              <a:gd name="connsiteY126" fmla="*/ 304310 h 459589"/>
              <a:gd name="connsiteX127" fmla="*/ 23991 w 68663"/>
              <a:gd name="connsiteY127" fmla="*/ 305552 h 459589"/>
              <a:gd name="connsiteX128" fmla="*/ 21525 w 68663"/>
              <a:gd name="connsiteY128" fmla="*/ 316730 h 459589"/>
              <a:gd name="connsiteX129" fmla="*/ 21525 w 68663"/>
              <a:gd name="connsiteY129" fmla="*/ 315488 h 459589"/>
              <a:gd name="connsiteX130" fmla="*/ 20292 w 68663"/>
              <a:gd name="connsiteY130" fmla="*/ 324183 h 459589"/>
              <a:gd name="connsiteX131" fmla="*/ 21525 w 68663"/>
              <a:gd name="connsiteY131" fmla="*/ 324183 h 459589"/>
              <a:gd name="connsiteX132" fmla="*/ 21525 w 68663"/>
              <a:gd name="connsiteY132" fmla="*/ 329151 h 459589"/>
              <a:gd name="connsiteX133" fmla="*/ 23991 w 68663"/>
              <a:gd name="connsiteY133" fmla="*/ 329151 h 459589"/>
              <a:gd name="connsiteX134" fmla="*/ 21525 w 68663"/>
              <a:gd name="connsiteY134" fmla="*/ 339088 h 459589"/>
              <a:gd name="connsiteX135" fmla="*/ 20292 w 68663"/>
              <a:gd name="connsiteY135" fmla="*/ 344056 h 459589"/>
              <a:gd name="connsiteX136" fmla="*/ 19059 w 68663"/>
              <a:gd name="connsiteY136" fmla="*/ 344056 h 459589"/>
              <a:gd name="connsiteX137" fmla="*/ 19059 w 68663"/>
              <a:gd name="connsiteY137" fmla="*/ 349024 h 459589"/>
              <a:gd name="connsiteX138" fmla="*/ 16593 w 68663"/>
              <a:gd name="connsiteY138" fmla="*/ 360203 h 459589"/>
              <a:gd name="connsiteX139" fmla="*/ 17826 w 68663"/>
              <a:gd name="connsiteY139" fmla="*/ 362687 h 459589"/>
              <a:gd name="connsiteX140" fmla="*/ 17826 w 68663"/>
              <a:gd name="connsiteY140" fmla="*/ 365171 h 459589"/>
              <a:gd name="connsiteX141" fmla="*/ 16593 w 68663"/>
              <a:gd name="connsiteY141" fmla="*/ 368897 h 459589"/>
              <a:gd name="connsiteX142" fmla="*/ 16593 w 68663"/>
              <a:gd name="connsiteY142" fmla="*/ 371381 h 459589"/>
              <a:gd name="connsiteX143" fmla="*/ 12893 w 68663"/>
              <a:gd name="connsiteY143" fmla="*/ 371381 h 459589"/>
              <a:gd name="connsiteX144" fmla="*/ 14127 w 68663"/>
              <a:gd name="connsiteY144" fmla="*/ 372623 h 459589"/>
              <a:gd name="connsiteX145" fmla="*/ 12893 w 68663"/>
              <a:gd name="connsiteY145" fmla="*/ 372623 h 459589"/>
              <a:gd name="connsiteX146" fmla="*/ 14127 w 68663"/>
              <a:gd name="connsiteY146" fmla="*/ 377592 h 459589"/>
              <a:gd name="connsiteX147" fmla="*/ 14127 w 68663"/>
              <a:gd name="connsiteY147" fmla="*/ 376350 h 459589"/>
              <a:gd name="connsiteX148" fmla="*/ 15360 w 68663"/>
              <a:gd name="connsiteY148" fmla="*/ 376350 h 459589"/>
              <a:gd name="connsiteX149" fmla="*/ 15360 w 68663"/>
              <a:gd name="connsiteY149" fmla="*/ 377592 h 459589"/>
              <a:gd name="connsiteX150" fmla="*/ 16593 w 68663"/>
              <a:gd name="connsiteY150" fmla="*/ 378834 h 459589"/>
              <a:gd name="connsiteX151" fmla="*/ 12893 w 68663"/>
              <a:gd name="connsiteY151" fmla="*/ 382560 h 459589"/>
              <a:gd name="connsiteX152" fmla="*/ 13510 w 68663"/>
              <a:gd name="connsiteY152" fmla="*/ 384423 h 459589"/>
              <a:gd name="connsiteX153" fmla="*/ 13724 w 68663"/>
              <a:gd name="connsiteY153" fmla="*/ 385069 h 459589"/>
              <a:gd name="connsiteX154" fmla="*/ 14649 w 68663"/>
              <a:gd name="connsiteY154" fmla="*/ 384513 h 459589"/>
              <a:gd name="connsiteX155" fmla="*/ 13908 w 68663"/>
              <a:gd name="connsiteY155" fmla="*/ 385625 h 459589"/>
              <a:gd name="connsiteX156" fmla="*/ 14127 w 68663"/>
              <a:gd name="connsiteY156" fmla="*/ 386286 h 459589"/>
              <a:gd name="connsiteX157" fmla="*/ 12893 w 68663"/>
              <a:gd name="connsiteY157" fmla="*/ 388770 h 459589"/>
              <a:gd name="connsiteX158" fmla="*/ 10427 w 68663"/>
              <a:gd name="connsiteY158" fmla="*/ 382560 h 459589"/>
              <a:gd name="connsiteX159" fmla="*/ 9194 w 68663"/>
              <a:gd name="connsiteY159" fmla="*/ 383802 h 459589"/>
              <a:gd name="connsiteX160" fmla="*/ 8886 w 68663"/>
              <a:gd name="connsiteY160" fmla="*/ 381318 h 459589"/>
              <a:gd name="connsiteX161" fmla="*/ 9656 w 68663"/>
              <a:gd name="connsiteY161" fmla="*/ 380076 h 459589"/>
              <a:gd name="connsiteX162" fmla="*/ 10427 w 68663"/>
              <a:gd name="connsiteY162" fmla="*/ 380076 h 459589"/>
              <a:gd name="connsiteX163" fmla="*/ 10427 w 68663"/>
              <a:gd name="connsiteY163" fmla="*/ 378834 h 459589"/>
              <a:gd name="connsiteX164" fmla="*/ 10427 w 68663"/>
              <a:gd name="connsiteY164" fmla="*/ 373865 h 459589"/>
              <a:gd name="connsiteX165" fmla="*/ 7961 w 68663"/>
              <a:gd name="connsiteY165" fmla="*/ 373865 h 459589"/>
              <a:gd name="connsiteX166" fmla="*/ 6728 w 68663"/>
              <a:gd name="connsiteY166" fmla="*/ 372623 h 459589"/>
              <a:gd name="connsiteX167" fmla="*/ 8548 w 68663"/>
              <a:gd name="connsiteY167" fmla="*/ 363459 h 459589"/>
              <a:gd name="connsiteX168" fmla="*/ 7328 w 68663"/>
              <a:gd name="connsiteY168" fmla="*/ 365289 h 459589"/>
              <a:gd name="connsiteX169" fmla="*/ 5498 w 68663"/>
              <a:gd name="connsiteY169" fmla="*/ 362541 h 459589"/>
              <a:gd name="connsiteX170" fmla="*/ 8730 w 68663"/>
              <a:gd name="connsiteY170" fmla="*/ 362541 h 459589"/>
              <a:gd name="connsiteX171" fmla="*/ 9194 w 68663"/>
              <a:gd name="connsiteY171" fmla="*/ 360203 h 459589"/>
              <a:gd name="connsiteX172" fmla="*/ 10222 w 68663"/>
              <a:gd name="connsiteY172" fmla="*/ 363308 h 459589"/>
              <a:gd name="connsiteX173" fmla="*/ 9194 w 68663"/>
              <a:gd name="connsiteY173" fmla="*/ 366413 h 459589"/>
              <a:gd name="connsiteX174" fmla="*/ 14127 w 68663"/>
              <a:gd name="connsiteY174" fmla="*/ 366413 h 459589"/>
              <a:gd name="connsiteX175" fmla="*/ 13510 w 68663"/>
              <a:gd name="connsiteY175" fmla="*/ 362532 h 459589"/>
              <a:gd name="connsiteX176" fmla="*/ 13234 w 68663"/>
              <a:gd name="connsiteY176" fmla="*/ 360382 h 459589"/>
              <a:gd name="connsiteX177" fmla="*/ 10986 w 68663"/>
              <a:gd name="connsiteY177" fmla="*/ 358884 h 459589"/>
              <a:gd name="connsiteX178" fmla="*/ 10986 w 68663"/>
              <a:gd name="connsiteY178" fmla="*/ 357053 h 459589"/>
              <a:gd name="connsiteX179" fmla="*/ 13183 w 68663"/>
              <a:gd name="connsiteY179" fmla="*/ 359981 h 459589"/>
              <a:gd name="connsiteX180" fmla="*/ 12893 w 68663"/>
              <a:gd name="connsiteY180" fmla="*/ 357719 h 459589"/>
              <a:gd name="connsiteX181" fmla="*/ 14127 w 68663"/>
              <a:gd name="connsiteY181" fmla="*/ 356477 h 459589"/>
              <a:gd name="connsiteX182" fmla="*/ 7961 w 68663"/>
              <a:gd name="connsiteY182" fmla="*/ 349024 h 459589"/>
              <a:gd name="connsiteX183" fmla="*/ 7961 w 68663"/>
              <a:gd name="connsiteY183" fmla="*/ 351508 h 459589"/>
              <a:gd name="connsiteX184" fmla="*/ 6728 w 68663"/>
              <a:gd name="connsiteY184" fmla="*/ 349024 h 459589"/>
              <a:gd name="connsiteX185" fmla="*/ 9194 w 68663"/>
              <a:gd name="connsiteY185" fmla="*/ 347782 h 459589"/>
              <a:gd name="connsiteX186" fmla="*/ 11660 w 68663"/>
              <a:gd name="connsiteY186" fmla="*/ 339088 h 459589"/>
              <a:gd name="connsiteX187" fmla="*/ 14127 w 68663"/>
              <a:gd name="connsiteY187" fmla="*/ 339088 h 459589"/>
              <a:gd name="connsiteX188" fmla="*/ 7961 w 68663"/>
              <a:gd name="connsiteY188" fmla="*/ 335361 h 459589"/>
              <a:gd name="connsiteX189" fmla="*/ 9194 w 68663"/>
              <a:gd name="connsiteY189" fmla="*/ 331635 h 459589"/>
              <a:gd name="connsiteX190" fmla="*/ 7961 w 68663"/>
              <a:gd name="connsiteY190" fmla="*/ 330393 h 459589"/>
              <a:gd name="connsiteX191" fmla="*/ 9194 w 68663"/>
              <a:gd name="connsiteY191" fmla="*/ 329151 h 459589"/>
              <a:gd name="connsiteX192" fmla="*/ 7961 w 68663"/>
              <a:gd name="connsiteY192" fmla="*/ 326667 h 459589"/>
              <a:gd name="connsiteX193" fmla="*/ 14127 w 68663"/>
              <a:gd name="connsiteY193" fmla="*/ 329151 h 459589"/>
              <a:gd name="connsiteX194" fmla="*/ 19059 w 68663"/>
              <a:gd name="connsiteY194" fmla="*/ 325425 h 459589"/>
              <a:gd name="connsiteX195" fmla="*/ 6728 w 68663"/>
              <a:gd name="connsiteY195" fmla="*/ 324183 h 459589"/>
              <a:gd name="connsiteX196" fmla="*/ 7961 w 68663"/>
              <a:gd name="connsiteY196" fmla="*/ 321699 h 459589"/>
              <a:gd name="connsiteX197" fmla="*/ 7961 w 68663"/>
              <a:gd name="connsiteY197" fmla="*/ 315488 h 459589"/>
              <a:gd name="connsiteX198" fmla="*/ 9194 w 68663"/>
              <a:gd name="connsiteY198" fmla="*/ 317973 h 459589"/>
              <a:gd name="connsiteX199" fmla="*/ 9194 w 68663"/>
              <a:gd name="connsiteY199" fmla="*/ 314246 h 459589"/>
              <a:gd name="connsiteX200" fmla="*/ 12893 w 68663"/>
              <a:gd name="connsiteY200" fmla="*/ 315488 h 459589"/>
              <a:gd name="connsiteX201" fmla="*/ 7961 w 68663"/>
              <a:gd name="connsiteY201" fmla="*/ 308036 h 459589"/>
              <a:gd name="connsiteX202" fmla="*/ 10427 w 68663"/>
              <a:gd name="connsiteY202" fmla="*/ 313004 h 459589"/>
              <a:gd name="connsiteX203" fmla="*/ 6728 w 68663"/>
              <a:gd name="connsiteY203" fmla="*/ 310520 h 459589"/>
              <a:gd name="connsiteX204" fmla="*/ 7961 w 68663"/>
              <a:gd name="connsiteY204" fmla="*/ 305552 h 459589"/>
              <a:gd name="connsiteX205" fmla="*/ 9194 w 68663"/>
              <a:gd name="connsiteY205" fmla="*/ 306794 h 459589"/>
              <a:gd name="connsiteX206" fmla="*/ 10427 w 68663"/>
              <a:gd name="connsiteY206" fmla="*/ 304310 h 459589"/>
              <a:gd name="connsiteX207" fmla="*/ 20292 w 68663"/>
              <a:gd name="connsiteY207" fmla="*/ 314246 h 459589"/>
              <a:gd name="connsiteX208" fmla="*/ 19059 w 68663"/>
              <a:gd name="connsiteY208" fmla="*/ 311762 h 459589"/>
              <a:gd name="connsiteX209" fmla="*/ 20292 w 68663"/>
              <a:gd name="connsiteY209" fmla="*/ 311762 h 459589"/>
              <a:gd name="connsiteX210" fmla="*/ 16438 w 68663"/>
              <a:gd name="connsiteY210" fmla="*/ 306483 h 459589"/>
              <a:gd name="connsiteX211" fmla="*/ 14720 w 68663"/>
              <a:gd name="connsiteY211" fmla="*/ 305255 h 459589"/>
              <a:gd name="connsiteX212" fmla="*/ 13733 w 68663"/>
              <a:gd name="connsiteY212" fmla="*/ 306241 h 459589"/>
              <a:gd name="connsiteX213" fmla="*/ 12992 w 68663"/>
              <a:gd name="connsiteY213" fmla="*/ 304020 h 459589"/>
              <a:gd name="connsiteX214" fmla="*/ 11660 w 68663"/>
              <a:gd name="connsiteY214" fmla="*/ 303068 h 459589"/>
              <a:gd name="connsiteX215" fmla="*/ 12675 w 68663"/>
              <a:gd name="connsiteY215" fmla="*/ 303068 h 459589"/>
              <a:gd name="connsiteX216" fmla="*/ 12360 w 68663"/>
              <a:gd name="connsiteY216" fmla="*/ 302123 h 459589"/>
              <a:gd name="connsiteX217" fmla="*/ 13305 w 68663"/>
              <a:gd name="connsiteY217" fmla="*/ 303068 h 459589"/>
              <a:gd name="connsiteX218" fmla="*/ 16593 w 68663"/>
              <a:gd name="connsiteY218" fmla="*/ 303068 h 459589"/>
              <a:gd name="connsiteX219" fmla="*/ 12893 w 68663"/>
              <a:gd name="connsiteY219" fmla="*/ 295615 h 459589"/>
              <a:gd name="connsiteX220" fmla="*/ 11660 w 68663"/>
              <a:gd name="connsiteY220" fmla="*/ 295615 h 459589"/>
              <a:gd name="connsiteX221" fmla="*/ 11660 w 68663"/>
              <a:gd name="connsiteY221" fmla="*/ 293131 h 459589"/>
              <a:gd name="connsiteX222" fmla="*/ 16593 w 68663"/>
              <a:gd name="connsiteY222" fmla="*/ 293131 h 459589"/>
              <a:gd name="connsiteX223" fmla="*/ 12893 w 68663"/>
              <a:gd name="connsiteY223" fmla="*/ 289405 h 459589"/>
              <a:gd name="connsiteX224" fmla="*/ 16593 w 68663"/>
              <a:gd name="connsiteY224" fmla="*/ 290647 h 459589"/>
              <a:gd name="connsiteX225" fmla="*/ 12893 w 68663"/>
              <a:gd name="connsiteY225" fmla="*/ 288163 h 459589"/>
              <a:gd name="connsiteX226" fmla="*/ 16593 w 68663"/>
              <a:gd name="connsiteY226" fmla="*/ 284437 h 459589"/>
              <a:gd name="connsiteX227" fmla="*/ 12893 w 68663"/>
              <a:gd name="connsiteY227" fmla="*/ 284437 h 459589"/>
              <a:gd name="connsiteX228" fmla="*/ 13100 w 68663"/>
              <a:gd name="connsiteY228" fmla="*/ 283812 h 459589"/>
              <a:gd name="connsiteX229" fmla="*/ 12085 w 68663"/>
              <a:gd name="connsiteY229" fmla="*/ 283812 h 459589"/>
              <a:gd name="connsiteX230" fmla="*/ 10986 w 68663"/>
              <a:gd name="connsiteY230" fmla="*/ 280151 h 459589"/>
              <a:gd name="connsiteX231" fmla="*/ 17826 w 68663"/>
              <a:gd name="connsiteY231" fmla="*/ 250901 h 459589"/>
              <a:gd name="connsiteX232" fmla="*/ 19059 w 68663"/>
              <a:gd name="connsiteY232" fmla="*/ 250901 h 459589"/>
              <a:gd name="connsiteX233" fmla="*/ 19059 w 68663"/>
              <a:gd name="connsiteY233" fmla="*/ 254627 h 459589"/>
              <a:gd name="connsiteX234" fmla="*/ 32623 w 68663"/>
              <a:gd name="connsiteY234" fmla="*/ 247175 h 459589"/>
              <a:gd name="connsiteX235" fmla="*/ 33856 w 68663"/>
              <a:gd name="connsiteY235" fmla="*/ 248417 h 459589"/>
              <a:gd name="connsiteX236" fmla="*/ 32623 w 68663"/>
              <a:gd name="connsiteY236" fmla="*/ 247485 h 459589"/>
              <a:gd name="connsiteX237" fmla="*/ 25224 w 68663"/>
              <a:gd name="connsiteY237" fmla="*/ 181346 h 459589"/>
              <a:gd name="connsiteX238" fmla="*/ 25354 w 68663"/>
              <a:gd name="connsiteY238" fmla="*/ 182457 h 459589"/>
              <a:gd name="connsiteX239" fmla="*/ 25224 w 68663"/>
              <a:gd name="connsiteY239" fmla="*/ 182588 h 459589"/>
              <a:gd name="connsiteX240" fmla="*/ 25224 w 68663"/>
              <a:gd name="connsiteY240" fmla="*/ 181346 h 459589"/>
              <a:gd name="connsiteX241" fmla="*/ 41254 w 68663"/>
              <a:gd name="connsiteY241" fmla="*/ 171409 h 459589"/>
              <a:gd name="connsiteX242" fmla="*/ 41254 w 68663"/>
              <a:gd name="connsiteY242" fmla="*/ 172651 h 459589"/>
              <a:gd name="connsiteX243" fmla="*/ 41100 w 68663"/>
              <a:gd name="connsiteY243" fmla="*/ 172030 h 459589"/>
              <a:gd name="connsiteX244" fmla="*/ 31390 w 68663"/>
              <a:gd name="connsiteY244" fmla="*/ 139115 h 459589"/>
              <a:gd name="connsiteX245" fmla="*/ 31595 w 68663"/>
              <a:gd name="connsiteY245" fmla="*/ 139529 h 459589"/>
              <a:gd name="connsiteX246" fmla="*/ 31390 w 68663"/>
              <a:gd name="connsiteY246" fmla="*/ 140357 h 459589"/>
              <a:gd name="connsiteX247" fmla="*/ 31390 w 68663"/>
              <a:gd name="connsiteY247" fmla="*/ 139115 h 459589"/>
              <a:gd name="connsiteX248" fmla="*/ 33856 w 68663"/>
              <a:gd name="connsiteY248" fmla="*/ 136631 h 459589"/>
              <a:gd name="connsiteX249" fmla="*/ 33856 w 68663"/>
              <a:gd name="connsiteY249" fmla="*/ 139115 h 459589"/>
              <a:gd name="connsiteX250" fmla="*/ 35089 w 68663"/>
              <a:gd name="connsiteY250" fmla="*/ 137873 h 459589"/>
              <a:gd name="connsiteX251" fmla="*/ 43721 w 68663"/>
              <a:gd name="connsiteY251" fmla="*/ 67075 h 459589"/>
              <a:gd name="connsiteX252" fmla="*/ 43858 w 68663"/>
              <a:gd name="connsiteY252" fmla="*/ 67489 h 459589"/>
              <a:gd name="connsiteX253" fmla="*/ 43721 w 68663"/>
              <a:gd name="connsiteY253" fmla="*/ 68317 h 459589"/>
              <a:gd name="connsiteX254" fmla="*/ 65915 w 68663"/>
              <a:gd name="connsiteY254" fmla="*/ 5498 h 459589"/>
              <a:gd name="connsiteX255" fmla="*/ 68663 w 68663"/>
              <a:gd name="connsiteY255" fmla="*/ 5498 h 459589"/>
              <a:gd name="connsiteX256" fmla="*/ 65915 w 68663"/>
              <a:gd name="connsiteY256" fmla="*/ 8243 h 459589"/>
              <a:gd name="connsiteX257" fmla="*/ 63450 w 68663"/>
              <a:gd name="connsiteY257" fmla="*/ 1246 h 459589"/>
              <a:gd name="connsiteX258" fmla="*/ 64683 w 68663"/>
              <a:gd name="connsiteY258" fmla="*/ 6214 h 459589"/>
              <a:gd name="connsiteX259" fmla="*/ 60984 w 68663"/>
              <a:gd name="connsiteY259" fmla="*/ 9940 h 459589"/>
              <a:gd name="connsiteX260" fmla="*/ 63450 w 68663"/>
              <a:gd name="connsiteY260" fmla="*/ 11182 h 459589"/>
              <a:gd name="connsiteX261" fmla="*/ 64683 w 68663"/>
              <a:gd name="connsiteY261" fmla="*/ 11182 h 459589"/>
              <a:gd name="connsiteX262" fmla="*/ 57284 w 68663"/>
              <a:gd name="connsiteY262" fmla="*/ 40992 h 459589"/>
              <a:gd name="connsiteX263" fmla="*/ 58518 w 68663"/>
              <a:gd name="connsiteY263" fmla="*/ 40992 h 459589"/>
              <a:gd name="connsiteX264" fmla="*/ 59751 w 68663"/>
              <a:gd name="connsiteY264" fmla="*/ 44718 h 459589"/>
              <a:gd name="connsiteX265" fmla="*/ 57284 w 68663"/>
              <a:gd name="connsiteY265" fmla="*/ 45960 h 459589"/>
              <a:gd name="connsiteX266" fmla="*/ 58518 w 68663"/>
              <a:gd name="connsiteY266" fmla="*/ 47202 h 459589"/>
              <a:gd name="connsiteX267" fmla="*/ 56051 w 68663"/>
              <a:gd name="connsiteY267" fmla="*/ 60865 h 459589"/>
              <a:gd name="connsiteX268" fmla="*/ 53585 w 68663"/>
              <a:gd name="connsiteY268" fmla="*/ 62107 h 459589"/>
              <a:gd name="connsiteX269" fmla="*/ 57284 w 68663"/>
              <a:gd name="connsiteY269" fmla="*/ 65833 h 459589"/>
              <a:gd name="connsiteX270" fmla="*/ 51119 w 68663"/>
              <a:gd name="connsiteY270" fmla="*/ 70801 h 459589"/>
              <a:gd name="connsiteX271" fmla="*/ 53585 w 68663"/>
              <a:gd name="connsiteY271" fmla="*/ 72043 h 459589"/>
              <a:gd name="connsiteX272" fmla="*/ 53585 w 68663"/>
              <a:gd name="connsiteY272" fmla="*/ 79496 h 459589"/>
              <a:gd name="connsiteX273" fmla="*/ 49886 w 68663"/>
              <a:gd name="connsiteY273" fmla="*/ 91916 h 459589"/>
              <a:gd name="connsiteX274" fmla="*/ 51119 w 68663"/>
              <a:gd name="connsiteY274" fmla="*/ 93159 h 459589"/>
              <a:gd name="connsiteX275" fmla="*/ 53585 w 68663"/>
              <a:gd name="connsiteY275" fmla="*/ 93159 h 459589"/>
              <a:gd name="connsiteX276" fmla="*/ 52352 w 68663"/>
              <a:gd name="connsiteY276" fmla="*/ 95643 h 459589"/>
              <a:gd name="connsiteX277" fmla="*/ 52352 w 68663"/>
              <a:gd name="connsiteY277" fmla="*/ 96885 h 459589"/>
              <a:gd name="connsiteX278" fmla="*/ 51119 w 68663"/>
              <a:gd name="connsiteY278" fmla="*/ 96885 h 459589"/>
              <a:gd name="connsiteX279" fmla="*/ 51119 w 68663"/>
              <a:gd name="connsiteY279" fmla="*/ 100611 h 459589"/>
              <a:gd name="connsiteX280" fmla="*/ 52352 w 68663"/>
              <a:gd name="connsiteY280" fmla="*/ 100611 h 459589"/>
              <a:gd name="connsiteX281" fmla="*/ 52352 w 68663"/>
              <a:gd name="connsiteY281" fmla="*/ 103095 h 459589"/>
              <a:gd name="connsiteX282" fmla="*/ 49886 w 68663"/>
              <a:gd name="connsiteY282" fmla="*/ 101853 h 459589"/>
              <a:gd name="connsiteX283" fmla="*/ 51119 w 68663"/>
              <a:gd name="connsiteY283" fmla="*/ 104337 h 459589"/>
              <a:gd name="connsiteX284" fmla="*/ 49886 w 68663"/>
              <a:gd name="connsiteY284" fmla="*/ 104337 h 459589"/>
              <a:gd name="connsiteX285" fmla="*/ 48653 w 68663"/>
              <a:gd name="connsiteY285" fmla="*/ 105579 h 459589"/>
              <a:gd name="connsiteX286" fmla="*/ 51119 w 68663"/>
              <a:gd name="connsiteY286" fmla="*/ 105579 h 459589"/>
              <a:gd name="connsiteX287" fmla="*/ 46187 w 68663"/>
              <a:gd name="connsiteY287" fmla="*/ 127936 h 459589"/>
              <a:gd name="connsiteX288" fmla="*/ 42487 w 68663"/>
              <a:gd name="connsiteY288" fmla="*/ 131663 h 459589"/>
              <a:gd name="connsiteX289" fmla="*/ 43721 w 68663"/>
              <a:gd name="connsiteY289" fmla="*/ 131663 h 459589"/>
              <a:gd name="connsiteX290" fmla="*/ 41254 w 68663"/>
              <a:gd name="connsiteY290" fmla="*/ 132905 h 459589"/>
              <a:gd name="connsiteX291" fmla="*/ 43721 w 68663"/>
              <a:gd name="connsiteY291" fmla="*/ 132905 h 459589"/>
              <a:gd name="connsiteX292" fmla="*/ 44954 w 68663"/>
              <a:gd name="connsiteY292" fmla="*/ 136631 h 459589"/>
              <a:gd name="connsiteX293" fmla="*/ 44954 w 68663"/>
              <a:gd name="connsiteY293" fmla="*/ 149051 h 459589"/>
              <a:gd name="connsiteX294" fmla="*/ 43721 w 68663"/>
              <a:gd name="connsiteY294" fmla="*/ 149051 h 459589"/>
              <a:gd name="connsiteX295" fmla="*/ 42487 w 68663"/>
              <a:gd name="connsiteY295" fmla="*/ 158988 h 459589"/>
              <a:gd name="connsiteX296" fmla="*/ 40021 w 68663"/>
              <a:gd name="connsiteY296" fmla="*/ 158988 h 459589"/>
              <a:gd name="connsiteX297" fmla="*/ 41254 w 68663"/>
              <a:gd name="connsiteY297" fmla="*/ 167682 h 459589"/>
              <a:gd name="connsiteX298" fmla="*/ 40021 w 68663"/>
              <a:gd name="connsiteY298" fmla="*/ 167682 h 459589"/>
              <a:gd name="connsiteX299" fmla="*/ 41100 w 68663"/>
              <a:gd name="connsiteY299" fmla="*/ 172030 h 459589"/>
              <a:gd name="connsiteX300" fmla="*/ 40021 w 68663"/>
              <a:gd name="connsiteY300" fmla="*/ 176377 h 459589"/>
              <a:gd name="connsiteX301" fmla="*/ 37555 w 68663"/>
              <a:gd name="connsiteY301" fmla="*/ 185072 h 459589"/>
              <a:gd name="connsiteX302" fmla="*/ 38788 w 68663"/>
              <a:gd name="connsiteY302" fmla="*/ 190040 h 459589"/>
              <a:gd name="connsiteX303" fmla="*/ 37555 w 68663"/>
              <a:gd name="connsiteY303" fmla="*/ 191282 h 459589"/>
              <a:gd name="connsiteX304" fmla="*/ 36322 w 68663"/>
              <a:gd name="connsiteY304" fmla="*/ 197492 h 459589"/>
              <a:gd name="connsiteX305" fmla="*/ 38788 w 68663"/>
              <a:gd name="connsiteY305" fmla="*/ 197492 h 459589"/>
              <a:gd name="connsiteX306" fmla="*/ 40021 w 68663"/>
              <a:gd name="connsiteY306" fmla="*/ 206187 h 459589"/>
              <a:gd name="connsiteX307" fmla="*/ 36322 w 68663"/>
              <a:gd name="connsiteY307" fmla="*/ 207429 h 459589"/>
              <a:gd name="connsiteX308" fmla="*/ 37555 w 68663"/>
              <a:gd name="connsiteY308" fmla="*/ 209913 h 459589"/>
              <a:gd name="connsiteX309" fmla="*/ 32623 w 68663"/>
              <a:gd name="connsiteY309" fmla="*/ 213639 h 459589"/>
              <a:gd name="connsiteX310" fmla="*/ 33856 w 68663"/>
              <a:gd name="connsiteY310" fmla="*/ 213639 h 459589"/>
              <a:gd name="connsiteX311" fmla="*/ 32623 w 68663"/>
              <a:gd name="connsiteY311" fmla="*/ 219850 h 459589"/>
              <a:gd name="connsiteX312" fmla="*/ 33856 w 68663"/>
              <a:gd name="connsiteY312" fmla="*/ 219850 h 459589"/>
              <a:gd name="connsiteX313" fmla="*/ 31390 w 68663"/>
              <a:gd name="connsiteY313" fmla="*/ 226060 h 459589"/>
              <a:gd name="connsiteX314" fmla="*/ 31390 w 68663"/>
              <a:gd name="connsiteY314" fmla="*/ 229786 h 459589"/>
              <a:gd name="connsiteX315" fmla="*/ 32623 w 68663"/>
              <a:gd name="connsiteY315" fmla="*/ 228544 h 459589"/>
              <a:gd name="connsiteX316" fmla="*/ 31390 w 68663"/>
              <a:gd name="connsiteY316" fmla="*/ 233512 h 459589"/>
              <a:gd name="connsiteX317" fmla="*/ 30157 w 68663"/>
              <a:gd name="connsiteY317" fmla="*/ 235996 h 459589"/>
              <a:gd name="connsiteX318" fmla="*/ 30157 w 68663"/>
              <a:gd name="connsiteY318" fmla="*/ 240965 h 459589"/>
              <a:gd name="connsiteX319" fmla="*/ 28924 w 68663"/>
              <a:gd name="connsiteY319" fmla="*/ 240965 h 459589"/>
              <a:gd name="connsiteX320" fmla="*/ 28924 w 68663"/>
              <a:gd name="connsiteY320" fmla="*/ 244691 h 459589"/>
              <a:gd name="connsiteX321" fmla="*/ 32623 w 68663"/>
              <a:gd name="connsiteY321" fmla="*/ 247485 h 459589"/>
              <a:gd name="connsiteX322" fmla="*/ 32623 w 68663"/>
              <a:gd name="connsiteY322" fmla="*/ 248417 h 459589"/>
              <a:gd name="connsiteX323" fmla="*/ 31390 w 68663"/>
              <a:gd name="connsiteY323" fmla="*/ 248417 h 459589"/>
              <a:gd name="connsiteX324" fmla="*/ 31390 w 68663"/>
              <a:gd name="connsiteY324" fmla="*/ 254627 h 459589"/>
              <a:gd name="connsiteX325" fmla="*/ 28924 w 68663"/>
              <a:gd name="connsiteY325" fmla="*/ 254627 h 459589"/>
              <a:gd name="connsiteX326" fmla="*/ 28924 w 68663"/>
              <a:gd name="connsiteY326" fmla="*/ 258353 h 459589"/>
              <a:gd name="connsiteX327" fmla="*/ 25224 w 68663"/>
              <a:gd name="connsiteY327" fmla="*/ 274500 h 459589"/>
              <a:gd name="connsiteX328" fmla="*/ 25224 w 68663"/>
              <a:gd name="connsiteY328" fmla="*/ 278227 h 459589"/>
              <a:gd name="connsiteX329" fmla="*/ 23991 w 68663"/>
              <a:gd name="connsiteY329" fmla="*/ 278227 h 459589"/>
              <a:gd name="connsiteX330" fmla="*/ 26457 w 68663"/>
              <a:gd name="connsiteY330" fmla="*/ 284437 h 459589"/>
              <a:gd name="connsiteX331" fmla="*/ 22758 w 68663"/>
              <a:gd name="connsiteY331" fmla="*/ 284437 h 459589"/>
              <a:gd name="connsiteX332" fmla="*/ 14127 w 68663"/>
              <a:gd name="connsiteY332" fmla="*/ 275742 h 459589"/>
              <a:gd name="connsiteX333" fmla="*/ 19059 w 68663"/>
              <a:gd name="connsiteY333" fmla="*/ 278227 h 459589"/>
              <a:gd name="connsiteX334" fmla="*/ 16593 w 68663"/>
              <a:gd name="connsiteY334" fmla="*/ 267048 h 459589"/>
              <a:gd name="connsiteX335" fmla="*/ 19059 w 68663"/>
              <a:gd name="connsiteY335" fmla="*/ 264564 h 459589"/>
              <a:gd name="connsiteX336" fmla="*/ 17826 w 68663"/>
              <a:gd name="connsiteY336" fmla="*/ 259596 h 459589"/>
              <a:gd name="connsiteX337" fmla="*/ 19059 w 68663"/>
              <a:gd name="connsiteY337" fmla="*/ 262080 h 459589"/>
              <a:gd name="connsiteX338" fmla="*/ 16593 w 68663"/>
              <a:gd name="connsiteY338" fmla="*/ 257111 h 459589"/>
              <a:gd name="connsiteX339" fmla="*/ 19059 w 68663"/>
              <a:gd name="connsiteY339" fmla="*/ 254627 h 459589"/>
              <a:gd name="connsiteX340" fmla="*/ 19059 w 68663"/>
              <a:gd name="connsiteY340" fmla="*/ 255869 h 459589"/>
              <a:gd name="connsiteX341" fmla="*/ 22758 w 68663"/>
              <a:gd name="connsiteY341" fmla="*/ 257111 h 459589"/>
              <a:gd name="connsiteX342" fmla="*/ 19059 w 68663"/>
              <a:gd name="connsiteY342" fmla="*/ 247175 h 459589"/>
              <a:gd name="connsiteX343" fmla="*/ 20292 w 68663"/>
              <a:gd name="connsiteY343" fmla="*/ 243449 h 459589"/>
              <a:gd name="connsiteX344" fmla="*/ 19059 w 68663"/>
              <a:gd name="connsiteY344" fmla="*/ 242207 h 459589"/>
              <a:gd name="connsiteX345" fmla="*/ 21525 w 68663"/>
              <a:gd name="connsiteY345" fmla="*/ 242207 h 459589"/>
              <a:gd name="connsiteX346" fmla="*/ 20292 w 68663"/>
              <a:gd name="connsiteY346" fmla="*/ 240965 h 459589"/>
              <a:gd name="connsiteX347" fmla="*/ 21525 w 68663"/>
              <a:gd name="connsiteY347" fmla="*/ 240965 h 459589"/>
              <a:gd name="connsiteX348" fmla="*/ 25224 w 68663"/>
              <a:gd name="connsiteY348" fmla="*/ 242207 h 459589"/>
              <a:gd name="connsiteX349" fmla="*/ 23991 w 68663"/>
              <a:gd name="connsiteY349" fmla="*/ 243449 h 459589"/>
              <a:gd name="connsiteX350" fmla="*/ 26457 w 68663"/>
              <a:gd name="connsiteY350" fmla="*/ 243449 h 459589"/>
              <a:gd name="connsiteX351" fmla="*/ 27690 w 68663"/>
              <a:gd name="connsiteY351" fmla="*/ 243449 h 459589"/>
              <a:gd name="connsiteX352" fmla="*/ 27690 w 68663"/>
              <a:gd name="connsiteY352" fmla="*/ 240965 h 459589"/>
              <a:gd name="connsiteX353" fmla="*/ 25224 w 68663"/>
              <a:gd name="connsiteY353" fmla="*/ 242207 h 459589"/>
              <a:gd name="connsiteX354" fmla="*/ 20292 w 68663"/>
              <a:gd name="connsiteY354" fmla="*/ 239723 h 459589"/>
              <a:gd name="connsiteX355" fmla="*/ 21525 w 68663"/>
              <a:gd name="connsiteY355" fmla="*/ 237238 h 459589"/>
              <a:gd name="connsiteX356" fmla="*/ 20292 w 68663"/>
              <a:gd name="connsiteY356" fmla="*/ 231028 h 459589"/>
              <a:gd name="connsiteX357" fmla="*/ 21525 w 68663"/>
              <a:gd name="connsiteY357" fmla="*/ 231028 h 459589"/>
              <a:gd name="connsiteX358" fmla="*/ 23991 w 68663"/>
              <a:gd name="connsiteY358" fmla="*/ 224818 h 459589"/>
              <a:gd name="connsiteX359" fmla="*/ 21525 w 68663"/>
              <a:gd name="connsiteY359" fmla="*/ 222334 h 459589"/>
              <a:gd name="connsiteX360" fmla="*/ 20292 w 68663"/>
              <a:gd name="connsiteY360" fmla="*/ 221092 h 459589"/>
              <a:gd name="connsiteX361" fmla="*/ 21525 w 68663"/>
              <a:gd name="connsiteY361" fmla="*/ 221092 h 459589"/>
              <a:gd name="connsiteX362" fmla="*/ 21525 w 68663"/>
              <a:gd name="connsiteY362" fmla="*/ 213639 h 459589"/>
              <a:gd name="connsiteX363" fmla="*/ 19059 w 68663"/>
              <a:gd name="connsiteY363" fmla="*/ 212397 h 459589"/>
              <a:gd name="connsiteX364" fmla="*/ 22758 w 68663"/>
              <a:gd name="connsiteY364" fmla="*/ 209913 h 459589"/>
              <a:gd name="connsiteX365" fmla="*/ 20292 w 68663"/>
              <a:gd name="connsiteY365" fmla="*/ 206187 h 459589"/>
              <a:gd name="connsiteX366" fmla="*/ 22758 w 68663"/>
              <a:gd name="connsiteY366" fmla="*/ 207429 h 459589"/>
              <a:gd name="connsiteX367" fmla="*/ 23016 w 68663"/>
              <a:gd name="connsiteY367" fmla="*/ 206909 h 459589"/>
              <a:gd name="connsiteX368" fmla="*/ 21972 w 68663"/>
              <a:gd name="connsiteY368" fmla="*/ 206909 h 459589"/>
              <a:gd name="connsiteX369" fmla="*/ 23991 w 68663"/>
              <a:gd name="connsiteY369" fmla="*/ 204218 h 459589"/>
              <a:gd name="connsiteX370" fmla="*/ 23991 w 68663"/>
              <a:gd name="connsiteY370" fmla="*/ 202461 h 459589"/>
              <a:gd name="connsiteX371" fmla="*/ 19059 w 68663"/>
              <a:gd name="connsiteY371" fmla="*/ 203703 h 459589"/>
              <a:gd name="connsiteX372" fmla="*/ 22758 w 68663"/>
              <a:gd name="connsiteY372" fmla="*/ 198734 h 459589"/>
              <a:gd name="connsiteX373" fmla="*/ 22758 w 68663"/>
              <a:gd name="connsiteY373" fmla="*/ 201219 h 459589"/>
              <a:gd name="connsiteX374" fmla="*/ 25224 w 68663"/>
              <a:gd name="connsiteY374" fmla="*/ 195008 h 459589"/>
              <a:gd name="connsiteX375" fmla="*/ 26457 w 68663"/>
              <a:gd name="connsiteY375" fmla="*/ 197492 h 459589"/>
              <a:gd name="connsiteX376" fmla="*/ 26457 w 68663"/>
              <a:gd name="connsiteY376" fmla="*/ 196250 h 459589"/>
              <a:gd name="connsiteX377" fmla="*/ 25224 w 68663"/>
              <a:gd name="connsiteY377" fmla="*/ 193766 h 459589"/>
              <a:gd name="connsiteX378" fmla="*/ 25224 w 68663"/>
              <a:gd name="connsiteY378" fmla="*/ 190040 h 459589"/>
              <a:gd name="connsiteX379" fmla="*/ 26457 w 68663"/>
              <a:gd name="connsiteY379" fmla="*/ 190040 h 459589"/>
              <a:gd name="connsiteX380" fmla="*/ 25224 w 68663"/>
              <a:gd name="connsiteY380" fmla="*/ 187556 h 459589"/>
              <a:gd name="connsiteX381" fmla="*/ 27690 w 68663"/>
              <a:gd name="connsiteY381" fmla="*/ 187556 h 459589"/>
              <a:gd name="connsiteX382" fmla="*/ 25532 w 68663"/>
              <a:gd name="connsiteY382" fmla="*/ 183985 h 459589"/>
              <a:gd name="connsiteX383" fmla="*/ 25354 w 68663"/>
              <a:gd name="connsiteY383" fmla="*/ 182457 h 459589"/>
              <a:gd name="connsiteX384" fmla="*/ 26457 w 68663"/>
              <a:gd name="connsiteY384" fmla="*/ 181346 h 459589"/>
              <a:gd name="connsiteX385" fmla="*/ 22758 w 68663"/>
              <a:gd name="connsiteY385" fmla="*/ 172651 h 459589"/>
              <a:gd name="connsiteX386" fmla="*/ 26457 w 68663"/>
              <a:gd name="connsiteY386" fmla="*/ 175135 h 459589"/>
              <a:gd name="connsiteX387" fmla="*/ 26457 w 68663"/>
              <a:gd name="connsiteY387" fmla="*/ 173893 h 459589"/>
              <a:gd name="connsiteX388" fmla="*/ 26457 w 68663"/>
              <a:gd name="connsiteY388" fmla="*/ 168924 h 459589"/>
              <a:gd name="connsiteX389" fmla="*/ 28924 w 68663"/>
              <a:gd name="connsiteY389" fmla="*/ 167682 h 459589"/>
              <a:gd name="connsiteX390" fmla="*/ 26457 w 68663"/>
              <a:gd name="connsiteY390" fmla="*/ 165198 h 459589"/>
              <a:gd name="connsiteX391" fmla="*/ 27690 w 68663"/>
              <a:gd name="connsiteY391" fmla="*/ 163956 h 459589"/>
              <a:gd name="connsiteX392" fmla="*/ 28460 w 68663"/>
              <a:gd name="connsiteY392" fmla="*/ 159304 h 459589"/>
              <a:gd name="connsiteX393" fmla="*/ 28924 w 68663"/>
              <a:gd name="connsiteY393" fmla="*/ 156504 h 459589"/>
              <a:gd name="connsiteX394" fmla="*/ 28924 w 68663"/>
              <a:gd name="connsiteY394" fmla="*/ 155262 h 459589"/>
              <a:gd name="connsiteX395" fmla="*/ 27690 w 68663"/>
              <a:gd name="connsiteY395" fmla="*/ 147809 h 459589"/>
              <a:gd name="connsiteX396" fmla="*/ 30157 w 68663"/>
              <a:gd name="connsiteY396" fmla="*/ 146567 h 459589"/>
              <a:gd name="connsiteX397" fmla="*/ 28924 w 68663"/>
              <a:gd name="connsiteY397" fmla="*/ 142841 h 459589"/>
              <a:gd name="connsiteX398" fmla="*/ 32623 w 68663"/>
              <a:gd name="connsiteY398" fmla="*/ 145325 h 459589"/>
              <a:gd name="connsiteX399" fmla="*/ 32623 w 68663"/>
              <a:gd name="connsiteY399" fmla="*/ 142841 h 459589"/>
              <a:gd name="connsiteX400" fmla="*/ 33856 w 68663"/>
              <a:gd name="connsiteY400" fmla="*/ 144083 h 459589"/>
              <a:gd name="connsiteX401" fmla="*/ 31595 w 68663"/>
              <a:gd name="connsiteY401" fmla="*/ 139529 h 459589"/>
              <a:gd name="connsiteX402" fmla="*/ 32623 w 68663"/>
              <a:gd name="connsiteY402" fmla="*/ 135389 h 459589"/>
              <a:gd name="connsiteX403" fmla="*/ 32623 w 68663"/>
              <a:gd name="connsiteY403" fmla="*/ 130420 h 459589"/>
              <a:gd name="connsiteX404" fmla="*/ 33856 w 68663"/>
              <a:gd name="connsiteY404" fmla="*/ 130420 h 459589"/>
              <a:gd name="connsiteX405" fmla="*/ 33856 w 68663"/>
              <a:gd name="connsiteY405" fmla="*/ 129178 h 459589"/>
              <a:gd name="connsiteX406" fmla="*/ 35089 w 68663"/>
              <a:gd name="connsiteY406" fmla="*/ 130420 h 459589"/>
              <a:gd name="connsiteX407" fmla="*/ 35089 w 68663"/>
              <a:gd name="connsiteY407" fmla="*/ 125452 h 459589"/>
              <a:gd name="connsiteX408" fmla="*/ 36322 w 68663"/>
              <a:gd name="connsiteY408" fmla="*/ 125452 h 459589"/>
              <a:gd name="connsiteX409" fmla="*/ 35089 w 68663"/>
              <a:gd name="connsiteY409" fmla="*/ 121726 h 459589"/>
              <a:gd name="connsiteX410" fmla="*/ 33856 w 68663"/>
              <a:gd name="connsiteY410" fmla="*/ 120484 h 459589"/>
              <a:gd name="connsiteX411" fmla="*/ 35089 w 68663"/>
              <a:gd name="connsiteY411" fmla="*/ 118000 h 459589"/>
              <a:gd name="connsiteX412" fmla="*/ 33856 w 68663"/>
              <a:gd name="connsiteY412" fmla="*/ 119242 h 459589"/>
              <a:gd name="connsiteX413" fmla="*/ 37555 w 68663"/>
              <a:gd name="connsiteY413" fmla="*/ 111789 h 459589"/>
              <a:gd name="connsiteX414" fmla="*/ 33856 w 68663"/>
              <a:gd name="connsiteY414" fmla="*/ 114274 h 459589"/>
              <a:gd name="connsiteX415" fmla="*/ 35089 w 68663"/>
              <a:gd name="connsiteY415" fmla="*/ 108063 h 459589"/>
              <a:gd name="connsiteX416" fmla="*/ 37555 w 68663"/>
              <a:gd name="connsiteY416" fmla="*/ 109305 h 459589"/>
              <a:gd name="connsiteX417" fmla="*/ 37555 w 68663"/>
              <a:gd name="connsiteY417" fmla="*/ 108063 h 459589"/>
              <a:gd name="connsiteX418" fmla="*/ 38788 w 68663"/>
              <a:gd name="connsiteY418" fmla="*/ 108063 h 459589"/>
              <a:gd name="connsiteX419" fmla="*/ 37555 w 68663"/>
              <a:gd name="connsiteY419" fmla="*/ 101853 h 459589"/>
              <a:gd name="connsiteX420" fmla="*/ 37555 w 68663"/>
              <a:gd name="connsiteY420" fmla="*/ 98127 h 459589"/>
              <a:gd name="connsiteX421" fmla="*/ 40021 w 68663"/>
              <a:gd name="connsiteY421" fmla="*/ 105579 h 459589"/>
              <a:gd name="connsiteX422" fmla="*/ 40021 w 68663"/>
              <a:gd name="connsiteY422" fmla="*/ 103095 h 459589"/>
              <a:gd name="connsiteX423" fmla="*/ 41254 w 68663"/>
              <a:gd name="connsiteY423" fmla="*/ 104337 h 459589"/>
              <a:gd name="connsiteX424" fmla="*/ 40457 w 68663"/>
              <a:gd name="connsiteY424" fmla="*/ 100324 h 459589"/>
              <a:gd name="connsiteX425" fmla="*/ 41254 w 68663"/>
              <a:gd name="connsiteY425" fmla="*/ 100611 h 459589"/>
              <a:gd name="connsiteX426" fmla="*/ 40021 w 68663"/>
              <a:gd name="connsiteY426" fmla="*/ 98127 h 459589"/>
              <a:gd name="connsiteX427" fmla="*/ 40457 w 68663"/>
              <a:gd name="connsiteY427" fmla="*/ 100324 h 459589"/>
              <a:gd name="connsiteX428" fmla="*/ 39096 w 68663"/>
              <a:gd name="connsiteY428" fmla="*/ 99835 h 459589"/>
              <a:gd name="connsiteX429" fmla="*/ 38788 w 68663"/>
              <a:gd name="connsiteY429" fmla="*/ 98127 h 459589"/>
              <a:gd name="connsiteX430" fmla="*/ 40021 w 68663"/>
              <a:gd name="connsiteY430" fmla="*/ 94401 h 459589"/>
              <a:gd name="connsiteX431" fmla="*/ 40021 w 68663"/>
              <a:gd name="connsiteY431" fmla="*/ 95643 h 459589"/>
              <a:gd name="connsiteX432" fmla="*/ 44954 w 68663"/>
              <a:gd name="connsiteY432" fmla="*/ 89432 h 459589"/>
              <a:gd name="connsiteX433" fmla="*/ 42487 w 68663"/>
              <a:gd name="connsiteY433" fmla="*/ 85706 h 459589"/>
              <a:gd name="connsiteX434" fmla="*/ 40021 w 68663"/>
              <a:gd name="connsiteY434" fmla="*/ 88190 h 459589"/>
              <a:gd name="connsiteX435" fmla="*/ 42487 w 68663"/>
              <a:gd name="connsiteY435" fmla="*/ 79496 h 459589"/>
              <a:gd name="connsiteX436" fmla="*/ 44954 w 68663"/>
              <a:gd name="connsiteY436" fmla="*/ 80738 h 459589"/>
              <a:gd name="connsiteX437" fmla="*/ 43721 w 68663"/>
              <a:gd name="connsiteY437" fmla="*/ 77012 h 459589"/>
              <a:gd name="connsiteX438" fmla="*/ 44954 w 68663"/>
              <a:gd name="connsiteY438" fmla="*/ 77012 h 459589"/>
              <a:gd name="connsiteX439" fmla="*/ 41254 w 68663"/>
              <a:gd name="connsiteY439" fmla="*/ 70801 h 459589"/>
              <a:gd name="connsiteX440" fmla="*/ 44954 w 68663"/>
              <a:gd name="connsiteY440" fmla="*/ 70801 h 459589"/>
              <a:gd name="connsiteX441" fmla="*/ 43858 w 68663"/>
              <a:gd name="connsiteY441" fmla="*/ 67489 h 459589"/>
              <a:gd name="connsiteX442" fmla="*/ 44954 w 68663"/>
              <a:gd name="connsiteY442" fmla="*/ 60865 h 459589"/>
              <a:gd name="connsiteX443" fmla="*/ 44954 w 68663"/>
              <a:gd name="connsiteY443" fmla="*/ 45960 h 459589"/>
              <a:gd name="connsiteX444" fmla="*/ 44954 w 68663"/>
              <a:gd name="connsiteY444" fmla="*/ 44718 h 459589"/>
              <a:gd name="connsiteX445" fmla="*/ 44954 w 68663"/>
              <a:gd name="connsiteY445" fmla="*/ 40992 h 459589"/>
              <a:gd name="connsiteX446" fmla="*/ 47420 w 68663"/>
              <a:gd name="connsiteY446" fmla="*/ 39750 h 459589"/>
              <a:gd name="connsiteX447" fmla="*/ 47420 w 68663"/>
              <a:gd name="connsiteY447" fmla="*/ 38508 h 459589"/>
              <a:gd name="connsiteX448" fmla="*/ 46187 w 68663"/>
              <a:gd name="connsiteY448" fmla="*/ 37266 h 459589"/>
              <a:gd name="connsiteX449" fmla="*/ 51119 w 68663"/>
              <a:gd name="connsiteY449" fmla="*/ 28571 h 459589"/>
              <a:gd name="connsiteX450" fmla="*/ 48653 w 68663"/>
              <a:gd name="connsiteY450" fmla="*/ 29813 h 459589"/>
              <a:gd name="connsiteX451" fmla="*/ 49886 w 68663"/>
              <a:gd name="connsiteY451" fmla="*/ 28571 h 459589"/>
              <a:gd name="connsiteX452" fmla="*/ 47420 w 68663"/>
              <a:gd name="connsiteY452" fmla="*/ 28571 h 459589"/>
              <a:gd name="connsiteX453" fmla="*/ 51119 w 68663"/>
              <a:gd name="connsiteY453" fmla="*/ 14909 h 459589"/>
              <a:gd name="connsiteX454" fmla="*/ 51119 w 68663"/>
              <a:gd name="connsiteY454" fmla="*/ 11182 h 459589"/>
              <a:gd name="connsiteX455" fmla="*/ 53585 w 68663"/>
              <a:gd name="connsiteY455" fmla="*/ 12424 h 459589"/>
              <a:gd name="connsiteX456" fmla="*/ 54818 w 68663"/>
              <a:gd name="connsiteY456" fmla="*/ 2488 h 459589"/>
              <a:gd name="connsiteX457" fmla="*/ 63450 w 68663"/>
              <a:gd name="connsiteY457" fmla="*/ 2488 h 459589"/>
              <a:gd name="connsiteX458" fmla="*/ 65915 w 68663"/>
              <a:gd name="connsiteY458" fmla="*/ 0 h 459589"/>
              <a:gd name="connsiteX459" fmla="*/ 68663 w 68663"/>
              <a:gd name="connsiteY459" fmla="*/ 2747 h 459589"/>
              <a:gd name="connsiteX460" fmla="*/ 65915 w 68663"/>
              <a:gd name="connsiteY460" fmla="*/ 2747 h 45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Lst>
            <a:rect l="l" t="t" r="r" b="b"/>
            <a:pathLst>
              <a:path w="68663" h="459589">
                <a:moveTo>
                  <a:pt x="7557" y="457301"/>
                </a:moveTo>
                <a:cubicBezTo>
                  <a:pt x="8244" y="457301"/>
                  <a:pt x="9159" y="457758"/>
                  <a:pt x="9159" y="459589"/>
                </a:cubicBezTo>
                <a:cubicBezTo>
                  <a:pt x="9159" y="459589"/>
                  <a:pt x="5498" y="459589"/>
                  <a:pt x="7328" y="457759"/>
                </a:cubicBezTo>
                <a:cubicBezTo>
                  <a:pt x="6413" y="457759"/>
                  <a:pt x="6871" y="457301"/>
                  <a:pt x="7557" y="457301"/>
                </a:cubicBezTo>
                <a:close/>
                <a:moveTo>
                  <a:pt x="4121" y="439447"/>
                </a:moveTo>
                <a:cubicBezTo>
                  <a:pt x="2747" y="442586"/>
                  <a:pt x="4121" y="445725"/>
                  <a:pt x="2747" y="448864"/>
                </a:cubicBezTo>
                <a:lnTo>
                  <a:pt x="1374" y="447294"/>
                </a:lnTo>
                <a:lnTo>
                  <a:pt x="2747" y="447294"/>
                </a:lnTo>
                <a:cubicBezTo>
                  <a:pt x="2747" y="444156"/>
                  <a:pt x="0" y="441017"/>
                  <a:pt x="4121" y="439447"/>
                </a:cubicBezTo>
                <a:close/>
                <a:moveTo>
                  <a:pt x="0" y="439444"/>
                </a:moveTo>
                <a:lnTo>
                  <a:pt x="1832" y="439444"/>
                </a:lnTo>
                <a:cubicBezTo>
                  <a:pt x="3663" y="439444"/>
                  <a:pt x="0" y="441276"/>
                  <a:pt x="0" y="443108"/>
                </a:cubicBezTo>
                <a:close/>
                <a:moveTo>
                  <a:pt x="8243" y="428458"/>
                </a:moveTo>
                <a:lnTo>
                  <a:pt x="8243" y="430290"/>
                </a:lnTo>
                <a:lnTo>
                  <a:pt x="7353" y="428904"/>
                </a:lnTo>
                <a:lnTo>
                  <a:pt x="7214" y="428687"/>
                </a:lnTo>
                <a:cubicBezTo>
                  <a:pt x="7557" y="428458"/>
                  <a:pt x="8243" y="428458"/>
                  <a:pt x="8243" y="428458"/>
                </a:cubicBezTo>
                <a:close/>
                <a:moveTo>
                  <a:pt x="10986" y="417472"/>
                </a:moveTo>
                <a:lnTo>
                  <a:pt x="12703" y="417472"/>
                </a:lnTo>
                <a:lnTo>
                  <a:pt x="12818" y="417472"/>
                </a:lnTo>
                <a:lnTo>
                  <a:pt x="13733" y="417472"/>
                </a:lnTo>
                <a:cubicBezTo>
                  <a:pt x="10986" y="420220"/>
                  <a:pt x="10986" y="420220"/>
                  <a:pt x="10986" y="420220"/>
                </a:cubicBezTo>
                <a:close/>
                <a:moveTo>
                  <a:pt x="9616" y="417472"/>
                </a:moveTo>
                <a:cubicBezTo>
                  <a:pt x="9616" y="417472"/>
                  <a:pt x="8243" y="419670"/>
                  <a:pt x="6871" y="419670"/>
                </a:cubicBezTo>
                <a:lnTo>
                  <a:pt x="6871" y="420769"/>
                </a:lnTo>
                <a:cubicBezTo>
                  <a:pt x="5498" y="421868"/>
                  <a:pt x="5498" y="420769"/>
                  <a:pt x="5498" y="419670"/>
                </a:cubicBezTo>
                <a:cubicBezTo>
                  <a:pt x="6871" y="418571"/>
                  <a:pt x="8243" y="417472"/>
                  <a:pt x="9616" y="417472"/>
                </a:cubicBezTo>
                <a:close/>
                <a:moveTo>
                  <a:pt x="10986" y="411984"/>
                </a:moveTo>
                <a:lnTo>
                  <a:pt x="13733" y="415645"/>
                </a:lnTo>
                <a:lnTo>
                  <a:pt x="10986" y="413815"/>
                </a:lnTo>
                <a:close/>
                <a:moveTo>
                  <a:pt x="10986" y="406486"/>
                </a:moveTo>
                <a:lnTo>
                  <a:pt x="12254" y="407755"/>
                </a:lnTo>
                <a:lnTo>
                  <a:pt x="12818" y="406486"/>
                </a:lnTo>
                <a:lnTo>
                  <a:pt x="13294" y="407559"/>
                </a:lnTo>
                <a:lnTo>
                  <a:pt x="13733" y="406486"/>
                </a:lnTo>
                <a:lnTo>
                  <a:pt x="13733" y="408546"/>
                </a:lnTo>
                <a:lnTo>
                  <a:pt x="14649" y="410607"/>
                </a:lnTo>
                <a:cubicBezTo>
                  <a:pt x="12818" y="409234"/>
                  <a:pt x="12818" y="410607"/>
                  <a:pt x="10986" y="410607"/>
                </a:cubicBezTo>
                <a:lnTo>
                  <a:pt x="11597" y="409234"/>
                </a:lnTo>
                <a:lnTo>
                  <a:pt x="10986" y="409234"/>
                </a:lnTo>
                <a:cubicBezTo>
                  <a:pt x="10986" y="409234"/>
                  <a:pt x="10986" y="407860"/>
                  <a:pt x="10986" y="406486"/>
                </a:cubicBezTo>
                <a:close/>
                <a:moveTo>
                  <a:pt x="8243" y="406486"/>
                </a:moveTo>
                <a:lnTo>
                  <a:pt x="8243" y="410150"/>
                </a:lnTo>
                <a:cubicBezTo>
                  <a:pt x="8243" y="410150"/>
                  <a:pt x="5498" y="410150"/>
                  <a:pt x="5498" y="408318"/>
                </a:cubicBezTo>
                <a:close/>
                <a:moveTo>
                  <a:pt x="10986" y="402829"/>
                </a:moveTo>
                <a:cubicBezTo>
                  <a:pt x="12360" y="401913"/>
                  <a:pt x="13733" y="402829"/>
                  <a:pt x="13733" y="403744"/>
                </a:cubicBezTo>
                <a:cubicBezTo>
                  <a:pt x="13733" y="405574"/>
                  <a:pt x="12360" y="401913"/>
                  <a:pt x="12360" y="404659"/>
                </a:cubicBezTo>
                <a:cubicBezTo>
                  <a:pt x="10986" y="403744"/>
                  <a:pt x="10986" y="403744"/>
                  <a:pt x="10986" y="402829"/>
                </a:cubicBezTo>
                <a:close/>
                <a:moveTo>
                  <a:pt x="15107" y="400998"/>
                </a:moveTo>
                <a:lnTo>
                  <a:pt x="15107" y="403744"/>
                </a:lnTo>
                <a:cubicBezTo>
                  <a:pt x="15107" y="404659"/>
                  <a:pt x="15107" y="404659"/>
                  <a:pt x="13733" y="404659"/>
                </a:cubicBezTo>
                <a:cubicBezTo>
                  <a:pt x="13733" y="404659"/>
                  <a:pt x="13733" y="404659"/>
                  <a:pt x="13733" y="403744"/>
                </a:cubicBezTo>
                <a:cubicBezTo>
                  <a:pt x="13733" y="402829"/>
                  <a:pt x="13733" y="401913"/>
                  <a:pt x="15107" y="400998"/>
                </a:cubicBezTo>
                <a:close/>
                <a:moveTo>
                  <a:pt x="5498" y="400998"/>
                </a:moveTo>
                <a:cubicBezTo>
                  <a:pt x="8243" y="400998"/>
                  <a:pt x="8243" y="400998"/>
                  <a:pt x="8243" y="403744"/>
                </a:cubicBezTo>
                <a:lnTo>
                  <a:pt x="5498" y="403744"/>
                </a:lnTo>
                <a:close/>
                <a:moveTo>
                  <a:pt x="9618" y="396813"/>
                </a:moveTo>
                <a:lnTo>
                  <a:pt x="10167" y="396918"/>
                </a:lnTo>
                <a:lnTo>
                  <a:pt x="9618" y="397859"/>
                </a:lnTo>
                <a:close/>
                <a:moveTo>
                  <a:pt x="12364" y="393151"/>
                </a:moveTo>
                <a:cubicBezTo>
                  <a:pt x="12364" y="396290"/>
                  <a:pt x="13737" y="396290"/>
                  <a:pt x="15111" y="397859"/>
                </a:cubicBezTo>
                <a:lnTo>
                  <a:pt x="14011" y="397650"/>
                </a:lnTo>
                <a:lnTo>
                  <a:pt x="12817" y="398247"/>
                </a:lnTo>
                <a:lnTo>
                  <a:pt x="13733" y="399620"/>
                </a:lnTo>
                <a:lnTo>
                  <a:pt x="11902" y="398705"/>
                </a:lnTo>
                <a:lnTo>
                  <a:pt x="10986" y="399163"/>
                </a:lnTo>
                <a:lnTo>
                  <a:pt x="11352" y="398430"/>
                </a:lnTo>
                <a:lnTo>
                  <a:pt x="10986" y="398247"/>
                </a:lnTo>
                <a:lnTo>
                  <a:pt x="10986" y="397074"/>
                </a:lnTo>
                <a:lnTo>
                  <a:pt x="10167" y="396918"/>
                </a:lnTo>
                <a:lnTo>
                  <a:pt x="10986" y="395514"/>
                </a:lnTo>
                <a:lnTo>
                  <a:pt x="10986" y="395499"/>
                </a:lnTo>
                <a:lnTo>
                  <a:pt x="10990" y="395506"/>
                </a:lnTo>
                <a:close/>
                <a:moveTo>
                  <a:pt x="10986" y="390012"/>
                </a:moveTo>
                <a:cubicBezTo>
                  <a:pt x="10986" y="390012"/>
                  <a:pt x="13733" y="392758"/>
                  <a:pt x="10986" y="392758"/>
                </a:cubicBezTo>
                <a:cubicBezTo>
                  <a:pt x="10986" y="390012"/>
                  <a:pt x="10986" y="390012"/>
                  <a:pt x="10986" y="390012"/>
                </a:cubicBezTo>
                <a:close/>
                <a:moveTo>
                  <a:pt x="6871" y="390012"/>
                </a:moveTo>
                <a:cubicBezTo>
                  <a:pt x="8245" y="390012"/>
                  <a:pt x="8245" y="393151"/>
                  <a:pt x="9618" y="393151"/>
                </a:cubicBezTo>
                <a:lnTo>
                  <a:pt x="9618" y="396813"/>
                </a:lnTo>
                <a:lnTo>
                  <a:pt x="6871" y="396290"/>
                </a:lnTo>
                <a:cubicBezTo>
                  <a:pt x="8245" y="393151"/>
                  <a:pt x="6871" y="391582"/>
                  <a:pt x="5498" y="391582"/>
                </a:cubicBezTo>
                <a:cubicBezTo>
                  <a:pt x="6871" y="391582"/>
                  <a:pt x="6871" y="391582"/>
                  <a:pt x="6871" y="391582"/>
                </a:cubicBezTo>
                <a:close/>
                <a:moveTo>
                  <a:pt x="19229" y="384513"/>
                </a:moveTo>
                <a:lnTo>
                  <a:pt x="19229" y="387261"/>
                </a:lnTo>
                <a:lnTo>
                  <a:pt x="16484" y="387261"/>
                </a:lnTo>
                <a:cubicBezTo>
                  <a:pt x="16484" y="384513"/>
                  <a:pt x="19229" y="384513"/>
                  <a:pt x="19229" y="384513"/>
                </a:cubicBezTo>
                <a:close/>
                <a:moveTo>
                  <a:pt x="8243" y="384513"/>
                </a:moveTo>
                <a:lnTo>
                  <a:pt x="8243" y="388177"/>
                </a:lnTo>
                <a:lnTo>
                  <a:pt x="5498" y="388177"/>
                </a:lnTo>
                <a:close/>
                <a:moveTo>
                  <a:pt x="5498" y="384513"/>
                </a:moveTo>
                <a:lnTo>
                  <a:pt x="8243" y="384513"/>
                </a:lnTo>
                <a:lnTo>
                  <a:pt x="5498" y="387261"/>
                </a:lnTo>
                <a:close/>
                <a:moveTo>
                  <a:pt x="16484" y="379025"/>
                </a:moveTo>
                <a:cubicBezTo>
                  <a:pt x="19229" y="381771"/>
                  <a:pt x="16484" y="381771"/>
                  <a:pt x="16484" y="381771"/>
                </a:cubicBezTo>
                <a:close/>
                <a:moveTo>
                  <a:pt x="10427" y="378834"/>
                </a:moveTo>
                <a:lnTo>
                  <a:pt x="9656" y="380076"/>
                </a:lnTo>
                <a:lnTo>
                  <a:pt x="9194" y="380076"/>
                </a:lnTo>
                <a:cubicBezTo>
                  <a:pt x="9194" y="381318"/>
                  <a:pt x="10427" y="380076"/>
                  <a:pt x="10427" y="378834"/>
                </a:cubicBezTo>
                <a:close/>
                <a:moveTo>
                  <a:pt x="19229" y="373527"/>
                </a:moveTo>
                <a:cubicBezTo>
                  <a:pt x="19229" y="375359"/>
                  <a:pt x="19229" y="375359"/>
                  <a:pt x="19229" y="377191"/>
                </a:cubicBezTo>
                <a:lnTo>
                  <a:pt x="19046" y="377191"/>
                </a:lnTo>
                <a:lnTo>
                  <a:pt x="19229" y="377648"/>
                </a:lnTo>
                <a:lnTo>
                  <a:pt x="18772" y="377191"/>
                </a:lnTo>
                <a:lnTo>
                  <a:pt x="16484" y="377191"/>
                </a:lnTo>
                <a:cubicBezTo>
                  <a:pt x="16484" y="375359"/>
                  <a:pt x="19229" y="375359"/>
                  <a:pt x="19229" y="373527"/>
                </a:cubicBezTo>
                <a:close/>
                <a:moveTo>
                  <a:pt x="15360" y="368897"/>
                </a:moveTo>
                <a:cubicBezTo>
                  <a:pt x="14127" y="368897"/>
                  <a:pt x="14127" y="368897"/>
                  <a:pt x="14127" y="370139"/>
                </a:cubicBezTo>
                <a:lnTo>
                  <a:pt x="15360" y="370139"/>
                </a:lnTo>
                <a:close/>
                <a:moveTo>
                  <a:pt x="10427" y="362687"/>
                </a:moveTo>
                <a:lnTo>
                  <a:pt x="10427" y="363929"/>
                </a:lnTo>
                <a:lnTo>
                  <a:pt x="10222" y="363308"/>
                </a:lnTo>
                <a:close/>
                <a:moveTo>
                  <a:pt x="5495" y="350266"/>
                </a:moveTo>
                <a:cubicBezTo>
                  <a:pt x="7961" y="349024"/>
                  <a:pt x="6728" y="352750"/>
                  <a:pt x="7961" y="351508"/>
                </a:cubicBezTo>
                <a:lnTo>
                  <a:pt x="7961" y="353992"/>
                </a:lnTo>
                <a:cubicBezTo>
                  <a:pt x="6728" y="352750"/>
                  <a:pt x="6728" y="350266"/>
                  <a:pt x="5495" y="350266"/>
                </a:cubicBezTo>
                <a:close/>
                <a:moveTo>
                  <a:pt x="10986" y="280151"/>
                </a:moveTo>
                <a:lnTo>
                  <a:pt x="13593" y="282322"/>
                </a:lnTo>
                <a:lnTo>
                  <a:pt x="14127" y="280711"/>
                </a:lnTo>
                <a:cubicBezTo>
                  <a:pt x="14127" y="284437"/>
                  <a:pt x="20292" y="283195"/>
                  <a:pt x="22758" y="284437"/>
                </a:cubicBezTo>
                <a:lnTo>
                  <a:pt x="25224" y="286921"/>
                </a:lnTo>
                <a:lnTo>
                  <a:pt x="22758" y="286921"/>
                </a:lnTo>
                <a:cubicBezTo>
                  <a:pt x="23991" y="288163"/>
                  <a:pt x="23991" y="289405"/>
                  <a:pt x="22758" y="290647"/>
                </a:cubicBezTo>
                <a:cubicBezTo>
                  <a:pt x="22758" y="289405"/>
                  <a:pt x="22758" y="290647"/>
                  <a:pt x="21525" y="289405"/>
                </a:cubicBezTo>
                <a:cubicBezTo>
                  <a:pt x="25224" y="290647"/>
                  <a:pt x="23991" y="294373"/>
                  <a:pt x="25224" y="295615"/>
                </a:cubicBezTo>
                <a:cubicBezTo>
                  <a:pt x="22758" y="295615"/>
                  <a:pt x="26457" y="298100"/>
                  <a:pt x="22758" y="298100"/>
                </a:cubicBezTo>
                <a:cubicBezTo>
                  <a:pt x="23991" y="299342"/>
                  <a:pt x="23991" y="299342"/>
                  <a:pt x="23991" y="300584"/>
                </a:cubicBezTo>
                <a:cubicBezTo>
                  <a:pt x="23991" y="301826"/>
                  <a:pt x="23991" y="303068"/>
                  <a:pt x="23991" y="304310"/>
                </a:cubicBezTo>
                <a:lnTo>
                  <a:pt x="23991" y="305552"/>
                </a:lnTo>
                <a:cubicBezTo>
                  <a:pt x="21525" y="309278"/>
                  <a:pt x="26457" y="313004"/>
                  <a:pt x="21525" y="316730"/>
                </a:cubicBezTo>
                <a:cubicBezTo>
                  <a:pt x="22758" y="316730"/>
                  <a:pt x="22758" y="315488"/>
                  <a:pt x="21525" y="315488"/>
                </a:cubicBezTo>
                <a:cubicBezTo>
                  <a:pt x="21525" y="317973"/>
                  <a:pt x="20292" y="321699"/>
                  <a:pt x="20292" y="324183"/>
                </a:cubicBezTo>
                <a:lnTo>
                  <a:pt x="21525" y="324183"/>
                </a:lnTo>
                <a:cubicBezTo>
                  <a:pt x="21525" y="325425"/>
                  <a:pt x="21525" y="326667"/>
                  <a:pt x="21525" y="329151"/>
                </a:cubicBezTo>
                <a:lnTo>
                  <a:pt x="23991" y="329151"/>
                </a:lnTo>
                <a:cubicBezTo>
                  <a:pt x="22758" y="331635"/>
                  <a:pt x="23991" y="337846"/>
                  <a:pt x="21525" y="339088"/>
                </a:cubicBezTo>
                <a:cubicBezTo>
                  <a:pt x="21525" y="340330"/>
                  <a:pt x="20292" y="342814"/>
                  <a:pt x="20292" y="344056"/>
                </a:cubicBezTo>
                <a:lnTo>
                  <a:pt x="19059" y="344056"/>
                </a:lnTo>
                <a:cubicBezTo>
                  <a:pt x="19059" y="346540"/>
                  <a:pt x="19059" y="347782"/>
                  <a:pt x="19059" y="349024"/>
                </a:cubicBezTo>
                <a:cubicBezTo>
                  <a:pt x="16593" y="352750"/>
                  <a:pt x="17826" y="356477"/>
                  <a:pt x="16593" y="360203"/>
                </a:cubicBezTo>
                <a:lnTo>
                  <a:pt x="17826" y="362687"/>
                </a:lnTo>
                <a:cubicBezTo>
                  <a:pt x="16593" y="362687"/>
                  <a:pt x="17826" y="363929"/>
                  <a:pt x="17826" y="365171"/>
                </a:cubicBezTo>
                <a:cubicBezTo>
                  <a:pt x="17826" y="366413"/>
                  <a:pt x="17826" y="368897"/>
                  <a:pt x="16593" y="368897"/>
                </a:cubicBezTo>
                <a:lnTo>
                  <a:pt x="16593" y="371381"/>
                </a:lnTo>
                <a:cubicBezTo>
                  <a:pt x="15360" y="368897"/>
                  <a:pt x="14127" y="371381"/>
                  <a:pt x="12893" y="371381"/>
                </a:cubicBezTo>
                <a:lnTo>
                  <a:pt x="14127" y="372623"/>
                </a:lnTo>
                <a:cubicBezTo>
                  <a:pt x="12893" y="373865"/>
                  <a:pt x="12893" y="372623"/>
                  <a:pt x="12893" y="372623"/>
                </a:cubicBezTo>
                <a:cubicBezTo>
                  <a:pt x="12893" y="373865"/>
                  <a:pt x="12893" y="376350"/>
                  <a:pt x="14127" y="377592"/>
                </a:cubicBezTo>
                <a:cubicBezTo>
                  <a:pt x="14127" y="377592"/>
                  <a:pt x="14127" y="377592"/>
                  <a:pt x="14127" y="376350"/>
                </a:cubicBezTo>
                <a:cubicBezTo>
                  <a:pt x="15360" y="376350"/>
                  <a:pt x="15360" y="376350"/>
                  <a:pt x="15360" y="376350"/>
                </a:cubicBezTo>
                <a:lnTo>
                  <a:pt x="15360" y="377592"/>
                </a:lnTo>
                <a:cubicBezTo>
                  <a:pt x="14127" y="378834"/>
                  <a:pt x="15360" y="378834"/>
                  <a:pt x="16593" y="378834"/>
                </a:cubicBezTo>
                <a:cubicBezTo>
                  <a:pt x="14127" y="380076"/>
                  <a:pt x="15360" y="381318"/>
                  <a:pt x="12893" y="382560"/>
                </a:cubicBezTo>
                <a:cubicBezTo>
                  <a:pt x="14127" y="381939"/>
                  <a:pt x="13818" y="383181"/>
                  <a:pt x="13510" y="384423"/>
                </a:cubicBezTo>
                <a:lnTo>
                  <a:pt x="13724" y="385069"/>
                </a:lnTo>
                <a:lnTo>
                  <a:pt x="14649" y="384513"/>
                </a:lnTo>
                <a:lnTo>
                  <a:pt x="13908" y="385625"/>
                </a:lnTo>
                <a:lnTo>
                  <a:pt x="14127" y="386286"/>
                </a:lnTo>
                <a:cubicBezTo>
                  <a:pt x="12893" y="387528"/>
                  <a:pt x="14127" y="387528"/>
                  <a:pt x="12893" y="388770"/>
                </a:cubicBezTo>
                <a:cubicBezTo>
                  <a:pt x="12893" y="386286"/>
                  <a:pt x="11660" y="383802"/>
                  <a:pt x="10427" y="382560"/>
                </a:cubicBezTo>
                <a:lnTo>
                  <a:pt x="9194" y="383802"/>
                </a:lnTo>
                <a:cubicBezTo>
                  <a:pt x="7961" y="383181"/>
                  <a:pt x="8269" y="382249"/>
                  <a:pt x="8886" y="381318"/>
                </a:cubicBezTo>
                <a:lnTo>
                  <a:pt x="9656" y="380076"/>
                </a:lnTo>
                <a:lnTo>
                  <a:pt x="10427" y="380076"/>
                </a:lnTo>
                <a:lnTo>
                  <a:pt x="10427" y="378834"/>
                </a:lnTo>
                <a:lnTo>
                  <a:pt x="10427" y="373865"/>
                </a:lnTo>
                <a:cubicBezTo>
                  <a:pt x="9194" y="376350"/>
                  <a:pt x="9194" y="372623"/>
                  <a:pt x="7961" y="373865"/>
                </a:cubicBezTo>
                <a:cubicBezTo>
                  <a:pt x="6728" y="375107"/>
                  <a:pt x="6728" y="373865"/>
                  <a:pt x="6728" y="372623"/>
                </a:cubicBezTo>
                <a:lnTo>
                  <a:pt x="8548" y="363459"/>
                </a:lnTo>
                <a:lnTo>
                  <a:pt x="7328" y="365289"/>
                </a:lnTo>
                <a:lnTo>
                  <a:pt x="5498" y="362541"/>
                </a:lnTo>
                <a:lnTo>
                  <a:pt x="8730" y="362541"/>
                </a:lnTo>
                <a:lnTo>
                  <a:pt x="9194" y="360203"/>
                </a:lnTo>
                <a:lnTo>
                  <a:pt x="10222" y="363308"/>
                </a:lnTo>
                <a:lnTo>
                  <a:pt x="9194" y="366413"/>
                </a:lnTo>
                <a:cubicBezTo>
                  <a:pt x="10427" y="366413"/>
                  <a:pt x="11660" y="368897"/>
                  <a:pt x="14127" y="366413"/>
                </a:cubicBezTo>
                <a:cubicBezTo>
                  <a:pt x="15360" y="364550"/>
                  <a:pt x="14435" y="363618"/>
                  <a:pt x="13510" y="362532"/>
                </a:cubicBezTo>
                <a:lnTo>
                  <a:pt x="13234" y="360382"/>
                </a:lnTo>
                <a:lnTo>
                  <a:pt x="10986" y="358884"/>
                </a:lnTo>
                <a:cubicBezTo>
                  <a:pt x="10986" y="357053"/>
                  <a:pt x="10986" y="357053"/>
                  <a:pt x="10986" y="357053"/>
                </a:cubicBezTo>
                <a:lnTo>
                  <a:pt x="13183" y="359981"/>
                </a:lnTo>
                <a:lnTo>
                  <a:pt x="12893" y="357719"/>
                </a:lnTo>
                <a:cubicBezTo>
                  <a:pt x="11660" y="357719"/>
                  <a:pt x="14127" y="358961"/>
                  <a:pt x="14127" y="356477"/>
                </a:cubicBezTo>
                <a:cubicBezTo>
                  <a:pt x="12893" y="352750"/>
                  <a:pt x="10427" y="350266"/>
                  <a:pt x="7961" y="349024"/>
                </a:cubicBezTo>
                <a:lnTo>
                  <a:pt x="7961" y="351508"/>
                </a:lnTo>
                <a:cubicBezTo>
                  <a:pt x="7961" y="350266"/>
                  <a:pt x="7961" y="349024"/>
                  <a:pt x="6728" y="349024"/>
                </a:cubicBezTo>
                <a:cubicBezTo>
                  <a:pt x="7961" y="350266"/>
                  <a:pt x="9194" y="349024"/>
                  <a:pt x="9194" y="347782"/>
                </a:cubicBezTo>
                <a:cubicBezTo>
                  <a:pt x="10427" y="345298"/>
                  <a:pt x="11660" y="342814"/>
                  <a:pt x="11660" y="339088"/>
                </a:cubicBezTo>
                <a:cubicBezTo>
                  <a:pt x="12893" y="339088"/>
                  <a:pt x="12893" y="339088"/>
                  <a:pt x="14127" y="339088"/>
                </a:cubicBezTo>
                <a:cubicBezTo>
                  <a:pt x="12893" y="337846"/>
                  <a:pt x="10427" y="335361"/>
                  <a:pt x="7961" y="335361"/>
                </a:cubicBezTo>
                <a:cubicBezTo>
                  <a:pt x="9194" y="332877"/>
                  <a:pt x="10427" y="332877"/>
                  <a:pt x="9194" y="331635"/>
                </a:cubicBezTo>
                <a:cubicBezTo>
                  <a:pt x="6728" y="332877"/>
                  <a:pt x="10427" y="330393"/>
                  <a:pt x="7961" y="330393"/>
                </a:cubicBezTo>
                <a:cubicBezTo>
                  <a:pt x="7961" y="327909"/>
                  <a:pt x="9194" y="329151"/>
                  <a:pt x="9194" y="329151"/>
                </a:cubicBezTo>
                <a:cubicBezTo>
                  <a:pt x="9194" y="329151"/>
                  <a:pt x="7961" y="327909"/>
                  <a:pt x="7961" y="326667"/>
                </a:cubicBezTo>
                <a:cubicBezTo>
                  <a:pt x="10427" y="326667"/>
                  <a:pt x="12893" y="330393"/>
                  <a:pt x="14127" y="329151"/>
                </a:cubicBezTo>
                <a:cubicBezTo>
                  <a:pt x="15360" y="329151"/>
                  <a:pt x="19059" y="325425"/>
                  <a:pt x="19059" y="325425"/>
                </a:cubicBezTo>
                <a:cubicBezTo>
                  <a:pt x="16593" y="324183"/>
                  <a:pt x="9194" y="322941"/>
                  <a:pt x="6728" y="324183"/>
                </a:cubicBezTo>
                <a:cubicBezTo>
                  <a:pt x="5495" y="324183"/>
                  <a:pt x="7961" y="322941"/>
                  <a:pt x="7961" y="321699"/>
                </a:cubicBezTo>
                <a:cubicBezTo>
                  <a:pt x="10427" y="319215"/>
                  <a:pt x="7961" y="317973"/>
                  <a:pt x="7961" y="315488"/>
                </a:cubicBezTo>
                <a:lnTo>
                  <a:pt x="9194" y="317973"/>
                </a:lnTo>
                <a:cubicBezTo>
                  <a:pt x="10427" y="317973"/>
                  <a:pt x="10427" y="315488"/>
                  <a:pt x="9194" y="314246"/>
                </a:cubicBezTo>
                <a:cubicBezTo>
                  <a:pt x="10427" y="314246"/>
                  <a:pt x="12893" y="315488"/>
                  <a:pt x="12893" y="315488"/>
                </a:cubicBezTo>
                <a:cubicBezTo>
                  <a:pt x="14127" y="311762"/>
                  <a:pt x="10427" y="308036"/>
                  <a:pt x="7961" y="308036"/>
                </a:cubicBezTo>
                <a:lnTo>
                  <a:pt x="10427" y="313004"/>
                </a:lnTo>
                <a:cubicBezTo>
                  <a:pt x="7961" y="313004"/>
                  <a:pt x="7961" y="310520"/>
                  <a:pt x="6728" y="310520"/>
                </a:cubicBezTo>
                <a:lnTo>
                  <a:pt x="7961" y="305552"/>
                </a:lnTo>
                <a:cubicBezTo>
                  <a:pt x="7961" y="305552"/>
                  <a:pt x="7961" y="308036"/>
                  <a:pt x="9194" y="306794"/>
                </a:cubicBezTo>
                <a:cubicBezTo>
                  <a:pt x="9194" y="305552"/>
                  <a:pt x="10427" y="305552"/>
                  <a:pt x="10427" y="304310"/>
                </a:cubicBezTo>
                <a:cubicBezTo>
                  <a:pt x="12893" y="308036"/>
                  <a:pt x="17826" y="313004"/>
                  <a:pt x="20292" y="314246"/>
                </a:cubicBezTo>
                <a:lnTo>
                  <a:pt x="19059" y="311762"/>
                </a:lnTo>
                <a:lnTo>
                  <a:pt x="20292" y="311762"/>
                </a:lnTo>
                <a:cubicBezTo>
                  <a:pt x="20292" y="309899"/>
                  <a:pt x="18442" y="308036"/>
                  <a:pt x="16438" y="306483"/>
                </a:cubicBezTo>
                <a:lnTo>
                  <a:pt x="14720" y="305255"/>
                </a:lnTo>
                <a:lnTo>
                  <a:pt x="13733" y="306241"/>
                </a:lnTo>
                <a:lnTo>
                  <a:pt x="12992" y="304020"/>
                </a:lnTo>
                <a:lnTo>
                  <a:pt x="11660" y="303068"/>
                </a:lnTo>
                <a:lnTo>
                  <a:pt x="12675" y="303068"/>
                </a:lnTo>
                <a:lnTo>
                  <a:pt x="12360" y="302123"/>
                </a:lnTo>
                <a:lnTo>
                  <a:pt x="13305" y="303068"/>
                </a:lnTo>
                <a:lnTo>
                  <a:pt x="16593" y="303068"/>
                </a:lnTo>
                <a:cubicBezTo>
                  <a:pt x="16593" y="299342"/>
                  <a:pt x="11660" y="298100"/>
                  <a:pt x="12893" y="295615"/>
                </a:cubicBezTo>
                <a:lnTo>
                  <a:pt x="11660" y="295615"/>
                </a:lnTo>
                <a:cubicBezTo>
                  <a:pt x="11660" y="295615"/>
                  <a:pt x="12893" y="291889"/>
                  <a:pt x="11660" y="293131"/>
                </a:cubicBezTo>
                <a:cubicBezTo>
                  <a:pt x="12893" y="291889"/>
                  <a:pt x="15360" y="291889"/>
                  <a:pt x="16593" y="293131"/>
                </a:cubicBezTo>
                <a:lnTo>
                  <a:pt x="12893" y="289405"/>
                </a:lnTo>
                <a:cubicBezTo>
                  <a:pt x="12893" y="289405"/>
                  <a:pt x="16593" y="289405"/>
                  <a:pt x="16593" y="290647"/>
                </a:cubicBezTo>
                <a:cubicBezTo>
                  <a:pt x="16593" y="288163"/>
                  <a:pt x="14127" y="286921"/>
                  <a:pt x="12893" y="288163"/>
                </a:cubicBezTo>
                <a:cubicBezTo>
                  <a:pt x="15360" y="285679"/>
                  <a:pt x="14127" y="286921"/>
                  <a:pt x="16593" y="284437"/>
                </a:cubicBezTo>
                <a:cubicBezTo>
                  <a:pt x="16593" y="284437"/>
                  <a:pt x="14127" y="284437"/>
                  <a:pt x="12893" y="284437"/>
                </a:cubicBezTo>
                <a:lnTo>
                  <a:pt x="13100" y="283812"/>
                </a:lnTo>
                <a:lnTo>
                  <a:pt x="12085" y="283812"/>
                </a:lnTo>
                <a:cubicBezTo>
                  <a:pt x="12085" y="283812"/>
                  <a:pt x="12085" y="281982"/>
                  <a:pt x="10986" y="280151"/>
                </a:cubicBezTo>
                <a:close/>
                <a:moveTo>
                  <a:pt x="17826" y="250901"/>
                </a:moveTo>
                <a:cubicBezTo>
                  <a:pt x="17826" y="252143"/>
                  <a:pt x="19059" y="252143"/>
                  <a:pt x="19059" y="250901"/>
                </a:cubicBezTo>
                <a:lnTo>
                  <a:pt x="19059" y="254627"/>
                </a:lnTo>
                <a:close/>
                <a:moveTo>
                  <a:pt x="32623" y="247175"/>
                </a:moveTo>
                <a:cubicBezTo>
                  <a:pt x="33856" y="247175"/>
                  <a:pt x="33856" y="248417"/>
                  <a:pt x="33856" y="248417"/>
                </a:cubicBezTo>
                <a:lnTo>
                  <a:pt x="32623" y="247485"/>
                </a:lnTo>
                <a:close/>
                <a:moveTo>
                  <a:pt x="25224" y="181346"/>
                </a:moveTo>
                <a:lnTo>
                  <a:pt x="25354" y="182457"/>
                </a:lnTo>
                <a:lnTo>
                  <a:pt x="25224" y="182588"/>
                </a:lnTo>
                <a:cubicBezTo>
                  <a:pt x="25224" y="181346"/>
                  <a:pt x="25224" y="181346"/>
                  <a:pt x="25224" y="181346"/>
                </a:cubicBezTo>
                <a:close/>
                <a:moveTo>
                  <a:pt x="41254" y="171409"/>
                </a:moveTo>
                <a:lnTo>
                  <a:pt x="41254" y="172651"/>
                </a:lnTo>
                <a:lnTo>
                  <a:pt x="41100" y="172030"/>
                </a:lnTo>
                <a:close/>
                <a:moveTo>
                  <a:pt x="31390" y="139115"/>
                </a:moveTo>
                <a:lnTo>
                  <a:pt x="31595" y="139529"/>
                </a:lnTo>
                <a:lnTo>
                  <a:pt x="31390" y="140357"/>
                </a:lnTo>
                <a:cubicBezTo>
                  <a:pt x="31390" y="139115"/>
                  <a:pt x="31390" y="139115"/>
                  <a:pt x="31390" y="139115"/>
                </a:cubicBezTo>
                <a:close/>
                <a:moveTo>
                  <a:pt x="33856" y="136631"/>
                </a:moveTo>
                <a:cubicBezTo>
                  <a:pt x="32623" y="137873"/>
                  <a:pt x="32623" y="137873"/>
                  <a:pt x="33856" y="139115"/>
                </a:cubicBezTo>
                <a:cubicBezTo>
                  <a:pt x="33856" y="136631"/>
                  <a:pt x="33856" y="139115"/>
                  <a:pt x="35089" y="137873"/>
                </a:cubicBezTo>
                <a:close/>
                <a:moveTo>
                  <a:pt x="43721" y="67075"/>
                </a:moveTo>
                <a:lnTo>
                  <a:pt x="43858" y="67489"/>
                </a:lnTo>
                <a:lnTo>
                  <a:pt x="43721" y="68317"/>
                </a:lnTo>
                <a:close/>
                <a:moveTo>
                  <a:pt x="65915" y="5498"/>
                </a:moveTo>
                <a:lnTo>
                  <a:pt x="68663" y="5498"/>
                </a:lnTo>
                <a:lnTo>
                  <a:pt x="65915" y="8243"/>
                </a:lnTo>
                <a:close/>
                <a:moveTo>
                  <a:pt x="63450" y="1246"/>
                </a:moveTo>
                <a:cubicBezTo>
                  <a:pt x="64683" y="1246"/>
                  <a:pt x="62217" y="4972"/>
                  <a:pt x="64683" y="6214"/>
                </a:cubicBezTo>
                <a:lnTo>
                  <a:pt x="60984" y="9940"/>
                </a:lnTo>
                <a:cubicBezTo>
                  <a:pt x="62217" y="9940"/>
                  <a:pt x="63450" y="11182"/>
                  <a:pt x="63450" y="11182"/>
                </a:cubicBezTo>
                <a:cubicBezTo>
                  <a:pt x="63450" y="11182"/>
                  <a:pt x="63450" y="12424"/>
                  <a:pt x="64683" y="11182"/>
                </a:cubicBezTo>
                <a:cubicBezTo>
                  <a:pt x="58518" y="19877"/>
                  <a:pt x="60984" y="31055"/>
                  <a:pt x="57284" y="40992"/>
                </a:cubicBezTo>
                <a:lnTo>
                  <a:pt x="58518" y="40992"/>
                </a:lnTo>
                <a:cubicBezTo>
                  <a:pt x="57284" y="42234"/>
                  <a:pt x="59751" y="43476"/>
                  <a:pt x="59751" y="44718"/>
                </a:cubicBezTo>
                <a:lnTo>
                  <a:pt x="57284" y="45960"/>
                </a:lnTo>
                <a:cubicBezTo>
                  <a:pt x="57284" y="47202"/>
                  <a:pt x="58518" y="47202"/>
                  <a:pt x="58518" y="47202"/>
                </a:cubicBezTo>
                <a:cubicBezTo>
                  <a:pt x="58518" y="52170"/>
                  <a:pt x="54818" y="57139"/>
                  <a:pt x="56051" y="60865"/>
                </a:cubicBezTo>
                <a:cubicBezTo>
                  <a:pt x="54818" y="62107"/>
                  <a:pt x="54818" y="60865"/>
                  <a:pt x="53585" y="62107"/>
                </a:cubicBezTo>
                <a:cubicBezTo>
                  <a:pt x="57284" y="59623"/>
                  <a:pt x="54818" y="67075"/>
                  <a:pt x="57284" y="65833"/>
                </a:cubicBezTo>
                <a:cubicBezTo>
                  <a:pt x="53585" y="67075"/>
                  <a:pt x="54818" y="72043"/>
                  <a:pt x="51119" y="70801"/>
                </a:cubicBezTo>
                <a:cubicBezTo>
                  <a:pt x="51119" y="73286"/>
                  <a:pt x="52352" y="73286"/>
                  <a:pt x="53585" y="72043"/>
                </a:cubicBezTo>
                <a:cubicBezTo>
                  <a:pt x="52352" y="75770"/>
                  <a:pt x="52352" y="77012"/>
                  <a:pt x="53585" y="79496"/>
                </a:cubicBezTo>
                <a:cubicBezTo>
                  <a:pt x="52352" y="79496"/>
                  <a:pt x="53585" y="90674"/>
                  <a:pt x="49886" y="91916"/>
                </a:cubicBezTo>
                <a:cubicBezTo>
                  <a:pt x="51119" y="90674"/>
                  <a:pt x="49886" y="91916"/>
                  <a:pt x="51119" y="93159"/>
                </a:cubicBezTo>
                <a:lnTo>
                  <a:pt x="53585" y="93159"/>
                </a:lnTo>
                <a:lnTo>
                  <a:pt x="52352" y="95643"/>
                </a:lnTo>
                <a:cubicBezTo>
                  <a:pt x="52352" y="96885"/>
                  <a:pt x="52352" y="96885"/>
                  <a:pt x="52352" y="96885"/>
                </a:cubicBezTo>
                <a:lnTo>
                  <a:pt x="51119" y="96885"/>
                </a:lnTo>
                <a:cubicBezTo>
                  <a:pt x="49886" y="99369"/>
                  <a:pt x="51119" y="99369"/>
                  <a:pt x="51119" y="100611"/>
                </a:cubicBezTo>
                <a:lnTo>
                  <a:pt x="52352" y="100611"/>
                </a:lnTo>
                <a:lnTo>
                  <a:pt x="52352" y="103095"/>
                </a:lnTo>
                <a:cubicBezTo>
                  <a:pt x="52352" y="103095"/>
                  <a:pt x="51119" y="98127"/>
                  <a:pt x="49886" y="101853"/>
                </a:cubicBezTo>
                <a:cubicBezTo>
                  <a:pt x="49886" y="101853"/>
                  <a:pt x="52352" y="104337"/>
                  <a:pt x="51119" y="104337"/>
                </a:cubicBezTo>
                <a:cubicBezTo>
                  <a:pt x="51119" y="103095"/>
                  <a:pt x="49886" y="103095"/>
                  <a:pt x="49886" y="104337"/>
                </a:cubicBezTo>
                <a:lnTo>
                  <a:pt x="48653" y="105579"/>
                </a:lnTo>
                <a:lnTo>
                  <a:pt x="51119" y="105579"/>
                </a:lnTo>
                <a:cubicBezTo>
                  <a:pt x="49886" y="113032"/>
                  <a:pt x="47420" y="119242"/>
                  <a:pt x="46187" y="127936"/>
                </a:cubicBezTo>
                <a:cubicBezTo>
                  <a:pt x="43721" y="127936"/>
                  <a:pt x="44954" y="132905"/>
                  <a:pt x="42487" y="131663"/>
                </a:cubicBezTo>
                <a:lnTo>
                  <a:pt x="43721" y="131663"/>
                </a:lnTo>
                <a:cubicBezTo>
                  <a:pt x="43721" y="130420"/>
                  <a:pt x="40021" y="131663"/>
                  <a:pt x="41254" y="132905"/>
                </a:cubicBezTo>
                <a:cubicBezTo>
                  <a:pt x="41254" y="131663"/>
                  <a:pt x="43721" y="137873"/>
                  <a:pt x="43721" y="132905"/>
                </a:cubicBezTo>
                <a:lnTo>
                  <a:pt x="44954" y="136631"/>
                </a:lnTo>
                <a:cubicBezTo>
                  <a:pt x="51119" y="139115"/>
                  <a:pt x="43721" y="144083"/>
                  <a:pt x="44954" y="149051"/>
                </a:cubicBezTo>
                <a:lnTo>
                  <a:pt x="43721" y="149051"/>
                </a:lnTo>
                <a:cubicBezTo>
                  <a:pt x="44954" y="152778"/>
                  <a:pt x="41254" y="157746"/>
                  <a:pt x="42487" y="158988"/>
                </a:cubicBezTo>
                <a:lnTo>
                  <a:pt x="40021" y="158988"/>
                </a:lnTo>
                <a:cubicBezTo>
                  <a:pt x="42487" y="162714"/>
                  <a:pt x="42487" y="162714"/>
                  <a:pt x="41254" y="167682"/>
                </a:cubicBezTo>
                <a:cubicBezTo>
                  <a:pt x="41254" y="167682"/>
                  <a:pt x="40021" y="166440"/>
                  <a:pt x="40021" y="167682"/>
                </a:cubicBezTo>
                <a:lnTo>
                  <a:pt x="41100" y="172030"/>
                </a:lnTo>
                <a:lnTo>
                  <a:pt x="40021" y="176377"/>
                </a:lnTo>
                <a:cubicBezTo>
                  <a:pt x="35089" y="175135"/>
                  <a:pt x="42487" y="183830"/>
                  <a:pt x="37555" y="185072"/>
                </a:cubicBezTo>
                <a:cubicBezTo>
                  <a:pt x="37555" y="186314"/>
                  <a:pt x="37555" y="188798"/>
                  <a:pt x="38788" y="190040"/>
                </a:cubicBezTo>
                <a:cubicBezTo>
                  <a:pt x="38788" y="190040"/>
                  <a:pt x="38788" y="190040"/>
                  <a:pt x="37555" y="191282"/>
                </a:cubicBezTo>
                <a:cubicBezTo>
                  <a:pt x="40021" y="192524"/>
                  <a:pt x="36322" y="196250"/>
                  <a:pt x="36322" y="197492"/>
                </a:cubicBezTo>
                <a:cubicBezTo>
                  <a:pt x="37555" y="198734"/>
                  <a:pt x="37555" y="198734"/>
                  <a:pt x="38788" y="197492"/>
                </a:cubicBezTo>
                <a:cubicBezTo>
                  <a:pt x="36322" y="199976"/>
                  <a:pt x="40021" y="206187"/>
                  <a:pt x="40021" y="206187"/>
                </a:cubicBezTo>
                <a:cubicBezTo>
                  <a:pt x="38788" y="208671"/>
                  <a:pt x="37555" y="206187"/>
                  <a:pt x="36322" y="207429"/>
                </a:cubicBezTo>
                <a:cubicBezTo>
                  <a:pt x="36322" y="209913"/>
                  <a:pt x="40021" y="207429"/>
                  <a:pt x="37555" y="209913"/>
                </a:cubicBezTo>
                <a:cubicBezTo>
                  <a:pt x="37555" y="209913"/>
                  <a:pt x="31390" y="212397"/>
                  <a:pt x="32623" y="213639"/>
                </a:cubicBezTo>
                <a:lnTo>
                  <a:pt x="33856" y="213639"/>
                </a:lnTo>
                <a:cubicBezTo>
                  <a:pt x="33856" y="216123"/>
                  <a:pt x="27690" y="218607"/>
                  <a:pt x="32623" y="219850"/>
                </a:cubicBezTo>
                <a:lnTo>
                  <a:pt x="33856" y="219850"/>
                </a:lnTo>
                <a:cubicBezTo>
                  <a:pt x="30157" y="223576"/>
                  <a:pt x="33856" y="221092"/>
                  <a:pt x="31390" y="226060"/>
                </a:cubicBezTo>
                <a:lnTo>
                  <a:pt x="31390" y="229786"/>
                </a:lnTo>
                <a:lnTo>
                  <a:pt x="32623" y="228544"/>
                </a:lnTo>
                <a:cubicBezTo>
                  <a:pt x="31390" y="231028"/>
                  <a:pt x="31390" y="231028"/>
                  <a:pt x="31390" y="233512"/>
                </a:cubicBezTo>
                <a:cubicBezTo>
                  <a:pt x="31390" y="233512"/>
                  <a:pt x="31390" y="234754"/>
                  <a:pt x="30157" y="235996"/>
                </a:cubicBezTo>
                <a:cubicBezTo>
                  <a:pt x="32623" y="235996"/>
                  <a:pt x="31390" y="240965"/>
                  <a:pt x="30157" y="240965"/>
                </a:cubicBezTo>
                <a:cubicBezTo>
                  <a:pt x="30157" y="239723"/>
                  <a:pt x="28924" y="240965"/>
                  <a:pt x="28924" y="240965"/>
                </a:cubicBezTo>
                <a:cubicBezTo>
                  <a:pt x="30157" y="242207"/>
                  <a:pt x="30157" y="243449"/>
                  <a:pt x="28924" y="244691"/>
                </a:cubicBezTo>
                <a:lnTo>
                  <a:pt x="32623" y="247485"/>
                </a:lnTo>
                <a:lnTo>
                  <a:pt x="32623" y="248417"/>
                </a:lnTo>
                <a:cubicBezTo>
                  <a:pt x="32623" y="248417"/>
                  <a:pt x="32623" y="248417"/>
                  <a:pt x="31390" y="248417"/>
                </a:cubicBezTo>
                <a:cubicBezTo>
                  <a:pt x="33856" y="250901"/>
                  <a:pt x="30157" y="252143"/>
                  <a:pt x="31390" y="254627"/>
                </a:cubicBezTo>
                <a:cubicBezTo>
                  <a:pt x="30157" y="254627"/>
                  <a:pt x="28924" y="254627"/>
                  <a:pt x="28924" y="254627"/>
                </a:cubicBezTo>
                <a:cubicBezTo>
                  <a:pt x="32623" y="255869"/>
                  <a:pt x="26457" y="259596"/>
                  <a:pt x="28924" y="258353"/>
                </a:cubicBezTo>
                <a:cubicBezTo>
                  <a:pt x="26457" y="263322"/>
                  <a:pt x="27690" y="273258"/>
                  <a:pt x="25224" y="274500"/>
                </a:cubicBezTo>
                <a:cubicBezTo>
                  <a:pt x="23991" y="275742"/>
                  <a:pt x="25224" y="276984"/>
                  <a:pt x="25224" y="278227"/>
                </a:cubicBezTo>
                <a:lnTo>
                  <a:pt x="23991" y="278227"/>
                </a:lnTo>
                <a:cubicBezTo>
                  <a:pt x="26457" y="280711"/>
                  <a:pt x="23991" y="280711"/>
                  <a:pt x="26457" y="284437"/>
                </a:cubicBezTo>
                <a:cubicBezTo>
                  <a:pt x="25224" y="281953"/>
                  <a:pt x="23991" y="281953"/>
                  <a:pt x="22758" y="284437"/>
                </a:cubicBezTo>
                <a:lnTo>
                  <a:pt x="14127" y="275742"/>
                </a:lnTo>
                <a:cubicBezTo>
                  <a:pt x="15360" y="276984"/>
                  <a:pt x="17826" y="278227"/>
                  <a:pt x="19059" y="278227"/>
                </a:cubicBezTo>
                <a:cubicBezTo>
                  <a:pt x="15360" y="276984"/>
                  <a:pt x="16593" y="270774"/>
                  <a:pt x="16593" y="267048"/>
                </a:cubicBezTo>
                <a:cubicBezTo>
                  <a:pt x="17826" y="268290"/>
                  <a:pt x="19059" y="264564"/>
                  <a:pt x="19059" y="264564"/>
                </a:cubicBezTo>
                <a:cubicBezTo>
                  <a:pt x="20292" y="262080"/>
                  <a:pt x="14127" y="260838"/>
                  <a:pt x="17826" y="259596"/>
                </a:cubicBezTo>
                <a:cubicBezTo>
                  <a:pt x="16593" y="260838"/>
                  <a:pt x="17826" y="262080"/>
                  <a:pt x="19059" y="262080"/>
                </a:cubicBezTo>
                <a:cubicBezTo>
                  <a:pt x="19059" y="260838"/>
                  <a:pt x="20292" y="257111"/>
                  <a:pt x="16593" y="257111"/>
                </a:cubicBezTo>
                <a:cubicBezTo>
                  <a:pt x="17826" y="255869"/>
                  <a:pt x="16593" y="254627"/>
                  <a:pt x="19059" y="254627"/>
                </a:cubicBezTo>
                <a:lnTo>
                  <a:pt x="19059" y="255869"/>
                </a:lnTo>
                <a:cubicBezTo>
                  <a:pt x="20292" y="257111"/>
                  <a:pt x="21525" y="255869"/>
                  <a:pt x="22758" y="257111"/>
                </a:cubicBezTo>
                <a:cubicBezTo>
                  <a:pt x="22758" y="253385"/>
                  <a:pt x="20292" y="249659"/>
                  <a:pt x="19059" y="247175"/>
                </a:cubicBezTo>
                <a:lnTo>
                  <a:pt x="20292" y="243449"/>
                </a:lnTo>
                <a:lnTo>
                  <a:pt x="19059" y="242207"/>
                </a:lnTo>
                <a:lnTo>
                  <a:pt x="21525" y="242207"/>
                </a:lnTo>
                <a:cubicBezTo>
                  <a:pt x="21525" y="240965"/>
                  <a:pt x="20292" y="240965"/>
                  <a:pt x="20292" y="240965"/>
                </a:cubicBezTo>
                <a:cubicBezTo>
                  <a:pt x="21525" y="240965"/>
                  <a:pt x="21525" y="240965"/>
                  <a:pt x="21525" y="240965"/>
                </a:cubicBezTo>
                <a:cubicBezTo>
                  <a:pt x="21525" y="240965"/>
                  <a:pt x="23991" y="240965"/>
                  <a:pt x="25224" y="242207"/>
                </a:cubicBezTo>
                <a:cubicBezTo>
                  <a:pt x="23991" y="242207"/>
                  <a:pt x="23991" y="243449"/>
                  <a:pt x="23991" y="243449"/>
                </a:cubicBezTo>
                <a:cubicBezTo>
                  <a:pt x="23991" y="243449"/>
                  <a:pt x="25224" y="244691"/>
                  <a:pt x="26457" y="243449"/>
                </a:cubicBezTo>
                <a:lnTo>
                  <a:pt x="27690" y="243449"/>
                </a:lnTo>
                <a:lnTo>
                  <a:pt x="27690" y="240965"/>
                </a:lnTo>
                <a:cubicBezTo>
                  <a:pt x="26457" y="240965"/>
                  <a:pt x="26457" y="240965"/>
                  <a:pt x="25224" y="242207"/>
                </a:cubicBezTo>
                <a:cubicBezTo>
                  <a:pt x="23991" y="239723"/>
                  <a:pt x="22758" y="237238"/>
                  <a:pt x="20292" y="239723"/>
                </a:cubicBezTo>
                <a:lnTo>
                  <a:pt x="21525" y="237238"/>
                </a:lnTo>
                <a:cubicBezTo>
                  <a:pt x="20292" y="233512"/>
                  <a:pt x="21525" y="233512"/>
                  <a:pt x="20292" y="231028"/>
                </a:cubicBezTo>
                <a:cubicBezTo>
                  <a:pt x="20292" y="231028"/>
                  <a:pt x="21525" y="232270"/>
                  <a:pt x="21525" y="231028"/>
                </a:cubicBezTo>
                <a:cubicBezTo>
                  <a:pt x="20292" y="228544"/>
                  <a:pt x="26457" y="226060"/>
                  <a:pt x="23991" y="224818"/>
                </a:cubicBezTo>
                <a:cubicBezTo>
                  <a:pt x="22758" y="222334"/>
                  <a:pt x="21525" y="223576"/>
                  <a:pt x="21525" y="222334"/>
                </a:cubicBezTo>
                <a:lnTo>
                  <a:pt x="20292" y="221092"/>
                </a:lnTo>
                <a:cubicBezTo>
                  <a:pt x="21525" y="219850"/>
                  <a:pt x="21525" y="222334"/>
                  <a:pt x="21525" y="221092"/>
                </a:cubicBezTo>
                <a:cubicBezTo>
                  <a:pt x="21525" y="217365"/>
                  <a:pt x="21525" y="216123"/>
                  <a:pt x="21525" y="213639"/>
                </a:cubicBezTo>
                <a:cubicBezTo>
                  <a:pt x="21525" y="209913"/>
                  <a:pt x="19059" y="214881"/>
                  <a:pt x="19059" y="212397"/>
                </a:cubicBezTo>
                <a:cubicBezTo>
                  <a:pt x="20292" y="212397"/>
                  <a:pt x="21525" y="211155"/>
                  <a:pt x="22758" y="209913"/>
                </a:cubicBezTo>
                <a:cubicBezTo>
                  <a:pt x="21525" y="208671"/>
                  <a:pt x="21525" y="208671"/>
                  <a:pt x="20292" y="206187"/>
                </a:cubicBezTo>
                <a:lnTo>
                  <a:pt x="22758" y="207429"/>
                </a:lnTo>
                <a:lnTo>
                  <a:pt x="23016" y="206909"/>
                </a:lnTo>
                <a:lnTo>
                  <a:pt x="21972" y="206909"/>
                </a:lnTo>
                <a:lnTo>
                  <a:pt x="23991" y="204218"/>
                </a:lnTo>
                <a:lnTo>
                  <a:pt x="23991" y="202461"/>
                </a:lnTo>
                <a:cubicBezTo>
                  <a:pt x="23991" y="199976"/>
                  <a:pt x="20292" y="202461"/>
                  <a:pt x="19059" y="203703"/>
                </a:cubicBezTo>
                <a:cubicBezTo>
                  <a:pt x="20292" y="201219"/>
                  <a:pt x="20292" y="199976"/>
                  <a:pt x="22758" y="198734"/>
                </a:cubicBezTo>
                <a:lnTo>
                  <a:pt x="22758" y="201219"/>
                </a:lnTo>
                <a:cubicBezTo>
                  <a:pt x="26457" y="197492"/>
                  <a:pt x="20292" y="196250"/>
                  <a:pt x="25224" y="195008"/>
                </a:cubicBezTo>
                <a:cubicBezTo>
                  <a:pt x="23991" y="196250"/>
                  <a:pt x="26457" y="198734"/>
                  <a:pt x="26457" y="197492"/>
                </a:cubicBezTo>
                <a:lnTo>
                  <a:pt x="26457" y="196250"/>
                </a:lnTo>
                <a:cubicBezTo>
                  <a:pt x="26457" y="195008"/>
                  <a:pt x="26457" y="195008"/>
                  <a:pt x="25224" y="193766"/>
                </a:cubicBezTo>
                <a:lnTo>
                  <a:pt x="25224" y="190040"/>
                </a:lnTo>
                <a:lnTo>
                  <a:pt x="26457" y="190040"/>
                </a:lnTo>
                <a:lnTo>
                  <a:pt x="25224" y="187556"/>
                </a:lnTo>
                <a:cubicBezTo>
                  <a:pt x="26457" y="188798"/>
                  <a:pt x="26457" y="187556"/>
                  <a:pt x="27690" y="187556"/>
                </a:cubicBezTo>
                <a:cubicBezTo>
                  <a:pt x="27690" y="185693"/>
                  <a:pt x="26457" y="184761"/>
                  <a:pt x="25532" y="183985"/>
                </a:cubicBezTo>
                <a:lnTo>
                  <a:pt x="25354" y="182457"/>
                </a:lnTo>
                <a:lnTo>
                  <a:pt x="26457" y="181346"/>
                </a:lnTo>
                <a:cubicBezTo>
                  <a:pt x="21525" y="180103"/>
                  <a:pt x="26457" y="173893"/>
                  <a:pt x="22758" y="172651"/>
                </a:cubicBezTo>
                <a:cubicBezTo>
                  <a:pt x="25224" y="171409"/>
                  <a:pt x="23991" y="172651"/>
                  <a:pt x="26457" y="175135"/>
                </a:cubicBezTo>
                <a:lnTo>
                  <a:pt x="26457" y="173893"/>
                </a:lnTo>
                <a:lnTo>
                  <a:pt x="26457" y="168924"/>
                </a:lnTo>
                <a:cubicBezTo>
                  <a:pt x="26457" y="168924"/>
                  <a:pt x="28924" y="171409"/>
                  <a:pt x="28924" y="167682"/>
                </a:cubicBezTo>
                <a:cubicBezTo>
                  <a:pt x="28924" y="163956"/>
                  <a:pt x="26457" y="167682"/>
                  <a:pt x="26457" y="165198"/>
                </a:cubicBezTo>
                <a:lnTo>
                  <a:pt x="27690" y="163956"/>
                </a:lnTo>
                <a:lnTo>
                  <a:pt x="28460" y="159304"/>
                </a:lnTo>
                <a:lnTo>
                  <a:pt x="28924" y="156504"/>
                </a:lnTo>
                <a:lnTo>
                  <a:pt x="28924" y="155262"/>
                </a:lnTo>
                <a:cubicBezTo>
                  <a:pt x="28924" y="154020"/>
                  <a:pt x="27690" y="149051"/>
                  <a:pt x="27690" y="147809"/>
                </a:cubicBezTo>
                <a:cubicBezTo>
                  <a:pt x="28924" y="147809"/>
                  <a:pt x="28924" y="147809"/>
                  <a:pt x="30157" y="146567"/>
                </a:cubicBezTo>
                <a:lnTo>
                  <a:pt x="28924" y="142841"/>
                </a:lnTo>
                <a:cubicBezTo>
                  <a:pt x="28924" y="145325"/>
                  <a:pt x="31390" y="145325"/>
                  <a:pt x="32623" y="145325"/>
                </a:cubicBezTo>
                <a:cubicBezTo>
                  <a:pt x="32623" y="144083"/>
                  <a:pt x="32623" y="144083"/>
                  <a:pt x="32623" y="142841"/>
                </a:cubicBezTo>
                <a:cubicBezTo>
                  <a:pt x="32623" y="144083"/>
                  <a:pt x="32623" y="144083"/>
                  <a:pt x="33856" y="144083"/>
                </a:cubicBezTo>
                <a:lnTo>
                  <a:pt x="31595" y="139529"/>
                </a:lnTo>
                <a:lnTo>
                  <a:pt x="32623" y="135389"/>
                </a:lnTo>
                <a:cubicBezTo>
                  <a:pt x="33856" y="132905"/>
                  <a:pt x="33856" y="131663"/>
                  <a:pt x="32623" y="130420"/>
                </a:cubicBezTo>
                <a:lnTo>
                  <a:pt x="33856" y="130420"/>
                </a:lnTo>
                <a:lnTo>
                  <a:pt x="33856" y="129178"/>
                </a:lnTo>
                <a:lnTo>
                  <a:pt x="35089" y="130420"/>
                </a:lnTo>
                <a:cubicBezTo>
                  <a:pt x="37555" y="126694"/>
                  <a:pt x="33856" y="130420"/>
                  <a:pt x="35089" y="125452"/>
                </a:cubicBezTo>
                <a:lnTo>
                  <a:pt x="36322" y="125452"/>
                </a:lnTo>
                <a:cubicBezTo>
                  <a:pt x="35089" y="124210"/>
                  <a:pt x="33856" y="122968"/>
                  <a:pt x="35089" y="121726"/>
                </a:cubicBezTo>
                <a:cubicBezTo>
                  <a:pt x="35089" y="120484"/>
                  <a:pt x="32623" y="124210"/>
                  <a:pt x="33856" y="120484"/>
                </a:cubicBezTo>
                <a:cubicBezTo>
                  <a:pt x="33856" y="119242"/>
                  <a:pt x="35089" y="119242"/>
                  <a:pt x="35089" y="118000"/>
                </a:cubicBezTo>
                <a:cubicBezTo>
                  <a:pt x="35089" y="116758"/>
                  <a:pt x="33856" y="118000"/>
                  <a:pt x="33856" y="119242"/>
                </a:cubicBezTo>
                <a:cubicBezTo>
                  <a:pt x="33856" y="114274"/>
                  <a:pt x="38788" y="116758"/>
                  <a:pt x="37555" y="111789"/>
                </a:cubicBezTo>
                <a:cubicBezTo>
                  <a:pt x="36322" y="113032"/>
                  <a:pt x="35089" y="109305"/>
                  <a:pt x="33856" y="114274"/>
                </a:cubicBezTo>
                <a:cubicBezTo>
                  <a:pt x="33856" y="111789"/>
                  <a:pt x="37555" y="110547"/>
                  <a:pt x="35089" y="108063"/>
                </a:cubicBezTo>
                <a:lnTo>
                  <a:pt x="37555" y="109305"/>
                </a:lnTo>
                <a:lnTo>
                  <a:pt x="37555" y="108063"/>
                </a:lnTo>
                <a:lnTo>
                  <a:pt x="38788" y="108063"/>
                </a:lnTo>
                <a:cubicBezTo>
                  <a:pt x="36322" y="104337"/>
                  <a:pt x="40021" y="103095"/>
                  <a:pt x="37555" y="101853"/>
                </a:cubicBezTo>
                <a:cubicBezTo>
                  <a:pt x="40021" y="103095"/>
                  <a:pt x="37555" y="99369"/>
                  <a:pt x="37555" y="98127"/>
                </a:cubicBezTo>
                <a:cubicBezTo>
                  <a:pt x="40021" y="100611"/>
                  <a:pt x="37555" y="104337"/>
                  <a:pt x="40021" y="105579"/>
                </a:cubicBezTo>
                <a:cubicBezTo>
                  <a:pt x="41254" y="104337"/>
                  <a:pt x="40021" y="103095"/>
                  <a:pt x="40021" y="103095"/>
                </a:cubicBezTo>
                <a:cubicBezTo>
                  <a:pt x="41254" y="103095"/>
                  <a:pt x="41254" y="104337"/>
                  <a:pt x="41254" y="104337"/>
                </a:cubicBezTo>
                <a:lnTo>
                  <a:pt x="40457" y="100324"/>
                </a:lnTo>
                <a:lnTo>
                  <a:pt x="41254" y="100611"/>
                </a:lnTo>
                <a:lnTo>
                  <a:pt x="40021" y="98127"/>
                </a:lnTo>
                <a:lnTo>
                  <a:pt x="40457" y="100324"/>
                </a:lnTo>
                <a:lnTo>
                  <a:pt x="39096" y="99835"/>
                </a:lnTo>
                <a:cubicBezTo>
                  <a:pt x="39096" y="99369"/>
                  <a:pt x="39404" y="98748"/>
                  <a:pt x="38788" y="98127"/>
                </a:cubicBezTo>
                <a:cubicBezTo>
                  <a:pt x="40021" y="96885"/>
                  <a:pt x="38788" y="95643"/>
                  <a:pt x="40021" y="94401"/>
                </a:cubicBezTo>
                <a:cubicBezTo>
                  <a:pt x="40021" y="94401"/>
                  <a:pt x="40021" y="94401"/>
                  <a:pt x="40021" y="95643"/>
                </a:cubicBezTo>
                <a:cubicBezTo>
                  <a:pt x="40021" y="90674"/>
                  <a:pt x="43721" y="90674"/>
                  <a:pt x="44954" y="89432"/>
                </a:cubicBezTo>
                <a:cubicBezTo>
                  <a:pt x="44954" y="88190"/>
                  <a:pt x="43721" y="84464"/>
                  <a:pt x="42487" y="85706"/>
                </a:cubicBezTo>
                <a:cubicBezTo>
                  <a:pt x="42487" y="84464"/>
                  <a:pt x="43721" y="90674"/>
                  <a:pt x="40021" y="88190"/>
                </a:cubicBezTo>
                <a:cubicBezTo>
                  <a:pt x="43721" y="86948"/>
                  <a:pt x="40021" y="84464"/>
                  <a:pt x="42487" y="79496"/>
                </a:cubicBezTo>
                <a:cubicBezTo>
                  <a:pt x="43721" y="81980"/>
                  <a:pt x="44954" y="79496"/>
                  <a:pt x="44954" y="80738"/>
                </a:cubicBezTo>
                <a:cubicBezTo>
                  <a:pt x="44954" y="79496"/>
                  <a:pt x="44954" y="78254"/>
                  <a:pt x="43721" y="77012"/>
                </a:cubicBezTo>
                <a:lnTo>
                  <a:pt x="44954" y="77012"/>
                </a:lnTo>
                <a:cubicBezTo>
                  <a:pt x="43721" y="73286"/>
                  <a:pt x="43721" y="75770"/>
                  <a:pt x="41254" y="70801"/>
                </a:cubicBezTo>
                <a:cubicBezTo>
                  <a:pt x="42487" y="73286"/>
                  <a:pt x="43721" y="69559"/>
                  <a:pt x="44954" y="70801"/>
                </a:cubicBezTo>
                <a:lnTo>
                  <a:pt x="43858" y="67489"/>
                </a:lnTo>
                <a:lnTo>
                  <a:pt x="44954" y="60865"/>
                </a:lnTo>
                <a:lnTo>
                  <a:pt x="44954" y="45960"/>
                </a:lnTo>
                <a:lnTo>
                  <a:pt x="44954" y="44718"/>
                </a:lnTo>
                <a:lnTo>
                  <a:pt x="44954" y="40992"/>
                </a:lnTo>
                <a:cubicBezTo>
                  <a:pt x="46187" y="40992"/>
                  <a:pt x="47420" y="40992"/>
                  <a:pt x="47420" y="39750"/>
                </a:cubicBezTo>
                <a:lnTo>
                  <a:pt x="47420" y="38508"/>
                </a:lnTo>
                <a:cubicBezTo>
                  <a:pt x="47420" y="37266"/>
                  <a:pt x="46187" y="39750"/>
                  <a:pt x="46187" y="37266"/>
                </a:cubicBezTo>
                <a:cubicBezTo>
                  <a:pt x="49886" y="36024"/>
                  <a:pt x="47420" y="28571"/>
                  <a:pt x="51119" y="28571"/>
                </a:cubicBezTo>
                <a:cubicBezTo>
                  <a:pt x="48653" y="26087"/>
                  <a:pt x="49886" y="32297"/>
                  <a:pt x="48653" y="29813"/>
                </a:cubicBezTo>
                <a:lnTo>
                  <a:pt x="49886" y="28571"/>
                </a:lnTo>
                <a:lnTo>
                  <a:pt x="47420" y="28571"/>
                </a:lnTo>
                <a:cubicBezTo>
                  <a:pt x="49886" y="22361"/>
                  <a:pt x="51119" y="19877"/>
                  <a:pt x="51119" y="14909"/>
                </a:cubicBezTo>
                <a:cubicBezTo>
                  <a:pt x="53585" y="13666"/>
                  <a:pt x="52352" y="12424"/>
                  <a:pt x="51119" y="11182"/>
                </a:cubicBezTo>
                <a:cubicBezTo>
                  <a:pt x="52352" y="11182"/>
                  <a:pt x="52352" y="12424"/>
                  <a:pt x="53585" y="12424"/>
                </a:cubicBezTo>
                <a:cubicBezTo>
                  <a:pt x="49886" y="8698"/>
                  <a:pt x="57284" y="6214"/>
                  <a:pt x="54818" y="2488"/>
                </a:cubicBezTo>
                <a:cubicBezTo>
                  <a:pt x="57284" y="3730"/>
                  <a:pt x="60984" y="4"/>
                  <a:pt x="63450" y="2488"/>
                </a:cubicBezTo>
                <a:close/>
                <a:moveTo>
                  <a:pt x="65915" y="0"/>
                </a:moveTo>
                <a:lnTo>
                  <a:pt x="68663" y="2747"/>
                </a:lnTo>
                <a:lnTo>
                  <a:pt x="65915" y="2747"/>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3" name="Freeform 42">
            <a:extLst>
              <a:ext uri="{FF2B5EF4-FFF2-40B4-BE49-F238E27FC236}">
                <a16:creationId xmlns:a16="http://schemas.microsoft.com/office/drawing/2014/main" id="{BE730AC2-9951-A345-81E2-316971AFF69A}"/>
              </a:ext>
            </a:extLst>
          </p:cNvPr>
          <p:cNvSpPr>
            <a:spLocks noChangeArrowheads="1"/>
          </p:cNvSpPr>
          <p:nvPr/>
        </p:nvSpPr>
        <p:spPr bwMode="auto">
          <a:xfrm>
            <a:off x="5850318" y="3640483"/>
            <a:ext cx="38780" cy="219264"/>
          </a:xfrm>
          <a:custGeom>
            <a:avLst/>
            <a:gdLst>
              <a:gd name="connsiteX0" fmla="*/ 71155 w 77560"/>
              <a:gd name="connsiteY0" fmla="*/ 433949 h 438528"/>
              <a:gd name="connsiteX1" fmla="*/ 72527 w 77560"/>
              <a:gd name="connsiteY1" fmla="*/ 438528 h 438528"/>
              <a:gd name="connsiteX2" fmla="*/ 69782 w 77560"/>
              <a:gd name="connsiteY2" fmla="*/ 438528 h 438528"/>
              <a:gd name="connsiteX3" fmla="*/ 71155 w 77560"/>
              <a:gd name="connsiteY3" fmla="*/ 437613 h 438528"/>
              <a:gd name="connsiteX4" fmla="*/ 71155 w 77560"/>
              <a:gd name="connsiteY4" fmla="*/ 433949 h 438528"/>
              <a:gd name="connsiteX5" fmla="*/ 75729 w 77560"/>
              <a:gd name="connsiteY5" fmla="*/ 422963 h 438528"/>
              <a:gd name="connsiteX6" fmla="*/ 76950 w 77560"/>
              <a:gd name="connsiteY6" fmla="*/ 424795 h 438528"/>
              <a:gd name="connsiteX7" fmla="*/ 77560 w 77560"/>
              <a:gd name="connsiteY7" fmla="*/ 424795 h 438528"/>
              <a:gd name="connsiteX8" fmla="*/ 77194 w 77560"/>
              <a:gd name="connsiteY8" fmla="*/ 425161 h 438528"/>
              <a:gd name="connsiteX9" fmla="*/ 77560 w 77560"/>
              <a:gd name="connsiteY9" fmla="*/ 425711 h 438528"/>
              <a:gd name="connsiteX10" fmla="*/ 76645 w 77560"/>
              <a:gd name="connsiteY10" fmla="*/ 425711 h 438528"/>
              <a:gd name="connsiteX11" fmla="*/ 75729 w 77560"/>
              <a:gd name="connsiteY11" fmla="*/ 426627 h 438528"/>
              <a:gd name="connsiteX12" fmla="*/ 73897 w 77560"/>
              <a:gd name="connsiteY12" fmla="*/ 424795 h 438528"/>
              <a:gd name="connsiteX13" fmla="*/ 75729 w 77560"/>
              <a:gd name="connsiteY13" fmla="*/ 424795 h 438528"/>
              <a:gd name="connsiteX14" fmla="*/ 68409 w 77560"/>
              <a:gd name="connsiteY14" fmla="*/ 422963 h 438528"/>
              <a:gd name="connsiteX15" fmla="*/ 71155 w 77560"/>
              <a:gd name="connsiteY15" fmla="*/ 426627 h 438528"/>
              <a:gd name="connsiteX16" fmla="*/ 68409 w 77560"/>
              <a:gd name="connsiteY16" fmla="*/ 424795 h 438528"/>
              <a:gd name="connsiteX17" fmla="*/ 76645 w 77560"/>
              <a:gd name="connsiteY17" fmla="*/ 417475 h 438528"/>
              <a:gd name="connsiteX18" fmla="*/ 75271 w 77560"/>
              <a:gd name="connsiteY18" fmla="*/ 419306 h 438528"/>
              <a:gd name="connsiteX19" fmla="*/ 73897 w 77560"/>
              <a:gd name="connsiteY19" fmla="*/ 421136 h 438528"/>
              <a:gd name="connsiteX20" fmla="*/ 73897 w 77560"/>
              <a:gd name="connsiteY20" fmla="*/ 419306 h 438528"/>
              <a:gd name="connsiteX21" fmla="*/ 74813 w 77560"/>
              <a:gd name="connsiteY21" fmla="*/ 418696 h 438528"/>
              <a:gd name="connsiteX22" fmla="*/ 67032 w 77560"/>
              <a:gd name="connsiteY22" fmla="*/ 417475 h 438528"/>
              <a:gd name="connsiteX23" fmla="*/ 65659 w 77560"/>
              <a:gd name="connsiteY23" fmla="*/ 420221 h 438528"/>
              <a:gd name="connsiteX24" fmla="*/ 64285 w 77560"/>
              <a:gd name="connsiteY24" fmla="*/ 420221 h 438528"/>
              <a:gd name="connsiteX25" fmla="*/ 62911 w 77560"/>
              <a:gd name="connsiteY25" fmla="*/ 420221 h 438528"/>
              <a:gd name="connsiteX26" fmla="*/ 67032 w 77560"/>
              <a:gd name="connsiteY26" fmla="*/ 417475 h 438528"/>
              <a:gd name="connsiteX27" fmla="*/ 68409 w 77560"/>
              <a:gd name="connsiteY27" fmla="*/ 411977 h 438528"/>
              <a:gd name="connsiteX28" fmla="*/ 71155 w 77560"/>
              <a:gd name="connsiteY28" fmla="*/ 413809 h 438528"/>
              <a:gd name="connsiteX29" fmla="*/ 68409 w 77560"/>
              <a:gd name="connsiteY29" fmla="*/ 415641 h 438528"/>
              <a:gd name="connsiteX30" fmla="*/ 68409 w 77560"/>
              <a:gd name="connsiteY30" fmla="*/ 414725 h 438528"/>
              <a:gd name="connsiteX31" fmla="*/ 73897 w 77560"/>
              <a:gd name="connsiteY31" fmla="*/ 406489 h 438528"/>
              <a:gd name="connsiteX32" fmla="*/ 77560 w 77560"/>
              <a:gd name="connsiteY32" fmla="*/ 407862 h 438528"/>
              <a:gd name="connsiteX33" fmla="*/ 73897 w 77560"/>
              <a:gd name="connsiteY33" fmla="*/ 409235 h 438528"/>
              <a:gd name="connsiteX34" fmla="*/ 73897 w 77560"/>
              <a:gd name="connsiteY34" fmla="*/ 406489 h 438528"/>
              <a:gd name="connsiteX35" fmla="*/ 64285 w 77560"/>
              <a:gd name="connsiteY35" fmla="*/ 406489 h 438528"/>
              <a:gd name="connsiteX36" fmla="*/ 67032 w 77560"/>
              <a:gd name="connsiteY36" fmla="*/ 410150 h 438528"/>
              <a:gd name="connsiteX37" fmla="*/ 64285 w 77560"/>
              <a:gd name="connsiteY37" fmla="*/ 408320 h 438528"/>
              <a:gd name="connsiteX38" fmla="*/ 62911 w 77560"/>
              <a:gd name="connsiteY38" fmla="*/ 408320 h 438528"/>
              <a:gd name="connsiteX39" fmla="*/ 68409 w 77560"/>
              <a:gd name="connsiteY39" fmla="*/ 400990 h 438528"/>
              <a:gd name="connsiteX40" fmla="*/ 71155 w 77560"/>
              <a:gd name="connsiteY40" fmla="*/ 404654 h 438528"/>
              <a:gd name="connsiteX41" fmla="*/ 68409 w 77560"/>
              <a:gd name="connsiteY41" fmla="*/ 404654 h 438528"/>
              <a:gd name="connsiteX42" fmla="*/ 68409 w 77560"/>
              <a:gd name="connsiteY42" fmla="*/ 400990 h 438528"/>
              <a:gd name="connsiteX43" fmla="*/ 68409 w 77560"/>
              <a:gd name="connsiteY43" fmla="*/ 395503 h 438528"/>
              <a:gd name="connsiteX44" fmla="*/ 71155 w 77560"/>
              <a:gd name="connsiteY44" fmla="*/ 396876 h 438528"/>
              <a:gd name="connsiteX45" fmla="*/ 68409 w 77560"/>
              <a:gd name="connsiteY45" fmla="*/ 399621 h 438528"/>
              <a:gd name="connsiteX46" fmla="*/ 66208 w 77560"/>
              <a:gd name="connsiteY46" fmla="*/ 395503 h 438528"/>
              <a:gd name="connsiteX47" fmla="*/ 67307 w 77560"/>
              <a:gd name="connsiteY47" fmla="*/ 398249 h 438528"/>
              <a:gd name="connsiteX48" fmla="*/ 66208 w 77560"/>
              <a:gd name="connsiteY48" fmla="*/ 399164 h 438528"/>
              <a:gd name="connsiteX49" fmla="*/ 66208 w 77560"/>
              <a:gd name="connsiteY49" fmla="*/ 398249 h 438528"/>
              <a:gd name="connsiteX50" fmla="*/ 66208 w 77560"/>
              <a:gd name="connsiteY50" fmla="*/ 395503 h 438528"/>
              <a:gd name="connsiteX51" fmla="*/ 57423 w 77560"/>
              <a:gd name="connsiteY51" fmla="*/ 390008 h 438528"/>
              <a:gd name="connsiteX52" fmla="*/ 62916 w 77560"/>
              <a:gd name="connsiteY52" fmla="*/ 391578 h 438528"/>
              <a:gd name="connsiteX53" fmla="*/ 61543 w 77560"/>
              <a:gd name="connsiteY53" fmla="*/ 396286 h 438528"/>
              <a:gd name="connsiteX54" fmla="*/ 65113 w 77560"/>
              <a:gd name="connsiteY54" fmla="*/ 392206 h 438528"/>
              <a:gd name="connsiteX55" fmla="*/ 65663 w 77560"/>
              <a:gd name="connsiteY55" fmla="*/ 391578 h 438528"/>
              <a:gd name="connsiteX56" fmla="*/ 67036 w 77560"/>
              <a:gd name="connsiteY56" fmla="*/ 394717 h 438528"/>
              <a:gd name="connsiteX57" fmla="*/ 63684 w 77560"/>
              <a:gd name="connsiteY57" fmla="*/ 397548 h 438528"/>
              <a:gd name="connsiteX58" fmla="*/ 66208 w 77560"/>
              <a:gd name="connsiteY58" fmla="*/ 398249 h 438528"/>
              <a:gd name="connsiteX59" fmla="*/ 65109 w 77560"/>
              <a:gd name="connsiteY59" fmla="*/ 399164 h 438528"/>
              <a:gd name="connsiteX60" fmla="*/ 64010 w 77560"/>
              <a:gd name="connsiteY60" fmla="*/ 398249 h 438528"/>
              <a:gd name="connsiteX61" fmla="*/ 63428 w 77560"/>
              <a:gd name="connsiteY61" fmla="*/ 397764 h 438528"/>
              <a:gd name="connsiteX62" fmla="*/ 63088 w 77560"/>
              <a:gd name="connsiteY62" fmla="*/ 398051 h 438528"/>
              <a:gd name="connsiteX63" fmla="*/ 60169 w 77560"/>
              <a:gd name="connsiteY63" fmla="*/ 397855 h 438528"/>
              <a:gd name="connsiteX64" fmla="*/ 57423 w 77560"/>
              <a:gd name="connsiteY64" fmla="*/ 391578 h 438528"/>
              <a:gd name="connsiteX65" fmla="*/ 58796 w 77560"/>
              <a:gd name="connsiteY65" fmla="*/ 391578 h 438528"/>
              <a:gd name="connsiteX66" fmla="*/ 68409 w 77560"/>
              <a:gd name="connsiteY66" fmla="*/ 390004 h 438528"/>
              <a:gd name="connsiteX67" fmla="*/ 72070 w 77560"/>
              <a:gd name="connsiteY67" fmla="*/ 393668 h 438528"/>
              <a:gd name="connsiteX68" fmla="*/ 70239 w 77560"/>
              <a:gd name="connsiteY68" fmla="*/ 393668 h 438528"/>
              <a:gd name="connsiteX69" fmla="*/ 68409 w 77560"/>
              <a:gd name="connsiteY69" fmla="*/ 379018 h 438528"/>
              <a:gd name="connsiteX70" fmla="*/ 71155 w 77560"/>
              <a:gd name="connsiteY70" fmla="*/ 381766 h 438528"/>
              <a:gd name="connsiteX71" fmla="*/ 68409 w 77560"/>
              <a:gd name="connsiteY71" fmla="*/ 381766 h 438528"/>
              <a:gd name="connsiteX72" fmla="*/ 68409 w 77560"/>
              <a:gd name="connsiteY72" fmla="*/ 373530 h 438528"/>
              <a:gd name="connsiteX73" fmla="*/ 71155 w 77560"/>
              <a:gd name="connsiteY73" fmla="*/ 376276 h 438528"/>
              <a:gd name="connsiteX74" fmla="*/ 68409 w 77560"/>
              <a:gd name="connsiteY74" fmla="*/ 376276 h 438528"/>
              <a:gd name="connsiteX75" fmla="*/ 64972 w 77560"/>
              <a:gd name="connsiteY75" fmla="*/ 370436 h 438528"/>
              <a:gd name="connsiteX76" fmla="*/ 65109 w 77560"/>
              <a:gd name="connsiteY76" fmla="*/ 372153 h 438528"/>
              <a:gd name="connsiteX77" fmla="*/ 64010 w 77560"/>
              <a:gd name="connsiteY77" fmla="*/ 370780 h 438528"/>
              <a:gd name="connsiteX78" fmla="*/ 64972 w 77560"/>
              <a:gd name="connsiteY78" fmla="*/ 370436 h 438528"/>
              <a:gd name="connsiteX79" fmla="*/ 49614 w 77560"/>
              <a:gd name="connsiteY79" fmla="*/ 353755 h 438528"/>
              <a:gd name="connsiteX80" fmla="*/ 50449 w 77560"/>
              <a:gd name="connsiteY80" fmla="*/ 354171 h 438528"/>
              <a:gd name="connsiteX81" fmla="*/ 50867 w 77560"/>
              <a:gd name="connsiteY81" fmla="*/ 355005 h 438528"/>
              <a:gd name="connsiteX82" fmla="*/ 50240 w 77560"/>
              <a:gd name="connsiteY82" fmla="*/ 354692 h 438528"/>
              <a:gd name="connsiteX83" fmla="*/ 48361 w 77560"/>
              <a:gd name="connsiteY83" fmla="*/ 353755 h 438528"/>
              <a:gd name="connsiteX84" fmla="*/ 50240 w 77560"/>
              <a:gd name="connsiteY84" fmla="*/ 354692 h 438528"/>
              <a:gd name="connsiteX85" fmla="*/ 52120 w 77560"/>
              <a:gd name="connsiteY85" fmla="*/ 357505 h 438528"/>
              <a:gd name="connsiteX86" fmla="*/ 48361 w 77560"/>
              <a:gd name="connsiteY86" fmla="*/ 353755 h 438528"/>
              <a:gd name="connsiteX87" fmla="*/ 65659 w 77560"/>
              <a:gd name="connsiteY87" fmla="*/ 351558 h 438528"/>
              <a:gd name="connsiteX88" fmla="*/ 65659 w 77560"/>
              <a:gd name="connsiteY88" fmla="*/ 355219 h 438528"/>
              <a:gd name="connsiteX89" fmla="*/ 65659 w 77560"/>
              <a:gd name="connsiteY89" fmla="*/ 351558 h 438528"/>
              <a:gd name="connsiteX90" fmla="*/ 62911 w 77560"/>
              <a:gd name="connsiteY90" fmla="*/ 346060 h 438528"/>
              <a:gd name="connsiteX91" fmla="*/ 62911 w 77560"/>
              <a:gd name="connsiteY91" fmla="*/ 349724 h 438528"/>
              <a:gd name="connsiteX92" fmla="*/ 62911 w 77560"/>
              <a:gd name="connsiteY92" fmla="*/ 346060 h 438528"/>
              <a:gd name="connsiteX93" fmla="*/ 58796 w 77560"/>
              <a:gd name="connsiteY93" fmla="*/ 302116 h 438528"/>
              <a:gd name="connsiteX94" fmla="*/ 57423 w 77560"/>
              <a:gd name="connsiteY94" fmla="*/ 305780 h 438528"/>
              <a:gd name="connsiteX95" fmla="*/ 57423 w 77560"/>
              <a:gd name="connsiteY95" fmla="*/ 303948 h 438528"/>
              <a:gd name="connsiteX96" fmla="*/ 33327 w 77560"/>
              <a:gd name="connsiteY96" fmla="*/ 243753 h 438528"/>
              <a:gd name="connsiteX97" fmla="*/ 37086 w 77560"/>
              <a:gd name="connsiteY97" fmla="*/ 243753 h 438528"/>
              <a:gd name="connsiteX98" fmla="*/ 35833 w 77560"/>
              <a:gd name="connsiteY98" fmla="*/ 245003 h 438528"/>
              <a:gd name="connsiteX99" fmla="*/ 38339 w 77560"/>
              <a:gd name="connsiteY99" fmla="*/ 245003 h 438528"/>
              <a:gd name="connsiteX100" fmla="*/ 39591 w 77560"/>
              <a:gd name="connsiteY100" fmla="*/ 245003 h 438528"/>
              <a:gd name="connsiteX101" fmla="*/ 40844 w 77560"/>
              <a:gd name="connsiteY101" fmla="*/ 245003 h 438528"/>
              <a:gd name="connsiteX102" fmla="*/ 47108 w 77560"/>
              <a:gd name="connsiteY102" fmla="*/ 248753 h 438528"/>
              <a:gd name="connsiteX103" fmla="*/ 45855 w 77560"/>
              <a:gd name="connsiteY103" fmla="*/ 248753 h 438528"/>
              <a:gd name="connsiteX104" fmla="*/ 47108 w 77560"/>
              <a:gd name="connsiteY104" fmla="*/ 255004 h 438528"/>
              <a:gd name="connsiteX105" fmla="*/ 44603 w 77560"/>
              <a:gd name="connsiteY105" fmla="*/ 255004 h 438528"/>
              <a:gd name="connsiteX106" fmla="*/ 45855 w 77560"/>
              <a:gd name="connsiteY106" fmla="*/ 258754 h 438528"/>
              <a:gd name="connsiteX107" fmla="*/ 45855 w 77560"/>
              <a:gd name="connsiteY107" fmla="*/ 276254 h 438528"/>
              <a:gd name="connsiteX108" fmla="*/ 47108 w 77560"/>
              <a:gd name="connsiteY108" fmla="*/ 278754 h 438528"/>
              <a:gd name="connsiteX109" fmla="*/ 45855 w 77560"/>
              <a:gd name="connsiteY109" fmla="*/ 278754 h 438528"/>
              <a:gd name="connsiteX110" fmla="*/ 49614 w 77560"/>
              <a:gd name="connsiteY110" fmla="*/ 283754 h 438528"/>
              <a:gd name="connsiteX111" fmla="*/ 47108 w 77560"/>
              <a:gd name="connsiteY111" fmla="*/ 285004 h 438528"/>
              <a:gd name="connsiteX112" fmla="*/ 49614 w 77560"/>
              <a:gd name="connsiteY112" fmla="*/ 287504 h 438528"/>
              <a:gd name="connsiteX113" fmla="*/ 47108 w 77560"/>
              <a:gd name="connsiteY113" fmla="*/ 288754 h 438528"/>
              <a:gd name="connsiteX114" fmla="*/ 48361 w 77560"/>
              <a:gd name="connsiteY114" fmla="*/ 291254 h 438528"/>
              <a:gd name="connsiteX115" fmla="*/ 47108 w 77560"/>
              <a:gd name="connsiteY115" fmla="*/ 291254 h 438528"/>
              <a:gd name="connsiteX116" fmla="*/ 52120 w 77560"/>
              <a:gd name="connsiteY116" fmla="*/ 296254 h 438528"/>
              <a:gd name="connsiteX117" fmla="*/ 50867 w 77560"/>
              <a:gd name="connsiteY117" fmla="*/ 300004 h 438528"/>
              <a:gd name="connsiteX118" fmla="*/ 52120 w 77560"/>
              <a:gd name="connsiteY118" fmla="*/ 300004 h 438528"/>
              <a:gd name="connsiteX119" fmla="*/ 53372 w 77560"/>
              <a:gd name="connsiteY119" fmla="*/ 300004 h 438528"/>
              <a:gd name="connsiteX120" fmla="*/ 53372 w 77560"/>
              <a:gd name="connsiteY120" fmla="*/ 301254 h 438528"/>
              <a:gd name="connsiteX121" fmla="*/ 52120 w 77560"/>
              <a:gd name="connsiteY121" fmla="*/ 301254 h 438528"/>
              <a:gd name="connsiteX122" fmla="*/ 53372 w 77560"/>
              <a:gd name="connsiteY122" fmla="*/ 303754 h 438528"/>
              <a:gd name="connsiteX123" fmla="*/ 53372 w 77560"/>
              <a:gd name="connsiteY123" fmla="*/ 306254 h 438528"/>
              <a:gd name="connsiteX124" fmla="*/ 54625 w 77560"/>
              <a:gd name="connsiteY124" fmla="*/ 317504 h 438528"/>
              <a:gd name="connsiteX125" fmla="*/ 54625 w 77560"/>
              <a:gd name="connsiteY125" fmla="*/ 323754 h 438528"/>
              <a:gd name="connsiteX126" fmla="*/ 57131 w 77560"/>
              <a:gd name="connsiteY126" fmla="*/ 323754 h 438528"/>
              <a:gd name="connsiteX127" fmla="*/ 58384 w 77560"/>
              <a:gd name="connsiteY127" fmla="*/ 330004 h 438528"/>
              <a:gd name="connsiteX128" fmla="*/ 59636 w 77560"/>
              <a:gd name="connsiteY128" fmla="*/ 328754 h 438528"/>
              <a:gd name="connsiteX129" fmla="*/ 59636 w 77560"/>
              <a:gd name="connsiteY129" fmla="*/ 340005 h 438528"/>
              <a:gd name="connsiteX130" fmla="*/ 60889 w 77560"/>
              <a:gd name="connsiteY130" fmla="*/ 343755 h 438528"/>
              <a:gd name="connsiteX131" fmla="*/ 59636 w 77560"/>
              <a:gd name="connsiteY131" fmla="*/ 345005 h 438528"/>
              <a:gd name="connsiteX132" fmla="*/ 60889 w 77560"/>
              <a:gd name="connsiteY132" fmla="*/ 348755 h 438528"/>
              <a:gd name="connsiteX133" fmla="*/ 62142 w 77560"/>
              <a:gd name="connsiteY133" fmla="*/ 360005 h 438528"/>
              <a:gd name="connsiteX134" fmla="*/ 60889 w 77560"/>
              <a:gd name="connsiteY134" fmla="*/ 360005 h 438528"/>
              <a:gd name="connsiteX135" fmla="*/ 62142 w 77560"/>
              <a:gd name="connsiteY135" fmla="*/ 363755 h 438528"/>
              <a:gd name="connsiteX136" fmla="*/ 63395 w 77560"/>
              <a:gd name="connsiteY136" fmla="*/ 365005 h 438528"/>
              <a:gd name="connsiteX137" fmla="*/ 63395 w 77560"/>
              <a:gd name="connsiteY137" fmla="*/ 368755 h 438528"/>
              <a:gd name="connsiteX138" fmla="*/ 63395 w 77560"/>
              <a:gd name="connsiteY138" fmla="*/ 371255 h 438528"/>
              <a:gd name="connsiteX139" fmla="*/ 60889 w 77560"/>
              <a:gd name="connsiteY139" fmla="*/ 372505 h 438528"/>
              <a:gd name="connsiteX140" fmla="*/ 62142 w 77560"/>
              <a:gd name="connsiteY140" fmla="*/ 373755 h 438528"/>
              <a:gd name="connsiteX141" fmla="*/ 60889 w 77560"/>
              <a:gd name="connsiteY141" fmla="*/ 373755 h 438528"/>
              <a:gd name="connsiteX142" fmla="*/ 63395 w 77560"/>
              <a:gd name="connsiteY142" fmla="*/ 378755 h 438528"/>
              <a:gd name="connsiteX143" fmla="*/ 64648 w 77560"/>
              <a:gd name="connsiteY143" fmla="*/ 377505 h 438528"/>
              <a:gd name="connsiteX144" fmla="*/ 65900 w 77560"/>
              <a:gd name="connsiteY144" fmla="*/ 377505 h 438528"/>
              <a:gd name="connsiteX145" fmla="*/ 65900 w 77560"/>
              <a:gd name="connsiteY145" fmla="*/ 378755 h 438528"/>
              <a:gd name="connsiteX146" fmla="*/ 63395 w 77560"/>
              <a:gd name="connsiteY146" fmla="*/ 383755 h 438528"/>
              <a:gd name="connsiteX147" fmla="*/ 64548 w 77560"/>
              <a:gd name="connsiteY147" fmla="*/ 384906 h 438528"/>
              <a:gd name="connsiteX148" fmla="*/ 64743 w 77560"/>
              <a:gd name="connsiteY148" fmla="*/ 384516 h 438528"/>
              <a:gd name="connsiteX149" fmla="*/ 64873 w 77560"/>
              <a:gd name="connsiteY149" fmla="*/ 385230 h 438528"/>
              <a:gd name="connsiteX150" fmla="*/ 67153 w 77560"/>
              <a:gd name="connsiteY150" fmla="*/ 387505 h 438528"/>
              <a:gd name="connsiteX151" fmla="*/ 65900 w 77560"/>
              <a:gd name="connsiteY151" fmla="*/ 388755 h 438528"/>
              <a:gd name="connsiteX152" fmla="*/ 64516 w 77560"/>
              <a:gd name="connsiteY152" fmla="*/ 387375 h 438528"/>
              <a:gd name="connsiteX153" fmla="*/ 62911 w 77560"/>
              <a:gd name="connsiteY153" fmla="*/ 388177 h 438528"/>
              <a:gd name="connsiteX154" fmla="*/ 63713 w 77560"/>
              <a:gd name="connsiteY154" fmla="*/ 386573 h 438528"/>
              <a:gd name="connsiteX155" fmla="*/ 60889 w 77560"/>
              <a:gd name="connsiteY155" fmla="*/ 383755 h 438528"/>
              <a:gd name="connsiteX156" fmla="*/ 60889 w 77560"/>
              <a:gd name="connsiteY156" fmla="*/ 384516 h 438528"/>
              <a:gd name="connsiteX157" fmla="*/ 60889 w 77560"/>
              <a:gd name="connsiteY157" fmla="*/ 385005 h 438528"/>
              <a:gd name="connsiteX158" fmla="*/ 60603 w 77560"/>
              <a:gd name="connsiteY158" fmla="*/ 384516 h 438528"/>
              <a:gd name="connsiteX159" fmla="*/ 59793 w 77560"/>
              <a:gd name="connsiteY159" fmla="*/ 383130 h 438528"/>
              <a:gd name="connsiteX160" fmla="*/ 59741 w 77560"/>
              <a:gd name="connsiteY160" fmla="*/ 382505 h 438528"/>
              <a:gd name="connsiteX161" fmla="*/ 59904 w 77560"/>
              <a:gd name="connsiteY161" fmla="*/ 382505 h 438528"/>
              <a:gd name="connsiteX162" fmla="*/ 59731 w 77560"/>
              <a:gd name="connsiteY162" fmla="*/ 382390 h 438528"/>
              <a:gd name="connsiteX163" fmla="*/ 59741 w 77560"/>
              <a:gd name="connsiteY163" fmla="*/ 382505 h 438528"/>
              <a:gd name="connsiteX164" fmla="*/ 59636 w 77560"/>
              <a:gd name="connsiteY164" fmla="*/ 382505 h 438528"/>
              <a:gd name="connsiteX165" fmla="*/ 59636 w 77560"/>
              <a:gd name="connsiteY165" fmla="*/ 382326 h 438528"/>
              <a:gd name="connsiteX166" fmla="*/ 57423 w 77560"/>
              <a:gd name="connsiteY166" fmla="*/ 380850 h 438528"/>
              <a:gd name="connsiteX167" fmla="*/ 57423 w 77560"/>
              <a:gd name="connsiteY167" fmla="*/ 379018 h 438528"/>
              <a:gd name="connsiteX168" fmla="*/ 59636 w 77560"/>
              <a:gd name="connsiteY168" fmla="*/ 381971 h 438528"/>
              <a:gd name="connsiteX169" fmla="*/ 59636 w 77560"/>
              <a:gd name="connsiteY169" fmla="*/ 381255 h 438528"/>
              <a:gd name="connsiteX170" fmla="*/ 59704 w 77560"/>
              <a:gd name="connsiteY170" fmla="*/ 382061 h 438528"/>
              <a:gd name="connsiteX171" fmla="*/ 60037 w 77560"/>
              <a:gd name="connsiteY171" fmla="*/ 382505 h 438528"/>
              <a:gd name="connsiteX172" fmla="*/ 60889 w 77560"/>
              <a:gd name="connsiteY172" fmla="*/ 382505 h 438528"/>
              <a:gd name="connsiteX173" fmla="*/ 59636 w 77560"/>
              <a:gd name="connsiteY173" fmla="*/ 376255 h 438528"/>
              <a:gd name="connsiteX174" fmla="*/ 57131 w 77560"/>
              <a:gd name="connsiteY174" fmla="*/ 376255 h 438528"/>
              <a:gd name="connsiteX175" fmla="*/ 57131 w 77560"/>
              <a:gd name="connsiteY175" fmla="*/ 377505 h 438528"/>
              <a:gd name="connsiteX176" fmla="*/ 54625 w 77560"/>
              <a:gd name="connsiteY176" fmla="*/ 376255 h 438528"/>
              <a:gd name="connsiteX177" fmla="*/ 54625 w 77560"/>
              <a:gd name="connsiteY177" fmla="*/ 363988 h 438528"/>
              <a:gd name="connsiteX178" fmla="*/ 53757 w 77560"/>
              <a:gd name="connsiteY178" fmla="*/ 365290 h 438528"/>
              <a:gd name="connsiteX179" fmla="*/ 51925 w 77560"/>
              <a:gd name="connsiteY179" fmla="*/ 365290 h 438528"/>
              <a:gd name="connsiteX180" fmla="*/ 54625 w 77560"/>
              <a:gd name="connsiteY180" fmla="*/ 363266 h 438528"/>
              <a:gd name="connsiteX181" fmla="*/ 54625 w 77560"/>
              <a:gd name="connsiteY181" fmla="*/ 362505 h 438528"/>
              <a:gd name="connsiteX182" fmla="*/ 54828 w 77560"/>
              <a:gd name="connsiteY182" fmla="*/ 363114 h 438528"/>
              <a:gd name="connsiteX183" fmla="*/ 55588 w 77560"/>
              <a:gd name="connsiteY183" fmla="*/ 362544 h 438528"/>
              <a:gd name="connsiteX184" fmla="*/ 54955 w 77560"/>
              <a:gd name="connsiteY184" fmla="*/ 363493 h 438528"/>
              <a:gd name="connsiteX185" fmla="*/ 55878 w 77560"/>
              <a:gd name="connsiteY185" fmla="*/ 366255 h 438528"/>
              <a:gd name="connsiteX186" fmla="*/ 55878 w 77560"/>
              <a:gd name="connsiteY186" fmla="*/ 368755 h 438528"/>
              <a:gd name="connsiteX187" fmla="*/ 60889 w 77560"/>
              <a:gd name="connsiteY187" fmla="*/ 368755 h 438528"/>
              <a:gd name="connsiteX188" fmla="*/ 57131 w 77560"/>
              <a:gd name="connsiteY188" fmla="*/ 360005 h 438528"/>
              <a:gd name="connsiteX189" fmla="*/ 57131 w 77560"/>
              <a:gd name="connsiteY189" fmla="*/ 357505 h 438528"/>
              <a:gd name="connsiteX190" fmla="*/ 50449 w 77560"/>
              <a:gd name="connsiteY190" fmla="*/ 354171 h 438528"/>
              <a:gd name="connsiteX191" fmla="*/ 49614 w 77560"/>
              <a:gd name="connsiteY191" fmla="*/ 352505 h 438528"/>
              <a:gd name="connsiteX192" fmla="*/ 52120 w 77560"/>
              <a:gd name="connsiteY192" fmla="*/ 351255 h 438528"/>
              <a:gd name="connsiteX193" fmla="*/ 52120 w 77560"/>
              <a:gd name="connsiteY193" fmla="*/ 342505 h 438528"/>
              <a:gd name="connsiteX194" fmla="*/ 53372 w 77560"/>
              <a:gd name="connsiteY194" fmla="*/ 341255 h 438528"/>
              <a:gd name="connsiteX195" fmla="*/ 47108 w 77560"/>
              <a:gd name="connsiteY195" fmla="*/ 338755 h 438528"/>
              <a:gd name="connsiteX196" fmla="*/ 47108 w 77560"/>
              <a:gd name="connsiteY196" fmla="*/ 335005 h 438528"/>
              <a:gd name="connsiteX197" fmla="*/ 44603 w 77560"/>
              <a:gd name="connsiteY197" fmla="*/ 333755 h 438528"/>
              <a:gd name="connsiteX198" fmla="*/ 45855 w 77560"/>
              <a:gd name="connsiteY198" fmla="*/ 332504 h 438528"/>
              <a:gd name="connsiteX199" fmla="*/ 50867 w 77560"/>
              <a:gd name="connsiteY199" fmla="*/ 332504 h 438528"/>
              <a:gd name="connsiteX200" fmla="*/ 51925 w 77560"/>
              <a:gd name="connsiteY200" fmla="*/ 329865 h 438528"/>
              <a:gd name="connsiteX201" fmla="*/ 51925 w 77560"/>
              <a:gd name="connsiteY201" fmla="*/ 329586 h 438528"/>
              <a:gd name="connsiteX202" fmla="*/ 52037 w 77560"/>
              <a:gd name="connsiteY202" fmla="*/ 329586 h 438528"/>
              <a:gd name="connsiteX203" fmla="*/ 53372 w 77560"/>
              <a:gd name="connsiteY203" fmla="*/ 326254 h 438528"/>
              <a:gd name="connsiteX204" fmla="*/ 42097 w 77560"/>
              <a:gd name="connsiteY204" fmla="*/ 328754 h 438528"/>
              <a:gd name="connsiteX205" fmla="*/ 43350 w 77560"/>
              <a:gd name="connsiteY205" fmla="*/ 326254 h 438528"/>
              <a:gd name="connsiteX206" fmla="*/ 40844 w 77560"/>
              <a:gd name="connsiteY206" fmla="*/ 320004 h 438528"/>
              <a:gd name="connsiteX207" fmla="*/ 43350 w 77560"/>
              <a:gd name="connsiteY207" fmla="*/ 321254 h 438528"/>
              <a:gd name="connsiteX208" fmla="*/ 40844 w 77560"/>
              <a:gd name="connsiteY208" fmla="*/ 318754 h 438528"/>
              <a:gd name="connsiteX209" fmla="*/ 42097 w 77560"/>
              <a:gd name="connsiteY209" fmla="*/ 318754 h 438528"/>
              <a:gd name="connsiteX210" fmla="*/ 45855 w 77560"/>
              <a:gd name="connsiteY210" fmla="*/ 318754 h 438528"/>
              <a:gd name="connsiteX211" fmla="*/ 39591 w 77560"/>
              <a:gd name="connsiteY211" fmla="*/ 312504 h 438528"/>
              <a:gd name="connsiteX212" fmla="*/ 42097 w 77560"/>
              <a:gd name="connsiteY212" fmla="*/ 318754 h 438528"/>
              <a:gd name="connsiteX213" fmla="*/ 38339 w 77560"/>
              <a:gd name="connsiteY213" fmla="*/ 315004 h 438528"/>
              <a:gd name="connsiteX214" fmla="*/ 38339 w 77560"/>
              <a:gd name="connsiteY214" fmla="*/ 310004 h 438528"/>
              <a:gd name="connsiteX215" fmla="*/ 39591 w 77560"/>
              <a:gd name="connsiteY215" fmla="*/ 311254 h 438528"/>
              <a:gd name="connsiteX216" fmla="*/ 40844 w 77560"/>
              <a:gd name="connsiteY216" fmla="*/ 308754 h 438528"/>
              <a:gd name="connsiteX217" fmla="*/ 52120 w 77560"/>
              <a:gd name="connsiteY217" fmla="*/ 316254 h 438528"/>
              <a:gd name="connsiteX218" fmla="*/ 50867 w 77560"/>
              <a:gd name="connsiteY218" fmla="*/ 313754 h 438528"/>
              <a:gd name="connsiteX219" fmla="*/ 52120 w 77560"/>
              <a:gd name="connsiteY219" fmla="*/ 312504 h 438528"/>
              <a:gd name="connsiteX220" fmla="*/ 40844 w 77560"/>
              <a:gd name="connsiteY220" fmla="*/ 307504 h 438528"/>
              <a:gd name="connsiteX221" fmla="*/ 45855 w 77560"/>
              <a:gd name="connsiteY221" fmla="*/ 306254 h 438528"/>
              <a:gd name="connsiteX222" fmla="*/ 44602 w 77560"/>
              <a:gd name="connsiteY222" fmla="*/ 304754 h 438528"/>
              <a:gd name="connsiteX223" fmla="*/ 44602 w 77560"/>
              <a:gd name="connsiteY223" fmla="*/ 306237 h 438528"/>
              <a:gd name="connsiteX224" fmla="*/ 42999 w 77560"/>
              <a:gd name="connsiteY224" fmla="*/ 304864 h 438528"/>
              <a:gd name="connsiteX225" fmla="*/ 42862 w 77560"/>
              <a:gd name="connsiteY225" fmla="*/ 304039 h 438528"/>
              <a:gd name="connsiteX226" fmla="*/ 42771 w 77560"/>
              <a:gd name="connsiteY226" fmla="*/ 303490 h 438528"/>
              <a:gd name="connsiteX227" fmla="*/ 43547 w 77560"/>
              <a:gd name="connsiteY227" fmla="*/ 303490 h 438528"/>
              <a:gd name="connsiteX228" fmla="*/ 42723 w 77560"/>
              <a:gd name="connsiteY228" fmla="*/ 302504 h 438528"/>
              <a:gd name="connsiteX229" fmla="*/ 39591 w 77560"/>
              <a:gd name="connsiteY229" fmla="*/ 298754 h 438528"/>
              <a:gd name="connsiteX230" fmla="*/ 39591 w 77560"/>
              <a:gd name="connsiteY230" fmla="*/ 300004 h 438528"/>
              <a:gd name="connsiteX231" fmla="*/ 38339 w 77560"/>
              <a:gd name="connsiteY231" fmla="*/ 296254 h 438528"/>
              <a:gd name="connsiteX232" fmla="*/ 42097 w 77560"/>
              <a:gd name="connsiteY232" fmla="*/ 296254 h 438528"/>
              <a:gd name="connsiteX233" fmla="*/ 38339 w 77560"/>
              <a:gd name="connsiteY233" fmla="*/ 292504 h 438528"/>
              <a:gd name="connsiteX234" fmla="*/ 40844 w 77560"/>
              <a:gd name="connsiteY234" fmla="*/ 287504 h 438528"/>
              <a:gd name="connsiteX235" fmla="*/ 38339 w 77560"/>
              <a:gd name="connsiteY235" fmla="*/ 288754 h 438528"/>
              <a:gd name="connsiteX236" fmla="*/ 37086 w 77560"/>
              <a:gd name="connsiteY236" fmla="*/ 285004 h 438528"/>
              <a:gd name="connsiteX237" fmla="*/ 45855 w 77560"/>
              <a:gd name="connsiteY237" fmla="*/ 285004 h 438528"/>
              <a:gd name="connsiteX238" fmla="*/ 39378 w 77560"/>
              <a:gd name="connsiteY238" fmla="*/ 282234 h 438528"/>
              <a:gd name="connsiteX239" fmla="*/ 36549 w 77560"/>
              <a:gd name="connsiteY239" fmla="*/ 283807 h 438528"/>
              <a:gd name="connsiteX240" fmla="*/ 35451 w 77560"/>
              <a:gd name="connsiteY240" fmla="*/ 280143 h 438528"/>
              <a:gd name="connsiteX241" fmla="*/ 38115 w 77560"/>
              <a:gd name="connsiteY241" fmla="*/ 281254 h 438528"/>
              <a:gd name="connsiteX242" fmla="*/ 40844 w 77560"/>
              <a:gd name="connsiteY242" fmla="*/ 281254 h 438528"/>
              <a:gd name="connsiteX243" fmla="*/ 35833 w 77560"/>
              <a:gd name="connsiteY243" fmla="*/ 270004 h 438528"/>
              <a:gd name="connsiteX244" fmla="*/ 36877 w 77560"/>
              <a:gd name="connsiteY244" fmla="*/ 267921 h 438528"/>
              <a:gd name="connsiteX245" fmla="*/ 37086 w 77560"/>
              <a:gd name="connsiteY245" fmla="*/ 268754 h 438528"/>
              <a:gd name="connsiteX246" fmla="*/ 37086 w 77560"/>
              <a:gd name="connsiteY246" fmla="*/ 267504 h 438528"/>
              <a:gd name="connsiteX247" fmla="*/ 36877 w 77560"/>
              <a:gd name="connsiteY247" fmla="*/ 267921 h 438528"/>
              <a:gd name="connsiteX248" fmla="*/ 36303 w 77560"/>
              <a:gd name="connsiteY248" fmla="*/ 265629 h 438528"/>
              <a:gd name="connsiteX249" fmla="*/ 34580 w 77560"/>
              <a:gd name="connsiteY249" fmla="*/ 262504 h 438528"/>
              <a:gd name="connsiteX250" fmla="*/ 37086 w 77560"/>
              <a:gd name="connsiteY250" fmla="*/ 265004 h 438528"/>
              <a:gd name="connsiteX251" fmla="*/ 33327 w 77560"/>
              <a:gd name="connsiteY251" fmla="*/ 261254 h 438528"/>
              <a:gd name="connsiteX252" fmla="*/ 34580 w 77560"/>
              <a:gd name="connsiteY252" fmla="*/ 258754 h 438528"/>
              <a:gd name="connsiteX253" fmla="*/ 32075 w 77560"/>
              <a:gd name="connsiteY253" fmla="*/ 255004 h 438528"/>
              <a:gd name="connsiteX254" fmla="*/ 33327 w 77560"/>
              <a:gd name="connsiteY254" fmla="*/ 253753 h 438528"/>
              <a:gd name="connsiteX255" fmla="*/ 35833 w 77560"/>
              <a:gd name="connsiteY255" fmla="*/ 260004 h 438528"/>
              <a:gd name="connsiteX256" fmla="*/ 39591 w 77560"/>
              <a:gd name="connsiteY256" fmla="*/ 260004 h 438528"/>
              <a:gd name="connsiteX257" fmla="*/ 32075 w 77560"/>
              <a:gd name="connsiteY257" fmla="*/ 250003 h 438528"/>
              <a:gd name="connsiteX258" fmla="*/ 33327 w 77560"/>
              <a:gd name="connsiteY258" fmla="*/ 246253 h 438528"/>
              <a:gd name="connsiteX259" fmla="*/ 32075 w 77560"/>
              <a:gd name="connsiteY259" fmla="*/ 246253 h 438528"/>
              <a:gd name="connsiteX260" fmla="*/ 33327 w 77560"/>
              <a:gd name="connsiteY260" fmla="*/ 245003 h 438528"/>
              <a:gd name="connsiteX261" fmla="*/ 33327 w 77560"/>
              <a:gd name="connsiteY261" fmla="*/ 243753 h 438528"/>
              <a:gd name="connsiteX262" fmla="*/ 20206 w 77560"/>
              <a:gd name="connsiteY262" fmla="*/ 171055 h 438528"/>
              <a:gd name="connsiteX263" fmla="*/ 19615 w 77560"/>
              <a:gd name="connsiteY263" fmla="*/ 172434 h 438528"/>
              <a:gd name="connsiteX264" fmla="*/ 20799 w 77560"/>
              <a:gd name="connsiteY264" fmla="*/ 171252 h 438528"/>
              <a:gd name="connsiteX265" fmla="*/ 2007 w 77560"/>
              <a:gd name="connsiteY265" fmla="*/ 43750 h 438528"/>
              <a:gd name="connsiteX266" fmla="*/ 2320 w 77560"/>
              <a:gd name="connsiteY266" fmla="*/ 44688 h 438528"/>
              <a:gd name="connsiteX267" fmla="*/ 2007 w 77560"/>
              <a:gd name="connsiteY267" fmla="*/ 45000 h 438528"/>
              <a:gd name="connsiteX268" fmla="*/ 13480 w 77560"/>
              <a:gd name="connsiteY268" fmla="*/ 3 h 438528"/>
              <a:gd name="connsiteX269" fmla="*/ 17141 w 77560"/>
              <a:gd name="connsiteY269" fmla="*/ 2748 h 438528"/>
              <a:gd name="connsiteX270" fmla="*/ 13480 w 77560"/>
              <a:gd name="connsiteY270" fmla="*/ 2748 h 438528"/>
              <a:gd name="connsiteX271" fmla="*/ 13480 w 77560"/>
              <a:gd name="connsiteY271" fmla="*/ 3 h 438528"/>
              <a:gd name="connsiteX272" fmla="*/ 8271 w 77560"/>
              <a:gd name="connsiteY272" fmla="*/ 0 h 438528"/>
              <a:gd name="connsiteX273" fmla="*/ 10777 w 77560"/>
              <a:gd name="connsiteY273" fmla="*/ 5000 h 438528"/>
              <a:gd name="connsiteX274" fmla="*/ 9524 w 77560"/>
              <a:gd name="connsiteY274" fmla="*/ 8750 h 438528"/>
              <a:gd name="connsiteX275" fmla="*/ 12030 w 77560"/>
              <a:gd name="connsiteY275" fmla="*/ 8750 h 438528"/>
              <a:gd name="connsiteX276" fmla="*/ 13282 w 77560"/>
              <a:gd name="connsiteY276" fmla="*/ 8750 h 438528"/>
              <a:gd name="connsiteX277" fmla="*/ 13282 w 77560"/>
              <a:gd name="connsiteY277" fmla="*/ 40000 h 438528"/>
              <a:gd name="connsiteX278" fmla="*/ 15788 w 77560"/>
              <a:gd name="connsiteY278" fmla="*/ 40000 h 438528"/>
              <a:gd name="connsiteX279" fmla="*/ 17041 w 77560"/>
              <a:gd name="connsiteY279" fmla="*/ 42500 h 438528"/>
              <a:gd name="connsiteX280" fmla="*/ 14535 w 77560"/>
              <a:gd name="connsiteY280" fmla="*/ 46250 h 438528"/>
              <a:gd name="connsiteX281" fmla="*/ 17041 w 77560"/>
              <a:gd name="connsiteY281" fmla="*/ 46250 h 438528"/>
              <a:gd name="connsiteX282" fmla="*/ 18294 w 77560"/>
              <a:gd name="connsiteY282" fmla="*/ 60001 h 438528"/>
              <a:gd name="connsiteX283" fmla="*/ 15788 w 77560"/>
              <a:gd name="connsiteY283" fmla="*/ 61251 h 438528"/>
              <a:gd name="connsiteX284" fmla="*/ 19547 w 77560"/>
              <a:gd name="connsiteY284" fmla="*/ 65001 h 438528"/>
              <a:gd name="connsiteX285" fmla="*/ 15788 w 77560"/>
              <a:gd name="connsiteY285" fmla="*/ 71251 h 438528"/>
              <a:gd name="connsiteX286" fmla="*/ 18294 w 77560"/>
              <a:gd name="connsiteY286" fmla="*/ 72501 h 438528"/>
              <a:gd name="connsiteX287" fmla="*/ 19547 w 77560"/>
              <a:gd name="connsiteY287" fmla="*/ 77501 h 438528"/>
              <a:gd name="connsiteX288" fmla="*/ 19547 w 77560"/>
              <a:gd name="connsiteY288" fmla="*/ 91251 h 438528"/>
              <a:gd name="connsiteX289" fmla="*/ 22052 w 77560"/>
              <a:gd name="connsiteY289" fmla="*/ 93751 h 438528"/>
              <a:gd name="connsiteX290" fmla="*/ 24558 w 77560"/>
              <a:gd name="connsiteY290" fmla="*/ 91251 h 438528"/>
              <a:gd name="connsiteX291" fmla="*/ 24558 w 77560"/>
              <a:gd name="connsiteY291" fmla="*/ 95001 h 438528"/>
              <a:gd name="connsiteX292" fmla="*/ 24558 w 77560"/>
              <a:gd name="connsiteY292" fmla="*/ 96251 h 438528"/>
              <a:gd name="connsiteX293" fmla="*/ 23305 w 77560"/>
              <a:gd name="connsiteY293" fmla="*/ 97501 h 438528"/>
              <a:gd name="connsiteX294" fmla="*/ 25811 w 77560"/>
              <a:gd name="connsiteY294" fmla="*/ 100001 h 438528"/>
              <a:gd name="connsiteX295" fmla="*/ 25811 w 77560"/>
              <a:gd name="connsiteY295" fmla="*/ 101251 h 438528"/>
              <a:gd name="connsiteX296" fmla="*/ 23305 w 77560"/>
              <a:gd name="connsiteY296" fmla="*/ 102501 h 438528"/>
              <a:gd name="connsiteX297" fmla="*/ 24558 w 77560"/>
              <a:gd name="connsiteY297" fmla="*/ 103751 h 438528"/>
              <a:gd name="connsiteX298" fmla="*/ 23305 w 77560"/>
              <a:gd name="connsiteY298" fmla="*/ 103751 h 438528"/>
              <a:gd name="connsiteX299" fmla="*/ 23305 w 77560"/>
              <a:gd name="connsiteY299" fmla="*/ 106251 h 438528"/>
              <a:gd name="connsiteX300" fmla="*/ 25811 w 77560"/>
              <a:gd name="connsiteY300" fmla="*/ 105001 h 438528"/>
              <a:gd name="connsiteX301" fmla="*/ 27063 w 77560"/>
              <a:gd name="connsiteY301" fmla="*/ 127501 h 438528"/>
              <a:gd name="connsiteX302" fmla="*/ 24558 w 77560"/>
              <a:gd name="connsiteY302" fmla="*/ 132501 h 438528"/>
              <a:gd name="connsiteX303" fmla="*/ 23305 w 77560"/>
              <a:gd name="connsiteY303" fmla="*/ 135001 h 438528"/>
              <a:gd name="connsiteX304" fmla="*/ 25811 w 77560"/>
              <a:gd name="connsiteY304" fmla="*/ 132501 h 438528"/>
              <a:gd name="connsiteX305" fmla="*/ 28316 w 77560"/>
              <a:gd name="connsiteY305" fmla="*/ 136252 h 438528"/>
              <a:gd name="connsiteX306" fmla="*/ 32075 w 77560"/>
              <a:gd name="connsiteY306" fmla="*/ 148752 h 438528"/>
              <a:gd name="connsiteX307" fmla="*/ 30822 w 77560"/>
              <a:gd name="connsiteY307" fmla="*/ 148752 h 438528"/>
              <a:gd name="connsiteX308" fmla="*/ 32075 w 77560"/>
              <a:gd name="connsiteY308" fmla="*/ 158752 h 438528"/>
              <a:gd name="connsiteX309" fmla="*/ 29569 w 77560"/>
              <a:gd name="connsiteY309" fmla="*/ 158752 h 438528"/>
              <a:gd name="connsiteX310" fmla="*/ 32075 w 77560"/>
              <a:gd name="connsiteY310" fmla="*/ 166252 h 438528"/>
              <a:gd name="connsiteX311" fmla="*/ 32075 w 77560"/>
              <a:gd name="connsiteY311" fmla="*/ 167502 h 438528"/>
              <a:gd name="connsiteX312" fmla="*/ 33327 w 77560"/>
              <a:gd name="connsiteY312" fmla="*/ 172502 h 438528"/>
              <a:gd name="connsiteX313" fmla="*/ 34580 w 77560"/>
              <a:gd name="connsiteY313" fmla="*/ 176253 h 438528"/>
              <a:gd name="connsiteX314" fmla="*/ 33327 w 77560"/>
              <a:gd name="connsiteY314" fmla="*/ 186253 h 438528"/>
              <a:gd name="connsiteX315" fmla="*/ 37086 w 77560"/>
              <a:gd name="connsiteY315" fmla="*/ 191253 h 438528"/>
              <a:gd name="connsiteX316" fmla="*/ 35833 w 77560"/>
              <a:gd name="connsiteY316" fmla="*/ 191253 h 438528"/>
              <a:gd name="connsiteX317" fmla="*/ 37086 w 77560"/>
              <a:gd name="connsiteY317" fmla="*/ 197503 h 438528"/>
              <a:gd name="connsiteX318" fmla="*/ 39591 w 77560"/>
              <a:gd name="connsiteY318" fmla="*/ 197503 h 438528"/>
              <a:gd name="connsiteX319" fmla="*/ 40844 w 77560"/>
              <a:gd name="connsiteY319" fmla="*/ 205003 h 438528"/>
              <a:gd name="connsiteX320" fmla="*/ 38339 w 77560"/>
              <a:gd name="connsiteY320" fmla="*/ 207503 h 438528"/>
              <a:gd name="connsiteX321" fmla="*/ 40844 w 77560"/>
              <a:gd name="connsiteY321" fmla="*/ 210003 h 438528"/>
              <a:gd name="connsiteX322" fmla="*/ 40844 w 77560"/>
              <a:gd name="connsiteY322" fmla="*/ 208753 h 438528"/>
              <a:gd name="connsiteX323" fmla="*/ 37086 w 77560"/>
              <a:gd name="connsiteY323" fmla="*/ 215003 h 438528"/>
              <a:gd name="connsiteX324" fmla="*/ 38339 w 77560"/>
              <a:gd name="connsiteY324" fmla="*/ 213753 h 438528"/>
              <a:gd name="connsiteX325" fmla="*/ 38339 w 77560"/>
              <a:gd name="connsiteY325" fmla="*/ 220003 h 438528"/>
              <a:gd name="connsiteX326" fmla="*/ 39591 w 77560"/>
              <a:gd name="connsiteY326" fmla="*/ 220003 h 438528"/>
              <a:gd name="connsiteX327" fmla="*/ 38339 w 77560"/>
              <a:gd name="connsiteY327" fmla="*/ 226253 h 438528"/>
              <a:gd name="connsiteX328" fmla="*/ 39591 w 77560"/>
              <a:gd name="connsiteY328" fmla="*/ 230003 h 438528"/>
              <a:gd name="connsiteX329" fmla="*/ 40844 w 77560"/>
              <a:gd name="connsiteY329" fmla="*/ 233753 h 438528"/>
              <a:gd name="connsiteX330" fmla="*/ 40844 w 77560"/>
              <a:gd name="connsiteY330" fmla="*/ 235003 h 438528"/>
              <a:gd name="connsiteX331" fmla="*/ 43232 w 77560"/>
              <a:gd name="connsiteY331" fmla="*/ 242151 h 438528"/>
              <a:gd name="connsiteX332" fmla="*/ 43687 w 77560"/>
              <a:gd name="connsiteY332" fmla="*/ 241697 h 438528"/>
              <a:gd name="connsiteX333" fmla="*/ 43687 w 77560"/>
              <a:gd name="connsiteY333" fmla="*/ 244443 h 438528"/>
              <a:gd name="connsiteX334" fmla="*/ 40939 w 77560"/>
              <a:gd name="connsiteY334" fmla="*/ 244443 h 438528"/>
              <a:gd name="connsiteX335" fmla="*/ 42880 w 77560"/>
              <a:gd name="connsiteY335" fmla="*/ 242503 h 438528"/>
              <a:gd name="connsiteX336" fmla="*/ 40844 w 77560"/>
              <a:gd name="connsiteY336" fmla="*/ 242503 h 438528"/>
              <a:gd name="connsiteX337" fmla="*/ 40844 w 77560"/>
              <a:gd name="connsiteY337" fmla="*/ 245003 h 438528"/>
              <a:gd name="connsiteX338" fmla="*/ 39591 w 77560"/>
              <a:gd name="connsiteY338" fmla="*/ 242503 h 438528"/>
              <a:gd name="connsiteX339" fmla="*/ 38339 w 77560"/>
              <a:gd name="connsiteY339" fmla="*/ 243753 h 438528"/>
              <a:gd name="connsiteX340" fmla="*/ 32075 w 77560"/>
              <a:gd name="connsiteY340" fmla="*/ 242503 h 438528"/>
              <a:gd name="connsiteX341" fmla="*/ 33327 w 77560"/>
              <a:gd name="connsiteY341" fmla="*/ 240003 h 438528"/>
              <a:gd name="connsiteX342" fmla="*/ 29569 w 77560"/>
              <a:gd name="connsiteY342" fmla="*/ 235003 h 438528"/>
              <a:gd name="connsiteX343" fmla="*/ 32075 w 77560"/>
              <a:gd name="connsiteY343" fmla="*/ 235003 h 438528"/>
              <a:gd name="connsiteX344" fmla="*/ 30822 w 77560"/>
              <a:gd name="connsiteY344" fmla="*/ 227503 h 438528"/>
              <a:gd name="connsiteX345" fmla="*/ 28316 w 77560"/>
              <a:gd name="connsiteY345" fmla="*/ 226253 h 438528"/>
              <a:gd name="connsiteX346" fmla="*/ 29569 w 77560"/>
              <a:gd name="connsiteY346" fmla="*/ 225003 h 438528"/>
              <a:gd name="connsiteX347" fmla="*/ 27063 w 77560"/>
              <a:gd name="connsiteY347" fmla="*/ 225003 h 438528"/>
              <a:gd name="connsiteX348" fmla="*/ 29569 w 77560"/>
              <a:gd name="connsiteY348" fmla="*/ 223753 h 438528"/>
              <a:gd name="connsiteX349" fmla="*/ 27063 w 77560"/>
              <a:gd name="connsiteY349" fmla="*/ 217503 h 438528"/>
              <a:gd name="connsiteX350" fmla="*/ 24558 w 77560"/>
              <a:gd name="connsiteY350" fmla="*/ 216253 h 438528"/>
              <a:gd name="connsiteX351" fmla="*/ 25811 w 77560"/>
              <a:gd name="connsiteY351" fmla="*/ 213753 h 438528"/>
              <a:gd name="connsiteX352" fmla="*/ 24604 w 77560"/>
              <a:gd name="connsiteY352" fmla="*/ 211345 h 438528"/>
              <a:gd name="connsiteX353" fmla="*/ 24558 w 77560"/>
              <a:gd name="connsiteY353" fmla="*/ 211253 h 438528"/>
              <a:gd name="connsiteX354" fmla="*/ 24697 w 77560"/>
              <a:gd name="connsiteY354" fmla="*/ 211253 h 438528"/>
              <a:gd name="connsiteX355" fmla="*/ 25811 w 77560"/>
              <a:gd name="connsiteY355" fmla="*/ 211253 h 438528"/>
              <a:gd name="connsiteX356" fmla="*/ 25811 w 77560"/>
              <a:gd name="connsiteY356" fmla="*/ 210139 h 438528"/>
              <a:gd name="connsiteX357" fmla="*/ 25811 w 77560"/>
              <a:gd name="connsiteY357" fmla="*/ 207503 h 438528"/>
              <a:gd name="connsiteX358" fmla="*/ 25811 w 77560"/>
              <a:gd name="connsiteY358" fmla="*/ 205003 h 438528"/>
              <a:gd name="connsiteX359" fmla="*/ 20799 w 77560"/>
              <a:gd name="connsiteY359" fmla="*/ 208753 h 438528"/>
              <a:gd name="connsiteX360" fmla="*/ 23305 w 77560"/>
              <a:gd name="connsiteY360" fmla="*/ 203753 h 438528"/>
              <a:gd name="connsiteX361" fmla="*/ 24558 w 77560"/>
              <a:gd name="connsiteY361" fmla="*/ 205003 h 438528"/>
              <a:gd name="connsiteX362" fmla="*/ 24558 w 77560"/>
              <a:gd name="connsiteY362" fmla="*/ 198753 h 438528"/>
              <a:gd name="connsiteX363" fmla="*/ 27063 w 77560"/>
              <a:gd name="connsiteY363" fmla="*/ 201253 h 438528"/>
              <a:gd name="connsiteX364" fmla="*/ 25811 w 77560"/>
              <a:gd name="connsiteY364" fmla="*/ 198753 h 438528"/>
              <a:gd name="connsiteX365" fmla="*/ 27063 w 77560"/>
              <a:gd name="connsiteY365" fmla="*/ 198753 h 438528"/>
              <a:gd name="connsiteX366" fmla="*/ 24558 w 77560"/>
              <a:gd name="connsiteY366" fmla="*/ 197503 h 438528"/>
              <a:gd name="connsiteX367" fmla="*/ 24558 w 77560"/>
              <a:gd name="connsiteY367" fmla="*/ 193753 h 438528"/>
              <a:gd name="connsiteX368" fmla="*/ 23305 w 77560"/>
              <a:gd name="connsiteY368" fmla="*/ 191253 h 438528"/>
              <a:gd name="connsiteX369" fmla="*/ 24558 w 77560"/>
              <a:gd name="connsiteY369" fmla="*/ 190003 h 438528"/>
              <a:gd name="connsiteX370" fmla="*/ 20799 w 77560"/>
              <a:gd name="connsiteY370" fmla="*/ 185003 h 438528"/>
              <a:gd name="connsiteX371" fmla="*/ 22052 w 77560"/>
              <a:gd name="connsiteY371" fmla="*/ 186253 h 438528"/>
              <a:gd name="connsiteX372" fmla="*/ 22052 w 77560"/>
              <a:gd name="connsiteY372" fmla="*/ 183753 h 438528"/>
              <a:gd name="connsiteX373" fmla="*/ 15788 w 77560"/>
              <a:gd name="connsiteY373" fmla="*/ 177503 h 438528"/>
              <a:gd name="connsiteX374" fmla="*/ 19547 w 77560"/>
              <a:gd name="connsiteY374" fmla="*/ 178753 h 438528"/>
              <a:gd name="connsiteX375" fmla="*/ 20083 w 77560"/>
              <a:gd name="connsiteY375" fmla="*/ 178217 h 438528"/>
              <a:gd name="connsiteX376" fmla="*/ 20799 w 77560"/>
              <a:gd name="connsiteY376" fmla="*/ 180003 h 438528"/>
              <a:gd name="connsiteX377" fmla="*/ 20799 w 77560"/>
              <a:gd name="connsiteY377" fmla="*/ 177503 h 438528"/>
              <a:gd name="connsiteX378" fmla="*/ 20083 w 77560"/>
              <a:gd name="connsiteY378" fmla="*/ 178217 h 438528"/>
              <a:gd name="connsiteX379" fmla="*/ 18294 w 77560"/>
              <a:gd name="connsiteY379" fmla="*/ 173752 h 438528"/>
              <a:gd name="connsiteX380" fmla="*/ 18967 w 77560"/>
              <a:gd name="connsiteY380" fmla="*/ 173081 h 438528"/>
              <a:gd name="connsiteX381" fmla="*/ 18967 w 77560"/>
              <a:gd name="connsiteY381" fmla="*/ 170643 h 438528"/>
              <a:gd name="connsiteX382" fmla="*/ 17041 w 77560"/>
              <a:gd name="connsiteY382" fmla="*/ 170002 h 438528"/>
              <a:gd name="connsiteX383" fmla="*/ 19547 w 77560"/>
              <a:gd name="connsiteY383" fmla="*/ 168752 h 438528"/>
              <a:gd name="connsiteX384" fmla="*/ 18294 w 77560"/>
              <a:gd name="connsiteY384" fmla="*/ 161252 h 438528"/>
              <a:gd name="connsiteX385" fmla="*/ 17041 w 77560"/>
              <a:gd name="connsiteY385" fmla="*/ 158752 h 438528"/>
              <a:gd name="connsiteX386" fmla="*/ 14535 w 77560"/>
              <a:gd name="connsiteY386" fmla="*/ 152502 h 438528"/>
              <a:gd name="connsiteX387" fmla="*/ 15788 w 77560"/>
              <a:gd name="connsiteY387" fmla="*/ 151252 h 438528"/>
              <a:gd name="connsiteX388" fmla="*/ 14535 w 77560"/>
              <a:gd name="connsiteY388" fmla="*/ 146252 h 438528"/>
              <a:gd name="connsiteX389" fmla="*/ 18294 w 77560"/>
              <a:gd name="connsiteY389" fmla="*/ 148752 h 438528"/>
              <a:gd name="connsiteX390" fmla="*/ 17041 w 77560"/>
              <a:gd name="connsiteY390" fmla="*/ 146252 h 438528"/>
              <a:gd name="connsiteX391" fmla="*/ 18294 w 77560"/>
              <a:gd name="connsiteY391" fmla="*/ 146252 h 438528"/>
              <a:gd name="connsiteX392" fmla="*/ 15788 w 77560"/>
              <a:gd name="connsiteY392" fmla="*/ 142502 h 438528"/>
              <a:gd name="connsiteX393" fmla="*/ 15788 w 77560"/>
              <a:gd name="connsiteY393" fmla="*/ 143752 h 438528"/>
              <a:gd name="connsiteX394" fmla="*/ 14535 w 77560"/>
              <a:gd name="connsiteY394" fmla="*/ 138752 h 438528"/>
              <a:gd name="connsiteX395" fmla="*/ 15788 w 77560"/>
              <a:gd name="connsiteY395" fmla="*/ 140002 h 438528"/>
              <a:gd name="connsiteX396" fmla="*/ 18294 w 77560"/>
              <a:gd name="connsiteY396" fmla="*/ 142502 h 438528"/>
              <a:gd name="connsiteX397" fmla="*/ 18294 w 77560"/>
              <a:gd name="connsiteY397" fmla="*/ 140002 h 438528"/>
              <a:gd name="connsiteX398" fmla="*/ 15788 w 77560"/>
              <a:gd name="connsiteY398" fmla="*/ 138752 h 438528"/>
              <a:gd name="connsiteX399" fmla="*/ 14535 w 77560"/>
              <a:gd name="connsiteY399" fmla="*/ 133751 h 438528"/>
              <a:gd name="connsiteX400" fmla="*/ 15788 w 77560"/>
              <a:gd name="connsiteY400" fmla="*/ 133751 h 438528"/>
              <a:gd name="connsiteX401" fmla="*/ 15788 w 77560"/>
              <a:gd name="connsiteY401" fmla="*/ 131251 h 438528"/>
              <a:gd name="connsiteX402" fmla="*/ 18294 w 77560"/>
              <a:gd name="connsiteY402" fmla="*/ 132501 h 438528"/>
              <a:gd name="connsiteX403" fmla="*/ 14535 w 77560"/>
              <a:gd name="connsiteY403" fmla="*/ 128751 h 438528"/>
              <a:gd name="connsiteX404" fmla="*/ 15788 w 77560"/>
              <a:gd name="connsiteY404" fmla="*/ 128751 h 438528"/>
              <a:gd name="connsiteX405" fmla="*/ 14535 w 77560"/>
              <a:gd name="connsiteY405" fmla="*/ 125001 h 438528"/>
              <a:gd name="connsiteX406" fmla="*/ 12030 w 77560"/>
              <a:gd name="connsiteY406" fmla="*/ 125001 h 438528"/>
              <a:gd name="connsiteX407" fmla="*/ 13282 w 77560"/>
              <a:gd name="connsiteY407" fmla="*/ 121251 h 438528"/>
              <a:gd name="connsiteX408" fmla="*/ 12030 w 77560"/>
              <a:gd name="connsiteY408" fmla="*/ 123751 h 438528"/>
              <a:gd name="connsiteX409" fmla="*/ 13282 w 77560"/>
              <a:gd name="connsiteY409" fmla="*/ 113751 h 438528"/>
              <a:gd name="connsiteX410" fmla="*/ 12030 w 77560"/>
              <a:gd name="connsiteY410" fmla="*/ 117501 h 438528"/>
              <a:gd name="connsiteX411" fmla="*/ 10777 w 77560"/>
              <a:gd name="connsiteY411" fmla="*/ 111251 h 438528"/>
              <a:gd name="connsiteX412" fmla="*/ 13282 w 77560"/>
              <a:gd name="connsiteY412" fmla="*/ 112501 h 438528"/>
              <a:gd name="connsiteX413" fmla="*/ 12030 w 77560"/>
              <a:gd name="connsiteY413" fmla="*/ 111251 h 438528"/>
              <a:gd name="connsiteX414" fmla="*/ 13282 w 77560"/>
              <a:gd name="connsiteY414" fmla="*/ 111251 h 438528"/>
              <a:gd name="connsiteX415" fmla="*/ 10777 w 77560"/>
              <a:gd name="connsiteY415" fmla="*/ 105001 h 438528"/>
              <a:gd name="connsiteX416" fmla="*/ 10777 w 77560"/>
              <a:gd name="connsiteY416" fmla="*/ 102501 h 438528"/>
              <a:gd name="connsiteX417" fmla="*/ 14535 w 77560"/>
              <a:gd name="connsiteY417" fmla="*/ 107501 h 438528"/>
              <a:gd name="connsiteX418" fmla="*/ 14535 w 77560"/>
              <a:gd name="connsiteY418" fmla="*/ 105001 h 438528"/>
              <a:gd name="connsiteX419" fmla="*/ 15788 w 77560"/>
              <a:gd name="connsiteY419" fmla="*/ 106251 h 438528"/>
              <a:gd name="connsiteX420" fmla="*/ 13282 w 77560"/>
              <a:gd name="connsiteY420" fmla="*/ 100001 h 438528"/>
              <a:gd name="connsiteX421" fmla="*/ 13282 w 77560"/>
              <a:gd name="connsiteY421" fmla="*/ 103751 h 438528"/>
              <a:gd name="connsiteX422" fmla="*/ 12030 w 77560"/>
              <a:gd name="connsiteY422" fmla="*/ 101251 h 438528"/>
              <a:gd name="connsiteX423" fmla="*/ 10777 w 77560"/>
              <a:gd name="connsiteY423" fmla="*/ 97501 h 438528"/>
              <a:gd name="connsiteX424" fmla="*/ 12030 w 77560"/>
              <a:gd name="connsiteY424" fmla="*/ 97501 h 438528"/>
              <a:gd name="connsiteX425" fmla="*/ 14535 w 77560"/>
              <a:gd name="connsiteY425" fmla="*/ 91251 h 438528"/>
              <a:gd name="connsiteX426" fmla="*/ 12030 w 77560"/>
              <a:gd name="connsiteY426" fmla="*/ 87501 h 438528"/>
              <a:gd name="connsiteX427" fmla="*/ 9524 w 77560"/>
              <a:gd name="connsiteY427" fmla="*/ 91251 h 438528"/>
              <a:gd name="connsiteX428" fmla="*/ 9524 w 77560"/>
              <a:gd name="connsiteY428" fmla="*/ 82501 h 438528"/>
              <a:gd name="connsiteX429" fmla="*/ 13282 w 77560"/>
              <a:gd name="connsiteY429" fmla="*/ 82501 h 438528"/>
              <a:gd name="connsiteX430" fmla="*/ 10777 w 77560"/>
              <a:gd name="connsiteY430" fmla="*/ 80001 h 438528"/>
              <a:gd name="connsiteX431" fmla="*/ 12030 w 77560"/>
              <a:gd name="connsiteY431" fmla="*/ 78751 h 438528"/>
              <a:gd name="connsiteX432" fmla="*/ 7018 w 77560"/>
              <a:gd name="connsiteY432" fmla="*/ 73751 h 438528"/>
              <a:gd name="connsiteX433" fmla="*/ 9524 w 77560"/>
              <a:gd name="connsiteY433" fmla="*/ 73751 h 438528"/>
              <a:gd name="connsiteX434" fmla="*/ 8271 w 77560"/>
              <a:gd name="connsiteY434" fmla="*/ 70001 h 438528"/>
              <a:gd name="connsiteX435" fmla="*/ 8271 w 77560"/>
              <a:gd name="connsiteY435" fmla="*/ 62501 h 438528"/>
              <a:gd name="connsiteX436" fmla="*/ 7018 w 77560"/>
              <a:gd name="connsiteY436" fmla="*/ 63751 h 438528"/>
              <a:gd name="connsiteX437" fmla="*/ 3260 w 77560"/>
              <a:gd name="connsiteY437" fmla="*/ 46250 h 438528"/>
              <a:gd name="connsiteX438" fmla="*/ 3260 w 77560"/>
              <a:gd name="connsiteY438" fmla="*/ 47500 h 438528"/>
              <a:gd name="connsiteX439" fmla="*/ 2320 w 77560"/>
              <a:gd name="connsiteY439" fmla="*/ 44688 h 438528"/>
              <a:gd name="connsiteX440" fmla="*/ 4513 w 77560"/>
              <a:gd name="connsiteY440" fmla="*/ 42500 h 438528"/>
              <a:gd name="connsiteX441" fmla="*/ 3260 w 77560"/>
              <a:gd name="connsiteY441" fmla="*/ 42500 h 438528"/>
              <a:gd name="connsiteX442" fmla="*/ 3260 w 77560"/>
              <a:gd name="connsiteY442" fmla="*/ 41250 h 438528"/>
              <a:gd name="connsiteX443" fmla="*/ 2007 w 77560"/>
              <a:gd name="connsiteY443" fmla="*/ 40000 h 438528"/>
              <a:gd name="connsiteX444" fmla="*/ 3260 w 77560"/>
              <a:gd name="connsiteY444" fmla="*/ 30000 h 438528"/>
              <a:gd name="connsiteX445" fmla="*/ 2007 w 77560"/>
              <a:gd name="connsiteY445" fmla="*/ 32500 h 438528"/>
              <a:gd name="connsiteX446" fmla="*/ 2007 w 77560"/>
              <a:gd name="connsiteY446" fmla="*/ 30000 h 438528"/>
              <a:gd name="connsiteX447" fmla="*/ 754 w 77560"/>
              <a:gd name="connsiteY447" fmla="*/ 31250 h 438528"/>
              <a:gd name="connsiteX448" fmla="*/ 754 w 77560"/>
              <a:gd name="connsiteY448" fmla="*/ 17500 h 438528"/>
              <a:gd name="connsiteX449" fmla="*/ 2007 w 77560"/>
              <a:gd name="connsiteY449" fmla="*/ 17500 h 438528"/>
              <a:gd name="connsiteX450" fmla="*/ 754 w 77560"/>
              <a:gd name="connsiteY450" fmla="*/ 12500 h 438528"/>
              <a:gd name="connsiteX451" fmla="*/ 2007 w 77560"/>
              <a:gd name="connsiteY451" fmla="*/ 12500 h 438528"/>
              <a:gd name="connsiteX452" fmla="*/ 754 w 77560"/>
              <a:gd name="connsiteY452" fmla="*/ 5000 h 438528"/>
              <a:gd name="connsiteX453" fmla="*/ 8271 w 77560"/>
              <a:gd name="connsiteY453" fmla="*/ 1250 h 43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77560" h="438528">
                <a:moveTo>
                  <a:pt x="71155" y="433949"/>
                </a:moveTo>
                <a:cubicBezTo>
                  <a:pt x="69782" y="434865"/>
                  <a:pt x="72527" y="436697"/>
                  <a:pt x="72527" y="438528"/>
                </a:cubicBezTo>
                <a:lnTo>
                  <a:pt x="69782" y="438528"/>
                </a:lnTo>
                <a:lnTo>
                  <a:pt x="71155" y="437613"/>
                </a:lnTo>
                <a:cubicBezTo>
                  <a:pt x="72527" y="436697"/>
                  <a:pt x="68409" y="434865"/>
                  <a:pt x="71155" y="433949"/>
                </a:cubicBezTo>
                <a:close/>
                <a:moveTo>
                  <a:pt x="75729" y="422963"/>
                </a:moveTo>
                <a:lnTo>
                  <a:pt x="76950" y="424795"/>
                </a:lnTo>
                <a:lnTo>
                  <a:pt x="77560" y="424795"/>
                </a:lnTo>
                <a:lnTo>
                  <a:pt x="77194" y="425161"/>
                </a:lnTo>
                <a:lnTo>
                  <a:pt x="77560" y="425711"/>
                </a:lnTo>
                <a:lnTo>
                  <a:pt x="76645" y="425711"/>
                </a:lnTo>
                <a:lnTo>
                  <a:pt x="75729" y="426627"/>
                </a:lnTo>
                <a:lnTo>
                  <a:pt x="73897" y="424795"/>
                </a:lnTo>
                <a:lnTo>
                  <a:pt x="75729" y="424795"/>
                </a:lnTo>
                <a:close/>
                <a:moveTo>
                  <a:pt x="68409" y="422963"/>
                </a:moveTo>
                <a:lnTo>
                  <a:pt x="71155" y="426627"/>
                </a:lnTo>
                <a:lnTo>
                  <a:pt x="68409" y="424795"/>
                </a:lnTo>
                <a:close/>
                <a:moveTo>
                  <a:pt x="76645" y="417475"/>
                </a:moveTo>
                <a:lnTo>
                  <a:pt x="75271" y="419306"/>
                </a:lnTo>
                <a:lnTo>
                  <a:pt x="73897" y="421136"/>
                </a:lnTo>
                <a:lnTo>
                  <a:pt x="73897" y="419306"/>
                </a:lnTo>
                <a:lnTo>
                  <a:pt x="74813" y="418696"/>
                </a:lnTo>
                <a:close/>
                <a:moveTo>
                  <a:pt x="67032" y="417475"/>
                </a:moveTo>
                <a:cubicBezTo>
                  <a:pt x="67032" y="417475"/>
                  <a:pt x="65659" y="418848"/>
                  <a:pt x="65659" y="420221"/>
                </a:cubicBezTo>
                <a:lnTo>
                  <a:pt x="64285" y="420221"/>
                </a:lnTo>
                <a:cubicBezTo>
                  <a:pt x="64285" y="421593"/>
                  <a:pt x="64285" y="420221"/>
                  <a:pt x="62911" y="420221"/>
                </a:cubicBezTo>
                <a:cubicBezTo>
                  <a:pt x="65659" y="417475"/>
                  <a:pt x="67032" y="417475"/>
                  <a:pt x="67032" y="417475"/>
                </a:cubicBezTo>
                <a:close/>
                <a:moveTo>
                  <a:pt x="68409" y="411977"/>
                </a:moveTo>
                <a:lnTo>
                  <a:pt x="71155" y="413809"/>
                </a:lnTo>
                <a:cubicBezTo>
                  <a:pt x="71155" y="413809"/>
                  <a:pt x="71155" y="413809"/>
                  <a:pt x="68409" y="415641"/>
                </a:cubicBezTo>
                <a:lnTo>
                  <a:pt x="68409" y="414725"/>
                </a:lnTo>
                <a:close/>
                <a:moveTo>
                  <a:pt x="73897" y="406489"/>
                </a:moveTo>
                <a:lnTo>
                  <a:pt x="77560" y="407862"/>
                </a:lnTo>
                <a:cubicBezTo>
                  <a:pt x="75729" y="407862"/>
                  <a:pt x="75729" y="410607"/>
                  <a:pt x="73897" y="409235"/>
                </a:cubicBezTo>
                <a:cubicBezTo>
                  <a:pt x="73897" y="407862"/>
                  <a:pt x="73897" y="406489"/>
                  <a:pt x="73897" y="406489"/>
                </a:cubicBezTo>
                <a:close/>
                <a:moveTo>
                  <a:pt x="64285" y="406489"/>
                </a:moveTo>
                <a:lnTo>
                  <a:pt x="67032" y="410150"/>
                </a:lnTo>
                <a:cubicBezTo>
                  <a:pt x="65659" y="410150"/>
                  <a:pt x="64285" y="410150"/>
                  <a:pt x="64285" y="408320"/>
                </a:cubicBezTo>
                <a:lnTo>
                  <a:pt x="62911" y="408320"/>
                </a:lnTo>
                <a:close/>
                <a:moveTo>
                  <a:pt x="68409" y="400990"/>
                </a:moveTo>
                <a:cubicBezTo>
                  <a:pt x="68409" y="402822"/>
                  <a:pt x="71155" y="402822"/>
                  <a:pt x="71155" y="404654"/>
                </a:cubicBezTo>
                <a:cubicBezTo>
                  <a:pt x="71155" y="404654"/>
                  <a:pt x="71155" y="404654"/>
                  <a:pt x="68409" y="404654"/>
                </a:cubicBezTo>
                <a:cubicBezTo>
                  <a:pt x="68409" y="404654"/>
                  <a:pt x="68409" y="402822"/>
                  <a:pt x="68409" y="400990"/>
                </a:cubicBezTo>
                <a:close/>
                <a:moveTo>
                  <a:pt x="68409" y="395503"/>
                </a:moveTo>
                <a:cubicBezTo>
                  <a:pt x="68409" y="395503"/>
                  <a:pt x="68409" y="395503"/>
                  <a:pt x="71155" y="396876"/>
                </a:cubicBezTo>
                <a:cubicBezTo>
                  <a:pt x="68409" y="398249"/>
                  <a:pt x="68409" y="398249"/>
                  <a:pt x="68409" y="399621"/>
                </a:cubicBezTo>
                <a:close/>
                <a:moveTo>
                  <a:pt x="66208" y="395503"/>
                </a:moveTo>
                <a:lnTo>
                  <a:pt x="67307" y="398249"/>
                </a:lnTo>
                <a:cubicBezTo>
                  <a:pt x="66208" y="398249"/>
                  <a:pt x="66208" y="399164"/>
                  <a:pt x="66208" y="399164"/>
                </a:cubicBezTo>
                <a:lnTo>
                  <a:pt x="66208" y="398249"/>
                </a:lnTo>
                <a:cubicBezTo>
                  <a:pt x="66208" y="396418"/>
                  <a:pt x="66208" y="395503"/>
                  <a:pt x="66208" y="395503"/>
                </a:cubicBezTo>
                <a:close/>
                <a:moveTo>
                  <a:pt x="57423" y="390008"/>
                </a:moveTo>
                <a:cubicBezTo>
                  <a:pt x="60169" y="390008"/>
                  <a:pt x="61543" y="393147"/>
                  <a:pt x="62916" y="391578"/>
                </a:cubicBezTo>
                <a:cubicBezTo>
                  <a:pt x="62916" y="393147"/>
                  <a:pt x="61543" y="393147"/>
                  <a:pt x="61543" y="396286"/>
                </a:cubicBezTo>
                <a:lnTo>
                  <a:pt x="65113" y="392206"/>
                </a:lnTo>
                <a:lnTo>
                  <a:pt x="65663" y="391578"/>
                </a:lnTo>
                <a:cubicBezTo>
                  <a:pt x="67036" y="394717"/>
                  <a:pt x="67036" y="394717"/>
                  <a:pt x="67036" y="394717"/>
                </a:cubicBezTo>
                <a:lnTo>
                  <a:pt x="63684" y="397548"/>
                </a:lnTo>
                <a:lnTo>
                  <a:pt x="66208" y="398249"/>
                </a:lnTo>
                <a:cubicBezTo>
                  <a:pt x="66208" y="400079"/>
                  <a:pt x="65109" y="396418"/>
                  <a:pt x="65109" y="399164"/>
                </a:cubicBezTo>
                <a:lnTo>
                  <a:pt x="64010" y="398249"/>
                </a:lnTo>
                <a:lnTo>
                  <a:pt x="63428" y="397764"/>
                </a:lnTo>
                <a:lnTo>
                  <a:pt x="63088" y="398051"/>
                </a:lnTo>
                <a:cubicBezTo>
                  <a:pt x="61543" y="398640"/>
                  <a:pt x="60169" y="398640"/>
                  <a:pt x="60169" y="397855"/>
                </a:cubicBezTo>
                <a:cubicBezTo>
                  <a:pt x="60169" y="394717"/>
                  <a:pt x="58796" y="391578"/>
                  <a:pt x="57423" y="391578"/>
                </a:cubicBezTo>
                <a:lnTo>
                  <a:pt x="58796" y="391578"/>
                </a:lnTo>
                <a:close/>
                <a:moveTo>
                  <a:pt x="68409" y="390004"/>
                </a:moveTo>
                <a:lnTo>
                  <a:pt x="72070" y="393668"/>
                </a:lnTo>
                <a:lnTo>
                  <a:pt x="70239" y="393668"/>
                </a:lnTo>
                <a:close/>
                <a:moveTo>
                  <a:pt x="68409" y="379018"/>
                </a:moveTo>
                <a:lnTo>
                  <a:pt x="71155" y="381766"/>
                </a:lnTo>
                <a:lnTo>
                  <a:pt x="68409" y="381766"/>
                </a:lnTo>
                <a:close/>
                <a:moveTo>
                  <a:pt x="68409" y="373530"/>
                </a:moveTo>
                <a:cubicBezTo>
                  <a:pt x="71155" y="373530"/>
                  <a:pt x="71155" y="376276"/>
                  <a:pt x="71155" y="376276"/>
                </a:cubicBezTo>
                <a:cubicBezTo>
                  <a:pt x="71155" y="376276"/>
                  <a:pt x="71155" y="376276"/>
                  <a:pt x="68409" y="376276"/>
                </a:cubicBezTo>
                <a:close/>
                <a:moveTo>
                  <a:pt x="64972" y="370436"/>
                </a:moveTo>
                <a:cubicBezTo>
                  <a:pt x="65658" y="371123"/>
                  <a:pt x="66208" y="372153"/>
                  <a:pt x="65109" y="372153"/>
                </a:cubicBezTo>
                <a:cubicBezTo>
                  <a:pt x="66208" y="370780"/>
                  <a:pt x="64010" y="372153"/>
                  <a:pt x="64010" y="370780"/>
                </a:cubicBezTo>
                <a:cubicBezTo>
                  <a:pt x="63460" y="369406"/>
                  <a:pt x="64285" y="369749"/>
                  <a:pt x="64972" y="370436"/>
                </a:cubicBezTo>
                <a:close/>
                <a:moveTo>
                  <a:pt x="49614" y="353755"/>
                </a:moveTo>
                <a:lnTo>
                  <a:pt x="50449" y="354171"/>
                </a:lnTo>
                <a:lnTo>
                  <a:pt x="50867" y="355005"/>
                </a:lnTo>
                <a:lnTo>
                  <a:pt x="50240" y="354692"/>
                </a:lnTo>
                <a:close/>
                <a:moveTo>
                  <a:pt x="48361" y="353755"/>
                </a:moveTo>
                <a:lnTo>
                  <a:pt x="50240" y="354692"/>
                </a:lnTo>
                <a:lnTo>
                  <a:pt x="52120" y="357505"/>
                </a:lnTo>
                <a:cubicBezTo>
                  <a:pt x="49614" y="356255"/>
                  <a:pt x="49614" y="353755"/>
                  <a:pt x="48361" y="353755"/>
                </a:cubicBezTo>
                <a:close/>
                <a:moveTo>
                  <a:pt x="65659" y="351558"/>
                </a:moveTo>
                <a:cubicBezTo>
                  <a:pt x="65659" y="353389"/>
                  <a:pt x="65659" y="355219"/>
                  <a:pt x="65659" y="355219"/>
                </a:cubicBezTo>
                <a:cubicBezTo>
                  <a:pt x="62911" y="355219"/>
                  <a:pt x="65659" y="353389"/>
                  <a:pt x="65659" y="351558"/>
                </a:cubicBezTo>
                <a:close/>
                <a:moveTo>
                  <a:pt x="62911" y="346060"/>
                </a:moveTo>
                <a:cubicBezTo>
                  <a:pt x="65659" y="346060"/>
                  <a:pt x="62911" y="347892"/>
                  <a:pt x="62911" y="349724"/>
                </a:cubicBezTo>
                <a:cubicBezTo>
                  <a:pt x="62911" y="347892"/>
                  <a:pt x="62911" y="347892"/>
                  <a:pt x="62911" y="346060"/>
                </a:cubicBezTo>
                <a:close/>
                <a:moveTo>
                  <a:pt x="58796" y="302116"/>
                </a:moveTo>
                <a:cubicBezTo>
                  <a:pt x="61541" y="302116"/>
                  <a:pt x="58796" y="303948"/>
                  <a:pt x="57423" y="305780"/>
                </a:cubicBezTo>
                <a:cubicBezTo>
                  <a:pt x="58796" y="305780"/>
                  <a:pt x="58796" y="305780"/>
                  <a:pt x="57423" y="303948"/>
                </a:cubicBezTo>
                <a:close/>
                <a:moveTo>
                  <a:pt x="33327" y="243753"/>
                </a:moveTo>
                <a:cubicBezTo>
                  <a:pt x="34580" y="243753"/>
                  <a:pt x="35833" y="243753"/>
                  <a:pt x="37086" y="243753"/>
                </a:cubicBezTo>
                <a:cubicBezTo>
                  <a:pt x="37086" y="245003"/>
                  <a:pt x="35833" y="245003"/>
                  <a:pt x="35833" y="245003"/>
                </a:cubicBezTo>
                <a:lnTo>
                  <a:pt x="38339" y="245003"/>
                </a:lnTo>
                <a:lnTo>
                  <a:pt x="39591" y="245003"/>
                </a:lnTo>
                <a:lnTo>
                  <a:pt x="40844" y="245003"/>
                </a:lnTo>
                <a:cubicBezTo>
                  <a:pt x="44603" y="245003"/>
                  <a:pt x="47108" y="245003"/>
                  <a:pt x="47108" y="248753"/>
                </a:cubicBezTo>
                <a:cubicBezTo>
                  <a:pt x="45855" y="248753"/>
                  <a:pt x="45855" y="248753"/>
                  <a:pt x="45855" y="248753"/>
                </a:cubicBezTo>
                <a:cubicBezTo>
                  <a:pt x="47108" y="251253"/>
                  <a:pt x="45855" y="252503"/>
                  <a:pt x="47108" y="255004"/>
                </a:cubicBezTo>
                <a:cubicBezTo>
                  <a:pt x="45855" y="255004"/>
                  <a:pt x="45855" y="255004"/>
                  <a:pt x="44603" y="255004"/>
                </a:cubicBezTo>
                <a:cubicBezTo>
                  <a:pt x="47108" y="255004"/>
                  <a:pt x="43350" y="260004"/>
                  <a:pt x="45855" y="258754"/>
                </a:cubicBezTo>
                <a:cubicBezTo>
                  <a:pt x="45855" y="265004"/>
                  <a:pt x="48361" y="273754"/>
                  <a:pt x="45855" y="276254"/>
                </a:cubicBezTo>
                <a:lnTo>
                  <a:pt x="47108" y="278754"/>
                </a:lnTo>
                <a:lnTo>
                  <a:pt x="45855" y="278754"/>
                </a:lnTo>
                <a:cubicBezTo>
                  <a:pt x="49614" y="282504"/>
                  <a:pt x="47108" y="281254"/>
                  <a:pt x="49614" y="283754"/>
                </a:cubicBezTo>
                <a:cubicBezTo>
                  <a:pt x="48361" y="282504"/>
                  <a:pt x="47108" y="283754"/>
                  <a:pt x="47108" y="285004"/>
                </a:cubicBezTo>
                <a:lnTo>
                  <a:pt x="49614" y="287504"/>
                </a:lnTo>
                <a:lnTo>
                  <a:pt x="47108" y="288754"/>
                </a:lnTo>
                <a:cubicBezTo>
                  <a:pt x="48361" y="288754"/>
                  <a:pt x="48361" y="290004"/>
                  <a:pt x="48361" y="291254"/>
                </a:cubicBezTo>
                <a:cubicBezTo>
                  <a:pt x="48361" y="290004"/>
                  <a:pt x="48361" y="291254"/>
                  <a:pt x="47108" y="291254"/>
                </a:cubicBezTo>
                <a:cubicBezTo>
                  <a:pt x="50867" y="291254"/>
                  <a:pt x="50867" y="295004"/>
                  <a:pt x="52120" y="296254"/>
                </a:cubicBezTo>
                <a:cubicBezTo>
                  <a:pt x="49614" y="297504"/>
                  <a:pt x="53372" y="298754"/>
                  <a:pt x="50867" y="300004"/>
                </a:cubicBezTo>
                <a:cubicBezTo>
                  <a:pt x="52120" y="300004"/>
                  <a:pt x="52120" y="300004"/>
                  <a:pt x="52120" y="300004"/>
                </a:cubicBezTo>
                <a:cubicBezTo>
                  <a:pt x="53372" y="300004"/>
                  <a:pt x="54625" y="300004"/>
                  <a:pt x="53372" y="300004"/>
                </a:cubicBezTo>
                <a:cubicBezTo>
                  <a:pt x="53372" y="300004"/>
                  <a:pt x="53372" y="300004"/>
                  <a:pt x="53372" y="301254"/>
                </a:cubicBezTo>
                <a:lnTo>
                  <a:pt x="52120" y="301254"/>
                </a:lnTo>
                <a:cubicBezTo>
                  <a:pt x="53372" y="302504"/>
                  <a:pt x="53372" y="303754"/>
                  <a:pt x="53372" y="303754"/>
                </a:cubicBezTo>
                <a:cubicBezTo>
                  <a:pt x="53372" y="305004"/>
                  <a:pt x="53372" y="306254"/>
                  <a:pt x="53372" y="306254"/>
                </a:cubicBezTo>
                <a:cubicBezTo>
                  <a:pt x="52120" y="310004"/>
                  <a:pt x="57131" y="313754"/>
                  <a:pt x="54625" y="317504"/>
                </a:cubicBezTo>
                <a:lnTo>
                  <a:pt x="54625" y="323754"/>
                </a:lnTo>
                <a:lnTo>
                  <a:pt x="57131" y="323754"/>
                </a:lnTo>
                <a:cubicBezTo>
                  <a:pt x="57131" y="326254"/>
                  <a:pt x="58384" y="327504"/>
                  <a:pt x="58384" y="330004"/>
                </a:cubicBezTo>
                <a:lnTo>
                  <a:pt x="59636" y="328754"/>
                </a:lnTo>
                <a:cubicBezTo>
                  <a:pt x="59636" y="332504"/>
                  <a:pt x="62142" y="337505"/>
                  <a:pt x="59636" y="340005"/>
                </a:cubicBezTo>
                <a:cubicBezTo>
                  <a:pt x="60889" y="340005"/>
                  <a:pt x="59636" y="342505"/>
                  <a:pt x="60889" y="343755"/>
                </a:cubicBezTo>
                <a:lnTo>
                  <a:pt x="59636" y="345005"/>
                </a:lnTo>
                <a:cubicBezTo>
                  <a:pt x="59636" y="347505"/>
                  <a:pt x="59636" y="347505"/>
                  <a:pt x="60889" y="348755"/>
                </a:cubicBezTo>
                <a:cubicBezTo>
                  <a:pt x="58384" y="353755"/>
                  <a:pt x="60889" y="357505"/>
                  <a:pt x="62142" y="360005"/>
                </a:cubicBezTo>
                <a:lnTo>
                  <a:pt x="60889" y="360005"/>
                </a:lnTo>
                <a:lnTo>
                  <a:pt x="62142" y="363755"/>
                </a:lnTo>
                <a:cubicBezTo>
                  <a:pt x="60889" y="362505"/>
                  <a:pt x="63395" y="363755"/>
                  <a:pt x="63395" y="365005"/>
                </a:cubicBezTo>
                <a:cubicBezTo>
                  <a:pt x="64648" y="366255"/>
                  <a:pt x="64648" y="368755"/>
                  <a:pt x="63395" y="368755"/>
                </a:cubicBezTo>
                <a:lnTo>
                  <a:pt x="63395" y="371255"/>
                </a:lnTo>
                <a:cubicBezTo>
                  <a:pt x="62142" y="368755"/>
                  <a:pt x="62142" y="372505"/>
                  <a:pt x="60889" y="372505"/>
                </a:cubicBezTo>
                <a:lnTo>
                  <a:pt x="62142" y="373755"/>
                </a:lnTo>
                <a:cubicBezTo>
                  <a:pt x="60889" y="375005"/>
                  <a:pt x="60889" y="373755"/>
                  <a:pt x="60889" y="373755"/>
                </a:cubicBezTo>
                <a:cubicBezTo>
                  <a:pt x="60889" y="375005"/>
                  <a:pt x="62142" y="377505"/>
                  <a:pt x="63395" y="378755"/>
                </a:cubicBezTo>
                <a:lnTo>
                  <a:pt x="64648" y="377505"/>
                </a:lnTo>
                <a:lnTo>
                  <a:pt x="65900" y="377505"/>
                </a:lnTo>
                <a:cubicBezTo>
                  <a:pt x="65900" y="380005"/>
                  <a:pt x="65900" y="378755"/>
                  <a:pt x="65900" y="378755"/>
                </a:cubicBezTo>
                <a:cubicBezTo>
                  <a:pt x="64648" y="381255"/>
                  <a:pt x="65900" y="382505"/>
                  <a:pt x="63395" y="383755"/>
                </a:cubicBezTo>
                <a:lnTo>
                  <a:pt x="64548" y="384906"/>
                </a:lnTo>
                <a:lnTo>
                  <a:pt x="64743" y="384516"/>
                </a:lnTo>
                <a:lnTo>
                  <a:pt x="64873" y="385230"/>
                </a:lnTo>
                <a:lnTo>
                  <a:pt x="67153" y="387505"/>
                </a:lnTo>
                <a:cubicBezTo>
                  <a:pt x="64648" y="388755"/>
                  <a:pt x="67153" y="387505"/>
                  <a:pt x="65900" y="388755"/>
                </a:cubicBezTo>
                <a:lnTo>
                  <a:pt x="64516" y="387375"/>
                </a:lnTo>
                <a:lnTo>
                  <a:pt x="62911" y="388177"/>
                </a:lnTo>
                <a:lnTo>
                  <a:pt x="63713" y="386573"/>
                </a:lnTo>
                <a:lnTo>
                  <a:pt x="60889" y="383755"/>
                </a:lnTo>
                <a:lnTo>
                  <a:pt x="60889" y="384516"/>
                </a:lnTo>
                <a:lnTo>
                  <a:pt x="60889" y="385005"/>
                </a:lnTo>
                <a:lnTo>
                  <a:pt x="60603" y="384516"/>
                </a:lnTo>
                <a:lnTo>
                  <a:pt x="59793" y="383130"/>
                </a:lnTo>
                <a:lnTo>
                  <a:pt x="59741" y="382505"/>
                </a:lnTo>
                <a:lnTo>
                  <a:pt x="59904" y="382505"/>
                </a:lnTo>
                <a:lnTo>
                  <a:pt x="59731" y="382390"/>
                </a:lnTo>
                <a:lnTo>
                  <a:pt x="59741" y="382505"/>
                </a:lnTo>
                <a:lnTo>
                  <a:pt x="59636" y="382505"/>
                </a:lnTo>
                <a:lnTo>
                  <a:pt x="59636" y="382326"/>
                </a:lnTo>
                <a:lnTo>
                  <a:pt x="57423" y="380850"/>
                </a:lnTo>
                <a:lnTo>
                  <a:pt x="57423" y="379018"/>
                </a:lnTo>
                <a:lnTo>
                  <a:pt x="59636" y="381971"/>
                </a:lnTo>
                <a:lnTo>
                  <a:pt x="59636" y="381255"/>
                </a:lnTo>
                <a:lnTo>
                  <a:pt x="59704" y="382061"/>
                </a:lnTo>
                <a:lnTo>
                  <a:pt x="60037" y="382505"/>
                </a:lnTo>
                <a:lnTo>
                  <a:pt x="60889" y="382505"/>
                </a:lnTo>
                <a:cubicBezTo>
                  <a:pt x="62142" y="380005"/>
                  <a:pt x="60889" y="377505"/>
                  <a:pt x="59636" y="376255"/>
                </a:cubicBezTo>
                <a:cubicBezTo>
                  <a:pt x="59636" y="378755"/>
                  <a:pt x="57131" y="375005"/>
                  <a:pt x="57131" y="376255"/>
                </a:cubicBezTo>
                <a:lnTo>
                  <a:pt x="57131" y="377505"/>
                </a:lnTo>
                <a:cubicBezTo>
                  <a:pt x="55878" y="377505"/>
                  <a:pt x="54625" y="377505"/>
                  <a:pt x="54625" y="376255"/>
                </a:cubicBezTo>
                <a:lnTo>
                  <a:pt x="54625" y="363988"/>
                </a:lnTo>
                <a:lnTo>
                  <a:pt x="53757" y="365290"/>
                </a:lnTo>
                <a:lnTo>
                  <a:pt x="51925" y="365290"/>
                </a:lnTo>
                <a:lnTo>
                  <a:pt x="54625" y="363266"/>
                </a:lnTo>
                <a:lnTo>
                  <a:pt x="54625" y="362505"/>
                </a:lnTo>
                <a:lnTo>
                  <a:pt x="54828" y="363114"/>
                </a:lnTo>
                <a:lnTo>
                  <a:pt x="55588" y="362544"/>
                </a:lnTo>
                <a:lnTo>
                  <a:pt x="54955" y="363493"/>
                </a:lnTo>
                <a:lnTo>
                  <a:pt x="55878" y="366255"/>
                </a:lnTo>
                <a:lnTo>
                  <a:pt x="55878" y="368755"/>
                </a:lnTo>
                <a:cubicBezTo>
                  <a:pt x="57131" y="368755"/>
                  <a:pt x="59636" y="370005"/>
                  <a:pt x="60889" y="368755"/>
                </a:cubicBezTo>
                <a:cubicBezTo>
                  <a:pt x="62142" y="363755"/>
                  <a:pt x="57131" y="365005"/>
                  <a:pt x="57131" y="360005"/>
                </a:cubicBezTo>
                <a:cubicBezTo>
                  <a:pt x="55878" y="360005"/>
                  <a:pt x="59636" y="361255"/>
                  <a:pt x="57131" y="357505"/>
                </a:cubicBezTo>
                <a:lnTo>
                  <a:pt x="50449" y="354171"/>
                </a:lnTo>
                <a:lnTo>
                  <a:pt x="49614" y="352505"/>
                </a:lnTo>
                <a:cubicBezTo>
                  <a:pt x="50867" y="353755"/>
                  <a:pt x="50867" y="351255"/>
                  <a:pt x="52120" y="351255"/>
                </a:cubicBezTo>
                <a:cubicBezTo>
                  <a:pt x="50867" y="347505"/>
                  <a:pt x="52120" y="346255"/>
                  <a:pt x="52120" y="342505"/>
                </a:cubicBezTo>
                <a:cubicBezTo>
                  <a:pt x="52120" y="341255"/>
                  <a:pt x="52120" y="341255"/>
                  <a:pt x="53372" y="341255"/>
                </a:cubicBezTo>
                <a:cubicBezTo>
                  <a:pt x="52120" y="340005"/>
                  <a:pt x="48361" y="337505"/>
                  <a:pt x="47108" y="338755"/>
                </a:cubicBezTo>
                <a:cubicBezTo>
                  <a:pt x="47108" y="336255"/>
                  <a:pt x="47108" y="336255"/>
                  <a:pt x="47108" y="335005"/>
                </a:cubicBezTo>
                <a:cubicBezTo>
                  <a:pt x="45855" y="337505"/>
                  <a:pt x="47108" y="333755"/>
                  <a:pt x="44603" y="333755"/>
                </a:cubicBezTo>
                <a:cubicBezTo>
                  <a:pt x="44603" y="332504"/>
                  <a:pt x="45855" y="333755"/>
                  <a:pt x="45855" y="332504"/>
                </a:cubicBezTo>
                <a:lnTo>
                  <a:pt x="50867" y="332504"/>
                </a:lnTo>
                <a:lnTo>
                  <a:pt x="51925" y="329865"/>
                </a:lnTo>
                <a:lnTo>
                  <a:pt x="51925" y="329586"/>
                </a:lnTo>
                <a:lnTo>
                  <a:pt x="52037" y="329586"/>
                </a:lnTo>
                <a:lnTo>
                  <a:pt x="53372" y="326254"/>
                </a:lnTo>
                <a:cubicBezTo>
                  <a:pt x="52120" y="326254"/>
                  <a:pt x="44603" y="326254"/>
                  <a:pt x="42097" y="328754"/>
                </a:cubicBezTo>
                <a:cubicBezTo>
                  <a:pt x="40844" y="328754"/>
                  <a:pt x="43350" y="326254"/>
                  <a:pt x="43350" y="326254"/>
                </a:cubicBezTo>
                <a:cubicBezTo>
                  <a:pt x="44603" y="323754"/>
                  <a:pt x="40844" y="322504"/>
                  <a:pt x="40844" y="320004"/>
                </a:cubicBezTo>
                <a:lnTo>
                  <a:pt x="43350" y="321254"/>
                </a:lnTo>
                <a:cubicBezTo>
                  <a:pt x="43350" y="321254"/>
                  <a:pt x="42097" y="318754"/>
                  <a:pt x="40844" y="318754"/>
                </a:cubicBezTo>
                <a:lnTo>
                  <a:pt x="42097" y="318754"/>
                </a:lnTo>
                <a:lnTo>
                  <a:pt x="45855" y="318754"/>
                </a:lnTo>
                <a:cubicBezTo>
                  <a:pt x="45855" y="315004"/>
                  <a:pt x="40844" y="312504"/>
                  <a:pt x="39591" y="312504"/>
                </a:cubicBezTo>
                <a:lnTo>
                  <a:pt x="42097" y="318754"/>
                </a:lnTo>
                <a:cubicBezTo>
                  <a:pt x="40844" y="318754"/>
                  <a:pt x="39591" y="313754"/>
                  <a:pt x="38339" y="315004"/>
                </a:cubicBezTo>
                <a:lnTo>
                  <a:pt x="38339" y="310004"/>
                </a:lnTo>
                <a:cubicBezTo>
                  <a:pt x="38339" y="310004"/>
                  <a:pt x="39591" y="312504"/>
                  <a:pt x="39591" y="311254"/>
                </a:cubicBezTo>
                <a:cubicBezTo>
                  <a:pt x="39591" y="310004"/>
                  <a:pt x="39591" y="310004"/>
                  <a:pt x="40844" y="308754"/>
                </a:cubicBezTo>
                <a:cubicBezTo>
                  <a:pt x="43350" y="311254"/>
                  <a:pt x="49614" y="313754"/>
                  <a:pt x="52120" y="316254"/>
                </a:cubicBezTo>
                <a:lnTo>
                  <a:pt x="50867" y="313754"/>
                </a:lnTo>
                <a:lnTo>
                  <a:pt x="52120" y="312504"/>
                </a:lnTo>
                <a:cubicBezTo>
                  <a:pt x="49614" y="310004"/>
                  <a:pt x="43350" y="307504"/>
                  <a:pt x="40844" y="307504"/>
                </a:cubicBezTo>
                <a:cubicBezTo>
                  <a:pt x="40844" y="305004"/>
                  <a:pt x="44603" y="305004"/>
                  <a:pt x="45855" y="306254"/>
                </a:cubicBezTo>
                <a:lnTo>
                  <a:pt x="44602" y="304754"/>
                </a:lnTo>
                <a:lnTo>
                  <a:pt x="44602" y="306237"/>
                </a:lnTo>
                <a:cubicBezTo>
                  <a:pt x="44602" y="304864"/>
                  <a:pt x="43686" y="304864"/>
                  <a:pt x="42999" y="304864"/>
                </a:cubicBezTo>
                <a:lnTo>
                  <a:pt x="42862" y="304039"/>
                </a:lnTo>
                <a:lnTo>
                  <a:pt x="42771" y="303490"/>
                </a:lnTo>
                <a:lnTo>
                  <a:pt x="43547" y="303490"/>
                </a:lnTo>
                <a:lnTo>
                  <a:pt x="42723" y="302504"/>
                </a:lnTo>
                <a:cubicBezTo>
                  <a:pt x="41157" y="301567"/>
                  <a:pt x="39591" y="300629"/>
                  <a:pt x="39591" y="298754"/>
                </a:cubicBezTo>
                <a:lnTo>
                  <a:pt x="39591" y="300004"/>
                </a:lnTo>
                <a:cubicBezTo>
                  <a:pt x="38339" y="300004"/>
                  <a:pt x="39591" y="296254"/>
                  <a:pt x="38339" y="296254"/>
                </a:cubicBezTo>
                <a:cubicBezTo>
                  <a:pt x="39591" y="296254"/>
                  <a:pt x="40844" y="295004"/>
                  <a:pt x="42097" y="296254"/>
                </a:cubicBezTo>
                <a:lnTo>
                  <a:pt x="38339" y="292504"/>
                </a:lnTo>
                <a:cubicBezTo>
                  <a:pt x="39591" y="288754"/>
                  <a:pt x="39591" y="290004"/>
                  <a:pt x="40844" y="287504"/>
                </a:cubicBezTo>
                <a:cubicBezTo>
                  <a:pt x="40844" y="286254"/>
                  <a:pt x="38339" y="288754"/>
                  <a:pt x="38339" y="288754"/>
                </a:cubicBezTo>
                <a:cubicBezTo>
                  <a:pt x="37086" y="286254"/>
                  <a:pt x="37086" y="286254"/>
                  <a:pt x="37086" y="285004"/>
                </a:cubicBezTo>
                <a:cubicBezTo>
                  <a:pt x="39591" y="287504"/>
                  <a:pt x="43350" y="285004"/>
                  <a:pt x="45855" y="285004"/>
                </a:cubicBezTo>
                <a:lnTo>
                  <a:pt x="39378" y="282234"/>
                </a:lnTo>
                <a:lnTo>
                  <a:pt x="36549" y="283807"/>
                </a:lnTo>
                <a:cubicBezTo>
                  <a:pt x="37647" y="281975"/>
                  <a:pt x="37647" y="281975"/>
                  <a:pt x="35451" y="280143"/>
                </a:cubicBezTo>
                <a:lnTo>
                  <a:pt x="38115" y="281254"/>
                </a:lnTo>
                <a:lnTo>
                  <a:pt x="40844" y="281254"/>
                </a:lnTo>
                <a:cubicBezTo>
                  <a:pt x="38339" y="281254"/>
                  <a:pt x="35833" y="273754"/>
                  <a:pt x="35833" y="270004"/>
                </a:cubicBezTo>
                <a:lnTo>
                  <a:pt x="36877" y="267921"/>
                </a:lnTo>
                <a:lnTo>
                  <a:pt x="37086" y="268754"/>
                </a:lnTo>
                <a:cubicBezTo>
                  <a:pt x="37086" y="267504"/>
                  <a:pt x="37086" y="267504"/>
                  <a:pt x="37086" y="267504"/>
                </a:cubicBezTo>
                <a:lnTo>
                  <a:pt x="36877" y="267921"/>
                </a:lnTo>
                <a:lnTo>
                  <a:pt x="36303" y="265629"/>
                </a:lnTo>
                <a:cubicBezTo>
                  <a:pt x="35206" y="265004"/>
                  <a:pt x="33954" y="264379"/>
                  <a:pt x="34580" y="262504"/>
                </a:cubicBezTo>
                <a:cubicBezTo>
                  <a:pt x="34580" y="265004"/>
                  <a:pt x="35833" y="265004"/>
                  <a:pt x="37086" y="265004"/>
                </a:cubicBezTo>
                <a:cubicBezTo>
                  <a:pt x="35833" y="263754"/>
                  <a:pt x="35833" y="260004"/>
                  <a:pt x="33327" y="261254"/>
                </a:cubicBezTo>
                <a:cubicBezTo>
                  <a:pt x="33327" y="260004"/>
                  <a:pt x="33327" y="258754"/>
                  <a:pt x="34580" y="258754"/>
                </a:cubicBezTo>
                <a:lnTo>
                  <a:pt x="32075" y="255004"/>
                </a:lnTo>
                <a:cubicBezTo>
                  <a:pt x="33327" y="255004"/>
                  <a:pt x="33327" y="255004"/>
                  <a:pt x="33327" y="253753"/>
                </a:cubicBezTo>
                <a:cubicBezTo>
                  <a:pt x="33327" y="256254"/>
                  <a:pt x="37086" y="258754"/>
                  <a:pt x="35833" y="260004"/>
                </a:cubicBezTo>
                <a:cubicBezTo>
                  <a:pt x="37086" y="260004"/>
                  <a:pt x="38339" y="258754"/>
                  <a:pt x="39591" y="260004"/>
                </a:cubicBezTo>
                <a:cubicBezTo>
                  <a:pt x="38339" y="255004"/>
                  <a:pt x="34580" y="253753"/>
                  <a:pt x="32075" y="250003"/>
                </a:cubicBezTo>
                <a:lnTo>
                  <a:pt x="33327" y="246253"/>
                </a:lnTo>
                <a:lnTo>
                  <a:pt x="32075" y="246253"/>
                </a:lnTo>
                <a:lnTo>
                  <a:pt x="33327" y="245003"/>
                </a:lnTo>
                <a:cubicBezTo>
                  <a:pt x="33327" y="243753"/>
                  <a:pt x="33327" y="243753"/>
                  <a:pt x="33327" y="243753"/>
                </a:cubicBezTo>
                <a:close/>
                <a:moveTo>
                  <a:pt x="20206" y="171055"/>
                </a:moveTo>
                <a:lnTo>
                  <a:pt x="19615" y="172434"/>
                </a:lnTo>
                <a:lnTo>
                  <a:pt x="20799" y="171252"/>
                </a:lnTo>
                <a:close/>
                <a:moveTo>
                  <a:pt x="2007" y="43750"/>
                </a:moveTo>
                <a:lnTo>
                  <a:pt x="2320" y="44688"/>
                </a:lnTo>
                <a:lnTo>
                  <a:pt x="2007" y="45000"/>
                </a:lnTo>
                <a:close/>
                <a:moveTo>
                  <a:pt x="13480" y="3"/>
                </a:moveTo>
                <a:lnTo>
                  <a:pt x="17141" y="2748"/>
                </a:lnTo>
                <a:lnTo>
                  <a:pt x="13480" y="2748"/>
                </a:lnTo>
                <a:cubicBezTo>
                  <a:pt x="13480" y="2748"/>
                  <a:pt x="13480" y="2748"/>
                  <a:pt x="13480" y="3"/>
                </a:cubicBezTo>
                <a:close/>
                <a:moveTo>
                  <a:pt x="8271" y="0"/>
                </a:moveTo>
                <a:cubicBezTo>
                  <a:pt x="9524" y="0"/>
                  <a:pt x="8271" y="5000"/>
                  <a:pt x="10777" y="5000"/>
                </a:cubicBezTo>
                <a:lnTo>
                  <a:pt x="9524" y="8750"/>
                </a:lnTo>
                <a:cubicBezTo>
                  <a:pt x="9524" y="8750"/>
                  <a:pt x="12030" y="10000"/>
                  <a:pt x="12030" y="8750"/>
                </a:cubicBezTo>
                <a:cubicBezTo>
                  <a:pt x="12030" y="10000"/>
                  <a:pt x="12030" y="11250"/>
                  <a:pt x="13282" y="8750"/>
                </a:cubicBezTo>
                <a:cubicBezTo>
                  <a:pt x="9524" y="20000"/>
                  <a:pt x="15788" y="30000"/>
                  <a:pt x="13282" y="40000"/>
                </a:cubicBezTo>
                <a:cubicBezTo>
                  <a:pt x="14535" y="41250"/>
                  <a:pt x="15788" y="40000"/>
                  <a:pt x="15788" y="40000"/>
                </a:cubicBezTo>
                <a:cubicBezTo>
                  <a:pt x="13282" y="42500"/>
                  <a:pt x="17041" y="42500"/>
                  <a:pt x="17041" y="42500"/>
                </a:cubicBezTo>
                <a:lnTo>
                  <a:pt x="14535" y="46250"/>
                </a:lnTo>
                <a:cubicBezTo>
                  <a:pt x="15788" y="46250"/>
                  <a:pt x="15788" y="46250"/>
                  <a:pt x="17041" y="46250"/>
                </a:cubicBezTo>
                <a:cubicBezTo>
                  <a:pt x="18294" y="51250"/>
                  <a:pt x="15788" y="56250"/>
                  <a:pt x="18294" y="60001"/>
                </a:cubicBezTo>
                <a:cubicBezTo>
                  <a:pt x="18294" y="61251"/>
                  <a:pt x="15788" y="60001"/>
                  <a:pt x="15788" y="61251"/>
                </a:cubicBezTo>
                <a:cubicBezTo>
                  <a:pt x="18294" y="58751"/>
                  <a:pt x="18294" y="66251"/>
                  <a:pt x="19547" y="65001"/>
                </a:cubicBezTo>
                <a:cubicBezTo>
                  <a:pt x="17041" y="67501"/>
                  <a:pt x="19547" y="71251"/>
                  <a:pt x="15788" y="71251"/>
                </a:cubicBezTo>
                <a:cubicBezTo>
                  <a:pt x="15788" y="73751"/>
                  <a:pt x="18294" y="72501"/>
                  <a:pt x="18294" y="72501"/>
                </a:cubicBezTo>
                <a:cubicBezTo>
                  <a:pt x="18294" y="73751"/>
                  <a:pt x="18294" y="76251"/>
                  <a:pt x="19547" y="77501"/>
                </a:cubicBezTo>
                <a:cubicBezTo>
                  <a:pt x="19547" y="80001"/>
                  <a:pt x="23305" y="90001"/>
                  <a:pt x="19547" y="91251"/>
                </a:cubicBezTo>
                <a:cubicBezTo>
                  <a:pt x="22052" y="90001"/>
                  <a:pt x="20799" y="91251"/>
                  <a:pt x="22052" y="93751"/>
                </a:cubicBezTo>
                <a:lnTo>
                  <a:pt x="24558" y="91251"/>
                </a:lnTo>
                <a:lnTo>
                  <a:pt x="24558" y="95001"/>
                </a:lnTo>
                <a:cubicBezTo>
                  <a:pt x="24558" y="96251"/>
                  <a:pt x="24558" y="96251"/>
                  <a:pt x="24558" y="96251"/>
                </a:cubicBezTo>
                <a:cubicBezTo>
                  <a:pt x="24558" y="96251"/>
                  <a:pt x="23305" y="96251"/>
                  <a:pt x="23305" y="97501"/>
                </a:cubicBezTo>
                <a:cubicBezTo>
                  <a:pt x="23305" y="100001"/>
                  <a:pt x="24558" y="100001"/>
                  <a:pt x="25811" y="100001"/>
                </a:cubicBezTo>
                <a:lnTo>
                  <a:pt x="25811" y="101251"/>
                </a:lnTo>
                <a:cubicBezTo>
                  <a:pt x="25811" y="102501"/>
                  <a:pt x="23305" y="97501"/>
                  <a:pt x="23305" y="102501"/>
                </a:cubicBezTo>
                <a:cubicBezTo>
                  <a:pt x="23305" y="102501"/>
                  <a:pt x="25811" y="103751"/>
                  <a:pt x="24558" y="103751"/>
                </a:cubicBezTo>
                <a:cubicBezTo>
                  <a:pt x="24558" y="102501"/>
                  <a:pt x="24558" y="102501"/>
                  <a:pt x="23305" y="103751"/>
                </a:cubicBezTo>
                <a:lnTo>
                  <a:pt x="23305" y="106251"/>
                </a:lnTo>
                <a:lnTo>
                  <a:pt x="25811" y="105001"/>
                </a:lnTo>
                <a:cubicBezTo>
                  <a:pt x="25811" y="112501"/>
                  <a:pt x="25811" y="120001"/>
                  <a:pt x="27063" y="127501"/>
                </a:cubicBezTo>
                <a:cubicBezTo>
                  <a:pt x="24558" y="127501"/>
                  <a:pt x="27063" y="132501"/>
                  <a:pt x="24558" y="132501"/>
                </a:cubicBezTo>
                <a:cubicBezTo>
                  <a:pt x="24558" y="131251"/>
                  <a:pt x="22052" y="132501"/>
                  <a:pt x="23305" y="135001"/>
                </a:cubicBezTo>
                <a:cubicBezTo>
                  <a:pt x="24558" y="132501"/>
                  <a:pt x="25811" y="137502"/>
                  <a:pt x="25811" y="132501"/>
                </a:cubicBezTo>
                <a:lnTo>
                  <a:pt x="28316" y="136252"/>
                </a:lnTo>
                <a:cubicBezTo>
                  <a:pt x="33327" y="137502"/>
                  <a:pt x="28316" y="145002"/>
                  <a:pt x="32075" y="148752"/>
                </a:cubicBezTo>
                <a:cubicBezTo>
                  <a:pt x="30822" y="148752"/>
                  <a:pt x="30822" y="148752"/>
                  <a:pt x="30822" y="148752"/>
                </a:cubicBezTo>
                <a:cubicBezTo>
                  <a:pt x="33327" y="152502"/>
                  <a:pt x="29569" y="157502"/>
                  <a:pt x="32075" y="158752"/>
                </a:cubicBezTo>
                <a:lnTo>
                  <a:pt x="29569" y="158752"/>
                </a:lnTo>
                <a:cubicBezTo>
                  <a:pt x="33327" y="162502"/>
                  <a:pt x="33327" y="162502"/>
                  <a:pt x="32075" y="166252"/>
                </a:cubicBezTo>
                <a:cubicBezTo>
                  <a:pt x="32075" y="166252"/>
                  <a:pt x="32075" y="166252"/>
                  <a:pt x="32075" y="167502"/>
                </a:cubicBezTo>
                <a:cubicBezTo>
                  <a:pt x="33327" y="168752"/>
                  <a:pt x="33327" y="168752"/>
                  <a:pt x="33327" y="172502"/>
                </a:cubicBezTo>
                <a:lnTo>
                  <a:pt x="34580" y="176253"/>
                </a:lnTo>
                <a:cubicBezTo>
                  <a:pt x="29569" y="176253"/>
                  <a:pt x="38339" y="183753"/>
                  <a:pt x="33327" y="186253"/>
                </a:cubicBezTo>
                <a:cubicBezTo>
                  <a:pt x="35833" y="186253"/>
                  <a:pt x="35833" y="190003"/>
                  <a:pt x="37086" y="191253"/>
                </a:cubicBezTo>
                <a:lnTo>
                  <a:pt x="35833" y="191253"/>
                </a:lnTo>
                <a:cubicBezTo>
                  <a:pt x="39591" y="192503"/>
                  <a:pt x="35833" y="196253"/>
                  <a:pt x="37086" y="197503"/>
                </a:cubicBezTo>
                <a:cubicBezTo>
                  <a:pt x="38339" y="200003"/>
                  <a:pt x="38339" y="198753"/>
                  <a:pt x="39591" y="197503"/>
                </a:cubicBezTo>
                <a:cubicBezTo>
                  <a:pt x="37086" y="201253"/>
                  <a:pt x="42097" y="203753"/>
                  <a:pt x="40844" y="205003"/>
                </a:cubicBezTo>
                <a:cubicBezTo>
                  <a:pt x="40844" y="207503"/>
                  <a:pt x="39591" y="206253"/>
                  <a:pt x="38339" y="207503"/>
                </a:cubicBezTo>
                <a:cubicBezTo>
                  <a:pt x="39591" y="210003"/>
                  <a:pt x="43350" y="205003"/>
                  <a:pt x="40844" y="210003"/>
                </a:cubicBezTo>
                <a:lnTo>
                  <a:pt x="40844" y="208753"/>
                </a:lnTo>
                <a:cubicBezTo>
                  <a:pt x="40844" y="210003"/>
                  <a:pt x="35833" y="213753"/>
                  <a:pt x="37086" y="215003"/>
                </a:cubicBezTo>
                <a:lnTo>
                  <a:pt x="38339" y="213753"/>
                </a:lnTo>
                <a:cubicBezTo>
                  <a:pt x="39591" y="216253"/>
                  <a:pt x="34580" y="220003"/>
                  <a:pt x="38339" y="220003"/>
                </a:cubicBezTo>
                <a:lnTo>
                  <a:pt x="39591" y="220003"/>
                </a:lnTo>
                <a:cubicBezTo>
                  <a:pt x="38339" y="223753"/>
                  <a:pt x="39591" y="221253"/>
                  <a:pt x="38339" y="226253"/>
                </a:cubicBezTo>
                <a:cubicBezTo>
                  <a:pt x="39591" y="227503"/>
                  <a:pt x="38339" y="230003"/>
                  <a:pt x="39591" y="230003"/>
                </a:cubicBezTo>
                <a:cubicBezTo>
                  <a:pt x="40844" y="231253"/>
                  <a:pt x="40844" y="231253"/>
                  <a:pt x="40844" y="233753"/>
                </a:cubicBezTo>
                <a:cubicBezTo>
                  <a:pt x="40844" y="235003"/>
                  <a:pt x="40844" y="235003"/>
                  <a:pt x="40844" y="235003"/>
                </a:cubicBezTo>
                <a:lnTo>
                  <a:pt x="43232" y="242151"/>
                </a:lnTo>
                <a:lnTo>
                  <a:pt x="43687" y="241697"/>
                </a:lnTo>
                <a:lnTo>
                  <a:pt x="43687" y="244443"/>
                </a:lnTo>
                <a:cubicBezTo>
                  <a:pt x="43687" y="244443"/>
                  <a:pt x="43687" y="244443"/>
                  <a:pt x="40939" y="244443"/>
                </a:cubicBezTo>
                <a:lnTo>
                  <a:pt x="42880" y="242503"/>
                </a:lnTo>
                <a:lnTo>
                  <a:pt x="40844" y="242503"/>
                </a:lnTo>
                <a:cubicBezTo>
                  <a:pt x="42097" y="243753"/>
                  <a:pt x="43350" y="243753"/>
                  <a:pt x="40844" y="245003"/>
                </a:cubicBezTo>
                <a:lnTo>
                  <a:pt x="39591" y="242503"/>
                </a:lnTo>
                <a:cubicBezTo>
                  <a:pt x="38339" y="242503"/>
                  <a:pt x="38339" y="243753"/>
                  <a:pt x="38339" y="243753"/>
                </a:cubicBezTo>
                <a:cubicBezTo>
                  <a:pt x="35833" y="242503"/>
                  <a:pt x="33327" y="240003"/>
                  <a:pt x="32075" y="242503"/>
                </a:cubicBezTo>
                <a:lnTo>
                  <a:pt x="33327" y="240003"/>
                </a:lnTo>
                <a:cubicBezTo>
                  <a:pt x="30822" y="237503"/>
                  <a:pt x="32075" y="237503"/>
                  <a:pt x="29569" y="235003"/>
                </a:cubicBezTo>
                <a:cubicBezTo>
                  <a:pt x="29569" y="233753"/>
                  <a:pt x="30822" y="235003"/>
                  <a:pt x="32075" y="235003"/>
                </a:cubicBezTo>
                <a:cubicBezTo>
                  <a:pt x="28316" y="232503"/>
                  <a:pt x="33327" y="227503"/>
                  <a:pt x="30822" y="227503"/>
                </a:cubicBezTo>
                <a:cubicBezTo>
                  <a:pt x="29569" y="226253"/>
                  <a:pt x="29569" y="227503"/>
                  <a:pt x="28316" y="226253"/>
                </a:cubicBezTo>
                <a:cubicBezTo>
                  <a:pt x="28316" y="226253"/>
                  <a:pt x="29569" y="226253"/>
                  <a:pt x="29569" y="225003"/>
                </a:cubicBezTo>
                <a:lnTo>
                  <a:pt x="27063" y="225003"/>
                </a:lnTo>
                <a:cubicBezTo>
                  <a:pt x="27063" y="223753"/>
                  <a:pt x="28316" y="225003"/>
                  <a:pt x="29569" y="223753"/>
                </a:cubicBezTo>
                <a:cubicBezTo>
                  <a:pt x="27063" y="221253"/>
                  <a:pt x="25811" y="220003"/>
                  <a:pt x="27063" y="217503"/>
                </a:cubicBezTo>
                <a:cubicBezTo>
                  <a:pt x="25811" y="213753"/>
                  <a:pt x="24558" y="220003"/>
                  <a:pt x="24558" y="216253"/>
                </a:cubicBezTo>
                <a:cubicBezTo>
                  <a:pt x="24558" y="216253"/>
                  <a:pt x="25811" y="215003"/>
                  <a:pt x="25811" y="213753"/>
                </a:cubicBezTo>
                <a:lnTo>
                  <a:pt x="24604" y="211345"/>
                </a:lnTo>
                <a:lnTo>
                  <a:pt x="24558" y="211253"/>
                </a:lnTo>
                <a:lnTo>
                  <a:pt x="24697" y="211253"/>
                </a:lnTo>
                <a:lnTo>
                  <a:pt x="25811" y="211253"/>
                </a:lnTo>
                <a:lnTo>
                  <a:pt x="25811" y="210139"/>
                </a:lnTo>
                <a:lnTo>
                  <a:pt x="25811" y="207503"/>
                </a:lnTo>
                <a:cubicBezTo>
                  <a:pt x="25811" y="207503"/>
                  <a:pt x="25811" y="206253"/>
                  <a:pt x="25811" y="205003"/>
                </a:cubicBezTo>
                <a:cubicBezTo>
                  <a:pt x="24558" y="203753"/>
                  <a:pt x="22052" y="207503"/>
                  <a:pt x="20799" y="208753"/>
                </a:cubicBezTo>
                <a:cubicBezTo>
                  <a:pt x="22052" y="205003"/>
                  <a:pt x="20799" y="205003"/>
                  <a:pt x="23305" y="203753"/>
                </a:cubicBezTo>
                <a:lnTo>
                  <a:pt x="24558" y="205003"/>
                </a:lnTo>
                <a:cubicBezTo>
                  <a:pt x="25811" y="200003"/>
                  <a:pt x="20799" y="201253"/>
                  <a:pt x="24558" y="198753"/>
                </a:cubicBezTo>
                <a:cubicBezTo>
                  <a:pt x="24558" y="200003"/>
                  <a:pt x="25811" y="202503"/>
                  <a:pt x="27063" y="201253"/>
                </a:cubicBezTo>
                <a:lnTo>
                  <a:pt x="25811" y="198753"/>
                </a:lnTo>
                <a:cubicBezTo>
                  <a:pt x="25811" y="198753"/>
                  <a:pt x="25811" y="200003"/>
                  <a:pt x="27063" y="198753"/>
                </a:cubicBezTo>
                <a:cubicBezTo>
                  <a:pt x="25811" y="198753"/>
                  <a:pt x="24558" y="197503"/>
                  <a:pt x="24558" y="197503"/>
                </a:cubicBezTo>
                <a:lnTo>
                  <a:pt x="24558" y="193753"/>
                </a:lnTo>
                <a:lnTo>
                  <a:pt x="23305" y="191253"/>
                </a:lnTo>
                <a:cubicBezTo>
                  <a:pt x="24558" y="191253"/>
                  <a:pt x="24558" y="191253"/>
                  <a:pt x="24558" y="190003"/>
                </a:cubicBezTo>
                <a:cubicBezTo>
                  <a:pt x="24558" y="186253"/>
                  <a:pt x="19547" y="188753"/>
                  <a:pt x="20799" y="185003"/>
                </a:cubicBezTo>
                <a:cubicBezTo>
                  <a:pt x="20799" y="186253"/>
                  <a:pt x="22052" y="186253"/>
                  <a:pt x="22052" y="186253"/>
                </a:cubicBezTo>
                <a:lnTo>
                  <a:pt x="22052" y="183753"/>
                </a:lnTo>
                <a:cubicBezTo>
                  <a:pt x="18294" y="185003"/>
                  <a:pt x="20799" y="177503"/>
                  <a:pt x="15788" y="177503"/>
                </a:cubicBezTo>
                <a:cubicBezTo>
                  <a:pt x="18294" y="175002"/>
                  <a:pt x="17041" y="177503"/>
                  <a:pt x="19547" y="178753"/>
                </a:cubicBezTo>
                <a:lnTo>
                  <a:pt x="20083" y="178217"/>
                </a:lnTo>
                <a:lnTo>
                  <a:pt x="20799" y="180003"/>
                </a:lnTo>
                <a:cubicBezTo>
                  <a:pt x="20799" y="178753"/>
                  <a:pt x="20799" y="178753"/>
                  <a:pt x="20799" y="177503"/>
                </a:cubicBezTo>
                <a:lnTo>
                  <a:pt x="20083" y="178217"/>
                </a:lnTo>
                <a:lnTo>
                  <a:pt x="18294" y="173752"/>
                </a:lnTo>
                <a:lnTo>
                  <a:pt x="18967" y="173081"/>
                </a:lnTo>
                <a:lnTo>
                  <a:pt x="18967" y="170643"/>
                </a:lnTo>
                <a:lnTo>
                  <a:pt x="17041" y="170002"/>
                </a:lnTo>
                <a:lnTo>
                  <a:pt x="19547" y="168752"/>
                </a:lnTo>
                <a:cubicBezTo>
                  <a:pt x="17041" y="165002"/>
                  <a:pt x="18294" y="162502"/>
                  <a:pt x="18294" y="161252"/>
                </a:cubicBezTo>
                <a:cubicBezTo>
                  <a:pt x="18294" y="160002"/>
                  <a:pt x="18294" y="160002"/>
                  <a:pt x="17041" y="158752"/>
                </a:cubicBezTo>
                <a:cubicBezTo>
                  <a:pt x="18294" y="156252"/>
                  <a:pt x="14535" y="155002"/>
                  <a:pt x="14535" y="152502"/>
                </a:cubicBezTo>
                <a:cubicBezTo>
                  <a:pt x="15788" y="152502"/>
                  <a:pt x="15788" y="151252"/>
                  <a:pt x="15788" y="151252"/>
                </a:cubicBezTo>
                <a:lnTo>
                  <a:pt x="14535" y="146252"/>
                </a:lnTo>
                <a:cubicBezTo>
                  <a:pt x="15788" y="148752"/>
                  <a:pt x="17041" y="148752"/>
                  <a:pt x="18294" y="148752"/>
                </a:cubicBezTo>
                <a:cubicBezTo>
                  <a:pt x="18294" y="147502"/>
                  <a:pt x="17041" y="146252"/>
                  <a:pt x="17041" y="146252"/>
                </a:cubicBezTo>
                <a:lnTo>
                  <a:pt x="18294" y="146252"/>
                </a:lnTo>
                <a:lnTo>
                  <a:pt x="15788" y="142502"/>
                </a:lnTo>
                <a:lnTo>
                  <a:pt x="15788" y="143752"/>
                </a:lnTo>
                <a:cubicBezTo>
                  <a:pt x="15788" y="142502"/>
                  <a:pt x="13282" y="140002"/>
                  <a:pt x="14535" y="138752"/>
                </a:cubicBezTo>
                <a:cubicBezTo>
                  <a:pt x="15788" y="138752"/>
                  <a:pt x="15788" y="140002"/>
                  <a:pt x="15788" y="140002"/>
                </a:cubicBezTo>
                <a:cubicBezTo>
                  <a:pt x="15788" y="141252"/>
                  <a:pt x="15788" y="141252"/>
                  <a:pt x="18294" y="142502"/>
                </a:cubicBezTo>
                <a:cubicBezTo>
                  <a:pt x="17041" y="138752"/>
                  <a:pt x="18294" y="141252"/>
                  <a:pt x="18294" y="140002"/>
                </a:cubicBezTo>
                <a:cubicBezTo>
                  <a:pt x="18294" y="138752"/>
                  <a:pt x="15788" y="137502"/>
                  <a:pt x="15788" y="138752"/>
                </a:cubicBezTo>
                <a:cubicBezTo>
                  <a:pt x="15788" y="136252"/>
                  <a:pt x="15788" y="135001"/>
                  <a:pt x="14535" y="133751"/>
                </a:cubicBezTo>
                <a:lnTo>
                  <a:pt x="15788" y="133751"/>
                </a:lnTo>
                <a:lnTo>
                  <a:pt x="15788" y="131251"/>
                </a:lnTo>
                <a:lnTo>
                  <a:pt x="18294" y="132501"/>
                </a:lnTo>
                <a:cubicBezTo>
                  <a:pt x="18294" y="128751"/>
                  <a:pt x="14535" y="132501"/>
                  <a:pt x="14535" y="128751"/>
                </a:cubicBezTo>
                <a:lnTo>
                  <a:pt x="15788" y="128751"/>
                </a:lnTo>
                <a:cubicBezTo>
                  <a:pt x="15788" y="126251"/>
                  <a:pt x="13282" y="126251"/>
                  <a:pt x="14535" y="125001"/>
                </a:cubicBezTo>
                <a:cubicBezTo>
                  <a:pt x="13282" y="123751"/>
                  <a:pt x="13282" y="127501"/>
                  <a:pt x="12030" y="125001"/>
                </a:cubicBezTo>
                <a:cubicBezTo>
                  <a:pt x="13282" y="123751"/>
                  <a:pt x="13282" y="122501"/>
                  <a:pt x="13282" y="121251"/>
                </a:cubicBezTo>
                <a:cubicBezTo>
                  <a:pt x="12030" y="120001"/>
                  <a:pt x="12030" y="122501"/>
                  <a:pt x="12030" y="123751"/>
                </a:cubicBezTo>
                <a:cubicBezTo>
                  <a:pt x="10777" y="117501"/>
                  <a:pt x="17041" y="118751"/>
                  <a:pt x="13282" y="113751"/>
                </a:cubicBezTo>
                <a:cubicBezTo>
                  <a:pt x="13282" y="116251"/>
                  <a:pt x="10777" y="112501"/>
                  <a:pt x="12030" y="117501"/>
                </a:cubicBezTo>
                <a:cubicBezTo>
                  <a:pt x="9524" y="116251"/>
                  <a:pt x="13282" y="112501"/>
                  <a:pt x="10777" y="111251"/>
                </a:cubicBezTo>
                <a:lnTo>
                  <a:pt x="13282" y="112501"/>
                </a:lnTo>
                <a:cubicBezTo>
                  <a:pt x="13282" y="111251"/>
                  <a:pt x="12030" y="111251"/>
                  <a:pt x="12030" y="111251"/>
                </a:cubicBezTo>
                <a:lnTo>
                  <a:pt x="13282" y="111251"/>
                </a:lnTo>
                <a:cubicBezTo>
                  <a:pt x="10777" y="108751"/>
                  <a:pt x="14535" y="105001"/>
                  <a:pt x="10777" y="105001"/>
                </a:cubicBezTo>
                <a:cubicBezTo>
                  <a:pt x="13282" y="105001"/>
                  <a:pt x="9524" y="103751"/>
                  <a:pt x="10777" y="102501"/>
                </a:cubicBezTo>
                <a:cubicBezTo>
                  <a:pt x="13282" y="103751"/>
                  <a:pt x="12030" y="107501"/>
                  <a:pt x="14535" y="107501"/>
                </a:cubicBezTo>
                <a:cubicBezTo>
                  <a:pt x="15788" y="106251"/>
                  <a:pt x="13282" y="105001"/>
                  <a:pt x="14535" y="105001"/>
                </a:cubicBezTo>
                <a:lnTo>
                  <a:pt x="15788" y="106251"/>
                </a:lnTo>
                <a:cubicBezTo>
                  <a:pt x="17041" y="103751"/>
                  <a:pt x="13282" y="102501"/>
                  <a:pt x="13282" y="100001"/>
                </a:cubicBezTo>
                <a:lnTo>
                  <a:pt x="13282" y="103751"/>
                </a:lnTo>
                <a:cubicBezTo>
                  <a:pt x="12030" y="103751"/>
                  <a:pt x="13282" y="102501"/>
                  <a:pt x="12030" y="101251"/>
                </a:cubicBezTo>
                <a:cubicBezTo>
                  <a:pt x="12030" y="100001"/>
                  <a:pt x="9524" y="97501"/>
                  <a:pt x="10777" y="97501"/>
                </a:cubicBezTo>
                <a:lnTo>
                  <a:pt x="12030" y="97501"/>
                </a:lnTo>
                <a:cubicBezTo>
                  <a:pt x="10777" y="93751"/>
                  <a:pt x="14535" y="92501"/>
                  <a:pt x="14535" y="91251"/>
                </a:cubicBezTo>
                <a:cubicBezTo>
                  <a:pt x="14535" y="90001"/>
                  <a:pt x="13282" y="87501"/>
                  <a:pt x="12030" y="87501"/>
                </a:cubicBezTo>
                <a:cubicBezTo>
                  <a:pt x="10777" y="87501"/>
                  <a:pt x="13282" y="92501"/>
                  <a:pt x="9524" y="91251"/>
                </a:cubicBezTo>
                <a:cubicBezTo>
                  <a:pt x="13282" y="88751"/>
                  <a:pt x="8271" y="87501"/>
                  <a:pt x="9524" y="82501"/>
                </a:cubicBezTo>
                <a:cubicBezTo>
                  <a:pt x="12030" y="83751"/>
                  <a:pt x="12030" y="81251"/>
                  <a:pt x="13282" y="82501"/>
                </a:cubicBezTo>
                <a:cubicBezTo>
                  <a:pt x="12030" y="80001"/>
                  <a:pt x="12030" y="80001"/>
                  <a:pt x="10777" y="80001"/>
                </a:cubicBezTo>
                <a:lnTo>
                  <a:pt x="12030" y="78751"/>
                </a:lnTo>
                <a:cubicBezTo>
                  <a:pt x="8271" y="76251"/>
                  <a:pt x="9524" y="77501"/>
                  <a:pt x="7018" y="73751"/>
                </a:cubicBezTo>
                <a:cubicBezTo>
                  <a:pt x="8271" y="76251"/>
                  <a:pt x="8271" y="72501"/>
                  <a:pt x="9524" y="73751"/>
                </a:cubicBezTo>
                <a:cubicBezTo>
                  <a:pt x="9524" y="72501"/>
                  <a:pt x="9524" y="71251"/>
                  <a:pt x="8271" y="70001"/>
                </a:cubicBezTo>
                <a:cubicBezTo>
                  <a:pt x="7018" y="66251"/>
                  <a:pt x="9524" y="66251"/>
                  <a:pt x="8271" y="62501"/>
                </a:cubicBezTo>
                <a:lnTo>
                  <a:pt x="7018" y="63751"/>
                </a:lnTo>
                <a:cubicBezTo>
                  <a:pt x="4513" y="58751"/>
                  <a:pt x="4513" y="52500"/>
                  <a:pt x="3260" y="46250"/>
                </a:cubicBezTo>
                <a:lnTo>
                  <a:pt x="3260" y="47500"/>
                </a:lnTo>
                <a:lnTo>
                  <a:pt x="2320" y="44688"/>
                </a:lnTo>
                <a:lnTo>
                  <a:pt x="4513" y="42500"/>
                </a:lnTo>
                <a:lnTo>
                  <a:pt x="3260" y="42500"/>
                </a:lnTo>
                <a:lnTo>
                  <a:pt x="3260" y="41250"/>
                </a:lnTo>
                <a:cubicBezTo>
                  <a:pt x="3260" y="38750"/>
                  <a:pt x="2007" y="42500"/>
                  <a:pt x="2007" y="40000"/>
                </a:cubicBezTo>
                <a:cubicBezTo>
                  <a:pt x="5766" y="38750"/>
                  <a:pt x="2007" y="31250"/>
                  <a:pt x="3260" y="30000"/>
                </a:cubicBezTo>
                <a:cubicBezTo>
                  <a:pt x="2007" y="28750"/>
                  <a:pt x="4513" y="32500"/>
                  <a:pt x="2007" y="32500"/>
                </a:cubicBezTo>
                <a:cubicBezTo>
                  <a:pt x="2007" y="31250"/>
                  <a:pt x="2007" y="31250"/>
                  <a:pt x="2007" y="30000"/>
                </a:cubicBezTo>
                <a:lnTo>
                  <a:pt x="754" y="31250"/>
                </a:lnTo>
                <a:cubicBezTo>
                  <a:pt x="754" y="25000"/>
                  <a:pt x="2007" y="22500"/>
                  <a:pt x="754" y="17500"/>
                </a:cubicBezTo>
                <a:lnTo>
                  <a:pt x="2007" y="17500"/>
                </a:lnTo>
                <a:cubicBezTo>
                  <a:pt x="2007" y="15000"/>
                  <a:pt x="2007" y="13750"/>
                  <a:pt x="754" y="12500"/>
                </a:cubicBezTo>
                <a:cubicBezTo>
                  <a:pt x="754" y="12500"/>
                  <a:pt x="754" y="15000"/>
                  <a:pt x="2007" y="12500"/>
                </a:cubicBezTo>
                <a:cubicBezTo>
                  <a:pt x="-3004" y="11250"/>
                  <a:pt x="3260" y="6250"/>
                  <a:pt x="754" y="5000"/>
                </a:cubicBezTo>
                <a:cubicBezTo>
                  <a:pt x="3260" y="5000"/>
                  <a:pt x="5766" y="0"/>
                  <a:pt x="8271" y="125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4" name="Freeform 246">
            <a:extLst>
              <a:ext uri="{FF2B5EF4-FFF2-40B4-BE49-F238E27FC236}">
                <a16:creationId xmlns:a16="http://schemas.microsoft.com/office/drawing/2014/main" id="{FCDDB37D-19B9-524D-9BC9-2D6BD767D7D5}"/>
              </a:ext>
            </a:extLst>
          </p:cNvPr>
          <p:cNvSpPr>
            <a:spLocks noChangeArrowheads="1"/>
          </p:cNvSpPr>
          <p:nvPr/>
        </p:nvSpPr>
        <p:spPr bwMode="auto">
          <a:xfrm>
            <a:off x="7601063" y="2390815"/>
            <a:ext cx="790983" cy="595997"/>
          </a:xfrm>
          <a:custGeom>
            <a:avLst/>
            <a:gdLst>
              <a:gd name="T0" fmla="*/ 456840 w 1271"/>
              <a:gd name="T1" fmla="*/ 296923 h 956"/>
              <a:gd name="T2" fmla="*/ 348206 w 1271"/>
              <a:gd name="T3" fmla="*/ 79996 h 956"/>
              <a:gd name="T4" fmla="*/ 348206 w 1271"/>
              <a:gd name="T5" fmla="*/ 79996 h 956"/>
              <a:gd name="T6" fmla="*/ 319428 w 1271"/>
              <a:gd name="T7" fmla="*/ 74231 h 956"/>
              <a:gd name="T8" fmla="*/ 319428 w 1271"/>
              <a:gd name="T9" fmla="*/ 74231 h 956"/>
              <a:gd name="T10" fmla="*/ 305759 w 1271"/>
              <a:gd name="T11" fmla="*/ 60177 h 956"/>
              <a:gd name="T12" fmla="*/ 305759 w 1271"/>
              <a:gd name="T13" fmla="*/ 60177 h 956"/>
              <a:gd name="T14" fmla="*/ 301083 w 1271"/>
              <a:gd name="T15" fmla="*/ 24503 h 956"/>
              <a:gd name="T16" fmla="*/ 301083 w 1271"/>
              <a:gd name="T17" fmla="*/ 24503 h 956"/>
              <a:gd name="T18" fmla="*/ 0 w 1271"/>
              <a:gd name="T19" fmla="*/ 310976 h 956"/>
              <a:gd name="T20" fmla="*/ 0 w 1271"/>
              <a:gd name="T21" fmla="*/ 310976 h 956"/>
              <a:gd name="T22" fmla="*/ 226622 w 1271"/>
              <a:gd name="T23" fmla="*/ 269537 h 956"/>
              <a:gd name="T24" fmla="*/ 226622 w 1271"/>
              <a:gd name="T25" fmla="*/ 269537 h 956"/>
              <a:gd name="T26" fmla="*/ 239212 w 1271"/>
              <a:gd name="T27" fmla="*/ 189901 h 956"/>
              <a:gd name="T28" fmla="*/ 239212 w 1271"/>
              <a:gd name="T29" fmla="*/ 189901 h 956"/>
              <a:gd name="T30" fmla="*/ 301083 w 1271"/>
              <a:gd name="T31" fmla="*/ 285031 h 956"/>
              <a:gd name="T32" fmla="*/ 301083 w 1271"/>
              <a:gd name="T33" fmla="*/ 285031 h 956"/>
              <a:gd name="T34" fmla="*/ 355400 w 1271"/>
              <a:gd name="T35" fmla="*/ 319624 h 956"/>
              <a:gd name="T36" fmla="*/ 355400 w 1271"/>
              <a:gd name="T37" fmla="*/ 319624 h 956"/>
              <a:gd name="T38" fmla="*/ 374465 w 1271"/>
              <a:gd name="T39" fmla="*/ 338723 h 956"/>
              <a:gd name="T40" fmla="*/ 374465 w 1271"/>
              <a:gd name="T41" fmla="*/ 338723 h 956"/>
              <a:gd name="T42" fmla="*/ 384177 w 1271"/>
              <a:gd name="T43" fmla="*/ 344128 h 956"/>
              <a:gd name="T44" fmla="*/ 394609 w 1271"/>
              <a:gd name="T45" fmla="*/ 339443 h 956"/>
              <a:gd name="T46" fmla="*/ 394609 w 1271"/>
              <a:gd name="T47" fmla="*/ 339443 h 956"/>
              <a:gd name="T48" fmla="*/ 401084 w 1271"/>
              <a:gd name="T49" fmla="*/ 334759 h 956"/>
              <a:gd name="T50" fmla="*/ 430221 w 1271"/>
              <a:gd name="T51" fmla="*/ 313138 h 956"/>
              <a:gd name="T52" fmla="*/ 433459 w 1271"/>
              <a:gd name="T53" fmla="*/ 316381 h 956"/>
              <a:gd name="T54" fmla="*/ 432380 w 1271"/>
              <a:gd name="T55" fmla="*/ 314940 h 956"/>
              <a:gd name="T56" fmla="*/ 437416 w 1271"/>
              <a:gd name="T57" fmla="*/ 310976 h 956"/>
              <a:gd name="T58" fmla="*/ 456840 w 1271"/>
              <a:gd name="T59" fmla="*/ 296923 h 9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71" h="956">
                <a:moveTo>
                  <a:pt x="1270" y="824"/>
                </a:moveTo>
                <a:lnTo>
                  <a:pt x="968" y="222"/>
                </a:lnTo>
                <a:cubicBezTo>
                  <a:pt x="933" y="223"/>
                  <a:pt x="907" y="216"/>
                  <a:pt x="888" y="206"/>
                </a:cubicBezTo>
                <a:cubicBezTo>
                  <a:pt x="870" y="196"/>
                  <a:pt x="857" y="182"/>
                  <a:pt x="850" y="167"/>
                </a:cubicBezTo>
                <a:cubicBezTo>
                  <a:pt x="825" y="123"/>
                  <a:pt x="837" y="68"/>
                  <a:pt x="837" y="68"/>
                </a:cubicBezTo>
                <a:cubicBezTo>
                  <a:pt x="103" y="0"/>
                  <a:pt x="9" y="764"/>
                  <a:pt x="0" y="863"/>
                </a:cubicBezTo>
                <a:cubicBezTo>
                  <a:pt x="18" y="856"/>
                  <a:pt x="334" y="730"/>
                  <a:pt x="630" y="748"/>
                </a:cubicBezTo>
                <a:cubicBezTo>
                  <a:pt x="582" y="640"/>
                  <a:pt x="665" y="527"/>
                  <a:pt x="665" y="527"/>
                </a:cubicBezTo>
                <a:cubicBezTo>
                  <a:pt x="697" y="635"/>
                  <a:pt x="766" y="723"/>
                  <a:pt x="837" y="791"/>
                </a:cubicBezTo>
                <a:cubicBezTo>
                  <a:pt x="893" y="813"/>
                  <a:pt x="944" y="845"/>
                  <a:pt x="988" y="887"/>
                </a:cubicBezTo>
                <a:cubicBezTo>
                  <a:pt x="988" y="887"/>
                  <a:pt x="1018" y="904"/>
                  <a:pt x="1041" y="940"/>
                </a:cubicBezTo>
                <a:cubicBezTo>
                  <a:pt x="1058" y="950"/>
                  <a:pt x="1068" y="955"/>
                  <a:pt x="1068" y="955"/>
                </a:cubicBezTo>
                <a:lnTo>
                  <a:pt x="1097" y="942"/>
                </a:lnTo>
                <a:lnTo>
                  <a:pt x="1115" y="929"/>
                </a:lnTo>
                <a:lnTo>
                  <a:pt x="1196" y="869"/>
                </a:lnTo>
                <a:lnTo>
                  <a:pt x="1205" y="878"/>
                </a:lnTo>
                <a:lnTo>
                  <a:pt x="1202" y="874"/>
                </a:lnTo>
                <a:lnTo>
                  <a:pt x="1216" y="863"/>
                </a:lnTo>
                <a:lnTo>
                  <a:pt x="1270" y="824"/>
                </a:lnTo>
              </a:path>
            </a:pathLst>
          </a:custGeom>
          <a:solidFill>
            <a:srgbClr val="FFFFFF"/>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45" name="Freeform 247">
            <a:extLst>
              <a:ext uri="{FF2B5EF4-FFF2-40B4-BE49-F238E27FC236}">
                <a16:creationId xmlns:a16="http://schemas.microsoft.com/office/drawing/2014/main" id="{88EADBF9-8507-CE47-9310-CD3F0218BED3}"/>
              </a:ext>
            </a:extLst>
          </p:cNvPr>
          <p:cNvSpPr>
            <a:spLocks noChangeArrowheads="1"/>
          </p:cNvSpPr>
          <p:nvPr/>
        </p:nvSpPr>
        <p:spPr bwMode="auto">
          <a:xfrm>
            <a:off x="7601063" y="2390815"/>
            <a:ext cx="790983" cy="595997"/>
          </a:xfrm>
          <a:custGeom>
            <a:avLst/>
            <a:gdLst>
              <a:gd name="T0" fmla="*/ 456840 w 1271"/>
              <a:gd name="T1" fmla="*/ 296923 h 956"/>
              <a:gd name="T2" fmla="*/ 348206 w 1271"/>
              <a:gd name="T3" fmla="*/ 79996 h 956"/>
              <a:gd name="T4" fmla="*/ 348206 w 1271"/>
              <a:gd name="T5" fmla="*/ 79996 h 956"/>
              <a:gd name="T6" fmla="*/ 319428 w 1271"/>
              <a:gd name="T7" fmla="*/ 74231 h 956"/>
              <a:gd name="T8" fmla="*/ 319428 w 1271"/>
              <a:gd name="T9" fmla="*/ 74231 h 956"/>
              <a:gd name="T10" fmla="*/ 305759 w 1271"/>
              <a:gd name="T11" fmla="*/ 60177 h 956"/>
              <a:gd name="T12" fmla="*/ 305759 w 1271"/>
              <a:gd name="T13" fmla="*/ 60177 h 956"/>
              <a:gd name="T14" fmla="*/ 301083 w 1271"/>
              <a:gd name="T15" fmla="*/ 24503 h 956"/>
              <a:gd name="T16" fmla="*/ 301083 w 1271"/>
              <a:gd name="T17" fmla="*/ 24503 h 956"/>
              <a:gd name="T18" fmla="*/ 0 w 1271"/>
              <a:gd name="T19" fmla="*/ 310976 h 956"/>
              <a:gd name="T20" fmla="*/ 0 w 1271"/>
              <a:gd name="T21" fmla="*/ 310976 h 956"/>
              <a:gd name="T22" fmla="*/ 226622 w 1271"/>
              <a:gd name="T23" fmla="*/ 269537 h 956"/>
              <a:gd name="T24" fmla="*/ 226622 w 1271"/>
              <a:gd name="T25" fmla="*/ 269537 h 956"/>
              <a:gd name="T26" fmla="*/ 239212 w 1271"/>
              <a:gd name="T27" fmla="*/ 189901 h 956"/>
              <a:gd name="T28" fmla="*/ 239212 w 1271"/>
              <a:gd name="T29" fmla="*/ 189901 h 956"/>
              <a:gd name="T30" fmla="*/ 301083 w 1271"/>
              <a:gd name="T31" fmla="*/ 285031 h 956"/>
              <a:gd name="T32" fmla="*/ 301083 w 1271"/>
              <a:gd name="T33" fmla="*/ 285031 h 956"/>
              <a:gd name="T34" fmla="*/ 355400 w 1271"/>
              <a:gd name="T35" fmla="*/ 319624 h 956"/>
              <a:gd name="T36" fmla="*/ 355400 w 1271"/>
              <a:gd name="T37" fmla="*/ 319624 h 956"/>
              <a:gd name="T38" fmla="*/ 374465 w 1271"/>
              <a:gd name="T39" fmla="*/ 338723 h 956"/>
              <a:gd name="T40" fmla="*/ 374465 w 1271"/>
              <a:gd name="T41" fmla="*/ 338723 h 956"/>
              <a:gd name="T42" fmla="*/ 384177 w 1271"/>
              <a:gd name="T43" fmla="*/ 344128 h 956"/>
              <a:gd name="T44" fmla="*/ 394609 w 1271"/>
              <a:gd name="T45" fmla="*/ 339443 h 956"/>
              <a:gd name="T46" fmla="*/ 394609 w 1271"/>
              <a:gd name="T47" fmla="*/ 339443 h 956"/>
              <a:gd name="T48" fmla="*/ 401084 w 1271"/>
              <a:gd name="T49" fmla="*/ 334759 h 956"/>
              <a:gd name="T50" fmla="*/ 430221 w 1271"/>
              <a:gd name="T51" fmla="*/ 313138 h 956"/>
              <a:gd name="T52" fmla="*/ 433459 w 1271"/>
              <a:gd name="T53" fmla="*/ 316381 h 956"/>
              <a:gd name="T54" fmla="*/ 432380 w 1271"/>
              <a:gd name="T55" fmla="*/ 314940 h 956"/>
              <a:gd name="T56" fmla="*/ 437416 w 1271"/>
              <a:gd name="T57" fmla="*/ 310976 h 956"/>
              <a:gd name="T58" fmla="*/ 456840 w 1271"/>
              <a:gd name="T59" fmla="*/ 296923 h 9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71" h="956">
                <a:moveTo>
                  <a:pt x="1270" y="824"/>
                </a:moveTo>
                <a:lnTo>
                  <a:pt x="968" y="222"/>
                </a:lnTo>
                <a:cubicBezTo>
                  <a:pt x="933" y="223"/>
                  <a:pt x="907" y="216"/>
                  <a:pt x="888" y="206"/>
                </a:cubicBezTo>
                <a:cubicBezTo>
                  <a:pt x="870" y="196"/>
                  <a:pt x="857" y="182"/>
                  <a:pt x="850" y="167"/>
                </a:cubicBezTo>
                <a:cubicBezTo>
                  <a:pt x="825" y="123"/>
                  <a:pt x="837" y="68"/>
                  <a:pt x="837" y="68"/>
                </a:cubicBezTo>
                <a:cubicBezTo>
                  <a:pt x="103" y="0"/>
                  <a:pt x="9" y="764"/>
                  <a:pt x="0" y="863"/>
                </a:cubicBezTo>
                <a:cubicBezTo>
                  <a:pt x="18" y="856"/>
                  <a:pt x="334" y="730"/>
                  <a:pt x="630" y="748"/>
                </a:cubicBezTo>
                <a:cubicBezTo>
                  <a:pt x="582" y="640"/>
                  <a:pt x="665" y="527"/>
                  <a:pt x="665" y="527"/>
                </a:cubicBezTo>
                <a:cubicBezTo>
                  <a:pt x="697" y="635"/>
                  <a:pt x="766" y="723"/>
                  <a:pt x="837" y="791"/>
                </a:cubicBezTo>
                <a:cubicBezTo>
                  <a:pt x="893" y="813"/>
                  <a:pt x="944" y="845"/>
                  <a:pt x="988" y="887"/>
                </a:cubicBezTo>
                <a:cubicBezTo>
                  <a:pt x="988" y="887"/>
                  <a:pt x="1018" y="904"/>
                  <a:pt x="1041" y="940"/>
                </a:cubicBezTo>
                <a:cubicBezTo>
                  <a:pt x="1058" y="950"/>
                  <a:pt x="1068" y="955"/>
                  <a:pt x="1068" y="955"/>
                </a:cubicBezTo>
                <a:lnTo>
                  <a:pt x="1097" y="942"/>
                </a:lnTo>
                <a:lnTo>
                  <a:pt x="1115" y="929"/>
                </a:lnTo>
                <a:lnTo>
                  <a:pt x="1196" y="869"/>
                </a:lnTo>
                <a:lnTo>
                  <a:pt x="1205" y="878"/>
                </a:lnTo>
                <a:lnTo>
                  <a:pt x="1202" y="874"/>
                </a:lnTo>
                <a:lnTo>
                  <a:pt x="1216" y="863"/>
                </a:lnTo>
                <a:lnTo>
                  <a:pt x="1270" y="824"/>
                </a:lnTo>
              </a:path>
            </a:pathLst>
          </a:custGeom>
          <a:solidFill>
            <a:schemeClr val="accent1">
              <a:alpha val="30000"/>
            </a:schemeClr>
          </a:solidFill>
          <a:ln>
            <a:noFill/>
          </a:ln>
          <a:effectLst/>
        </p:spPr>
        <p:txBody>
          <a:bodyPr wrap="none" anchor="ctr"/>
          <a:lstStyle/>
          <a:p>
            <a:endParaRPr lang="en-US" dirty="0">
              <a:latin typeface="DM Sans" pitchFamily="2" charset="77"/>
            </a:endParaRPr>
          </a:p>
        </p:txBody>
      </p:sp>
      <p:sp>
        <p:nvSpPr>
          <p:cNvPr id="46" name="Freeform 45">
            <a:extLst>
              <a:ext uri="{FF2B5EF4-FFF2-40B4-BE49-F238E27FC236}">
                <a16:creationId xmlns:a16="http://schemas.microsoft.com/office/drawing/2014/main" id="{35226027-36D4-4C44-934E-49D8D980CBA4}"/>
              </a:ext>
            </a:extLst>
          </p:cNvPr>
          <p:cNvSpPr>
            <a:spLocks noChangeArrowheads="1"/>
          </p:cNvSpPr>
          <p:nvPr/>
        </p:nvSpPr>
        <p:spPr bwMode="auto">
          <a:xfrm>
            <a:off x="8295920" y="2883064"/>
            <a:ext cx="153188" cy="138830"/>
          </a:xfrm>
          <a:custGeom>
            <a:avLst/>
            <a:gdLst>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181628 w 306376"/>
              <a:gd name="connsiteY17" fmla="*/ 160983 h 277660"/>
              <a:gd name="connsiteX18" fmla="*/ 170343 w 306376"/>
              <a:gd name="connsiteY18" fmla="*/ 161331 h 277660"/>
              <a:gd name="connsiteX19" fmla="*/ 173538 w 306376"/>
              <a:gd name="connsiteY19" fmla="*/ 163047 h 277660"/>
              <a:gd name="connsiteX20" fmla="*/ 250714 w 306376"/>
              <a:gd name="connsiteY20" fmla="*/ 77826 h 277660"/>
              <a:gd name="connsiteX21" fmla="*/ 263250 w 306376"/>
              <a:gd name="connsiteY21" fmla="*/ 54243 h 277660"/>
              <a:gd name="connsiteX22" fmla="*/ 289104 w 306376"/>
              <a:gd name="connsiteY22" fmla="*/ 25540 h 277660"/>
              <a:gd name="connsiteX23" fmla="*/ 295584 w 306376"/>
              <a:gd name="connsiteY23" fmla="*/ 23572 h 277660"/>
              <a:gd name="connsiteX24" fmla="*/ 296560 w 306376"/>
              <a:gd name="connsiteY24" fmla="*/ 21170 h 277660"/>
              <a:gd name="connsiteX25" fmla="*/ 259744 w 306376"/>
              <a:gd name="connsiteY25" fmla="*/ 53542 h 277660"/>
              <a:gd name="connsiteX26" fmla="*/ 264652 w 306376"/>
              <a:gd name="connsiteY26" fmla="*/ 41091 h 277660"/>
              <a:gd name="connsiteX27" fmla="*/ 306376 w 306376"/>
              <a:gd name="connsiteY27"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181628 w 306376"/>
              <a:gd name="connsiteY17" fmla="*/ 160983 h 277660"/>
              <a:gd name="connsiteX18" fmla="*/ 170343 w 306376"/>
              <a:gd name="connsiteY18" fmla="*/ 161331 h 277660"/>
              <a:gd name="connsiteX19" fmla="*/ 250714 w 306376"/>
              <a:gd name="connsiteY19" fmla="*/ 77826 h 277660"/>
              <a:gd name="connsiteX20" fmla="*/ 263250 w 306376"/>
              <a:gd name="connsiteY20" fmla="*/ 54243 h 277660"/>
              <a:gd name="connsiteX21" fmla="*/ 289104 w 306376"/>
              <a:gd name="connsiteY21" fmla="*/ 25540 h 277660"/>
              <a:gd name="connsiteX22" fmla="*/ 295584 w 306376"/>
              <a:gd name="connsiteY22" fmla="*/ 23572 h 277660"/>
              <a:gd name="connsiteX23" fmla="*/ 296560 w 306376"/>
              <a:gd name="connsiteY23" fmla="*/ 21170 h 277660"/>
              <a:gd name="connsiteX24" fmla="*/ 259744 w 306376"/>
              <a:gd name="connsiteY24" fmla="*/ 53542 h 277660"/>
              <a:gd name="connsiteX25" fmla="*/ 264652 w 306376"/>
              <a:gd name="connsiteY25" fmla="*/ 41091 h 277660"/>
              <a:gd name="connsiteX26" fmla="*/ 306376 w 306376"/>
              <a:gd name="connsiteY26"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181628 w 306376"/>
              <a:gd name="connsiteY17" fmla="*/ 160983 h 277660"/>
              <a:gd name="connsiteX18" fmla="*/ 250714 w 306376"/>
              <a:gd name="connsiteY18" fmla="*/ 77826 h 277660"/>
              <a:gd name="connsiteX19" fmla="*/ 263250 w 306376"/>
              <a:gd name="connsiteY19" fmla="*/ 54243 h 277660"/>
              <a:gd name="connsiteX20" fmla="*/ 289104 w 306376"/>
              <a:gd name="connsiteY20" fmla="*/ 25540 h 277660"/>
              <a:gd name="connsiteX21" fmla="*/ 295584 w 306376"/>
              <a:gd name="connsiteY21" fmla="*/ 23572 h 277660"/>
              <a:gd name="connsiteX22" fmla="*/ 296560 w 306376"/>
              <a:gd name="connsiteY22" fmla="*/ 21170 h 277660"/>
              <a:gd name="connsiteX23" fmla="*/ 259744 w 306376"/>
              <a:gd name="connsiteY23" fmla="*/ 53542 h 277660"/>
              <a:gd name="connsiteX24" fmla="*/ 264652 w 306376"/>
              <a:gd name="connsiteY24" fmla="*/ 41091 h 277660"/>
              <a:gd name="connsiteX25" fmla="*/ 306376 w 306376"/>
              <a:gd name="connsiteY25"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89104 w 306376"/>
              <a:gd name="connsiteY19" fmla="*/ 25540 h 277660"/>
              <a:gd name="connsiteX20" fmla="*/ 295584 w 306376"/>
              <a:gd name="connsiteY20" fmla="*/ 23572 h 277660"/>
              <a:gd name="connsiteX21" fmla="*/ 296560 w 306376"/>
              <a:gd name="connsiteY21" fmla="*/ 21170 h 277660"/>
              <a:gd name="connsiteX22" fmla="*/ 259744 w 306376"/>
              <a:gd name="connsiteY22" fmla="*/ 53542 h 277660"/>
              <a:gd name="connsiteX23" fmla="*/ 264652 w 306376"/>
              <a:gd name="connsiteY23" fmla="*/ 41091 h 277660"/>
              <a:gd name="connsiteX24" fmla="*/ 306376 w 306376"/>
              <a:gd name="connsiteY24"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89104 w 306376"/>
              <a:gd name="connsiteY19" fmla="*/ 25540 h 277660"/>
              <a:gd name="connsiteX20" fmla="*/ 295584 w 306376"/>
              <a:gd name="connsiteY20" fmla="*/ 23572 h 277660"/>
              <a:gd name="connsiteX21" fmla="*/ 259744 w 306376"/>
              <a:gd name="connsiteY21" fmla="*/ 53542 h 277660"/>
              <a:gd name="connsiteX22" fmla="*/ 264652 w 306376"/>
              <a:gd name="connsiteY22" fmla="*/ 41091 h 277660"/>
              <a:gd name="connsiteX23" fmla="*/ 306376 w 306376"/>
              <a:gd name="connsiteY23"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89104 w 306376"/>
              <a:gd name="connsiteY19" fmla="*/ 25540 h 277660"/>
              <a:gd name="connsiteX20" fmla="*/ 259744 w 306376"/>
              <a:gd name="connsiteY20" fmla="*/ 53542 h 277660"/>
              <a:gd name="connsiteX21" fmla="*/ 264652 w 306376"/>
              <a:gd name="connsiteY21" fmla="*/ 41091 h 277660"/>
              <a:gd name="connsiteX22" fmla="*/ 306376 w 306376"/>
              <a:gd name="connsiteY22" fmla="*/ 3 h 277660"/>
              <a:gd name="connsiteX0" fmla="*/ 306376 w 306376"/>
              <a:gd name="connsiteY0" fmla="*/ 3 h 277660"/>
              <a:gd name="connsiteX1" fmla="*/ 296962 w 306376"/>
              <a:gd name="connsiteY1" fmla="*/ 23153 h 277660"/>
              <a:gd name="connsiteX2" fmla="*/ 300856 w 306376"/>
              <a:gd name="connsiteY2" fmla="*/ 21971 h 277660"/>
              <a:gd name="connsiteX3" fmla="*/ 194304 w 306376"/>
              <a:gd name="connsiteY3" fmla="*/ 277660 h 277660"/>
              <a:gd name="connsiteX4" fmla="*/ 193606 w 306376"/>
              <a:gd name="connsiteY4" fmla="*/ 277337 h 277660"/>
              <a:gd name="connsiteX5" fmla="*/ 193476 w 306376"/>
              <a:gd name="connsiteY5" fmla="*/ 277657 h 277660"/>
              <a:gd name="connsiteX6" fmla="*/ 192252 w 306376"/>
              <a:gd name="connsiteY6" fmla="*/ 277657 h 277660"/>
              <a:gd name="connsiteX7" fmla="*/ 192576 w 306376"/>
              <a:gd name="connsiteY7" fmla="*/ 276861 h 277660"/>
              <a:gd name="connsiteX8" fmla="*/ 165706 w 306376"/>
              <a:gd name="connsiteY8" fmla="*/ 264433 h 277660"/>
              <a:gd name="connsiteX9" fmla="*/ 146668 w 306376"/>
              <a:gd name="connsiteY9" fmla="*/ 213117 h 277660"/>
              <a:gd name="connsiteX10" fmla="*/ 10029 w 306376"/>
              <a:gd name="connsiteY10" fmla="*/ 174640 h 277660"/>
              <a:gd name="connsiteX11" fmla="*/ 0 w 306376"/>
              <a:gd name="connsiteY11" fmla="*/ 172157 h 277660"/>
              <a:gd name="connsiteX12" fmla="*/ 101539 w 306376"/>
              <a:gd name="connsiteY12" fmla="*/ 97685 h 277660"/>
              <a:gd name="connsiteX13" fmla="*/ 105153 w 306376"/>
              <a:gd name="connsiteY13" fmla="*/ 101263 h 277660"/>
              <a:gd name="connsiteX14" fmla="*/ 121906 w 306376"/>
              <a:gd name="connsiteY14" fmla="*/ 88145 h 277660"/>
              <a:gd name="connsiteX15" fmla="*/ 167006 w 306376"/>
              <a:gd name="connsiteY15" fmla="*/ 133089 h 277660"/>
              <a:gd name="connsiteX16" fmla="*/ 245932 w 306376"/>
              <a:gd name="connsiteY16" fmla="*/ 75661 h 277660"/>
              <a:gd name="connsiteX17" fmla="*/ 250714 w 306376"/>
              <a:gd name="connsiteY17" fmla="*/ 77826 h 277660"/>
              <a:gd name="connsiteX18" fmla="*/ 263250 w 306376"/>
              <a:gd name="connsiteY18" fmla="*/ 54243 h 277660"/>
              <a:gd name="connsiteX19" fmla="*/ 259744 w 306376"/>
              <a:gd name="connsiteY19" fmla="*/ 53542 h 277660"/>
              <a:gd name="connsiteX20" fmla="*/ 264652 w 306376"/>
              <a:gd name="connsiteY20" fmla="*/ 41091 h 277660"/>
              <a:gd name="connsiteX21" fmla="*/ 306376 w 306376"/>
              <a:gd name="connsiteY21" fmla="*/ 3 h 27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376" h="277660">
                <a:moveTo>
                  <a:pt x="306376" y="3"/>
                </a:moveTo>
                <a:lnTo>
                  <a:pt x="296962" y="23153"/>
                </a:lnTo>
                <a:lnTo>
                  <a:pt x="300856" y="21971"/>
                </a:lnTo>
                <a:lnTo>
                  <a:pt x="194304" y="277660"/>
                </a:lnTo>
                <a:lnTo>
                  <a:pt x="193606" y="277337"/>
                </a:lnTo>
                <a:cubicBezTo>
                  <a:pt x="193563" y="277444"/>
                  <a:pt x="193519" y="277550"/>
                  <a:pt x="193476" y="277657"/>
                </a:cubicBezTo>
                <a:lnTo>
                  <a:pt x="192252" y="277657"/>
                </a:lnTo>
                <a:lnTo>
                  <a:pt x="192576" y="276861"/>
                </a:lnTo>
                <a:lnTo>
                  <a:pt x="165706" y="264433"/>
                </a:lnTo>
                <a:cubicBezTo>
                  <a:pt x="145257" y="245233"/>
                  <a:pt x="146668" y="213117"/>
                  <a:pt x="146668" y="213117"/>
                </a:cubicBezTo>
                <a:lnTo>
                  <a:pt x="10029" y="174640"/>
                </a:lnTo>
                <a:lnTo>
                  <a:pt x="0" y="172157"/>
                </a:lnTo>
                <a:lnTo>
                  <a:pt x="101539" y="97685"/>
                </a:lnTo>
                <a:lnTo>
                  <a:pt x="105153" y="101263"/>
                </a:lnTo>
                <a:lnTo>
                  <a:pt x="121906" y="88145"/>
                </a:lnTo>
                <a:lnTo>
                  <a:pt x="167006" y="133089"/>
                </a:lnTo>
                <a:cubicBezTo>
                  <a:pt x="195820" y="159305"/>
                  <a:pt x="224632" y="115611"/>
                  <a:pt x="245932" y="75661"/>
                </a:cubicBezTo>
                <a:cubicBezTo>
                  <a:pt x="259883" y="66451"/>
                  <a:pt x="247828" y="81396"/>
                  <a:pt x="250714" y="77826"/>
                </a:cubicBezTo>
                <a:cubicBezTo>
                  <a:pt x="255728" y="70379"/>
                  <a:pt x="259488" y="61690"/>
                  <a:pt x="263250" y="54243"/>
                </a:cubicBezTo>
                <a:cubicBezTo>
                  <a:pt x="264755" y="50196"/>
                  <a:pt x="259510" y="55734"/>
                  <a:pt x="259744" y="53542"/>
                </a:cubicBezTo>
                <a:cubicBezTo>
                  <a:pt x="260972" y="48562"/>
                  <a:pt x="263424" y="44826"/>
                  <a:pt x="264652" y="41091"/>
                </a:cubicBezTo>
                <a:cubicBezTo>
                  <a:pt x="284288" y="-1242"/>
                  <a:pt x="306376" y="3"/>
                  <a:pt x="306376" y="3"/>
                </a:cubicBezTo>
                <a:close/>
              </a:path>
            </a:pathLst>
          </a:custGeom>
          <a:solidFill>
            <a:schemeClr val="accent5"/>
          </a:solidFill>
          <a:ln>
            <a:noFill/>
          </a:ln>
          <a:effectLst/>
        </p:spPr>
        <p:txBody>
          <a:bodyPr wrap="square" anchor="ctr">
            <a:noAutofit/>
          </a:bodyPr>
          <a:lstStyle/>
          <a:p>
            <a:endParaRPr lang="en-US" dirty="0">
              <a:latin typeface="DM Sans" pitchFamily="2" charset="77"/>
            </a:endParaRPr>
          </a:p>
        </p:txBody>
      </p:sp>
      <p:sp>
        <p:nvSpPr>
          <p:cNvPr id="47" name="Freeform 250">
            <a:extLst>
              <a:ext uri="{FF2B5EF4-FFF2-40B4-BE49-F238E27FC236}">
                <a16:creationId xmlns:a16="http://schemas.microsoft.com/office/drawing/2014/main" id="{044B84AC-925E-2B43-893A-C8C3741148FA}"/>
              </a:ext>
            </a:extLst>
          </p:cNvPr>
          <p:cNvSpPr>
            <a:spLocks noChangeArrowheads="1"/>
          </p:cNvSpPr>
          <p:nvPr/>
        </p:nvSpPr>
        <p:spPr bwMode="auto">
          <a:xfrm>
            <a:off x="7749374" y="3313647"/>
            <a:ext cx="302112" cy="233456"/>
          </a:xfrm>
          <a:custGeom>
            <a:avLst/>
            <a:gdLst>
              <a:gd name="T0" fmla="*/ 37650 w 487"/>
              <a:gd name="T1" fmla="*/ 25413 h 377"/>
              <a:gd name="T2" fmla="*/ 25459 w 487"/>
              <a:gd name="T3" fmla="*/ 51899 h 377"/>
              <a:gd name="T4" fmla="*/ 25817 w 487"/>
              <a:gd name="T5" fmla="*/ 63353 h 377"/>
              <a:gd name="T6" fmla="*/ 45180 w 487"/>
              <a:gd name="T7" fmla="*/ 58700 h 377"/>
              <a:gd name="T8" fmla="*/ 53786 w 487"/>
              <a:gd name="T9" fmla="*/ 35435 h 377"/>
              <a:gd name="T10" fmla="*/ 56655 w 487"/>
              <a:gd name="T11" fmla="*/ 63711 h 377"/>
              <a:gd name="T12" fmla="*/ 63109 w 487"/>
              <a:gd name="T13" fmla="*/ 85902 h 377"/>
              <a:gd name="T14" fmla="*/ 64543 w 487"/>
              <a:gd name="T15" fmla="*/ 52973 h 377"/>
              <a:gd name="T16" fmla="*/ 70997 w 487"/>
              <a:gd name="T17" fmla="*/ 76238 h 377"/>
              <a:gd name="T18" fmla="*/ 72790 w 487"/>
              <a:gd name="T19" fmla="*/ 46172 h 377"/>
              <a:gd name="T20" fmla="*/ 78169 w 487"/>
              <a:gd name="T21" fmla="*/ 76238 h 377"/>
              <a:gd name="T22" fmla="*/ 78169 w 487"/>
              <a:gd name="T23" fmla="*/ 76238 h 377"/>
              <a:gd name="T24" fmla="*/ 81755 w 487"/>
              <a:gd name="T25" fmla="*/ 93777 h 377"/>
              <a:gd name="T26" fmla="*/ 78886 w 487"/>
              <a:gd name="T27" fmla="*/ 97356 h 377"/>
              <a:gd name="T28" fmla="*/ 77810 w 487"/>
              <a:gd name="T29" fmla="*/ 94850 h 377"/>
              <a:gd name="T30" fmla="*/ 83189 w 487"/>
              <a:gd name="T31" fmla="*/ 75164 h 377"/>
              <a:gd name="T32" fmla="*/ 87133 w 487"/>
              <a:gd name="T33" fmla="*/ 51899 h 377"/>
              <a:gd name="T34" fmla="*/ 85340 w 487"/>
              <a:gd name="T35" fmla="*/ 85902 h 377"/>
              <a:gd name="T36" fmla="*/ 85340 w 487"/>
              <a:gd name="T37" fmla="*/ 93061 h 377"/>
              <a:gd name="T38" fmla="*/ 67053 w 487"/>
              <a:gd name="T39" fmla="*/ 86976 h 377"/>
              <a:gd name="T40" fmla="*/ 64185 w 487"/>
              <a:gd name="T41" fmla="*/ 89481 h 377"/>
              <a:gd name="T42" fmla="*/ 60240 w 487"/>
              <a:gd name="T43" fmla="*/ 86260 h 377"/>
              <a:gd name="T44" fmla="*/ 59165 w 487"/>
              <a:gd name="T45" fmla="*/ 76954 h 377"/>
              <a:gd name="T46" fmla="*/ 52352 w 487"/>
              <a:gd name="T47" fmla="*/ 83039 h 377"/>
              <a:gd name="T48" fmla="*/ 44822 w 487"/>
              <a:gd name="T49" fmla="*/ 81249 h 377"/>
              <a:gd name="T50" fmla="*/ 44463 w 487"/>
              <a:gd name="T51" fmla="*/ 68006 h 377"/>
              <a:gd name="T52" fmla="*/ 92512 w 487"/>
              <a:gd name="T53" fmla="*/ 66932 h 377"/>
              <a:gd name="T54" fmla="*/ 98608 w 487"/>
              <a:gd name="T55" fmla="*/ 106304 h 377"/>
              <a:gd name="T56" fmla="*/ 96098 w 487"/>
              <a:gd name="T57" fmla="*/ 109525 h 377"/>
              <a:gd name="T58" fmla="*/ 101476 w 487"/>
              <a:gd name="T59" fmla="*/ 74449 h 377"/>
              <a:gd name="T60" fmla="*/ 107572 w 487"/>
              <a:gd name="T61" fmla="*/ 62279 h 377"/>
              <a:gd name="T62" fmla="*/ 107930 w 487"/>
              <a:gd name="T63" fmla="*/ 95566 h 377"/>
              <a:gd name="T64" fmla="*/ 110799 w 487"/>
              <a:gd name="T65" fmla="*/ 108094 h 377"/>
              <a:gd name="T66" fmla="*/ 113309 w 487"/>
              <a:gd name="T67" fmla="*/ 110241 h 377"/>
              <a:gd name="T68" fmla="*/ 116536 w 487"/>
              <a:gd name="T69" fmla="*/ 91629 h 377"/>
              <a:gd name="T70" fmla="*/ 122273 w 487"/>
              <a:gd name="T71" fmla="*/ 76954 h 377"/>
              <a:gd name="T72" fmla="*/ 126218 w 487"/>
              <a:gd name="T73" fmla="*/ 72659 h 377"/>
              <a:gd name="T74" fmla="*/ 133389 w 487"/>
              <a:gd name="T75" fmla="*/ 127422 h 377"/>
              <a:gd name="T76" fmla="*/ 139485 w 487"/>
              <a:gd name="T77" fmla="*/ 102725 h 377"/>
              <a:gd name="T78" fmla="*/ 141278 w 487"/>
              <a:gd name="T79" fmla="*/ 116684 h 377"/>
              <a:gd name="T80" fmla="*/ 136975 w 487"/>
              <a:gd name="T81" fmla="*/ 129211 h 377"/>
              <a:gd name="T82" fmla="*/ 127293 w 487"/>
              <a:gd name="T83" fmla="*/ 125990 h 377"/>
              <a:gd name="T84" fmla="*/ 124066 w 487"/>
              <a:gd name="T85" fmla="*/ 114894 h 377"/>
              <a:gd name="T86" fmla="*/ 123349 w 487"/>
              <a:gd name="T87" fmla="*/ 101651 h 377"/>
              <a:gd name="T88" fmla="*/ 120122 w 487"/>
              <a:gd name="T89" fmla="*/ 116684 h 377"/>
              <a:gd name="T90" fmla="*/ 116178 w 487"/>
              <a:gd name="T91" fmla="*/ 113462 h 377"/>
              <a:gd name="T92" fmla="*/ 104345 w 487"/>
              <a:gd name="T93" fmla="*/ 112747 h 377"/>
              <a:gd name="T94" fmla="*/ 102193 w 487"/>
              <a:gd name="T95" fmla="*/ 96282 h 377"/>
              <a:gd name="T96" fmla="*/ 95380 w 487"/>
              <a:gd name="T97" fmla="*/ 102009 h 377"/>
              <a:gd name="T98" fmla="*/ 20797 w 487"/>
              <a:gd name="T99" fmla="*/ 55121 h 377"/>
              <a:gd name="T100" fmla="*/ 20080 w 487"/>
              <a:gd name="T101" fmla="*/ 38298 h 377"/>
              <a:gd name="T102" fmla="*/ 6096 w 487"/>
              <a:gd name="T103" fmla="*/ 53331 h 377"/>
              <a:gd name="T104" fmla="*/ 20797 w 487"/>
              <a:gd name="T105" fmla="*/ 65500 h 377"/>
              <a:gd name="T106" fmla="*/ 38367 w 487"/>
              <a:gd name="T107" fmla="*/ 74091 h 377"/>
              <a:gd name="T108" fmla="*/ 63109 w 487"/>
              <a:gd name="T109" fmla="*/ 92703 h 377"/>
              <a:gd name="T110" fmla="*/ 72432 w 487"/>
              <a:gd name="T111" fmla="*/ 94134 h 377"/>
              <a:gd name="T112" fmla="*/ 81037 w 487"/>
              <a:gd name="T113" fmla="*/ 103083 h 377"/>
              <a:gd name="T114" fmla="*/ 87850 w 487"/>
              <a:gd name="T115" fmla="*/ 101651 h 377"/>
              <a:gd name="T116" fmla="*/ 91436 w 487"/>
              <a:gd name="T117" fmla="*/ 102367 h 377"/>
              <a:gd name="T118" fmla="*/ 88209 w 487"/>
              <a:gd name="T119" fmla="*/ 107020 h 377"/>
              <a:gd name="T120" fmla="*/ 112592 w 487"/>
              <a:gd name="T121" fmla="*/ 118473 h 377"/>
              <a:gd name="T122" fmla="*/ 0 w 487"/>
              <a:gd name="T123" fmla="*/ 57268 h 3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 h="377">
                <a:moveTo>
                  <a:pt x="95" y="97"/>
                </a:moveTo>
                <a:lnTo>
                  <a:pt x="95" y="97"/>
                </a:lnTo>
                <a:cubicBezTo>
                  <a:pt x="100" y="100"/>
                  <a:pt x="96" y="109"/>
                  <a:pt x="91" y="106"/>
                </a:cubicBezTo>
                <a:cubicBezTo>
                  <a:pt x="86" y="103"/>
                  <a:pt x="90" y="95"/>
                  <a:pt x="95" y="97"/>
                </a:cubicBezTo>
                <a:close/>
                <a:moveTo>
                  <a:pt x="94" y="153"/>
                </a:moveTo>
                <a:lnTo>
                  <a:pt x="94" y="153"/>
                </a:lnTo>
                <a:cubicBezTo>
                  <a:pt x="89" y="150"/>
                  <a:pt x="94" y="142"/>
                  <a:pt x="99" y="145"/>
                </a:cubicBezTo>
                <a:cubicBezTo>
                  <a:pt x="104" y="147"/>
                  <a:pt x="100" y="156"/>
                  <a:pt x="94" y="153"/>
                </a:cubicBezTo>
                <a:close/>
                <a:moveTo>
                  <a:pt x="105" y="71"/>
                </a:moveTo>
                <a:lnTo>
                  <a:pt x="105" y="71"/>
                </a:lnTo>
                <a:cubicBezTo>
                  <a:pt x="111" y="74"/>
                  <a:pt x="106" y="82"/>
                  <a:pt x="101" y="79"/>
                </a:cubicBezTo>
                <a:cubicBezTo>
                  <a:pt x="96" y="76"/>
                  <a:pt x="100" y="68"/>
                  <a:pt x="105" y="71"/>
                </a:cubicBezTo>
                <a:close/>
                <a:moveTo>
                  <a:pt x="114" y="116"/>
                </a:moveTo>
                <a:lnTo>
                  <a:pt x="114" y="116"/>
                </a:lnTo>
                <a:cubicBezTo>
                  <a:pt x="119" y="119"/>
                  <a:pt x="115" y="127"/>
                  <a:pt x="110" y="125"/>
                </a:cubicBezTo>
                <a:cubicBezTo>
                  <a:pt x="105" y="121"/>
                  <a:pt x="109" y="113"/>
                  <a:pt x="114" y="116"/>
                </a:cubicBezTo>
                <a:close/>
                <a:moveTo>
                  <a:pt x="75" y="137"/>
                </a:moveTo>
                <a:lnTo>
                  <a:pt x="75" y="137"/>
                </a:lnTo>
                <a:cubicBezTo>
                  <a:pt x="80" y="140"/>
                  <a:pt x="76" y="148"/>
                  <a:pt x="71" y="145"/>
                </a:cubicBezTo>
                <a:cubicBezTo>
                  <a:pt x="66" y="142"/>
                  <a:pt x="69" y="134"/>
                  <a:pt x="75" y="137"/>
                </a:cubicBezTo>
                <a:cubicBezTo>
                  <a:pt x="69" y="134"/>
                  <a:pt x="73" y="126"/>
                  <a:pt x="79" y="129"/>
                </a:cubicBezTo>
                <a:cubicBezTo>
                  <a:pt x="84" y="131"/>
                  <a:pt x="80" y="140"/>
                  <a:pt x="75" y="137"/>
                </a:cubicBezTo>
                <a:close/>
                <a:moveTo>
                  <a:pt x="73" y="161"/>
                </a:moveTo>
                <a:lnTo>
                  <a:pt x="73" y="161"/>
                </a:lnTo>
                <a:cubicBezTo>
                  <a:pt x="67" y="159"/>
                  <a:pt x="72" y="151"/>
                  <a:pt x="77" y="153"/>
                </a:cubicBezTo>
                <a:cubicBezTo>
                  <a:pt x="82" y="156"/>
                  <a:pt x="78" y="164"/>
                  <a:pt x="73" y="161"/>
                </a:cubicBezTo>
                <a:close/>
                <a:moveTo>
                  <a:pt x="72" y="177"/>
                </a:moveTo>
                <a:lnTo>
                  <a:pt x="72" y="177"/>
                </a:lnTo>
                <a:cubicBezTo>
                  <a:pt x="67" y="174"/>
                  <a:pt x="72" y="166"/>
                  <a:pt x="77" y="169"/>
                </a:cubicBezTo>
                <a:cubicBezTo>
                  <a:pt x="82" y="172"/>
                  <a:pt x="78" y="180"/>
                  <a:pt x="72" y="177"/>
                </a:cubicBezTo>
                <a:close/>
                <a:moveTo>
                  <a:pt x="65" y="83"/>
                </a:moveTo>
                <a:lnTo>
                  <a:pt x="65" y="83"/>
                </a:lnTo>
                <a:cubicBezTo>
                  <a:pt x="60" y="80"/>
                  <a:pt x="64" y="72"/>
                  <a:pt x="69" y="74"/>
                </a:cubicBezTo>
                <a:cubicBezTo>
                  <a:pt x="75" y="78"/>
                  <a:pt x="71" y="85"/>
                  <a:pt x="65" y="83"/>
                </a:cubicBezTo>
                <a:close/>
                <a:moveTo>
                  <a:pt x="130" y="156"/>
                </a:moveTo>
                <a:lnTo>
                  <a:pt x="130" y="156"/>
                </a:lnTo>
                <a:cubicBezTo>
                  <a:pt x="135" y="158"/>
                  <a:pt x="131" y="167"/>
                  <a:pt x="126" y="164"/>
                </a:cubicBezTo>
                <a:cubicBezTo>
                  <a:pt x="121" y="161"/>
                  <a:pt x="125" y="153"/>
                  <a:pt x="130" y="156"/>
                </a:cubicBezTo>
                <a:close/>
                <a:moveTo>
                  <a:pt x="137" y="126"/>
                </a:moveTo>
                <a:lnTo>
                  <a:pt x="137" y="126"/>
                </a:lnTo>
                <a:cubicBezTo>
                  <a:pt x="143" y="128"/>
                  <a:pt x="138" y="136"/>
                  <a:pt x="133" y="134"/>
                </a:cubicBezTo>
                <a:cubicBezTo>
                  <a:pt x="127" y="131"/>
                  <a:pt x="132" y="123"/>
                  <a:pt x="137" y="126"/>
                </a:cubicBezTo>
                <a:close/>
                <a:moveTo>
                  <a:pt x="143" y="95"/>
                </a:moveTo>
                <a:lnTo>
                  <a:pt x="143" y="95"/>
                </a:lnTo>
                <a:cubicBezTo>
                  <a:pt x="143" y="92"/>
                  <a:pt x="146" y="89"/>
                  <a:pt x="150" y="91"/>
                </a:cubicBezTo>
                <a:cubicBezTo>
                  <a:pt x="154" y="93"/>
                  <a:pt x="153" y="97"/>
                  <a:pt x="150" y="99"/>
                </a:cubicBezTo>
                <a:cubicBezTo>
                  <a:pt x="150" y="102"/>
                  <a:pt x="147" y="105"/>
                  <a:pt x="144" y="103"/>
                </a:cubicBezTo>
                <a:cubicBezTo>
                  <a:pt x="140" y="101"/>
                  <a:pt x="141" y="97"/>
                  <a:pt x="143" y="95"/>
                </a:cubicBezTo>
                <a:close/>
                <a:moveTo>
                  <a:pt x="149" y="143"/>
                </a:moveTo>
                <a:lnTo>
                  <a:pt x="149" y="143"/>
                </a:lnTo>
                <a:cubicBezTo>
                  <a:pt x="144" y="141"/>
                  <a:pt x="148" y="132"/>
                  <a:pt x="154" y="135"/>
                </a:cubicBezTo>
                <a:cubicBezTo>
                  <a:pt x="159" y="138"/>
                  <a:pt x="155" y="146"/>
                  <a:pt x="149" y="143"/>
                </a:cubicBezTo>
                <a:close/>
                <a:moveTo>
                  <a:pt x="163" y="170"/>
                </a:moveTo>
                <a:lnTo>
                  <a:pt x="163" y="170"/>
                </a:lnTo>
                <a:cubicBezTo>
                  <a:pt x="168" y="173"/>
                  <a:pt x="164" y="181"/>
                  <a:pt x="158" y="178"/>
                </a:cubicBezTo>
                <a:cubicBezTo>
                  <a:pt x="154" y="175"/>
                  <a:pt x="158" y="167"/>
                  <a:pt x="163" y="170"/>
                </a:cubicBezTo>
                <a:close/>
                <a:moveTo>
                  <a:pt x="171" y="149"/>
                </a:moveTo>
                <a:lnTo>
                  <a:pt x="171" y="149"/>
                </a:lnTo>
                <a:cubicBezTo>
                  <a:pt x="177" y="151"/>
                  <a:pt x="173" y="159"/>
                  <a:pt x="167" y="157"/>
                </a:cubicBezTo>
                <a:cubicBezTo>
                  <a:pt x="162" y="154"/>
                  <a:pt x="167" y="146"/>
                  <a:pt x="171" y="149"/>
                </a:cubicBezTo>
                <a:close/>
                <a:moveTo>
                  <a:pt x="181" y="230"/>
                </a:moveTo>
                <a:lnTo>
                  <a:pt x="181" y="230"/>
                </a:lnTo>
                <a:cubicBezTo>
                  <a:pt x="184" y="232"/>
                  <a:pt x="184" y="235"/>
                  <a:pt x="182" y="237"/>
                </a:cubicBezTo>
                <a:cubicBezTo>
                  <a:pt x="181" y="240"/>
                  <a:pt x="178" y="241"/>
                  <a:pt x="176" y="240"/>
                </a:cubicBezTo>
                <a:cubicBezTo>
                  <a:pt x="173" y="238"/>
                  <a:pt x="173" y="235"/>
                  <a:pt x="174" y="232"/>
                </a:cubicBezTo>
                <a:cubicBezTo>
                  <a:pt x="176" y="231"/>
                  <a:pt x="178" y="229"/>
                  <a:pt x="181" y="230"/>
                </a:cubicBezTo>
                <a:close/>
                <a:moveTo>
                  <a:pt x="184" y="190"/>
                </a:moveTo>
                <a:lnTo>
                  <a:pt x="184" y="190"/>
                </a:lnTo>
                <a:cubicBezTo>
                  <a:pt x="189" y="193"/>
                  <a:pt x="185" y="201"/>
                  <a:pt x="179" y="198"/>
                </a:cubicBezTo>
                <a:cubicBezTo>
                  <a:pt x="174" y="196"/>
                  <a:pt x="178" y="188"/>
                  <a:pt x="184" y="190"/>
                </a:cubicBezTo>
                <a:close/>
                <a:moveTo>
                  <a:pt x="184" y="140"/>
                </a:moveTo>
                <a:lnTo>
                  <a:pt x="184" y="140"/>
                </a:lnTo>
                <a:cubicBezTo>
                  <a:pt x="190" y="143"/>
                  <a:pt x="186" y="151"/>
                  <a:pt x="180" y="148"/>
                </a:cubicBezTo>
                <a:cubicBezTo>
                  <a:pt x="175" y="145"/>
                  <a:pt x="179" y="137"/>
                  <a:pt x="184" y="140"/>
                </a:cubicBezTo>
                <a:close/>
                <a:moveTo>
                  <a:pt x="186" y="107"/>
                </a:moveTo>
                <a:lnTo>
                  <a:pt x="186" y="107"/>
                </a:lnTo>
                <a:cubicBezTo>
                  <a:pt x="191" y="110"/>
                  <a:pt x="187" y="118"/>
                  <a:pt x="182" y="115"/>
                </a:cubicBezTo>
                <a:cubicBezTo>
                  <a:pt x="176" y="112"/>
                  <a:pt x="181" y="104"/>
                  <a:pt x="186" y="107"/>
                </a:cubicBezTo>
                <a:close/>
                <a:moveTo>
                  <a:pt x="184" y="176"/>
                </a:moveTo>
                <a:lnTo>
                  <a:pt x="184" y="176"/>
                </a:lnTo>
                <a:cubicBezTo>
                  <a:pt x="178" y="173"/>
                  <a:pt x="182" y="165"/>
                  <a:pt x="188" y="167"/>
                </a:cubicBezTo>
                <a:cubicBezTo>
                  <a:pt x="193" y="170"/>
                  <a:pt x="188" y="178"/>
                  <a:pt x="184" y="176"/>
                </a:cubicBezTo>
                <a:close/>
                <a:moveTo>
                  <a:pt x="198" y="213"/>
                </a:moveTo>
                <a:lnTo>
                  <a:pt x="198" y="213"/>
                </a:lnTo>
                <a:cubicBezTo>
                  <a:pt x="201" y="215"/>
                  <a:pt x="200" y="219"/>
                  <a:pt x="198" y="221"/>
                </a:cubicBezTo>
                <a:cubicBezTo>
                  <a:pt x="198" y="224"/>
                  <a:pt x="195" y="227"/>
                  <a:pt x="191" y="225"/>
                </a:cubicBezTo>
                <a:cubicBezTo>
                  <a:pt x="188" y="223"/>
                  <a:pt x="188" y="219"/>
                  <a:pt x="191" y="217"/>
                </a:cubicBezTo>
                <a:cubicBezTo>
                  <a:pt x="191" y="214"/>
                  <a:pt x="194" y="211"/>
                  <a:pt x="198" y="213"/>
                </a:cubicBezTo>
                <a:close/>
                <a:moveTo>
                  <a:pt x="207" y="121"/>
                </a:moveTo>
                <a:lnTo>
                  <a:pt x="207" y="121"/>
                </a:lnTo>
                <a:cubicBezTo>
                  <a:pt x="212" y="123"/>
                  <a:pt x="208" y="131"/>
                  <a:pt x="203" y="129"/>
                </a:cubicBezTo>
                <a:cubicBezTo>
                  <a:pt x="198" y="126"/>
                  <a:pt x="202" y="118"/>
                  <a:pt x="207" y="121"/>
                </a:cubicBezTo>
                <a:close/>
                <a:moveTo>
                  <a:pt x="212" y="159"/>
                </a:moveTo>
                <a:lnTo>
                  <a:pt x="212" y="159"/>
                </a:lnTo>
                <a:cubicBezTo>
                  <a:pt x="218" y="162"/>
                  <a:pt x="214" y="170"/>
                  <a:pt x="208" y="168"/>
                </a:cubicBezTo>
                <a:cubicBezTo>
                  <a:pt x="203" y="165"/>
                  <a:pt x="208" y="157"/>
                  <a:pt x="212" y="159"/>
                </a:cubicBezTo>
                <a:close/>
                <a:moveTo>
                  <a:pt x="212" y="186"/>
                </a:moveTo>
                <a:lnTo>
                  <a:pt x="212" y="186"/>
                </a:lnTo>
                <a:cubicBezTo>
                  <a:pt x="217" y="189"/>
                  <a:pt x="213" y="197"/>
                  <a:pt x="208" y="194"/>
                </a:cubicBezTo>
                <a:cubicBezTo>
                  <a:pt x="202" y="192"/>
                  <a:pt x="206" y="184"/>
                  <a:pt x="212" y="186"/>
                </a:cubicBezTo>
                <a:close/>
                <a:moveTo>
                  <a:pt x="218" y="213"/>
                </a:moveTo>
                <a:lnTo>
                  <a:pt x="218" y="213"/>
                </a:lnTo>
                <a:cubicBezTo>
                  <a:pt x="223" y="216"/>
                  <a:pt x="219" y="224"/>
                  <a:pt x="214" y="221"/>
                </a:cubicBezTo>
                <a:cubicBezTo>
                  <a:pt x="212" y="221"/>
                  <a:pt x="212" y="220"/>
                  <a:pt x="212" y="218"/>
                </a:cubicBezTo>
                <a:cubicBezTo>
                  <a:pt x="210" y="219"/>
                  <a:pt x="209" y="219"/>
                  <a:pt x="208" y="218"/>
                </a:cubicBezTo>
                <a:cubicBezTo>
                  <a:pt x="202" y="215"/>
                  <a:pt x="206" y="207"/>
                  <a:pt x="212" y="210"/>
                </a:cubicBezTo>
                <a:cubicBezTo>
                  <a:pt x="213" y="211"/>
                  <a:pt x="214" y="212"/>
                  <a:pt x="214" y="213"/>
                </a:cubicBezTo>
                <a:cubicBezTo>
                  <a:pt x="215" y="213"/>
                  <a:pt x="217" y="213"/>
                  <a:pt x="218" y="213"/>
                </a:cubicBezTo>
                <a:close/>
                <a:moveTo>
                  <a:pt x="217" y="249"/>
                </a:moveTo>
                <a:lnTo>
                  <a:pt x="217" y="249"/>
                </a:lnTo>
                <a:cubicBezTo>
                  <a:pt x="212" y="246"/>
                  <a:pt x="216" y="239"/>
                  <a:pt x="221" y="241"/>
                </a:cubicBezTo>
                <a:cubicBezTo>
                  <a:pt x="226" y="243"/>
                  <a:pt x="222" y="252"/>
                  <a:pt x="217" y="249"/>
                </a:cubicBezTo>
                <a:close/>
                <a:moveTo>
                  <a:pt x="217" y="259"/>
                </a:moveTo>
                <a:lnTo>
                  <a:pt x="217" y="259"/>
                </a:lnTo>
                <a:cubicBezTo>
                  <a:pt x="212" y="257"/>
                  <a:pt x="216" y="249"/>
                  <a:pt x="221" y="251"/>
                </a:cubicBezTo>
                <a:cubicBezTo>
                  <a:pt x="227" y="254"/>
                  <a:pt x="223" y="262"/>
                  <a:pt x="217" y="259"/>
                </a:cubicBezTo>
                <a:close/>
                <a:moveTo>
                  <a:pt x="228" y="262"/>
                </a:moveTo>
                <a:lnTo>
                  <a:pt x="228" y="262"/>
                </a:lnTo>
                <a:cubicBezTo>
                  <a:pt x="233" y="265"/>
                  <a:pt x="230" y="273"/>
                  <a:pt x="224" y="270"/>
                </a:cubicBezTo>
                <a:cubicBezTo>
                  <a:pt x="223" y="271"/>
                  <a:pt x="221" y="272"/>
                  <a:pt x="219" y="270"/>
                </a:cubicBezTo>
                <a:lnTo>
                  <a:pt x="219" y="271"/>
                </a:lnTo>
                <a:lnTo>
                  <a:pt x="220" y="272"/>
                </a:lnTo>
                <a:lnTo>
                  <a:pt x="221" y="272"/>
                </a:lnTo>
                <a:cubicBezTo>
                  <a:pt x="226" y="274"/>
                  <a:pt x="222" y="283"/>
                  <a:pt x="217" y="280"/>
                </a:cubicBezTo>
                <a:lnTo>
                  <a:pt x="216" y="279"/>
                </a:lnTo>
                <a:cubicBezTo>
                  <a:pt x="215" y="279"/>
                  <a:pt x="215" y="279"/>
                  <a:pt x="215" y="279"/>
                </a:cubicBezTo>
                <a:cubicBezTo>
                  <a:pt x="212" y="278"/>
                  <a:pt x="212" y="274"/>
                  <a:pt x="213" y="273"/>
                </a:cubicBezTo>
                <a:cubicBezTo>
                  <a:pt x="208" y="270"/>
                  <a:pt x="212" y="262"/>
                  <a:pt x="217" y="265"/>
                </a:cubicBezTo>
                <a:cubicBezTo>
                  <a:pt x="219" y="262"/>
                  <a:pt x="221" y="261"/>
                  <a:pt x="223" y="262"/>
                </a:cubicBezTo>
                <a:cubicBezTo>
                  <a:pt x="223" y="262"/>
                  <a:pt x="223" y="262"/>
                  <a:pt x="224" y="262"/>
                </a:cubicBezTo>
                <a:cubicBezTo>
                  <a:pt x="225" y="262"/>
                  <a:pt x="226" y="261"/>
                  <a:pt x="228" y="262"/>
                </a:cubicBezTo>
                <a:lnTo>
                  <a:pt x="232" y="210"/>
                </a:lnTo>
                <a:cubicBezTo>
                  <a:pt x="238" y="213"/>
                  <a:pt x="234" y="221"/>
                  <a:pt x="228" y="219"/>
                </a:cubicBezTo>
                <a:cubicBezTo>
                  <a:pt x="223" y="216"/>
                  <a:pt x="227" y="208"/>
                  <a:pt x="232" y="210"/>
                </a:cubicBezTo>
                <a:lnTo>
                  <a:pt x="228" y="262"/>
                </a:lnTo>
                <a:close/>
                <a:moveTo>
                  <a:pt x="237" y="187"/>
                </a:moveTo>
                <a:lnTo>
                  <a:pt x="237" y="187"/>
                </a:lnTo>
                <a:cubicBezTo>
                  <a:pt x="242" y="189"/>
                  <a:pt x="238" y="198"/>
                  <a:pt x="232" y="195"/>
                </a:cubicBezTo>
                <a:cubicBezTo>
                  <a:pt x="228" y="193"/>
                  <a:pt x="232" y="185"/>
                  <a:pt x="237" y="187"/>
                </a:cubicBezTo>
                <a:close/>
                <a:moveTo>
                  <a:pt x="236" y="141"/>
                </a:moveTo>
                <a:lnTo>
                  <a:pt x="236" y="141"/>
                </a:lnTo>
                <a:cubicBezTo>
                  <a:pt x="236" y="138"/>
                  <a:pt x="239" y="135"/>
                  <a:pt x="243" y="137"/>
                </a:cubicBezTo>
                <a:cubicBezTo>
                  <a:pt x="246" y="138"/>
                  <a:pt x="245" y="143"/>
                  <a:pt x="243" y="145"/>
                </a:cubicBezTo>
                <a:cubicBezTo>
                  <a:pt x="243" y="148"/>
                  <a:pt x="240" y="151"/>
                  <a:pt x="236" y="149"/>
                </a:cubicBezTo>
                <a:cubicBezTo>
                  <a:pt x="232" y="147"/>
                  <a:pt x="234" y="143"/>
                  <a:pt x="236" y="141"/>
                </a:cubicBezTo>
                <a:close/>
                <a:moveTo>
                  <a:pt x="240" y="245"/>
                </a:moveTo>
                <a:lnTo>
                  <a:pt x="240" y="245"/>
                </a:lnTo>
                <a:cubicBezTo>
                  <a:pt x="239" y="245"/>
                  <a:pt x="239" y="245"/>
                  <a:pt x="238" y="243"/>
                </a:cubicBezTo>
                <a:cubicBezTo>
                  <a:pt x="237" y="246"/>
                  <a:pt x="235" y="248"/>
                  <a:pt x="232" y="246"/>
                </a:cubicBezTo>
                <a:cubicBezTo>
                  <a:pt x="226" y="244"/>
                  <a:pt x="231" y="235"/>
                  <a:pt x="236" y="239"/>
                </a:cubicBezTo>
                <a:cubicBezTo>
                  <a:pt x="237" y="239"/>
                  <a:pt x="237" y="240"/>
                  <a:pt x="238" y="240"/>
                </a:cubicBezTo>
                <a:cubicBezTo>
                  <a:pt x="239" y="238"/>
                  <a:pt x="241" y="236"/>
                  <a:pt x="244" y="237"/>
                </a:cubicBezTo>
                <a:cubicBezTo>
                  <a:pt x="250" y="240"/>
                  <a:pt x="245" y="248"/>
                  <a:pt x="240" y="245"/>
                </a:cubicBezTo>
                <a:close/>
                <a:moveTo>
                  <a:pt x="240" y="279"/>
                </a:moveTo>
                <a:lnTo>
                  <a:pt x="240" y="279"/>
                </a:lnTo>
                <a:cubicBezTo>
                  <a:pt x="236" y="276"/>
                  <a:pt x="240" y="268"/>
                  <a:pt x="245" y="271"/>
                </a:cubicBezTo>
                <a:cubicBezTo>
                  <a:pt x="250" y="273"/>
                  <a:pt x="246" y="282"/>
                  <a:pt x="240" y="279"/>
                </a:cubicBezTo>
                <a:close/>
                <a:moveTo>
                  <a:pt x="242" y="252"/>
                </a:moveTo>
                <a:lnTo>
                  <a:pt x="242" y="252"/>
                </a:lnTo>
                <a:cubicBezTo>
                  <a:pt x="247" y="254"/>
                  <a:pt x="243" y="262"/>
                  <a:pt x="238" y="260"/>
                </a:cubicBezTo>
                <a:cubicBezTo>
                  <a:pt x="232" y="257"/>
                  <a:pt x="237" y="249"/>
                  <a:pt x="242" y="252"/>
                </a:cubicBezTo>
                <a:close/>
                <a:moveTo>
                  <a:pt x="195" y="261"/>
                </a:moveTo>
                <a:lnTo>
                  <a:pt x="195" y="261"/>
                </a:lnTo>
                <a:cubicBezTo>
                  <a:pt x="190" y="258"/>
                  <a:pt x="195" y="250"/>
                  <a:pt x="199" y="252"/>
                </a:cubicBezTo>
                <a:cubicBezTo>
                  <a:pt x="205" y="255"/>
                  <a:pt x="201" y="263"/>
                  <a:pt x="195" y="261"/>
                </a:cubicBezTo>
                <a:close/>
                <a:moveTo>
                  <a:pt x="189" y="245"/>
                </a:moveTo>
                <a:lnTo>
                  <a:pt x="189" y="245"/>
                </a:lnTo>
                <a:cubicBezTo>
                  <a:pt x="188" y="245"/>
                  <a:pt x="188" y="244"/>
                  <a:pt x="188" y="244"/>
                </a:cubicBezTo>
                <a:cubicBezTo>
                  <a:pt x="187" y="244"/>
                  <a:pt x="187" y="243"/>
                  <a:pt x="187" y="243"/>
                </a:cubicBezTo>
                <a:cubicBezTo>
                  <a:pt x="181" y="241"/>
                  <a:pt x="186" y="232"/>
                  <a:pt x="190" y="235"/>
                </a:cubicBezTo>
                <a:cubicBezTo>
                  <a:pt x="191" y="235"/>
                  <a:pt x="192" y="236"/>
                  <a:pt x="192" y="236"/>
                </a:cubicBezTo>
                <a:cubicBezTo>
                  <a:pt x="192" y="236"/>
                  <a:pt x="193" y="236"/>
                  <a:pt x="193" y="237"/>
                </a:cubicBezTo>
                <a:cubicBezTo>
                  <a:pt x="198" y="239"/>
                  <a:pt x="194" y="248"/>
                  <a:pt x="189" y="245"/>
                </a:cubicBezTo>
                <a:close/>
                <a:moveTo>
                  <a:pt x="174" y="257"/>
                </a:moveTo>
                <a:lnTo>
                  <a:pt x="174" y="257"/>
                </a:lnTo>
                <a:cubicBezTo>
                  <a:pt x="169" y="255"/>
                  <a:pt x="173" y="247"/>
                  <a:pt x="179" y="250"/>
                </a:cubicBezTo>
                <a:cubicBezTo>
                  <a:pt x="184" y="252"/>
                  <a:pt x="179" y="261"/>
                  <a:pt x="174" y="257"/>
                </a:cubicBezTo>
                <a:close/>
                <a:moveTo>
                  <a:pt x="165" y="211"/>
                </a:moveTo>
                <a:lnTo>
                  <a:pt x="165" y="211"/>
                </a:lnTo>
                <a:cubicBezTo>
                  <a:pt x="162" y="210"/>
                  <a:pt x="162" y="205"/>
                  <a:pt x="164" y="204"/>
                </a:cubicBezTo>
                <a:cubicBezTo>
                  <a:pt x="164" y="200"/>
                  <a:pt x="167" y="197"/>
                  <a:pt x="171" y="199"/>
                </a:cubicBezTo>
                <a:cubicBezTo>
                  <a:pt x="174" y="200"/>
                  <a:pt x="174" y="205"/>
                  <a:pt x="171" y="207"/>
                </a:cubicBezTo>
                <a:cubicBezTo>
                  <a:pt x="171" y="210"/>
                  <a:pt x="168" y="213"/>
                  <a:pt x="165" y="211"/>
                </a:cubicBezTo>
                <a:close/>
                <a:moveTo>
                  <a:pt x="168" y="241"/>
                </a:moveTo>
                <a:lnTo>
                  <a:pt x="168" y="241"/>
                </a:lnTo>
                <a:cubicBezTo>
                  <a:pt x="171" y="245"/>
                  <a:pt x="167" y="251"/>
                  <a:pt x="163" y="249"/>
                </a:cubicBezTo>
                <a:cubicBezTo>
                  <a:pt x="159" y="246"/>
                  <a:pt x="160" y="242"/>
                  <a:pt x="163" y="240"/>
                </a:cubicBezTo>
                <a:cubicBezTo>
                  <a:pt x="160" y="237"/>
                  <a:pt x="164" y="231"/>
                  <a:pt x="169" y="234"/>
                </a:cubicBezTo>
                <a:cubicBezTo>
                  <a:pt x="173" y="235"/>
                  <a:pt x="171" y="240"/>
                  <a:pt x="168" y="241"/>
                </a:cubicBezTo>
                <a:close/>
                <a:moveTo>
                  <a:pt x="165" y="215"/>
                </a:moveTo>
                <a:lnTo>
                  <a:pt x="165" y="215"/>
                </a:lnTo>
                <a:cubicBezTo>
                  <a:pt x="170" y="218"/>
                  <a:pt x="166" y="226"/>
                  <a:pt x="160" y="223"/>
                </a:cubicBezTo>
                <a:cubicBezTo>
                  <a:pt x="155" y="220"/>
                  <a:pt x="159" y="212"/>
                  <a:pt x="165" y="215"/>
                </a:cubicBezTo>
                <a:close/>
                <a:moveTo>
                  <a:pt x="148" y="208"/>
                </a:moveTo>
                <a:lnTo>
                  <a:pt x="148" y="208"/>
                </a:lnTo>
                <a:cubicBezTo>
                  <a:pt x="143" y="205"/>
                  <a:pt x="147" y="197"/>
                  <a:pt x="152" y="200"/>
                </a:cubicBezTo>
                <a:cubicBezTo>
                  <a:pt x="158" y="202"/>
                  <a:pt x="154" y="211"/>
                  <a:pt x="148" y="208"/>
                </a:cubicBezTo>
                <a:close/>
                <a:moveTo>
                  <a:pt x="151" y="180"/>
                </a:moveTo>
                <a:lnTo>
                  <a:pt x="151" y="180"/>
                </a:lnTo>
                <a:cubicBezTo>
                  <a:pt x="157" y="183"/>
                  <a:pt x="152" y="189"/>
                  <a:pt x="147" y="187"/>
                </a:cubicBezTo>
                <a:cubicBezTo>
                  <a:pt x="142" y="185"/>
                  <a:pt x="146" y="177"/>
                  <a:pt x="151" y="180"/>
                </a:cubicBezTo>
                <a:close/>
                <a:moveTo>
                  <a:pt x="146" y="232"/>
                </a:moveTo>
                <a:lnTo>
                  <a:pt x="146" y="232"/>
                </a:lnTo>
                <a:cubicBezTo>
                  <a:pt x="145" y="232"/>
                  <a:pt x="145" y="232"/>
                  <a:pt x="145" y="232"/>
                </a:cubicBezTo>
                <a:cubicBezTo>
                  <a:pt x="145" y="232"/>
                  <a:pt x="145" y="232"/>
                  <a:pt x="144" y="232"/>
                </a:cubicBezTo>
                <a:cubicBezTo>
                  <a:pt x="138" y="229"/>
                  <a:pt x="143" y="221"/>
                  <a:pt x="148" y="223"/>
                </a:cubicBezTo>
                <a:cubicBezTo>
                  <a:pt x="149" y="224"/>
                  <a:pt x="149" y="224"/>
                  <a:pt x="149" y="224"/>
                </a:cubicBezTo>
                <a:cubicBezTo>
                  <a:pt x="149" y="224"/>
                  <a:pt x="149" y="224"/>
                  <a:pt x="150" y="224"/>
                </a:cubicBezTo>
                <a:cubicBezTo>
                  <a:pt x="155" y="227"/>
                  <a:pt x="151" y="235"/>
                  <a:pt x="146" y="232"/>
                </a:cubicBezTo>
                <a:close/>
                <a:moveTo>
                  <a:pt x="125" y="227"/>
                </a:moveTo>
                <a:lnTo>
                  <a:pt x="125" y="227"/>
                </a:lnTo>
                <a:cubicBezTo>
                  <a:pt x="120" y="224"/>
                  <a:pt x="124" y="216"/>
                  <a:pt x="129" y="219"/>
                </a:cubicBezTo>
                <a:cubicBezTo>
                  <a:pt x="135" y="221"/>
                  <a:pt x="130" y="230"/>
                  <a:pt x="125" y="227"/>
                </a:cubicBezTo>
                <a:close/>
                <a:moveTo>
                  <a:pt x="125" y="199"/>
                </a:moveTo>
                <a:lnTo>
                  <a:pt x="125" y="199"/>
                </a:lnTo>
                <a:cubicBezTo>
                  <a:pt x="130" y="201"/>
                  <a:pt x="126" y="210"/>
                  <a:pt x="121" y="207"/>
                </a:cubicBezTo>
                <a:cubicBezTo>
                  <a:pt x="116" y="204"/>
                  <a:pt x="120" y="196"/>
                  <a:pt x="125" y="199"/>
                </a:cubicBezTo>
                <a:close/>
                <a:moveTo>
                  <a:pt x="128" y="183"/>
                </a:moveTo>
                <a:lnTo>
                  <a:pt x="128" y="183"/>
                </a:lnTo>
                <a:cubicBezTo>
                  <a:pt x="134" y="185"/>
                  <a:pt x="129" y="193"/>
                  <a:pt x="124" y="190"/>
                </a:cubicBezTo>
                <a:cubicBezTo>
                  <a:pt x="118" y="187"/>
                  <a:pt x="123" y="180"/>
                  <a:pt x="128" y="183"/>
                </a:cubicBezTo>
                <a:close/>
                <a:moveTo>
                  <a:pt x="256" y="239"/>
                </a:moveTo>
                <a:lnTo>
                  <a:pt x="256" y="239"/>
                </a:lnTo>
                <a:cubicBezTo>
                  <a:pt x="262" y="241"/>
                  <a:pt x="258" y="250"/>
                  <a:pt x="252" y="247"/>
                </a:cubicBezTo>
                <a:cubicBezTo>
                  <a:pt x="247" y="244"/>
                  <a:pt x="251" y="236"/>
                  <a:pt x="256" y="239"/>
                </a:cubicBezTo>
                <a:close/>
                <a:moveTo>
                  <a:pt x="258" y="187"/>
                </a:moveTo>
                <a:lnTo>
                  <a:pt x="258" y="187"/>
                </a:lnTo>
                <a:cubicBezTo>
                  <a:pt x="262" y="190"/>
                  <a:pt x="258" y="198"/>
                  <a:pt x="253" y="196"/>
                </a:cubicBezTo>
                <a:cubicBezTo>
                  <a:pt x="248" y="193"/>
                  <a:pt x="252" y="185"/>
                  <a:pt x="258" y="187"/>
                </a:cubicBezTo>
                <a:close/>
                <a:moveTo>
                  <a:pt x="259" y="160"/>
                </a:moveTo>
                <a:lnTo>
                  <a:pt x="259" y="160"/>
                </a:lnTo>
                <a:cubicBezTo>
                  <a:pt x="264" y="163"/>
                  <a:pt x="260" y="172"/>
                  <a:pt x="255" y="169"/>
                </a:cubicBezTo>
                <a:cubicBezTo>
                  <a:pt x="249" y="166"/>
                  <a:pt x="253" y="158"/>
                  <a:pt x="259" y="160"/>
                </a:cubicBezTo>
                <a:close/>
                <a:moveTo>
                  <a:pt x="267" y="187"/>
                </a:moveTo>
                <a:lnTo>
                  <a:pt x="267" y="187"/>
                </a:lnTo>
                <a:cubicBezTo>
                  <a:pt x="273" y="190"/>
                  <a:pt x="269" y="198"/>
                  <a:pt x="263" y="196"/>
                </a:cubicBezTo>
                <a:cubicBezTo>
                  <a:pt x="258" y="193"/>
                  <a:pt x="262" y="185"/>
                  <a:pt x="267" y="187"/>
                </a:cubicBezTo>
                <a:close/>
                <a:moveTo>
                  <a:pt x="275" y="297"/>
                </a:moveTo>
                <a:lnTo>
                  <a:pt x="275" y="297"/>
                </a:lnTo>
                <a:cubicBezTo>
                  <a:pt x="276" y="297"/>
                  <a:pt x="277" y="298"/>
                  <a:pt x="277" y="299"/>
                </a:cubicBezTo>
                <a:cubicBezTo>
                  <a:pt x="278" y="297"/>
                  <a:pt x="280" y="295"/>
                  <a:pt x="283" y="296"/>
                </a:cubicBezTo>
                <a:cubicBezTo>
                  <a:pt x="289" y="299"/>
                  <a:pt x="284" y="307"/>
                  <a:pt x="279" y="304"/>
                </a:cubicBezTo>
                <a:cubicBezTo>
                  <a:pt x="278" y="304"/>
                  <a:pt x="278" y="303"/>
                  <a:pt x="277" y="302"/>
                </a:cubicBezTo>
                <a:cubicBezTo>
                  <a:pt x="277" y="304"/>
                  <a:pt x="275" y="306"/>
                  <a:pt x="273" y="306"/>
                </a:cubicBezTo>
                <a:cubicBezTo>
                  <a:pt x="272" y="307"/>
                  <a:pt x="270" y="308"/>
                  <a:pt x="268" y="306"/>
                </a:cubicBezTo>
                <a:cubicBezTo>
                  <a:pt x="263" y="304"/>
                  <a:pt x="266" y="298"/>
                  <a:pt x="270" y="298"/>
                </a:cubicBezTo>
                <a:cubicBezTo>
                  <a:pt x="271" y="297"/>
                  <a:pt x="273" y="296"/>
                  <a:pt x="275" y="297"/>
                </a:cubicBezTo>
                <a:close/>
                <a:moveTo>
                  <a:pt x="283" y="223"/>
                </a:moveTo>
                <a:lnTo>
                  <a:pt x="283" y="223"/>
                </a:lnTo>
                <a:cubicBezTo>
                  <a:pt x="288" y="226"/>
                  <a:pt x="284" y="234"/>
                  <a:pt x="278" y="231"/>
                </a:cubicBezTo>
                <a:cubicBezTo>
                  <a:pt x="273" y="229"/>
                  <a:pt x="278" y="220"/>
                  <a:pt x="283" y="223"/>
                </a:cubicBezTo>
                <a:close/>
                <a:moveTo>
                  <a:pt x="287" y="200"/>
                </a:moveTo>
                <a:lnTo>
                  <a:pt x="287" y="200"/>
                </a:lnTo>
                <a:cubicBezTo>
                  <a:pt x="292" y="203"/>
                  <a:pt x="288" y="211"/>
                  <a:pt x="283" y="208"/>
                </a:cubicBezTo>
                <a:cubicBezTo>
                  <a:pt x="277" y="205"/>
                  <a:pt x="282" y="198"/>
                  <a:pt x="287" y="200"/>
                </a:cubicBezTo>
                <a:close/>
                <a:moveTo>
                  <a:pt x="296" y="297"/>
                </a:moveTo>
                <a:lnTo>
                  <a:pt x="296" y="297"/>
                </a:lnTo>
                <a:cubicBezTo>
                  <a:pt x="301" y="300"/>
                  <a:pt x="297" y="308"/>
                  <a:pt x="291" y="305"/>
                </a:cubicBezTo>
                <a:cubicBezTo>
                  <a:pt x="286" y="303"/>
                  <a:pt x="291" y="295"/>
                  <a:pt x="296" y="297"/>
                </a:cubicBezTo>
                <a:close/>
                <a:moveTo>
                  <a:pt x="293" y="170"/>
                </a:moveTo>
                <a:lnTo>
                  <a:pt x="293" y="170"/>
                </a:lnTo>
                <a:cubicBezTo>
                  <a:pt x="293" y="167"/>
                  <a:pt x="296" y="164"/>
                  <a:pt x="300" y="166"/>
                </a:cubicBezTo>
                <a:cubicBezTo>
                  <a:pt x="303" y="168"/>
                  <a:pt x="302" y="172"/>
                  <a:pt x="300" y="174"/>
                </a:cubicBezTo>
                <a:cubicBezTo>
                  <a:pt x="300" y="177"/>
                  <a:pt x="297" y="180"/>
                  <a:pt x="293" y="178"/>
                </a:cubicBezTo>
                <a:cubicBezTo>
                  <a:pt x="290" y="177"/>
                  <a:pt x="291" y="172"/>
                  <a:pt x="293" y="170"/>
                </a:cubicBezTo>
                <a:close/>
                <a:moveTo>
                  <a:pt x="296" y="213"/>
                </a:moveTo>
                <a:lnTo>
                  <a:pt x="296" y="213"/>
                </a:lnTo>
                <a:cubicBezTo>
                  <a:pt x="291" y="210"/>
                  <a:pt x="295" y="202"/>
                  <a:pt x="300" y="204"/>
                </a:cubicBezTo>
                <a:cubicBezTo>
                  <a:pt x="305" y="207"/>
                  <a:pt x="301" y="215"/>
                  <a:pt x="296" y="213"/>
                </a:cubicBezTo>
                <a:close/>
                <a:moveTo>
                  <a:pt x="305" y="259"/>
                </a:moveTo>
                <a:lnTo>
                  <a:pt x="305" y="259"/>
                </a:lnTo>
                <a:cubicBezTo>
                  <a:pt x="311" y="262"/>
                  <a:pt x="307" y="270"/>
                  <a:pt x="301" y="267"/>
                </a:cubicBezTo>
                <a:cubicBezTo>
                  <a:pt x="300" y="267"/>
                  <a:pt x="299" y="265"/>
                  <a:pt x="299" y="264"/>
                </a:cubicBezTo>
                <a:cubicBezTo>
                  <a:pt x="298" y="265"/>
                  <a:pt x="297" y="265"/>
                  <a:pt x="295" y="264"/>
                </a:cubicBezTo>
                <a:cubicBezTo>
                  <a:pt x="290" y="261"/>
                  <a:pt x="294" y="253"/>
                  <a:pt x="299" y="256"/>
                </a:cubicBezTo>
                <a:cubicBezTo>
                  <a:pt x="301" y="256"/>
                  <a:pt x="302" y="257"/>
                  <a:pt x="302" y="259"/>
                </a:cubicBezTo>
                <a:cubicBezTo>
                  <a:pt x="303" y="258"/>
                  <a:pt x="304" y="258"/>
                  <a:pt x="305" y="259"/>
                </a:cubicBezTo>
                <a:close/>
                <a:moveTo>
                  <a:pt x="309" y="302"/>
                </a:moveTo>
                <a:lnTo>
                  <a:pt x="309" y="302"/>
                </a:lnTo>
                <a:cubicBezTo>
                  <a:pt x="314" y="305"/>
                  <a:pt x="310" y="313"/>
                  <a:pt x="305" y="310"/>
                </a:cubicBezTo>
                <a:cubicBezTo>
                  <a:pt x="302" y="309"/>
                  <a:pt x="302" y="306"/>
                  <a:pt x="303" y="304"/>
                </a:cubicBezTo>
                <a:cubicBezTo>
                  <a:pt x="297" y="302"/>
                  <a:pt x="302" y="293"/>
                  <a:pt x="307" y="296"/>
                </a:cubicBezTo>
                <a:cubicBezTo>
                  <a:pt x="310" y="297"/>
                  <a:pt x="310" y="300"/>
                  <a:pt x="309" y="302"/>
                </a:cubicBezTo>
                <a:close/>
                <a:moveTo>
                  <a:pt x="316" y="308"/>
                </a:moveTo>
                <a:lnTo>
                  <a:pt x="316" y="308"/>
                </a:lnTo>
                <a:cubicBezTo>
                  <a:pt x="321" y="311"/>
                  <a:pt x="317" y="319"/>
                  <a:pt x="312" y="316"/>
                </a:cubicBezTo>
                <a:cubicBezTo>
                  <a:pt x="307" y="313"/>
                  <a:pt x="311" y="305"/>
                  <a:pt x="316" y="308"/>
                </a:cubicBezTo>
                <a:close/>
                <a:moveTo>
                  <a:pt x="321" y="223"/>
                </a:moveTo>
                <a:lnTo>
                  <a:pt x="321" y="223"/>
                </a:lnTo>
                <a:cubicBezTo>
                  <a:pt x="327" y="226"/>
                  <a:pt x="323" y="234"/>
                  <a:pt x="317" y="231"/>
                </a:cubicBezTo>
                <a:cubicBezTo>
                  <a:pt x="312" y="229"/>
                  <a:pt x="316" y="220"/>
                  <a:pt x="321" y="223"/>
                </a:cubicBezTo>
                <a:close/>
                <a:moveTo>
                  <a:pt x="329" y="247"/>
                </a:moveTo>
                <a:lnTo>
                  <a:pt x="329" y="247"/>
                </a:lnTo>
                <a:cubicBezTo>
                  <a:pt x="335" y="250"/>
                  <a:pt x="330" y="258"/>
                  <a:pt x="325" y="256"/>
                </a:cubicBezTo>
                <a:cubicBezTo>
                  <a:pt x="320" y="252"/>
                  <a:pt x="324" y="245"/>
                  <a:pt x="329" y="247"/>
                </a:cubicBezTo>
                <a:close/>
                <a:moveTo>
                  <a:pt x="335" y="311"/>
                </a:moveTo>
                <a:lnTo>
                  <a:pt x="335" y="311"/>
                </a:lnTo>
                <a:cubicBezTo>
                  <a:pt x="341" y="314"/>
                  <a:pt x="336" y="322"/>
                  <a:pt x="331" y="319"/>
                </a:cubicBezTo>
                <a:cubicBezTo>
                  <a:pt x="326" y="316"/>
                  <a:pt x="330" y="308"/>
                  <a:pt x="335" y="311"/>
                </a:cubicBezTo>
                <a:close/>
                <a:moveTo>
                  <a:pt x="340" y="267"/>
                </a:moveTo>
                <a:lnTo>
                  <a:pt x="340" y="267"/>
                </a:lnTo>
                <a:cubicBezTo>
                  <a:pt x="346" y="270"/>
                  <a:pt x="341" y="278"/>
                  <a:pt x="336" y="274"/>
                </a:cubicBezTo>
                <a:cubicBezTo>
                  <a:pt x="331" y="272"/>
                  <a:pt x="335" y="264"/>
                  <a:pt x="340" y="267"/>
                </a:cubicBezTo>
                <a:close/>
                <a:moveTo>
                  <a:pt x="341" y="215"/>
                </a:moveTo>
                <a:lnTo>
                  <a:pt x="341" y="215"/>
                </a:lnTo>
                <a:cubicBezTo>
                  <a:pt x="346" y="218"/>
                  <a:pt x="342" y="226"/>
                  <a:pt x="337" y="224"/>
                </a:cubicBezTo>
                <a:cubicBezTo>
                  <a:pt x="332" y="221"/>
                  <a:pt x="336" y="213"/>
                  <a:pt x="341" y="215"/>
                </a:cubicBezTo>
                <a:close/>
                <a:moveTo>
                  <a:pt x="351" y="246"/>
                </a:moveTo>
                <a:lnTo>
                  <a:pt x="351" y="246"/>
                </a:lnTo>
                <a:cubicBezTo>
                  <a:pt x="356" y="249"/>
                  <a:pt x="352" y="257"/>
                  <a:pt x="347" y="254"/>
                </a:cubicBezTo>
                <a:cubicBezTo>
                  <a:pt x="341" y="252"/>
                  <a:pt x="346" y="243"/>
                  <a:pt x="351" y="246"/>
                </a:cubicBezTo>
                <a:close/>
                <a:moveTo>
                  <a:pt x="357" y="195"/>
                </a:moveTo>
                <a:lnTo>
                  <a:pt x="357" y="195"/>
                </a:lnTo>
                <a:cubicBezTo>
                  <a:pt x="362" y="198"/>
                  <a:pt x="358" y="206"/>
                  <a:pt x="352" y="203"/>
                </a:cubicBezTo>
                <a:cubicBezTo>
                  <a:pt x="347" y="200"/>
                  <a:pt x="351" y="192"/>
                  <a:pt x="357" y="195"/>
                </a:cubicBezTo>
                <a:close/>
                <a:moveTo>
                  <a:pt x="362" y="234"/>
                </a:moveTo>
                <a:lnTo>
                  <a:pt x="362" y="234"/>
                </a:lnTo>
                <a:cubicBezTo>
                  <a:pt x="367" y="237"/>
                  <a:pt x="363" y="245"/>
                  <a:pt x="358" y="242"/>
                </a:cubicBezTo>
                <a:cubicBezTo>
                  <a:pt x="352" y="240"/>
                  <a:pt x="357" y="231"/>
                  <a:pt x="362" y="234"/>
                </a:cubicBezTo>
                <a:close/>
                <a:moveTo>
                  <a:pt x="372" y="356"/>
                </a:moveTo>
                <a:lnTo>
                  <a:pt x="372" y="356"/>
                </a:lnTo>
                <a:cubicBezTo>
                  <a:pt x="377" y="360"/>
                  <a:pt x="373" y="367"/>
                  <a:pt x="368" y="365"/>
                </a:cubicBezTo>
                <a:cubicBezTo>
                  <a:pt x="362" y="362"/>
                  <a:pt x="366" y="354"/>
                  <a:pt x="372" y="356"/>
                </a:cubicBezTo>
                <a:close/>
                <a:moveTo>
                  <a:pt x="379" y="330"/>
                </a:moveTo>
                <a:lnTo>
                  <a:pt x="379" y="330"/>
                </a:lnTo>
                <a:cubicBezTo>
                  <a:pt x="384" y="333"/>
                  <a:pt x="380" y="341"/>
                  <a:pt x="375" y="338"/>
                </a:cubicBezTo>
                <a:cubicBezTo>
                  <a:pt x="370" y="336"/>
                  <a:pt x="374" y="328"/>
                  <a:pt x="379" y="330"/>
                </a:cubicBezTo>
                <a:close/>
                <a:moveTo>
                  <a:pt x="379" y="309"/>
                </a:moveTo>
                <a:lnTo>
                  <a:pt x="379" y="309"/>
                </a:lnTo>
                <a:cubicBezTo>
                  <a:pt x="385" y="312"/>
                  <a:pt x="381" y="320"/>
                  <a:pt x="375" y="317"/>
                </a:cubicBezTo>
                <a:cubicBezTo>
                  <a:pt x="370" y="314"/>
                  <a:pt x="375" y="306"/>
                  <a:pt x="379" y="309"/>
                </a:cubicBezTo>
                <a:close/>
                <a:moveTo>
                  <a:pt x="389" y="287"/>
                </a:moveTo>
                <a:lnTo>
                  <a:pt x="389" y="287"/>
                </a:lnTo>
                <a:cubicBezTo>
                  <a:pt x="394" y="290"/>
                  <a:pt x="390" y="298"/>
                  <a:pt x="385" y="295"/>
                </a:cubicBezTo>
                <a:cubicBezTo>
                  <a:pt x="380" y="292"/>
                  <a:pt x="384" y="284"/>
                  <a:pt x="389" y="287"/>
                </a:cubicBezTo>
                <a:close/>
                <a:moveTo>
                  <a:pt x="390" y="254"/>
                </a:moveTo>
                <a:lnTo>
                  <a:pt x="390" y="254"/>
                </a:lnTo>
                <a:cubicBezTo>
                  <a:pt x="396" y="257"/>
                  <a:pt x="392" y="265"/>
                  <a:pt x="386" y="262"/>
                </a:cubicBezTo>
                <a:cubicBezTo>
                  <a:pt x="381" y="259"/>
                  <a:pt x="385" y="251"/>
                  <a:pt x="390" y="254"/>
                </a:cubicBezTo>
                <a:close/>
                <a:moveTo>
                  <a:pt x="399" y="318"/>
                </a:moveTo>
                <a:lnTo>
                  <a:pt x="399" y="318"/>
                </a:lnTo>
                <a:cubicBezTo>
                  <a:pt x="404" y="321"/>
                  <a:pt x="400" y="329"/>
                  <a:pt x="394" y="326"/>
                </a:cubicBezTo>
                <a:cubicBezTo>
                  <a:pt x="390" y="324"/>
                  <a:pt x="394" y="315"/>
                  <a:pt x="399" y="318"/>
                </a:cubicBezTo>
                <a:close/>
                <a:moveTo>
                  <a:pt x="407" y="263"/>
                </a:moveTo>
                <a:lnTo>
                  <a:pt x="407" y="263"/>
                </a:lnTo>
                <a:cubicBezTo>
                  <a:pt x="412" y="265"/>
                  <a:pt x="408" y="274"/>
                  <a:pt x="403" y="271"/>
                </a:cubicBezTo>
                <a:cubicBezTo>
                  <a:pt x="398" y="268"/>
                  <a:pt x="402" y="260"/>
                  <a:pt x="407" y="263"/>
                </a:cubicBezTo>
                <a:close/>
                <a:moveTo>
                  <a:pt x="417" y="263"/>
                </a:moveTo>
                <a:lnTo>
                  <a:pt x="417" y="263"/>
                </a:lnTo>
                <a:cubicBezTo>
                  <a:pt x="422" y="265"/>
                  <a:pt x="418" y="273"/>
                  <a:pt x="413" y="271"/>
                </a:cubicBezTo>
                <a:cubicBezTo>
                  <a:pt x="407" y="268"/>
                  <a:pt x="412" y="260"/>
                  <a:pt x="417" y="263"/>
                </a:cubicBezTo>
                <a:close/>
                <a:moveTo>
                  <a:pt x="382" y="361"/>
                </a:moveTo>
                <a:lnTo>
                  <a:pt x="382" y="361"/>
                </a:lnTo>
                <a:cubicBezTo>
                  <a:pt x="377" y="358"/>
                  <a:pt x="381" y="350"/>
                  <a:pt x="386" y="353"/>
                </a:cubicBezTo>
                <a:cubicBezTo>
                  <a:pt x="392" y="355"/>
                  <a:pt x="387" y="364"/>
                  <a:pt x="382" y="361"/>
                </a:cubicBezTo>
                <a:close/>
                <a:moveTo>
                  <a:pt x="358" y="309"/>
                </a:moveTo>
                <a:lnTo>
                  <a:pt x="358" y="309"/>
                </a:lnTo>
                <a:cubicBezTo>
                  <a:pt x="352" y="306"/>
                  <a:pt x="357" y="298"/>
                  <a:pt x="362" y="301"/>
                </a:cubicBezTo>
                <a:cubicBezTo>
                  <a:pt x="367" y="303"/>
                  <a:pt x="363" y="311"/>
                  <a:pt x="358" y="309"/>
                </a:cubicBezTo>
                <a:close/>
                <a:moveTo>
                  <a:pt x="362" y="349"/>
                </a:moveTo>
                <a:lnTo>
                  <a:pt x="362" y="349"/>
                </a:lnTo>
                <a:cubicBezTo>
                  <a:pt x="362" y="351"/>
                  <a:pt x="359" y="354"/>
                  <a:pt x="355" y="352"/>
                </a:cubicBezTo>
                <a:cubicBezTo>
                  <a:pt x="352" y="350"/>
                  <a:pt x="352" y="347"/>
                  <a:pt x="354" y="346"/>
                </a:cubicBezTo>
                <a:cubicBezTo>
                  <a:pt x="354" y="342"/>
                  <a:pt x="357" y="340"/>
                  <a:pt x="360" y="341"/>
                </a:cubicBezTo>
                <a:cubicBezTo>
                  <a:pt x="363" y="343"/>
                  <a:pt x="363" y="346"/>
                  <a:pt x="362" y="349"/>
                </a:cubicBezTo>
                <a:close/>
                <a:moveTo>
                  <a:pt x="351" y="333"/>
                </a:moveTo>
                <a:lnTo>
                  <a:pt x="351" y="333"/>
                </a:lnTo>
                <a:cubicBezTo>
                  <a:pt x="346" y="330"/>
                  <a:pt x="350" y="322"/>
                  <a:pt x="355" y="325"/>
                </a:cubicBezTo>
                <a:cubicBezTo>
                  <a:pt x="360" y="328"/>
                  <a:pt x="356" y="336"/>
                  <a:pt x="351" y="333"/>
                </a:cubicBezTo>
                <a:close/>
                <a:moveTo>
                  <a:pt x="346" y="321"/>
                </a:moveTo>
                <a:lnTo>
                  <a:pt x="346" y="321"/>
                </a:lnTo>
                <a:cubicBezTo>
                  <a:pt x="340" y="319"/>
                  <a:pt x="345" y="311"/>
                  <a:pt x="350" y="313"/>
                </a:cubicBezTo>
                <a:cubicBezTo>
                  <a:pt x="355" y="315"/>
                  <a:pt x="351" y="324"/>
                  <a:pt x="346" y="321"/>
                </a:cubicBezTo>
                <a:close/>
                <a:moveTo>
                  <a:pt x="346" y="306"/>
                </a:moveTo>
                <a:lnTo>
                  <a:pt x="346" y="306"/>
                </a:lnTo>
                <a:cubicBezTo>
                  <a:pt x="341" y="303"/>
                  <a:pt x="345" y="295"/>
                  <a:pt x="350" y="298"/>
                </a:cubicBezTo>
                <a:cubicBezTo>
                  <a:pt x="355" y="300"/>
                  <a:pt x="351" y="309"/>
                  <a:pt x="346" y="306"/>
                </a:cubicBezTo>
                <a:close/>
                <a:moveTo>
                  <a:pt x="348" y="276"/>
                </a:moveTo>
                <a:lnTo>
                  <a:pt x="348" y="276"/>
                </a:lnTo>
                <a:cubicBezTo>
                  <a:pt x="354" y="279"/>
                  <a:pt x="349" y="287"/>
                  <a:pt x="344" y="284"/>
                </a:cubicBezTo>
                <a:cubicBezTo>
                  <a:pt x="339" y="281"/>
                  <a:pt x="343" y="273"/>
                  <a:pt x="348" y="276"/>
                </a:cubicBezTo>
                <a:close/>
                <a:moveTo>
                  <a:pt x="335" y="349"/>
                </a:moveTo>
                <a:lnTo>
                  <a:pt x="335" y="349"/>
                </a:lnTo>
                <a:cubicBezTo>
                  <a:pt x="330" y="346"/>
                  <a:pt x="334" y="338"/>
                  <a:pt x="339" y="341"/>
                </a:cubicBezTo>
                <a:cubicBezTo>
                  <a:pt x="345" y="344"/>
                  <a:pt x="340" y="352"/>
                  <a:pt x="335" y="349"/>
                </a:cubicBezTo>
                <a:close/>
                <a:moveTo>
                  <a:pt x="335" y="326"/>
                </a:moveTo>
                <a:lnTo>
                  <a:pt x="335" y="326"/>
                </a:lnTo>
                <a:cubicBezTo>
                  <a:pt x="340" y="329"/>
                  <a:pt x="336" y="337"/>
                  <a:pt x="331" y="335"/>
                </a:cubicBezTo>
                <a:cubicBezTo>
                  <a:pt x="325" y="331"/>
                  <a:pt x="330" y="324"/>
                  <a:pt x="335" y="326"/>
                </a:cubicBezTo>
                <a:close/>
                <a:moveTo>
                  <a:pt x="321" y="288"/>
                </a:moveTo>
                <a:lnTo>
                  <a:pt x="321" y="288"/>
                </a:lnTo>
                <a:cubicBezTo>
                  <a:pt x="316" y="285"/>
                  <a:pt x="321" y="277"/>
                  <a:pt x="325" y="280"/>
                </a:cubicBezTo>
                <a:cubicBezTo>
                  <a:pt x="331" y="283"/>
                  <a:pt x="327" y="290"/>
                  <a:pt x="321" y="288"/>
                </a:cubicBezTo>
                <a:close/>
                <a:moveTo>
                  <a:pt x="324" y="325"/>
                </a:moveTo>
                <a:lnTo>
                  <a:pt x="324" y="325"/>
                </a:lnTo>
                <a:cubicBezTo>
                  <a:pt x="324" y="328"/>
                  <a:pt x="321" y="331"/>
                  <a:pt x="318" y="329"/>
                </a:cubicBezTo>
                <a:cubicBezTo>
                  <a:pt x="314" y="327"/>
                  <a:pt x="314" y="323"/>
                  <a:pt x="318" y="321"/>
                </a:cubicBezTo>
                <a:cubicBezTo>
                  <a:pt x="318" y="318"/>
                  <a:pt x="321" y="315"/>
                  <a:pt x="324" y="317"/>
                </a:cubicBezTo>
                <a:cubicBezTo>
                  <a:pt x="328" y="319"/>
                  <a:pt x="327" y="324"/>
                  <a:pt x="324" y="325"/>
                </a:cubicBezTo>
                <a:close/>
                <a:moveTo>
                  <a:pt x="302" y="325"/>
                </a:moveTo>
                <a:lnTo>
                  <a:pt x="302" y="325"/>
                </a:lnTo>
                <a:cubicBezTo>
                  <a:pt x="297" y="322"/>
                  <a:pt x="302" y="314"/>
                  <a:pt x="307" y="316"/>
                </a:cubicBezTo>
                <a:cubicBezTo>
                  <a:pt x="312" y="319"/>
                  <a:pt x="308" y="327"/>
                  <a:pt x="302" y="325"/>
                </a:cubicBezTo>
                <a:close/>
                <a:moveTo>
                  <a:pt x="295" y="315"/>
                </a:moveTo>
                <a:lnTo>
                  <a:pt x="295" y="315"/>
                </a:lnTo>
                <a:cubicBezTo>
                  <a:pt x="299" y="319"/>
                  <a:pt x="295" y="326"/>
                  <a:pt x="290" y="324"/>
                </a:cubicBezTo>
                <a:cubicBezTo>
                  <a:pt x="286" y="321"/>
                  <a:pt x="288" y="316"/>
                  <a:pt x="291" y="315"/>
                </a:cubicBezTo>
                <a:cubicBezTo>
                  <a:pt x="287" y="312"/>
                  <a:pt x="291" y="305"/>
                  <a:pt x="296" y="308"/>
                </a:cubicBezTo>
                <a:cubicBezTo>
                  <a:pt x="299" y="309"/>
                  <a:pt x="298" y="314"/>
                  <a:pt x="295" y="315"/>
                </a:cubicBezTo>
                <a:close/>
                <a:moveTo>
                  <a:pt x="281" y="267"/>
                </a:moveTo>
                <a:lnTo>
                  <a:pt x="281" y="267"/>
                </a:lnTo>
                <a:cubicBezTo>
                  <a:pt x="275" y="264"/>
                  <a:pt x="279" y="256"/>
                  <a:pt x="285" y="259"/>
                </a:cubicBezTo>
                <a:cubicBezTo>
                  <a:pt x="290" y="261"/>
                  <a:pt x="286" y="270"/>
                  <a:pt x="281" y="267"/>
                </a:cubicBezTo>
                <a:close/>
                <a:moveTo>
                  <a:pt x="281" y="277"/>
                </a:moveTo>
                <a:lnTo>
                  <a:pt x="281" y="277"/>
                </a:lnTo>
                <a:cubicBezTo>
                  <a:pt x="275" y="274"/>
                  <a:pt x="279" y="266"/>
                  <a:pt x="285" y="269"/>
                </a:cubicBezTo>
                <a:cubicBezTo>
                  <a:pt x="290" y="272"/>
                  <a:pt x="286" y="279"/>
                  <a:pt x="281" y="277"/>
                </a:cubicBezTo>
                <a:close/>
                <a:moveTo>
                  <a:pt x="279" y="318"/>
                </a:moveTo>
                <a:lnTo>
                  <a:pt x="279" y="318"/>
                </a:lnTo>
                <a:cubicBezTo>
                  <a:pt x="275" y="315"/>
                  <a:pt x="279" y="307"/>
                  <a:pt x="284" y="310"/>
                </a:cubicBezTo>
                <a:cubicBezTo>
                  <a:pt x="289" y="313"/>
                  <a:pt x="285" y="321"/>
                  <a:pt x="279" y="318"/>
                </a:cubicBezTo>
                <a:close/>
                <a:moveTo>
                  <a:pt x="260" y="297"/>
                </a:moveTo>
                <a:lnTo>
                  <a:pt x="260" y="297"/>
                </a:lnTo>
                <a:cubicBezTo>
                  <a:pt x="256" y="295"/>
                  <a:pt x="257" y="291"/>
                  <a:pt x="260" y="289"/>
                </a:cubicBezTo>
                <a:cubicBezTo>
                  <a:pt x="260" y="286"/>
                  <a:pt x="262" y="283"/>
                  <a:pt x="266" y="285"/>
                </a:cubicBezTo>
                <a:cubicBezTo>
                  <a:pt x="270" y="287"/>
                  <a:pt x="269" y="291"/>
                  <a:pt x="266" y="293"/>
                </a:cubicBezTo>
                <a:cubicBezTo>
                  <a:pt x="266" y="296"/>
                  <a:pt x="263" y="299"/>
                  <a:pt x="260" y="297"/>
                </a:cubicBezTo>
                <a:close/>
                <a:moveTo>
                  <a:pt x="255" y="232"/>
                </a:moveTo>
                <a:lnTo>
                  <a:pt x="255" y="232"/>
                </a:lnTo>
                <a:cubicBezTo>
                  <a:pt x="250" y="230"/>
                  <a:pt x="254" y="221"/>
                  <a:pt x="259" y="224"/>
                </a:cubicBezTo>
                <a:cubicBezTo>
                  <a:pt x="264" y="227"/>
                  <a:pt x="260" y="235"/>
                  <a:pt x="255" y="232"/>
                </a:cubicBezTo>
                <a:close/>
                <a:moveTo>
                  <a:pt x="54" y="162"/>
                </a:moveTo>
                <a:lnTo>
                  <a:pt x="54" y="162"/>
                </a:lnTo>
                <a:cubicBezTo>
                  <a:pt x="49" y="159"/>
                  <a:pt x="53" y="151"/>
                  <a:pt x="58" y="154"/>
                </a:cubicBezTo>
                <a:cubicBezTo>
                  <a:pt x="64" y="156"/>
                  <a:pt x="59" y="164"/>
                  <a:pt x="54" y="162"/>
                </a:cubicBezTo>
                <a:close/>
                <a:moveTo>
                  <a:pt x="54" y="180"/>
                </a:moveTo>
                <a:lnTo>
                  <a:pt x="54" y="180"/>
                </a:lnTo>
                <a:cubicBezTo>
                  <a:pt x="48" y="177"/>
                  <a:pt x="53" y="169"/>
                  <a:pt x="58" y="172"/>
                </a:cubicBezTo>
                <a:cubicBezTo>
                  <a:pt x="64" y="175"/>
                  <a:pt x="59" y="183"/>
                  <a:pt x="54" y="180"/>
                </a:cubicBezTo>
                <a:close/>
                <a:moveTo>
                  <a:pt x="56" y="107"/>
                </a:moveTo>
                <a:lnTo>
                  <a:pt x="56" y="107"/>
                </a:lnTo>
                <a:cubicBezTo>
                  <a:pt x="61" y="110"/>
                  <a:pt x="57" y="118"/>
                  <a:pt x="52" y="115"/>
                </a:cubicBezTo>
                <a:cubicBezTo>
                  <a:pt x="47" y="113"/>
                  <a:pt x="51" y="104"/>
                  <a:pt x="56" y="107"/>
                </a:cubicBezTo>
                <a:close/>
                <a:moveTo>
                  <a:pt x="37" y="178"/>
                </a:moveTo>
                <a:lnTo>
                  <a:pt x="37" y="178"/>
                </a:lnTo>
                <a:cubicBezTo>
                  <a:pt x="32" y="176"/>
                  <a:pt x="36" y="167"/>
                  <a:pt x="41" y="170"/>
                </a:cubicBezTo>
                <a:cubicBezTo>
                  <a:pt x="47" y="173"/>
                  <a:pt x="42" y="181"/>
                  <a:pt x="37" y="178"/>
                </a:cubicBezTo>
                <a:close/>
                <a:moveTo>
                  <a:pt x="41" y="141"/>
                </a:moveTo>
                <a:lnTo>
                  <a:pt x="41" y="141"/>
                </a:lnTo>
                <a:cubicBezTo>
                  <a:pt x="46" y="143"/>
                  <a:pt x="42" y="151"/>
                  <a:pt x="37" y="149"/>
                </a:cubicBezTo>
                <a:cubicBezTo>
                  <a:pt x="31" y="146"/>
                  <a:pt x="36" y="138"/>
                  <a:pt x="41" y="141"/>
                </a:cubicBezTo>
                <a:close/>
                <a:moveTo>
                  <a:pt x="17" y="149"/>
                </a:moveTo>
                <a:lnTo>
                  <a:pt x="17" y="149"/>
                </a:lnTo>
                <a:cubicBezTo>
                  <a:pt x="12" y="146"/>
                  <a:pt x="16" y="138"/>
                  <a:pt x="21" y="141"/>
                </a:cubicBezTo>
                <a:cubicBezTo>
                  <a:pt x="27" y="143"/>
                  <a:pt x="23" y="151"/>
                  <a:pt x="17" y="149"/>
                </a:cubicBezTo>
                <a:close/>
                <a:moveTo>
                  <a:pt x="0" y="160"/>
                </a:moveTo>
                <a:lnTo>
                  <a:pt x="8" y="165"/>
                </a:lnTo>
                <a:cubicBezTo>
                  <a:pt x="9" y="163"/>
                  <a:pt x="11" y="161"/>
                  <a:pt x="14" y="162"/>
                </a:cubicBezTo>
                <a:cubicBezTo>
                  <a:pt x="17" y="164"/>
                  <a:pt x="17" y="167"/>
                  <a:pt x="15" y="169"/>
                </a:cubicBezTo>
                <a:lnTo>
                  <a:pt x="52" y="189"/>
                </a:lnTo>
                <a:cubicBezTo>
                  <a:pt x="50" y="186"/>
                  <a:pt x="53" y="181"/>
                  <a:pt x="58" y="183"/>
                </a:cubicBezTo>
                <a:cubicBezTo>
                  <a:pt x="63" y="185"/>
                  <a:pt x="60" y="192"/>
                  <a:pt x="56" y="192"/>
                </a:cubicBezTo>
                <a:lnTo>
                  <a:pt x="59" y="193"/>
                </a:lnTo>
                <a:cubicBezTo>
                  <a:pt x="59" y="189"/>
                  <a:pt x="62" y="186"/>
                  <a:pt x="66" y="188"/>
                </a:cubicBezTo>
                <a:cubicBezTo>
                  <a:pt x="70" y="190"/>
                  <a:pt x="68" y="195"/>
                  <a:pt x="65" y="196"/>
                </a:cubicBezTo>
                <a:lnTo>
                  <a:pt x="69" y="198"/>
                </a:lnTo>
                <a:lnTo>
                  <a:pt x="127" y="138"/>
                </a:lnTo>
                <a:lnTo>
                  <a:pt x="102" y="208"/>
                </a:lnTo>
                <a:cubicBezTo>
                  <a:pt x="103" y="207"/>
                  <a:pt x="105" y="206"/>
                  <a:pt x="107" y="207"/>
                </a:cubicBezTo>
                <a:cubicBezTo>
                  <a:pt x="112" y="210"/>
                  <a:pt x="108" y="218"/>
                  <a:pt x="103" y="215"/>
                </a:cubicBezTo>
                <a:cubicBezTo>
                  <a:pt x="101" y="215"/>
                  <a:pt x="100" y="213"/>
                  <a:pt x="100" y="211"/>
                </a:cubicBezTo>
                <a:lnTo>
                  <a:pt x="99" y="216"/>
                </a:lnTo>
                <a:lnTo>
                  <a:pt x="145" y="241"/>
                </a:lnTo>
                <a:cubicBezTo>
                  <a:pt x="146" y="240"/>
                  <a:pt x="147" y="239"/>
                  <a:pt x="150" y="240"/>
                </a:cubicBezTo>
                <a:cubicBezTo>
                  <a:pt x="152" y="241"/>
                  <a:pt x="152" y="244"/>
                  <a:pt x="152" y="246"/>
                </a:cubicBezTo>
                <a:lnTo>
                  <a:pt x="176" y="259"/>
                </a:lnTo>
                <a:cubicBezTo>
                  <a:pt x="176" y="259"/>
                  <a:pt x="177" y="259"/>
                  <a:pt x="178" y="260"/>
                </a:cubicBezTo>
                <a:cubicBezTo>
                  <a:pt x="179" y="260"/>
                  <a:pt x="179" y="261"/>
                  <a:pt x="180" y="262"/>
                </a:cubicBezTo>
                <a:lnTo>
                  <a:pt x="190" y="267"/>
                </a:lnTo>
                <a:cubicBezTo>
                  <a:pt x="191" y="265"/>
                  <a:pt x="193" y="263"/>
                  <a:pt x="197" y="264"/>
                </a:cubicBezTo>
                <a:cubicBezTo>
                  <a:pt x="198" y="265"/>
                  <a:pt x="198" y="265"/>
                  <a:pt x="198" y="265"/>
                </a:cubicBezTo>
                <a:cubicBezTo>
                  <a:pt x="198" y="265"/>
                  <a:pt x="198" y="266"/>
                  <a:pt x="199" y="266"/>
                </a:cubicBezTo>
                <a:cubicBezTo>
                  <a:pt x="199" y="264"/>
                  <a:pt x="201" y="263"/>
                  <a:pt x="202" y="263"/>
                </a:cubicBezTo>
                <a:cubicBezTo>
                  <a:pt x="203" y="262"/>
                  <a:pt x="206" y="261"/>
                  <a:pt x="208" y="262"/>
                </a:cubicBezTo>
                <a:cubicBezTo>
                  <a:pt x="212" y="264"/>
                  <a:pt x="210" y="270"/>
                  <a:pt x="206" y="270"/>
                </a:cubicBezTo>
                <a:cubicBezTo>
                  <a:pt x="205" y="272"/>
                  <a:pt x="204" y="272"/>
                  <a:pt x="203" y="272"/>
                </a:cubicBezTo>
                <a:cubicBezTo>
                  <a:pt x="202" y="272"/>
                  <a:pt x="202" y="272"/>
                  <a:pt x="202" y="273"/>
                </a:cubicBezTo>
                <a:cubicBezTo>
                  <a:pt x="203" y="273"/>
                  <a:pt x="203" y="274"/>
                  <a:pt x="203" y="274"/>
                </a:cubicBezTo>
                <a:lnTo>
                  <a:pt x="226" y="288"/>
                </a:lnTo>
                <a:cubicBezTo>
                  <a:pt x="228" y="287"/>
                  <a:pt x="230" y="286"/>
                  <a:pt x="231" y="287"/>
                </a:cubicBezTo>
                <a:cubicBezTo>
                  <a:pt x="232" y="288"/>
                  <a:pt x="232" y="289"/>
                  <a:pt x="233" y="289"/>
                </a:cubicBezTo>
                <a:cubicBezTo>
                  <a:pt x="234" y="289"/>
                  <a:pt x="234" y="289"/>
                  <a:pt x="235" y="290"/>
                </a:cubicBezTo>
                <a:cubicBezTo>
                  <a:pt x="236" y="290"/>
                  <a:pt x="237" y="291"/>
                  <a:pt x="237" y="292"/>
                </a:cubicBezTo>
                <a:cubicBezTo>
                  <a:pt x="237" y="290"/>
                  <a:pt x="238" y="290"/>
                  <a:pt x="239" y="289"/>
                </a:cubicBezTo>
                <a:cubicBezTo>
                  <a:pt x="239" y="286"/>
                  <a:pt x="242" y="283"/>
                  <a:pt x="245" y="284"/>
                </a:cubicBezTo>
                <a:cubicBezTo>
                  <a:pt x="246" y="285"/>
                  <a:pt x="246" y="285"/>
                  <a:pt x="247" y="285"/>
                </a:cubicBezTo>
                <a:cubicBezTo>
                  <a:pt x="246" y="283"/>
                  <a:pt x="249" y="279"/>
                  <a:pt x="251" y="279"/>
                </a:cubicBezTo>
                <a:cubicBezTo>
                  <a:pt x="251" y="277"/>
                  <a:pt x="255" y="274"/>
                  <a:pt x="258" y="276"/>
                </a:cubicBezTo>
                <a:cubicBezTo>
                  <a:pt x="263" y="278"/>
                  <a:pt x="260" y="285"/>
                  <a:pt x="255" y="284"/>
                </a:cubicBezTo>
                <a:cubicBezTo>
                  <a:pt x="255" y="285"/>
                  <a:pt x="255" y="286"/>
                  <a:pt x="255" y="286"/>
                </a:cubicBezTo>
                <a:cubicBezTo>
                  <a:pt x="260" y="289"/>
                  <a:pt x="256" y="297"/>
                  <a:pt x="251" y="295"/>
                </a:cubicBezTo>
                <a:cubicBezTo>
                  <a:pt x="248" y="293"/>
                  <a:pt x="248" y="290"/>
                  <a:pt x="249" y="288"/>
                </a:cubicBezTo>
                <a:cubicBezTo>
                  <a:pt x="249" y="288"/>
                  <a:pt x="249" y="288"/>
                  <a:pt x="248" y="287"/>
                </a:cubicBezTo>
                <a:cubicBezTo>
                  <a:pt x="249" y="289"/>
                  <a:pt x="247" y="292"/>
                  <a:pt x="246" y="292"/>
                </a:cubicBezTo>
                <a:cubicBezTo>
                  <a:pt x="246" y="295"/>
                  <a:pt x="244" y="297"/>
                  <a:pt x="242" y="297"/>
                </a:cubicBezTo>
                <a:lnTo>
                  <a:pt x="246" y="299"/>
                </a:lnTo>
                <a:cubicBezTo>
                  <a:pt x="247" y="298"/>
                  <a:pt x="249" y="297"/>
                  <a:pt x="251" y="298"/>
                </a:cubicBezTo>
                <a:cubicBezTo>
                  <a:pt x="254" y="299"/>
                  <a:pt x="255" y="302"/>
                  <a:pt x="253" y="303"/>
                </a:cubicBezTo>
                <a:lnTo>
                  <a:pt x="260" y="307"/>
                </a:lnTo>
                <a:cubicBezTo>
                  <a:pt x="261" y="305"/>
                  <a:pt x="263" y="304"/>
                  <a:pt x="266" y="306"/>
                </a:cubicBezTo>
                <a:cubicBezTo>
                  <a:pt x="269" y="307"/>
                  <a:pt x="269" y="309"/>
                  <a:pt x="267" y="311"/>
                </a:cubicBezTo>
                <a:lnTo>
                  <a:pt x="308" y="335"/>
                </a:lnTo>
                <a:cubicBezTo>
                  <a:pt x="308" y="331"/>
                  <a:pt x="312" y="329"/>
                  <a:pt x="314" y="331"/>
                </a:cubicBezTo>
                <a:cubicBezTo>
                  <a:pt x="318" y="333"/>
                  <a:pt x="318" y="336"/>
                  <a:pt x="315" y="339"/>
                </a:cubicBezTo>
                <a:lnTo>
                  <a:pt x="381" y="376"/>
                </a:lnTo>
                <a:cubicBezTo>
                  <a:pt x="382" y="374"/>
                  <a:pt x="385" y="373"/>
                  <a:pt x="387" y="374"/>
                </a:cubicBezTo>
                <a:cubicBezTo>
                  <a:pt x="388" y="374"/>
                  <a:pt x="388" y="374"/>
                  <a:pt x="388" y="375"/>
                </a:cubicBezTo>
                <a:cubicBezTo>
                  <a:pt x="486" y="207"/>
                  <a:pt x="348" y="143"/>
                  <a:pt x="348" y="143"/>
                </a:cubicBezTo>
                <a:lnTo>
                  <a:pt x="363" y="117"/>
                </a:lnTo>
                <a:lnTo>
                  <a:pt x="91" y="0"/>
                </a:lnTo>
                <a:lnTo>
                  <a:pt x="0" y="160"/>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48" name="Freeform 251">
            <a:extLst>
              <a:ext uri="{FF2B5EF4-FFF2-40B4-BE49-F238E27FC236}">
                <a16:creationId xmlns:a16="http://schemas.microsoft.com/office/drawing/2014/main" id="{420393FA-6F60-AA40-9C0B-BBF98FA8E69C}"/>
              </a:ext>
            </a:extLst>
          </p:cNvPr>
          <p:cNvSpPr>
            <a:spLocks noChangeArrowheads="1"/>
          </p:cNvSpPr>
          <p:nvPr/>
        </p:nvSpPr>
        <p:spPr bwMode="auto">
          <a:xfrm>
            <a:off x="7579091" y="2843992"/>
            <a:ext cx="716829" cy="549305"/>
          </a:xfrm>
          <a:custGeom>
            <a:avLst/>
            <a:gdLst>
              <a:gd name="T0" fmla="*/ 367941 w 1152"/>
              <a:gd name="T1" fmla="*/ 56516 h 882"/>
              <a:gd name="T2" fmla="*/ 367941 w 1152"/>
              <a:gd name="T3" fmla="*/ 56516 h 882"/>
              <a:gd name="T4" fmla="*/ 313631 w 1152"/>
              <a:gd name="T5" fmla="*/ 21959 h 882"/>
              <a:gd name="T6" fmla="*/ 313631 w 1152"/>
              <a:gd name="T7" fmla="*/ 21959 h 882"/>
              <a:gd name="T8" fmla="*/ 239179 w 1152"/>
              <a:gd name="T9" fmla="*/ 6480 h 882"/>
              <a:gd name="T10" fmla="*/ 239179 w 1152"/>
              <a:gd name="T11" fmla="*/ 6480 h 882"/>
              <a:gd name="T12" fmla="*/ 12588 w 1152"/>
              <a:gd name="T13" fmla="*/ 47877 h 882"/>
              <a:gd name="T14" fmla="*/ 12588 w 1152"/>
              <a:gd name="T15" fmla="*/ 47877 h 882"/>
              <a:gd name="T16" fmla="*/ 12229 w 1152"/>
              <a:gd name="T17" fmla="*/ 47877 h 882"/>
              <a:gd name="T18" fmla="*/ 12229 w 1152"/>
              <a:gd name="T19" fmla="*/ 47877 h 882"/>
              <a:gd name="T20" fmla="*/ 43880 w 1152"/>
              <a:gd name="T21" fmla="*/ 147231 h 882"/>
              <a:gd name="T22" fmla="*/ 43880 w 1152"/>
              <a:gd name="T23" fmla="*/ 147231 h 882"/>
              <a:gd name="T24" fmla="*/ 251768 w 1152"/>
              <a:gd name="T25" fmla="*/ 136071 h 882"/>
              <a:gd name="T26" fmla="*/ 117612 w 1152"/>
              <a:gd name="T27" fmla="*/ 265663 h 882"/>
              <a:gd name="T28" fmla="*/ 131279 w 1152"/>
              <a:gd name="T29" fmla="*/ 271783 h 882"/>
              <a:gd name="T30" fmla="*/ 229109 w 1152"/>
              <a:gd name="T31" fmla="*/ 313900 h 882"/>
              <a:gd name="T32" fmla="*/ 235942 w 1152"/>
              <a:gd name="T33" fmla="*/ 317140 h 882"/>
              <a:gd name="T34" fmla="*/ 235942 w 1152"/>
              <a:gd name="T35" fmla="*/ 317140 h 882"/>
              <a:gd name="T36" fmla="*/ 387003 w 1152"/>
              <a:gd name="T37" fmla="*/ 75595 h 882"/>
              <a:gd name="T38" fmla="*/ 387003 w 1152"/>
              <a:gd name="T39" fmla="*/ 75595 h 882"/>
              <a:gd name="T40" fmla="*/ 367941 w 1152"/>
              <a:gd name="T41" fmla="*/ 56516 h 8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52" h="882">
                <a:moveTo>
                  <a:pt x="1023" y="157"/>
                </a:moveTo>
                <a:lnTo>
                  <a:pt x="1023" y="157"/>
                </a:lnTo>
                <a:cubicBezTo>
                  <a:pt x="979" y="115"/>
                  <a:pt x="928" y="83"/>
                  <a:pt x="872" y="61"/>
                </a:cubicBezTo>
                <a:cubicBezTo>
                  <a:pt x="807" y="36"/>
                  <a:pt x="736" y="23"/>
                  <a:pt x="665" y="18"/>
                </a:cubicBezTo>
                <a:cubicBezTo>
                  <a:pt x="369" y="0"/>
                  <a:pt x="53" y="126"/>
                  <a:pt x="35" y="133"/>
                </a:cubicBezTo>
                <a:cubicBezTo>
                  <a:pt x="34" y="133"/>
                  <a:pt x="34" y="133"/>
                  <a:pt x="34" y="133"/>
                </a:cubicBezTo>
                <a:cubicBezTo>
                  <a:pt x="34" y="133"/>
                  <a:pt x="0" y="310"/>
                  <a:pt x="122" y="409"/>
                </a:cubicBezTo>
                <a:cubicBezTo>
                  <a:pt x="122" y="409"/>
                  <a:pt x="269" y="592"/>
                  <a:pt x="700" y="378"/>
                </a:cubicBezTo>
                <a:lnTo>
                  <a:pt x="327" y="738"/>
                </a:lnTo>
                <a:lnTo>
                  <a:pt x="365" y="755"/>
                </a:lnTo>
                <a:lnTo>
                  <a:pt x="637" y="872"/>
                </a:lnTo>
                <a:lnTo>
                  <a:pt x="656" y="881"/>
                </a:lnTo>
                <a:cubicBezTo>
                  <a:pt x="1151" y="503"/>
                  <a:pt x="1131" y="299"/>
                  <a:pt x="1076" y="210"/>
                </a:cubicBezTo>
                <a:cubicBezTo>
                  <a:pt x="1053" y="174"/>
                  <a:pt x="1023" y="157"/>
                  <a:pt x="1023" y="157"/>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49" name="Freeform 252">
            <a:extLst>
              <a:ext uri="{FF2B5EF4-FFF2-40B4-BE49-F238E27FC236}">
                <a16:creationId xmlns:a16="http://schemas.microsoft.com/office/drawing/2014/main" id="{CB2B6AB7-F44B-0447-AD7D-8EEFA1BA46C4}"/>
              </a:ext>
            </a:extLst>
          </p:cNvPr>
          <p:cNvSpPr>
            <a:spLocks noChangeArrowheads="1"/>
          </p:cNvSpPr>
          <p:nvPr/>
        </p:nvSpPr>
        <p:spPr bwMode="auto">
          <a:xfrm>
            <a:off x="7705428" y="2654481"/>
            <a:ext cx="109859" cy="98875"/>
          </a:xfrm>
          <a:custGeom>
            <a:avLst/>
            <a:gdLst>
              <a:gd name="T0" fmla="*/ 40048 w 176"/>
              <a:gd name="T1" fmla="*/ 5001 h 160"/>
              <a:gd name="T2" fmla="*/ 40048 w 176"/>
              <a:gd name="T3" fmla="*/ 5001 h 160"/>
              <a:gd name="T4" fmla="*/ 36080 w 176"/>
              <a:gd name="T5" fmla="*/ 19288 h 160"/>
              <a:gd name="T6" fmla="*/ 36080 w 176"/>
              <a:gd name="T7" fmla="*/ 19288 h 160"/>
              <a:gd name="T8" fmla="*/ 40770 w 176"/>
              <a:gd name="T9" fmla="*/ 26432 h 160"/>
              <a:gd name="T10" fmla="*/ 40770 w 176"/>
              <a:gd name="T11" fmla="*/ 26432 h 160"/>
              <a:gd name="T12" fmla="*/ 43295 w 176"/>
              <a:gd name="T13" fmla="*/ 30361 h 160"/>
              <a:gd name="T14" fmla="*/ 43295 w 176"/>
              <a:gd name="T15" fmla="*/ 30361 h 160"/>
              <a:gd name="T16" fmla="*/ 35719 w 176"/>
              <a:gd name="T17" fmla="*/ 32504 h 160"/>
              <a:gd name="T18" fmla="*/ 35719 w 176"/>
              <a:gd name="T19" fmla="*/ 32504 h 160"/>
              <a:gd name="T20" fmla="*/ 21648 w 176"/>
              <a:gd name="T21" fmla="*/ 22503 h 160"/>
              <a:gd name="T22" fmla="*/ 21648 w 176"/>
              <a:gd name="T23" fmla="*/ 22503 h 160"/>
              <a:gd name="T24" fmla="*/ 16957 w 176"/>
              <a:gd name="T25" fmla="*/ 34290 h 160"/>
              <a:gd name="T26" fmla="*/ 16957 w 176"/>
              <a:gd name="T27" fmla="*/ 34290 h 160"/>
              <a:gd name="T28" fmla="*/ 21648 w 176"/>
              <a:gd name="T29" fmla="*/ 49292 h 160"/>
              <a:gd name="T30" fmla="*/ 21648 w 176"/>
              <a:gd name="T31" fmla="*/ 49292 h 160"/>
              <a:gd name="T32" fmla="*/ 6134 w 176"/>
              <a:gd name="T33" fmla="*/ 37148 h 160"/>
              <a:gd name="T34" fmla="*/ 6134 w 176"/>
              <a:gd name="T35" fmla="*/ 37148 h 160"/>
              <a:gd name="T36" fmla="*/ 1804 w 176"/>
              <a:gd name="T37" fmla="*/ 40005 h 160"/>
              <a:gd name="T38" fmla="*/ 1804 w 176"/>
              <a:gd name="T39" fmla="*/ 40005 h 160"/>
              <a:gd name="T40" fmla="*/ 13349 w 176"/>
              <a:gd name="T41" fmla="*/ 53935 h 160"/>
              <a:gd name="T42" fmla="*/ 13349 w 176"/>
              <a:gd name="T43" fmla="*/ 53935 h 160"/>
              <a:gd name="T44" fmla="*/ 27060 w 176"/>
              <a:gd name="T45" fmla="*/ 51435 h 160"/>
              <a:gd name="T46" fmla="*/ 27060 w 176"/>
              <a:gd name="T47" fmla="*/ 51435 h 160"/>
              <a:gd name="T48" fmla="*/ 24895 w 176"/>
              <a:gd name="T49" fmla="*/ 37505 h 160"/>
              <a:gd name="T50" fmla="*/ 24895 w 176"/>
              <a:gd name="T51" fmla="*/ 37505 h 160"/>
              <a:gd name="T52" fmla="*/ 21287 w 176"/>
              <a:gd name="T53" fmla="*/ 28932 h 160"/>
              <a:gd name="T54" fmla="*/ 21287 w 176"/>
              <a:gd name="T55" fmla="*/ 28932 h 160"/>
              <a:gd name="T56" fmla="*/ 25977 w 176"/>
              <a:gd name="T57" fmla="*/ 30004 h 160"/>
              <a:gd name="T58" fmla="*/ 25977 w 176"/>
              <a:gd name="T59" fmla="*/ 30004 h 160"/>
              <a:gd name="T60" fmla="*/ 30668 w 176"/>
              <a:gd name="T61" fmla="*/ 34647 h 160"/>
              <a:gd name="T62" fmla="*/ 30668 w 176"/>
              <a:gd name="T63" fmla="*/ 34647 h 160"/>
              <a:gd name="T64" fmla="*/ 45460 w 176"/>
              <a:gd name="T65" fmla="*/ 37505 h 160"/>
              <a:gd name="T66" fmla="*/ 45460 w 176"/>
              <a:gd name="T67" fmla="*/ 37505 h 160"/>
              <a:gd name="T68" fmla="*/ 45460 w 176"/>
              <a:gd name="T69" fmla="*/ 23217 h 160"/>
              <a:gd name="T70" fmla="*/ 45460 w 176"/>
              <a:gd name="T71" fmla="*/ 23217 h 160"/>
              <a:gd name="T72" fmla="*/ 40409 w 176"/>
              <a:gd name="T73" fmla="*/ 15002 h 160"/>
              <a:gd name="T74" fmla="*/ 40409 w 176"/>
              <a:gd name="T75" fmla="*/ 15002 h 160"/>
              <a:gd name="T76" fmla="*/ 46543 w 176"/>
              <a:gd name="T77" fmla="*/ 10716 h 160"/>
              <a:gd name="T78" fmla="*/ 46543 w 176"/>
              <a:gd name="T79" fmla="*/ 10716 h 160"/>
              <a:gd name="T80" fmla="*/ 56645 w 176"/>
              <a:gd name="T81" fmla="*/ 22860 h 160"/>
              <a:gd name="T82" fmla="*/ 56645 w 176"/>
              <a:gd name="T83" fmla="*/ 22860 h 160"/>
              <a:gd name="T84" fmla="*/ 61335 w 176"/>
              <a:gd name="T85" fmla="*/ 19645 h 160"/>
              <a:gd name="T86" fmla="*/ 61335 w 176"/>
              <a:gd name="T87" fmla="*/ 19645 h 160"/>
              <a:gd name="T88" fmla="*/ 40048 w 176"/>
              <a:gd name="T89" fmla="*/ 5001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160">
                <a:moveTo>
                  <a:pt x="111" y="14"/>
                </a:moveTo>
                <a:lnTo>
                  <a:pt x="111" y="14"/>
                </a:lnTo>
                <a:cubicBezTo>
                  <a:pt x="97" y="23"/>
                  <a:pt x="94" y="40"/>
                  <a:pt x="100" y="54"/>
                </a:cubicBezTo>
                <a:cubicBezTo>
                  <a:pt x="103" y="61"/>
                  <a:pt x="109" y="68"/>
                  <a:pt x="113" y="74"/>
                </a:cubicBezTo>
                <a:cubicBezTo>
                  <a:pt x="116" y="77"/>
                  <a:pt x="119" y="81"/>
                  <a:pt x="120" y="85"/>
                </a:cubicBezTo>
                <a:cubicBezTo>
                  <a:pt x="122" y="96"/>
                  <a:pt x="104" y="97"/>
                  <a:pt x="99" y="91"/>
                </a:cubicBezTo>
                <a:cubicBezTo>
                  <a:pt x="90" y="78"/>
                  <a:pt x="77" y="63"/>
                  <a:pt x="60" y="63"/>
                </a:cubicBezTo>
                <a:cubicBezTo>
                  <a:pt x="41" y="64"/>
                  <a:pt x="42" y="83"/>
                  <a:pt x="47" y="96"/>
                </a:cubicBezTo>
                <a:cubicBezTo>
                  <a:pt x="51" y="105"/>
                  <a:pt x="71" y="129"/>
                  <a:pt x="60" y="138"/>
                </a:cubicBezTo>
                <a:cubicBezTo>
                  <a:pt x="42" y="151"/>
                  <a:pt x="25" y="114"/>
                  <a:pt x="17" y="104"/>
                </a:cubicBezTo>
                <a:cubicBezTo>
                  <a:pt x="12" y="95"/>
                  <a:pt x="0" y="104"/>
                  <a:pt x="5" y="112"/>
                </a:cubicBezTo>
                <a:cubicBezTo>
                  <a:pt x="15" y="126"/>
                  <a:pt x="22" y="142"/>
                  <a:pt x="37" y="151"/>
                </a:cubicBezTo>
                <a:cubicBezTo>
                  <a:pt x="49" y="159"/>
                  <a:pt x="67" y="156"/>
                  <a:pt x="75" y="144"/>
                </a:cubicBezTo>
                <a:cubicBezTo>
                  <a:pt x="84" y="132"/>
                  <a:pt x="75" y="116"/>
                  <a:pt x="69" y="105"/>
                </a:cubicBezTo>
                <a:cubicBezTo>
                  <a:pt x="66" y="97"/>
                  <a:pt x="61" y="90"/>
                  <a:pt x="59" y="81"/>
                </a:cubicBezTo>
                <a:cubicBezTo>
                  <a:pt x="58" y="75"/>
                  <a:pt x="72" y="83"/>
                  <a:pt x="72" y="84"/>
                </a:cubicBezTo>
                <a:cubicBezTo>
                  <a:pt x="77" y="87"/>
                  <a:pt x="81" y="91"/>
                  <a:pt x="85" y="97"/>
                </a:cubicBezTo>
                <a:cubicBezTo>
                  <a:pt x="94" y="110"/>
                  <a:pt x="111" y="116"/>
                  <a:pt x="126" y="105"/>
                </a:cubicBezTo>
                <a:cubicBezTo>
                  <a:pt x="140" y="94"/>
                  <a:pt x="135" y="78"/>
                  <a:pt x="126" y="65"/>
                </a:cubicBezTo>
                <a:cubicBezTo>
                  <a:pt x="121" y="58"/>
                  <a:pt x="114" y="51"/>
                  <a:pt x="112" y="42"/>
                </a:cubicBezTo>
                <a:cubicBezTo>
                  <a:pt x="109" y="30"/>
                  <a:pt x="120" y="24"/>
                  <a:pt x="129" y="30"/>
                </a:cubicBezTo>
                <a:cubicBezTo>
                  <a:pt x="141" y="38"/>
                  <a:pt x="149" y="52"/>
                  <a:pt x="157" y="64"/>
                </a:cubicBezTo>
                <a:cubicBezTo>
                  <a:pt x="163" y="72"/>
                  <a:pt x="175" y="63"/>
                  <a:pt x="170" y="55"/>
                </a:cubicBezTo>
                <a:cubicBezTo>
                  <a:pt x="159" y="39"/>
                  <a:pt x="135" y="0"/>
                  <a:pt x="111" y="1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0" name="Freeform 253">
            <a:extLst>
              <a:ext uri="{FF2B5EF4-FFF2-40B4-BE49-F238E27FC236}">
                <a16:creationId xmlns:a16="http://schemas.microsoft.com/office/drawing/2014/main" id="{E0FB8438-A520-BD48-B4A0-63C41833E53D}"/>
              </a:ext>
            </a:extLst>
          </p:cNvPr>
          <p:cNvSpPr>
            <a:spLocks noChangeArrowheads="1"/>
          </p:cNvSpPr>
          <p:nvPr/>
        </p:nvSpPr>
        <p:spPr bwMode="auto">
          <a:xfrm>
            <a:off x="8040498" y="2577578"/>
            <a:ext cx="109859" cy="98875"/>
          </a:xfrm>
          <a:custGeom>
            <a:avLst/>
            <a:gdLst>
              <a:gd name="T0" fmla="*/ 39822 w 177"/>
              <a:gd name="T1" fmla="*/ 5001 h 160"/>
              <a:gd name="T2" fmla="*/ 39822 w 177"/>
              <a:gd name="T3" fmla="*/ 5001 h 160"/>
              <a:gd name="T4" fmla="*/ 35876 w 177"/>
              <a:gd name="T5" fmla="*/ 19288 h 160"/>
              <a:gd name="T6" fmla="*/ 35876 w 177"/>
              <a:gd name="T7" fmla="*/ 19288 h 160"/>
              <a:gd name="T8" fmla="*/ 40898 w 177"/>
              <a:gd name="T9" fmla="*/ 26432 h 160"/>
              <a:gd name="T10" fmla="*/ 40898 w 177"/>
              <a:gd name="T11" fmla="*/ 26432 h 160"/>
              <a:gd name="T12" fmla="*/ 43051 w 177"/>
              <a:gd name="T13" fmla="*/ 30361 h 160"/>
              <a:gd name="T14" fmla="*/ 43051 w 177"/>
              <a:gd name="T15" fmla="*/ 30361 h 160"/>
              <a:gd name="T16" fmla="*/ 35517 w 177"/>
              <a:gd name="T17" fmla="*/ 32147 h 160"/>
              <a:gd name="T18" fmla="*/ 35517 w 177"/>
              <a:gd name="T19" fmla="*/ 32147 h 160"/>
              <a:gd name="T20" fmla="*/ 21167 w 177"/>
              <a:gd name="T21" fmla="*/ 22860 h 160"/>
              <a:gd name="T22" fmla="*/ 21167 w 177"/>
              <a:gd name="T23" fmla="*/ 22860 h 160"/>
              <a:gd name="T24" fmla="*/ 16862 w 177"/>
              <a:gd name="T25" fmla="*/ 33933 h 160"/>
              <a:gd name="T26" fmla="*/ 16862 w 177"/>
              <a:gd name="T27" fmla="*/ 33933 h 160"/>
              <a:gd name="T28" fmla="*/ 21525 w 177"/>
              <a:gd name="T29" fmla="*/ 49292 h 160"/>
              <a:gd name="T30" fmla="*/ 21525 w 177"/>
              <a:gd name="T31" fmla="*/ 49292 h 160"/>
              <a:gd name="T32" fmla="*/ 6458 w 177"/>
              <a:gd name="T33" fmla="*/ 36790 h 160"/>
              <a:gd name="T34" fmla="*/ 6458 w 177"/>
              <a:gd name="T35" fmla="*/ 36790 h 160"/>
              <a:gd name="T36" fmla="*/ 2153 w 177"/>
              <a:gd name="T37" fmla="*/ 40005 h 160"/>
              <a:gd name="T38" fmla="*/ 2153 w 177"/>
              <a:gd name="T39" fmla="*/ 40005 h 160"/>
              <a:gd name="T40" fmla="*/ 13274 w 177"/>
              <a:gd name="T41" fmla="*/ 53935 h 160"/>
              <a:gd name="T42" fmla="*/ 13274 w 177"/>
              <a:gd name="T43" fmla="*/ 53935 h 160"/>
              <a:gd name="T44" fmla="*/ 26907 w 177"/>
              <a:gd name="T45" fmla="*/ 51435 h 160"/>
              <a:gd name="T46" fmla="*/ 26907 w 177"/>
              <a:gd name="T47" fmla="*/ 51435 h 160"/>
              <a:gd name="T48" fmla="*/ 25113 w 177"/>
              <a:gd name="T49" fmla="*/ 37505 h 160"/>
              <a:gd name="T50" fmla="*/ 25113 w 177"/>
              <a:gd name="T51" fmla="*/ 37505 h 160"/>
              <a:gd name="T52" fmla="*/ 21167 w 177"/>
              <a:gd name="T53" fmla="*/ 28932 h 160"/>
              <a:gd name="T54" fmla="*/ 21167 w 177"/>
              <a:gd name="T55" fmla="*/ 28932 h 160"/>
              <a:gd name="T56" fmla="*/ 25831 w 177"/>
              <a:gd name="T57" fmla="*/ 30004 h 160"/>
              <a:gd name="T58" fmla="*/ 25831 w 177"/>
              <a:gd name="T59" fmla="*/ 30004 h 160"/>
              <a:gd name="T60" fmla="*/ 30494 w 177"/>
              <a:gd name="T61" fmla="*/ 34647 h 160"/>
              <a:gd name="T62" fmla="*/ 30494 w 177"/>
              <a:gd name="T63" fmla="*/ 34647 h 160"/>
              <a:gd name="T64" fmla="*/ 45203 w 177"/>
              <a:gd name="T65" fmla="*/ 37505 h 160"/>
              <a:gd name="T66" fmla="*/ 45203 w 177"/>
              <a:gd name="T67" fmla="*/ 37505 h 160"/>
              <a:gd name="T68" fmla="*/ 45203 w 177"/>
              <a:gd name="T69" fmla="*/ 23217 h 160"/>
              <a:gd name="T70" fmla="*/ 45203 w 177"/>
              <a:gd name="T71" fmla="*/ 23217 h 160"/>
              <a:gd name="T72" fmla="*/ 40181 w 177"/>
              <a:gd name="T73" fmla="*/ 15002 h 160"/>
              <a:gd name="T74" fmla="*/ 40181 w 177"/>
              <a:gd name="T75" fmla="*/ 15002 h 160"/>
              <a:gd name="T76" fmla="*/ 46280 w 177"/>
              <a:gd name="T77" fmla="*/ 11073 h 160"/>
              <a:gd name="T78" fmla="*/ 46280 w 177"/>
              <a:gd name="T79" fmla="*/ 11073 h 160"/>
              <a:gd name="T80" fmla="*/ 56325 w 177"/>
              <a:gd name="T81" fmla="*/ 22860 h 160"/>
              <a:gd name="T82" fmla="*/ 56325 w 177"/>
              <a:gd name="T83" fmla="*/ 22860 h 160"/>
              <a:gd name="T84" fmla="*/ 60630 w 177"/>
              <a:gd name="T85" fmla="*/ 19645 h 160"/>
              <a:gd name="T86" fmla="*/ 60630 w 177"/>
              <a:gd name="T87" fmla="*/ 19645 h 160"/>
              <a:gd name="T88" fmla="*/ 39822 w 177"/>
              <a:gd name="T89" fmla="*/ 5001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7" h="160">
                <a:moveTo>
                  <a:pt x="111" y="14"/>
                </a:moveTo>
                <a:lnTo>
                  <a:pt x="111" y="14"/>
                </a:lnTo>
                <a:cubicBezTo>
                  <a:pt x="98" y="22"/>
                  <a:pt x="94" y="40"/>
                  <a:pt x="100" y="54"/>
                </a:cubicBezTo>
                <a:cubicBezTo>
                  <a:pt x="104" y="61"/>
                  <a:pt x="109" y="67"/>
                  <a:pt x="114" y="74"/>
                </a:cubicBezTo>
                <a:cubicBezTo>
                  <a:pt x="116" y="77"/>
                  <a:pt x="119" y="81"/>
                  <a:pt x="120" y="85"/>
                </a:cubicBezTo>
                <a:cubicBezTo>
                  <a:pt x="122" y="97"/>
                  <a:pt x="104" y="97"/>
                  <a:pt x="99" y="90"/>
                </a:cubicBezTo>
                <a:cubicBezTo>
                  <a:pt x="90" y="78"/>
                  <a:pt x="77" y="63"/>
                  <a:pt x="59" y="64"/>
                </a:cubicBezTo>
                <a:cubicBezTo>
                  <a:pt x="42" y="64"/>
                  <a:pt x="42" y="83"/>
                  <a:pt x="47" y="95"/>
                </a:cubicBezTo>
                <a:cubicBezTo>
                  <a:pt x="52" y="105"/>
                  <a:pt x="72" y="130"/>
                  <a:pt x="60" y="138"/>
                </a:cubicBezTo>
                <a:cubicBezTo>
                  <a:pt x="43" y="152"/>
                  <a:pt x="25" y="114"/>
                  <a:pt x="18" y="103"/>
                </a:cubicBezTo>
                <a:cubicBezTo>
                  <a:pt x="12" y="95"/>
                  <a:pt x="0" y="104"/>
                  <a:pt x="6" y="112"/>
                </a:cubicBezTo>
                <a:cubicBezTo>
                  <a:pt x="15" y="126"/>
                  <a:pt x="22" y="142"/>
                  <a:pt x="37" y="151"/>
                </a:cubicBezTo>
                <a:cubicBezTo>
                  <a:pt x="49" y="159"/>
                  <a:pt x="67" y="157"/>
                  <a:pt x="75" y="144"/>
                </a:cubicBezTo>
                <a:cubicBezTo>
                  <a:pt x="83" y="132"/>
                  <a:pt x="75" y="116"/>
                  <a:pt x="70" y="105"/>
                </a:cubicBezTo>
                <a:cubicBezTo>
                  <a:pt x="66" y="97"/>
                  <a:pt x="61" y="90"/>
                  <a:pt x="59" y="81"/>
                </a:cubicBezTo>
                <a:cubicBezTo>
                  <a:pt x="58" y="75"/>
                  <a:pt x="72" y="84"/>
                  <a:pt x="72" y="84"/>
                </a:cubicBezTo>
                <a:cubicBezTo>
                  <a:pt x="78" y="87"/>
                  <a:pt x="82" y="92"/>
                  <a:pt x="85" y="97"/>
                </a:cubicBezTo>
                <a:cubicBezTo>
                  <a:pt x="94" y="110"/>
                  <a:pt x="111" y="116"/>
                  <a:pt x="126" y="105"/>
                </a:cubicBezTo>
                <a:cubicBezTo>
                  <a:pt x="140" y="94"/>
                  <a:pt x="135" y="78"/>
                  <a:pt x="126" y="65"/>
                </a:cubicBezTo>
                <a:cubicBezTo>
                  <a:pt x="121" y="58"/>
                  <a:pt x="114" y="51"/>
                  <a:pt x="112" y="42"/>
                </a:cubicBezTo>
                <a:cubicBezTo>
                  <a:pt x="110" y="30"/>
                  <a:pt x="120" y="25"/>
                  <a:pt x="129" y="31"/>
                </a:cubicBezTo>
                <a:cubicBezTo>
                  <a:pt x="141" y="38"/>
                  <a:pt x="149" y="52"/>
                  <a:pt x="157" y="64"/>
                </a:cubicBezTo>
                <a:cubicBezTo>
                  <a:pt x="163" y="72"/>
                  <a:pt x="176" y="63"/>
                  <a:pt x="169" y="55"/>
                </a:cubicBezTo>
                <a:cubicBezTo>
                  <a:pt x="159" y="40"/>
                  <a:pt x="135" y="0"/>
                  <a:pt x="111" y="14"/>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1" name="Freeform 254">
            <a:extLst>
              <a:ext uri="{FF2B5EF4-FFF2-40B4-BE49-F238E27FC236}">
                <a16:creationId xmlns:a16="http://schemas.microsoft.com/office/drawing/2014/main" id="{E3FD1EF6-BCA0-6A40-9FFF-DE13A6F59D8D}"/>
              </a:ext>
            </a:extLst>
          </p:cNvPr>
          <p:cNvSpPr>
            <a:spLocks noChangeArrowheads="1"/>
          </p:cNvSpPr>
          <p:nvPr/>
        </p:nvSpPr>
        <p:spPr bwMode="auto">
          <a:xfrm>
            <a:off x="8221764" y="2802793"/>
            <a:ext cx="109859" cy="98875"/>
          </a:xfrm>
          <a:custGeom>
            <a:avLst/>
            <a:gdLst>
              <a:gd name="T0" fmla="*/ 39688 w 176"/>
              <a:gd name="T1" fmla="*/ 5358 h 160"/>
              <a:gd name="T2" fmla="*/ 39688 w 176"/>
              <a:gd name="T3" fmla="*/ 5358 h 160"/>
              <a:gd name="T4" fmla="*/ 36080 w 176"/>
              <a:gd name="T5" fmla="*/ 19288 h 160"/>
              <a:gd name="T6" fmla="*/ 36080 w 176"/>
              <a:gd name="T7" fmla="*/ 19288 h 160"/>
              <a:gd name="T8" fmla="*/ 40770 w 176"/>
              <a:gd name="T9" fmla="*/ 26432 h 160"/>
              <a:gd name="T10" fmla="*/ 40770 w 176"/>
              <a:gd name="T11" fmla="*/ 26432 h 160"/>
              <a:gd name="T12" fmla="*/ 42935 w 176"/>
              <a:gd name="T13" fmla="*/ 30361 h 160"/>
              <a:gd name="T14" fmla="*/ 42935 w 176"/>
              <a:gd name="T15" fmla="*/ 30361 h 160"/>
              <a:gd name="T16" fmla="*/ 35719 w 176"/>
              <a:gd name="T17" fmla="*/ 32147 h 160"/>
              <a:gd name="T18" fmla="*/ 35719 w 176"/>
              <a:gd name="T19" fmla="*/ 32147 h 160"/>
              <a:gd name="T20" fmla="*/ 21287 w 176"/>
              <a:gd name="T21" fmla="*/ 22503 h 160"/>
              <a:gd name="T22" fmla="*/ 21287 w 176"/>
              <a:gd name="T23" fmla="*/ 22503 h 160"/>
              <a:gd name="T24" fmla="*/ 16957 w 176"/>
              <a:gd name="T25" fmla="*/ 33933 h 160"/>
              <a:gd name="T26" fmla="*/ 16957 w 176"/>
              <a:gd name="T27" fmla="*/ 33933 h 160"/>
              <a:gd name="T28" fmla="*/ 21648 w 176"/>
              <a:gd name="T29" fmla="*/ 49292 h 160"/>
              <a:gd name="T30" fmla="*/ 21648 w 176"/>
              <a:gd name="T31" fmla="*/ 49292 h 160"/>
              <a:gd name="T32" fmla="*/ 6134 w 176"/>
              <a:gd name="T33" fmla="*/ 36790 h 160"/>
              <a:gd name="T34" fmla="*/ 6134 w 176"/>
              <a:gd name="T35" fmla="*/ 36790 h 160"/>
              <a:gd name="T36" fmla="*/ 1804 w 176"/>
              <a:gd name="T37" fmla="*/ 40005 h 160"/>
              <a:gd name="T38" fmla="*/ 1804 w 176"/>
              <a:gd name="T39" fmla="*/ 40005 h 160"/>
              <a:gd name="T40" fmla="*/ 12989 w 176"/>
              <a:gd name="T41" fmla="*/ 53935 h 160"/>
              <a:gd name="T42" fmla="*/ 12989 w 176"/>
              <a:gd name="T43" fmla="*/ 53935 h 160"/>
              <a:gd name="T44" fmla="*/ 27060 w 176"/>
              <a:gd name="T45" fmla="*/ 51078 h 160"/>
              <a:gd name="T46" fmla="*/ 27060 w 176"/>
              <a:gd name="T47" fmla="*/ 51078 h 160"/>
              <a:gd name="T48" fmla="*/ 24895 w 176"/>
              <a:gd name="T49" fmla="*/ 37505 h 160"/>
              <a:gd name="T50" fmla="*/ 24895 w 176"/>
              <a:gd name="T51" fmla="*/ 37505 h 160"/>
              <a:gd name="T52" fmla="*/ 21287 w 176"/>
              <a:gd name="T53" fmla="*/ 28932 h 160"/>
              <a:gd name="T54" fmla="*/ 21287 w 176"/>
              <a:gd name="T55" fmla="*/ 28932 h 160"/>
              <a:gd name="T56" fmla="*/ 25977 w 176"/>
              <a:gd name="T57" fmla="*/ 30004 h 160"/>
              <a:gd name="T58" fmla="*/ 25977 w 176"/>
              <a:gd name="T59" fmla="*/ 30004 h 160"/>
              <a:gd name="T60" fmla="*/ 30668 w 176"/>
              <a:gd name="T61" fmla="*/ 34290 h 160"/>
              <a:gd name="T62" fmla="*/ 30668 w 176"/>
              <a:gd name="T63" fmla="*/ 34290 h 160"/>
              <a:gd name="T64" fmla="*/ 45460 w 176"/>
              <a:gd name="T65" fmla="*/ 37505 h 160"/>
              <a:gd name="T66" fmla="*/ 45460 w 176"/>
              <a:gd name="T67" fmla="*/ 37505 h 160"/>
              <a:gd name="T68" fmla="*/ 45460 w 176"/>
              <a:gd name="T69" fmla="*/ 23217 h 160"/>
              <a:gd name="T70" fmla="*/ 45460 w 176"/>
              <a:gd name="T71" fmla="*/ 23217 h 160"/>
              <a:gd name="T72" fmla="*/ 40048 w 176"/>
              <a:gd name="T73" fmla="*/ 15002 h 160"/>
              <a:gd name="T74" fmla="*/ 40048 w 176"/>
              <a:gd name="T75" fmla="*/ 15002 h 160"/>
              <a:gd name="T76" fmla="*/ 46182 w 176"/>
              <a:gd name="T77" fmla="*/ 10716 h 160"/>
              <a:gd name="T78" fmla="*/ 46182 w 176"/>
              <a:gd name="T79" fmla="*/ 10716 h 160"/>
              <a:gd name="T80" fmla="*/ 56645 w 176"/>
              <a:gd name="T81" fmla="*/ 22503 h 160"/>
              <a:gd name="T82" fmla="*/ 56645 w 176"/>
              <a:gd name="T83" fmla="*/ 22503 h 160"/>
              <a:gd name="T84" fmla="*/ 60974 w 176"/>
              <a:gd name="T85" fmla="*/ 19645 h 160"/>
              <a:gd name="T86" fmla="*/ 60974 w 176"/>
              <a:gd name="T87" fmla="*/ 19645 h 160"/>
              <a:gd name="T88" fmla="*/ 39688 w 176"/>
              <a:gd name="T89" fmla="*/ 5358 h 1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160">
                <a:moveTo>
                  <a:pt x="110" y="15"/>
                </a:moveTo>
                <a:lnTo>
                  <a:pt x="110" y="15"/>
                </a:lnTo>
                <a:cubicBezTo>
                  <a:pt x="97" y="22"/>
                  <a:pt x="93" y="40"/>
                  <a:pt x="100" y="54"/>
                </a:cubicBezTo>
                <a:cubicBezTo>
                  <a:pt x="103" y="61"/>
                  <a:pt x="108" y="67"/>
                  <a:pt x="113" y="74"/>
                </a:cubicBezTo>
                <a:cubicBezTo>
                  <a:pt x="116" y="77"/>
                  <a:pt x="119" y="81"/>
                  <a:pt x="119" y="85"/>
                </a:cubicBezTo>
                <a:cubicBezTo>
                  <a:pt x="122" y="96"/>
                  <a:pt x="104" y="96"/>
                  <a:pt x="99" y="90"/>
                </a:cubicBezTo>
                <a:cubicBezTo>
                  <a:pt x="89" y="78"/>
                  <a:pt x="76" y="63"/>
                  <a:pt x="59" y="63"/>
                </a:cubicBezTo>
                <a:cubicBezTo>
                  <a:pt x="41" y="63"/>
                  <a:pt x="42" y="82"/>
                  <a:pt x="47" y="95"/>
                </a:cubicBezTo>
                <a:cubicBezTo>
                  <a:pt x="51" y="104"/>
                  <a:pt x="71" y="130"/>
                  <a:pt x="60" y="138"/>
                </a:cubicBezTo>
                <a:cubicBezTo>
                  <a:pt x="42" y="151"/>
                  <a:pt x="25" y="114"/>
                  <a:pt x="17" y="103"/>
                </a:cubicBezTo>
                <a:cubicBezTo>
                  <a:pt x="12" y="95"/>
                  <a:pt x="0" y="104"/>
                  <a:pt x="5" y="112"/>
                </a:cubicBezTo>
                <a:cubicBezTo>
                  <a:pt x="14" y="126"/>
                  <a:pt x="22" y="142"/>
                  <a:pt x="36" y="151"/>
                </a:cubicBezTo>
                <a:cubicBezTo>
                  <a:pt x="48" y="159"/>
                  <a:pt x="67" y="156"/>
                  <a:pt x="75" y="143"/>
                </a:cubicBezTo>
                <a:cubicBezTo>
                  <a:pt x="83" y="132"/>
                  <a:pt x="75" y="116"/>
                  <a:pt x="69" y="105"/>
                </a:cubicBezTo>
                <a:cubicBezTo>
                  <a:pt x="65" y="97"/>
                  <a:pt x="61" y="90"/>
                  <a:pt x="59" y="81"/>
                </a:cubicBezTo>
                <a:cubicBezTo>
                  <a:pt x="58" y="75"/>
                  <a:pt x="72" y="84"/>
                  <a:pt x="72" y="84"/>
                </a:cubicBezTo>
                <a:cubicBezTo>
                  <a:pt x="77" y="87"/>
                  <a:pt x="81" y="91"/>
                  <a:pt x="85" y="96"/>
                </a:cubicBezTo>
                <a:cubicBezTo>
                  <a:pt x="94" y="110"/>
                  <a:pt x="111" y="116"/>
                  <a:pt x="126" y="105"/>
                </a:cubicBezTo>
                <a:cubicBezTo>
                  <a:pt x="139" y="93"/>
                  <a:pt x="135" y="78"/>
                  <a:pt x="126" y="65"/>
                </a:cubicBezTo>
                <a:cubicBezTo>
                  <a:pt x="121" y="58"/>
                  <a:pt x="113" y="51"/>
                  <a:pt x="111" y="42"/>
                </a:cubicBezTo>
                <a:cubicBezTo>
                  <a:pt x="109" y="30"/>
                  <a:pt x="119" y="24"/>
                  <a:pt x="128" y="30"/>
                </a:cubicBezTo>
                <a:cubicBezTo>
                  <a:pt x="141" y="38"/>
                  <a:pt x="149" y="52"/>
                  <a:pt x="157" y="63"/>
                </a:cubicBezTo>
                <a:cubicBezTo>
                  <a:pt x="163" y="71"/>
                  <a:pt x="175" y="63"/>
                  <a:pt x="169" y="55"/>
                </a:cubicBezTo>
                <a:cubicBezTo>
                  <a:pt x="158" y="40"/>
                  <a:pt x="134" y="0"/>
                  <a:pt x="110" y="15"/>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52" name="Freeform 255">
            <a:extLst>
              <a:ext uri="{FF2B5EF4-FFF2-40B4-BE49-F238E27FC236}">
                <a16:creationId xmlns:a16="http://schemas.microsoft.com/office/drawing/2014/main" id="{97128BA5-2E25-D640-A264-F27D2492C2D5}"/>
              </a:ext>
            </a:extLst>
          </p:cNvPr>
          <p:cNvSpPr>
            <a:spLocks noChangeArrowheads="1"/>
          </p:cNvSpPr>
          <p:nvPr/>
        </p:nvSpPr>
        <p:spPr bwMode="auto">
          <a:xfrm>
            <a:off x="7982824" y="2470467"/>
            <a:ext cx="112605" cy="82396"/>
          </a:xfrm>
          <a:custGeom>
            <a:avLst/>
            <a:gdLst>
              <a:gd name="T0" fmla="*/ 56097 w 181"/>
              <a:gd name="T1" fmla="*/ 18481 h 134"/>
              <a:gd name="T2" fmla="*/ 56097 w 181"/>
              <a:gd name="T3" fmla="*/ 18481 h 134"/>
              <a:gd name="T4" fmla="*/ 41713 w 181"/>
              <a:gd name="T5" fmla="*/ 22391 h 134"/>
              <a:gd name="T6" fmla="*/ 41713 w 181"/>
              <a:gd name="T7" fmla="*/ 22391 h 134"/>
              <a:gd name="T8" fmla="*/ 37758 w 181"/>
              <a:gd name="T9" fmla="*/ 29854 h 134"/>
              <a:gd name="T10" fmla="*/ 37758 w 181"/>
              <a:gd name="T11" fmla="*/ 29854 h 134"/>
              <a:gd name="T12" fmla="*/ 35240 w 181"/>
              <a:gd name="T13" fmla="*/ 34119 h 134"/>
              <a:gd name="T14" fmla="*/ 35240 w 181"/>
              <a:gd name="T15" fmla="*/ 34119 h 134"/>
              <a:gd name="T16" fmla="*/ 30206 w 181"/>
              <a:gd name="T17" fmla="*/ 28433 h 134"/>
              <a:gd name="T18" fmla="*/ 30206 w 181"/>
              <a:gd name="T19" fmla="*/ 28433 h 134"/>
              <a:gd name="T20" fmla="*/ 31645 w 181"/>
              <a:gd name="T21" fmla="*/ 11373 h 134"/>
              <a:gd name="T22" fmla="*/ 31645 w 181"/>
              <a:gd name="T23" fmla="*/ 11373 h 134"/>
              <a:gd name="T24" fmla="*/ 19059 w 181"/>
              <a:gd name="T25" fmla="*/ 13150 h 134"/>
              <a:gd name="T26" fmla="*/ 19059 w 181"/>
              <a:gd name="T27" fmla="*/ 13150 h 134"/>
              <a:gd name="T28" fmla="*/ 8271 w 181"/>
              <a:gd name="T29" fmla="*/ 24879 h 134"/>
              <a:gd name="T30" fmla="*/ 8271 w 181"/>
              <a:gd name="T31" fmla="*/ 24879 h 134"/>
              <a:gd name="T32" fmla="*/ 11507 w 181"/>
              <a:gd name="T33" fmla="*/ 5331 h 134"/>
              <a:gd name="T34" fmla="*/ 11507 w 181"/>
              <a:gd name="T35" fmla="*/ 5331 h 134"/>
              <a:gd name="T36" fmla="*/ 6473 w 181"/>
              <a:gd name="T37" fmla="*/ 3199 h 134"/>
              <a:gd name="T38" fmla="*/ 6473 w 181"/>
              <a:gd name="T39" fmla="*/ 3199 h 134"/>
              <a:gd name="T40" fmla="*/ 0 w 181"/>
              <a:gd name="T41" fmla="*/ 19548 h 134"/>
              <a:gd name="T42" fmla="*/ 0 w 181"/>
              <a:gd name="T43" fmla="*/ 19548 h 134"/>
              <a:gd name="T44" fmla="*/ 8990 w 181"/>
              <a:gd name="T45" fmla="*/ 30210 h 134"/>
              <a:gd name="T46" fmla="*/ 8990 w 181"/>
              <a:gd name="T47" fmla="*/ 30210 h 134"/>
              <a:gd name="T48" fmla="*/ 20137 w 181"/>
              <a:gd name="T49" fmla="*/ 21680 h 134"/>
              <a:gd name="T50" fmla="*/ 20137 w 181"/>
              <a:gd name="T51" fmla="*/ 21680 h 134"/>
              <a:gd name="T52" fmla="*/ 25891 w 181"/>
              <a:gd name="T53" fmla="*/ 14572 h 134"/>
              <a:gd name="T54" fmla="*/ 25891 w 181"/>
              <a:gd name="T55" fmla="*/ 14572 h 134"/>
              <a:gd name="T56" fmla="*/ 27329 w 181"/>
              <a:gd name="T57" fmla="*/ 19192 h 134"/>
              <a:gd name="T58" fmla="*/ 27329 w 181"/>
              <a:gd name="T59" fmla="*/ 19192 h 134"/>
              <a:gd name="T60" fmla="*/ 25531 w 181"/>
              <a:gd name="T61" fmla="*/ 25234 h 134"/>
              <a:gd name="T62" fmla="*/ 25531 w 181"/>
              <a:gd name="T63" fmla="*/ 25234 h 134"/>
              <a:gd name="T64" fmla="*/ 30206 w 181"/>
              <a:gd name="T65" fmla="*/ 39095 h 134"/>
              <a:gd name="T66" fmla="*/ 30206 w 181"/>
              <a:gd name="T67" fmla="*/ 39095 h 134"/>
              <a:gd name="T68" fmla="*/ 42792 w 181"/>
              <a:gd name="T69" fmla="*/ 32342 h 134"/>
              <a:gd name="T70" fmla="*/ 42792 w 181"/>
              <a:gd name="T71" fmla="*/ 32342 h 134"/>
              <a:gd name="T72" fmla="*/ 47467 w 181"/>
              <a:gd name="T73" fmla="*/ 23813 h 134"/>
              <a:gd name="T74" fmla="*/ 47467 w 181"/>
              <a:gd name="T75" fmla="*/ 23813 h 134"/>
              <a:gd name="T76" fmla="*/ 54299 w 181"/>
              <a:gd name="T77" fmla="*/ 27011 h 134"/>
              <a:gd name="T78" fmla="*/ 54299 w 181"/>
              <a:gd name="T79" fmla="*/ 27011 h 134"/>
              <a:gd name="T80" fmla="*/ 48905 w 181"/>
              <a:gd name="T81" fmla="*/ 41583 h 134"/>
              <a:gd name="T82" fmla="*/ 48905 w 181"/>
              <a:gd name="T83" fmla="*/ 41583 h 134"/>
              <a:gd name="T84" fmla="*/ 53580 w 181"/>
              <a:gd name="T85" fmla="*/ 44071 h 134"/>
              <a:gd name="T86" fmla="*/ 53580 w 181"/>
              <a:gd name="T87" fmla="*/ 44071 h 134"/>
              <a:gd name="T88" fmla="*/ 56097 w 181"/>
              <a:gd name="T89" fmla="*/ 18481 h 1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1" h="134">
                <a:moveTo>
                  <a:pt x="156" y="52"/>
                </a:moveTo>
                <a:lnTo>
                  <a:pt x="156" y="52"/>
                </a:lnTo>
                <a:cubicBezTo>
                  <a:pt x="142" y="45"/>
                  <a:pt x="125" y="50"/>
                  <a:pt x="116" y="63"/>
                </a:cubicBezTo>
                <a:cubicBezTo>
                  <a:pt x="111" y="69"/>
                  <a:pt x="109" y="77"/>
                  <a:pt x="105" y="84"/>
                </a:cubicBezTo>
                <a:cubicBezTo>
                  <a:pt x="104" y="88"/>
                  <a:pt x="101" y="93"/>
                  <a:pt x="98" y="96"/>
                </a:cubicBezTo>
                <a:cubicBezTo>
                  <a:pt x="90" y="103"/>
                  <a:pt x="80" y="87"/>
                  <a:pt x="84" y="80"/>
                </a:cubicBezTo>
                <a:cubicBezTo>
                  <a:pt x="90" y="66"/>
                  <a:pt x="96" y="47"/>
                  <a:pt x="88" y="32"/>
                </a:cubicBezTo>
                <a:cubicBezTo>
                  <a:pt x="79" y="16"/>
                  <a:pt x="62" y="27"/>
                  <a:pt x="53" y="37"/>
                </a:cubicBezTo>
                <a:cubicBezTo>
                  <a:pt x="47" y="45"/>
                  <a:pt x="36" y="75"/>
                  <a:pt x="23" y="70"/>
                </a:cubicBezTo>
                <a:cubicBezTo>
                  <a:pt x="3" y="61"/>
                  <a:pt x="27" y="27"/>
                  <a:pt x="32" y="15"/>
                </a:cubicBezTo>
                <a:cubicBezTo>
                  <a:pt x="36" y="7"/>
                  <a:pt x="23" y="0"/>
                  <a:pt x="18" y="9"/>
                </a:cubicBezTo>
                <a:cubicBezTo>
                  <a:pt x="11" y="24"/>
                  <a:pt x="1" y="38"/>
                  <a:pt x="0" y="55"/>
                </a:cubicBezTo>
                <a:cubicBezTo>
                  <a:pt x="0" y="70"/>
                  <a:pt x="11" y="85"/>
                  <a:pt x="25" y="85"/>
                </a:cubicBezTo>
                <a:cubicBezTo>
                  <a:pt x="40" y="87"/>
                  <a:pt x="49" y="72"/>
                  <a:pt x="56" y="61"/>
                </a:cubicBezTo>
                <a:cubicBezTo>
                  <a:pt x="61" y="54"/>
                  <a:pt x="65" y="46"/>
                  <a:pt x="72" y="41"/>
                </a:cubicBezTo>
                <a:cubicBezTo>
                  <a:pt x="77" y="36"/>
                  <a:pt x="76" y="52"/>
                  <a:pt x="76" y="54"/>
                </a:cubicBezTo>
                <a:cubicBezTo>
                  <a:pt x="75" y="60"/>
                  <a:pt x="74" y="65"/>
                  <a:pt x="71" y="71"/>
                </a:cubicBezTo>
                <a:cubicBezTo>
                  <a:pt x="64" y="85"/>
                  <a:pt x="67" y="103"/>
                  <a:pt x="84" y="110"/>
                </a:cubicBezTo>
                <a:cubicBezTo>
                  <a:pt x="101" y="117"/>
                  <a:pt x="112" y="106"/>
                  <a:pt x="119" y="91"/>
                </a:cubicBezTo>
                <a:cubicBezTo>
                  <a:pt x="123" y="83"/>
                  <a:pt x="125" y="73"/>
                  <a:pt x="132" y="67"/>
                </a:cubicBezTo>
                <a:cubicBezTo>
                  <a:pt x="141" y="59"/>
                  <a:pt x="151" y="65"/>
                  <a:pt x="151" y="76"/>
                </a:cubicBezTo>
                <a:cubicBezTo>
                  <a:pt x="149" y="90"/>
                  <a:pt x="142" y="104"/>
                  <a:pt x="136" y="117"/>
                </a:cubicBezTo>
                <a:cubicBezTo>
                  <a:pt x="131" y="126"/>
                  <a:pt x="145" y="133"/>
                  <a:pt x="149" y="124"/>
                </a:cubicBezTo>
                <a:cubicBezTo>
                  <a:pt x="157" y="107"/>
                  <a:pt x="180" y="66"/>
                  <a:pt x="156" y="52"/>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53" name="Freeform 256">
            <a:extLst>
              <a:ext uri="{FF2B5EF4-FFF2-40B4-BE49-F238E27FC236}">
                <a16:creationId xmlns:a16="http://schemas.microsoft.com/office/drawing/2014/main" id="{BC2AC6AE-3198-F54F-B241-2F6007A93434}"/>
              </a:ext>
            </a:extLst>
          </p:cNvPr>
          <p:cNvSpPr>
            <a:spLocks noChangeArrowheads="1"/>
          </p:cNvSpPr>
          <p:nvPr/>
        </p:nvSpPr>
        <p:spPr bwMode="auto">
          <a:xfrm>
            <a:off x="7829020" y="2547367"/>
            <a:ext cx="151055" cy="63169"/>
          </a:xfrm>
          <a:custGeom>
            <a:avLst/>
            <a:gdLst>
              <a:gd name="T0" fmla="*/ 82261 w 242"/>
              <a:gd name="T1" fmla="*/ 3977 h 101"/>
              <a:gd name="T2" fmla="*/ 82261 w 242"/>
              <a:gd name="T3" fmla="*/ 3977 h 101"/>
              <a:gd name="T4" fmla="*/ 76488 w 242"/>
              <a:gd name="T5" fmla="*/ 3977 h 101"/>
              <a:gd name="T6" fmla="*/ 76488 w 242"/>
              <a:gd name="T7" fmla="*/ 3977 h 101"/>
              <a:gd name="T8" fmla="*/ 77931 w 242"/>
              <a:gd name="T9" fmla="*/ 19521 h 101"/>
              <a:gd name="T10" fmla="*/ 77931 w 242"/>
              <a:gd name="T11" fmla="*/ 19521 h 101"/>
              <a:gd name="T12" fmla="*/ 76488 w 242"/>
              <a:gd name="T13" fmla="*/ 25305 h 101"/>
              <a:gd name="T14" fmla="*/ 76488 w 242"/>
              <a:gd name="T15" fmla="*/ 25305 h 101"/>
              <a:gd name="T16" fmla="*/ 67468 w 242"/>
              <a:gd name="T17" fmla="*/ 22413 h 101"/>
              <a:gd name="T18" fmla="*/ 67468 w 242"/>
              <a:gd name="T19" fmla="*/ 22413 h 101"/>
              <a:gd name="T20" fmla="*/ 61696 w 242"/>
              <a:gd name="T21" fmla="*/ 3254 h 101"/>
              <a:gd name="T22" fmla="*/ 61696 w 242"/>
              <a:gd name="T23" fmla="*/ 3254 h 101"/>
              <a:gd name="T24" fmla="*/ 49429 w 242"/>
              <a:gd name="T25" fmla="*/ 7592 h 101"/>
              <a:gd name="T26" fmla="*/ 49429 w 242"/>
              <a:gd name="T27" fmla="*/ 7592 h 101"/>
              <a:gd name="T28" fmla="*/ 41491 w 242"/>
              <a:gd name="T29" fmla="*/ 26390 h 101"/>
              <a:gd name="T30" fmla="*/ 41491 w 242"/>
              <a:gd name="T31" fmla="*/ 26390 h 101"/>
              <a:gd name="T32" fmla="*/ 36801 w 242"/>
              <a:gd name="T33" fmla="*/ 15906 h 101"/>
              <a:gd name="T34" fmla="*/ 36801 w 242"/>
              <a:gd name="T35" fmla="*/ 15906 h 101"/>
              <a:gd name="T36" fmla="*/ 34636 w 242"/>
              <a:gd name="T37" fmla="*/ 5784 h 101"/>
              <a:gd name="T38" fmla="*/ 34636 w 242"/>
              <a:gd name="T39" fmla="*/ 5784 h 101"/>
              <a:gd name="T40" fmla="*/ 19844 w 242"/>
              <a:gd name="T41" fmla="*/ 5423 h 101"/>
              <a:gd name="T42" fmla="*/ 19844 w 242"/>
              <a:gd name="T43" fmla="*/ 5423 h 101"/>
              <a:gd name="T44" fmla="*/ 15875 w 242"/>
              <a:gd name="T45" fmla="*/ 22775 h 101"/>
              <a:gd name="T46" fmla="*/ 15875 w 242"/>
              <a:gd name="T47" fmla="*/ 22775 h 101"/>
              <a:gd name="T48" fmla="*/ 6494 w 242"/>
              <a:gd name="T49" fmla="*/ 20606 h 101"/>
              <a:gd name="T50" fmla="*/ 6494 w 242"/>
              <a:gd name="T51" fmla="*/ 20606 h 101"/>
              <a:gd name="T52" fmla="*/ 6133 w 242"/>
              <a:gd name="T53" fmla="*/ 9761 h 101"/>
              <a:gd name="T54" fmla="*/ 6133 w 242"/>
              <a:gd name="T55" fmla="*/ 9761 h 101"/>
              <a:gd name="T56" fmla="*/ 361 w 242"/>
              <a:gd name="T57" fmla="*/ 9761 h 101"/>
              <a:gd name="T58" fmla="*/ 361 w 242"/>
              <a:gd name="T59" fmla="*/ 9761 h 101"/>
              <a:gd name="T60" fmla="*/ 6133 w 242"/>
              <a:gd name="T61" fmla="*/ 29282 h 101"/>
              <a:gd name="T62" fmla="*/ 6133 w 242"/>
              <a:gd name="T63" fmla="*/ 29282 h 101"/>
              <a:gd name="T64" fmla="*/ 21287 w 242"/>
              <a:gd name="T65" fmla="*/ 23136 h 101"/>
              <a:gd name="T66" fmla="*/ 21287 w 242"/>
              <a:gd name="T67" fmla="*/ 23136 h 101"/>
              <a:gd name="T68" fmla="*/ 22369 w 242"/>
              <a:gd name="T69" fmla="*/ 12291 h 101"/>
              <a:gd name="T70" fmla="*/ 22369 w 242"/>
              <a:gd name="T71" fmla="*/ 12291 h 101"/>
              <a:gd name="T72" fmla="*/ 27420 w 242"/>
              <a:gd name="T73" fmla="*/ 7230 h 101"/>
              <a:gd name="T74" fmla="*/ 27420 w 242"/>
              <a:gd name="T75" fmla="*/ 7230 h 101"/>
              <a:gd name="T76" fmla="*/ 31389 w 242"/>
              <a:gd name="T77" fmla="*/ 14460 h 101"/>
              <a:gd name="T78" fmla="*/ 31389 w 242"/>
              <a:gd name="T79" fmla="*/ 14460 h 101"/>
              <a:gd name="T80" fmla="*/ 41852 w 242"/>
              <a:gd name="T81" fmla="*/ 32174 h 101"/>
              <a:gd name="T82" fmla="*/ 41852 w 242"/>
              <a:gd name="T83" fmla="*/ 32174 h 101"/>
              <a:gd name="T84" fmla="*/ 52676 w 242"/>
              <a:gd name="T85" fmla="*/ 16991 h 101"/>
              <a:gd name="T86" fmla="*/ 52676 w 242"/>
              <a:gd name="T87" fmla="*/ 16991 h 101"/>
              <a:gd name="T88" fmla="*/ 57727 w 242"/>
              <a:gd name="T89" fmla="*/ 6869 h 101"/>
              <a:gd name="T90" fmla="*/ 57727 w 242"/>
              <a:gd name="T91" fmla="*/ 6869 h 101"/>
              <a:gd name="T92" fmla="*/ 61696 w 242"/>
              <a:gd name="T93" fmla="*/ 21690 h 101"/>
              <a:gd name="T94" fmla="*/ 61696 w 242"/>
              <a:gd name="T95" fmla="*/ 21690 h 101"/>
              <a:gd name="T96" fmla="*/ 77931 w 242"/>
              <a:gd name="T97" fmla="*/ 31451 h 101"/>
              <a:gd name="T98" fmla="*/ 77931 w 242"/>
              <a:gd name="T99" fmla="*/ 31451 h 101"/>
              <a:gd name="T100" fmla="*/ 82261 w 242"/>
              <a:gd name="T101" fmla="*/ 3977 h 1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2" h="101">
                <a:moveTo>
                  <a:pt x="228" y="11"/>
                </a:moveTo>
                <a:lnTo>
                  <a:pt x="228" y="11"/>
                </a:lnTo>
                <a:cubicBezTo>
                  <a:pt x="228" y="2"/>
                  <a:pt x="212" y="2"/>
                  <a:pt x="212" y="11"/>
                </a:cubicBezTo>
                <a:cubicBezTo>
                  <a:pt x="213" y="26"/>
                  <a:pt x="217" y="39"/>
                  <a:pt x="216" y="54"/>
                </a:cubicBezTo>
                <a:cubicBezTo>
                  <a:pt x="216" y="59"/>
                  <a:pt x="215" y="65"/>
                  <a:pt x="212" y="70"/>
                </a:cubicBezTo>
                <a:cubicBezTo>
                  <a:pt x="206" y="81"/>
                  <a:pt x="190" y="69"/>
                  <a:pt x="187" y="62"/>
                </a:cubicBezTo>
                <a:cubicBezTo>
                  <a:pt x="181" y="44"/>
                  <a:pt x="192" y="21"/>
                  <a:pt x="171" y="9"/>
                </a:cubicBezTo>
                <a:cubicBezTo>
                  <a:pt x="157" y="0"/>
                  <a:pt x="144" y="6"/>
                  <a:pt x="137" y="21"/>
                </a:cubicBezTo>
                <a:cubicBezTo>
                  <a:pt x="132" y="32"/>
                  <a:pt x="133" y="76"/>
                  <a:pt x="115" y="73"/>
                </a:cubicBezTo>
                <a:cubicBezTo>
                  <a:pt x="101" y="72"/>
                  <a:pt x="102" y="55"/>
                  <a:pt x="102" y="44"/>
                </a:cubicBezTo>
                <a:cubicBezTo>
                  <a:pt x="102" y="34"/>
                  <a:pt x="101" y="25"/>
                  <a:pt x="96" y="16"/>
                </a:cubicBezTo>
                <a:cubicBezTo>
                  <a:pt x="86" y="0"/>
                  <a:pt x="66" y="3"/>
                  <a:pt x="55" y="15"/>
                </a:cubicBezTo>
                <a:cubicBezTo>
                  <a:pt x="42" y="27"/>
                  <a:pt x="48" y="47"/>
                  <a:pt x="44" y="63"/>
                </a:cubicBezTo>
                <a:cubicBezTo>
                  <a:pt x="40" y="79"/>
                  <a:pt x="22" y="68"/>
                  <a:pt x="18" y="57"/>
                </a:cubicBezTo>
                <a:cubicBezTo>
                  <a:pt x="16" y="48"/>
                  <a:pt x="17" y="37"/>
                  <a:pt x="17" y="27"/>
                </a:cubicBezTo>
                <a:cubicBezTo>
                  <a:pt x="17" y="18"/>
                  <a:pt x="1" y="18"/>
                  <a:pt x="1" y="27"/>
                </a:cubicBezTo>
                <a:cubicBezTo>
                  <a:pt x="1" y="45"/>
                  <a:pt x="0" y="70"/>
                  <a:pt x="17" y="81"/>
                </a:cubicBezTo>
                <a:cubicBezTo>
                  <a:pt x="35" y="92"/>
                  <a:pt x="55" y="85"/>
                  <a:pt x="59" y="64"/>
                </a:cubicBezTo>
                <a:cubicBezTo>
                  <a:pt x="62" y="54"/>
                  <a:pt x="61" y="44"/>
                  <a:pt x="62" y="34"/>
                </a:cubicBezTo>
                <a:cubicBezTo>
                  <a:pt x="63" y="27"/>
                  <a:pt x="68" y="21"/>
                  <a:pt x="76" y="20"/>
                </a:cubicBezTo>
                <a:cubicBezTo>
                  <a:pt x="85" y="19"/>
                  <a:pt x="86" y="34"/>
                  <a:pt x="87" y="40"/>
                </a:cubicBezTo>
                <a:cubicBezTo>
                  <a:pt x="88" y="60"/>
                  <a:pt x="88" y="90"/>
                  <a:pt x="116" y="89"/>
                </a:cubicBezTo>
                <a:cubicBezTo>
                  <a:pt x="138" y="88"/>
                  <a:pt x="145" y="65"/>
                  <a:pt x="146" y="47"/>
                </a:cubicBezTo>
                <a:cubicBezTo>
                  <a:pt x="146" y="41"/>
                  <a:pt x="149" y="18"/>
                  <a:pt x="160" y="19"/>
                </a:cubicBezTo>
                <a:cubicBezTo>
                  <a:pt x="176" y="22"/>
                  <a:pt x="170" y="50"/>
                  <a:pt x="171" y="60"/>
                </a:cubicBezTo>
                <a:cubicBezTo>
                  <a:pt x="174" y="78"/>
                  <a:pt x="197" y="100"/>
                  <a:pt x="216" y="87"/>
                </a:cubicBezTo>
                <a:cubicBezTo>
                  <a:pt x="241" y="70"/>
                  <a:pt x="229" y="35"/>
                  <a:pt x="228" y="11"/>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4" name="Freeform 257">
            <a:extLst>
              <a:ext uri="{FF2B5EF4-FFF2-40B4-BE49-F238E27FC236}">
                <a16:creationId xmlns:a16="http://schemas.microsoft.com/office/drawing/2014/main" id="{F98B57C6-75B1-C540-A43F-49CAD850CD0B}"/>
              </a:ext>
            </a:extLst>
          </p:cNvPr>
          <p:cNvSpPr>
            <a:spLocks noChangeArrowheads="1"/>
          </p:cNvSpPr>
          <p:nvPr/>
        </p:nvSpPr>
        <p:spPr bwMode="auto">
          <a:xfrm>
            <a:off x="7636768" y="2800048"/>
            <a:ext cx="151055" cy="63169"/>
          </a:xfrm>
          <a:custGeom>
            <a:avLst/>
            <a:gdLst>
              <a:gd name="T0" fmla="*/ 82240 w 241"/>
              <a:gd name="T1" fmla="*/ 4338 h 101"/>
              <a:gd name="T2" fmla="*/ 82240 w 241"/>
              <a:gd name="T3" fmla="*/ 4338 h 101"/>
              <a:gd name="T4" fmla="*/ 76806 w 241"/>
              <a:gd name="T5" fmla="*/ 4338 h 101"/>
              <a:gd name="T6" fmla="*/ 76806 w 241"/>
              <a:gd name="T7" fmla="*/ 4338 h 101"/>
              <a:gd name="T8" fmla="*/ 77892 w 241"/>
              <a:gd name="T9" fmla="*/ 19521 h 101"/>
              <a:gd name="T10" fmla="*/ 77892 w 241"/>
              <a:gd name="T11" fmla="*/ 19521 h 101"/>
              <a:gd name="T12" fmla="*/ 76443 w 241"/>
              <a:gd name="T13" fmla="*/ 25667 h 101"/>
              <a:gd name="T14" fmla="*/ 76443 w 241"/>
              <a:gd name="T15" fmla="*/ 25667 h 101"/>
              <a:gd name="T16" fmla="*/ 67748 w 241"/>
              <a:gd name="T17" fmla="*/ 22413 h 101"/>
              <a:gd name="T18" fmla="*/ 67748 w 241"/>
              <a:gd name="T19" fmla="*/ 22413 h 101"/>
              <a:gd name="T20" fmla="*/ 61952 w 241"/>
              <a:gd name="T21" fmla="*/ 2892 h 101"/>
              <a:gd name="T22" fmla="*/ 61952 w 241"/>
              <a:gd name="T23" fmla="*/ 2892 h 101"/>
              <a:gd name="T24" fmla="*/ 49634 w 241"/>
              <a:gd name="T25" fmla="*/ 7592 h 101"/>
              <a:gd name="T26" fmla="*/ 49634 w 241"/>
              <a:gd name="T27" fmla="*/ 7592 h 101"/>
              <a:gd name="T28" fmla="*/ 41663 w 241"/>
              <a:gd name="T29" fmla="*/ 26751 h 101"/>
              <a:gd name="T30" fmla="*/ 41663 w 241"/>
              <a:gd name="T31" fmla="*/ 26751 h 101"/>
              <a:gd name="T32" fmla="*/ 36954 w 241"/>
              <a:gd name="T33" fmla="*/ 15906 h 101"/>
              <a:gd name="T34" fmla="*/ 36954 w 241"/>
              <a:gd name="T35" fmla="*/ 15906 h 101"/>
              <a:gd name="T36" fmla="*/ 34418 w 241"/>
              <a:gd name="T37" fmla="*/ 6146 h 101"/>
              <a:gd name="T38" fmla="*/ 34418 w 241"/>
              <a:gd name="T39" fmla="*/ 6146 h 101"/>
              <a:gd name="T40" fmla="*/ 19564 w 241"/>
              <a:gd name="T41" fmla="*/ 5423 h 101"/>
              <a:gd name="T42" fmla="*/ 19564 w 241"/>
              <a:gd name="T43" fmla="*/ 5423 h 101"/>
              <a:gd name="T44" fmla="*/ 15941 w 241"/>
              <a:gd name="T45" fmla="*/ 22775 h 101"/>
              <a:gd name="T46" fmla="*/ 15941 w 241"/>
              <a:gd name="T47" fmla="*/ 22775 h 101"/>
              <a:gd name="T48" fmla="*/ 6521 w 241"/>
              <a:gd name="T49" fmla="*/ 20967 h 101"/>
              <a:gd name="T50" fmla="*/ 6521 w 241"/>
              <a:gd name="T51" fmla="*/ 20967 h 101"/>
              <a:gd name="T52" fmla="*/ 5797 w 241"/>
              <a:gd name="T53" fmla="*/ 10122 h 101"/>
              <a:gd name="T54" fmla="*/ 5797 w 241"/>
              <a:gd name="T55" fmla="*/ 10122 h 101"/>
              <a:gd name="T56" fmla="*/ 362 w 241"/>
              <a:gd name="T57" fmla="*/ 10122 h 101"/>
              <a:gd name="T58" fmla="*/ 362 w 241"/>
              <a:gd name="T59" fmla="*/ 10122 h 101"/>
              <a:gd name="T60" fmla="*/ 5797 w 241"/>
              <a:gd name="T61" fmla="*/ 29282 h 101"/>
              <a:gd name="T62" fmla="*/ 5797 w 241"/>
              <a:gd name="T63" fmla="*/ 29282 h 101"/>
              <a:gd name="T64" fmla="*/ 21375 w 241"/>
              <a:gd name="T65" fmla="*/ 23136 h 101"/>
              <a:gd name="T66" fmla="*/ 21375 w 241"/>
              <a:gd name="T67" fmla="*/ 23136 h 101"/>
              <a:gd name="T68" fmla="*/ 22100 w 241"/>
              <a:gd name="T69" fmla="*/ 12291 h 101"/>
              <a:gd name="T70" fmla="*/ 22100 w 241"/>
              <a:gd name="T71" fmla="*/ 12291 h 101"/>
              <a:gd name="T72" fmla="*/ 27534 w 241"/>
              <a:gd name="T73" fmla="*/ 7230 h 101"/>
              <a:gd name="T74" fmla="*/ 27534 w 241"/>
              <a:gd name="T75" fmla="*/ 7230 h 101"/>
              <a:gd name="T76" fmla="*/ 31519 w 241"/>
              <a:gd name="T77" fmla="*/ 14460 h 101"/>
              <a:gd name="T78" fmla="*/ 31519 w 241"/>
              <a:gd name="T79" fmla="*/ 14460 h 101"/>
              <a:gd name="T80" fmla="*/ 42026 w 241"/>
              <a:gd name="T81" fmla="*/ 32174 h 101"/>
              <a:gd name="T82" fmla="*/ 42026 w 241"/>
              <a:gd name="T83" fmla="*/ 32174 h 101"/>
              <a:gd name="T84" fmla="*/ 52894 w 241"/>
              <a:gd name="T85" fmla="*/ 17352 h 101"/>
              <a:gd name="T86" fmla="*/ 52894 w 241"/>
              <a:gd name="T87" fmla="*/ 17352 h 101"/>
              <a:gd name="T88" fmla="*/ 57604 w 241"/>
              <a:gd name="T89" fmla="*/ 6869 h 101"/>
              <a:gd name="T90" fmla="*/ 57604 w 241"/>
              <a:gd name="T91" fmla="*/ 6869 h 101"/>
              <a:gd name="T92" fmla="*/ 61952 w 241"/>
              <a:gd name="T93" fmla="*/ 21690 h 101"/>
              <a:gd name="T94" fmla="*/ 61952 w 241"/>
              <a:gd name="T95" fmla="*/ 21690 h 101"/>
              <a:gd name="T96" fmla="*/ 77892 w 241"/>
              <a:gd name="T97" fmla="*/ 31451 h 101"/>
              <a:gd name="T98" fmla="*/ 77892 w 241"/>
              <a:gd name="T99" fmla="*/ 31451 h 101"/>
              <a:gd name="T100" fmla="*/ 82240 w 241"/>
              <a:gd name="T101" fmla="*/ 4338 h 10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1" h="101">
                <a:moveTo>
                  <a:pt x="227" y="12"/>
                </a:moveTo>
                <a:lnTo>
                  <a:pt x="227" y="12"/>
                </a:lnTo>
                <a:cubicBezTo>
                  <a:pt x="227" y="2"/>
                  <a:pt x="212" y="2"/>
                  <a:pt x="212" y="12"/>
                </a:cubicBezTo>
                <a:cubicBezTo>
                  <a:pt x="213" y="26"/>
                  <a:pt x="216" y="40"/>
                  <a:pt x="215" y="54"/>
                </a:cubicBezTo>
                <a:cubicBezTo>
                  <a:pt x="215" y="60"/>
                  <a:pt x="214" y="65"/>
                  <a:pt x="211" y="71"/>
                </a:cubicBezTo>
                <a:cubicBezTo>
                  <a:pt x="205" y="81"/>
                  <a:pt x="190" y="70"/>
                  <a:pt x="187" y="62"/>
                </a:cubicBezTo>
                <a:cubicBezTo>
                  <a:pt x="180" y="44"/>
                  <a:pt x="192" y="21"/>
                  <a:pt x="171" y="8"/>
                </a:cubicBezTo>
                <a:cubicBezTo>
                  <a:pt x="156" y="0"/>
                  <a:pt x="144" y="7"/>
                  <a:pt x="137" y="21"/>
                </a:cubicBezTo>
                <a:cubicBezTo>
                  <a:pt x="131" y="32"/>
                  <a:pt x="133" y="76"/>
                  <a:pt x="115" y="74"/>
                </a:cubicBezTo>
                <a:cubicBezTo>
                  <a:pt x="100" y="71"/>
                  <a:pt x="102" y="55"/>
                  <a:pt x="102" y="44"/>
                </a:cubicBezTo>
                <a:cubicBezTo>
                  <a:pt x="102" y="34"/>
                  <a:pt x="100" y="25"/>
                  <a:pt x="95" y="17"/>
                </a:cubicBezTo>
                <a:cubicBezTo>
                  <a:pt x="85" y="1"/>
                  <a:pt x="66" y="3"/>
                  <a:pt x="54" y="15"/>
                </a:cubicBezTo>
                <a:cubicBezTo>
                  <a:pt x="42" y="28"/>
                  <a:pt x="47" y="48"/>
                  <a:pt x="44" y="63"/>
                </a:cubicBezTo>
                <a:cubicBezTo>
                  <a:pt x="40" y="80"/>
                  <a:pt x="22" y="68"/>
                  <a:pt x="18" y="58"/>
                </a:cubicBezTo>
                <a:cubicBezTo>
                  <a:pt x="15" y="48"/>
                  <a:pt x="16" y="37"/>
                  <a:pt x="16" y="28"/>
                </a:cubicBezTo>
                <a:cubicBezTo>
                  <a:pt x="16" y="18"/>
                  <a:pt x="1" y="18"/>
                  <a:pt x="1" y="28"/>
                </a:cubicBezTo>
                <a:cubicBezTo>
                  <a:pt x="1" y="45"/>
                  <a:pt x="0" y="71"/>
                  <a:pt x="16" y="81"/>
                </a:cubicBezTo>
                <a:cubicBezTo>
                  <a:pt x="35" y="92"/>
                  <a:pt x="55" y="85"/>
                  <a:pt x="59" y="64"/>
                </a:cubicBezTo>
                <a:cubicBezTo>
                  <a:pt x="61" y="54"/>
                  <a:pt x="60" y="44"/>
                  <a:pt x="61" y="34"/>
                </a:cubicBezTo>
                <a:cubicBezTo>
                  <a:pt x="63" y="27"/>
                  <a:pt x="68" y="21"/>
                  <a:pt x="76" y="20"/>
                </a:cubicBezTo>
                <a:cubicBezTo>
                  <a:pt x="85" y="19"/>
                  <a:pt x="86" y="34"/>
                  <a:pt x="87" y="40"/>
                </a:cubicBezTo>
                <a:cubicBezTo>
                  <a:pt x="87" y="60"/>
                  <a:pt x="88" y="90"/>
                  <a:pt x="116" y="89"/>
                </a:cubicBezTo>
                <a:cubicBezTo>
                  <a:pt x="138" y="89"/>
                  <a:pt x="145" y="66"/>
                  <a:pt x="146" y="48"/>
                </a:cubicBezTo>
                <a:cubicBezTo>
                  <a:pt x="146" y="41"/>
                  <a:pt x="149" y="18"/>
                  <a:pt x="159" y="19"/>
                </a:cubicBezTo>
                <a:cubicBezTo>
                  <a:pt x="175" y="23"/>
                  <a:pt x="170" y="49"/>
                  <a:pt x="171" y="60"/>
                </a:cubicBezTo>
                <a:cubicBezTo>
                  <a:pt x="173" y="78"/>
                  <a:pt x="197" y="100"/>
                  <a:pt x="215" y="87"/>
                </a:cubicBezTo>
                <a:cubicBezTo>
                  <a:pt x="240" y="70"/>
                  <a:pt x="228" y="35"/>
                  <a:pt x="227" y="12"/>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55" name="Freeform 258">
            <a:extLst>
              <a:ext uri="{FF2B5EF4-FFF2-40B4-BE49-F238E27FC236}">
                <a16:creationId xmlns:a16="http://schemas.microsoft.com/office/drawing/2014/main" id="{CEF8B878-5236-5C45-9A38-DC859AFD36D7}"/>
              </a:ext>
            </a:extLst>
          </p:cNvPr>
          <p:cNvSpPr>
            <a:spLocks noChangeArrowheads="1"/>
          </p:cNvSpPr>
          <p:nvPr/>
        </p:nvSpPr>
        <p:spPr bwMode="auto">
          <a:xfrm>
            <a:off x="8144863" y="2662723"/>
            <a:ext cx="98873" cy="148312"/>
          </a:xfrm>
          <a:custGeom>
            <a:avLst/>
            <a:gdLst>
              <a:gd name="T0" fmla="*/ 32708 w 159"/>
              <a:gd name="T1" fmla="*/ 1453 h 236"/>
              <a:gd name="T2" fmla="*/ 32708 w 159"/>
              <a:gd name="T3" fmla="*/ 1453 h 236"/>
              <a:gd name="T4" fmla="*/ 30552 w 159"/>
              <a:gd name="T5" fmla="*/ 6175 h 236"/>
              <a:gd name="T6" fmla="*/ 30552 w 159"/>
              <a:gd name="T7" fmla="*/ 6175 h 236"/>
              <a:gd name="T8" fmla="*/ 44570 w 159"/>
              <a:gd name="T9" fmla="*/ 11624 h 236"/>
              <a:gd name="T10" fmla="*/ 44570 w 159"/>
              <a:gd name="T11" fmla="*/ 11624 h 236"/>
              <a:gd name="T12" fmla="*/ 49602 w 159"/>
              <a:gd name="T13" fmla="*/ 15983 h 236"/>
              <a:gd name="T14" fmla="*/ 49602 w 159"/>
              <a:gd name="T15" fmla="*/ 15983 h 236"/>
              <a:gd name="T16" fmla="*/ 43132 w 159"/>
              <a:gd name="T17" fmla="*/ 22521 h 236"/>
              <a:gd name="T18" fmla="*/ 43132 w 159"/>
              <a:gd name="T19" fmla="*/ 22521 h 236"/>
              <a:gd name="T20" fmla="*/ 23004 w 159"/>
              <a:gd name="T21" fmla="*/ 19252 h 236"/>
              <a:gd name="T22" fmla="*/ 23004 w 159"/>
              <a:gd name="T23" fmla="*/ 19252 h 236"/>
              <a:gd name="T24" fmla="*/ 21925 w 159"/>
              <a:gd name="T25" fmla="*/ 32328 h 236"/>
              <a:gd name="T26" fmla="*/ 21925 w 159"/>
              <a:gd name="T27" fmla="*/ 32328 h 236"/>
              <a:gd name="T28" fmla="*/ 35584 w 159"/>
              <a:gd name="T29" fmla="*/ 47948 h 236"/>
              <a:gd name="T30" fmla="*/ 35584 w 159"/>
              <a:gd name="T31" fmla="*/ 47948 h 236"/>
              <a:gd name="T32" fmla="*/ 24082 w 159"/>
              <a:gd name="T33" fmla="*/ 47585 h 236"/>
              <a:gd name="T34" fmla="*/ 24082 w 159"/>
              <a:gd name="T35" fmla="*/ 47585 h 236"/>
              <a:gd name="T36" fmla="*/ 14018 w 159"/>
              <a:gd name="T37" fmla="*/ 45405 h 236"/>
              <a:gd name="T38" fmla="*/ 14018 w 159"/>
              <a:gd name="T39" fmla="*/ 45405 h 236"/>
              <a:gd name="T40" fmla="*/ 7189 w 159"/>
              <a:gd name="T41" fmla="*/ 58845 h 236"/>
              <a:gd name="T42" fmla="*/ 7189 w 159"/>
              <a:gd name="T43" fmla="*/ 58845 h 236"/>
              <a:gd name="T44" fmla="*/ 21207 w 159"/>
              <a:gd name="T45" fmla="*/ 69379 h 236"/>
              <a:gd name="T46" fmla="*/ 21207 w 159"/>
              <a:gd name="T47" fmla="*/ 69379 h 236"/>
              <a:gd name="T48" fmla="*/ 15456 w 159"/>
              <a:gd name="T49" fmla="*/ 77007 h 236"/>
              <a:gd name="T50" fmla="*/ 15456 w 159"/>
              <a:gd name="T51" fmla="*/ 77007 h 236"/>
              <a:gd name="T52" fmla="*/ 5392 w 159"/>
              <a:gd name="T53" fmla="*/ 73012 h 236"/>
              <a:gd name="T54" fmla="*/ 5392 w 159"/>
              <a:gd name="T55" fmla="*/ 73012 h 236"/>
              <a:gd name="T56" fmla="*/ 3235 w 159"/>
              <a:gd name="T57" fmla="*/ 78097 h 236"/>
              <a:gd name="T58" fmla="*/ 3235 w 159"/>
              <a:gd name="T59" fmla="*/ 78097 h 236"/>
              <a:gd name="T60" fmla="*/ 23004 w 159"/>
              <a:gd name="T61" fmla="*/ 81366 h 236"/>
              <a:gd name="T62" fmla="*/ 23004 w 159"/>
              <a:gd name="T63" fmla="*/ 81366 h 236"/>
              <a:gd name="T64" fmla="*/ 24082 w 159"/>
              <a:gd name="T65" fmla="*/ 64657 h 236"/>
              <a:gd name="T66" fmla="*/ 24082 w 159"/>
              <a:gd name="T67" fmla="*/ 64657 h 236"/>
              <a:gd name="T68" fmla="*/ 14737 w 159"/>
              <a:gd name="T69" fmla="*/ 59208 h 236"/>
              <a:gd name="T70" fmla="*/ 14737 w 159"/>
              <a:gd name="T71" fmla="*/ 59208 h 236"/>
              <a:gd name="T72" fmla="*/ 12221 w 159"/>
              <a:gd name="T73" fmla="*/ 52307 h 236"/>
              <a:gd name="T74" fmla="*/ 12221 w 159"/>
              <a:gd name="T75" fmla="*/ 52307 h 236"/>
              <a:gd name="T76" fmla="*/ 20488 w 159"/>
              <a:gd name="T77" fmla="*/ 51944 h 236"/>
              <a:gd name="T78" fmla="*/ 20488 w 159"/>
              <a:gd name="T79" fmla="*/ 51944 h 236"/>
              <a:gd name="T80" fmla="*/ 40975 w 159"/>
              <a:gd name="T81" fmla="*/ 49764 h 236"/>
              <a:gd name="T82" fmla="*/ 40975 w 159"/>
              <a:gd name="T83" fmla="*/ 49764 h 236"/>
              <a:gd name="T84" fmla="*/ 31990 w 159"/>
              <a:gd name="T85" fmla="*/ 33781 h 236"/>
              <a:gd name="T86" fmla="*/ 31990 w 159"/>
              <a:gd name="T87" fmla="*/ 33781 h 236"/>
              <a:gd name="T88" fmla="*/ 24801 w 159"/>
              <a:gd name="T89" fmla="*/ 25064 h 236"/>
              <a:gd name="T90" fmla="*/ 24801 w 159"/>
              <a:gd name="T91" fmla="*/ 25064 h 236"/>
              <a:gd name="T92" fmla="*/ 39897 w 159"/>
              <a:gd name="T93" fmla="*/ 27243 h 236"/>
              <a:gd name="T94" fmla="*/ 39897 w 159"/>
              <a:gd name="T95" fmla="*/ 27243 h 236"/>
              <a:gd name="T96" fmla="*/ 55353 w 159"/>
              <a:gd name="T97" fmla="*/ 17072 h 236"/>
              <a:gd name="T98" fmla="*/ 55353 w 159"/>
              <a:gd name="T99" fmla="*/ 17072 h 236"/>
              <a:gd name="T100" fmla="*/ 32708 w 159"/>
              <a:gd name="T101" fmla="*/ 1453 h 2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9" h="236">
                <a:moveTo>
                  <a:pt x="91" y="4"/>
                </a:moveTo>
                <a:lnTo>
                  <a:pt x="91" y="4"/>
                </a:lnTo>
                <a:cubicBezTo>
                  <a:pt x="82" y="0"/>
                  <a:pt x="76" y="13"/>
                  <a:pt x="85" y="17"/>
                </a:cubicBezTo>
                <a:cubicBezTo>
                  <a:pt x="98" y="23"/>
                  <a:pt x="111" y="26"/>
                  <a:pt x="124" y="32"/>
                </a:cubicBezTo>
                <a:cubicBezTo>
                  <a:pt x="130" y="35"/>
                  <a:pt x="134" y="39"/>
                  <a:pt x="138" y="44"/>
                </a:cubicBezTo>
                <a:cubicBezTo>
                  <a:pt x="145" y="53"/>
                  <a:pt x="128" y="63"/>
                  <a:pt x="120" y="62"/>
                </a:cubicBezTo>
                <a:cubicBezTo>
                  <a:pt x="100" y="60"/>
                  <a:pt x="85" y="40"/>
                  <a:pt x="64" y="53"/>
                </a:cubicBezTo>
                <a:cubicBezTo>
                  <a:pt x="50" y="63"/>
                  <a:pt x="52" y="77"/>
                  <a:pt x="61" y="89"/>
                </a:cubicBezTo>
                <a:cubicBezTo>
                  <a:pt x="69" y="100"/>
                  <a:pt x="109" y="117"/>
                  <a:pt x="99" y="132"/>
                </a:cubicBezTo>
                <a:cubicBezTo>
                  <a:pt x="91" y="144"/>
                  <a:pt x="76" y="136"/>
                  <a:pt x="67" y="131"/>
                </a:cubicBezTo>
                <a:cubicBezTo>
                  <a:pt x="58" y="127"/>
                  <a:pt x="49" y="124"/>
                  <a:pt x="39" y="125"/>
                </a:cubicBezTo>
                <a:cubicBezTo>
                  <a:pt x="20" y="127"/>
                  <a:pt x="14" y="146"/>
                  <a:pt x="20" y="162"/>
                </a:cubicBezTo>
                <a:cubicBezTo>
                  <a:pt x="26" y="178"/>
                  <a:pt x="47" y="182"/>
                  <a:pt x="59" y="191"/>
                </a:cubicBezTo>
                <a:cubicBezTo>
                  <a:pt x="72" y="202"/>
                  <a:pt x="54" y="214"/>
                  <a:pt x="43" y="212"/>
                </a:cubicBezTo>
                <a:cubicBezTo>
                  <a:pt x="33" y="210"/>
                  <a:pt x="24" y="206"/>
                  <a:pt x="15" y="201"/>
                </a:cubicBezTo>
                <a:cubicBezTo>
                  <a:pt x="6" y="197"/>
                  <a:pt x="0" y="211"/>
                  <a:pt x="9" y="215"/>
                </a:cubicBezTo>
                <a:cubicBezTo>
                  <a:pt x="24" y="223"/>
                  <a:pt x="47" y="235"/>
                  <a:pt x="64" y="224"/>
                </a:cubicBezTo>
                <a:cubicBezTo>
                  <a:pt x="81" y="212"/>
                  <a:pt x="83" y="191"/>
                  <a:pt x="67" y="178"/>
                </a:cubicBezTo>
                <a:cubicBezTo>
                  <a:pt x="59" y="172"/>
                  <a:pt x="49" y="169"/>
                  <a:pt x="41" y="163"/>
                </a:cubicBezTo>
                <a:cubicBezTo>
                  <a:pt x="34" y="159"/>
                  <a:pt x="31" y="152"/>
                  <a:pt x="34" y="144"/>
                </a:cubicBezTo>
                <a:cubicBezTo>
                  <a:pt x="37" y="136"/>
                  <a:pt x="51" y="141"/>
                  <a:pt x="57" y="143"/>
                </a:cubicBezTo>
                <a:cubicBezTo>
                  <a:pt x="75" y="151"/>
                  <a:pt x="102" y="163"/>
                  <a:pt x="114" y="137"/>
                </a:cubicBezTo>
                <a:cubicBezTo>
                  <a:pt x="122" y="117"/>
                  <a:pt x="105" y="102"/>
                  <a:pt x="89" y="93"/>
                </a:cubicBezTo>
                <a:cubicBezTo>
                  <a:pt x="83" y="89"/>
                  <a:pt x="64" y="77"/>
                  <a:pt x="69" y="69"/>
                </a:cubicBezTo>
                <a:cubicBezTo>
                  <a:pt x="78" y="56"/>
                  <a:pt x="101" y="72"/>
                  <a:pt x="111" y="75"/>
                </a:cubicBezTo>
                <a:cubicBezTo>
                  <a:pt x="128" y="80"/>
                  <a:pt x="158" y="69"/>
                  <a:pt x="154" y="47"/>
                </a:cubicBezTo>
                <a:cubicBezTo>
                  <a:pt x="150" y="17"/>
                  <a:pt x="113" y="13"/>
                  <a:pt x="91" y="4"/>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56" name="Freeform 259">
            <a:extLst>
              <a:ext uri="{FF2B5EF4-FFF2-40B4-BE49-F238E27FC236}">
                <a16:creationId xmlns:a16="http://schemas.microsoft.com/office/drawing/2014/main" id="{1A14F821-FA48-8743-9081-A7B7709C7562}"/>
              </a:ext>
            </a:extLst>
          </p:cNvPr>
          <p:cNvSpPr>
            <a:spLocks noChangeArrowheads="1"/>
          </p:cNvSpPr>
          <p:nvPr/>
        </p:nvSpPr>
        <p:spPr bwMode="auto">
          <a:xfrm>
            <a:off x="7834513" y="2687441"/>
            <a:ext cx="98873" cy="148312"/>
          </a:xfrm>
          <a:custGeom>
            <a:avLst/>
            <a:gdLst>
              <a:gd name="T0" fmla="*/ 32708 w 159"/>
              <a:gd name="T1" fmla="*/ 1453 h 236"/>
              <a:gd name="T2" fmla="*/ 32708 w 159"/>
              <a:gd name="T3" fmla="*/ 1453 h 236"/>
              <a:gd name="T4" fmla="*/ 30552 w 159"/>
              <a:gd name="T5" fmla="*/ 6538 h 236"/>
              <a:gd name="T6" fmla="*/ 30552 w 159"/>
              <a:gd name="T7" fmla="*/ 6538 h 236"/>
              <a:gd name="T8" fmla="*/ 44570 w 159"/>
              <a:gd name="T9" fmla="*/ 11624 h 236"/>
              <a:gd name="T10" fmla="*/ 44570 w 159"/>
              <a:gd name="T11" fmla="*/ 11624 h 236"/>
              <a:gd name="T12" fmla="*/ 49242 w 159"/>
              <a:gd name="T13" fmla="*/ 15983 h 236"/>
              <a:gd name="T14" fmla="*/ 49242 w 159"/>
              <a:gd name="T15" fmla="*/ 15983 h 236"/>
              <a:gd name="T16" fmla="*/ 43132 w 159"/>
              <a:gd name="T17" fmla="*/ 22521 h 236"/>
              <a:gd name="T18" fmla="*/ 43132 w 159"/>
              <a:gd name="T19" fmla="*/ 22521 h 236"/>
              <a:gd name="T20" fmla="*/ 23363 w 159"/>
              <a:gd name="T21" fmla="*/ 19615 h 236"/>
              <a:gd name="T22" fmla="*/ 23363 w 159"/>
              <a:gd name="T23" fmla="*/ 19615 h 236"/>
              <a:gd name="T24" fmla="*/ 21925 w 159"/>
              <a:gd name="T25" fmla="*/ 32692 h 236"/>
              <a:gd name="T26" fmla="*/ 21925 w 159"/>
              <a:gd name="T27" fmla="*/ 32692 h 236"/>
              <a:gd name="T28" fmla="*/ 35584 w 159"/>
              <a:gd name="T29" fmla="*/ 47948 h 236"/>
              <a:gd name="T30" fmla="*/ 35584 w 159"/>
              <a:gd name="T31" fmla="*/ 47948 h 236"/>
              <a:gd name="T32" fmla="*/ 23723 w 159"/>
              <a:gd name="T33" fmla="*/ 47585 h 236"/>
              <a:gd name="T34" fmla="*/ 23723 w 159"/>
              <a:gd name="T35" fmla="*/ 47585 h 236"/>
              <a:gd name="T36" fmla="*/ 14018 w 159"/>
              <a:gd name="T37" fmla="*/ 45405 h 236"/>
              <a:gd name="T38" fmla="*/ 14018 w 159"/>
              <a:gd name="T39" fmla="*/ 45405 h 236"/>
              <a:gd name="T40" fmla="*/ 7189 w 159"/>
              <a:gd name="T41" fmla="*/ 58482 h 236"/>
              <a:gd name="T42" fmla="*/ 7189 w 159"/>
              <a:gd name="T43" fmla="*/ 58482 h 236"/>
              <a:gd name="T44" fmla="*/ 21207 w 159"/>
              <a:gd name="T45" fmla="*/ 69742 h 236"/>
              <a:gd name="T46" fmla="*/ 21207 w 159"/>
              <a:gd name="T47" fmla="*/ 69742 h 236"/>
              <a:gd name="T48" fmla="*/ 15456 w 159"/>
              <a:gd name="T49" fmla="*/ 77370 h 236"/>
              <a:gd name="T50" fmla="*/ 15456 w 159"/>
              <a:gd name="T51" fmla="*/ 77370 h 236"/>
              <a:gd name="T52" fmla="*/ 5392 w 159"/>
              <a:gd name="T53" fmla="*/ 73375 h 236"/>
              <a:gd name="T54" fmla="*/ 5392 w 159"/>
              <a:gd name="T55" fmla="*/ 73375 h 236"/>
              <a:gd name="T56" fmla="*/ 2875 w 159"/>
              <a:gd name="T57" fmla="*/ 78097 h 236"/>
              <a:gd name="T58" fmla="*/ 2875 w 159"/>
              <a:gd name="T59" fmla="*/ 78097 h 236"/>
              <a:gd name="T60" fmla="*/ 22644 w 159"/>
              <a:gd name="T61" fmla="*/ 81366 h 236"/>
              <a:gd name="T62" fmla="*/ 22644 w 159"/>
              <a:gd name="T63" fmla="*/ 81366 h 236"/>
              <a:gd name="T64" fmla="*/ 23723 w 159"/>
              <a:gd name="T65" fmla="*/ 64657 h 236"/>
              <a:gd name="T66" fmla="*/ 23723 w 159"/>
              <a:gd name="T67" fmla="*/ 64657 h 236"/>
              <a:gd name="T68" fmla="*/ 14377 w 159"/>
              <a:gd name="T69" fmla="*/ 59208 h 236"/>
              <a:gd name="T70" fmla="*/ 14377 w 159"/>
              <a:gd name="T71" fmla="*/ 59208 h 236"/>
              <a:gd name="T72" fmla="*/ 11861 w 159"/>
              <a:gd name="T73" fmla="*/ 52670 h 236"/>
              <a:gd name="T74" fmla="*/ 11861 w 159"/>
              <a:gd name="T75" fmla="*/ 52670 h 236"/>
              <a:gd name="T76" fmla="*/ 20488 w 159"/>
              <a:gd name="T77" fmla="*/ 52307 h 236"/>
              <a:gd name="T78" fmla="*/ 20488 w 159"/>
              <a:gd name="T79" fmla="*/ 52307 h 236"/>
              <a:gd name="T80" fmla="*/ 40616 w 159"/>
              <a:gd name="T81" fmla="*/ 49764 h 236"/>
              <a:gd name="T82" fmla="*/ 40616 w 159"/>
              <a:gd name="T83" fmla="*/ 49764 h 236"/>
              <a:gd name="T84" fmla="*/ 31630 w 159"/>
              <a:gd name="T85" fmla="*/ 33781 h 236"/>
              <a:gd name="T86" fmla="*/ 31630 w 159"/>
              <a:gd name="T87" fmla="*/ 33781 h 236"/>
              <a:gd name="T88" fmla="*/ 25160 w 159"/>
              <a:gd name="T89" fmla="*/ 25064 h 236"/>
              <a:gd name="T90" fmla="*/ 25160 w 159"/>
              <a:gd name="T91" fmla="*/ 25064 h 236"/>
              <a:gd name="T92" fmla="*/ 39897 w 159"/>
              <a:gd name="T93" fmla="*/ 27606 h 236"/>
              <a:gd name="T94" fmla="*/ 39897 w 159"/>
              <a:gd name="T95" fmla="*/ 27606 h 236"/>
              <a:gd name="T96" fmla="*/ 55712 w 159"/>
              <a:gd name="T97" fmla="*/ 17072 h 236"/>
              <a:gd name="T98" fmla="*/ 55712 w 159"/>
              <a:gd name="T99" fmla="*/ 17072 h 236"/>
              <a:gd name="T100" fmla="*/ 32708 w 159"/>
              <a:gd name="T101" fmla="*/ 1453 h 2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9" h="236">
                <a:moveTo>
                  <a:pt x="91" y="4"/>
                </a:moveTo>
                <a:lnTo>
                  <a:pt x="91" y="4"/>
                </a:lnTo>
                <a:cubicBezTo>
                  <a:pt x="82" y="0"/>
                  <a:pt x="76" y="14"/>
                  <a:pt x="85" y="18"/>
                </a:cubicBezTo>
                <a:cubicBezTo>
                  <a:pt x="98" y="23"/>
                  <a:pt x="112" y="26"/>
                  <a:pt x="124" y="32"/>
                </a:cubicBezTo>
                <a:cubicBezTo>
                  <a:pt x="129" y="35"/>
                  <a:pt x="134" y="39"/>
                  <a:pt x="137" y="44"/>
                </a:cubicBezTo>
                <a:cubicBezTo>
                  <a:pt x="145" y="54"/>
                  <a:pt x="128" y="63"/>
                  <a:pt x="120" y="62"/>
                </a:cubicBezTo>
                <a:cubicBezTo>
                  <a:pt x="101" y="61"/>
                  <a:pt x="85" y="40"/>
                  <a:pt x="65" y="54"/>
                </a:cubicBezTo>
                <a:cubicBezTo>
                  <a:pt x="50" y="63"/>
                  <a:pt x="51" y="77"/>
                  <a:pt x="61" y="90"/>
                </a:cubicBezTo>
                <a:cubicBezTo>
                  <a:pt x="69" y="100"/>
                  <a:pt x="109" y="117"/>
                  <a:pt x="99" y="132"/>
                </a:cubicBezTo>
                <a:cubicBezTo>
                  <a:pt x="91" y="144"/>
                  <a:pt x="76" y="136"/>
                  <a:pt x="66" y="131"/>
                </a:cubicBezTo>
                <a:cubicBezTo>
                  <a:pt x="58" y="127"/>
                  <a:pt x="49" y="124"/>
                  <a:pt x="39" y="125"/>
                </a:cubicBezTo>
                <a:cubicBezTo>
                  <a:pt x="20" y="127"/>
                  <a:pt x="14" y="146"/>
                  <a:pt x="20" y="161"/>
                </a:cubicBezTo>
                <a:cubicBezTo>
                  <a:pt x="26" y="178"/>
                  <a:pt x="46" y="182"/>
                  <a:pt x="59" y="192"/>
                </a:cubicBezTo>
                <a:cubicBezTo>
                  <a:pt x="72" y="202"/>
                  <a:pt x="54" y="214"/>
                  <a:pt x="43" y="213"/>
                </a:cubicBezTo>
                <a:cubicBezTo>
                  <a:pt x="33" y="211"/>
                  <a:pt x="24" y="206"/>
                  <a:pt x="15" y="202"/>
                </a:cubicBezTo>
                <a:cubicBezTo>
                  <a:pt x="6" y="198"/>
                  <a:pt x="0" y="211"/>
                  <a:pt x="8" y="215"/>
                </a:cubicBezTo>
                <a:cubicBezTo>
                  <a:pt x="24" y="223"/>
                  <a:pt x="47" y="235"/>
                  <a:pt x="63" y="224"/>
                </a:cubicBezTo>
                <a:cubicBezTo>
                  <a:pt x="81" y="213"/>
                  <a:pt x="83" y="191"/>
                  <a:pt x="66" y="178"/>
                </a:cubicBezTo>
                <a:cubicBezTo>
                  <a:pt x="59" y="172"/>
                  <a:pt x="49" y="169"/>
                  <a:pt x="40" y="163"/>
                </a:cubicBezTo>
                <a:cubicBezTo>
                  <a:pt x="35" y="160"/>
                  <a:pt x="31" y="152"/>
                  <a:pt x="33" y="145"/>
                </a:cubicBezTo>
                <a:cubicBezTo>
                  <a:pt x="37" y="136"/>
                  <a:pt x="51" y="141"/>
                  <a:pt x="57" y="144"/>
                </a:cubicBezTo>
                <a:cubicBezTo>
                  <a:pt x="74" y="152"/>
                  <a:pt x="102" y="164"/>
                  <a:pt x="113" y="137"/>
                </a:cubicBezTo>
                <a:cubicBezTo>
                  <a:pt x="122" y="118"/>
                  <a:pt x="104" y="102"/>
                  <a:pt x="88" y="93"/>
                </a:cubicBezTo>
                <a:cubicBezTo>
                  <a:pt x="83" y="90"/>
                  <a:pt x="63" y="78"/>
                  <a:pt x="70" y="69"/>
                </a:cubicBezTo>
                <a:cubicBezTo>
                  <a:pt x="79" y="56"/>
                  <a:pt x="101" y="73"/>
                  <a:pt x="111" y="76"/>
                </a:cubicBezTo>
                <a:cubicBezTo>
                  <a:pt x="128" y="81"/>
                  <a:pt x="158" y="70"/>
                  <a:pt x="155" y="47"/>
                </a:cubicBezTo>
                <a:cubicBezTo>
                  <a:pt x="150" y="18"/>
                  <a:pt x="113" y="14"/>
                  <a:pt x="91" y="4"/>
                </a:cubicBezTo>
              </a:path>
            </a:pathLst>
          </a:custGeom>
          <a:solidFill>
            <a:schemeClr val="accent3"/>
          </a:solidFill>
          <a:ln>
            <a:noFill/>
          </a:ln>
          <a:effectLst/>
        </p:spPr>
        <p:txBody>
          <a:bodyPr wrap="none" anchor="ctr"/>
          <a:lstStyle/>
          <a:p>
            <a:endParaRPr lang="en-US" dirty="0">
              <a:latin typeface="DM Sans" pitchFamily="2" charset="77"/>
            </a:endParaRPr>
          </a:p>
        </p:txBody>
      </p:sp>
      <p:sp>
        <p:nvSpPr>
          <p:cNvPr id="57" name="Freeform 260">
            <a:extLst>
              <a:ext uri="{FF2B5EF4-FFF2-40B4-BE49-F238E27FC236}">
                <a16:creationId xmlns:a16="http://schemas.microsoft.com/office/drawing/2014/main" id="{83168E99-03A0-BD43-AD33-670BD07A5ACD}"/>
              </a:ext>
            </a:extLst>
          </p:cNvPr>
          <p:cNvSpPr>
            <a:spLocks noChangeArrowheads="1"/>
          </p:cNvSpPr>
          <p:nvPr/>
        </p:nvSpPr>
        <p:spPr bwMode="auto">
          <a:xfrm>
            <a:off x="8114655" y="2432014"/>
            <a:ext cx="90633" cy="96128"/>
          </a:xfrm>
          <a:custGeom>
            <a:avLst/>
            <a:gdLst>
              <a:gd name="T0" fmla="*/ 45839 w 144"/>
              <a:gd name="T1" fmla="*/ 42384 h 156"/>
              <a:gd name="T2" fmla="*/ 45839 w 144"/>
              <a:gd name="T3" fmla="*/ 42384 h 156"/>
              <a:gd name="T4" fmla="*/ 18554 w 144"/>
              <a:gd name="T5" fmla="*/ 1425 h 156"/>
              <a:gd name="T6" fmla="*/ 18554 w 144"/>
              <a:gd name="T7" fmla="*/ 1425 h 156"/>
              <a:gd name="T8" fmla="*/ 4366 w 144"/>
              <a:gd name="T9" fmla="*/ 0 h 156"/>
              <a:gd name="T10" fmla="*/ 4366 w 144"/>
              <a:gd name="T11" fmla="*/ 0 h 156"/>
              <a:gd name="T12" fmla="*/ 9095 w 144"/>
              <a:gd name="T13" fmla="*/ 35261 h 156"/>
              <a:gd name="T14" fmla="*/ 9095 w 144"/>
              <a:gd name="T15" fmla="*/ 35261 h 156"/>
              <a:gd name="T16" fmla="*/ 22919 w 144"/>
              <a:gd name="T17" fmla="*/ 49151 h 156"/>
              <a:gd name="T18" fmla="*/ 22919 w 144"/>
              <a:gd name="T19" fmla="*/ 49151 h 156"/>
              <a:gd name="T20" fmla="*/ 52023 w 144"/>
              <a:gd name="T21" fmla="*/ 54850 h 156"/>
              <a:gd name="T22" fmla="*/ 45839 w 144"/>
              <a:gd name="T23" fmla="*/ 42384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6">
                <a:moveTo>
                  <a:pt x="126" y="119"/>
                </a:moveTo>
                <a:lnTo>
                  <a:pt x="126" y="119"/>
                </a:lnTo>
                <a:cubicBezTo>
                  <a:pt x="24" y="109"/>
                  <a:pt x="51" y="4"/>
                  <a:pt x="51" y="4"/>
                </a:cubicBezTo>
                <a:cubicBezTo>
                  <a:pt x="38" y="2"/>
                  <a:pt x="25" y="1"/>
                  <a:pt x="12" y="0"/>
                </a:cubicBezTo>
                <a:cubicBezTo>
                  <a:pt x="12" y="0"/>
                  <a:pt x="0" y="55"/>
                  <a:pt x="25" y="99"/>
                </a:cubicBezTo>
                <a:cubicBezTo>
                  <a:pt x="32" y="114"/>
                  <a:pt x="45" y="128"/>
                  <a:pt x="63" y="138"/>
                </a:cubicBezTo>
                <a:cubicBezTo>
                  <a:pt x="82" y="148"/>
                  <a:pt x="108" y="155"/>
                  <a:pt x="143" y="154"/>
                </a:cubicBezTo>
                <a:lnTo>
                  <a:pt x="126" y="119"/>
                </a:lnTo>
              </a:path>
            </a:pathLst>
          </a:custGeom>
          <a:solidFill>
            <a:schemeClr val="accent1"/>
          </a:solidFill>
          <a:ln>
            <a:noFill/>
          </a:ln>
          <a:effectLst/>
        </p:spPr>
        <p:txBody>
          <a:bodyPr wrap="none" anchor="ctr"/>
          <a:lstStyle/>
          <a:p>
            <a:endParaRPr lang="en-US" dirty="0">
              <a:latin typeface="DM Sans" pitchFamily="2" charset="77"/>
            </a:endParaRPr>
          </a:p>
        </p:txBody>
      </p:sp>
      <p:sp>
        <p:nvSpPr>
          <p:cNvPr id="58" name="Freeform 261">
            <a:extLst>
              <a:ext uri="{FF2B5EF4-FFF2-40B4-BE49-F238E27FC236}">
                <a16:creationId xmlns:a16="http://schemas.microsoft.com/office/drawing/2014/main" id="{176043C8-26C7-CF47-8E25-7E94DC77BDD8}"/>
              </a:ext>
            </a:extLst>
          </p:cNvPr>
          <p:cNvSpPr>
            <a:spLocks noChangeArrowheads="1"/>
          </p:cNvSpPr>
          <p:nvPr/>
        </p:nvSpPr>
        <p:spPr bwMode="auto">
          <a:xfrm>
            <a:off x="8128386" y="2355111"/>
            <a:ext cx="247182" cy="151058"/>
          </a:xfrm>
          <a:custGeom>
            <a:avLst/>
            <a:gdLst>
              <a:gd name="T0" fmla="*/ 81023 w 395"/>
              <a:gd name="T1" fmla="*/ 0 h 244"/>
              <a:gd name="T2" fmla="*/ 81023 w 395"/>
              <a:gd name="T3" fmla="*/ 0 h 244"/>
              <a:gd name="T4" fmla="*/ 43043 w 395"/>
              <a:gd name="T5" fmla="*/ 12882 h 244"/>
              <a:gd name="T6" fmla="*/ 43043 w 395"/>
              <a:gd name="T7" fmla="*/ 12882 h 244"/>
              <a:gd name="T8" fmla="*/ 50639 w 395"/>
              <a:gd name="T9" fmla="*/ 37215 h 244"/>
              <a:gd name="T10" fmla="*/ 50639 w 395"/>
              <a:gd name="T11" fmla="*/ 37215 h 244"/>
              <a:gd name="T12" fmla="*/ 9766 w 395"/>
              <a:gd name="T13" fmla="*/ 45803 h 244"/>
              <a:gd name="T14" fmla="*/ 9766 w 395"/>
              <a:gd name="T15" fmla="*/ 45803 h 244"/>
              <a:gd name="T16" fmla="*/ 36894 w 395"/>
              <a:gd name="T17" fmla="*/ 86954 h 244"/>
              <a:gd name="T18" fmla="*/ 69810 w 395"/>
              <a:gd name="T19" fmla="*/ 54033 h 244"/>
              <a:gd name="T20" fmla="*/ 69810 w 395"/>
              <a:gd name="T21" fmla="*/ 54033 h 244"/>
              <a:gd name="T22" fmla="*/ 93321 w 395"/>
              <a:gd name="T23" fmla="*/ 59401 h 244"/>
              <a:gd name="T24" fmla="*/ 93321 w 395"/>
              <a:gd name="T25" fmla="*/ 59401 h 244"/>
              <a:gd name="T26" fmla="*/ 142513 w 395"/>
              <a:gd name="T27" fmla="*/ 22902 h 244"/>
              <a:gd name="T28" fmla="*/ 142513 w 395"/>
              <a:gd name="T29" fmla="*/ 22902 h 244"/>
              <a:gd name="T30" fmla="*/ 81023 w 395"/>
              <a:gd name="T31" fmla="*/ 0 h 2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5" h="244">
                <a:moveTo>
                  <a:pt x="224" y="0"/>
                </a:moveTo>
                <a:lnTo>
                  <a:pt x="224" y="0"/>
                </a:lnTo>
                <a:cubicBezTo>
                  <a:pt x="224" y="0"/>
                  <a:pt x="151" y="9"/>
                  <a:pt x="119" y="36"/>
                </a:cubicBezTo>
                <a:cubicBezTo>
                  <a:pt x="119" y="61"/>
                  <a:pt x="127" y="84"/>
                  <a:pt x="140" y="104"/>
                </a:cubicBezTo>
                <a:cubicBezTo>
                  <a:pt x="95" y="146"/>
                  <a:pt x="27" y="128"/>
                  <a:pt x="27" y="128"/>
                </a:cubicBezTo>
                <a:cubicBezTo>
                  <a:pt x="27" y="128"/>
                  <a:pt x="0" y="233"/>
                  <a:pt x="102" y="243"/>
                </a:cubicBezTo>
                <a:lnTo>
                  <a:pt x="193" y="151"/>
                </a:lnTo>
                <a:cubicBezTo>
                  <a:pt x="212" y="160"/>
                  <a:pt x="235" y="166"/>
                  <a:pt x="258" y="166"/>
                </a:cubicBezTo>
                <a:cubicBezTo>
                  <a:pt x="324" y="166"/>
                  <a:pt x="380" y="122"/>
                  <a:pt x="394" y="64"/>
                </a:cubicBezTo>
                <a:cubicBezTo>
                  <a:pt x="353" y="72"/>
                  <a:pt x="278" y="74"/>
                  <a:pt x="224" y="0"/>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59" name="Freeform 262">
            <a:extLst>
              <a:ext uri="{FF2B5EF4-FFF2-40B4-BE49-F238E27FC236}">
                <a16:creationId xmlns:a16="http://schemas.microsoft.com/office/drawing/2014/main" id="{0F0D6B5B-8BAE-FF42-AB8F-6DAECA2449EA}"/>
              </a:ext>
            </a:extLst>
          </p:cNvPr>
          <p:cNvSpPr>
            <a:spLocks noChangeArrowheads="1"/>
          </p:cNvSpPr>
          <p:nvPr/>
        </p:nvSpPr>
        <p:spPr bwMode="auto">
          <a:xfrm>
            <a:off x="8177823" y="2187572"/>
            <a:ext cx="247182" cy="230708"/>
          </a:xfrm>
          <a:custGeom>
            <a:avLst/>
            <a:gdLst>
              <a:gd name="T0" fmla="*/ 95491 w 395"/>
              <a:gd name="T1" fmla="*/ 55653 h 369"/>
              <a:gd name="T2" fmla="*/ 95491 w 395"/>
              <a:gd name="T3" fmla="*/ 55653 h 369"/>
              <a:gd name="T4" fmla="*/ 105619 w 395"/>
              <a:gd name="T5" fmla="*/ 38668 h 369"/>
              <a:gd name="T6" fmla="*/ 105619 w 395"/>
              <a:gd name="T7" fmla="*/ 38668 h 369"/>
              <a:gd name="T8" fmla="*/ 71257 w 395"/>
              <a:gd name="T9" fmla="*/ 3252 h 369"/>
              <a:gd name="T10" fmla="*/ 71257 w 395"/>
              <a:gd name="T11" fmla="*/ 3252 h 369"/>
              <a:gd name="T12" fmla="*/ 28575 w 395"/>
              <a:gd name="T13" fmla="*/ 27826 h 369"/>
              <a:gd name="T14" fmla="*/ 28575 w 395"/>
              <a:gd name="T15" fmla="*/ 27826 h 369"/>
              <a:gd name="T16" fmla="*/ 40150 w 395"/>
              <a:gd name="T17" fmla="*/ 53485 h 369"/>
              <a:gd name="T18" fmla="*/ 40150 w 395"/>
              <a:gd name="T19" fmla="*/ 53485 h 369"/>
              <a:gd name="T20" fmla="*/ 9404 w 395"/>
              <a:gd name="T21" fmla="*/ 118533 h 369"/>
              <a:gd name="T22" fmla="*/ 9404 w 395"/>
              <a:gd name="T23" fmla="*/ 118533 h 369"/>
              <a:gd name="T24" fmla="*/ 14468 w 395"/>
              <a:gd name="T25" fmla="*/ 109137 h 369"/>
              <a:gd name="T26" fmla="*/ 14468 w 395"/>
              <a:gd name="T27" fmla="*/ 109137 h 369"/>
              <a:gd name="T28" fmla="*/ 52448 w 395"/>
              <a:gd name="T29" fmla="*/ 96128 h 369"/>
              <a:gd name="T30" fmla="*/ 52448 w 395"/>
              <a:gd name="T31" fmla="*/ 96128 h 369"/>
              <a:gd name="T32" fmla="*/ 113938 w 395"/>
              <a:gd name="T33" fmla="*/ 119256 h 369"/>
              <a:gd name="T34" fmla="*/ 113938 w 395"/>
              <a:gd name="T35" fmla="*/ 119256 h 369"/>
              <a:gd name="T36" fmla="*/ 123704 w 395"/>
              <a:gd name="T37" fmla="*/ 116726 h 369"/>
              <a:gd name="T38" fmla="*/ 123704 w 395"/>
              <a:gd name="T39" fmla="*/ 116726 h 369"/>
              <a:gd name="T40" fmla="*/ 95491 w 395"/>
              <a:gd name="T41" fmla="*/ 55653 h 3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5" h="369">
                <a:moveTo>
                  <a:pt x="264" y="154"/>
                </a:moveTo>
                <a:lnTo>
                  <a:pt x="264" y="154"/>
                </a:lnTo>
                <a:cubicBezTo>
                  <a:pt x="279" y="141"/>
                  <a:pt x="289" y="126"/>
                  <a:pt x="292" y="107"/>
                </a:cubicBezTo>
                <a:cubicBezTo>
                  <a:pt x="298" y="61"/>
                  <a:pt x="256" y="17"/>
                  <a:pt x="197" y="9"/>
                </a:cubicBezTo>
                <a:cubicBezTo>
                  <a:pt x="139" y="0"/>
                  <a:pt x="86" y="31"/>
                  <a:pt x="79" y="77"/>
                </a:cubicBezTo>
                <a:cubicBezTo>
                  <a:pt x="76" y="104"/>
                  <a:pt x="88" y="129"/>
                  <a:pt x="111" y="148"/>
                </a:cubicBezTo>
                <a:cubicBezTo>
                  <a:pt x="0" y="193"/>
                  <a:pt x="25" y="368"/>
                  <a:pt x="26" y="328"/>
                </a:cubicBezTo>
                <a:cubicBezTo>
                  <a:pt x="26" y="318"/>
                  <a:pt x="32" y="310"/>
                  <a:pt x="40" y="302"/>
                </a:cubicBezTo>
                <a:cubicBezTo>
                  <a:pt x="72" y="275"/>
                  <a:pt x="145" y="266"/>
                  <a:pt x="145" y="266"/>
                </a:cubicBezTo>
                <a:cubicBezTo>
                  <a:pt x="199" y="340"/>
                  <a:pt x="274" y="338"/>
                  <a:pt x="315" y="330"/>
                </a:cubicBezTo>
                <a:cubicBezTo>
                  <a:pt x="331" y="327"/>
                  <a:pt x="342" y="323"/>
                  <a:pt x="342" y="323"/>
                </a:cubicBezTo>
                <a:cubicBezTo>
                  <a:pt x="349" y="289"/>
                  <a:pt x="394" y="195"/>
                  <a:pt x="264" y="154"/>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60" name="Freeform 59">
            <a:extLst>
              <a:ext uri="{FF2B5EF4-FFF2-40B4-BE49-F238E27FC236}">
                <a16:creationId xmlns:a16="http://schemas.microsoft.com/office/drawing/2014/main" id="{6227A27C-3AC2-1644-8EC0-F654629EB163}"/>
              </a:ext>
            </a:extLst>
          </p:cNvPr>
          <p:cNvSpPr>
            <a:spLocks noChangeArrowheads="1"/>
          </p:cNvSpPr>
          <p:nvPr/>
        </p:nvSpPr>
        <p:spPr bwMode="auto">
          <a:xfrm>
            <a:off x="8348104" y="2883064"/>
            <a:ext cx="101004" cy="138829"/>
          </a:xfrm>
          <a:custGeom>
            <a:avLst/>
            <a:gdLst>
              <a:gd name="connsiteX0" fmla="*/ 141564 w 202008"/>
              <a:gd name="connsiteY0" fmla="*/ 75661 h 277657"/>
              <a:gd name="connsiteX1" fmla="*/ 51364 w 202008"/>
              <a:gd name="connsiteY1" fmla="*/ 154312 h 277657"/>
              <a:gd name="connsiteX2" fmla="*/ 3758 w 202008"/>
              <a:gd name="connsiteY2" fmla="*/ 106872 h 277657"/>
              <a:gd name="connsiteX3" fmla="*/ 0 w 202008"/>
              <a:gd name="connsiteY3" fmla="*/ 101878 h 277657"/>
              <a:gd name="connsiteX4" fmla="*/ 17539 w 202008"/>
              <a:gd name="connsiteY4" fmla="*/ 88145 h 277657"/>
              <a:gd name="connsiteX5" fmla="*/ 62639 w 202008"/>
              <a:gd name="connsiteY5" fmla="*/ 133089 h 277657"/>
              <a:gd name="connsiteX6" fmla="*/ 141564 w 202008"/>
              <a:gd name="connsiteY6" fmla="*/ 75661 h 277657"/>
              <a:gd name="connsiteX7" fmla="*/ 202008 w 202008"/>
              <a:gd name="connsiteY7" fmla="*/ 3 h 277657"/>
              <a:gd name="connsiteX8" fmla="*/ 89110 w 202008"/>
              <a:gd name="connsiteY8" fmla="*/ 277657 h 277657"/>
              <a:gd name="connsiteX9" fmla="*/ 87884 w 202008"/>
              <a:gd name="connsiteY9" fmla="*/ 277657 h 277657"/>
              <a:gd name="connsiteX10" fmla="*/ 192192 w 202008"/>
              <a:gd name="connsiteY10" fmla="*/ 21169 h 277657"/>
              <a:gd name="connsiteX11" fmla="*/ 155376 w 202008"/>
              <a:gd name="connsiteY11" fmla="*/ 53541 h 277657"/>
              <a:gd name="connsiteX12" fmla="*/ 160286 w 202008"/>
              <a:gd name="connsiteY12" fmla="*/ 41091 h 277657"/>
              <a:gd name="connsiteX13" fmla="*/ 202008 w 202008"/>
              <a:gd name="connsiteY13" fmla="*/ 3 h 27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008" h="277657">
                <a:moveTo>
                  <a:pt x="141564" y="75661"/>
                </a:moveTo>
                <a:cubicBezTo>
                  <a:pt x="120266" y="120604"/>
                  <a:pt x="86442" y="184274"/>
                  <a:pt x="51364" y="154312"/>
                </a:cubicBezTo>
                <a:lnTo>
                  <a:pt x="3758" y="106872"/>
                </a:lnTo>
                <a:lnTo>
                  <a:pt x="0" y="101878"/>
                </a:lnTo>
                <a:lnTo>
                  <a:pt x="17539" y="88145"/>
                </a:lnTo>
                <a:lnTo>
                  <a:pt x="62639" y="133089"/>
                </a:lnTo>
                <a:cubicBezTo>
                  <a:pt x="91452" y="159305"/>
                  <a:pt x="120266" y="115611"/>
                  <a:pt x="141564" y="75661"/>
                </a:cubicBezTo>
                <a:close/>
                <a:moveTo>
                  <a:pt x="202008" y="3"/>
                </a:moveTo>
                <a:lnTo>
                  <a:pt x="89110" y="277657"/>
                </a:lnTo>
                <a:cubicBezTo>
                  <a:pt x="87884" y="277657"/>
                  <a:pt x="87884" y="277657"/>
                  <a:pt x="87884" y="277657"/>
                </a:cubicBezTo>
                <a:lnTo>
                  <a:pt x="192192" y="21169"/>
                </a:lnTo>
                <a:cubicBezTo>
                  <a:pt x="192192" y="21169"/>
                  <a:pt x="173784" y="19924"/>
                  <a:pt x="155376" y="53541"/>
                </a:cubicBezTo>
                <a:cubicBezTo>
                  <a:pt x="156604" y="48561"/>
                  <a:pt x="159058" y="44826"/>
                  <a:pt x="160286" y="41091"/>
                </a:cubicBezTo>
                <a:cubicBezTo>
                  <a:pt x="179920" y="-1242"/>
                  <a:pt x="202008" y="3"/>
                  <a:pt x="202008" y="3"/>
                </a:cubicBezTo>
                <a:close/>
              </a:path>
            </a:pathLst>
          </a:custGeom>
          <a:solidFill>
            <a:schemeClr val="tx2">
              <a:alpha val="10000"/>
            </a:schemeClr>
          </a:solidFill>
          <a:ln>
            <a:noFill/>
          </a:ln>
          <a:effectLst/>
        </p:spPr>
        <p:txBody>
          <a:bodyPr wrap="square" anchor="ctr">
            <a:noAutofit/>
          </a:bodyPr>
          <a:lstStyle/>
          <a:p>
            <a:endParaRPr lang="en-US" dirty="0">
              <a:latin typeface="DM Sans" pitchFamily="2" charset="77"/>
            </a:endParaRPr>
          </a:p>
        </p:txBody>
      </p:sp>
      <p:sp>
        <p:nvSpPr>
          <p:cNvPr id="61" name="Freeform 60">
            <a:extLst>
              <a:ext uri="{FF2B5EF4-FFF2-40B4-BE49-F238E27FC236}">
                <a16:creationId xmlns:a16="http://schemas.microsoft.com/office/drawing/2014/main" id="{32E61D5E-4622-894C-A18B-7D7CECB37B17}"/>
              </a:ext>
            </a:extLst>
          </p:cNvPr>
          <p:cNvSpPr>
            <a:spLocks noChangeArrowheads="1"/>
          </p:cNvSpPr>
          <p:nvPr/>
        </p:nvSpPr>
        <p:spPr bwMode="auto">
          <a:xfrm>
            <a:off x="8003295" y="2613284"/>
            <a:ext cx="88604" cy="234828"/>
          </a:xfrm>
          <a:custGeom>
            <a:avLst/>
            <a:gdLst>
              <a:gd name="connsiteX0" fmla="*/ 173277 w 177207"/>
              <a:gd name="connsiteY0" fmla="*/ 466907 h 469655"/>
              <a:gd name="connsiteX1" fmla="*/ 176025 w 177207"/>
              <a:gd name="connsiteY1" fmla="*/ 466907 h 469655"/>
              <a:gd name="connsiteX2" fmla="*/ 176025 w 177207"/>
              <a:gd name="connsiteY2" fmla="*/ 469655 h 469655"/>
              <a:gd name="connsiteX3" fmla="*/ 169359 w 177207"/>
              <a:gd name="connsiteY3" fmla="*/ 461419 h 469655"/>
              <a:gd name="connsiteX4" fmla="*/ 177207 w 177207"/>
              <a:gd name="connsiteY4" fmla="*/ 465812 h 469655"/>
              <a:gd name="connsiteX5" fmla="*/ 174068 w 177207"/>
              <a:gd name="connsiteY5" fmla="*/ 465812 h 469655"/>
              <a:gd name="connsiteX6" fmla="*/ 169359 w 177207"/>
              <a:gd name="connsiteY6" fmla="*/ 461419 h 469655"/>
              <a:gd name="connsiteX7" fmla="*/ 167790 w 177207"/>
              <a:gd name="connsiteY7" fmla="*/ 461419 h 469655"/>
              <a:gd name="connsiteX8" fmla="*/ 170535 w 177207"/>
              <a:gd name="connsiteY8" fmla="*/ 465080 h 469655"/>
              <a:gd name="connsiteX9" fmla="*/ 167790 w 177207"/>
              <a:gd name="connsiteY9" fmla="*/ 465080 h 469655"/>
              <a:gd name="connsiteX10" fmla="*/ 162291 w 177207"/>
              <a:gd name="connsiteY10" fmla="*/ 450433 h 469655"/>
              <a:gd name="connsiteX11" fmla="*/ 163207 w 177207"/>
              <a:gd name="connsiteY11" fmla="*/ 451120 h 469655"/>
              <a:gd name="connsiteX12" fmla="*/ 165954 w 177207"/>
              <a:gd name="connsiteY12" fmla="*/ 453179 h 469655"/>
              <a:gd name="connsiteX13" fmla="*/ 162291 w 177207"/>
              <a:gd name="connsiteY13" fmla="*/ 453179 h 469655"/>
              <a:gd name="connsiteX14" fmla="*/ 162291 w 177207"/>
              <a:gd name="connsiteY14" fmla="*/ 451806 h 469655"/>
              <a:gd name="connsiteX15" fmla="*/ 156804 w 177207"/>
              <a:gd name="connsiteY15" fmla="*/ 450433 h 469655"/>
              <a:gd name="connsiteX16" fmla="*/ 158177 w 177207"/>
              <a:gd name="connsiteY16" fmla="*/ 450433 h 469655"/>
              <a:gd name="connsiteX17" fmla="*/ 160922 w 177207"/>
              <a:gd name="connsiteY17" fmla="*/ 453179 h 469655"/>
              <a:gd name="connsiteX18" fmla="*/ 164123 w 177207"/>
              <a:gd name="connsiteY18" fmla="*/ 446767 h 469655"/>
              <a:gd name="connsiteX19" fmla="*/ 165954 w 177207"/>
              <a:gd name="connsiteY19" fmla="*/ 448599 h 469655"/>
              <a:gd name="connsiteX20" fmla="*/ 162291 w 177207"/>
              <a:gd name="connsiteY20" fmla="*/ 448599 h 469655"/>
              <a:gd name="connsiteX21" fmla="*/ 164123 w 177207"/>
              <a:gd name="connsiteY21" fmla="*/ 446767 h 469655"/>
              <a:gd name="connsiteX22" fmla="*/ 158634 w 177207"/>
              <a:gd name="connsiteY22" fmla="*/ 439447 h 469655"/>
              <a:gd name="connsiteX23" fmla="*/ 160465 w 177207"/>
              <a:gd name="connsiteY23" fmla="*/ 443108 h 469655"/>
              <a:gd name="connsiteX24" fmla="*/ 156804 w 177207"/>
              <a:gd name="connsiteY24" fmla="*/ 443108 h 469655"/>
              <a:gd name="connsiteX25" fmla="*/ 158024 w 177207"/>
              <a:gd name="connsiteY25" fmla="*/ 440667 h 469655"/>
              <a:gd name="connsiteX26" fmla="*/ 151306 w 177207"/>
              <a:gd name="connsiteY26" fmla="*/ 439447 h 469655"/>
              <a:gd name="connsiteX27" fmla="*/ 154969 w 177207"/>
              <a:gd name="connsiteY27" fmla="*/ 441278 h 469655"/>
              <a:gd name="connsiteX28" fmla="*/ 153804 w 177207"/>
              <a:gd name="connsiteY28" fmla="*/ 442443 h 469655"/>
              <a:gd name="connsiteX29" fmla="*/ 154053 w 177207"/>
              <a:gd name="connsiteY29" fmla="*/ 442742 h 469655"/>
              <a:gd name="connsiteX30" fmla="*/ 153504 w 177207"/>
              <a:gd name="connsiteY30" fmla="*/ 442742 h 469655"/>
              <a:gd name="connsiteX31" fmla="*/ 153138 w 177207"/>
              <a:gd name="connsiteY31" fmla="*/ 443108 h 469655"/>
              <a:gd name="connsiteX32" fmla="*/ 152955 w 177207"/>
              <a:gd name="connsiteY32" fmla="*/ 442742 h 469655"/>
              <a:gd name="connsiteX33" fmla="*/ 152336 w 177207"/>
              <a:gd name="connsiteY33" fmla="*/ 442742 h 469655"/>
              <a:gd name="connsiteX34" fmla="*/ 151306 w 177207"/>
              <a:gd name="connsiteY34" fmla="*/ 442742 h 469655"/>
              <a:gd name="connsiteX35" fmla="*/ 151306 w 177207"/>
              <a:gd name="connsiteY35" fmla="*/ 441644 h 469655"/>
              <a:gd name="connsiteX36" fmla="*/ 151306 w 177207"/>
              <a:gd name="connsiteY36" fmla="*/ 439447 h 469655"/>
              <a:gd name="connsiteX37" fmla="*/ 151306 w 177207"/>
              <a:gd name="connsiteY37" fmla="*/ 433948 h 469655"/>
              <a:gd name="connsiteX38" fmla="*/ 151306 w 177207"/>
              <a:gd name="connsiteY38" fmla="*/ 437612 h 469655"/>
              <a:gd name="connsiteX39" fmla="*/ 151306 w 177207"/>
              <a:gd name="connsiteY39" fmla="*/ 435780 h 469655"/>
              <a:gd name="connsiteX40" fmla="*/ 145818 w 177207"/>
              <a:gd name="connsiteY40" fmla="*/ 433948 h 469655"/>
              <a:gd name="connsiteX41" fmla="*/ 149479 w 177207"/>
              <a:gd name="connsiteY41" fmla="*/ 435780 h 469655"/>
              <a:gd name="connsiteX42" fmla="*/ 147648 w 177207"/>
              <a:gd name="connsiteY42" fmla="*/ 435780 h 469655"/>
              <a:gd name="connsiteX43" fmla="*/ 145818 w 177207"/>
              <a:gd name="connsiteY43" fmla="*/ 435780 h 469655"/>
              <a:gd name="connsiteX44" fmla="*/ 151306 w 177207"/>
              <a:gd name="connsiteY44" fmla="*/ 428461 h 469655"/>
              <a:gd name="connsiteX45" fmla="*/ 154969 w 177207"/>
              <a:gd name="connsiteY45" fmla="*/ 430292 h 469655"/>
              <a:gd name="connsiteX46" fmla="*/ 153138 w 177207"/>
              <a:gd name="connsiteY46" fmla="*/ 432122 h 469655"/>
              <a:gd name="connsiteX47" fmla="*/ 151306 w 177207"/>
              <a:gd name="connsiteY47" fmla="*/ 428461 h 469655"/>
              <a:gd name="connsiteX48" fmla="*/ 145818 w 177207"/>
              <a:gd name="connsiteY48" fmla="*/ 428461 h 469655"/>
              <a:gd name="connsiteX49" fmla="*/ 148563 w 177207"/>
              <a:gd name="connsiteY49" fmla="*/ 430292 h 469655"/>
              <a:gd name="connsiteX50" fmla="*/ 147191 w 177207"/>
              <a:gd name="connsiteY50" fmla="*/ 432122 h 469655"/>
              <a:gd name="connsiteX51" fmla="*/ 145818 w 177207"/>
              <a:gd name="connsiteY51" fmla="*/ 428461 h 469655"/>
              <a:gd name="connsiteX52" fmla="*/ 140320 w 177207"/>
              <a:gd name="connsiteY52" fmla="*/ 422962 h 469655"/>
              <a:gd name="connsiteX53" fmla="*/ 141785 w 177207"/>
              <a:gd name="connsiteY53" fmla="*/ 423512 h 469655"/>
              <a:gd name="connsiteX54" fmla="*/ 141419 w 177207"/>
              <a:gd name="connsiteY54" fmla="*/ 422962 h 469655"/>
              <a:gd name="connsiteX55" fmla="*/ 142833 w 177207"/>
              <a:gd name="connsiteY55" fmla="*/ 423905 h 469655"/>
              <a:gd name="connsiteX56" fmla="*/ 143983 w 177207"/>
              <a:gd name="connsiteY56" fmla="*/ 424336 h 469655"/>
              <a:gd name="connsiteX57" fmla="*/ 143983 w 177207"/>
              <a:gd name="connsiteY57" fmla="*/ 424672 h 469655"/>
              <a:gd name="connsiteX58" fmla="*/ 144716 w 177207"/>
              <a:gd name="connsiteY58" fmla="*/ 425160 h 469655"/>
              <a:gd name="connsiteX59" fmla="*/ 144716 w 177207"/>
              <a:gd name="connsiteY59" fmla="*/ 427358 h 469655"/>
              <a:gd name="connsiteX60" fmla="*/ 143983 w 177207"/>
              <a:gd name="connsiteY60" fmla="*/ 426625 h 469655"/>
              <a:gd name="connsiteX61" fmla="*/ 143983 w 177207"/>
              <a:gd name="connsiteY61" fmla="*/ 427083 h 469655"/>
              <a:gd name="connsiteX62" fmla="*/ 143298 w 177207"/>
              <a:gd name="connsiteY62" fmla="*/ 426312 h 469655"/>
              <a:gd name="connsiteX63" fmla="*/ 142793 w 177207"/>
              <a:gd name="connsiteY63" fmla="*/ 426397 h 469655"/>
              <a:gd name="connsiteX64" fmla="*/ 143617 w 177207"/>
              <a:gd name="connsiteY64" fmla="*/ 427358 h 469655"/>
              <a:gd name="connsiteX65" fmla="*/ 140320 w 177207"/>
              <a:gd name="connsiteY65" fmla="*/ 426259 h 469655"/>
              <a:gd name="connsiteX66" fmla="*/ 143251 w 177207"/>
              <a:gd name="connsiteY66" fmla="*/ 426259 h 469655"/>
              <a:gd name="connsiteX67" fmla="*/ 136203 w 177207"/>
              <a:gd name="connsiteY67" fmla="*/ 422184 h 469655"/>
              <a:gd name="connsiteX68" fmla="*/ 136203 w 177207"/>
              <a:gd name="connsiteY68" fmla="*/ 423753 h 469655"/>
              <a:gd name="connsiteX69" fmla="*/ 135860 w 177207"/>
              <a:gd name="connsiteY69" fmla="*/ 422576 h 469655"/>
              <a:gd name="connsiteX70" fmla="*/ 136203 w 177207"/>
              <a:gd name="connsiteY70" fmla="*/ 419045 h 469655"/>
              <a:gd name="connsiteX71" fmla="*/ 138950 w 177207"/>
              <a:gd name="connsiteY71" fmla="*/ 419045 h 469655"/>
              <a:gd name="connsiteX72" fmla="*/ 136203 w 177207"/>
              <a:gd name="connsiteY72" fmla="*/ 422184 h 469655"/>
              <a:gd name="connsiteX73" fmla="*/ 134830 w 177207"/>
              <a:gd name="connsiteY73" fmla="*/ 419045 h 469655"/>
              <a:gd name="connsiteX74" fmla="*/ 135860 w 177207"/>
              <a:gd name="connsiteY74" fmla="*/ 422576 h 469655"/>
              <a:gd name="connsiteX75" fmla="*/ 133457 w 177207"/>
              <a:gd name="connsiteY75" fmla="*/ 425322 h 469655"/>
              <a:gd name="connsiteX76" fmla="*/ 129337 w 177207"/>
              <a:gd name="connsiteY76" fmla="*/ 423753 h 469655"/>
              <a:gd name="connsiteX77" fmla="*/ 130710 w 177207"/>
              <a:gd name="connsiteY77" fmla="*/ 422184 h 469655"/>
              <a:gd name="connsiteX78" fmla="*/ 129337 w 177207"/>
              <a:gd name="connsiteY78" fmla="*/ 420614 h 469655"/>
              <a:gd name="connsiteX79" fmla="*/ 131777 w 177207"/>
              <a:gd name="connsiteY79" fmla="*/ 419917 h 469655"/>
              <a:gd name="connsiteX80" fmla="*/ 123846 w 177207"/>
              <a:gd name="connsiteY80" fmla="*/ 417475 h 469655"/>
              <a:gd name="connsiteX81" fmla="*/ 127507 w 177207"/>
              <a:gd name="connsiteY81" fmla="*/ 417475 h 469655"/>
              <a:gd name="connsiteX82" fmla="*/ 125676 w 177207"/>
              <a:gd name="connsiteY82" fmla="*/ 420221 h 469655"/>
              <a:gd name="connsiteX83" fmla="*/ 126180 w 177207"/>
              <a:gd name="connsiteY83" fmla="*/ 403280 h 469655"/>
              <a:gd name="connsiteX84" fmla="*/ 127141 w 177207"/>
              <a:gd name="connsiteY84" fmla="*/ 404654 h 469655"/>
              <a:gd name="connsiteX85" fmla="*/ 126591 w 177207"/>
              <a:gd name="connsiteY85" fmla="*/ 404654 h 469655"/>
              <a:gd name="connsiteX86" fmla="*/ 126042 w 177207"/>
              <a:gd name="connsiteY86" fmla="*/ 404654 h 469655"/>
              <a:gd name="connsiteX87" fmla="*/ 126087 w 177207"/>
              <a:gd name="connsiteY87" fmla="*/ 404205 h 469655"/>
              <a:gd name="connsiteX88" fmla="*/ 125562 w 177207"/>
              <a:gd name="connsiteY88" fmla="*/ 403738 h 469655"/>
              <a:gd name="connsiteX89" fmla="*/ 125767 w 177207"/>
              <a:gd name="connsiteY89" fmla="*/ 403555 h 469655"/>
              <a:gd name="connsiteX90" fmla="*/ 126107 w 177207"/>
              <a:gd name="connsiteY90" fmla="*/ 404008 h 469655"/>
              <a:gd name="connsiteX91" fmla="*/ 123846 w 177207"/>
              <a:gd name="connsiteY91" fmla="*/ 400990 h 469655"/>
              <a:gd name="connsiteX92" fmla="*/ 126591 w 177207"/>
              <a:gd name="connsiteY92" fmla="*/ 402822 h 469655"/>
              <a:gd name="connsiteX93" fmla="*/ 125767 w 177207"/>
              <a:gd name="connsiteY93" fmla="*/ 403555 h 469655"/>
              <a:gd name="connsiteX94" fmla="*/ 119847 w 177207"/>
              <a:gd name="connsiteY94" fmla="*/ 398779 h 469655"/>
              <a:gd name="connsiteX95" fmla="*/ 119847 w 177207"/>
              <a:gd name="connsiteY95" fmla="*/ 400026 h 469655"/>
              <a:gd name="connsiteX96" fmla="*/ 121095 w 177207"/>
              <a:gd name="connsiteY96" fmla="*/ 400026 h 469655"/>
              <a:gd name="connsiteX97" fmla="*/ 107362 w 177207"/>
              <a:gd name="connsiteY97" fmla="*/ 390004 h 469655"/>
              <a:gd name="connsiteX98" fmla="*/ 111025 w 177207"/>
              <a:gd name="connsiteY98" fmla="*/ 393668 h 469655"/>
              <a:gd name="connsiteX99" fmla="*/ 107362 w 177207"/>
              <a:gd name="connsiteY99" fmla="*/ 393668 h 469655"/>
              <a:gd name="connsiteX100" fmla="*/ 107362 w 177207"/>
              <a:gd name="connsiteY100" fmla="*/ 390004 h 469655"/>
              <a:gd name="connsiteX101" fmla="*/ 98624 w 177207"/>
              <a:gd name="connsiteY101" fmla="*/ 388810 h 469655"/>
              <a:gd name="connsiteX102" fmla="*/ 101746 w 177207"/>
              <a:gd name="connsiteY102" fmla="*/ 388810 h 469655"/>
              <a:gd name="connsiteX103" fmla="*/ 103618 w 177207"/>
              <a:gd name="connsiteY103" fmla="*/ 391302 h 469655"/>
              <a:gd name="connsiteX104" fmla="*/ 98624 w 177207"/>
              <a:gd name="connsiteY104" fmla="*/ 388810 h 469655"/>
              <a:gd name="connsiteX105" fmla="*/ 99873 w 177207"/>
              <a:gd name="connsiteY105" fmla="*/ 386318 h 469655"/>
              <a:gd name="connsiteX106" fmla="*/ 102369 w 177207"/>
              <a:gd name="connsiteY106" fmla="*/ 388810 h 469655"/>
              <a:gd name="connsiteX107" fmla="*/ 101746 w 177207"/>
              <a:gd name="connsiteY107" fmla="*/ 388810 h 469655"/>
              <a:gd name="connsiteX108" fmla="*/ 68917 w 177207"/>
              <a:gd name="connsiteY108" fmla="*/ 337822 h 469655"/>
              <a:gd name="connsiteX109" fmla="*/ 72578 w 177207"/>
              <a:gd name="connsiteY109" fmla="*/ 337822 h 469655"/>
              <a:gd name="connsiteX110" fmla="*/ 72578 w 177207"/>
              <a:gd name="connsiteY110" fmla="*/ 339195 h 469655"/>
              <a:gd name="connsiteX111" fmla="*/ 68917 w 177207"/>
              <a:gd name="connsiteY111" fmla="*/ 337822 h 469655"/>
              <a:gd name="connsiteX112" fmla="*/ 83564 w 177207"/>
              <a:gd name="connsiteY112" fmla="*/ 329586 h 469655"/>
              <a:gd name="connsiteX113" fmla="*/ 81733 w 177207"/>
              <a:gd name="connsiteY113" fmla="*/ 333704 h 469655"/>
              <a:gd name="connsiteX114" fmla="*/ 79903 w 177207"/>
              <a:gd name="connsiteY114" fmla="*/ 330959 h 469655"/>
              <a:gd name="connsiteX115" fmla="*/ 67414 w 177207"/>
              <a:gd name="connsiteY115" fmla="*/ 317777 h 469655"/>
              <a:gd name="connsiteX116" fmla="*/ 71159 w 177207"/>
              <a:gd name="connsiteY116" fmla="*/ 319024 h 469655"/>
              <a:gd name="connsiteX117" fmla="*/ 69911 w 177207"/>
              <a:gd name="connsiteY117" fmla="*/ 320270 h 469655"/>
              <a:gd name="connsiteX118" fmla="*/ 71159 w 177207"/>
              <a:gd name="connsiteY118" fmla="*/ 322762 h 469655"/>
              <a:gd name="connsiteX119" fmla="*/ 77401 w 177207"/>
              <a:gd name="connsiteY119" fmla="*/ 326501 h 469655"/>
              <a:gd name="connsiteX120" fmla="*/ 77401 w 177207"/>
              <a:gd name="connsiteY120" fmla="*/ 331485 h 469655"/>
              <a:gd name="connsiteX121" fmla="*/ 78650 w 177207"/>
              <a:gd name="connsiteY121" fmla="*/ 332732 h 469655"/>
              <a:gd name="connsiteX122" fmla="*/ 79898 w 177207"/>
              <a:gd name="connsiteY122" fmla="*/ 331485 h 469655"/>
              <a:gd name="connsiteX123" fmla="*/ 79898 w 177207"/>
              <a:gd name="connsiteY123" fmla="*/ 332732 h 469655"/>
              <a:gd name="connsiteX124" fmla="*/ 81146 w 177207"/>
              <a:gd name="connsiteY124" fmla="*/ 335224 h 469655"/>
              <a:gd name="connsiteX125" fmla="*/ 82395 w 177207"/>
              <a:gd name="connsiteY125" fmla="*/ 337716 h 469655"/>
              <a:gd name="connsiteX126" fmla="*/ 88637 w 177207"/>
              <a:gd name="connsiteY126" fmla="*/ 348932 h 469655"/>
              <a:gd name="connsiteX127" fmla="*/ 87388 w 177207"/>
              <a:gd name="connsiteY127" fmla="*/ 347686 h 469655"/>
              <a:gd name="connsiteX128" fmla="*/ 91134 w 177207"/>
              <a:gd name="connsiteY128" fmla="*/ 355163 h 469655"/>
              <a:gd name="connsiteX129" fmla="*/ 92382 w 177207"/>
              <a:gd name="connsiteY129" fmla="*/ 355163 h 469655"/>
              <a:gd name="connsiteX130" fmla="*/ 96127 w 177207"/>
              <a:gd name="connsiteY130" fmla="*/ 358902 h 469655"/>
              <a:gd name="connsiteX131" fmla="*/ 98624 w 177207"/>
              <a:gd name="connsiteY131" fmla="*/ 358902 h 469655"/>
              <a:gd name="connsiteX132" fmla="*/ 102369 w 177207"/>
              <a:gd name="connsiteY132" fmla="*/ 370117 h 469655"/>
              <a:gd name="connsiteX133" fmla="*/ 106115 w 177207"/>
              <a:gd name="connsiteY133" fmla="*/ 373856 h 469655"/>
              <a:gd name="connsiteX134" fmla="*/ 104866 w 177207"/>
              <a:gd name="connsiteY134" fmla="*/ 375102 h 469655"/>
              <a:gd name="connsiteX135" fmla="*/ 108611 w 177207"/>
              <a:gd name="connsiteY135" fmla="*/ 378840 h 469655"/>
              <a:gd name="connsiteX136" fmla="*/ 114853 w 177207"/>
              <a:gd name="connsiteY136" fmla="*/ 390056 h 469655"/>
              <a:gd name="connsiteX137" fmla="*/ 117350 w 177207"/>
              <a:gd name="connsiteY137" fmla="*/ 392549 h 469655"/>
              <a:gd name="connsiteX138" fmla="*/ 118599 w 177207"/>
              <a:gd name="connsiteY138" fmla="*/ 393795 h 469655"/>
              <a:gd name="connsiteX139" fmla="*/ 121095 w 177207"/>
              <a:gd name="connsiteY139" fmla="*/ 398779 h 469655"/>
              <a:gd name="connsiteX140" fmla="*/ 122344 w 177207"/>
              <a:gd name="connsiteY140" fmla="*/ 400026 h 469655"/>
              <a:gd name="connsiteX141" fmla="*/ 119847 w 177207"/>
              <a:gd name="connsiteY141" fmla="*/ 402518 h 469655"/>
              <a:gd name="connsiteX142" fmla="*/ 122344 w 177207"/>
              <a:gd name="connsiteY142" fmla="*/ 402518 h 469655"/>
              <a:gd name="connsiteX143" fmla="*/ 121095 w 177207"/>
              <a:gd name="connsiteY143" fmla="*/ 403764 h 469655"/>
              <a:gd name="connsiteX144" fmla="*/ 126089 w 177207"/>
              <a:gd name="connsiteY144" fmla="*/ 406257 h 469655"/>
              <a:gd name="connsiteX145" fmla="*/ 126089 w 177207"/>
              <a:gd name="connsiteY145" fmla="*/ 405010 h 469655"/>
              <a:gd name="connsiteX146" fmla="*/ 127338 w 177207"/>
              <a:gd name="connsiteY146" fmla="*/ 405010 h 469655"/>
              <a:gd name="connsiteX147" fmla="*/ 128586 w 177207"/>
              <a:gd name="connsiteY147" fmla="*/ 406257 h 469655"/>
              <a:gd name="connsiteX148" fmla="*/ 129834 w 177207"/>
              <a:gd name="connsiteY148" fmla="*/ 412487 h 469655"/>
              <a:gd name="connsiteX149" fmla="*/ 133580 w 177207"/>
              <a:gd name="connsiteY149" fmla="*/ 413734 h 469655"/>
              <a:gd name="connsiteX150" fmla="*/ 133580 w 177207"/>
              <a:gd name="connsiteY150" fmla="*/ 416226 h 469655"/>
              <a:gd name="connsiteX151" fmla="*/ 130552 w 177207"/>
              <a:gd name="connsiteY151" fmla="*/ 414413 h 469655"/>
              <a:gd name="connsiteX152" fmla="*/ 127338 w 177207"/>
              <a:gd name="connsiteY152" fmla="*/ 412487 h 469655"/>
              <a:gd name="connsiteX153" fmla="*/ 127338 w 177207"/>
              <a:gd name="connsiteY153" fmla="*/ 414980 h 469655"/>
              <a:gd name="connsiteX154" fmla="*/ 123592 w 177207"/>
              <a:gd name="connsiteY154" fmla="*/ 411241 h 469655"/>
              <a:gd name="connsiteX155" fmla="*/ 124841 w 177207"/>
              <a:gd name="connsiteY155" fmla="*/ 412487 h 469655"/>
              <a:gd name="connsiteX156" fmla="*/ 126089 w 177207"/>
              <a:gd name="connsiteY156" fmla="*/ 411241 h 469655"/>
              <a:gd name="connsiteX157" fmla="*/ 121095 w 177207"/>
              <a:gd name="connsiteY157" fmla="*/ 406257 h 469655"/>
              <a:gd name="connsiteX158" fmla="*/ 118599 w 177207"/>
              <a:gd name="connsiteY158" fmla="*/ 407503 h 469655"/>
              <a:gd name="connsiteX159" fmla="*/ 119847 w 177207"/>
              <a:gd name="connsiteY159" fmla="*/ 408749 h 469655"/>
              <a:gd name="connsiteX160" fmla="*/ 117350 w 177207"/>
              <a:gd name="connsiteY160" fmla="*/ 408749 h 469655"/>
              <a:gd name="connsiteX161" fmla="*/ 113137 w 177207"/>
              <a:gd name="connsiteY161" fmla="*/ 402051 h 469655"/>
              <a:gd name="connsiteX162" fmla="*/ 110975 w 177207"/>
              <a:gd name="connsiteY162" fmla="*/ 398248 h 469655"/>
              <a:gd name="connsiteX163" fmla="*/ 107362 w 177207"/>
              <a:gd name="connsiteY163" fmla="*/ 398248 h 469655"/>
              <a:gd name="connsiteX164" fmla="*/ 109895 w 177207"/>
              <a:gd name="connsiteY164" fmla="*/ 396349 h 469655"/>
              <a:gd name="connsiteX165" fmla="*/ 109860 w 177207"/>
              <a:gd name="connsiteY165" fmla="*/ 396287 h 469655"/>
              <a:gd name="connsiteX166" fmla="*/ 109910 w 177207"/>
              <a:gd name="connsiteY166" fmla="*/ 396338 h 469655"/>
              <a:gd name="connsiteX167" fmla="*/ 111025 w 177207"/>
              <a:gd name="connsiteY167" fmla="*/ 395502 h 469655"/>
              <a:gd name="connsiteX168" fmla="*/ 111025 w 177207"/>
              <a:gd name="connsiteY168" fmla="*/ 397450 h 469655"/>
              <a:gd name="connsiteX169" fmla="*/ 112357 w 177207"/>
              <a:gd name="connsiteY169" fmla="*/ 398779 h 469655"/>
              <a:gd name="connsiteX170" fmla="*/ 112357 w 177207"/>
              <a:gd name="connsiteY170" fmla="*/ 396287 h 469655"/>
              <a:gd name="connsiteX171" fmla="*/ 114853 w 177207"/>
              <a:gd name="connsiteY171" fmla="*/ 401272 h 469655"/>
              <a:gd name="connsiteX172" fmla="*/ 117350 w 177207"/>
              <a:gd name="connsiteY172" fmla="*/ 398779 h 469655"/>
              <a:gd name="connsiteX173" fmla="*/ 109860 w 177207"/>
              <a:gd name="connsiteY173" fmla="*/ 391302 h 469655"/>
              <a:gd name="connsiteX174" fmla="*/ 109860 w 177207"/>
              <a:gd name="connsiteY174" fmla="*/ 388810 h 469655"/>
              <a:gd name="connsiteX175" fmla="*/ 99873 w 177207"/>
              <a:gd name="connsiteY175" fmla="*/ 386318 h 469655"/>
              <a:gd name="connsiteX176" fmla="*/ 99873 w 177207"/>
              <a:gd name="connsiteY176" fmla="*/ 385071 h 469655"/>
              <a:gd name="connsiteX177" fmla="*/ 96127 w 177207"/>
              <a:gd name="connsiteY177" fmla="*/ 375102 h 469655"/>
              <a:gd name="connsiteX178" fmla="*/ 97376 w 177207"/>
              <a:gd name="connsiteY178" fmla="*/ 373856 h 469655"/>
              <a:gd name="connsiteX179" fmla="*/ 89885 w 177207"/>
              <a:gd name="connsiteY179" fmla="*/ 372610 h 469655"/>
              <a:gd name="connsiteX180" fmla="*/ 88637 w 177207"/>
              <a:gd name="connsiteY180" fmla="*/ 370117 h 469655"/>
              <a:gd name="connsiteX181" fmla="*/ 86140 w 177207"/>
              <a:gd name="connsiteY181" fmla="*/ 370117 h 469655"/>
              <a:gd name="connsiteX182" fmla="*/ 86140 w 177207"/>
              <a:gd name="connsiteY182" fmla="*/ 367625 h 469655"/>
              <a:gd name="connsiteX183" fmla="*/ 84892 w 177207"/>
              <a:gd name="connsiteY183" fmla="*/ 367625 h 469655"/>
              <a:gd name="connsiteX184" fmla="*/ 89885 w 177207"/>
              <a:gd name="connsiteY184" fmla="*/ 365132 h 469655"/>
              <a:gd name="connsiteX185" fmla="*/ 89885 w 177207"/>
              <a:gd name="connsiteY185" fmla="*/ 357655 h 469655"/>
              <a:gd name="connsiteX186" fmla="*/ 79898 w 177207"/>
              <a:gd name="connsiteY186" fmla="*/ 365132 h 469655"/>
              <a:gd name="connsiteX187" fmla="*/ 79898 w 177207"/>
              <a:gd name="connsiteY187" fmla="*/ 361394 h 469655"/>
              <a:gd name="connsiteX188" fmla="*/ 76153 w 177207"/>
              <a:gd name="connsiteY188" fmla="*/ 356409 h 469655"/>
              <a:gd name="connsiteX189" fmla="*/ 78650 w 177207"/>
              <a:gd name="connsiteY189" fmla="*/ 357655 h 469655"/>
              <a:gd name="connsiteX190" fmla="*/ 76153 w 177207"/>
              <a:gd name="connsiteY190" fmla="*/ 353917 h 469655"/>
              <a:gd name="connsiteX191" fmla="*/ 79898 w 177207"/>
              <a:gd name="connsiteY191" fmla="*/ 352671 h 469655"/>
              <a:gd name="connsiteX192" fmla="*/ 72408 w 177207"/>
              <a:gd name="connsiteY192" fmla="*/ 348932 h 469655"/>
              <a:gd name="connsiteX193" fmla="*/ 76153 w 177207"/>
              <a:gd name="connsiteY193" fmla="*/ 353917 h 469655"/>
              <a:gd name="connsiteX194" fmla="*/ 71159 w 177207"/>
              <a:gd name="connsiteY194" fmla="*/ 351424 h 469655"/>
              <a:gd name="connsiteX195" fmla="*/ 68662 w 177207"/>
              <a:gd name="connsiteY195" fmla="*/ 346440 h 469655"/>
              <a:gd name="connsiteX196" fmla="*/ 71159 w 177207"/>
              <a:gd name="connsiteY196" fmla="*/ 347686 h 469655"/>
              <a:gd name="connsiteX197" fmla="*/ 71159 w 177207"/>
              <a:gd name="connsiteY197" fmla="*/ 343947 h 469655"/>
              <a:gd name="connsiteX198" fmla="*/ 84892 w 177207"/>
              <a:gd name="connsiteY198" fmla="*/ 347686 h 469655"/>
              <a:gd name="connsiteX199" fmla="*/ 82395 w 177207"/>
              <a:gd name="connsiteY199" fmla="*/ 346440 h 469655"/>
              <a:gd name="connsiteX200" fmla="*/ 83643 w 177207"/>
              <a:gd name="connsiteY200" fmla="*/ 343947 h 469655"/>
              <a:gd name="connsiteX201" fmla="*/ 71159 w 177207"/>
              <a:gd name="connsiteY201" fmla="*/ 341455 h 469655"/>
              <a:gd name="connsiteX202" fmla="*/ 74904 w 177207"/>
              <a:gd name="connsiteY202" fmla="*/ 338963 h 469655"/>
              <a:gd name="connsiteX203" fmla="*/ 66165 w 177207"/>
              <a:gd name="connsiteY203" fmla="*/ 333978 h 469655"/>
              <a:gd name="connsiteX204" fmla="*/ 66165 w 177207"/>
              <a:gd name="connsiteY204" fmla="*/ 335224 h 469655"/>
              <a:gd name="connsiteX205" fmla="*/ 64917 w 177207"/>
              <a:gd name="connsiteY205" fmla="*/ 332732 h 469655"/>
              <a:gd name="connsiteX206" fmla="*/ 67414 w 177207"/>
              <a:gd name="connsiteY206" fmla="*/ 330239 h 469655"/>
              <a:gd name="connsiteX207" fmla="*/ 63669 w 177207"/>
              <a:gd name="connsiteY207" fmla="*/ 327747 h 469655"/>
              <a:gd name="connsiteX208" fmla="*/ 66165 w 177207"/>
              <a:gd name="connsiteY208" fmla="*/ 326501 h 469655"/>
              <a:gd name="connsiteX209" fmla="*/ 62420 w 177207"/>
              <a:gd name="connsiteY209" fmla="*/ 326501 h 469655"/>
              <a:gd name="connsiteX210" fmla="*/ 63669 w 177207"/>
              <a:gd name="connsiteY210" fmla="*/ 321516 h 469655"/>
              <a:gd name="connsiteX211" fmla="*/ 59923 w 177207"/>
              <a:gd name="connsiteY211" fmla="*/ 324008 h 469655"/>
              <a:gd name="connsiteX212" fmla="*/ 58675 w 177207"/>
              <a:gd name="connsiteY212" fmla="*/ 320270 h 469655"/>
              <a:gd name="connsiteX213" fmla="*/ 58895 w 177207"/>
              <a:gd name="connsiteY213" fmla="*/ 320207 h 469655"/>
              <a:gd name="connsiteX214" fmla="*/ 57931 w 177207"/>
              <a:gd name="connsiteY214" fmla="*/ 318600 h 469655"/>
              <a:gd name="connsiteX215" fmla="*/ 62324 w 177207"/>
              <a:gd name="connsiteY215" fmla="*/ 318600 h 469655"/>
              <a:gd name="connsiteX216" fmla="*/ 61869 w 177207"/>
              <a:gd name="connsiteY216" fmla="*/ 319359 h 469655"/>
              <a:gd name="connsiteX217" fmla="*/ 41197 w 177207"/>
              <a:gd name="connsiteY217" fmla="*/ 275407 h 469655"/>
              <a:gd name="connsiteX218" fmla="*/ 42446 w 177207"/>
              <a:gd name="connsiteY218" fmla="*/ 275407 h 469655"/>
              <a:gd name="connsiteX219" fmla="*/ 44943 w 177207"/>
              <a:gd name="connsiteY219" fmla="*/ 275407 h 469655"/>
              <a:gd name="connsiteX220" fmla="*/ 44943 w 177207"/>
              <a:gd name="connsiteY220" fmla="*/ 276653 h 469655"/>
              <a:gd name="connsiteX221" fmla="*/ 47439 w 177207"/>
              <a:gd name="connsiteY221" fmla="*/ 275407 h 469655"/>
              <a:gd name="connsiteX222" fmla="*/ 49936 w 177207"/>
              <a:gd name="connsiteY222" fmla="*/ 275407 h 469655"/>
              <a:gd name="connsiteX223" fmla="*/ 57427 w 177207"/>
              <a:gd name="connsiteY223" fmla="*/ 276653 h 469655"/>
              <a:gd name="connsiteX224" fmla="*/ 54930 w 177207"/>
              <a:gd name="connsiteY224" fmla="*/ 276653 h 469655"/>
              <a:gd name="connsiteX225" fmla="*/ 56178 w 177207"/>
              <a:gd name="connsiteY225" fmla="*/ 277900 h 469655"/>
              <a:gd name="connsiteX226" fmla="*/ 54930 w 177207"/>
              <a:gd name="connsiteY226" fmla="*/ 279146 h 469655"/>
              <a:gd name="connsiteX227" fmla="*/ 58675 w 177207"/>
              <a:gd name="connsiteY227" fmla="*/ 285377 h 469655"/>
              <a:gd name="connsiteX228" fmla="*/ 56178 w 177207"/>
              <a:gd name="connsiteY228" fmla="*/ 285377 h 469655"/>
              <a:gd name="connsiteX229" fmla="*/ 58675 w 177207"/>
              <a:gd name="connsiteY229" fmla="*/ 289115 h 469655"/>
              <a:gd name="connsiteX230" fmla="*/ 64917 w 177207"/>
              <a:gd name="connsiteY230" fmla="*/ 307808 h 469655"/>
              <a:gd name="connsiteX231" fmla="*/ 66165 w 177207"/>
              <a:gd name="connsiteY231" fmla="*/ 310300 h 469655"/>
              <a:gd name="connsiteX232" fmla="*/ 64917 w 177207"/>
              <a:gd name="connsiteY232" fmla="*/ 311547 h 469655"/>
              <a:gd name="connsiteX233" fmla="*/ 71159 w 177207"/>
              <a:gd name="connsiteY233" fmla="*/ 315285 h 469655"/>
              <a:gd name="connsiteX234" fmla="*/ 67414 w 177207"/>
              <a:gd name="connsiteY234" fmla="*/ 317777 h 469655"/>
              <a:gd name="connsiteX235" fmla="*/ 56178 w 177207"/>
              <a:gd name="connsiteY235" fmla="*/ 315285 h 469655"/>
              <a:gd name="connsiteX236" fmla="*/ 59923 w 177207"/>
              <a:gd name="connsiteY236" fmla="*/ 314039 h 469655"/>
              <a:gd name="connsiteX237" fmla="*/ 52433 w 177207"/>
              <a:gd name="connsiteY237" fmla="*/ 304069 h 469655"/>
              <a:gd name="connsiteX238" fmla="*/ 52433 w 177207"/>
              <a:gd name="connsiteY238" fmla="*/ 301577 h 469655"/>
              <a:gd name="connsiteX239" fmla="*/ 50716 w 177207"/>
              <a:gd name="connsiteY239" fmla="*/ 299085 h 469655"/>
              <a:gd name="connsiteX240" fmla="*/ 50381 w 177207"/>
              <a:gd name="connsiteY240" fmla="*/ 298015 h 469655"/>
              <a:gd name="connsiteX241" fmla="*/ 51185 w 177207"/>
              <a:gd name="connsiteY241" fmla="*/ 299085 h 469655"/>
              <a:gd name="connsiteX242" fmla="*/ 49936 w 177207"/>
              <a:gd name="connsiteY242" fmla="*/ 296592 h 469655"/>
              <a:gd name="connsiteX243" fmla="*/ 50381 w 177207"/>
              <a:gd name="connsiteY243" fmla="*/ 298015 h 469655"/>
              <a:gd name="connsiteX244" fmla="*/ 47439 w 177207"/>
              <a:gd name="connsiteY244" fmla="*/ 294100 h 469655"/>
              <a:gd name="connsiteX245" fmla="*/ 47439 w 177207"/>
              <a:gd name="connsiteY245" fmla="*/ 291608 h 469655"/>
              <a:gd name="connsiteX246" fmla="*/ 43694 w 177207"/>
              <a:gd name="connsiteY246" fmla="*/ 287869 h 469655"/>
              <a:gd name="connsiteX247" fmla="*/ 44943 w 177207"/>
              <a:gd name="connsiteY247" fmla="*/ 286623 h 469655"/>
              <a:gd name="connsiteX248" fmla="*/ 48688 w 177207"/>
              <a:gd name="connsiteY248" fmla="*/ 292854 h 469655"/>
              <a:gd name="connsiteX249" fmla="*/ 52433 w 177207"/>
              <a:gd name="connsiteY249" fmla="*/ 291608 h 469655"/>
              <a:gd name="connsiteX250" fmla="*/ 42446 w 177207"/>
              <a:gd name="connsiteY250" fmla="*/ 282884 h 469655"/>
              <a:gd name="connsiteX251" fmla="*/ 41197 w 177207"/>
              <a:gd name="connsiteY251" fmla="*/ 277900 h 469655"/>
              <a:gd name="connsiteX252" fmla="*/ 42446 w 177207"/>
              <a:gd name="connsiteY252" fmla="*/ 276653 h 469655"/>
              <a:gd name="connsiteX253" fmla="*/ 41197 w 177207"/>
              <a:gd name="connsiteY253" fmla="*/ 275407 h 469655"/>
              <a:gd name="connsiteX254" fmla="*/ 19475 w 177207"/>
              <a:gd name="connsiteY254" fmla="*/ 3 h 469655"/>
              <a:gd name="connsiteX255" fmla="*/ 20940 w 177207"/>
              <a:gd name="connsiteY255" fmla="*/ 1101 h 469655"/>
              <a:gd name="connsiteX256" fmla="*/ 23138 w 177207"/>
              <a:gd name="connsiteY256" fmla="*/ 3 h 469655"/>
              <a:gd name="connsiteX257" fmla="*/ 21568 w 177207"/>
              <a:gd name="connsiteY257" fmla="*/ 1572 h 469655"/>
              <a:gd name="connsiteX258" fmla="*/ 23138 w 177207"/>
              <a:gd name="connsiteY258" fmla="*/ 2748 h 469655"/>
              <a:gd name="connsiteX259" fmla="*/ 20391 w 177207"/>
              <a:gd name="connsiteY259" fmla="*/ 2748 h 469655"/>
              <a:gd name="connsiteX260" fmla="*/ 19475 w 177207"/>
              <a:gd name="connsiteY260" fmla="*/ 3663 h 469655"/>
              <a:gd name="connsiteX261" fmla="*/ 19475 w 177207"/>
              <a:gd name="connsiteY261" fmla="*/ 2748 h 469655"/>
              <a:gd name="connsiteX262" fmla="*/ 19475 w 177207"/>
              <a:gd name="connsiteY262" fmla="*/ 1833 h 469655"/>
              <a:gd name="connsiteX263" fmla="*/ 14981 w 177207"/>
              <a:gd name="connsiteY263" fmla="*/ 0 h 469655"/>
              <a:gd name="connsiteX264" fmla="*/ 16229 w 177207"/>
              <a:gd name="connsiteY264" fmla="*/ 6231 h 469655"/>
              <a:gd name="connsiteX265" fmla="*/ 13732 w 177207"/>
              <a:gd name="connsiteY265" fmla="*/ 11215 h 469655"/>
              <a:gd name="connsiteX266" fmla="*/ 16229 w 177207"/>
              <a:gd name="connsiteY266" fmla="*/ 11215 h 469655"/>
              <a:gd name="connsiteX267" fmla="*/ 17478 w 177207"/>
              <a:gd name="connsiteY267" fmla="*/ 12462 h 469655"/>
              <a:gd name="connsiteX268" fmla="*/ 11235 w 177207"/>
              <a:gd name="connsiteY268" fmla="*/ 46109 h 469655"/>
              <a:gd name="connsiteX269" fmla="*/ 13732 w 177207"/>
              <a:gd name="connsiteY269" fmla="*/ 46109 h 469655"/>
              <a:gd name="connsiteX270" fmla="*/ 13732 w 177207"/>
              <a:gd name="connsiteY270" fmla="*/ 49847 h 469655"/>
              <a:gd name="connsiteX271" fmla="*/ 11235 w 177207"/>
              <a:gd name="connsiteY271" fmla="*/ 52340 h 469655"/>
              <a:gd name="connsiteX272" fmla="*/ 13732 w 177207"/>
              <a:gd name="connsiteY272" fmla="*/ 53586 h 469655"/>
              <a:gd name="connsiteX273" fmla="*/ 13732 w 177207"/>
              <a:gd name="connsiteY273" fmla="*/ 69786 h 469655"/>
              <a:gd name="connsiteX274" fmla="*/ 11235 w 177207"/>
              <a:gd name="connsiteY274" fmla="*/ 71032 h 469655"/>
              <a:gd name="connsiteX275" fmla="*/ 13732 w 177207"/>
              <a:gd name="connsiteY275" fmla="*/ 74771 h 469655"/>
              <a:gd name="connsiteX276" fmla="*/ 9987 w 177207"/>
              <a:gd name="connsiteY276" fmla="*/ 81002 h 469655"/>
              <a:gd name="connsiteX277" fmla="*/ 11235 w 177207"/>
              <a:gd name="connsiteY277" fmla="*/ 82248 h 469655"/>
              <a:gd name="connsiteX278" fmla="*/ 13732 w 177207"/>
              <a:gd name="connsiteY278" fmla="*/ 89725 h 469655"/>
              <a:gd name="connsiteX279" fmla="*/ 11235 w 177207"/>
              <a:gd name="connsiteY279" fmla="*/ 104679 h 469655"/>
              <a:gd name="connsiteX280" fmla="*/ 13732 w 177207"/>
              <a:gd name="connsiteY280" fmla="*/ 105925 h 469655"/>
              <a:gd name="connsiteX281" fmla="*/ 16229 w 177207"/>
              <a:gd name="connsiteY281" fmla="*/ 104679 h 469655"/>
              <a:gd name="connsiteX282" fmla="*/ 16229 w 177207"/>
              <a:gd name="connsiteY282" fmla="*/ 108418 h 469655"/>
              <a:gd name="connsiteX283" fmla="*/ 14981 w 177207"/>
              <a:gd name="connsiteY283" fmla="*/ 110910 h 469655"/>
              <a:gd name="connsiteX284" fmla="*/ 16229 w 177207"/>
              <a:gd name="connsiteY284" fmla="*/ 113403 h 469655"/>
              <a:gd name="connsiteX285" fmla="*/ 17478 w 177207"/>
              <a:gd name="connsiteY285" fmla="*/ 113403 h 469655"/>
              <a:gd name="connsiteX286" fmla="*/ 17478 w 177207"/>
              <a:gd name="connsiteY286" fmla="*/ 115895 h 469655"/>
              <a:gd name="connsiteX287" fmla="*/ 13732 w 177207"/>
              <a:gd name="connsiteY287" fmla="*/ 115895 h 469655"/>
              <a:gd name="connsiteX288" fmla="*/ 16229 w 177207"/>
              <a:gd name="connsiteY288" fmla="*/ 118387 h 469655"/>
              <a:gd name="connsiteX289" fmla="*/ 14981 w 177207"/>
              <a:gd name="connsiteY289" fmla="*/ 118387 h 469655"/>
              <a:gd name="connsiteX290" fmla="*/ 14981 w 177207"/>
              <a:gd name="connsiteY290" fmla="*/ 120880 h 469655"/>
              <a:gd name="connsiteX291" fmla="*/ 17478 w 177207"/>
              <a:gd name="connsiteY291" fmla="*/ 119634 h 469655"/>
              <a:gd name="connsiteX292" fmla="*/ 18726 w 177207"/>
              <a:gd name="connsiteY292" fmla="*/ 145803 h 469655"/>
              <a:gd name="connsiteX293" fmla="*/ 16229 w 177207"/>
              <a:gd name="connsiteY293" fmla="*/ 152034 h 469655"/>
              <a:gd name="connsiteX294" fmla="*/ 16229 w 177207"/>
              <a:gd name="connsiteY294" fmla="*/ 150788 h 469655"/>
              <a:gd name="connsiteX295" fmla="*/ 14981 w 177207"/>
              <a:gd name="connsiteY295" fmla="*/ 154527 h 469655"/>
              <a:gd name="connsiteX296" fmla="*/ 17478 w 177207"/>
              <a:gd name="connsiteY296" fmla="*/ 152034 h 469655"/>
              <a:gd name="connsiteX297" fmla="*/ 19974 w 177207"/>
              <a:gd name="connsiteY297" fmla="*/ 155773 h 469655"/>
              <a:gd name="connsiteX298" fmla="*/ 23720 w 177207"/>
              <a:gd name="connsiteY298" fmla="*/ 169481 h 469655"/>
              <a:gd name="connsiteX299" fmla="*/ 22471 w 177207"/>
              <a:gd name="connsiteY299" fmla="*/ 169481 h 469655"/>
              <a:gd name="connsiteX300" fmla="*/ 24968 w 177207"/>
              <a:gd name="connsiteY300" fmla="*/ 180697 h 469655"/>
              <a:gd name="connsiteX301" fmla="*/ 23720 w 177207"/>
              <a:gd name="connsiteY301" fmla="*/ 180697 h 469655"/>
              <a:gd name="connsiteX302" fmla="*/ 26216 w 177207"/>
              <a:gd name="connsiteY302" fmla="*/ 189420 h 469655"/>
              <a:gd name="connsiteX303" fmla="*/ 24968 w 177207"/>
              <a:gd name="connsiteY303" fmla="*/ 189420 h 469655"/>
              <a:gd name="connsiteX304" fmla="*/ 28713 w 177207"/>
              <a:gd name="connsiteY304" fmla="*/ 194405 h 469655"/>
              <a:gd name="connsiteX305" fmla="*/ 27465 w 177207"/>
              <a:gd name="connsiteY305" fmla="*/ 194405 h 469655"/>
              <a:gd name="connsiteX306" fmla="*/ 29962 w 177207"/>
              <a:gd name="connsiteY306" fmla="*/ 199390 h 469655"/>
              <a:gd name="connsiteX307" fmla="*/ 29962 w 177207"/>
              <a:gd name="connsiteY307" fmla="*/ 210606 h 469655"/>
              <a:gd name="connsiteX308" fmla="*/ 33707 w 177207"/>
              <a:gd name="connsiteY308" fmla="*/ 215590 h 469655"/>
              <a:gd name="connsiteX309" fmla="*/ 33707 w 177207"/>
              <a:gd name="connsiteY309" fmla="*/ 216836 h 469655"/>
              <a:gd name="connsiteX310" fmla="*/ 34955 w 177207"/>
              <a:gd name="connsiteY310" fmla="*/ 224314 h 469655"/>
              <a:gd name="connsiteX311" fmla="*/ 37452 w 177207"/>
              <a:gd name="connsiteY311" fmla="*/ 224314 h 469655"/>
              <a:gd name="connsiteX312" fmla="*/ 41197 w 177207"/>
              <a:gd name="connsiteY312" fmla="*/ 231791 h 469655"/>
              <a:gd name="connsiteX313" fmla="*/ 38701 w 177207"/>
              <a:gd name="connsiteY313" fmla="*/ 234283 h 469655"/>
              <a:gd name="connsiteX314" fmla="*/ 41197 w 177207"/>
              <a:gd name="connsiteY314" fmla="*/ 235529 h 469655"/>
              <a:gd name="connsiteX315" fmla="*/ 37452 w 177207"/>
              <a:gd name="connsiteY315" fmla="*/ 243006 h 469655"/>
              <a:gd name="connsiteX316" fmla="*/ 38701 w 177207"/>
              <a:gd name="connsiteY316" fmla="*/ 241760 h 469655"/>
              <a:gd name="connsiteX317" fmla="*/ 39949 w 177207"/>
              <a:gd name="connsiteY317" fmla="*/ 247991 h 469655"/>
              <a:gd name="connsiteX318" fmla="*/ 41197 w 177207"/>
              <a:gd name="connsiteY318" fmla="*/ 247991 h 469655"/>
              <a:gd name="connsiteX319" fmla="*/ 42446 w 177207"/>
              <a:gd name="connsiteY319" fmla="*/ 254222 h 469655"/>
              <a:gd name="connsiteX320" fmla="*/ 44943 w 177207"/>
              <a:gd name="connsiteY320" fmla="*/ 259207 h 469655"/>
              <a:gd name="connsiteX321" fmla="*/ 44943 w 177207"/>
              <a:gd name="connsiteY321" fmla="*/ 257961 h 469655"/>
              <a:gd name="connsiteX322" fmla="*/ 46191 w 177207"/>
              <a:gd name="connsiteY322" fmla="*/ 262945 h 469655"/>
              <a:gd name="connsiteX323" fmla="*/ 47439 w 177207"/>
              <a:gd name="connsiteY323" fmla="*/ 265438 h 469655"/>
              <a:gd name="connsiteX324" fmla="*/ 49936 w 177207"/>
              <a:gd name="connsiteY324" fmla="*/ 271669 h 469655"/>
              <a:gd name="connsiteX325" fmla="*/ 48688 w 177207"/>
              <a:gd name="connsiteY325" fmla="*/ 271669 h 469655"/>
              <a:gd name="connsiteX326" fmla="*/ 49936 w 177207"/>
              <a:gd name="connsiteY326" fmla="*/ 275407 h 469655"/>
              <a:gd name="connsiteX327" fmla="*/ 47439 w 177207"/>
              <a:gd name="connsiteY327" fmla="*/ 272915 h 469655"/>
              <a:gd name="connsiteX328" fmla="*/ 44943 w 177207"/>
              <a:gd name="connsiteY328" fmla="*/ 275407 h 469655"/>
              <a:gd name="connsiteX329" fmla="*/ 39949 w 177207"/>
              <a:gd name="connsiteY329" fmla="*/ 272915 h 469655"/>
              <a:gd name="connsiteX330" fmla="*/ 41197 w 177207"/>
              <a:gd name="connsiteY330" fmla="*/ 271669 h 469655"/>
              <a:gd name="connsiteX331" fmla="*/ 36204 w 177207"/>
              <a:gd name="connsiteY331" fmla="*/ 265438 h 469655"/>
              <a:gd name="connsiteX332" fmla="*/ 37452 w 177207"/>
              <a:gd name="connsiteY332" fmla="*/ 265438 h 469655"/>
              <a:gd name="connsiteX333" fmla="*/ 36204 w 177207"/>
              <a:gd name="connsiteY333" fmla="*/ 257961 h 469655"/>
              <a:gd name="connsiteX334" fmla="*/ 32458 w 177207"/>
              <a:gd name="connsiteY334" fmla="*/ 256714 h 469655"/>
              <a:gd name="connsiteX335" fmla="*/ 33707 w 177207"/>
              <a:gd name="connsiteY335" fmla="*/ 255468 h 469655"/>
              <a:gd name="connsiteX336" fmla="*/ 31210 w 177207"/>
              <a:gd name="connsiteY336" fmla="*/ 255468 h 469655"/>
              <a:gd name="connsiteX337" fmla="*/ 32458 w 177207"/>
              <a:gd name="connsiteY337" fmla="*/ 254222 h 469655"/>
              <a:gd name="connsiteX338" fmla="*/ 28713 w 177207"/>
              <a:gd name="connsiteY338" fmla="*/ 246745 h 469655"/>
              <a:gd name="connsiteX339" fmla="*/ 24968 w 177207"/>
              <a:gd name="connsiteY339" fmla="*/ 245499 h 469655"/>
              <a:gd name="connsiteX340" fmla="*/ 27465 w 177207"/>
              <a:gd name="connsiteY340" fmla="*/ 241760 h 469655"/>
              <a:gd name="connsiteX341" fmla="*/ 23720 w 177207"/>
              <a:gd name="connsiteY341" fmla="*/ 240514 h 469655"/>
              <a:gd name="connsiteX342" fmla="*/ 26216 w 177207"/>
              <a:gd name="connsiteY342" fmla="*/ 240514 h 469655"/>
              <a:gd name="connsiteX343" fmla="*/ 26216 w 177207"/>
              <a:gd name="connsiteY343" fmla="*/ 239863 h 469655"/>
              <a:gd name="connsiteX344" fmla="*/ 24973 w 177207"/>
              <a:gd name="connsiteY344" fmla="*/ 239863 h 469655"/>
              <a:gd name="connsiteX345" fmla="*/ 26216 w 177207"/>
              <a:gd name="connsiteY345" fmla="*/ 238204 h 469655"/>
              <a:gd name="connsiteX346" fmla="*/ 26216 w 177207"/>
              <a:gd name="connsiteY346" fmla="*/ 236775 h 469655"/>
              <a:gd name="connsiteX347" fmla="*/ 24968 w 177207"/>
              <a:gd name="connsiteY347" fmla="*/ 234283 h 469655"/>
              <a:gd name="connsiteX348" fmla="*/ 21223 w 177207"/>
              <a:gd name="connsiteY348" fmla="*/ 238022 h 469655"/>
              <a:gd name="connsiteX349" fmla="*/ 22471 w 177207"/>
              <a:gd name="connsiteY349" fmla="*/ 231791 h 469655"/>
              <a:gd name="connsiteX350" fmla="*/ 23720 w 177207"/>
              <a:gd name="connsiteY350" fmla="*/ 233037 h 469655"/>
              <a:gd name="connsiteX351" fmla="*/ 23720 w 177207"/>
              <a:gd name="connsiteY351" fmla="*/ 226806 h 469655"/>
              <a:gd name="connsiteX352" fmla="*/ 24968 w 177207"/>
              <a:gd name="connsiteY352" fmla="*/ 226806 h 469655"/>
              <a:gd name="connsiteX353" fmla="*/ 22471 w 177207"/>
              <a:gd name="connsiteY353" fmla="*/ 224314 h 469655"/>
              <a:gd name="connsiteX354" fmla="*/ 21223 w 177207"/>
              <a:gd name="connsiteY354" fmla="*/ 220575 h 469655"/>
              <a:gd name="connsiteX355" fmla="*/ 19974 w 177207"/>
              <a:gd name="connsiteY355" fmla="*/ 218083 h 469655"/>
              <a:gd name="connsiteX356" fmla="*/ 20668 w 177207"/>
              <a:gd name="connsiteY356" fmla="*/ 216697 h 469655"/>
              <a:gd name="connsiteX357" fmla="*/ 19475 w 177207"/>
              <a:gd name="connsiteY357" fmla="*/ 217891 h 469655"/>
              <a:gd name="connsiteX358" fmla="*/ 19475 w 177207"/>
              <a:gd name="connsiteY358" fmla="*/ 216059 h 469655"/>
              <a:gd name="connsiteX359" fmla="*/ 20926 w 177207"/>
              <a:gd name="connsiteY359" fmla="*/ 215333 h 469655"/>
              <a:gd name="connsiteX360" fmla="*/ 18882 w 177207"/>
              <a:gd name="connsiteY360" fmla="*/ 213565 h 469655"/>
              <a:gd name="connsiteX361" fmla="*/ 17478 w 177207"/>
              <a:gd name="connsiteY361" fmla="*/ 210606 h 469655"/>
              <a:gd name="connsiteX362" fmla="*/ 11235 w 177207"/>
              <a:gd name="connsiteY362" fmla="*/ 203128 h 469655"/>
              <a:gd name="connsiteX363" fmla="*/ 14981 w 177207"/>
              <a:gd name="connsiteY363" fmla="*/ 204375 h 469655"/>
              <a:gd name="connsiteX364" fmla="*/ 15674 w 177207"/>
              <a:gd name="connsiteY364" fmla="*/ 202990 h 469655"/>
              <a:gd name="connsiteX365" fmla="*/ 16229 w 177207"/>
              <a:gd name="connsiteY365" fmla="*/ 204375 h 469655"/>
              <a:gd name="connsiteX366" fmla="*/ 16229 w 177207"/>
              <a:gd name="connsiteY366" fmla="*/ 201882 h 469655"/>
              <a:gd name="connsiteX367" fmla="*/ 15674 w 177207"/>
              <a:gd name="connsiteY367" fmla="*/ 202990 h 469655"/>
              <a:gd name="connsiteX368" fmla="*/ 14335 w 177207"/>
              <a:gd name="connsiteY368" fmla="*/ 199648 h 469655"/>
              <a:gd name="connsiteX369" fmla="*/ 13987 w 177207"/>
              <a:gd name="connsiteY369" fmla="*/ 199126 h 469655"/>
              <a:gd name="connsiteX370" fmla="*/ 14120 w 177207"/>
              <a:gd name="connsiteY370" fmla="*/ 199112 h 469655"/>
              <a:gd name="connsiteX371" fmla="*/ 13732 w 177207"/>
              <a:gd name="connsiteY371" fmla="*/ 198144 h 469655"/>
              <a:gd name="connsiteX372" fmla="*/ 14981 w 177207"/>
              <a:gd name="connsiteY372" fmla="*/ 194405 h 469655"/>
              <a:gd name="connsiteX373" fmla="*/ 11235 w 177207"/>
              <a:gd name="connsiteY373" fmla="*/ 194405 h 469655"/>
              <a:gd name="connsiteX374" fmla="*/ 13732 w 177207"/>
              <a:gd name="connsiteY374" fmla="*/ 190666 h 469655"/>
              <a:gd name="connsiteX375" fmla="*/ 11235 w 177207"/>
              <a:gd name="connsiteY375" fmla="*/ 183189 h 469655"/>
              <a:gd name="connsiteX376" fmla="*/ 9987 w 177207"/>
              <a:gd name="connsiteY376" fmla="*/ 181943 h 469655"/>
              <a:gd name="connsiteX377" fmla="*/ 7490 w 177207"/>
              <a:gd name="connsiteY377" fmla="*/ 173219 h 469655"/>
              <a:gd name="connsiteX378" fmla="*/ 8739 w 177207"/>
              <a:gd name="connsiteY378" fmla="*/ 170727 h 469655"/>
              <a:gd name="connsiteX379" fmla="*/ 6242 w 177207"/>
              <a:gd name="connsiteY379" fmla="*/ 168235 h 469655"/>
              <a:gd name="connsiteX380" fmla="*/ 9987 w 177207"/>
              <a:gd name="connsiteY380" fmla="*/ 169481 h 469655"/>
              <a:gd name="connsiteX381" fmla="*/ 8739 w 177207"/>
              <a:gd name="connsiteY381" fmla="*/ 165742 h 469655"/>
              <a:gd name="connsiteX382" fmla="*/ 9987 w 177207"/>
              <a:gd name="connsiteY382" fmla="*/ 166989 h 469655"/>
              <a:gd name="connsiteX383" fmla="*/ 7490 w 177207"/>
              <a:gd name="connsiteY383" fmla="*/ 162004 h 469655"/>
              <a:gd name="connsiteX384" fmla="*/ 7490 w 177207"/>
              <a:gd name="connsiteY384" fmla="*/ 163250 h 469655"/>
              <a:gd name="connsiteX385" fmla="*/ 6242 w 177207"/>
              <a:gd name="connsiteY385" fmla="*/ 158265 h 469655"/>
              <a:gd name="connsiteX386" fmla="*/ 7490 w 177207"/>
              <a:gd name="connsiteY386" fmla="*/ 159511 h 469655"/>
              <a:gd name="connsiteX387" fmla="*/ 9987 w 177207"/>
              <a:gd name="connsiteY387" fmla="*/ 162004 h 469655"/>
              <a:gd name="connsiteX388" fmla="*/ 9987 w 177207"/>
              <a:gd name="connsiteY388" fmla="*/ 159511 h 469655"/>
              <a:gd name="connsiteX389" fmla="*/ 7490 w 177207"/>
              <a:gd name="connsiteY389" fmla="*/ 157019 h 469655"/>
              <a:gd name="connsiteX390" fmla="*/ 6242 w 177207"/>
              <a:gd name="connsiteY390" fmla="*/ 152034 h 469655"/>
              <a:gd name="connsiteX391" fmla="*/ 7490 w 177207"/>
              <a:gd name="connsiteY391" fmla="*/ 152034 h 469655"/>
              <a:gd name="connsiteX392" fmla="*/ 6242 w 177207"/>
              <a:gd name="connsiteY392" fmla="*/ 149542 h 469655"/>
              <a:gd name="connsiteX393" fmla="*/ 9987 w 177207"/>
              <a:gd name="connsiteY393" fmla="*/ 152034 h 469655"/>
              <a:gd name="connsiteX394" fmla="*/ 6242 w 177207"/>
              <a:gd name="connsiteY394" fmla="*/ 145803 h 469655"/>
              <a:gd name="connsiteX395" fmla="*/ 7490 w 177207"/>
              <a:gd name="connsiteY395" fmla="*/ 145803 h 469655"/>
              <a:gd name="connsiteX396" fmla="*/ 6242 w 177207"/>
              <a:gd name="connsiteY396" fmla="*/ 142065 h 469655"/>
              <a:gd name="connsiteX397" fmla="*/ 3745 w 177207"/>
              <a:gd name="connsiteY397" fmla="*/ 142065 h 469655"/>
              <a:gd name="connsiteX398" fmla="*/ 4993 w 177207"/>
              <a:gd name="connsiteY398" fmla="*/ 138326 h 469655"/>
              <a:gd name="connsiteX399" fmla="*/ 3745 w 177207"/>
              <a:gd name="connsiteY399" fmla="*/ 139572 h 469655"/>
              <a:gd name="connsiteX400" fmla="*/ 4993 w 177207"/>
              <a:gd name="connsiteY400" fmla="*/ 129603 h 469655"/>
              <a:gd name="connsiteX401" fmla="*/ 2497 w 177207"/>
              <a:gd name="connsiteY401" fmla="*/ 133342 h 469655"/>
              <a:gd name="connsiteX402" fmla="*/ 2497 w 177207"/>
              <a:gd name="connsiteY402" fmla="*/ 125864 h 469655"/>
              <a:gd name="connsiteX403" fmla="*/ 3745 w 177207"/>
              <a:gd name="connsiteY403" fmla="*/ 128357 h 469655"/>
              <a:gd name="connsiteX404" fmla="*/ 3745 w 177207"/>
              <a:gd name="connsiteY404" fmla="*/ 125864 h 469655"/>
              <a:gd name="connsiteX405" fmla="*/ 4993 w 177207"/>
              <a:gd name="connsiteY405" fmla="*/ 125864 h 469655"/>
              <a:gd name="connsiteX406" fmla="*/ 1248 w 177207"/>
              <a:gd name="connsiteY406" fmla="*/ 118387 h 469655"/>
              <a:gd name="connsiteX407" fmla="*/ 2497 w 177207"/>
              <a:gd name="connsiteY407" fmla="*/ 115895 h 469655"/>
              <a:gd name="connsiteX408" fmla="*/ 6242 w 177207"/>
              <a:gd name="connsiteY408" fmla="*/ 122126 h 469655"/>
              <a:gd name="connsiteX409" fmla="*/ 6242 w 177207"/>
              <a:gd name="connsiteY409" fmla="*/ 118387 h 469655"/>
              <a:gd name="connsiteX410" fmla="*/ 7490 w 177207"/>
              <a:gd name="connsiteY410" fmla="*/ 120880 h 469655"/>
              <a:gd name="connsiteX411" fmla="*/ 6241 w 177207"/>
              <a:gd name="connsiteY411" fmla="*/ 117141 h 469655"/>
              <a:gd name="connsiteX412" fmla="*/ 6242 w 177207"/>
              <a:gd name="connsiteY412" fmla="*/ 117141 h 469655"/>
              <a:gd name="connsiteX413" fmla="*/ 4993 w 177207"/>
              <a:gd name="connsiteY413" fmla="*/ 113403 h 469655"/>
              <a:gd name="connsiteX414" fmla="*/ 6241 w 177207"/>
              <a:gd name="connsiteY414" fmla="*/ 117141 h 469655"/>
              <a:gd name="connsiteX415" fmla="*/ 2497 w 177207"/>
              <a:gd name="connsiteY415" fmla="*/ 114649 h 469655"/>
              <a:gd name="connsiteX416" fmla="*/ 2497 w 177207"/>
              <a:gd name="connsiteY416" fmla="*/ 109664 h 469655"/>
              <a:gd name="connsiteX417" fmla="*/ 3745 w 177207"/>
              <a:gd name="connsiteY417" fmla="*/ 110910 h 469655"/>
              <a:gd name="connsiteX418" fmla="*/ 6242 w 177207"/>
              <a:gd name="connsiteY418" fmla="*/ 102187 h 469655"/>
              <a:gd name="connsiteX419" fmla="*/ 3745 w 177207"/>
              <a:gd name="connsiteY419" fmla="*/ 99695 h 469655"/>
              <a:gd name="connsiteX420" fmla="*/ 1248 w 177207"/>
              <a:gd name="connsiteY420" fmla="*/ 102187 h 469655"/>
              <a:gd name="connsiteX421" fmla="*/ 2497 w 177207"/>
              <a:gd name="connsiteY421" fmla="*/ 92217 h 469655"/>
              <a:gd name="connsiteX422" fmla="*/ 6242 w 177207"/>
              <a:gd name="connsiteY422" fmla="*/ 93464 h 469655"/>
              <a:gd name="connsiteX423" fmla="*/ 3745 w 177207"/>
              <a:gd name="connsiteY423" fmla="*/ 89725 h 469655"/>
              <a:gd name="connsiteX424" fmla="*/ 4993 w 177207"/>
              <a:gd name="connsiteY424" fmla="*/ 89725 h 469655"/>
              <a:gd name="connsiteX425" fmla="*/ 0 w 177207"/>
              <a:gd name="connsiteY425" fmla="*/ 83494 h 469655"/>
              <a:gd name="connsiteX426" fmla="*/ 3745 w 177207"/>
              <a:gd name="connsiteY426" fmla="*/ 82248 h 469655"/>
              <a:gd name="connsiteX427" fmla="*/ 1248 w 177207"/>
              <a:gd name="connsiteY427" fmla="*/ 78509 h 469655"/>
              <a:gd name="connsiteX428" fmla="*/ 2497 w 177207"/>
              <a:gd name="connsiteY428" fmla="*/ 78509 h 469655"/>
              <a:gd name="connsiteX429" fmla="*/ 1248 w 177207"/>
              <a:gd name="connsiteY429" fmla="*/ 71032 h 469655"/>
              <a:gd name="connsiteX430" fmla="*/ 0 w 177207"/>
              <a:gd name="connsiteY430" fmla="*/ 51093 h 469655"/>
              <a:gd name="connsiteX431" fmla="*/ 0 w 177207"/>
              <a:gd name="connsiteY431" fmla="*/ 48601 h 469655"/>
              <a:gd name="connsiteX432" fmla="*/ 1248 w 177207"/>
              <a:gd name="connsiteY432" fmla="*/ 46109 h 469655"/>
              <a:gd name="connsiteX433" fmla="*/ 0 w 177207"/>
              <a:gd name="connsiteY433" fmla="*/ 46109 h 469655"/>
              <a:gd name="connsiteX434" fmla="*/ 1248 w 177207"/>
              <a:gd name="connsiteY434" fmla="*/ 44862 h 469655"/>
              <a:gd name="connsiteX435" fmla="*/ 0 w 177207"/>
              <a:gd name="connsiteY435" fmla="*/ 43616 h 469655"/>
              <a:gd name="connsiteX436" fmla="*/ 3745 w 177207"/>
              <a:gd name="connsiteY436" fmla="*/ 32401 h 469655"/>
              <a:gd name="connsiteX437" fmla="*/ 1248 w 177207"/>
              <a:gd name="connsiteY437" fmla="*/ 33647 h 469655"/>
              <a:gd name="connsiteX438" fmla="*/ 2497 w 177207"/>
              <a:gd name="connsiteY438" fmla="*/ 32401 h 469655"/>
              <a:gd name="connsiteX439" fmla="*/ 1248 w 177207"/>
              <a:gd name="connsiteY439" fmla="*/ 32401 h 469655"/>
              <a:gd name="connsiteX440" fmla="*/ 3745 w 177207"/>
              <a:gd name="connsiteY440" fmla="*/ 17446 h 469655"/>
              <a:gd name="connsiteX441" fmla="*/ 3745 w 177207"/>
              <a:gd name="connsiteY441" fmla="*/ 12462 h 469655"/>
              <a:gd name="connsiteX442" fmla="*/ 4993 w 177207"/>
              <a:gd name="connsiteY442" fmla="*/ 13708 h 469655"/>
              <a:gd name="connsiteX443" fmla="*/ 6242 w 177207"/>
              <a:gd name="connsiteY443" fmla="*/ 3738 h 469655"/>
              <a:gd name="connsiteX444" fmla="*/ 14981 w 177207"/>
              <a:gd name="connsiteY444" fmla="*/ 2492 h 46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177207" h="469655">
                <a:moveTo>
                  <a:pt x="173277" y="466907"/>
                </a:moveTo>
                <a:lnTo>
                  <a:pt x="176025" y="466907"/>
                </a:lnTo>
                <a:lnTo>
                  <a:pt x="176025" y="469655"/>
                </a:lnTo>
                <a:close/>
                <a:moveTo>
                  <a:pt x="169359" y="461419"/>
                </a:moveTo>
                <a:cubicBezTo>
                  <a:pt x="169359" y="462517"/>
                  <a:pt x="174068" y="464714"/>
                  <a:pt x="177207" y="465812"/>
                </a:cubicBezTo>
                <a:lnTo>
                  <a:pt x="174068" y="465812"/>
                </a:lnTo>
                <a:cubicBezTo>
                  <a:pt x="172498" y="463616"/>
                  <a:pt x="167790" y="463616"/>
                  <a:pt x="169359" y="461419"/>
                </a:cubicBezTo>
                <a:close/>
                <a:moveTo>
                  <a:pt x="167790" y="461419"/>
                </a:moveTo>
                <a:cubicBezTo>
                  <a:pt x="167790" y="461419"/>
                  <a:pt x="167790" y="465080"/>
                  <a:pt x="170535" y="465080"/>
                </a:cubicBezTo>
                <a:lnTo>
                  <a:pt x="167790" y="465080"/>
                </a:lnTo>
                <a:close/>
                <a:moveTo>
                  <a:pt x="162291" y="450433"/>
                </a:moveTo>
                <a:lnTo>
                  <a:pt x="163207" y="451120"/>
                </a:lnTo>
                <a:lnTo>
                  <a:pt x="165954" y="453179"/>
                </a:lnTo>
                <a:cubicBezTo>
                  <a:pt x="164123" y="453179"/>
                  <a:pt x="162291" y="453179"/>
                  <a:pt x="162291" y="453179"/>
                </a:cubicBezTo>
                <a:lnTo>
                  <a:pt x="162291" y="451806"/>
                </a:lnTo>
                <a:close/>
                <a:moveTo>
                  <a:pt x="156804" y="450433"/>
                </a:moveTo>
                <a:lnTo>
                  <a:pt x="158177" y="450433"/>
                </a:lnTo>
                <a:lnTo>
                  <a:pt x="160922" y="453179"/>
                </a:lnTo>
                <a:close/>
                <a:moveTo>
                  <a:pt x="164123" y="446767"/>
                </a:moveTo>
                <a:lnTo>
                  <a:pt x="165954" y="448599"/>
                </a:lnTo>
                <a:lnTo>
                  <a:pt x="162291" y="448599"/>
                </a:lnTo>
                <a:cubicBezTo>
                  <a:pt x="162291" y="446767"/>
                  <a:pt x="164123" y="444935"/>
                  <a:pt x="164123" y="446767"/>
                </a:cubicBezTo>
                <a:close/>
                <a:moveTo>
                  <a:pt x="158634" y="439447"/>
                </a:moveTo>
                <a:lnTo>
                  <a:pt x="160465" y="443108"/>
                </a:lnTo>
                <a:lnTo>
                  <a:pt x="156804" y="443108"/>
                </a:lnTo>
                <a:lnTo>
                  <a:pt x="158024" y="440667"/>
                </a:lnTo>
                <a:close/>
                <a:moveTo>
                  <a:pt x="151306" y="439447"/>
                </a:moveTo>
                <a:lnTo>
                  <a:pt x="154969" y="441278"/>
                </a:lnTo>
                <a:lnTo>
                  <a:pt x="153804" y="442443"/>
                </a:lnTo>
                <a:lnTo>
                  <a:pt x="154053" y="442742"/>
                </a:lnTo>
                <a:lnTo>
                  <a:pt x="153504" y="442742"/>
                </a:lnTo>
                <a:lnTo>
                  <a:pt x="153138" y="443108"/>
                </a:lnTo>
                <a:lnTo>
                  <a:pt x="152955" y="442742"/>
                </a:lnTo>
                <a:lnTo>
                  <a:pt x="152336" y="442742"/>
                </a:lnTo>
                <a:cubicBezTo>
                  <a:pt x="151993" y="442742"/>
                  <a:pt x="151306" y="442742"/>
                  <a:pt x="151306" y="442742"/>
                </a:cubicBezTo>
                <a:cubicBezTo>
                  <a:pt x="151306" y="441644"/>
                  <a:pt x="151306" y="441644"/>
                  <a:pt x="151306" y="441644"/>
                </a:cubicBezTo>
                <a:cubicBezTo>
                  <a:pt x="151306" y="440545"/>
                  <a:pt x="151306" y="439447"/>
                  <a:pt x="151306" y="439447"/>
                </a:cubicBezTo>
                <a:close/>
                <a:moveTo>
                  <a:pt x="151306" y="433948"/>
                </a:moveTo>
                <a:cubicBezTo>
                  <a:pt x="154053" y="435780"/>
                  <a:pt x="151306" y="435780"/>
                  <a:pt x="151306" y="437612"/>
                </a:cubicBezTo>
                <a:lnTo>
                  <a:pt x="151306" y="435780"/>
                </a:lnTo>
                <a:close/>
                <a:moveTo>
                  <a:pt x="145818" y="433948"/>
                </a:moveTo>
                <a:lnTo>
                  <a:pt x="149479" y="435780"/>
                </a:lnTo>
                <a:cubicBezTo>
                  <a:pt x="149479" y="437612"/>
                  <a:pt x="147648" y="437612"/>
                  <a:pt x="147648" y="435780"/>
                </a:cubicBezTo>
                <a:lnTo>
                  <a:pt x="145818" y="435780"/>
                </a:lnTo>
                <a:close/>
                <a:moveTo>
                  <a:pt x="151306" y="428461"/>
                </a:moveTo>
                <a:cubicBezTo>
                  <a:pt x="151306" y="428461"/>
                  <a:pt x="154969" y="428461"/>
                  <a:pt x="154969" y="430292"/>
                </a:cubicBezTo>
                <a:cubicBezTo>
                  <a:pt x="154969" y="430292"/>
                  <a:pt x="154969" y="432122"/>
                  <a:pt x="153138" y="432122"/>
                </a:cubicBezTo>
                <a:cubicBezTo>
                  <a:pt x="153138" y="430292"/>
                  <a:pt x="151306" y="428461"/>
                  <a:pt x="151306" y="428461"/>
                </a:cubicBezTo>
                <a:close/>
                <a:moveTo>
                  <a:pt x="145818" y="428461"/>
                </a:moveTo>
                <a:cubicBezTo>
                  <a:pt x="147191" y="428461"/>
                  <a:pt x="147191" y="428461"/>
                  <a:pt x="148563" y="430292"/>
                </a:cubicBezTo>
                <a:cubicBezTo>
                  <a:pt x="149936" y="432122"/>
                  <a:pt x="148563" y="432122"/>
                  <a:pt x="147191" y="432122"/>
                </a:cubicBezTo>
                <a:cubicBezTo>
                  <a:pt x="147191" y="430292"/>
                  <a:pt x="147191" y="428461"/>
                  <a:pt x="145818" y="428461"/>
                </a:cubicBezTo>
                <a:close/>
                <a:moveTo>
                  <a:pt x="140320" y="422962"/>
                </a:moveTo>
                <a:lnTo>
                  <a:pt x="141785" y="423512"/>
                </a:lnTo>
                <a:lnTo>
                  <a:pt x="141419" y="422962"/>
                </a:lnTo>
                <a:lnTo>
                  <a:pt x="142833" y="423905"/>
                </a:lnTo>
                <a:lnTo>
                  <a:pt x="143983" y="424336"/>
                </a:lnTo>
                <a:lnTo>
                  <a:pt x="143983" y="424672"/>
                </a:lnTo>
                <a:lnTo>
                  <a:pt x="144716" y="425160"/>
                </a:lnTo>
                <a:cubicBezTo>
                  <a:pt x="144716" y="426259"/>
                  <a:pt x="144716" y="426259"/>
                  <a:pt x="144716" y="427358"/>
                </a:cubicBezTo>
                <a:lnTo>
                  <a:pt x="143983" y="426625"/>
                </a:lnTo>
                <a:lnTo>
                  <a:pt x="143983" y="427083"/>
                </a:lnTo>
                <a:lnTo>
                  <a:pt x="143298" y="426312"/>
                </a:lnTo>
                <a:lnTo>
                  <a:pt x="142793" y="426397"/>
                </a:lnTo>
                <a:cubicBezTo>
                  <a:pt x="142243" y="426259"/>
                  <a:pt x="141969" y="426259"/>
                  <a:pt x="143617" y="427358"/>
                </a:cubicBezTo>
                <a:cubicBezTo>
                  <a:pt x="142518" y="427358"/>
                  <a:pt x="142518" y="427358"/>
                  <a:pt x="140320" y="426259"/>
                </a:cubicBezTo>
                <a:lnTo>
                  <a:pt x="143251" y="426259"/>
                </a:lnTo>
                <a:close/>
                <a:moveTo>
                  <a:pt x="136203" y="422184"/>
                </a:moveTo>
                <a:lnTo>
                  <a:pt x="136203" y="423753"/>
                </a:lnTo>
                <a:lnTo>
                  <a:pt x="135860" y="422576"/>
                </a:lnTo>
                <a:close/>
                <a:moveTo>
                  <a:pt x="136203" y="419045"/>
                </a:moveTo>
                <a:cubicBezTo>
                  <a:pt x="138950" y="420614"/>
                  <a:pt x="138950" y="420614"/>
                  <a:pt x="138950" y="419045"/>
                </a:cubicBezTo>
                <a:lnTo>
                  <a:pt x="136203" y="422184"/>
                </a:lnTo>
                <a:close/>
                <a:moveTo>
                  <a:pt x="134830" y="419045"/>
                </a:moveTo>
                <a:lnTo>
                  <a:pt x="135860" y="422576"/>
                </a:lnTo>
                <a:lnTo>
                  <a:pt x="133457" y="425322"/>
                </a:lnTo>
                <a:cubicBezTo>
                  <a:pt x="133457" y="423753"/>
                  <a:pt x="130710" y="422184"/>
                  <a:pt x="129337" y="423753"/>
                </a:cubicBezTo>
                <a:cubicBezTo>
                  <a:pt x="129337" y="422184"/>
                  <a:pt x="130710" y="422184"/>
                  <a:pt x="130710" y="422184"/>
                </a:cubicBezTo>
                <a:lnTo>
                  <a:pt x="129337" y="420614"/>
                </a:lnTo>
                <a:lnTo>
                  <a:pt x="131777" y="419917"/>
                </a:lnTo>
                <a:close/>
                <a:moveTo>
                  <a:pt x="123846" y="417475"/>
                </a:moveTo>
                <a:lnTo>
                  <a:pt x="127507" y="417475"/>
                </a:lnTo>
                <a:lnTo>
                  <a:pt x="125676" y="420221"/>
                </a:lnTo>
                <a:close/>
                <a:moveTo>
                  <a:pt x="126180" y="403280"/>
                </a:moveTo>
                <a:cubicBezTo>
                  <a:pt x="126866" y="403738"/>
                  <a:pt x="127690" y="404654"/>
                  <a:pt x="127141" y="404654"/>
                </a:cubicBezTo>
                <a:lnTo>
                  <a:pt x="126591" y="404654"/>
                </a:lnTo>
                <a:lnTo>
                  <a:pt x="126042" y="404654"/>
                </a:lnTo>
                <a:lnTo>
                  <a:pt x="126087" y="404205"/>
                </a:lnTo>
                <a:lnTo>
                  <a:pt x="125562" y="403738"/>
                </a:lnTo>
                <a:lnTo>
                  <a:pt x="125767" y="403555"/>
                </a:lnTo>
                <a:lnTo>
                  <a:pt x="126107" y="404008"/>
                </a:lnTo>
                <a:close/>
                <a:moveTo>
                  <a:pt x="123846" y="400990"/>
                </a:moveTo>
                <a:cubicBezTo>
                  <a:pt x="123846" y="402822"/>
                  <a:pt x="123846" y="402822"/>
                  <a:pt x="126591" y="402822"/>
                </a:cubicBezTo>
                <a:lnTo>
                  <a:pt x="125767" y="403555"/>
                </a:lnTo>
                <a:close/>
                <a:moveTo>
                  <a:pt x="119847" y="398779"/>
                </a:moveTo>
                <a:cubicBezTo>
                  <a:pt x="119847" y="398779"/>
                  <a:pt x="119847" y="398779"/>
                  <a:pt x="119847" y="400026"/>
                </a:cubicBezTo>
                <a:cubicBezTo>
                  <a:pt x="121095" y="400026"/>
                  <a:pt x="121095" y="400026"/>
                  <a:pt x="121095" y="400026"/>
                </a:cubicBezTo>
                <a:close/>
                <a:moveTo>
                  <a:pt x="107362" y="390004"/>
                </a:moveTo>
                <a:lnTo>
                  <a:pt x="111025" y="393668"/>
                </a:lnTo>
                <a:cubicBezTo>
                  <a:pt x="111025" y="393668"/>
                  <a:pt x="109194" y="393668"/>
                  <a:pt x="107362" y="393668"/>
                </a:cubicBezTo>
                <a:cubicBezTo>
                  <a:pt x="107362" y="391836"/>
                  <a:pt x="107362" y="390004"/>
                  <a:pt x="107362" y="390004"/>
                </a:cubicBezTo>
                <a:close/>
                <a:moveTo>
                  <a:pt x="98624" y="388810"/>
                </a:moveTo>
                <a:lnTo>
                  <a:pt x="101746" y="388810"/>
                </a:lnTo>
                <a:lnTo>
                  <a:pt x="103618" y="391302"/>
                </a:lnTo>
                <a:cubicBezTo>
                  <a:pt x="102369" y="391302"/>
                  <a:pt x="99873" y="388810"/>
                  <a:pt x="98624" y="388810"/>
                </a:cubicBezTo>
                <a:close/>
                <a:moveTo>
                  <a:pt x="99873" y="386318"/>
                </a:moveTo>
                <a:cubicBezTo>
                  <a:pt x="99873" y="387564"/>
                  <a:pt x="101121" y="387564"/>
                  <a:pt x="102369" y="388810"/>
                </a:cubicBezTo>
                <a:lnTo>
                  <a:pt x="101746" y="388810"/>
                </a:lnTo>
                <a:close/>
                <a:moveTo>
                  <a:pt x="68917" y="337822"/>
                </a:moveTo>
                <a:cubicBezTo>
                  <a:pt x="70747" y="335074"/>
                  <a:pt x="70747" y="336448"/>
                  <a:pt x="72578" y="337822"/>
                </a:cubicBezTo>
                <a:lnTo>
                  <a:pt x="72578" y="339195"/>
                </a:lnTo>
                <a:cubicBezTo>
                  <a:pt x="72578" y="336448"/>
                  <a:pt x="68917" y="339195"/>
                  <a:pt x="68917" y="337822"/>
                </a:cubicBezTo>
                <a:close/>
                <a:moveTo>
                  <a:pt x="83564" y="329586"/>
                </a:moveTo>
                <a:cubicBezTo>
                  <a:pt x="83564" y="329586"/>
                  <a:pt x="83564" y="332332"/>
                  <a:pt x="81733" y="333704"/>
                </a:cubicBezTo>
                <a:cubicBezTo>
                  <a:pt x="81733" y="332332"/>
                  <a:pt x="81733" y="332332"/>
                  <a:pt x="79903" y="330959"/>
                </a:cubicBezTo>
                <a:close/>
                <a:moveTo>
                  <a:pt x="67414" y="317777"/>
                </a:moveTo>
                <a:lnTo>
                  <a:pt x="71159" y="319024"/>
                </a:lnTo>
                <a:lnTo>
                  <a:pt x="69911" y="320270"/>
                </a:lnTo>
                <a:cubicBezTo>
                  <a:pt x="71159" y="320270"/>
                  <a:pt x="71159" y="321516"/>
                  <a:pt x="71159" y="322762"/>
                </a:cubicBezTo>
                <a:cubicBezTo>
                  <a:pt x="73656" y="321516"/>
                  <a:pt x="76153" y="326501"/>
                  <a:pt x="77401" y="326501"/>
                </a:cubicBezTo>
                <a:cubicBezTo>
                  <a:pt x="74904" y="328993"/>
                  <a:pt x="78650" y="328993"/>
                  <a:pt x="77401" y="331485"/>
                </a:cubicBezTo>
                <a:lnTo>
                  <a:pt x="78650" y="332732"/>
                </a:lnTo>
                <a:cubicBezTo>
                  <a:pt x="79898" y="331485"/>
                  <a:pt x="79898" y="330239"/>
                  <a:pt x="79898" y="331485"/>
                </a:cubicBezTo>
                <a:lnTo>
                  <a:pt x="79898" y="332732"/>
                </a:lnTo>
                <a:cubicBezTo>
                  <a:pt x="79898" y="333978"/>
                  <a:pt x="81146" y="333978"/>
                  <a:pt x="81146" y="335224"/>
                </a:cubicBezTo>
                <a:cubicBezTo>
                  <a:pt x="81146" y="335224"/>
                  <a:pt x="82395" y="336470"/>
                  <a:pt x="82395" y="337716"/>
                </a:cubicBezTo>
                <a:cubicBezTo>
                  <a:pt x="82395" y="341455"/>
                  <a:pt x="88637" y="343947"/>
                  <a:pt x="88637" y="348932"/>
                </a:cubicBezTo>
                <a:cubicBezTo>
                  <a:pt x="88637" y="347686"/>
                  <a:pt x="88637" y="347686"/>
                  <a:pt x="87388" y="347686"/>
                </a:cubicBezTo>
                <a:cubicBezTo>
                  <a:pt x="88637" y="350178"/>
                  <a:pt x="88637" y="353917"/>
                  <a:pt x="91134" y="355163"/>
                </a:cubicBezTo>
                <a:lnTo>
                  <a:pt x="92382" y="355163"/>
                </a:lnTo>
                <a:cubicBezTo>
                  <a:pt x="94879" y="356409"/>
                  <a:pt x="96127" y="357655"/>
                  <a:pt x="96127" y="358902"/>
                </a:cubicBezTo>
                <a:lnTo>
                  <a:pt x="98624" y="358902"/>
                </a:lnTo>
                <a:cubicBezTo>
                  <a:pt x="98624" y="361394"/>
                  <a:pt x="104866" y="365132"/>
                  <a:pt x="102369" y="370117"/>
                </a:cubicBezTo>
                <a:cubicBezTo>
                  <a:pt x="103618" y="370117"/>
                  <a:pt x="104866" y="372610"/>
                  <a:pt x="106115" y="373856"/>
                </a:cubicBezTo>
                <a:lnTo>
                  <a:pt x="104866" y="375102"/>
                </a:lnTo>
                <a:cubicBezTo>
                  <a:pt x="106115" y="377594"/>
                  <a:pt x="107363" y="377594"/>
                  <a:pt x="108611" y="378840"/>
                </a:cubicBezTo>
                <a:cubicBezTo>
                  <a:pt x="108611" y="383825"/>
                  <a:pt x="112357" y="386318"/>
                  <a:pt x="114853" y="390056"/>
                </a:cubicBezTo>
                <a:lnTo>
                  <a:pt x="117350" y="392549"/>
                </a:lnTo>
                <a:cubicBezTo>
                  <a:pt x="116102" y="392549"/>
                  <a:pt x="117350" y="392549"/>
                  <a:pt x="118599" y="393795"/>
                </a:cubicBezTo>
                <a:cubicBezTo>
                  <a:pt x="119847" y="395041"/>
                  <a:pt x="121095" y="397533"/>
                  <a:pt x="121095" y="398779"/>
                </a:cubicBezTo>
                <a:lnTo>
                  <a:pt x="122344" y="400026"/>
                </a:lnTo>
                <a:cubicBezTo>
                  <a:pt x="119847" y="398779"/>
                  <a:pt x="121095" y="401272"/>
                  <a:pt x="119847" y="402518"/>
                </a:cubicBezTo>
                <a:lnTo>
                  <a:pt x="122344" y="402518"/>
                </a:lnTo>
                <a:cubicBezTo>
                  <a:pt x="122344" y="403764"/>
                  <a:pt x="121095" y="402518"/>
                  <a:pt x="121095" y="403764"/>
                </a:cubicBezTo>
                <a:cubicBezTo>
                  <a:pt x="122344" y="405010"/>
                  <a:pt x="123592" y="406257"/>
                  <a:pt x="126089" y="406257"/>
                </a:cubicBezTo>
                <a:cubicBezTo>
                  <a:pt x="126089" y="406257"/>
                  <a:pt x="126089" y="406257"/>
                  <a:pt x="126089" y="405010"/>
                </a:cubicBezTo>
                <a:lnTo>
                  <a:pt x="127338" y="405010"/>
                </a:lnTo>
                <a:cubicBezTo>
                  <a:pt x="128586" y="407503"/>
                  <a:pt x="128586" y="406257"/>
                  <a:pt x="128586" y="406257"/>
                </a:cubicBezTo>
                <a:cubicBezTo>
                  <a:pt x="128586" y="408749"/>
                  <a:pt x="129834" y="408749"/>
                  <a:pt x="129834" y="412487"/>
                </a:cubicBezTo>
                <a:cubicBezTo>
                  <a:pt x="129834" y="408749"/>
                  <a:pt x="132331" y="416226"/>
                  <a:pt x="133580" y="413734"/>
                </a:cubicBezTo>
                <a:cubicBezTo>
                  <a:pt x="133580" y="416226"/>
                  <a:pt x="133580" y="413734"/>
                  <a:pt x="133580" y="416226"/>
                </a:cubicBezTo>
                <a:lnTo>
                  <a:pt x="130552" y="414413"/>
                </a:lnTo>
                <a:lnTo>
                  <a:pt x="127338" y="412487"/>
                </a:lnTo>
                <a:lnTo>
                  <a:pt x="127338" y="414980"/>
                </a:lnTo>
                <a:cubicBezTo>
                  <a:pt x="124841" y="414980"/>
                  <a:pt x="124841" y="411241"/>
                  <a:pt x="123592" y="411241"/>
                </a:cubicBezTo>
                <a:cubicBezTo>
                  <a:pt x="124841" y="411241"/>
                  <a:pt x="124841" y="412487"/>
                  <a:pt x="124841" y="412487"/>
                </a:cubicBezTo>
                <a:lnTo>
                  <a:pt x="126089" y="411241"/>
                </a:lnTo>
                <a:cubicBezTo>
                  <a:pt x="124841" y="408749"/>
                  <a:pt x="123592" y="408749"/>
                  <a:pt x="121095" y="406257"/>
                </a:cubicBezTo>
                <a:cubicBezTo>
                  <a:pt x="122344" y="408749"/>
                  <a:pt x="118599" y="406257"/>
                  <a:pt x="118599" y="407503"/>
                </a:cubicBezTo>
                <a:lnTo>
                  <a:pt x="119847" y="408749"/>
                </a:lnTo>
                <a:cubicBezTo>
                  <a:pt x="119847" y="409995"/>
                  <a:pt x="117350" y="408749"/>
                  <a:pt x="117350" y="408749"/>
                </a:cubicBezTo>
                <a:cubicBezTo>
                  <a:pt x="116726" y="406880"/>
                  <a:pt x="114854" y="404387"/>
                  <a:pt x="113137" y="402051"/>
                </a:cubicBezTo>
                <a:lnTo>
                  <a:pt x="110975" y="398248"/>
                </a:lnTo>
                <a:lnTo>
                  <a:pt x="107362" y="398248"/>
                </a:lnTo>
                <a:lnTo>
                  <a:pt x="109895" y="396349"/>
                </a:lnTo>
                <a:lnTo>
                  <a:pt x="109860" y="396287"/>
                </a:lnTo>
                <a:lnTo>
                  <a:pt x="109910" y="396338"/>
                </a:lnTo>
                <a:lnTo>
                  <a:pt x="111025" y="395502"/>
                </a:lnTo>
                <a:lnTo>
                  <a:pt x="111025" y="397450"/>
                </a:lnTo>
                <a:lnTo>
                  <a:pt x="112357" y="398779"/>
                </a:lnTo>
                <a:lnTo>
                  <a:pt x="112357" y="396287"/>
                </a:lnTo>
                <a:cubicBezTo>
                  <a:pt x="112357" y="397533"/>
                  <a:pt x="112357" y="400026"/>
                  <a:pt x="114853" y="401272"/>
                </a:cubicBezTo>
                <a:cubicBezTo>
                  <a:pt x="114853" y="400026"/>
                  <a:pt x="117350" y="400026"/>
                  <a:pt x="117350" y="398779"/>
                </a:cubicBezTo>
                <a:cubicBezTo>
                  <a:pt x="116102" y="392549"/>
                  <a:pt x="112357" y="397533"/>
                  <a:pt x="109860" y="391302"/>
                </a:cubicBezTo>
                <a:cubicBezTo>
                  <a:pt x="108611" y="391302"/>
                  <a:pt x="112357" y="391302"/>
                  <a:pt x="109860" y="388810"/>
                </a:cubicBezTo>
                <a:cubicBezTo>
                  <a:pt x="106115" y="386318"/>
                  <a:pt x="102369" y="385071"/>
                  <a:pt x="99873" y="386318"/>
                </a:cubicBezTo>
                <a:cubicBezTo>
                  <a:pt x="101121" y="386318"/>
                  <a:pt x="99873" y="385071"/>
                  <a:pt x="99873" y="385071"/>
                </a:cubicBezTo>
                <a:cubicBezTo>
                  <a:pt x="98624" y="381333"/>
                  <a:pt x="98624" y="378840"/>
                  <a:pt x="96127" y="375102"/>
                </a:cubicBezTo>
                <a:cubicBezTo>
                  <a:pt x="96127" y="375102"/>
                  <a:pt x="96127" y="375102"/>
                  <a:pt x="97376" y="373856"/>
                </a:cubicBezTo>
                <a:cubicBezTo>
                  <a:pt x="96127" y="372610"/>
                  <a:pt x="91134" y="372610"/>
                  <a:pt x="89885" y="372610"/>
                </a:cubicBezTo>
                <a:cubicBezTo>
                  <a:pt x="88637" y="371363"/>
                  <a:pt x="89885" y="371363"/>
                  <a:pt x="88637" y="370117"/>
                </a:cubicBezTo>
                <a:cubicBezTo>
                  <a:pt x="88637" y="372610"/>
                  <a:pt x="88637" y="368871"/>
                  <a:pt x="86140" y="370117"/>
                </a:cubicBezTo>
                <a:cubicBezTo>
                  <a:pt x="84892" y="367625"/>
                  <a:pt x="86140" y="368871"/>
                  <a:pt x="86140" y="367625"/>
                </a:cubicBezTo>
                <a:lnTo>
                  <a:pt x="84892" y="367625"/>
                </a:lnTo>
                <a:cubicBezTo>
                  <a:pt x="86140" y="365132"/>
                  <a:pt x="89885" y="367625"/>
                  <a:pt x="89885" y="365132"/>
                </a:cubicBezTo>
                <a:cubicBezTo>
                  <a:pt x="91134" y="363886"/>
                  <a:pt x="89885" y="358902"/>
                  <a:pt x="89885" y="357655"/>
                </a:cubicBezTo>
                <a:cubicBezTo>
                  <a:pt x="88637" y="358902"/>
                  <a:pt x="82395" y="362640"/>
                  <a:pt x="79898" y="365132"/>
                </a:cubicBezTo>
                <a:cubicBezTo>
                  <a:pt x="79898" y="365132"/>
                  <a:pt x="81146" y="362640"/>
                  <a:pt x="79898" y="361394"/>
                </a:cubicBezTo>
                <a:cubicBezTo>
                  <a:pt x="81146" y="358902"/>
                  <a:pt x="77401" y="358902"/>
                  <a:pt x="76153" y="356409"/>
                </a:cubicBezTo>
                <a:lnTo>
                  <a:pt x="78650" y="357655"/>
                </a:lnTo>
                <a:cubicBezTo>
                  <a:pt x="78650" y="357655"/>
                  <a:pt x="76153" y="355163"/>
                  <a:pt x="76153" y="353917"/>
                </a:cubicBezTo>
                <a:cubicBezTo>
                  <a:pt x="76153" y="353917"/>
                  <a:pt x="79898" y="353917"/>
                  <a:pt x="79898" y="352671"/>
                </a:cubicBezTo>
                <a:cubicBezTo>
                  <a:pt x="78650" y="350178"/>
                  <a:pt x="73656" y="347686"/>
                  <a:pt x="72408" y="348932"/>
                </a:cubicBezTo>
                <a:lnTo>
                  <a:pt x="76153" y="353917"/>
                </a:lnTo>
                <a:cubicBezTo>
                  <a:pt x="74904" y="353917"/>
                  <a:pt x="72408" y="350178"/>
                  <a:pt x="71159" y="351424"/>
                </a:cubicBezTo>
                <a:lnTo>
                  <a:pt x="68662" y="346440"/>
                </a:lnTo>
                <a:cubicBezTo>
                  <a:pt x="69911" y="347686"/>
                  <a:pt x="71159" y="348932"/>
                  <a:pt x="71159" y="347686"/>
                </a:cubicBezTo>
                <a:cubicBezTo>
                  <a:pt x="71159" y="346440"/>
                  <a:pt x="71159" y="346440"/>
                  <a:pt x="71159" y="343947"/>
                </a:cubicBezTo>
                <a:cubicBezTo>
                  <a:pt x="74904" y="346440"/>
                  <a:pt x="82395" y="347686"/>
                  <a:pt x="84892" y="347686"/>
                </a:cubicBezTo>
                <a:lnTo>
                  <a:pt x="82395" y="346440"/>
                </a:lnTo>
                <a:lnTo>
                  <a:pt x="83643" y="343947"/>
                </a:lnTo>
                <a:cubicBezTo>
                  <a:pt x="79898" y="341455"/>
                  <a:pt x="72408" y="342701"/>
                  <a:pt x="71159" y="341455"/>
                </a:cubicBezTo>
                <a:cubicBezTo>
                  <a:pt x="69911" y="340209"/>
                  <a:pt x="73656" y="338963"/>
                  <a:pt x="74904" y="338963"/>
                </a:cubicBezTo>
                <a:cubicBezTo>
                  <a:pt x="72408" y="335224"/>
                  <a:pt x="68662" y="337716"/>
                  <a:pt x="66165" y="333978"/>
                </a:cubicBezTo>
                <a:lnTo>
                  <a:pt x="66165" y="335224"/>
                </a:lnTo>
                <a:cubicBezTo>
                  <a:pt x="66165" y="335224"/>
                  <a:pt x="64917" y="331485"/>
                  <a:pt x="64917" y="332732"/>
                </a:cubicBezTo>
                <a:cubicBezTo>
                  <a:pt x="64917" y="331485"/>
                  <a:pt x="66165" y="328993"/>
                  <a:pt x="67414" y="330239"/>
                </a:cubicBezTo>
                <a:lnTo>
                  <a:pt x="63669" y="327747"/>
                </a:lnTo>
                <a:lnTo>
                  <a:pt x="66165" y="326501"/>
                </a:lnTo>
                <a:cubicBezTo>
                  <a:pt x="66165" y="325255"/>
                  <a:pt x="62420" y="326501"/>
                  <a:pt x="62420" y="326501"/>
                </a:cubicBezTo>
                <a:cubicBezTo>
                  <a:pt x="63669" y="324008"/>
                  <a:pt x="62420" y="324008"/>
                  <a:pt x="63669" y="321516"/>
                </a:cubicBezTo>
                <a:cubicBezTo>
                  <a:pt x="63669" y="320270"/>
                  <a:pt x="59923" y="322762"/>
                  <a:pt x="59923" y="324008"/>
                </a:cubicBezTo>
                <a:cubicBezTo>
                  <a:pt x="58675" y="321516"/>
                  <a:pt x="58675" y="321516"/>
                  <a:pt x="58675" y="320270"/>
                </a:cubicBezTo>
                <a:lnTo>
                  <a:pt x="58895" y="320207"/>
                </a:lnTo>
                <a:lnTo>
                  <a:pt x="57931" y="318600"/>
                </a:lnTo>
                <a:lnTo>
                  <a:pt x="62324" y="318600"/>
                </a:lnTo>
                <a:lnTo>
                  <a:pt x="61869" y="319359"/>
                </a:lnTo>
                <a:close/>
                <a:moveTo>
                  <a:pt x="41197" y="275407"/>
                </a:moveTo>
                <a:cubicBezTo>
                  <a:pt x="41197" y="275407"/>
                  <a:pt x="41197" y="275407"/>
                  <a:pt x="42446" y="275407"/>
                </a:cubicBezTo>
                <a:lnTo>
                  <a:pt x="44943" y="275407"/>
                </a:lnTo>
                <a:lnTo>
                  <a:pt x="44943" y="276653"/>
                </a:lnTo>
                <a:cubicBezTo>
                  <a:pt x="46191" y="276653"/>
                  <a:pt x="47439" y="276653"/>
                  <a:pt x="47439" y="275407"/>
                </a:cubicBezTo>
                <a:cubicBezTo>
                  <a:pt x="47439" y="275407"/>
                  <a:pt x="48688" y="275407"/>
                  <a:pt x="49936" y="275407"/>
                </a:cubicBezTo>
                <a:cubicBezTo>
                  <a:pt x="52433" y="275407"/>
                  <a:pt x="54930" y="274161"/>
                  <a:pt x="57427" y="276653"/>
                </a:cubicBezTo>
                <a:cubicBezTo>
                  <a:pt x="56178" y="276653"/>
                  <a:pt x="56178" y="276653"/>
                  <a:pt x="54930" y="276653"/>
                </a:cubicBezTo>
                <a:lnTo>
                  <a:pt x="56178" y="277900"/>
                </a:lnTo>
                <a:cubicBezTo>
                  <a:pt x="56178" y="279146"/>
                  <a:pt x="54930" y="277900"/>
                  <a:pt x="54930" y="279146"/>
                </a:cubicBezTo>
                <a:cubicBezTo>
                  <a:pt x="57427" y="279146"/>
                  <a:pt x="56178" y="281638"/>
                  <a:pt x="58675" y="285377"/>
                </a:cubicBezTo>
                <a:cubicBezTo>
                  <a:pt x="57427" y="284130"/>
                  <a:pt x="57427" y="285377"/>
                  <a:pt x="56178" y="285377"/>
                </a:cubicBezTo>
                <a:cubicBezTo>
                  <a:pt x="58675" y="285377"/>
                  <a:pt x="56178" y="291608"/>
                  <a:pt x="58675" y="289115"/>
                </a:cubicBezTo>
                <a:cubicBezTo>
                  <a:pt x="58675" y="295346"/>
                  <a:pt x="64917" y="304069"/>
                  <a:pt x="64917" y="307808"/>
                </a:cubicBezTo>
                <a:cubicBezTo>
                  <a:pt x="63669" y="307808"/>
                  <a:pt x="66165" y="310300"/>
                  <a:pt x="66165" y="310300"/>
                </a:cubicBezTo>
                <a:lnTo>
                  <a:pt x="64917" y="311547"/>
                </a:lnTo>
                <a:cubicBezTo>
                  <a:pt x="68662" y="312793"/>
                  <a:pt x="66165" y="312793"/>
                  <a:pt x="71159" y="315285"/>
                </a:cubicBezTo>
                <a:cubicBezTo>
                  <a:pt x="68662" y="314039"/>
                  <a:pt x="68662" y="315285"/>
                  <a:pt x="67414" y="317777"/>
                </a:cubicBezTo>
                <a:cubicBezTo>
                  <a:pt x="63669" y="316531"/>
                  <a:pt x="59923" y="316531"/>
                  <a:pt x="56178" y="315285"/>
                </a:cubicBezTo>
                <a:cubicBezTo>
                  <a:pt x="57427" y="315285"/>
                  <a:pt x="59923" y="314039"/>
                  <a:pt x="59923" y="314039"/>
                </a:cubicBezTo>
                <a:cubicBezTo>
                  <a:pt x="57427" y="314039"/>
                  <a:pt x="53681" y="307808"/>
                  <a:pt x="52433" y="304069"/>
                </a:cubicBezTo>
                <a:lnTo>
                  <a:pt x="52433" y="301577"/>
                </a:lnTo>
                <a:cubicBezTo>
                  <a:pt x="53057" y="299708"/>
                  <a:pt x="51809" y="299396"/>
                  <a:pt x="50716" y="299085"/>
                </a:cubicBezTo>
                <a:lnTo>
                  <a:pt x="50381" y="298015"/>
                </a:lnTo>
                <a:lnTo>
                  <a:pt x="51185" y="299085"/>
                </a:lnTo>
                <a:cubicBezTo>
                  <a:pt x="51185" y="299085"/>
                  <a:pt x="49936" y="299085"/>
                  <a:pt x="49936" y="296592"/>
                </a:cubicBezTo>
                <a:lnTo>
                  <a:pt x="50381" y="298015"/>
                </a:lnTo>
                <a:lnTo>
                  <a:pt x="47439" y="294100"/>
                </a:lnTo>
                <a:cubicBezTo>
                  <a:pt x="47439" y="292854"/>
                  <a:pt x="46191" y="291608"/>
                  <a:pt x="47439" y="291608"/>
                </a:cubicBezTo>
                <a:lnTo>
                  <a:pt x="43694" y="287869"/>
                </a:lnTo>
                <a:cubicBezTo>
                  <a:pt x="44943" y="287869"/>
                  <a:pt x="44943" y="287869"/>
                  <a:pt x="44943" y="286623"/>
                </a:cubicBezTo>
                <a:cubicBezTo>
                  <a:pt x="44943" y="289115"/>
                  <a:pt x="49936" y="290361"/>
                  <a:pt x="48688" y="292854"/>
                </a:cubicBezTo>
                <a:cubicBezTo>
                  <a:pt x="49936" y="291608"/>
                  <a:pt x="51185" y="290361"/>
                  <a:pt x="52433" y="291608"/>
                </a:cubicBezTo>
                <a:cubicBezTo>
                  <a:pt x="49936" y="286623"/>
                  <a:pt x="44943" y="285377"/>
                  <a:pt x="42446" y="282884"/>
                </a:cubicBezTo>
                <a:lnTo>
                  <a:pt x="41197" y="277900"/>
                </a:lnTo>
                <a:lnTo>
                  <a:pt x="42446" y="276653"/>
                </a:lnTo>
                <a:cubicBezTo>
                  <a:pt x="41197" y="276653"/>
                  <a:pt x="41197" y="276653"/>
                  <a:pt x="41197" y="275407"/>
                </a:cubicBezTo>
                <a:close/>
                <a:moveTo>
                  <a:pt x="19475" y="3"/>
                </a:moveTo>
                <a:lnTo>
                  <a:pt x="20940" y="1101"/>
                </a:lnTo>
                <a:lnTo>
                  <a:pt x="23138" y="3"/>
                </a:lnTo>
                <a:lnTo>
                  <a:pt x="21568" y="1572"/>
                </a:lnTo>
                <a:lnTo>
                  <a:pt x="23138" y="2748"/>
                </a:lnTo>
                <a:lnTo>
                  <a:pt x="20391" y="2748"/>
                </a:lnTo>
                <a:lnTo>
                  <a:pt x="19475" y="3663"/>
                </a:lnTo>
                <a:lnTo>
                  <a:pt x="19475" y="2748"/>
                </a:lnTo>
                <a:lnTo>
                  <a:pt x="19475" y="1833"/>
                </a:lnTo>
                <a:close/>
                <a:moveTo>
                  <a:pt x="14981" y="0"/>
                </a:moveTo>
                <a:cubicBezTo>
                  <a:pt x="16229" y="1246"/>
                  <a:pt x="13732" y="4984"/>
                  <a:pt x="16229" y="6231"/>
                </a:cubicBezTo>
                <a:lnTo>
                  <a:pt x="13732" y="11215"/>
                </a:lnTo>
                <a:lnTo>
                  <a:pt x="16229" y="11215"/>
                </a:lnTo>
                <a:cubicBezTo>
                  <a:pt x="16229" y="12462"/>
                  <a:pt x="16229" y="12462"/>
                  <a:pt x="17478" y="12462"/>
                </a:cubicBezTo>
                <a:cubicBezTo>
                  <a:pt x="9987" y="22431"/>
                  <a:pt x="14981" y="34893"/>
                  <a:pt x="11235" y="46109"/>
                </a:cubicBezTo>
                <a:cubicBezTo>
                  <a:pt x="11235" y="47355"/>
                  <a:pt x="12484" y="46109"/>
                  <a:pt x="13732" y="46109"/>
                </a:cubicBezTo>
                <a:cubicBezTo>
                  <a:pt x="11235" y="48601"/>
                  <a:pt x="13732" y="48601"/>
                  <a:pt x="13732" y="49847"/>
                </a:cubicBezTo>
                <a:lnTo>
                  <a:pt x="11235" y="52340"/>
                </a:lnTo>
                <a:cubicBezTo>
                  <a:pt x="12484" y="53586"/>
                  <a:pt x="13732" y="52340"/>
                  <a:pt x="13732" y="53586"/>
                </a:cubicBezTo>
                <a:cubicBezTo>
                  <a:pt x="13732" y="58570"/>
                  <a:pt x="11235" y="64801"/>
                  <a:pt x="13732" y="69786"/>
                </a:cubicBezTo>
                <a:cubicBezTo>
                  <a:pt x="12484" y="71032"/>
                  <a:pt x="11235" y="68540"/>
                  <a:pt x="11235" y="71032"/>
                </a:cubicBezTo>
                <a:cubicBezTo>
                  <a:pt x="13732" y="67294"/>
                  <a:pt x="12484" y="77263"/>
                  <a:pt x="13732" y="74771"/>
                </a:cubicBezTo>
                <a:cubicBezTo>
                  <a:pt x="11235" y="77263"/>
                  <a:pt x="13732" y="82248"/>
                  <a:pt x="9987" y="81002"/>
                </a:cubicBezTo>
                <a:cubicBezTo>
                  <a:pt x="9987" y="83494"/>
                  <a:pt x="11235" y="83494"/>
                  <a:pt x="11235" y="82248"/>
                </a:cubicBezTo>
                <a:cubicBezTo>
                  <a:pt x="11235" y="84740"/>
                  <a:pt x="11235" y="87233"/>
                  <a:pt x="13732" y="89725"/>
                </a:cubicBezTo>
                <a:cubicBezTo>
                  <a:pt x="11235" y="90971"/>
                  <a:pt x="14981" y="102187"/>
                  <a:pt x="11235" y="104679"/>
                </a:cubicBezTo>
                <a:cubicBezTo>
                  <a:pt x="13732" y="102187"/>
                  <a:pt x="13732" y="104679"/>
                  <a:pt x="13732" y="105925"/>
                </a:cubicBezTo>
                <a:lnTo>
                  <a:pt x="16229" y="104679"/>
                </a:lnTo>
                <a:lnTo>
                  <a:pt x="16229" y="108418"/>
                </a:lnTo>
                <a:cubicBezTo>
                  <a:pt x="16229" y="109664"/>
                  <a:pt x="14981" y="108418"/>
                  <a:pt x="14981" y="110910"/>
                </a:cubicBezTo>
                <a:cubicBezTo>
                  <a:pt x="14981" y="113403"/>
                  <a:pt x="16229" y="113403"/>
                  <a:pt x="16229" y="113403"/>
                </a:cubicBezTo>
                <a:lnTo>
                  <a:pt x="17478" y="113403"/>
                </a:lnTo>
                <a:lnTo>
                  <a:pt x="17478" y="115895"/>
                </a:lnTo>
                <a:cubicBezTo>
                  <a:pt x="17478" y="117141"/>
                  <a:pt x="14981" y="112156"/>
                  <a:pt x="13732" y="115895"/>
                </a:cubicBezTo>
                <a:cubicBezTo>
                  <a:pt x="14981" y="115895"/>
                  <a:pt x="17478" y="118387"/>
                  <a:pt x="16229" y="118387"/>
                </a:cubicBezTo>
                <a:cubicBezTo>
                  <a:pt x="16229" y="117141"/>
                  <a:pt x="14981" y="117141"/>
                  <a:pt x="14981" y="118387"/>
                </a:cubicBezTo>
                <a:lnTo>
                  <a:pt x="14981" y="120880"/>
                </a:lnTo>
                <a:lnTo>
                  <a:pt x="17478" y="119634"/>
                </a:lnTo>
                <a:cubicBezTo>
                  <a:pt x="17478" y="128357"/>
                  <a:pt x="17478" y="137080"/>
                  <a:pt x="18726" y="145803"/>
                </a:cubicBezTo>
                <a:cubicBezTo>
                  <a:pt x="16229" y="145803"/>
                  <a:pt x="19974" y="152034"/>
                  <a:pt x="16229" y="152034"/>
                </a:cubicBezTo>
                <a:lnTo>
                  <a:pt x="16229" y="150788"/>
                </a:lnTo>
                <a:cubicBezTo>
                  <a:pt x="16229" y="148296"/>
                  <a:pt x="13732" y="152034"/>
                  <a:pt x="14981" y="154527"/>
                </a:cubicBezTo>
                <a:cubicBezTo>
                  <a:pt x="16229" y="152034"/>
                  <a:pt x="17478" y="155773"/>
                  <a:pt x="17478" y="152034"/>
                </a:cubicBezTo>
                <a:lnTo>
                  <a:pt x="19974" y="155773"/>
                </a:lnTo>
                <a:cubicBezTo>
                  <a:pt x="24968" y="155773"/>
                  <a:pt x="21223" y="164496"/>
                  <a:pt x="23720" y="169481"/>
                </a:cubicBezTo>
                <a:cubicBezTo>
                  <a:pt x="23720" y="169481"/>
                  <a:pt x="23720" y="169481"/>
                  <a:pt x="22471" y="169481"/>
                </a:cubicBezTo>
                <a:cubicBezTo>
                  <a:pt x="24968" y="173219"/>
                  <a:pt x="23720" y="178204"/>
                  <a:pt x="24968" y="180697"/>
                </a:cubicBezTo>
                <a:lnTo>
                  <a:pt x="23720" y="180697"/>
                </a:lnTo>
                <a:cubicBezTo>
                  <a:pt x="26216" y="184435"/>
                  <a:pt x="26216" y="184435"/>
                  <a:pt x="26216" y="189420"/>
                </a:cubicBezTo>
                <a:lnTo>
                  <a:pt x="24968" y="189420"/>
                </a:lnTo>
                <a:cubicBezTo>
                  <a:pt x="27465" y="190666"/>
                  <a:pt x="27465" y="191912"/>
                  <a:pt x="28713" y="194405"/>
                </a:cubicBezTo>
                <a:lnTo>
                  <a:pt x="27465" y="194405"/>
                </a:lnTo>
                <a:lnTo>
                  <a:pt x="29962" y="199390"/>
                </a:lnTo>
                <a:cubicBezTo>
                  <a:pt x="24968" y="200636"/>
                  <a:pt x="34955" y="208113"/>
                  <a:pt x="29962" y="210606"/>
                </a:cubicBezTo>
                <a:cubicBezTo>
                  <a:pt x="31210" y="210606"/>
                  <a:pt x="33707" y="214344"/>
                  <a:pt x="33707" y="215590"/>
                </a:cubicBezTo>
                <a:lnTo>
                  <a:pt x="33707" y="216836"/>
                </a:lnTo>
                <a:cubicBezTo>
                  <a:pt x="36204" y="218083"/>
                  <a:pt x="33707" y="221821"/>
                  <a:pt x="34955" y="224314"/>
                </a:cubicBezTo>
                <a:cubicBezTo>
                  <a:pt x="36204" y="225560"/>
                  <a:pt x="36204" y="224314"/>
                  <a:pt x="37452" y="224314"/>
                </a:cubicBezTo>
                <a:cubicBezTo>
                  <a:pt x="36204" y="226806"/>
                  <a:pt x="41197" y="230544"/>
                  <a:pt x="41197" y="231791"/>
                </a:cubicBezTo>
                <a:cubicBezTo>
                  <a:pt x="41197" y="234283"/>
                  <a:pt x="38701" y="233037"/>
                  <a:pt x="38701" y="234283"/>
                </a:cubicBezTo>
                <a:cubicBezTo>
                  <a:pt x="38701" y="235529"/>
                  <a:pt x="42446" y="233037"/>
                  <a:pt x="41197" y="235529"/>
                </a:cubicBezTo>
                <a:cubicBezTo>
                  <a:pt x="41197" y="236775"/>
                  <a:pt x="36204" y="241760"/>
                  <a:pt x="37452" y="243006"/>
                </a:cubicBezTo>
                <a:lnTo>
                  <a:pt x="38701" y="241760"/>
                </a:lnTo>
                <a:cubicBezTo>
                  <a:pt x="41197" y="243006"/>
                  <a:pt x="37452" y="249237"/>
                  <a:pt x="39949" y="247991"/>
                </a:cubicBezTo>
                <a:lnTo>
                  <a:pt x="41197" y="247991"/>
                </a:lnTo>
                <a:cubicBezTo>
                  <a:pt x="41197" y="252976"/>
                  <a:pt x="43694" y="249237"/>
                  <a:pt x="42446" y="254222"/>
                </a:cubicBezTo>
                <a:cubicBezTo>
                  <a:pt x="43694" y="256714"/>
                  <a:pt x="41197" y="257961"/>
                  <a:pt x="44943" y="259207"/>
                </a:cubicBezTo>
                <a:lnTo>
                  <a:pt x="44943" y="257961"/>
                </a:lnTo>
                <a:cubicBezTo>
                  <a:pt x="44943" y="260453"/>
                  <a:pt x="44943" y="260453"/>
                  <a:pt x="46191" y="262945"/>
                </a:cubicBezTo>
                <a:cubicBezTo>
                  <a:pt x="47439" y="262945"/>
                  <a:pt x="47439" y="264191"/>
                  <a:pt x="47439" y="265438"/>
                </a:cubicBezTo>
                <a:cubicBezTo>
                  <a:pt x="49936" y="264191"/>
                  <a:pt x="49936" y="271669"/>
                  <a:pt x="49936" y="271669"/>
                </a:cubicBezTo>
                <a:cubicBezTo>
                  <a:pt x="49936" y="270422"/>
                  <a:pt x="49936" y="271669"/>
                  <a:pt x="48688" y="271669"/>
                </a:cubicBezTo>
                <a:cubicBezTo>
                  <a:pt x="49936" y="272915"/>
                  <a:pt x="51185" y="272915"/>
                  <a:pt x="49936" y="275407"/>
                </a:cubicBezTo>
                <a:cubicBezTo>
                  <a:pt x="48688" y="274161"/>
                  <a:pt x="47439" y="272915"/>
                  <a:pt x="47439" y="272915"/>
                </a:cubicBezTo>
                <a:cubicBezTo>
                  <a:pt x="46191" y="272915"/>
                  <a:pt x="46191" y="272915"/>
                  <a:pt x="44943" y="275407"/>
                </a:cubicBezTo>
                <a:cubicBezTo>
                  <a:pt x="43694" y="272915"/>
                  <a:pt x="41197" y="271669"/>
                  <a:pt x="39949" y="272915"/>
                </a:cubicBezTo>
                <a:lnTo>
                  <a:pt x="41197" y="271669"/>
                </a:lnTo>
                <a:cubicBezTo>
                  <a:pt x="37452" y="269176"/>
                  <a:pt x="37452" y="269176"/>
                  <a:pt x="36204" y="265438"/>
                </a:cubicBezTo>
                <a:lnTo>
                  <a:pt x="37452" y="265438"/>
                </a:lnTo>
                <a:cubicBezTo>
                  <a:pt x="33707" y="262945"/>
                  <a:pt x="37452" y="257961"/>
                  <a:pt x="36204" y="257961"/>
                </a:cubicBezTo>
                <a:cubicBezTo>
                  <a:pt x="33707" y="255468"/>
                  <a:pt x="33707" y="256714"/>
                  <a:pt x="32458" y="256714"/>
                </a:cubicBezTo>
                <a:cubicBezTo>
                  <a:pt x="32458" y="256714"/>
                  <a:pt x="33707" y="256714"/>
                  <a:pt x="33707" y="255468"/>
                </a:cubicBezTo>
                <a:lnTo>
                  <a:pt x="31210" y="255468"/>
                </a:lnTo>
                <a:cubicBezTo>
                  <a:pt x="31210" y="254222"/>
                  <a:pt x="32458" y="255468"/>
                  <a:pt x="32458" y="254222"/>
                </a:cubicBezTo>
                <a:cubicBezTo>
                  <a:pt x="29962" y="251730"/>
                  <a:pt x="28713" y="249237"/>
                  <a:pt x="28713" y="246745"/>
                </a:cubicBezTo>
                <a:cubicBezTo>
                  <a:pt x="27465" y="243006"/>
                  <a:pt x="26216" y="249237"/>
                  <a:pt x="24968" y="245499"/>
                </a:cubicBezTo>
                <a:cubicBezTo>
                  <a:pt x="26216" y="245499"/>
                  <a:pt x="27465" y="244253"/>
                  <a:pt x="27465" y="241760"/>
                </a:cubicBezTo>
                <a:cubicBezTo>
                  <a:pt x="26216" y="241760"/>
                  <a:pt x="24968" y="241760"/>
                  <a:pt x="23720" y="240514"/>
                </a:cubicBezTo>
                <a:lnTo>
                  <a:pt x="26216" y="240514"/>
                </a:lnTo>
                <a:lnTo>
                  <a:pt x="26216" y="239863"/>
                </a:lnTo>
                <a:lnTo>
                  <a:pt x="24973" y="239863"/>
                </a:lnTo>
                <a:lnTo>
                  <a:pt x="26216" y="238204"/>
                </a:lnTo>
                <a:lnTo>
                  <a:pt x="26216" y="236775"/>
                </a:lnTo>
                <a:cubicBezTo>
                  <a:pt x="24968" y="235529"/>
                  <a:pt x="24968" y="234283"/>
                  <a:pt x="24968" y="234283"/>
                </a:cubicBezTo>
                <a:cubicBezTo>
                  <a:pt x="23720" y="231791"/>
                  <a:pt x="21223" y="236775"/>
                  <a:pt x="21223" y="238022"/>
                </a:cubicBezTo>
                <a:cubicBezTo>
                  <a:pt x="21223" y="234283"/>
                  <a:pt x="19974" y="233037"/>
                  <a:pt x="22471" y="231791"/>
                </a:cubicBezTo>
                <a:lnTo>
                  <a:pt x="23720" y="233037"/>
                </a:lnTo>
                <a:cubicBezTo>
                  <a:pt x="24968" y="228052"/>
                  <a:pt x="19974" y="229298"/>
                  <a:pt x="23720" y="226806"/>
                </a:cubicBezTo>
                <a:cubicBezTo>
                  <a:pt x="24968" y="225560"/>
                  <a:pt x="24968" y="228052"/>
                  <a:pt x="24968" y="226806"/>
                </a:cubicBezTo>
                <a:cubicBezTo>
                  <a:pt x="24968" y="225560"/>
                  <a:pt x="23720" y="224314"/>
                  <a:pt x="22471" y="224314"/>
                </a:cubicBezTo>
                <a:lnTo>
                  <a:pt x="21223" y="220575"/>
                </a:lnTo>
                <a:lnTo>
                  <a:pt x="19974" y="218083"/>
                </a:lnTo>
                <a:lnTo>
                  <a:pt x="20668" y="216697"/>
                </a:lnTo>
                <a:lnTo>
                  <a:pt x="19475" y="217891"/>
                </a:lnTo>
                <a:lnTo>
                  <a:pt x="19475" y="216059"/>
                </a:lnTo>
                <a:lnTo>
                  <a:pt x="20926" y="215333"/>
                </a:lnTo>
                <a:lnTo>
                  <a:pt x="18882" y="213565"/>
                </a:lnTo>
                <a:cubicBezTo>
                  <a:pt x="17790" y="213098"/>
                  <a:pt x="16854" y="212475"/>
                  <a:pt x="17478" y="210606"/>
                </a:cubicBezTo>
                <a:cubicBezTo>
                  <a:pt x="13732" y="210606"/>
                  <a:pt x="16229" y="201882"/>
                  <a:pt x="11235" y="203128"/>
                </a:cubicBezTo>
                <a:cubicBezTo>
                  <a:pt x="12484" y="200636"/>
                  <a:pt x="12484" y="201882"/>
                  <a:pt x="14981" y="204375"/>
                </a:cubicBezTo>
                <a:lnTo>
                  <a:pt x="15674" y="202990"/>
                </a:lnTo>
                <a:lnTo>
                  <a:pt x="16229" y="204375"/>
                </a:lnTo>
                <a:cubicBezTo>
                  <a:pt x="16229" y="203128"/>
                  <a:pt x="16229" y="203128"/>
                  <a:pt x="16229" y="201882"/>
                </a:cubicBezTo>
                <a:lnTo>
                  <a:pt x="15674" y="202990"/>
                </a:lnTo>
                <a:lnTo>
                  <a:pt x="14335" y="199648"/>
                </a:lnTo>
                <a:lnTo>
                  <a:pt x="13987" y="199126"/>
                </a:lnTo>
                <a:lnTo>
                  <a:pt x="14120" y="199112"/>
                </a:lnTo>
                <a:lnTo>
                  <a:pt x="13732" y="198144"/>
                </a:lnTo>
                <a:cubicBezTo>
                  <a:pt x="13732" y="196897"/>
                  <a:pt x="16229" y="198144"/>
                  <a:pt x="14981" y="194405"/>
                </a:cubicBezTo>
                <a:cubicBezTo>
                  <a:pt x="13732" y="190666"/>
                  <a:pt x="11235" y="196897"/>
                  <a:pt x="11235" y="194405"/>
                </a:cubicBezTo>
                <a:lnTo>
                  <a:pt x="13732" y="190666"/>
                </a:lnTo>
                <a:cubicBezTo>
                  <a:pt x="9987" y="188174"/>
                  <a:pt x="11235" y="185681"/>
                  <a:pt x="11235" y="183189"/>
                </a:cubicBezTo>
                <a:cubicBezTo>
                  <a:pt x="11235" y="181943"/>
                  <a:pt x="11235" y="181943"/>
                  <a:pt x="9987" y="181943"/>
                </a:cubicBezTo>
                <a:cubicBezTo>
                  <a:pt x="11235" y="178204"/>
                  <a:pt x="7490" y="175712"/>
                  <a:pt x="7490" y="173219"/>
                </a:cubicBezTo>
                <a:lnTo>
                  <a:pt x="8739" y="170727"/>
                </a:lnTo>
                <a:lnTo>
                  <a:pt x="6242" y="168235"/>
                </a:lnTo>
                <a:cubicBezTo>
                  <a:pt x="7490" y="169481"/>
                  <a:pt x="8739" y="169481"/>
                  <a:pt x="9987" y="169481"/>
                </a:cubicBezTo>
                <a:cubicBezTo>
                  <a:pt x="9987" y="168235"/>
                  <a:pt x="8739" y="168235"/>
                  <a:pt x="8739" y="165742"/>
                </a:cubicBezTo>
                <a:cubicBezTo>
                  <a:pt x="9987" y="166989"/>
                  <a:pt x="9987" y="168235"/>
                  <a:pt x="9987" y="166989"/>
                </a:cubicBezTo>
                <a:lnTo>
                  <a:pt x="7490" y="162004"/>
                </a:lnTo>
                <a:cubicBezTo>
                  <a:pt x="7490" y="163250"/>
                  <a:pt x="7490" y="163250"/>
                  <a:pt x="7490" y="163250"/>
                </a:cubicBezTo>
                <a:cubicBezTo>
                  <a:pt x="7490" y="163250"/>
                  <a:pt x="6242" y="160758"/>
                  <a:pt x="6242" y="158265"/>
                </a:cubicBezTo>
                <a:cubicBezTo>
                  <a:pt x="7490" y="159511"/>
                  <a:pt x="7490" y="159511"/>
                  <a:pt x="7490" y="159511"/>
                </a:cubicBezTo>
                <a:cubicBezTo>
                  <a:pt x="7490" y="160758"/>
                  <a:pt x="7490" y="162004"/>
                  <a:pt x="9987" y="162004"/>
                </a:cubicBezTo>
                <a:cubicBezTo>
                  <a:pt x="8739" y="159511"/>
                  <a:pt x="9987" y="162004"/>
                  <a:pt x="9987" y="159511"/>
                </a:cubicBezTo>
                <a:cubicBezTo>
                  <a:pt x="9987" y="157019"/>
                  <a:pt x="7490" y="157019"/>
                  <a:pt x="7490" y="157019"/>
                </a:cubicBezTo>
                <a:cubicBezTo>
                  <a:pt x="7490" y="155773"/>
                  <a:pt x="7490" y="154527"/>
                  <a:pt x="6242" y="152034"/>
                </a:cubicBezTo>
                <a:lnTo>
                  <a:pt x="7490" y="152034"/>
                </a:lnTo>
                <a:lnTo>
                  <a:pt x="6242" y="149542"/>
                </a:lnTo>
                <a:lnTo>
                  <a:pt x="9987" y="152034"/>
                </a:lnTo>
                <a:cubicBezTo>
                  <a:pt x="9987" y="147050"/>
                  <a:pt x="6242" y="152034"/>
                  <a:pt x="6242" y="145803"/>
                </a:cubicBezTo>
                <a:lnTo>
                  <a:pt x="7490" y="145803"/>
                </a:lnTo>
                <a:cubicBezTo>
                  <a:pt x="7490" y="143311"/>
                  <a:pt x="3745" y="143311"/>
                  <a:pt x="6242" y="142065"/>
                </a:cubicBezTo>
                <a:cubicBezTo>
                  <a:pt x="4993" y="140819"/>
                  <a:pt x="3745" y="145803"/>
                  <a:pt x="3745" y="142065"/>
                </a:cubicBezTo>
                <a:cubicBezTo>
                  <a:pt x="3745" y="140819"/>
                  <a:pt x="3745" y="138326"/>
                  <a:pt x="4993" y="138326"/>
                </a:cubicBezTo>
                <a:cubicBezTo>
                  <a:pt x="3745" y="135834"/>
                  <a:pt x="2497" y="138326"/>
                  <a:pt x="3745" y="139572"/>
                </a:cubicBezTo>
                <a:cubicBezTo>
                  <a:pt x="1248" y="133342"/>
                  <a:pt x="7490" y="135834"/>
                  <a:pt x="4993" y="129603"/>
                </a:cubicBezTo>
                <a:cubicBezTo>
                  <a:pt x="3745" y="132095"/>
                  <a:pt x="1248" y="128357"/>
                  <a:pt x="2497" y="133342"/>
                </a:cubicBezTo>
                <a:cubicBezTo>
                  <a:pt x="1248" y="130849"/>
                  <a:pt x="3745" y="128357"/>
                  <a:pt x="2497" y="125864"/>
                </a:cubicBezTo>
                <a:lnTo>
                  <a:pt x="3745" y="128357"/>
                </a:lnTo>
                <a:cubicBezTo>
                  <a:pt x="3745" y="127111"/>
                  <a:pt x="3745" y="125864"/>
                  <a:pt x="3745" y="125864"/>
                </a:cubicBezTo>
                <a:lnTo>
                  <a:pt x="4993" y="125864"/>
                </a:lnTo>
                <a:cubicBezTo>
                  <a:pt x="1248" y="123372"/>
                  <a:pt x="6242" y="119634"/>
                  <a:pt x="1248" y="118387"/>
                </a:cubicBezTo>
                <a:cubicBezTo>
                  <a:pt x="4993" y="119634"/>
                  <a:pt x="1248" y="115895"/>
                  <a:pt x="2497" y="115895"/>
                </a:cubicBezTo>
                <a:cubicBezTo>
                  <a:pt x="4993" y="118387"/>
                  <a:pt x="3745" y="122126"/>
                  <a:pt x="6242" y="122126"/>
                </a:cubicBezTo>
                <a:cubicBezTo>
                  <a:pt x="6242" y="120880"/>
                  <a:pt x="4993" y="119634"/>
                  <a:pt x="6242" y="118387"/>
                </a:cubicBezTo>
                <a:cubicBezTo>
                  <a:pt x="6242" y="119634"/>
                  <a:pt x="7490" y="120880"/>
                  <a:pt x="7490" y="120880"/>
                </a:cubicBezTo>
                <a:lnTo>
                  <a:pt x="6241" y="117141"/>
                </a:lnTo>
                <a:lnTo>
                  <a:pt x="6242" y="117141"/>
                </a:lnTo>
                <a:lnTo>
                  <a:pt x="4993" y="113403"/>
                </a:lnTo>
                <a:lnTo>
                  <a:pt x="6241" y="117141"/>
                </a:lnTo>
                <a:lnTo>
                  <a:pt x="2497" y="114649"/>
                </a:lnTo>
                <a:cubicBezTo>
                  <a:pt x="3745" y="112156"/>
                  <a:pt x="1248" y="110910"/>
                  <a:pt x="2497" y="109664"/>
                </a:cubicBezTo>
                <a:cubicBezTo>
                  <a:pt x="2497" y="110910"/>
                  <a:pt x="3745" y="110910"/>
                  <a:pt x="3745" y="110910"/>
                </a:cubicBezTo>
                <a:cubicBezTo>
                  <a:pt x="2497" y="105925"/>
                  <a:pt x="6242" y="104679"/>
                  <a:pt x="6242" y="102187"/>
                </a:cubicBezTo>
                <a:cubicBezTo>
                  <a:pt x="6242" y="100941"/>
                  <a:pt x="4993" y="98448"/>
                  <a:pt x="3745" y="99695"/>
                </a:cubicBezTo>
                <a:cubicBezTo>
                  <a:pt x="3745" y="98448"/>
                  <a:pt x="6242" y="104679"/>
                  <a:pt x="1248" y="102187"/>
                </a:cubicBezTo>
                <a:cubicBezTo>
                  <a:pt x="6242" y="99695"/>
                  <a:pt x="0" y="98448"/>
                  <a:pt x="2497" y="92217"/>
                </a:cubicBezTo>
                <a:cubicBezTo>
                  <a:pt x="3745" y="94710"/>
                  <a:pt x="3745" y="90971"/>
                  <a:pt x="6242" y="93464"/>
                </a:cubicBezTo>
                <a:cubicBezTo>
                  <a:pt x="4993" y="90971"/>
                  <a:pt x="4993" y="90971"/>
                  <a:pt x="3745" y="89725"/>
                </a:cubicBezTo>
                <a:lnTo>
                  <a:pt x="4993" y="89725"/>
                </a:lnTo>
                <a:cubicBezTo>
                  <a:pt x="1248" y="85987"/>
                  <a:pt x="1248" y="88479"/>
                  <a:pt x="0" y="83494"/>
                </a:cubicBezTo>
                <a:cubicBezTo>
                  <a:pt x="1248" y="84740"/>
                  <a:pt x="2497" y="81002"/>
                  <a:pt x="3745" y="82248"/>
                </a:cubicBezTo>
                <a:cubicBezTo>
                  <a:pt x="3745" y="81002"/>
                  <a:pt x="2497" y="79756"/>
                  <a:pt x="1248" y="78509"/>
                </a:cubicBezTo>
                <a:lnTo>
                  <a:pt x="2497" y="78509"/>
                </a:lnTo>
                <a:cubicBezTo>
                  <a:pt x="1248" y="73525"/>
                  <a:pt x="3745" y="74771"/>
                  <a:pt x="1248" y="71032"/>
                </a:cubicBezTo>
                <a:cubicBezTo>
                  <a:pt x="0" y="64801"/>
                  <a:pt x="1248" y="57324"/>
                  <a:pt x="0" y="51093"/>
                </a:cubicBezTo>
                <a:lnTo>
                  <a:pt x="0" y="48601"/>
                </a:lnTo>
                <a:cubicBezTo>
                  <a:pt x="0" y="48601"/>
                  <a:pt x="1248" y="47355"/>
                  <a:pt x="1248" y="46109"/>
                </a:cubicBezTo>
                <a:lnTo>
                  <a:pt x="0" y="46109"/>
                </a:lnTo>
                <a:lnTo>
                  <a:pt x="1248" y="44862"/>
                </a:lnTo>
                <a:cubicBezTo>
                  <a:pt x="1248" y="43616"/>
                  <a:pt x="0" y="46109"/>
                  <a:pt x="0" y="43616"/>
                </a:cubicBezTo>
                <a:cubicBezTo>
                  <a:pt x="3745" y="42370"/>
                  <a:pt x="1248" y="33647"/>
                  <a:pt x="3745" y="32401"/>
                </a:cubicBezTo>
                <a:cubicBezTo>
                  <a:pt x="1248" y="29908"/>
                  <a:pt x="3745" y="36139"/>
                  <a:pt x="1248" y="33647"/>
                </a:cubicBezTo>
                <a:cubicBezTo>
                  <a:pt x="1248" y="33647"/>
                  <a:pt x="1248" y="33647"/>
                  <a:pt x="2497" y="32401"/>
                </a:cubicBezTo>
                <a:lnTo>
                  <a:pt x="1248" y="32401"/>
                </a:lnTo>
                <a:cubicBezTo>
                  <a:pt x="1248" y="26170"/>
                  <a:pt x="3745" y="23677"/>
                  <a:pt x="3745" y="17446"/>
                </a:cubicBezTo>
                <a:cubicBezTo>
                  <a:pt x="4993" y="14954"/>
                  <a:pt x="4993" y="13708"/>
                  <a:pt x="3745" y="12462"/>
                </a:cubicBezTo>
                <a:cubicBezTo>
                  <a:pt x="3745" y="12462"/>
                  <a:pt x="3745" y="13708"/>
                  <a:pt x="4993" y="13708"/>
                </a:cubicBezTo>
                <a:cubicBezTo>
                  <a:pt x="1248" y="8723"/>
                  <a:pt x="8739" y="6231"/>
                  <a:pt x="6242" y="3738"/>
                </a:cubicBezTo>
                <a:cubicBezTo>
                  <a:pt x="9987" y="4984"/>
                  <a:pt x="12484" y="0"/>
                  <a:pt x="14981" y="2492"/>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62" name="Freeform 346">
            <a:extLst>
              <a:ext uri="{FF2B5EF4-FFF2-40B4-BE49-F238E27FC236}">
                <a16:creationId xmlns:a16="http://schemas.microsoft.com/office/drawing/2014/main" id="{C1F2E1E2-48B6-C740-B25F-5A5D48B8A4A9}"/>
              </a:ext>
            </a:extLst>
          </p:cNvPr>
          <p:cNvSpPr>
            <a:spLocks noChangeArrowheads="1"/>
          </p:cNvSpPr>
          <p:nvPr/>
        </p:nvSpPr>
        <p:spPr bwMode="auto">
          <a:xfrm>
            <a:off x="9147325" y="3775064"/>
            <a:ext cx="109859" cy="140074"/>
          </a:xfrm>
          <a:custGeom>
            <a:avLst/>
            <a:gdLst>
              <a:gd name="T0" fmla="*/ 60253 w 176"/>
              <a:gd name="T1" fmla="*/ 1783 h 227"/>
              <a:gd name="T2" fmla="*/ 60253 w 176"/>
              <a:gd name="T3" fmla="*/ 1783 h 227"/>
              <a:gd name="T4" fmla="*/ 63139 w 176"/>
              <a:gd name="T5" fmla="*/ 1427 h 227"/>
              <a:gd name="T6" fmla="*/ 63139 w 176"/>
              <a:gd name="T7" fmla="*/ 1427 h 227"/>
              <a:gd name="T8" fmla="*/ 59892 w 176"/>
              <a:gd name="T9" fmla="*/ 713 h 227"/>
              <a:gd name="T10" fmla="*/ 59892 w 176"/>
              <a:gd name="T11" fmla="*/ 713 h 227"/>
              <a:gd name="T12" fmla="*/ 35719 w 176"/>
              <a:gd name="T13" fmla="*/ 2497 h 227"/>
              <a:gd name="T14" fmla="*/ 35719 w 176"/>
              <a:gd name="T15" fmla="*/ 2497 h 227"/>
              <a:gd name="T16" fmla="*/ 20565 w 176"/>
              <a:gd name="T17" fmla="*/ 12127 h 227"/>
              <a:gd name="T18" fmla="*/ 20565 w 176"/>
              <a:gd name="T19" fmla="*/ 12127 h 227"/>
              <a:gd name="T20" fmla="*/ 19483 w 176"/>
              <a:gd name="T21" fmla="*/ 24253 h 227"/>
              <a:gd name="T22" fmla="*/ 19483 w 176"/>
              <a:gd name="T23" fmla="*/ 24253 h 227"/>
              <a:gd name="T24" fmla="*/ 31028 w 176"/>
              <a:gd name="T25" fmla="*/ 21400 h 227"/>
              <a:gd name="T26" fmla="*/ 31028 w 176"/>
              <a:gd name="T27" fmla="*/ 21400 h 227"/>
              <a:gd name="T28" fmla="*/ 2526 w 176"/>
              <a:gd name="T29" fmla="*/ 46366 h 227"/>
              <a:gd name="T30" fmla="*/ 2526 w 176"/>
              <a:gd name="T31" fmla="*/ 46366 h 227"/>
              <a:gd name="T32" fmla="*/ 28864 w 176"/>
              <a:gd name="T33" fmla="*/ 33883 h 227"/>
              <a:gd name="T34" fmla="*/ 28864 w 176"/>
              <a:gd name="T35" fmla="*/ 33883 h 227"/>
              <a:gd name="T36" fmla="*/ 22009 w 176"/>
              <a:gd name="T37" fmla="*/ 41730 h 227"/>
              <a:gd name="T38" fmla="*/ 22009 w 176"/>
              <a:gd name="T39" fmla="*/ 41730 h 227"/>
              <a:gd name="T40" fmla="*/ 5412 w 176"/>
              <a:gd name="T41" fmla="*/ 69193 h 227"/>
              <a:gd name="T42" fmla="*/ 5412 w 176"/>
              <a:gd name="T43" fmla="*/ 69193 h 227"/>
              <a:gd name="T44" fmla="*/ 13710 w 176"/>
              <a:gd name="T45" fmla="*/ 60633 h 227"/>
              <a:gd name="T46" fmla="*/ 13710 w 176"/>
              <a:gd name="T47" fmla="*/ 60633 h 227"/>
              <a:gd name="T48" fmla="*/ 36440 w 176"/>
              <a:gd name="T49" fmla="*/ 37807 h 227"/>
              <a:gd name="T50" fmla="*/ 36440 w 176"/>
              <a:gd name="T51" fmla="*/ 37807 h 227"/>
              <a:gd name="T52" fmla="*/ 28864 w 176"/>
              <a:gd name="T53" fmla="*/ 47793 h 227"/>
              <a:gd name="T54" fmla="*/ 28864 w 176"/>
              <a:gd name="T55" fmla="*/ 47793 h 227"/>
              <a:gd name="T56" fmla="*/ 7938 w 176"/>
              <a:gd name="T57" fmla="*/ 73830 h 227"/>
              <a:gd name="T58" fmla="*/ 7938 w 176"/>
              <a:gd name="T59" fmla="*/ 73830 h 227"/>
              <a:gd name="T60" fmla="*/ 16597 w 176"/>
              <a:gd name="T61" fmla="*/ 73473 h 227"/>
              <a:gd name="T62" fmla="*/ 16597 w 176"/>
              <a:gd name="T63" fmla="*/ 73473 h 227"/>
              <a:gd name="T64" fmla="*/ 42574 w 176"/>
              <a:gd name="T65" fmla="*/ 44226 h 227"/>
              <a:gd name="T66" fmla="*/ 42574 w 176"/>
              <a:gd name="T67" fmla="*/ 44226 h 227"/>
              <a:gd name="T68" fmla="*/ 40770 w 176"/>
              <a:gd name="T69" fmla="*/ 49933 h 227"/>
              <a:gd name="T70" fmla="*/ 40770 w 176"/>
              <a:gd name="T71" fmla="*/ 49933 h 227"/>
              <a:gd name="T72" fmla="*/ 26338 w 176"/>
              <a:gd name="T73" fmla="*/ 78110 h 227"/>
              <a:gd name="T74" fmla="*/ 26338 w 176"/>
              <a:gd name="T75" fmla="*/ 78110 h 227"/>
              <a:gd name="T76" fmla="*/ 54119 w 176"/>
              <a:gd name="T77" fmla="*/ 49933 h 227"/>
              <a:gd name="T78" fmla="*/ 54119 w 176"/>
              <a:gd name="T79" fmla="*/ 49933 h 227"/>
              <a:gd name="T80" fmla="*/ 56284 w 176"/>
              <a:gd name="T81" fmla="*/ 48150 h 227"/>
              <a:gd name="T82" fmla="*/ 56284 w 176"/>
              <a:gd name="T83" fmla="*/ 48150 h 227"/>
              <a:gd name="T84" fmla="*/ 60253 w 176"/>
              <a:gd name="T85" fmla="*/ 45296 h 227"/>
              <a:gd name="T86" fmla="*/ 60253 w 176"/>
              <a:gd name="T87" fmla="*/ 27820 h 227"/>
              <a:gd name="T88" fmla="*/ 60253 w 176"/>
              <a:gd name="T89" fmla="*/ 1783 h 2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227">
                <a:moveTo>
                  <a:pt x="167" y="5"/>
                </a:moveTo>
                <a:lnTo>
                  <a:pt x="167" y="5"/>
                </a:lnTo>
                <a:cubicBezTo>
                  <a:pt x="169" y="4"/>
                  <a:pt x="172" y="4"/>
                  <a:pt x="175" y="4"/>
                </a:cubicBezTo>
                <a:cubicBezTo>
                  <a:pt x="172" y="3"/>
                  <a:pt x="169" y="2"/>
                  <a:pt x="166" y="2"/>
                </a:cubicBezTo>
                <a:cubicBezTo>
                  <a:pt x="147" y="0"/>
                  <a:pt x="122" y="0"/>
                  <a:pt x="99" y="7"/>
                </a:cubicBezTo>
                <a:cubicBezTo>
                  <a:pt x="84" y="12"/>
                  <a:pt x="69" y="20"/>
                  <a:pt x="57" y="34"/>
                </a:cubicBezTo>
                <a:cubicBezTo>
                  <a:pt x="30" y="58"/>
                  <a:pt x="24" y="91"/>
                  <a:pt x="54" y="68"/>
                </a:cubicBezTo>
                <a:cubicBezTo>
                  <a:pt x="96" y="36"/>
                  <a:pt x="86" y="60"/>
                  <a:pt x="86" y="60"/>
                </a:cubicBezTo>
                <a:cubicBezTo>
                  <a:pt x="45" y="78"/>
                  <a:pt x="4" y="104"/>
                  <a:pt x="7" y="130"/>
                </a:cubicBezTo>
                <a:cubicBezTo>
                  <a:pt x="14" y="180"/>
                  <a:pt x="26" y="132"/>
                  <a:pt x="80" y="95"/>
                </a:cubicBezTo>
                <a:cubicBezTo>
                  <a:pt x="80" y="95"/>
                  <a:pt x="109" y="75"/>
                  <a:pt x="61" y="117"/>
                </a:cubicBezTo>
                <a:cubicBezTo>
                  <a:pt x="14" y="160"/>
                  <a:pt x="0" y="171"/>
                  <a:pt x="15" y="194"/>
                </a:cubicBezTo>
                <a:cubicBezTo>
                  <a:pt x="15" y="194"/>
                  <a:pt x="18" y="205"/>
                  <a:pt x="38" y="170"/>
                </a:cubicBezTo>
                <a:cubicBezTo>
                  <a:pt x="60" y="135"/>
                  <a:pt x="101" y="106"/>
                  <a:pt x="101" y="106"/>
                </a:cubicBezTo>
                <a:cubicBezTo>
                  <a:pt x="101" y="106"/>
                  <a:pt x="121" y="97"/>
                  <a:pt x="80" y="134"/>
                </a:cubicBezTo>
                <a:cubicBezTo>
                  <a:pt x="38" y="170"/>
                  <a:pt x="20" y="198"/>
                  <a:pt x="22" y="207"/>
                </a:cubicBezTo>
                <a:cubicBezTo>
                  <a:pt x="25" y="216"/>
                  <a:pt x="31" y="226"/>
                  <a:pt x="46" y="206"/>
                </a:cubicBezTo>
                <a:cubicBezTo>
                  <a:pt x="60" y="186"/>
                  <a:pt x="118" y="124"/>
                  <a:pt x="118" y="124"/>
                </a:cubicBezTo>
                <a:cubicBezTo>
                  <a:pt x="118" y="124"/>
                  <a:pt x="133" y="119"/>
                  <a:pt x="113" y="140"/>
                </a:cubicBezTo>
                <a:cubicBezTo>
                  <a:pt x="93" y="162"/>
                  <a:pt x="32" y="221"/>
                  <a:pt x="73" y="219"/>
                </a:cubicBezTo>
                <a:cubicBezTo>
                  <a:pt x="115" y="216"/>
                  <a:pt x="96" y="187"/>
                  <a:pt x="150" y="140"/>
                </a:cubicBezTo>
                <a:cubicBezTo>
                  <a:pt x="152" y="138"/>
                  <a:pt x="154" y="137"/>
                  <a:pt x="156" y="135"/>
                </a:cubicBezTo>
                <a:cubicBezTo>
                  <a:pt x="159" y="132"/>
                  <a:pt x="163" y="130"/>
                  <a:pt x="167" y="127"/>
                </a:cubicBezTo>
                <a:lnTo>
                  <a:pt x="167" y="78"/>
                </a:lnTo>
                <a:lnTo>
                  <a:pt x="167" y="5"/>
                </a:lnTo>
              </a:path>
            </a:pathLst>
          </a:custGeom>
          <a:solidFill>
            <a:schemeClr val="accent5"/>
          </a:solidFill>
          <a:ln>
            <a:noFill/>
          </a:ln>
          <a:effectLst/>
        </p:spPr>
        <p:txBody>
          <a:bodyPr wrap="none" anchor="ctr"/>
          <a:lstStyle/>
          <a:p>
            <a:endParaRPr lang="en-US" dirty="0">
              <a:latin typeface="DM Sans" pitchFamily="2" charset="77"/>
            </a:endParaRPr>
          </a:p>
        </p:txBody>
      </p:sp>
      <p:sp>
        <p:nvSpPr>
          <p:cNvPr id="63" name="Freeform 347">
            <a:extLst>
              <a:ext uri="{FF2B5EF4-FFF2-40B4-BE49-F238E27FC236}">
                <a16:creationId xmlns:a16="http://schemas.microsoft.com/office/drawing/2014/main" id="{A14D1D63-694D-8F42-B4EA-CD598473992A}"/>
              </a:ext>
            </a:extLst>
          </p:cNvPr>
          <p:cNvSpPr>
            <a:spLocks noChangeArrowheads="1"/>
          </p:cNvSpPr>
          <p:nvPr/>
        </p:nvSpPr>
        <p:spPr bwMode="auto">
          <a:xfrm>
            <a:off x="9147325" y="3775064"/>
            <a:ext cx="109859" cy="140074"/>
          </a:xfrm>
          <a:custGeom>
            <a:avLst/>
            <a:gdLst>
              <a:gd name="T0" fmla="*/ 60253 w 176"/>
              <a:gd name="T1" fmla="*/ 1783 h 227"/>
              <a:gd name="T2" fmla="*/ 60253 w 176"/>
              <a:gd name="T3" fmla="*/ 1783 h 227"/>
              <a:gd name="T4" fmla="*/ 63139 w 176"/>
              <a:gd name="T5" fmla="*/ 1427 h 227"/>
              <a:gd name="T6" fmla="*/ 63139 w 176"/>
              <a:gd name="T7" fmla="*/ 1427 h 227"/>
              <a:gd name="T8" fmla="*/ 59892 w 176"/>
              <a:gd name="T9" fmla="*/ 713 h 227"/>
              <a:gd name="T10" fmla="*/ 59892 w 176"/>
              <a:gd name="T11" fmla="*/ 713 h 227"/>
              <a:gd name="T12" fmla="*/ 35719 w 176"/>
              <a:gd name="T13" fmla="*/ 2497 h 227"/>
              <a:gd name="T14" fmla="*/ 35719 w 176"/>
              <a:gd name="T15" fmla="*/ 2497 h 227"/>
              <a:gd name="T16" fmla="*/ 20565 w 176"/>
              <a:gd name="T17" fmla="*/ 12127 h 227"/>
              <a:gd name="T18" fmla="*/ 20565 w 176"/>
              <a:gd name="T19" fmla="*/ 12127 h 227"/>
              <a:gd name="T20" fmla="*/ 19483 w 176"/>
              <a:gd name="T21" fmla="*/ 24253 h 227"/>
              <a:gd name="T22" fmla="*/ 19483 w 176"/>
              <a:gd name="T23" fmla="*/ 24253 h 227"/>
              <a:gd name="T24" fmla="*/ 31028 w 176"/>
              <a:gd name="T25" fmla="*/ 21400 h 227"/>
              <a:gd name="T26" fmla="*/ 31028 w 176"/>
              <a:gd name="T27" fmla="*/ 21400 h 227"/>
              <a:gd name="T28" fmla="*/ 2526 w 176"/>
              <a:gd name="T29" fmla="*/ 46366 h 227"/>
              <a:gd name="T30" fmla="*/ 2526 w 176"/>
              <a:gd name="T31" fmla="*/ 46366 h 227"/>
              <a:gd name="T32" fmla="*/ 28864 w 176"/>
              <a:gd name="T33" fmla="*/ 33883 h 227"/>
              <a:gd name="T34" fmla="*/ 28864 w 176"/>
              <a:gd name="T35" fmla="*/ 33883 h 227"/>
              <a:gd name="T36" fmla="*/ 22009 w 176"/>
              <a:gd name="T37" fmla="*/ 41730 h 227"/>
              <a:gd name="T38" fmla="*/ 22009 w 176"/>
              <a:gd name="T39" fmla="*/ 41730 h 227"/>
              <a:gd name="T40" fmla="*/ 5412 w 176"/>
              <a:gd name="T41" fmla="*/ 69193 h 227"/>
              <a:gd name="T42" fmla="*/ 5412 w 176"/>
              <a:gd name="T43" fmla="*/ 69193 h 227"/>
              <a:gd name="T44" fmla="*/ 13710 w 176"/>
              <a:gd name="T45" fmla="*/ 60633 h 227"/>
              <a:gd name="T46" fmla="*/ 13710 w 176"/>
              <a:gd name="T47" fmla="*/ 60633 h 227"/>
              <a:gd name="T48" fmla="*/ 36440 w 176"/>
              <a:gd name="T49" fmla="*/ 37807 h 227"/>
              <a:gd name="T50" fmla="*/ 36440 w 176"/>
              <a:gd name="T51" fmla="*/ 37807 h 227"/>
              <a:gd name="T52" fmla="*/ 28864 w 176"/>
              <a:gd name="T53" fmla="*/ 47793 h 227"/>
              <a:gd name="T54" fmla="*/ 28864 w 176"/>
              <a:gd name="T55" fmla="*/ 47793 h 227"/>
              <a:gd name="T56" fmla="*/ 7938 w 176"/>
              <a:gd name="T57" fmla="*/ 73830 h 227"/>
              <a:gd name="T58" fmla="*/ 7938 w 176"/>
              <a:gd name="T59" fmla="*/ 73830 h 227"/>
              <a:gd name="T60" fmla="*/ 16597 w 176"/>
              <a:gd name="T61" fmla="*/ 73473 h 227"/>
              <a:gd name="T62" fmla="*/ 16597 w 176"/>
              <a:gd name="T63" fmla="*/ 73473 h 227"/>
              <a:gd name="T64" fmla="*/ 42574 w 176"/>
              <a:gd name="T65" fmla="*/ 44226 h 227"/>
              <a:gd name="T66" fmla="*/ 42574 w 176"/>
              <a:gd name="T67" fmla="*/ 44226 h 227"/>
              <a:gd name="T68" fmla="*/ 40770 w 176"/>
              <a:gd name="T69" fmla="*/ 49933 h 227"/>
              <a:gd name="T70" fmla="*/ 40770 w 176"/>
              <a:gd name="T71" fmla="*/ 49933 h 227"/>
              <a:gd name="T72" fmla="*/ 26338 w 176"/>
              <a:gd name="T73" fmla="*/ 78110 h 227"/>
              <a:gd name="T74" fmla="*/ 26338 w 176"/>
              <a:gd name="T75" fmla="*/ 78110 h 227"/>
              <a:gd name="T76" fmla="*/ 54119 w 176"/>
              <a:gd name="T77" fmla="*/ 49933 h 227"/>
              <a:gd name="T78" fmla="*/ 54119 w 176"/>
              <a:gd name="T79" fmla="*/ 49933 h 227"/>
              <a:gd name="T80" fmla="*/ 56284 w 176"/>
              <a:gd name="T81" fmla="*/ 48150 h 227"/>
              <a:gd name="T82" fmla="*/ 56284 w 176"/>
              <a:gd name="T83" fmla="*/ 48150 h 227"/>
              <a:gd name="T84" fmla="*/ 60253 w 176"/>
              <a:gd name="T85" fmla="*/ 45296 h 227"/>
              <a:gd name="T86" fmla="*/ 60253 w 176"/>
              <a:gd name="T87" fmla="*/ 27820 h 227"/>
              <a:gd name="T88" fmla="*/ 60253 w 176"/>
              <a:gd name="T89" fmla="*/ 1783 h 22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76" h="227">
                <a:moveTo>
                  <a:pt x="167" y="5"/>
                </a:moveTo>
                <a:lnTo>
                  <a:pt x="167" y="5"/>
                </a:lnTo>
                <a:cubicBezTo>
                  <a:pt x="169" y="4"/>
                  <a:pt x="172" y="4"/>
                  <a:pt x="175" y="4"/>
                </a:cubicBezTo>
                <a:cubicBezTo>
                  <a:pt x="172" y="3"/>
                  <a:pt x="169" y="2"/>
                  <a:pt x="166" y="2"/>
                </a:cubicBezTo>
                <a:cubicBezTo>
                  <a:pt x="147" y="0"/>
                  <a:pt x="122" y="0"/>
                  <a:pt x="99" y="7"/>
                </a:cubicBezTo>
                <a:cubicBezTo>
                  <a:pt x="84" y="12"/>
                  <a:pt x="69" y="20"/>
                  <a:pt x="57" y="34"/>
                </a:cubicBezTo>
                <a:cubicBezTo>
                  <a:pt x="30" y="58"/>
                  <a:pt x="24" y="91"/>
                  <a:pt x="54" y="68"/>
                </a:cubicBezTo>
                <a:cubicBezTo>
                  <a:pt x="96" y="36"/>
                  <a:pt x="86" y="60"/>
                  <a:pt x="86" y="60"/>
                </a:cubicBezTo>
                <a:cubicBezTo>
                  <a:pt x="45" y="78"/>
                  <a:pt x="4" y="104"/>
                  <a:pt x="7" y="130"/>
                </a:cubicBezTo>
                <a:cubicBezTo>
                  <a:pt x="14" y="180"/>
                  <a:pt x="26" y="132"/>
                  <a:pt x="80" y="95"/>
                </a:cubicBezTo>
                <a:cubicBezTo>
                  <a:pt x="80" y="95"/>
                  <a:pt x="109" y="75"/>
                  <a:pt x="61" y="117"/>
                </a:cubicBezTo>
                <a:cubicBezTo>
                  <a:pt x="14" y="160"/>
                  <a:pt x="0" y="171"/>
                  <a:pt x="15" y="194"/>
                </a:cubicBezTo>
                <a:cubicBezTo>
                  <a:pt x="15" y="194"/>
                  <a:pt x="18" y="205"/>
                  <a:pt x="38" y="170"/>
                </a:cubicBezTo>
                <a:cubicBezTo>
                  <a:pt x="60" y="135"/>
                  <a:pt x="101" y="106"/>
                  <a:pt x="101" y="106"/>
                </a:cubicBezTo>
                <a:cubicBezTo>
                  <a:pt x="101" y="106"/>
                  <a:pt x="121" y="97"/>
                  <a:pt x="80" y="134"/>
                </a:cubicBezTo>
                <a:cubicBezTo>
                  <a:pt x="38" y="170"/>
                  <a:pt x="20" y="198"/>
                  <a:pt x="22" y="207"/>
                </a:cubicBezTo>
                <a:cubicBezTo>
                  <a:pt x="25" y="216"/>
                  <a:pt x="31" y="226"/>
                  <a:pt x="46" y="206"/>
                </a:cubicBezTo>
                <a:cubicBezTo>
                  <a:pt x="60" y="186"/>
                  <a:pt x="118" y="124"/>
                  <a:pt x="118" y="124"/>
                </a:cubicBezTo>
                <a:cubicBezTo>
                  <a:pt x="118" y="124"/>
                  <a:pt x="133" y="119"/>
                  <a:pt x="113" y="140"/>
                </a:cubicBezTo>
                <a:cubicBezTo>
                  <a:pt x="93" y="162"/>
                  <a:pt x="32" y="221"/>
                  <a:pt x="73" y="219"/>
                </a:cubicBezTo>
                <a:cubicBezTo>
                  <a:pt x="115" y="216"/>
                  <a:pt x="96" y="187"/>
                  <a:pt x="150" y="140"/>
                </a:cubicBezTo>
                <a:cubicBezTo>
                  <a:pt x="152" y="138"/>
                  <a:pt x="154" y="137"/>
                  <a:pt x="156" y="135"/>
                </a:cubicBezTo>
                <a:cubicBezTo>
                  <a:pt x="159" y="132"/>
                  <a:pt x="163" y="130"/>
                  <a:pt x="167" y="127"/>
                </a:cubicBezTo>
                <a:lnTo>
                  <a:pt x="167" y="78"/>
                </a:lnTo>
                <a:lnTo>
                  <a:pt x="167" y="5"/>
                </a:lnTo>
              </a:path>
            </a:pathLst>
          </a:custGeom>
          <a:solidFill>
            <a:srgbClr val="000000">
              <a:alpha val="10000"/>
            </a:srgbClr>
          </a:solidFill>
          <a:ln>
            <a:noFill/>
          </a:ln>
          <a:effectLst/>
        </p:spPr>
        <p:txBody>
          <a:bodyPr wrap="none" anchor="ctr"/>
          <a:lstStyle/>
          <a:p>
            <a:endParaRPr lang="en-US" dirty="0">
              <a:latin typeface="DM Sans" pitchFamily="2" charset="77"/>
            </a:endParaRPr>
          </a:p>
        </p:txBody>
      </p:sp>
      <p:sp>
        <p:nvSpPr>
          <p:cNvPr id="64" name="Freeform 348">
            <a:extLst>
              <a:ext uri="{FF2B5EF4-FFF2-40B4-BE49-F238E27FC236}">
                <a16:creationId xmlns:a16="http://schemas.microsoft.com/office/drawing/2014/main" id="{F2D0F337-F281-3742-9D28-19D17C9E879B}"/>
              </a:ext>
            </a:extLst>
          </p:cNvPr>
          <p:cNvSpPr>
            <a:spLocks noChangeArrowheads="1"/>
          </p:cNvSpPr>
          <p:nvPr/>
        </p:nvSpPr>
        <p:spPr bwMode="auto">
          <a:xfrm>
            <a:off x="9372537" y="4634727"/>
            <a:ext cx="247182" cy="115354"/>
          </a:xfrm>
          <a:custGeom>
            <a:avLst/>
            <a:gdLst>
              <a:gd name="T0" fmla="*/ 48585 w 397"/>
              <a:gd name="T1" fmla="*/ 59187 h 187"/>
              <a:gd name="T2" fmla="*/ 42827 w 397"/>
              <a:gd name="T3" fmla="*/ 62040 h 187"/>
              <a:gd name="T4" fmla="*/ 44626 w 397"/>
              <a:gd name="T5" fmla="*/ 64892 h 187"/>
              <a:gd name="T6" fmla="*/ 37068 w 397"/>
              <a:gd name="T7" fmla="*/ 63466 h 187"/>
              <a:gd name="T8" fmla="*/ 35269 w 397"/>
              <a:gd name="T9" fmla="*/ 58831 h 187"/>
              <a:gd name="T10" fmla="*/ 30950 w 397"/>
              <a:gd name="T11" fmla="*/ 60614 h 187"/>
              <a:gd name="T12" fmla="*/ 27351 w 397"/>
              <a:gd name="T13" fmla="*/ 63109 h 187"/>
              <a:gd name="T14" fmla="*/ 25192 w 397"/>
              <a:gd name="T15" fmla="*/ 58118 h 187"/>
              <a:gd name="T16" fmla="*/ 17634 w 397"/>
              <a:gd name="T17" fmla="*/ 56335 h 187"/>
              <a:gd name="T18" fmla="*/ 12956 w 397"/>
              <a:gd name="T19" fmla="*/ 63466 h 187"/>
              <a:gd name="T20" fmla="*/ 12956 w 397"/>
              <a:gd name="T21" fmla="*/ 31020 h 187"/>
              <a:gd name="T22" fmla="*/ 7918 w 397"/>
              <a:gd name="T23" fmla="*/ 62396 h 187"/>
              <a:gd name="T24" fmla="*/ 4319 w 397"/>
              <a:gd name="T25" fmla="*/ 62040 h 187"/>
              <a:gd name="T26" fmla="*/ 19434 w 397"/>
              <a:gd name="T27" fmla="*/ 51343 h 187"/>
              <a:gd name="T28" fmla="*/ 23393 w 397"/>
              <a:gd name="T29" fmla="*/ 52413 h 187"/>
              <a:gd name="T30" fmla="*/ 32750 w 397"/>
              <a:gd name="T31" fmla="*/ 51343 h 187"/>
              <a:gd name="T32" fmla="*/ 37428 w 397"/>
              <a:gd name="T33" fmla="*/ 23176 h 187"/>
              <a:gd name="T34" fmla="*/ 38868 w 397"/>
              <a:gd name="T35" fmla="*/ 31020 h 187"/>
              <a:gd name="T36" fmla="*/ 41387 w 397"/>
              <a:gd name="T37" fmla="*/ 48491 h 187"/>
              <a:gd name="T38" fmla="*/ 53623 w 397"/>
              <a:gd name="T39" fmla="*/ 42430 h 187"/>
              <a:gd name="T40" fmla="*/ 59381 w 397"/>
              <a:gd name="T41" fmla="*/ 23176 h 187"/>
              <a:gd name="T42" fmla="*/ 63700 w 397"/>
              <a:gd name="T43" fmla="*/ 51343 h 187"/>
              <a:gd name="T44" fmla="*/ 63700 w 397"/>
              <a:gd name="T45" fmla="*/ 51343 h 187"/>
              <a:gd name="T46" fmla="*/ 68019 w 397"/>
              <a:gd name="T47" fmla="*/ 57048 h 187"/>
              <a:gd name="T48" fmla="*/ 70538 w 397"/>
              <a:gd name="T49" fmla="*/ 28524 h 187"/>
              <a:gd name="T50" fmla="*/ 75576 w 397"/>
              <a:gd name="T51" fmla="*/ 49917 h 187"/>
              <a:gd name="T52" fmla="*/ 77016 w 397"/>
              <a:gd name="T53" fmla="*/ 59901 h 187"/>
              <a:gd name="T54" fmla="*/ 79895 w 397"/>
              <a:gd name="T55" fmla="*/ 23889 h 187"/>
              <a:gd name="T56" fmla="*/ 82414 w 397"/>
              <a:gd name="T57" fmla="*/ 58831 h 187"/>
              <a:gd name="T58" fmla="*/ 83494 w 397"/>
              <a:gd name="T59" fmla="*/ 32803 h 187"/>
              <a:gd name="T60" fmla="*/ 91051 w 397"/>
              <a:gd name="T61" fmla="*/ 22819 h 187"/>
              <a:gd name="T62" fmla="*/ 96450 w 397"/>
              <a:gd name="T63" fmla="*/ 36368 h 187"/>
              <a:gd name="T64" fmla="*/ 103287 w 397"/>
              <a:gd name="T65" fmla="*/ 52413 h 187"/>
              <a:gd name="T66" fmla="*/ 97169 w 397"/>
              <a:gd name="T67" fmla="*/ 47778 h 187"/>
              <a:gd name="T68" fmla="*/ 95370 w 397"/>
              <a:gd name="T69" fmla="*/ 43499 h 187"/>
              <a:gd name="T70" fmla="*/ 90691 w 397"/>
              <a:gd name="T71" fmla="*/ 60614 h 187"/>
              <a:gd name="T72" fmla="*/ 88532 w 397"/>
              <a:gd name="T73" fmla="*/ 54909 h 187"/>
              <a:gd name="T74" fmla="*/ 83134 w 397"/>
              <a:gd name="T75" fmla="*/ 65249 h 187"/>
              <a:gd name="T76" fmla="*/ 77736 w 397"/>
              <a:gd name="T77" fmla="*/ 52056 h 187"/>
              <a:gd name="T78" fmla="*/ 72337 w 397"/>
              <a:gd name="T79" fmla="*/ 63466 h 187"/>
              <a:gd name="T80" fmla="*/ 62980 w 397"/>
              <a:gd name="T81" fmla="*/ 65249 h 187"/>
              <a:gd name="T82" fmla="*/ 62620 w 397"/>
              <a:gd name="T83" fmla="*/ 61683 h 187"/>
              <a:gd name="T84" fmla="*/ 65499 w 397"/>
              <a:gd name="T85" fmla="*/ 61327 h 187"/>
              <a:gd name="T86" fmla="*/ 58302 w 397"/>
              <a:gd name="T87" fmla="*/ 50987 h 187"/>
              <a:gd name="T88" fmla="*/ 109765 w 397"/>
              <a:gd name="T89" fmla="*/ 34942 h 187"/>
              <a:gd name="T90" fmla="*/ 111925 w 397"/>
              <a:gd name="T91" fmla="*/ 23532 h 187"/>
              <a:gd name="T92" fmla="*/ 119842 w 397"/>
              <a:gd name="T93" fmla="*/ 59187 h 187"/>
              <a:gd name="T94" fmla="*/ 125600 w 397"/>
              <a:gd name="T95" fmla="*/ 48134 h 187"/>
              <a:gd name="T96" fmla="*/ 127040 w 397"/>
              <a:gd name="T97" fmla="*/ 24959 h 187"/>
              <a:gd name="T98" fmla="*/ 133878 w 397"/>
              <a:gd name="T99" fmla="*/ 57405 h 187"/>
              <a:gd name="T100" fmla="*/ 139636 w 397"/>
              <a:gd name="T101" fmla="*/ 57405 h 187"/>
              <a:gd name="T102" fmla="*/ 124161 w 397"/>
              <a:gd name="T103" fmla="*/ 60257 h 187"/>
              <a:gd name="T104" fmla="*/ 27711 w 397"/>
              <a:gd name="T105" fmla="*/ 64179 h 187"/>
              <a:gd name="T106" fmla="*/ 51824 w 397"/>
              <a:gd name="T107" fmla="*/ 66318 h 187"/>
              <a:gd name="T108" fmla="*/ 51464 w 397"/>
              <a:gd name="T109" fmla="*/ 64179 h 187"/>
              <a:gd name="T110" fmla="*/ 53983 w 397"/>
              <a:gd name="T111" fmla="*/ 62396 h 187"/>
              <a:gd name="T112" fmla="*/ 57942 w 397"/>
              <a:gd name="T113" fmla="*/ 65249 h 187"/>
              <a:gd name="T114" fmla="*/ 69818 w 397"/>
              <a:gd name="T115" fmla="*/ 63109 h 187"/>
              <a:gd name="T116" fmla="*/ 77016 w 397"/>
              <a:gd name="T117" fmla="*/ 65962 h 187"/>
              <a:gd name="T118" fmla="*/ 105087 w 397"/>
              <a:gd name="T119" fmla="*/ 62753 h 187"/>
              <a:gd name="T120" fmla="*/ 122361 w 397"/>
              <a:gd name="T121" fmla="*/ 63466 h 187"/>
              <a:gd name="T122" fmla="*/ 48225 w 397"/>
              <a:gd name="T123" fmla="*/ 7131 h 1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97" h="187">
                <a:moveTo>
                  <a:pt x="132" y="146"/>
                </a:moveTo>
                <a:lnTo>
                  <a:pt x="132" y="146"/>
                </a:lnTo>
                <a:cubicBezTo>
                  <a:pt x="127" y="145"/>
                  <a:pt x="127" y="137"/>
                  <a:pt x="132" y="137"/>
                </a:cubicBezTo>
                <a:cubicBezTo>
                  <a:pt x="138" y="138"/>
                  <a:pt x="137" y="146"/>
                  <a:pt x="132" y="146"/>
                </a:cubicBezTo>
                <a:close/>
                <a:moveTo>
                  <a:pt x="138" y="172"/>
                </a:moveTo>
                <a:lnTo>
                  <a:pt x="138" y="172"/>
                </a:lnTo>
                <a:cubicBezTo>
                  <a:pt x="139" y="174"/>
                  <a:pt x="138" y="178"/>
                  <a:pt x="134" y="178"/>
                </a:cubicBezTo>
                <a:cubicBezTo>
                  <a:pt x="131" y="178"/>
                  <a:pt x="130" y="174"/>
                  <a:pt x="131" y="172"/>
                </a:cubicBezTo>
                <a:cubicBezTo>
                  <a:pt x="130" y="170"/>
                  <a:pt x="131" y="166"/>
                  <a:pt x="135" y="166"/>
                </a:cubicBezTo>
                <a:cubicBezTo>
                  <a:pt x="139" y="166"/>
                  <a:pt x="139" y="170"/>
                  <a:pt x="138" y="172"/>
                </a:cubicBezTo>
                <a:close/>
                <a:moveTo>
                  <a:pt x="127" y="154"/>
                </a:moveTo>
                <a:lnTo>
                  <a:pt x="127" y="154"/>
                </a:lnTo>
                <a:cubicBezTo>
                  <a:pt x="122" y="153"/>
                  <a:pt x="122" y="145"/>
                  <a:pt x="128" y="145"/>
                </a:cubicBezTo>
                <a:cubicBezTo>
                  <a:pt x="133" y="146"/>
                  <a:pt x="133" y="154"/>
                  <a:pt x="127" y="154"/>
                </a:cubicBezTo>
                <a:close/>
                <a:moveTo>
                  <a:pt x="124" y="182"/>
                </a:moveTo>
                <a:lnTo>
                  <a:pt x="124" y="182"/>
                </a:lnTo>
                <a:cubicBezTo>
                  <a:pt x="122" y="182"/>
                  <a:pt x="121" y="181"/>
                  <a:pt x="121" y="178"/>
                </a:cubicBezTo>
                <a:cubicBezTo>
                  <a:pt x="119" y="178"/>
                  <a:pt x="119" y="176"/>
                  <a:pt x="119" y="174"/>
                </a:cubicBezTo>
                <a:cubicBezTo>
                  <a:pt x="119" y="175"/>
                  <a:pt x="117" y="175"/>
                  <a:pt x="117" y="175"/>
                </a:cubicBezTo>
                <a:cubicBezTo>
                  <a:pt x="111" y="175"/>
                  <a:pt x="112" y="166"/>
                  <a:pt x="117" y="167"/>
                </a:cubicBezTo>
                <a:cubicBezTo>
                  <a:pt x="120" y="167"/>
                  <a:pt x="121" y="170"/>
                  <a:pt x="120" y="172"/>
                </a:cubicBezTo>
                <a:cubicBezTo>
                  <a:pt x="121" y="171"/>
                  <a:pt x="122" y="171"/>
                  <a:pt x="123" y="171"/>
                </a:cubicBezTo>
                <a:cubicBezTo>
                  <a:pt x="125" y="171"/>
                  <a:pt x="126" y="172"/>
                  <a:pt x="127" y="174"/>
                </a:cubicBezTo>
                <a:cubicBezTo>
                  <a:pt x="129" y="176"/>
                  <a:pt x="129" y="182"/>
                  <a:pt x="124" y="182"/>
                </a:cubicBezTo>
                <a:close/>
                <a:moveTo>
                  <a:pt x="110" y="185"/>
                </a:moveTo>
                <a:lnTo>
                  <a:pt x="110" y="185"/>
                </a:lnTo>
                <a:cubicBezTo>
                  <a:pt x="104" y="185"/>
                  <a:pt x="105" y="177"/>
                  <a:pt x="110" y="177"/>
                </a:cubicBezTo>
                <a:cubicBezTo>
                  <a:pt x="115" y="177"/>
                  <a:pt x="115" y="185"/>
                  <a:pt x="110" y="185"/>
                </a:cubicBezTo>
                <a:close/>
                <a:moveTo>
                  <a:pt x="99" y="185"/>
                </a:moveTo>
                <a:lnTo>
                  <a:pt x="99" y="185"/>
                </a:lnTo>
                <a:cubicBezTo>
                  <a:pt x="95" y="185"/>
                  <a:pt x="95" y="178"/>
                  <a:pt x="99" y="177"/>
                </a:cubicBezTo>
                <a:cubicBezTo>
                  <a:pt x="98" y="174"/>
                  <a:pt x="98" y="170"/>
                  <a:pt x="103" y="171"/>
                </a:cubicBezTo>
                <a:cubicBezTo>
                  <a:pt x="108" y="171"/>
                  <a:pt x="108" y="177"/>
                  <a:pt x="103" y="178"/>
                </a:cubicBezTo>
                <a:cubicBezTo>
                  <a:pt x="104" y="181"/>
                  <a:pt x="104" y="185"/>
                  <a:pt x="99" y="185"/>
                </a:cubicBezTo>
                <a:close/>
                <a:moveTo>
                  <a:pt x="95" y="160"/>
                </a:moveTo>
                <a:lnTo>
                  <a:pt x="95" y="160"/>
                </a:lnTo>
                <a:cubicBezTo>
                  <a:pt x="95" y="159"/>
                  <a:pt x="96" y="157"/>
                  <a:pt x="99" y="157"/>
                </a:cubicBezTo>
                <a:cubicBezTo>
                  <a:pt x="104" y="157"/>
                  <a:pt x="104" y="165"/>
                  <a:pt x="98" y="165"/>
                </a:cubicBezTo>
                <a:cubicBezTo>
                  <a:pt x="98" y="166"/>
                  <a:pt x="97" y="169"/>
                  <a:pt x="94" y="168"/>
                </a:cubicBezTo>
                <a:cubicBezTo>
                  <a:pt x="89" y="168"/>
                  <a:pt x="89" y="160"/>
                  <a:pt x="95" y="160"/>
                </a:cubicBezTo>
                <a:close/>
                <a:moveTo>
                  <a:pt x="90" y="181"/>
                </a:moveTo>
                <a:lnTo>
                  <a:pt x="90" y="181"/>
                </a:lnTo>
                <a:cubicBezTo>
                  <a:pt x="84" y="181"/>
                  <a:pt x="85" y="172"/>
                  <a:pt x="90" y="172"/>
                </a:cubicBezTo>
                <a:cubicBezTo>
                  <a:pt x="95" y="172"/>
                  <a:pt x="95" y="181"/>
                  <a:pt x="90" y="181"/>
                </a:cubicBezTo>
                <a:close/>
                <a:moveTo>
                  <a:pt x="87" y="161"/>
                </a:moveTo>
                <a:lnTo>
                  <a:pt x="87" y="161"/>
                </a:lnTo>
                <a:cubicBezTo>
                  <a:pt x="92" y="162"/>
                  <a:pt x="92" y="170"/>
                  <a:pt x="86" y="170"/>
                </a:cubicBezTo>
                <a:cubicBezTo>
                  <a:pt x="81" y="170"/>
                  <a:pt x="81" y="161"/>
                  <a:pt x="87" y="161"/>
                </a:cubicBezTo>
                <a:close/>
                <a:moveTo>
                  <a:pt x="86" y="119"/>
                </a:moveTo>
                <a:lnTo>
                  <a:pt x="86" y="119"/>
                </a:lnTo>
                <a:cubicBezTo>
                  <a:pt x="91" y="119"/>
                  <a:pt x="91" y="128"/>
                  <a:pt x="86" y="127"/>
                </a:cubicBezTo>
                <a:cubicBezTo>
                  <a:pt x="80" y="127"/>
                  <a:pt x="81" y="119"/>
                  <a:pt x="86" y="119"/>
                </a:cubicBezTo>
                <a:close/>
                <a:moveTo>
                  <a:pt x="83" y="84"/>
                </a:moveTo>
                <a:lnTo>
                  <a:pt x="83" y="84"/>
                </a:lnTo>
                <a:cubicBezTo>
                  <a:pt x="88" y="84"/>
                  <a:pt x="88" y="93"/>
                  <a:pt x="83" y="92"/>
                </a:cubicBezTo>
                <a:cubicBezTo>
                  <a:pt x="77" y="92"/>
                  <a:pt x="78" y="84"/>
                  <a:pt x="83" y="84"/>
                </a:cubicBezTo>
                <a:close/>
                <a:moveTo>
                  <a:pt x="76" y="177"/>
                </a:moveTo>
                <a:lnTo>
                  <a:pt x="76" y="177"/>
                </a:lnTo>
                <a:cubicBezTo>
                  <a:pt x="73" y="177"/>
                  <a:pt x="71" y="174"/>
                  <a:pt x="73" y="172"/>
                </a:cubicBezTo>
                <a:cubicBezTo>
                  <a:pt x="71" y="170"/>
                  <a:pt x="73" y="165"/>
                  <a:pt x="76" y="165"/>
                </a:cubicBezTo>
                <a:cubicBezTo>
                  <a:pt x="80" y="166"/>
                  <a:pt x="81" y="169"/>
                  <a:pt x="80" y="171"/>
                </a:cubicBezTo>
                <a:cubicBezTo>
                  <a:pt x="81" y="174"/>
                  <a:pt x="80" y="178"/>
                  <a:pt x="76" y="177"/>
                </a:cubicBezTo>
                <a:close/>
                <a:moveTo>
                  <a:pt x="70" y="155"/>
                </a:moveTo>
                <a:lnTo>
                  <a:pt x="70" y="155"/>
                </a:lnTo>
                <a:cubicBezTo>
                  <a:pt x="76" y="155"/>
                  <a:pt x="75" y="164"/>
                  <a:pt x="70" y="163"/>
                </a:cubicBezTo>
                <a:cubicBezTo>
                  <a:pt x="65" y="163"/>
                  <a:pt x="65" y="155"/>
                  <a:pt x="70" y="155"/>
                </a:cubicBezTo>
                <a:close/>
                <a:moveTo>
                  <a:pt x="64" y="176"/>
                </a:moveTo>
                <a:lnTo>
                  <a:pt x="64" y="176"/>
                </a:lnTo>
                <a:cubicBezTo>
                  <a:pt x="58" y="176"/>
                  <a:pt x="59" y="167"/>
                  <a:pt x="64" y="167"/>
                </a:cubicBezTo>
                <a:cubicBezTo>
                  <a:pt x="69" y="167"/>
                  <a:pt x="68" y="176"/>
                  <a:pt x="64" y="176"/>
                </a:cubicBezTo>
                <a:close/>
                <a:moveTo>
                  <a:pt x="54" y="185"/>
                </a:moveTo>
                <a:lnTo>
                  <a:pt x="54" y="185"/>
                </a:lnTo>
                <a:cubicBezTo>
                  <a:pt x="49" y="185"/>
                  <a:pt x="49" y="177"/>
                  <a:pt x="54" y="177"/>
                </a:cubicBezTo>
                <a:cubicBezTo>
                  <a:pt x="59" y="177"/>
                  <a:pt x="59" y="185"/>
                  <a:pt x="54" y="185"/>
                </a:cubicBezTo>
                <a:close/>
                <a:moveTo>
                  <a:pt x="49" y="158"/>
                </a:moveTo>
                <a:lnTo>
                  <a:pt x="49" y="158"/>
                </a:lnTo>
                <a:cubicBezTo>
                  <a:pt x="54" y="158"/>
                  <a:pt x="54" y="166"/>
                  <a:pt x="49" y="166"/>
                </a:cubicBezTo>
                <a:cubicBezTo>
                  <a:pt x="43" y="166"/>
                  <a:pt x="43" y="157"/>
                  <a:pt x="49" y="158"/>
                </a:cubicBezTo>
                <a:close/>
                <a:moveTo>
                  <a:pt x="39" y="122"/>
                </a:moveTo>
                <a:lnTo>
                  <a:pt x="39" y="122"/>
                </a:lnTo>
                <a:cubicBezTo>
                  <a:pt x="34" y="122"/>
                  <a:pt x="34" y="113"/>
                  <a:pt x="39" y="114"/>
                </a:cubicBezTo>
                <a:cubicBezTo>
                  <a:pt x="45" y="114"/>
                  <a:pt x="44" y="122"/>
                  <a:pt x="39" y="122"/>
                </a:cubicBezTo>
                <a:close/>
                <a:moveTo>
                  <a:pt x="41" y="174"/>
                </a:moveTo>
                <a:lnTo>
                  <a:pt x="41" y="174"/>
                </a:lnTo>
                <a:cubicBezTo>
                  <a:pt x="41" y="176"/>
                  <a:pt x="40" y="178"/>
                  <a:pt x="36" y="178"/>
                </a:cubicBezTo>
                <a:cubicBezTo>
                  <a:pt x="34" y="178"/>
                  <a:pt x="32" y="175"/>
                  <a:pt x="34" y="173"/>
                </a:cubicBezTo>
                <a:cubicBezTo>
                  <a:pt x="33" y="171"/>
                  <a:pt x="34" y="168"/>
                  <a:pt x="37" y="168"/>
                </a:cubicBezTo>
                <a:cubicBezTo>
                  <a:pt x="41" y="168"/>
                  <a:pt x="41" y="171"/>
                  <a:pt x="41" y="174"/>
                </a:cubicBezTo>
                <a:close/>
                <a:moveTo>
                  <a:pt x="37" y="135"/>
                </a:moveTo>
                <a:lnTo>
                  <a:pt x="37" y="135"/>
                </a:lnTo>
                <a:cubicBezTo>
                  <a:pt x="42" y="135"/>
                  <a:pt x="42" y="143"/>
                  <a:pt x="36" y="143"/>
                </a:cubicBezTo>
                <a:cubicBezTo>
                  <a:pt x="32" y="143"/>
                  <a:pt x="32" y="135"/>
                  <a:pt x="37" y="135"/>
                </a:cubicBezTo>
                <a:close/>
                <a:moveTo>
                  <a:pt x="36" y="87"/>
                </a:moveTo>
                <a:lnTo>
                  <a:pt x="36" y="87"/>
                </a:lnTo>
                <a:cubicBezTo>
                  <a:pt x="41" y="87"/>
                  <a:pt x="41" y="96"/>
                  <a:pt x="35" y="95"/>
                </a:cubicBezTo>
                <a:cubicBezTo>
                  <a:pt x="30" y="95"/>
                  <a:pt x="30" y="87"/>
                  <a:pt x="36" y="87"/>
                </a:cubicBezTo>
                <a:close/>
                <a:moveTo>
                  <a:pt x="28" y="160"/>
                </a:moveTo>
                <a:lnTo>
                  <a:pt x="28" y="160"/>
                </a:lnTo>
                <a:cubicBezTo>
                  <a:pt x="23" y="160"/>
                  <a:pt x="23" y="151"/>
                  <a:pt x="28" y="152"/>
                </a:cubicBezTo>
                <a:cubicBezTo>
                  <a:pt x="34" y="152"/>
                  <a:pt x="34" y="160"/>
                  <a:pt x="28" y="160"/>
                </a:cubicBezTo>
                <a:close/>
                <a:moveTo>
                  <a:pt x="22" y="183"/>
                </a:moveTo>
                <a:lnTo>
                  <a:pt x="22" y="183"/>
                </a:lnTo>
                <a:cubicBezTo>
                  <a:pt x="17" y="183"/>
                  <a:pt x="17" y="175"/>
                  <a:pt x="22" y="175"/>
                </a:cubicBezTo>
                <a:cubicBezTo>
                  <a:pt x="27" y="175"/>
                  <a:pt x="27" y="183"/>
                  <a:pt x="22" y="183"/>
                </a:cubicBezTo>
                <a:close/>
                <a:moveTo>
                  <a:pt x="18" y="133"/>
                </a:moveTo>
                <a:lnTo>
                  <a:pt x="18" y="133"/>
                </a:lnTo>
                <a:cubicBezTo>
                  <a:pt x="23" y="133"/>
                  <a:pt x="23" y="141"/>
                  <a:pt x="18" y="141"/>
                </a:cubicBezTo>
                <a:cubicBezTo>
                  <a:pt x="13" y="141"/>
                  <a:pt x="13" y="133"/>
                  <a:pt x="18" y="133"/>
                </a:cubicBezTo>
                <a:close/>
                <a:moveTo>
                  <a:pt x="12" y="174"/>
                </a:moveTo>
                <a:lnTo>
                  <a:pt x="12" y="174"/>
                </a:lnTo>
                <a:cubicBezTo>
                  <a:pt x="7" y="174"/>
                  <a:pt x="7" y="165"/>
                  <a:pt x="13" y="166"/>
                </a:cubicBezTo>
                <a:cubicBezTo>
                  <a:pt x="18" y="166"/>
                  <a:pt x="18" y="174"/>
                  <a:pt x="12" y="174"/>
                </a:cubicBezTo>
                <a:close/>
                <a:moveTo>
                  <a:pt x="28" y="83"/>
                </a:moveTo>
                <a:lnTo>
                  <a:pt x="28" y="83"/>
                </a:lnTo>
                <a:cubicBezTo>
                  <a:pt x="34" y="83"/>
                  <a:pt x="34" y="91"/>
                  <a:pt x="28" y="91"/>
                </a:cubicBezTo>
                <a:cubicBezTo>
                  <a:pt x="23" y="91"/>
                  <a:pt x="23" y="83"/>
                  <a:pt x="28" y="83"/>
                </a:cubicBezTo>
                <a:close/>
                <a:moveTo>
                  <a:pt x="52" y="87"/>
                </a:moveTo>
                <a:lnTo>
                  <a:pt x="52" y="87"/>
                </a:lnTo>
                <a:cubicBezTo>
                  <a:pt x="58" y="87"/>
                  <a:pt x="58" y="96"/>
                  <a:pt x="52" y="96"/>
                </a:cubicBezTo>
                <a:cubicBezTo>
                  <a:pt x="47" y="96"/>
                  <a:pt x="48" y="87"/>
                  <a:pt x="52" y="87"/>
                </a:cubicBezTo>
                <a:close/>
                <a:moveTo>
                  <a:pt x="54" y="144"/>
                </a:moveTo>
                <a:lnTo>
                  <a:pt x="54" y="144"/>
                </a:lnTo>
                <a:cubicBezTo>
                  <a:pt x="49" y="144"/>
                  <a:pt x="49" y="136"/>
                  <a:pt x="54" y="136"/>
                </a:cubicBezTo>
                <a:cubicBezTo>
                  <a:pt x="59" y="136"/>
                  <a:pt x="59" y="144"/>
                  <a:pt x="54" y="144"/>
                </a:cubicBezTo>
                <a:close/>
                <a:moveTo>
                  <a:pt x="58" y="159"/>
                </a:moveTo>
                <a:lnTo>
                  <a:pt x="58" y="159"/>
                </a:lnTo>
                <a:cubicBezTo>
                  <a:pt x="52" y="159"/>
                  <a:pt x="53" y="150"/>
                  <a:pt x="58" y="151"/>
                </a:cubicBezTo>
                <a:cubicBezTo>
                  <a:pt x="64" y="151"/>
                  <a:pt x="63" y="159"/>
                  <a:pt x="58" y="159"/>
                </a:cubicBezTo>
                <a:close/>
                <a:moveTo>
                  <a:pt x="65" y="139"/>
                </a:moveTo>
                <a:lnTo>
                  <a:pt x="65" y="139"/>
                </a:lnTo>
                <a:cubicBezTo>
                  <a:pt x="70" y="139"/>
                  <a:pt x="70" y="147"/>
                  <a:pt x="65" y="147"/>
                </a:cubicBezTo>
                <a:cubicBezTo>
                  <a:pt x="59" y="147"/>
                  <a:pt x="59" y="139"/>
                  <a:pt x="65" y="139"/>
                </a:cubicBezTo>
                <a:close/>
                <a:moveTo>
                  <a:pt x="76" y="123"/>
                </a:moveTo>
                <a:lnTo>
                  <a:pt x="76" y="123"/>
                </a:lnTo>
                <a:cubicBezTo>
                  <a:pt x="81" y="123"/>
                  <a:pt x="81" y="131"/>
                  <a:pt x="75" y="131"/>
                </a:cubicBezTo>
                <a:cubicBezTo>
                  <a:pt x="70" y="131"/>
                  <a:pt x="70" y="123"/>
                  <a:pt x="76" y="123"/>
                </a:cubicBezTo>
                <a:close/>
                <a:moveTo>
                  <a:pt x="86" y="107"/>
                </a:moveTo>
                <a:lnTo>
                  <a:pt x="86" y="107"/>
                </a:lnTo>
                <a:cubicBezTo>
                  <a:pt x="81" y="107"/>
                  <a:pt x="81" y="98"/>
                  <a:pt x="87" y="99"/>
                </a:cubicBezTo>
                <a:cubicBezTo>
                  <a:pt x="92" y="99"/>
                  <a:pt x="92" y="107"/>
                  <a:pt x="86" y="107"/>
                </a:cubicBezTo>
                <a:close/>
                <a:moveTo>
                  <a:pt x="91" y="144"/>
                </a:moveTo>
                <a:lnTo>
                  <a:pt x="91" y="144"/>
                </a:lnTo>
                <a:cubicBezTo>
                  <a:pt x="86" y="144"/>
                  <a:pt x="86" y="136"/>
                  <a:pt x="92" y="136"/>
                </a:cubicBezTo>
                <a:cubicBezTo>
                  <a:pt x="97" y="136"/>
                  <a:pt x="97" y="144"/>
                  <a:pt x="91" y="144"/>
                </a:cubicBezTo>
                <a:close/>
                <a:moveTo>
                  <a:pt x="103" y="109"/>
                </a:moveTo>
                <a:lnTo>
                  <a:pt x="103" y="109"/>
                </a:lnTo>
                <a:cubicBezTo>
                  <a:pt x="108" y="109"/>
                  <a:pt x="108" y="118"/>
                  <a:pt x="103" y="118"/>
                </a:cubicBezTo>
                <a:cubicBezTo>
                  <a:pt x="97" y="117"/>
                  <a:pt x="98" y="109"/>
                  <a:pt x="103" y="109"/>
                </a:cubicBezTo>
                <a:close/>
                <a:moveTo>
                  <a:pt x="104" y="57"/>
                </a:moveTo>
                <a:lnTo>
                  <a:pt x="104" y="57"/>
                </a:lnTo>
                <a:cubicBezTo>
                  <a:pt x="110" y="57"/>
                  <a:pt x="109" y="65"/>
                  <a:pt x="104" y="65"/>
                </a:cubicBezTo>
                <a:cubicBezTo>
                  <a:pt x="99" y="65"/>
                  <a:pt x="99" y="56"/>
                  <a:pt x="104" y="57"/>
                </a:cubicBezTo>
                <a:close/>
                <a:moveTo>
                  <a:pt x="106" y="171"/>
                </a:moveTo>
                <a:lnTo>
                  <a:pt x="106" y="171"/>
                </a:lnTo>
                <a:cubicBezTo>
                  <a:pt x="101" y="170"/>
                  <a:pt x="101" y="162"/>
                  <a:pt x="107" y="163"/>
                </a:cubicBezTo>
                <a:cubicBezTo>
                  <a:pt x="112" y="163"/>
                  <a:pt x="112" y="171"/>
                  <a:pt x="106" y="171"/>
                </a:cubicBezTo>
                <a:close/>
                <a:moveTo>
                  <a:pt x="108" y="87"/>
                </a:moveTo>
                <a:lnTo>
                  <a:pt x="108" y="87"/>
                </a:lnTo>
                <a:cubicBezTo>
                  <a:pt x="102" y="87"/>
                  <a:pt x="103" y="79"/>
                  <a:pt x="108" y="80"/>
                </a:cubicBezTo>
                <a:cubicBezTo>
                  <a:pt x="113" y="80"/>
                  <a:pt x="112" y="87"/>
                  <a:pt x="108" y="87"/>
                </a:cubicBezTo>
                <a:close/>
                <a:moveTo>
                  <a:pt x="116" y="128"/>
                </a:moveTo>
                <a:lnTo>
                  <a:pt x="116" y="128"/>
                </a:lnTo>
                <a:cubicBezTo>
                  <a:pt x="117" y="128"/>
                  <a:pt x="119" y="129"/>
                  <a:pt x="119" y="130"/>
                </a:cubicBezTo>
                <a:cubicBezTo>
                  <a:pt x="120" y="129"/>
                  <a:pt x="121" y="128"/>
                  <a:pt x="122" y="128"/>
                </a:cubicBezTo>
                <a:cubicBezTo>
                  <a:pt x="128" y="129"/>
                  <a:pt x="127" y="137"/>
                  <a:pt x="122" y="137"/>
                </a:cubicBezTo>
                <a:cubicBezTo>
                  <a:pt x="120" y="137"/>
                  <a:pt x="120" y="136"/>
                  <a:pt x="119" y="135"/>
                </a:cubicBezTo>
                <a:cubicBezTo>
                  <a:pt x="118" y="136"/>
                  <a:pt x="117" y="136"/>
                  <a:pt x="115" y="136"/>
                </a:cubicBezTo>
                <a:cubicBezTo>
                  <a:pt x="111" y="136"/>
                  <a:pt x="111" y="128"/>
                  <a:pt x="116" y="128"/>
                </a:cubicBezTo>
                <a:close/>
                <a:moveTo>
                  <a:pt x="120" y="94"/>
                </a:moveTo>
                <a:lnTo>
                  <a:pt x="120" y="94"/>
                </a:lnTo>
                <a:cubicBezTo>
                  <a:pt x="125" y="94"/>
                  <a:pt x="125" y="102"/>
                  <a:pt x="119" y="102"/>
                </a:cubicBezTo>
                <a:cubicBezTo>
                  <a:pt x="114" y="102"/>
                  <a:pt x="114" y="94"/>
                  <a:pt x="120" y="94"/>
                </a:cubicBezTo>
                <a:close/>
                <a:moveTo>
                  <a:pt x="144" y="89"/>
                </a:moveTo>
                <a:lnTo>
                  <a:pt x="144" y="89"/>
                </a:lnTo>
                <a:cubicBezTo>
                  <a:pt x="149" y="89"/>
                  <a:pt x="149" y="97"/>
                  <a:pt x="144" y="97"/>
                </a:cubicBezTo>
                <a:cubicBezTo>
                  <a:pt x="139" y="97"/>
                  <a:pt x="139" y="89"/>
                  <a:pt x="144" y="89"/>
                </a:cubicBezTo>
                <a:close/>
                <a:moveTo>
                  <a:pt x="149" y="119"/>
                </a:moveTo>
                <a:lnTo>
                  <a:pt x="149" y="119"/>
                </a:lnTo>
                <a:cubicBezTo>
                  <a:pt x="144" y="119"/>
                  <a:pt x="144" y="111"/>
                  <a:pt x="149" y="111"/>
                </a:cubicBezTo>
                <a:cubicBezTo>
                  <a:pt x="155" y="111"/>
                  <a:pt x="154" y="119"/>
                  <a:pt x="149" y="119"/>
                </a:cubicBezTo>
                <a:close/>
                <a:moveTo>
                  <a:pt x="156" y="91"/>
                </a:moveTo>
                <a:lnTo>
                  <a:pt x="156" y="91"/>
                </a:lnTo>
                <a:cubicBezTo>
                  <a:pt x="162" y="91"/>
                  <a:pt x="161" y="100"/>
                  <a:pt x="156" y="99"/>
                </a:cubicBezTo>
                <a:cubicBezTo>
                  <a:pt x="151" y="99"/>
                  <a:pt x="151" y="91"/>
                  <a:pt x="156" y="91"/>
                </a:cubicBezTo>
                <a:close/>
                <a:moveTo>
                  <a:pt x="161" y="59"/>
                </a:moveTo>
                <a:lnTo>
                  <a:pt x="161" y="59"/>
                </a:lnTo>
                <a:cubicBezTo>
                  <a:pt x="165" y="59"/>
                  <a:pt x="166" y="62"/>
                  <a:pt x="165" y="65"/>
                </a:cubicBezTo>
                <a:cubicBezTo>
                  <a:pt x="166" y="67"/>
                  <a:pt x="165" y="71"/>
                  <a:pt x="161" y="71"/>
                </a:cubicBezTo>
                <a:cubicBezTo>
                  <a:pt x="158" y="71"/>
                  <a:pt x="156" y="67"/>
                  <a:pt x="158" y="65"/>
                </a:cubicBezTo>
                <a:cubicBezTo>
                  <a:pt x="157" y="62"/>
                  <a:pt x="158" y="59"/>
                  <a:pt x="161" y="59"/>
                </a:cubicBezTo>
                <a:close/>
                <a:moveTo>
                  <a:pt x="167" y="130"/>
                </a:moveTo>
                <a:lnTo>
                  <a:pt x="167" y="130"/>
                </a:lnTo>
                <a:cubicBezTo>
                  <a:pt x="162" y="130"/>
                  <a:pt x="162" y="122"/>
                  <a:pt x="167" y="122"/>
                </a:cubicBezTo>
                <a:cubicBezTo>
                  <a:pt x="172" y="122"/>
                  <a:pt x="172" y="130"/>
                  <a:pt x="167" y="130"/>
                </a:cubicBezTo>
                <a:close/>
                <a:moveTo>
                  <a:pt x="177" y="144"/>
                </a:moveTo>
                <a:lnTo>
                  <a:pt x="177" y="144"/>
                </a:lnTo>
                <a:cubicBezTo>
                  <a:pt x="177" y="143"/>
                  <a:pt x="178" y="143"/>
                  <a:pt x="178" y="143"/>
                </a:cubicBezTo>
                <a:cubicBezTo>
                  <a:pt x="184" y="143"/>
                  <a:pt x="184" y="151"/>
                  <a:pt x="178" y="151"/>
                </a:cubicBezTo>
                <a:cubicBezTo>
                  <a:pt x="175" y="151"/>
                  <a:pt x="174" y="149"/>
                  <a:pt x="175" y="146"/>
                </a:cubicBezTo>
                <a:cubicBezTo>
                  <a:pt x="174" y="147"/>
                  <a:pt x="174" y="147"/>
                  <a:pt x="172" y="147"/>
                </a:cubicBezTo>
                <a:cubicBezTo>
                  <a:pt x="167" y="147"/>
                  <a:pt x="167" y="138"/>
                  <a:pt x="173" y="139"/>
                </a:cubicBezTo>
                <a:cubicBezTo>
                  <a:pt x="176" y="139"/>
                  <a:pt x="177" y="141"/>
                  <a:pt x="177" y="144"/>
                </a:cubicBezTo>
                <a:close/>
                <a:moveTo>
                  <a:pt x="177" y="90"/>
                </a:moveTo>
                <a:lnTo>
                  <a:pt x="177" y="90"/>
                </a:lnTo>
                <a:cubicBezTo>
                  <a:pt x="182" y="90"/>
                  <a:pt x="182" y="98"/>
                  <a:pt x="177" y="98"/>
                </a:cubicBezTo>
                <a:cubicBezTo>
                  <a:pt x="171" y="98"/>
                  <a:pt x="172" y="90"/>
                  <a:pt x="177" y="90"/>
                </a:cubicBezTo>
                <a:close/>
                <a:moveTo>
                  <a:pt x="185" y="94"/>
                </a:moveTo>
                <a:lnTo>
                  <a:pt x="185" y="94"/>
                </a:lnTo>
                <a:cubicBezTo>
                  <a:pt x="190" y="94"/>
                  <a:pt x="190" y="103"/>
                  <a:pt x="184" y="102"/>
                </a:cubicBezTo>
                <a:cubicBezTo>
                  <a:pt x="179" y="102"/>
                  <a:pt x="179" y="94"/>
                  <a:pt x="185" y="94"/>
                </a:cubicBezTo>
                <a:close/>
                <a:moveTo>
                  <a:pt x="189" y="160"/>
                </a:moveTo>
                <a:lnTo>
                  <a:pt x="189" y="160"/>
                </a:lnTo>
                <a:cubicBezTo>
                  <a:pt x="183" y="160"/>
                  <a:pt x="184" y="151"/>
                  <a:pt x="189" y="152"/>
                </a:cubicBezTo>
                <a:cubicBezTo>
                  <a:pt x="194" y="152"/>
                  <a:pt x="194" y="160"/>
                  <a:pt x="189" y="160"/>
                </a:cubicBezTo>
                <a:close/>
                <a:moveTo>
                  <a:pt x="194" y="123"/>
                </a:moveTo>
                <a:lnTo>
                  <a:pt x="194" y="123"/>
                </a:lnTo>
                <a:cubicBezTo>
                  <a:pt x="199" y="124"/>
                  <a:pt x="199" y="131"/>
                  <a:pt x="193" y="131"/>
                </a:cubicBezTo>
                <a:cubicBezTo>
                  <a:pt x="188" y="131"/>
                  <a:pt x="188" y="123"/>
                  <a:pt x="194" y="123"/>
                </a:cubicBezTo>
                <a:close/>
                <a:moveTo>
                  <a:pt x="196" y="72"/>
                </a:moveTo>
                <a:lnTo>
                  <a:pt x="196" y="72"/>
                </a:lnTo>
                <a:cubicBezTo>
                  <a:pt x="201" y="72"/>
                  <a:pt x="201" y="81"/>
                  <a:pt x="196" y="80"/>
                </a:cubicBezTo>
                <a:cubicBezTo>
                  <a:pt x="190" y="80"/>
                  <a:pt x="191" y="72"/>
                  <a:pt x="196" y="72"/>
                </a:cubicBezTo>
                <a:close/>
                <a:moveTo>
                  <a:pt x="201" y="111"/>
                </a:moveTo>
                <a:lnTo>
                  <a:pt x="201" y="111"/>
                </a:lnTo>
                <a:cubicBezTo>
                  <a:pt x="195" y="111"/>
                  <a:pt x="196" y="103"/>
                  <a:pt x="201" y="103"/>
                </a:cubicBezTo>
                <a:cubicBezTo>
                  <a:pt x="206" y="103"/>
                  <a:pt x="205" y="111"/>
                  <a:pt x="201" y="111"/>
                </a:cubicBezTo>
                <a:close/>
                <a:moveTo>
                  <a:pt x="207" y="133"/>
                </a:moveTo>
                <a:lnTo>
                  <a:pt x="207" y="133"/>
                </a:lnTo>
                <a:cubicBezTo>
                  <a:pt x="207" y="133"/>
                  <a:pt x="208" y="131"/>
                  <a:pt x="210" y="132"/>
                </a:cubicBezTo>
                <a:cubicBezTo>
                  <a:pt x="215" y="132"/>
                  <a:pt x="215" y="140"/>
                  <a:pt x="210" y="140"/>
                </a:cubicBezTo>
                <a:cubicBezTo>
                  <a:pt x="208" y="140"/>
                  <a:pt x="207" y="139"/>
                  <a:pt x="207" y="138"/>
                </a:cubicBezTo>
                <a:cubicBezTo>
                  <a:pt x="206" y="139"/>
                  <a:pt x="205" y="140"/>
                  <a:pt x="203" y="139"/>
                </a:cubicBezTo>
                <a:cubicBezTo>
                  <a:pt x="198" y="139"/>
                  <a:pt x="199" y="131"/>
                  <a:pt x="203" y="131"/>
                </a:cubicBezTo>
                <a:cubicBezTo>
                  <a:pt x="205" y="131"/>
                  <a:pt x="206" y="133"/>
                  <a:pt x="207" y="133"/>
                </a:cubicBezTo>
                <a:close/>
                <a:moveTo>
                  <a:pt x="215" y="161"/>
                </a:moveTo>
                <a:lnTo>
                  <a:pt x="215" y="161"/>
                </a:lnTo>
                <a:cubicBezTo>
                  <a:pt x="221" y="161"/>
                  <a:pt x="220" y="169"/>
                  <a:pt x="215" y="169"/>
                </a:cubicBezTo>
                <a:cubicBezTo>
                  <a:pt x="214" y="169"/>
                  <a:pt x="214" y="169"/>
                  <a:pt x="214" y="168"/>
                </a:cubicBezTo>
                <a:cubicBezTo>
                  <a:pt x="213" y="169"/>
                  <a:pt x="213" y="169"/>
                  <a:pt x="213" y="169"/>
                </a:cubicBezTo>
                <a:cubicBezTo>
                  <a:pt x="207" y="168"/>
                  <a:pt x="207" y="160"/>
                  <a:pt x="213" y="160"/>
                </a:cubicBezTo>
                <a:cubicBezTo>
                  <a:pt x="213" y="160"/>
                  <a:pt x="213" y="161"/>
                  <a:pt x="214" y="161"/>
                </a:cubicBezTo>
                <a:cubicBezTo>
                  <a:pt x="214" y="161"/>
                  <a:pt x="214" y="160"/>
                  <a:pt x="215" y="161"/>
                </a:cubicBezTo>
                <a:close/>
                <a:moveTo>
                  <a:pt x="219" y="61"/>
                </a:moveTo>
                <a:lnTo>
                  <a:pt x="219" y="61"/>
                </a:lnTo>
                <a:cubicBezTo>
                  <a:pt x="223" y="61"/>
                  <a:pt x="223" y="65"/>
                  <a:pt x="222" y="67"/>
                </a:cubicBezTo>
                <a:cubicBezTo>
                  <a:pt x="223" y="70"/>
                  <a:pt x="222" y="73"/>
                  <a:pt x="218" y="73"/>
                </a:cubicBezTo>
                <a:cubicBezTo>
                  <a:pt x="214" y="73"/>
                  <a:pt x="214" y="69"/>
                  <a:pt x="215" y="67"/>
                </a:cubicBezTo>
                <a:cubicBezTo>
                  <a:pt x="214" y="64"/>
                  <a:pt x="215" y="61"/>
                  <a:pt x="219" y="61"/>
                </a:cubicBezTo>
                <a:close/>
                <a:moveTo>
                  <a:pt x="220" y="121"/>
                </a:moveTo>
                <a:lnTo>
                  <a:pt x="220" y="121"/>
                </a:lnTo>
                <a:cubicBezTo>
                  <a:pt x="215" y="121"/>
                  <a:pt x="215" y="113"/>
                  <a:pt x="221" y="113"/>
                </a:cubicBezTo>
                <a:cubicBezTo>
                  <a:pt x="225" y="113"/>
                  <a:pt x="225" y="122"/>
                  <a:pt x="220" y="121"/>
                </a:cubicBezTo>
                <a:close/>
                <a:moveTo>
                  <a:pt x="229" y="165"/>
                </a:moveTo>
                <a:lnTo>
                  <a:pt x="229" y="165"/>
                </a:lnTo>
                <a:cubicBezTo>
                  <a:pt x="229" y="167"/>
                  <a:pt x="228" y="171"/>
                  <a:pt x="225" y="171"/>
                </a:cubicBezTo>
                <a:cubicBezTo>
                  <a:pt x="222" y="171"/>
                  <a:pt x="221" y="168"/>
                  <a:pt x="221" y="166"/>
                </a:cubicBezTo>
                <a:cubicBezTo>
                  <a:pt x="221" y="164"/>
                  <a:pt x="222" y="161"/>
                  <a:pt x="225" y="161"/>
                </a:cubicBezTo>
                <a:cubicBezTo>
                  <a:pt x="228" y="161"/>
                  <a:pt x="229" y="163"/>
                  <a:pt x="229" y="165"/>
                </a:cubicBezTo>
                <a:close/>
                <a:moveTo>
                  <a:pt x="232" y="92"/>
                </a:moveTo>
                <a:lnTo>
                  <a:pt x="232" y="92"/>
                </a:lnTo>
                <a:cubicBezTo>
                  <a:pt x="237" y="92"/>
                  <a:pt x="237" y="100"/>
                  <a:pt x="232" y="100"/>
                </a:cubicBezTo>
                <a:cubicBezTo>
                  <a:pt x="226" y="100"/>
                  <a:pt x="227" y="92"/>
                  <a:pt x="232" y="92"/>
                </a:cubicBezTo>
                <a:close/>
                <a:moveTo>
                  <a:pt x="240" y="129"/>
                </a:moveTo>
                <a:lnTo>
                  <a:pt x="240" y="129"/>
                </a:lnTo>
                <a:cubicBezTo>
                  <a:pt x="246" y="129"/>
                  <a:pt x="245" y="137"/>
                  <a:pt x="240" y="137"/>
                </a:cubicBezTo>
                <a:cubicBezTo>
                  <a:pt x="235" y="137"/>
                  <a:pt x="235" y="128"/>
                  <a:pt x="240" y="129"/>
                </a:cubicBezTo>
                <a:close/>
                <a:moveTo>
                  <a:pt x="248" y="109"/>
                </a:moveTo>
                <a:lnTo>
                  <a:pt x="248" y="109"/>
                </a:lnTo>
                <a:cubicBezTo>
                  <a:pt x="253" y="109"/>
                  <a:pt x="253" y="117"/>
                  <a:pt x="248" y="117"/>
                </a:cubicBezTo>
                <a:cubicBezTo>
                  <a:pt x="242" y="117"/>
                  <a:pt x="243" y="108"/>
                  <a:pt x="248" y="109"/>
                </a:cubicBezTo>
                <a:close/>
                <a:moveTo>
                  <a:pt x="253" y="64"/>
                </a:moveTo>
                <a:lnTo>
                  <a:pt x="253" y="64"/>
                </a:lnTo>
                <a:cubicBezTo>
                  <a:pt x="259" y="64"/>
                  <a:pt x="258" y="72"/>
                  <a:pt x="253" y="72"/>
                </a:cubicBezTo>
                <a:cubicBezTo>
                  <a:pt x="248" y="72"/>
                  <a:pt x="248" y="63"/>
                  <a:pt x="253" y="64"/>
                </a:cubicBezTo>
                <a:close/>
                <a:moveTo>
                  <a:pt x="262" y="89"/>
                </a:moveTo>
                <a:lnTo>
                  <a:pt x="262" y="89"/>
                </a:lnTo>
                <a:cubicBezTo>
                  <a:pt x="268" y="89"/>
                  <a:pt x="267" y="97"/>
                  <a:pt x="262" y="97"/>
                </a:cubicBezTo>
                <a:cubicBezTo>
                  <a:pt x="257" y="97"/>
                  <a:pt x="257" y="89"/>
                  <a:pt x="262" y="89"/>
                </a:cubicBezTo>
                <a:close/>
                <a:moveTo>
                  <a:pt x="268" y="109"/>
                </a:moveTo>
                <a:lnTo>
                  <a:pt x="268" y="109"/>
                </a:lnTo>
                <a:cubicBezTo>
                  <a:pt x="263" y="109"/>
                  <a:pt x="263" y="101"/>
                  <a:pt x="268" y="102"/>
                </a:cubicBezTo>
                <a:cubicBezTo>
                  <a:pt x="273" y="102"/>
                  <a:pt x="273" y="109"/>
                  <a:pt x="268" y="109"/>
                </a:cubicBezTo>
                <a:close/>
                <a:moveTo>
                  <a:pt x="276" y="63"/>
                </a:moveTo>
                <a:lnTo>
                  <a:pt x="276" y="63"/>
                </a:lnTo>
                <a:cubicBezTo>
                  <a:pt x="281" y="63"/>
                  <a:pt x="281" y="71"/>
                  <a:pt x="275" y="71"/>
                </a:cubicBezTo>
                <a:cubicBezTo>
                  <a:pt x="270" y="71"/>
                  <a:pt x="270" y="62"/>
                  <a:pt x="276" y="63"/>
                </a:cubicBezTo>
                <a:close/>
                <a:moveTo>
                  <a:pt x="281" y="169"/>
                </a:moveTo>
                <a:lnTo>
                  <a:pt x="281" y="169"/>
                </a:lnTo>
                <a:cubicBezTo>
                  <a:pt x="276" y="169"/>
                  <a:pt x="276" y="161"/>
                  <a:pt x="282" y="161"/>
                </a:cubicBezTo>
                <a:cubicBezTo>
                  <a:pt x="287" y="161"/>
                  <a:pt x="287" y="170"/>
                  <a:pt x="281" y="169"/>
                </a:cubicBezTo>
                <a:close/>
                <a:moveTo>
                  <a:pt x="287" y="147"/>
                </a:moveTo>
                <a:lnTo>
                  <a:pt x="287" y="147"/>
                </a:lnTo>
                <a:cubicBezTo>
                  <a:pt x="292" y="147"/>
                  <a:pt x="292" y="155"/>
                  <a:pt x="287" y="155"/>
                </a:cubicBezTo>
                <a:cubicBezTo>
                  <a:pt x="281" y="155"/>
                  <a:pt x="282" y="147"/>
                  <a:pt x="287" y="147"/>
                </a:cubicBezTo>
                <a:close/>
                <a:moveTo>
                  <a:pt x="288" y="98"/>
                </a:moveTo>
                <a:lnTo>
                  <a:pt x="288" y="98"/>
                </a:lnTo>
                <a:cubicBezTo>
                  <a:pt x="293" y="98"/>
                  <a:pt x="293" y="107"/>
                  <a:pt x="288" y="107"/>
                </a:cubicBezTo>
                <a:cubicBezTo>
                  <a:pt x="282" y="107"/>
                  <a:pt x="283" y="98"/>
                  <a:pt x="288" y="98"/>
                </a:cubicBezTo>
                <a:close/>
                <a:moveTo>
                  <a:pt x="270" y="143"/>
                </a:moveTo>
                <a:lnTo>
                  <a:pt x="270" y="143"/>
                </a:lnTo>
                <a:cubicBezTo>
                  <a:pt x="265" y="142"/>
                  <a:pt x="265" y="134"/>
                  <a:pt x="270" y="134"/>
                </a:cubicBezTo>
                <a:cubicBezTo>
                  <a:pt x="276" y="135"/>
                  <a:pt x="275" y="143"/>
                  <a:pt x="270" y="143"/>
                </a:cubicBezTo>
                <a:close/>
                <a:moveTo>
                  <a:pt x="270" y="183"/>
                </a:moveTo>
                <a:lnTo>
                  <a:pt x="270" y="183"/>
                </a:lnTo>
                <a:cubicBezTo>
                  <a:pt x="264" y="183"/>
                  <a:pt x="265" y="174"/>
                  <a:pt x="270" y="175"/>
                </a:cubicBezTo>
                <a:cubicBezTo>
                  <a:pt x="275" y="175"/>
                  <a:pt x="275" y="183"/>
                  <a:pt x="270" y="183"/>
                </a:cubicBezTo>
                <a:close/>
                <a:moveTo>
                  <a:pt x="265" y="122"/>
                </a:moveTo>
                <a:lnTo>
                  <a:pt x="265" y="122"/>
                </a:lnTo>
                <a:cubicBezTo>
                  <a:pt x="271" y="122"/>
                  <a:pt x="270" y="130"/>
                  <a:pt x="265" y="130"/>
                </a:cubicBezTo>
                <a:cubicBezTo>
                  <a:pt x="260" y="130"/>
                  <a:pt x="260" y="121"/>
                  <a:pt x="265" y="122"/>
                </a:cubicBezTo>
                <a:close/>
                <a:moveTo>
                  <a:pt x="260" y="158"/>
                </a:moveTo>
                <a:lnTo>
                  <a:pt x="260" y="158"/>
                </a:lnTo>
                <a:cubicBezTo>
                  <a:pt x="254" y="158"/>
                  <a:pt x="255" y="150"/>
                  <a:pt x="260" y="150"/>
                </a:cubicBezTo>
                <a:cubicBezTo>
                  <a:pt x="265" y="150"/>
                  <a:pt x="265" y="159"/>
                  <a:pt x="260" y="158"/>
                </a:cubicBezTo>
                <a:close/>
                <a:moveTo>
                  <a:pt x="253" y="178"/>
                </a:moveTo>
                <a:lnTo>
                  <a:pt x="253" y="178"/>
                </a:lnTo>
                <a:cubicBezTo>
                  <a:pt x="253" y="178"/>
                  <a:pt x="253" y="178"/>
                  <a:pt x="252" y="178"/>
                </a:cubicBezTo>
                <a:cubicBezTo>
                  <a:pt x="252" y="178"/>
                  <a:pt x="252" y="178"/>
                  <a:pt x="251" y="178"/>
                </a:cubicBezTo>
                <a:cubicBezTo>
                  <a:pt x="246" y="178"/>
                  <a:pt x="246" y="170"/>
                  <a:pt x="252" y="170"/>
                </a:cubicBezTo>
                <a:cubicBezTo>
                  <a:pt x="252" y="170"/>
                  <a:pt x="252" y="170"/>
                  <a:pt x="253" y="170"/>
                </a:cubicBezTo>
                <a:cubicBezTo>
                  <a:pt x="259" y="170"/>
                  <a:pt x="258" y="178"/>
                  <a:pt x="253" y="178"/>
                </a:cubicBezTo>
                <a:close/>
                <a:moveTo>
                  <a:pt x="246" y="141"/>
                </a:moveTo>
                <a:lnTo>
                  <a:pt x="246" y="141"/>
                </a:lnTo>
                <a:cubicBezTo>
                  <a:pt x="250" y="141"/>
                  <a:pt x="251" y="146"/>
                  <a:pt x="249" y="148"/>
                </a:cubicBezTo>
                <a:cubicBezTo>
                  <a:pt x="250" y="150"/>
                  <a:pt x="249" y="154"/>
                  <a:pt x="246" y="154"/>
                </a:cubicBezTo>
                <a:cubicBezTo>
                  <a:pt x="242" y="154"/>
                  <a:pt x="241" y="149"/>
                  <a:pt x="243" y="147"/>
                </a:cubicBezTo>
                <a:cubicBezTo>
                  <a:pt x="242" y="144"/>
                  <a:pt x="243" y="141"/>
                  <a:pt x="246" y="141"/>
                </a:cubicBezTo>
                <a:close/>
                <a:moveTo>
                  <a:pt x="244" y="165"/>
                </a:moveTo>
                <a:lnTo>
                  <a:pt x="244" y="165"/>
                </a:lnTo>
                <a:cubicBezTo>
                  <a:pt x="238" y="164"/>
                  <a:pt x="239" y="156"/>
                  <a:pt x="244" y="156"/>
                </a:cubicBezTo>
                <a:cubicBezTo>
                  <a:pt x="249" y="157"/>
                  <a:pt x="249" y="165"/>
                  <a:pt x="244" y="165"/>
                </a:cubicBezTo>
                <a:close/>
                <a:moveTo>
                  <a:pt x="234" y="177"/>
                </a:moveTo>
                <a:lnTo>
                  <a:pt x="234" y="177"/>
                </a:lnTo>
                <a:cubicBezTo>
                  <a:pt x="236" y="179"/>
                  <a:pt x="235" y="183"/>
                  <a:pt x="231" y="183"/>
                </a:cubicBezTo>
                <a:cubicBezTo>
                  <a:pt x="226" y="183"/>
                  <a:pt x="226" y="177"/>
                  <a:pt x="229" y="176"/>
                </a:cubicBezTo>
                <a:cubicBezTo>
                  <a:pt x="228" y="173"/>
                  <a:pt x="229" y="169"/>
                  <a:pt x="233" y="169"/>
                </a:cubicBezTo>
                <a:cubicBezTo>
                  <a:pt x="238" y="169"/>
                  <a:pt x="238" y="176"/>
                  <a:pt x="234" y="177"/>
                </a:cubicBezTo>
                <a:close/>
                <a:moveTo>
                  <a:pt x="219" y="140"/>
                </a:moveTo>
                <a:lnTo>
                  <a:pt x="219" y="140"/>
                </a:lnTo>
                <a:cubicBezTo>
                  <a:pt x="223" y="141"/>
                  <a:pt x="224" y="144"/>
                  <a:pt x="223" y="147"/>
                </a:cubicBezTo>
                <a:cubicBezTo>
                  <a:pt x="224" y="149"/>
                  <a:pt x="223" y="153"/>
                  <a:pt x="219" y="152"/>
                </a:cubicBezTo>
                <a:cubicBezTo>
                  <a:pt x="216" y="152"/>
                  <a:pt x="214" y="149"/>
                  <a:pt x="216" y="146"/>
                </a:cubicBezTo>
                <a:cubicBezTo>
                  <a:pt x="214" y="144"/>
                  <a:pt x="216" y="140"/>
                  <a:pt x="219" y="140"/>
                </a:cubicBezTo>
                <a:close/>
                <a:moveTo>
                  <a:pt x="218" y="185"/>
                </a:moveTo>
                <a:lnTo>
                  <a:pt x="218" y="185"/>
                </a:lnTo>
                <a:cubicBezTo>
                  <a:pt x="213" y="185"/>
                  <a:pt x="213" y="177"/>
                  <a:pt x="218" y="177"/>
                </a:cubicBezTo>
                <a:cubicBezTo>
                  <a:pt x="224" y="177"/>
                  <a:pt x="223" y="185"/>
                  <a:pt x="218" y="185"/>
                </a:cubicBezTo>
                <a:close/>
                <a:moveTo>
                  <a:pt x="201" y="178"/>
                </a:moveTo>
                <a:lnTo>
                  <a:pt x="201" y="178"/>
                </a:lnTo>
                <a:cubicBezTo>
                  <a:pt x="195" y="178"/>
                  <a:pt x="196" y="170"/>
                  <a:pt x="201" y="170"/>
                </a:cubicBezTo>
                <a:cubicBezTo>
                  <a:pt x="206" y="170"/>
                  <a:pt x="206" y="178"/>
                  <a:pt x="201" y="178"/>
                </a:cubicBezTo>
                <a:close/>
                <a:moveTo>
                  <a:pt x="184" y="167"/>
                </a:moveTo>
                <a:lnTo>
                  <a:pt x="184" y="167"/>
                </a:lnTo>
                <a:cubicBezTo>
                  <a:pt x="178" y="167"/>
                  <a:pt x="179" y="159"/>
                  <a:pt x="184" y="160"/>
                </a:cubicBezTo>
                <a:cubicBezTo>
                  <a:pt x="190" y="160"/>
                  <a:pt x="190" y="167"/>
                  <a:pt x="184" y="167"/>
                </a:cubicBezTo>
                <a:close/>
                <a:moveTo>
                  <a:pt x="182" y="180"/>
                </a:moveTo>
                <a:lnTo>
                  <a:pt x="182" y="180"/>
                </a:lnTo>
                <a:cubicBezTo>
                  <a:pt x="182" y="182"/>
                  <a:pt x="180" y="183"/>
                  <a:pt x="178" y="183"/>
                </a:cubicBezTo>
                <a:cubicBezTo>
                  <a:pt x="177" y="183"/>
                  <a:pt x="177" y="183"/>
                  <a:pt x="177" y="183"/>
                </a:cubicBezTo>
                <a:cubicBezTo>
                  <a:pt x="176" y="183"/>
                  <a:pt x="175" y="183"/>
                  <a:pt x="175" y="183"/>
                </a:cubicBezTo>
                <a:cubicBezTo>
                  <a:pt x="170" y="183"/>
                  <a:pt x="171" y="176"/>
                  <a:pt x="175" y="176"/>
                </a:cubicBezTo>
                <a:cubicBezTo>
                  <a:pt x="176" y="176"/>
                  <a:pt x="177" y="176"/>
                  <a:pt x="177" y="176"/>
                </a:cubicBezTo>
                <a:cubicBezTo>
                  <a:pt x="177" y="176"/>
                  <a:pt x="177" y="176"/>
                  <a:pt x="178" y="176"/>
                </a:cubicBezTo>
                <a:cubicBezTo>
                  <a:pt x="178" y="176"/>
                  <a:pt x="178" y="176"/>
                  <a:pt x="178" y="175"/>
                </a:cubicBezTo>
                <a:cubicBezTo>
                  <a:pt x="176" y="175"/>
                  <a:pt x="175" y="174"/>
                  <a:pt x="174" y="173"/>
                </a:cubicBezTo>
                <a:cubicBezTo>
                  <a:pt x="169" y="172"/>
                  <a:pt x="169" y="165"/>
                  <a:pt x="174" y="165"/>
                </a:cubicBezTo>
                <a:cubicBezTo>
                  <a:pt x="176" y="165"/>
                  <a:pt x="177" y="166"/>
                  <a:pt x="178" y="167"/>
                </a:cubicBezTo>
                <a:cubicBezTo>
                  <a:pt x="181" y="167"/>
                  <a:pt x="182" y="170"/>
                  <a:pt x="182" y="172"/>
                </a:cubicBezTo>
                <a:cubicBezTo>
                  <a:pt x="187" y="172"/>
                  <a:pt x="187" y="180"/>
                  <a:pt x="182" y="180"/>
                </a:cubicBezTo>
                <a:close/>
                <a:moveTo>
                  <a:pt x="168" y="150"/>
                </a:moveTo>
                <a:lnTo>
                  <a:pt x="168" y="150"/>
                </a:lnTo>
                <a:cubicBezTo>
                  <a:pt x="174" y="151"/>
                  <a:pt x="173" y="159"/>
                  <a:pt x="168" y="159"/>
                </a:cubicBezTo>
                <a:cubicBezTo>
                  <a:pt x="162" y="159"/>
                  <a:pt x="163" y="150"/>
                  <a:pt x="168" y="150"/>
                </a:cubicBezTo>
                <a:close/>
                <a:moveTo>
                  <a:pt x="162" y="143"/>
                </a:moveTo>
                <a:lnTo>
                  <a:pt x="162" y="143"/>
                </a:lnTo>
                <a:cubicBezTo>
                  <a:pt x="157" y="142"/>
                  <a:pt x="158" y="134"/>
                  <a:pt x="162" y="134"/>
                </a:cubicBezTo>
                <a:cubicBezTo>
                  <a:pt x="168" y="135"/>
                  <a:pt x="167" y="143"/>
                  <a:pt x="162" y="143"/>
                </a:cubicBezTo>
                <a:close/>
                <a:moveTo>
                  <a:pt x="158" y="172"/>
                </a:moveTo>
                <a:lnTo>
                  <a:pt x="158" y="172"/>
                </a:lnTo>
                <a:cubicBezTo>
                  <a:pt x="152" y="172"/>
                  <a:pt x="153" y="164"/>
                  <a:pt x="158" y="164"/>
                </a:cubicBezTo>
                <a:cubicBezTo>
                  <a:pt x="163" y="165"/>
                  <a:pt x="162" y="172"/>
                  <a:pt x="158" y="172"/>
                </a:cubicBezTo>
                <a:close/>
                <a:moveTo>
                  <a:pt x="297" y="125"/>
                </a:moveTo>
                <a:lnTo>
                  <a:pt x="297" y="125"/>
                </a:lnTo>
                <a:cubicBezTo>
                  <a:pt x="303" y="125"/>
                  <a:pt x="302" y="133"/>
                  <a:pt x="297" y="133"/>
                </a:cubicBezTo>
                <a:cubicBezTo>
                  <a:pt x="292" y="133"/>
                  <a:pt x="292" y="125"/>
                  <a:pt x="297" y="125"/>
                </a:cubicBezTo>
                <a:close/>
                <a:moveTo>
                  <a:pt x="305" y="98"/>
                </a:moveTo>
                <a:lnTo>
                  <a:pt x="305" y="98"/>
                </a:lnTo>
                <a:cubicBezTo>
                  <a:pt x="311" y="98"/>
                  <a:pt x="310" y="107"/>
                  <a:pt x="305" y="107"/>
                </a:cubicBezTo>
                <a:cubicBezTo>
                  <a:pt x="300" y="107"/>
                  <a:pt x="300" y="98"/>
                  <a:pt x="305" y="98"/>
                </a:cubicBezTo>
                <a:close/>
                <a:moveTo>
                  <a:pt x="311" y="66"/>
                </a:moveTo>
                <a:lnTo>
                  <a:pt x="311" y="66"/>
                </a:lnTo>
                <a:cubicBezTo>
                  <a:pt x="314" y="66"/>
                  <a:pt x="315" y="70"/>
                  <a:pt x="314" y="72"/>
                </a:cubicBezTo>
                <a:cubicBezTo>
                  <a:pt x="315" y="75"/>
                  <a:pt x="314" y="78"/>
                  <a:pt x="310" y="78"/>
                </a:cubicBezTo>
                <a:cubicBezTo>
                  <a:pt x="306" y="78"/>
                  <a:pt x="305" y="75"/>
                  <a:pt x="307" y="72"/>
                </a:cubicBezTo>
                <a:cubicBezTo>
                  <a:pt x="306" y="70"/>
                  <a:pt x="307" y="66"/>
                  <a:pt x="311" y="66"/>
                </a:cubicBezTo>
                <a:close/>
                <a:moveTo>
                  <a:pt x="327" y="130"/>
                </a:moveTo>
                <a:lnTo>
                  <a:pt x="327" y="130"/>
                </a:lnTo>
                <a:cubicBezTo>
                  <a:pt x="331" y="130"/>
                  <a:pt x="331" y="138"/>
                  <a:pt x="326" y="138"/>
                </a:cubicBezTo>
                <a:cubicBezTo>
                  <a:pt x="321" y="138"/>
                  <a:pt x="321" y="130"/>
                  <a:pt x="327" y="130"/>
                </a:cubicBezTo>
                <a:close/>
                <a:moveTo>
                  <a:pt x="327" y="102"/>
                </a:moveTo>
                <a:lnTo>
                  <a:pt x="327" y="102"/>
                </a:lnTo>
                <a:cubicBezTo>
                  <a:pt x="332" y="102"/>
                  <a:pt x="332" y="109"/>
                  <a:pt x="327" y="109"/>
                </a:cubicBezTo>
                <a:cubicBezTo>
                  <a:pt x="322" y="109"/>
                  <a:pt x="322" y="101"/>
                  <a:pt x="327" y="102"/>
                </a:cubicBezTo>
                <a:close/>
                <a:moveTo>
                  <a:pt x="333" y="166"/>
                </a:moveTo>
                <a:lnTo>
                  <a:pt x="333" y="166"/>
                </a:lnTo>
                <a:cubicBezTo>
                  <a:pt x="327" y="166"/>
                  <a:pt x="328" y="159"/>
                  <a:pt x="333" y="159"/>
                </a:cubicBezTo>
                <a:cubicBezTo>
                  <a:pt x="338" y="159"/>
                  <a:pt x="338" y="166"/>
                  <a:pt x="333" y="166"/>
                </a:cubicBezTo>
                <a:close/>
                <a:moveTo>
                  <a:pt x="339" y="146"/>
                </a:moveTo>
                <a:lnTo>
                  <a:pt x="339" y="146"/>
                </a:lnTo>
                <a:cubicBezTo>
                  <a:pt x="344" y="147"/>
                  <a:pt x="344" y="155"/>
                  <a:pt x="339" y="155"/>
                </a:cubicBezTo>
                <a:cubicBezTo>
                  <a:pt x="334" y="154"/>
                  <a:pt x="334" y="146"/>
                  <a:pt x="339" y="146"/>
                </a:cubicBezTo>
                <a:close/>
                <a:moveTo>
                  <a:pt x="349" y="126"/>
                </a:moveTo>
                <a:lnTo>
                  <a:pt x="349" y="126"/>
                </a:lnTo>
                <a:cubicBezTo>
                  <a:pt x="354" y="126"/>
                  <a:pt x="353" y="135"/>
                  <a:pt x="349" y="135"/>
                </a:cubicBezTo>
                <a:cubicBezTo>
                  <a:pt x="353" y="135"/>
                  <a:pt x="353" y="143"/>
                  <a:pt x="348" y="143"/>
                </a:cubicBezTo>
                <a:cubicBezTo>
                  <a:pt x="343" y="143"/>
                  <a:pt x="343" y="135"/>
                  <a:pt x="349" y="135"/>
                </a:cubicBezTo>
                <a:cubicBezTo>
                  <a:pt x="343" y="135"/>
                  <a:pt x="344" y="126"/>
                  <a:pt x="349" y="126"/>
                </a:cubicBezTo>
                <a:close/>
                <a:moveTo>
                  <a:pt x="350" y="96"/>
                </a:moveTo>
                <a:lnTo>
                  <a:pt x="350" y="96"/>
                </a:lnTo>
                <a:cubicBezTo>
                  <a:pt x="355" y="96"/>
                  <a:pt x="355" y="103"/>
                  <a:pt x="349" y="103"/>
                </a:cubicBezTo>
                <a:cubicBezTo>
                  <a:pt x="344" y="103"/>
                  <a:pt x="344" y="95"/>
                  <a:pt x="350" y="96"/>
                </a:cubicBezTo>
                <a:close/>
                <a:moveTo>
                  <a:pt x="353" y="70"/>
                </a:moveTo>
                <a:lnTo>
                  <a:pt x="353" y="70"/>
                </a:lnTo>
                <a:cubicBezTo>
                  <a:pt x="359" y="70"/>
                  <a:pt x="358" y="78"/>
                  <a:pt x="353" y="78"/>
                </a:cubicBezTo>
                <a:cubicBezTo>
                  <a:pt x="348" y="78"/>
                  <a:pt x="349" y="70"/>
                  <a:pt x="353" y="70"/>
                </a:cubicBezTo>
                <a:close/>
                <a:moveTo>
                  <a:pt x="359" y="183"/>
                </a:moveTo>
                <a:lnTo>
                  <a:pt x="359" y="183"/>
                </a:lnTo>
                <a:cubicBezTo>
                  <a:pt x="354" y="183"/>
                  <a:pt x="354" y="175"/>
                  <a:pt x="359" y="175"/>
                </a:cubicBezTo>
                <a:cubicBezTo>
                  <a:pt x="364" y="175"/>
                  <a:pt x="364" y="183"/>
                  <a:pt x="359" y="183"/>
                </a:cubicBezTo>
                <a:close/>
                <a:moveTo>
                  <a:pt x="373" y="152"/>
                </a:moveTo>
                <a:lnTo>
                  <a:pt x="373" y="152"/>
                </a:lnTo>
                <a:cubicBezTo>
                  <a:pt x="378" y="153"/>
                  <a:pt x="378" y="161"/>
                  <a:pt x="372" y="161"/>
                </a:cubicBezTo>
                <a:cubicBezTo>
                  <a:pt x="367" y="160"/>
                  <a:pt x="367" y="152"/>
                  <a:pt x="373" y="152"/>
                </a:cubicBezTo>
                <a:close/>
                <a:moveTo>
                  <a:pt x="376" y="120"/>
                </a:moveTo>
                <a:lnTo>
                  <a:pt x="376" y="120"/>
                </a:lnTo>
                <a:cubicBezTo>
                  <a:pt x="381" y="120"/>
                  <a:pt x="381" y="128"/>
                  <a:pt x="375" y="128"/>
                </a:cubicBezTo>
                <a:cubicBezTo>
                  <a:pt x="370" y="128"/>
                  <a:pt x="370" y="120"/>
                  <a:pt x="376" y="120"/>
                </a:cubicBezTo>
                <a:close/>
                <a:moveTo>
                  <a:pt x="380" y="89"/>
                </a:moveTo>
                <a:lnTo>
                  <a:pt x="380" y="89"/>
                </a:lnTo>
                <a:cubicBezTo>
                  <a:pt x="385" y="89"/>
                  <a:pt x="385" y="97"/>
                  <a:pt x="380" y="97"/>
                </a:cubicBezTo>
                <a:cubicBezTo>
                  <a:pt x="374" y="97"/>
                  <a:pt x="375" y="89"/>
                  <a:pt x="380" y="89"/>
                </a:cubicBezTo>
                <a:close/>
                <a:moveTo>
                  <a:pt x="388" y="161"/>
                </a:moveTo>
                <a:lnTo>
                  <a:pt x="388" y="161"/>
                </a:lnTo>
                <a:cubicBezTo>
                  <a:pt x="393" y="161"/>
                  <a:pt x="392" y="170"/>
                  <a:pt x="388" y="169"/>
                </a:cubicBezTo>
                <a:cubicBezTo>
                  <a:pt x="382" y="169"/>
                  <a:pt x="383" y="161"/>
                  <a:pt x="388" y="161"/>
                </a:cubicBezTo>
                <a:close/>
                <a:moveTo>
                  <a:pt x="353" y="155"/>
                </a:moveTo>
                <a:lnTo>
                  <a:pt x="353" y="155"/>
                </a:lnTo>
                <a:cubicBezTo>
                  <a:pt x="359" y="155"/>
                  <a:pt x="358" y="163"/>
                  <a:pt x="353" y="163"/>
                </a:cubicBezTo>
                <a:cubicBezTo>
                  <a:pt x="348" y="163"/>
                  <a:pt x="349" y="155"/>
                  <a:pt x="353" y="155"/>
                </a:cubicBezTo>
                <a:close/>
                <a:moveTo>
                  <a:pt x="345" y="177"/>
                </a:moveTo>
                <a:lnTo>
                  <a:pt x="345" y="177"/>
                </a:lnTo>
                <a:cubicBezTo>
                  <a:pt x="340" y="177"/>
                  <a:pt x="340" y="169"/>
                  <a:pt x="345" y="169"/>
                </a:cubicBezTo>
                <a:cubicBezTo>
                  <a:pt x="351" y="169"/>
                  <a:pt x="351" y="177"/>
                  <a:pt x="345" y="177"/>
                </a:cubicBezTo>
                <a:close/>
                <a:moveTo>
                  <a:pt x="134" y="20"/>
                </a:moveTo>
                <a:lnTo>
                  <a:pt x="134" y="20"/>
                </a:lnTo>
                <a:cubicBezTo>
                  <a:pt x="134" y="20"/>
                  <a:pt x="0" y="9"/>
                  <a:pt x="2" y="182"/>
                </a:cubicBezTo>
                <a:cubicBezTo>
                  <a:pt x="5" y="182"/>
                  <a:pt x="6" y="183"/>
                  <a:pt x="6" y="186"/>
                </a:cubicBezTo>
                <a:lnTo>
                  <a:pt x="74" y="186"/>
                </a:lnTo>
                <a:cubicBezTo>
                  <a:pt x="73" y="183"/>
                  <a:pt x="74" y="180"/>
                  <a:pt x="77" y="180"/>
                </a:cubicBezTo>
                <a:cubicBezTo>
                  <a:pt x="81" y="181"/>
                  <a:pt x="82" y="183"/>
                  <a:pt x="81" y="186"/>
                </a:cubicBezTo>
                <a:lnTo>
                  <a:pt x="122" y="186"/>
                </a:lnTo>
                <a:cubicBezTo>
                  <a:pt x="122" y="183"/>
                  <a:pt x="124" y="182"/>
                  <a:pt x="127" y="182"/>
                </a:cubicBezTo>
                <a:cubicBezTo>
                  <a:pt x="129" y="182"/>
                  <a:pt x="130" y="183"/>
                  <a:pt x="130" y="186"/>
                </a:cubicBezTo>
                <a:lnTo>
                  <a:pt x="137" y="186"/>
                </a:lnTo>
                <a:cubicBezTo>
                  <a:pt x="137" y="184"/>
                  <a:pt x="138" y="182"/>
                  <a:pt x="140" y="182"/>
                </a:cubicBezTo>
                <a:cubicBezTo>
                  <a:pt x="143" y="182"/>
                  <a:pt x="144" y="184"/>
                  <a:pt x="144" y="186"/>
                </a:cubicBezTo>
                <a:lnTo>
                  <a:pt x="148" y="186"/>
                </a:lnTo>
                <a:cubicBezTo>
                  <a:pt x="147" y="184"/>
                  <a:pt x="147" y="182"/>
                  <a:pt x="147" y="181"/>
                </a:cubicBezTo>
                <a:cubicBezTo>
                  <a:pt x="147" y="179"/>
                  <a:pt x="147" y="177"/>
                  <a:pt x="148" y="176"/>
                </a:cubicBezTo>
                <a:lnTo>
                  <a:pt x="147" y="176"/>
                </a:lnTo>
                <a:cubicBezTo>
                  <a:pt x="147" y="178"/>
                  <a:pt x="145" y="180"/>
                  <a:pt x="143" y="180"/>
                </a:cubicBezTo>
                <a:cubicBezTo>
                  <a:pt x="138" y="180"/>
                  <a:pt x="138" y="172"/>
                  <a:pt x="143" y="172"/>
                </a:cubicBezTo>
                <a:cubicBezTo>
                  <a:pt x="143" y="172"/>
                  <a:pt x="143" y="172"/>
                  <a:pt x="144" y="172"/>
                </a:cubicBezTo>
                <a:cubicBezTo>
                  <a:pt x="144" y="171"/>
                  <a:pt x="144" y="171"/>
                  <a:pt x="144" y="170"/>
                </a:cubicBezTo>
                <a:cubicBezTo>
                  <a:pt x="140" y="169"/>
                  <a:pt x="140" y="162"/>
                  <a:pt x="145" y="162"/>
                </a:cubicBezTo>
                <a:cubicBezTo>
                  <a:pt x="149" y="162"/>
                  <a:pt x="150" y="166"/>
                  <a:pt x="149" y="168"/>
                </a:cubicBezTo>
                <a:cubicBezTo>
                  <a:pt x="151" y="170"/>
                  <a:pt x="152" y="172"/>
                  <a:pt x="150" y="175"/>
                </a:cubicBezTo>
                <a:lnTo>
                  <a:pt x="151" y="174"/>
                </a:lnTo>
                <a:cubicBezTo>
                  <a:pt x="155" y="175"/>
                  <a:pt x="156" y="178"/>
                  <a:pt x="154" y="181"/>
                </a:cubicBezTo>
                <a:cubicBezTo>
                  <a:pt x="155" y="182"/>
                  <a:pt x="155" y="183"/>
                  <a:pt x="155" y="183"/>
                </a:cubicBezTo>
                <a:cubicBezTo>
                  <a:pt x="155" y="183"/>
                  <a:pt x="156" y="183"/>
                  <a:pt x="157" y="183"/>
                </a:cubicBezTo>
                <a:cubicBezTo>
                  <a:pt x="158" y="183"/>
                  <a:pt x="158" y="183"/>
                  <a:pt x="159" y="183"/>
                </a:cubicBezTo>
                <a:cubicBezTo>
                  <a:pt x="160" y="183"/>
                  <a:pt x="160" y="183"/>
                  <a:pt x="161" y="183"/>
                </a:cubicBezTo>
                <a:cubicBezTo>
                  <a:pt x="163" y="183"/>
                  <a:pt x="164" y="184"/>
                  <a:pt x="164" y="186"/>
                </a:cubicBezTo>
                <a:lnTo>
                  <a:pt x="188" y="186"/>
                </a:lnTo>
                <a:cubicBezTo>
                  <a:pt x="189" y="185"/>
                  <a:pt x="190" y="185"/>
                  <a:pt x="190" y="185"/>
                </a:cubicBezTo>
                <a:cubicBezTo>
                  <a:pt x="190" y="184"/>
                  <a:pt x="190" y="184"/>
                  <a:pt x="190" y="184"/>
                </a:cubicBezTo>
                <a:cubicBezTo>
                  <a:pt x="189" y="183"/>
                  <a:pt x="188" y="182"/>
                  <a:pt x="188" y="181"/>
                </a:cubicBezTo>
                <a:cubicBezTo>
                  <a:pt x="185" y="178"/>
                  <a:pt x="186" y="173"/>
                  <a:pt x="191" y="174"/>
                </a:cubicBezTo>
                <a:cubicBezTo>
                  <a:pt x="192" y="174"/>
                  <a:pt x="194" y="175"/>
                  <a:pt x="194" y="177"/>
                </a:cubicBezTo>
                <a:cubicBezTo>
                  <a:pt x="195" y="178"/>
                  <a:pt x="196" y="179"/>
                  <a:pt x="196" y="181"/>
                </a:cubicBezTo>
                <a:cubicBezTo>
                  <a:pt x="196" y="181"/>
                  <a:pt x="197" y="181"/>
                  <a:pt x="198" y="181"/>
                </a:cubicBezTo>
                <a:cubicBezTo>
                  <a:pt x="201" y="181"/>
                  <a:pt x="202" y="183"/>
                  <a:pt x="201" y="186"/>
                </a:cubicBezTo>
                <a:lnTo>
                  <a:pt x="212" y="186"/>
                </a:lnTo>
                <a:cubicBezTo>
                  <a:pt x="213" y="185"/>
                  <a:pt x="213" y="185"/>
                  <a:pt x="214" y="185"/>
                </a:cubicBezTo>
                <a:cubicBezTo>
                  <a:pt x="215" y="185"/>
                  <a:pt x="216" y="185"/>
                  <a:pt x="216" y="186"/>
                </a:cubicBezTo>
                <a:lnTo>
                  <a:pt x="241" y="186"/>
                </a:lnTo>
                <a:cubicBezTo>
                  <a:pt x="241" y="183"/>
                  <a:pt x="242" y="182"/>
                  <a:pt x="244" y="182"/>
                </a:cubicBezTo>
                <a:cubicBezTo>
                  <a:pt x="247" y="182"/>
                  <a:pt x="248" y="184"/>
                  <a:pt x="248" y="186"/>
                </a:cubicBezTo>
                <a:lnTo>
                  <a:pt x="295" y="186"/>
                </a:lnTo>
                <a:lnTo>
                  <a:pt x="295" y="182"/>
                </a:lnTo>
                <a:cubicBezTo>
                  <a:pt x="295" y="183"/>
                  <a:pt x="293" y="183"/>
                  <a:pt x="292" y="183"/>
                </a:cubicBezTo>
                <a:cubicBezTo>
                  <a:pt x="287" y="183"/>
                  <a:pt x="287" y="176"/>
                  <a:pt x="292" y="176"/>
                </a:cubicBezTo>
                <a:cubicBezTo>
                  <a:pt x="294" y="176"/>
                  <a:pt x="295" y="177"/>
                  <a:pt x="296" y="178"/>
                </a:cubicBezTo>
                <a:lnTo>
                  <a:pt x="307" y="113"/>
                </a:lnTo>
                <a:lnTo>
                  <a:pt x="326" y="186"/>
                </a:lnTo>
                <a:lnTo>
                  <a:pt x="329" y="186"/>
                </a:lnTo>
                <a:cubicBezTo>
                  <a:pt x="327" y="183"/>
                  <a:pt x="328" y="178"/>
                  <a:pt x="333" y="178"/>
                </a:cubicBezTo>
                <a:cubicBezTo>
                  <a:pt x="336" y="179"/>
                  <a:pt x="337" y="183"/>
                  <a:pt x="335" y="186"/>
                </a:cubicBezTo>
                <a:lnTo>
                  <a:pt x="339" y="186"/>
                </a:lnTo>
                <a:cubicBezTo>
                  <a:pt x="336" y="184"/>
                  <a:pt x="336" y="178"/>
                  <a:pt x="340" y="178"/>
                </a:cubicBezTo>
                <a:cubicBezTo>
                  <a:pt x="345" y="178"/>
                  <a:pt x="345" y="184"/>
                  <a:pt x="342" y="186"/>
                </a:cubicBezTo>
                <a:lnTo>
                  <a:pt x="380" y="186"/>
                </a:lnTo>
                <a:cubicBezTo>
                  <a:pt x="380" y="183"/>
                  <a:pt x="381" y="181"/>
                  <a:pt x="384" y="181"/>
                </a:cubicBezTo>
                <a:cubicBezTo>
                  <a:pt x="386" y="181"/>
                  <a:pt x="388" y="183"/>
                  <a:pt x="388" y="186"/>
                </a:cubicBezTo>
                <a:lnTo>
                  <a:pt x="396" y="186"/>
                </a:lnTo>
                <a:lnTo>
                  <a:pt x="396" y="14"/>
                </a:lnTo>
                <a:cubicBezTo>
                  <a:pt x="353" y="14"/>
                  <a:pt x="178" y="3"/>
                  <a:pt x="134" y="0"/>
                </a:cubicBezTo>
                <a:lnTo>
                  <a:pt x="134" y="20"/>
                </a:lnTo>
                <a:close/>
              </a:path>
            </a:pathLst>
          </a:custGeom>
          <a:solidFill>
            <a:schemeClr val="tx2"/>
          </a:solidFill>
          <a:ln>
            <a:noFill/>
          </a:ln>
          <a:effectLst/>
        </p:spPr>
        <p:txBody>
          <a:bodyPr wrap="none" anchor="ctr"/>
          <a:lstStyle/>
          <a:p>
            <a:endParaRPr lang="en-US" dirty="0">
              <a:latin typeface="DM Sans" pitchFamily="2" charset="77"/>
            </a:endParaRPr>
          </a:p>
        </p:txBody>
      </p:sp>
      <p:sp>
        <p:nvSpPr>
          <p:cNvPr id="65" name="Freeform 363">
            <a:extLst>
              <a:ext uri="{FF2B5EF4-FFF2-40B4-BE49-F238E27FC236}">
                <a16:creationId xmlns:a16="http://schemas.microsoft.com/office/drawing/2014/main" id="{C40C0CAC-2486-E347-AAAC-7C766BADA1FB}"/>
              </a:ext>
            </a:extLst>
          </p:cNvPr>
          <p:cNvSpPr>
            <a:spLocks noChangeArrowheads="1"/>
          </p:cNvSpPr>
          <p:nvPr/>
        </p:nvSpPr>
        <p:spPr bwMode="auto">
          <a:xfrm>
            <a:off x="9666408" y="4656699"/>
            <a:ext cx="247182" cy="112607"/>
          </a:xfrm>
          <a:custGeom>
            <a:avLst/>
            <a:gdLst>
              <a:gd name="T0" fmla="*/ 134917 w 395"/>
              <a:gd name="T1" fmla="*/ 44103 h 183"/>
              <a:gd name="T2" fmla="*/ 126960 w 395"/>
              <a:gd name="T3" fmla="*/ 53706 h 183"/>
              <a:gd name="T4" fmla="*/ 119364 w 395"/>
              <a:gd name="T5" fmla="*/ 57974 h 183"/>
              <a:gd name="T6" fmla="*/ 109236 w 395"/>
              <a:gd name="T7" fmla="*/ 36634 h 183"/>
              <a:gd name="T8" fmla="*/ 125151 w 395"/>
              <a:gd name="T9" fmla="*/ 43747 h 183"/>
              <a:gd name="T10" fmla="*/ 126960 w 395"/>
              <a:gd name="T11" fmla="*/ 23830 h 183"/>
              <a:gd name="T12" fmla="*/ 100917 w 395"/>
              <a:gd name="T13" fmla="*/ 58685 h 183"/>
              <a:gd name="T14" fmla="*/ 90427 w 395"/>
              <a:gd name="T15" fmla="*/ 62242 h 183"/>
              <a:gd name="T16" fmla="*/ 92236 w 395"/>
              <a:gd name="T17" fmla="*/ 61175 h 183"/>
              <a:gd name="T18" fmla="*/ 87172 w 395"/>
              <a:gd name="T19" fmla="*/ 57262 h 183"/>
              <a:gd name="T20" fmla="*/ 81746 w 395"/>
              <a:gd name="T21" fmla="*/ 57618 h 183"/>
              <a:gd name="T22" fmla="*/ 77044 w 395"/>
              <a:gd name="T23" fmla="*/ 55840 h 183"/>
              <a:gd name="T24" fmla="*/ 71618 w 395"/>
              <a:gd name="T25" fmla="*/ 59396 h 183"/>
              <a:gd name="T26" fmla="*/ 67640 w 395"/>
              <a:gd name="T27" fmla="*/ 55484 h 183"/>
              <a:gd name="T28" fmla="*/ 63661 w 395"/>
              <a:gd name="T29" fmla="*/ 49793 h 183"/>
              <a:gd name="T30" fmla="*/ 53171 w 395"/>
              <a:gd name="T31" fmla="*/ 38056 h 183"/>
              <a:gd name="T32" fmla="*/ 47746 w 395"/>
              <a:gd name="T33" fmla="*/ 62242 h 183"/>
              <a:gd name="T34" fmla="*/ 41597 w 395"/>
              <a:gd name="T35" fmla="*/ 61175 h 183"/>
              <a:gd name="T36" fmla="*/ 44128 w 395"/>
              <a:gd name="T37" fmla="*/ 63309 h 183"/>
              <a:gd name="T38" fmla="*/ 33639 w 395"/>
              <a:gd name="T39" fmla="*/ 55840 h 183"/>
              <a:gd name="T40" fmla="*/ 33277 w 395"/>
              <a:gd name="T41" fmla="*/ 58685 h 183"/>
              <a:gd name="T42" fmla="*/ 25320 w 395"/>
              <a:gd name="T43" fmla="*/ 60108 h 183"/>
              <a:gd name="T44" fmla="*/ 22064 w 395"/>
              <a:gd name="T45" fmla="*/ 61175 h 183"/>
              <a:gd name="T46" fmla="*/ 16639 w 395"/>
              <a:gd name="T47" fmla="*/ 57618 h 183"/>
              <a:gd name="T48" fmla="*/ 11213 w 395"/>
              <a:gd name="T49" fmla="*/ 61175 h 183"/>
              <a:gd name="T50" fmla="*/ 9404 w 395"/>
              <a:gd name="T51" fmla="*/ 28098 h 183"/>
              <a:gd name="T52" fmla="*/ 12660 w 395"/>
              <a:gd name="T53" fmla="*/ 46592 h 183"/>
              <a:gd name="T54" fmla="*/ 18085 w 395"/>
              <a:gd name="T55" fmla="*/ 49793 h 183"/>
              <a:gd name="T56" fmla="*/ 26405 w 395"/>
              <a:gd name="T57" fmla="*/ 45525 h 183"/>
              <a:gd name="T58" fmla="*/ 30745 w 395"/>
              <a:gd name="T59" fmla="*/ 44103 h 183"/>
              <a:gd name="T60" fmla="*/ 31830 w 395"/>
              <a:gd name="T61" fmla="*/ 35211 h 183"/>
              <a:gd name="T62" fmla="*/ 37979 w 395"/>
              <a:gd name="T63" fmla="*/ 29876 h 183"/>
              <a:gd name="T64" fmla="*/ 43405 w 395"/>
              <a:gd name="T65" fmla="*/ 44458 h 183"/>
              <a:gd name="T66" fmla="*/ 46660 w 395"/>
              <a:gd name="T67" fmla="*/ 50505 h 183"/>
              <a:gd name="T68" fmla="*/ 58959 w 395"/>
              <a:gd name="T69" fmla="*/ 21696 h 183"/>
              <a:gd name="T70" fmla="*/ 59682 w 395"/>
              <a:gd name="T71" fmla="*/ 42324 h 183"/>
              <a:gd name="T72" fmla="*/ 65831 w 395"/>
              <a:gd name="T73" fmla="*/ 35211 h 183"/>
              <a:gd name="T74" fmla="*/ 75235 w 395"/>
              <a:gd name="T75" fmla="*/ 45525 h 183"/>
              <a:gd name="T76" fmla="*/ 78491 w 395"/>
              <a:gd name="T77" fmla="*/ 20273 h 183"/>
              <a:gd name="T78" fmla="*/ 79576 w 395"/>
              <a:gd name="T79" fmla="*/ 50860 h 183"/>
              <a:gd name="T80" fmla="*/ 87172 w 395"/>
              <a:gd name="T81" fmla="*/ 44814 h 183"/>
              <a:gd name="T82" fmla="*/ 88257 w 395"/>
              <a:gd name="T83" fmla="*/ 49082 h 183"/>
              <a:gd name="T84" fmla="*/ 94044 w 395"/>
              <a:gd name="T85" fmla="*/ 30232 h 183"/>
              <a:gd name="T86" fmla="*/ 95491 w 395"/>
              <a:gd name="T87" fmla="*/ 41969 h 183"/>
              <a:gd name="T88" fmla="*/ 96938 w 395"/>
              <a:gd name="T89" fmla="*/ 49438 h 183"/>
              <a:gd name="T90" fmla="*/ 5426 w 395"/>
              <a:gd name="T91" fmla="*/ 46237 h 183"/>
              <a:gd name="T92" fmla="*/ 2894 w 395"/>
              <a:gd name="T93" fmla="*/ 38412 h 183"/>
              <a:gd name="T94" fmla="*/ 7234 w 395"/>
              <a:gd name="T95" fmla="*/ 61175 h 183"/>
              <a:gd name="T96" fmla="*/ 18809 w 395"/>
              <a:gd name="T97" fmla="*/ 64376 h 183"/>
              <a:gd name="T98" fmla="*/ 27852 w 395"/>
              <a:gd name="T99" fmla="*/ 62953 h 183"/>
              <a:gd name="T100" fmla="*/ 52809 w 395"/>
              <a:gd name="T101" fmla="*/ 64731 h 183"/>
              <a:gd name="T102" fmla="*/ 51001 w 395"/>
              <a:gd name="T103" fmla="*/ 60108 h 183"/>
              <a:gd name="T104" fmla="*/ 56427 w 395"/>
              <a:gd name="T105" fmla="*/ 63664 h 183"/>
              <a:gd name="T106" fmla="*/ 61491 w 395"/>
              <a:gd name="T107" fmla="*/ 64731 h 183"/>
              <a:gd name="T108" fmla="*/ 62214 w 395"/>
              <a:gd name="T109" fmla="*/ 60463 h 183"/>
              <a:gd name="T110" fmla="*/ 64746 w 395"/>
              <a:gd name="T111" fmla="*/ 59752 h 183"/>
              <a:gd name="T112" fmla="*/ 68001 w 395"/>
              <a:gd name="T113" fmla="*/ 64020 h 183"/>
              <a:gd name="T114" fmla="*/ 73427 w 395"/>
              <a:gd name="T115" fmla="*/ 64731 h 183"/>
              <a:gd name="T116" fmla="*/ 79576 w 395"/>
              <a:gd name="T117" fmla="*/ 64376 h 183"/>
              <a:gd name="T118" fmla="*/ 104896 w 395"/>
              <a:gd name="T119" fmla="*/ 61175 h 183"/>
              <a:gd name="T120" fmla="*/ 136726 w 395"/>
              <a:gd name="T121" fmla="*/ 64731 h 1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95" h="183">
                <a:moveTo>
                  <a:pt x="385" y="165"/>
                </a:moveTo>
                <a:lnTo>
                  <a:pt x="385" y="165"/>
                </a:lnTo>
                <a:cubicBezTo>
                  <a:pt x="380" y="165"/>
                  <a:pt x="380" y="157"/>
                  <a:pt x="386" y="157"/>
                </a:cubicBezTo>
                <a:cubicBezTo>
                  <a:pt x="391" y="157"/>
                  <a:pt x="390" y="166"/>
                  <a:pt x="385" y="165"/>
                </a:cubicBezTo>
                <a:close/>
                <a:moveTo>
                  <a:pt x="378" y="93"/>
                </a:moveTo>
                <a:lnTo>
                  <a:pt x="378" y="93"/>
                </a:lnTo>
                <a:cubicBezTo>
                  <a:pt x="372" y="93"/>
                  <a:pt x="372" y="85"/>
                  <a:pt x="378" y="85"/>
                </a:cubicBezTo>
                <a:cubicBezTo>
                  <a:pt x="383" y="85"/>
                  <a:pt x="382" y="94"/>
                  <a:pt x="378" y="93"/>
                </a:cubicBezTo>
                <a:close/>
                <a:moveTo>
                  <a:pt x="373" y="124"/>
                </a:moveTo>
                <a:lnTo>
                  <a:pt x="373" y="124"/>
                </a:lnTo>
                <a:cubicBezTo>
                  <a:pt x="368" y="124"/>
                  <a:pt x="368" y="117"/>
                  <a:pt x="374" y="117"/>
                </a:cubicBezTo>
                <a:cubicBezTo>
                  <a:pt x="379" y="117"/>
                  <a:pt x="379" y="125"/>
                  <a:pt x="373" y="124"/>
                </a:cubicBezTo>
                <a:close/>
                <a:moveTo>
                  <a:pt x="370" y="157"/>
                </a:moveTo>
                <a:lnTo>
                  <a:pt x="370" y="157"/>
                </a:lnTo>
                <a:cubicBezTo>
                  <a:pt x="365" y="157"/>
                  <a:pt x="365" y="149"/>
                  <a:pt x="370" y="149"/>
                </a:cubicBezTo>
                <a:cubicBezTo>
                  <a:pt x="376" y="150"/>
                  <a:pt x="375" y="157"/>
                  <a:pt x="370" y="157"/>
                </a:cubicBezTo>
                <a:close/>
                <a:moveTo>
                  <a:pt x="357" y="180"/>
                </a:moveTo>
                <a:lnTo>
                  <a:pt x="357" y="180"/>
                </a:lnTo>
                <a:cubicBezTo>
                  <a:pt x="352" y="180"/>
                  <a:pt x="352" y="172"/>
                  <a:pt x="357" y="172"/>
                </a:cubicBezTo>
                <a:cubicBezTo>
                  <a:pt x="362" y="172"/>
                  <a:pt x="362" y="180"/>
                  <a:pt x="357" y="180"/>
                </a:cubicBezTo>
                <a:close/>
                <a:moveTo>
                  <a:pt x="351" y="151"/>
                </a:moveTo>
                <a:lnTo>
                  <a:pt x="351" y="151"/>
                </a:lnTo>
                <a:cubicBezTo>
                  <a:pt x="357" y="151"/>
                  <a:pt x="356" y="160"/>
                  <a:pt x="351" y="159"/>
                </a:cubicBezTo>
                <a:cubicBezTo>
                  <a:pt x="346" y="159"/>
                  <a:pt x="346" y="151"/>
                  <a:pt x="351" y="151"/>
                </a:cubicBezTo>
                <a:close/>
                <a:moveTo>
                  <a:pt x="343" y="173"/>
                </a:moveTo>
                <a:lnTo>
                  <a:pt x="343" y="173"/>
                </a:lnTo>
                <a:cubicBezTo>
                  <a:pt x="338" y="173"/>
                  <a:pt x="338" y="165"/>
                  <a:pt x="343" y="165"/>
                </a:cubicBezTo>
                <a:cubicBezTo>
                  <a:pt x="349" y="165"/>
                  <a:pt x="348" y="174"/>
                  <a:pt x="343" y="173"/>
                </a:cubicBezTo>
                <a:close/>
                <a:moveTo>
                  <a:pt x="336" y="151"/>
                </a:moveTo>
                <a:lnTo>
                  <a:pt x="336" y="151"/>
                </a:lnTo>
                <a:cubicBezTo>
                  <a:pt x="332" y="151"/>
                  <a:pt x="332" y="143"/>
                  <a:pt x="337" y="143"/>
                </a:cubicBezTo>
                <a:cubicBezTo>
                  <a:pt x="342" y="143"/>
                  <a:pt x="342" y="151"/>
                  <a:pt x="336" y="151"/>
                </a:cubicBezTo>
                <a:close/>
                <a:moveTo>
                  <a:pt x="330" y="163"/>
                </a:moveTo>
                <a:lnTo>
                  <a:pt x="330" y="163"/>
                </a:lnTo>
                <a:cubicBezTo>
                  <a:pt x="325" y="163"/>
                  <a:pt x="325" y="154"/>
                  <a:pt x="330" y="155"/>
                </a:cubicBezTo>
                <a:cubicBezTo>
                  <a:pt x="336" y="155"/>
                  <a:pt x="335" y="163"/>
                  <a:pt x="330" y="163"/>
                </a:cubicBezTo>
                <a:close/>
                <a:moveTo>
                  <a:pt x="324" y="135"/>
                </a:moveTo>
                <a:lnTo>
                  <a:pt x="324" y="135"/>
                </a:lnTo>
                <a:cubicBezTo>
                  <a:pt x="319" y="135"/>
                  <a:pt x="319" y="126"/>
                  <a:pt x="324" y="127"/>
                </a:cubicBezTo>
                <a:cubicBezTo>
                  <a:pt x="329" y="127"/>
                  <a:pt x="329" y="135"/>
                  <a:pt x="324" y="135"/>
                </a:cubicBezTo>
                <a:close/>
                <a:moveTo>
                  <a:pt x="308" y="75"/>
                </a:moveTo>
                <a:lnTo>
                  <a:pt x="308" y="75"/>
                </a:lnTo>
                <a:cubicBezTo>
                  <a:pt x="304" y="75"/>
                  <a:pt x="303" y="71"/>
                  <a:pt x="305" y="69"/>
                </a:cubicBezTo>
                <a:cubicBezTo>
                  <a:pt x="304" y="66"/>
                  <a:pt x="305" y="63"/>
                  <a:pt x="308" y="63"/>
                </a:cubicBezTo>
                <a:cubicBezTo>
                  <a:pt x="311" y="63"/>
                  <a:pt x="313" y="66"/>
                  <a:pt x="311" y="69"/>
                </a:cubicBezTo>
                <a:cubicBezTo>
                  <a:pt x="312" y="71"/>
                  <a:pt x="311" y="75"/>
                  <a:pt x="308" y="75"/>
                </a:cubicBezTo>
                <a:close/>
                <a:moveTo>
                  <a:pt x="302" y="103"/>
                </a:moveTo>
                <a:lnTo>
                  <a:pt x="302" y="103"/>
                </a:lnTo>
                <a:cubicBezTo>
                  <a:pt x="297" y="103"/>
                  <a:pt x="297" y="95"/>
                  <a:pt x="303" y="95"/>
                </a:cubicBezTo>
                <a:cubicBezTo>
                  <a:pt x="308" y="95"/>
                  <a:pt x="308" y="104"/>
                  <a:pt x="302" y="103"/>
                </a:cubicBezTo>
                <a:close/>
                <a:moveTo>
                  <a:pt x="294" y="129"/>
                </a:moveTo>
                <a:lnTo>
                  <a:pt x="294" y="129"/>
                </a:lnTo>
                <a:cubicBezTo>
                  <a:pt x="289" y="129"/>
                  <a:pt x="289" y="122"/>
                  <a:pt x="295" y="122"/>
                </a:cubicBezTo>
                <a:cubicBezTo>
                  <a:pt x="300" y="122"/>
                  <a:pt x="300" y="130"/>
                  <a:pt x="294" y="129"/>
                </a:cubicBezTo>
                <a:close/>
                <a:moveTo>
                  <a:pt x="325" y="98"/>
                </a:moveTo>
                <a:lnTo>
                  <a:pt x="325" y="98"/>
                </a:lnTo>
                <a:cubicBezTo>
                  <a:pt x="330" y="98"/>
                  <a:pt x="330" y="106"/>
                  <a:pt x="324" y="106"/>
                </a:cubicBezTo>
                <a:cubicBezTo>
                  <a:pt x="319" y="106"/>
                  <a:pt x="319" y="98"/>
                  <a:pt x="325" y="98"/>
                </a:cubicBezTo>
                <a:close/>
                <a:moveTo>
                  <a:pt x="346" y="123"/>
                </a:moveTo>
                <a:lnTo>
                  <a:pt x="346" y="123"/>
                </a:lnTo>
                <a:cubicBezTo>
                  <a:pt x="352" y="123"/>
                  <a:pt x="351" y="131"/>
                  <a:pt x="346" y="131"/>
                </a:cubicBezTo>
                <a:cubicBezTo>
                  <a:pt x="351" y="131"/>
                  <a:pt x="351" y="140"/>
                  <a:pt x="346" y="139"/>
                </a:cubicBezTo>
                <a:cubicBezTo>
                  <a:pt x="340" y="139"/>
                  <a:pt x="341" y="131"/>
                  <a:pt x="346" y="131"/>
                </a:cubicBezTo>
                <a:cubicBezTo>
                  <a:pt x="341" y="131"/>
                  <a:pt x="341" y="123"/>
                  <a:pt x="346" y="123"/>
                </a:cubicBezTo>
                <a:close/>
                <a:moveTo>
                  <a:pt x="347" y="92"/>
                </a:moveTo>
                <a:lnTo>
                  <a:pt x="347" y="92"/>
                </a:lnTo>
                <a:cubicBezTo>
                  <a:pt x="352" y="92"/>
                  <a:pt x="352" y="100"/>
                  <a:pt x="347" y="100"/>
                </a:cubicBezTo>
                <a:cubicBezTo>
                  <a:pt x="342" y="100"/>
                  <a:pt x="342" y="91"/>
                  <a:pt x="347" y="92"/>
                </a:cubicBezTo>
                <a:close/>
                <a:moveTo>
                  <a:pt x="351" y="67"/>
                </a:moveTo>
                <a:lnTo>
                  <a:pt x="351" y="67"/>
                </a:lnTo>
                <a:cubicBezTo>
                  <a:pt x="357" y="67"/>
                  <a:pt x="356" y="75"/>
                  <a:pt x="351" y="75"/>
                </a:cubicBezTo>
                <a:cubicBezTo>
                  <a:pt x="346" y="75"/>
                  <a:pt x="346" y="66"/>
                  <a:pt x="351" y="67"/>
                </a:cubicBezTo>
                <a:close/>
                <a:moveTo>
                  <a:pt x="286" y="103"/>
                </a:moveTo>
                <a:lnTo>
                  <a:pt x="286" y="103"/>
                </a:lnTo>
                <a:cubicBezTo>
                  <a:pt x="280" y="103"/>
                  <a:pt x="281" y="95"/>
                  <a:pt x="286" y="95"/>
                </a:cubicBezTo>
                <a:cubicBezTo>
                  <a:pt x="291" y="95"/>
                  <a:pt x="291" y="104"/>
                  <a:pt x="286" y="103"/>
                </a:cubicBezTo>
                <a:close/>
                <a:moveTo>
                  <a:pt x="284" y="151"/>
                </a:moveTo>
                <a:lnTo>
                  <a:pt x="284" y="151"/>
                </a:lnTo>
                <a:cubicBezTo>
                  <a:pt x="279" y="151"/>
                  <a:pt x="280" y="144"/>
                  <a:pt x="284" y="144"/>
                </a:cubicBezTo>
                <a:cubicBezTo>
                  <a:pt x="290" y="144"/>
                  <a:pt x="289" y="152"/>
                  <a:pt x="284" y="151"/>
                </a:cubicBezTo>
                <a:close/>
                <a:moveTo>
                  <a:pt x="279" y="165"/>
                </a:moveTo>
                <a:lnTo>
                  <a:pt x="279" y="165"/>
                </a:lnTo>
                <a:cubicBezTo>
                  <a:pt x="274" y="165"/>
                  <a:pt x="274" y="157"/>
                  <a:pt x="280" y="157"/>
                </a:cubicBezTo>
                <a:cubicBezTo>
                  <a:pt x="284" y="157"/>
                  <a:pt x="284" y="166"/>
                  <a:pt x="279" y="165"/>
                </a:cubicBezTo>
                <a:close/>
                <a:moveTo>
                  <a:pt x="267" y="180"/>
                </a:moveTo>
                <a:lnTo>
                  <a:pt x="267" y="180"/>
                </a:lnTo>
                <a:cubicBezTo>
                  <a:pt x="262" y="180"/>
                  <a:pt x="262" y="171"/>
                  <a:pt x="267" y="172"/>
                </a:cubicBezTo>
                <a:cubicBezTo>
                  <a:pt x="273" y="172"/>
                  <a:pt x="272" y="180"/>
                  <a:pt x="267" y="180"/>
                </a:cubicBezTo>
                <a:close/>
                <a:moveTo>
                  <a:pt x="258" y="178"/>
                </a:moveTo>
                <a:lnTo>
                  <a:pt x="258" y="178"/>
                </a:lnTo>
                <a:cubicBezTo>
                  <a:pt x="255" y="178"/>
                  <a:pt x="254" y="175"/>
                  <a:pt x="254" y="173"/>
                </a:cubicBezTo>
                <a:cubicBezTo>
                  <a:pt x="253" y="174"/>
                  <a:pt x="253" y="175"/>
                  <a:pt x="251" y="175"/>
                </a:cubicBezTo>
                <a:cubicBezTo>
                  <a:pt x="250" y="175"/>
                  <a:pt x="250" y="175"/>
                  <a:pt x="250" y="175"/>
                </a:cubicBezTo>
                <a:lnTo>
                  <a:pt x="249" y="175"/>
                </a:lnTo>
                <a:cubicBezTo>
                  <a:pt x="247" y="175"/>
                  <a:pt x="246" y="173"/>
                  <a:pt x="245" y="172"/>
                </a:cubicBezTo>
                <a:cubicBezTo>
                  <a:pt x="245" y="170"/>
                  <a:pt x="245" y="169"/>
                  <a:pt x="247" y="167"/>
                </a:cubicBezTo>
                <a:cubicBezTo>
                  <a:pt x="247" y="167"/>
                  <a:pt x="248" y="167"/>
                  <a:pt x="249" y="167"/>
                </a:cubicBezTo>
                <a:cubicBezTo>
                  <a:pt x="250" y="167"/>
                  <a:pt x="250" y="167"/>
                  <a:pt x="250" y="167"/>
                </a:cubicBezTo>
                <a:lnTo>
                  <a:pt x="251" y="167"/>
                </a:lnTo>
                <a:cubicBezTo>
                  <a:pt x="254" y="167"/>
                  <a:pt x="255" y="169"/>
                  <a:pt x="255" y="172"/>
                </a:cubicBezTo>
                <a:cubicBezTo>
                  <a:pt x="255" y="170"/>
                  <a:pt x="256" y="169"/>
                  <a:pt x="259" y="169"/>
                </a:cubicBezTo>
                <a:cubicBezTo>
                  <a:pt x="264" y="169"/>
                  <a:pt x="264" y="178"/>
                  <a:pt x="258" y="178"/>
                </a:cubicBezTo>
                <a:close/>
                <a:moveTo>
                  <a:pt x="239" y="154"/>
                </a:moveTo>
                <a:lnTo>
                  <a:pt x="239" y="154"/>
                </a:lnTo>
                <a:cubicBezTo>
                  <a:pt x="240" y="153"/>
                  <a:pt x="241" y="153"/>
                  <a:pt x="242" y="153"/>
                </a:cubicBezTo>
                <a:cubicBezTo>
                  <a:pt x="246" y="153"/>
                  <a:pt x="247" y="157"/>
                  <a:pt x="245" y="160"/>
                </a:cubicBezTo>
                <a:cubicBezTo>
                  <a:pt x="244" y="161"/>
                  <a:pt x="243" y="161"/>
                  <a:pt x="242" y="161"/>
                </a:cubicBezTo>
                <a:cubicBezTo>
                  <a:pt x="241" y="161"/>
                  <a:pt x="241" y="161"/>
                  <a:pt x="241" y="161"/>
                </a:cubicBezTo>
                <a:cubicBezTo>
                  <a:pt x="237" y="160"/>
                  <a:pt x="237" y="156"/>
                  <a:pt x="239" y="154"/>
                </a:cubicBezTo>
                <a:close/>
                <a:moveTo>
                  <a:pt x="232" y="173"/>
                </a:moveTo>
                <a:lnTo>
                  <a:pt x="232" y="173"/>
                </a:lnTo>
                <a:cubicBezTo>
                  <a:pt x="234" y="176"/>
                  <a:pt x="232" y="180"/>
                  <a:pt x="228" y="180"/>
                </a:cubicBezTo>
                <a:cubicBezTo>
                  <a:pt x="224" y="180"/>
                  <a:pt x="224" y="173"/>
                  <a:pt x="227" y="172"/>
                </a:cubicBezTo>
                <a:cubicBezTo>
                  <a:pt x="226" y="169"/>
                  <a:pt x="227" y="165"/>
                  <a:pt x="231" y="165"/>
                </a:cubicBezTo>
                <a:cubicBezTo>
                  <a:pt x="235" y="165"/>
                  <a:pt x="236" y="172"/>
                  <a:pt x="232" y="173"/>
                </a:cubicBezTo>
                <a:close/>
                <a:moveTo>
                  <a:pt x="219" y="163"/>
                </a:moveTo>
                <a:lnTo>
                  <a:pt x="219" y="163"/>
                </a:lnTo>
                <a:cubicBezTo>
                  <a:pt x="219" y="161"/>
                  <a:pt x="220" y="157"/>
                  <a:pt x="223" y="157"/>
                </a:cubicBezTo>
                <a:cubicBezTo>
                  <a:pt x="225" y="157"/>
                  <a:pt x="226" y="160"/>
                  <a:pt x="226" y="162"/>
                </a:cubicBezTo>
                <a:cubicBezTo>
                  <a:pt x="227" y="164"/>
                  <a:pt x="226" y="167"/>
                  <a:pt x="223" y="167"/>
                </a:cubicBezTo>
                <a:cubicBezTo>
                  <a:pt x="220" y="167"/>
                  <a:pt x="219" y="165"/>
                  <a:pt x="219" y="163"/>
                </a:cubicBezTo>
                <a:close/>
                <a:moveTo>
                  <a:pt x="215" y="182"/>
                </a:moveTo>
                <a:lnTo>
                  <a:pt x="215" y="182"/>
                </a:lnTo>
                <a:cubicBezTo>
                  <a:pt x="210" y="181"/>
                  <a:pt x="210" y="173"/>
                  <a:pt x="216" y="173"/>
                </a:cubicBezTo>
                <a:cubicBezTo>
                  <a:pt x="221" y="174"/>
                  <a:pt x="221" y="182"/>
                  <a:pt x="215" y="182"/>
                </a:cubicBezTo>
                <a:close/>
                <a:moveTo>
                  <a:pt x="210" y="157"/>
                </a:moveTo>
                <a:lnTo>
                  <a:pt x="210" y="157"/>
                </a:lnTo>
                <a:cubicBezTo>
                  <a:pt x="211" y="157"/>
                  <a:pt x="211" y="157"/>
                  <a:pt x="212" y="157"/>
                </a:cubicBezTo>
                <a:cubicBezTo>
                  <a:pt x="213" y="157"/>
                  <a:pt x="213" y="157"/>
                  <a:pt x="213" y="157"/>
                </a:cubicBezTo>
                <a:cubicBezTo>
                  <a:pt x="215" y="157"/>
                  <a:pt x="215" y="158"/>
                  <a:pt x="216" y="159"/>
                </a:cubicBezTo>
                <a:cubicBezTo>
                  <a:pt x="217" y="162"/>
                  <a:pt x="216" y="165"/>
                  <a:pt x="213" y="165"/>
                </a:cubicBezTo>
                <a:cubicBezTo>
                  <a:pt x="213" y="165"/>
                  <a:pt x="212" y="165"/>
                  <a:pt x="211" y="165"/>
                </a:cubicBezTo>
                <a:lnTo>
                  <a:pt x="210" y="165"/>
                </a:lnTo>
                <a:cubicBezTo>
                  <a:pt x="205" y="164"/>
                  <a:pt x="206" y="157"/>
                  <a:pt x="210" y="157"/>
                </a:cubicBezTo>
                <a:close/>
                <a:moveTo>
                  <a:pt x="198" y="175"/>
                </a:moveTo>
                <a:lnTo>
                  <a:pt x="198" y="175"/>
                </a:lnTo>
                <a:cubicBezTo>
                  <a:pt x="193" y="175"/>
                  <a:pt x="193" y="166"/>
                  <a:pt x="198" y="167"/>
                </a:cubicBezTo>
                <a:cubicBezTo>
                  <a:pt x="204" y="167"/>
                  <a:pt x="203" y="175"/>
                  <a:pt x="198" y="175"/>
                </a:cubicBezTo>
                <a:close/>
                <a:moveTo>
                  <a:pt x="188" y="122"/>
                </a:moveTo>
                <a:lnTo>
                  <a:pt x="188" y="122"/>
                </a:lnTo>
                <a:cubicBezTo>
                  <a:pt x="189" y="120"/>
                  <a:pt x="190" y="120"/>
                  <a:pt x="192" y="120"/>
                </a:cubicBezTo>
                <a:cubicBezTo>
                  <a:pt x="195" y="120"/>
                  <a:pt x="196" y="123"/>
                  <a:pt x="195" y="125"/>
                </a:cubicBezTo>
                <a:cubicBezTo>
                  <a:pt x="195" y="126"/>
                  <a:pt x="193" y="128"/>
                  <a:pt x="191" y="128"/>
                </a:cubicBezTo>
                <a:cubicBezTo>
                  <a:pt x="188" y="128"/>
                  <a:pt x="187" y="124"/>
                  <a:pt x="188" y="122"/>
                </a:cubicBezTo>
                <a:close/>
                <a:moveTo>
                  <a:pt x="187" y="156"/>
                </a:moveTo>
                <a:lnTo>
                  <a:pt x="187" y="156"/>
                </a:lnTo>
                <a:cubicBezTo>
                  <a:pt x="181" y="156"/>
                  <a:pt x="181" y="148"/>
                  <a:pt x="187" y="148"/>
                </a:cubicBezTo>
                <a:cubicBezTo>
                  <a:pt x="192" y="148"/>
                  <a:pt x="192" y="156"/>
                  <a:pt x="187" y="156"/>
                </a:cubicBezTo>
                <a:close/>
                <a:moveTo>
                  <a:pt x="182" y="164"/>
                </a:moveTo>
                <a:lnTo>
                  <a:pt x="182" y="164"/>
                </a:lnTo>
                <a:cubicBezTo>
                  <a:pt x="176" y="164"/>
                  <a:pt x="177" y="156"/>
                  <a:pt x="182" y="156"/>
                </a:cubicBezTo>
                <a:cubicBezTo>
                  <a:pt x="187" y="156"/>
                  <a:pt x="187" y="164"/>
                  <a:pt x="182" y="164"/>
                </a:cubicBezTo>
                <a:close/>
                <a:moveTo>
                  <a:pt x="173" y="143"/>
                </a:moveTo>
                <a:lnTo>
                  <a:pt x="173" y="143"/>
                </a:lnTo>
                <a:cubicBezTo>
                  <a:pt x="172" y="143"/>
                  <a:pt x="171" y="144"/>
                  <a:pt x="170" y="144"/>
                </a:cubicBezTo>
                <a:cubicBezTo>
                  <a:pt x="165" y="144"/>
                  <a:pt x="165" y="135"/>
                  <a:pt x="171" y="135"/>
                </a:cubicBezTo>
                <a:cubicBezTo>
                  <a:pt x="173" y="135"/>
                  <a:pt x="174" y="138"/>
                  <a:pt x="174" y="140"/>
                </a:cubicBezTo>
                <a:lnTo>
                  <a:pt x="176" y="140"/>
                </a:lnTo>
                <a:cubicBezTo>
                  <a:pt x="182" y="140"/>
                  <a:pt x="181" y="148"/>
                  <a:pt x="176" y="148"/>
                </a:cubicBezTo>
                <a:cubicBezTo>
                  <a:pt x="173" y="148"/>
                  <a:pt x="172" y="145"/>
                  <a:pt x="173" y="143"/>
                </a:cubicBezTo>
                <a:close/>
                <a:moveTo>
                  <a:pt x="155" y="169"/>
                </a:moveTo>
                <a:lnTo>
                  <a:pt x="155" y="169"/>
                </a:lnTo>
                <a:cubicBezTo>
                  <a:pt x="150" y="169"/>
                  <a:pt x="150" y="161"/>
                  <a:pt x="156" y="161"/>
                </a:cubicBezTo>
                <a:lnTo>
                  <a:pt x="157" y="161"/>
                </a:lnTo>
                <a:cubicBezTo>
                  <a:pt x="158" y="162"/>
                  <a:pt x="159" y="164"/>
                  <a:pt x="159" y="165"/>
                </a:cubicBezTo>
                <a:cubicBezTo>
                  <a:pt x="159" y="167"/>
                  <a:pt x="158" y="169"/>
                  <a:pt x="155" y="169"/>
                </a:cubicBezTo>
                <a:close/>
                <a:moveTo>
                  <a:pt x="143" y="113"/>
                </a:moveTo>
                <a:lnTo>
                  <a:pt x="143" y="113"/>
                </a:lnTo>
                <a:cubicBezTo>
                  <a:pt x="143" y="110"/>
                  <a:pt x="144" y="107"/>
                  <a:pt x="147" y="107"/>
                </a:cubicBezTo>
                <a:lnTo>
                  <a:pt x="148" y="107"/>
                </a:lnTo>
                <a:cubicBezTo>
                  <a:pt x="152" y="108"/>
                  <a:pt x="152" y="115"/>
                  <a:pt x="147" y="115"/>
                </a:cubicBezTo>
                <a:cubicBezTo>
                  <a:pt x="145" y="115"/>
                  <a:pt x="144" y="114"/>
                  <a:pt x="143" y="113"/>
                </a:cubicBezTo>
                <a:close/>
                <a:moveTo>
                  <a:pt x="132" y="175"/>
                </a:moveTo>
                <a:lnTo>
                  <a:pt x="132" y="175"/>
                </a:lnTo>
                <a:cubicBezTo>
                  <a:pt x="129" y="175"/>
                  <a:pt x="128" y="171"/>
                  <a:pt x="129" y="169"/>
                </a:cubicBezTo>
                <a:cubicBezTo>
                  <a:pt x="128" y="166"/>
                  <a:pt x="129" y="162"/>
                  <a:pt x="133" y="162"/>
                </a:cubicBezTo>
                <a:cubicBezTo>
                  <a:pt x="137" y="162"/>
                  <a:pt x="137" y="166"/>
                  <a:pt x="136" y="169"/>
                </a:cubicBezTo>
                <a:cubicBezTo>
                  <a:pt x="137" y="171"/>
                  <a:pt x="136" y="175"/>
                  <a:pt x="132" y="175"/>
                </a:cubicBezTo>
                <a:close/>
                <a:moveTo>
                  <a:pt x="125" y="150"/>
                </a:moveTo>
                <a:lnTo>
                  <a:pt x="125" y="150"/>
                </a:lnTo>
                <a:cubicBezTo>
                  <a:pt x="120" y="150"/>
                  <a:pt x="120" y="141"/>
                  <a:pt x="126" y="141"/>
                </a:cubicBezTo>
                <a:cubicBezTo>
                  <a:pt x="130" y="142"/>
                  <a:pt x="130" y="150"/>
                  <a:pt x="125" y="150"/>
                </a:cubicBezTo>
                <a:close/>
                <a:moveTo>
                  <a:pt x="122" y="178"/>
                </a:moveTo>
                <a:lnTo>
                  <a:pt x="122" y="178"/>
                </a:lnTo>
                <a:cubicBezTo>
                  <a:pt x="120" y="178"/>
                  <a:pt x="119" y="177"/>
                  <a:pt x="118" y="175"/>
                </a:cubicBezTo>
                <a:cubicBezTo>
                  <a:pt x="117" y="175"/>
                  <a:pt x="116" y="173"/>
                  <a:pt x="116" y="171"/>
                </a:cubicBezTo>
                <a:lnTo>
                  <a:pt x="115" y="172"/>
                </a:lnTo>
                <a:cubicBezTo>
                  <a:pt x="110" y="172"/>
                  <a:pt x="110" y="166"/>
                  <a:pt x="113" y="164"/>
                </a:cubicBezTo>
                <a:cubicBezTo>
                  <a:pt x="113" y="164"/>
                  <a:pt x="113" y="164"/>
                  <a:pt x="114" y="164"/>
                </a:cubicBezTo>
                <a:cubicBezTo>
                  <a:pt x="115" y="164"/>
                  <a:pt x="115" y="164"/>
                  <a:pt x="115" y="164"/>
                </a:cubicBezTo>
                <a:lnTo>
                  <a:pt x="116" y="164"/>
                </a:lnTo>
                <a:cubicBezTo>
                  <a:pt x="118" y="165"/>
                  <a:pt x="119" y="167"/>
                  <a:pt x="118" y="169"/>
                </a:cubicBezTo>
                <a:cubicBezTo>
                  <a:pt x="119" y="168"/>
                  <a:pt x="119" y="168"/>
                  <a:pt x="121" y="168"/>
                </a:cubicBezTo>
                <a:cubicBezTo>
                  <a:pt x="122" y="168"/>
                  <a:pt x="124" y="169"/>
                  <a:pt x="124" y="171"/>
                </a:cubicBezTo>
                <a:cubicBezTo>
                  <a:pt x="127" y="173"/>
                  <a:pt x="127" y="178"/>
                  <a:pt x="122" y="178"/>
                </a:cubicBezTo>
                <a:close/>
                <a:moveTo>
                  <a:pt x="108" y="182"/>
                </a:moveTo>
                <a:lnTo>
                  <a:pt x="108" y="182"/>
                </a:lnTo>
                <a:cubicBezTo>
                  <a:pt x="102" y="182"/>
                  <a:pt x="103" y="173"/>
                  <a:pt x="108" y="174"/>
                </a:cubicBezTo>
                <a:cubicBezTo>
                  <a:pt x="113" y="174"/>
                  <a:pt x="113" y="182"/>
                  <a:pt x="108" y="182"/>
                </a:cubicBezTo>
                <a:close/>
                <a:moveTo>
                  <a:pt x="98" y="181"/>
                </a:moveTo>
                <a:lnTo>
                  <a:pt x="98" y="181"/>
                </a:lnTo>
                <a:cubicBezTo>
                  <a:pt x="93" y="181"/>
                  <a:pt x="93" y="174"/>
                  <a:pt x="97" y="173"/>
                </a:cubicBezTo>
                <a:cubicBezTo>
                  <a:pt x="95" y="171"/>
                  <a:pt x="96" y="167"/>
                  <a:pt x="100" y="167"/>
                </a:cubicBezTo>
                <a:cubicBezTo>
                  <a:pt x="105" y="167"/>
                  <a:pt x="105" y="174"/>
                  <a:pt x="101" y="175"/>
                </a:cubicBezTo>
                <a:cubicBezTo>
                  <a:pt x="102" y="177"/>
                  <a:pt x="101" y="182"/>
                  <a:pt x="98" y="181"/>
                </a:cubicBezTo>
                <a:close/>
                <a:moveTo>
                  <a:pt x="93" y="157"/>
                </a:moveTo>
                <a:lnTo>
                  <a:pt x="93" y="157"/>
                </a:lnTo>
                <a:cubicBezTo>
                  <a:pt x="93" y="155"/>
                  <a:pt x="94" y="153"/>
                  <a:pt x="96" y="153"/>
                </a:cubicBezTo>
                <a:cubicBezTo>
                  <a:pt x="98" y="153"/>
                  <a:pt x="99" y="153"/>
                  <a:pt x="99" y="154"/>
                </a:cubicBezTo>
                <a:cubicBezTo>
                  <a:pt x="101" y="156"/>
                  <a:pt x="100" y="161"/>
                  <a:pt x="96" y="161"/>
                </a:cubicBezTo>
                <a:cubicBezTo>
                  <a:pt x="96" y="163"/>
                  <a:pt x="94" y="165"/>
                  <a:pt x="92" y="165"/>
                </a:cubicBezTo>
                <a:cubicBezTo>
                  <a:pt x="87" y="165"/>
                  <a:pt x="87" y="157"/>
                  <a:pt x="93" y="157"/>
                </a:cubicBezTo>
                <a:close/>
                <a:moveTo>
                  <a:pt x="88" y="177"/>
                </a:moveTo>
                <a:lnTo>
                  <a:pt x="88" y="177"/>
                </a:lnTo>
                <a:cubicBezTo>
                  <a:pt x="82" y="177"/>
                  <a:pt x="83" y="169"/>
                  <a:pt x="88" y="169"/>
                </a:cubicBezTo>
                <a:cubicBezTo>
                  <a:pt x="93" y="169"/>
                  <a:pt x="93" y="177"/>
                  <a:pt x="88" y="177"/>
                </a:cubicBezTo>
                <a:close/>
                <a:moveTo>
                  <a:pt x="84" y="158"/>
                </a:moveTo>
                <a:lnTo>
                  <a:pt x="84" y="158"/>
                </a:lnTo>
                <a:cubicBezTo>
                  <a:pt x="89" y="158"/>
                  <a:pt x="89" y="167"/>
                  <a:pt x="84" y="166"/>
                </a:cubicBezTo>
                <a:cubicBezTo>
                  <a:pt x="78" y="166"/>
                  <a:pt x="79" y="158"/>
                  <a:pt x="84" y="158"/>
                </a:cubicBezTo>
                <a:close/>
                <a:moveTo>
                  <a:pt x="74" y="174"/>
                </a:moveTo>
                <a:lnTo>
                  <a:pt x="74" y="174"/>
                </a:lnTo>
                <a:cubicBezTo>
                  <a:pt x="70" y="174"/>
                  <a:pt x="69" y="170"/>
                  <a:pt x="70" y="169"/>
                </a:cubicBezTo>
                <a:cubicBezTo>
                  <a:pt x="69" y="166"/>
                  <a:pt x="70" y="162"/>
                  <a:pt x="74" y="162"/>
                </a:cubicBezTo>
                <a:cubicBezTo>
                  <a:pt x="77" y="162"/>
                  <a:pt x="78" y="165"/>
                  <a:pt x="77" y="168"/>
                </a:cubicBezTo>
                <a:cubicBezTo>
                  <a:pt x="78" y="170"/>
                  <a:pt x="78" y="174"/>
                  <a:pt x="74" y="174"/>
                </a:cubicBezTo>
                <a:close/>
                <a:moveTo>
                  <a:pt x="68" y="152"/>
                </a:moveTo>
                <a:lnTo>
                  <a:pt x="68" y="152"/>
                </a:lnTo>
                <a:cubicBezTo>
                  <a:pt x="69" y="152"/>
                  <a:pt x="70" y="153"/>
                  <a:pt x="71" y="153"/>
                </a:cubicBezTo>
                <a:cubicBezTo>
                  <a:pt x="73" y="156"/>
                  <a:pt x="72" y="160"/>
                  <a:pt x="67" y="160"/>
                </a:cubicBezTo>
                <a:cubicBezTo>
                  <a:pt x="63" y="159"/>
                  <a:pt x="63" y="152"/>
                  <a:pt x="68" y="152"/>
                </a:cubicBezTo>
                <a:close/>
                <a:moveTo>
                  <a:pt x="61" y="172"/>
                </a:moveTo>
                <a:lnTo>
                  <a:pt x="61" y="172"/>
                </a:lnTo>
                <a:cubicBezTo>
                  <a:pt x="56" y="172"/>
                  <a:pt x="56" y="164"/>
                  <a:pt x="61" y="164"/>
                </a:cubicBezTo>
                <a:cubicBezTo>
                  <a:pt x="67" y="164"/>
                  <a:pt x="66" y="172"/>
                  <a:pt x="61" y="172"/>
                </a:cubicBezTo>
                <a:close/>
                <a:moveTo>
                  <a:pt x="56" y="156"/>
                </a:moveTo>
                <a:lnTo>
                  <a:pt x="56" y="156"/>
                </a:lnTo>
                <a:cubicBezTo>
                  <a:pt x="51" y="156"/>
                  <a:pt x="51" y="150"/>
                  <a:pt x="54" y="148"/>
                </a:cubicBezTo>
                <a:cubicBezTo>
                  <a:pt x="54" y="148"/>
                  <a:pt x="54" y="148"/>
                  <a:pt x="55" y="148"/>
                </a:cubicBezTo>
                <a:lnTo>
                  <a:pt x="56" y="148"/>
                </a:lnTo>
                <a:cubicBezTo>
                  <a:pt x="61" y="148"/>
                  <a:pt x="61" y="156"/>
                  <a:pt x="56" y="156"/>
                </a:cubicBezTo>
                <a:close/>
                <a:moveTo>
                  <a:pt x="46" y="162"/>
                </a:moveTo>
                <a:lnTo>
                  <a:pt x="46" y="162"/>
                </a:lnTo>
                <a:cubicBezTo>
                  <a:pt x="43" y="162"/>
                  <a:pt x="42" y="159"/>
                  <a:pt x="43" y="157"/>
                </a:cubicBezTo>
                <a:cubicBezTo>
                  <a:pt x="43" y="156"/>
                  <a:pt x="44" y="154"/>
                  <a:pt x="47" y="154"/>
                </a:cubicBezTo>
                <a:cubicBezTo>
                  <a:pt x="52" y="154"/>
                  <a:pt x="52" y="162"/>
                  <a:pt x="46" y="162"/>
                </a:cubicBezTo>
                <a:close/>
                <a:moveTo>
                  <a:pt x="39" y="170"/>
                </a:moveTo>
                <a:lnTo>
                  <a:pt x="39" y="170"/>
                </a:lnTo>
                <a:cubicBezTo>
                  <a:pt x="39" y="172"/>
                  <a:pt x="39" y="172"/>
                  <a:pt x="38" y="173"/>
                </a:cubicBezTo>
                <a:cubicBezTo>
                  <a:pt x="39" y="176"/>
                  <a:pt x="37" y="180"/>
                  <a:pt x="34" y="179"/>
                </a:cubicBezTo>
                <a:cubicBezTo>
                  <a:pt x="30" y="179"/>
                  <a:pt x="28" y="174"/>
                  <a:pt x="31" y="172"/>
                </a:cubicBezTo>
                <a:cubicBezTo>
                  <a:pt x="31" y="171"/>
                  <a:pt x="31" y="170"/>
                  <a:pt x="31" y="169"/>
                </a:cubicBezTo>
                <a:cubicBezTo>
                  <a:pt x="31" y="167"/>
                  <a:pt x="32" y="164"/>
                  <a:pt x="35" y="165"/>
                </a:cubicBezTo>
                <a:cubicBezTo>
                  <a:pt x="39" y="165"/>
                  <a:pt x="39" y="168"/>
                  <a:pt x="39" y="170"/>
                </a:cubicBezTo>
                <a:close/>
                <a:moveTo>
                  <a:pt x="26" y="148"/>
                </a:moveTo>
                <a:lnTo>
                  <a:pt x="26" y="148"/>
                </a:lnTo>
                <a:cubicBezTo>
                  <a:pt x="29" y="148"/>
                  <a:pt x="30" y="151"/>
                  <a:pt x="30" y="153"/>
                </a:cubicBezTo>
                <a:cubicBezTo>
                  <a:pt x="29" y="155"/>
                  <a:pt x="28" y="156"/>
                  <a:pt x="26" y="156"/>
                </a:cubicBezTo>
                <a:cubicBezTo>
                  <a:pt x="26" y="156"/>
                  <a:pt x="26" y="156"/>
                  <a:pt x="25" y="156"/>
                </a:cubicBezTo>
                <a:cubicBezTo>
                  <a:pt x="20" y="156"/>
                  <a:pt x="21" y="148"/>
                  <a:pt x="26" y="148"/>
                </a:cubicBezTo>
                <a:close/>
                <a:moveTo>
                  <a:pt x="26" y="79"/>
                </a:moveTo>
                <a:lnTo>
                  <a:pt x="26" y="79"/>
                </a:lnTo>
                <a:cubicBezTo>
                  <a:pt x="31" y="79"/>
                  <a:pt x="31" y="87"/>
                  <a:pt x="26" y="87"/>
                </a:cubicBezTo>
                <a:cubicBezTo>
                  <a:pt x="20" y="87"/>
                  <a:pt x="21" y="78"/>
                  <a:pt x="26" y="79"/>
                </a:cubicBezTo>
                <a:close/>
                <a:moveTo>
                  <a:pt x="34" y="83"/>
                </a:moveTo>
                <a:lnTo>
                  <a:pt x="34" y="83"/>
                </a:lnTo>
                <a:cubicBezTo>
                  <a:pt x="39" y="83"/>
                  <a:pt x="39" y="92"/>
                  <a:pt x="33" y="91"/>
                </a:cubicBezTo>
                <a:cubicBezTo>
                  <a:pt x="28" y="91"/>
                  <a:pt x="28" y="83"/>
                  <a:pt x="34" y="83"/>
                </a:cubicBezTo>
                <a:close/>
                <a:moveTo>
                  <a:pt x="37" y="118"/>
                </a:moveTo>
                <a:lnTo>
                  <a:pt x="37" y="118"/>
                </a:lnTo>
                <a:cubicBezTo>
                  <a:pt x="31" y="118"/>
                  <a:pt x="31" y="110"/>
                  <a:pt x="37" y="110"/>
                </a:cubicBezTo>
                <a:cubicBezTo>
                  <a:pt x="42" y="110"/>
                  <a:pt x="42" y="118"/>
                  <a:pt x="37" y="118"/>
                </a:cubicBezTo>
                <a:close/>
                <a:moveTo>
                  <a:pt x="35" y="131"/>
                </a:moveTo>
                <a:lnTo>
                  <a:pt x="35" y="131"/>
                </a:lnTo>
                <a:cubicBezTo>
                  <a:pt x="40" y="131"/>
                  <a:pt x="40" y="140"/>
                  <a:pt x="35" y="139"/>
                </a:cubicBezTo>
                <a:cubicBezTo>
                  <a:pt x="30" y="139"/>
                  <a:pt x="30" y="131"/>
                  <a:pt x="35" y="131"/>
                </a:cubicBezTo>
                <a:close/>
                <a:moveTo>
                  <a:pt x="50" y="84"/>
                </a:moveTo>
                <a:lnTo>
                  <a:pt x="50" y="84"/>
                </a:lnTo>
                <a:cubicBezTo>
                  <a:pt x="56" y="84"/>
                  <a:pt x="55" y="93"/>
                  <a:pt x="50" y="92"/>
                </a:cubicBezTo>
                <a:cubicBezTo>
                  <a:pt x="45" y="92"/>
                  <a:pt x="46" y="84"/>
                  <a:pt x="50" y="84"/>
                </a:cubicBezTo>
                <a:close/>
                <a:moveTo>
                  <a:pt x="54" y="139"/>
                </a:moveTo>
                <a:lnTo>
                  <a:pt x="54" y="139"/>
                </a:lnTo>
                <a:cubicBezTo>
                  <a:pt x="54" y="140"/>
                  <a:pt x="53" y="140"/>
                  <a:pt x="52" y="140"/>
                </a:cubicBezTo>
                <a:cubicBezTo>
                  <a:pt x="51" y="140"/>
                  <a:pt x="50" y="140"/>
                  <a:pt x="50" y="140"/>
                </a:cubicBezTo>
                <a:cubicBezTo>
                  <a:pt x="47" y="139"/>
                  <a:pt x="47" y="133"/>
                  <a:pt x="52" y="133"/>
                </a:cubicBezTo>
                <a:cubicBezTo>
                  <a:pt x="56" y="133"/>
                  <a:pt x="56" y="137"/>
                  <a:pt x="54" y="139"/>
                </a:cubicBezTo>
                <a:close/>
                <a:moveTo>
                  <a:pt x="63" y="135"/>
                </a:moveTo>
                <a:lnTo>
                  <a:pt x="63" y="135"/>
                </a:lnTo>
                <a:cubicBezTo>
                  <a:pt x="67" y="135"/>
                  <a:pt x="67" y="144"/>
                  <a:pt x="63" y="144"/>
                </a:cubicBezTo>
                <a:cubicBezTo>
                  <a:pt x="63" y="144"/>
                  <a:pt x="63" y="144"/>
                  <a:pt x="62" y="144"/>
                </a:cubicBezTo>
                <a:cubicBezTo>
                  <a:pt x="57" y="144"/>
                  <a:pt x="57" y="135"/>
                  <a:pt x="63" y="135"/>
                </a:cubicBezTo>
                <a:close/>
                <a:moveTo>
                  <a:pt x="73" y="120"/>
                </a:moveTo>
                <a:lnTo>
                  <a:pt x="73" y="120"/>
                </a:lnTo>
                <a:cubicBezTo>
                  <a:pt x="78" y="120"/>
                  <a:pt x="78" y="128"/>
                  <a:pt x="73" y="128"/>
                </a:cubicBezTo>
                <a:cubicBezTo>
                  <a:pt x="67" y="128"/>
                  <a:pt x="68" y="120"/>
                  <a:pt x="73" y="120"/>
                </a:cubicBezTo>
                <a:close/>
                <a:moveTo>
                  <a:pt x="81" y="81"/>
                </a:moveTo>
                <a:lnTo>
                  <a:pt x="81" y="81"/>
                </a:lnTo>
                <a:cubicBezTo>
                  <a:pt x="87" y="81"/>
                  <a:pt x="86" y="89"/>
                  <a:pt x="81" y="89"/>
                </a:cubicBezTo>
                <a:cubicBezTo>
                  <a:pt x="75" y="89"/>
                  <a:pt x="76" y="81"/>
                  <a:pt x="81" y="81"/>
                </a:cubicBezTo>
                <a:close/>
                <a:moveTo>
                  <a:pt x="89" y="133"/>
                </a:moveTo>
                <a:lnTo>
                  <a:pt x="89" y="133"/>
                </a:lnTo>
                <a:cubicBezTo>
                  <a:pt x="94" y="133"/>
                  <a:pt x="94" y="140"/>
                  <a:pt x="89" y="140"/>
                </a:cubicBezTo>
                <a:cubicBezTo>
                  <a:pt x="83" y="140"/>
                  <a:pt x="84" y="132"/>
                  <a:pt x="89" y="133"/>
                </a:cubicBezTo>
                <a:close/>
                <a:moveTo>
                  <a:pt x="83" y="116"/>
                </a:moveTo>
                <a:lnTo>
                  <a:pt x="83" y="116"/>
                </a:lnTo>
                <a:cubicBezTo>
                  <a:pt x="88" y="116"/>
                  <a:pt x="88" y="123"/>
                  <a:pt x="85" y="124"/>
                </a:cubicBezTo>
                <a:cubicBezTo>
                  <a:pt x="84" y="124"/>
                  <a:pt x="84" y="124"/>
                  <a:pt x="83" y="124"/>
                </a:cubicBezTo>
                <a:cubicBezTo>
                  <a:pt x="83" y="124"/>
                  <a:pt x="83" y="124"/>
                  <a:pt x="82" y="124"/>
                </a:cubicBezTo>
                <a:cubicBezTo>
                  <a:pt x="78" y="123"/>
                  <a:pt x="78" y="116"/>
                  <a:pt x="83" y="116"/>
                </a:cubicBezTo>
                <a:close/>
                <a:moveTo>
                  <a:pt x="88" y="99"/>
                </a:moveTo>
                <a:lnTo>
                  <a:pt x="88" y="99"/>
                </a:lnTo>
                <a:cubicBezTo>
                  <a:pt x="88" y="101"/>
                  <a:pt x="87" y="104"/>
                  <a:pt x="84" y="104"/>
                </a:cubicBezTo>
                <a:cubicBezTo>
                  <a:pt x="78" y="104"/>
                  <a:pt x="79" y="95"/>
                  <a:pt x="85" y="96"/>
                </a:cubicBezTo>
                <a:cubicBezTo>
                  <a:pt x="87" y="96"/>
                  <a:pt x="88" y="98"/>
                  <a:pt x="88" y="99"/>
                </a:cubicBezTo>
                <a:close/>
                <a:moveTo>
                  <a:pt x="100" y="106"/>
                </a:moveTo>
                <a:lnTo>
                  <a:pt x="100" y="106"/>
                </a:lnTo>
                <a:cubicBezTo>
                  <a:pt x="102" y="106"/>
                  <a:pt x="103" y="106"/>
                  <a:pt x="104" y="107"/>
                </a:cubicBezTo>
                <a:cubicBezTo>
                  <a:pt x="105" y="109"/>
                  <a:pt x="104" y="114"/>
                  <a:pt x="100" y="113"/>
                </a:cubicBezTo>
                <a:cubicBezTo>
                  <a:pt x="99" y="113"/>
                  <a:pt x="99" y="113"/>
                  <a:pt x="98" y="113"/>
                </a:cubicBezTo>
                <a:cubicBezTo>
                  <a:pt x="95" y="112"/>
                  <a:pt x="96" y="106"/>
                  <a:pt x="100" y="106"/>
                </a:cubicBezTo>
                <a:close/>
                <a:moveTo>
                  <a:pt x="102" y="54"/>
                </a:moveTo>
                <a:lnTo>
                  <a:pt x="102" y="54"/>
                </a:lnTo>
                <a:cubicBezTo>
                  <a:pt x="108" y="54"/>
                  <a:pt x="107" y="61"/>
                  <a:pt x="102" y="61"/>
                </a:cubicBezTo>
                <a:cubicBezTo>
                  <a:pt x="97" y="61"/>
                  <a:pt x="98" y="53"/>
                  <a:pt x="102" y="54"/>
                </a:cubicBezTo>
                <a:close/>
                <a:moveTo>
                  <a:pt x="105" y="84"/>
                </a:moveTo>
                <a:lnTo>
                  <a:pt x="105" y="84"/>
                </a:lnTo>
                <a:cubicBezTo>
                  <a:pt x="100" y="83"/>
                  <a:pt x="100" y="76"/>
                  <a:pt x="105" y="76"/>
                </a:cubicBezTo>
                <a:cubicBezTo>
                  <a:pt x="111" y="76"/>
                  <a:pt x="110" y="84"/>
                  <a:pt x="105" y="84"/>
                </a:cubicBezTo>
                <a:close/>
                <a:moveTo>
                  <a:pt x="105" y="159"/>
                </a:moveTo>
                <a:lnTo>
                  <a:pt x="105" y="159"/>
                </a:lnTo>
                <a:cubicBezTo>
                  <a:pt x="110" y="159"/>
                  <a:pt x="110" y="167"/>
                  <a:pt x="104" y="167"/>
                </a:cubicBezTo>
                <a:cubicBezTo>
                  <a:pt x="99" y="167"/>
                  <a:pt x="99" y="159"/>
                  <a:pt x="105" y="159"/>
                </a:cubicBezTo>
                <a:close/>
                <a:moveTo>
                  <a:pt x="114" y="125"/>
                </a:moveTo>
                <a:lnTo>
                  <a:pt x="114" y="125"/>
                </a:lnTo>
                <a:cubicBezTo>
                  <a:pt x="115" y="125"/>
                  <a:pt x="116" y="126"/>
                  <a:pt x="117" y="126"/>
                </a:cubicBezTo>
                <a:cubicBezTo>
                  <a:pt x="117" y="126"/>
                  <a:pt x="118" y="125"/>
                  <a:pt x="120" y="125"/>
                </a:cubicBezTo>
                <a:cubicBezTo>
                  <a:pt x="125" y="126"/>
                  <a:pt x="125" y="134"/>
                  <a:pt x="119" y="134"/>
                </a:cubicBezTo>
                <a:cubicBezTo>
                  <a:pt x="118" y="133"/>
                  <a:pt x="117" y="133"/>
                  <a:pt x="116" y="132"/>
                </a:cubicBezTo>
                <a:cubicBezTo>
                  <a:pt x="116" y="133"/>
                  <a:pt x="115" y="133"/>
                  <a:pt x="113" y="133"/>
                </a:cubicBezTo>
                <a:cubicBezTo>
                  <a:pt x="109" y="133"/>
                  <a:pt x="109" y="125"/>
                  <a:pt x="114" y="125"/>
                </a:cubicBezTo>
                <a:close/>
                <a:moveTo>
                  <a:pt x="117" y="90"/>
                </a:moveTo>
                <a:lnTo>
                  <a:pt x="117" y="90"/>
                </a:lnTo>
                <a:cubicBezTo>
                  <a:pt x="122" y="91"/>
                  <a:pt x="122" y="99"/>
                  <a:pt x="117" y="99"/>
                </a:cubicBezTo>
                <a:cubicBezTo>
                  <a:pt x="112" y="98"/>
                  <a:pt x="112" y="90"/>
                  <a:pt x="117" y="90"/>
                </a:cubicBezTo>
                <a:close/>
                <a:moveTo>
                  <a:pt x="130" y="134"/>
                </a:moveTo>
                <a:lnTo>
                  <a:pt x="130" y="134"/>
                </a:lnTo>
                <a:cubicBezTo>
                  <a:pt x="135" y="134"/>
                  <a:pt x="135" y="142"/>
                  <a:pt x="129" y="142"/>
                </a:cubicBezTo>
                <a:cubicBezTo>
                  <a:pt x="124" y="141"/>
                  <a:pt x="124" y="134"/>
                  <a:pt x="130" y="134"/>
                </a:cubicBezTo>
                <a:close/>
                <a:moveTo>
                  <a:pt x="141" y="85"/>
                </a:moveTo>
                <a:lnTo>
                  <a:pt x="141" y="85"/>
                </a:lnTo>
                <a:cubicBezTo>
                  <a:pt x="147" y="85"/>
                  <a:pt x="147" y="94"/>
                  <a:pt x="141" y="93"/>
                </a:cubicBezTo>
                <a:cubicBezTo>
                  <a:pt x="136" y="93"/>
                  <a:pt x="137" y="85"/>
                  <a:pt x="141" y="85"/>
                </a:cubicBezTo>
                <a:close/>
                <a:moveTo>
                  <a:pt x="154" y="96"/>
                </a:moveTo>
                <a:lnTo>
                  <a:pt x="154" y="96"/>
                </a:lnTo>
                <a:cubicBezTo>
                  <a:pt x="149" y="96"/>
                  <a:pt x="149" y="88"/>
                  <a:pt x="154" y="88"/>
                </a:cubicBezTo>
                <a:cubicBezTo>
                  <a:pt x="159" y="88"/>
                  <a:pt x="159" y="96"/>
                  <a:pt x="154" y="96"/>
                </a:cubicBezTo>
                <a:close/>
                <a:moveTo>
                  <a:pt x="159" y="55"/>
                </a:moveTo>
                <a:lnTo>
                  <a:pt x="159" y="55"/>
                </a:lnTo>
                <a:cubicBezTo>
                  <a:pt x="163" y="55"/>
                  <a:pt x="164" y="59"/>
                  <a:pt x="163" y="61"/>
                </a:cubicBezTo>
                <a:cubicBezTo>
                  <a:pt x="163" y="64"/>
                  <a:pt x="162" y="68"/>
                  <a:pt x="159" y="68"/>
                </a:cubicBezTo>
                <a:cubicBezTo>
                  <a:pt x="156" y="68"/>
                  <a:pt x="154" y="64"/>
                  <a:pt x="156" y="61"/>
                </a:cubicBezTo>
                <a:cubicBezTo>
                  <a:pt x="155" y="59"/>
                  <a:pt x="156" y="55"/>
                  <a:pt x="159" y="55"/>
                </a:cubicBezTo>
                <a:close/>
                <a:moveTo>
                  <a:pt x="174" y="87"/>
                </a:moveTo>
                <a:lnTo>
                  <a:pt x="174" y="87"/>
                </a:lnTo>
                <a:cubicBezTo>
                  <a:pt x="180" y="87"/>
                  <a:pt x="179" y="94"/>
                  <a:pt x="174" y="94"/>
                </a:cubicBezTo>
                <a:cubicBezTo>
                  <a:pt x="169" y="94"/>
                  <a:pt x="169" y="87"/>
                  <a:pt x="174" y="87"/>
                </a:cubicBezTo>
                <a:close/>
                <a:moveTo>
                  <a:pt x="165" y="127"/>
                </a:moveTo>
                <a:lnTo>
                  <a:pt x="165" y="127"/>
                </a:lnTo>
                <a:cubicBezTo>
                  <a:pt x="159" y="127"/>
                  <a:pt x="160" y="118"/>
                  <a:pt x="165" y="119"/>
                </a:cubicBezTo>
                <a:cubicBezTo>
                  <a:pt x="170" y="119"/>
                  <a:pt x="170" y="127"/>
                  <a:pt x="165" y="127"/>
                </a:cubicBezTo>
                <a:close/>
                <a:moveTo>
                  <a:pt x="166" y="147"/>
                </a:moveTo>
                <a:lnTo>
                  <a:pt x="166" y="147"/>
                </a:lnTo>
                <a:cubicBezTo>
                  <a:pt x="171" y="148"/>
                  <a:pt x="171" y="156"/>
                  <a:pt x="166" y="156"/>
                </a:cubicBezTo>
                <a:cubicBezTo>
                  <a:pt x="161" y="155"/>
                  <a:pt x="161" y="147"/>
                  <a:pt x="166" y="147"/>
                </a:cubicBezTo>
                <a:close/>
                <a:moveTo>
                  <a:pt x="161" y="130"/>
                </a:moveTo>
                <a:lnTo>
                  <a:pt x="161" y="130"/>
                </a:lnTo>
                <a:cubicBezTo>
                  <a:pt x="166" y="131"/>
                  <a:pt x="165" y="139"/>
                  <a:pt x="161" y="139"/>
                </a:cubicBezTo>
                <a:cubicBezTo>
                  <a:pt x="155" y="139"/>
                  <a:pt x="156" y="130"/>
                  <a:pt x="161" y="130"/>
                </a:cubicBezTo>
                <a:close/>
                <a:moveTo>
                  <a:pt x="182" y="91"/>
                </a:moveTo>
                <a:lnTo>
                  <a:pt x="182" y="91"/>
                </a:lnTo>
                <a:cubicBezTo>
                  <a:pt x="187" y="91"/>
                  <a:pt x="187" y="99"/>
                  <a:pt x="182" y="99"/>
                </a:cubicBezTo>
                <a:cubicBezTo>
                  <a:pt x="177" y="99"/>
                  <a:pt x="177" y="91"/>
                  <a:pt x="182" y="91"/>
                </a:cubicBezTo>
                <a:close/>
                <a:moveTo>
                  <a:pt x="193" y="69"/>
                </a:moveTo>
                <a:lnTo>
                  <a:pt x="193" y="69"/>
                </a:lnTo>
                <a:cubicBezTo>
                  <a:pt x="199" y="69"/>
                  <a:pt x="198" y="77"/>
                  <a:pt x="193" y="77"/>
                </a:cubicBezTo>
                <a:cubicBezTo>
                  <a:pt x="188" y="77"/>
                  <a:pt x="189" y="69"/>
                  <a:pt x="193" y="69"/>
                </a:cubicBezTo>
                <a:close/>
                <a:moveTo>
                  <a:pt x="198" y="108"/>
                </a:moveTo>
                <a:lnTo>
                  <a:pt x="198" y="108"/>
                </a:lnTo>
                <a:cubicBezTo>
                  <a:pt x="193" y="107"/>
                  <a:pt x="193" y="99"/>
                  <a:pt x="198" y="99"/>
                </a:cubicBezTo>
                <a:cubicBezTo>
                  <a:pt x="204" y="100"/>
                  <a:pt x="203" y="108"/>
                  <a:pt x="198" y="108"/>
                </a:cubicBezTo>
                <a:close/>
                <a:moveTo>
                  <a:pt x="204" y="130"/>
                </a:moveTo>
                <a:lnTo>
                  <a:pt x="204" y="130"/>
                </a:lnTo>
                <a:cubicBezTo>
                  <a:pt x="205" y="129"/>
                  <a:pt x="206" y="128"/>
                  <a:pt x="208" y="128"/>
                </a:cubicBezTo>
                <a:cubicBezTo>
                  <a:pt x="209" y="129"/>
                  <a:pt x="210" y="129"/>
                  <a:pt x="211" y="130"/>
                </a:cubicBezTo>
                <a:cubicBezTo>
                  <a:pt x="212" y="132"/>
                  <a:pt x="212" y="134"/>
                  <a:pt x="210" y="135"/>
                </a:cubicBezTo>
                <a:cubicBezTo>
                  <a:pt x="210" y="136"/>
                  <a:pt x="209" y="137"/>
                  <a:pt x="208" y="137"/>
                </a:cubicBezTo>
                <a:cubicBezTo>
                  <a:pt x="206" y="137"/>
                  <a:pt x="205" y="135"/>
                  <a:pt x="204" y="135"/>
                </a:cubicBezTo>
                <a:cubicBezTo>
                  <a:pt x="204" y="135"/>
                  <a:pt x="203" y="136"/>
                  <a:pt x="201" y="136"/>
                </a:cubicBezTo>
                <a:cubicBezTo>
                  <a:pt x="196" y="136"/>
                  <a:pt x="196" y="128"/>
                  <a:pt x="201" y="128"/>
                </a:cubicBezTo>
                <a:cubicBezTo>
                  <a:pt x="203" y="128"/>
                  <a:pt x="204" y="129"/>
                  <a:pt x="204" y="130"/>
                </a:cubicBezTo>
                <a:close/>
                <a:moveTo>
                  <a:pt x="217" y="57"/>
                </a:moveTo>
                <a:lnTo>
                  <a:pt x="217" y="57"/>
                </a:lnTo>
                <a:cubicBezTo>
                  <a:pt x="220" y="57"/>
                  <a:pt x="221" y="61"/>
                  <a:pt x="220" y="63"/>
                </a:cubicBezTo>
                <a:cubicBezTo>
                  <a:pt x="221" y="66"/>
                  <a:pt x="220" y="70"/>
                  <a:pt x="216" y="70"/>
                </a:cubicBezTo>
                <a:cubicBezTo>
                  <a:pt x="213" y="70"/>
                  <a:pt x="211" y="66"/>
                  <a:pt x="213" y="63"/>
                </a:cubicBezTo>
                <a:cubicBezTo>
                  <a:pt x="212" y="61"/>
                  <a:pt x="213" y="57"/>
                  <a:pt x="217" y="57"/>
                </a:cubicBezTo>
                <a:close/>
                <a:moveTo>
                  <a:pt x="217" y="149"/>
                </a:moveTo>
                <a:lnTo>
                  <a:pt x="217" y="149"/>
                </a:lnTo>
                <a:cubicBezTo>
                  <a:pt x="214" y="149"/>
                  <a:pt x="213" y="145"/>
                  <a:pt x="214" y="143"/>
                </a:cubicBezTo>
                <a:cubicBezTo>
                  <a:pt x="213" y="140"/>
                  <a:pt x="214" y="137"/>
                  <a:pt x="217" y="137"/>
                </a:cubicBezTo>
                <a:cubicBezTo>
                  <a:pt x="221" y="137"/>
                  <a:pt x="221" y="141"/>
                  <a:pt x="220" y="143"/>
                </a:cubicBezTo>
                <a:cubicBezTo>
                  <a:pt x="221" y="146"/>
                  <a:pt x="220" y="149"/>
                  <a:pt x="217" y="149"/>
                </a:cubicBezTo>
                <a:close/>
                <a:moveTo>
                  <a:pt x="218" y="118"/>
                </a:moveTo>
                <a:lnTo>
                  <a:pt x="218" y="118"/>
                </a:lnTo>
                <a:cubicBezTo>
                  <a:pt x="213" y="118"/>
                  <a:pt x="213" y="110"/>
                  <a:pt x="219" y="110"/>
                </a:cubicBezTo>
                <a:cubicBezTo>
                  <a:pt x="224" y="110"/>
                  <a:pt x="224" y="118"/>
                  <a:pt x="218" y="118"/>
                </a:cubicBezTo>
                <a:close/>
                <a:moveTo>
                  <a:pt x="230" y="88"/>
                </a:moveTo>
                <a:lnTo>
                  <a:pt x="230" y="88"/>
                </a:lnTo>
                <a:cubicBezTo>
                  <a:pt x="235" y="88"/>
                  <a:pt x="234" y="97"/>
                  <a:pt x="230" y="96"/>
                </a:cubicBezTo>
                <a:cubicBezTo>
                  <a:pt x="224" y="96"/>
                  <a:pt x="225" y="88"/>
                  <a:pt x="230" y="88"/>
                </a:cubicBezTo>
                <a:close/>
                <a:moveTo>
                  <a:pt x="238" y="126"/>
                </a:moveTo>
                <a:lnTo>
                  <a:pt x="238" y="126"/>
                </a:lnTo>
                <a:cubicBezTo>
                  <a:pt x="239" y="126"/>
                  <a:pt x="240" y="126"/>
                  <a:pt x="241" y="126"/>
                </a:cubicBezTo>
                <a:cubicBezTo>
                  <a:pt x="242" y="128"/>
                  <a:pt x="242" y="129"/>
                  <a:pt x="242" y="131"/>
                </a:cubicBezTo>
                <a:cubicBezTo>
                  <a:pt x="241" y="133"/>
                  <a:pt x="240" y="134"/>
                  <a:pt x="238" y="134"/>
                </a:cubicBezTo>
                <a:cubicBezTo>
                  <a:pt x="232" y="134"/>
                  <a:pt x="233" y="125"/>
                  <a:pt x="238" y="126"/>
                </a:cubicBezTo>
                <a:close/>
                <a:moveTo>
                  <a:pt x="243" y="150"/>
                </a:moveTo>
                <a:lnTo>
                  <a:pt x="243" y="150"/>
                </a:lnTo>
                <a:cubicBezTo>
                  <a:pt x="242" y="150"/>
                  <a:pt x="242" y="150"/>
                  <a:pt x="241" y="149"/>
                </a:cubicBezTo>
                <a:cubicBezTo>
                  <a:pt x="241" y="148"/>
                  <a:pt x="240" y="148"/>
                  <a:pt x="240" y="147"/>
                </a:cubicBezTo>
                <a:cubicBezTo>
                  <a:pt x="239" y="146"/>
                  <a:pt x="240" y="145"/>
                  <a:pt x="241" y="144"/>
                </a:cubicBezTo>
                <a:cubicBezTo>
                  <a:pt x="239" y="141"/>
                  <a:pt x="241" y="138"/>
                  <a:pt x="244" y="138"/>
                </a:cubicBezTo>
                <a:cubicBezTo>
                  <a:pt x="248" y="138"/>
                  <a:pt x="249" y="142"/>
                  <a:pt x="247" y="145"/>
                </a:cubicBezTo>
                <a:cubicBezTo>
                  <a:pt x="248" y="147"/>
                  <a:pt x="247" y="150"/>
                  <a:pt x="243" y="150"/>
                </a:cubicBezTo>
                <a:close/>
                <a:moveTo>
                  <a:pt x="245" y="106"/>
                </a:moveTo>
                <a:lnTo>
                  <a:pt x="245" y="106"/>
                </a:lnTo>
                <a:cubicBezTo>
                  <a:pt x="250" y="106"/>
                  <a:pt x="250" y="113"/>
                  <a:pt x="245" y="113"/>
                </a:cubicBezTo>
                <a:cubicBezTo>
                  <a:pt x="240" y="113"/>
                  <a:pt x="240" y="105"/>
                  <a:pt x="245" y="106"/>
                </a:cubicBezTo>
                <a:close/>
                <a:moveTo>
                  <a:pt x="251" y="61"/>
                </a:moveTo>
                <a:lnTo>
                  <a:pt x="251" y="61"/>
                </a:lnTo>
                <a:cubicBezTo>
                  <a:pt x="256" y="61"/>
                  <a:pt x="256" y="69"/>
                  <a:pt x="251" y="69"/>
                </a:cubicBezTo>
                <a:cubicBezTo>
                  <a:pt x="245" y="69"/>
                  <a:pt x="246" y="60"/>
                  <a:pt x="251" y="61"/>
                </a:cubicBezTo>
                <a:close/>
                <a:moveTo>
                  <a:pt x="260" y="85"/>
                </a:moveTo>
                <a:lnTo>
                  <a:pt x="260" y="85"/>
                </a:lnTo>
                <a:cubicBezTo>
                  <a:pt x="265" y="85"/>
                  <a:pt x="265" y="94"/>
                  <a:pt x="260" y="93"/>
                </a:cubicBezTo>
                <a:cubicBezTo>
                  <a:pt x="255" y="93"/>
                  <a:pt x="255" y="85"/>
                  <a:pt x="260" y="85"/>
                </a:cubicBezTo>
                <a:close/>
                <a:moveTo>
                  <a:pt x="266" y="106"/>
                </a:moveTo>
                <a:lnTo>
                  <a:pt x="266" y="106"/>
                </a:lnTo>
                <a:cubicBezTo>
                  <a:pt x="266" y="106"/>
                  <a:pt x="266" y="106"/>
                  <a:pt x="265" y="106"/>
                </a:cubicBezTo>
                <a:cubicBezTo>
                  <a:pt x="263" y="106"/>
                  <a:pt x="262" y="104"/>
                  <a:pt x="262" y="101"/>
                </a:cubicBezTo>
                <a:cubicBezTo>
                  <a:pt x="263" y="99"/>
                  <a:pt x="264" y="98"/>
                  <a:pt x="266" y="98"/>
                </a:cubicBezTo>
                <a:cubicBezTo>
                  <a:pt x="271" y="98"/>
                  <a:pt x="271" y="106"/>
                  <a:pt x="266" y="106"/>
                </a:cubicBezTo>
                <a:close/>
                <a:moveTo>
                  <a:pt x="263" y="118"/>
                </a:moveTo>
                <a:lnTo>
                  <a:pt x="263" y="118"/>
                </a:lnTo>
                <a:cubicBezTo>
                  <a:pt x="263" y="118"/>
                  <a:pt x="263" y="118"/>
                  <a:pt x="264" y="118"/>
                </a:cubicBezTo>
                <a:cubicBezTo>
                  <a:pt x="267" y="118"/>
                  <a:pt x="267" y="122"/>
                  <a:pt x="267" y="124"/>
                </a:cubicBezTo>
                <a:cubicBezTo>
                  <a:pt x="266" y="125"/>
                  <a:pt x="265" y="126"/>
                  <a:pt x="263" y="126"/>
                </a:cubicBezTo>
                <a:cubicBezTo>
                  <a:pt x="258" y="126"/>
                  <a:pt x="258" y="118"/>
                  <a:pt x="263" y="118"/>
                </a:cubicBezTo>
                <a:close/>
                <a:moveTo>
                  <a:pt x="268" y="139"/>
                </a:moveTo>
                <a:lnTo>
                  <a:pt x="268" y="139"/>
                </a:lnTo>
                <a:lnTo>
                  <a:pt x="267" y="139"/>
                </a:lnTo>
                <a:cubicBezTo>
                  <a:pt x="266" y="139"/>
                  <a:pt x="266" y="139"/>
                  <a:pt x="265" y="137"/>
                </a:cubicBezTo>
                <a:cubicBezTo>
                  <a:pt x="263" y="135"/>
                  <a:pt x="264" y="130"/>
                  <a:pt x="268" y="130"/>
                </a:cubicBezTo>
                <a:cubicBezTo>
                  <a:pt x="273" y="131"/>
                  <a:pt x="273" y="139"/>
                  <a:pt x="268" y="139"/>
                </a:cubicBezTo>
                <a:close/>
                <a:moveTo>
                  <a:pt x="258" y="146"/>
                </a:moveTo>
                <a:lnTo>
                  <a:pt x="258" y="146"/>
                </a:lnTo>
                <a:cubicBezTo>
                  <a:pt x="263" y="146"/>
                  <a:pt x="263" y="155"/>
                  <a:pt x="258" y="154"/>
                </a:cubicBezTo>
                <a:cubicBezTo>
                  <a:pt x="252" y="154"/>
                  <a:pt x="253" y="146"/>
                  <a:pt x="258" y="146"/>
                </a:cubicBezTo>
                <a:close/>
                <a:moveTo>
                  <a:pt x="273" y="60"/>
                </a:moveTo>
                <a:lnTo>
                  <a:pt x="273" y="60"/>
                </a:lnTo>
                <a:cubicBezTo>
                  <a:pt x="278" y="60"/>
                  <a:pt x="278" y="68"/>
                  <a:pt x="273" y="68"/>
                </a:cubicBezTo>
                <a:cubicBezTo>
                  <a:pt x="268" y="68"/>
                  <a:pt x="268" y="59"/>
                  <a:pt x="273" y="60"/>
                </a:cubicBezTo>
                <a:close/>
                <a:moveTo>
                  <a:pt x="15" y="138"/>
                </a:moveTo>
                <a:lnTo>
                  <a:pt x="15" y="138"/>
                </a:lnTo>
                <a:cubicBezTo>
                  <a:pt x="15" y="138"/>
                  <a:pt x="14" y="138"/>
                  <a:pt x="14" y="137"/>
                </a:cubicBezTo>
                <a:cubicBezTo>
                  <a:pt x="11" y="135"/>
                  <a:pt x="11" y="129"/>
                  <a:pt x="15" y="130"/>
                </a:cubicBezTo>
                <a:lnTo>
                  <a:pt x="16" y="130"/>
                </a:lnTo>
                <a:cubicBezTo>
                  <a:pt x="21" y="130"/>
                  <a:pt x="21" y="138"/>
                  <a:pt x="15" y="138"/>
                </a:cubicBezTo>
                <a:close/>
                <a:moveTo>
                  <a:pt x="10" y="170"/>
                </a:moveTo>
                <a:lnTo>
                  <a:pt x="10" y="170"/>
                </a:lnTo>
                <a:cubicBezTo>
                  <a:pt x="5" y="170"/>
                  <a:pt x="5" y="162"/>
                  <a:pt x="11" y="162"/>
                </a:cubicBezTo>
                <a:cubicBezTo>
                  <a:pt x="15" y="162"/>
                  <a:pt x="15" y="170"/>
                  <a:pt x="10" y="170"/>
                </a:cubicBezTo>
                <a:close/>
                <a:moveTo>
                  <a:pt x="132" y="0"/>
                </a:moveTo>
                <a:lnTo>
                  <a:pt x="132" y="16"/>
                </a:lnTo>
                <a:cubicBezTo>
                  <a:pt x="132" y="16"/>
                  <a:pt x="43" y="9"/>
                  <a:pt x="11" y="99"/>
                </a:cubicBezTo>
                <a:cubicBezTo>
                  <a:pt x="10" y="102"/>
                  <a:pt x="9" y="105"/>
                  <a:pt x="8" y="108"/>
                </a:cubicBezTo>
                <a:cubicBezTo>
                  <a:pt x="3" y="125"/>
                  <a:pt x="0" y="146"/>
                  <a:pt x="0" y="171"/>
                </a:cubicBezTo>
                <a:cubicBezTo>
                  <a:pt x="0" y="171"/>
                  <a:pt x="0" y="171"/>
                  <a:pt x="1" y="171"/>
                </a:cubicBezTo>
                <a:cubicBezTo>
                  <a:pt x="6" y="171"/>
                  <a:pt x="6" y="178"/>
                  <a:pt x="3" y="180"/>
                </a:cubicBezTo>
                <a:cubicBezTo>
                  <a:pt x="3" y="180"/>
                  <a:pt x="4" y="181"/>
                  <a:pt x="4" y="182"/>
                </a:cubicBezTo>
                <a:lnTo>
                  <a:pt x="19" y="182"/>
                </a:lnTo>
                <a:cubicBezTo>
                  <a:pt x="19" y="181"/>
                  <a:pt x="20" y="180"/>
                  <a:pt x="20" y="180"/>
                </a:cubicBezTo>
                <a:cubicBezTo>
                  <a:pt x="20" y="180"/>
                  <a:pt x="20" y="180"/>
                  <a:pt x="19" y="180"/>
                </a:cubicBezTo>
                <a:cubicBezTo>
                  <a:pt x="14" y="180"/>
                  <a:pt x="14" y="172"/>
                  <a:pt x="20" y="172"/>
                </a:cubicBezTo>
                <a:cubicBezTo>
                  <a:pt x="24" y="172"/>
                  <a:pt x="24" y="175"/>
                  <a:pt x="23" y="178"/>
                </a:cubicBezTo>
                <a:cubicBezTo>
                  <a:pt x="24" y="178"/>
                  <a:pt x="24" y="178"/>
                  <a:pt x="24" y="178"/>
                </a:cubicBezTo>
                <a:cubicBezTo>
                  <a:pt x="26" y="178"/>
                  <a:pt x="28" y="180"/>
                  <a:pt x="28" y="182"/>
                </a:cubicBezTo>
                <a:lnTo>
                  <a:pt x="43" y="182"/>
                </a:lnTo>
                <a:cubicBezTo>
                  <a:pt x="42" y="180"/>
                  <a:pt x="43" y="175"/>
                  <a:pt x="47" y="175"/>
                </a:cubicBezTo>
                <a:cubicBezTo>
                  <a:pt x="48" y="175"/>
                  <a:pt x="48" y="175"/>
                  <a:pt x="48" y="175"/>
                </a:cubicBezTo>
                <a:cubicBezTo>
                  <a:pt x="49" y="174"/>
                  <a:pt x="50" y="173"/>
                  <a:pt x="52" y="173"/>
                </a:cubicBezTo>
                <a:cubicBezTo>
                  <a:pt x="57" y="173"/>
                  <a:pt x="57" y="182"/>
                  <a:pt x="52" y="181"/>
                </a:cubicBezTo>
                <a:cubicBezTo>
                  <a:pt x="52" y="182"/>
                  <a:pt x="51" y="182"/>
                  <a:pt x="51" y="182"/>
                </a:cubicBezTo>
                <a:lnTo>
                  <a:pt x="65" y="182"/>
                </a:lnTo>
                <a:cubicBezTo>
                  <a:pt x="65" y="182"/>
                  <a:pt x="65" y="182"/>
                  <a:pt x="66" y="182"/>
                </a:cubicBezTo>
                <a:lnTo>
                  <a:pt x="71" y="182"/>
                </a:lnTo>
                <a:cubicBezTo>
                  <a:pt x="71" y="180"/>
                  <a:pt x="72" y="176"/>
                  <a:pt x="75" y="176"/>
                </a:cubicBezTo>
                <a:cubicBezTo>
                  <a:pt x="76" y="176"/>
                  <a:pt x="76" y="177"/>
                  <a:pt x="77" y="177"/>
                </a:cubicBezTo>
                <a:cubicBezTo>
                  <a:pt x="77" y="176"/>
                  <a:pt x="78" y="176"/>
                  <a:pt x="79" y="176"/>
                </a:cubicBezTo>
                <a:cubicBezTo>
                  <a:pt x="83" y="176"/>
                  <a:pt x="84" y="180"/>
                  <a:pt x="83" y="182"/>
                </a:cubicBezTo>
                <a:lnTo>
                  <a:pt x="120" y="182"/>
                </a:lnTo>
                <a:cubicBezTo>
                  <a:pt x="120" y="180"/>
                  <a:pt x="121" y="178"/>
                  <a:pt x="124" y="178"/>
                </a:cubicBezTo>
                <a:cubicBezTo>
                  <a:pt x="127" y="178"/>
                  <a:pt x="128" y="180"/>
                  <a:pt x="128" y="182"/>
                </a:cubicBezTo>
                <a:lnTo>
                  <a:pt x="135" y="182"/>
                </a:lnTo>
                <a:cubicBezTo>
                  <a:pt x="135" y="180"/>
                  <a:pt x="136" y="179"/>
                  <a:pt x="138" y="179"/>
                </a:cubicBezTo>
                <a:cubicBezTo>
                  <a:pt x="141" y="179"/>
                  <a:pt x="142" y="181"/>
                  <a:pt x="142" y="182"/>
                </a:cubicBezTo>
                <a:lnTo>
                  <a:pt x="146" y="182"/>
                </a:lnTo>
                <a:cubicBezTo>
                  <a:pt x="145" y="181"/>
                  <a:pt x="145" y="179"/>
                  <a:pt x="145" y="177"/>
                </a:cubicBezTo>
                <a:cubicBezTo>
                  <a:pt x="145" y="176"/>
                  <a:pt x="145" y="174"/>
                  <a:pt x="146" y="172"/>
                </a:cubicBezTo>
                <a:cubicBezTo>
                  <a:pt x="146" y="173"/>
                  <a:pt x="145" y="173"/>
                  <a:pt x="145" y="173"/>
                </a:cubicBezTo>
                <a:cubicBezTo>
                  <a:pt x="145" y="175"/>
                  <a:pt x="143" y="176"/>
                  <a:pt x="141" y="176"/>
                </a:cubicBezTo>
                <a:cubicBezTo>
                  <a:pt x="135" y="176"/>
                  <a:pt x="136" y="169"/>
                  <a:pt x="141" y="169"/>
                </a:cubicBezTo>
                <a:cubicBezTo>
                  <a:pt x="141" y="168"/>
                  <a:pt x="141" y="167"/>
                  <a:pt x="141" y="167"/>
                </a:cubicBezTo>
                <a:cubicBezTo>
                  <a:pt x="138" y="165"/>
                  <a:pt x="138" y="159"/>
                  <a:pt x="143" y="159"/>
                </a:cubicBezTo>
                <a:cubicBezTo>
                  <a:pt x="147" y="159"/>
                  <a:pt x="148" y="162"/>
                  <a:pt x="146" y="165"/>
                </a:cubicBezTo>
                <a:cubicBezTo>
                  <a:pt x="150" y="166"/>
                  <a:pt x="150" y="169"/>
                  <a:pt x="148" y="172"/>
                </a:cubicBezTo>
                <a:cubicBezTo>
                  <a:pt x="148" y="171"/>
                  <a:pt x="149" y="171"/>
                  <a:pt x="149" y="171"/>
                </a:cubicBezTo>
                <a:cubicBezTo>
                  <a:pt x="151" y="171"/>
                  <a:pt x="152" y="172"/>
                  <a:pt x="152" y="173"/>
                </a:cubicBezTo>
                <a:cubicBezTo>
                  <a:pt x="152" y="172"/>
                  <a:pt x="154" y="170"/>
                  <a:pt x="157" y="170"/>
                </a:cubicBezTo>
                <a:cubicBezTo>
                  <a:pt x="162" y="170"/>
                  <a:pt x="162" y="179"/>
                  <a:pt x="156" y="179"/>
                </a:cubicBezTo>
                <a:cubicBezTo>
                  <a:pt x="154" y="179"/>
                  <a:pt x="153" y="178"/>
                  <a:pt x="152" y="176"/>
                </a:cubicBezTo>
                <a:lnTo>
                  <a:pt x="152" y="177"/>
                </a:lnTo>
                <a:cubicBezTo>
                  <a:pt x="152" y="178"/>
                  <a:pt x="152" y="180"/>
                  <a:pt x="152" y="180"/>
                </a:cubicBezTo>
                <a:cubicBezTo>
                  <a:pt x="153" y="180"/>
                  <a:pt x="154" y="180"/>
                  <a:pt x="155" y="180"/>
                </a:cubicBezTo>
                <a:cubicBezTo>
                  <a:pt x="156" y="180"/>
                  <a:pt x="156" y="180"/>
                  <a:pt x="157" y="180"/>
                </a:cubicBezTo>
                <a:lnTo>
                  <a:pt x="158" y="180"/>
                </a:lnTo>
                <a:cubicBezTo>
                  <a:pt x="161" y="180"/>
                  <a:pt x="162" y="181"/>
                  <a:pt x="162" y="182"/>
                </a:cubicBezTo>
                <a:lnTo>
                  <a:pt x="170" y="182"/>
                </a:lnTo>
                <a:cubicBezTo>
                  <a:pt x="171" y="181"/>
                  <a:pt x="171" y="181"/>
                  <a:pt x="173" y="180"/>
                </a:cubicBezTo>
                <a:cubicBezTo>
                  <a:pt x="168" y="179"/>
                  <a:pt x="168" y="172"/>
                  <a:pt x="173" y="172"/>
                </a:cubicBezTo>
                <a:cubicBezTo>
                  <a:pt x="174" y="172"/>
                  <a:pt x="174" y="172"/>
                  <a:pt x="174" y="172"/>
                </a:cubicBezTo>
                <a:cubicBezTo>
                  <a:pt x="175" y="172"/>
                  <a:pt x="175" y="172"/>
                  <a:pt x="176" y="172"/>
                </a:cubicBezTo>
                <a:cubicBezTo>
                  <a:pt x="174" y="172"/>
                  <a:pt x="173" y="171"/>
                  <a:pt x="172" y="170"/>
                </a:cubicBezTo>
                <a:cubicBezTo>
                  <a:pt x="171" y="170"/>
                  <a:pt x="171" y="169"/>
                  <a:pt x="171" y="169"/>
                </a:cubicBezTo>
                <a:cubicBezTo>
                  <a:pt x="167" y="169"/>
                  <a:pt x="167" y="163"/>
                  <a:pt x="170" y="162"/>
                </a:cubicBezTo>
                <a:cubicBezTo>
                  <a:pt x="171" y="162"/>
                  <a:pt x="171" y="161"/>
                  <a:pt x="172" y="161"/>
                </a:cubicBezTo>
                <a:cubicBezTo>
                  <a:pt x="174" y="161"/>
                  <a:pt x="175" y="162"/>
                  <a:pt x="176" y="164"/>
                </a:cubicBezTo>
                <a:cubicBezTo>
                  <a:pt x="179" y="164"/>
                  <a:pt x="180" y="166"/>
                  <a:pt x="179" y="168"/>
                </a:cubicBezTo>
                <a:cubicBezTo>
                  <a:pt x="182" y="169"/>
                  <a:pt x="184" y="171"/>
                  <a:pt x="183" y="173"/>
                </a:cubicBezTo>
                <a:cubicBezTo>
                  <a:pt x="185" y="176"/>
                  <a:pt x="184" y="180"/>
                  <a:pt x="179" y="180"/>
                </a:cubicBezTo>
                <a:lnTo>
                  <a:pt x="178" y="180"/>
                </a:lnTo>
                <a:cubicBezTo>
                  <a:pt x="178" y="180"/>
                  <a:pt x="177" y="180"/>
                  <a:pt x="176" y="180"/>
                </a:cubicBezTo>
                <a:cubicBezTo>
                  <a:pt x="177" y="181"/>
                  <a:pt x="178" y="181"/>
                  <a:pt x="178" y="182"/>
                </a:cubicBezTo>
                <a:lnTo>
                  <a:pt x="186" y="182"/>
                </a:lnTo>
                <a:cubicBezTo>
                  <a:pt x="187" y="182"/>
                  <a:pt x="187" y="181"/>
                  <a:pt x="188" y="181"/>
                </a:cubicBezTo>
                <a:cubicBezTo>
                  <a:pt x="188" y="181"/>
                  <a:pt x="188" y="181"/>
                  <a:pt x="188" y="180"/>
                </a:cubicBezTo>
                <a:cubicBezTo>
                  <a:pt x="187" y="180"/>
                  <a:pt x="185" y="179"/>
                  <a:pt x="185" y="177"/>
                </a:cubicBezTo>
                <a:cubicBezTo>
                  <a:pt x="183" y="175"/>
                  <a:pt x="184" y="170"/>
                  <a:pt x="188" y="170"/>
                </a:cubicBezTo>
                <a:cubicBezTo>
                  <a:pt x="190" y="170"/>
                  <a:pt x="192" y="172"/>
                  <a:pt x="192" y="173"/>
                </a:cubicBezTo>
                <a:cubicBezTo>
                  <a:pt x="193" y="175"/>
                  <a:pt x="193" y="176"/>
                  <a:pt x="193" y="177"/>
                </a:cubicBezTo>
                <a:cubicBezTo>
                  <a:pt x="194" y="177"/>
                  <a:pt x="195" y="177"/>
                  <a:pt x="195" y="177"/>
                </a:cubicBezTo>
                <a:cubicBezTo>
                  <a:pt x="199" y="177"/>
                  <a:pt x="200" y="180"/>
                  <a:pt x="199" y="182"/>
                </a:cubicBezTo>
                <a:lnTo>
                  <a:pt x="203" y="182"/>
                </a:lnTo>
                <a:cubicBezTo>
                  <a:pt x="203" y="181"/>
                  <a:pt x="204" y="181"/>
                  <a:pt x="206" y="181"/>
                </a:cubicBezTo>
                <a:cubicBezTo>
                  <a:pt x="206" y="181"/>
                  <a:pt x="207" y="181"/>
                  <a:pt x="208" y="181"/>
                </a:cubicBezTo>
                <a:cubicBezTo>
                  <a:pt x="208" y="181"/>
                  <a:pt x="208" y="181"/>
                  <a:pt x="209" y="181"/>
                </a:cubicBezTo>
                <a:cubicBezTo>
                  <a:pt x="210" y="181"/>
                  <a:pt x="210" y="181"/>
                  <a:pt x="211" y="182"/>
                </a:cubicBezTo>
                <a:cubicBezTo>
                  <a:pt x="212" y="182"/>
                  <a:pt x="212" y="181"/>
                  <a:pt x="212" y="181"/>
                </a:cubicBezTo>
                <a:cubicBezTo>
                  <a:pt x="213" y="181"/>
                  <a:pt x="214" y="182"/>
                  <a:pt x="214" y="182"/>
                </a:cubicBezTo>
                <a:lnTo>
                  <a:pt x="217" y="182"/>
                </a:lnTo>
                <a:cubicBezTo>
                  <a:pt x="217" y="181"/>
                  <a:pt x="219" y="181"/>
                  <a:pt x="220" y="181"/>
                </a:cubicBezTo>
                <a:cubicBezTo>
                  <a:pt x="221" y="181"/>
                  <a:pt x="221" y="182"/>
                  <a:pt x="222" y="182"/>
                </a:cubicBezTo>
                <a:lnTo>
                  <a:pt x="237" y="182"/>
                </a:lnTo>
                <a:cubicBezTo>
                  <a:pt x="236" y="180"/>
                  <a:pt x="237" y="176"/>
                  <a:pt x="241" y="176"/>
                </a:cubicBezTo>
                <a:cubicBezTo>
                  <a:pt x="243" y="176"/>
                  <a:pt x="245" y="178"/>
                  <a:pt x="245" y="180"/>
                </a:cubicBezTo>
                <a:cubicBezTo>
                  <a:pt x="245" y="181"/>
                  <a:pt x="246" y="181"/>
                  <a:pt x="246" y="182"/>
                </a:cubicBezTo>
                <a:lnTo>
                  <a:pt x="293" y="182"/>
                </a:lnTo>
                <a:lnTo>
                  <a:pt x="293" y="179"/>
                </a:lnTo>
                <a:cubicBezTo>
                  <a:pt x="293" y="180"/>
                  <a:pt x="291" y="180"/>
                  <a:pt x="289" y="180"/>
                </a:cubicBezTo>
                <a:cubicBezTo>
                  <a:pt x="284" y="180"/>
                  <a:pt x="284" y="172"/>
                  <a:pt x="290" y="172"/>
                </a:cubicBezTo>
                <a:cubicBezTo>
                  <a:pt x="292" y="172"/>
                  <a:pt x="293" y="173"/>
                  <a:pt x="294" y="175"/>
                </a:cubicBezTo>
                <a:lnTo>
                  <a:pt x="305" y="110"/>
                </a:lnTo>
                <a:lnTo>
                  <a:pt x="324" y="182"/>
                </a:lnTo>
                <a:lnTo>
                  <a:pt x="327" y="182"/>
                </a:lnTo>
                <a:cubicBezTo>
                  <a:pt x="325" y="180"/>
                  <a:pt x="326" y="175"/>
                  <a:pt x="330" y="175"/>
                </a:cubicBezTo>
                <a:cubicBezTo>
                  <a:pt x="334" y="176"/>
                  <a:pt x="335" y="180"/>
                  <a:pt x="333" y="182"/>
                </a:cubicBezTo>
                <a:lnTo>
                  <a:pt x="336" y="182"/>
                </a:lnTo>
                <a:cubicBezTo>
                  <a:pt x="333" y="181"/>
                  <a:pt x="334" y="175"/>
                  <a:pt x="338" y="175"/>
                </a:cubicBezTo>
                <a:cubicBezTo>
                  <a:pt x="343" y="175"/>
                  <a:pt x="343" y="181"/>
                  <a:pt x="340" y="182"/>
                </a:cubicBezTo>
                <a:lnTo>
                  <a:pt x="378" y="182"/>
                </a:lnTo>
                <a:cubicBezTo>
                  <a:pt x="378" y="180"/>
                  <a:pt x="379" y="178"/>
                  <a:pt x="381" y="178"/>
                </a:cubicBezTo>
                <a:cubicBezTo>
                  <a:pt x="384" y="178"/>
                  <a:pt x="386" y="180"/>
                  <a:pt x="386" y="182"/>
                </a:cubicBezTo>
                <a:lnTo>
                  <a:pt x="394" y="182"/>
                </a:lnTo>
                <a:lnTo>
                  <a:pt x="394" y="14"/>
                </a:lnTo>
                <a:cubicBezTo>
                  <a:pt x="339" y="13"/>
                  <a:pt x="158" y="2"/>
                  <a:pt x="132" y="0"/>
                </a:cubicBezTo>
                <a:close/>
              </a:path>
            </a:pathLst>
          </a:custGeom>
          <a:solidFill>
            <a:schemeClr val="tx2"/>
          </a:solidFill>
          <a:ln>
            <a:noFill/>
          </a:ln>
          <a:effectLst/>
        </p:spPr>
        <p:txBody>
          <a:bodyPr wrap="none" anchor="ctr"/>
          <a:lstStyle/>
          <a:p>
            <a:endParaRPr lang="en-US" dirty="0">
              <a:latin typeface="DM Sans" pitchFamily="2" charset="77"/>
            </a:endParaRPr>
          </a:p>
        </p:txBody>
      </p:sp>
      <p:sp>
        <p:nvSpPr>
          <p:cNvPr id="66" name="Freeform 364">
            <a:extLst>
              <a:ext uri="{FF2B5EF4-FFF2-40B4-BE49-F238E27FC236}">
                <a16:creationId xmlns:a16="http://schemas.microsoft.com/office/drawing/2014/main" id="{A9CF449D-B98A-AC45-8F27-2B5B05CA5CA5}"/>
              </a:ext>
            </a:extLst>
          </p:cNvPr>
          <p:cNvSpPr>
            <a:spLocks noChangeArrowheads="1"/>
          </p:cNvSpPr>
          <p:nvPr/>
        </p:nvSpPr>
        <p:spPr bwMode="auto">
          <a:xfrm>
            <a:off x="9446689" y="3942601"/>
            <a:ext cx="497112" cy="725082"/>
          </a:xfrm>
          <a:custGeom>
            <a:avLst/>
            <a:gdLst>
              <a:gd name="T0" fmla="*/ 286978 w 798"/>
              <a:gd name="T1" fmla="*/ 8295 h 1162"/>
              <a:gd name="T2" fmla="*/ 59052 w 798"/>
              <a:gd name="T3" fmla="*/ 0 h 1162"/>
              <a:gd name="T4" fmla="*/ 0 w 798"/>
              <a:gd name="T5" fmla="*/ 399624 h 1162"/>
              <a:gd name="T6" fmla="*/ 0 w 798"/>
              <a:gd name="T7" fmla="*/ 399624 h 1162"/>
              <a:gd name="T8" fmla="*/ 2881 w 798"/>
              <a:gd name="T9" fmla="*/ 399984 h 1162"/>
              <a:gd name="T10" fmla="*/ 2881 w 798"/>
              <a:gd name="T11" fmla="*/ 399984 h 1162"/>
              <a:gd name="T12" fmla="*/ 6121 w 798"/>
              <a:gd name="T13" fmla="*/ 400345 h 1162"/>
              <a:gd name="T14" fmla="*/ 6121 w 798"/>
              <a:gd name="T15" fmla="*/ 400345 h 1162"/>
              <a:gd name="T16" fmla="*/ 100460 w 798"/>
              <a:gd name="T17" fmla="*/ 405394 h 1162"/>
              <a:gd name="T18" fmla="*/ 100460 w 798"/>
              <a:gd name="T19" fmla="*/ 405394 h 1162"/>
              <a:gd name="T20" fmla="*/ 104061 w 798"/>
              <a:gd name="T21" fmla="*/ 405394 h 1162"/>
              <a:gd name="T22" fmla="*/ 154831 w 798"/>
              <a:gd name="T23" fmla="*/ 80430 h 1162"/>
              <a:gd name="T24" fmla="*/ 169954 w 798"/>
              <a:gd name="T25" fmla="*/ 412608 h 1162"/>
              <a:gd name="T26" fmla="*/ 169954 w 798"/>
              <a:gd name="T27" fmla="*/ 412608 h 1162"/>
              <a:gd name="T28" fmla="*/ 173555 w 798"/>
              <a:gd name="T29" fmla="*/ 413690 h 1162"/>
              <a:gd name="T30" fmla="*/ 173555 w 798"/>
              <a:gd name="T31" fmla="*/ 413690 h 1162"/>
              <a:gd name="T32" fmla="*/ 174635 w 798"/>
              <a:gd name="T33" fmla="*/ 413690 h 1162"/>
              <a:gd name="T34" fmla="*/ 174635 w 798"/>
              <a:gd name="T35" fmla="*/ 413690 h 1162"/>
              <a:gd name="T36" fmla="*/ 268974 w 798"/>
              <a:gd name="T37" fmla="*/ 418739 h 1162"/>
              <a:gd name="T38" fmla="*/ 268974 w 798"/>
              <a:gd name="T39" fmla="*/ 418739 h 1162"/>
              <a:gd name="T40" fmla="*/ 274735 w 798"/>
              <a:gd name="T41" fmla="*/ 418739 h 1162"/>
              <a:gd name="T42" fmla="*/ 286978 w 798"/>
              <a:gd name="T43" fmla="*/ 8295 h 11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98" h="1162">
                <a:moveTo>
                  <a:pt x="797" y="23"/>
                </a:moveTo>
                <a:lnTo>
                  <a:pt x="164" y="0"/>
                </a:lnTo>
                <a:lnTo>
                  <a:pt x="0" y="1108"/>
                </a:lnTo>
                <a:cubicBezTo>
                  <a:pt x="2" y="1109"/>
                  <a:pt x="5" y="1109"/>
                  <a:pt x="8" y="1109"/>
                </a:cubicBezTo>
                <a:cubicBezTo>
                  <a:pt x="8" y="1109"/>
                  <a:pt x="11" y="1110"/>
                  <a:pt x="17" y="1110"/>
                </a:cubicBezTo>
                <a:cubicBezTo>
                  <a:pt x="61" y="1113"/>
                  <a:pt x="236" y="1124"/>
                  <a:pt x="279" y="1124"/>
                </a:cubicBezTo>
                <a:cubicBezTo>
                  <a:pt x="285" y="1124"/>
                  <a:pt x="288" y="1124"/>
                  <a:pt x="289" y="1124"/>
                </a:cubicBezTo>
                <a:lnTo>
                  <a:pt x="430" y="223"/>
                </a:lnTo>
                <a:lnTo>
                  <a:pt x="472" y="1144"/>
                </a:lnTo>
                <a:cubicBezTo>
                  <a:pt x="475" y="1145"/>
                  <a:pt x="479" y="1146"/>
                  <a:pt x="482" y="1147"/>
                </a:cubicBezTo>
                <a:cubicBezTo>
                  <a:pt x="482" y="1147"/>
                  <a:pt x="483" y="1147"/>
                  <a:pt x="485" y="1147"/>
                </a:cubicBezTo>
                <a:cubicBezTo>
                  <a:pt x="511" y="1149"/>
                  <a:pt x="692" y="1160"/>
                  <a:pt x="747" y="1161"/>
                </a:cubicBezTo>
                <a:cubicBezTo>
                  <a:pt x="756" y="1161"/>
                  <a:pt x="762" y="1161"/>
                  <a:pt x="763" y="1161"/>
                </a:cubicBezTo>
                <a:lnTo>
                  <a:pt x="797" y="23"/>
                </a:lnTo>
              </a:path>
            </a:pathLst>
          </a:custGeom>
          <a:solidFill>
            <a:schemeClr val="accent1"/>
          </a:solidFill>
          <a:ln>
            <a:noFill/>
          </a:ln>
          <a:effectLst/>
        </p:spPr>
        <p:txBody>
          <a:bodyPr wrap="none" anchor="ctr"/>
          <a:lstStyle/>
          <a:p>
            <a:endParaRPr lang="en-US" dirty="0">
              <a:latin typeface="DM Sans" pitchFamily="2" charset="77"/>
            </a:endParaRPr>
          </a:p>
        </p:txBody>
      </p:sp>
      <p:sp>
        <p:nvSpPr>
          <p:cNvPr id="67" name="Freeform 365">
            <a:extLst>
              <a:ext uri="{FF2B5EF4-FFF2-40B4-BE49-F238E27FC236}">
                <a16:creationId xmlns:a16="http://schemas.microsoft.com/office/drawing/2014/main" id="{D9B6F46E-3A10-7748-8A08-D9045C891A77}"/>
              </a:ext>
            </a:extLst>
          </p:cNvPr>
          <p:cNvSpPr>
            <a:spLocks noChangeArrowheads="1"/>
          </p:cNvSpPr>
          <p:nvPr/>
        </p:nvSpPr>
        <p:spPr bwMode="auto">
          <a:xfrm>
            <a:off x="9430212" y="3376817"/>
            <a:ext cx="227958" cy="107114"/>
          </a:xfrm>
          <a:custGeom>
            <a:avLst/>
            <a:gdLst>
              <a:gd name="T0" fmla="*/ 130683 w 366"/>
              <a:gd name="T1" fmla="*/ 31676 h 172"/>
              <a:gd name="T2" fmla="*/ 130683 w 366"/>
              <a:gd name="T3" fmla="*/ 31676 h 172"/>
              <a:gd name="T4" fmla="*/ 131403 w 366"/>
              <a:gd name="T5" fmla="*/ 32036 h 172"/>
              <a:gd name="T6" fmla="*/ 97562 w 366"/>
              <a:gd name="T7" fmla="*/ 1800 h 172"/>
              <a:gd name="T8" fmla="*/ 97562 w 366"/>
              <a:gd name="T9" fmla="*/ 1800 h 172"/>
              <a:gd name="T10" fmla="*/ 87482 w 366"/>
              <a:gd name="T11" fmla="*/ 24117 h 172"/>
              <a:gd name="T12" fmla="*/ 87482 w 366"/>
              <a:gd name="T13" fmla="*/ 24117 h 172"/>
              <a:gd name="T14" fmla="*/ 64081 w 366"/>
              <a:gd name="T15" fmla="*/ 8279 h 172"/>
              <a:gd name="T16" fmla="*/ 64081 w 366"/>
              <a:gd name="T17" fmla="*/ 8279 h 172"/>
              <a:gd name="T18" fmla="*/ 54361 w 366"/>
              <a:gd name="T19" fmla="*/ 0 h 172"/>
              <a:gd name="T20" fmla="*/ 54361 w 366"/>
              <a:gd name="T21" fmla="*/ 0 h 172"/>
              <a:gd name="T22" fmla="*/ 47161 w 366"/>
              <a:gd name="T23" fmla="*/ 6839 h 172"/>
              <a:gd name="T24" fmla="*/ 47161 w 366"/>
              <a:gd name="T25" fmla="*/ 6839 h 172"/>
              <a:gd name="T26" fmla="*/ 0 w 366"/>
              <a:gd name="T27" fmla="*/ 29876 h 172"/>
              <a:gd name="T28" fmla="*/ 0 w 366"/>
              <a:gd name="T29" fmla="*/ 29876 h 172"/>
              <a:gd name="T30" fmla="*/ 43921 w 366"/>
              <a:gd name="T31" fmla="*/ 61552 h 172"/>
              <a:gd name="T32" fmla="*/ 43921 w 366"/>
              <a:gd name="T33" fmla="*/ 61552 h 172"/>
              <a:gd name="T34" fmla="*/ 84602 w 366"/>
              <a:gd name="T35" fmla="*/ 37435 h 172"/>
              <a:gd name="T36" fmla="*/ 84602 w 366"/>
              <a:gd name="T37" fmla="*/ 37435 h 172"/>
              <a:gd name="T38" fmla="*/ 98642 w 366"/>
              <a:gd name="T39" fmla="*/ 61552 h 172"/>
              <a:gd name="T40" fmla="*/ 98642 w 366"/>
              <a:gd name="T41" fmla="*/ 61552 h 172"/>
              <a:gd name="T42" fmla="*/ 118443 w 366"/>
              <a:gd name="T43" fmla="*/ 43914 h 172"/>
              <a:gd name="T44" fmla="*/ 118443 w 366"/>
              <a:gd name="T45" fmla="*/ 43914 h 172"/>
              <a:gd name="T46" fmla="*/ 130683 w 366"/>
              <a:gd name="T47" fmla="*/ 31676 h 1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6" h="172">
                <a:moveTo>
                  <a:pt x="363" y="88"/>
                </a:moveTo>
                <a:lnTo>
                  <a:pt x="363" y="88"/>
                </a:lnTo>
                <a:cubicBezTo>
                  <a:pt x="364" y="88"/>
                  <a:pt x="365" y="89"/>
                  <a:pt x="365" y="89"/>
                </a:cubicBezTo>
                <a:lnTo>
                  <a:pt x="271" y="5"/>
                </a:lnTo>
                <a:cubicBezTo>
                  <a:pt x="274" y="52"/>
                  <a:pt x="243" y="67"/>
                  <a:pt x="243" y="67"/>
                </a:cubicBezTo>
                <a:cubicBezTo>
                  <a:pt x="203" y="88"/>
                  <a:pt x="178" y="23"/>
                  <a:pt x="178" y="23"/>
                </a:cubicBezTo>
                <a:cubicBezTo>
                  <a:pt x="164" y="0"/>
                  <a:pt x="154" y="0"/>
                  <a:pt x="151" y="0"/>
                </a:cubicBezTo>
                <a:cubicBezTo>
                  <a:pt x="145" y="1"/>
                  <a:pt x="138" y="7"/>
                  <a:pt x="131" y="19"/>
                </a:cubicBezTo>
                <a:cubicBezTo>
                  <a:pt x="131" y="19"/>
                  <a:pt x="74" y="92"/>
                  <a:pt x="0" y="83"/>
                </a:cubicBezTo>
                <a:cubicBezTo>
                  <a:pt x="17" y="133"/>
                  <a:pt x="65" y="171"/>
                  <a:pt x="122" y="171"/>
                </a:cubicBezTo>
                <a:cubicBezTo>
                  <a:pt x="170" y="171"/>
                  <a:pt x="212" y="144"/>
                  <a:pt x="235" y="104"/>
                </a:cubicBezTo>
                <a:cubicBezTo>
                  <a:pt x="280" y="135"/>
                  <a:pt x="278" y="160"/>
                  <a:pt x="274" y="171"/>
                </a:cubicBezTo>
                <a:cubicBezTo>
                  <a:pt x="297" y="152"/>
                  <a:pt x="315" y="135"/>
                  <a:pt x="329" y="122"/>
                </a:cubicBezTo>
                <a:cubicBezTo>
                  <a:pt x="352" y="101"/>
                  <a:pt x="363" y="88"/>
                  <a:pt x="363" y="88"/>
                </a:cubicBezTo>
              </a:path>
            </a:pathLst>
          </a:custGeom>
          <a:solidFill>
            <a:schemeClr val="accent5"/>
          </a:solidFill>
          <a:ln>
            <a:noFill/>
          </a:ln>
          <a:effectLst/>
        </p:spPr>
        <p:txBody>
          <a:bodyPr wrap="none" anchor="ctr"/>
          <a:lstStyle/>
          <a:p>
            <a:endParaRPr lang="en-US" dirty="0">
              <a:latin typeface="DM Sans" pitchFamily="2" charset="77"/>
            </a:endParaRPr>
          </a:p>
        </p:txBody>
      </p:sp>
      <p:sp>
        <p:nvSpPr>
          <p:cNvPr id="68" name="Freeform 366">
            <a:extLst>
              <a:ext uri="{FF2B5EF4-FFF2-40B4-BE49-F238E27FC236}">
                <a16:creationId xmlns:a16="http://schemas.microsoft.com/office/drawing/2014/main" id="{E1601479-8B55-7B48-8C8B-1EA6D43201D7}"/>
              </a:ext>
            </a:extLst>
          </p:cNvPr>
          <p:cNvSpPr>
            <a:spLocks noChangeArrowheads="1"/>
          </p:cNvSpPr>
          <p:nvPr/>
        </p:nvSpPr>
        <p:spPr bwMode="auto">
          <a:xfrm>
            <a:off x="9108876" y="3692668"/>
            <a:ext cx="123590" cy="129088"/>
          </a:xfrm>
          <a:custGeom>
            <a:avLst/>
            <a:gdLst>
              <a:gd name="T0" fmla="*/ 65334 w 199"/>
              <a:gd name="T1" fmla="*/ 2511 h 208"/>
              <a:gd name="T2" fmla="*/ 65334 w 199"/>
              <a:gd name="T3" fmla="*/ 2511 h 208"/>
              <a:gd name="T4" fmla="*/ 66052 w 199"/>
              <a:gd name="T5" fmla="*/ 2152 h 208"/>
              <a:gd name="T6" fmla="*/ 66052 w 199"/>
              <a:gd name="T7" fmla="*/ 2152 h 208"/>
              <a:gd name="T8" fmla="*/ 48821 w 199"/>
              <a:gd name="T9" fmla="*/ 359 h 208"/>
              <a:gd name="T10" fmla="*/ 48821 w 199"/>
              <a:gd name="T11" fmla="*/ 359 h 208"/>
              <a:gd name="T12" fmla="*/ 31949 w 199"/>
              <a:gd name="T13" fmla="*/ 5739 h 208"/>
              <a:gd name="T14" fmla="*/ 31949 w 199"/>
              <a:gd name="T15" fmla="*/ 5739 h 208"/>
              <a:gd name="T16" fmla="*/ 28000 w 199"/>
              <a:gd name="T17" fmla="*/ 17577 h 208"/>
              <a:gd name="T18" fmla="*/ 28000 w 199"/>
              <a:gd name="T19" fmla="*/ 17577 h 208"/>
              <a:gd name="T20" fmla="*/ 39847 w 199"/>
              <a:gd name="T21" fmla="*/ 17577 h 208"/>
              <a:gd name="T22" fmla="*/ 39847 w 199"/>
              <a:gd name="T23" fmla="*/ 17577 h 208"/>
              <a:gd name="T24" fmla="*/ 5744 w 199"/>
              <a:gd name="T25" fmla="*/ 34795 h 208"/>
              <a:gd name="T26" fmla="*/ 5744 w 199"/>
              <a:gd name="T27" fmla="*/ 34795 h 208"/>
              <a:gd name="T28" fmla="*/ 34821 w 199"/>
              <a:gd name="T29" fmla="*/ 29056 h 208"/>
              <a:gd name="T30" fmla="*/ 34821 w 199"/>
              <a:gd name="T31" fmla="*/ 29056 h 208"/>
              <a:gd name="T32" fmla="*/ 25847 w 199"/>
              <a:gd name="T33" fmla="*/ 35154 h 208"/>
              <a:gd name="T34" fmla="*/ 25847 w 199"/>
              <a:gd name="T35" fmla="*/ 35154 h 208"/>
              <a:gd name="T36" fmla="*/ 3231 w 199"/>
              <a:gd name="T37" fmla="*/ 57753 h 208"/>
              <a:gd name="T38" fmla="*/ 3231 w 199"/>
              <a:gd name="T39" fmla="*/ 57753 h 208"/>
              <a:gd name="T40" fmla="*/ 13282 w 199"/>
              <a:gd name="T41" fmla="*/ 51655 h 208"/>
              <a:gd name="T42" fmla="*/ 13282 w 199"/>
              <a:gd name="T43" fmla="*/ 51655 h 208"/>
              <a:gd name="T44" fmla="*/ 40924 w 199"/>
              <a:gd name="T45" fmla="*/ 35154 h 208"/>
              <a:gd name="T46" fmla="*/ 40924 w 199"/>
              <a:gd name="T47" fmla="*/ 35154 h 208"/>
              <a:gd name="T48" fmla="*/ 30872 w 199"/>
              <a:gd name="T49" fmla="*/ 42687 h 208"/>
              <a:gd name="T50" fmla="*/ 30872 w 199"/>
              <a:gd name="T51" fmla="*/ 42687 h 208"/>
              <a:gd name="T52" fmla="*/ 4667 w 199"/>
              <a:gd name="T53" fmla="*/ 62775 h 208"/>
              <a:gd name="T54" fmla="*/ 4667 w 199"/>
              <a:gd name="T55" fmla="*/ 62775 h 208"/>
              <a:gd name="T56" fmla="*/ 12923 w 199"/>
              <a:gd name="T57" fmla="*/ 64569 h 208"/>
              <a:gd name="T58" fmla="*/ 12923 w 199"/>
              <a:gd name="T59" fmla="*/ 64569 h 208"/>
              <a:gd name="T60" fmla="*/ 44872 w 199"/>
              <a:gd name="T61" fmla="*/ 42329 h 208"/>
              <a:gd name="T62" fmla="*/ 44872 w 199"/>
              <a:gd name="T63" fmla="*/ 42329 h 208"/>
              <a:gd name="T64" fmla="*/ 42001 w 199"/>
              <a:gd name="T65" fmla="*/ 47709 h 208"/>
              <a:gd name="T66" fmla="*/ 42001 w 199"/>
              <a:gd name="T67" fmla="*/ 47709 h 208"/>
              <a:gd name="T68" fmla="*/ 21180 w 199"/>
              <a:gd name="T69" fmla="*/ 71385 h 208"/>
              <a:gd name="T70" fmla="*/ 21180 w 199"/>
              <a:gd name="T71" fmla="*/ 71385 h 208"/>
              <a:gd name="T72" fmla="*/ 54924 w 199"/>
              <a:gd name="T73" fmla="*/ 50938 h 208"/>
              <a:gd name="T74" fmla="*/ 54924 w 199"/>
              <a:gd name="T75" fmla="*/ 50938 h 208"/>
              <a:gd name="T76" fmla="*/ 57078 w 199"/>
              <a:gd name="T77" fmla="*/ 49862 h 208"/>
              <a:gd name="T78" fmla="*/ 57078 w 199"/>
              <a:gd name="T79" fmla="*/ 49862 h 208"/>
              <a:gd name="T80" fmla="*/ 71078 w 199"/>
              <a:gd name="T81" fmla="*/ 46633 h 208"/>
              <a:gd name="T82" fmla="*/ 71078 w 199"/>
              <a:gd name="T83" fmla="*/ 46633 h 208"/>
              <a:gd name="T84" fmla="*/ 71078 w 199"/>
              <a:gd name="T85" fmla="*/ 46274 h 208"/>
              <a:gd name="T86" fmla="*/ 68924 w 199"/>
              <a:gd name="T87" fmla="*/ 29773 h 208"/>
              <a:gd name="T88" fmla="*/ 65334 w 199"/>
              <a:gd name="T89" fmla="*/ 2511 h 2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9" h="208">
                <a:moveTo>
                  <a:pt x="182" y="7"/>
                </a:moveTo>
                <a:lnTo>
                  <a:pt x="182" y="7"/>
                </a:lnTo>
                <a:cubicBezTo>
                  <a:pt x="183" y="7"/>
                  <a:pt x="183" y="6"/>
                  <a:pt x="184" y="6"/>
                </a:cubicBezTo>
                <a:cubicBezTo>
                  <a:pt x="169" y="2"/>
                  <a:pt x="153" y="0"/>
                  <a:pt x="136" y="1"/>
                </a:cubicBezTo>
                <a:cubicBezTo>
                  <a:pt x="120" y="1"/>
                  <a:pt x="105" y="6"/>
                  <a:pt x="89" y="16"/>
                </a:cubicBezTo>
                <a:cubicBezTo>
                  <a:pt x="57" y="32"/>
                  <a:pt x="43" y="63"/>
                  <a:pt x="78" y="49"/>
                </a:cubicBezTo>
                <a:cubicBezTo>
                  <a:pt x="127" y="28"/>
                  <a:pt x="111" y="49"/>
                  <a:pt x="111" y="49"/>
                </a:cubicBezTo>
                <a:cubicBezTo>
                  <a:pt x="67" y="56"/>
                  <a:pt x="20" y="70"/>
                  <a:pt x="16" y="97"/>
                </a:cubicBezTo>
                <a:cubicBezTo>
                  <a:pt x="10" y="147"/>
                  <a:pt x="36" y="104"/>
                  <a:pt x="97" y="81"/>
                </a:cubicBezTo>
                <a:cubicBezTo>
                  <a:pt x="97" y="81"/>
                  <a:pt x="130" y="69"/>
                  <a:pt x="72" y="98"/>
                </a:cubicBezTo>
                <a:cubicBezTo>
                  <a:pt x="15" y="127"/>
                  <a:pt x="0" y="135"/>
                  <a:pt x="9" y="161"/>
                </a:cubicBezTo>
                <a:cubicBezTo>
                  <a:pt x="9" y="161"/>
                  <a:pt x="9" y="172"/>
                  <a:pt x="37" y="144"/>
                </a:cubicBezTo>
                <a:cubicBezTo>
                  <a:pt x="67" y="115"/>
                  <a:pt x="114" y="98"/>
                  <a:pt x="114" y="98"/>
                </a:cubicBezTo>
                <a:cubicBezTo>
                  <a:pt x="114" y="98"/>
                  <a:pt x="136" y="94"/>
                  <a:pt x="86" y="119"/>
                </a:cubicBezTo>
                <a:cubicBezTo>
                  <a:pt x="37" y="144"/>
                  <a:pt x="13" y="165"/>
                  <a:pt x="13" y="175"/>
                </a:cubicBezTo>
                <a:cubicBezTo>
                  <a:pt x="12" y="184"/>
                  <a:pt x="16" y="196"/>
                  <a:pt x="36" y="180"/>
                </a:cubicBezTo>
                <a:cubicBezTo>
                  <a:pt x="54" y="165"/>
                  <a:pt x="125" y="118"/>
                  <a:pt x="125" y="118"/>
                </a:cubicBezTo>
                <a:cubicBezTo>
                  <a:pt x="125" y="118"/>
                  <a:pt x="142" y="117"/>
                  <a:pt x="117" y="133"/>
                </a:cubicBezTo>
                <a:cubicBezTo>
                  <a:pt x="92" y="149"/>
                  <a:pt x="19" y="191"/>
                  <a:pt x="59" y="199"/>
                </a:cubicBezTo>
                <a:cubicBezTo>
                  <a:pt x="100" y="207"/>
                  <a:pt x="89" y="174"/>
                  <a:pt x="153" y="142"/>
                </a:cubicBezTo>
                <a:cubicBezTo>
                  <a:pt x="155" y="141"/>
                  <a:pt x="157" y="140"/>
                  <a:pt x="159" y="139"/>
                </a:cubicBezTo>
                <a:cubicBezTo>
                  <a:pt x="181" y="129"/>
                  <a:pt x="192" y="128"/>
                  <a:pt x="198" y="130"/>
                </a:cubicBezTo>
                <a:lnTo>
                  <a:pt x="198" y="129"/>
                </a:lnTo>
                <a:lnTo>
                  <a:pt x="192" y="83"/>
                </a:lnTo>
                <a:lnTo>
                  <a:pt x="182" y="7"/>
                </a:lnTo>
              </a:path>
            </a:pathLst>
          </a:custGeom>
          <a:solidFill>
            <a:schemeClr val="accent5"/>
          </a:solidFill>
          <a:ln>
            <a:noFill/>
          </a:ln>
          <a:effectLst/>
        </p:spPr>
        <p:txBody>
          <a:bodyPr wrap="none" anchor="ctr"/>
          <a:lstStyle/>
          <a:p>
            <a:endParaRPr lang="en-US" dirty="0">
              <a:latin typeface="DM Sans" pitchFamily="2" charset="77"/>
            </a:endParaRPr>
          </a:p>
        </p:txBody>
      </p:sp>
      <p:sp>
        <p:nvSpPr>
          <p:cNvPr id="69" name="Freeform 68">
            <a:extLst>
              <a:ext uri="{FF2B5EF4-FFF2-40B4-BE49-F238E27FC236}">
                <a16:creationId xmlns:a16="http://schemas.microsoft.com/office/drawing/2014/main" id="{5BA85C3F-F132-2F49-98CB-0E83977832C7}"/>
              </a:ext>
            </a:extLst>
          </p:cNvPr>
          <p:cNvSpPr>
            <a:spLocks noChangeArrowheads="1"/>
          </p:cNvSpPr>
          <p:nvPr/>
        </p:nvSpPr>
        <p:spPr bwMode="auto">
          <a:xfrm>
            <a:off x="9248775" y="3728372"/>
            <a:ext cx="293415" cy="122989"/>
          </a:xfrm>
          <a:custGeom>
            <a:avLst/>
            <a:gdLst>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205282 w 580998"/>
              <a:gd name="connsiteY10" fmla="*/ 148779 h 245978"/>
              <a:gd name="connsiteX11" fmla="*/ 137214 w 580998"/>
              <a:gd name="connsiteY11" fmla="*/ 197129 h 245978"/>
              <a:gd name="connsiteX12" fmla="*/ 94990 w 580998"/>
              <a:gd name="connsiteY12" fmla="*/ 214154 h 245978"/>
              <a:gd name="connsiteX13" fmla="*/ 68832 w 580998"/>
              <a:gd name="connsiteY13" fmla="*/ 219670 h 245978"/>
              <a:gd name="connsiteX14" fmla="*/ 81180 w 580998"/>
              <a:gd name="connsiteY14" fmla="*/ 225434 h 245978"/>
              <a:gd name="connsiteX15" fmla="*/ 0 w 580998"/>
              <a:gd name="connsiteY15" fmla="*/ 245978 h 245978"/>
              <a:gd name="connsiteX16" fmla="*/ 0 w 580998"/>
              <a:gd name="connsiteY16" fmla="*/ 186764 h 245978"/>
              <a:gd name="connsiteX17" fmla="*/ 13294 w 580998"/>
              <a:gd name="connsiteY17" fmla="*/ 193394 h 245978"/>
              <a:gd name="connsiteX18" fmla="*/ 13396 w 580998"/>
              <a:gd name="connsiteY18" fmla="*/ 189309 h 245978"/>
              <a:gd name="connsiteX19" fmla="*/ 97548 w 580998"/>
              <a:gd name="connsiteY19" fmla="*/ 117143 h 245978"/>
              <a:gd name="connsiteX20" fmla="*/ 118532 w 580998"/>
              <a:gd name="connsiteY20" fmla="*/ 108682 h 245978"/>
              <a:gd name="connsiteX21" fmla="*/ 71406 w 580998"/>
              <a:gd name="connsiteY21" fmla="*/ 87277 h 245978"/>
              <a:gd name="connsiteX22" fmla="*/ 251466 w 580998"/>
              <a:gd name="connsiteY22" fmla="*/ 60422 h 245978"/>
              <a:gd name="connsiteX23" fmla="*/ 319734 w 580998"/>
              <a:gd name="connsiteY23" fmla="*/ 92094 h 245978"/>
              <a:gd name="connsiteX24" fmla="*/ 365072 w 580998"/>
              <a:gd name="connsiteY24" fmla="*/ 64831 h 245978"/>
              <a:gd name="connsiteX25" fmla="*/ 430966 w 580998"/>
              <a:gd name="connsiteY25" fmla="*/ 38561 h 245978"/>
              <a:gd name="connsiteX26" fmla="*/ 417466 w 580998"/>
              <a:gd name="connsiteY26" fmla="*/ 32360 h 245978"/>
              <a:gd name="connsiteX27" fmla="*/ 565902 w 580998"/>
              <a:gd name="connsiteY27"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137214 w 580998"/>
              <a:gd name="connsiteY10" fmla="*/ 197129 h 245978"/>
              <a:gd name="connsiteX11" fmla="*/ 94990 w 580998"/>
              <a:gd name="connsiteY11" fmla="*/ 214154 h 245978"/>
              <a:gd name="connsiteX12" fmla="*/ 68832 w 580998"/>
              <a:gd name="connsiteY12" fmla="*/ 219670 h 245978"/>
              <a:gd name="connsiteX13" fmla="*/ 81180 w 580998"/>
              <a:gd name="connsiteY13" fmla="*/ 225434 h 245978"/>
              <a:gd name="connsiteX14" fmla="*/ 0 w 580998"/>
              <a:gd name="connsiteY14" fmla="*/ 245978 h 245978"/>
              <a:gd name="connsiteX15" fmla="*/ 0 w 580998"/>
              <a:gd name="connsiteY15" fmla="*/ 186764 h 245978"/>
              <a:gd name="connsiteX16" fmla="*/ 13294 w 580998"/>
              <a:gd name="connsiteY16" fmla="*/ 193394 h 245978"/>
              <a:gd name="connsiteX17" fmla="*/ 13396 w 580998"/>
              <a:gd name="connsiteY17" fmla="*/ 189309 h 245978"/>
              <a:gd name="connsiteX18" fmla="*/ 97548 w 580998"/>
              <a:gd name="connsiteY18" fmla="*/ 117143 h 245978"/>
              <a:gd name="connsiteX19" fmla="*/ 118532 w 580998"/>
              <a:gd name="connsiteY19" fmla="*/ 108682 h 245978"/>
              <a:gd name="connsiteX20" fmla="*/ 71406 w 580998"/>
              <a:gd name="connsiteY20" fmla="*/ 87277 h 245978"/>
              <a:gd name="connsiteX21" fmla="*/ 251466 w 580998"/>
              <a:gd name="connsiteY21" fmla="*/ 60422 h 245978"/>
              <a:gd name="connsiteX22" fmla="*/ 319734 w 580998"/>
              <a:gd name="connsiteY22" fmla="*/ 92094 h 245978"/>
              <a:gd name="connsiteX23" fmla="*/ 365072 w 580998"/>
              <a:gd name="connsiteY23" fmla="*/ 64831 h 245978"/>
              <a:gd name="connsiteX24" fmla="*/ 430966 w 580998"/>
              <a:gd name="connsiteY24" fmla="*/ 38561 h 245978"/>
              <a:gd name="connsiteX25" fmla="*/ 417466 w 580998"/>
              <a:gd name="connsiteY25" fmla="*/ 32360 h 245978"/>
              <a:gd name="connsiteX26" fmla="*/ 565902 w 580998"/>
              <a:gd name="connsiteY26"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319734 w 580998"/>
              <a:gd name="connsiteY21" fmla="*/ 92094 h 245978"/>
              <a:gd name="connsiteX22" fmla="*/ 365072 w 580998"/>
              <a:gd name="connsiteY22" fmla="*/ 64831 h 245978"/>
              <a:gd name="connsiteX23" fmla="*/ 430966 w 580998"/>
              <a:gd name="connsiteY23" fmla="*/ 38561 h 245978"/>
              <a:gd name="connsiteX24" fmla="*/ 417466 w 580998"/>
              <a:gd name="connsiteY24" fmla="*/ 32360 h 245978"/>
              <a:gd name="connsiteX25" fmla="*/ 565902 w 580998"/>
              <a:gd name="connsiteY25"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365072 w 580998"/>
              <a:gd name="connsiteY21" fmla="*/ 64831 h 245978"/>
              <a:gd name="connsiteX22" fmla="*/ 430966 w 580998"/>
              <a:gd name="connsiteY22" fmla="*/ 38561 h 245978"/>
              <a:gd name="connsiteX23" fmla="*/ 417466 w 580998"/>
              <a:gd name="connsiteY23" fmla="*/ 32360 h 245978"/>
              <a:gd name="connsiteX24" fmla="*/ 565902 w 580998"/>
              <a:gd name="connsiteY24"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430966 w 580998"/>
              <a:gd name="connsiteY21" fmla="*/ 38561 h 245978"/>
              <a:gd name="connsiteX22" fmla="*/ 417466 w 580998"/>
              <a:gd name="connsiteY22" fmla="*/ 32360 h 245978"/>
              <a:gd name="connsiteX23" fmla="*/ 565902 w 580998"/>
              <a:gd name="connsiteY23"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456286 w 580998"/>
              <a:gd name="connsiteY4" fmla="*/ 63156 h 245978"/>
              <a:gd name="connsiteX5" fmla="*/ 385384 w 580998"/>
              <a:gd name="connsiteY5" fmla="*/ 105791 h 245978"/>
              <a:gd name="connsiteX6" fmla="*/ 365952 w 580998"/>
              <a:gd name="connsiteY6" fmla="*/ 113537 h 245978"/>
              <a:gd name="connsiteX7" fmla="*/ 377760 w 580998"/>
              <a:gd name="connsiteY7" fmla="*/ 119015 h 245978"/>
              <a:gd name="connsiteX8" fmla="*/ 251466 w 580998"/>
              <a:gd name="connsiteY8" fmla="*/ 169063 h 245978"/>
              <a:gd name="connsiteX9" fmla="*/ 205640 w 580998"/>
              <a:gd name="connsiteY9" fmla="*/ 148248 h 245978"/>
              <a:gd name="connsiteX10" fmla="*/ 94990 w 580998"/>
              <a:gd name="connsiteY10" fmla="*/ 214154 h 245978"/>
              <a:gd name="connsiteX11" fmla="*/ 68832 w 580998"/>
              <a:gd name="connsiteY11" fmla="*/ 219670 h 245978"/>
              <a:gd name="connsiteX12" fmla="*/ 81180 w 580998"/>
              <a:gd name="connsiteY12" fmla="*/ 225434 h 245978"/>
              <a:gd name="connsiteX13" fmla="*/ 0 w 580998"/>
              <a:gd name="connsiteY13" fmla="*/ 245978 h 245978"/>
              <a:gd name="connsiteX14" fmla="*/ 0 w 580998"/>
              <a:gd name="connsiteY14" fmla="*/ 186764 h 245978"/>
              <a:gd name="connsiteX15" fmla="*/ 13294 w 580998"/>
              <a:gd name="connsiteY15" fmla="*/ 193394 h 245978"/>
              <a:gd name="connsiteX16" fmla="*/ 13396 w 580998"/>
              <a:gd name="connsiteY16" fmla="*/ 189309 h 245978"/>
              <a:gd name="connsiteX17" fmla="*/ 97548 w 580998"/>
              <a:gd name="connsiteY17" fmla="*/ 117143 h 245978"/>
              <a:gd name="connsiteX18" fmla="*/ 118532 w 580998"/>
              <a:gd name="connsiteY18" fmla="*/ 108682 h 245978"/>
              <a:gd name="connsiteX19" fmla="*/ 71406 w 580998"/>
              <a:gd name="connsiteY19" fmla="*/ 87277 h 245978"/>
              <a:gd name="connsiteX20" fmla="*/ 251466 w 580998"/>
              <a:gd name="connsiteY20" fmla="*/ 60422 h 245978"/>
              <a:gd name="connsiteX21" fmla="*/ 430966 w 580998"/>
              <a:gd name="connsiteY21" fmla="*/ 38561 h 245978"/>
              <a:gd name="connsiteX22" fmla="*/ 565902 w 580998"/>
              <a:gd name="connsiteY22" fmla="*/ 0 h 245978"/>
              <a:gd name="connsiteX0" fmla="*/ 565902 w 580998"/>
              <a:gd name="connsiteY0" fmla="*/ 0 h 245978"/>
              <a:gd name="connsiteX1" fmla="*/ 580998 w 580998"/>
              <a:gd name="connsiteY1" fmla="*/ 7191 h 245978"/>
              <a:gd name="connsiteX2" fmla="*/ 487910 w 580998"/>
              <a:gd name="connsiteY2" fmla="*/ 64719 h 245978"/>
              <a:gd name="connsiteX3" fmla="*/ 465688 w 580998"/>
              <a:gd name="connsiteY3" fmla="*/ 54512 h 245978"/>
              <a:gd name="connsiteX4" fmla="*/ 385384 w 580998"/>
              <a:gd name="connsiteY4" fmla="*/ 105791 h 245978"/>
              <a:gd name="connsiteX5" fmla="*/ 365952 w 580998"/>
              <a:gd name="connsiteY5" fmla="*/ 113537 h 245978"/>
              <a:gd name="connsiteX6" fmla="*/ 377760 w 580998"/>
              <a:gd name="connsiteY6" fmla="*/ 119015 h 245978"/>
              <a:gd name="connsiteX7" fmla="*/ 251466 w 580998"/>
              <a:gd name="connsiteY7" fmla="*/ 169063 h 245978"/>
              <a:gd name="connsiteX8" fmla="*/ 205640 w 580998"/>
              <a:gd name="connsiteY8" fmla="*/ 148248 h 245978"/>
              <a:gd name="connsiteX9" fmla="*/ 94990 w 580998"/>
              <a:gd name="connsiteY9" fmla="*/ 214154 h 245978"/>
              <a:gd name="connsiteX10" fmla="*/ 68832 w 580998"/>
              <a:gd name="connsiteY10" fmla="*/ 219670 h 245978"/>
              <a:gd name="connsiteX11" fmla="*/ 81180 w 580998"/>
              <a:gd name="connsiteY11" fmla="*/ 225434 h 245978"/>
              <a:gd name="connsiteX12" fmla="*/ 0 w 580998"/>
              <a:gd name="connsiteY12" fmla="*/ 245978 h 245978"/>
              <a:gd name="connsiteX13" fmla="*/ 0 w 580998"/>
              <a:gd name="connsiteY13" fmla="*/ 186764 h 245978"/>
              <a:gd name="connsiteX14" fmla="*/ 13294 w 580998"/>
              <a:gd name="connsiteY14" fmla="*/ 193394 h 245978"/>
              <a:gd name="connsiteX15" fmla="*/ 13396 w 580998"/>
              <a:gd name="connsiteY15" fmla="*/ 189309 h 245978"/>
              <a:gd name="connsiteX16" fmla="*/ 97548 w 580998"/>
              <a:gd name="connsiteY16" fmla="*/ 117143 h 245978"/>
              <a:gd name="connsiteX17" fmla="*/ 118532 w 580998"/>
              <a:gd name="connsiteY17" fmla="*/ 108682 h 245978"/>
              <a:gd name="connsiteX18" fmla="*/ 71406 w 580998"/>
              <a:gd name="connsiteY18" fmla="*/ 87277 h 245978"/>
              <a:gd name="connsiteX19" fmla="*/ 251466 w 580998"/>
              <a:gd name="connsiteY19" fmla="*/ 60422 h 245978"/>
              <a:gd name="connsiteX20" fmla="*/ 430966 w 580998"/>
              <a:gd name="connsiteY20" fmla="*/ 38561 h 245978"/>
              <a:gd name="connsiteX21" fmla="*/ 565902 w 580998"/>
              <a:gd name="connsiteY21" fmla="*/ 0 h 245978"/>
              <a:gd name="connsiteX0" fmla="*/ 565902 w 580998"/>
              <a:gd name="connsiteY0" fmla="*/ 0 h 245978"/>
              <a:gd name="connsiteX1" fmla="*/ 580998 w 580998"/>
              <a:gd name="connsiteY1" fmla="*/ 7191 h 245978"/>
              <a:gd name="connsiteX2" fmla="*/ 487910 w 580998"/>
              <a:gd name="connsiteY2" fmla="*/ 64719 h 245978"/>
              <a:gd name="connsiteX3" fmla="*/ 385384 w 580998"/>
              <a:gd name="connsiteY3" fmla="*/ 105791 h 245978"/>
              <a:gd name="connsiteX4" fmla="*/ 365952 w 580998"/>
              <a:gd name="connsiteY4" fmla="*/ 113537 h 245978"/>
              <a:gd name="connsiteX5" fmla="*/ 377760 w 580998"/>
              <a:gd name="connsiteY5" fmla="*/ 119015 h 245978"/>
              <a:gd name="connsiteX6" fmla="*/ 251466 w 580998"/>
              <a:gd name="connsiteY6" fmla="*/ 169063 h 245978"/>
              <a:gd name="connsiteX7" fmla="*/ 205640 w 580998"/>
              <a:gd name="connsiteY7" fmla="*/ 148248 h 245978"/>
              <a:gd name="connsiteX8" fmla="*/ 94990 w 580998"/>
              <a:gd name="connsiteY8" fmla="*/ 214154 h 245978"/>
              <a:gd name="connsiteX9" fmla="*/ 68832 w 580998"/>
              <a:gd name="connsiteY9" fmla="*/ 219670 h 245978"/>
              <a:gd name="connsiteX10" fmla="*/ 81180 w 580998"/>
              <a:gd name="connsiteY10" fmla="*/ 225434 h 245978"/>
              <a:gd name="connsiteX11" fmla="*/ 0 w 580998"/>
              <a:gd name="connsiteY11" fmla="*/ 245978 h 245978"/>
              <a:gd name="connsiteX12" fmla="*/ 0 w 580998"/>
              <a:gd name="connsiteY12" fmla="*/ 186764 h 245978"/>
              <a:gd name="connsiteX13" fmla="*/ 13294 w 580998"/>
              <a:gd name="connsiteY13" fmla="*/ 193394 h 245978"/>
              <a:gd name="connsiteX14" fmla="*/ 13396 w 580998"/>
              <a:gd name="connsiteY14" fmla="*/ 189309 h 245978"/>
              <a:gd name="connsiteX15" fmla="*/ 97548 w 580998"/>
              <a:gd name="connsiteY15" fmla="*/ 117143 h 245978"/>
              <a:gd name="connsiteX16" fmla="*/ 118532 w 580998"/>
              <a:gd name="connsiteY16" fmla="*/ 108682 h 245978"/>
              <a:gd name="connsiteX17" fmla="*/ 71406 w 580998"/>
              <a:gd name="connsiteY17" fmla="*/ 87277 h 245978"/>
              <a:gd name="connsiteX18" fmla="*/ 251466 w 580998"/>
              <a:gd name="connsiteY18" fmla="*/ 60422 h 245978"/>
              <a:gd name="connsiteX19" fmla="*/ 430966 w 580998"/>
              <a:gd name="connsiteY19" fmla="*/ 38561 h 245978"/>
              <a:gd name="connsiteX20" fmla="*/ 565902 w 580998"/>
              <a:gd name="connsiteY20" fmla="*/ 0 h 245978"/>
              <a:gd name="connsiteX0" fmla="*/ 565902 w 580998"/>
              <a:gd name="connsiteY0" fmla="*/ 0 h 245978"/>
              <a:gd name="connsiteX1" fmla="*/ 580998 w 580998"/>
              <a:gd name="connsiteY1" fmla="*/ 7191 h 245978"/>
              <a:gd name="connsiteX2" fmla="*/ 487910 w 580998"/>
              <a:gd name="connsiteY2" fmla="*/ 64719 h 245978"/>
              <a:gd name="connsiteX3" fmla="*/ 365952 w 580998"/>
              <a:gd name="connsiteY3" fmla="*/ 113537 h 245978"/>
              <a:gd name="connsiteX4" fmla="*/ 377760 w 580998"/>
              <a:gd name="connsiteY4" fmla="*/ 119015 h 245978"/>
              <a:gd name="connsiteX5" fmla="*/ 251466 w 580998"/>
              <a:gd name="connsiteY5" fmla="*/ 169063 h 245978"/>
              <a:gd name="connsiteX6" fmla="*/ 205640 w 580998"/>
              <a:gd name="connsiteY6" fmla="*/ 148248 h 245978"/>
              <a:gd name="connsiteX7" fmla="*/ 94990 w 580998"/>
              <a:gd name="connsiteY7" fmla="*/ 214154 h 245978"/>
              <a:gd name="connsiteX8" fmla="*/ 68832 w 580998"/>
              <a:gd name="connsiteY8" fmla="*/ 219670 h 245978"/>
              <a:gd name="connsiteX9" fmla="*/ 81180 w 580998"/>
              <a:gd name="connsiteY9" fmla="*/ 225434 h 245978"/>
              <a:gd name="connsiteX10" fmla="*/ 0 w 580998"/>
              <a:gd name="connsiteY10" fmla="*/ 245978 h 245978"/>
              <a:gd name="connsiteX11" fmla="*/ 0 w 580998"/>
              <a:gd name="connsiteY11" fmla="*/ 186764 h 245978"/>
              <a:gd name="connsiteX12" fmla="*/ 13294 w 580998"/>
              <a:gd name="connsiteY12" fmla="*/ 193394 h 245978"/>
              <a:gd name="connsiteX13" fmla="*/ 13396 w 580998"/>
              <a:gd name="connsiteY13" fmla="*/ 189309 h 245978"/>
              <a:gd name="connsiteX14" fmla="*/ 97548 w 580998"/>
              <a:gd name="connsiteY14" fmla="*/ 117143 h 245978"/>
              <a:gd name="connsiteX15" fmla="*/ 118532 w 580998"/>
              <a:gd name="connsiteY15" fmla="*/ 108682 h 245978"/>
              <a:gd name="connsiteX16" fmla="*/ 71406 w 580998"/>
              <a:gd name="connsiteY16" fmla="*/ 87277 h 245978"/>
              <a:gd name="connsiteX17" fmla="*/ 251466 w 580998"/>
              <a:gd name="connsiteY17" fmla="*/ 60422 h 245978"/>
              <a:gd name="connsiteX18" fmla="*/ 430966 w 580998"/>
              <a:gd name="connsiteY18" fmla="*/ 38561 h 245978"/>
              <a:gd name="connsiteX19" fmla="*/ 565902 w 580998"/>
              <a:gd name="connsiteY19"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205640 w 580998"/>
              <a:gd name="connsiteY5" fmla="*/ 148248 h 245978"/>
              <a:gd name="connsiteX6" fmla="*/ 94990 w 580998"/>
              <a:gd name="connsiteY6" fmla="*/ 214154 h 245978"/>
              <a:gd name="connsiteX7" fmla="*/ 68832 w 580998"/>
              <a:gd name="connsiteY7" fmla="*/ 219670 h 245978"/>
              <a:gd name="connsiteX8" fmla="*/ 81180 w 580998"/>
              <a:gd name="connsiteY8" fmla="*/ 225434 h 245978"/>
              <a:gd name="connsiteX9" fmla="*/ 0 w 580998"/>
              <a:gd name="connsiteY9" fmla="*/ 245978 h 245978"/>
              <a:gd name="connsiteX10" fmla="*/ 0 w 580998"/>
              <a:gd name="connsiteY10" fmla="*/ 186764 h 245978"/>
              <a:gd name="connsiteX11" fmla="*/ 13294 w 580998"/>
              <a:gd name="connsiteY11" fmla="*/ 193394 h 245978"/>
              <a:gd name="connsiteX12" fmla="*/ 13396 w 580998"/>
              <a:gd name="connsiteY12" fmla="*/ 189309 h 245978"/>
              <a:gd name="connsiteX13" fmla="*/ 97548 w 580998"/>
              <a:gd name="connsiteY13" fmla="*/ 117143 h 245978"/>
              <a:gd name="connsiteX14" fmla="*/ 118532 w 580998"/>
              <a:gd name="connsiteY14" fmla="*/ 108682 h 245978"/>
              <a:gd name="connsiteX15" fmla="*/ 71406 w 580998"/>
              <a:gd name="connsiteY15" fmla="*/ 87277 h 245978"/>
              <a:gd name="connsiteX16" fmla="*/ 251466 w 580998"/>
              <a:gd name="connsiteY16" fmla="*/ 60422 h 245978"/>
              <a:gd name="connsiteX17" fmla="*/ 430966 w 580998"/>
              <a:gd name="connsiteY17" fmla="*/ 38561 h 245978"/>
              <a:gd name="connsiteX18" fmla="*/ 565902 w 580998"/>
              <a:gd name="connsiteY18"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94990 w 580998"/>
              <a:gd name="connsiteY5" fmla="*/ 214154 h 245978"/>
              <a:gd name="connsiteX6" fmla="*/ 68832 w 580998"/>
              <a:gd name="connsiteY6" fmla="*/ 219670 h 245978"/>
              <a:gd name="connsiteX7" fmla="*/ 81180 w 580998"/>
              <a:gd name="connsiteY7" fmla="*/ 225434 h 245978"/>
              <a:gd name="connsiteX8" fmla="*/ 0 w 580998"/>
              <a:gd name="connsiteY8" fmla="*/ 245978 h 245978"/>
              <a:gd name="connsiteX9" fmla="*/ 0 w 580998"/>
              <a:gd name="connsiteY9" fmla="*/ 186764 h 245978"/>
              <a:gd name="connsiteX10" fmla="*/ 13294 w 580998"/>
              <a:gd name="connsiteY10" fmla="*/ 193394 h 245978"/>
              <a:gd name="connsiteX11" fmla="*/ 13396 w 580998"/>
              <a:gd name="connsiteY11" fmla="*/ 189309 h 245978"/>
              <a:gd name="connsiteX12" fmla="*/ 97548 w 580998"/>
              <a:gd name="connsiteY12" fmla="*/ 117143 h 245978"/>
              <a:gd name="connsiteX13" fmla="*/ 118532 w 580998"/>
              <a:gd name="connsiteY13" fmla="*/ 108682 h 245978"/>
              <a:gd name="connsiteX14" fmla="*/ 71406 w 580998"/>
              <a:gd name="connsiteY14" fmla="*/ 87277 h 245978"/>
              <a:gd name="connsiteX15" fmla="*/ 251466 w 580998"/>
              <a:gd name="connsiteY15" fmla="*/ 60422 h 245978"/>
              <a:gd name="connsiteX16" fmla="*/ 430966 w 580998"/>
              <a:gd name="connsiteY16" fmla="*/ 38561 h 245978"/>
              <a:gd name="connsiteX17" fmla="*/ 565902 w 580998"/>
              <a:gd name="connsiteY17"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68832 w 580998"/>
              <a:gd name="connsiteY5" fmla="*/ 219670 h 245978"/>
              <a:gd name="connsiteX6" fmla="*/ 81180 w 580998"/>
              <a:gd name="connsiteY6" fmla="*/ 225434 h 245978"/>
              <a:gd name="connsiteX7" fmla="*/ 0 w 580998"/>
              <a:gd name="connsiteY7" fmla="*/ 245978 h 245978"/>
              <a:gd name="connsiteX8" fmla="*/ 0 w 580998"/>
              <a:gd name="connsiteY8" fmla="*/ 186764 h 245978"/>
              <a:gd name="connsiteX9" fmla="*/ 13294 w 580998"/>
              <a:gd name="connsiteY9" fmla="*/ 193394 h 245978"/>
              <a:gd name="connsiteX10" fmla="*/ 13396 w 580998"/>
              <a:gd name="connsiteY10" fmla="*/ 189309 h 245978"/>
              <a:gd name="connsiteX11" fmla="*/ 97548 w 580998"/>
              <a:gd name="connsiteY11" fmla="*/ 117143 h 245978"/>
              <a:gd name="connsiteX12" fmla="*/ 118532 w 580998"/>
              <a:gd name="connsiteY12" fmla="*/ 108682 h 245978"/>
              <a:gd name="connsiteX13" fmla="*/ 71406 w 580998"/>
              <a:gd name="connsiteY13" fmla="*/ 87277 h 245978"/>
              <a:gd name="connsiteX14" fmla="*/ 251466 w 580998"/>
              <a:gd name="connsiteY14" fmla="*/ 60422 h 245978"/>
              <a:gd name="connsiteX15" fmla="*/ 430966 w 580998"/>
              <a:gd name="connsiteY15" fmla="*/ 38561 h 245978"/>
              <a:gd name="connsiteX16" fmla="*/ 565902 w 580998"/>
              <a:gd name="connsiteY16"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13294 w 580998"/>
              <a:gd name="connsiteY8" fmla="*/ 193394 h 245978"/>
              <a:gd name="connsiteX9" fmla="*/ 13396 w 580998"/>
              <a:gd name="connsiteY9" fmla="*/ 189309 h 245978"/>
              <a:gd name="connsiteX10" fmla="*/ 97548 w 580998"/>
              <a:gd name="connsiteY10" fmla="*/ 117143 h 245978"/>
              <a:gd name="connsiteX11" fmla="*/ 118532 w 580998"/>
              <a:gd name="connsiteY11" fmla="*/ 108682 h 245978"/>
              <a:gd name="connsiteX12" fmla="*/ 71406 w 580998"/>
              <a:gd name="connsiteY12" fmla="*/ 87277 h 245978"/>
              <a:gd name="connsiteX13" fmla="*/ 251466 w 580998"/>
              <a:gd name="connsiteY13" fmla="*/ 60422 h 245978"/>
              <a:gd name="connsiteX14" fmla="*/ 430966 w 580998"/>
              <a:gd name="connsiteY14" fmla="*/ 38561 h 245978"/>
              <a:gd name="connsiteX15" fmla="*/ 565902 w 580998"/>
              <a:gd name="connsiteY15"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13294 w 580998"/>
              <a:gd name="connsiteY8" fmla="*/ 193394 h 245978"/>
              <a:gd name="connsiteX9" fmla="*/ 97548 w 580998"/>
              <a:gd name="connsiteY9" fmla="*/ 117143 h 245978"/>
              <a:gd name="connsiteX10" fmla="*/ 118532 w 580998"/>
              <a:gd name="connsiteY10" fmla="*/ 108682 h 245978"/>
              <a:gd name="connsiteX11" fmla="*/ 71406 w 580998"/>
              <a:gd name="connsiteY11" fmla="*/ 87277 h 245978"/>
              <a:gd name="connsiteX12" fmla="*/ 251466 w 580998"/>
              <a:gd name="connsiteY12" fmla="*/ 60422 h 245978"/>
              <a:gd name="connsiteX13" fmla="*/ 430966 w 580998"/>
              <a:gd name="connsiteY13" fmla="*/ 38561 h 245978"/>
              <a:gd name="connsiteX14" fmla="*/ 565902 w 580998"/>
              <a:gd name="connsiteY14"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97548 w 580998"/>
              <a:gd name="connsiteY8" fmla="*/ 117143 h 245978"/>
              <a:gd name="connsiteX9" fmla="*/ 118532 w 580998"/>
              <a:gd name="connsiteY9" fmla="*/ 108682 h 245978"/>
              <a:gd name="connsiteX10" fmla="*/ 71406 w 580998"/>
              <a:gd name="connsiteY10" fmla="*/ 87277 h 245978"/>
              <a:gd name="connsiteX11" fmla="*/ 251466 w 580998"/>
              <a:gd name="connsiteY11" fmla="*/ 60422 h 245978"/>
              <a:gd name="connsiteX12" fmla="*/ 430966 w 580998"/>
              <a:gd name="connsiteY12" fmla="*/ 38561 h 245978"/>
              <a:gd name="connsiteX13" fmla="*/ 565902 w 580998"/>
              <a:gd name="connsiteY13"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97548 w 580998"/>
              <a:gd name="connsiteY8" fmla="*/ 117143 h 245978"/>
              <a:gd name="connsiteX9" fmla="*/ 71406 w 580998"/>
              <a:gd name="connsiteY9" fmla="*/ 87277 h 245978"/>
              <a:gd name="connsiteX10" fmla="*/ 251466 w 580998"/>
              <a:gd name="connsiteY10" fmla="*/ 60422 h 245978"/>
              <a:gd name="connsiteX11" fmla="*/ 430966 w 580998"/>
              <a:gd name="connsiteY11" fmla="*/ 38561 h 245978"/>
              <a:gd name="connsiteX12" fmla="*/ 565902 w 580998"/>
              <a:gd name="connsiteY12"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71406 w 580998"/>
              <a:gd name="connsiteY8" fmla="*/ 87277 h 245978"/>
              <a:gd name="connsiteX9" fmla="*/ 251466 w 580998"/>
              <a:gd name="connsiteY9" fmla="*/ 60422 h 245978"/>
              <a:gd name="connsiteX10" fmla="*/ 430966 w 580998"/>
              <a:gd name="connsiteY10" fmla="*/ 38561 h 245978"/>
              <a:gd name="connsiteX11" fmla="*/ 565902 w 580998"/>
              <a:gd name="connsiteY11" fmla="*/ 0 h 245978"/>
              <a:gd name="connsiteX0" fmla="*/ 565902 w 580998"/>
              <a:gd name="connsiteY0" fmla="*/ 0 h 245978"/>
              <a:gd name="connsiteX1" fmla="*/ 580998 w 580998"/>
              <a:gd name="connsiteY1" fmla="*/ 7191 h 245978"/>
              <a:gd name="connsiteX2" fmla="*/ 487910 w 580998"/>
              <a:gd name="connsiteY2" fmla="*/ 64719 h 245978"/>
              <a:gd name="connsiteX3" fmla="*/ 377760 w 580998"/>
              <a:gd name="connsiteY3" fmla="*/ 119015 h 245978"/>
              <a:gd name="connsiteX4" fmla="*/ 251466 w 580998"/>
              <a:gd name="connsiteY4" fmla="*/ 169063 h 245978"/>
              <a:gd name="connsiteX5" fmla="*/ 81180 w 580998"/>
              <a:gd name="connsiteY5" fmla="*/ 225434 h 245978"/>
              <a:gd name="connsiteX6" fmla="*/ 0 w 580998"/>
              <a:gd name="connsiteY6" fmla="*/ 245978 h 245978"/>
              <a:gd name="connsiteX7" fmla="*/ 0 w 580998"/>
              <a:gd name="connsiteY7" fmla="*/ 186764 h 245978"/>
              <a:gd name="connsiteX8" fmla="*/ 32269 w 580998"/>
              <a:gd name="connsiteY8" fmla="*/ 144207 h 245978"/>
              <a:gd name="connsiteX9" fmla="*/ 71406 w 580998"/>
              <a:gd name="connsiteY9" fmla="*/ 87277 h 245978"/>
              <a:gd name="connsiteX10" fmla="*/ 251466 w 580998"/>
              <a:gd name="connsiteY10" fmla="*/ 60422 h 245978"/>
              <a:gd name="connsiteX11" fmla="*/ 430966 w 580998"/>
              <a:gd name="connsiteY11" fmla="*/ 38561 h 245978"/>
              <a:gd name="connsiteX12" fmla="*/ 565902 w 580998"/>
              <a:gd name="connsiteY12" fmla="*/ 0 h 245978"/>
              <a:gd name="connsiteX0" fmla="*/ 571733 w 586829"/>
              <a:gd name="connsiteY0" fmla="*/ 0 h 245978"/>
              <a:gd name="connsiteX1" fmla="*/ 586829 w 586829"/>
              <a:gd name="connsiteY1" fmla="*/ 7191 h 245978"/>
              <a:gd name="connsiteX2" fmla="*/ 493741 w 586829"/>
              <a:gd name="connsiteY2" fmla="*/ 64719 h 245978"/>
              <a:gd name="connsiteX3" fmla="*/ 383591 w 586829"/>
              <a:gd name="connsiteY3" fmla="*/ 119015 h 245978"/>
              <a:gd name="connsiteX4" fmla="*/ 257297 w 586829"/>
              <a:gd name="connsiteY4" fmla="*/ 169063 h 245978"/>
              <a:gd name="connsiteX5" fmla="*/ 87011 w 586829"/>
              <a:gd name="connsiteY5" fmla="*/ 225434 h 245978"/>
              <a:gd name="connsiteX6" fmla="*/ 5831 w 586829"/>
              <a:gd name="connsiteY6" fmla="*/ 245978 h 245978"/>
              <a:gd name="connsiteX7" fmla="*/ 5831 w 586829"/>
              <a:gd name="connsiteY7" fmla="*/ 186764 h 245978"/>
              <a:gd name="connsiteX8" fmla="*/ 0 w 586829"/>
              <a:gd name="connsiteY8" fmla="*/ 102932 h 245978"/>
              <a:gd name="connsiteX9" fmla="*/ 77237 w 586829"/>
              <a:gd name="connsiteY9" fmla="*/ 87277 h 245978"/>
              <a:gd name="connsiteX10" fmla="*/ 257297 w 586829"/>
              <a:gd name="connsiteY10" fmla="*/ 60422 h 245978"/>
              <a:gd name="connsiteX11" fmla="*/ 436797 w 586829"/>
              <a:gd name="connsiteY11" fmla="*/ 38561 h 245978"/>
              <a:gd name="connsiteX12" fmla="*/ 571733 w 586829"/>
              <a:gd name="connsiteY12" fmla="*/ 0 h 245978"/>
              <a:gd name="connsiteX0" fmla="*/ 571733 w 586829"/>
              <a:gd name="connsiteY0" fmla="*/ 0 h 245978"/>
              <a:gd name="connsiteX1" fmla="*/ 586829 w 586829"/>
              <a:gd name="connsiteY1" fmla="*/ 7191 h 245978"/>
              <a:gd name="connsiteX2" fmla="*/ 493741 w 586829"/>
              <a:gd name="connsiteY2" fmla="*/ 64719 h 245978"/>
              <a:gd name="connsiteX3" fmla="*/ 383591 w 586829"/>
              <a:gd name="connsiteY3" fmla="*/ 119015 h 245978"/>
              <a:gd name="connsiteX4" fmla="*/ 257297 w 586829"/>
              <a:gd name="connsiteY4" fmla="*/ 169063 h 245978"/>
              <a:gd name="connsiteX5" fmla="*/ 87011 w 586829"/>
              <a:gd name="connsiteY5" fmla="*/ 225434 h 245978"/>
              <a:gd name="connsiteX6" fmla="*/ 5831 w 586829"/>
              <a:gd name="connsiteY6" fmla="*/ 245978 h 245978"/>
              <a:gd name="connsiteX7" fmla="*/ 5831 w 586829"/>
              <a:gd name="connsiteY7" fmla="*/ 186764 h 245978"/>
              <a:gd name="connsiteX8" fmla="*/ 0 w 586829"/>
              <a:gd name="connsiteY8" fmla="*/ 102932 h 245978"/>
              <a:gd name="connsiteX9" fmla="*/ 77237 w 586829"/>
              <a:gd name="connsiteY9" fmla="*/ 87277 h 245978"/>
              <a:gd name="connsiteX10" fmla="*/ 257297 w 586829"/>
              <a:gd name="connsiteY10" fmla="*/ 60422 h 245978"/>
              <a:gd name="connsiteX11" fmla="*/ 433622 w 586829"/>
              <a:gd name="connsiteY11" fmla="*/ 35386 h 245978"/>
              <a:gd name="connsiteX12" fmla="*/ 571733 w 586829"/>
              <a:gd name="connsiteY12" fmla="*/ 0 h 24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829" h="245978">
                <a:moveTo>
                  <a:pt x="571733" y="0"/>
                </a:moveTo>
                <a:lnTo>
                  <a:pt x="586829" y="7191"/>
                </a:lnTo>
                <a:cubicBezTo>
                  <a:pt x="557895" y="27566"/>
                  <a:pt x="526447" y="45543"/>
                  <a:pt x="493741" y="64719"/>
                </a:cubicBezTo>
                <a:lnTo>
                  <a:pt x="383591" y="119015"/>
                </a:lnTo>
                <a:cubicBezTo>
                  <a:pt x="341077" y="138546"/>
                  <a:pt x="297311" y="154414"/>
                  <a:pt x="257297" y="169063"/>
                </a:cubicBezTo>
                <a:lnTo>
                  <a:pt x="87011" y="225434"/>
                </a:lnTo>
                <a:cubicBezTo>
                  <a:pt x="37333" y="238727"/>
                  <a:pt x="5831" y="245978"/>
                  <a:pt x="5831" y="245978"/>
                </a:cubicBezTo>
                <a:lnTo>
                  <a:pt x="5831" y="186764"/>
                </a:lnTo>
                <a:lnTo>
                  <a:pt x="0" y="102932"/>
                </a:lnTo>
                <a:lnTo>
                  <a:pt x="77237" y="87277"/>
                </a:lnTo>
                <a:lnTo>
                  <a:pt x="257297" y="60422"/>
                </a:lnTo>
                <a:lnTo>
                  <a:pt x="433622" y="35386"/>
                </a:lnTo>
                <a:lnTo>
                  <a:pt x="571733" y="0"/>
                </a:lnTo>
                <a:close/>
              </a:path>
            </a:pathLst>
          </a:custGeom>
          <a:solidFill>
            <a:schemeClr val="accent3"/>
          </a:solidFill>
          <a:ln>
            <a:noFill/>
          </a:ln>
          <a:effectLst/>
        </p:spPr>
        <p:txBody>
          <a:bodyPr wrap="square" anchor="ctr">
            <a:noAutofit/>
          </a:bodyPr>
          <a:lstStyle/>
          <a:p>
            <a:endParaRPr lang="en-US" dirty="0">
              <a:latin typeface="DM Sans" pitchFamily="2" charset="77"/>
            </a:endParaRPr>
          </a:p>
        </p:txBody>
      </p:sp>
      <p:sp>
        <p:nvSpPr>
          <p:cNvPr id="70" name="Freeform 380">
            <a:extLst>
              <a:ext uri="{FF2B5EF4-FFF2-40B4-BE49-F238E27FC236}">
                <a16:creationId xmlns:a16="http://schemas.microsoft.com/office/drawing/2014/main" id="{967651F8-7E84-2D41-BDA0-767B8B3C87BD}"/>
              </a:ext>
            </a:extLst>
          </p:cNvPr>
          <p:cNvSpPr>
            <a:spLocks noChangeArrowheads="1"/>
          </p:cNvSpPr>
          <p:nvPr/>
        </p:nvSpPr>
        <p:spPr bwMode="auto">
          <a:xfrm>
            <a:off x="9534578" y="3720132"/>
            <a:ext cx="19226" cy="10986"/>
          </a:xfrm>
          <a:custGeom>
            <a:avLst/>
            <a:gdLst>
              <a:gd name="T0" fmla="*/ 4167 w 32"/>
              <a:gd name="T1" fmla="*/ 5976 h 17"/>
              <a:gd name="T2" fmla="*/ 4167 w 32"/>
              <a:gd name="T3" fmla="*/ 5976 h 17"/>
              <a:gd name="T4" fmla="*/ 10766 w 32"/>
              <a:gd name="T5" fmla="*/ 0 h 17"/>
              <a:gd name="T6" fmla="*/ 10766 w 32"/>
              <a:gd name="T7" fmla="*/ 0 h 17"/>
              <a:gd name="T8" fmla="*/ 0 w 32"/>
              <a:gd name="T9" fmla="*/ 3735 h 17"/>
              <a:gd name="T10" fmla="*/ 4167 w 32"/>
              <a:gd name="T11" fmla="*/ 597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17">
                <a:moveTo>
                  <a:pt x="12" y="16"/>
                </a:moveTo>
                <a:lnTo>
                  <a:pt x="12" y="16"/>
                </a:lnTo>
                <a:cubicBezTo>
                  <a:pt x="18" y="11"/>
                  <a:pt x="25" y="6"/>
                  <a:pt x="31" y="0"/>
                </a:cubicBezTo>
                <a:cubicBezTo>
                  <a:pt x="21" y="4"/>
                  <a:pt x="11" y="7"/>
                  <a:pt x="0" y="10"/>
                </a:cubicBezTo>
                <a:lnTo>
                  <a:pt x="12" y="16"/>
                </a:lnTo>
              </a:path>
            </a:pathLst>
          </a:custGeom>
          <a:solidFill>
            <a:srgbClr val="6DB2E3"/>
          </a:solidFill>
          <a:ln>
            <a:noFill/>
          </a:ln>
          <a:effectLst/>
          <a:extLst>
            <a:ext uri="{91240B29-F687-4F45-9708-019B960494DF}">
              <a14:hiddenLine xmlns:a14="http://schemas.microsoft.com/office/drawing/2010/main" w="9525" cap="flat">
                <a:solidFill>
                  <a:srgbClr val="11134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71" name="Freeform 70">
            <a:extLst>
              <a:ext uri="{FF2B5EF4-FFF2-40B4-BE49-F238E27FC236}">
                <a16:creationId xmlns:a16="http://schemas.microsoft.com/office/drawing/2014/main" id="{0573EBA4-1D61-F048-9B73-F7276F607269}"/>
              </a:ext>
            </a:extLst>
          </p:cNvPr>
          <p:cNvSpPr>
            <a:spLocks noChangeArrowheads="1"/>
          </p:cNvSpPr>
          <p:nvPr/>
        </p:nvSpPr>
        <p:spPr bwMode="auto">
          <a:xfrm>
            <a:off x="9251691" y="3744853"/>
            <a:ext cx="243807" cy="98243"/>
          </a:xfrm>
          <a:custGeom>
            <a:avLst/>
            <a:gdLst>
              <a:gd name="connsiteX0" fmla="*/ 71300 w 487614"/>
              <a:gd name="connsiteY0" fmla="*/ 54930 h 196485"/>
              <a:gd name="connsiteX1" fmla="*/ 251426 w 487614"/>
              <a:gd name="connsiteY1" fmla="*/ 139611 h 196485"/>
              <a:gd name="connsiteX2" fmla="*/ 83810 w 487614"/>
              <a:gd name="connsiteY2" fmla="*/ 196485 h 196485"/>
              <a:gd name="connsiteX3" fmla="*/ 25018 w 487614"/>
              <a:gd name="connsiteY3" fmla="*/ 168680 h 196485"/>
              <a:gd name="connsiteX4" fmla="*/ 0 w 487614"/>
              <a:gd name="connsiteY4" fmla="*/ 156041 h 196485"/>
              <a:gd name="connsiteX5" fmla="*/ 0 w 487614"/>
              <a:gd name="connsiteY5" fmla="*/ 63777 h 196485"/>
              <a:gd name="connsiteX6" fmla="*/ 10008 w 487614"/>
              <a:gd name="connsiteY6" fmla="*/ 62514 h 196485"/>
              <a:gd name="connsiteX7" fmla="*/ 71300 w 487614"/>
              <a:gd name="connsiteY7" fmla="*/ 54930 h 196485"/>
              <a:gd name="connsiteX8" fmla="*/ 417488 w 487614"/>
              <a:gd name="connsiteY8" fmla="*/ 0 h 196485"/>
              <a:gd name="connsiteX9" fmla="*/ 487614 w 487614"/>
              <a:gd name="connsiteY9" fmla="*/ 34538 h 196485"/>
              <a:gd name="connsiteX10" fmla="*/ 373658 w 487614"/>
              <a:gd name="connsiteY10" fmla="*/ 92101 h 196485"/>
              <a:gd name="connsiteX11" fmla="*/ 247178 w 487614"/>
              <a:gd name="connsiteY11" fmla="*/ 30701 h 196485"/>
              <a:gd name="connsiteX12" fmla="*/ 417488 w 487614"/>
              <a:gd name="connsiteY12" fmla="*/ 0 h 19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614" h="196485">
                <a:moveTo>
                  <a:pt x="71300" y="54930"/>
                </a:moveTo>
                <a:lnTo>
                  <a:pt x="251426" y="139611"/>
                </a:lnTo>
                <a:cubicBezTo>
                  <a:pt x="186380" y="164888"/>
                  <a:pt x="127590" y="182583"/>
                  <a:pt x="83810" y="196485"/>
                </a:cubicBezTo>
                <a:lnTo>
                  <a:pt x="25018" y="168680"/>
                </a:lnTo>
                <a:lnTo>
                  <a:pt x="0" y="156041"/>
                </a:lnTo>
                <a:lnTo>
                  <a:pt x="0" y="63777"/>
                </a:lnTo>
                <a:cubicBezTo>
                  <a:pt x="2502" y="62514"/>
                  <a:pt x="6256" y="62514"/>
                  <a:pt x="10008" y="62514"/>
                </a:cubicBezTo>
                <a:cubicBezTo>
                  <a:pt x="27520" y="59986"/>
                  <a:pt x="47534" y="57458"/>
                  <a:pt x="71300" y="54930"/>
                </a:cubicBezTo>
                <a:close/>
                <a:moveTo>
                  <a:pt x="417488" y="0"/>
                </a:moveTo>
                <a:lnTo>
                  <a:pt x="487614" y="34538"/>
                </a:lnTo>
                <a:cubicBezTo>
                  <a:pt x="450046" y="55005"/>
                  <a:pt x="412478" y="75472"/>
                  <a:pt x="373658" y="92101"/>
                </a:cubicBezTo>
                <a:lnTo>
                  <a:pt x="247178" y="30701"/>
                </a:lnTo>
                <a:cubicBezTo>
                  <a:pt x="303530" y="23025"/>
                  <a:pt x="361134" y="11513"/>
                  <a:pt x="417488" y="0"/>
                </a:cubicBezTo>
                <a:close/>
              </a:path>
            </a:pathLst>
          </a:custGeom>
          <a:solidFill>
            <a:schemeClr val="accent4"/>
          </a:solidFill>
          <a:ln>
            <a:noFill/>
          </a:ln>
          <a:effectLst/>
        </p:spPr>
        <p:txBody>
          <a:bodyPr wrap="square" anchor="ctr">
            <a:noAutofit/>
          </a:bodyPr>
          <a:lstStyle/>
          <a:p>
            <a:endParaRPr lang="en-US" dirty="0">
              <a:latin typeface="DM Sans" pitchFamily="2" charset="77"/>
            </a:endParaRPr>
          </a:p>
        </p:txBody>
      </p:sp>
      <p:sp>
        <p:nvSpPr>
          <p:cNvPr id="72" name="Freeform 71">
            <a:extLst>
              <a:ext uri="{FF2B5EF4-FFF2-40B4-BE49-F238E27FC236}">
                <a16:creationId xmlns:a16="http://schemas.microsoft.com/office/drawing/2014/main" id="{5456F8C9-507A-9A49-8E4A-F5D63C1A5C2A}"/>
              </a:ext>
            </a:extLst>
          </p:cNvPr>
          <p:cNvSpPr>
            <a:spLocks noChangeArrowheads="1"/>
          </p:cNvSpPr>
          <p:nvPr/>
        </p:nvSpPr>
        <p:spPr bwMode="auto">
          <a:xfrm>
            <a:off x="9220200" y="3431749"/>
            <a:ext cx="728475" cy="527476"/>
          </a:xfrm>
          <a:custGeom>
            <a:avLst/>
            <a:gdLst>
              <a:gd name="connsiteX0" fmla="*/ 860620 w 1443402"/>
              <a:gd name="connsiteY0" fmla="*/ 0 h 1047932"/>
              <a:gd name="connsiteX1" fmla="*/ 863102 w 1443402"/>
              <a:gd name="connsiteY1" fmla="*/ 1238 h 1047932"/>
              <a:gd name="connsiteX2" fmla="*/ 1201714 w 1443402"/>
              <a:gd name="connsiteY2" fmla="*/ 223976 h 1047932"/>
              <a:gd name="connsiteX3" fmla="*/ 951596 w 1443402"/>
              <a:gd name="connsiteY3" fmla="*/ 105233 h 1047932"/>
              <a:gd name="connsiteX4" fmla="*/ 951596 w 1443402"/>
              <a:gd name="connsiteY4" fmla="*/ 217592 h 1047932"/>
              <a:gd name="connsiteX5" fmla="*/ 1328480 w 1443402"/>
              <a:gd name="connsiteY5" fmla="*/ 395399 h 1047932"/>
              <a:gd name="connsiteX6" fmla="*/ 1388464 w 1443402"/>
              <a:gd name="connsiteY6" fmla="*/ 526088 h 1047932"/>
              <a:gd name="connsiteX7" fmla="*/ 1038758 w 1443402"/>
              <a:gd name="connsiteY7" fmla="*/ 361414 h 1047932"/>
              <a:gd name="connsiteX8" fmla="*/ 1038758 w 1443402"/>
              <a:gd name="connsiteY8" fmla="*/ 472249 h 1047932"/>
              <a:gd name="connsiteX9" fmla="*/ 1427166 w 1443402"/>
              <a:gd name="connsiteY9" fmla="*/ 656668 h 1047932"/>
              <a:gd name="connsiteX10" fmla="*/ 1443390 w 1443402"/>
              <a:gd name="connsiteY10" fmla="*/ 767778 h 1047932"/>
              <a:gd name="connsiteX11" fmla="*/ 1228706 w 1443402"/>
              <a:gd name="connsiteY11" fmla="*/ 665927 h 1047932"/>
              <a:gd name="connsiteX12" fmla="*/ 1228706 w 1443402"/>
              <a:gd name="connsiteY12" fmla="*/ 779210 h 1047932"/>
              <a:gd name="connsiteX13" fmla="*/ 1443402 w 1443402"/>
              <a:gd name="connsiteY13" fmla="*/ 880474 h 1047932"/>
              <a:gd name="connsiteX14" fmla="*/ 1438434 w 1443402"/>
              <a:gd name="connsiteY14" fmla="*/ 982016 h 1047932"/>
              <a:gd name="connsiteX15" fmla="*/ 985748 w 1443402"/>
              <a:gd name="connsiteY15" fmla="*/ 768201 h 1047932"/>
              <a:gd name="connsiteX16" fmla="*/ 985748 w 1443402"/>
              <a:gd name="connsiteY16" fmla="*/ 871237 h 1047932"/>
              <a:gd name="connsiteX17" fmla="*/ 1360996 w 1443402"/>
              <a:gd name="connsiteY17" fmla="*/ 1047932 h 1047932"/>
              <a:gd name="connsiteX18" fmla="*/ 1108728 w 1443402"/>
              <a:gd name="connsiteY18" fmla="*/ 1038049 h 1047932"/>
              <a:gd name="connsiteX19" fmla="*/ 824596 w 1443402"/>
              <a:gd name="connsiteY19" fmla="*/ 904999 h 1047932"/>
              <a:gd name="connsiteX20" fmla="*/ 824596 w 1443402"/>
              <a:gd name="connsiteY20" fmla="*/ 1008569 h 1047932"/>
              <a:gd name="connsiteX21" fmla="*/ 803284 w 1443402"/>
              <a:gd name="connsiteY21" fmla="*/ 1008569 h 1047932"/>
              <a:gd name="connsiteX22" fmla="*/ 850172 w 1443402"/>
              <a:gd name="connsiteY22" fmla="*/ 1031427 h 1047932"/>
              <a:gd name="connsiteX23" fmla="*/ 642676 w 1443402"/>
              <a:gd name="connsiteY23" fmla="*/ 1023856 h 1047932"/>
              <a:gd name="connsiteX24" fmla="*/ 661202 w 1443402"/>
              <a:gd name="connsiteY24" fmla="*/ 939305 h 1047932"/>
              <a:gd name="connsiteX25" fmla="*/ 712890 w 1443402"/>
              <a:gd name="connsiteY25" fmla="*/ 964503 h 1047932"/>
              <a:gd name="connsiteX26" fmla="*/ 712890 w 1443402"/>
              <a:gd name="connsiteY26" fmla="*/ 852691 h 1047932"/>
              <a:gd name="connsiteX27" fmla="*/ 686616 w 1443402"/>
              <a:gd name="connsiteY27" fmla="*/ 840387 h 1047932"/>
              <a:gd name="connsiteX28" fmla="*/ 710344 w 1443402"/>
              <a:gd name="connsiteY28" fmla="*/ 741556 h 1047932"/>
              <a:gd name="connsiteX29" fmla="*/ 822306 w 1443402"/>
              <a:gd name="connsiteY29" fmla="*/ 794276 h 1047932"/>
              <a:gd name="connsiteX30" fmla="*/ 822306 w 1443402"/>
              <a:gd name="connsiteY30" fmla="*/ 691003 h 1047932"/>
              <a:gd name="connsiteX31" fmla="*/ 730562 w 1443402"/>
              <a:gd name="connsiteY31" fmla="*/ 647670 h 1047932"/>
              <a:gd name="connsiteX32" fmla="*/ 752916 w 1443402"/>
              <a:gd name="connsiteY32" fmla="*/ 554796 h 1047932"/>
              <a:gd name="connsiteX33" fmla="*/ 1065264 w 1443402"/>
              <a:gd name="connsiteY33" fmla="*/ 702120 h 1047932"/>
              <a:gd name="connsiteX34" fmla="*/ 1065264 w 1443402"/>
              <a:gd name="connsiteY34" fmla="*/ 601893 h 1047932"/>
              <a:gd name="connsiteX35" fmla="*/ 1093736 w 1443402"/>
              <a:gd name="connsiteY35" fmla="*/ 601893 h 1047932"/>
              <a:gd name="connsiteX36" fmla="*/ 694200 w 1443402"/>
              <a:gd name="connsiteY36" fmla="*/ 412343 h 1047932"/>
              <a:gd name="connsiteX37" fmla="*/ 694200 w 1443402"/>
              <a:gd name="connsiteY37" fmla="*/ 522379 h 1047932"/>
              <a:gd name="connsiteX38" fmla="*/ 684202 w 1443402"/>
              <a:gd name="connsiteY38" fmla="*/ 522379 h 1047932"/>
              <a:gd name="connsiteX39" fmla="*/ 734802 w 1443402"/>
              <a:gd name="connsiteY39" fmla="*/ 546693 h 1047932"/>
              <a:gd name="connsiteX40" fmla="*/ 652452 w 1443402"/>
              <a:gd name="connsiteY40" fmla="*/ 579406 h 1047932"/>
              <a:gd name="connsiteX41" fmla="*/ 613772 w 1443402"/>
              <a:gd name="connsiteY41" fmla="*/ 591988 h 1047932"/>
              <a:gd name="connsiteX42" fmla="*/ 405496 w 1443402"/>
              <a:gd name="connsiteY42" fmla="*/ 492505 h 1047932"/>
              <a:gd name="connsiteX43" fmla="*/ 405496 w 1443402"/>
              <a:gd name="connsiteY43" fmla="*/ 592284 h 1047932"/>
              <a:gd name="connsiteX44" fmla="*/ 471136 w 1443402"/>
              <a:gd name="connsiteY44" fmla="*/ 622843 h 1047932"/>
              <a:gd name="connsiteX45" fmla="*/ 300794 w 1443402"/>
              <a:gd name="connsiteY45" fmla="*/ 652438 h 1047932"/>
              <a:gd name="connsiteX46" fmla="*/ 73114 w 1443402"/>
              <a:gd name="connsiteY46" fmla="*/ 546778 h 1047932"/>
              <a:gd name="connsiteX47" fmla="*/ 73114 w 1443402"/>
              <a:gd name="connsiteY47" fmla="*/ 661198 h 1047932"/>
              <a:gd name="connsiteX48" fmla="*/ 119586 w 1443402"/>
              <a:gd name="connsiteY48" fmla="*/ 682841 h 1047932"/>
              <a:gd name="connsiteX49" fmla="*/ 47834 w 1443402"/>
              <a:gd name="connsiteY49" fmla="*/ 691459 h 1047932"/>
              <a:gd name="connsiteX50" fmla="*/ 8810 w 1443402"/>
              <a:gd name="connsiteY50" fmla="*/ 696384 h 1047932"/>
              <a:gd name="connsiteX51" fmla="*/ 7552 w 1443402"/>
              <a:gd name="connsiteY51" fmla="*/ 682841 h 1047932"/>
              <a:gd name="connsiteX52" fmla="*/ 0 w 1443402"/>
              <a:gd name="connsiteY52" fmla="*/ 626207 h 1047932"/>
              <a:gd name="connsiteX53" fmla="*/ 13846 w 1443402"/>
              <a:gd name="connsiteY53" fmla="*/ 633594 h 1047932"/>
              <a:gd name="connsiteX54" fmla="*/ 27396 w 1443402"/>
              <a:gd name="connsiteY54" fmla="*/ 639905 h 1047932"/>
              <a:gd name="connsiteX55" fmla="*/ 27396 w 1443402"/>
              <a:gd name="connsiteY55" fmla="*/ 525562 h 1047932"/>
              <a:gd name="connsiteX56" fmla="*/ 16476 w 1443402"/>
              <a:gd name="connsiteY56" fmla="*/ 520494 h 1047932"/>
              <a:gd name="connsiteX57" fmla="*/ 147990 w 1443402"/>
              <a:gd name="connsiteY57" fmla="*/ 472402 h 1047932"/>
              <a:gd name="connsiteX58" fmla="*/ 293790 w 1443402"/>
              <a:gd name="connsiteY58" fmla="*/ 540280 h 1047932"/>
              <a:gd name="connsiteX59" fmla="*/ 293790 w 1443402"/>
              <a:gd name="connsiteY59" fmla="*/ 439148 h 1047932"/>
              <a:gd name="connsiteX60" fmla="*/ 258166 w 1443402"/>
              <a:gd name="connsiteY60" fmla="*/ 422132 h 1047932"/>
              <a:gd name="connsiteX61" fmla="*/ 362976 w 1443402"/>
              <a:gd name="connsiteY61" fmla="*/ 368029 h 1047932"/>
              <a:gd name="connsiteX62" fmla="*/ 530758 w 1443402"/>
              <a:gd name="connsiteY62" fmla="*/ 448649 h 1047932"/>
              <a:gd name="connsiteX63" fmla="*/ 530758 w 1443402"/>
              <a:gd name="connsiteY63" fmla="*/ 334802 h 1047932"/>
              <a:gd name="connsiteX64" fmla="*/ 472388 w 1443402"/>
              <a:gd name="connsiteY64" fmla="*/ 307110 h 1047932"/>
              <a:gd name="connsiteX65" fmla="*/ 564746 w 1443402"/>
              <a:gd name="connsiteY65" fmla="*/ 247185 h 1047932"/>
              <a:gd name="connsiteX66" fmla="*/ 875316 w 1443402"/>
              <a:gd name="connsiteY66" fmla="*/ 394646 h 1047932"/>
              <a:gd name="connsiteX67" fmla="*/ 875316 w 1443402"/>
              <a:gd name="connsiteY67" fmla="*/ 284450 h 1047932"/>
              <a:gd name="connsiteX68" fmla="*/ 653660 w 1443402"/>
              <a:gd name="connsiteY68" fmla="*/ 180074 h 1047932"/>
              <a:gd name="connsiteX69" fmla="*/ 734888 w 1443402"/>
              <a:gd name="connsiteY69" fmla="*/ 115352 h 1047932"/>
              <a:gd name="connsiteX70" fmla="*/ 839890 w 1443402"/>
              <a:gd name="connsiteY70" fmla="*/ 164891 h 1047932"/>
              <a:gd name="connsiteX71" fmla="*/ 839890 w 1443402"/>
              <a:gd name="connsiteY71" fmla="*/ 64764 h 1047932"/>
              <a:gd name="connsiteX72" fmla="*/ 866354 w 1443402"/>
              <a:gd name="connsiteY72" fmla="*/ 64764 h 1047932"/>
              <a:gd name="connsiteX73" fmla="*/ 842016 w 1443402"/>
              <a:gd name="connsiteY73" fmla="*/ 53210 h 1047932"/>
              <a:gd name="connsiteX74" fmla="*/ 818448 w 1443402"/>
              <a:gd name="connsiteY74" fmla="*/ 42073 h 1047932"/>
              <a:gd name="connsiteX75" fmla="*/ 860620 w 1443402"/>
              <a:gd name="connsiteY75"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951596 w 1443402"/>
              <a:gd name="connsiteY3" fmla="*/ 105233 h 1047932"/>
              <a:gd name="connsiteX4" fmla="*/ 1328480 w 1443402"/>
              <a:gd name="connsiteY4" fmla="*/ 395399 h 1047932"/>
              <a:gd name="connsiteX5" fmla="*/ 1388464 w 1443402"/>
              <a:gd name="connsiteY5" fmla="*/ 526088 h 1047932"/>
              <a:gd name="connsiteX6" fmla="*/ 1038758 w 1443402"/>
              <a:gd name="connsiteY6" fmla="*/ 361414 h 1047932"/>
              <a:gd name="connsiteX7" fmla="*/ 1038758 w 1443402"/>
              <a:gd name="connsiteY7" fmla="*/ 472249 h 1047932"/>
              <a:gd name="connsiteX8" fmla="*/ 1427166 w 1443402"/>
              <a:gd name="connsiteY8" fmla="*/ 656668 h 1047932"/>
              <a:gd name="connsiteX9" fmla="*/ 1443390 w 1443402"/>
              <a:gd name="connsiteY9" fmla="*/ 767778 h 1047932"/>
              <a:gd name="connsiteX10" fmla="*/ 1228706 w 1443402"/>
              <a:gd name="connsiteY10" fmla="*/ 665927 h 1047932"/>
              <a:gd name="connsiteX11" fmla="*/ 1228706 w 1443402"/>
              <a:gd name="connsiteY11" fmla="*/ 779210 h 1047932"/>
              <a:gd name="connsiteX12" fmla="*/ 1443402 w 1443402"/>
              <a:gd name="connsiteY12" fmla="*/ 880474 h 1047932"/>
              <a:gd name="connsiteX13" fmla="*/ 1438434 w 1443402"/>
              <a:gd name="connsiteY13" fmla="*/ 982016 h 1047932"/>
              <a:gd name="connsiteX14" fmla="*/ 985748 w 1443402"/>
              <a:gd name="connsiteY14" fmla="*/ 768201 h 1047932"/>
              <a:gd name="connsiteX15" fmla="*/ 985748 w 1443402"/>
              <a:gd name="connsiteY15" fmla="*/ 871237 h 1047932"/>
              <a:gd name="connsiteX16" fmla="*/ 1360996 w 1443402"/>
              <a:gd name="connsiteY16" fmla="*/ 1047932 h 1047932"/>
              <a:gd name="connsiteX17" fmla="*/ 1108728 w 1443402"/>
              <a:gd name="connsiteY17" fmla="*/ 1038049 h 1047932"/>
              <a:gd name="connsiteX18" fmla="*/ 824596 w 1443402"/>
              <a:gd name="connsiteY18" fmla="*/ 904999 h 1047932"/>
              <a:gd name="connsiteX19" fmla="*/ 824596 w 1443402"/>
              <a:gd name="connsiteY19" fmla="*/ 1008569 h 1047932"/>
              <a:gd name="connsiteX20" fmla="*/ 803284 w 1443402"/>
              <a:gd name="connsiteY20" fmla="*/ 1008569 h 1047932"/>
              <a:gd name="connsiteX21" fmla="*/ 850172 w 1443402"/>
              <a:gd name="connsiteY21" fmla="*/ 1031427 h 1047932"/>
              <a:gd name="connsiteX22" fmla="*/ 642676 w 1443402"/>
              <a:gd name="connsiteY22" fmla="*/ 1023856 h 1047932"/>
              <a:gd name="connsiteX23" fmla="*/ 661202 w 1443402"/>
              <a:gd name="connsiteY23" fmla="*/ 939305 h 1047932"/>
              <a:gd name="connsiteX24" fmla="*/ 712890 w 1443402"/>
              <a:gd name="connsiteY24" fmla="*/ 964503 h 1047932"/>
              <a:gd name="connsiteX25" fmla="*/ 712890 w 1443402"/>
              <a:gd name="connsiteY25" fmla="*/ 852691 h 1047932"/>
              <a:gd name="connsiteX26" fmla="*/ 686616 w 1443402"/>
              <a:gd name="connsiteY26" fmla="*/ 840387 h 1047932"/>
              <a:gd name="connsiteX27" fmla="*/ 710344 w 1443402"/>
              <a:gd name="connsiteY27" fmla="*/ 741556 h 1047932"/>
              <a:gd name="connsiteX28" fmla="*/ 822306 w 1443402"/>
              <a:gd name="connsiteY28" fmla="*/ 794276 h 1047932"/>
              <a:gd name="connsiteX29" fmla="*/ 822306 w 1443402"/>
              <a:gd name="connsiteY29" fmla="*/ 691003 h 1047932"/>
              <a:gd name="connsiteX30" fmla="*/ 730562 w 1443402"/>
              <a:gd name="connsiteY30" fmla="*/ 647670 h 1047932"/>
              <a:gd name="connsiteX31" fmla="*/ 752916 w 1443402"/>
              <a:gd name="connsiteY31" fmla="*/ 554796 h 1047932"/>
              <a:gd name="connsiteX32" fmla="*/ 1065264 w 1443402"/>
              <a:gd name="connsiteY32" fmla="*/ 702120 h 1047932"/>
              <a:gd name="connsiteX33" fmla="*/ 1065264 w 1443402"/>
              <a:gd name="connsiteY33" fmla="*/ 601893 h 1047932"/>
              <a:gd name="connsiteX34" fmla="*/ 1093736 w 1443402"/>
              <a:gd name="connsiteY34" fmla="*/ 601893 h 1047932"/>
              <a:gd name="connsiteX35" fmla="*/ 694200 w 1443402"/>
              <a:gd name="connsiteY35" fmla="*/ 412343 h 1047932"/>
              <a:gd name="connsiteX36" fmla="*/ 694200 w 1443402"/>
              <a:gd name="connsiteY36" fmla="*/ 522379 h 1047932"/>
              <a:gd name="connsiteX37" fmla="*/ 684202 w 1443402"/>
              <a:gd name="connsiteY37" fmla="*/ 522379 h 1047932"/>
              <a:gd name="connsiteX38" fmla="*/ 734802 w 1443402"/>
              <a:gd name="connsiteY38" fmla="*/ 546693 h 1047932"/>
              <a:gd name="connsiteX39" fmla="*/ 652452 w 1443402"/>
              <a:gd name="connsiteY39" fmla="*/ 579406 h 1047932"/>
              <a:gd name="connsiteX40" fmla="*/ 613772 w 1443402"/>
              <a:gd name="connsiteY40" fmla="*/ 591988 h 1047932"/>
              <a:gd name="connsiteX41" fmla="*/ 405496 w 1443402"/>
              <a:gd name="connsiteY41" fmla="*/ 492505 h 1047932"/>
              <a:gd name="connsiteX42" fmla="*/ 405496 w 1443402"/>
              <a:gd name="connsiteY42" fmla="*/ 592284 h 1047932"/>
              <a:gd name="connsiteX43" fmla="*/ 471136 w 1443402"/>
              <a:gd name="connsiteY43" fmla="*/ 622843 h 1047932"/>
              <a:gd name="connsiteX44" fmla="*/ 300794 w 1443402"/>
              <a:gd name="connsiteY44" fmla="*/ 652438 h 1047932"/>
              <a:gd name="connsiteX45" fmla="*/ 73114 w 1443402"/>
              <a:gd name="connsiteY45" fmla="*/ 546778 h 1047932"/>
              <a:gd name="connsiteX46" fmla="*/ 73114 w 1443402"/>
              <a:gd name="connsiteY46" fmla="*/ 661198 h 1047932"/>
              <a:gd name="connsiteX47" fmla="*/ 119586 w 1443402"/>
              <a:gd name="connsiteY47" fmla="*/ 682841 h 1047932"/>
              <a:gd name="connsiteX48" fmla="*/ 47834 w 1443402"/>
              <a:gd name="connsiteY48" fmla="*/ 691459 h 1047932"/>
              <a:gd name="connsiteX49" fmla="*/ 8810 w 1443402"/>
              <a:gd name="connsiteY49" fmla="*/ 696384 h 1047932"/>
              <a:gd name="connsiteX50" fmla="*/ 7552 w 1443402"/>
              <a:gd name="connsiteY50" fmla="*/ 682841 h 1047932"/>
              <a:gd name="connsiteX51" fmla="*/ 0 w 1443402"/>
              <a:gd name="connsiteY51" fmla="*/ 626207 h 1047932"/>
              <a:gd name="connsiteX52" fmla="*/ 13846 w 1443402"/>
              <a:gd name="connsiteY52" fmla="*/ 633594 h 1047932"/>
              <a:gd name="connsiteX53" fmla="*/ 27396 w 1443402"/>
              <a:gd name="connsiteY53" fmla="*/ 639905 h 1047932"/>
              <a:gd name="connsiteX54" fmla="*/ 27396 w 1443402"/>
              <a:gd name="connsiteY54" fmla="*/ 525562 h 1047932"/>
              <a:gd name="connsiteX55" fmla="*/ 16476 w 1443402"/>
              <a:gd name="connsiteY55" fmla="*/ 520494 h 1047932"/>
              <a:gd name="connsiteX56" fmla="*/ 147990 w 1443402"/>
              <a:gd name="connsiteY56" fmla="*/ 472402 h 1047932"/>
              <a:gd name="connsiteX57" fmla="*/ 293790 w 1443402"/>
              <a:gd name="connsiteY57" fmla="*/ 540280 h 1047932"/>
              <a:gd name="connsiteX58" fmla="*/ 293790 w 1443402"/>
              <a:gd name="connsiteY58" fmla="*/ 439148 h 1047932"/>
              <a:gd name="connsiteX59" fmla="*/ 258166 w 1443402"/>
              <a:gd name="connsiteY59" fmla="*/ 422132 h 1047932"/>
              <a:gd name="connsiteX60" fmla="*/ 362976 w 1443402"/>
              <a:gd name="connsiteY60" fmla="*/ 368029 h 1047932"/>
              <a:gd name="connsiteX61" fmla="*/ 530758 w 1443402"/>
              <a:gd name="connsiteY61" fmla="*/ 448649 h 1047932"/>
              <a:gd name="connsiteX62" fmla="*/ 530758 w 1443402"/>
              <a:gd name="connsiteY62" fmla="*/ 334802 h 1047932"/>
              <a:gd name="connsiteX63" fmla="*/ 472388 w 1443402"/>
              <a:gd name="connsiteY63" fmla="*/ 307110 h 1047932"/>
              <a:gd name="connsiteX64" fmla="*/ 564746 w 1443402"/>
              <a:gd name="connsiteY64" fmla="*/ 247185 h 1047932"/>
              <a:gd name="connsiteX65" fmla="*/ 875316 w 1443402"/>
              <a:gd name="connsiteY65" fmla="*/ 394646 h 1047932"/>
              <a:gd name="connsiteX66" fmla="*/ 875316 w 1443402"/>
              <a:gd name="connsiteY66" fmla="*/ 284450 h 1047932"/>
              <a:gd name="connsiteX67" fmla="*/ 653660 w 1443402"/>
              <a:gd name="connsiteY67" fmla="*/ 180074 h 1047932"/>
              <a:gd name="connsiteX68" fmla="*/ 734888 w 1443402"/>
              <a:gd name="connsiteY68" fmla="*/ 115352 h 1047932"/>
              <a:gd name="connsiteX69" fmla="*/ 839890 w 1443402"/>
              <a:gd name="connsiteY69" fmla="*/ 164891 h 1047932"/>
              <a:gd name="connsiteX70" fmla="*/ 839890 w 1443402"/>
              <a:gd name="connsiteY70" fmla="*/ 64764 h 1047932"/>
              <a:gd name="connsiteX71" fmla="*/ 866354 w 1443402"/>
              <a:gd name="connsiteY71" fmla="*/ 64764 h 1047932"/>
              <a:gd name="connsiteX72" fmla="*/ 842016 w 1443402"/>
              <a:gd name="connsiteY72" fmla="*/ 53210 h 1047932"/>
              <a:gd name="connsiteX73" fmla="*/ 818448 w 1443402"/>
              <a:gd name="connsiteY73" fmla="*/ 42073 h 1047932"/>
              <a:gd name="connsiteX74" fmla="*/ 860620 w 1443402"/>
              <a:gd name="connsiteY74"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038758 w 1443402"/>
              <a:gd name="connsiteY5" fmla="*/ 361414 h 1047932"/>
              <a:gd name="connsiteX6" fmla="*/ 1038758 w 1443402"/>
              <a:gd name="connsiteY6" fmla="*/ 472249 h 1047932"/>
              <a:gd name="connsiteX7" fmla="*/ 1427166 w 1443402"/>
              <a:gd name="connsiteY7" fmla="*/ 656668 h 1047932"/>
              <a:gd name="connsiteX8" fmla="*/ 1443390 w 1443402"/>
              <a:gd name="connsiteY8" fmla="*/ 767778 h 1047932"/>
              <a:gd name="connsiteX9" fmla="*/ 1228706 w 1443402"/>
              <a:gd name="connsiteY9" fmla="*/ 665927 h 1047932"/>
              <a:gd name="connsiteX10" fmla="*/ 1228706 w 1443402"/>
              <a:gd name="connsiteY10" fmla="*/ 779210 h 1047932"/>
              <a:gd name="connsiteX11" fmla="*/ 1443402 w 1443402"/>
              <a:gd name="connsiteY11" fmla="*/ 880474 h 1047932"/>
              <a:gd name="connsiteX12" fmla="*/ 1438434 w 1443402"/>
              <a:gd name="connsiteY12" fmla="*/ 982016 h 1047932"/>
              <a:gd name="connsiteX13" fmla="*/ 985748 w 1443402"/>
              <a:gd name="connsiteY13" fmla="*/ 768201 h 1047932"/>
              <a:gd name="connsiteX14" fmla="*/ 985748 w 1443402"/>
              <a:gd name="connsiteY14" fmla="*/ 871237 h 1047932"/>
              <a:gd name="connsiteX15" fmla="*/ 1360996 w 1443402"/>
              <a:gd name="connsiteY15" fmla="*/ 1047932 h 1047932"/>
              <a:gd name="connsiteX16" fmla="*/ 1108728 w 1443402"/>
              <a:gd name="connsiteY16" fmla="*/ 1038049 h 1047932"/>
              <a:gd name="connsiteX17" fmla="*/ 824596 w 1443402"/>
              <a:gd name="connsiteY17" fmla="*/ 904999 h 1047932"/>
              <a:gd name="connsiteX18" fmla="*/ 824596 w 1443402"/>
              <a:gd name="connsiteY18" fmla="*/ 1008569 h 1047932"/>
              <a:gd name="connsiteX19" fmla="*/ 803284 w 1443402"/>
              <a:gd name="connsiteY19" fmla="*/ 1008569 h 1047932"/>
              <a:gd name="connsiteX20" fmla="*/ 850172 w 1443402"/>
              <a:gd name="connsiteY20" fmla="*/ 1031427 h 1047932"/>
              <a:gd name="connsiteX21" fmla="*/ 642676 w 1443402"/>
              <a:gd name="connsiteY21" fmla="*/ 1023856 h 1047932"/>
              <a:gd name="connsiteX22" fmla="*/ 661202 w 1443402"/>
              <a:gd name="connsiteY22" fmla="*/ 939305 h 1047932"/>
              <a:gd name="connsiteX23" fmla="*/ 712890 w 1443402"/>
              <a:gd name="connsiteY23" fmla="*/ 964503 h 1047932"/>
              <a:gd name="connsiteX24" fmla="*/ 712890 w 1443402"/>
              <a:gd name="connsiteY24" fmla="*/ 852691 h 1047932"/>
              <a:gd name="connsiteX25" fmla="*/ 686616 w 1443402"/>
              <a:gd name="connsiteY25" fmla="*/ 840387 h 1047932"/>
              <a:gd name="connsiteX26" fmla="*/ 710344 w 1443402"/>
              <a:gd name="connsiteY26" fmla="*/ 741556 h 1047932"/>
              <a:gd name="connsiteX27" fmla="*/ 822306 w 1443402"/>
              <a:gd name="connsiteY27" fmla="*/ 794276 h 1047932"/>
              <a:gd name="connsiteX28" fmla="*/ 822306 w 1443402"/>
              <a:gd name="connsiteY28" fmla="*/ 691003 h 1047932"/>
              <a:gd name="connsiteX29" fmla="*/ 730562 w 1443402"/>
              <a:gd name="connsiteY29" fmla="*/ 647670 h 1047932"/>
              <a:gd name="connsiteX30" fmla="*/ 752916 w 1443402"/>
              <a:gd name="connsiteY30" fmla="*/ 554796 h 1047932"/>
              <a:gd name="connsiteX31" fmla="*/ 1065264 w 1443402"/>
              <a:gd name="connsiteY31" fmla="*/ 702120 h 1047932"/>
              <a:gd name="connsiteX32" fmla="*/ 1065264 w 1443402"/>
              <a:gd name="connsiteY32" fmla="*/ 601893 h 1047932"/>
              <a:gd name="connsiteX33" fmla="*/ 1093736 w 1443402"/>
              <a:gd name="connsiteY33" fmla="*/ 601893 h 1047932"/>
              <a:gd name="connsiteX34" fmla="*/ 694200 w 1443402"/>
              <a:gd name="connsiteY34" fmla="*/ 412343 h 1047932"/>
              <a:gd name="connsiteX35" fmla="*/ 694200 w 1443402"/>
              <a:gd name="connsiteY35" fmla="*/ 522379 h 1047932"/>
              <a:gd name="connsiteX36" fmla="*/ 684202 w 1443402"/>
              <a:gd name="connsiteY36" fmla="*/ 522379 h 1047932"/>
              <a:gd name="connsiteX37" fmla="*/ 734802 w 1443402"/>
              <a:gd name="connsiteY37" fmla="*/ 546693 h 1047932"/>
              <a:gd name="connsiteX38" fmla="*/ 652452 w 1443402"/>
              <a:gd name="connsiteY38" fmla="*/ 579406 h 1047932"/>
              <a:gd name="connsiteX39" fmla="*/ 613772 w 1443402"/>
              <a:gd name="connsiteY39" fmla="*/ 591988 h 1047932"/>
              <a:gd name="connsiteX40" fmla="*/ 405496 w 1443402"/>
              <a:gd name="connsiteY40" fmla="*/ 492505 h 1047932"/>
              <a:gd name="connsiteX41" fmla="*/ 405496 w 1443402"/>
              <a:gd name="connsiteY41" fmla="*/ 592284 h 1047932"/>
              <a:gd name="connsiteX42" fmla="*/ 471136 w 1443402"/>
              <a:gd name="connsiteY42" fmla="*/ 622843 h 1047932"/>
              <a:gd name="connsiteX43" fmla="*/ 300794 w 1443402"/>
              <a:gd name="connsiteY43" fmla="*/ 652438 h 1047932"/>
              <a:gd name="connsiteX44" fmla="*/ 73114 w 1443402"/>
              <a:gd name="connsiteY44" fmla="*/ 546778 h 1047932"/>
              <a:gd name="connsiteX45" fmla="*/ 73114 w 1443402"/>
              <a:gd name="connsiteY45" fmla="*/ 661198 h 1047932"/>
              <a:gd name="connsiteX46" fmla="*/ 119586 w 1443402"/>
              <a:gd name="connsiteY46" fmla="*/ 682841 h 1047932"/>
              <a:gd name="connsiteX47" fmla="*/ 47834 w 1443402"/>
              <a:gd name="connsiteY47" fmla="*/ 691459 h 1047932"/>
              <a:gd name="connsiteX48" fmla="*/ 8810 w 1443402"/>
              <a:gd name="connsiteY48" fmla="*/ 696384 h 1047932"/>
              <a:gd name="connsiteX49" fmla="*/ 7552 w 1443402"/>
              <a:gd name="connsiteY49" fmla="*/ 682841 h 1047932"/>
              <a:gd name="connsiteX50" fmla="*/ 0 w 1443402"/>
              <a:gd name="connsiteY50" fmla="*/ 626207 h 1047932"/>
              <a:gd name="connsiteX51" fmla="*/ 13846 w 1443402"/>
              <a:gd name="connsiteY51" fmla="*/ 633594 h 1047932"/>
              <a:gd name="connsiteX52" fmla="*/ 27396 w 1443402"/>
              <a:gd name="connsiteY52" fmla="*/ 639905 h 1047932"/>
              <a:gd name="connsiteX53" fmla="*/ 27396 w 1443402"/>
              <a:gd name="connsiteY53" fmla="*/ 525562 h 1047932"/>
              <a:gd name="connsiteX54" fmla="*/ 16476 w 1443402"/>
              <a:gd name="connsiteY54" fmla="*/ 520494 h 1047932"/>
              <a:gd name="connsiteX55" fmla="*/ 147990 w 1443402"/>
              <a:gd name="connsiteY55" fmla="*/ 472402 h 1047932"/>
              <a:gd name="connsiteX56" fmla="*/ 293790 w 1443402"/>
              <a:gd name="connsiteY56" fmla="*/ 540280 h 1047932"/>
              <a:gd name="connsiteX57" fmla="*/ 293790 w 1443402"/>
              <a:gd name="connsiteY57" fmla="*/ 439148 h 1047932"/>
              <a:gd name="connsiteX58" fmla="*/ 258166 w 1443402"/>
              <a:gd name="connsiteY58" fmla="*/ 422132 h 1047932"/>
              <a:gd name="connsiteX59" fmla="*/ 362976 w 1443402"/>
              <a:gd name="connsiteY59" fmla="*/ 368029 h 1047932"/>
              <a:gd name="connsiteX60" fmla="*/ 530758 w 1443402"/>
              <a:gd name="connsiteY60" fmla="*/ 448649 h 1047932"/>
              <a:gd name="connsiteX61" fmla="*/ 530758 w 1443402"/>
              <a:gd name="connsiteY61" fmla="*/ 334802 h 1047932"/>
              <a:gd name="connsiteX62" fmla="*/ 472388 w 1443402"/>
              <a:gd name="connsiteY62" fmla="*/ 307110 h 1047932"/>
              <a:gd name="connsiteX63" fmla="*/ 564746 w 1443402"/>
              <a:gd name="connsiteY63" fmla="*/ 247185 h 1047932"/>
              <a:gd name="connsiteX64" fmla="*/ 875316 w 1443402"/>
              <a:gd name="connsiteY64" fmla="*/ 394646 h 1047932"/>
              <a:gd name="connsiteX65" fmla="*/ 875316 w 1443402"/>
              <a:gd name="connsiteY65" fmla="*/ 284450 h 1047932"/>
              <a:gd name="connsiteX66" fmla="*/ 653660 w 1443402"/>
              <a:gd name="connsiteY66" fmla="*/ 180074 h 1047932"/>
              <a:gd name="connsiteX67" fmla="*/ 734888 w 1443402"/>
              <a:gd name="connsiteY67" fmla="*/ 115352 h 1047932"/>
              <a:gd name="connsiteX68" fmla="*/ 839890 w 1443402"/>
              <a:gd name="connsiteY68" fmla="*/ 164891 h 1047932"/>
              <a:gd name="connsiteX69" fmla="*/ 839890 w 1443402"/>
              <a:gd name="connsiteY69" fmla="*/ 64764 h 1047932"/>
              <a:gd name="connsiteX70" fmla="*/ 866354 w 1443402"/>
              <a:gd name="connsiteY70" fmla="*/ 64764 h 1047932"/>
              <a:gd name="connsiteX71" fmla="*/ 842016 w 1443402"/>
              <a:gd name="connsiteY71" fmla="*/ 53210 h 1047932"/>
              <a:gd name="connsiteX72" fmla="*/ 818448 w 1443402"/>
              <a:gd name="connsiteY72" fmla="*/ 42073 h 1047932"/>
              <a:gd name="connsiteX73" fmla="*/ 860620 w 1443402"/>
              <a:gd name="connsiteY73"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038758 w 1443402"/>
              <a:gd name="connsiteY5" fmla="*/ 472249 h 1047932"/>
              <a:gd name="connsiteX6" fmla="*/ 1427166 w 1443402"/>
              <a:gd name="connsiteY6" fmla="*/ 656668 h 1047932"/>
              <a:gd name="connsiteX7" fmla="*/ 1443390 w 1443402"/>
              <a:gd name="connsiteY7" fmla="*/ 767778 h 1047932"/>
              <a:gd name="connsiteX8" fmla="*/ 1228706 w 1443402"/>
              <a:gd name="connsiteY8" fmla="*/ 665927 h 1047932"/>
              <a:gd name="connsiteX9" fmla="*/ 1228706 w 1443402"/>
              <a:gd name="connsiteY9" fmla="*/ 779210 h 1047932"/>
              <a:gd name="connsiteX10" fmla="*/ 1443402 w 1443402"/>
              <a:gd name="connsiteY10" fmla="*/ 880474 h 1047932"/>
              <a:gd name="connsiteX11" fmla="*/ 1438434 w 1443402"/>
              <a:gd name="connsiteY11" fmla="*/ 982016 h 1047932"/>
              <a:gd name="connsiteX12" fmla="*/ 985748 w 1443402"/>
              <a:gd name="connsiteY12" fmla="*/ 768201 h 1047932"/>
              <a:gd name="connsiteX13" fmla="*/ 985748 w 1443402"/>
              <a:gd name="connsiteY13" fmla="*/ 871237 h 1047932"/>
              <a:gd name="connsiteX14" fmla="*/ 1360996 w 1443402"/>
              <a:gd name="connsiteY14" fmla="*/ 1047932 h 1047932"/>
              <a:gd name="connsiteX15" fmla="*/ 1108728 w 1443402"/>
              <a:gd name="connsiteY15" fmla="*/ 1038049 h 1047932"/>
              <a:gd name="connsiteX16" fmla="*/ 824596 w 1443402"/>
              <a:gd name="connsiteY16" fmla="*/ 904999 h 1047932"/>
              <a:gd name="connsiteX17" fmla="*/ 824596 w 1443402"/>
              <a:gd name="connsiteY17" fmla="*/ 1008569 h 1047932"/>
              <a:gd name="connsiteX18" fmla="*/ 803284 w 1443402"/>
              <a:gd name="connsiteY18" fmla="*/ 1008569 h 1047932"/>
              <a:gd name="connsiteX19" fmla="*/ 850172 w 1443402"/>
              <a:gd name="connsiteY19" fmla="*/ 1031427 h 1047932"/>
              <a:gd name="connsiteX20" fmla="*/ 642676 w 1443402"/>
              <a:gd name="connsiteY20" fmla="*/ 1023856 h 1047932"/>
              <a:gd name="connsiteX21" fmla="*/ 661202 w 1443402"/>
              <a:gd name="connsiteY21" fmla="*/ 939305 h 1047932"/>
              <a:gd name="connsiteX22" fmla="*/ 712890 w 1443402"/>
              <a:gd name="connsiteY22" fmla="*/ 964503 h 1047932"/>
              <a:gd name="connsiteX23" fmla="*/ 712890 w 1443402"/>
              <a:gd name="connsiteY23" fmla="*/ 852691 h 1047932"/>
              <a:gd name="connsiteX24" fmla="*/ 686616 w 1443402"/>
              <a:gd name="connsiteY24" fmla="*/ 840387 h 1047932"/>
              <a:gd name="connsiteX25" fmla="*/ 710344 w 1443402"/>
              <a:gd name="connsiteY25" fmla="*/ 741556 h 1047932"/>
              <a:gd name="connsiteX26" fmla="*/ 822306 w 1443402"/>
              <a:gd name="connsiteY26" fmla="*/ 794276 h 1047932"/>
              <a:gd name="connsiteX27" fmla="*/ 822306 w 1443402"/>
              <a:gd name="connsiteY27" fmla="*/ 691003 h 1047932"/>
              <a:gd name="connsiteX28" fmla="*/ 730562 w 1443402"/>
              <a:gd name="connsiteY28" fmla="*/ 647670 h 1047932"/>
              <a:gd name="connsiteX29" fmla="*/ 752916 w 1443402"/>
              <a:gd name="connsiteY29" fmla="*/ 554796 h 1047932"/>
              <a:gd name="connsiteX30" fmla="*/ 1065264 w 1443402"/>
              <a:gd name="connsiteY30" fmla="*/ 702120 h 1047932"/>
              <a:gd name="connsiteX31" fmla="*/ 1065264 w 1443402"/>
              <a:gd name="connsiteY31" fmla="*/ 601893 h 1047932"/>
              <a:gd name="connsiteX32" fmla="*/ 1093736 w 1443402"/>
              <a:gd name="connsiteY32" fmla="*/ 601893 h 1047932"/>
              <a:gd name="connsiteX33" fmla="*/ 694200 w 1443402"/>
              <a:gd name="connsiteY33" fmla="*/ 412343 h 1047932"/>
              <a:gd name="connsiteX34" fmla="*/ 694200 w 1443402"/>
              <a:gd name="connsiteY34" fmla="*/ 522379 h 1047932"/>
              <a:gd name="connsiteX35" fmla="*/ 684202 w 1443402"/>
              <a:gd name="connsiteY35" fmla="*/ 522379 h 1047932"/>
              <a:gd name="connsiteX36" fmla="*/ 734802 w 1443402"/>
              <a:gd name="connsiteY36" fmla="*/ 546693 h 1047932"/>
              <a:gd name="connsiteX37" fmla="*/ 652452 w 1443402"/>
              <a:gd name="connsiteY37" fmla="*/ 579406 h 1047932"/>
              <a:gd name="connsiteX38" fmla="*/ 613772 w 1443402"/>
              <a:gd name="connsiteY38" fmla="*/ 591988 h 1047932"/>
              <a:gd name="connsiteX39" fmla="*/ 405496 w 1443402"/>
              <a:gd name="connsiteY39" fmla="*/ 492505 h 1047932"/>
              <a:gd name="connsiteX40" fmla="*/ 405496 w 1443402"/>
              <a:gd name="connsiteY40" fmla="*/ 592284 h 1047932"/>
              <a:gd name="connsiteX41" fmla="*/ 471136 w 1443402"/>
              <a:gd name="connsiteY41" fmla="*/ 622843 h 1047932"/>
              <a:gd name="connsiteX42" fmla="*/ 300794 w 1443402"/>
              <a:gd name="connsiteY42" fmla="*/ 652438 h 1047932"/>
              <a:gd name="connsiteX43" fmla="*/ 73114 w 1443402"/>
              <a:gd name="connsiteY43" fmla="*/ 546778 h 1047932"/>
              <a:gd name="connsiteX44" fmla="*/ 73114 w 1443402"/>
              <a:gd name="connsiteY44" fmla="*/ 661198 h 1047932"/>
              <a:gd name="connsiteX45" fmla="*/ 119586 w 1443402"/>
              <a:gd name="connsiteY45" fmla="*/ 682841 h 1047932"/>
              <a:gd name="connsiteX46" fmla="*/ 47834 w 1443402"/>
              <a:gd name="connsiteY46" fmla="*/ 691459 h 1047932"/>
              <a:gd name="connsiteX47" fmla="*/ 8810 w 1443402"/>
              <a:gd name="connsiteY47" fmla="*/ 696384 h 1047932"/>
              <a:gd name="connsiteX48" fmla="*/ 7552 w 1443402"/>
              <a:gd name="connsiteY48" fmla="*/ 682841 h 1047932"/>
              <a:gd name="connsiteX49" fmla="*/ 0 w 1443402"/>
              <a:gd name="connsiteY49" fmla="*/ 626207 h 1047932"/>
              <a:gd name="connsiteX50" fmla="*/ 13846 w 1443402"/>
              <a:gd name="connsiteY50" fmla="*/ 633594 h 1047932"/>
              <a:gd name="connsiteX51" fmla="*/ 27396 w 1443402"/>
              <a:gd name="connsiteY51" fmla="*/ 639905 h 1047932"/>
              <a:gd name="connsiteX52" fmla="*/ 27396 w 1443402"/>
              <a:gd name="connsiteY52" fmla="*/ 525562 h 1047932"/>
              <a:gd name="connsiteX53" fmla="*/ 16476 w 1443402"/>
              <a:gd name="connsiteY53" fmla="*/ 520494 h 1047932"/>
              <a:gd name="connsiteX54" fmla="*/ 147990 w 1443402"/>
              <a:gd name="connsiteY54" fmla="*/ 472402 h 1047932"/>
              <a:gd name="connsiteX55" fmla="*/ 293790 w 1443402"/>
              <a:gd name="connsiteY55" fmla="*/ 540280 h 1047932"/>
              <a:gd name="connsiteX56" fmla="*/ 293790 w 1443402"/>
              <a:gd name="connsiteY56" fmla="*/ 439148 h 1047932"/>
              <a:gd name="connsiteX57" fmla="*/ 258166 w 1443402"/>
              <a:gd name="connsiteY57" fmla="*/ 422132 h 1047932"/>
              <a:gd name="connsiteX58" fmla="*/ 362976 w 1443402"/>
              <a:gd name="connsiteY58" fmla="*/ 368029 h 1047932"/>
              <a:gd name="connsiteX59" fmla="*/ 530758 w 1443402"/>
              <a:gd name="connsiteY59" fmla="*/ 448649 h 1047932"/>
              <a:gd name="connsiteX60" fmla="*/ 530758 w 1443402"/>
              <a:gd name="connsiteY60" fmla="*/ 334802 h 1047932"/>
              <a:gd name="connsiteX61" fmla="*/ 472388 w 1443402"/>
              <a:gd name="connsiteY61" fmla="*/ 307110 h 1047932"/>
              <a:gd name="connsiteX62" fmla="*/ 564746 w 1443402"/>
              <a:gd name="connsiteY62" fmla="*/ 247185 h 1047932"/>
              <a:gd name="connsiteX63" fmla="*/ 875316 w 1443402"/>
              <a:gd name="connsiteY63" fmla="*/ 394646 h 1047932"/>
              <a:gd name="connsiteX64" fmla="*/ 875316 w 1443402"/>
              <a:gd name="connsiteY64" fmla="*/ 284450 h 1047932"/>
              <a:gd name="connsiteX65" fmla="*/ 653660 w 1443402"/>
              <a:gd name="connsiteY65" fmla="*/ 180074 h 1047932"/>
              <a:gd name="connsiteX66" fmla="*/ 734888 w 1443402"/>
              <a:gd name="connsiteY66" fmla="*/ 115352 h 1047932"/>
              <a:gd name="connsiteX67" fmla="*/ 839890 w 1443402"/>
              <a:gd name="connsiteY67" fmla="*/ 164891 h 1047932"/>
              <a:gd name="connsiteX68" fmla="*/ 839890 w 1443402"/>
              <a:gd name="connsiteY68" fmla="*/ 64764 h 1047932"/>
              <a:gd name="connsiteX69" fmla="*/ 866354 w 1443402"/>
              <a:gd name="connsiteY69" fmla="*/ 64764 h 1047932"/>
              <a:gd name="connsiteX70" fmla="*/ 842016 w 1443402"/>
              <a:gd name="connsiteY70" fmla="*/ 53210 h 1047932"/>
              <a:gd name="connsiteX71" fmla="*/ 818448 w 1443402"/>
              <a:gd name="connsiteY71" fmla="*/ 42073 h 1047932"/>
              <a:gd name="connsiteX72" fmla="*/ 860620 w 1443402"/>
              <a:gd name="connsiteY72"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228706 w 1443402"/>
              <a:gd name="connsiteY7" fmla="*/ 665927 h 1047932"/>
              <a:gd name="connsiteX8" fmla="*/ 1228706 w 1443402"/>
              <a:gd name="connsiteY8" fmla="*/ 779210 h 1047932"/>
              <a:gd name="connsiteX9" fmla="*/ 1443402 w 1443402"/>
              <a:gd name="connsiteY9" fmla="*/ 880474 h 1047932"/>
              <a:gd name="connsiteX10" fmla="*/ 1438434 w 1443402"/>
              <a:gd name="connsiteY10" fmla="*/ 982016 h 1047932"/>
              <a:gd name="connsiteX11" fmla="*/ 985748 w 1443402"/>
              <a:gd name="connsiteY11" fmla="*/ 768201 h 1047932"/>
              <a:gd name="connsiteX12" fmla="*/ 985748 w 1443402"/>
              <a:gd name="connsiteY12" fmla="*/ 871237 h 1047932"/>
              <a:gd name="connsiteX13" fmla="*/ 1360996 w 1443402"/>
              <a:gd name="connsiteY13" fmla="*/ 1047932 h 1047932"/>
              <a:gd name="connsiteX14" fmla="*/ 1108728 w 1443402"/>
              <a:gd name="connsiteY14" fmla="*/ 1038049 h 1047932"/>
              <a:gd name="connsiteX15" fmla="*/ 824596 w 1443402"/>
              <a:gd name="connsiteY15" fmla="*/ 904999 h 1047932"/>
              <a:gd name="connsiteX16" fmla="*/ 824596 w 1443402"/>
              <a:gd name="connsiteY16" fmla="*/ 1008569 h 1047932"/>
              <a:gd name="connsiteX17" fmla="*/ 803284 w 1443402"/>
              <a:gd name="connsiteY17" fmla="*/ 1008569 h 1047932"/>
              <a:gd name="connsiteX18" fmla="*/ 850172 w 1443402"/>
              <a:gd name="connsiteY18" fmla="*/ 1031427 h 1047932"/>
              <a:gd name="connsiteX19" fmla="*/ 642676 w 1443402"/>
              <a:gd name="connsiteY19" fmla="*/ 1023856 h 1047932"/>
              <a:gd name="connsiteX20" fmla="*/ 661202 w 1443402"/>
              <a:gd name="connsiteY20" fmla="*/ 939305 h 1047932"/>
              <a:gd name="connsiteX21" fmla="*/ 712890 w 1443402"/>
              <a:gd name="connsiteY21" fmla="*/ 964503 h 1047932"/>
              <a:gd name="connsiteX22" fmla="*/ 712890 w 1443402"/>
              <a:gd name="connsiteY22" fmla="*/ 852691 h 1047932"/>
              <a:gd name="connsiteX23" fmla="*/ 686616 w 1443402"/>
              <a:gd name="connsiteY23" fmla="*/ 840387 h 1047932"/>
              <a:gd name="connsiteX24" fmla="*/ 710344 w 1443402"/>
              <a:gd name="connsiteY24" fmla="*/ 741556 h 1047932"/>
              <a:gd name="connsiteX25" fmla="*/ 822306 w 1443402"/>
              <a:gd name="connsiteY25" fmla="*/ 794276 h 1047932"/>
              <a:gd name="connsiteX26" fmla="*/ 822306 w 1443402"/>
              <a:gd name="connsiteY26" fmla="*/ 691003 h 1047932"/>
              <a:gd name="connsiteX27" fmla="*/ 730562 w 1443402"/>
              <a:gd name="connsiteY27" fmla="*/ 647670 h 1047932"/>
              <a:gd name="connsiteX28" fmla="*/ 752916 w 1443402"/>
              <a:gd name="connsiteY28" fmla="*/ 554796 h 1047932"/>
              <a:gd name="connsiteX29" fmla="*/ 1065264 w 1443402"/>
              <a:gd name="connsiteY29" fmla="*/ 702120 h 1047932"/>
              <a:gd name="connsiteX30" fmla="*/ 1065264 w 1443402"/>
              <a:gd name="connsiteY30" fmla="*/ 601893 h 1047932"/>
              <a:gd name="connsiteX31" fmla="*/ 1093736 w 1443402"/>
              <a:gd name="connsiteY31" fmla="*/ 601893 h 1047932"/>
              <a:gd name="connsiteX32" fmla="*/ 694200 w 1443402"/>
              <a:gd name="connsiteY32" fmla="*/ 412343 h 1047932"/>
              <a:gd name="connsiteX33" fmla="*/ 694200 w 1443402"/>
              <a:gd name="connsiteY33" fmla="*/ 522379 h 1047932"/>
              <a:gd name="connsiteX34" fmla="*/ 684202 w 1443402"/>
              <a:gd name="connsiteY34" fmla="*/ 522379 h 1047932"/>
              <a:gd name="connsiteX35" fmla="*/ 734802 w 1443402"/>
              <a:gd name="connsiteY35" fmla="*/ 546693 h 1047932"/>
              <a:gd name="connsiteX36" fmla="*/ 652452 w 1443402"/>
              <a:gd name="connsiteY36" fmla="*/ 579406 h 1047932"/>
              <a:gd name="connsiteX37" fmla="*/ 613772 w 1443402"/>
              <a:gd name="connsiteY37" fmla="*/ 591988 h 1047932"/>
              <a:gd name="connsiteX38" fmla="*/ 405496 w 1443402"/>
              <a:gd name="connsiteY38" fmla="*/ 492505 h 1047932"/>
              <a:gd name="connsiteX39" fmla="*/ 405496 w 1443402"/>
              <a:gd name="connsiteY39" fmla="*/ 592284 h 1047932"/>
              <a:gd name="connsiteX40" fmla="*/ 471136 w 1443402"/>
              <a:gd name="connsiteY40" fmla="*/ 622843 h 1047932"/>
              <a:gd name="connsiteX41" fmla="*/ 300794 w 1443402"/>
              <a:gd name="connsiteY41" fmla="*/ 652438 h 1047932"/>
              <a:gd name="connsiteX42" fmla="*/ 73114 w 1443402"/>
              <a:gd name="connsiteY42" fmla="*/ 546778 h 1047932"/>
              <a:gd name="connsiteX43" fmla="*/ 73114 w 1443402"/>
              <a:gd name="connsiteY43" fmla="*/ 661198 h 1047932"/>
              <a:gd name="connsiteX44" fmla="*/ 119586 w 1443402"/>
              <a:gd name="connsiteY44" fmla="*/ 682841 h 1047932"/>
              <a:gd name="connsiteX45" fmla="*/ 47834 w 1443402"/>
              <a:gd name="connsiteY45" fmla="*/ 691459 h 1047932"/>
              <a:gd name="connsiteX46" fmla="*/ 8810 w 1443402"/>
              <a:gd name="connsiteY46" fmla="*/ 696384 h 1047932"/>
              <a:gd name="connsiteX47" fmla="*/ 7552 w 1443402"/>
              <a:gd name="connsiteY47" fmla="*/ 682841 h 1047932"/>
              <a:gd name="connsiteX48" fmla="*/ 0 w 1443402"/>
              <a:gd name="connsiteY48" fmla="*/ 626207 h 1047932"/>
              <a:gd name="connsiteX49" fmla="*/ 13846 w 1443402"/>
              <a:gd name="connsiteY49" fmla="*/ 633594 h 1047932"/>
              <a:gd name="connsiteX50" fmla="*/ 27396 w 1443402"/>
              <a:gd name="connsiteY50" fmla="*/ 639905 h 1047932"/>
              <a:gd name="connsiteX51" fmla="*/ 27396 w 1443402"/>
              <a:gd name="connsiteY51" fmla="*/ 525562 h 1047932"/>
              <a:gd name="connsiteX52" fmla="*/ 16476 w 1443402"/>
              <a:gd name="connsiteY52" fmla="*/ 520494 h 1047932"/>
              <a:gd name="connsiteX53" fmla="*/ 147990 w 1443402"/>
              <a:gd name="connsiteY53" fmla="*/ 472402 h 1047932"/>
              <a:gd name="connsiteX54" fmla="*/ 293790 w 1443402"/>
              <a:gd name="connsiteY54" fmla="*/ 540280 h 1047932"/>
              <a:gd name="connsiteX55" fmla="*/ 293790 w 1443402"/>
              <a:gd name="connsiteY55" fmla="*/ 439148 h 1047932"/>
              <a:gd name="connsiteX56" fmla="*/ 258166 w 1443402"/>
              <a:gd name="connsiteY56" fmla="*/ 422132 h 1047932"/>
              <a:gd name="connsiteX57" fmla="*/ 362976 w 1443402"/>
              <a:gd name="connsiteY57" fmla="*/ 368029 h 1047932"/>
              <a:gd name="connsiteX58" fmla="*/ 530758 w 1443402"/>
              <a:gd name="connsiteY58" fmla="*/ 448649 h 1047932"/>
              <a:gd name="connsiteX59" fmla="*/ 530758 w 1443402"/>
              <a:gd name="connsiteY59" fmla="*/ 334802 h 1047932"/>
              <a:gd name="connsiteX60" fmla="*/ 472388 w 1443402"/>
              <a:gd name="connsiteY60" fmla="*/ 307110 h 1047932"/>
              <a:gd name="connsiteX61" fmla="*/ 564746 w 1443402"/>
              <a:gd name="connsiteY61" fmla="*/ 247185 h 1047932"/>
              <a:gd name="connsiteX62" fmla="*/ 875316 w 1443402"/>
              <a:gd name="connsiteY62" fmla="*/ 394646 h 1047932"/>
              <a:gd name="connsiteX63" fmla="*/ 875316 w 1443402"/>
              <a:gd name="connsiteY63" fmla="*/ 284450 h 1047932"/>
              <a:gd name="connsiteX64" fmla="*/ 653660 w 1443402"/>
              <a:gd name="connsiteY64" fmla="*/ 180074 h 1047932"/>
              <a:gd name="connsiteX65" fmla="*/ 734888 w 1443402"/>
              <a:gd name="connsiteY65" fmla="*/ 115352 h 1047932"/>
              <a:gd name="connsiteX66" fmla="*/ 839890 w 1443402"/>
              <a:gd name="connsiteY66" fmla="*/ 164891 h 1047932"/>
              <a:gd name="connsiteX67" fmla="*/ 839890 w 1443402"/>
              <a:gd name="connsiteY67" fmla="*/ 64764 h 1047932"/>
              <a:gd name="connsiteX68" fmla="*/ 866354 w 1443402"/>
              <a:gd name="connsiteY68" fmla="*/ 64764 h 1047932"/>
              <a:gd name="connsiteX69" fmla="*/ 842016 w 1443402"/>
              <a:gd name="connsiteY69" fmla="*/ 53210 h 1047932"/>
              <a:gd name="connsiteX70" fmla="*/ 818448 w 1443402"/>
              <a:gd name="connsiteY70" fmla="*/ 42073 h 1047932"/>
              <a:gd name="connsiteX71" fmla="*/ 860620 w 1443402"/>
              <a:gd name="connsiteY71"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228706 w 1443402"/>
              <a:gd name="connsiteY7" fmla="*/ 779210 h 1047932"/>
              <a:gd name="connsiteX8" fmla="*/ 1443402 w 1443402"/>
              <a:gd name="connsiteY8" fmla="*/ 880474 h 1047932"/>
              <a:gd name="connsiteX9" fmla="*/ 1438434 w 1443402"/>
              <a:gd name="connsiteY9" fmla="*/ 982016 h 1047932"/>
              <a:gd name="connsiteX10" fmla="*/ 985748 w 1443402"/>
              <a:gd name="connsiteY10" fmla="*/ 768201 h 1047932"/>
              <a:gd name="connsiteX11" fmla="*/ 985748 w 1443402"/>
              <a:gd name="connsiteY11" fmla="*/ 871237 h 1047932"/>
              <a:gd name="connsiteX12" fmla="*/ 1360996 w 1443402"/>
              <a:gd name="connsiteY12" fmla="*/ 1047932 h 1047932"/>
              <a:gd name="connsiteX13" fmla="*/ 1108728 w 1443402"/>
              <a:gd name="connsiteY13" fmla="*/ 1038049 h 1047932"/>
              <a:gd name="connsiteX14" fmla="*/ 824596 w 1443402"/>
              <a:gd name="connsiteY14" fmla="*/ 904999 h 1047932"/>
              <a:gd name="connsiteX15" fmla="*/ 824596 w 1443402"/>
              <a:gd name="connsiteY15" fmla="*/ 1008569 h 1047932"/>
              <a:gd name="connsiteX16" fmla="*/ 803284 w 1443402"/>
              <a:gd name="connsiteY16" fmla="*/ 1008569 h 1047932"/>
              <a:gd name="connsiteX17" fmla="*/ 850172 w 1443402"/>
              <a:gd name="connsiteY17" fmla="*/ 1031427 h 1047932"/>
              <a:gd name="connsiteX18" fmla="*/ 642676 w 1443402"/>
              <a:gd name="connsiteY18" fmla="*/ 1023856 h 1047932"/>
              <a:gd name="connsiteX19" fmla="*/ 661202 w 1443402"/>
              <a:gd name="connsiteY19" fmla="*/ 939305 h 1047932"/>
              <a:gd name="connsiteX20" fmla="*/ 712890 w 1443402"/>
              <a:gd name="connsiteY20" fmla="*/ 964503 h 1047932"/>
              <a:gd name="connsiteX21" fmla="*/ 712890 w 1443402"/>
              <a:gd name="connsiteY21" fmla="*/ 852691 h 1047932"/>
              <a:gd name="connsiteX22" fmla="*/ 686616 w 1443402"/>
              <a:gd name="connsiteY22" fmla="*/ 840387 h 1047932"/>
              <a:gd name="connsiteX23" fmla="*/ 710344 w 1443402"/>
              <a:gd name="connsiteY23" fmla="*/ 741556 h 1047932"/>
              <a:gd name="connsiteX24" fmla="*/ 822306 w 1443402"/>
              <a:gd name="connsiteY24" fmla="*/ 794276 h 1047932"/>
              <a:gd name="connsiteX25" fmla="*/ 822306 w 1443402"/>
              <a:gd name="connsiteY25" fmla="*/ 691003 h 1047932"/>
              <a:gd name="connsiteX26" fmla="*/ 730562 w 1443402"/>
              <a:gd name="connsiteY26" fmla="*/ 647670 h 1047932"/>
              <a:gd name="connsiteX27" fmla="*/ 752916 w 1443402"/>
              <a:gd name="connsiteY27" fmla="*/ 554796 h 1047932"/>
              <a:gd name="connsiteX28" fmla="*/ 1065264 w 1443402"/>
              <a:gd name="connsiteY28" fmla="*/ 702120 h 1047932"/>
              <a:gd name="connsiteX29" fmla="*/ 1065264 w 1443402"/>
              <a:gd name="connsiteY29" fmla="*/ 601893 h 1047932"/>
              <a:gd name="connsiteX30" fmla="*/ 1093736 w 1443402"/>
              <a:gd name="connsiteY30" fmla="*/ 601893 h 1047932"/>
              <a:gd name="connsiteX31" fmla="*/ 694200 w 1443402"/>
              <a:gd name="connsiteY31" fmla="*/ 412343 h 1047932"/>
              <a:gd name="connsiteX32" fmla="*/ 694200 w 1443402"/>
              <a:gd name="connsiteY32" fmla="*/ 522379 h 1047932"/>
              <a:gd name="connsiteX33" fmla="*/ 684202 w 1443402"/>
              <a:gd name="connsiteY33" fmla="*/ 522379 h 1047932"/>
              <a:gd name="connsiteX34" fmla="*/ 734802 w 1443402"/>
              <a:gd name="connsiteY34" fmla="*/ 546693 h 1047932"/>
              <a:gd name="connsiteX35" fmla="*/ 652452 w 1443402"/>
              <a:gd name="connsiteY35" fmla="*/ 579406 h 1047932"/>
              <a:gd name="connsiteX36" fmla="*/ 613772 w 1443402"/>
              <a:gd name="connsiteY36" fmla="*/ 591988 h 1047932"/>
              <a:gd name="connsiteX37" fmla="*/ 405496 w 1443402"/>
              <a:gd name="connsiteY37" fmla="*/ 492505 h 1047932"/>
              <a:gd name="connsiteX38" fmla="*/ 405496 w 1443402"/>
              <a:gd name="connsiteY38" fmla="*/ 592284 h 1047932"/>
              <a:gd name="connsiteX39" fmla="*/ 471136 w 1443402"/>
              <a:gd name="connsiteY39" fmla="*/ 622843 h 1047932"/>
              <a:gd name="connsiteX40" fmla="*/ 300794 w 1443402"/>
              <a:gd name="connsiteY40" fmla="*/ 652438 h 1047932"/>
              <a:gd name="connsiteX41" fmla="*/ 73114 w 1443402"/>
              <a:gd name="connsiteY41" fmla="*/ 546778 h 1047932"/>
              <a:gd name="connsiteX42" fmla="*/ 73114 w 1443402"/>
              <a:gd name="connsiteY42" fmla="*/ 661198 h 1047932"/>
              <a:gd name="connsiteX43" fmla="*/ 119586 w 1443402"/>
              <a:gd name="connsiteY43" fmla="*/ 682841 h 1047932"/>
              <a:gd name="connsiteX44" fmla="*/ 47834 w 1443402"/>
              <a:gd name="connsiteY44" fmla="*/ 691459 h 1047932"/>
              <a:gd name="connsiteX45" fmla="*/ 8810 w 1443402"/>
              <a:gd name="connsiteY45" fmla="*/ 696384 h 1047932"/>
              <a:gd name="connsiteX46" fmla="*/ 7552 w 1443402"/>
              <a:gd name="connsiteY46" fmla="*/ 682841 h 1047932"/>
              <a:gd name="connsiteX47" fmla="*/ 0 w 1443402"/>
              <a:gd name="connsiteY47" fmla="*/ 626207 h 1047932"/>
              <a:gd name="connsiteX48" fmla="*/ 13846 w 1443402"/>
              <a:gd name="connsiteY48" fmla="*/ 633594 h 1047932"/>
              <a:gd name="connsiteX49" fmla="*/ 27396 w 1443402"/>
              <a:gd name="connsiteY49" fmla="*/ 639905 h 1047932"/>
              <a:gd name="connsiteX50" fmla="*/ 27396 w 1443402"/>
              <a:gd name="connsiteY50" fmla="*/ 525562 h 1047932"/>
              <a:gd name="connsiteX51" fmla="*/ 16476 w 1443402"/>
              <a:gd name="connsiteY51" fmla="*/ 520494 h 1047932"/>
              <a:gd name="connsiteX52" fmla="*/ 147990 w 1443402"/>
              <a:gd name="connsiteY52" fmla="*/ 472402 h 1047932"/>
              <a:gd name="connsiteX53" fmla="*/ 293790 w 1443402"/>
              <a:gd name="connsiteY53" fmla="*/ 540280 h 1047932"/>
              <a:gd name="connsiteX54" fmla="*/ 293790 w 1443402"/>
              <a:gd name="connsiteY54" fmla="*/ 439148 h 1047932"/>
              <a:gd name="connsiteX55" fmla="*/ 258166 w 1443402"/>
              <a:gd name="connsiteY55" fmla="*/ 422132 h 1047932"/>
              <a:gd name="connsiteX56" fmla="*/ 362976 w 1443402"/>
              <a:gd name="connsiteY56" fmla="*/ 368029 h 1047932"/>
              <a:gd name="connsiteX57" fmla="*/ 530758 w 1443402"/>
              <a:gd name="connsiteY57" fmla="*/ 448649 h 1047932"/>
              <a:gd name="connsiteX58" fmla="*/ 530758 w 1443402"/>
              <a:gd name="connsiteY58" fmla="*/ 334802 h 1047932"/>
              <a:gd name="connsiteX59" fmla="*/ 472388 w 1443402"/>
              <a:gd name="connsiteY59" fmla="*/ 307110 h 1047932"/>
              <a:gd name="connsiteX60" fmla="*/ 564746 w 1443402"/>
              <a:gd name="connsiteY60" fmla="*/ 247185 h 1047932"/>
              <a:gd name="connsiteX61" fmla="*/ 875316 w 1443402"/>
              <a:gd name="connsiteY61" fmla="*/ 394646 h 1047932"/>
              <a:gd name="connsiteX62" fmla="*/ 875316 w 1443402"/>
              <a:gd name="connsiteY62" fmla="*/ 284450 h 1047932"/>
              <a:gd name="connsiteX63" fmla="*/ 653660 w 1443402"/>
              <a:gd name="connsiteY63" fmla="*/ 180074 h 1047932"/>
              <a:gd name="connsiteX64" fmla="*/ 734888 w 1443402"/>
              <a:gd name="connsiteY64" fmla="*/ 115352 h 1047932"/>
              <a:gd name="connsiteX65" fmla="*/ 839890 w 1443402"/>
              <a:gd name="connsiteY65" fmla="*/ 164891 h 1047932"/>
              <a:gd name="connsiteX66" fmla="*/ 839890 w 1443402"/>
              <a:gd name="connsiteY66" fmla="*/ 64764 h 1047932"/>
              <a:gd name="connsiteX67" fmla="*/ 866354 w 1443402"/>
              <a:gd name="connsiteY67" fmla="*/ 64764 h 1047932"/>
              <a:gd name="connsiteX68" fmla="*/ 842016 w 1443402"/>
              <a:gd name="connsiteY68" fmla="*/ 53210 h 1047932"/>
              <a:gd name="connsiteX69" fmla="*/ 818448 w 1443402"/>
              <a:gd name="connsiteY69" fmla="*/ 42073 h 1047932"/>
              <a:gd name="connsiteX70" fmla="*/ 860620 w 1443402"/>
              <a:gd name="connsiteY70"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985748 w 1443402"/>
              <a:gd name="connsiteY9" fmla="*/ 768201 h 1047932"/>
              <a:gd name="connsiteX10" fmla="*/ 985748 w 1443402"/>
              <a:gd name="connsiteY10" fmla="*/ 871237 h 1047932"/>
              <a:gd name="connsiteX11" fmla="*/ 1360996 w 1443402"/>
              <a:gd name="connsiteY11" fmla="*/ 1047932 h 1047932"/>
              <a:gd name="connsiteX12" fmla="*/ 1108728 w 1443402"/>
              <a:gd name="connsiteY12" fmla="*/ 1038049 h 1047932"/>
              <a:gd name="connsiteX13" fmla="*/ 824596 w 1443402"/>
              <a:gd name="connsiteY13" fmla="*/ 904999 h 1047932"/>
              <a:gd name="connsiteX14" fmla="*/ 824596 w 1443402"/>
              <a:gd name="connsiteY14" fmla="*/ 1008569 h 1047932"/>
              <a:gd name="connsiteX15" fmla="*/ 803284 w 1443402"/>
              <a:gd name="connsiteY15" fmla="*/ 1008569 h 1047932"/>
              <a:gd name="connsiteX16" fmla="*/ 850172 w 1443402"/>
              <a:gd name="connsiteY16" fmla="*/ 1031427 h 1047932"/>
              <a:gd name="connsiteX17" fmla="*/ 642676 w 1443402"/>
              <a:gd name="connsiteY17" fmla="*/ 1023856 h 1047932"/>
              <a:gd name="connsiteX18" fmla="*/ 661202 w 1443402"/>
              <a:gd name="connsiteY18" fmla="*/ 939305 h 1047932"/>
              <a:gd name="connsiteX19" fmla="*/ 712890 w 1443402"/>
              <a:gd name="connsiteY19" fmla="*/ 964503 h 1047932"/>
              <a:gd name="connsiteX20" fmla="*/ 712890 w 1443402"/>
              <a:gd name="connsiteY20" fmla="*/ 852691 h 1047932"/>
              <a:gd name="connsiteX21" fmla="*/ 686616 w 1443402"/>
              <a:gd name="connsiteY21" fmla="*/ 840387 h 1047932"/>
              <a:gd name="connsiteX22" fmla="*/ 710344 w 1443402"/>
              <a:gd name="connsiteY22" fmla="*/ 741556 h 1047932"/>
              <a:gd name="connsiteX23" fmla="*/ 822306 w 1443402"/>
              <a:gd name="connsiteY23" fmla="*/ 794276 h 1047932"/>
              <a:gd name="connsiteX24" fmla="*/ 822306 w 1443402"/>
              <a:gd name="connsiteY24" fmla="*/ 691003 h 1047932"/>
              <a:gd name="connsiteX25" fmla="*/ 730562 w 1443402"/>
              <a:gd name="connsiteY25" fmla="*/ 647670 h 1047932"/>
              <a:gd name="connsiteX26" fmla="*/ 752916 w 1443402"/>
              <a:gd name="connsiteY26" fmla="*/ 554796 h 1047932"/>
              <a:gd name="connsiteX27" fmla="*/ 1065264 w 1443402"/>
              <a:gd name="connsiteY27" fmla="*/ 702120 h 1047932"/>
              <a:gd name="connsiteX28" fmla="*/ 1065264 w 1443402"/>
              <a:gd name="connsiteY28" fmla="*/ 601893 h 1047932"/>
              <a:gd name="connsiteX29" fmla="*/ 1093736 w 1443402"/>
              <a:gd name="connsiteY29" fmla="*/ 601893 h 1047932"/>
              <a:gd name="connsiteX30" fmla="*/ 694200 w 1443402"/>
              <a:gd name="connsiteY30" fmla="*/ 412343 h 1047932"/>
              <a:gd name="connsiteX31" fmla="*/ 694200 w 1443402"/>
              <a:gd name="connsiteY31" fmla="*/ 522379 h 1047932"/>
              <a:gd name="connsiteX32" fmla="*/ 684202 w 1443402"/>
              <a:gd name="connsiteY32" fmla="*/ 522379 h 1047932"/>
              <a:gd name="connsiteX33" fmla="*/ 734802 w 1443402"/>
              <a:gd name="connsiteY33" fmla="*/ 546693 h 1047932"/>
              <a:gd name="connsiteX34" fmla="*/ 652452 w 1443402"/>
              <a:gd name="connsiteY34" fmla="*/ 579406 h 1047932"/>
              <a:gd name="connsiteX35" fmla="*/ 613772 w 1443402"/>
              <a:gd name="connsiteY35" fmla="*/ 591988 h 1047932"/>
              <a:gd name="connsiteX36" fmla="*/ 405496 w 1443402"/>
              <a:gd name="connsiteY36" fmla="*/ 492505 h 1047932"/>
              <a:gd name="connsiteX37" fmla="*/ 405496 w 1443402"/>
              <a:gd name="connsiteY37" fmla="*/ 592284 h 1047932"/>
              <a:gd name="connsiteX38" fmla="*/ 471136 w 1443402"/>
              <a:gd name="connsiteY38" fmla="*/ 622843 h 1047932"/>
              <a:gd name="connsiteX39" fmla="*/ 300794 w 1443402"/>
              <a:gd name="connsiteY39" fmla="*/ 652438 h 1047932"/>
              <a:gd name="connsiteX40" fmla="*/ 73114 w 1443402"/>
              <a:gd name="connsiteY40" fmla="*/ 546778 h 1047932"/>
              <a:gd name="connsiteX41" fmla="*/ 73114 w 1443402"/>
              <a:gd name="connsiteY41" fmla="*/ 661198 h 1047932"/>
              <a:gd name="connsiteX42" fmla="*/ 119586 w 1443402"/>
              <a:gd name="connsiteY42" fmla="*/ 682841 h 1047932"/>
              <a:gd name="connsiteX43" fmla="*/ 47834 w 1443402"/>
              <a:gd name="connsiteY43" fmla="*/ 691459 h 1047932"/>
              <a:gd name="connsiteX44" fmla="*/ 8810 w 1443402"/>
              <a:gd name="connsiteY44" fmla="*/ 696384 h 1047932"/>
              <a:gd name="connsiteX45" fmla="*/ 7552 w 1443402"/>
              <a:gd name="connsiteY45" fmla="*/ 682841 h 1047932"/>
              <a:gd name="connsiteX46" fmla="*/ 0 w 1443402"/>
              <a:gd name="connsiteY46" fmla="*/ 626207 h 1047932"/>
              <a:gd name="connsiteX47" fmla="*/ 13846 w 1443402"/>
              <a:gd name="connsiteY47" fmla="*/ 633594 h 1047932"/>
              <a:gd name="connsiteX48" fmla="*/ 27396 w 1443402"/>
              <a:gd name="connsiteY48" fmla="*/ 639905 h 1047932"/>
              <a:gd name="connsiteX49" fmla="*/ 27396 w 1443402"/>
              <a:gd name="connsiteY49" fmla="*/ 525562 h 1047932"/>
              <a:gd name="connsiteX50" fmla="*/ 16476 w 1443402"/>
              <a:gd name="connsiteY50" fmla="*/ 520494 h 1047932"/>
              <a:gd name="connsiteX51" fmla="*/ 147990 w 1443402"/>
              <a:gd name="connsiteY51" fmla="*/ 472402 h 1047932"/>
              <a:gd name="connsiteX52" fmla="*/ 293790 w 1443402"/>
              <a:gd name="connsiteY52" fmla="*/ 540280 h 1047932"/>
              <a:gd name="connsiteX53" fmla="*/ 293790 w 1443402"/>
              <a:gd name="connsiteY53" fmla="*/ 439148 h 1047932"/>
              <a:gd name="connsiteX54" fmla="*/ 258166 w 1443402"/>
              <a:gd name="connsiteY54" fmla="*/ 422132 h 1047932"/>
              <a:gd name="connsiteX55" fmla="*/ 362976 w 1443402"/>
              <a:gd name="connsiteY55" fmla="*/ 368029 h 1047932"/>
              <a:gd name="connsiteX56" fmla="*/ 530758 w 1443402"/>
              <a:gd name="connsiteY56" fmla="*/ 448649 h 1047932"/>
              <a:gd name="connsiteX57" fmla="*/ 530758 w 1443402"/>
              <a:gd name="connsiteY57" fmla="*/ 334802 h 1047932"/>
              <a:gd name="connsiteX58" fmla="*/ 472388 w 1443402"/>
              <a:gd name="connsiteY58" fmla="*/ 307110 h 1047932"/>
              <a:gd name="connsiteX59" fmla="*/ 564746 w 1443402"/>
              <a:gd name="connsiteY59" fmla="*/ 247185 h 1047932"/>
              <a:gd name="connsiteX60" fmla="*/ 875316 w 1443402"/>
              <a:gd name="connsiteY60" fmla="*/ 394646 h 1047932"/>
              <a:gd name="connsiteX61" fmla="*/ 875316 w 1443402"/>
              <a:gd name="connsiteY61" fmla="*/ 284450 h 1047932"/>
              <a:gd name="connsiteX62" fmla="*/ 653660 w 1443402"/>
              <a:gd name="connsiteY62" fmla="*/ 180074 h 1047932"/>
              <a:gd name="connsiteX63" fmla="*/ 734888 w 1443402"/>
              <a:gd name="connsiteY63" fmla="*/ 115352 h 1047932"/>
              <a:gd name="connsiteX64" fmla="*/ 839890 w 1443402"/>
              <a:gd name="connsiteY64" fmla="*/ 164891 h 1047932"/>
              <a:gd name="connsiteX65" fmla="*/ 839890 w 1443402"/>
              <a:gd name="connsiteY65" fmla="*/ 64764 h 1047932"/>
              <a:gd name="connsiteX66" fmla="*/ 866354 w 1443402"/>
              <a:gd name="connsiteY66" fmla="*/ 64764 h 1047932"/>
              <a:gd name="connsiteX67" fmla="*/ 842016 w 1443402"/>
              <a:gd name="connsiteY67" fmla="*/ 53210 h 1047932"/>
              <a:gd name="connsiteX68" fmla="*/ 818448 w 1443402"/>
              <a:gd name="connsiteY68" fmla="*/ 42073 h 1047932"/>
              <a:gd name="connsiteX69" fmla="*/ 860620 w 1443402"/>
              <a:gd name="connsiteY69"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985748 w 1443402"/>
              <a:gd name="connsiteY9" fmla="*/ 871237 h 1047932"/>
              <a:gd name="connsiteX10" fmla="*/ 1360996 w 1443402"/>
              <a:gd name="connsiteY10" fmla="*/ 1047932 h 1047932"/>
              <a:gd name="connsiteX11" fmla="*/ 1108728 w 1443402"/>
              <a:gd name="connsiteY11" fmla="*/ 1038049 h 1047932"/>
              <a:gd name="connsiteX12" fmla="*/ 824596 w 1443402"/>
              <a:gd name="connsiteY12" fmla="*/ 904999 h 1047932"/>
              <a:gd name="connsiteX13" fmla="*/ 824596 w 1443402"/>
              <a:gd name="connsiteY13" fmla="*/ 1008569 h 1047932"/>
              <a:gd name="connsiteX14" fmla="*/ 803284 w 1443402"/>
              <a:gd name="connsiteY14" fmla="*/ 1008569 h 1047932"/>
              <a:gd name="connsiteX15" fmla="*/ 850172 w 1443402"/>
              <a:gd name="connsiteY15" fmla="*/ 1031427 h 1047932"/>
              <a:gd name="connsiteX16" fmla="*/ 642676 w 1443402"/>
              <a:gd name="connsiteY16" fmla="*/ 1023856 h 1047932"/>
              <a:gd name="connsiteX17" fmla="*/ 661202 w 1443402"/>
              <a:gd name="connsiteY17" fmla="*/ 939305 h 1047932"/>
              <a:gd name="connsiteX18" fmla="*/ 712890 w 1443402"/>
              <a:gd name="connsiteY18" fmla="*/ 964503 h 1047932"/>
              <a:gd name="connsiteX19" fmla="*/ 712890 w 1443402"/>
              <a:gd name="connsiteY19" fmla="*/ 852691 h 1047932"/>
              <a:gd name="connsiteX20" fmla="*/ 686616 w 1443402"/>
              <a:gd name="connsiteY20" fmla="*/ 840387 h 1047932"/>
              <a:gd name="connsiteX21" fmla="*/ 710344 w 1443402"/>
              <a:gd name="connsiteY21" fmla="*/ 741556 h 1047932"/>
              <a:gd name="connsiteX22" fmla="*/ 822306 w 1443402"/>
              <a:gd name="connsiteY22" fmla="*/ 794276 h 1047932"/>
              <a:gd name="connsiteX23" fmla="*/ 822306 w 1443402"/>
              <a:gd name="connsiteY23" fmla="*/ 691003 h 1047932"/>
              <a:gd name="connsiteX24" fmla="*/ 730562 w 1443402"/>
              <a:gd name="connsiteY24" fmla="*/ 647670 h 1047932"/>
              <a:gd name="connsiteX25" fmla="*/ 752916 w 1443402"/>
              <a:gd name="connsiteY25" fmla="*/ 554796 h 1047932"/>
              <a:gd name="connsiteX26" fmla="*/ 1065264 w 1443402"/>
              <a:gd name="connsiteY26" fmla="*/ 702120 h 1047932"/>
              <a:gd name="connsiteX27" fmla="*/ 1065264 w 1443402"/>
              <a:gd name="connsiteY27" fmla="*/ 601893 h 1047932"/>
              <a:gd name="connsiteX28" fmla="*/ 1093736 w 1443402"/>
              <a:gd name="connsiteY28" fmla="*/ 601893 h 1047932"/>
              <a:gd name="connsiteX29" fmla="*/ 694200 w 1443402"/>
              <a:gd name="connsiteY29" fmla="*/ 412343 h 1047932"/>
              <a:gd name="connsiteX30" fmla="*/ 694200 w 1443402"/>
              <a:gd name="connsiteY30" fmla="*/ 522379 h 1047932"/>
              <a:gd name="connsiteX31" fmla="*/ 684202 w 1443402"/>
              <a:gd name="connsiteY31" fmla="*/ 522379 h 1047932"/>
              <a:gd name="connsiteX32" fmla="*/ 734802 w 1443402"/>
              <a:gd name="connsiteY32" fmla="*/ 546693 h 1047932"/>
              <a:gd name="connsiteX33" fmla="*/ 652452 w 1443402"/>
              <a:gd name="connsiteY33" fmla="*/ 579406 h 1047932"/>
              <a:gd name="connsiteX34" fmla="*/ 613772 w 1443402"/>
              <a:gd name="connsiteY34" fmla="*/ 591988 h 1047932"/>
              <a:gd name="connsiteX35" fmla="*/ 405496 w 1443402"/>
              <a:gd name="connsiteY35" fmla="*/ 492505 h 1047932"/>
              <a:gd name="connsiteX36" fmla="*/ 405496 w 1443402"/>
              <a:gd name="connsiteY36" fmla="*/ 592284 h 1047932"/>
              <a:gd name="connsiteX37" fmla="*/ 471136 w 1443402"/>
              <a:gd name="connsiteY37" fmla="*/ 622843 h 1047932"/>
              <a:gd name="connsiteX38" fmla="*/ 300794 w 1443402"/>
              <a:gd name="connsiteY38" fmla="*/ 652438 h 1047932"/>
              <a:gd name="connsiteX39" fmla="*/ 73114 w 1443402"/>
              <a:gd name="connsiteY39" fmla="*/ 546778 h 1047932"/>
              <a:gd name="connsiteX40" fmla="*/ 73114 w 1443402"/>
              <a:gd name="connsiteY40" fmla="*/ 661198 h 1047932"/>
              <a:gd name="connsiteX41" fmla="*/ 119586 w 1443402"/>
              <a:gd name="connsiteY41" fmla="*/ 682841 h 1047932"/>
              <a:gd name="connsiteX42" fmla="*/ 47834 w 1443402"/>
              <a:gd name="connsiteY42" fmla="*/ 691459 h 1047932"/>
              <a:gd name="connsiteX43" fmla="*/ 8810 w 1443402"/>
              <a:gd name="connsiteY43" fmla="*/ 696384 h 1047932"/>
              <a:gd name="connsiteX44" fmla="*/ 7552 w 1443402"/>
              <a:gd name="connsiteY44" fmla="*/ 682841 h 1047932"/>
              <a:gd name="connsiteX45" fmla="*/ 0 w 1443402"/>
              <a:gd name="connsiteY45" fmla="*/ 626207 h 1047932"/>
              <a:gd name="connsiteX46" fmla="*/ 13846 w 1443402"/>
              <a:gd name="connsiteY46" fmla="*/ 633594 h 1047932"/>
              <a:gd name="connsiteX47" fmla="*/ 27396 w 1443402"/>
              <a:gd name="connsiteY47" fmla="*/ 639905 h 1047932"/>
              <a:gd name="connsiteX48" fmla="*/ 27396 w 1443402"/>
              <a:gd name="connsiteY48" fmla="*/ 525562 h 1047932"/>
              <a:gd name="connsiteX49" fmla="*/ 16476 w 1443402"/>
              <a:gd name="connsiteY49" fmla="*/ 520494 h 1047932"/>
              <a:gd name="connsiteX50" fmla="*/ 147990 w 1443402"/>
              <a:gd name="connsiteY50" fmla="*/ 472402 h 1047932"/>
              <a:gd name="connsiteX51" fmla="*/ 293790 w 1443402"/>
              <a:gd name="connsiteY51" fmla="*/ 540280 h 1047932"/>
              <a:gd name="connsiteX52" fmla="*/ 293790 w 1443402"/>
              <a:gd name="connsiteY52" fmla="*/ 439148 h 1047932"/>
              <a:gd name="connsiteX53" fmla="*/ 258166 w 1443402"/>
              <a:gd name="connsiteY53" fmla="*/ 422132 h 1047932"/>
              <a:gd name="connsiteX54" fmla="*/ 362976 w 1443402"/>
              <a:gd name="connsiteY54" fmla="*/ 368029 h 1047932"/>
              <a:gd name="connsiteX55" fmla="*/ 530758 w 1443402"/>
              <a:gd name="connsiteY55" fmla="*/ 448649 h 1047932"/>
              <a:gd name="connsiteX56" fmla="*/ 530758 w 1443402"/>
              <a:gd name="connsiteY56" fmla="*/ 334802 h 1047932"/>
              <a:gd name="connsiteX57" fmla="*/ 472388 w 1443402"/>
              <a:gd name="connsiteY57" fmla="*/ 307110 h 1047932"/>
              <a:gd name="connsiteX58" fmla="*/ 564746 w 1443402"/>
              <a:gd name="connsiteY58" fmla="*/ 247185 h 1047932"/>
              <a:gd name="connsiteX59" fmla="*/ 875316 w 1443402"/>
              <a:gd name="connsiteY59" fmla="*/ 394646 h 1047932"/>
              <a:gd name="connsiteX60" fmla="*/ 875316 w 1443402"/>
              <a:gd name="connsiteY60" fmla="*/ 284450 h 1047932"/>
              <a:gd name="connsiteX61" fmla="*/ 653660 w 1443402"/>
              <a:gd name="connsiteY61" fmla="*/ 180074 h 1047932"/>
              <a:gd name="connsiteX62" fmla="*/ 734888 w 1443402"/>
              <a:gd name="connsiteY62" fmla="*/ 115352 h 1047932"/>
              <a:gd name="connsiteX63" fmla="*/ 839890 w 1443402"/>
              <a:gd name="connsiteY63" fmla="*/ 164891 h 1047932"/>
              <a:gd name="connsiteX64" fmla="*/ 839890 w 1443402"/>
              <a:gd name="connsiteY64" fmla="*/ 64764 h 1047932"/>
              <a:gd name="connsiteX65" fmla="*/ 866354 w 1443402"/>
              <a:gd name="connsiteY65" fmla="*/ 64764 h 1047932"/>
              <a:gd name="connsiteX66" fmla="*/ 842016 w 1443402"/>
              <a:gd name="connsiteY66" fmla="*/ 53210 h 1047932"/>
              <a:gd name="connsiteX67" fmla="*/ 818448 w 1443402"/>
              <a:gd name="connsiteY67" fmla="*/ 42073 h 1047932"/>
              <a:gd name="connsiteX68" fmla="*/ 860620 w 1443402"/>
              <a:gd name="connsiteY68"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1360996 w 1443402"/>
              <a:gd name="connsiteY9" fmla="*/ 1047932 h 1047932"/>
              <a:gd name="connsiteX10" fmla="*/ 1108728 w 1443402"/>
              <a:gd name="connsiteY10" fmla="*/ 1038049 h 1047932"/>
              <a:gd name="connsiteX11" fmla="*/ 824596 w 1443402"/>
              <a:gd name="connsiteY11" fmla="*/ 904999 h 1047932"/>
              <a:gd name="connsiteX12" fmla="*/ 824596 w 1443402"/>
              <a:gd name="connsiteY12" fmla="*/ 1008569 h 1047932"/>
              <a:gd name="connsiteX13" fmla="*/ 803284 w 1443402"/>
              <a:gd name="connsiteY13" fmla="*/ 1008569 h 1047932"/>
              <a:gd name="connsiteX14" fmla="*/ 850172 w 1443402"/>
              <a:gd name="connsiteY14" fmla="*/ 1031427 h 1047932"/>
              <a:gd name="connsiteX15" fmla="*/ 642676 w 1443402"/>
              <a:gd name="connsiteY15" fmla="*/ 1023856 h 1047932"/>
              <a:gd name="connsiteX16" fmla="*/ 661202 w 1443402"/>
              <a:gd name="connsiteY16" fmla="*/ 939305 h 1047932"/>
              <a:gd name="connsiteX17" fmla="*/ 712890 w 1443402"/>
              <a:gd name="connsiteY17" fmla="*/ 964503 h 1047932"/>
              <a:gd name="connsiteX18" fmla="*/ 712890 w 1443402"/>
              <a:gd name="connsiteY18" fmla="*/ 852691 h 1047932"/>
              <a:gd name="connsiteX19" fmla="*/ 686616 w 1443402"/>
              <a:gd name="connsiteY19" fmla="*/ 840387 h 1047932"/>
              <a:gd name="connsiteX20" fmla="*/ 710344 w 1443402"/>
              <a:gd name="connsiteY20" fmla="*/ 741556 h 1047932"/>
              <a:gd name="connsiteX21" fmla="*/ 822306 w 1443402"/>
              <a:gd name="connsiteY21" fmla="*/ 794276 h 1047932"/>
              <a:gd name="connsiteX22" fmla="*/ 822306 w 1443402"/>
              <a:gd name="connsiteY22" fmla="*/ 691003 h 1047932"/>
              <a:gd name="connsiteX23" fmla="*/ 730562 w 1443402"/>
              <a:gd name="connsiteY23" fmla="*/ 647670 h 1047932"/>
              <a:gd name="connsiteX24" fmla="*/ 752916 w 1443402"/>
              <a:gd name="connsiteY24" fmla="*/ 554796 h 1047932"/>
              <a:gd name="connsiteX25" fmla="*/ 1065264 w 1443402"/>
              <a:gd name="connsiteY25" fmla="*/ 702120 h 1047932"/>
              <a:gd name="connsiteX26" fmla="*/ 1065264 w 1443402"/>
              <a:gd name="connsiteY26" fmla="*/ 601893 h 1047932"/>
              <a:gd name="connsiteX27" fmla="*/ 1093736 w 1443402"/>
              <a:gd name="connsiteY27" fmla="*/ 601893 h 1047932"/>
              <a:gd name="connsiteX28" fmla="*/ 694200 w 1443402"/>
              <a:gd name="connsiteY28" fmla="*/ 412343 h 1047932"/>
              <a:gd name="connsiteX29" fmla="*/ 694200 w 1443402"/>
              <a:gd name="connsiteY29" fmla="*/ 522379 h 1047932"/>
              <a:gd name="connsiteX30" fmla="*/ 684202 w 1443402"/>
              <a:gd name="connsiteY30" fmla="*/ 522379 h 1047932"/>
              <a:gd name="connsiteX31" fmla="*/ 734802 w 1443402"/>
              <a:gd name="connsiteY31" fmla="*/ 546693 h 1047932"/>
              <a:gd name="connsiteX32" fmla="*/ 652452 w 1443402"/>
              <a:gd name="connsiteY32" fmla="*/ 579406 h 1047932"/>
              <a:gd name="connsiteX33" fmla="*/ 613772 w 1443402"/>
              <a:gd name="connsiteY33" fmla="*/ 591988 h 1047932"/>
              <a:gd name="connsiteX34" fmla="*/ 405496 w 1443402"/>
              <a:gd name="connsiteY34" fmla="*/ 492505 h 1047932"/>
              <a:gd name="connsiteX35" fmla="*/ 405496 w 1443402"/>
              <a:gd name="connsiteY35" fmla="*/ 592284 h 1047932"/>
              <a:gd name="connsiteX36" fmla="*/ 471136 w 1443402"/>
              <a:gd name="connsiteY36" fmla="*/ 622843 h 1047932"/>
              <a:gd name="connsiteX37" fmla="*/ 300794 w 1443402"/>
              <a:gd name="connsiteY37" fmla="*/ 652438 h 1047932"/>
              <a:gd name="connsiteX38" fmla="*/ 73114 w 1443402"/>
              <a:gd name="connsiteY38" fmla="*/ 546778 h 1047932"/>
              <a:gd name="connsiteX39" fmla="*/ 73114 w 1443402"/>
              <a:gd name="connsiteY39" fmla="*/ 661198 h 1047932"/>
              <a:gd name="connsiteX40" fmla="*/ 119586 w 1443402"/>
              <a:gd name="connsiteY40" fmla="*/ 682841 h 1047932"/>
              <a:gd name="connsiteX41" fmla="*/ 47834 w 1443402"/>
              <a:gd name="connsiteY41" fmla="*/ 691459 h 1047932"/>
              <a:gd name="connsiteX42" fmla="*/ 8810 w 1443402"/>
              <a:gd name="connsiteY42" fmla="*/ 696384 h 1047932"/>
              <a:gd name="connsiteX43" fmla="*/ 7552 w 1443402"/>
              <a:gd name="connsiteY43" fmla="*/ 682841 h 1047932"/>
              <a:gd name="connsiteX44" fmla="*/ 0 w 1443402"/>
              <a:gd name="connsiteY44" fmla="*/ 626207 h 1047932"/>
              <a:gd name="connsiteX45" fmla="*/ 13846 w 1443402"/>
              <a:gd name="connsiteY45" fmla="*/ 633594 h 1047932"/>
              <a:gd name="connsiteX46" fmla="*/ 27396 w 1443402"/>
              <a:gd name="connsiteY46" fmla="*/ 639905 h 1047932"/>
              <a:gd name="connsiteX47" fmla="*/ 27396 w 1443402"/>
              <a:gd name="connsiteY47" fmla="*/ 525562 h 1047932"/>
              <a:gd name="connsiteX48" fmla="*/ 16476 w 1443402"/>
              <a:gd name="connsiteY48" fmla="*/ 520494 h 1047932"/>
              <a:gd name="connsiteX49" fmla="*/ 147990 w 1443402"/>
              <a:gd name="connsiteY49" fmla="*/ 472402 h 1047932"/>
              <a:gd name="connsiteX50" fmla="*/ 293790 w 1443402"/>
              <a:gd name="connsiteY50" fmla="*/ 540280 h 1047932"/>
              <a:gd name="connsiteX51" fmla="*/ 293790 w 1443402"/>
              <a:gd name="connsiteY51" fmla="*/ 439148 h 1047932"/>
              <a:gd name="connsiteX52" fmla="*/ 258166 w 1443402"/>
              <a:gd name="connsiteY52" fmla="*/ 422132 h 1047932"/>
              <a:gd name="connsiteX53" fmla="*/ 362976 w 1443402"/>
              <a:gd name="connsiteY53" fmla="*/ 368029 h 1047932"/>
              <a:gd name="connsiteX54" fmla="*/ 530758 w 1443402"/>
              <a:gd name="connsiteY54" fmla="*/ 448649 h 1047932"/>
              <a:gd name="connsiteX55" fmla="*/ 530758 w 1443402"/>
              <a:gd name="connsiteY55" fmla="*/ 334802 h 1047932"/>
              <a:gd name="connsiteX56" fmla="*/ 472388 w 1443402"/>
              <a:gd name="connsiteY56" fmla="*/ 307110 h 1047932"/>
              <a:gd name="connsiteX57" fmla="*/ 564746 w 1443402"/>
              <a:gd name="connsiteY57" fmla="*/ 247185 h 1047932"/>
              <a:gd name="connsiteX58" fmla="*/ 875316 w 1443402"/>
              <a:gd name="connsiteY58" fmla="*/ 394646 h 1047932"/>
              <a:gd name="connsiteX59" fmla="*/ 875316 w 1443402"/>
              <a:gd name="connsiteY59" fmla="*/ 284450 h 1047932"/>
              <a:gd name="connsiteX60" fmla="*/ 653660 w 1443402"/>
              <a:gd name="connsiteY60" fmla="*/ 180074 h 1047932"/>
              <a:gd name="connsiteX61" fmla="*/ 734888 w 1443402"/>
              <a:gd name="connsiteY61" fmla="*/ 115352 h 1047932"/>
              <a:gd name="connsiteX62" fmla="*/ 839890 w 1443402"/>
              <a:gd name="connsiteY62" fmla="*/ 164891 h 1047932"/>
              <a:gd name="connsiteX63" fmla="*/ 839890 w 1443402"/>
              <a:gd name="connsiteY63" fmla="*/ 64764 h 1047932"/>
              <a:gd name="connsiteX64" fmla="*/ 866354 w 1443402"/>
              <a:gd name="connsiteY64" fmla="*/ 64764 h 1047932"/>
              <a:gd name="connsiteX65" fmla="*/ 842016 w 1443402"/>
              <a:gd name="connsiteY65" fmla="*/ 53210 h 1047932"/>
              <a:gd name="connsiteX66" fmla="*/ 818448 w 1443402"/>
              <a:gd name="connsiteY66" fmla="*/ 42073 h 1047932"/>
              <a:gd name="connsiteX67" fmla="*/ 860620 w 1443402"/>
              <a:gd name="connsiteY67" fmla="*/ 0 h 1047932"/>
              <a:gd name="connsiteX0" fmla="*/ 860620 w 1443402"/>
              <a:gd name="connsiteY0" fmla="*/ 0 h 1047932"/>
              <a:gd name="connsiteX1" fmla="*/ 863102 w 1443402"/>
              <a:gd name="connsiteY1" fmla="*/ 1238 h 1047932"/>
              <a:gd name="connsiteX2" fmla="*/ 1201714 w 1443402"/>
              <a:gd name="connsiteY2" fmla="*/ 223976 h 1047932"/>
              <a:gd name="connsiteX3" fmla="*/ 1328480 w 1443402"/>
              <a:gd name="connsiteY3" fmla="*/ 395399 h 1047932"/>
              <a:gd name="connsiteX4" fmla="*/ 1388464 w 1443402"/>
              <a:gd name="connsiteY4" fmla="*/ 526088 h 1047932"/>
              <a:gd name="connsiteX5" fmla="*/ 1427166 w 1443402"/>
              <a:gd name="connsiteY5" fmla="*/ 656668 h 1047932"/>
              <a:gd name="connsiteX6" fmla="*/ 1443390 w 1443402"/>
              <a:gd name="connsiteY6" fmla="*/ 767778 h 1047932"/>
              <a:gd name="connsiteX7" fmla="*/ 1443402 w 1443402"/>
              <a:gd name="connsiteY7" fmla="*/ 880474 h 1047932"/>
              <a:gd name="connsiteX8" fmla="*/ 1438434 w 1443402"/>
              <a:gd name="connsiteY8" fmla="*/ 982016 h 1047932"/>
              <a:gd name="connsiteX9" fmla="*/ 1396153 w 1443402"/>
              <a:gd name="connsiteY9" fmla="*/ 1016852 h 1047932"/>
              <a:gd name="connsiteX10" fmla="*/ 1360996 w 1443402"/>
              <a:gd name="connsiteY10" fmla="*/ 1047932 h 1047932"/>
              <a:gd name="connsiteX11" fmla="*/ 1108728 w 1443402"/>
              <a:gd name="connsiteY11" fmla="*/ 1038049 h 1047932"/>
              <a:gd name="connsiteX12" fmla="*/ 824596 w 1443402"/>
              <a:gd name="connsiteY12" fmla="*/ 904999 h 1047932"/>
              <a:gd name="connsiteX13" fmla="*/ 824596 w 1443402"/>
              <a:gd name="connsiteY13" fmla="*/ 1008569 h 1047932"/>
              <a:gd name="connsiteX14" fmla="*/ 803284 w 1443402"/>
              <a:gd name="connsiteY14" fmla="*/ 1008569 h 1047932"/>
              <a:gd name="connsiteX15" fmla="*/ 850172 w 1443402"/>
              <a:gd name="connsiteY15" fmla="*/ 1031427 h 1047932"/>
              <a:gd name="connsiteX16" fmla="*/ 642676 w 1443402"/>
              <a:gd name="connsiteY16" fmla="*/ 1023856 h 1047932"/>
              <a:gd name="connsiteX17" fmla="*/ 661202 w 1443402"/>
              <a:gd name="connsiteY17" fmla="*/ 939305 h 1047932"/>
              <a:gd name="connsiteX18" fmla="*/ 712890 w 1443402"/>
              <a:gd name="connsiteY18" fmla="*/ 964503 h 1047932"/>
              <a:gd name="connsiteX19" fmla="*/ 712890 w 1443402"/>
              <a:gd name="connsiteY19" fmla="*/ 852691 h 1047932"/>
              <a:gd name="connsiteX20" fmla="*/ 686616 w 1443402"/>
              <a:gd name="connsiteY20" fmla="*/ 840387 h 1047932"/>
              <a:gd name="connsiteX21" fmla="*/ 710344 w 1443402"/>
              <a:gd name="connsiteY21" fmla="*/ 741556 h 1047932"/>
              <a:gd name="connsiteX22" fmla="*/ 822306 w 1443402"/>
              <a:gd name="connsiteY22" fmla="*/ 794276 h 1047932"/>
              <a:gd name="connsiteX23" fmla="*/ 822306 w 1443402"/>
              <a:gd name="connsiteY23" fmla="*/ 691003 h 1047932"/>
              <a:gd name="connsiteX24" fmla="*/ 730562 w 1443402"/>
              <a:gd name="connsiteY24" fmla="*/ 647670 h 1047932"/>
              <a:gd name="connsiteX25" fmla="*/ 752916 w 1443402"/>
              <a:gd name="connsiteY25" fmla="*/ 554796 h 1047932"/>
              <a:gd name="connsiteX26" fmla="*/ 1065264 w 1443402"/>
              <a:gd name="connsiteY26" fmla="*/ 702120 h 1047932"/>
              <a:gd name="connsiteX27" fmla="*/ 1065264 w 1443402"/>
              <a:gd name="connsiteY27" fmla="*/ 601893 h 1047932"/>
              <a:gd name="connsiteX28" fmla="*/ 1093736 w 1443402"/>
              <a:gd name="connsiteY28" fmla="*/ 601893 h 1047932"/>
              <a:gd name="connsiteX29" fmla="*/ 694200 w 1443402"/>
              <a:gd name="connsiteY29" fmla="*/ 412343 h 1047932"/>
              <a:gd name="connsiteX30" fmla="*/ 694200 w 1443402"/>
              <a:gd name="connsiteY30" fmla="*/ 522379 h 1047932"/>
              <a:gd name="connsiteX31" fmla="*/ 684202 w 1443402"/>
              <a:gd name="connsiteY31" fmla="*/ 522379 h 1047932"/>
              <a:gd name="connsiteX32" fmla="*/ 734802 w 1443402"/>
              <a:gd name="connsiteY32" fmla="*/ 546693 h 1047932"/>
              <a:gd name="connsiteX33" fmla="*/ 652452 w 1443402"/>
              <a:gd name="connsiteY33" fmla="*/ 579406 h 1047932"/>
              <a:gd name="connsiteX34" fmla="*/ 613772 w 1443402"/>
              <a:gd name="connsiteY34" fmla="*/ 591988 h 1047932"/>
              <a:gd name="connsiteX35" fmla="*/ 405496 w 1443402"/>
              <a:gd name="connsiteY35" fmla="*/ 492505 h 1047932"/>
              <a:gd name="connsiteX36" fmla="*/ 405496 w 1443402"/>
              <a:gd name="connsiteY36" fmla="*/ 592284 h 1047932"/>
              <a:gd name="connsiteX37" fmla="*/ 471136 w 1443402"/>
              <a:gd name="connsiteY37" fmla="*/ 622843 h 1047932"/>
              <a:gd name="connsiteX38" fmla="*/ 300794 w 1443402"/>
              <a:gd name="connsiteY38" fmla="*/ 652438 h 1047932"/>
              <a:gd name="connsiteX39" fmla="*/ 73114 w 1443402"/>
              <a:gd name="connsiteY39" fmla="*/ 546778 h 1047932"/>
              <a:gd name="connsiteX40" fmla="*/ 73114 w 1443402"/>
              <a:gd name="connsiteY40" fmla="*/ 661198 h 1047932"/>
              <a:gd name="connsiteX41" fmla="*/ 119586 w 1443402"/>
              <a:gd name="connsiteY41" fmla="*/ 682841 h 1047932"/>
              <a:gd name="connsiteX42" fmla="*/ 47834 w 1443402"/>
              <a:gd name="connsiteY42" fmla="*/ 691459 h 1047932"/>
              <a:gd name="connsiteX43" fmla="*/ 8810 w 1443402"/>
              <a:gd name="connsiteY43" fmla="*/ 696384 h 1047932"/>
              <a:gd name="connsiteX44" fmla="*/ 7552 w 1443402"/>
              <a:gd name="connsiteY44" fmla="*/ 682841 h 1047932"/>
              <a:gd name="connsiteX45" fmla="*/ 0 w 1443402"/>
              <a:gd name="connsiteY45" fmla="*/ 626207 h 1047932"/>
              <a:gd name="connsiteX46" fmla="*/ 13846 w 1443402"/>
              <a:gd name="connsiteY46" fmla="*/ 633594 h 1047932"/>
              <a:gd name="connsiteX47" fmla="*/ 27396 w 1443402"/>
              <a:gd name="connsiteY47" fmla="*/ 639905 h 1047932"/>
              <a:gd name="connsiteX48" fmla="*/ 27396 w 1443402"/>
              <a:gd name="connsiteY48" fmla="*/ 525562 h 1047932"/>
              <a:gd name="connsiteX49" fmla="*/ 16476 w 1443402"/>
              <a:gd name="connsiteY49" fmla="*/ 520494 h 1047932"/>
              <a:gd name="connsiteX50" fmla="*/ 147990 w 1443402"/>
              <a:gd name="connsiteY50" fmla="*/ 472402 h 1047932"/>
              <a:gd name="connsiteX51" fmla="*/ 293790 w 1443402"/>
              <a:gd name="connsiteY51" fmla="*/ 540280 h 1047932"/>
              <a:gd name="connsiteX52" fmla="*/ 293790 w 1443402"/>
              <a:gd name="connsiteY52" fmla="*/ 439148 h 1047932"/>
              <a:gd name="connsiteX53" fmla="*/ 258166 w 1443402"/>
              <a:gd name="connsiteY53" fmla="*/ 422132 h 1047932"/>
              <a:gd name="connsiteX54" fmla="*/ 362976 w 1443402"/>
              <a:gd name="connsiteY54" fmla="*/ 368029 h 1047932"/>
              <a:gd name="connsiteX55" fmla="*/ 530758 w 1443402"/>
              <a:gd name="connsiteY55" fmla="*/ 448649 h 1047932"/>
              <a:gd name="connsiteX56" fmla="*/ 530758 w 1443402"/>
              <a:gd name="connsiteY56" fmla="*/ 334802 h 1047932"/>
              <a:gd name="connsiteX57" fmla="*/ 472388 w 1443402"/>
              <a:gd name="connsiteY57" fmla="*/ 307110 h 1047932"/>
              <a:gd name="connsiteX58" fmla="*/ 564746 w 1443402"/>
              <a:gd name="connsiteY58" fmla="*/ 247185 h 1047932"/>
              <a:gd name="connsiteX59" fmla="*/ 875316 w 1443402"/>
              <a:gd name="connsiteY59" fmla="*/ 394646 h 1047932"/>
              <a:gd name="connsiteX60" fmla="*/ 875316 w 1443402"/>
              <a:gd name="connsiteY60" fmla="*/ 284450 h 1047932"/>
              <a:gd name="connsiteX61" fmla="*/ 653660 w 1443402"/>
              <a:gd name="connsiteY61" fmla="*/ 180074 h 1047932"/>
              <a:gd name="connsiteX62" fmla="*/ 734888 w 1443402"/>
              <a:gd name="connsiteY62" fmla="*/ 115352 h 1047932"/>
              <a:gd name="connsiteX63" fmla="*/ 839890 w 1443402"/>
              <a:gd name="connsiteY63" fmla="*/ 164891 h 1047932"/>
              <a:gd name="connsiteX64" fmla="*/ 839890 w 1443402"/>
              <a:gd name="connsiteY64" fmla="*/ 64764 h 1047932"/>
              <a:gd name="connsiteX65" fmla="*/ 866354 w 1443402"/>
              <a:gd name="connsiteY65" fmla="*/ 64764 h 1047932"/>
              <a:gd name="connsiteX66" fmla="*/ 842016 w 1443402"/>
              <a:gd name="connsiteY66" fmla="*/ 53210 h 1047932"/>
              <a:gd name="connsiteX67" fmla="*/ 818448 w 1443402"/>
              <a:gd name="connsiteY67" fmla="*/ 42073 h 1047932"/>
              <a:gd name="connsiteX68" fmla="*/ 860620 w 1443402"/>
              <a:gd name="connsiteY68" fmla="*/ 0 h 104793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24596 w 1443402"/>
              <a:gd name="connsiteY12" fmla="*/ 904999 h 1054952"/>
              <a:gd name="connsiteX13" fmla="*/ 824596 w 1443402"/>
              <a:gd name="connsiteY13" fmla="*/ 1008569 h 1054952"/>
              <a:gd name="connsiteX14" fmla="*/ 803284 w 1443402"/>
              <a:gd name="connsiteY14" fmla="*/ 1008569 h 1054952"/>
              <a:gd name="connsiteX15" fmla="*/ 850172 w 1443402"/>
              <a:gd name="connsiteY15" fmla="*/ 1031427 h 1054952"/>
              <a:gd name="connsiteX16" fmla="*/ 642676 w 1443402"/>
              <a:gd name="connsiteY16" fmla="*/ 1023856 h 1054952"/>
              <a:gd name="connsiteX17" fmla="*/ 661202 w 1443402"/>
              <a:gd name="connsiteY17" fmla="*/ 939305 h 1054952"/>
              <a:gd name="connsiteX18" fmla="*/ 712890 w 1443402"/>
              <a:gd name="connsiteY18" fmla="*/ 964503 h 1054952"/>
              <a:gd name="connsiteX19" fmla="*/ 712890 w 1443402"/>
              <a:gd name="connsiteY19" fmla="*/ 852691 h 1054952"/>
              <a:gd name="connsiteX20" fmla="*/ 686616 w 1443402"/>
              <a:gd name="connsiteY20" fmla="*/ 840387 h 1054952"/>
              <a:gd name="connsiteX21" fmla="*/ 710344 w 1443402"/>
              <a:gd name="connsiteY21" fmla="*/ 741556 h 1054952"/>
              <a:gd name="connsiteX22" fmla="*/ 822306 w 1443402"/>
              <a:gd name="connsiteY22" fmla="*/ 794276 h 1054952"/>
              <a:gd name="connsiteX23" fmla="*/ 822306 w 1443402"/>
              <a:gd name="connsiteY23" fmla="*/ 691003 h 1054952"/>
              <a:gd name="connsiteX24" fmla="*/ 730562 w 1443402"/>
              <a:gd name="connsiteY24" fmla="*/ 647670 h 1054952"/>
              <a:gd name="connsiteX25" fmla="*/ 752916 w 1443402"/>
              <a:gd name="connsiteY25" fmla="*/ 554796 h 1054952"/>
              <a:gd name="connsiteX26" fmla="*/ 1065264 w 1443402"/>
              <a:gd name="connsiteY26" fmla="*/ 702120 h 1054952"/>
              <a:gd name="connsiteX27" fmla="*/ 1065264 w 1443402"/>
              <a:gd name="connsiteY27" fmla="*/ 601893 h 1054952"/>
              <a:gd name="connsiteX28" fmla="*/ 1093736 w 1443402"/>
              <a:gd name="connsiteY28" fmla="*/ 601893 h 1054952"/>
              <a:gd name="connsiteX29" fmla="*/ 694200 w 1443402"/>
              <a:gd name="connsiteY29" fmla="*/ 412343 h 1054952"/>
              <a:gd name="connsiteX30" fmla="*/ 694200 w 1443402"/>
              <a:gd name="connsiteY30" fmla="*/ 522379 h 1054952"/>
              <a:gd name="connsiteX31" fmla="*/ 684202 w 1443402"/>
              <a:gd name="connsiteY31" fmla="*/ 522379 h 1054952"/>
              <a:gd name="connsiteX32" fmla="*/ 734802 w 1443402"/>
              <a:gd name="connsiteY32" fmla="*/ 546693 h 1054952"/>
              <a:gd name="connsiteX33" fmla="*/ 652452 w 1443402"/>
              <a:gd name="connsiteY33" fmla="*/ 579406 h 1054952"/>
              <a:gd name="connsiteX34" fmla="*/ 613772 w 1443402"/>
              <a:gd name="connsiteY34" fmla="*/ 591988 h 1054952"/>
              <a:gd name="connsiteX35" fmla="*/ 405496 w 1443402"/>
              <a:gd name="connsiteY35" fmla="*/ 492505 h 1054952"/>
              <a:gd name="connsiteX36" fmla="*/ 405496 w 1443402"/>
              <a:gd name="connsiteY36" fmla="*/ 592284 h 1054952"/>
              <a:gd name="connsiteX37" fmla="*/ 471136 w 1443402"/>
              <a:gd name="connsiteY37" fmla="*/ 622843 h 1054952"/>
              <a:gd name="connsiteX38" fmla="*/ 300794 w 1443402"/>
              <a:gd name="connsiteY38" fmla="*/ 652438 h 1054952"/>
              <a:gd name="connsiteX39" fmla="*/ 73114 w 1443402"/>
              <a:gd name="connsiteY39" fmla="*/ 546778 h 1054952"/>
              <a:gd name="connsiteX40" fmla="*/ 73114 w 1443402"/>
              <a:gd name="connsiteY40" fmla="*/ 661198 h 1054952"/>
              <a:gd name="connsiteX41" fmla="*/ 119586 w 1443402"/>
              <a:gd name="connsiteY41" fmla="*/ 682841 h 1054952"/>
              <a:gd name="connsiteX42" fmla="*/ 47834 w 1443402"/>
              <a:gd name="connsiteY42" fmla="*/ 691459 h 1054952"/>
              <a:gd name="connsiteX43" fmla="*/ 8810 w 1443402"/>
              <a:gd name="connsiteY43" fmla="*/ 696384 h 1054952"/>
              <a:gd name="connsiteX44" fmla="*/ 7552 w 1443402"/>
              <a:gd name="connsiteY44" fmla="*/ 682841 h 1054952"/>
              <a:gd name="connsiteX45" fmla="*/ 0 w 1443402"/>
              <a:gd name="connsiteY45" fmla="*/ 626207 h 1054952"/>
              <a:gd name="connsiteX46" fmla="*/ 13846 w 1443402"/>
              <a:gd name="connsiteY46" fmla="*/ 633594 h 1054952"/>
              <a:gd name="connsiteX47" fmla="*/ 27396 w 1443402"/>
              <a:gd name="connsiteY47" fmla="*/ 639905 h 1054952"/>
              <a:gd name="connsiteX48" fmla="*/ 27396 w 1443402"/>
              <a:gd name="connsiteY48" fmla="*/ 525562 h 1054952"/>
              <a:gd name="connsiteX49" fmla="*/ 16476 w 1443402"/>
              <a:gd name="connsiteY49" fmla="*/ 520494 h 1054952"/>
              <a:gd name="connsiteX50" fmla="*/ 147990 w 1443402"/>
              <a:gd name="connsiteY50" fmla="*/ 472402 h 1054952"/>
              <a:gd name="connsiteX51" fmla="*/ 293790 w 1443402"/>
              <a:gd name="connsiteY51" fmla="*/ 540280 h 1054952"/>
              <a:gd name="connsiteX52" fmla="*/ 293790 w 1443402"/>
              <a:gd name="connsiteY52" fmla="*/ 439148 h 1054952"/>
              <a:gd name="connsiteX53" fmla="*/ 258166 w 1443402"/>
              <a:gd name="connsiteY53" fmla="*/ 422132 h 1054952"/>
              <a:gd name="connsiteX54" fmla="*/ 362976 w 1443402"/>
              <a:gd name="connsiteY54" fmla="*/ 368029 h 1054952"/>
              <a:gd name="connsiteX55" fmla="*/ 530758 w 1443402"/>
              <a:gd name="connsiteY55" fmla="*/ 448649 h 1054952"/>
              <a:gd name="connsiteX56" fmla="*/ 530758 w 1443402"/>
              <a:gd name="connsiteY56" fmla="*/ 334802 h 1054952"/>
              <a:gd name="connsiteX57" fmla="*/ 472388 w 1443402"/>
              <a:gd name="connsiteY57" fmla="*/ 307110 h 1054952"/>
              <a:gd name="connsiteX58" fmla="*/ 564746 w 1443402"/>
              <a:gd name="connsiteY58" fmla="*/ 247185 h 1054952"/>
              <a:gd name="connsiteX59" fmla="*/ 875316 w 1443402"/>
              <a:gd name="connsiteY59" fmla="*/ 394646 h 1054952"/>
              <a:gd name="connsiteX60" fmla="*/ 875316 w 1443402"/>
              <a:gd name="connsiteY60" fmla="*/ 284450 h 1054952"/>
              <a:gd name="connsiteX61" fmla="*/ 653660 w 1443402"/>
              <a:gd name="connsiteY61" fmla="*/ 180074 h 1054952"/>
              <a:gd name="connsiteX62" fmla="*/ 734888 w 1443402"/>
              <a:gd name="connsiteY62" fmla="*/ 115352 h 1054952"/>
              <a:gd name="connsiteX63" fmla="*/ 839890 w 1443402"/>
              <a:gd name="connsiteY63" fmla="*/ 164891 h 1054952"/>
              <a:gd name="connsiteX64" fmla="*/ 839890 w 1443402"/>
              <a:gd name="connsiteY64" fmla="*/ 64764 h 1054952"/>
              <a:gd name="connsiteX65" fmla="*/ 866354 w 1443402"/>
              <a:gd name="connsiteY65" fmla="*/ 64764 h 1054952"/>
              <a:gd name="connsiteX66" fmla="*/ 842016 w 1443402"/>
              <a:gd name="connsiteY66" fmla="*/ 53210 h 1054952"/>
              <a:gd name="connsiteX67" fmla="*/ 818448 w 1443402"/>
              <a:gd name="connsiteY67" fmla="*/ 42073 h 1054952"/>
              <a:gd name="connsiteX68" fmla="*/ 860620 w 1443402"/>
              <a:gd name="connsiteY6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24596 w 1443402"/>
              <a:gd name="connsiteY12" fmla="*/ 1008569 h 1054952"/>
              <a:gd name="connsiteX13" fmla="*/ 803284 w 1443402"/>
              <a:gd name="connsiteY13" fmla="*/ 1008569 h 1054952"/>
              <a:gd name="connsiteX14" fmla="*/ 850172 w 1443402"/>
              <a:gd name="connsiteY14" fmla="*/ 1031427 h 1054952"/>
              <a:gd name="connsiteX15" fmla="*/ 642676 w 1443402"/>
              <a:gd name="connsiteY15" fmla="*/ 1023856 h 1054952"/>
              <a:gd name="connsiteX16" fmla="*/ 661202 w 1443402"/>
              <a:gd name="connsiteY16" fmla="*/ 939305 h 1054952"/>
              <a:gd name="connsiteX17" fmla="*/ 712890 w 1443402"/>
              <a:gd name="connsiteY17" fmla="*/ 964503 h 1054952"/>
              <a:gd name="connsiteX18" fmla="*/ 712890 w 1443402"/>
              <a:gd name="connsiteY18" fmla="*/ 852691 h 1054952"/>
              <a:gd name="connsiteX19" fmla="*/ 686616 w 1443402"/>
              <a:gd name="connsiteY19" fmla="*/ 840387 h 1054952"/>
              <a:gd name="connsiteX20" fmla="*/ 710344 w 1443402"/>
              <a:gd name="connsiteY20" fmla="*/ 741556 h 1054952"/>
              <a:gd name="connsiteX21" fmla="*/ 822306 w 1443402"/>
              <a:gd name="connsiteY21" fmla="*/ 794276 h 1054952"/>
              <a:gd name="connsiteX22" fmla="*/ 822306 w 1443402"/>
              <a:gd name="connsiteY22" fmla="*/ 691003 h 1054952"/>
              <a:gd name="connsiteX23" fmla="*/ 730562 w 1443402"/>
              <a:gd name="connsiteY23" fmla="*/ 647670 h 1054952"/>
              <a:gd name="connsiteX24" fmla="*/ 752916 w 1443402"/>
              <a:gd name="connsiteY24" fmla="*/ 554796 h 1054952"/>
              <a:gd name="connsiteX25" fmla="*/ 1065264 w 1443402"/>
              <a:gd name="connsiteY25" fmla="*/ 702120 h 1054952"/>
              <a:gd name="connsiteX26" fmla="*/ 1065264 w 1443402"/>
              <a:gd name="connsiteY26" fmla="*/ 601893 h 1054952"/>
              <a:gd name="connsiteX27" fmla="*/ 1093736 w 1443402"/>
              <a:gd name="connsiteY27" fmla="*/ 601893 h 1054952"/>
              <a:gd name="connsiteX28" fmla="*/ 694200 w 1443402"/>
              <a:gd name="connsiteY28" fmla="*/ 412343 h 1054952"/>
              <a:gd name="connsiteX29" fmla="*/ 694200 w 1443402"/>
              <a:gd name="connsiteY29" fmla="*/ 522379 h 1054952"/>
              <a:gd name="connsiteX30" fmla="*/ 684202 w 1443402"/>
              <a:gd name="connsiteY30" fmla="*/ 522379 h 1054952"/>
              <a:gd name="connsiteX31" fmla="*/ 734802 w 1443402"/>
              <a:gd name="connsiteY31" fmla="*/ 546693 h 1054952"/>
              <a:gd name="connsiteX32" fmla="*/ 652452 w 1443402"/>
              <a:gd name="connsiteY32" fmla="*/ 579406 h 1054952"/>
              <a:gd name="connsiteX33" fmla="*/ 613772 w 1443402"/>
              <a:gd name="connsiteY33" fmla="*/ 591988 h 1054952"/>
              <a:gd name="connsiteX34" fmla="*/ 405496 w 1443402"/>
              <a:gd name="connsiteY34" fmla="*/ 492505 h 1054952"/>
              <a:gd name="connsiteX35" fmla="*/ 405496 w 1443402"/>
              <a:gd name="connsiteY35" fmla="*/ 592284 h 1054952"/>
              <a:gd name="connsiteX36" fmla="*/ 471136 w 1443402"/>
              <a:gd name="connsiteY36" fmla="*/ 622843 h 1054952"/>
              <a:gd name="connsiteX37" fmla="*/ 300794 w 1443402"/>
              <a:gd name="connsiteY37" fmla="*/ 652438 h 1054952"/>
              <a:gd name="connsiteX38" fmla="*/ 73114 w 1443402"/>
              <a:gd name="connsiteY38" fmla="*/ 546778 h 1054952"/>
              <a:gd name="connsiteX39" fmla="*/ 73114 w 1443402"/>
              <a:gd name="connsiteY39" fmla="*/ 661198 h 1054952"/>
              <a:gd name="connsiteX40" fmla="*/ 119586 w 1443402"/>
              <a:gd name="connsiteY40" fmla="*/ 682841 h 1054952"/>
              <a:gd name="connsiteX41" fmla="*/ 47834 w 1443402"/>
              <a:gd name="connsiteY41" fmla="*/ 691459 h 1054952"/>
              <a:gd name="connsiteX42" fmla="*/ 8810 w 1443402"/>
              <a:gd name="connsiteY42" fmla="*/ 696384 h 1054952"/>
              <a:gd name="connsiteX43" fmla="*/ 7552 w 1443402"/>
              <a:gd name="connsiteY43" fmla="*/ 682841 h 1054952"/>
              <a:gd name="connsiteX44" fmla="*/ 0 w 1443402"/>
              <a:gd name="connsiteY44" fmla="*/ 626207 h 1054952"/>
              <a:gd name="connsiteX45" fmla="*/ 13846 w 1443402"/>
              <a:gd name="connsiteY45" fmla="*/ 633594 h 1054952"/>
              <a:gd name="connsiteX46" fmla="*/ 27396 w 1443402"/>
              <a:gd name="connsiteY46" fmla="*/ 639905 h 1054952"/>
              <a:gd name="connsiteX47" fmla="*/ 27396 w 1443402"/>
              <a:gd name="connsiteY47" fmla="*/ 525562 h 1054952"/>
              <a:gd name="connsiteX48" fmla="*/ 16476 w 1443402"/>
              <a:gd name="connsiteY48" fmla="*/ 520494 h 1054952"/>
              <a:gd name="connsiteX49" fmla="*/ 147990 w 1443402"/>
              <a:gd name="connsiteY49" fmla="*/ 472402 h 1054952"/>
              <a:gd name="connsiteX50" fmla="*/ 293790 w 1443402"/>
              <a:gd name="connsiteY50" fmla="*/ 540280 h 1054952"/>
              <a:gd name="connsiteX51" fmla="*/ 293790 w 1443402"/>
              <a:gd name="connsiteY51" fmla="*/ 439148 h 1054952"/>
              <a:gd name="connsiteX52" fmla="*/ 258166 w 1443402"/>
              <a:gd name="connsiteY52" fmla="*/ 422132 h 1054952"/>
              <a:gd name="connsiteX53" fmla="*/ 362976 w 1443402"/>
              <a:gd name="connsiteY53" fmla="*/ 368029 h 1054952"/>
              <a:gd name="connsiteX54" fmla="*/ 530758 w 1443402"/>
              <a:gd name="connsiteY54" fmla="*/ 448649 h 1054952"/>
              <a:gd name="connsiteX55" fmla="*/ 530758 w 1443402"/>
              <a:gd name="connsiteY55" fmla="*/ 334802 h 1054952"/>
              <a:gd name="connsiteX56" fmla="*/ 472388 w 1443402"/>
              <a:gd name="connsiteY56" fmla="*/ 307110 h 1054952"/>
              <a:gd name="connsiteX57" fmla="*/ 564746 w 1443402"/>
              <a:gd name="connsiteY57" fmla="*/ 247185 h 1054952"/>
              <a:gd name="connsiteX58" fmla="*/ 875316 w 1443402"/>
              <a:gd name="connsiteY58" fmla="*/ 394646 h 1054952"/>
              <a:gd name="connsiteX59" fmla="*/ 875316 w 1443402"/>
              <a:gd name="connsiteY59" fmla="*/ 284450 h 1054952"/>
              <a:gd name="connsiteX60" fmla="*/ 653660 w 1443402"/>
              <a:gd name="connsiteY60" fmla="*/ 180074 h 1054952"/>
              <a:gd name="connsiteX61" fmla="*/ 734888 w 1443402"/>
              <a:gd name="connsiteY61" fmla="*/ 115352 h 1054952"/>
              <a:gd name="connsiteX62" fmla="*/ 839890 w 1443402"/>
              <a:gd name="connsiteY62" fmla="*/ 164891 h 1054952"/>
              <a:gd name="connsiteX63" fmla="*/ 839890 w 1443402"/>
              <a:gd name="connsiteY63" fmla="*/ 64764 h 1054952"/>
              <a:gd name="connsiteX64" fmla="*/ 866354 w 1443402"/>
              <a:gd name="connsiteY64" fmla="*/ 64764 h 1054952"/>
              <a:gd name="connsiteX65" fmla="*/ 842016 w 1443402"/>
              <a:gd name="connsiteY65" fmla="*/ 53210 h 1054952"/>
              <a:gd name="connsiteX66" fmla="*/ 818448 w 1443402"/>
              <a:gd name="connsiteY66" fmla="*/ 42073 h 1054952"/>
              <a:gd name="connsiteX67" fmla="*/ 860620 w 1443402"/>
              <a:gd name="connsiteY67"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03284 w 1443402"/>
              <a:gd name="connsiteY12" fmla="*/ 1008569 h 1054952"/>
              <a:gd name="connsiteX13" fmla="*/ 850172 w 1443402"/>
              <a:gd name="connsiteY13" fmla="*/ 1031427 h 1054952"/>
              <a:gd name="connsiteX14" fmla="*/ 642676 w 1443402"/>
              <a:gd name="connsiteY14" fmla="*/ 1023856 h 1054952"/>
              <a:gd name="connsiteX15" fmla="*/ 661202 w 1443402"/>
              <a:gd name="connsiteY15" fmla="*/ 939305 h 1054952"/>
              <a:gd name="connsiteX16" fmla="*/ 712890 w 1443402"/>
              <a:gd name="connsiteY16" fmla="*/ 964503 h 1054952"/>
              <a:gd name="connsiteX17" fmla="*/ 712890 w 1443402"/>
              <a:gd name="connsiteY17" fmla="*/ 852691 h 1054952"/>
              <a:gd name="connsiteX18" fmla="*/ 686616 w 1443402"/>
              <a:gd name="connsiteY18" fmla="*/ 840387 h 1054952"/>
              <a:gd name="connsiteX19" fmla="*/ 710344 w 1443402"/>
              <a:gd name="connsiteY19" fmla="*/ 741556 h 1054952"/>
              <a:gd name="connsiteX20" fmla="*/ 822306 w 1443402"/>
              <a:gd name="connsiteY20" fmla="*/ 794276 h 1054952"/>
              <a:gd name="connsiteX21" fmla="*/ 822306 w 1443402"/>
              <a:gd name="connsiteY21" fmla="*/ 691003 h 1054952"/>
              <a:gd name="connsiteX22" fmla="*/ 730562 w 1443402"/>
              <a:gd name="connsiteY22" fmla="*/ 647670 h 1054952"/>
              <a:gd name="connsiteX23" fmla="*/ 752916 w 1443402"/>
              <a:gd name="connsiteY23" fmla="*/ 554796 h 1054952"/>
              <a:gd name="connsiteX24" fmla="*/ 1065264 w 1443402"/>
              <a:gd name="connsiteY24" fmla="*/ 702120 h 1054952"/>
              <a:gd name="connsiteX25" fmla="*/ 1065264 w 1443402"/>
              <a:gd name="connsiteY25" fmla="*/ 601893 h 1054952"/>
              <a:gd name="connsiteX26" fmla="*/ 1093736 w 1443402"/>
              <a:gd name="connsiteY26" fmla="*/ 601893 h 1054952"/>
              <a:gd name="connsiteX27" fmla="*/ 694200 w 1443402"/>
              <a:gd name="connsiteY27" fmla="*/ 412343 h 1054952"/>
              <a:gd name="connsiteX28" fmla="*/ 694200 w 1443402"/>
              <a:gd name="connsiteY28" fmla="*/ 522379 h 1054952"/>
              <a:gd name="connsiteX29" fmla="*/ 684202 w 1443402"/>
              <a:gd name="connsiteY29" fmla="*/ 522379 h 1054952"/>
              <a:gd name="connsiteX30" fmla="*/ 734802 w 1443402"/>
              <a:gd name="connsiteY30" fmla="*/ 546693 h 1054952"/>
              <a:gd name="connsiteX31" fmla="*/ 652452 w 1443402"/>
              <a:gd name="connsiteY31" fmla="*/ 579406 h 1054952"/>
              <a:gd name="connsiteX32" fmla="*/ 613772 w 1443402"/>
              <a:gd name="connsiteY32" fmla="*/ 591988 h 1054952"/>
              <a:gd name="connsiteX33" fmla="*/ 405496 w 1443402"/>
              <a:gd name="connsiteY33" fmla="*/ 492505 h 1054952"/>
              <a:gd name="connsiteX34" fmla="*/ 405496 w 1443402"/>
              <a:gd name="connsiteY34" fmla="*/ 592284 h 1054952"/>
              <a:gd name="connsiteX35" fmla="*/ 471136 w 1443402"/>
              <a:gd name="connsiteY35" fmla="*/ 622843 h 1054952"/>
              <a:gd name="connsiteX36" fmla="*/ 300794 w 1443402"/>
              <a:gd name="connsiteY36" fmla="*/ 652438 h 1054952"/>
              <a:gd name="connsiteX37" fmla="*/ 73114 w 1443402"/>
              <a:gd name="connsiteY37" fmla="*/ 546778 h 1054952"/>
              <a:gd name="connsiteX38" fmla="*/ 73114 w 1443402"/>
              <a:gd name="connsiteY38" fmla="*/ 661198 h 1054952"/>
              <a:gd name="connsiteX39" fmla="*/ 119586 w 1443402"/>
              <a:gd name="connsiteY39" fmla="*/ 682841 h 1054952"/>
              <a:gd name="connsiteX40" fmla="*/ 47834 w 1443402"/>
              <a:gd name="connsiteY40" fmla="*/ 691459 h 1054952"/>
              <a:gd name="connsiteX41" fmla="*/ 8810 w 1443402"/>
              <a:gd name="connsiteY41" fmla="*/ 696384 h 1054952"/>
              <a:gd name="connsiteX42" fmla="*/ 7552 w 1443402"/>
              <a:gd name="connsiteY42" fmla="*/ 682841 h 1054952"/>
              <a:gd name="connsiteX43" fmla="*/ 0 w 1443402"/>
              <a:gd name="connsiteY43" fmla="*/ 626207 h 1054952"/>
              <a:gd name="connsiteX44" fmla="*/ 13846 w 1443402"/>
              <a:gd name="connsiteY44" fmla="*/ 633594 h 1054952"/>
              <a:gd name="connsiteX45" fmla="*/ 27396 w 1443402"/>
              <a:gd name="connsiteY45" fmla="*/ 639905 h 1054952"/>
              <a:gd name="connsiteX46" fmla="*/ 27396 w 1443402"/>
              <a:gd name="connsiteY46" fmla="*/ 525562 h 1054952"/>
              <a:gd name="connsiteX47" fmla="*/ 16476 w 1443402"/>
              <a:gd name="connsiteY47" fmla="*/ 520494 h 1054952"/>
              <a:gd name="connsiteX48" fmla="*/ 147990 w 1443402"/>
              <a:gd name="connsiteY48" fmla="*/ 472402 h 1054952"/>
              <a:gd name="connsiteX49" fmla="*/ 293790 w 1443402"/>
              <a:gd name="connsiteY49" fmla="*/ 540280 h 1054952"/>
              <a:gd name="connsiteX50" fmla="*/ 293790 w 1443402"/>
              <a:gd name="connsiteY50" fmla="*/ 439148 h 1054952"/>
              <a:gd name="connsiteX51" fmla="*/ 258166 w 1443402"/>
              <a:gd name="connsiteY51" fmla="*/ 422132 h 1054952"/>
              <a:gd name="connsiteX52" fmla="*/ 362976 w 1443402"/>
              <a:gd name="connsiteY52" fmla="*/ 368029 h 1054952"/>
              <a:gd name="connsiteX53" fmla="*/ 530758 w 1443402"/>
              <a:gd name="connsiteY53" fmla="*/ 448649 h 1054952"/>
              <a:gd name="connsiteX54" fmla="*/ 530758 w 1443402"/>
              <a:gd name="connsiteY54" fmla="*/ 334802 h 1054952"/>
              <a:gd name="connsiteX55" fmla="*/ 472388 w 1443402"/>
              <a:gd name="connsiteY55" fmla="*/ 307110 h 1054952"/>
              <a:gd name="connsiteX56" fmla="*/ 564746 w 1443402"/>
              <a:gd name="connsiteY56" fmla="*/ 247185 h 1054952"/>
              <a:gd name="connsiteX57" fmla="*/ 875316 w 1443402"/>
              <a:gd name="connsiteY57" fmla="*/ 394646 h 1054952"/>
              <a:gd name="connsiteX58" fmla="*/ 875316 w 1443402"/>
              <a:gd name="connsiteY58" fmla="*/ 284450 h 1054952"/>
              <a:gd name="connsiteX59" fmla="*/ 653660 w 1443402"/>
              <a:gd name="connsiteY59" fmla="*/ 180074 h 1054952"/>
              <a:gd name="connsiteX60" fmla="*/ 734888 w 1443402"/>
              <a:gd name="connsiteY60" fmla="*/ 115352 h 1054952"/>
              <a:gd name="connsiteX61" fmla="*/ 839890 w 1443402"/>
              <a:gd name="connsiteY61" fmla="*/ 164891 h 1054952"/>
              <a:gd name="connsiteX62" fmla="*/ 839890 w 1443402"/>
              <a:gd name="connsiteY62" fmla="*/ 64764 h 1054952"/>
              <a:gd name="connsiteX63" fmla="*/ 866354 w 1443402"/>
              <a:gd name="connsiteY63" fmla="*/ 64764 h 1054952"/>
              <a:gd name="connsiteX64" fmla="*/ 842016 w 1443402"/>
              <a:gd name="connsiteY64" fmla="*/ 53210 h 1054952"/>
              <a:gd name="connsiteX65" fmla="*/ 818448 w 1443402"/>
              <a:gd name="connsiteY65" fmla="*/ 42073 h 1054952"/>
              <a:gd name="connsiteX66" fmla="*/ 860620 w 1443402"/>
              <a:gd name="connsiteY66"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712890 w 1443402"/>
              <a:gd name="connsiteY15" fmla="*/ 964503 h 1054952"/>
              <a:gd name="connsiteX16" fmla="*/ 712890 w 1443402"/>
              <a:gd name="connsiteY16" fmla="*/ 852691 h 1054952"/>
              <a:gd name="connsiteX17" fmla="*/ 686616 w 1443402"/>
              <a:gd name="connsiteY17" fmla="*/ 840387 h 1054952"/>
              <a:gd name="connsiteX18" fmla="*/ 710344 w 1443402"/>
              <a:gd name="connsiteY18" fmla="*/ 741556 h 1054952"/>
              <a:gd name="connsiteX19" fmla="*/ 822306 w 1443402"/>
              <a:gd name="connsiteY19" fmla="*/ 794276 h 1054952"/>
              <a:gd name="connsiteX20" fmla="*/ 822306 w 1443402"/>
              <a:gd name="connsiteY20" fmla="*/ 691003 h 1054952"/>
              <a:gd name="connsiteX21" fmla="*/ 730562 w 1443402"/>
              <a:gd name="connsiteY21" fmla="*/ 647670 h 1054952"/>
              <a:gd name="connsiteX22" fmla="*/ 752916 w 1443402"/>
              <a:gd name="connsiteY22" fmla="*/ 554796 h 1054952"/>
              <a:gd name="connsiteX23" fmla="*/ 1065264 w 1443402"/>
              <a:gd name="connsiteY23" fmla="*/ 702120 h 1054952"/>
              <a:gd name="connsiteX24" fmla="*/ 1065264 w 1443402"/>
              <a:gd name="connsiteY24" fmla="*/ 601893 h 1054952"/>
              <a:gd name="connsiteX25" fmla="*/ 1093736 w 1443402"/>
              <a:gd name="connsiteY25" fmla="*/ 601893 h 1054952"/>
              <a:gd name="connsiteX26" fmla="*/ 694200 w 1443402"/>
              <a:gd name="connsiteY26" fmla="*/ 412343 h 1054952"/>
              <a:gd name="connsiteX27" fmla="*/ 694200 w 1443402"/>
              <a:gd name="connsiteY27" fmla="*/ 522379 h 1054952"/>
              <a:gd name="connsiteX28" fmla="*/ 684202 w 1443402"/>
              <a:gd name="connsiteY28" fmla="*/ 522379 h 1054952"/>
              <a:gd name="connsiteX29" fmla="*/ 734802 w 1443402"/>
              <a:gd name="connsiteY29" fmla="*/ 546693 h 1054952"/>
              <a:gd name="connsiteX30" fmla="*/ 652452 w 1443402"/>
              <a:gd name="connsiteY30" fmla="*/ 579406 h 1054952"/>
              <a:gd name="connsiteX31" fmla="*/ 613772 w 1443402"/>
              <a:gd name="connsiteY31" fmla="*/ 591988 h 1054952"/>
              <a:gd name="connsiteX32" fmla="*/ 405496 w 1443402"/>
              <a:gd name="connsiteY32" fmla="*/ 492505 h 1054952"/>
              <a:gd name="connsiteX33" fmla="*/ 405496 w 1443402"/>
              <a:gd name="connsiteY33" fmla="*/ 592284 h 1054952"/>
              <a:gd name="connsiteX34" fmla="*/ 471136 w 1443402"/>
              <a:gd name="connsiteY34" fmla="*/ 622843 h 1054952"/>
              <a:gd name="connsiteX35" fmla="*/ 300794 w 1443402"/>
              <a:gd name="connsiteY35" fmla="*/ 652438 h 1054952"/>
              <a:gd name="connsiteX36" fmla="*/ 73114 w 1443402"/>
              <a:gd name="connsiteY36" fmla="*/ 546778 h 1054952"/>
              <a:gd name="connsiteX37" fmla="*/ 73114 w 1443402"/>
              <a:gd name="connsiteY37" fmla="*/ 661198 h 1054952"/>
              <a:gd name="connsiteX38" fmla="*/ 119586 w 1443402"/>
              <a:gd name="connsiteY38" fmla="*/ 682841 h 1054952"/>
              <a:gd name="connsiteX39" fmla="*/ 47834 w 1443402"/>
              <a:gd name="connsiteY39" fmla="*/ 691459 h 1054952"/>
              <a:gd name="connsiteX40" fmla="*/ 8810 w 1443402"/>
              <a:gd name="connsiteY40" fmla="*/ 696384 h 1054952"/>
              <a:gd name="connsiteX41" fmla="*/ 7552 w 1443402"/>
              <a:gd name="connsiteY41" fmla="*/ 682841 h 1054952"/>
              <a:gd name="connsiteX42" fmla="*/ 0 w 1443402"/>
              <a:gd name="connsiteY42" fmla="*/ 626207 h 1054952"/>
              <a:gd name="connsiteX43" fmla="*/ 13846 w 1443402"/>
              <a:gd name="connsiteY43" fmla="*/ 633594 h 1054952"/>
              <a:gd name="connsiteX44" fmla="*/ 27396 w 1443402"/>
              <a:gd name="connsiteY44" fmla="*/ 639905 h 1054952"/>
              <a:gd name="connsiteX45" fmla="*/ 27396 w 1443402"/>
              <a:gd name="connsiteY45" fmla="*/ 525562 h 1054952"/>
              <a:gd name="connsiteX46" fmla="*/ 16476 w 1443402"/>
              <a:gd name="connsiteY46" fmla="*/ 520494 h 1054952"/>
              <a:gd name="connsiteX47" fmla="*/ 147990 w 1443402"/>
              <a:gd name="connsiteY47" fmla="*/ 472402 h 1054952"/>
              <a:gd name="connsiteX48" fmla="*/ 293790 w 1443402"/>
              <a:gd name="connsiteY48" fmla="*/ 540280 h 1054952"/>
              <a:gd name="connsiteX49" fmla="*/ 293790 w 1443402"/>
              <a:gd name="connsiteY49" fmla="*/ 439148 h 1054952"/>
              <a:gd name="connsiteX50" fmla="*/ 258166 w 1443402"/>
              <a:gd name="connsiteY50" fmla="*/ 422132 h 1054952"/>
              <a:gd name="connsiteX51" fmla="*/ 362976 w 1443402"/>
              <a:gd name="connsiteY51" fmla="*/ 368029 h 1054952"/>
              <a:gd name="connsiteX52" fmla="*/ 530758 w 1443402"/>
              <a:gd name="connsiteY52" fmla="*/ 448649 h 1054952"/>
              <a:gd name="connsiteX53" fmla="*/ 530758 w 1443402"/>
              <a:gd name="connsiteY53" fmla="*/ 334802 h 1054952"/>
              <a:gd name="connsiteX54" fmla="*/ 472388 w 1443402"/>
              <a:gd name="connsiteY54" fmla="*/ 307110 h 1054952"/>
              <a:gd name="connsiteX55" fmla="*/ 564746 w 1443402"/>
              <a:gd name="connsiteY55" fmla="*/ 247185 h 1054952"/>
              <a:gd name="connsiteX56" fmla="*/ 875316 w 1443402"/>
              <a:gd name="connsiteY56" fmla="*/ 394646 h 1054952"/>
              <a:gd name="connsiteX57" fmla="*/ 875316 w 1443402"/>
              <a:gd name="connsiteY57" fmla="*/ 284450 h 1054952"/>
              <a:gd name="connsiteX58" fmla="*/ 653660 w 1443402"/>
              <a:gd name="connsiteY58" fmla="*/ 180074 h 1054952"/>
              <a:gd name="connsiteX59" fmla="*/ 734888 w 1443402"/>
              <a:gd name="connsiteY59" fmla="*/ 115352 h 1054952"/>
              <a:gd name="connsiteX60" fmla="*/ 839890 w 1443402"/>
              <a:gd name="connsiteY60" fmla="*/ 164891 h 1054952"/>
              <a:gd name="connsiteX61" fmla="*/ 839890 w 1443402"/>
              <a:gd name="connsiteY61" fmla="*/ 64764 h 1054952"/>
              <a:gd name="connsiteX62" fmla="*/ 866354 w 1443402"/>
              <a:gd name="connsiteY62" fmla="*/ 64764 h 1054952"/>
              <a:gd name="connsiteX63" fmla="*/ 842016 w 1443402"/>
              <a:gd name="connsiteY63" fmla="*/ 53210 h 1054952"/>
              <a:gd name="connsiteX64" fmla="*/ 818448 w 1443402"/>
              <a:gd name="connsiteY64" fmla="*/ 42073 h 1054952"/>
              <a:gd name="connsiteX65" fmla="*/ 860620 w 1443402"/>
              <a:gd name="connsiteY65"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712890 w 1443402"/>
              <a:gd name="connsiteY15" fmla="*/ 964503 h 1054952"/>
              <a:gd name="connsiteX16" fmla="*/ 686616 w 1443402"/>
              <a:gd name="connsiteY16" fmla="*/ 840387 h 1054952"/>
              <a:gd name="connsiteX17" fmla="*/ 710344 w 1443402"/>
              <a:gd name="connsiteY17" fmla="*/ 741556 h 1054952"/>
              <a:gd name="connsiteX18" fmla="*/ 822306 w 1443402"/>
              <a:gd name="connsiteY18" fmla="*/ 794276 h 1054952"/>
              <a:gd name="connsiteX19" fmla="*/ 822306 w 1443402"/>
              <a:gd name="connsiteY19" fmla="*/ 691003 h 1054952"/>
              <a:gd name="connsiteX20" fmla="*/ 730562 w 1443402"/>
              <a:gd name="connsiteY20" fmla="*/ 647670 h 1054952"/>
              <a:gd name="connsiteX21" fmla="*/ 752916 w 1443402"/>
              <a:gd name="connsiteY21" fmla="*/ 554796 h 1054952"/>
              <a:gd name="connsiteX22" fmla="*/ 1065264 w 1443402"/>
              <a:gd name="connsiteY22" fmla="*/ 702120 h 1054952"/>
              <a:gd name="connsiteX23" fmla="*/ 1065264 w 1443402"/>
              <a:gd name="connsiteY23" fmla="*/ 601893 h 1054952"/>
              <a:gd name="connsiteX24" fmla="*/ 1093736 w 1443402"/>
              <a:gd name="connsiteY24" fmla="*/ 601893 h 1054952"/>
              <a:gd name="connsiteX25" fmla="*/ 694200 w 1443402"/>
              <a:gd name="connsiteY25" fmla="*/ 412343 h 1054952"/>
              <a:gd name="connsiteX26" fmla="*/ 694200 w 1443402"/>
              <a:gd name="connsiteY26" fmla="*/ 522379 h 1054952"/>
              <a:gd name="connsiteX27" fmla="*/ 684202 w 1443402"/>
              <a:gd name="connsiteY27" fmla="*/ 522379 h 1054952"/>
              <a:gd name="connsiteX28" fmla="*/ 734802 w 1443402"/>
              <a:gd name="connsiteY28" fmla="*/ 546693 h 1054952"/>
              <a:gd name="connsiteX29" fmla="*/ 652452 w 1443402"/>
              <a:gd name="connsiteY29" fmla="*/ 579406 h 1054952"/>
              <a:gd name="connsiteX30" fmla="*/ 613772 w 1443402"/>
              <a:gd name="connsiteY30" fmla="*/ 591988 h 1054952"/>
              <a:gd name="connsiteX31" fmla="*/ 405496 w 1443402"/>
              <a:gd name="connsiteY31" fmla="*/ 492505 h 1054952"/>
              <a:gd name="connsiteX32" fmla="*/ 405496 w 1443402"/>
              <a:gd name="connsiteY32" fmla="*/ 592284 h 1054952"/>
              <a:gd name="connsiteX33" fmla="*/ 471136 w 1443402"/>
              <a:gd name="connsiteY33" fmla="*/ 622843 h 1054952"/>
              <a:gd name="connsiteX34" fmla="*/ 300794 w 1443402"/>
              <a:gd name="connsiteY34" fmla="*/ 652438 h 1054952"/>
              <a:gd name="connsiteX35" fmla="*/ 73114 w 1443402"/>
              <a:gd name="connsiteY35" fmla="*/ 546778 h 1054952"/>
              <a:gd name="connsiteX36" fmla="*/ 73114 w 1443402"/>
              <a:gd name="connsiteY36" fmla="*/ 661198 h 1054952"/>
              <a:gd name="connsiteX37" fmla="*/ 119586 w 1443402"/>
              <a:gd name="connsiteY37" fmla="*/ 682841 h 1054952"/>
              <a:gd name="connsiteX38" fmla="*/ 47834 w 1443402"/>
              <a:gd name="connsiteY38" fmla="*/ 691459 h 1054952"/>
              <a:gd name="connsiteX39" fmla="*/ 8810 w 1443402"/>
              <a:gd name="connsiteY39" fmla="*/ 696384 h 1054952"/>
              <a:gd name="connsiteX40" fmla="*/ 7552 w 1443402"/>
              <a:gd name="connsiteY40" fmla="*/ 682841 h 1054952"/>
              <a:gd name="connsiteX41" fmla="*/ 0 w 1443402"/>
              <a:gd name="connsiteY41" fmla="*/ 626207 h 1054952"/>
              <a:gd name="connsiteX42" fmla="*/ 13846 w 1443402"/>
              <a:gd name="connsiteY42" fmla="*/ 633594 h 1054952"/>
              <a:gd name="connsiteX43" fmla="*/ 27396 w 1443402"/>
              <a:gd name="connsiteY43" fmla="*/ 639905 h 1054952"/>
              <a:gd name="connsiteX44" fmla="*/ 27396 w 1443402"/>
              <a:gd name="connsiteY44" fmla="*/ 525562 h 1054952"/>
              <a:gd name="connsiteX45" fmla="*/ 16476 w 1443402"/>
              <a:gd name="connsiteY45" fmla="*/ 520494 h 1054952"/>
              <a:gd name="connsiteX46" fmla="*/ 147990 w 1443402"/>
              <a:gd name="connsiteY46" fmla="*/ 472402 h 1054952"/>
              <a:gd name="connsiteX47" fmla="*/ 293790 w 1443402"/>
              <a:gd name="connsiteY47" fmla="*/ 540280 h 1054952"/>
              <a:gd name="connsiteX48" fmla="*/ 293790 w 1443402"/>
              <a:gd name="connsiteY48" fmla="*/ 439148 h 1054952"/>
              <a:gd name="connsiteX49" fmla="*/ 258166 w 1443402"/>
              <a:gd name="connsiteY49" fmla="*/ 422132 h 1054952"/>
              <a:gd name="connsiteX50" fmla="*/ 362976 w 1443402"/>
              <a:gd name="connsiteY50" fmla="*/ 368029 h 1054952"/>
              <a:gd name="connsiteX51" fmla="*/ 530758 w 1443402"/>
              <a:gd name="connsiteY51" fmla="*/ 448649 h 1054952"/>
              <a:gd name="connsiteX52" fmla="*/ 530758 w 1443402"/>
              <a:gd name="connsiteY52" fmla="*/ 334802 h 1054952"/>
              <a:gd name="connsiteX53" fmla="*/ 472388 w 1443402"/>
              <a:gd name="connsiteY53" fmla="*/ 307110 h 1054952"/>
              <a:gd name="connsiteX54" fmla="*/ 564746 w 1443402"/>
              <a:gd name="connsiteY54" fmla="*/ 247185 h 1054952"/>
              <a:gd name="connsiteX55" fmla="*/ 875316 w 1443402"/>
              <a:gd name="connsiteY55" fmla="*/ 394646 h 1054952"/>
              <a:gd name="connsiteX56" fmla="*/ 875316 w 1443402"/>
              <a:gd name="connsiteY56" fmla="*/ 284450 h 1054952"/>
              <a:gd name="connsiteX57" fmla="*/ 653660 w 1443402"/>
              <a:gd name="connsiteY57" fmla="*/ 180074 h 1054952"/>
              <a:gd name="connsiteX58" fmla="*/ 734888 w 1443402"/>
              <a:gd name="connsiteY58" fmla="*/ 115352 h 1054952"/>
              <a:gd name="connsiteX59" fmla="*/ 839890 w 1443402"/>
              <a:gd name="connsiteY59" fmla="*/ 164891 h 1054952"/>
              <a:gd name="connsiteX60" fmla="*/ 839890 w 1443402"/>
              <a:gd name="connsiteY60" fmla="*/ 64764 h 1054952"/>
              <a:gd name="connsiteX61" fmla="*/ 866354 w 1443402"/>
              <a:gd name="connsiteY61" fmla="*/ 64764 h 1054952"/>
              <a:gd name="connsiteX62" fmla="*/ 842016 w 1443402"/>
              <a:gd name="connsiteY62" fmla="*/ 53210 h 1054952"/>
              <a:gd name="connsiteX63" fmla="*/ 818448 w 1443402"/>
              <a:gd name="connsiteY63" fmla="*/ 42073 h 1054952"/>
              <a:gd name="connsiteX64" fmla="*/ 860620 w 1443402"/>
              <a:gd name="connsiteY64"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822306 w 1443402"/>
              <a:gd name="connsiteY17" fmla="*/ 794276 h 1054952"/>
              <a:gd name="connsiteX18" fmla="*/ 822306 w 1443402"/>
              <a:gd name="connsiteY18" fmla="*/ 691003 h 1054952"/>
              <a:gd name="connsiteX19" fmla="*/ 730562 w 1443402"/>
              <a:gd name="connsiteY19" fmla="*/ 647670 h 1054952"/>
              <a:gd name="connsiteX20" fmla="*/ 752916 w 1443402"/>
              <a:gd name="connsiteY20" fmla="*/ 554796 h 1054952"/>
              <a:gd name="connsiteX21" fmla="*/ 1065264 w 1443402"/>
              <a:gd name="connsiteY21" fmla="*/ 702120 h 1054952"/>
              <a:gd name="connsiteX22" fmla="*/ 1065264 w 1443402"/>
              <a:gd name="connsiteY22" fmla="*/ 601893 h 1054952"/>
              <a:gd name="connsiteX23" fmla="*/ 1093736 w 1443402"/>
              <a:gd name="connsiteY23" fmla="*/ 601893 h 1054952"/>
              <a:gd name="connsiteX24" fmla="*/ 694200 w 1443402"/>
              <a:gd name="connsiteY24" fmla="*/ 412343 h 1054952"/>
              <a:gd name="connsiteX25" fmla="*/ 694200 w 1443402"/>
              <a:gd name="connsiteY25" fmla="*/ 522379 h 1054952"/>
              <a:gd name="connsiteX26" fmla="*/ 684202 w 1443402"/>
              <a:gd name="connsiteY26" fmla="*/ 522379 h 1054952"/>
              <a:gd name="connsiteX27" fmla="*/ 734802 w 1443402"/>
              <a:gd name="connsiteY27" fmla="*/ 546693 h 1054952"/>
              <a:gd name="connsiteX28" fmla="*/ 652452 w 1443402"/>
              <a:gd name="connsiteY28" fmla="*/ 579406 h 1054952"/>
              <a:gd name="connsiteX29" fmla="*/ 613772 w 1443402"/>
              <a:gd name="connsiteY29" fmla="*/ 591988 h 1054952"/>
              <a:gd name="connsiteX30" fmla="*/ 405496 w 1443402"/>
              <a:gd name="connsiteY30" fmla="*/ 492505 h 1054952"/>
              <a:gd name="connsiteX31" fmla="*/ 405496 w 1443402"/>
              <a:gd name="connsiteY31" fmla="*/ 592284 h 1054952"/>
              <a:gd name="connsiteX32" fmla="*/ 471136 w 1443402"/>
              <a:gd name="connsiteY32" fmla="*/ 622843 h 1054952"/>
              <a:gd name="connsiteX33" fmla="*/ 300794 w 1443402"/>
              <a:gd name="connsiteY33" fmla="*/ 652438 h 1054952"/>
              <a:gd name="connsiteX34" fmla="*/ 73114 w 1443402"/>
              <a:gd name="connsiteY34" fmla="*/ 546778 h 1054952"/>
              <a:gd name="connsiteX35" fmla="*/ 73114 w 1443402"/>
              <a:gd name="connsiteY35" fmla="*/ 661198 h 1054952"/>
              <a:gd name="connsiteX36" fmla="*/ 119586 w 1443402"/>
              <a:gd name="connsiteY36" fmla="*/ 682841 h 1054952"/>
              <a:gd name="connsiteX37" fmla="*/ 47834 w 1443402"/>
              <a:gd name="connsiteY37" fmla="*/ 691459 h 1054952"/>
              <a:gd name="connsiteX38" fmla="*/ 8810 w 1443402"/>
              <a:gd name="connsiteY38" fmla="*/ 696384 h 1054952"/>
              <a:gd name="connsiteX39" fmla="*/ 7552 w 1443402"/>
              <a:gd name="connsiteY39" fmla="*/ 682841 h 1054952"/>
              <a:gd name="connsiteX40" fmla="*/ 0 w 1443402"/>
              <a:gd name="connsiteY40" fmla="*/ 626207 h 1054952"/>
              <a:gd name="connsiteX41" fmla="*/ 13846 w 1443402"/>
              <a:gd name="connsiteY41" fmla="*/ 633594 h 1054952"/>
              <a:gd name="connsiteX42" fmla="*/ 27396 w 1443402"/>
              <a:gd name="connsiteY42" fmla="*/ 639905 h 1054952"/>
              <a:gd name="connsiteX43" fmla="*/ 27396 w 1443402"/>
              <a:gd name="connsiteY43" fmla="*/ 525562 h 1054952"/>
              <a:gd name="connsiteX44" fmla="*/ 16476 w 1443402"/>
              <a:gd name="connsiteY44" fmla="*/ 520494 h 1054952"/>
              <a:gd name="connsiteX45" fmla="*/ 147990 w 1443402"/>
              <a:gd name="connsiteY45" fmla="*/ 472402 h 1054952"/>
              <a:gd name="connsiteX46" fmla="*/ 293790 w 1443402"/>
              <a:gd name="connsiteY46" fmla="*/ 540280 h 1054952"/>
              <a:gd name="connsiteX47" fmla="*/ 293790 w 1443402"/>
              <a:gd name="connsiteY47" fmla="*/ 439148 h 1054952"/>
              <a:gd name="connsiteX48" fmla="*/ 258166 w 1443402"/>
              <a:gd name="connsiteY48" fmla="*/ 422132 h 1054952"/>
              <a:gd name="connsiteX49" fmla="*/ 362976 w 1443402"/>
              <a:gd name="connsiteY49" fmla="*/ 368029 h 1054952"/>
              <a:gd name="connsiteX50" fmla="*/ 530758 w 1443402"/>
              <a:gd name="connsiteY50" fmla="*/ 448649 h 1054952"/>
              <a:gd name="connsiteX51" fmla="*/ 530758 w 1443402"/>
              <a:gd name="connsiteY51" fmla="*/ 334802 h 1054952"/>
              <a:gd name="connsiteX52" fmla="*/ 472388 w 1443402"/>
              <a:gd name="connsiteY52" fmla="*/ 307110 h 1054952"/>
              <a:gd name="connsiteX53" fmla="*/ 564746 w 1443402"/>
              <a:gd name="connsiteY53" fmla="*/ 247185 h 1054952"/>
              <a:gd name="connsiteX54" fmla="*/ 875316 w 1443402"/>
              <a:gd name="connsiteY54" fmla="*/ 394646 h 1054952"/>
              <a:gd name="connsiteX55" fmla="*/ 875316 w 1443402"/>
              <a:gd name="connsiteY55" fmla="*/ 284450 h 1054952"/>
              <a:gd name="connsiteX56" fmla="*/ 653660 w 1443402"/>
              <a:gd name="connsiteY56" fmla="*/ 180074 h 1054952"/>
              <a:gd name="connsiteX57" fmla="*/ 734888 w 1443402"/>
              <a:gd name="connsiteY57" fmla="*/ 115352 h 1054952"/>
              <a:gd name="connsiteX58" fmla="*/ 839890 w 1443402"/>
              <a:gd name="connsiteY58" fmla="*/ 164891 h 1054952"/>
              <a:gd name="connsiteX59" fmla="*/ 839890 w 1443402"/>
              <a:gd name="connsiteY59" fmla="*/ 64764 h 1054952"/>
              <a:gd name="connsiteX60" fmla="*/ 866354 w 1443402"/>
              <a:gd name="connsiteY60" fmla="*/ 64764 h 1054952"/>
              <a:gd name="connsiteX61" fmla="*/ 842016 w 1443402"/>
              <a:gd name="connsiteY61" fmla="*/ 53210 h 1054952"/>
              <a:gd name="connsiteX62" fmla="*/ 818448 w 1443402"/>
              <a:gd name="connsiteY62" fmla="*/ 42073 h 1054952"/>
              <a:gd name="connsiteX63" fmla="*/ 860620 w 1443402"/>
              <a:gd name="connsiteY63"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822306 w 1443402"/>
              <a:gd name="connsiteY17" fmla="*/ 691003 h 1054952"/>
              <a:gd name="connsiteX18" fmla="*/ 730562 w 1443402"/>
              <a:gd name="connsiteY18" fmla="*/ 647670 h 1054952"/>
              <a:gd name="connsiteX19" fmla="*/ 752916 w 1443402"/>
              <a:gd name="connsiteY19" fmla="*/ 554796 h 1054952"/>
              <a:gd name="connsiteX20" fmla="*/ 1065264 w 1443402"/>
              <a:gd name="connsiteY20" fmla="*/ 702120 h 1054952"/>
              <a:gd name="connsiteX21" fmla="*/ 1065264 w 1443402"/>
              <a:gd name="connsiteY21" fmla="*/ 601893 h 1054952"/>
              <a:gd name="connsiteX22" fmla="*/ 1093736 w 1443402"/>
              <a:gd name="connsiteY22" fmla="*/ 601893 h 1054952"/>
              <a:gd name="connsiteX23" fmla="*/ 694200 w 1443402"/>
              <a:gd name="connsiteY23" fmla="*/ 412343 h 1054952"/>
              <a:gd name="connsiteX24" fmla="*/ 694200 w 1443402"/>
              <a:gd name="connsiteY24" fmla="*/ 522379 h 1054952"/>
              <a:gd name="connsiteX25" fmla="*/ 684202 w 1443402"/>
              <a:gd name="connsiteY25" fmla="*/ 522379 h 1054952"/>
              <a:gd name="connsiteX26" fmla="*/ 734802 w 1443402"/>
              <a:gd name="connsiteY26" fmla="*/ 546693 h 1054952"/>
              <a:gd name="connsiteX27" fmla="*/ 652452 w 1443402"/>
              <a:gd name="connsiteY27" fmla="*/ 579406 h 1054952"/>
              <a:gd name="connsiteX28" fmla="*/ 613772 w 1443402"/>
              <a:gd name="connsiteY28" fmla="*/ 591988 h 1054952"/>
              <a:gd name="connsiteX29" fmla="*/ 405496 w 1443402"/>
              <a:gd name="connsiteY29" fmla="*/ 492505 h 1054952"/>
              <a:gd name="connsiteX30" fmla="*/ 405496 w 1443402"/>
              <a:gd name="connsiteY30" fmla="*/ 592284 h 1054952"/>
              <a:gd name="connsiteX31" fmla="*/ 471136 w 1443402"/>
              <a:gd name="connsiteY31" fmla="*/ 622843 h 1054952"/>
              <a:gd name="connsiteX32" fmla="*/ 300794 w 1443402"/>
              <a:gd name="connsiteY32" fmla="*/ 652438 h 1054952"/>
              <a:gd name="connsiteX33" fmla="*/ 73114 w 1443402"/>
              <a:gd name="connsiteY33" fmla="*/ 546778 h 1054952"/>
              <a:gd name="connsiteX34" fmla="*/ 73114 w 1443402"/>
              <a:gd name="connsiteY34" fmla="*/ 661198 h 1054952"/>
              <a:gd name="connsiteX35" fmla="*/ 119586 w 1443402"/>
              <a:gd name="connsiteY35" fmla="*/ 682841 h 1054952"/>
              <a:gd name="connsiteX36" fmla="*/ 47834 w 1443402"/>
              <a:gd name="connsiteY36" fmla="*/ 691459 h 1054952"/>
              <a:gd name="connsiteX37" fmla="*/ 8810 w 1443402"/>
              <a:gd name="connsiteY37" fmla="*/ 696384 h 1054952"/>
              <a:gd name="connsiteX38" fmla="*/ 7552 w 1443402"/>
              <a:gd name="connsiteY38" fmla="*/ 682841 h 1054952"/>
              <a:gd name="connsiteX39" fmla="*/ 0 w 1443402"/>
              <a:gd name="connsiteY39" fmla="*/ 626207 h 1054952"/>
              <a:gd name="connsiteX40" fmla="*/ 13846 w 1443402"/>
              <a:gd name="connsiteY40" fmla="*/ 633594 h 1054952"/>
              <a:gd name="connsiteX41" fmla="*/ 27396 w 1443402"/>
              <a:gd name="connsiteY41" fmla="*/ 639905 h 1054952"/>
              <a:gd name="connsiteX42" fmla="*/ 27396 w 1443402"/>
              <a:gd name="connsiteY42" fmla="*/ 525562 h 1054952"/>
              <a:gd name="connsiteX43" fmla="*/ 16476 w 1443402"/>
              <a:gd name="connsiteY43" fmla="*/ 520494 h 1054952"/>
              <a:gd name="connsiteX44" fmla="*/ 147990 w 1443402"/>
              <a:gd name="connsiteY44" fmla="*/ 472402 h 1054952"/>
              <a:gd name="connsiteX45" fmla="*/ 293790 w 1443402"/>
              <a:gd name="connsiteY45" fmla="*/ 540280 h 1054952"/>
              <a:gd name="connsiteX46" fmla="*/ 293790 w 1443402"/>
              <a:gd name="connsiteY46" fmla="*/ 439148 h 1054952"/>
              <a:gd name="connsiteX47" fmla="*/ 258166 w 1443402"/>
              <a:gd name="connsiteY47" fmla="*/ 422132 h 1054952"/>
              <a:gd name="connsiteX48" fmla="*/ 362976 w 1443402"/>
              <a:gd name="connsiteY48" fmla="*/ 368029 h 1054952"/>
              <a:gd name="connsiteX49" fmla="*/ 530758 w 1443402"/>
              <a:gd name="connsiteY49" fmla="*/ 448649 h 1054952"/>
              <a:gd name="connsiteX50" fmla="*/ 530758 w 1443402"/>
              <a:gd name="connsiteY50" fmla="*/ 334802 h 1054952"/>
              <a:gd name="connsiteX51" fmla="*/ 472388 w 1443402"/>
              <a:gd name="connsiteY51" fmla="*/ 307110 h 1054952"/>
              <a:gd name="connsiteX52" fmla="*/ 564746 w 1443402"/>
              <a:gd name="connsiteY52" fmla="*/ 247185 h 1054952"/>
              <a:gd name="connsiteX53" fmla="*/ 875316 w 1443402"/>
              <a:gd name="connsiteY53" fmla="*/ 394646 h 1054952"/>
              <a:gd name="connsiteX54" fmla="*/ 875316 w 1443402"/>
              <a:gd name="connsiteY54" fmla="*/ 284450 h 1054952"/>
              <a:gd name="connsiteX55" fmla="*/ 653660 w 1443402"/>
              <a:gd name="connsiteY55" fmla="*/ 180074 h 1054952"/>
              <a:gd name="connsiteX56" fmla="*/ 734888 w 1443402"/>
              <a:gd name="connsiteY56" fmla="*/ 115352 h 1054952"/>
              <a:gd name="connsiteX57" fmla="*/ 839890 w 1443402"/>
              <a:gd name="connsiteY57" fmla="*/ 164891 h 1054952"/>
              <a:gd name="connsiteX58" fmla="*/ 839890 w 1443402"/>
              <a:gd name="connsiteY58" fmla="*/ 64764 h 1054952"/>
              <a:gd name="connsiteX59" fmla="*/ 866354 w 1443402"/>
              <a:gd name="connsiteY59" fmla="*/ 64764 h 1054952"/>
              <a:gd name="connsiteX60" fmla="*/ 842016 w 1443402"/>
              <a:gd name="connsiteY60" fmla="*/ 53210 h 1054952"/>
              <a:gd name="connsiteX61" fmla="*/ 818448 w 1443402"/>
              <a:gd name="connsiteY61" fmla="*/ 42073 h 1054952"/>
              <a:gd name="connsiteX62" fmla="*/ 860620 w 1443402"/>
              <a:gd name="connsiteY62"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1065264 w 1443402"/>
              <a:gd name="connsiteY19" fmla="*/ 702120 h 1054952"/>
              <a:gd name="connsiteX20" fmla="*/ 1065264 w 1443402"/>
              <a:gd name="connsiteY20" fmla="*/ 601893 h 1054952"/>
              <a:gd name="connsiteX21" fmla="*/ 1093736 w 1443402"/>
              <a:gd name="connsiteY21" fmla="*/ 601893 h 1054952"/>
              <a:gd name="connsiteX22" fmla="*/ 694200 w 1443402"/>
              <a:gd name="connsiteY22" fmla="*/ 412343 h 1054952"/>
              <a:gd name="connsiteX23" fmla="*/ 694200 w 1443402"/>
              <a:gd name="connsiteY23" fmla="*/ 522379 h 1054952"/>
              <a:gd name="connsiteX24" fmla="*/ 684202 w 1443402"/>
              <a:gd name="connsiteY24" fmla="*/ 522379 h 1054952"/>
              <a:gd name="connsiteX25" fmla="*/ 734802 w 1443402"/>
              <a:gd name="connsiteY25" fmla="*/ 546693 h 1054952"/>
              <a:gd name="connsiteX26" fmla="*/ 652452 w 1443402"/>
              <a:gd name="connsiteY26" fmla="*/ 579406 h 1054952"/>
              <a:gd name="connsiteX27" fmla="*/ 613772 w 1443402"/>
              <a:gd name="connsiteY27" fmla="*/ 591988 h 1054952"/>
              <a:gd name="connsiteX28" fmla="*/ 405496 w 1443402"/>
              <a:gd name="connsiteY28" fmla="*/ 492505 h 1054952"/>
              <a:gd name="connsiteX29" fmla="*/ 405496 w 1443402"/>
              <a:gd name="connsiteY29" fmla="*/ 592284 h 1054952"/>
              <a:gd name="connsiteX30" fmla="*/ 471136 w 1443402"/>
              <a:gd name="connsiteY30" fmla="*/ 622843 h 1054952"/>
              <a:gd name="connsiteX31" fmla="*/ 300794 w 1443402"/>
              <a:gd name="connsiteY31" fmla="*/ 652438 h 1054952"/>
              <a:gd name="connsiteX32" fmla="*/ 73114 w 1443402"/>
              <a:gd name="connsiteY32" fmla="*/ 546778 h 1054952"/>
              <a:gd name="connsiteX33" fmla="*/ 73114 w 1443402"/>
              <a:gd name="connsiteY33" fmla="*/ 661198 h 1054952"/>
              <a:gd name="connsiteX34" fmla="*/ 119586 w 1443402"/>
              <a:gd name="connsiteY34" fmla="*/ 682841 h 1054952"/>
              <a:gd name="connsiteX35" fmla="*/ 47834 w 1443402"/>
              <a:gd name="connsiteY35" fmla="*/ 691459 h 1054952"/>
              <a:gd name="connsiteX36" fmla="*/ 8810 w 1443402"/>
              <a:gd name="connsiteY36" fmla="*/ 696384 h 1054952"/>
              <a:gd name="connsiteX37" fmla="*/ 7552 w 1443402"/>
              <a:gd name="connsiteY37" fmla="*/ 682841 h 1054952"/>
              <a:gd name="connsiteX38" fmla="*/ 0 w 1443402"/>
              <a:gd name="connsiteY38" fmla="*/ 626207 h 1054952"/>
              <a:gd name="connsiteX39" fmla="*/ 13846 w 1443402"/>
              <a:gd name="connsiteY39" fmla="*/ 633594 h 1054952"/>
              <a:gd name="connsiteX40" fmla="*/ 27396 w 1443402"/>
              <a:gd name="connsiteY40" fmla="*/ 639905 h 1054952"/>
              <a:gd name="connsiteX41" fmla="*/ 27396 w 1443402"/>
              <a:gd name="connsiteY41" fmla="*/ 525562 h 1054952"/>
              <a:gd name="connsiteX42" fmla="*/ 16476 w 1443402"/>
              <a:gd name="connsiteY42" fmla="*/ 520494 h 1054952"/>
              <a:gd name="connsiteX43" fmla="*/ 147990 w 1443402"/>
              <a:gd name="connsiteY43" fmla="*/ 472402 h 1054952"/>
              <a:gd name="connsiteX44" fmla="*/ 293790 w 1443402"/>
              <a:gd name="connsiteY44" fmla="*/ 540280 h 1054952"/>
              <a:gd name="connsiteX45" fmla="*/ 293790 w 1443402"/>
              <a:gd name="connsiteY45" fmla="*/ 439148 h 1054952"/>
              <a:gd name="connsiteX46" fmla="*/ 258166 w 1443402"/>
              <a:gd name="connsiteY46" fmla="*/ 422132 h 1054952"/>
              <a:gd name="connsiteX47" fmla="*/ 362976 w 1443402"/>
              <a:gd name="connsiteY47" fmla="*/ 368029 h 1054952"/>
              <a:gd name="connsiteX48" fmla="*/ 530758 w 1443402"/>
              <a:gd name="connsiteY48" fmla="*/ 448649 h 1054952"/>
              <a:gd name="connsiteX49" fmla="*/ 530758 w 1443402"/>
              <a:gd name="connsiteY49" fmla="*/ 334802 h 1054952"/>
              <a:gd name="connsiteX50" fmla="*/ 472388 w 1443402"/>
              <a:gd name="connsiteY50" fmla="*/ 307110 h 1054952"/>
              <a:gd name="connsiteX51" fmla="*/ 564746 w 1443402"/>
              <a:gd name="connsiteY51" fmla="*/ 247185 h 1054952"/>
              <a:gd name="connsiteX52" fmla="*/ 875316 w 1443402"/>
              <a:gd name="connsiteY52" fmla="*/ 394646 h 1054952"/>
              <a:gd name="connsiteX53" fmla="*/ 875316 w 1443402"/>
              <a:gd name="connsiteY53" fmla="*/ 284450 h 1054952"/>
              <a:gd name="connsiteX54" fmla="*/ 653660 w 1443402"/>
              <a:gd name="connsiteY54" fmla="*/ 180074 h 1054952"/>
              <a:gd name="connsiteX55" fmla="*/ 734888 w 1443402"/>
              <a:gd name="connsiteY55" fmla="*/ 115352 h 1054952"/>
              <a:gd name="connsiteX56" fmla="*/ 839890 w 1443402"/>
              <a:gd name="connsiteY56" fmla="*/ 164891 h 1054952"/>
              <a:gd name="connsiteX57" fmla="*/ 839890 w 1443402"/>
              <a:gd name="connsiteY57" fmla="*/ 64764 h 1054952"/>
              <a:gd name="connsiteX58" fmla="*/ 866354 w 1443402"/>
              <a:gd name="connsiteY58" fmla="*/ 64764 h 1054952"/>
              <a:gd name="connsiteX59" fmla="*/ 842016 w 1443402"/>
              <a:gd name="connsiteY59" fmla="*/ 53210 h 1054952"/>
              <a:gd name="connsiteX60" fmla="*/ 818448 w 1443402"/>
              <a:gd name="connsiteY60" fmla="*/ 42073 h 1054952"/>
              <a:gd name="connsiteX61" fmla="*/ 860620 w 1443402"/>
              <a:gd name="connsiteY61"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1065264 w 1443402"/>
              <a:gd name="connsiteY19" fmla="*/ 601893 h 1054952"/>
              <a:gd name="connsiteX20" fmla="*/ 1093736 w 1443402"/>
              <a:gd name="connsiteY20" fmla="*/ 601893 h 1054952"/>
              <a:gd name="connsiteX21" fmla="*/ 694200 w 1443402"/>
              <a:gd name="connsiteY21" fmla="*/ 412343 h 1054952"/>
              <a:gd name="connsiteX22" fmla="*/ 694200 w 1443402"/>
              <a:gd name="connsiteY22" fmla="*/ 522379 h 1054952"/>
              <a:gd name="connsiteX23" fmla="*/ 684202 w 1443402"/>
              <a:gd name="connsiteY23" fmla="*/ 522379 h 1054952"/>
              <a:gd name="connsiteX24" fmla="*/ 734802 w 1443402"/>
              <a:gd name="connsiteY24" fmla="*/ 546693 h 1054952"/>
              <a:gd name="connsiteX25" fmla="*/ 652452 w 1443402"/>
              <a:gd name="connsiteY25" fmla="*/ 579406 h 1054952"/>
              <a:gd name="connsiteX26" fmla="*/ 613772 w 1443402"/>
              <a:gd name="connsiteY26" fmla="*/ 591988 h 1054952"/>
              <a:gd name="connsiteX27" fmla="*/ 405496 w 1443402"/>
              <a:gd name="connsiteY27" fmla="*/ 492505 h 1054952"/>
              <a:gd name="connsiteX28" fmla="*/ 405496 w 1443402"/>
              <a:gd name="connsiteY28" fmla="*/ 592284 h 1054952"/>
              <a:gd name="connsiteX29" fmla="*/ 471136 w 1443402"/>
              <a:gd name="connsiteY29" fmla="*/ 622843 h 1054952"/>
              <a:gd name="connsiteX30" fmla="*/ 300794 w 1443402"/>
              <a:gd name="connsiteY30" fmla="*/ 652438 h 1054952"/>
              <a:gd name="connsiteX31" fmla="*/ 73114 w 1443402"/>
              <a:gd name="connsiteY31" fmla="*/ 546778 h 1054952"/>
              <a:gd name="connsiteX32" fmla="*/ 73114 w 1443402"/>
              <a:gd name="connsiteY32" fmla="*/ 661198 h 1054952"/>
              <a:gd name="connsiteX33" fmla="*/ 119586 w 1443402"/>
              <a:gd name="connsiteY33" fmla="*/ 682841 h 1054952"/>
              <a:gd name="connsiteX34" fmla="*/ 47834 w 1443402"/>
              <a:gd name="connsiteY34" fmla="*/ 691459 h 1054952"/>
              <a:gd name="connsiteX35" fmla="*/ 8810 w 1443402"/>
              <a:gd name="connsiteY35" fmla="*/ 696384 h 1054952"/>
              <a:gd name="connsiteX36" fmla="*/ 7552 w 1443402"/>
              <a:gd name="connsiteY36" fmla="*/ 682841 h 1054952"/>
              <a:gd name="connsiteX37" fmla="*/ 0 w 1443402"/>
              <a:gd name="connsiteY37" fmla="*/ 626207 h 1054952"/>
              <a:gd name="connsiteX38" fmla="*/ 13846 w 1443402"/>
              <a:gd name="connsiteY38" fmla="*/ 633594 h 1054952"/>
              <a:gd name="connsiteX39" fmla="*/ 27396 w 1443402"/>
              <a:gd name="connsiteY39" fmla="*/ 639905 h 1054952"/>
              <a:gd name="connsiteX40" fmla="*/ 27396 w 1443402"/>
              <a:gd name="connsiteY40" fmla="*/ 525562 h 1054952"/>
              <a:gd name="connsiteX41" fmla="*/ 16476 w 1443402"/>
              <a:gd name="connsiteY41" fmla="*/ 520494 h 1054952"/>
              <a:gd name="connsiteX42" fmla="*/ 147990 w 1443402"/>
              <a:gd name="connsiteY42" fmla="*/ 472402 h 1054952"/>
              <a:gd name="connsiteX43" fmla="*/ 293790 w 1443402"/>
              <a:gd name="connsiteY43" fmla="*/ 540280 h 1054952"/>
              <a:gd name="connsiteX44" fmla="*/ 293790 w 1443402"/>
              <a:gd name="connsiteY44" fmla="*/ 439148 h 1054952"/>
              <a:gd name="connsiteX45" fmla="*/ 258166 w 1443402"/>
              <a:gd name="connsiteY45" fmla="*/ 422132 h 1054952"/>
              <a:gd name="connsiteX46" fmla="*/ 362976 w 1443402"/>
              <a:gd name="connsiteY46" fmla="*/ 368029 h 1054952"/>
              <a:gd name="connsiteX47" fmla="*/ 530758 w 1443402"/>
              <a:gd name="connsiteY47" fmla="*/ 448649 h 1054952"/>
              <a:gd name="connsiteX48" fmla="*/ 530758 w 1443402"/>
              <a:gd name="connsiteY48" fmla="*/ 334802 h 1054952"/>
              <a:gd name="connsiteX49" fmla="*/ 472388 w 1443402"/>
              <a:gd name="connsiteY49" fmla="*/ 307110 h 1054952"/>
              <a:gd name="connsiteX50" fmla="*/ 564746 w 1443402"/>
              <a:gd name="connsiteY50" fmla="*/ 247185 h 1054952"/>
              <a:gd name="connsiteX51" fmla="*/ 875316 w 1443402"/>
              <a:gd name="connsiteY51" fmla="*/ 394646 h 1054952"/>
              <a:gd name="connsiteX52" fmla="*/ 875316 w 1443402"/>
              <a:gd name="connsiteY52" fmla="*/ 284450 h 1054952"/>
              <a:gd name="connsiteX53" fmla="*/ 653660 w 1443402"/>
              <a:gd name="connsiteY53" fmla="*/ 180074 h 1054952"/>
              <a:gd name="connsiteX54" fmla="*/ 734888 w 1443402"/>
              <a:gd name="connsiteY54" fmla="*/ 115352 h 1054952"/>
              <a:gd name="connsiteX55" fmla="*/ 839890 w 1443402"/>
              <a:gd name="connsiteY55" fmla="*/ 164891 h 1054952"/>
              <a:gd name="connsiteX56" fmla="*/ 839890 w 1443402"/>
              <a:gd name="connsiteY56" fmla="*/ 64764 h 1054952"/>
              <a:gd name="connsiteX57" fmla="*/ 866354 w 1443402"/>
              <a:gd name="connsiteY57" fmla="*/ 64764 h 1054952"/>
              <a:gd name="connsiteX58" fmla="*/ 842016 w 1443402"/>
              <a:gd name="connsiteY58" fmla="*/ 53210 h 1054952"/>
              <a:gd name="connsiteX59" fmla="*/ 818448 w 1443402"/>
              <a:gd name="connsiteY59" fmla="*/ 42073 h 1054952"/>
              <a:gd name="connsiteX60" fmla="*/ 860620 w 1443402"/>
              <a:gd name="connsiteY60"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1093736 w 1443402"/>
              <a:gd name="connsiteY19" fmla="*/ 601893 h 1054952"/>
              <a:gd name="connsiteX20" fmla="*/ 694200 w 1443402"/>
              <a:gd name="connsiteY20" fmla="*/ 412343 h 1054952"/>
              <a:gd name="connsiteX21" fmla="*/ 694200 w 1443402"/>
              <a:gd name="connsiteY21" fmla="*/ 522379 h 1054952"/>
              <a:gd name="connsiteX22" fmla="*/ 684202 w 1443402"/>
              <a:gd name="connsiteY22" fmla="*/ 522379 h 1054952"/>
              <a:gd name="connsiteX23" fmla="*/ 734802 w 1443402"/>
              <a:gd name="connsiteY23" fmla="*/ 546693 h 1054952"/>
              <a:gd name="connsiteX24" fmla="*/ 652452 w 1443402"/>
              <a:gd name="connsiteY24" fmla="*/ 579406 h 1054952"/>
              <a:gd name="connsiteX25" fmla="*/ 613772 w 1443402"/>
              <a:gd name="connsiteY25" fmla="*/ 591988 h 1054952"/>
              <a:gd name="connsiteX26" fmla="*/ 405496 w 1443402"/>
              <a:gd name="connsiteY26" fmla="*/ 492505 h 1054952"/>
              <a:gd name="connsiteX27" fmla="*/ 405496 w 1443402"/>
              <a:gd name="connsiteY27" fmla="*/ 592284 h 1054952"/>
              <a:gd name="connsiteX28" fmla="*/ 471136 w 1443402"/>
              <a:gd name="connsiteY28" fmla="*/ 622843 h 1054952"/>
              <a:gd name="connsiteX29" fmla="*/ 300794 w 1443402"/>
              <a:gd name="connsiteY29" fmla="*/ 652438 h 1054952"/>
              <a:gd name="connsiteX30" fmla="*/ 73114 w 1443402"/>
              <a:gd name="connsiteY30" fmla="*/ 546778 h 1054952"/>
              <a:gd name="connsiteX31" fmla="*/ 73114 w 1443402"/>
              <a:gd name="connsiteY31" fmla="*/ 661198 h 1054952"/>
              <a:gd name="connsiteX32" fmla="*/ 119586 w 1443402"/>
              <a:gd name="connsiteY32" fmla="*/ 682841 h 1054952"/>
              <a:gd name="connsiteX33" fmla="*/ 47834 w 1443402"/>
              <a:gd name="connsiteY33" fmla="*/ 691459 h 1054952"/>
              <a:gd name="connsiteX34" fmla="*/ 8810 w 1443402"/>
              <a:gd name="connsiteY34" fmla="*/ 696384 h 1054952"/>
              <a:gd name="connsiteX35" fmla="*/ 7552 w 1443402"/>
              <a:gd name="connsiteY35" fmla="*/ 682841 h 1054952"/>
              <a:gd name="connsiteX36" fmla="*/ 0 w 1443402"/>
              <a:gd name="connsiteY36" fmla="*/ 626207 h 1054952"/>
              <a:gd name="connsiteX37" fmla="*/ 13846 w 1443402"/>
              <a:gd name="connsiteY37" fmla="*/ 633594 h 1054952"/>
              <a:gd name="connsiteX38" fmla="*/ 27396 w 1443402"/>
              <a:gd name="connsiteY38" fmla="*/ 639905 h 1054952"/>
              <a:gd name="connsiteX39" fmla="*/ 27396 w 1443402"/>
              <a:gd name="connsiteY39" fmla="*/ 525562 h 1054952"/>
              <a:gd name="connsiteX40" fmla="*/ 16476 w 1443402"/>
              <a:gd name="connsiteY40" fmla="*/ 520494 h 1054952"/>
              <a:gd name="connsiteX41" fmla="*/ 147990 w 1443402"/>
              <a:gd name="connsiteY41" fmla="*/ 472402 h 1054952"/>
              <a:gd name="connsiteX42" fmla="*/ 293790 w 1443402"/>
              <a:gd name="connsiteY42" fmla="*/ 540280 h 1054952"/>
              <a:gd name="connsiteX43" fmla="*/ 293790 w 1443402"/>
              <a:gd name="connsiteY43" fmla="*/ 439148 h 1054952"/>
              <a:gd name="connsiteX44" fmla="*/ 258166 w 1443402"/>
              <a:gd name="connsiteY44" fmla="*/ 422132 h 1054952"/>
              <a:gd name="connsiteX45" fmla="*/ 362976 w 1443402"/>
              <a:gd name="connsiteY45" fmla="*/ 368029 h 1054952"/>
              <a:gd name="connsiteX46" fmla="*/ 530758 w 1443402"/>
              <a:gd name="connsiteY46" fmla="*/ 448649 h 1054952"/>
              <a:gd name="connsiteX47" fmla="*/ 530758 w 1443402"/>
              <a:gd name="connsiteY47" fmla="*/ 334802 h 1054952"/>
              <a:gd name="connsiteX48" fmla="*/ 472388 w 1443402"/>
              <a:gd name="connsiteY48" fmla="*/ 307110 h 1054952"/>
              <a:gd name="connsiteX49" fmla="*/ 564746 w 1443402"/>
              <a:gd name="connsiteY49" fmla="*/ 247185 h 1054952"/>
              <a:gd name="connsiteX50" fmla="*/ 875316 w 1443402"/>
              <a:gd name="connsiteY50" fmla="*/ 394646 h 1054952"/>
              <a:gd name="connsiteX51" fmla="*/ 875316 w 1443402"/>
              <a:gd name="connsiteY51" fmla="*/ 284450 h 1054952"/>
              <a:gd name="connsiteX52" fmla="*/ 653660 w 1443402"/>
              <a:gd name="connsiteY52" fmla="*/ 180074 h 1054952"/>
              <a:gd name="connsiteX53" fmla="*/ 734888 w 1443402"/>
              <a:gd name="connsiteY53" fmla="*/ 115352 h 1054952"/>
              <a:gd name="connsiteX54" fmla="*/ 839890 w 1443402"/>
              <a:gd name="connsiteY54" fmla="*/ 164891 h 1054952"/>
              <a:gd name="connsiteX55" fmla="*/ 839890 w 1443402"/>
              <a:gd name="connsiteY55" fmla="*/ 64764 h 1054952"/>
              <a:gd name="connsiteX56" fmla="*/ 866354 w 1443402"/>
              <a:gd name="connsiteY56" fmla="*/ 64764 h 1054952"/>
              <a:gd name="connsiteX57" fmla="*/ 842016 w 1443402"/>
              <a:gd name="connsiteY57" fmla="*/ 53210 h 1054952"/>
              <a:gd name="connsiteX58" fmla="*/ 818448 w 1443402"/>
              <a:gd name="connsiteY58" fmla="*/ 42073 h 1054952"/>
              <a:gd name="connsiteX59" fmla="*/ 860620 w 1443402"/>
              <a:gd name="connsiteY59"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694200 w 1443402"/>
              <a:gd name="connsiteY19" fmla="*/ 412343 h 1054952"/>
              <a:gd name="connsiteX20" fmla="*/ 694200 w 1443402"/>
              <a:gd name="connsiteY20" fmla="*/ 522379 h 1054952"/>
              <a:gd name="connsiteX21" fmla="*/ 684202 w 1443402"/>
              <a:gd name="connsiteY21" fmla="*/ 522379 h 1054952"/>
              <a:gd name="connsiteX22" fmla="*/ 734802 w 1443402"/>
              <a:gd name="connsiteY22" fmla="*/ 546693 h 1054952"/>
              <a:gd name="connsiteX23" fmla="*/ 652452 w 1443402"/>
              <a:gd name="connsiteY23" fmla="*/ 579406 h 1054952"/>
              <a:gd name="connsiteX24" fmla="*/ 613772 w 1443402"/>
              <a:gd name="connsiteY24" fmla="*/ 591988 h 1054952"/>
              <a:gd name="connsiteX25" fmla="*/ 405496 w 1443402"/>
              <a:gd name="connsiteY25" fmla="*/ 492505 h 1054952"/>
              <a:gd name="connsiteX26" fmla="*/ 405496 w 1443402"/>
              <a:gd name="connsiteY26" fmla="*/ 592284 h 1054952"/>
              <a:gd name="connsiteX27" fmla="*/ 471136 w 1443402"/>
              <a:gd name="connsiteY27" fmla="*/ 622843 h 1054952"/>
              <a:gd name="connsiteX28" fmla="*/ 300794 w 1443402"/>
              <a:gd name="connsiteY28" fmla="*/ 652438 h 1054952"/>
              <a:gd name="connsiteX29" fmla="*/ 73114 w 1443402"/>
              <a:gd name="connsiteY29" fmla="*/ 546778 h 1054952"/>
              <a:gd name="connsiteX30" fmla="*/ 73114 w 1443402"/>
              <a:gd name="connsiteY30" fmla="*/ 661198 h 1054952"/>
              <a:gd name="connsiteX31" fmla="*/ 119586 w 1443402"/>
              <a:gd name="connsiteY31" fmla="*/ 682841 h 1054952"/>
              <a:gd name="connsiteX32" fmla="*/ 47834 w 1443402"/>
              <a:gd name="connsiteY32" fmla="*/ 691459 h 1054952"/>
              <a:gd name="connsiteX33" fmla="*/ 8810 w 1443402"/>
              <a:gd name="connsiteY33" fmla="*/ 696384 h 1054952"/>
              <a:gd name="connsiteX34" fmla="*/ 7552 w 1443402"/>
              <a:gd name="connsiteY34" fmla="*/ 682841 h 1054952"/>
              <a:gd name="connsiteX35" fmla="*/ 0 w 1443402"/>
              <a:gd name="connsiteY35" fmla="*/ 626207 h 1054952"/>
              <a:gd name="connsiteX36" fmla="*/ 13846 w 1443402"/>
              <a:gd name="connsiteY36" fmla="*/ 633594 h 1054952"/>
              <a:gd name="connsiteX37" fmla="*/ 27396 w 1443402"/>
              <a:gd name="connsiteY37" fmla="*/ 639905 h 1054952"/>
              <a:gd name="connsiteX38" fmla="*/ 27396 w 1443402"/>
              <a:gd name="connsiteY38" fmla="*/ 525562 h 1054952"/>
              <a:gd name="connsiteX39" fmla="*/ 16476 w 1443402"/>
              <a:gd name="connsiteY39" fmla="*/ 520494 h 1054952"/>
              <a:gd name="connsiteX40" fmla="*/ 147990 w 1443402"/>
              <a:gd name="connsiteY40" fmla="*/ 472402 h 1054952"/>
              <a:gd name="connsiteX41" fmla="*/ 293790 w 1443402"/>
              <a:gd name="connsiteY41" fmla="*/ 540280 h 1054952"/>
              <a:gd name="connsiteX42" fmla="*/ 293790 w 1443402"/>
              <a:gd name="connsiteY42" fmla="*/ 439148 h 1054952"/>
              <a:gd name="connsiteX43" fmla="*/ 258166 w 1443402"/>
              <a:gd name="connsiteY43" fmla="*/ 422132 h 1054952"/>
              <a:gd name="connsiteX44" fmla="*/ 362976 w 1443402"/>
              <a:gd name="connsiteY44" fmla="*/ 368029 h 1054952"/>
              <a:gd name="connsiteX45" fmla="*/ 530758 w 1443402"/>
              <a:gd name="connsiteY45" fmla="*/ 448649 h 1054952"/>
              <a:gd name="connsiteX46" fmla="*/ 530758 w 1443402"/>
              <a:gd name="connsiteY46" fmla="*/ 334802 h 1054952"/>
              <a:gd name="connsiteX47" fmla="*/ 472388 w 1443402"/>
              <a:gd name="connsiteY47" fmla="*/ 307110 h 1054952"/>
              <a:gd name="connsiteX48" fmla="*/ 564746 w 1443402"/>
              <a:gd name="connsiteY48" fmla="*/ 247185 h 1054952"/>
              <a:gd name="connsiteX49" fmla="*/ 875316 w 1443402"/>
              <a:gd name="connsiteY49" fmla="*/ 394646 h 1054952"/>
              <a:gd name="connsiteX50" fmla="*/ 875316 w 1443402"/>
              <a:gd name="connsiteY50" fmla="*/ 284450 h 1054952"/>
              <a:gd name="connsiteX51" fmla="*/ 653660 w 1443402"/>
              <a:gd name="connsiteY51" fmla="*/ 180074 h 1054952"/>
              <a:gd name="connsiteX52" fmla="*/ 734888 w 1443402"/>
              <a:gd name="connsiteY52" fmla="*/ 115352 h 1054952"/>
              <a:gd name="connsiteX53" fmla="*/ 839890 w 1443402"/>
              <a:gd name="connsiteY53" fmla="*/ 164891 h 1054952"/>
              <a:gd name="connsiteX54" fmla="*/ 839890 w 1443402"/>
              <a:gd name="connsiteY54" fmla="*/ 64764 h 1054952"/>
              <a:gd name="connsiteX55" fmla="*/ 866354 w 1443402"/>
              <a:gd name="connsiteY55" fmla="*/ 64764 h 1054952"/>
              <a:gd name="connsiteX56" fmla="*/ 842016 w 1443402"/>
              <a:gd name="connsiteY56" fmla="*/ 53210 h 1054952"/>
              <a:gd name="connsiteX57" fmla="*/ 818448 w 1443402"/>
              <a:gd name="connsiteY57" fmla="*/ 42073 h 1054952"/>
              <a:gd name="connsiteX58" fmla="*/ 860620 w 1443402"/>
              <a:gd name="connsiteY5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694200 w 1443402"/>
              <a:gd name="connsiteY19" fmla="*/ 522379 h 1054952"/>
              <a:gd name="connsiteX20" fmla="*/ 684202 w 1443402"/>
              <a:gd name="connsiteY20" fmla="*/ 522379 h 1054952"/>
              <a:gd name="connsiteX21" fmla="*/ 734802 w 1443402"/>
              <a:gd name="connsiteY21" fmla="*/ 546693 h 1054952"/>
              <a:gd name="connsiteX22" fmla="*/ 652452 w 1443402"/>
              <a:gd name="connsiteY22" fmla="*/ 579406 h 1054952"/>
              <a:gd name="connsiteX23" fmla="*/ 613772 w 1443402"/>
              <a:gd name="connsiteY23" fmla="*/ 591988 h 1054952"/>
              <a:gd name="connsiteX24" fmla="*/ 405496 w 1443402"/>
              <a:gd name="connsiteY24" fmla="*/ 492505 h 1054952"/>
              <a:gd name="connsiteX25" fmla="*/ 405496 w 1443402"/>
              <a:gd name="connsiteY25" fmla="*/ 592284 h 1054952"/>
              <a:gd name="connsiteX26" fmla="*/ 471136 w 1443402"/>
              <a:gd name="connsiteY26" fmla="*/ 622843 h 1054952"/>
              <a:gd name="connsiteX27" fmla="*/ 300794 w 1443402"/>
              <a:gd name="connsiteY27" fmla="*/ 652438 h 1054952"/>
              <a:gd name="connsiteX28" fmla="*/ 73114 w 1443402"/>
              <a:gd name="connsiteY28" fmla="*/ 546778 h 1054952"/>
              <a:gd name="connsiteX29" fmla="*/ 73114 w 1443402"/>
              <a:gd name="connsiteY29" fmla="*/ 661198 h 1054952"/>
              <a:gd name="connsiteX30" fmla="*/ 119586 w 1443402"/>
              <a:gd name="connsiteY30" fmla="*/ 682841 h 1054952"/>
              <a:gd name="connsiteX31" fmla="*/ 47834 w 1443402"/>
              <a:gd name="connsiteY31" fmla="*/ 691459 h 1054952"/>
              <a:gd name="connsiteX32" fmla="*/ 8810 w 1443402"/>
              <a:gd name="connsiteY32" fmla="*/ 696384 h 1054952"/>
              <a:gd name="connsiteX33" fmla="*/ 7552 w 1443402"/>
              <a:gd name="connsiteY33" fmla="*/ 682841 h 1054952"/>
              <a:gd name="connsiteX34" fmla="*/ 0 w 1443402"/>
              <a:gd name="connsiteY34" fmla="*/ 626207 h 1054952"/>
              <a:gd name="connsiteX35" fmla="*/ 13846 w 1443402"/>
              <a:gd name="connsiteY35" fmla="*/ 633594 h 1054952"/>
              <a:gd name="connsiteX36" fmla="*/ 27396 w 1443402"/>
              <a:gd name="connsiteY36" fmla="*/ 639905 h 1054952"/>
              <a:gd name="connsiteX37" fmla="*/ 27396 w 1443402"/>
              <a:gd name="connsiteY37" fmla="*/ 525562 h 1054952"/>
              <a:gd name="connsiteX38" fmla="*/ 16476 w 1443402"/>
              <a:gd name="connsiteY38" fmla="*/ 520494 h 1054952"/>
              <a:gd name="connsiteX39" fmla="*/ 147990 w 1443402"/>
              <a:gd name="connsiteY39" fmla="*/ 472402 h 1054952"/>
              <a:gd name="connsiteX40" fmla="*/ 293790 w 1443402"/>
              <a:gd name="connsiteY40" fmla="*/ 540280 h 1054952"/>
              <a:gd name="connsiteX41" fmla="*/ 293790 w 1443402"/>
              <a:gd name="connsiteY41" fmla="*/ 439148 h 1054952"/>
              <a:gd name="connsiteX42" fmla="*/ 258166 w 1443402"/>
              <a:gd name="connsiteY42" fmla="*/ 422132 h 1054952"/>
              <a:gd name="connsiteX43" fmla="*/ 362976 w 1443402"/>
              <a:gd name="connsiteY43" fmla="*/ 368029 h 1054952"/>
              <a:gd name="connsiteX44" fmla="*/ 530758 w 1443402"/>
              <a:gd name="connsiteY44" fmla="*/ 448649 h 1054952"/>
              <a:gd name="connsiteX45" fmla="*/ 530758 w 1443402"/>
              <a:gd name="connsiteY45" fmla="*/ 334802 h 1054952"/>
              <a:gd name="connsiteX46" fmla="*/ 472388 w 1443402"/>
              <a:gd name="connsiteY46" fmla="*/ 307110 h 1054952"/>
              <a:gd name="connsiteX47" fmla="*/ 564746 w 1443402"/>
              <a:gd name="connsiteY47" fmla="*/ 247185 h 1054952"/>
              <a:gd name="connsiteX48" fmla="*/ 875316 w 1443402"/>
              <a:gd name="connsiteY48" fmla="*/ 394646 h 1054952"/>
              <a:gd name="connsiteX49" fmla="*/ 875316 w 1443402"/>
              <a:gd name="connsiteY49" fmla="*/ 284450 h 1054952"/>
              <a:gd name="connsiteX50" fmla="*/ 653660 w 1443402"/>
              <a:gd name="connsiteY50" fmla="*/ 180074 h 1054952"/>
              <a:gd name="connsiteX51" fmla="*/ 734888 w 1443402"/>
              <a:gd name="connsiteY51" fmla="*/ 115352 h 1054952"/>
              <a:gd name="connsiteX52" fmla="*/ 839890 w 1443402"/>
              <a:gd name="connsiteY52" fmla="*/ 164891 h 1054952"/>
              <a:gd name="connsiteX53" fmla="*/ 839890 w 1443402"/>
              <a:gd name="connsiteY53" fmla="*/ 64764 h 1054952"/>
              <a:gd name="connsiteX54" fmla="*/ 866354 w 1443402"/>
              <a:gd name="connsiteY54" fmla="*/ 64764 h 1054952"/>
              <a:gd name="connsiteX55" fmla="*/ 842016 w 1443402"/>
              <a:gd name="connsiteY55" fmla="*/ 53210 h 1054952"/>
              <a:gd name="connsiteX56" fmla="*/ 818448 w 1443402"/>
              <a:gd name="connsiteY56" fmla="*/ 42073 h 1054952"/>
              <a:gd name="connsiteX57" fmla="*/ 860620 w 1443402"/>
              <a:gd name="connsiteY57"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694200 w 1443402"/>
              <a:gd name="connsiteY19" fmla="*/ 522379 h 1054952"/>
              <a:gd name="connsiteX20" fmla="*/ 734802 w 1443402"/>
              <a:gd name="connsiteY20" fmla="*/ 546693 h 1054952"/>
              <a:gd name="connsiteX21" fmla="*/ 652452 w 1443402"/>
              <a:gd name="connsiteY21" fmla="*/ 579406 h 1054952"/>
              <a:gd name="connsiteX22" fmla="*/ 613772 w 1443402"/>
              <a:gd name="connsiteY22" fmla="*/ 591988 h 1054952"/>
              <a:gd name="connsiteX23" fmla="*/ 405496 w 1443402"/>
              <a:gd name="connsiteY23" fmla="*/ 492505 h 1054952"/>
              <a:gd name="connsiteX24" fmla="*/ 405496 w 1443402"/>
              <a:gd name="connsiteY24" fmla="*/ 592284 h 1054952"/>
              <a:gd name="connsiteX25" fmla="*/ 471136 w 1443402"/>
              <a:gd name="connsiteY25" fmla="*/ 622843 h 1054952"/>
              <a:gd name="connsiteX26" fmla="*/ 300794 w 1443402"/>
              <a:gd name="connsiteY26" fmla="*/ 652438 h 1054952"/>
              <a:gd name="connsiteX27" fmla="*/ 73114 w 1443402"/>
              <a:gd name="connsiteY27" fmla="*/ 546778 h 1054952"/>
              <a:gd name="connsiteX28" fmla="*/ 73114 w 1443402"/>
              <a:gd name="connsiteY28" fmla="*/ 661198 h 1054952"/>
              <a:gd name="connsiteX29" fmla="*/ 119586 w 1443402"/>
              <a:gd name="connsiteY29" fmla="*/ 682841 h 1054952"/>
              <a:gd name="connsiteX30" fmla="*/ 47834 w 1443402"/>
              <a:gd name="connsiteY30" fmla="*/ 691459 h 1054952"/>
              <a:gd name="connsiteX31" fmla="*/ 8810 w 1443402"/>
              <a:gd name="connsiteY31" fmla="*/ 696384 h 1054952"/>
              <a:gd name="connsiteX32" fmla="*/ 7552 w 1443402"/>
              <a:gd name="connsiteY32" fmla="*/ 682841 h 1054952"/>
              <a:gd name="connsiteX33" fmla="*/ 0 w 1443402"/>
              <a:gd name="connsiteY33" fmla="*/ 626207 h 1054952"/>
              <a:gd name="connsiteX34" fmla="*/ 13846 w 1443402"/>
              <a:gd name="connsiteY34" fmla="*/ 633594 h 1054952"/>
              <a:gd name="connsiteX35" fmla="*/ 27396 w 1443402"/>
              <a:gd name="connsiteY35" fmla="*/ 639905 h 1054952"/>
              <a:gd name="connsiteX36" fmla="*/ 27396 w 1443402"/>
              <a:gd name="connsiteY36" fmla="*/ 525562 h 1054952"/>
              <a:gd name="connsiteX37" fmla="*/ 16476 w 1443402"/>
              <a:gd name="connsiteY37" fmla="*/ 520494 h 1054952"/>
              <a:gd name="connsiteX38" fmla="*/ 147990 w 1443402"/>
              <a:gd name="connsiteY38" fmla="*/ 472402 h 1054952"/>
              <a:gd name="connsiteX39" fmla="*/ 293790 w 1443402"/>
              <a:gd name="connsiteY39" fmla="*/ 540280 h 1054952"/>
              <a:gd name="connsiteX40" fmla="*/ 293790 w 1443402"/>
              <a:gd name="connsiteY40" fmla="*/ 439148 h 1054952"/>
              <a:gd name="connsiteX41" fmla="*/ 258166 w 1443402"/>
              <a:gd name="connsiteY41" fmla="*/ 422132 h 1054952"/>
              <a:gd name="connsiteX42" fmla="*/ 362976 w 1443402"/>
              <a:gd name="connsiteY42" fmla="*/ 368029 h 1054952"/>
              <a:gd name="connsiteX43" fmla="*/ 530758 w 1443402"/>
              <a:gd name="connsiteY43" fmla="*/ 448649 h 1054952"/>
              <a:gd name="connsiteX44" fmla="*/ 530758 w 1443402"/>
              <a:gd name="connsiteY44" fmla="*/ 334802 h 1054952"/>
              <a:gd name="connsiteX45" fmla="*/ 472388 w 1443402"/>
              <a:gd name="connsiteY45" fmla="*/ 307110 h 1054952"/>
              <a:gd name="connsiteX46" fmla="*/ 564746 w 1443402"/>
              <a:gd name="connsiteY46" fmla="*/ 247185 h 1054952"/>
              <a:gd name="connsiteX47" fmla="*/ 875316 w 1443402"/>
              <a:gd name="connsiteY47" fmla="*/ 394646 h 1054952"/>
              <a:gd name="connsiteX48" fmla="*/ 875316 w 1443402"/>
              <a:gd name="connsiteY48" fmla="*/ 284450 h 1054952"/>
              <a:gd name="connsiteX49" fmla="*/ 653660 w 1443402"/>
              <a:gd name="connsiteY49" fmla="*/ 180074 h 1054952"/>
              <a:gd name="connsiteX50" fmla="*/ 734888 w 1443402"/>
              <a:gd name="connsiteY50" fmla="*/ 115352 h 1054952"/>
              <a:gd name="connsiteX51" fmla="*/ 839890 w 1443402"/>
              <a:gd name="connsiteY51" fmla="*/ 164891 h 1054952"/>
              <a:gd name="connsiteX52" fmla="*/ 839890 w 1443402"/>
              <a:gd name="connsiteY52" fmla="*/ 64764 h 1054952"/>
              <a:gd name="connsiteX53" fmla="*/ 866354 w 1443402"/>
              <a:gd name="connsiteY53" fmla="*/ 64764 h 1054952"/>
              <a:gd name="connsiteX54" fmla="*/ 842016 w 1443402"/>
              <a:gd name="connsiteY54" fmla="*/ 53210 h 1054952"/>
              <a:gd name="connsiteX55" fmla="*/ 818448 w 1443402"/>
              <a:gd name="connsiteY55" fmla="*/ 42073 h 1054952"/>
              <a:gd name="connsiteX56" fmla="*/ 860620 w 1443402"/>
              <a:gd name="connsiteY56"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05496 w 1443402"/>
              <a:gd name="connsiteY22" fmla="*/ 492505 h 1054952"/>
              <a:gd name="connsiteX23" fmla="*/ 405496 w 1443402"/>
              <a:gd name="connsiteY23" fmla="*/ 592284 h 1054952"/>
              <a:gd name="connsiteX24" fmla="*/ 471136 w 1443402"/>
              <a:gd name="connsiteY24" fmla="*/ 622843 h 1054952"/>
              <a:gd name="connsiteX25" fmla="*/ 300794 w 1443402"/>
              <a:gd name="connsiteY25" fmla="*/ 652438 h 1054952"/>
              <a:gd name="connsiteX26" fmla="*/ 73114 w 1443402"/>
              <a:gd name="connsiteY26" fmla="*/ 546778 h 1054952"/>
              <a:gd name="connsiteX27" fmla="*/ 73114 w 1443402"/>
              <a:gd name="connsiteY27" fmla="*/ 661198 h 1054952"/>
              <a:gd name="connsiteX28" fmla="*/ 119586 w 1443402"/>
              <a:gd name="connsiteY28" fmla="*/ 682841 h 1054952"/>
              <a:gd name="connsiteX29" fmla="*/ 47834 w 1443402"/>
              <a:gd name="connsiteY29" fmla="*/ 691459 h 1054952"/>
              <a:gd name="connsiteX30" fmla="*/ 8810 w 1443402"/>
              <a:gd name="connsiteY30" fmla="*/ 696384 h 1054952"/>
              <a:gd name="connsiteX31" fmla="*/ 7552 w 1443402"/>
              <a:gd name="connsiteY31" fmla="*/ 682841 h 1054952"/>
              <a:gd name="connsiteX32" fmla="*/ 0 w 1443402"/>
              <a:gd name="connsiteY32" fmla="*/ 626207 h 1054952"/>
              <a:gd name="connsiteX33" fmla="*/ 13846 w 1443402"/>
              <a:gd name="connsiteY33" fmla="*/ 633594 h 1054952"/>
              <a:gd name="connsiteX34" fmla="*/ 27396 w 1443402"/>
              <a:gd name="connsiteY34" fmla="*/ 639905 h 1054952"/>
              <a:gd name="connsiteX35" fmla="*/ 27396 w 1443402"/>
              <a:gd name="connsiteY35" fmla="*/ 525562 h 1054952"/>
              <a:gd name="connsiteX36" fmla="*/ 16476 w 1443402"/>
              <a:gd name="connsiteY36" fmla="*/ 520494 h 1054952"/>
              <a:gd name="connsiteX37" fmla="*/ 147990 w 1443402"/>
              <a:gd name="connsiteY37" fmla="*/ 472402 h 1054952"/>
              <a:gd name="connsiteX38" fmla="*/ 293790 w 1443402"/>
              <a:gd name="connsiteY38" fmla="*/ 540280 h 1054952"/>
              <a:gd name="connsiteX39" fmla="*/ 293790 w 1443402"/>
              <a:gd name="connsiteY39" fmla="*/ 439148 h 1054952"/>
              <a:gd name="connsiteX40" fmla="*/ 258166 w 1443402"/>
              <a:gd name="connsiteY40" fmla="*/ 422132 h 1054952"/>
              <a:gd name="connsiteX41" fmla="*/ 362976 w 1443402"/>
              <a:gd name="connsiteY41" fmla="*/ 368029 h 1054952"/>
              <a:gd name="connsiteX42" fmla="*/ 530758 w 1443402"/>
              <a:gd name="connsiteY42" fmla="*/ 448649 h 1054952"/>
              <a:gd name="connsiteX43" fmla="*/ 530758 w 1443402"/>
              <a:gd name="connsiteY43" fmla="*/ 334802 h 1054952"/>
              <a:gd name="connsiteX44" fmla="*/ 472388 w 1443402"/>
              <a:gd name="connsiteY44" fmla="*/ 307110 h 1054952"/>
              <a:gd name="connsiteX45" fmla="*/ 564746 w 1443402"/>
              <a:gd name="connsiteY45" fmla="*/ 247185 h 1054952"/>
              <a:gd name="connsiteX46" fmla="*/ 875316 w 1443402"/>
              <a:gd name="connsiteY46" fmla="*/ 394646 h 1054952"/>
              <a:gd name="connsiteX47" fmla="*/ 875316 w 1443402"/>
              <a:gd name="connsiteY47" fmla="*/ 284450 h 1054952"/>
              <a:gd name="connsiteX48" fmla="*/ 653660 w 1443402"/>
              <a:gd name="connsiteY48" fmla="*/ 180074 h 1054952"/>
              <a:gd name="connsiteX49" fmla="*/ 734888 w 1443402"/>
              <a:gd name="connsiteY49" fmla="*/ 115352 h 1054952"/>
              <a:gd name="connsiteX50" fmla="*/ 839890 w 1443402"/>
              <a:gd name="connsiteY50" fmla="*/ 164891 h 1054952"/>
              <a:gd name="connsiteX51" fmla="*/ 839890 w 1443402"/>
              <a:gd name="connsiteY51" fmla="*/ 64764 h 1054952"/>
              <a:gd name="connsiteX52" fmla="*/ 866354 w 1443402"/>
              <a:gd name="connsiteY52" fmla="*/ 64764 h 1054952"/>
              <a:gd name="connsiteX53" fmla="*/ 842016 w 1443402"/>
              <a:gd name="connsiteY53" fmla="*/ 53210 h 1054952"/>
              <a:gd name="connsiteX54" fmla="*/ 818448 w 1443402"/>
              <a:gd name="connsiteY54" fmla="*/ 42073 h 1054952"/>
              <a:gd name="connsiteX55" fmla="*/ 860620 w 1443402"/>
              <a:gd name="connsiteY55"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05496 w 1443402"/>
              <a:gd name="connsiteY22" fmla="*/ 492505 h 1054952"/>
              <a:gd name="connsiteX23" fmla="*/ 471136 w 1443402"/>
              <a:gd name="connsiteY23" fmla="*/ 622843 h 1054952"/>
              <a:gd name="connsiteX24" fmla="*/ 300794 w 1443402"/>
              <a:gd name="connsiteY24" fmla="*/ 652438 h 1054952"/>
              <a:gd name="connsiteX25" fmla="*/ 73114 w 1443402"/>
              <a:gd name="connsiteY25" fmla="*/ 546778 h 1054952"/>
              <a:gd name="connsiteX26" fmla="*/ 73114 w 1443402"/>
              <a:gd name="connsiteY26" fmla="*/ 661198 h 1054952"/>
              <a:gd name="connsiteX27" fmla="*/ 119586 w 1443402"/>
              <a:gd name="connsiteY27" fmla="*/ 682841 h 1054952"/>
              <a:gd name="connsiteX28" fmla="*/ 47834 w 1443402"/>
              <a:gd name="connsiteY28" fmla="*/ 691459 h 1054952"/>
              <a:gd name="connsiteX29" fmla="*/ 8810 w 1443402"/>
              <a:gd name="connsiteY29" fmla="*/ 696384 h 1054952"/>
              <a:gd name="connsiteX30" fmla="*/ 7552 w 1443402"/>
              <a:gd name="connsiteY30" fmla="*/ 682841 h 1054952"/>
              <a:gd name="connsiteX31" fmla="*/ 0 w 1443402"/>
              <a:gd name="connsiteY31" fmla="*/ 626207 h 1054952"/>
              <a:gd name="connsiteX32" fmla="*/ 13846 w 1443402"/>
              <a:gd name="connsiteY32" fmla="*/ 633594 h 1054952"/>
              <a:gd name="connsiteX33" fmla="*/ 27396 w 1443402"/>
              <a:gd name="connsiteY33" fmla="*/ 639905 h 1054952"/>
              <a:gd name="connsiteX34" fmla="*/ 27396 w 1443402"/>
              <a:gd name="connsiteY34" fmla="*/ 525562 h 1054952"/>
              <a:gd name="connsiteX35" fmla="*/ 16476 w 1443402"/>
              <a:gd name="connsiteY35" fmla="*/ 520494 h 1054952"/>
              <a:gd name="connsiteX36" fmla="*/ 147990 w 1443402"/>
              <a:gd name="connsiteY36" fmla="*/ 472402 h 1054952"/>
              <a:gd name="connsiteX37" fmla="*/ 293790 w 1443402"/>
              <a:gd name="connsiteY37" fmla="*/ 540280 h 1054952"/>
              <a:gd name="connsiteX38" fmla="*/ 293790 w 1443402"/>
              <a:gd name="connsiteY38" fmla="*/ 439148 h 1054952"/>
              <a:gd name="connsiteX39" fmla="*/ 258166 w 1443402"/>
              <a:gd name="connsiteY39" fmla="*/ 422132 h 1054952"/>
              <a:gd name="connsiteX40" fmla="*/ 362976 w 1443402"/>
              <a:gd name="connsiteY40" fmla="*/ 368029 h 1054952"/>
              <a:gd name="connsiteX41" fmla="*/ 530758 w 1443402"/>
              <a:gd name="connsiteY41" fmla="*/ 448649 h 1054952"/>
              <a:gd name="connsiteX42" fmla="*/ 530758 w 1443402"/>
              <a:gd name="connsiteY42" fmla="*/ 334802 h 1054952"/>
              <a:gd name="connsiteX43" fmla="*/ 472388 w 1443402"/>
              <a:gd name="connsiteY43" fmla="*/ 307110 h 1054952"/>
              <a:gd name="connsiteX44" fmla="*/ 564746 w 1443402"/>
              <a:gd name="connsiteY44" fmla="*/ 247185 h 1054952"/>
              <a:gd name="connsiteX45" fmla="*/ 875316 w 1443402"/>
              <a:gd name="connsiteY45" fmla="*/ 394646 h 1054952"/>
              <a:gd name="connsiteX46" fmla="*/ 875316 w 1443402"/>
              <a:gd name="connsiteY46" fmla="*/ 284450 h 1054952"/>
              <a:gd name="connsiteX47" fmla="*/ 653660 w 1443402"/>
              <a:gd name="connsiteY47" fmla="*/ 180074 h 1054952"/>
              <a:gd name="connsiteX48" fmla="*/ 734888 w 1443402"/>
              <a:gd name="connsiteY48" fmla="*/ 115352 h 1054952"/>
              <a:gd name="connsiteX49" fmla="*/ 839890 w 1443402"/>
              <a:gd name="connsiteY49" fmla="*/ 164891 h 1054952"/>
              <a:gd name="connsiteX50" fmla="*/ 839890 w 1443402"/>
              <a:gd name="connsiteY50" fmla="*/ 64764 h 1054952"/>
              <a:gd name="connsiteX51" fmla="*/ 866354 w 1443402"/>
              <a:gd name="connsiteY51" fmla="*/ 64764 h 1054952"/>
              <a:gd name="connsiteX52" fmla="*/ 842016 w 1443402"/>
              <a:gd name="connsiteY52" fmla="*/ 53210 h 1054952"/>
              <a:gd name="connsiteX53" fmla="*/ 818448 w 1443402"/>
              <a:gd name="connsiteY53" fmla="*/ 42073 h 1054952"/>
              <a:gd name="connsiteX54" fmla="*/ 860620 w 1443402"/>
              <a:gd name="connsiteY54"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875316 w 1443402"/>
              <a:gd name="connsiteY44" fmla="*/ 394646 h 1054952"/>
              <a:gd name="connsiteX45" fmla="*/ 875316 w 1443402"/>
              <a:gd name="connsiteY45" fmla="*/ 284450 h 1054952"/>
              <a:gd name="connsiteX46" fmla="*/ 653660 w 1443402"/>
              <a:gd name="connsiteY46" fmla="*/ 180074 h 1054952"/>
              <a:gd name="connsiteX47" fmla="*/ 734888 w 1443402"/>
              <a:gd name="connsiteY47" fmla="*/ 115352 h 1054952"/>
              <a:gd name="connsiteX48" fmla="*/ 839890 w 1443402"/>
              <a:gd name="connsiteY48" fmla="*/ 164891 h 1054952"/>
              <a:gd name="connsiteX49" fmla="*/ 839890 w 1443402"/>
              <a:gd name="connsiteY49" fmla="*/ 64764 h 1054952"/>
              <a:gd name="connsiteX50" fmla="*/ 866354 w 1443402"/>
              <a:gd name="connsiteY50" fmla="*/ 64764 h 1054952"/>
              <a:gd name="connsiteX51" fmla="*/ 842016 w 1443402"/>
              <a:gd name="connsiteY51" fmla="*/ 53210 h 1054952"/>
              <a:gd name="connsiteX52" fmla="*/ 818448 w 1443402"/>
              <a:gd name="connsiteY52" fmla="*/ 42073 h 1054952"/>
              <a:gd name="connsiteX53" fmla="*/ 860620 w 1443402"/>
              <a:gd name="connsiteY53"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875316 w 1443402"/>
              <a:gd name="connsiteY44" fmla="*/ 284450 h 1054952"/>
              <a:gd name="connsiteX45" fmla="*/ 653660 w 1443402"/>
              <a:gd name="connsiteY45" fmla="*/ 180074 h 1054952"/>
              <a:gd name="connsiteX46" fmla="*/ 734888 w 1443402"/>
              <a:gd name="connsiteY46" fmla="*/ 115352 h 1054952"/>
              <a:gd name="connsiteX47" fmla="*/ 839890 w 1443402"/>
              <a:gd name="connsiteY47" fmla="*/ 164891 h 1054952"/>
              <a:gd name="connsiteX48" fmla="*/ 839890 w 1443402"/>
              <a:gd name="connsiteY48" fmla="*/ 64764 h 1054952"/>
              <a:gd name="connsiteX49" fmla="*/ 866354 w 1443402"/>
              <a:gd name="connsiteY49" fmla="*/ 64764 h 1054952"/>
              <a:gd name="connsiteX50" fmla="*/ 842016 w 1443402"/>
              <a:gd name="connsiteY50" fmla="*/ 53210 h 1054952"/>
              <a:gd name="connsiteX51" fmla="*/ 818448 w 1443402"/>
              <a:gd name="connsiteY51" fmla="*/ 42073 h 1054952"/>
              <a:gd name="connsiteX52" fmla="*/ 860620 w 1443402"/>
              <a:gd name="connsiteY52"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164891 h 1054952"/>
              <a:gd name="connsiteX47" fmla="*/ 839890 w 1443402"/>
              <a:gd name="connsiteY47" fmla="*/ 64764 h 1054952"/>
              <a:gd name="connsiteX48" fmla="*/ 866354 w 1443402"/>
              <a:gd name="connsiteY48" fmla="*/ 64764 h 1054952"/>
              <a:gd name="connsiteX49" fmla="*/ 842016 w 1443402"/>
              <a:gd name="connsiteY49" fmla="*/ 53210 h 1054952"/>
              <a:gd name="connsiteX50" fmla="*/ 818448 w 1443402"/>
              <a:gd name="connsiteY50" fmla="*/ 42073 h 1054952"/>
              <a:gd name="connsiteX51" fmla="*/ 860620 w 1443402"/>
              <a:gd name="connsiteY51"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64764 h 1054952"/>
              <a:gd name="connsiteX47" fmla="*/ 866354 w 1443402"/>
              <a:gd name="connsiteY47" fmla="*/ 64764 h 1054952"/>
              <a:gd name="connsiteX48" fmla="*/ 842016 w 1443402"/>
              <a:gd name="connsiteY48" fmla="*/ 53210 h 1054952"/>
              <a:gd name="connsiteX49" fmla="*/ 818448 w 1443402"/>
              <a:gd name="connsiteY49" fmla="*/ 42073 h 1054952"/>
              <a:gd name="connsiteX50" fmla="*/ 860620 w 1443402"/>
              <a:gd name="connsiteY50"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64764 h 1054952"/>
              <a:gd name="connsiteX47" fmla="*/ 842016 w 1443402"/>
              <a:gd name="connsiteY47" fmla="*/ 53210 h 1054952"/>
              <a:gd name="connsiteX48" fmla="*/ 818448 w 1443402"/>
              <a:gd name="connsiteY48" fmla="*/ 42073 h 1054952"/>
              <a:gd name="connsiteX49" fmla="*/ 860620 w 1443402"/>
              <a:gd name="connsiteY49"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39890 w 1443402"/>
              <a:gd name="connsiteY46" fmla="*/ 64764 h 1054952"/>
              <a:gd name="connsiteX47" fmla="*/ 818448 w 1443402"/>
              <a:gd name="connsiteY47" fmla="*/ 42073 h 1054952"/>
              <a:gd name="connsiteX48" fmla="*/ 860620 w 1443402"/>
              <a:gd name="connsiteY4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530758 w 1443402"/>
              <a:gd name="connsiteY41" fmla="*/ 334802 h 1054952"/>
              <a:gd name="connsiteX42" fmla="*/ 472388 w 1443402"/>
              <a:gd name="connsiteY42" fmla="*/ 307110 h 1054952"/>
              <a:gd name="connsiteX43" fmla="*/ 564746 w 1443402"/>
              <a:gd name="connsiteY43" fmla="*/ 247185 h 1054952"/>
              <a:gd name="connsiteX44" fmla="*/ 653660 w 1443402"/>
              <a:gd name="connsiteY44" fmla="*/ 180074 h 1054952"/>
              <a:gd name="connsiteX45" fmla="*/ 734888 w 1443402"/>
              <a:gd name="connsiteY45" fmla="*/ 115352 h 1054952"/>
              <a:gd name="connsiteX46" fmla="*/ 818448 w 1443402"/>
              <a:gd name="connsiteY46" fmla="*/ 42073 h 1054952"/>
              <a:gd name="connsiteX47" fmla="*/ 860620 w 1443402"/>
              <a:gd name="connsiteY47"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540280 h 1054952"/>
              <a:gd name="connsiteX37" fmla="*/ 293790 w 1443402"/>
              <a:gd name="connsiteY37" fmla="*/ 439148 h 1054952"/>
              <a:gd name="connsiteX38" fmla="*/ 258166 w 1443402"/>
              <a:gd name="connsiteY38" fmla="*/ 422132 h 1054952"/>
              <a:gd name="connsiteX39" fmla="*/ 362976 w 1443402"/>
              <a:gd name="connsiteY39" fmla="*/ 368029 h 1054952"/>
              <a:gd name="connsiteX40" fmla="*/ 530758 w 1443402"/>
              <a:gd name="connsiteY40" fmla="*/ 448649 h 1054952"/>
              <a:gd name="connsiteX41" fmla="*/ 472388 w 1443402"/>
              <a:gd name="connsiteY41" fmla="*/ 307110 h 1054952"/>
              <a:gd name="connsiteX42" fmla="*/ 564746 w 1443402"/>
              <a:gd name="connsiteY42" fmla="*/ 247185 h 1054952"/>
              <a:gd name="connsiteX43" fmla="*/ 653660 w 1443402"/>
              <a:gd name="connsiteY43" fmla="*/ 180074 h 1054952"/>
              <a:gd name="connsiteX44" fmla="*/ 734888 w 1443402"/>
              <a:gd name="connsiteY44" fmla="*/ 115352 h 1054952"/>
              <a:gd name="connsiteX45" fmla="*/ 818448 w 1443402"/>
              <a:gd name="connsiteY45" fmla="*/ 42073 h 1054952"/>
              <a:gd name="connsiteX46" fmla="*/ 860620 w 1443402"/>
              <a:gd name="connsiteY46"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439148 h 1054952"/>
              <a:gd name="connsiteX37" fmla="*/ 258166 w 1443402"/>
              <a:gd name="connsiteY37" fmla="*/ 422132 h 1054952"/>
              <a:gd name="connsiteX38" fmla="*/ 362976 w 1443402"/>
              <a:gd name="connsiteY38" fmla="*/ 368029 h 1054952"/>
              <a:gd name="connsiteX39" fmla="*/ 530758 w 1443402"/>
              <a:gd name="connsiteY39" fmla="*/ 448649 h 1054952"/>
              <a:gd name="connsiteX40" fmla="*/ 472388 w 1443402"/>
              <a:gd name="connsiteY40" fmla="*/ 307110 h 1054952"/>
              <a:gd name="connsiteX41" fmla="*/ 564746 w 1443402"/>
              <a:gd name="connsiteY41" fmla="*/ 247185 h 1054952"/>
              <a:gd name="connsiteX42" fmla="*/ 653660 w 1443402"/>
              <a:gd name="connsiteY42" fmla="*/ 180074 h 1054952"/>
              <a:gd name="connsiteX43" fmla="*/ 734888 w 1443402"/>
              <a:gd name="connsiteY43" fmla="*/ 115352 h 1054952"/>
              <a:gd name="connsiteX44" fmla="*/ 818448 w 1443402"/>
              <a:gd name="connsiteY44" fmla="*/ 42073 h 1054952"/>
              <a:gd name="connsiteX45" fmla="*/ 860620 w 1443402"/>
              <a:gd name="connsiteY45"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93790 w 1443402"/>
              <a:gd name="connsiteY36" fmla="*/ 439148 h 1054952"/>
              <a:gd name="connsiteX37" fmla="*/ 258166 w 1443402"/>
              <a:gd name="connsiteY37" fmla="*/ 422132 h 1054952"/>
              <a:gd name="connsiteX38" fmla="*/ 362976 w 1443402"/>
              <a:gd name="connsiteY38" fmla="*/ 368029 h 1054952"/>
              <a:gd name="connsiteX39" fmla="*/ 472388 w 1443402"/>
              <a:gd name="connsiteY39" fmla="*/ 307110 h 1054952"/>
              <a:gd name="connsiteX40" fmla="*/ 564746 w 1443402"/>
              <a:gd name="connsiteY40" fmla="*/ 247185 h 1054952"/>
              <a:gd name="connsiteX41" fmla="*/ 653660 w 1443402"/>
              <a:gd name="connsiteY41" fmla="*/ 180074 h 1054952"/>
              <a:gd name="connsiteX42" fmla="*/ 734888 w 1443402"/>
              <a:gd name="connsiteY42" fmla="*/ 115352 h 1054952"/>
              <a:gd name="connsiteX43" fmla="*/ 818448 w 1443402"/>
              <a:gd name="connsiteY43" fmla="*/ 42073 h 1054952"/>
              <a:gd name="connsiteX44" fmla="*/ 860620 w 1443402"/>
              <a:gd name="connsiteY44"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546778 h 1054952"/>
              <a:gd name="connsiteX25" fmla="*/ 73114 w 1443402"/>
              <a:gd name="connsiteY25" fmla="*/ 661198 h 1054952"/>
              <a:gd name="connsiteX26" fmla="*/ 119586 w 1443402"/>
              <a:gd name="connsiteY26" fmla="*/ 682841 h 1054952"/>
              <a:gd name="connsiteX27" fmla="*/ 47834 w 1443402"/>
              <a:gd name="connsiteY27" fmla="*/ 691459 h 1054952"/>
              <a:gd name="connsiteX28" fmla="*/ 8810 w 1443402"/>
              <a:gd name="connsiteY28" fmla="*/ 696384 h 1054952"/>
              <a:gd name="connsiteX29" fmla="*/ 7552 w 1443402"/>
              <a:gd name="connsiteY29" fmla="*/ 682841 h 1054952"/>
              <a:gd name="connsiteX30" fmla="*/ 0 w 1443402"/>
              <a:gd name="connsiteY30" fmla="*/ 626207 h 1054952"/>
              <a:gd name="connsiteX31" fmla="*/ 13846 w 1443402"/>
              <a:gd name="connsiteY31" fmla="*/ 633594 h 1054952"/>
              <a:gd name="connsiteX32" fmla="*/ 27396 w 1443402"/>
              <a:gd name="connsiteY32" fmla="*/ 639905 h 1054952"/>
              <a:gd name="connsiteX33" fmla="*/ 27396 w 1443402"/>
              <a:gd name="connsiteY33" fmla="*/ 525562 h 1054952"/>
              <a:gd name="connsiteX34" fmla="*/ 16476 w 1443402"/>
              <a:gd name="connsiteY34" fmla="*/ 520494 h 1054952"/>
              <a:gd name="connsiteX35" fmla="*/ 147990 w 1443402"/>
              <a:gd name="connsiteY35" fmla="*/ 472402 h 1054952"/>
              <a:gd name="connsiteX36" fmla="*/ 258166 w 1443402"/>
              <a:gd name="connsiteY36" fmla="*/ 422132 h 1054952"/>
              <a:gd name="connsiteX37" fmla="*/ 362976 w 1443402"/>
              <a:gd name="connsiteY37" fmla="*/ 368029 h 1054952"/>
              <a:gd name="connsiteX38" fmla="*/ 472388 w 1443402"/>
              <a:gd name="connsiteY38" fmla="*/ 307110 h 1054952"/>
              <a:gd name="connsiteX39" fmla="*/ 564746 w 1443402"/>
              <a:gd name="connsiteY39" fmla="*/ 247185 h 1054952"/>
              <a:gd name="connsiteX40" fmla="*/ 653660 w 1443402"/>
              <a:gd name="connsiteY40" fmla="*/ 180074 h 1054952"/>
              <a:gd name="connsiteX41" fmla="*/ 734888 w 1443402"/>
              <a:gd name="connsiteY41" fmla="*/ 115352 h 1054952"/>
              <a:gd name="connsiteX42" fmla="*/ 818448 w 1443402"/>
              <a:gd name="connsiteY42" fmla="*/ 42073 h 1054952"/>
              <a:gd name="connsiteX43" fmla="*/ 860620 w 1443402"/>
              <a:gd name="connsiteY43"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73114 w 1443402"/>
              <a:gd name="connsiteY24" fmla="*/ 661198 h 1054952"/>
              <a:gd name="connsiteX25" fmla="*/ 119586 w 1443402"/>
              <a:gd name="connsiteY25" fmla="*/ 682841 h 1054952"/>
              <a:gd name="connsiteX26" fmla="*/ 47834 w 1443402"/>
              <a:gd name="connsiteY26" fmla="*/ 691459 h 1054952"/>
              <a:gd name="connsiteX27" fmla="*/ 8810 w 1443402"/>
              <a:gd name="connsiteY27" fmla="*/ 696384 h 1054952"/>
              <a:gd name="connsiteX28" fmla="*/ 7552 w 1443402"/>
              <a:gd name="connsiteY28" fmla="*/ 682841 h 1054952"/>
              <a:gd name="connsiteX29" fmla="*/ 0 w 1443402"/>
              <a:gd name="connsiteY29" fmla="*/ 626207 h 1054952"/>
              <a:gd name="connsiteX30" fmla="*/ 13846 w 1443402"/>
              <a:gd name="connsiteY30" fmla="*/ 633594 h 1054952"/>
              <a:gd name="connsiteX31" fmla="*/ 27396 w 1443402"/>
              <a:gd name="connsiteY31" fmla="*/ 639905 h 1054952"/>
              <a:gd name="connsiteX32" fmla="*/ 27396 w 1443402"/>
              <a:gd name="connsiteY32" fmla="*/ 525562 h 1054952"/>
              <a:gd name="connsiteX33" fmla="*/ 16476 w 1443402"/>
              <a:gd name="connsiteY33" fmla="*/ 520494 h 1054952"/>
              <a:gd name="connsiteX34" fmla="*/ 147990 w 1443402"/>
              <a:gd name="connsiteY34" fmla="*/ 472402 h 1054952"/>
              <a:gd name="connsiteX35" fmla="*/ 258166 w 1443402"/>
              <a:gd name="connsiteY35" fmla="*/ 422132 h 1054952"/>
              <a:gd name="connsiteX36" fmla="*/ 362976 w 1443402"/>
              <a:gd name="connsiteY36" fmla="*/ 368029 h 1054952"/>
              <a:gd name="connsiteX37" fmla="*/ 472388 w 1443402"/>
              <a:gd name="connsiteY37" fmla="*/ 307110 h 1054952"/>
              <a:gd name="connsiteX38" fmla="*/ 564746 w 1443402"/>
              <a:gd name="connsiteY38" fmla="*/ 247185 h 1054952"/>
              <a:gd name="connsiteX39" fmla="*/ 653660 w 1443402"/>
              <a:gd name="connsiteY39" fmla="*/ 180074 h 1054952"/>
              <a:gd name="connsiteX40" fmla="*/ 734888 w 1443402"/>
              <a:gd name="connsiteY40" fmla="*/ 115352 h 1054952"/>
              <a:gd name="connsiteX41" fmla="*/ 818448 w 1443402"/>
              <a:gd name="connsiteY41" fmla="*/ 42073 h 1054952"/>
              <a:gd name="connsiteX42" fmla="*/ 860620 w 1443402"/>
              <a:gd name="connsiteY42"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13846 w 1443402"/>
              <a:gd name="connsiteY29" fmla="*/ 633594 h 1054952"/>
              <a:gd name="connsiteX30" fmla="*/ 27396 w 1443402"/>
              <a:gd name="connsiteY30" fmla="*/ 639905 h 1054952"/>
              <a:gd name="connsiteX31" fmla="*/ 27396 w 1443402"/>
              <a:gd name="connsiteY31" fmla="*/ 525562 h 1054952"/>
              <a:gd name="connsiteX32" fmla="*/ 16476 w 1443402"/>
              <a:gd name="connsiteY32" fmla="*/ 520494 h 1054952"/>
              <a:gd name="connsiteX33" fmla="*/ 147990 w 1443402"/>
              <a:gd name="connsiteY33" fmla="*/ 472402 h 1054952"/>
              <a:gd name="connsiteX34" fmla="*/ 258166 w 1443402"/>
              <a:gd name="connsiteY34" fmla="*/ 422132 h 1054952"/>
              <a:gd name="connsiteX35" fmla="*/ 362976 w 1443402"/>
              <a:gd name="connsiteY35" fmla="*/ 368029 h 1054952"/>
              <a:gd name="connsiteX36" fmla="*/ 472388 w 1443402"/>
              <a:gd name="connsiteY36" fmla="*/ 307110 h 1054952"/>
              <a:gd name="connsiteX37" fmla="*/ 564746 w 1443402"/>
              <a:gd name="connsiteY37" fmla="*/ 247185 h 1054952"/>
              <a:gd name="connsiteX38" fmla="*/ 653660 w 1443402"/>
              <a:gd name="connsiteY38" fmla="*/ 180074 h 1054952"/>
              <a:gd name="connsiteX39" fmla="*/ 734888 w 1443402"/>
              <a:gd name="connsiteY39" fmla="*/ 115352 h 1054952"/>
              <a:gd name="connsiteX40" fmla="*/ 818448 w 1443402"/>
              <a:gd name="connsiteY40" fmla="*/ 42073 h 1054952"/>
              <a:gd name="connsiteX41" fmla="*/ 860620 w 1443402"/>
              <a:gd name="connsiteY41"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13846 w 1443402"/>
              <a:gd name="connsiteY29" fmla="*/ 633594 h 1054952"/>
              <a:gd name="connsiteX30" fmla="*/ 27396 w 1443402"/>
              <a:gd name="connsiteY30" fmla="*/ 525562 h 1054952"/>
              <a:gd name="connsiteX31" fmla="*/ 16476 w 1443402"/>
              <a:gd name="connsiteY31" fmla="*/ 520494 h 1054952"/>
              <a:gd name="connsiteX32" fmla="*/ 147990 w 1443402"/>
              <a:gd name="connsiteY32" fmla="*/ 472402 h 1054952"/>
              <a:gd name="connsiteX33" fmla="*/ 258166 w 1443402"/>
              <a:gd name="connsiteY33" fmla="*/ 422132 h 1054952"/>
              <a:gd name="connsiteX34" fmla="*/ 362976 w 1443402"/>
              <a:gd name="connsiteY34" fmla="*/ 368029 h 1054952"/>
              <a:gd name="connsiteX35" fmla="*/ 472388 w 1443402"/>
              <a:gd name="connsiteY35" fmla="*/ 307110 h 1054952"/>
              <a:gd name="connsiteX36" fmla="*/ 564746 w 1443402"/>
              <a:gd name="connsiteY36" fmla="*/ 247185 h 1054952"/>
              <a:gd name="connsiteX37" fmla="*/ 653660 w 1443402"/>
              <a:gd name="connsiteY37" fmla="*/ 180074 h 1054952"/>
              <a:gd name="connsiteX38" fmla="*/ 734888 w 1443402"/>
              <a:gd name="connsiteY38" fmla="*/ 115352 h 1054952"/>
              <a:gd name="connsiteX39" fmla="*/ 818448 w 1443402"/>
              <a:gd name="connsiteY39" fmla="*/ 42073 h 1054952"/>
              <a:gd name="connsiteX40" fmla="*/ 860620 w 1443402"/>
              <a:gd name="connsiteY40"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27396 w 1443402"/>
              <a:gd name="connsiteY29" fmla="*/ 525562 h 1054952"/>
              <a:gd name="connsiteX30" fmla="*/ 16476 w 1443402"/>
              <a:gd name="connsiteY30" fmla="*/ 520494 h 1054952"/>
              <a:gd name="connsiteX31" fmla="*/ 147990 w 1443402"/>
              <a:gd name="connsiteY31" fmla="*/ 472402 h 1054952"/>
              <a:gd name="connsiteX32" fmla="*/ 258166 w 1443402"/>
              <a:gd name="connsiteY32" fmla="*/ 422132 h 1054952"/>
              <a:gd name="connsiteX33" fmla="*/ 362976 w 1443402"/>
              <a:gd name="connsiteY33" fmla="*/ 368029 h 1054952"/>
              <a:gd name="connsiteX34" fmla="*/ 472388 w 1443402"/>
              <a:gd name="connsiteY34" fmla="*/ 307110 h 1054952"/>
              <a:gd name="connsiteX35" fmla="*/ 564746 w 1443402"/>
              <a:gd name="connsiteY35" fmla="*/ 247185 h 1054952"/>
              <a:gd name="connsiteX36" fmla="*/ 653660 w 1443402"/>
              <a:gd name="connsiteY36" fmla="*/ 180074 h 1054952"/>
              <a:gd name="connsiteX37" fmla="*/ 734888 w 1443402"/>
              <a:gd name="connsiteY37" fmla="*/ 115352 h 1054952"/>
              <a:gd name="connsiteX38" fmla="*/ 818448 w 1443402"/>
              <a:gd name="connsiteY38" fmla="*/ 42073 h 1054952"/>
              <a:gd name="connsiteX39" fmla="*/ 860620 w 1443402"/>
              <a:gd name="connsiteY39"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16476 w 1443402"/>
              <a:gd name="connsiteY29" fmla="*/ 520494 h 1054952"/>
              <a:gd name="connsiteX30" fmla="*/ 147990 w 1443402"/>
              <a:gd name="connsiteY30" fmla="*/ 472402 h 1054952"/>
              <a:gd name="connsiteX31" fmla="*/ 258166 w 1443402"/>
              <a:gd name="connsiteY31" fmla="*/ 422132 h 1054952"/>
              <a:gd name="connsiteX32" fmla="*/ 362976 w 1443402"/>
              <a:gd name="connsiteY32" fmla="*/ 368029 h 1054952"/>
              <a:gd name="connsiteX33" fmla="*/ 472388 w 1443402"/>
              <a:gd name="connsiteY33" fmla="*/ 307110 h 1054952"/>
              <a:gd name="connsiteX34" fmla="*/ 564746 w 1443402"/>
              <a:gd name="connsiteY34" fmla="*/ 247185 h 1054952"/>
              <a:gd name="connsiteX35" fmla="*/ 653660 w 1443402"/>
              <a:gd name="connsiteY35" fmla="*/ 180074 h 1054952"/>
              <a:gd name="connsiteX36" fmla="*/ 734888 w 1443402"/>
              <a:gd name="connsiteY36" fmla="*/ 115352 h 1054952"/>
              <a:gd name="connsiteX37" fmla="*/ 818448 w 1443402"/>
              <a:gd name="connsiteY37" fmla="*/ 42073 h 1054952"/>
              <a:gd name="connsiteX38" fmla="*/ 860620 w 1443402"/>
              <a:gd name="connsiteY38" fmla="*/ 0 h 1054952"/>
              <a:gd name="connsiteX0" fmla="*/ 860620 w 1443402"/>
              <a:gd name="connsiteY0" fmla="*/ 0 h 1054952"/>
              <a:gd name="connsiteX1" fmla="*/ 863102 w 1443402"/>
              <a:gd name="connsiteY1" fmla="*/ 1238 h 1054952"/>
              <a:gd name="connsiteX2" fmla="*/ 1201714 w 1443402"/>
              <a:gd name="connsiteY2" fmla="*/ 223976 h 1054952"/>
              <a:gd name="connsiteX3" fmla="*/ 1328480 w 1443402"/>
              <a:gd name="connsiteY3" fmla="*/ 395399 h 1054952"/>
              <a:gd name="connsiteX4" fmla="*/ 1388464 w 1443402"/>
              <a:gd name="connsiteY4" fmla="*/ 526088 h 1054952"/>
              <a:gd name="connsiteX5" fmla="*/ 1427166 w 1443402"/>
              <a:gd name="connsiteY5" fmla="*/ 656668 h 1054952"/>
              <a:gd name="connsiteX6" fmla="*/ 1443390 w 1443402"/>
              <a:gd name="connsiteY6" fmla="*/ 767778 h 1054952"/>
              <a:gd name="connsiteX7" fmla="*/ 1443402 w 1443402"/>
              <a:gd name="connsiteY7" fmla="*/ 880474 h 1054952"/>
              <a:gd name="connsiteX8" fmla="*/ 1438434 w 1443402"/>
              <a:gd name="connsiteY8" fmla="*/ 982016 h 1054952"/>
              <a:gd name="connsiteX9" fmla="*/ 1424728 w 1443402"/>
              <a:gd name="connsiteY9" fmla="*/ 1054952 h 1054952"/>
              <a:gd name="connsiteX10" fmla="*/ 1360996 w 1443402"/>
              <a:gd name="connsiteY10" fmla="*/ 1047932 h 1054952"/>
              <a:gd name="connsiteX11" fmla="*/ 1108728 w 1443402"/>
              <a:gd name="connsiteY11" fmla="*/ 1038049 h 1054952"/>
              <a:gd name="connsiteX12" fmla="*/ 850172 w 1443402"/>
              <a:gd name="connsiteY12" fmla="*/ 1031427 h 1054952"/>
              <a:gd name="connsiteX13" fmla="*/ 642676 w 1443402"/>
              <a:gd name="connsiteY13" fmla="*/ 1023856 h 1054952"/>
              <a:gd name="connsiteX14" fmla="*/ 661202 w 1443402"/>
              <a:gd name="connsiteY14" fmla="*/ 939305 h 1054952"/>
              <a:gd name="connsiteX15" fmla="*/ 686616 w 1443402"/>
              <a:gd name="connsiteY15" fmla="*/ 840387 h 1054952"/>
              <a:gd name="connsiteX16" fmla="*/ 710344 w 1443402"/>
              <a:gd name="connsiteY16" fmla="*/ 741556 h 1054952"/>
              <a:gd name="connsiteX17" fmla="*/ 730562 w 1443402"/>
              <a:gd name="connsiteY17" fmla="*/ 647670 h 1054952"/>
              <a:gd name="connsiteX18" fmla="*/ 752916 w 1443402"/>
              <a:gd name="connsiteY18" fmla="*/ 554796 h 1054952"/>
              <a:gd name="connsiteX19" fmla="*/ 734802 w 1443402"/>
              <a:gd name="connsiteY19" fmla="*/ 546693 h 1054952"/>
              <a:gd name="connsiteX20" fmla="*/ 652452 w 1443402"/>
              <a:gd name="connsiteY20" fmla="*/ 579406 h 1054952"/>
              <a:gd name="connsiteX21" fmla="*/ 613772 w 1443402"/>
              <a:gd name="connsiteY21" fmla="*/ 591988 h 1054952"/>
              <a:gd name="connsiteX22" fmla="*/ 471136 w 1443402"/>
              <a:gd name="connsiteY22" fmla="*/ 622843 h 1054952"/>
              <a:gd name="connsiteX23" fmla="*/ 300794 w 1443402"/>
              <a:gd name="connsiteY23" fmla="*/ 652438 h 1054952"/>
              <a:gd name="connsiteX24" fmla="*/ 119586 w 1443402"/>
              <a:gd name="connsiteY24" fmla="*/ 682841 h 1054952"/>
              <a:gd name="connsiteX25" fmla="*/ 47834 w 1443402"/>
              <a:gd name="connsiteY25" fmla="*/ 691459 h 1054952"/>
              <a:gd name="connsiteX26" fmla="*/ 8810 w 1443402"/>
              <a:gd name="connsiteY26" fmla="*/ 696384 h 1054952"/>
              <a:gd name="connsiteX27" fmla="*/ 7552 w 1443402"/>
              <a:gd name="connsiteY27" fmla="*/ 682841 h 1054952"/>
              <a:gd name="connsiteX28" fmla="*/ 0 w 1443402"/>
              <a:gd name="connsiteY28" fmla="*/ 626207 h 1054952"/>
              <a:gd name="connsiteX29" fmla="*/ 8678 w 1443402"/>
              <a:gd name="connsiteY29" fmla="*/ 569177 h 1054952"/>
              <a:gd name="connsiteX30" fmla="*/ 16476 w 1443402"/>
              <a:gd name="connsiteY30" fmla="*/ 520494 h 1054952"/>
              <a:gd name="connsiteX31" fmla="*/ 147990 w 1443402"/>
              <a:gd name="connsiteY31" fmla="*/ 472402 h 1054952"/>
              <a:gd name="connsiteX32" fmla="*/ 258166 w 1443402"/>
              <a:gd name="connsiteY32" fmla="*/ 422132 h 1054952"/>
              <a:gd name="connsiteX33" fmla="*/ 362976 w 1443402"/>
              <a:gd name="connsiteY33" fmla="*/ 368029 h 1054952"/>
              <a:gd name="connsiteX34" fmla="*/ 472388 w 1443402"/>
              <a:gd name="connsiteY34" fmla="*/ 307110 h 1054952"/>
              <a:gd name="connsiteX35" fmla="*/ 564746 w 1443402"/>
              <a:gd name="connsiteY35" fmla="*/ 247185 h 1054952"/>
              <a:gd name="connsiteX36" fmla="*/ 653660 w 1443402"/>
              <a:gd name="connsiteY36" fmla="*/ 180074 h 1054952"/>
              <a:gd name="connsiteX37" fmla="*/ 734888 w 1443402"/>
              <a:gd name="connsiteY37" fmla="*/ 115352 h 1054952"/>
              <a:gd name="connsiteX38" fmla="*/ 818448 w 1443402"/>
              <a:gd name="connsiteY38" fmla="*/ 42073 h 1054952"/>
              <a:gd name="connsiteX39" fmla="*/ 860620 w 1443402"/>
              <a:gd name="connsiteY39"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1374543 w 1456949"/>
              <a:gd name="connsiteY10" fmla="*/ 1047932 h 1054952"/>
              <a:gd name="connsiteX11" fmla="*/ 1122275 w 1456949"/>
              <a:gd name="connsiteY11" fmla="*/ 1038049 h 1054952"/>
              <a:gd name="connsiteX12" fmla="*/ 863719 w 1456949"/>
              <a:gd name="connsiteY12" fmla="*/ 1031427 h 1054952"/>
              <a:gd name="connsiteX13" fmla="*/ 656223 w 1456949"/>
              <a:gd name="connsiteY13" fmla="*/ 1023856 h 1054952"/>
              <a:gd name="connsiteX14" fmla="*/ 674749 w 1456949"/>
              <a:gd name="connsiteY14" fmla="*/ 939305 h 1054952"/>
              <a:gd name="connsiteX15" fmla="*/ 700163 w 1456949"/>
              <a:gd name="connsiteY15" fmla="*/ 840387 h 1054952"/>
              <a:gd name="connsiteX16" fmla="*/ 723891 w 1456949"/>
              <a:gd name="connsiteY16" fmla="*/ 741556 h 1054952"/>
              <a:gd name="connsiteX17" fmla="*/ 744109 w 1456949"/>
              <a:gd name="connsiteY17" fmla="*/ 647670 h 1054952"/>
              <a:gd name="connsiteX18" fmla="*/ 766463 w 1456949"/>
              <a:gd name="connsiteY18" fmla="*/ 554796 h 1054952"/>
              <a:gd name="connsiteX19" fmla="*/ 748349 w 1456949"/>
              <a:gd name="connsiteY19" fmla="*/ 546693 h 1054952"/>
              <a:gd name="connsiteX20" fmla="*/ 665999 w 1456949"/>
              <a:gd name="connsiteY20" fmla="*/ 579406 h 1054952"/>
              <a:gd name="connsiteX21" fmla="*/ 627319 w 1456949"/>
              <a:gd name="connsiteY21" fmla="*/ 591988 h 1054952"/>
              <a:gd name="connsiteX22" fmla="*/ 484683 w 1456949"/>
              <a:gd name="connsiteY22" fmla="*/ 622843 h 1054952"/>
              <a:gd name="connsiteX23" fmla="*/ 314341 w 1456949"/>
              <a:gd name="connsiteY23" fmla="*/ 652438 h 1054952"/>
              <a:gd name="connsiteX24" fmla="*/ 133133 w 1456949"/>
              <a:gd name="connsiteY24" fmla="*/ 682841 h 1054952"/>
              <a:gd name="connsiteX25" fmla="*/ 61381 w 1456949"/>
              <a:gd name="connsiteY25" fmla="*/ 691459 h 1054952"/>
              <a:gd name="connsiteX26" fmla="*/ 22357 w 1456949"/>
              <a:gd name="connsiteY26" fmla="*/ 696384 h 1054952"/>
              <a:gd name="connsiteX27" fmla="*/ 21099 w 1456949"/>
              <a:gd name="connsiteY27" fmla="*/ 682841 h 1054952"/>
              <a:gd name="connsiteX28" fmla="*/ 13547 w 1456949"/>
              <a:gd name="connsiteY28" fmla="*/ 626207 h 1054952"/>
              <a:gd name="connsiteX29" fmla="*/ 0 w 1456949"/>
              <a:gd name="connsiteY29" fmla="*/ 531077 h 1054952"/>
              <a:gd name="connsiteX30" fmla="*/ 30023 w 1456949"/>
              <a:gd name="connsiteY30" fmla="*/ 520494 h 1054952"/>
              <a:gd name="connsiteX31" fmla="*/ 161537 w 1456949"/>
              <a:gd name="connsiteY31" fmla="*/ 472402 h 1054952"/>
              <a:gd name="connsiteX32" fmla="*/ 271713 w 1456949"/>
              <a:gd name="connsiteY32" fmla="*/ 422132 h 1054952"/>
              <a:gd name="connsiteX33" fmla="*/ 376523 w 1456949"/>
              <a:gd name="connsiteY33" fmla="*/ 368029 h 1054952"/>
              <a:gd name="connsiteX34" fmla="*/ 485935 w 1456949"/>
              <a:gd name="connsiteY34" fmla="*/ 307110 h 1054952"/>
              <a:gd name="connsiteX35" fmla="*/ 578293 w 1456949"/>
              <a:gd name="connsiteY35" fmla="*/ 247185 h 1054952"/>
              <a:gd name="connsiteX36" fmla="*/ 667207 w 1456949"/>
              <a:gd name="connsiteY36" fmla="*/ 180074 h 1054952"/>
              <a:gd name="connsiteX37" fmla="*/ 748435 w 1456949"/>
              <a:gd name="connsiteY37" fmla="*/ 115352 h 1054952"/>
              <a:gd name="connsiteX38" fmla="*/ 831995 w 1456949"/>
              <a:gd name="connsiteY38" fmla="*/ 42073 h 1054952"/>
              <a:gd name="connsiteX39" fmla="*/ 874167 w 1456949"/>
              <a:gd name="connsiteY39"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1374543 w 1456949"/>
              <a:gd name="connsiteY10" fmla="*/ 1047932 h 1054952"/>
              <a:gd name="connsiteX11" fmla="*/ 863719 w 1456949"/>
              <a:gd name="connsiteY11" fmla="*/ 1031427 h 1054952"/>
              <a:gd name="connsiteX12" fmla="*/ 656223 w 1456949"/>
              <a:gd name="connsiteY12" fmla="*/ 1023856 h 1054952"/>
              <a:gd name="connsiteX13" fmla="*/ 674749 w 1456949"/>
              <a:gd name="connsiteY13" fmla="*/ 939305 h 1054952"/>
              <a:gd name="connsiteX14" fmla="*/ 700163 w 1456949"/>
              <a:gd name="connsiteY14" fmla="*/ 840387 h 1054952"/>
              <a:gd name="connsiteX15" fmla="*/ 723891 w 1456949"/>
              <a:gd name="connsiteY15" fmla="*/ 741556 h 1054952"/>
              <a:gd name="connsiteX16" fmla="*/ 744109 w 1456949"/>
              <a:gd name="connsiteY16" fmla="*/ 647670 h 1054952"/>
              <a:gd name="connsiteX17" fmla="*/ 766463 w 1456949"/>
              <a:gd name="connsiteY17" fmla="*/ 554796 h 1054952"/>
              <a:gd name="connsiteX18" fmla="*/ 748349 w 1456949"/>
              <a:gd name="connsiteY18" fmla="*/ 546693 h 1054952"/>
              <a:gd name="connsiteX19" fmla="*/ 665999 w 1456949"/>
              <a:gd name="connsiteY19" fmla="*/ 579406 h 1054952"/>
              <a:gd name="connsiteX20" fmla="*/ 627319 w 1456949"/>
              <a:gd name="connsiteY20" fmla="*/ 591988 h 1054952"/>
              <a:gd name="connsiteX21" fmla="*/ 484683 w 1456949"/>
              <a:gd name="connsiteY21" fmla="*/ 622843 h 1054952"/>
              <a:gd name="connsiteX22" fmla="*/ 314341 w 1456949"/>
              <a:gd name="connsiteY22" fmla="*/ 652438 h 1054952"/>
              <a:gd name="connsiteX23" fmla="*/ 133133 w 1456949"/>
              <a:gd name="connsiteY23" fmla="*/ 682841 h 1054952"/>
              <a:gd name="connsiteX24" fmla="*/ 61381 w 1456949"/>
              <a:gd name="connsiteY24" fmla="*/ 691459 h 1054952"/>
              <a:gd name="connsiteX25" fmla="*/ 22357 w 1456949"/>
              <a:gd name="connsiteY25" fmla="*/ 696384 h 1054952"/>
              <a:gd name="connsiteX26" fmla="*/ 21099 w 1456949"/>
              <a:gd name="connsiteY26" fmla="*/ 682841 h 1054952"/>
              <a:gd name="connsiteX27" fmla="*/ 13547 w 1456949"/>
              <a:gd name="connsiteY27" fmla="*/ 626207 h 1054952"/>
              <a:gd name="connsiteX28" fmla="*/ 0 w 1456949"/>
              <a:gd name="connsiteY28" fmla="*/ 531077 h 1054952"/>
              <a:gd name="connsiteX29" fmla="*/ 30023 w 1456949"/>
              <a:gd name="connsiteY29" fmla="*/ 520494 h 1054952"/>
              <a:gd name="connsiteX30" fmla="*/ 161537 w 1456949"/>
              <a:gd name="connsiteY30" fmla="*/ 472402 h 1054952"/>
              <a:gd name="connsiteX31" fmla="*/ 271713 w 1456949"/>
              <a:gd name="connsiteY31" fmla="*/ 422132 h 1054952"/>
              <a:gd name="connsiteX32" fmla="*/ 376523 w 1456949"/>
              <a:gd name="connsiteY32" fmla="*/ 368029 h 1054952"/>
              <a:gd name="connsiteX33" fmla="*/ 485935 w 1456949"/>
              <a:gd name="connsiteY33" fmla="*/ 307110 h 1054952"/>
              <a:gd name="connsiteX34" fmla="*/ 578293 w 1456949"/>
              <a:gd name="connsiteY34" fmla="*/ 247185 h 1054952"/>
              <a:gd name="connsiteX35" fmla="*/ 667207 w 1456949"/>
              <a:gd name="connsiteY35" fmla="*/ 180074 h 1054952"/>
              <a:gd name="connsiteX36" fmla="*/ 748435 w 1456949"/>
              <a:gd name="connsiteY36" fmla="*/ 115352 h 1054952"/>
              <a:gd name="connsiteX37" fmla="*/ 831995 w 1456949"/>
              <a:gd name="connsiteY37" fmla="*/ 42073 h 1054952"/>
              <a:gd name="connsiteX38" fmla="*/ 874167 w 1456949"/>
              <a:gd name="connsiteY38"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1374543 w 1456949"/>
              <a:gd name="connsiteY10" fmla="*/ 1047932 h 1054952"/>
              <a:gd name="connsiteX11" fmla="*/ 656223 w 1456949"/>
              <a:gd name="connsiteY11" fmla="*/ 1023856 h 1054952"/>
              <a:gd name="connsiteX12" fmla="*/ 674749 w 1456949"/>
              <a:gd name="connsiteY12" fmla="*/ 939305 h 1054952"/>
              <a:gd name="connsiteX13" fmla="*/ 700163 w 1456949"/>
              <a:gd name="connsiteY13" fmla="*/ 840387 h 1054952"/>
              <a:gd name="connsiteX14" fmla="*/ 723891 w 1456949"/>
              <a:gd name="connsiteY14" fmla="*/ 741556 h 1054952"/>
              <a:gd name="connsiteX15" fmla="*/ 744109 w 1456949"/>
              <a:gd name="connsiteY15" fmla="*/ 647670 h 1054952"/>
              <a:gd name="connsiteX16" fmla="*/ 766463 w 1456949"/>
              <a:gd name="connsiteY16" fmla="*/ 554796 h 1054952"/>
              <a:gd name="connsiteX17" fmla="*/ 748349 w 1456949"/>
              <a:gd name="connsiteY17" fmla="*/ 546693 h 1054952"/>
              <a:gd name="connsiteX18" fmla="*/ 665999 w 1456949"/>
              <a:gd name="connsiteY18" fmla="*/ 579406 h 1054952"/>
              <a:gd name="connsiteX19" fmla="*/ 627319 w 1456949"/>
              <a:gd name="connsiteY19" fmla="*/ 591988 h 1054952"/>
              <a:gd name="connsiteX20" fmla="*/ 484683 w 1456949"/>
              <a:gd name="connsiteY20" fmla="*/ 622843 h 1054952"/>
              <a:gd name="connsiteX21" fmla="*/ 314341 w 1456949"/>
              <a:gd name="connsiteY21" fmla="*/ 652438 h 1054952"/>
              <a:gd name="connsiteX22" fmla="*/ 133133 w 1456949"/>
              <a:gd name="connsiteY22" fmla="*/ 682841 h 1054952"/>
              <a:gd name="connsiteX23" fmla="*/ 61381 w 1456949"/>
              <a:gd name="connsiteY23" fmla="*/ 691459 h 1054952"/>
              <a:gd name="connsiteX24" fmla="*/ 22357 w 1456949"/>
              <a:gd name="connsiteY24" fmla="*/ 696384 h 1054952"/>
              <a:gd name="connsiteX25" fmla="*/ 21099 w 1456949"/>
              <a:gd name="connsiteY25" fmla="*/ 682841 h 1054952"/>
              <a:gd name="connsiteX26" fmla="*/ 13547 w 1456949"/>
              <a:gd name="connsiteY26" fmla="*/ 626207 h 1054952"/>
              <a:gd name="connsiteX27" fmla="*/ 0 w 1456949"/>
              <a:gd name="connsiteY27" fmla="*/ 531077 h 1054952"/>
              <a:gd name="connsiteX28" fmla="*/ 30023 w 1456949"/>
              <a:gd name="connsiteY28" fmla="*/ 520494 h 1054952"/>
              <a:gd name="connsiteX29" fmla="*/ 161537 w 1456949"/>
              <a:gd name="connsiteY29" fmla="*/ 472402 h 1054952"/>
              <a:gd name="connsiteX30" fmla="*/ 271713 w 1456949"/>
              <a:gd name="connsiteY30" fmla="*/ 422132 h 1054952"/>
              <a:gd name="connsiteX31" fmla="*/ 376523 w 1456949"/>
              <a:gd name="connsiteY31" fmla="*/ 368029 h 1054952"/>
              <a:gd name="connsiteX32" fmla="*/ 485935 w 1456949"/>
              <a:gd name="connsiteY32" fmla="*/ 307110 h 1054952"/>
              <a:gd name="connsiteX33" fmla="*/ 578293 w 1456949"/>
              <a:gd name="connsiteY33" fmla="*/ 247185 h 1054952"/>
              <a:gd name="connsiteX34" fmla="*/ 667207 w 1456949"/>
              <a:gd name="connsiteY34" fmla="*/ 180074 h 1054952"/>
              <a:gd name="connsiteX35" fmla="*/ 748435 w 1456949"/>
              <a:gd name="connsiteY35" fmla="*/ 115352 h 1054952"/>
              <a:gd name="connsiteX36" fmla="*/ 831995 w 1456949"/>
              <a:gd name="connsiteY36" fmla="*/ 42073 h 1054952"/>
              <a:gd name="connsiteX37" fmla="*/ 874167 w 1456949"/>
              <a:gd name="connsiteY37"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656223 w 1456949"/>
              <a:gd name="connsiteY10" fmla="*/ 1023856 h 1054952"/>
              <a:gd name="connsiteX11" fmla="*/ 674749 w 1456949"/>
              <a:gd name="connsiteY11" fmla="*/ 939305 h 1054952"/>
              <a:gd name="connsiteX12" fmla="*/ 700163 w 1456949"/>
              <a:gd name="connsiteY12" fmla="*/ 840387 h 1054952"/>
              <a:gd name="connsiteX13" fmla="*/ 723891 w 1456949"/>
              <a:gd name="connsiteY13" fmla="*/ 741556 h 1054952"/>
              <a:gd name="connsiteX14" fmla="*/ 744109 w 1456949"/>
              <a:gd name="connsiteY14" fmla="*/ 647670 h 1054952"/>
              <a:gd name="connsiteX15" fmla="*/ 766463 w 1456949"/>
              <a:gd name="connsiteY15" fmla="*/ 554796 h 1054952"/>
              <a:gd name="connsiteX16" fmla="*/ 748349 w 1456949"/>
              <a:gd name="connsiteY16" fmla="*/ 546693 h 1054952"/>
              <a:gd name="connsiteX17" fmla="*/ 665999 w 1456949"/>
              <a:gd name="connsiteY17" fmla="*/ 579406 h 1054952"/>
              <a:gd name="connsiteX18" fmla="*/ 627319 w 1456949"/>
              <a:gd name="connsiteY18" fmla="*/ 591988 h 1054952"/>
              <a:gd name="connsiteX19" fmla="*/ 484683 w 1456949"/>
              <a:gd name="connsiteY19" fmla="*/ 622843 h 1054952"/>
              <a:gd name="connsiteX20" fmla="*/ 314341 w 1456949"/>
              <a:gd name="connsiteY20" fmla="*/ 652438 h 1054952"/>
              <a:gd name="connsiteX21" fmla="*/ 133133 w 1456949"/>
              <a:gd name="connsiteY21" fmla="*/ 682841 h 1054952"/>
              <a:gd name="connsiteX22" fmla="*/ 61381 w 1456949"/>
              <a:gd name="connsiteY22" fmla="*/ 691459 h 1054952"/>
              <a:gd name="connsiteX23" fmla="*/ 22357 w 1456949"/>
              <a:gd name="connsiteY23" fmla="*/ 696384 h 1054952"/>
              <a:gd name="connsiteX24" fmla="*/ 21099 w 1456949"/>
              <a:gd name="connsiteY24" fmla="*/ 682841 h 1054952"/>
              <a:gd name="connsiteX25" fmla="*/ 13547 w 1456949"/>
              <a:gd name="connsiteY25" fmla="*/ 626207 h 1054952"/>
              <a:gd name="connsiteX26" fmla="*/ 0 w 1456949"/>
              <a:gd name="connsiteY26" fmla="*/ 531077 h 1054952"/>
              <a:gd name="connsiteX27" fmla="*/ 30023 w 1456949"/>
              <a:gd name="connsiteY27" fmla="*/ 520494 h 1054952"/>
              <a:gd name="connsiteX28" fmla="*/ 161537 w 1456949"/>
              <a:gd name="connsiteY28" fmla="*/ 472402 h 1054952"/>
              <a:gd name="connsiteX29" fmla="*/ 271713 w 1456949"/>
              <a:gd name="connsiteY29" fmla="*/ 422132 h 1054952"/>
              <a:gd name="connsiteX30" fmla="*/ 376523 w 1456949"/>
              <a:gd name="connsiteY30" fmla="*/ 368029 h 1054952"/>
              <a:gd name="connsiteX31" fmla="*/ 485935 w 1456949"/>
              <a:gd name="connsiteY31" fmla="*/ 307110 h 1054952"/>
              <a:gd name="connsiteX32" fmla="*/ 578293 w 1456949"/>
              <a:gd name="connsiteY32" fmla="*/ 247185 h 1054952"/>
              <a:gd name="connsiteX33" fmla="*/ 667207 w 1456949"/>
              <a:gd name="connsiteY33" fmla="*/ 180074 h 1054952"/>
              <a:gd name="connsiteX34" fmla="*/ 748435 w 1456949"/>
              <a:gd name="connsiteY34" fmla="*/ 115352 h 1054952"/>
              <a:gd name="connsiteX35" fmla="*/ 831995 w 1456949"/>
              <a:gd name="connsiteY35" fmla="*/ 42073 h 1054952"/>
              <a:gd name="connsiteX36" fmla="*/ 874167 w 1456949"/>
              <a:gd name="connsiteY36"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656223 w 1456949"/>
              <a:gd name="connsiteY10" fmla="*/ 1023856 h 1054952"/>
              <a:gd name="connsiteX11" fmla="*/ 674749 w 1456949"/>
              <a:gd name="connsiteY11" fmla="*/ 939305 h 1054952"/>
              <a:gd name="connsiteX12" fmla="*/ 700163 w 1456949"/>
              <a:gd name="connsiteY12" fmla="*/ 840387 h 1054952"/>
              <a:gd name="connsiteX13" fmla="*/ 723891 w 1456949"/>
              <a:gd name="connsiteY13" fmla="*/ 741556 h 1054952"/>
              <a:gd name="connsiteX14" fmla="*/ 744109 w 1456949"/>
              <a:gd name="connsiteY14" fmla="*/ 647670 h 1054952"/>
              <a:gd name="connsiteX15" fmla="*/ 766463 w 1456949"/>
              <a:gd name="connsiteY15" fmla="*/ 554796 h 1054952"/>
              <a:gd name="connsiteX16" fmla="*/ 748349 w 1456949"/>
              <a:gd name="connsiteY16" fmla="*/ 546693 h 1054952"/>
              <a:gd name="connsiteX17" fmla="*/ 665999 w 1456949"/>
              <a:gd name="connsiteY17" fmla="*/ 579406 h 1054952"/>
              <a:gd name="connsiteX18" fmla="*/ 627319 w 1456949"/>
              <a:gd name="connsiteY18" fmla="*/ 591988 h 1054952"/>
              <a:gd name="connsiteX19" fmla="*/ 484683 w 1456949"/>
              <a:gd name="connsiteY19" fmla="*/ 622843 h 1054952"/>
              <a:gd name="connsiteX20" fmla="*/ 314341 w 1456949"/>
              <a:gd name="connsiteY20" fmla="*/ 652438 h 1054952"/>
              <a:gd name="connsiteX21" fmla="*/ 133133 w 1456949"/>
              <a:gd name="connsiteY21" fmla="*/ 682841 h 1054952"/>
              <a:gd name="connsiteX22" fmla="*/ 61381 w 1456949"/>
              <a:gd name="connsiteY22" fmla="*/ 691459 h 1054952"/>
              <a:gd name="connsiteX23" fmla="*/ 22357 w 1456949"/>
              <a:gd name="connsiteY23" fmla="*/ 696384 h 1054952"/>
              <a:gd name="connsiteX24" fmla="*/ 21099 w 1456949"/>
              <a:gd name="connsiteY24" fmla="*/ 682841 h 1054952"/>
              <a:gd name="connsiteX25" fmla="*/ 0 w 1456949"/>
              <a:gd name="connsiteY25" fmla="*/ 531077 h 1054952"/>
              <a:gd name="connsiteX26" fmla="*/ 30023 w 1456949"/>
              <a:gd name="connsiteY26" fmla="*/ 520494 h 1054952"/>
              <a:gd name="connsiteX27" fmla="*/ 161537 w 1456949"/>
              <a:gd name="connsiteY27" fmla="*/ 472402 h 1054952"/>
              <a:gd name="connsiteX28" fmla="*/ 271713 w 1456949"/>
              <a:gd name="connsiteY28" fmla="*/ 422132 h 1054952"/>
              <a:gd name="connsiteX29" fmla="*/ 376523 w 1456949"/>
              <a:gd name="connsiteY29" fmla="*/ 368029 h 1054952"/>
              <a:gd name="connsiteX30" fmla="*/ 485935 w 1456949"/>
              <a:gd name="connsiteY30" fmla="*/ 307110 h 1054952"/>
              <a:gd name="connsiteX31" fmla="*/ 578293 w 1456949"/>
              <a:gd name="connsiteY31" fmla="*/ 247185 h 1054952"/>
              <a:gd name="connsiteX32" fmla="*/ 667207 w 1456949"/>
              <a:gd name="connsiteY32" fmla="*/ 180074 h 1054952"/>
              <a:gd name="connsiteX33" fmla="*/ 748435 w 1456949"/>
              <a:gd name="connsiteY33" fmla="*/ 115352 h 1054952"/>
              <a:gd name="connsiteX34" fmla="*/ 831995 w 1456949"/>
              <a:gd name="connsiteY34" fmla="*/ 42073 h 1054952"/>
              <a:gd name="connsiteX35" fmla="*/ 874167 w 1456949"/>
              <a:gd name="connsiteY35" fmla="*/ 0 h 1054952"/>
              <a:gd name="connsiteX0" fmla="*/ 874167 w 1456949"/>
              <a:gd name="connsiteY0" fmla="*/ 0 h 1054952"/>
              <a:gd name="connsiteX1" fmla="*/ 876649 w 1456949"/>
              <a:gd name="connsiteY1" fmla="*/ 1238 h 1054952"/>
              <a:gd name="connsiteX2" fmla="*/ 1215261 w 1456949"/>
              <a:gd name="connsiteY2" fmla="*/ 223976 h 1054952"/>
              <a:gd name="connsiteX3" fmla="*/ 1342027 w 1456949"/>
              <a:gd name="connsiteY3" fmla="*/ 395399 h 1054952"/>
              <a:gd name="connsiteX4" fmla="*/ 1402011 w 1456949"/>
              <a:gd name="connsiteY4" fmla="*/ 526088 h 1054952"/>
              <a:gd name="connsiteX5" fmla="*/ 1440713 w 1456949"/>
              <a:gd name="connsiteY5" fmla="*/ 656668 h 1054952"/>
              <a:gd name="connsiteX6" fmla="*/ 1456937 w 1456949"/>
              <a:gd name="connsiteY6" fmla="*/ 767778 h 1054952"/>
              <a:gd name="connsiteX7" fmla="*/ 1456949 w 1456949"/>
              <a:gd name="connsiteY7" fmla="*/ 880474 h 1054952"/>
              <a:gd name="connsiteX8" fmla="*/ 1451981 w 1456949"/>
              <a:gd name="connsiteY8" fmla="*/ 982016 h 1054952"/>
              <a:gd name="connsiteX9" fmla="*/ 1438275 w 1456949"/>
              <a:gd name="connsiteY9" fmla="*/ 1054952 h 1054952"/>
              <a:gd name="connsiteX10" fmla="*/ 656223 w 1456949"/>
              <a:gd name="connsiteY10" fmla="*/ 1023856 h 1054952"/>
              <a:gd name="connsiteX11" fmla="*/ 674749 w 1456949"/>
              <a:gd name="connsiteY11" fmla="*/ 939305 h 1054952"/>
              <a:gd name="connsiteX12" fmla="*/ 700163 w 1456949"/>
              <a:gd name="connsiteY12" fmla="*/ 840387 h 1054952"/>
              <a:gd name="connsiteX13" fmla="*/ 723891 w 1456949"/>
              <a:gd name="connsiteY13" fmla="*/ 741556 h 1054952"/>
              <a:gd name="connsiteX14" fmla="*/ 744109 w 1456949"/>
              <a:gd name="connsiteY14" fmla="*/ 647670 h 1054952"/>
              <a:gd name="connsiteX15" fmla="*/ 766463 w 1456949"/>
              <a:gd name="connsiteY15" fmla="*/ 554796 h 1054952"/>
              <a:gd name="connsiteX16" fmla="*/ 748349 w 1456949"/>
              <a:gd name="connsiteY16" fmla="*/ 546693 h 1054952"/>
              <a:gd name="connsiteX17" fmla="*/ 665999 w 1456949"/>
              <a:gd name="connsiteY17" fmla="*/ 579406 h 1054952"/>
              <a:gd name="connsiteX18" fmla="*/ 627319 w 1456949"/>
              <a:gd name="connsiteY18" fmla="*/ 591988 h 1054952"/>
              <a:gd name="connsiteX19" fmla="*/ 484683 w 1456949"/>
              <a:gd name="connsiteY19" fmla="*/ 622843 h 1054952"/>
              <a:gd name="connsiteX20" fmla="*/ 314341 w 1456949"/>
              <a:gd name="connsiteY20" fmla="*/ 652438 h 1054952"/>
              <a:gd name="connsiteX21" fmla="*/ 133133 w 1456949"/>
              <a:gd name="connsiteY21" fmla="*/ 682841 h 1054952"/>
              <a:gd name="connsiteX22" fmla="*/ 61381 w 1456949"/>
              <a:gd name="connsiteY22" fmla="*/ 691459 h 1054952"/>
              <a:gd name="connsiteX23" fmla="*/ 22357 w 1456949"/>
              <a:gd name="connsiteY23" fmla="*/ 696384 h 1054952"/>
              <a:gd name="connsiteX24" fmla="*/ 0 w 1456949"/>
              <a:gd name="connsiteY24" fmla="*/ 531077 h 1054952"/>
              <a:gd name="connsiteX25" fmla="*/ 30023 w 1456949"/>
              <a:gd name="connsiteY25" fmla="*/ 520494 h 1054952"/>
              <a:gd name="connsiteX26" fmla="*/ 161537 w 1456949"/>
              <a:gd name="connsiteY26" fmla="*/ 472402 h 1054952"/>
              <a:gd name="connsiteX27" fmla="*/ 271713 w 1456949"/>
              <a:gd name="connsiteY27" fmla="*/ 422132 h 1054952"/>
              <a:gd name="connsiteX28" fmla="*/ 376523 w 1456949"/>
              <a:gd name="connsiteY28" fmla="*/ 368029 h 1054952"/>
              <a:gd name="connsiteX29" fmla="*/ 485935 w 1456949"/>
              <a:gd name="connsiteY29" fmla="*/ 307110 h 1054952"/>
              <a:gd name="connsiteX30" fmla="*/ 578293 w 1456949"/>
              <a:gd name="connsiteY30" fmla="*/ 247185 h 1054952"/>
              <a:gd name="connsiteX31" fmla="*/ 667207 w 1456949"/>
              <a:gd name="connsiteY31" fmla="*/ 180074 h 1054952"/>
              <a:gd name="connsiteX32" fmla="*/ 748435 w 1456949"/>
              <a:gd name="connsiteY32" fmla="*/ 115352 h 1054952"/>
              <a:gd name="connsiteX33" fmla="*/ 831995 w 1456949"/>
              <a:gd name="connsiteY33" fmla="*/ 42073 h 1054952"/>
              <a:gd name="connsiteX34" fmla="*/ 874167 w 1456949"/>
              <a:gd name="connsiteY34" fmla="*/ 0 h 105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56949" h="1054952">
                <a:moveTo>
                  <a:pt x="874167" y="0"/>
                </a:moveTo>
                <a:cubicBezTo>
                  <a:pt x="875407" y="0"/>
                  <a:pt x="876649" y="1238"/>
                  <a:pt x="876649" y="1238"/>
                </a:cubicBezTo>
                <a:cubicBezTo>
                  <a:pt x="1023009" y="60635"/>
                  <a:pt x="1132159" y="137355"/>
                  <a:pt x="1215261" y="223976"/>
                </a:cubicBezTo>
                <a:lnTo>
                  <a:pt x="1342027" y="395399"/>
                </a:lnTo>
                <a:cubicBezTo>
                  <a:pt x="1367019" y="438962"/>
                  <a:pt x="1385765" y="482525"/>
                  <a:pt x="1402011" y="526088"/>
                </a:cubicBezTo>
                <a:lnTo>
                  <a:pt x="1440713" y="656668"/>
                </a:lnTo>
                <a:cubicBezTo>
                  <a:pt x="1448201" y="695369"/>
                  <a:pt x="1453193" y="732822"/>
                  <a:pt x="1456937" y="767778"/>
                </a:cubicBezTo>
                <a:cubicBezTo>
                  <a:pt x="1456941" y="805343"/>
                  <a:pt x="1456945" y="842909"/>
                  <a:pt x="1456949" y="880474"/>
                </a:cubicBezTo>
                <a:cubicBezTo>
                  <a:pt x="1456949" y="920100"/>
                  <a:pt x="1454465" y="954773"/>
                  <a:pt x="1451981" y="982016"/>
                </a:cubicBezTo>
                <a:lnTo>
                  <a:pt x="1438275" y="1054952"/>
                </a:lnTo>
                <a:lnTo>
                  <a:pt x="656223" y="1023856"/>
                </a:lnTo>
                <a:lnTo>
                  <a:pt x="674749" y="939305"/>
                </a:lnTo>
                <a:lnTo>
                  <a:pt x="700163" y="840387"/>
                </a:lnTo>
                <a:lnTo>
                  <a:pt x="723891" y="741556"/>
                </a:lnTo>
                <a:lnTo>
                  <a:pt x="744109" y="647670"/>
                </a:lnTo>
                <a:lnTo>
                  <a:pt x="766463" y="554796"/>
                </a:lnTo>
                <a:lnTo>
                  <a:pt x="748349" y="546693"/>
                </a:lnTo>
                <a:cubicBezTo>
                  <a:pt x="728385" y="558017"/>
                  <a:pt x="700935" y="569341"/>
                  <a:pt x="665999" y="579406"/>
                </a:cubicBezTo>
                <a:cubicBezTo>
                  <a:pt x="653521" y="584439"/>
                  <a:pt x="641043" y="588213"/>
                  <a:pt x="627319" y="591988"/>
                </a:cubicBezTo>
                <a:lnTo>
                  <a:pt x="484683" y="622843"/>
                </a:lnTo>
                <a:cubicBezTo>
                  <a:pt x="428319" y="633941"/>
                  <a:pt x="370705" y="645039"/>
                  <a:pt x="314341" y="652438"/>
                </a:cubicBezTo>
                <a:lnTo>
                  <a:pt x="133133" y="682841"/>
                </a:lnTo>
                <a:lnTo>
                  <a:pt x="61381" y="691459"/>
                </a:lnTo>
                <a:cubicBezTo>
                  <a:pt x="36205" y="693922"/>
                  <a:pt x="22357" y="696384"/>
                  <a:pt x="22357" y="696384"/>
                </a:cubicBezTo>
                <a:lnTo>
                  <a:pt x="0" y="531077"/>
                </a:lnTo>
                <a:lnTo>
                  <a:pt x="30023" y="520494"/>
                </a:lnTo>
                <a:cubicBezTo>
                  <a:pt x="75113" y="504463"/>
                  <a:pt x="118951" y="489666"/>
                  <a:pt x="161537" y="472402"/>
                </a:cubicBezTo>
                <a:lnTo>
                  <a:pt x="271713" y="422132"/>
                </a:lnTo>
                <a:cubicBezTo>
                  <a:pt x="307897" y="404517"/>
                  <a:pt x="342835" y="386902"/>
                  <a:pt x="376523" y="368029"/>
                </a:cubicBezTo>
                <a:lnTo>
                  <a:pt x="485935" y="307110"/>
                </a:lnTo>
                <a:lnTo>
                  <a:pt x="578293" y="247185"/>
                </a:lnTo>
                <a:lnTo>
                  <a:pt x="667207" y="180074"/>
                </a:lnTo>
                <a:cubicBezTo>
                  <a:pt x="698449" y="156426"/>
                  <a:pt x="724691" y="134022"/>
                  <a:pt x="748435" y="115352"/>
                </a:cubicBezTo>
                <a:lnTo>
                  <a:pt x="831995" y="42073"/>
                </a:lnTo>
                <a:cubicBezTo>
                  <a:pt x="860523" y="16087"/>
                  <a:pt x="874167" y="0"/>
                  <a:pt x="874167" y="0"/>
                </a:cubicBezTo>
                <a:close/>
              </a:path>
            </a:pathLst>
          </a:custGeom>
          <a:solidFill>
            <a:schemeClr val="accent3"/>
          </a:solidFill>
          <a:ln>
            <a:noFill/>
          </a:ln>
          <a:effectLst/>
        </p:spPr>
        <p:txBody>
          <a:bodyPr wrap="square" anchor="ctr">
            <a:noAutofit/>
          </a:bodyPr>
          <a:lstStyle/>
          <a:p>
            <a:endParaRPr lang="en-US" dirty="0">
              <a:latin typeface="DM Sans" pitchFamily="2" charset="77"/>
            </a:endParaRPr>
          </a:p>
        </p:txBody>
      </p:sp>
      <p:sp>
        <p:nvSpPr>
          <p:cNvPr id="73" name="Freeform 72">
            <a:extLst>
              <a:ext uri="{FF2B5EF4-FFF2-40B4-BE49-F238E27FC236}">
                <a16:creationId xmlns:a16="http://schemas.microsoft.com/office/drawing/2014/main" id="{5D6E82A9-8199-2341-A20C-EDF43FF8A308}"/>
              </a:ext>
            </a:extLst>
          </p:cNvPr>
          <p:cNvSpPr>
            <a:spLocks noChangeArrowheads="1"/>
          </p:cNvSpPr>
          <p:nvPr/>
        </p:nvSpPr>
        <p:spPr bwMode="auto">
          <a:xfrm>
            <a:off x="9221478" y="3453722"/>
            <a:ext cx="727192" cy="504735"/>
          </a:xfrm>
          <a:custGeom>
            <a:avLst/>
            <a:gdLst>
              <a:gd name="connsiteX0" fmla="*/ 699250 w 1454384"/>
              <a:gd name="connsiteY0" fmla="*/ 796487 h 1009470"/>
              <a:gd name="connsiteX1" fmla="*/ 1119320 w 1454384"/>
              <a:gd name="connsiteY1" fmla="*/ 998469 h 1009470"/>
              <a:gd name="connsiteX2" fmla="*/ 865786 w 1454384"/>
              <a:gd name="connsiteY2" fmla="*/ 989632 h 1009470"/>
              <a:gd name="connsiteX3" fmla="*/ 675636 w 1454384"/>
              <a:gd name="connsiteY3" fmla="*/ 897478 h 1009470"/>
              <a:gd name="connsiteX4" fmla="*/ 740702 w 1454384"/>
              <a:gd name="connsiteY4" fmla="*/ 604235 h 1009470"/>
              <a:gd name="connsiteX5" fmla="*/ 1448896 w 1454384"/>
              <a:gd name="connsiteY5" fmla="*/ 941930 h 1009470"/>
              <a:gd name="connsiteX6" fmla="*/ 1440200 w 1454384"/>
              <a:gd name="connsiteY6" fmla="*/ 1009470 h 1009470"/>
              <a:gd name="connsiteX7" fmla="*/ 1366896 w 1454384"/>
              <a:gd name="connsiteY7" fmla="*/ 1006968 h 1009470"/>
              <a:gd name="connsiteX8" fmla="*/ 719580 w 1454384"/>
              <a:gd name="connsiteY8" fmla="*/ 696789 h 1009470"/>
              <a:gd name="connsiteX9" fmla="*/ 27552 w 1454384"/>
              <a:gd name="connsiteY9" fmla="*/ 477890 h 1009470"/>
              <a:gd name="connsiteX10" fmla="*/ 311846 w 1454384"/>
              <a:gd name="connsiteY10" fmla="*/ 609006 h 1009470"/>
              <a:gd name="connsiteX11" fmla="*/ 131502 w 1454384"/>
              <a:gd name="connsiteY11" fmla="*/ 635965 h 1009470"/>
              <a:gd name="connsiteX12" fmla="*/ 26300 w 1454384"/>
              <a:gd name="connsiteY12" fmla="*/ 586949 h 1009470"/>
              <a:gd name="connsiteX13" fmla="*/ 12524 w 1454384"/>
              <a:gd name="connsiteY13" fmla="*/ 579597 h 1009470"/>
              <a:gd name="connsiteX14" fmla="*/ 0 w 1454384"/>
              <a:gd name="connsiteY14" fmla="*/ 486468 h 1009470"/>
              <a:gd name="connsiteX15" fmla="*/ 2504 w 1454384"/>
              <a:gd name="connsiteY15" fmla="*/ 485243 h 1009470"/>
              <a:gd name="connsiteX16" fmla="*/ 27552 w 1454384"/>
              <a:gd name="connsiteY16" fmla="*/ 477890 h 1009470"/>
              <a:gd name="connsiteX17" fmla="*/ 272000 w 1454384"/>
              <a:gd name="connsiteY17" fmla="*/ 379015 h 1009470"/>
              <a:gd name="connsiteX18" fmla="*/ 624960 w 1454384"/>
              <a:gd name="connsiteY18" fmla="*/ 547346 h 1009470"/>
              <a:gd name="connsiteX19" fmla="*/ 478822 w 1454384"/>
              <a:gd name="connsiteY19" fmla="*/ 581012 h 1009470"/>
              <a:gd name="connsiteX20" fmla="*/ 159300 w 1454384"/>
              <a:gd name="connsiteY20" fmla="*/ 428891 h 1009470"/>
              <a:gd name="connsiteX21" fmla="*/ 272000 w 1454384"/>
              <a:gd name="connsiteY21" fmla="*/ 379015 h 1009470"/>
              <a:gd name="connsiteX22" fmla="*/ 479366 w 1454384"/>
              <a:gd name="connsiteY22" fmla="*/ 263666 h 1009470"/>
              <a:gd name="connsiteX23" fmla="*/ 1448158 w 1454384"/>
              <a:gd name="connsiteY23" fmla="*/ 725331 h 1009470"/>
              <a:gd name="connsiteX24" fmla="*/ 1454384 w 1454384"/>
              <a:gd name="connsiteY24" fmla="*/ 839183 h 1009470"/>
              <a:gd name="connsiteX25" fmla="*/ 762034 w 1454384"/>
              <a:gd name="connsiteY25" fmla="*/ 510138 h 1009470"/>
              <a:gd name="connsiteX26" fmla="*/ 768260 w 1454384"/>
              <a:gd name="connsiteY26" fmla="*/ 486366 h 1009470"/>
              <a:gd name="connsiteX27" fmla="*/ 744600 w 1454384"/>
              <a:gd name="connsiteY27" fmla="*/ 502631 h 1009470"/>
              <a:gd name="connsiteX28" fmla="*/ 373520 w 1454384"/>
              <a:gd name="connsiteY28" fmla="*/ 324971 h 1009470"/>
              <a:gd name="connsiteX29" fmla="*/ 479366 w 1454384"/>
              <a:gd name="connsiteY29" fmla="*/ 263666 h 1009470"/>
              <a:gd name="connsiteX30" fmla="*/ 663486 w 1454384"/>
              <a:gd name="connsiteY30" fmla="*/ 137325 h 1009470"/>
              <a:gd name="connsiteX31" fmla="*/ 1396270 w 1454384"/>
              <a:gd name="connsiteY31" fmla="*/ 485114 h 1009470"/>
              <a:gd name="connsiteX32" fmla="*/ 1432412 w 1454384"/>
              <a:gd name="connsiteY32" fmla="*/ 613971 h 1009470"/>
              <a:gd name="connsiteX33" fmla="*/ 571266 w 1454384"/>
              <a:gd name="connsiteY33" fmla="*/ 203630 h 1009470"/>
              <a:gd name="connsiteX34" fmla="*/ 663486 w 1454384"/>
              <a:gd name="connsiteY34" fmla="*/ 137325 h 1009470"/>
              <a:gd name="connsiteX35" fmla="*/ 829294 w 1454384"/>
              <a:gd name="connsiteY35" fmla="*/ 0 h 1009470"/>
              <a:gd name="connsiteX36" fmla="*/ 852974 w 1454384"/>
              <a:gd name="connsiteY36" fmla="*/ 11275 h 1009470"/>
              <a:gd name="connsiteX37" fmla="*/ 1214400 w 1454384"/>
              <a:gd name="connsiteY37" fmla="*/ 184161 h 1009470"/>
              <a:gd name="connsiteX38" fmla="*/ 1339030 w 1454384"/>
              <a:gd name="connsiteY38" fmla="*/ 355793 h 1009470"/>
              <a:gd name="connsiteX39" fmla="*/ 747038 w 1454384"/>
              <a:gd name="connsiteY39" fmla="*/ 73915 h 1009470"/>
              <a:gd name="connsiteX40" fmla="*/ 760748 w 1454384"/>
              <a:gd name="connsiteY40" fmla="*/ 61387 h 1009470"/>
              <a:gd name="connsiteX41" fmla="*/ 829294 w 1454384"/>
              <a:gd name="connsiteY41" fmla="*/ 0 h 10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54384" h="1009470">
                <a:moveTo>
                  <a:pt x="699250" y="796487"/>
                </a:moveTo>
                <a:lnTo>
                  <a:pt x="1119320" y="998469"/>
                </a:lnTo>
                <a:lnTo>
                  <a:pt x="865786" y="989632"/>
                </a:lnTo>
                <a:lnTo>
                  <a:pt x="675636" y="897478"/>
                </a:lnTo>
                <a:close/>
                <a:moveTo>
                  <a:pt x="740702" y="604235"/>
                </a:moveTo>
                <a:lnTo>
                  <a:pt x="1448896" y="941930"/>
                </a:lnTo>
                <a:cubicBezTo>
                  <a:pt x="1445170" y="983204"/>
                  <a:pt x="1440200" y="1009470"/>
                  <a:pt x="1440200" y="1009470"/>
                </a:cubicBezTo>
                <a:lnTo>
                  <a:pt x="1366896" y="1006968"/>
                </a:lnTo>
                <a:lnTo>
                  <a:pt x="719580" y="696789"/>
                </a:lnTo>
                <a:close/>
                <a:moveTo>
                  <a:pt x="27552" y="477890"/>
                </a:moveTo>
                <a:lnTo>
                  <a:pt x="311846" y="609006"/>
                </a:lnTo>
                <a:cubicBezTo>
                  <a:pt x="244218" y="620035"/>
                  <a:pt x="181598" y="628613"/>
                  <a:pt x="131502" y="635965"/>
                </a:cubicBezTo>
                <a:lnTo>
                  <a:pt x="26300" y="586949"/>
                </a:lnTo>
                <a:lnTo>
                  <a:pt x="12524" y="579597"/>
                </a:lnTo>
                <a:lnTo>
                  <a:pt x="0" y="486468"/>
                </a:lnTo>
                <a:cubicBezTo>
                  <a:pt x="1252" y="486468"/>
                  <a:pt x="1252" y="485243"/>
                  <a:pt x="2504" y="485243"/>
                </a:cubicBezTo>
                <a:cubicBezTo>
                  <a:pt x="11272" y="482792"/>
                  <a:pt x="20038" y="480341"/>
                  <a:pt x="27552" y="477890"/>
                </a:cubicBezTo>
                <a:close/>
                <a:moveTo>
                  <a:pt x="272000" y="379015"/>
                </a:moveTo>
                <a:lnTo>
                  <a:pt x="624960" y="547346"/>
                </a:lnTo>
                <a:cubicBezTo>
                  <a:pt x="581614" y="559815"/>
                  <a:pt x="530836" y="571037"/>
                  <a:pt x="478822" y="581012"/>
                </a:cubicBezTo>
                <a:lnTo>
                  <a:pt x="159300" y="428891"/>
                </a:lnTo>
                <a:cubicBezTo>
                  <a:pt x="198930" y="412681"/>
                  <a:pt x="236084" y="396472"/>
                  <a:pt x="272000" y="379015"/>
                </a:cubicBezTo>
                <a:close/>
                <a:moveTo>
                  <a:pt x="479366" y="263666"/>
                </a:moveTo>
                <a:lnTo>
                  <a:pt x="1448158" y="725331"/>
                </a:lnTo>
                <a:cubicBezTo>
                  <a:pt x="1451894" y="766618"/>
                  <a:pt x="1454384" y="805403"/>
                  <a:pt x="1454384" y="839183"/>
                </a:cubicBezTo>
                <a:lnTo>
                  <a:pt x="762034" y="510138"/>
                </a:lnTo>
                <a:lnTo>
                  <a:pt x="768260" y="486366"/>
                </a:lnTo>
                <a:cubicBezTo>
                  <a:pt x="762034" y="491371"/>
                  <a:pt x="754562" y="497626"/>
                  <a:pt x="744600" y="502631"/>
                </a:cubicBezTo>
                <a:lnTo>
                  <a:pt x="373520" y="324971"/>
                </a:lnTo>
                <a:cubicBezTo>
                  <a:pt x="410878" y="303702"/>
                  <a:pt x="445744" y="283684"/>
                  <a:pt x="479366" y="263666"/>
                </a:cubicBezTo>
                <a:close/>
                <a:moveTo>
                  <a:pt x="663486" y="137325"/>
                </a:moveTo>
                <a:lnTo>
                  <a:pt x="1396270" y="485114"/>
                </a:lnTo>
                <a:cubicBezTo>
                  <a:pt x="1411226" y="528901"/>
                  <a:pt x="1423688" y="571436"/>
                  <a:pt x="1432412" y="613971"/>
                </a:cubicBezTo>
                <a:lnTo>
                  <a:pt x="571266" y="203630"/>
                </a:lnTo>
                <a:cubicBezTo>
                  <a:pt x="604914" y="179861"/>
                  <a:pt x="636070" y="158593"/>
                  <a:pt x="663486" y="137325"/>
                </a:cubicBezTo>
                <a:close/>
                <a:moveTo>
                  <a:pt x="829294" y="0"/>
                </a:moveTo>
                <a:lnTo>
                  <a:pt x="852974" y="11275"/>
                </a:lnTo>
                <a:lnTo>
                  <a:pt x="1214400" y="184161"/>
                </a:lnTo>
                <a:cubicBezTo>
                  <a:pt x="1266744" y="239284"/>
                  <a:pt x="1307872" y="296912"/>
                  <a:pt x="1339030" y="355793"/>
                </a:cubicBezTo>
                <a:lnTo>
                  <a:pt x="747038" y="73915"/>
                </a:lnTo>
                <a:cubicBezTo>
                  <a:pt x="752024" y="68904"/>
                  <a:pt x="757010" y="65145"/>
                  <a:pt x="760748" y="61387"/>
                </a:cubicBezTo>
                <a:cubicBezTo>
                  <a:pt x="789414" y="37584"/>
                  <a:pt x="811846" y="16287"/>
                  <a:pt x="829294" y="0"/>
                </a:cubicBezTo>
                <a:close/>
              </a:path>
            </a:pathLst>
          </a:custGeom>
          <a:solidFill>
            <a:schemeClr val="accent4"/>
          </a:solidFill>
          <a:ln>
            <a:noFill/>
          </a:ln>
          <a:effectLst/>
        </p:spPr>
        <p:txBody>
          <a:bodyPr wrap="square" anchor="ctr">
            <a:noAutofit/>
          </a:bodyPr>
          <a:lstStyle/>
          <a:p>
            <a:endParaRPr lang="en-US" dirty="0">
              <a:latin typeface="DM Sans" pitchFamily="2" charset="77"/>
            </a:endParaRPr>
          </a:p>
        </p:txBody>
      </p:sp>
      <p:sp>
        <p:nvSpPr>
          <p:cNvPr id="74" name="Freeform 389">
            <a:extLst>
              <a:ext uri="{FF2B5EF4-FFF2-40B4-BE49-F238E27FC236}">
                <a16:creationId xmlns:a16="http://schemas.microsoft.com/office/drawing/2014/main" id="{97FEB048-74EF-F149-9E38-F6F85D82CF9F}"/>
              </a:ext>
            </a:extLst>
          </p:cNvPr>
          <p:cNvSpPr>
            <a:spLocks noChangeArrowheads="1"/>
          </p:cNvSpPr>
          <p:nvPr/>
        </p:nvSpPr>
        <p:spPr bwMode="auto">
          <a:xfrm>
            <a:off x="9380774" y="3302660"/>
            <a:ext cx="222465" cy="134581"/>
          </a:xfrm>
          <a:custGeom>
            <a:avLst/>
            <a:gdLst>
              <a:gd name="T0" fmla="*/ 76428 w 355"/>
              <a:gd name="T1" fmla="*/ 51014 h 215"/>
              <a:gd name="T2" fmla="*/ 76428 w 355"/>
              <a:gd name="T3" fmla="*/ 51014 h 215"/>
              <a:gd name="T4" fmla="*/ 83673 w 355"/>
              <a:gd name="T5" fmla="*/ 44140 h 215"/>
              <a:gd name="T6" fmla="*/ 83673 w 355"/>
              <a:gd name="T7" fmla="*/ 44140 h 215"/>
              <a:gd name="T8" fmla="*/ 93453 w 355"/>
              <a:gd name="T9" fmla="*/ 52462 h 215"/>
              <a:gd name="T10" fmla="*/ 93453 w 355"/>
              <a:gd name="T11" fmla="*/ 52462 h 215"/>
              <a:gd name="T12" fmla="*/ 116997 w 355"/>
              <a:gd name="T13" fmla="*/ 68381 h 215"/>
              <a:gd name="T14" fmla="*/ 116997 w 355"/>
              <a:gd name="T15" fmla="*/ 68381 h 215"/>
              <a:gd name="T16" fmla="*/ 127139 w 355"/>
              <a:gd name="T17" fmla="*/ 45949 h 215"/>
              <a:gd name="T18" fmla="*/ 127139 w 355"/>
              <a:gd name="T19" fmla="*/ 45949 h 215"/>
              <a:gd name="T20" fmla="*/ 125328 w 355"/>
              <a:gd name="T21" fmla="*/ 36904 h 215"/>
              <a:gd name="T22" fmla="*/ 125328 w 355"/>
              <a:gd name="T23" fmla="*/ 36904 h 215"/>
              <a:gd name="T24" fmla="*/ 92004 w 355"/>
              <a:gd name="T25" fmla="*/ 5065 h 215"/>
              <a:gd name="T26" fmla="*/ 92004 w 355"/>
              <a:gd name="T27" fmla="*/ 5065 h 215"/>
              <a:gd name="T28" fmla="*/ 78602 w 355"/>
              <a:gd name="T29" fmla="*/ 6874 h 215"/>
              <a:gd name="T30" fmla="*/ 78602 w 355"/>
              <a:gd name="T31" fmla="*/ 6874 h 215"/>
              <a:gd name="T32" fmla="*/ 32962 w 355"/>
              <a:gd name="T33" fmla="*/ 22432 h 215"/>
              <a:gd name="T34" fmla="*/ 32962 w 355"/>
              <a:gd name="T35" fmla="*/ 22432 h 215"/>
              <a:gd name="T36" fmla="*/ 0 w 355"/>
              <a:gd name="T37" fmla="*/ 57165 h 215"/>
              <a:gd name="T38" fmla="*/ 0 w 355"/>
              <a:gd name="T39" fmla="*/ 57165 h 215"/>
              <a:gd name="T40" fmla="*/ 28978 w 355"/>
              <a:gd name="T41" fmla="*/ 74170 h 215"/>
              <a:gd name="T42" fmla="*/ 28978 w 355"/>
              <a:gd name="T43" fmla="*/ 74170 h 215"/>
              <a:gd name="T44" fmla="*/ 76428 w 355"/>
              <a:gd name="T45" fmla="*/ 51014 h 2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215">
                <a:moveTo>
                  <a:pt x="211" y="141"/>
                </a:moveTo>
                <a:lnTo>
                  <a:pt x="211" y="141"/>
                </a:lnTo>
                <a:cubicBezTo>
                  <a:pt x="218" y="129"/>
                  <a:pt x="225" y="123"/>
                  <a:pt x="231" y="122"/>
                </a:cubicBezTo>
                <a:cubicBezTo>
                  <a:pt x="234" y="122"/>
                  <a:pt x="244" y="122"/>
                  <a:pt x="258" y="145"/>
                </a:cubicBezTo>
                <a:cubicBezTo>
                  <a:pt x="258" y="145"/>
                  <a:pt x="283" y="210"/>
                  <a:pt x="323" y="189"/>
                </a:cubicBezTo>
                <a:cubicBezTo>
                  <a:pt x="323" y="189"/>
                  <a:pt x="354" y="174"/>
                  <a:pt x="351" y="127"/>
                </a:cubicBezTo>
                <a:cubicBezTo>
                  <a:pt x="350" y="119"/>
                  <a:pt x="349" y="111"/>
                  <a:pt x="346" y="102"/>
                </a:cubicBezTo>
                <a:cubicBezTo>
                  <a:pt x="306" y="118"/>
                  <a:pt x="307" y="49"/>
                  <a:pt x="254" y="14"/>
                </a:cubicBezTo>
                <a:cubicBezTo>
                  <a:pt x="232" y="0"/>
                  <a:pt x="222" y="6"/>
                  <a:pt x="217" y="19"/>
                </a:cubicBezTo>
                <a:cubicBezTo>
                  <a:pt x="171" y="6"/>
                  <a:pt x="124" y="21"/>
                  <a:pt x="91" y="62"/>
                </a:cubicBezTo>
                <a:cubicBezTo>
                  <a:pt x="37" y="131"/>
                  <a:pt x="0" y="158"/>
                  <a:pt x="0" y="158"/>
                </a:cubicBezTo>
                <a:cubicBezTo>
                  <a:pt x="28" y="189"/>
                  <a:pt x="55" y="202"/>
                  <a:pt x="80" y="205"/>
                </a:cubicBezTo>
                <a:cubicBezTo>
                  <a:pt x="154" y="214"/>
                  <a:pt x="211" y="141"/>
                  <a:pt x="211" y="14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75" name="Freeform 74">
            <a:extLst>
              <a:ext uri="{FF2B5EF4-FFF2-40B4-BE49-F238E27FC236}">
                <a16:creationId xmlns:a16="http://schemas.microsoft.com/office/drawing/2014/main" id="{A9AE43F8-D4CF-9041-9D88-73ACB546A957}"/>
              </a:ext>
            </a:extLst>
          </p:cNvPr>
          <p:cNvSpPr>
            <a:spLocks noChangeArrowheads="1"/>
          </p:cNvSpPr>
          <p:nvPr/>
        </p:nvSpPr>
        <p:spPr bwMode="auto">
          <a:xfrm>
            <a:off x="9540069" y="3582806"/>
            <a:ext cx="144647" cy="146942"/>
          </a:xfrm>
          <a:custGeom>
            <a:avLst/>
            <a:gdLst>
              <a:gd name="connsiteX0" fmla="*/ 19228 w 289294"/>
              <a:gd name="connsiteY0" fmla="*/ 291137 h 293883"/>
              <a:gd name="connsiteX1" fmla="*/ 19228 w 289294"/>
              <a:gd name="connsiteY1" fmla="*/ 293883 h 293883"/>
              <a:gd name="connsiteX2" fmla="*/ 16484 w 289294"/>
              <a:gd name="connsiteY2" fmla="*/ 293883 h 293883"/>
              <a:gd name="connsiteX3" fmla="*/ 0 w 289294"/>
              <a:gd name="connsiteY3" fmla="*/ 291137 h 293883"/>
              <a:gd name="connsiteX4" fmla="*/ 2746 w 289294"/>
              <a:gd name="connsiteY4" fmla="*/ 291137 h 293883"/>
              <a:gd name="connsiteX5" fmla="*/ 0 w 289294"/>
              <a:gd name="connsiteY5" fmla="*/ 293883 h 293883"/>
              <a:gd name="connsiteX6" fmla="*/ 8586 w 289294"/>
              <a:gd name="connsiteY6" fmla="*/ 287562 h 293883"/>
              <a:gd name="connsiteX7" fmla="*/ 10072 w 289294"/>
              <a:gd name="connsiteY7" fmla="*/ 287836 h 293883"/>
              <a:gd name="connsiteX8" fmla="*/ 5496 w 289294"/>
              <a:gd name="connsiteY8" fmla="*/ 290034 h 293883"/>
              <a:gd name="connsiteX9" fmla="*/ 6412 w 289294"/>
              <a:gd name="connsiteY9" fmla="*/ 287836 h 293883"/>
              <a:gd name="connsiteX10" fmla="*/ 6412 w 289294"/>
              <a:gd name="connsiteY10" fmla="*/ 288935 h 293883"/>
              <a:gd name="connsiteX11" fmla="*/ 8586 w 289294"/>
              <a:gd name="connsiteY11" fmla="*/ 287562 h 293883"/>
              <a:gd name="connsiteX12" fmla="*/ 19478 w 289294"/>
              <a:gd name="connsiteY12" fmla="*/ 286305 h 293883"/>
              <a:gd name="connsiteX13" fmla="*/ 16484 w 289294"/>
              <a:gd name="connsiteY13" fmla="*/ 289302 h 293883"/>
              <a:gd name="connsiteX14" fmla="*/ 18314 w 289294"/>
              <a:gd name="connsiteY14" fmla="*/ 287470 h 293883"/>
              <a:gd name="connsiteX15" fmla="*/ 38454 w 289294"/>
              <a:gd name="connsiteY15" fmla="*/ 285638 h 293883"/>
              <a:gd name="connsiteX16" fmla="*/ 42572 w 289294"/>
              <a:gd name="connsiteY16" fmla="*/ 285638 h 293883"/>
              <a:gd name="connsiteX17" fmla="*/ 39826 w 289294"/>
              <a:gd name="connsiteY17" fmla="*/ 289302 h 293883"/>
              <a:gd name="connsiteX18" fmla="*/ 38454 w 289294"/>
              <a:gd name="connsiteY18" fmla="*/ 285638 h 293883"/>
              <a:gd name="connsiteX19" fmla="*/ 27468 w 289294"/>
              <a:gd name="connsiteY19" fmla="*/ 285638 h 293883"/>
              <a:gd name="connsiteX20" fmla="*/ 30214 w 289294"/>
              <a:gd name="connsiteY20" fmla="*/ 285638 h 293883"/>
              <a:gd name="connsiteX21" fmla="*/ 31128 w 289294"/>
              <a:gd name="connsiteY21" fmla="*/ 285638 h 293883"/>
              <a:gd name="connsiteX22" fmla="*/ 30214 w 289294"/>
              <a:gd name="connsiteY22" fmla="*/ 286324 h 293883"/>
              <a:gd name="connsiteX23" fmla="*/ 30214 w 289294"/>
              <a:gd name="connsiteY23" fmla="*/ 289302 h 293883"/>
              <a:gd name="connsiteX24" fmla="*/ 28114 w 289294"/>
              <a:gd name="connsiteY24" fmla="*/ 287901 h 293883"/>
              <a:gd name="connsiteX25" fmla="*/ 27468 w 289294"/>
              <a:gd name="connsiteY25" fmla="*/ 288386 h 293883"/>
              <a:gd name="connsiteX26" fmla="*/ 27468 w 289294"/>
              <a:gd name="connsiteY26" fmla="*/ 287470 h 293883"/>
              <a:gd name="connsiteX27" fmla="*/ 40650 w 289294"/>
              <a:gd name="connsiteY27" fmla="*/ 283446 h 293883"/>
              <a:gd name="connsiteX28" fmla="*/ 40650 w 289294"/>
              <a:gd name="connsiteY28" fmla="*/ 284544 h 293883"/>
              <a:gd name="connsiteX29" fmla="*/ 39552 w 289294"/>
              <a:gd name="connsiteY29" fmla="*/ 284544 h 293883"/>
              <a:gd name="connsiteX30" fmla="*/ 40650 w 289294"/>
              <a:gd name="connsiteY30" fmla="*/ 283446 h 293883"/>
              <a:gd name="connsiteX31" fmla="*/ 53100 w 289294"/>
              <a:gd name="connsiteY31" fmla="*/ 280151 h 293883"/>
              <a:gd name="connsiteX32" fmla="*/ 51270 w 289294"/>
              <a:gd name="connsiteY32" fmla="*/ 283812 h 293883"/>
              <a:gd name="connsiteX33" fmla="*/ 49440 w 289294"/>
              <a:gd name="connsiteY33" fmla="*/ 281982 h 293883"/>
              <a:gd name="connsiteX34" fmla="*/ 43942 w 289294"/>
              <a:gd name="connsiteY34" fmla="*/ 280151 h 293883"/>
              <a:gd name="connsiteX35" fmla="*/ 45316 w 289294"/>
              <a:gd name="connsiteY35" fmla="*/ 280151 h 293883"/>
              <a:gd name="connsiteX36" fmla="*/ 48064 w 289294"/>
              <a:gd name="connsiteY36" fmla="*/ 280151 h 293883"/>
              <a:gd name="connsiteX37" fmla="*/ 46690 w 289294"/>
              <a:gd name="connsiteY37" fmla="*/ 282897 h 293883"/>
              <a:gd name="connsiteX38" fmla="*/ 43942 w 289294"/>
              <a:gd name="connsiteY38" fmla="*/ 280151 h 293883"/>
              <a:gd name="connsiteX39" fmla="*/ 38454 w 289294"/>
              <a:gd name="connsiteY39" fmla="*/ 280151 h 293883"/>
              <a:gd name="connsiteX40" fmla="*/ 40650 w 289294"/>
              <a:gd name="connsiteY40" fmla="*/ 280151 h 293883"/>
              <a:gd name="connsiteX41" fmla="*/ 41200 w 289294"/>
              <a:gd name="connsiteY41" fmla="*/ 280151 h 293883"/>
              <a:gd name="connsiteX42" fmla="*/ 42572 w 289294"/>
              <a:gd name="connsiteY42" fmla="*/ 280151 h 293883"/>
              <a:gd name="connsiteX43" fmla="*/ 40650 w 289294"/>
              <a:gd name="connsiteY43" fmla="*/ 282073 h 293883"/>
              <a:gd name="connsiteX44" fmla="*/ 40650 w 289294"/>
              <a:gd name="connsiteY44" fmla="*/ 283446 h 293883"/>
              <a:gd name="connsiteX45" fmla="*/ 39964 w 289294"/>
              <a:gd name="connsiteY45" fmla="*/ 282759 h 293883"/>
              <a:gd name="connsiteX46" fmla="*/ 39826 w 289294"/>
              <a:gd name="connsiteY46" fmla="*/ 282897 h 293883"/>
              <a:gd name="connsiteX47" fmla="*/ 39368 w 289294"/>
              <a:gd name="connsiteY47" fmla="*/ 281982 h 293883"/>
              <a:gd name="connsiteX48" fmla="*/ 35704 w 289294"/>
              <a:gd name="connsiteY48" fmla="*/ 280151 h 293883"/>
              <a:gd name="connsiteX49" fmla="*/ 37078 w 289294"/>
              <a:gd name="connsiteY49" fmla="*/ 281982 h 293883"/>
              <a:gd name="connsiteX50" fmla="*/ 34330 w 289294"/>
              <a:gd name="connsiteY50" fmla="*/ 283812 h 293883"/>
              <a:gd name="connsiteX51" fmla="*/ 35704 w 289294"/>
              <a:gd name="connsiteY51" fmla="*/ 281982 h 293883"/>
              <a:gd name="connsiteX52" fmla="*/ 28384 w 289294"/>
              <a:gd name="connsiteY52" fmla="*/ 280151 h 293883"/>
              <a:gd name="connsiteX53" fmla="*/ 29298 w 289294"/>
              <a:gd name="connsiteY53" fmla="*/ 280151 h 293883"/>
              <a:gd name="connsiteX54" fmla="*/ 31128 w 289294"/>
              <a:gd name="connsiteY54" fmla="*/ 283812 h 293883"/>
              <a:gd name="connsiteX55" fmla="*/ 28384 w 289294"/>
              <a:gd name="connsiteY55" fmla="*/ 281982 h 293883"/>
              <a:gd name="connsiteX56" fmla="*/ 28384 w 289294"/>
              <a:gd name="connsiteY56" fmla="*/ 280151 h 293883"/>
              <a:gd name="connsiteX57" fmla="*/ 59892 w 289294"/>
              <a:gd name="connsiteY57" fmla="*/ 271436 h 293883"/>
              <a:gd name="connsiteX58" fmla="*/ 60902 w 289294"/>
              <a:gd name="connsiteY58" fmla="*/ 271436 h 293883"/>
              <a:gd name="connsiteX59" fmla="*/ 62374 w 289294"/>
              <a:gd name="connsiteY59" fmla="*/ 271436 h 293883"/>
              <a:gd name="connsiteX60" fmla="*/ 60512 w 289294"/>
              <a:gd name="connsiteY60" fmla="*/ 272059 h 293883"/>
              <a:gd name="connsiteX61" fmla="*/ 46690 w 289294"/>
              <a:gd name="connsiteY61" fmla="*/ 269165 h 293883"/>
              <a:gd name="connsiteX62" fmla="*/ 46690 w 289294"/>
              <a:gd name="connsiteY62" fmla="*/ 270538 h 293883"/>
              <a:gd name="connsiteX63" fmla="*/ 48522 w 289294"/>
              <a:gd name="connsiteY63" fmla="*/ 269165 h 293883"/>
              <a:gd name="connsiteX64" fmla="*/ 47606 w 289294"/>
              <a:gd name="connsiteY64" fmla="*/ 274658 h 293883"/>
              <a:gd name="connsiteX65" fmla="*/ 45774 w 289294"/>
              <a:gd name="connsiteY65" fmla="*/ 274658 h 293883"/>
              <a:gd name="connsiteX66" fmla="*/ 47606 w 289294"/>
              <a:gd name="connsiteY66" fmla="*/ 276031 h 293883"/>
              <a:gd name="connsiteX67" fmla="*/ 46690 w 289294"/>
              <a:gd name="connsiteY67" fmla="*/ 278778 h 293883"/>
              <a:gd name="connsiteX68" fmla="*/ 45314 w 289294"/>
              <a:gd name="connsiteY68" fmla="*/ 274652 h 293883"/>
              <a:gd name="connsiteX69" fmla="*/ 43942 w 289294"/>
              <a:gd name="connsiteY69" fmla="*/ 270538 h 293883"/>
              <a:gd name="connsiteX70" fmla="*/ 46690 w 289294"/>
              <a:gd name="connsiteY70" fmla="*/ 269165 h 293883"/>
              <a:gd name="connsiteX71" fmla="*/ 76900 w 289294"/>
              <a:gd name="connsiteY71" fmla="*/ 258178 h 293883"/>
              <a:gd name="connsiteX72" fmla="*/ 79648 w 289294"/>
              <a:gd name="connsiteY72" fmla="*/ 261839 h 293883"/>
              <a:gd name="connsiteX73" fmla="*/ 76900 w 289294"/>
              <a:gd name="connsiteY73" fmla="*/ 260009 h 293883"/>
              <a:gd name="connsiteX74" fmla="*/ 83458 w 289294"/>
              <a:gd name="connsiteY74" fmla="*/ 254004 h 293883"/>
              <a:gd name="connsiteX75" fmla="*/ 83458 w 289294"/>
              <a:gd name="connsiteY75" fmla="*/ 256494 h 293883"/>
              <a:gd name="connsiteX76" fmla="*/ 85940 w 289294"/>
              <a:gd name="connsiteY76" fmla="*/ 255249 h 293883"/>
              <a:gd name="connsiteX77" fmla="*/ 80978 w 289294"/>
              <a:gd name="connsiteY77" fmla="*/ 257739 h 293883"/>
              <a:gd name="connsiteX78" fmla="*/ 83458 w 289294"/>
              <a:gd name="connsiteY78" fmla="*/ 254004 h 293883"/>
              <a:gd name="connsiteX79" fmla="*/ 123590 w 289294"/>
              <a:gd name="connsiteY79" fmla="*/ 225220 h 293883"/>
              <a:gd name="connsiteX80" fmla="*/ 123590 w 289294"/>
              <a:gd name="connsiteY80" fmla="*/ 229338 h 293883"/>
              <a:gd name="connsiteX81" fmla="*/ 122216 w 289294"/>
              <a:gd name="connsiteY81" fmla="*/ 227966 h 293883"/>
              <a:gd name="connsiteX82" fmla="*/ 123590 w 289294"/>
              <a:gd name="connsiteY82" fmla="*/ 225220 h 293883"/>
              <a:gd name="connsiteX83" fmla="*/ 139158 w 289294"/>
              <a:gd name="connsiteY83" fmla="*/ 219722 h 293883"/>
              <a:gd name="connsiteX84" fmla="*/ 140988 w 289294"/>
              <a:gd name="connsiteY84" fmla="*/ 224118 h 293883"/>
              <a:gd name="connsiteX85" fmla="*/ 140884 w 289294"/>
              <a:gd name="connsiteY85" fmla="*/ 224056 h 293883"/>
              <a:gd name="connsiteX86" fmla="*/ 144236 w 289294"/>
              <a:gd name="connsiteY86" fmla="*/ 229102 h 293883"/>
              <a:gd name="connsiteX87" fmla="*/ 142996 w 289294"/>
              <a:gd name="connsiteY87" fmla="*/ 234083 h 293883"/>
              <a:gd name="connsiteX88" fmla="*/ 141754 w 289294"/>
              <a:gd name="connsiteY88" fmla="*/ 232838 h 293883"/>
              <a:gd name="connsiteX89" fmla="*/ 139274 w 289294"/>
              <a:gd name="connsiteY89" fmla="*/ 234083 h 293883"/>
              <a:gd name="connsiteX90" fmla="*/ 139274 w 289294"/>
              <a:gd name="connsiteY90" fmla="*/ 232838 h 293883"/>
              <a:gd name="connsiteX91" fmla="*/ 136794 w 289294"/>
              <a:gd name="connsiteY91" fmla="*/ 239063 h 293883"/>
              <a:gd name="connsiteX92" fmla="*/ 133072 w 289294"/>
              <a:gd name="connsiteY92" fmla="*/ 239063 h 293883"/>
              <a:gd name="connsiteX93" fmla="*/ 133072 w 289294"/>
              <a:gd name="connsiteY93" fmla="*/ 240308 h 293883"/>
              <a:gd name="connsiteX94" fmla="*/ 133072 w 289294"/>
              <a:gd name="connsiteY94" fmla="*/ 241694 h 293883"/>
              <a:gd name="connsiteX95" fmla="*/ 133660 w 289294"/>
              <a:gd name="connsiteY95" fmla="*/ 241694 h 293883"/>
              <a:gd name="connsiteX96" fmla="*/ 135492 w 289294"/>
              <a:gd name="connsiteY96" fmla="*/ 241694 h 293883"/>
              <a:gd name="connsiteX97" fmla="*/ 134348 w 289294"/>
              <a:gd name="connsiteY97" fmla="*/ 243068 h 293883"/>
              <a:gd name="connsiteX98" fmla="*/ 133072 w 289294"/>
              <a:gd name="connsiteY98" fmla="*/ 242373 h 293883"/>
              <a:gd name="connsiteX99" fmla="*/ 133072 w 289294"/>
              <a:gd name="connsiteY99" fmla="*/ 242798 h 293883"/>
              <a:gd name="connsiteX100" fmla="*/ 132144 w 289294"/>
              <a:gd name="connsiteY100" fmla="*/ 241867 h 293883"/>
              <a:gd name="connsiteX101" fmla="*/ 131828 w 289294"/>
              <a:gd name="connsiteY101" fmla="*/ 241694 h 293883"/>
              <a:gd name="connsiteX102" fmla="*/ 131972 w 289294"/>
              <a:gd name="connsiteY102" fmla="*/ 241694 h 293883"/>
              <a:gd name="connsiteX103" fmla="*/ 131832 w 289294"/>
              <a:gd name="connsiteY103" fmla="*/ 241553 h 293883"/>
              <a:gd name="connsiteX104" fmla="*/ 130592 w 289294"/>
              <a:gd name="connsiteY104" fmla="*/ 242798 h 293883"/>
              <a:gd name="connsiteX105" fmla="*/ 128110 w 289294"/>
              <a:gd name="connsiteY105" fmla="*/ 244043 h 293883"/>
              <a:gd name="connsiteX106" fmla="*/ 119428 w 289294"/>
              <a:gd name="connsiteY106" fmla="*/ 249024 h 293883"/>
              <a:gd name="connsiteX107" fmla="*/ 120668 w 289294"/>
              <a:gd name="connsiteY107" fmla="*/ 249024 h 293883"/>
              <a:gd name="connsiteX108" fmla="*/ 113226 w 289294"/>
              <a:gd name="connsiteY108" fmla="*/ 251514 h 293883"/>
              <a:gd name="connsiteX109" fmla="*/ 113226 w 289294"/>
              <a:gd name="connsiteY109" fmla="*/ 254004 h 293883"/>
              <a:gd name="connsiteX110" fmla="*/ 109506 w 289294"/>
              <a:gd name="connsiteY110" fmla="*/ 256494 h 293883"/>
              <a:gd name="connsiteX111" fmla="*/ 109506 w 289294"/>
              <a:gd name="connsiteY111" fmla="*/ 257739 h 293883"/>
              <a:gd name="connsiteX112" fmla="*/ 100824 w 289294"/>
              <a:gd name="connsiteY112" fmla="*/ 261475 h 293883"/>
              <a:gd name="connsiteX113" fmla="*/ 95862 w 289294"/>
              <a:gd name="connsiteY113" fmla="*/ 262720 h 293883"/>
              <a:gd name="connsiteX114" fmla="*/ 90900 w 289294"/>
              <a:gd name="connsiteY114" fmla="*/ 265210 h 293883"/>
              <a:gd name="connsiteX115" fmla="*/ 82218 w 289294"/>
              <a:gd name="connsiteY115" fmla="*/ 268945 h 293883"/>
              <a:gd name="connsiteX116" fmla="*/ 78498 w 289294"/>
              <a:gd name="connsiteY116" fmla="*/ 271436 h 293883"/>
              <a:gd name="connsiteX117" fmla="*/ 77258 w 289294"/>
              <a:gd name="connsiteY117" fmla="*/ 271436 h 293883"/>
              <a:gd name="connsiteX118" fmla="*/ 73536 w 289294"/>
              <a:gd name="connsiteY118" fmla="*/ 272681 h 293883"/>
              <a:gd name="connsiteX119" fmla="*/ 72296 w 289294"/>
              <a:gd name="connsiteY119" fmla="*/ 272681 h 293883"/>
              <a:gd name="connsiteX120" fmla="*/ 73536 w 289294"/>
              <a:gd name="connsiteY120" fmla="*/ 271436 h 293883"/>
              <a:gd name="connsiteX121" fmla="*/ 72296 w 289294"/>
              <a:gd name="connsiteY121" fmla="*/ 271436 h 293883"/>
              <a:gd name="connsiteX122" fmla="*/ 72296 w 289294"/>
              <a:gd name="connsiteY122" fmla="*/ 272681 h 293883"/>
              <a:gd name="connsiteX123" fmla="*/ 71056 w 289294"/>
              <a:gd name="connsiteY123" fmla="*/ 272681 h 293883"/>
              <a:gd name="connsiteX124" fmla="*/ 69816 w 289294"/>
              <a:gd name="connsiteY124" fmla="*/ 270190 h 293883"/>
              <a:gd name="connsiteX125" fmla="*/ 68574 w 289294"/>
              <a:gd name="connsiteY125" fmla="*/ 271436 h 293883"/>
              <a:gd name="connsiteX126" fmla="*/ 64854 w 289294"/>
              <a:gd name="connsiteY126" fmla="*/ 275171 h 293883"/>
              <a:gd name="connsiteX127" fmla="*/ 66094 w 289294"/>
              <a:gd name="connsiteY127" fmla="*/ 275171 h 293883"/>
              <a:gd name="connsiteX128" fmla="*/ 64854 w 289294"/>
              <a:gd name="connsiteY128" fmla="*/ 277661 h 293883"/>
              <a:gd name="connsiteX129" fmla="*/ 61732 w 289294"/>
              <a:gd name="connsiteY129" fmla="*/ 276094 h 293883"/>
              <a:gd name="connsiteX130" fmla="*/ 60426 w 289294"/>
              <a:gd name="connsiteY130" fmla="*/ 277400 h 293883"/>
              <a:gd name="connsiteX131" fmla="*/ 60426 w 289294"/>
              <a:gd name="connsiteY131" fmla="*/ 275439 h 293883"/>
              <a:gd name="connsiteX132" fmla="*/ 59892 w 289294"/>
              <a:gd name="connsiteY132" fmla="*/ 275171 h 293883"/>
              <a:gd name="connsiteX133" fmla="*/ 57412 w 289294"/>
              <a:gd name="connsiteY133" fmla="*/ 278906 h 293883"/>
              <a:gd name="connsiteX134" fmla="*/ 54932 w 289294"/>
              <a:gd name="connsiteY134" fmla="*/ 277661 h 293883"/>
              <a:gd name="connsiteX135" fmla="*/ 59892 w 289294"/>
              <a:gd name="connsiteY135" fmla="*/ 273926 h 293883"/>
              <a:gd name="connsiteX136" fmla="*/ 58652 w 289294"/>
              <a:gd name="connsiteY136" fmla="*/ 272681 h 293883"/>
              <a:gd name="connsiteX137" fmla="*/ 60512 w 289294"/>
              <a:gd name="connsiteY137" fmla="*/ 272059 h 293883"/>
              <a:gd name="connsiteX138" fmla="*/ 61132 w 289294"/>
              <a:gd name="connsiteY138" fmla="*/ 272681 h 293883"/>
              <a:gd name="connsiteX139" fmla="*/ 66094 w 289294"/>
              <a:gd name="connsiteY139" fmla="*/ 268945 h 293883"/>
              <a:gd name="connsiteX140" fmla="*/ 66094 w 289294"/>
              <a:gd name="connsiteY140" fmla="*/ 267700 h 293883"/>
              <a:gd name="connsiteX141" fmla="*/ 63614 w 289294"/>
              <a:gd name="connsiteY141" fmla="*/ 267700 h 293883"/>
              <a:gd name="connsiteX142" fmla="*/ 64854 w 289294"/>
              <a:gd name="connsiteY142" fmla="*/ 265210 h 293883"/>
              <a:gd name="connsiteX143" fmla="*/ 77258 w 289294"/>
              <a:gd name="connsiteY143" fmla="*/ 262720 h 293883"/>
              <a:gd name="connsiteX144" fmla="*/ 74776 w 289294"/>
              <a:gd name="connsiteY144" fmla="*/ 263965 h 293883"/>
              <a:gd name="connsiteX145" fmla="*/ 76016 w 289294"/>
              <a:gd name="connsiteY145" fmla="*/ 265210 h 293883"/>
              <a:gd name="connsiteX146" fmla="*/ 72296 w 289294"/>
              <a:gd name="connsiteY146" fmla="*/ 265210 h 293883"/>
              <a:gd name="connsiteX147" fmla="*/ 74776 w 289294"/>
              <a:gd name="connsiteY147" fmla="*/ 268945 h 293883"/>
              <a:gd name="connsiteX148" fmla="*/ 80978 w 289294"/>
              <a:gd name="connsiteY148" fmla="*/ 263965 h 293883"/>
              <a:gd name="connsiteX149" fmla="*/ 82218 w 289294"/>
              <a:gd name="connsiteY149" fmla="*/ 265210 h 293883"/>
              <a:gd name="connsiteX150" fmla="*/ 85940 w 289294"/>
              <a:gd name="connsiteY150" fmla="*/ 255249 h 293883"/>
              <a:gd name="connsiteX151" fmla="*/ 87180 w 289294"/>
              <a:gd name="connsiteY151" fmla="*/ 256494 h 293883"/>
              <a:gd name="connsiteX152" fmla="*/ 95862 w 289294"/>
              <a:gd name="connsiteY152" fmla="*/ 254004 h 293883"/>
              <a:gd name="connsiteX153" fmla="*/ 95862 w 289294"/>
              <a:gd name="connsiteY153" fmla="*/ 255249 h 293883"/>
              <a:gd name="connsiteX154" fmla="*/ 97102 w 289294"/>
              <a:gd name="connsiteY154" fmla="*/ 249024 h 293883"/>
              <a:gd name="connsiteX155" fmla="*/ 100824 w 289294"/>
              <a:gd name="connsiteY155" fmla="*/ 247779 h 293883"/>
              <a:gd name="connsiteX156" fmla="*/ 99584 w 289294"/>
              <a:gd name="connsiteY156" fmla="*/ 245289 h 293883"/>
              <a:gd name="connsiteX157" fmla="*/ 102064 w 289294"/>
              <a:gd name="connsiteY157" fmla="*/ 245289 h 293883"/>
              <a:gd name="connsiteX158" fmla="*/ 102064 w 289294"/>
              <a:gd name="connsiteY158" fmla="*/ 244043 h 293883"/>
              <a:gd name="connsiteX159" fmla="*/ 104544 w 289294"/>
              <a:gd name="connsiteY159" fmla="*/ 250269 h 293883"/>
              <a:gd name="connsiteX160" fmla="*/ 107056 w 289294"/>
              <a:gd name="connsiteY160" fmla="*/ 250773 h 293883"/>
              <a:gd name="connsiteX161" fmla="*/ 110746 w 289294"/>
              <a:gd name="connsiteY161" fmla="*/ 251514 h 293883"/>
              <a:gd name="connsiteX162" fmla="*/ 104544 w 289294"/>
              <a:gd name="connsiteY162" fmla="*/ 241553 h 293883"/>
              <a:gd name="connsiteX163" fmla="*/ 107026 w 289294"/>
              <a:gd name="connsiteY163" fmla="*/ 241553 h 293883"/>
              <a:gd name="connsiteX164" fmla="*/ 110746 w 289294"/>
              <a:gd name="connsiteY164" fmla="*/ 237818 h 293883"/>
              <a:gd name="connsiteX165" fmla="*/ 110746 w 289294"/>
              <a:gd name="connsiteY165" fmla="*/ 240308 h 293883"/>
              <a:gd name="connsiteX166" fmla="*/ 113226 w 289294"/>
              <a:gd name="connsiteY166" fmla="*/ 237818 h 293883"/>
              <a:gd name="connsiteX167" fmla="*/ 114468 w 289294"/>
              <a:gd name="connsiteY167" fmla="*/ 241553 h 293883"/>
              <a:gd name="connsiteX168" fmla="*/ 116948 w 289294"/>
              <a:gd name="connsiteY168" fmla="*/ 234083 h 293883"/>
              <a:gd name="connsiteX169" fmla="*/ 114468 w 289294"/>
              <a:gd name="connsiteY169" fmla="*/ 237818 h 293883"/>
              <a:gd name="connsiteX170" fmla="*/ 114468 w 289294"/>
              <a:gd name="connsiteY170" fmla="*/ 234083 h 293883"/>
              <a:gd name="connsiteX171" fmla="*/ 119428 w 289294"/>
              <a:gd name="connsiteY171" fmla="*/ 231592 h 293883"/>
              <a:gd name="connsiteX172" fmla="*/ 119428 w 289294"/>
              <a:gd name="connsiteY172" fmla="*/ 234083 h 293883"/>
              <a:gd name="connsiteX173" fmla="*/ 120668 w 289294"/>
              <a:gd name="connsiteY173" fmla="*/ 234083 h 293883"/>
              <a:gd name="connsiteX174" fmla="*/ 119428 w 289294"/>
              <a:gd name="connsiteY174" fmla="*/ 246534 h 293883"/>
              <a:gd name="connsiteX175" fmla="*/ 120668 w 289294"/>
              <a:gd name="connsiteY175" fmla="*/ 245289 h 293883"/>
              <a:gd name="connsiteX176" fmla="*/ 121910 w 289294"/>
              <a:gd name="connsiteY176" fmla="*/ 245289 h 293883"/>
              <a:gd name="connsiteX177" fmla="*/ 123150 w 289294"/>
              <a:gd name="connsiteY177" fmla="*/ 232838 h 293883"/>
              <a:gd name="connsiteX178" fmla="*/ 125630 w 289294"/>
              <a:gd name="connsiteY178" fmla="*/ 236573 h 293883"/>
              <a:gd name="connsiteX179" fmla="*/ 128110 w 289294"/>
              <a:gd name="connsiteY179" fmla="*/ 229102 h 293883"/>
              <a:gd name="connsiteX180" fmla="*/ 126870 w 289294"/>
              <a:gd name="connsiteY180" fmla="*/ 229102 h 293883"/>
              <a:gd name="connsiteX181" fmla="*/ 130592 w 289294"/>
              <a:gd name="connsiteY181" fmla="*/ 226612 h 293883"/>
              <a:gd name="connsiteX182" fmla="*/ 133072 w 289294"/>
              <a:gd name="connsiteY182" fmla="*/ 229102 h 293883"/>
              <a:gd name="connsiteX183" fmla="*/ 133072 w 289294"/>
              <a:gd name="connsiteY183" fmla="*/ 225367 h 293883"/>
              <a:gd name="connsiteX184" fmla="*/ 135554 w 289294"/>
              <a:gd name="connsiteY184" fmla="*/ 229102 h 293883"/>
              <a:gd name="connsiteX185" fmla="*/ 134312 w 289294"/>
              <a:gd name="connsiteY185" fmla="*/ 224122 h 293883"/>
              <a:gd name="connsiteX186" fmla="*/ 139274 w 289294"/>
              <a:gd name="connsiteY186" fmla="*/ 226612 h 293883"/>
              <a:gd name="connsiteX187" fmla="*/ 136794 w 289294"/>
              <a:gd name="connsiteY187" fmla="*/ 222877 h 293883"/>
              <a:gd name="connsiteX188" fmla="*/ 137952 w 289294"/>
              <a:gd name="connsiteY188" fmla="*/ 222295 h 293883"/>
              <a:gd name="connsiteX189" fmla="*/ 137328 w 289294"/>
              <a:gd name="connsiteY189" fmla="*/ 221920 h 293883"/>
              <a:gd name="connsiteX190" fmla="*/ 139158 w 289294"/>
              <a:gd name="connsiteY190" fmla="*/ 219722 h 293883"/>
              <a:gd name="connsiteX191" fmla="*/ 161600 w 289294"/>
              <a:gd name="connsiteY191" fmla="*/ 204200 h 293883"/>
              <a:gd name="connsiteX192" fmla="*/ 162840 w 289294"/>
              <a:gd name="connsiteY192" fmla="*/ 204200 h 293883"/>
              <a:gd name="connsiteX193" fmla="*/ 160360 w 289294"/>
              <a:gd name="connsiteY193" fmla="*/ 207936 h 293883"/>
              <a:gd name="connsiteX194" fmla="*/ 281912 w 289294"/>
              <a:gd name="connsiteY194" fmla="*/ 1249 h 293883"/>
              <a:gd name="connsiteX195" fmla="*/ 283154 w 289294"/>
              <a:gd name="connsiteY195" fmla="*/ 6229 h 293883"/>
              <a:gd name="connsiteX196" fmla="*/ 281912 w 289294"/>
              <a:gd name="connsiteY196" fmla="*/ 11210 h 293883"/>
              <a:gd name="connsiteX197" fmla="*/ 283154 w 289294"/>
              <a:gd name="connsiteY197" fmla="*/ 11210 h 293883"/>
              <a:gd name="connsiteX198" fmla="*/ 284394 w 289294"/>
              <a:gd name="connsiteY198" fmla="*/ 11210 h 293883"/>
              <a:gd name="connsiteX199" fmla="*/ 276952 w 289294"/>
              <a:gd name="connsiteY199" fmla="*/ 39847 h 293883"/>
              <a:gd name="connsiteX200" fmla="*/ 276952 w 289294"/>
              <a:gd name="connsiteY200" fmla="*/ 41092 h 293883"/>
              <a:gd name="connsiteX201" fmla="*/ 278192 w 289294"/>
              <a:gd name="connsiteY201" fmla="*/ 43582 h 293883"/>
              <a:gd name="connsiteX202" fmla="*/ 275712 w 289294"/>
              <a:gd name="connsiteY202" fmla="*/ 46072 h 293883"/>
              <a:gd name="connsiteX203" fmla="*/ 276952 w 289294"/>
              <a:gd name="connsiteY203" fmla="*/ 46072 h 293883"/>
              <a:gd name="connsiteX204" fmla="*/ 273230 w 289294"/>
              <a:gd name="connsiteY204" fmla="*/ 59768 h 293883"/>
              <a:gd name="connsiteX205" fmla="*/ 269510 w 289294"/>
              <a:gd name="connsiteY205" fmla="*/ 59768 h 293883"/>
              <a:gd name="connsiteX206" fmla="*/ 271990 w 289294"/>
              <a:gd name="connsiteY206" fmla="*/ 64749 h 293883"/>
              <a:gd name="connsiteX207" fmla="*/ 265788 w 289294"/>
              <a:gd name="connsiteY207" fmla="*/ 68484 h 293883"/>
              <a:gd name="connsiteX208" fmla="*/ 267028 w 289294"/>
              <a:gd name="connsiteY208" fmla="*/ 69729 h 293883"/>
              <a:gd name="connsiteX209" fmla="*/ 267028 w 289294"/>
              <a:gd name="connsiteY209" fmla="*/ 75955 h 293883"/>
              <a:gd name="connsiteX210" fmla="*/ 259586 w 289294"/>
              <a:gd name="connsiteY210" fmla="*/ 87161 h 293883"/>
              <a:gd name="connsiteX211" fmla="*/ 260828 w 289294"/>
              <a:gd name="connsiteY211" fmla="*/ 89651 h 293883"/>
              <a:gd name="connsiteX212" fmla="*/ 263308 w 289294"/>
              <a:gd name="connsiteY212" fmla="*/ 89651 h 293883"/>
              <a:gd name="connsiteX213" fmla="*/ 262068 w 289294"/>
              <a:gd name="connsiteY213" fmla="*/ 92141 h 293883"/>
              <a:gd name="connsiteX214" fmla="*/ 260828 w 289294"/>
              <a:gd name="connsiteY214" fmla="*/ 92141 h 293883"/>
              <a:gd name="connsiteX215" fmla="*/ 259586 w 289294"/>
              <a:gd name="connsiteY215" fmla="*/ 92141 h 293883"/>
              <a:gd name="connsiteX216" fmla="*/ 260828 w 289294"/>
              <a:gd name="connsiteY216" fmla="*/ 97121 h 293883"/>
              <a:gd name="connsiteX217" fmla="*/ 259586 w 289294"/>
              <a:gd name="connsiteY217" fmla="*/ 98366 h 293883"/>
              <a:gd name="connsiteX218" fmla="*/ 257106 w 289294"/>
              <a:gd name="connsiteY218" fmla="*/ 97121 h 293883"/>
              <a:gd name="connsiteX219" fmla="*/ 258346 w 289294"/>
              <a:gd name="connsiteY219" fmla="*/ 99612 h 293883"/>
              <a:gd name="connsiteX220" fmla="*/ 257106 w 289294"/>
              <a:gd name="connsiteY220" fmla="*/ 98366 h 293883"/>
              <a:gd name="connsiteX221" fmla="*/ 255866 w 289294"/>
              <a:gd name="connsiteY221" fmla="*/ 99612 h 293883"/>
              <a:gd name="connsiteX222" fmla="*/ 258346 w 289294"/>
              <a:gd name="connsiteY222" fmla="*/ 100857 h 293883"/>
              <a:gd name="connsiteX223" fmla="*/ 247184 w 289294"/>
              <a:gd name="connsiteY223" fmla="*/ 119533 h 293883"/>
              <a:gd name="connsiteX224" fmla="*/ 242222 w 289294"/>
              <a:gd name="connsiteY224" fmla="*/ 122023 h 293883"/>
              <a:gd name="connsiteX225" fmla="*/ 239742 w 289294"/>
              <a:gd name="connsiteY225" fmla="*/ 123268 h 293883"/>
              <a:gd name="connsiteX226" fmla="*/ 243462 w 289294"/>
              <a:gd name="connsiteY226" fmla="*/ 124514 h 293883"/>
              <a:gd name="connsiteX227" fmla="*/ 243462 w 289294"/>
              <a:gd name="connsiteY227" fmla="*/ 127004 h 293883"/>
              <a:gd name="connsiteX228" fmla="*/ 238502 w 289294"/>
              <a:gd name="connsiteY228" fmla="*/ 138210 h 293883"/>
              <a:gd name="connsiteX229" fmla="*/ 237260 w 289294"/>
              <a:gd name="connsiteY229" fmla="*/ 138210 h 293883"/>
              <a:gd name="connsiteX230" fmla="*/ 231060 w 289294"/>
              <a:gd name="connsiteY230" fmla="*/ 145681 h 293883"/>
              <a:gd name="connsiteX231" fmla="*/ 229818 w 289294"/>
              <a:gd name="connsiteY231" fmla="*/ 145681 h 293883"/>
              <a:gd name="connsiteX232" fmla="*/ 226098 w 289294"/>
              <a:gd name="connsiteY232" fmla="*/ 151906 h 293883"/>
              <a:gd name="connsiteX233" fmla="*/ 224858 w 289294"/>
              <a:gd name="connsiteY233" fmla="*/ 156887 h 293883"/>
              <a:gd name="connsiteX234" fmla="*/ 222376 w 289294"/>
              <a:gd name="connsiteY234" fmla="*/ 159377 h 293883"/>
              <a:gd name="connsiteX235" fmla="*/ 214934 w 289294"/>
              <a:gd name="connsiteY235" fmla="*/ 165602 h 293883"/>
              <a:gd name="connsiteX236" fmla="*/ 213694 w 289294"/>
              <a:gd name="connsiteY236" fmla="*/ 170583 h 293883"/>
              <a:gd name="connsiteX237" fmla="*/ 212454 w 289294"/>
              <a:gd name="connsiteY237" fmla="*/ 170583 h 293883"/>
              <a:gd name="connsiteX238" fmla="*/ 208732 w 289294"/>
              <a:gd name="connsiteY238" fmla="*/ 175563 h 293883"/>
              <a:gd name="connsiteX239" fmla="*/ 209974 w 289294"/>
              <a:gd name="connsiteY239" fmla="*/ 178053 h 293883"/>
              <a:gd name="connsiteX240" fmla="*/ 205012 w 289294"/>
              <a:gd name="connsiteY240" fmla="*/ 184279 h 293883"/>
              <a:gd name="connsiteX241" fmla="*/ 202532 w 289294"/>
              <a:gd name="connsiteY241" fmla="*/ 183034 h 293883"/>
              <a:gd name="connsiteX242" fmla="*/ 202532 w 289294"/>
              <a:gd name="connsiteY242" fmla="*/ 186769 h 293883"/>
              <a:gd name="connsiteX243" fmla="*/ 202532 w 289294"/>
              <a:gd name="connsiteY243" fmla="*/ 185524 h 293883"/>
              <a:gd name="connsiteX244" fmla="*/ 198346 w 289294"/>
              <a:gd name="connsiteY244" fmla="*/ 185524 h 293883"/>
              <a:gd name="connsiteX245" fmla="*/ 197570 w 289294"/>
              <a:gd name="connsiteY245" fmla="*/ 185524 h 293883"/>
              <a:gd name="connsiteX246" fmla="*/ 191368 w 289294"/>
              <a:gd name="connsiteY246" fmla="*/ 190504 h 293883"/>
              <a:gd name="connsiteX247" fmla="*/ 192608 w 289294"/>
              <a:gd name="connsiteY247" fmla="*/ 190504 h 293883"/>
              <a:gd name="connsiteX248" fmla="*/ 187648 w 289294"/>
              <a:gd name="connsiteY248" fmla="*/ 194239 h 293883"/>
              <a:gd name="connsiteX249" fmla="*/ 186406 w 289294"/>
              <a:gd name="connsiteY249" fmla="*/ 196730 h 293883"/>
              <a:gd name="connsiteX250" fmla="*/ 182686 w 289294"/>
              <a:gd name="connsiteY250" fmla="*/ 200465 h 293883"/>
              <a:gd name="connsiteX251" fmla="*/ 181446 w 289294"/>
              <a:gd name="connsiteY251" fmla="*/ 201710 h 293883"/>
              <a:gd name="connsiteX252" fmla="*/ 180050 w 289294"/>
              <a:gd name="connsiteY252" fmla="*/ 204200 h 293883"/>
              <a:gd name="connsiteX253" fmla="*/ 178520 w 289294"/>
              <a:gd name="connsiteY253" fmla="*/ 205838 h 293883"/>
              <a:gd name="connsiteX254" fmla="*/ 178520 w 289294"/>
              <a:gd name="connsiteY254" fmla="*/ 205994 h 293883"/>
              <a:gd name="connsiteX255" fmla="*/ 178444 w 289294"/>
              <a:gd name="connsiteY255" fmla="*/ 205919 h 293883"/>
              <a:gd name="connsiteX256" fmla="*/ 177724 w 289294"/>
              <a:gd name="connsiteY256" fmla="*/ 206690 h 293883"/>
              <a:gd name="connsiteX257" fmla="*/ 176484 w 289294"/>
              <a:gd name="connsiteY257" fmla="*/ 204200 h 293883"/>
              <a:gd name="connsiteX258" fmla="*/ 174004 w 289294"/>
              <a:gd name="connsiteY258" fmla="*/ 206690 h 293883"/>
              <a:gd name="connsiteX259" fmla="*/ 175244 w 289294"/>
              <a:gd name="connsiteY259" fmla="*/ 212916 h 293883"/>
              <a:gd name="connsiteX260" fmla="*/ 174004 w 289294"/>
              <a:gd name="connsiteY260" fmla="*/ 212916 h 293883"/>
              <a:gd name="connsiteX261" fmla="*/ 174004 w 289294"/>
              <a:gd name="connsiteY261" fmla="*/ 211671 h 293883"/>
              <a:gd name="connsiteX262" fmla="*/ 169042 w 289294"/>
              <a:gd name="connsiteY262" fmla="*/ 216651 h 293883"/>
              <a:gd name="connsiteX263" fmla="*/ 167802 w 289294"/>
              <a:gd name="connsiteY263" fmla="*/ 214161 h 293883"/>
              <a:gd name="connsiteX264" fmla="*/ 166562 w 289294"/>
              <a:gd name="connsiteY264" fmla="*/ 217896 h 293883"/>
              <a:gd name="connsiteX265" fmla="*/ 151678 w 289294"/>
              <a:gd name="connsiteY265" fmla="*/ 225367 h 293883"/>
              <a:gd name="connsiteX266" fmla="*/ 149196 w 289294"/>
              <a:gd name="connsiteY266" fmla="*/ 227857 h 293883"/>
              <a:gd name="connsiteX267" fmla="*/ 147956 w 289294"/>
              <a:gd name="connsiteY267" fmla="*/ 226612 h 293883"/>
              <a:gd name="connsiteX268" fmla="*/ 146716 w 289294"/>
              <a:gd name="connsiteY268" fmla="*/ 232838 h 293883"/>
              <a:gd name="connsiteX269" fmla="*/ 144236 w 289294"/>
              <a:gd name="connsiteY269" fmla="*/ 229102 h 293883"/>
              <a:gd name="connsiteX270" fmla="*/ 142996 w 289294"/>
              <a:gd name="connsiteY270" fmla="*/ 219141 h 293883"/>
              <a:gd name="connsiteX271" fmla="*/ 144236 w 289294"/>
              <a:gd name="connsiteY271" fmla="*/ 221632 h 293883"/>
              <a:gd name="connsiteX272" fmla="*/ 151678 w 289294"/>
              <a:gd name="connsiteY272" fmla="*/ 214161 h 293883"/>
              <a:gd name="connsiteX273" fmla="*/ 154158 w 289294"/>
              <a:gd name="connsiteY273" fmla="*/ 212916 h 293883"/>
              <a:gd name="connsiteX274" fmla="*/ 154158 w 289294"/>
              <a:gd name="connsiteY274" fmla="*/ 214161 h 293883"/>
              <a:gd name="connsiteX275" fmla="*/ 156638 w 289294"/>
              <a:gd name="connsiteY275" fmla="*/ 210426 h 293883"/>
              <a:gd name="connsiteX276" fmla="*/ 155398 w 289294"/>
              <a:gd name="connsiteY276" fmla="*/ 212916 h 293883"/>
              <a:gd name="connsiteX277" fmla="*/ 157880 w 289294"/>
              <a:gd name="connsiteY277" fmla="*/ 206690 h 293883"/>
              <a:gd name="connsiteX278" fmla="*/ 160360 w 289294"/>
              <a:gd name="connsiteY278" fmla="*/ 207936 h 293883"/>
              <a:gd name="connsiteX279" fmla="*/ 161600 w 289294"/>
              <a:gd name="connsiteY279" fmla="*/ 212916 h 293883"/>
              <a:gd name="connsiteX280" fmla="*/ 165322 w 289294"/>
              <a:gd name="connsiteY280" fmla="*/ 200465 h 293883"/>
              <a:gd name="connsiteX281" fmla="*/ 169042 w 289294"/>
              <a:gd name="connsiteY281" fmla="*/ 200465 h 293883"/>
              <a:gd name="connsiteX282" fmla="*/ 167802 w 289294"/>
              <a:gd name="connsiteY282" fmla="*/ 199220 h 293883"/>
              <a:gd name="connsiteX283" fmla="*/ 170282 w 289294"/>
              <a:gd name="connsiteY283" fmla="*/ 200465 h 293883"/>
              <a:gd name="connsiteX284" fmla="*/ 170282 w 289294"/>
              <a:gd name="connsiteY284" fmla="*/ 199220 h 293883"/>
              <a:gd name="connsiteX285" fmla="*/ 171522 w 289294"/>
              <a:gd name="connsiteY285" fmla="*/ 200465 h 293883"/>
              <a:gd name="connsiteX286" fmla="*/ 171522 w 289294"/>
              <a:gd name="connsiteY286" fmla="*/ 199220 h 293883"/>
              <a:gd name="connsiteX287" fmla="*/ 172764 w 289294"/>
              <a:gd name="connsiteY287" fmla="*/ 202955 h 293883"/>
              <a:gd name="connsiteX288" fmla="*/ 171522 w 289294"/>
              <a:gd name="connsiteY288" fmla="*/ 202955 h 293883"/>
              <a:gd name="connsiteX289" fmla="*/ 174004 w 289294"/>
              <a:gd name="connsiteY289" fmla="*/ 204200 h 293883"/>
              <a:gd name="connsiteX290" fmla="*/ 174004 w 289294"/>
              <a:gd name="connsiteY290" fmla="*/ 205445 h 293883"/>
              <a:gd name="connsiteX291" fmla="*/ 175244 w 289294"/>
              <a:gd name="connsiteY291" fmla="*/ 202955 h 293883"/>
              <a:gd name="connsiteX292" fmla="*/ 174004 w 289294"/>
              <a:gd name="connsiteY292" fmla="*/ 202955 h 293883"/>
              <a:gd name="connsiteX293" fmla="*/ 171522 w 289294"/>
              <a:gd name="connsiteY293" fmla="*/ 197975 h 293883"/>
              <a:gd name="connsiteX294" fmla="*/ 171970 w 289294"/>
              <a:gd name="connsiteY294" fmla="*/ 197750 h 293883"/>
              <a:gd name="connsiteX295" fmla="*/ 174004 w 289294"/>
              <a:gd name="connsiteY295" fmla="*/ 196730 h 293883"/>
              <a:gd name="connsiteX296" fmla="*/ 176484 w 289294"/>
              <a:gd name="connsiteY296" fmla="*/ 190504 h 293883"/>
              <a:gd name="connsiteX297" fmla="*/ 177724 w 289294"/>
              <a:gd name="connsiteY297" fmla="*/ 192994 h 293883"/>
              <a:gd name="connsiteX298" fmla="*/ 182686 w 289294"/>
              <a:gd name="connsiteY298" fmla="*/ 189259 h 293883"/>
              <a:gd name="connsiteX299" fmla="*/ 181446 w 289294"/>
              <a:gd name="connsiteY299" fmla="*/ 185524 h 293883"/>
              <a:gd name="connsiteX300" fmla="*/ 182686 w 289294"/>
              <a:gd name="connsiteY300" fmla="*/ 186769 h 293883"/>
              <a:gd name="connsiteX301" fmla="*/ 182686 w 289294"/>
              <a:gd name="connsiteY301" fmla="*/ 184279 h 293883"/>
              <a:gd name="connsiteX302" fmla="*/ 183926 w 289294"/>
              <a:gd name="connsiteY302" fmla="*/ 184279 h 293883"/>
              <a:gd name="connsiteX303" fmla="*/ 187648 w 289294"/>
              <a:gd name="connsiteY303" fmla="*/ 179298 h 293883"/>
              <a:gd name="connsiteX304" fmla="*/ 186406 w 289294"/>
              <a:gd name="connsiteY304" fmla="*/ 176808 h 293883"/>
              <a:gd name="connsiteX305" fmla="*/ 190128 w 289294"/>
              <a:gd name="connsiteY305" fmla="*/ 176808 h 293883"/>
              <a:gd name="connsiteX306" fmla="*/ 190128 w 289294"/>
              <a:gd name="connsiteY306" fmla="*/ 173073 h 293883"/>
              <a:gd name="connsiteX307" fmla="*/ 191368 w 289294"/>
              <a:gd name="connsiteY307" fmla="*/ 175563 h 293883"/>
              <a:gd name="connsiteX308" fmla="*/ 193848 w 289294"/>
              <a:gd name="connsiteY308" fmla="*/ 174318 h 293883"/>
              <a:gd name="connsiteX309" fmla="*/ 195090 w 289294"/>
              <a:gd name="connsiteY309" fmla="*/ 171828 h 293883"/>
              <a:gd name="connsiteX310" fmla="*/ 193538 w 289294"/>
              <a:gd name="connsiteY310" fmla="*/ 170271 h 293883"/>
              <a:gd name="connsiteX311" fmla="*/ 190234 w 289294"/>
              <a:gd name="connsiteY311" fmla="*/ 170573 h 293883"/>
              <a:gd name="connsiteX312" fmla="*/ 188590 w 289294"/>
              <a:gd name="connsiteY312" fmla="*/ 173036 h 293883"/>
              <a:gd name="connsiteX313" fmla="*/ 186758 w 289294"/>
              <a:gd name="connsiteY313" fmla="*/ 170290 h 293883"/>
              <a:gd name="connsiteX314" fmla="*/ 190422 w 289294"/>
              <a:gd name="connsiteY314" fmla="*/ 170290 h 293883"/>
              <a:gd name="connsiteX315" fmla="*/ 190246 w 289294"/>
              <a:gd name="connsiteY315" fmla="*/ 170553 h 293883"/>
              <a:gd name="connsiteX316" fmla="*/ 195090 w 289294"/>
              <a:gd name="connsiteY316" fmla="*/ 169338 h 293883"/>
              <a:gd name="connsiteX317" fmla="*/ 195090 w 289294"/>
              <a:gd name="connsiteY317" fmla="*/ 170583 h 293883"/>
              <a:gd name="connsiteX318" fmla="*/ 200050 w 289294"/>
              <a:gd name="connsiteY318" fmla="*/ 168092 h 293883"/>
              <a:gd name="connsiteX319" fmla="*/ 201290 w 289294"/>
              <a:gd name="connsiteY319" fmla="*/ 169338 h 293883"/>
              <a:gd name="connsiteX320" fmla="*/ 201290 w 289294"/>
              <a:gd name="connsiteY320" fmla="*/ 166847 h 293883"/>
              <a:gd name="connsiteX321" fmla="*/ 203772 w 289294"/>
              <a:gd name="connsiteY321" fmla="*/ 163112 h 293883"/>
              <a:gd name="connsiteX322" fmla="*/ 203772 w 289294"/>
              <a:gd name="connsiteY322" fmla="*/ 161867 h 293883"/>
              <a:gd name="connsiteX323" fmla="*/ 205012 w 289294"/>
              <a:gd name="connsiteY323" fmla="*/ 161867 h 293883"/>
              <a:gd name="connsiteX324" fmla="*/ 205456 w 289294"/>
              <a:gd name="connsiteY324" fmla="*/ 159304 h 293883"/>
              <a:gd name="connsiteX325" fmla="*/ 205632 w 289294"/>
              <a:gd name="connsiteY325" fmla="*/ 158287 h 293883"/>
              <a:gd name="connsiteX326" fmla="*/ 206252 w 289294"/>
              <a:gd name="connsiteY326" fmla="*/ 155641 h 293883"/>
              <a:gd name="connsiteX327" fmla="*/ 206252 w 289294"/>
              <a:gd name="connsiteY327" fmla="*/ 156887 h 293883"/>
              <a:gd name="connsiteX328" fmla="*/ 207492 w 289294"/>
              <a:gd name="connsiteY328" fmla="*/ 156887 h 293883"/>
              <a:gd name="connsiteX329" fmla="*/ 208732 w 289294"/>
              <a:gd name="connsiteY329" fmla="*/ 148171 h 293883"/>
              <a:gd name="connsiteX330" fmla="*/ 208732 w 289294"/>
              <a:gd name="connsiteY330" fmla="*/ 151906 h 293883"/>
              <a:gd name="connsiteX331" fmla="*/ 211214 w 289294"/>
              <a:gd name="connsiteY331" fmla="*/ 150661 h 293883"/>
              <a:gd name="connsiteX332" fmla="*/ 211214 w 289294"/>
              <a:gd name="connsiteY332" fmla="*/ 153151 h 293883"/>
              <a:gd name="connsiteX333" fmla="*/ 212454 w 289294"/>
              <a:gd name="connsiteY333" fmla="*/ 146926 h 293883"/>
              <a:gd name="connsiteX334" fmla="*/ 216176 w 289294"/>
              <a:gd name="connsiteY334" fmla="*/ 146926 h 293883"/>
              <a:gd name="connsiteX335" fmla="*/ 213694 w 289294"/>
              <a:gd name="connsiteY335" fmla="*/ 143190 h 293883"/>
              <a:gd name="connsiteX336" fmla="*/ 217416 w 289294"/>
              <a:gd name="connsiteY336" fmla="*/ 143190 h 293883"/>
              <a:gd name="connsiteX337" fmla="*/ 219896 w 289294"/>
              <a:gd name="connsiteY337" fmla="*/ 138210 h 293883"/>
              <a:gd name="connsiteX338" fmla="*/ 219896 w 289294"/>
              <a:gd name="connsiteY338" fmla="*/ 136965 h 293883"/>
              <a:gd name="connsiteX339" fmla="*/ 222376 w 289294"/>
              <a:gd name="connsiteY339" fmla="*/ 129494 h 293883"/>
              <a:gd name="connsiteX340" fmla="*/ 224858 w 289294"/>
              <a:gd name="connsiteY340" fmla="*/ 129494 h 293883"/>
              <a:gd name="connsiteX341" fmla="*/ 226098 w 289294"/>
              <a:gd name="connsiteY341" fmla="*/ 125759 h 293883"/>
              <a:gd name="connsiteX342" fmla="*/ 228578 w 289294"/>
              <a:gd name="connsiteY342" fmla="*/ 129494 h 293883"/>
              <a:gd name="connsiteX343" fmla="*/ 228578 w 289294"/>
              <a:gd name="connsiteY343" fmla="*/ 128249 h 293883"/>
              <a:gd name="connsiteX344" fmla="*/ 229818 w 289294"/>
              <a:gd name="connsiteY344" fmla="*/ 124514 h 293883"/>
              <a:gd name="connsiteX345" fmla="*/ 228578 w 289294"/>
              <a:gd name="connsiteY345" fmla="*/ 124514 h 293883"/>
              <a:gd name="connsiteX346" fmla="*/ 231060 w 289294"/>
              <a:gd name="connsiteY346" fmla="*/ 122023 h 293883"/>
              <a:gd name="connsiteX347" fmla="*/ 232300 w 289294"/>
              <a:gd name="connsiteY347" fmla="*/ 122023 h 293883"/>
              <a:gd name="connsiteX348" fmla="*/ 231060 w 289294"/>
              <a:gd name="connsiteY348" fmla="*/ 124514 h 293883"/>
              <a:gd name="connsiteX349" fmla="*/ 233540 w 289294"/>
              <a:gd name="connsiteY349" fmla="*/ 124514 h 293883"/>
              <a:gd name="connsiteX350" fmla="*/ 232300 w 289294"/>
              <a:gd name="connsiteY350" fmla="*/ 120778 h 293883"/>
              <a:gd name="connsiteX351" fmla="*/ 233540 w 289294"/>
              <a:gd name="connsiteY351" fmla="*/ 117043 h 293883"/>
              <a:gd name="connsiteX352" fmla="*/ 234780 w 289294"/>
              <a:gd name="connsiteY352" fmla="*/ 118288 h 293883"/>
              <a:gd name="connsiteX353" fmla="*/ 236020 w 289294"/>
              <a:gd name="connsiteY353" fmla="*/ 115798 h 293883"/>
              <a:gd name="connsiteX354" fmla="*/ 236020 w 289294"/>
              <a:gd name="connsiteY354" fmla="*/ 118288 h 293883"/>
              <a:gd name="connsiteX355" fmla="*/ 237260 w 289294"/>
              <a:gd name="connsiteY355" fmla="*/ 113308 h 293883"/>
              <a:gd name="connsiteX356" fmla="*/ 238502 w 289294"/>
              <a:gd name="connsiteY356" fmla="*/ 114553 h 293883"/>
              <a:gd name="connsiteX357" fmla="*/ 238502 w 289294"/>
              <a:gd name="connsiteY357" fmla="*/ 110817 h 293883"/>
              <a:gd name="connsiteX358" fmla="*/ 236020 w 289294"/>
              <a:gd name="connsiteY358" fmla="*/ 108327 h 293883"/>
              <a:gd name="connsiteX359" fmla="*/ 239742 w 289294"/>
              <a:gd name="connsiteY359" fmla="*/ 107082 h 293883"/>
              <a:gd name="connsiteX360" fmla="*/ 237260 w 289294"/>
              <a:gd name="connsiteY360" fmla="*/ 107082 h 293883"/>
              <a:gd name="connsiteX361" fmla="*/ 244702 w 289294"/>
              <a:gd name="connsiteY361" fmla="*/ 102102 h 293883"/>
              <a:gd name="connsiteX362" fmla="*/ 239742 w 289294"/>
              <a:gd name="connsiteY362" fmla="*/ 103347 h 293883"/>
              <a:gd name="connsiteX363" fmla="*/ 243462 w 289294"/>
              <a:gd name="connsiteY363" fmla="*/ 98366 h 293883"/>
              <a:gd name="connsiteX364" fmla="*/ 244702 w 289294"/>
              <a:gd name="connsiteY364" fmla="*/ 99612 h 293883"/>
              <a:gd name="connsiteX365" fmla="*/ 244702 w 289294"/>
              <a:gd name="connsiteY365" fmla="*/ 98366 h 293883"/>
              <a:gd name="connsiteX366" fmla="*/ 245944 w 289294"/>
              <a:gd name="connsiteY366" fmla="*/ 98366 h 293883"/>
              <a:gd name="connsiteX367" fmla="*/ 245944 w 289294"/>
              <a:gd name="connsiteY367" fmla="*/ 92141 h 293883"/>
              <a:gd name="connsiteX368" fmla="*/ 247184 w 289294"/>
              <a:gd name="connsiteY368" fmla="*/ 90896 h 293883"/>
              <a:gd name="connsiteX369" fmla="*/ 247184 w 289294"/>
              <a:gd name="connsiteY369" fmla="*/ 97121 h 293883"/>
              <a:gd name="connsiteX370" fmla="*/ 249664 w 289294"/>
              <a:gd name="connsiteY370" fmla="*/ 94631 h 293883"/>
              <a:gd name="connsiteX371" fmla="*/ 249664 w 289294"/>
              <a:gd name="connsiteY371" fmla="*/ 93386 h 293883"/>
              <a:gd name="connsiteX372" fmla="*/ 248424 w 289294"/>
              <a:gd name="connsiteY372" fmla="*/ 90896 h 293883"/>
              <a:gd name="connsiteX373" fmla="*/ 249664 w 289294"/>
              <a:gd name="connsiteY373" fmla="*/ 87161 h 293883"/>
              <a:gd name="connsiteX374" fmla="*/ 255866 w 289294"/>
              <a:gd name="connsiteY374" fmla="*/ 83425 h 293883"/>
              <a:gd name="connsiteX375" fmla="*/ 255866 w 289294"/>
              <a:gd name="connsiteY375" fmla="*/ 80935 h 293883"/>
              <a:gd name="connsiteX376" fmla="*/ 252144 w 289294"/>
              <a:gd name="connsiteY376" fmla="*/ 82180 h 293883"/>
              <a:gd name="connsiteX377" fmla="*/ 255866 w 289294"/>
              <a:gd name="connsiteY377" fmla="*/ 74710 h 293883"/>
              <a:gd name="connsiteX378" fmla="*/ 258346 w 289294"/>
              <a:gd name="connsiteY378" fmla="*/ 75955 h 293883"/>
              <a:gd name="connsiteX379" fmla="*/ 257106 w 289294"/>
              <a:gd name="connsiteY379" fmla="*/ 73465 h 293883"/>
              <a:gd name="connsiteX380" fmla="*/ 259586 w 289294"/>
              <a:gd name="connsiteY380" fmla="*/ 72219 h 293883"/>
              <a:gd name="connsiteX381" fmla="*/ 257106 w 289294"/>
              <a:gd name="connsiteY381" fmla="*/ 67239 h 293883"/>
              <a:gd name="connsiteX382" fmla="*/ 259586 w 289294"/>
              <a:gd name="connsiteY382" fmla="*/ 67239 h 293883"/>
              <a:gd name="connsiteX383" fmla="*/ 259586 w 289294"/>
              <a:gd name="connsiteY383" fmla="*/ 63504 h 293883"/>
              <a:gd name="connsiteX384" fmla="*/ 262068 w 289294"/>
              <a:gd name="connsiteY384" fmla="*/ 57278 h 293883"/>
              <a:gd name="connsiteX385" fmla="*/ 260828 w 289294"/>
              <a:gd name="connsiteY385" fmla="*/ 57278 h 293883"/>
              <a:gd name="connsiteX386" fmla="*/ 263308 w 289294"/>
              <a:gd name="connsiteY386" fmla="*/ 41092 h 293883"/>
              <a:gd name="connsiteX387" fmla="*/ 263308 w 289294"/>
              <a:gd name="connsiteY387" fmla="*/ 43582 h 293883"/>
              <a:gd name="connsiteX388" fmla="*/ 264548 w 289294"/>
              <a:gd name="connsiteY388" fmla="*/ 38602 h 293883"/>
              <a:gd name="connsiteX389" fmla="*/ 264548 w 289294"/>
              <a:gd name="connsiteY389" fmla="*/ 39847 h 293883"/>
              <a:gd name="connsiteX390" fmla="*/ 267028 w 289294"/>
              <a:gd name="connsiteY390" fmla="*/ 38602 h 293883"/>
              <a:gd name="connsiteX391" fmla="*/ 265788 w 289294"/>
              <a:gd name="connsiteY391" fmla="*/ 38602 h 293883"/>
              <a:gd name="connsiteX392" fmla="*/ 267028 w 289294"/>
              <a:gd name="connsiteY392" fmla="*/ 37357 h 293883"/>
              <a:gd name="connsiteX393" fmla="*/ 265788 w 289294"/>
              <a:gd name="connsiteY393" fmla="*/ 36112 h 293883"/>
              <a:gd name="connsiteX394" fmla="*/ 270750 w 289294"/>
              <a:gd name="connsiteY394" fmla="*/ 27396 h 293883"/>
              <a:gd name="connsiteX395" fmla="*/ 267028 w 289294"/>
              <a:gd name="connsiteY395" fmla="*/ 28641 h 293883"/>
              <a:gd name="connsiteX396" fmla="*/ 269510 w 289294"/>
              <a:gd name="connsiteY396" fmla="*/ 27396 h 293883"/>
              <a:gd name="connsiteX397" fmla="*/ 267028 w 289294"/>
              <a:gd name="connsiteY397" fmla="*/ 27396 h 293883"/>
              <a:gd name="connsiteX398" fmla="*/ 270750 w 289294"/>
              <a:gd name="connsiteY398" fmla="*/ 14945 h 293883"/>
              <a:gd name="connsiteX399" fmla="*/ 270750 w 289294"/>
              <a:gd name="connsiteY399" fmla="*/ 12455 h 293883"/>
              <a:gd name="connsiteX400" fmla="*/ 273230 w 289294"/>
              <a:gd name="connsiteY400" fmla="*/ 12455 h 293883"/>
              <a:gd name="connsiteX401" fmla="*/ 273230 w 289294"/>
              <a:gd name="connsiteY401" fmla="*/ 4984 h 293883"/>
              <a:gd name="connsiteX402" fmla="*/ 281912 w 289294"/>
              <a:gd name="connsiteY402" fmla="*/ 2494 h 293883"/>
              <a:gd name="connsiteX403" fmla="*/ 285632 w 289294"/>
              <a:gd name="connsiteY403" fmla="*/ 0 h 293883"/>
              <a:gd name="connsiteX404" fmla="*/ 289294 w 289294"/>
              <a:gd name="connsiteY404" fmla="*/ 0 h 293883"/>
              <a:gd name="connsiteX405" fmla="*/ 287828 w 289294"/>
              <a:gd name="connsiteY405" fmla="*/ 2198 h 293883"/>
              <a:gd name="connsiteX406" fmla="*/ 288378 w 289294"/>
              <a:gd name="connsiteY406" fmla="*/ 2747 h 293883"/>
              <a:gd name="connsiteX407" fmla="*/ 287462 w 289294"/>
              <a:gd name="connsiteY407" fmla="*/ 2747 h 293883"/>
              <a:gd name="connsiteX408" fmla="*/ 285632 w 289294"/>
              <a:gd name="connsiteY408" fmla="*/ 2747 h 293883"/>
              <a:gd name="connsiteX409" fmla="*/ 285632 w 289294"/>
              <a:gd name="connsiteY409" fmla="*/ 0 h 29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289294" h="293883">
                <a:moveTo>
                  <a:pt x="19228" y="291137"/>
                </a:moveTo>
                <a:cubicBezTo>
                  <a:pt x="19228" y="291137"/>
                  <a:pt x="20602" y="291137"/>
                  <a:pt x="19228" y="293883"/>
                </a:cubicBezTo>
                <a:cubicBezTo>
                  <a:pt x="19228" y="293883"/>
                  <a:pt x="17856" y="293883"/>
                  <a:pt x="16484" y="293883"/>
                </a:cubicBezTo>
                <a:close/>
                <a:moveTo>
                  <a:pt x="0" y="291137"/>
                </a:moveTo>
                <a:lnTo>
                  <a:pt x="2746" y="291137"/>
                </a:lnTo>
                <a:lnTo>
                  <a:pt x="0" y="293883"/>
                </a:lnTo>
                <a:close/>
                <a:moveTo>
                  <a:pt x="8586" y="287562"/>
                </a:moveTo>
                <a:cubicBezTo>
                  <a:pt x="9158" y="287012"/>
                  <a:pt x="9616" y="286737"/>
                  <a:pt x="10072" y="287836"/>
                </a:cubicBezTo>
                <a:cubicBezTo>
                  <a:pt x="9158" y="287836"/>
                  <a:pt x="7328" y="290034"/>
                  <a:pt x="5496" y="290034"/>
                </a:cubicBezTo>
                <a:lnTo>
                  <a:pt x="6412" y="287836"/>
                </a:lnTo>
                <a:lnTo>
                  <a:pt x="6412" y="288935"/>
                </a:lnTo>
                <a:cubicBezTo>
                  <a:pt x="7326" y="288935"/>
                  <a:pt x="8014" y="288111"/>
                  <a:pt x="8586" y="287562"/>
                </a:cubicBezTo>
                <a:close/>
                <a:moveTo>
                  <a:pt x="19478" y="286305"/>
                </a:moveTo>
                <a:lnTo>
                  <a:pt x="16484" y="289302"/>
                </a:lnTo>
                <a:cubicBezTo>
                  <a:pt x="18314" y="287470"/>
                  <a:pt x="18314" y="285638"/>
                  <a:pt x="18314" y="287470"/>
                </a:cubicBezTo>
                <a:close/>
                <a:moveTo>
                  <a:pt x="38454" y="285638"/>
                </a:moveTo>
                <a:cubicBezTo>
                  <a:pt x="41200" y="287470"/>
                  <a:pt x="41200" y="287470"/>
                  <a:pt x="42572" y="285638"/>
                </a:cubicBezTo>
                <a:cubicBezTo>
                  <a:pt x="41200" y="287470"/>
                  <a:pt x="41200" y="289302"/>
                  <a:pt x="39826" y="289302"/>
                </a:cubicBezTo>
                <a:cubicBezTo>
                  <a:pt x="41200" y="289302"/>
                  <a:pt x="38454" y="289302"/>
                  <a:pt x="38454" y="285638"/>
                </a:cubicBezTo>
                <a:close/>
                <a:moveTo>
                  <a:pt x="27468" y="285638"/>
                </a:moveTo>
                <a:lnTo>
                  <a:pt x="30214" y="285638"/>
                </a:lnTo>
                <a:lnTo>
                  <a:pt x="31128" y="285638"/>
                </a:lnTo>
                <a:lnTo>
                  <a:pt x="30214" y="286324"/>
                </a:lnTo>
                <a:lnTo>
                  <a:pt x="30214" y="289302"/>
                </a:lnTo>
                <a:lnTo>
                  <a:pt x="28114" y="287901"/>
                </a:lnTo>
                <a:lnTo>
                  <a:pt x="27468" y="288386"/>
                </a:lnTo>
                <a:lnTo>
                  <a:pt x="27468" y="287470"/>
                </a:lnTo>
                <a:close/>
                <a:moveTo>
                  <a:pt x="40650" y="283446"/>
                </a:moveTo>
                <a:lnTo>
                  <a:pt x="40650" y="284544"/>
                </a:lnTo>
                <a:cubicBezTo>
                  <a:pt x="40650" y="283446"/>
                  <a:pt x="39552" y="283446"/>
                  <a:pt x="39552" y="284544"/>
                </a:cubicBezTo>
                <a:cubicBezTo>
                  <a:pt x="39552" y="283446"/>
                  <a:pt x="39552" y="283446"/>
                  <a:pt x="40650" y="283446"/>
                </a:cubicBezTo>
                <a:close/>
                <a:moveTo>
                  <a:pt x="53100" y="280151"/>
                </a:moveTo>
                <a:lnTo>
                  <a:pt x="51270" y="283812"/>
                </a:lnTo>
                <a:lnTo>
                  <a:pt x="49440" y="281982"/>
                </a:lnTo>
                <a:close/>
                <a:moveTo>
                  <a:pt x="43942" y="280151"/>
                </a:moveTo>
                <a:lnTo>
                  <a:pt x="45316" y="280151"/>
                </a:lnTo>
                <a:lnTo>
                  <a:pt x="48064" y="280151"/>
                </a:lnTo>
                <a:cubicBezTo>
                  <a:pt x="48064" y="280151"/>
                  <a:pt x="48064" y="280151"/>
                  <a:pt x="46690" y="282897"/>
                </a:cubicBezTo>
                <a:cubicBezTo>
                  <a:pt x="46690" y="280151"/>
                  <a:pt x="45316" y="280151"/>
                  <a:pt x="43942" y="280151"/>
                </a:cubicBezTo>
                <a:close/>
                <a:moveTo>
                  <a:pt x="38454" y="280151"/>
                </a:moveTo>
                <a:lnTo>
                  <a:pt x="40650" y="280151"/>
                </a:lnTo>
                <a:lnTo>
                  <a:pt x="41200" y="280151"/>
                </a:lnTo>
                <a:lnTo>
                  <a:pt x="42572" y="280151"/>
                </a:lnTo>
                <a:lnTo>
                  <a:pt x="40650" y="282073"/>
                </a:lnTo>
                <a:lnTo>
                  <a:pt x="40650" y="283446"/>
                </a:lnTo>
                <a:lnTo>
                  <a:pt x="39964" y="282759"/>
                </a:lnTo>
                <a:lnTo>
                  <a:pt x="39826" y="282897"/>
                </a:lnTo>
                <a:lnTo>
                  <a:pt x="39368" y="281982"/>
                </a:lnTo>
                <a:close/>
                <a:moveTo>
                  <a:pt x="35704" y="280151"/>
                </a:moveTo>
                <a:lnTo>
                  <a:pt x="37078" y="281982"/>
                </a:lnTo>
                <a:lnTo>
                  <a:pt x="34330" y="283812"/>
                </a:lnTo>
                <a:cubicBezTo>
                  <a:pt x="34330" y="283812"/>
                  <a:pt x="32956" y="281982"/>
                  <a:pt x="35704" y="281982"/>
                </a:cubicBezTo>
                <a:close/>
                <a:moveTo>
                  <a:pt x="28384" y="280151"/>
                </a:moveTo>
                <a:cubicBezTo>
                  <a:pt x="29298" y="280151"/>
                  <a:pt x="29298" y="280151"/>
                  <a:pt x="29298" y="280151"/>
                </a:cubicBezTo>
                <a:cubicBezTo>
                  <a:pt x="30214" y="280151"/>
                  <a:pt x="30214" y="281982"/>
                  <a:pt x="31128" y="283812"/>
                </a:cubicBezTo>
                <a:cubicBezTo>
                  <a:pt x="32044" y="281982"/>
                  <a:pt x="30214" y="281982"/>
                  <a:pt x="28384" y="281982"/>
                </a:cubicBezTo>
                <a:cubicBezTo>
                  <a:pt x="27468" y="281982"/>
                  <a:pt x="28384" y="280151"/>
                  <a:pt x="28384" y="280151"/>
                </a:cubicBezTo>
                <a:close/>
                <a:moveTo>
                  <a:pt x="59892" y="271436"/>
                </a:moveTo>
                <a:lnTo>
                  <a:pt x="60902" y="271436"/>
                </a:lnTo>
                <a:lnTo>
                  <a:pt x="62374" y="271436"/>
                </a:lnTo>
                <a:lnTo>
                  <a:pt x="60512" y="272059"/>
                </a:lnTo>
                <a:close/>
                <a:moveTo>
                  <a:pt x="46690" y="269165"/>
                </a:moveTo>
                <a:lnTo>
                  <a:pt x="46690" y="270538"/>
                </a:lnTo>
                <a:lnTo>
                  <a:pt x="48522" y="269165"/>
                </a:lnTo>
                <a:cubicBezTo>
                  <a:pt x="48522" y="270538"/>
                  <a:pt x="46690" y="273285"/>
                  <a:pt x="47606" y="274658"/>
                </a:cubicBezTo>
                <a:cubicBezTo>
                  <a:pt x="46690" y="274658"/>
                  <a:pt x="46690" y="273285"/>
                  <a:pt x="45774" y="274658"/>
                </a:cubicBezTo>
                <a:cubicBezTo>
                  <a:pt x="44858" y="276031"/>
                  <a:pt x="46690" y="276031"/>
                  <a:pt x="47606" y="276031"/>
                </a:cubicBezTo>
                <a:cubicBezTo>
                  <a:pt x="46690" y="277405"/>
                  <a:pt x="46690" y="278778"/>
                  <a:pt x="46690" y="278778"/>
                </a:cubicBezTo>
                <a:lnTo>
                  <a:pt x="45314" y="274652"/>
                </a:lnTo>
                <a:lnTo>
                  <a:pt x="43942" y="270538"/>
                </a:lnTo>
                <a:cubicBezTo>
                  <a:pt x="45774" y="271912"/>
                  <a:pt x="46690" y="270538"/>
                  <a:pt x="46690" y="269165"/>
                </a:cubicBezTo>
                <a:close/>
                <a:moveTo>
                  <a:pt x="76900" y="258178"/>
                </a:moveTo>
                <a:lnTo>
                  <a:pt x="79648" y="261839"/>
                </a:lnTo>
                <a:cubicBezTo>
                  <a:pt x="76900" y="261839"/>
                  <a:pt x="76900" y="260009"/>
                  <a:pt x="76900" y="260009"/>
                </a:cubicBezTo>
                <a:close/>
                <a:moveTo>
                  <a:pt x="83458" y="254004"/>
                </a:moveTo>
                <a:cubicBezTo>
                  <a:pt x="85940" y="255249"/>
                  <a:pt x="82218" y="256494"/>
                  <a:pt x="83458" y="256494"/>
                </a:cubicBezTo>
                <a:cubicBezTo>
                  <a:pt x="84700" y="256494"/>
                  <a:pt x="84700" y="255249"/>
                  <a:pt x="85940" y="255249"/>
                </a:cubicBezTo>
                <a:cubicBezTo>
                  <a:pt x="83458" y="256494"/>
                  <a:pt x="82218" y="260230"/>
                  <a:pt x="80978" y="257739"/>
                </a:cubicBezTo>
                <a:cubicBezTo>
                  <a:pt x="82218" y="256494"/>
                  <a:pt x="83458" y="255249"/>
                  <a:pt x="83458" y="254004"/>
                </a:cubicBezTo>
                <a:close/>
                <a:moveTo>
                  <a:pt x="123590" y="225220"/>
                </a:moveTo>
                <a:cubicBezTo>
                  <a:pt x="124964" y="226593"/>
                  <a:pt x="123590" y="226593"/>
                  <a:pt x="123590" y="229338"/>
                </a:cubicBezTo>
                <a:cubicBezTo>
                  <a:pt x="123590" y="227966"/>
                  <a:pt x="122216" y="229338"/>
                  <a:pt x="122216" y="227966"/>
                </a:cubicBezTo>
                <a:cubicBezTo>
                  <a:pt x="123590" y="227966"/>
                  <a:pt x="120844" y="226593"/>
                  <a:pt x="123590" y="225220"/>
                </a:cubicBezTo>
                <a:close/>
                <a:moveTo>
                  <a:pt x="139158" y="219722"/>
                </a:moveTo>
                <a:lnTo>
                  <a:pt x="140988" y="224118"/>
                </a:lnTo>
                <a:lnTo>
                  <a:pt x="140884" y="224056"/>
                </a:lnTo>
                <a:lnTo>
                  <a:pt x="144236" y="229102"/>
                </a:lnTo>
                <a:lnTo>
                  <a:pt x="142996" y="234083"/>
                </a:lnTo>
                <a:lnTo>
                  <a:pt x="141754" y="232838"/>
                </a:lnTo>
                <a:cubicBezTo>
                  <a:pt x="141754" y="232838"/>
                  <a:pt x="140514" y="234083"/>
                  <a:pt x="139274" y="234083"/>
                </a:cubicBezTo>
                <a:cubicBezTo>
                  <a:pt x="139274" y="234083"/>
                  <a:pt x="139274" y="234083"/>
                  <a:pt x="139274" y="232838"/>
                </a:cubicBezTo>
                <a:cubicBezTo>
                  <a:pt x="140514" y="235328"/>
                  <a:pt x="136794" y="237818"/>
                  <a:pt x="136794" y="239063"/>
                </a:cubicBezTo>
                <a:cubicBezTo>
                  <a:pt x="134312" y="237818"/>
                  <a:pt x="134312" y="241553"/>
                  <a:pt x="133072" y="239063"/>
                </a:cubicBezTo>
                <a:cubicBezTo>
                  <a:pt x="133072" y="240308"/>
                  <a:pt x="133072" y="240308"/>
                  <a:pt x="133072" y="240308"/>
                </a:cubicBezTo>
                <a:lnTo>
                  <a:pt x="133072" y="241694"/>
                </a:lnTo>
                <a:lnTo>
                  <a:pt x="133660" y="241694"/>
                </a:lnTo>
                <a:lnTo>
                  <a:pt x="135492" y="241694"/>
                </a:lnTo>
                <a:cubicBezTo>
                  <a:pt x="135492" y="243526"/>
                  <a:pt x="135034" y="243526"/>
                  <a:pt x="134348" y="243068"/>
                </a:cubicBezTo>
                <a:lnTo>
                  <a:pt x="133072" y="242373"/>
                </a:lnTo>
                <a:lnTo>
                  <a:pt x="133072" y="242798"/>
                </a:lnTo>
                <a:lnTo>
                  <a:pt x="132144" y="241867"/>
                </a:lnTo>
                <a:lnTo>
                  <a:pt x="131828" y="241694"/>
                </a:lnTo>
                <a:lnTo>
                  <a:pt x="131972" y="241694"/>
                </a:lnTo>
                <a:lnTo>
                  <a:pt x="131832" y="241553"/>
                </a:lnTo>
                <a:lnTo>
                  <a:pt x="130592" y="242798"/>
                </a:lnTo>
                <a:cubicBezTo>
                  <a:pt x="129352" y="242798"/>
                  <a:pt x="128110" y="242798"/>
                  <a:pt x="128110" y="244043"/>
                </a:cubicBezTo>
                <a:cubicBezTo>
                  <a:pt x="124390" y="244043"/>
                  <a:pt x="123150" y="251514"/>
                  <a:pt x="119428" y="249024"/>
                </a:cubicBezTo>
                <a:lnTo>
                  <a:pt x="120668" y="249024"/>
                </a:lnTo>
                <a:cubicBezTo>
                  <a:pt x="116948" y="250269"/>
                  <a:pt x="114468" y="249024"/>
                  <a:pt x="113226" y="251514"/>
                </a:cubicBezTo>
                <a:lnTo>
                  <a:pt x="113226" y="254004"/>
                </a:lnTo>
                <a:cubicBezTo>
                  <a:pt x="111986" y="255249"/>
                  <a:pt x="110746" y="255249"/>
                  <a:pt x="109506" y="256494"/>
                </a:cubicBezTo>
                <a:lnTo>
                  <a:pt x="109506" y="257739"/>
                </a:lnTo>
                <a:cubicBezTo>
                  <a:pt x="107026" y="258985"/>
                  <a:pt x="103304" y="262720"/>
                  <a:pt x="100824" y="261475"/>
                </a:cubicBezTo>
                <a:cubicBezTo>
                  <a:pt x="100824" y="262720"/>
                  <a:pt x="97102" y="262720"/>
                  <a:pt x="95862" y="262720"/>
                </a:cubicBezTo>
                <a:cubicBezTo>
                  <a:pt x="93382" y="262720"/>
                  <a:pt x="92142" y="263965"/>
                  <a:pt x="90900" y="265210"/>
                </a:cubicBezTo>
                <a:cubicBezTo>
                  <a:pt x="87180" y="263965"/>
                  <a:pt x="84700" y="267700"/>
                  <a:pt x="82218" y="268945"/>
                </a:cubicBezTo>
                <a:lnTo>
                  <a:pt x="78498" y="271436"/>
                </a:lnTo>
                <a:cubicBezTo>
                  <a:pt x="79738" y="268945"/>
                  <a:pt x="78498" y="271436"/>
                  <a:pt x="77258" y="271436"/>
                </a:cubicBezTo>
                <a:cubicBezTo>
                  <a:pt x="76016" y="272681"/>
                  <a:pt x="74776" y="272681"/>
                  <a:pt x="73536" y="272681"/>
                </a:cubicBezTo>
                <a:lnTo>
                  <a:pt x="72296" y="272681"/>
                </a:lnTo>
                <a:cubicBezTo>
                  <a:pt x="72296" y="271436"/>
                  <a:pt x="72296" y="271436"/>
                  <a:pt x="73536" y="271436"/>
                </a:cubicBezTo>
                <a:cubicBezTo>
                  <a:pt x="72296" y="271436"/>
                  <a:pt x="72296" y="271436"/>
                  <a:pt x="72296" y="271436"/>
                </a:cubicBezTo>
                <a:cubicBezTo>
                  <a:pt x="72296" y="271436"/>
                  <a:pt x="72296" y="271436"/>
                  <a:pt x="72296" y="272681"/>
                </a:cubicBezTo>
                <a:lnTo>
                  <a:pt x="71056" y="272681"/>
                </a:lnTo>
                <a:cubicBezTo>
                  <a:pt x="73536" y="271436"/>
                  <a:pt x="69816" y="271436"/>
                  <a:pt x="69816" y="270190"/>
                </a:cubicBezTo>
                <a:lnTo>
                  <a:pt x="68574" y="271436"/>
                </a:lnTo>
                <a:cubicBezTo>
                  <a:pt x="68574" y="271436"/>
                  <a:pt x="64854" y="272681"/>
                  <a:pt x="64854" y="275171"/>
                </a:cubicBezTo>
                <a:lnTo>
                  <a:pt x="66094" y="275171"/>
                </a:lnTo>
                <a:cubicBezTo>
                  <a:pt x="63614" y="276416"/>
                  <a:pt x="64854" y="276416"/>
                  <a:pt x="64854" y="277661"/>
                </a:cubicBezTo>
                <a:lnTo>
                  <a:pt x="61732" y="276094"/>
                </a:lnTo>
                <a:lnTo>
                  <a:pt x="60426" y="277400"/>
                </a:lnTo>
                <a:lnTo>
                  <a:pt x="60426" y="275439"/>
                </a:lnTo>
                <a:lnTo>
                  <a:pt x="59892" y="275171"/>
                </a:lnTo>
                <a:cubicBezTo>
                  <a:pt x="62374" y="277661"/>
                  <a:pt x="56172" y="277661"/>
                  <a:pt x="57412" y="278906"/>
                </a:cubicBezTo>
                <a:cubicBezTo>
                  <a:pt x="56172" y="277661"/>
                  <a:pt x="56172" y="278906"/>
                  <a:pt x="54932" y="277661"/>
                </a:cubicBezTo>
                <a:cubicBezTo>
                  <a:pt x="57412" y="277661"/>
                  <a:pt x="58652" y="275171"/>
                  <a:pt x="59892" y="273926"/>
                </a:cubicBezTo>
                <a:lnTo>
                  <a:pt x="58652" y="272681"/>
                </a:lnTo>
                <a:lnTo>
                  <a:pt x="60512" y="272059"/>
                </a:lnTo>
                <a:lnTo>
                  <a:pt x="61132" y="272681"/>
                </a:lnTo>
                <a:cubicBezTo>
                  <a:pt x="63614" y="272681"/>
                  <a:pt x="64854" y="271436"/>
                  <a:pt x="66094" y="268945"/>
                </a:cubicBezTo>
                <a:cubicBezTo>
                  <a:pt x="63614" y="268945"/>
                  <a:pt x="67334" y="267700"/>
                  <a:pt x="66094" y="267700"/>
                </a:cubicBezTo>
                <a:lnTo>
                  <a:pt x="63614" y="267700"/>
                </a:lnTo>
                <a:cubicBezTo>
                  <a:pt x="63614" y="267700"/>
                  <a:pt x="64854" y="266455"/>
                  <a:pt x="64854" y="265210"/>
                </a:cubicBezTo>
                <a:cubicBezTo>
                  <a:pt x="68574" y="265210"/>
                  <a:pt x="74776" y="261475"/>
                  <a:pt x="77258" y="262720"/>
                </a:cubicBezTo>
                <a:cubicBezTo>
                  <a:pt x="76016" y="262720"/>
                  <a:pt x="74776" y="262720"/>
                  <a:pt x="74776" y="263965"/>
                </a:cubicBezTo>
                <a:lnTo>
                  <a:pt x="76016" y="265210"/>
                </a:lnTo>
                <a:cubicBezTo>
                  <a:pt x="74776" y="265210"/>
                  <a:pt x="73536" y="263965"/>
                  <a:pt x="72296" y="265210"/>
                </a:cubicBezTo>
                <a:cubicBezTo>
                  <a:pt x="72296" y="266455"/>
                  <a:pt x="72296" y="268945"/>
                  <a:pt x="74776" y="268945"/>
                </a:cubicBezTo>
                <a:cubicBezTo>
                  <a:pt x="78498" y="268945"/>
                  <a:pt x="76016" y="265210"/>
                  <a:pt x="80978" y="263965"/>
                </a:cubicBezTo>
                <a:cubicBezTo>
                  <a:pt x="80978" y="262720"/>
                  <a:pt x="79738" y="266455"/>
                  <a:pt x="82218" y="265210"/>
                </a:cubicBezTo>
                <a:cubicBezTo>
                  <a:pt x="85940" y="262720"/>
                  <a:pt x="85940" y="257739"/>
                  <a:pt x="85940" y="255249"/>
                </a:cubicBezTo>
                <a:cubicBezTo>
                  <a:pt x="84700" y="256494"/>
                  <a:pt x="87180" y="256494"/>
                  <a:pt x="87180" y="256494"/>
                </a:cubicBezTo>
                <a:cubicBezTo>
                  <a:pt x="89660" y="255249"/>
                  <a:pt x="92142" y="255249"/>
                  <a:pt x="95862" y="254004"/>
                </a:cubicBezTo>
                <a:cubicBezTo>
                  <a:pt x="95862" y="254004"/>
                  <a:pt x="95862" y="254004"/>
                  <a:pt x="95862" y="255249"/>
                </a:cubicBezTo>
                <a:cubicBezTo>
                  <a:pt x="97102" y="254004"/>
                  <a:pt x="98342" y="249024"/>
                  <a:pt x="97102" y="249024"/>
                </a:cubicBezTo>
                <a:cubicBezTo>
                  <a:pt x="98342" y="247779"/>
                  <a:pt x="99584" y="249024"/>
                  <a:pt x="100824" y="247779"/>
                </a:cubicBezTo>
                <a:cubicBezTo>
                  <a:pt x="97102" y="246534"/>
                  <a:pt x="100824" y="247779"/>
                  <a:pt x="99584" y="245289"/>
                </a:cubicBezTo>
                <a:cubicBezTo>
                  <a:pt x="102064" y="244043"/>
                  <a:pt x="102064" y="245289"/>
                  <a:pt x="102064" y="245289"/>
                </a:cubicBezTo>
                <a:cubicBezTo>
                  <a:pt x="102064" y="245289"/>
                  <a:pt x="103304" y="245289"/>
                  <a:pt x="102064" y="244043"/>
                </a:cubicBezTo>
                <a:cubicBezTo>
                  <a:pt x="103304" y="245289"/>
                  <a:pt x="102064" y="249024"/>
                  <a:pt x="104544" y="250269"/>
                </a:cubicBezTo>
                <a:lnTo>
                  <a:pt x="107056" y="250773"/>
                </a:lnTo>
                <a:lnTo>
                  <a:pt x="110746" y="251514"/>
                </a:lnTo>
                <a:cubicBezTo>
                  <a:pt x="110746" y="249024"/>
                  <a:pt x="107026" y="242798"/>
                  <a:pt x="104544" y="241553"/>
                </a:cubicBezTo>
                <a:cubicBezTo>
                  <a:pt x="103304" y="240308"/>
                  <a:pt x="105784" y="241553"/>
                  <a:pt x="107026" y="241553"/>
                </a:cubicBezTo>
                <a:cubicBezTo>
                  <a:pt x="109506" y="241553"/>
                  <a:pt x="109506" y="237818"/>
                  <a:pt x="110746" y="237818"/>
                </a:cubicBezTo>
                <a:lnTo>
                  <a:pt x="110746" y="240308"/>
                </a:lnTo>
                <a:lnTo>
                  <a:pt x="113226" y="237818"/>
                </a:lnTo>
                <a:cubicBezTo>
                  <a:pt x="113226" y="237818"/>
                  <a:pt x="113226" y="241553"/>
                  <a:pt x="114468" y="241553"/>
                </a:cubicBezTo>
                <a:cubicBezTo>
                  <a:pt x="118188" y="240308"/>
                  <a:pt x="118188" y="235328"/>
                  <a:pt x="116948" y="234083"/>
                </a:cubicBezTo>
                <a:lnTo>
                  <a:pt x="114468" y="237818"/>
                </a:lnTo>
                <a:cubicBezTo>
                  <a:pt x="113226" y="236573"/>
                  <a:pt x="115708" y="235328"/>
                  <a:pt x="114468" y="234083"/>
                </a:cubicBezTo>
                <a:cubicBezTo>
                  <a:pt x="116948" y="232838"/>
                  <a:pt x="118188" y="232838"/>
                  <a:pt x="119428" y="231592"/>
                </a:cubicBezTo>
                <a:cubicBezTo>
                  <a:pt x="119428" y="232838"/>
                  <a:pt x="116948" y="234083"/>
                  <a:pt x="119428" y="234083"/>
                </a:cubicBezTo>
                <a:cubicBezTo>
                  <a:pt x="120668" y="232838"/>
                  <a:pt x="119428" y="234083"/>
                  <a:pt x="120668" y="234083"/>
                </a:cubicBezTo>
                <a:cubicBezTo>
                  <a:pt x="120668" y="236573"/>
                  <a:pt x="119428" y="242798"/>
                  <a:pt x="119428" y="246534"/>
                </a:cubicBezTo>
                <a:lnTo>
                  <a:pt x="120668" y="245289"/>
                </a:lnTo>
                <a:lnTo>
                  <a:pt x="121910" y="245289"/>
                </a:lnTo>
                <a:cubicBezTo>
                  <a:pt x="124390" y="242798"/>
                  <a:pt x="123150" y="235328"/>
                  <a:pt x="123150" y="232838"/>
                </a:cubicBezTo>
                <a:cubicBezTo>
                  <a:pt x="124390" y="232838"/>
                  <a:pt x="125630" y="235328"/>
                  <a:pt x="125630" y="236573"/>
                </a:cubicBezTo>
                <a:cubicBezTo>
                  <a:pt x="128110" y="235328"/>
                  <a:pt x="125630" y="230347"/>
                  <a:pt x="128110" y="229102"/>
                </a:cubicBezTo>
                <a:lnTo>
                  <a:pt x="126870" y="229102"/>
                </a:lnTo>
                <a:cubicBezTo>
                  <a:pt x="128110" y="227857"/>
                  <a:pt x="130592" y="227857"/>
                  <a:pt x="130592" y="226612"/>
                </a:cubicBezTo>
                <a:cubicBezTo>
                  <a:pt x="130592" y="227857"/>
                  <a:pt x="133072" y="229102"/>
                  <a:pt x="133072" y="229102"/>
                </a:cubicBezTo>
                <a:lnTo>
                  <a:pt x="133072" y="225367"/>
                </a:lnTo>
                <a:cubicBezTo>
                  <a:pt x="133072" y="226612"/>
                  <a:pt x="134312" y="227857"/>
                  <a:pt x="135554" y="229102"/>
                </a:cubicBezTo>
                <a:cubicBezTo>
                  <a:pt x="136794" y="227857"/>
                  <a:pt x="134312" y="224122"/>
                  <a:pt x="134312" y="224122"/>
                </a:cubicBezTo>
                <a:cubicBezTo>
                  <a:pt x="136794" y="225367"/>
                  <a:pt x="136794" y="224122"/>
                  <a:pt x="139274" y="226612"/>
                </a:cubicBezTo>
                <a:cubicBezTo>
                  <a:pt x="140514" y="225367"/>
                  <a:pt x="136794" y="222877"/>
                  <a:pt x="136794" y="222877"/>
                </a:cubicBezTo>
                <a:lnTo>
                  <a:pt x="137952" y="222295"/>
                </a:lnTo>
                <a:lnTo>
                  <a:pt x="137328" y="221920"/>
                </a:lnTo>
                <a:cubicBezTo>
                  <a:pt x="139158" y="221920"/>
                  <a:pt x="139158" y="220821"/>
                  <a:pt x="139158" y="219722"/>
                </a:cubicBezTo>
                <a:close/>
                <a:moveTo>
                  <a:pt x="161600" y="204200"/>
                </a:moveTo>
                <a:cubicBezTo>
                  <a:pt x="161600" y="204200"/>
                  <a:pt x="161600" y="204200"/>
                  <a:pt x="162840" y="204200"/>
                </a:cubicBezTo>
                <a:cubicBezTo>
                  <a:pt x="161600" y="205445"/>
                  <a:pt x="161600" y="209181"/>
                  <a:pt x="160360" y="207936"/>
                </a:cubicBezTo>
                <a:close/>
                <a:moveTo>
                  <a:pt x="281912" y="1249"/>
                </a:moveTo>
                <a:cubicBezTo>
                  <a:pt x="284394" y="2494"/>
                  <a:pt x="281912" y="4984"/>
                  <a:pt x="283154" y="6229"/>
                </a:cubicBezTo>
                <a:lnTo>
                  <a:pt x="281912" y="11210"/>
                </a:lnTo>
                <a:lnTo>
                  <a:pt x="283154" y="11210"/>
                </a:lnTo>
                <a:cubicBezTo>
                  <a:pt x="283154" y="11210"/>
                  <a:pt x="283154" y="12455"/>
                  <a:pt x="284394" y="11210"/>
                </a:cubicBezTo>
                <a:cubicBezTo>
                  <a:pt x="278192" y="19925"/>
                  <a:pt x="281912" y="31131"/>
                  <a:pt x="276952" y="39847"/>
                </a:cubicBezTo>
                <a:cubicBezTo>
                  <a:pt x="276952" y="41092"/>
                  <a:pt x="276952" y="41092"/>
                  <a:pt x="276952" y="41092"/>
                </a:cubicBezTo>
                <a:cubicBezTo>
                  <a:pt x="275712" y="41092"/>
                  <a:pt x="278192" y="42337"/>
                  <a:pt x="278192" y="43582"/>
                </a:cubicBezTo>
                <a:lnTo>
                  <a:pt x="275712" y="46072"/>
                </a:lnTo>
                <a:cubicBezTo>
                  <a:pt x="275712" y="47317"/>
                  <a:pt x="276952" y="46072"/>
                  <a:pt x="276952" y="46072"/>
                </a:cubicBezTo>
                <a:cubicBezTo>
                  <a:pt x="276952" y="51053"/>
                  <a:pt x="273230" y="56033"/>
                  <a:pt x="273230" y="59768"/>
                </a:cubicBezTo>
                <a:cubicBezTo>
                  <a:pt x="270750" y="61014"/>
                  <a:pt x="270750" y="58523"/>
                  <a:pt x="269510" y="59768"/>
                </a:cubicBezTo>
                <a:cubicBezTo>
                  <a:pt x="273230" y="58523"/>
                  <a:pt x="269510" y="64749"/>
                  <a:pt x="271990" y="64749"/>
                </a:cubicBezTo>
                <a:cubicBezTo>
                  <a:pt x="269510" y="64749"/>
                  <a:pt x="269510" y="69729"/>
                  <a:pt x="265788" y="68484"/>
                </a:cubicBezTo>
                <a:cubicBezTo>
                  <a:pt x="265788" y="69729"/>
                  <a:pt x="267028" y="69729"/>
                  <a:pt x="267028" y="69729"/>
                </a:cubicBezTo>
                <a:cubicBezTo>
                  <a:pt x="267028" y="72219"/>
                  <a:pt x="265788" y="73465"/>
                  <a:pt x="267028" y="75955"/>
                </a:cubicBezTo>
                <a:cubicBezTo>
                  <a:pt x="265788" y="77200"/>
                  <a:pt x="263308" y="87161"/>
                  <a:pt x="259586" y="87161"/>
                </a:cubicBezTo>
                <a:cubicBezTo>
                  <a:pt x="262068" y="87161"/>
                  <a:pt x="260828" y="87161"/>
                  <a:pt x="260828" y="89651"/>
                </a:cubicBezTo>
                <a:lnTo>
                  <a:pt x="263308" y="89651"/>
                </a:lnTo>
                <a:lnTo>
                  <a:pt x="262068" y="92141"/>
                </a:lnTo>
                <a:cubicBezTo>
                  <a:pt x="262068" y="92141"/>
                  <a:pt x="262068" y="92141"/>
                  <a:pt x="260828" y="92141"/>
                </a:cubicBezTo>
                <a:cubicBezTo>
                  <a:pt x="260828" y="92141"/>
                  <a:pt x="260828" y="92141"/>
                  <a:pt x="259586" y="92141"/>
                </a:cubicBezTo>
                <a:cubicBezTo>
                  <a:pt x="259586" y="94631"/>
                  <a:pt x="259586" y="94631"/>
                  <a:pt x="260828" y="97121"/>
                </a:cubicBezTo>
                <a:lnTo>
                  <a:pt x="259586" y="98366"/>
                </a:lnTo>
                <a:cubicBezTo>
                  <a:pt x="259586" y="98366"/>
                  <a:pt x="259586" y="93386"/>
                  <a:pt x="257106" y="97121"/>
                </a:cubicBezTo>
                <a:cubicBezTo>
                  <a:pt x="258346" y="97121"/>
                  <a:pt x="259586" y="99612"/>
                  <a:pt x="258346" y="99612"/>
                </a:cubicBezTo>
                <a:cubicBezTo>
                  <a:pt x="259586" y="98366"/>
                  <a:pt x="257106" y="98366"/>
                  <a:pt x="257106" y="98366"/>
                </a:cubicBezTo>
                <a:lnTo>
                  <a:pt x="255866" y="99612"/>
                </a:lnTo>
                <a:lnTo>
                  <a:pt x="258346" y="100857"/>
                </a:lnTo>
                <a:cubicBezTo>
                  <a:pt x="255866" y="107082"/>
                  <a:pt x="249664" y="113308"/>
                  <a:pt x="247184" y="119533"/>
                </a:cubicBezTo>
                <a:cubicBezTo>
                  <a:pt x="245944" y="118288"/>
                  <a:pt x="244702" y="124514"/>
                  <a:pt x="242222" y="122023"/>
                </a:cubicBezTo>
                <a:cubicBezTo>
                  <a:pt x="243462" y="119533"/>
                  <a:pt x="239742" y="122023"/>
                  <a:pt x="239742" y="123268"/>
                </a:cubicBezTo>
                <a:cubicBezTo>
                  <a:pt x="240982" y="122023"/>
                  <a:pt x="240982" y="127004"/>
                  <a:pt x="243462" y="124514"/>
                </a:cubicBezTo>
                <a:lnTo>
                  <a:pt x="243462" y="127004"/>
                </a:lnTo>
                <a:cubicBezTo>
                  <a:pt x="247184" y="131984"/>
                  <a:pt x="238502" y="134474"/>
                  <a:pt x="238502" y="138210"/>
                </a:cubicBezTo>
                <a:cubicBezTo>
                  <a:pt x="237260" y="138210"/>
                  <a:pt x="237260" y="138210"/>
                  <a:pt x="237260" y="138210"/>
                </a:cubicBezTo>
                <a:cubicBezTo>
                  <a:pt x="236020" y="141945"/>
                  <a:pt x="231060" y="144436"/>
                  <a:pt x="231060" y="145681"/>
                </a:cubicBezTo>
                <a:lnTo>
                  <a:pt x="229818" y="145681"/>
                </a:lnTo>
                <a:cubicBezTo>
                  <a:pt x="231060" y="149416"/>
                  <a:pt x="231060" y="149416"/>
                  <a:pt x="226098" y="151906"/>
                </a:cubicBezTo>
                <a:cubicBezTo>
                  <a:pt x="226098" y="154396"/>
                  <a:pt x="226098" y="154396"/>
                  <a:pt x="224858" y="156887"/>
                </a:cubicBezTo>
                <a:lnTo>
                  <a:pt x="222376" y="159377"/>
                </a:lnTo>
                <a:cubicBezTo>
                  <a:pt x="218656" y="156887"/>
                  <a:pt x="219896" y="168092"/>
                  <a:pt x="214934" y="165602"/>
                </a:cubicBezTo>
                <a:cubicBezTo>
                  <a:pt x="214934" y="168092"/>
                  <a:pt x="213694" y="169338"/>
                  <a:pt x="213694" y="170583"/>
                </a:cubicBezTo>
                <a:cubicBezTo>
                  <a:pt x="212454" y="170583"/>
                  <a:pt x="212454" y="170583"/>
                  <a:pt x="212454" y="170583"/>
                </a:cubicBezTo>
                <a:cubicBezTo>
                  <a:pt x="213694" y="174318"/>
                  <a:pt x="208732" y="175563"/>
                  <a:pt x="208732" y="175563"/>
                </a:cubicBezTo>
                <a:cubicBezTo>
                  <a:pt x="207492" y="176808"/>
                  <a:pt x="208732" y="176808"/>
                  <a:pt x="209974" y="178053"/>
                </a:cubicBezTo>
                <a:cubicBezTo>
                  <a:pt x="206252" y="178053"/>
                  <a:pt x="206252" y="184279"/>
                  <a:pt x="205012" y="184279"/>
                </a:cubicBezTo>
                <a:cubicBezTo>
                  <a:pt x="203772" y="184279"/>
                  <a:pt x="203772" y="183034"/>
                  <a:pt x="202532" y="183034"/>
                </a:cubicBezTo>
                <a:cubicBezTo>
                  <a:pt x="201290" y="184279"/>
                  <a:pt x="206252" y="185524"/>
                  <a:pt x="202532" y="186769"/>
                </a:cubicBezTo>
                <a:cubicBezTo>
                  <a:pt x="202532" y="186769"/>
                  <a:pt x="203772" y="185524"/>
                  <a:pt x="202532" y="185524"/>
                </a:cubicBezTo>
                <a:cubicBezTo>
                  <a:pt x="201910" y="186146"/>
                  <a:pt x="200050" y="185835"/>
                  <a:pt x="198346" y="185524"/>
                </a:cubicBezTo>
                <a:lnTo>
                  <a:pt x="197570" y="185524"/>
                </a:lnTo>
                <a:cubicBezTo>
                  <a:pt x="195090" y="189259"/>
                  <a:pt x="190128" y="186769"/>
                  <a:pt x="191368" y="190504"/>
                </a:cubicBezTo>
                <a:lnTo>
                  <a:pt x="192608" y="190504"/>
                </a:lnTo>
                <a:cubicBezTo>
                  <a:pt x="188888" y="192994"/>
                  <a:pt x="192608" y="192994"/>
                  <a:pt x="187648" y="194239"/>
                </a:cubicBezTo>
                <a:cubicBezTo>
                  <a:pt x="187648" y="195485"/>
                  <a:pt x="185166" y="194239"/>
                  <a:pt x="186406" y="196730"/>
                </a:cubicBezTo>
                <a:cubicBezTo>
                  <a:pt x="185166" y="199220"/>
                  <a:pt x="185166" y="199220"/>
                  <a:pt x="182686" y="200465"/>
                </a:cubicBezTo>
                <a:cubicBezTo>
                  <a:pt x="182686" y="200465"/>
                  <a:pt x="182686" y="201710"/>
                  <a:pt x="181446" y="201710"/>
                </a:cubicBezTo>
                <a:cubicBezTo>
                  <a:pt x="182066" y="202333"/>
                  <a:pt x="181136" y="203266"/>
                  <a:pt x="180050" y="204200"/>
                </a:cubicBezTo>
                <a:lnTo>
                  <a:pt x="178520" y="205838"/>
                </a:lnTo>
                <a:lnTo>
                  <a:pt x="178520" y="205994"/>
                </a:lnTo>
                <a:lnTo>
                  <a:pt x="178444" y="205919"/>
                </a:lnTo>
                <a:lnTo>
                  <a:pt x="177724" y="206690"/>
                </a:lnTo>
                <a:cubicBezTo>
                  <a:pt x="178964" y="204200"/>
                  <a:pt x="177724" y="204200"/>
                  <a:pt x="176484" y="204200"/>
                </a:cubicBezTo>
                <a:cubicBezTo>
                  <a:pt x="176484" y="206690"/>
                  <a:pt x="176484" y="206690"/>
                  <a:pt x="174004" y="206690"/>
                </a:cubicBezTo>
                <a:cubicBezTo>
                  <a:pt x="175244" y="209181"/>
                  <a:pt x="177724" y="211671"/>
                  <a:pt x="175244" y="212916"/>
                </a:cubicBezTo>
                <a:cubicBezTo>
                  <a:pt x="174004" y="211671"/>
                  <a:pt x="174004" y="212916"/>
                  <a:pt x="174004" y="212916"/>
                </a:cubicBezTo>
                <a:lnTo>
                  <a:pt x="174004" y="211671"/>
                </a:lnTo>
                <a:cubicBezTo>
                  <a:pt x="174004" y="214161"/>
                  <a:pt x="171522" y="214161"/>
                  <a:pt x="169042" y="216651"/>
                </a:cubicBezTo>
                <a:cubicBezTo>
                  <a:pt x="169042" y="215406"/>
                  <a:pt x="167802" y="215406"/>
                  <a:pt x="167802" y="214161"/>
                </a:cubicBezTo>
                <a:cubicBezTo>
                  <a:pt x="169042" y="216651"/>
                  <a:pt x="162840" y="215406"/>
                  <a:pt x="166562" y="217896"/>
                </a:cubicBezTo>
                <a:cubicBezTo>
                  <a:pt x="160360" y="219141"/>
                  <a:pt x="155398" y="226612"/>
                  <a:pt x="151678" y="225367"/>
                </a:cubicBezTo>
                <a:cubicBezTo>
                  <a:pt x="150438" y="225367"/>
                  <a:pt x="150438" y="227857"/>
                  <a:pt x="149196" y="227857"/>
                </a:cubicBezTo>
                <a:lnTo>
                  <a:pt x="147956" y="226612"/>
                </a:lnTo>
                <a:cubicBezTo>
                  <a:pt x="147956" y="229102"/>
                  <a:pt x="147956" y="227857"/>
                  <a:pt x="146716" y="232838"/>
                </a:cubicBezTo>
                <a:cubicBezTo>
                  <a:pt x="146716" y="230347"/>
                  <a:pt x="145476" y="229102"/>
                  <a:pt x="144236" y="229102"/>
                </a:cubicBezTo>
                <a:lnTo>
                  <a:pt x="142996" y="219141"/>
                </a:lnTo>
                <a:lnTo>
                  <a:pt x="144236" y="221632"/>
                </a:lnTo>
                <a:cubicBezTo>
                  <a:pt x="144236" y="220387"/>
                  <a:pt x="149196" y="216651"/>
                  <a:pt x="151678" y="214161"/>
                </a:cubicBezTo>
                <a:cubicBezTo>
                  <a:pt x="151678" y="216651"/>
                  <a:pt x="154158" y="214161"/>
                  <a:pt x="154158" y="212916"/>
                </a:cubicBezTo>
                <a:cubicBezTo>
                  <a:pt x="154158" y="214161"/>
                  <a:pt x="154158" y="214161"/>
                  <a:pt x="154158" y="214161"/>
                </a:cubicBezTo>
                <a:cubicBezTo>
                  <a:pt x="156638" y="214161"/>
                  <a:pt x="154158" y="209181"/>
                  <a:pt x="156638" y="210426"/>
                </a:cubicBezTo>
                <a:cubicBezTo>
                  <a:pt x="155398" y="210426"/>
                  <a:pt x="155398" y="211671"/>
                  <a:pt x="155398" y="212916"/>
                </a:cubicBezTo>
                <a:cubicBezTo>
                  <a:pt x="156638" y="210426"/>
                  <a:pt x="160360" y="209181"/>
                  <a:pt x="157880" y="206690"/>
                </a:cubicBezTo>
                <a:cubicBezTo>
                  <a:pt x="159120" y="206690"/>
                  <a:pt x="159120" y="206690"/>
                  <a:pt x="160360" y="207936"/>
                </a:cubicBezTo>
                <a:cubicBezTo>
                  <a:pt x="160360" y="210426"/>
                  <a:pt x="161600" y="210426"/>
                  <a:pt x="161600" y="212916"/>
                </a:cubicBezTo>
                <a:cubicBezTo>
                  <a:pt x="165322" y="207936"/>
                  <a:pt x="164080" y="204200"/>
                  <a:pt x="165322" y="200465"/>
                </a:cubicBezTo>
                <a:lnTo>
                  <a:pt x="169042" y="200465"/>
                </a:lnTo>
                <a:lnTo>
                  <a:pt x="167802" y="199220"/>
                </a:lnTo>
                <a:lnTo>
                  <a:pt x="170282" y="200465"/>
                </a:lnTo>
                <a:cubicBezTo>
                  <a:pt x="170282" y="199220"/>
                  <a:pt x="170282" y="199220"/>
                  <a:pt x="170282" y="199220"/>
                </a:cubicBezTo>
                <a:cubicBezTo>
                  <a:pt x="171522" y="199220"/>
                  <a:pt x="171522" y="199220"/>
                  <a:pt x="171522" y="200465"/>
                </a:cubicBezTo>
                <a:cubicBezTo>
                  <a:pt x="171522" y="199220"/>
                  <a:pt x="171522" y="199220"/>
                  <a:pt x="171522" y="199220"/>
                </a:cubicBezTo>
                <a:cubicBezTo>
                  <a:pt x="171522" y="199220"/>
                  <a:pt x="172764" y="200465"/>
                  <a:pt x="172764" y="202955"/>
                </a:cubicBezTo>
                <a:lnTo>
                  <a:pt x="171522" y="202955"/>
                </a:lnTo>
                <a:cubicBezTo>
                  <a:pt x="171522" y="204200"/>
                  <a:pt x="171522" y="204200"/>
                  <a:pt x="174004" y="204200"/>
                </a:cubicBezTo>
                <a:lnTo>
                  <a:pt x="174004" y="205445"/>
                </a:lnTo>
                <a:lnTo>
                  <a:pt x="175244" y="202955"/>
                </a:lnTo>
                <a:lnTo>
                  <a:pt x="174004" y="202955"/>
                </a:lnTo>
                <a:cubicBezTo>
                  <a:pt x="174004" y="200465"/>
                  <a:pt x="174004" y="197975"/>
                  <a:pt x="171522" y="197975"/>
                </a:cubicBezTo>
                <a:lnTo>
                  <a:pt x="171970" y="197750"/>
                </a:lnTo>
                <a:lnTo>
                  <a:pt x="174004" y="196730"/>
                </a:lnTo>
                <a:cubicBezTo>
                  <a:pt x="175244" y="194239"/>
                  <a:pt x="175244" y="194239"/>
                  <a:pt x="176484" y="190504"/>
                </a:cubicBezTo>
                <a:cubicBezTo>
                  <a:pt x="177724" y="191749"/>
                  <a:pt x="176484" y="192994"/>
                  <a:pt x="177724" y="192994"/>
                </a:cubicBezTo>
                <a:cubicBezTo>
                  <a:pt x="177724" y="189259"/>
                  <a:pt x="182686" y="190504"/>
                  <a:pt x="182686" y="189259"/>
                </a:cubicBezTo>
                <a:cubicBezTo>
                  <a:pt x="182686" y="186769"/>
                  <a:pt x="181446" y="186769"/>
                  <a:pt x="181446" y="185524"/>
                </a:cubicBezTo>
                <a:cubicBezTo>
                  <a:pt x="181446" y="186769"/>
                  <a:pt x="182686" y="186769"/>
                  <a:pt x="182686" y="186769"/>
                </a:cubicBezTo>
                <a:lnTo>
                  <a:pt x="182686" y="184279"/>
                </a:lnTo>
                <a:cubicBezTo>
                  <a:pt x="182686" y="184279"/>
                  <a:pt x="182686" y="185524"/>
                  <a:pt x="183926" y="184279"/>
                </a:cubicBezTo>
                <a:cubicBezTo>
                  <a:pt x="185166" y="183034"/>
                  <a:pt x="185166" y="180543"/>
                  <a:pt x="187648" y="179298"/>
                </a:cubicBezTo>
                <a:cubicBezTo>
                  <a:pt x="188888" y="176808"/>
                  <a:pt x="183926" y="178053"/>
                  <a:pt x="186406" y="176808"/>
                </a:cubicBezTo>
                <a:cubicBezTo>
                  <a:pt x="187648" y="176808"/>
                  <a:pt x="188888" y="178053"/>
                  <a:pt x="190128" y="176808"/>
                </a:cubicBezTo>
                <a:cubicBezTo>
                  <a:pt x="190128" y="175563"/>
                  <a:pt x="188888" y="175563"/>
                  <a:pt x="190128" y="173073"/>
                </a:cubicBezTo>
                <a:lnTo>
                  <a:pt x="191368" y="175563"/>
                </a:lnTo>
                <a:cubicBezTo>
                  <a:pt x="192608" y="174318"/>
                  <a:pt x="192608" y="173073"/>
                  <a:pt x="193848" y="174318"/>
                </a:cubicBezTo>
                <a:cubicBezTo>
                  <a:pt x="193848" y="173073"/>
                  <a:pt x="195090" y="171828"/>
                  <a:pt x="195090" y="171828"/>
                </a:cubicBezTo>
                <a:cubicBezTo>
                  <a:pt x="195710" y="170583"/>
                  <a:pt x="194780" y="170271"/>
                  <a:pt x="193538" y="170271"/>
                </a:cubicBezTo>
                <a:lnTo>
                  <a:pt x="190234" y="170573"/>
                </a:lnTo>
                <a:lnTo>
                  <a:pt x="188590" y="173036"/>
                </a:lnTo>
                <a:lnTo>
                  <a:pt x="186758" y="170290"/>
                </a:lnTo>
                <a:lnTo>
                  <a:pt x="190422" y="170290"/>
                </a:lnTo>
                <a:lnTo>
                  <a:pt x="190246" y="170553"/>
                </a:lnTo>
                <a:lnTo>
                  <a:pt x="195090" y="169338"/>
                </a:lnTo>
                <a:lnTo>
                  <a:pt x="195090" y="170583"/>
                </a:lnTo>
                <a:cubicBezTo>
                  <a:pt x="198810" y="169338"/>
                  <a:pt x="195090" y="165602"/>
                  <a:pt x="200050" y="168092"/>
                </a:cubicBezTo>
                <a:cubicBezTo>
                  <a:pt x="201290" y="169338"/>
                  <a:pt x="200050" y="169338"/>
                  <a:pt x="201290" y="169338"/>
                </a:cubicBezTo>
                <a:lnTo>
                  <a:pt x="201290" y="166847"/>
                </a:lnTo>
                <a:lnTo>
                  <a:pt x="203772" y="163112"/>
                </a:lnTo>
                <a:lnTo>
                  <a:pt x="203772" y="161867"/>
                </a:lnTo>
                <a:lnTo>
                  <a:pt x="205012" y="161867"/>
                </a:lnTo>
                <a:lnTo>
                  <a:pt x="205456" y="159304"/>
                </a:lnTo>
                <a:lnTo>
                  <a:pt x="205632" y="158287"/>
                </a:lnTo>
                <a:cubicBezTo>
                  <a:pt x="205322" y="157198"/>
                  <a:pt x="205012" y="156264"/>
                  <a:pt x="206252" y="155641"/>
                </a:cubicBezTo>
                <a:cubicBezTo>
                  <a:pt x="206252" y="156887"/>
                  <a:pt x="206252" y="156887"/>
                  <a:pt x="206252" y="156887"/>
                </a:cubicBezTo>
                <a:lnTo>
                  <a:pt x="207492" y="156887"/>
                </a:lnTo>
                <a:cubicBezTo>
                  <a:pt x="205012" y="154396"/>
                  <a:pt x="211214" y="150661"/>
                  <a:pt x="208732" y="148171"/>
                </a:cubicBezTo>
                <a:cubicBezTo>
                  <a:pt x="211214" y="148171"/>
                  <a:pt x="208732" y="148171"/>
                  <a:pt x="208732" y="151906"/>
                </a:cubicBezTo>
                <a:lnTo>
                  <a:pt x="211214" y="150661"/>
                </a:lnTo>
                <a:cubicBezTo>
                  <a:pt x="211214" y="151906"/>
                  <a:pt x="211214" y="151906"/>
                  <a:pt x="211214" y="153151"/>
                </a:cubicBezTo>
                <a:cubicBezTo>
                  <a:pt x="212454" y="151906"/>
                  <a:pt x="212454" y="149416"/>
                  <a:pt x="212454" y="146926"/>
                </a:cubicBezTo>
                <a:cubicBezTo>
                  <a:pt x="213694" y="146926"/>
                  <a:pt x="214934" y="149416"/>
                  <a:pt x="216176" y="146926"/>
                </a:cubicBezTo>
                <a:cubicBezTo>
                  <a:pt x="217416" y="143190"/>
                  <a:pt x="212454" y="145681"/>
                  <a:pt x="213694" y="143190"/>
                </a:cubicBezTo>
                <a:lnTo>
                  <a:pt x="217416" y="143190"/>
                </a:lnTo>
                <a:cubicBezTo>
                  <a:pt x="217416" y="140700"/>
                  <a:pt x="218656" y="140700"/>
                  <a:pt x="219896" y="138210"/>
                </a:cubicBezTo>
                <a:lnTo>
                  <a:pt x="219896" y="136965"/>
                </a:lnTo>
                <a:cubicBezTo>
                  <a:pt x="222376" y="135719"/>
                  <a:pt x="221136" y="131984"/>
                  <a:pt x="222376" y="129494"/>
                </a:cubicBezTo>
                <a:cubicBezTo>
                  <a:pt x="223618" y="130739"/>
                  <a:pt x="224858" y="129494"/>
                  <a:pt x="224858" y="129494"/>
                </a:cubicBezTo>
                <a:lnTo>
                  <a:pt x="226098" y="125759"/>
                </a:lnTo>
                <a:cubicBezTo>
                  <a:pt x="226098" y="128249"/>
                  <a:pt x="226098" y="128249"/>
                  <a:pt x="228578" y="129494"/>
                </a:cubicBezTo>
                <a:lnTo>
                  <a:pt x="228578" y="128249"/>
                </a:lnTo>
                <a:lnTo>
                  <a:pt x="229818" y="124514"/>
                </a:lnTo>
                <a:cubicBezTo>
                  <a:pt x="228578" y="124514"/>
                  <a:pt x="228578" y="124514"/>
                  <a:pt x="228578" y="124514"/>
                </a:cubicBezTo>
                <a:cubicBezTo>
                  <a:pt x="228578" y="124514"/>
                  <a:pt x="229818" y="122023"/>
                  <a:pt x="231060" y="122023"/>
                </a:cubicBezTo>
                <a:cubicBezTo>
                  <a:pt x="231060" y="122023"/>
                  <a:pt x="231060" y="122023"/>
                  <a:pt x="232300" y="122023"/>
                </a:cubicBezTo>
                <a:cubicBezTo>
                  <a:pt x="229818" y="123268"/>
                  <a:pt x="231060" y="124514"/>
                  <a:pt x="231060" y="124514"/>
                </a:cubicBezTo>
                <a:cubicBezTo>
                  <a:pt x="232300" y="122023"/>
                  <a:pt x="232300" y="124514"/>
                  <a:pt x="233540" y="124514"/>
                </a:cubicBezTo>
                <a:cubicBezTo>
                  <a:pt x="233540" y="122023"/>
                  <a:pt x="232300" y="120778"/>
                  <a:pt x="232300" y="120778"/>
                </a:cubicBezTo>
                <a:cubicBezTo>
                  <a:pt x="233540" y="119533"/>
                  <a:pt x="233540" y="119533"/>
                  <a:pt x="233540" y="117043"/>
                </a:cubicBezTo>
                <a:lnTo>
                  <a:pt x="234780" y="118288"/>
                </a:lnTo>
                <a:lnTo>
                  <a:pt x="236020" y="115798"/>
                </a:lnTo>
                <a:lnTo>
                  <a:pt x="236020" y="118288"/>
                </a:lnTo>
                <a:cubicBezTo>
                  <a:pt x="239742" y="115798"/>
                  <a:pt x="233540" y="115798"/>
                  <a:pt x="237260" y="113308"/>
                </a:cubicBezTo>
                <a:lnTo>
                  <a:pt x="238502" y="114553"/>
                </a:lnTo>
                <a:cubicBezTo>
                  <a:pt x="238502" y="112063"/>
                  <a:pt x="236020" y="110817"/>
                  <a:pt x="238502" y="110817"/>
                </a:cubicBezTo>
                <a:cubicBezTo>
                  <a:pt x="238502" y="108327"/>
                  <a:pt x="236020" y="112063"/>
                  <a:pt x="236020" y="108327"/>
                </a:cubicBezTo>
                <a:cubicBezTo>
                  <a:pt x="238502" y="108327"/>
                  <a:pt x="238502" y="108327"/>
                  <a:pt x="239742" y="107082"/>
                </a:cubicBezTo>
                <a:cubicBezTo>
                  <a:pt x="239742" y="105837"/>
                  <a:pt x="237260" y="105837"/>
                  <a:pt x="237260" y="107082"/>
                </a:cubicBezTo>
                <a:cubicBezTo>
                  <a:pt x="238502" y="103347"/>
                  <a:pt x="243462" y="107082"/>
                  <a:pt x="244702" y="102102"/>
                </a:cubicBezTo>
                <a:cubicBezTo>
                  <a:pt x="240982" y="103347"/>
                  <a:pt x="240982" y="99612"/>
                  <a:pt x="239742" y="103347"/>
                </a:cubicBezTo>
                <a:cubicBezTo>
                  <a:pt x="239742" y="100857"/>
                  <a:pt x="244702" y="99612"/>
                  <a:pt x="243462" y="98366"/>
                </a:cubicBezTo>
                <a:lnTo>
                  <a:pt x="244702" y="99612"/>
                </a:lnTo>
                <a:lnTo>
                  <a:pt x="244702" y="98366"/>
                </a:lnTo>
                <a:lnTo>
                  <a:pt x="245944" y="98366"/>
                </a:lnTo>
                <a:cubicBezTo>
                  <a:pt x="244702" y="95876"/>
                  <a:pt x="248424" y="95876"/>
                  <a:pt x="245944" y="92141"/>
                </a:cubicBezTo>
                <a:cubicBezTo>
                  <a:pt x="247184" y="94631"/>
                  <a:pt x="245944" y="90896"/>
                  <a:pt x="247184" y="90896"/>
                </a:cubicBezTo>
                <a:cubicBezTo>
                  <a:pt x="248424" y="93386"/>
                  <a:pt x="245944" y="95876"/>
                  <a:pt x="247184" y="97121"/>
                </a:cubicBezTo>
                <a:cubicBezTo>
                  <a:pt x="248424" y="97121"/>
                  <a:pt x="247184" y="95876"/>
                  <a:pt x="249664" y="94631"/>
                </a:cubicBezTo>
                <a:lnTo>
                  <a:pt x="249664" y="93386"/>
                </a:lnTo>
                <a:cubicBezTo>
                  <a:pt x="247184" y="92141"/>
                  <a:pt x="249664" y="92141"/>
                  <a:pt x="248424" y="90896"/>
                </a:cubicBezTo>
                <a:cubicBezTo>
                  <a:pt x="249664" y="89651"/>
                  <a:pt x="248424" y="87161"/>
                  <a:pt x="249664" y="87161"/>
                </a:cubicBezTo>
                <a:cubicBezTo>
                  <a:pt x="250904" y="84670"/>
                  <a:pt x="255866" y="84670"/>
                  <a:pt x="255866" y="83425"/>
                </a:cubicBezTo>
                <a:cubicBezTo>
                  <a:pt x="257106" y="83425"/>
                  <a:pt x="255866" y="79690"/>
                  <a:pt x="255866" y="80935"/>
                </a:cubicBezTo>
                <a:cubicBezTo>
                  <a:pt x="254626" y="78445"/>
                  <a:pt x="253386" y="84670"/>
                  <a:pt x="252144" y="82180"/>
                </a:cubicBezTo>
                <a:cubicBezTo>
                  <a:pt x="255866" y="80935"/>
                  <a:pt x="252144" y="77200"/>
                  <a:pt x="255866" y="74710"/>
                </a:cubicBezTo>
                <a:cubicBezTo>
                  <a:pt x="255866" y="77200"/>
                  <a:pt x="258346" y="74710"/>
                  <a:pt x="258346" y="75955"/>
                </a:cubicBezTo>
                <a:cubicBezTo>
                  <a:pt x="259586" y="74710"/>
                  <a:pt x="258346" y="73465"/>
                  <a:pt x="257106" y="73465"/>
                </a:cubicBezTo>
                <a:lnTo>
                  <a:pt x="259586" y="72219"/>
                </a:lnTo>
                <a:cubicBezTo>
                  <a:pt x="257106" y="69729"/>
                  <a:pt x="257106" y="70974"/>
                  <a:pt x="257106" y="67239"/>
                </a:cubicBezTo>
                <a:cubicBezTo>
                  <a:pt x="257106" y="68484"/>
                  <a:pt x="259586" y="65994"/>
                  <a:pt x="259586" y="67239"/>
                </a:cubicBezTo>
                <a:cubicBezTo>
                  <a:pt x="259586" y="65994"/>
                  <a:pt x="259586" y="64749"/>
                  <a:pt x="259586" y="63504"/>
                </a:cubicBezTo>
                <a:cubicBezTo>
                  <a:pt x="260828" y="59768"/>
                  <a:pt x="262068" y="62259"/>
                  <a:pt x="262068" y="57278"/>
                </a:cubicBezTo>
                <a:lnTo>
                  <a:pt x="260828" y="57278"/>
                </a:lnTo>
                <a:cubicBezTo>
                  <a:pt x="260828" y="52298"/>
                  <a:pt x="263308" y="47317"/>
                  <a:pt x="263308" y="41092"/>
                </a:cubicBezTo>
                <a:lnTo>
                  <a:pt x="263308" y="43582"/>
                </a:lnTo>
                <a:cubicBezTo>
                  <a:pt x="263308" y="43582"/>
                  <a:pt x="263308" y="39847"/>
                  <a:pt x="264548" y="38602"/>
                </a:cubicBezTo>
                <a:lnTo>
                  <a:pt x="264548" y="39847"/>
                </a:lnTo>
                <a:cubicBezTo>
                  <a:pt x="265788" y="39847"/>
                  <a:pt x="265788" y="39847"/>
                  <a:pt x="267028" y="38602"/>
                </a:cubicBezTo>
                <a:lnTo>
                  <a:pt x="265788" y="38602"/>
                </a:lnTo>
                <a:lnTo>
                  <a:pt x="267028" y="37357"/>
                </a:lnTo>
                <a:cubicBezTo>
                  <a:pt x="267028" y="36112"/>
                  <a:pt x="264548" y="38602"/>
                  <a:pt x="265788" y="36112"/>
                </a:cubicBezTo>
                <a:cubicBezTo>
                  <a:pt x="269510" y="36112"/>
                  <a:pt x="267028" y="27396"/>
                  <a:pt x="270750" y="27396"/>
                </a:cubicBezTo>
                <a:cubicBezTo>
                  <a:pt x="268270" y="26151"/>
                  <a:pt x="269510" y="29886"/>
                  <a:pt x="267028" y="28641"/>
                </a:cubicBezTo>
                <a:cubicBezTo>
                  <a:pt x="268270" y="28641"/>
                  <a:pt x="268270" y="27396"/>
                  <a:pt x="269510" y="27396"/>
                </a:cubicBezTo>
                <a:lnTo>
                  <a:pt x="267028" y="27396"/>
                </a:lnTo>
                <a:cubicBezTo>
                  <a:pt x="269510" y="21170"/>
                  <a:pt x="270750" y="19925"/>
                  <a:pt x="270750" y="14945"/>
                </a:cubicBezTo>
                <a:cubicBezTo>
                  <a:pt x="271990" y="13700"/>
                  <a:pt x="271990" y="12455"/>
                  <a:pt x="270750" y="12455"/>
                </a:cubicBezTo>
                <a:cubicBezTo>
                  <a:pt x="271990" y="11210"/>
                  <a:pt x="271990" y="12455"/>
                  <a:pt x="273230" y="12455"/>
                </a:cubicBezTo>
                <a:cubicBezTo>
                  <a:pt x="269510" y="8719"/>
                  <a:pt x="275712" y="6229"/>
                  <a:pt x="273230" y="4984"/>
                </a:cubicBezTo>
                <a:cubicBezTo>
                  <a:pt x="276952" y="4984"/>
                  <a:pt x="279432" y="4"/>
                  <a:pt x="281912" y="2494"/>
                </a:cubicBezTo>
                <a:close/>
                <a:moveTo>
                  <a:pt x="285632" y="0"/>
                </a:moveTo>
                <a:lnTo>
                  <a:pt x="289294" y="0"/>
                </a:lnTo>
                <a:lnTo>
                  <a:pt x="287828" y="2198"/>
                </a:lnTo>
                <a:lnTo>
                  <a:pt x="288378" y="2747"/>
                </a:lnTo>
                <a:lnTo>
                  <a:pt x="287462" y="2747"/>
                </a:lnTo>
                <a:lnTo>
                  <a:pt x="285632" y="2747"/>
                </a:lnTo>
                <a:cubicBezTo>
                  <a:pt x="285632" y="2747"/>
                  <a:pt x="285632" y="2747"/>
                  <a:pt x="285632"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76" name="Freeform 75">
            <a:extLst>
              <a:ext uri="{FF2B5EF4-FFF2-40B4-BE49-F238E27FC236}">
                <a16:creationId xmlns:a16="http://schemas.microsoft.com/office/drawing/2014/main" id="{DBA3BC5F-E09D-6C40-A8BE-CD6096890512}"/>
              </a:ext>
            </a:extLst>
          </p:cNvPr>
          <p:cNvSpPr>
            <a:spLocks noChangeArrowheads="1"/>
          </p:cNvSpPr>
          <p:nvPr/>
        </p:nvSpPr>
        <p:spPr bwMode="auto">
          <a:xfrm>
            <a:off x="9641690" y="4066194"/>
            <a:ext cx="155862" cy="28034"/>
          </a:xfrm>
          <a:custGeom>
            <a:avLst/>
            <a:gdLst>
              <a:gd name="connsiteX0" fmla="*/ 124506 w 311724"/>
              <a:gd name="connsiteY0" fmla="*/ 45777 h 56067"/>
              <a:gd name="connsiteX1" fmla="*/ 122676 w 311724"/>
              <a:gd name="connsiteY1" fmla="*/ 47609 h 56067"/>
              <a:gd name="connsiteX2" fmla="*/ 124506 w 311724"/>
              <a:gd name="connsiteY2" fmla="*/ 45777 h 56067"/>
              <a:gd name="connsiteX3" fmla="*/ 178956 w 311724"/>
              <a:gd name="connsiteY3" fmla="*/ 32352 h 56067"/>
              <a:gd name="connsiteX4" fmla="*/ 181442 w 311724"/>
              <a:gd name="connsiteY4" fmla="*/ 32352 h 56067"/>
              <a:gd name="connsiteX5" fmla="*/ 178956 w 311724"/>
              <a:gd name="connsiteY5" fmla="*/ 34794 h 56067"/>
              <a:gd name="connsiteX6" fmla="*/ 178956 w 311724"/>
              <a:gd name="connsiteY6" fmla="*/ 32352 h 56067"/>
              <a:gd name="connsiteX7" fmla="*/ 251034 w 311724"/>
              <a:gd name="connsiteY7" fmla="*/ 20146 h 56067"/>
              <a:gd name="connsiteX8" fmla="*/ 249792 w 311724"/>
              <a:gd name="connsiteY8" fmla="*/ 22587 h 56067"/>
              <a:gd name="connsiteX9" fmla="*/ 249792 w 311724"/>
              <a:gd name="connsiteY9" fmla="*/ 20756 h 56067"/>
              <a:gd name="connsiteX10" fmla="*/ 249792 w 311724"/>
              <a:gd name="connsiteY10" fmla="*/ 20146 h 56067"/>
              <a:gd name="connsiteX11" fmla="*/ 249792 w 311724"/>
              <a:gd name="connsiteY11" fmla="*/ 20756 h 56067"/>
              <a:gd name="connsiteX12" fmla="*/ 248550 w 311724"/>
              <a:gd name="connsiteY12" fmla="*/ 21366 h 56067"/>
              <a:gd name="connsiteX13" fmla="*/ 248758 w 311724"/>
              <a:gd name="connsiteY13" fmla="*/ 20654 h 56067"/>
              <a:gd name="connsiteX14" fmla="*/ 200082 w 311724"/>
              <a:gd name="connsiteY14" fmla="*/ 17704 h 56067"/>
              <a:gd name="connsiteX15" fmla="*/ 200082 w 311724"/>
              <a:gd name="connsiteY15" fmla="*/ 21366 h 56067"/>
              <a:gd name="connsiteX16" fmla="*/ 197596 w 311724"/>
              <a:gd name="connsiteY16" fmla="*/ 31132 h 56067"/>
              <a:gd name="connsiteX17" fmla="*/ 197596 w 311724"/>
              <a:gd name="connsiteY17" fmla="*/ 27470 h 56067"/>
              <a:gd name="connsiteX18" fmla="*/ 190140 w 311724"/>
              <a:gd name="connsiteY18" fmla="*/ 31132 h 56067"/>
              <a:gd name="connsiteX19" fmla="*/ 187654 w 311724"/>
              <a:gd name="connsiteY19" fmla="*/ 31132 h 56067"/>
              <a:gd name="connsiteX20" fmla="*/ 187654 w 311724"/>
              <a:gd name="connsiteY20" fmla="*/ 29911 h 56067"/>
              <a:gd name="connsiteX21" fmla="*/ 185170 w 311724"/>
              <a:gd name="connsiteY21" fmla="*/ 32352 h 56067"/>
              <a:gd name="connsiteX22" fmla="*/ 186412 w 311724"/>
              <a:gd name="connsiteY22" fmla="*/ 29911 h 56067"/>
              <a:gd name="connsiteX23" fmla="*/ 183926 w 311724"/>
              <a:gd name="connsiteY23" fmla="*/ 33573 h 56067"/>
              <a:gd name="connsiteX24" fmla="*/ 181442 w 311724"/>
              <a:gd name="connsiteY24" fmla="*/ 32352 h 56067"/>
              <a:gd name="connsiteX25" fmla="*/ 182684 w 311724"/>
              <a:gd name="connsiteY25" fmla="*/ 32352 h 56067"/>
              <a:gd name="connsiteX26" fmla="*/ 181442 w 311724"/>
              <a:gd name="connsiteY26" fmla="*/ 27470 h 56067"/>
              <a:gd name="connsiteX27" fmla="*/ 176470 w 311724"/>
              <a:gd name="connsiteY27" fmla="*/ 34794 h 56067"/>
              <a:gd name="connsiteX28" fmla="*/ 172742 w 311724"/>
              <a:gd name="connsiteY28" fmla="*/ 33573 h 56067"/>
              <a:gd name="connsiteX29" fmla="*/ 172742 w 311724"/>
              <a:gd name="connsiteY29" fmla="*/ 32352 h 56067"/>
              <a:gd name="connsiteX30" fmla="*/ 171500 w 311724"/>
              <a:gd name="connsiteY30" fmla="*/ 32352 h 56067"/>
              <a:gd name="connsiteX31" fmla="*/ 171500 w 311724"/>
              <a:gd name="connsiteY31" fmla="*/ 28690 h 56067"/>
              <a:gd name="connsiteX32" fmla="*/ 172742 w 311724"/>
              <a:gd name="connsiteY32" fmla="*/ 31132 h 56067"/>
              <a:gd name="connsiteX33" fmla="*/ 172742 w 311724"/>
              <a:gd name="connsiteY33" fmla="*/ 27470 h 56067"/>
              <a:gd name="connsiteX34" fmla="*/ 172742 w 311724"/>
              <a:gd name="connsiteY34" fmla="*/ 26249 h 56067"/>
              <a:gd name="connsiteX35" fmla="*/ 170256 w 311724"/>
              <a:gd name="connsiteY35" fmla="*/ 27470 h 56067"/>
              <a:gd name="connsiteX36" fmla="*/ 171500 w 311724"/>
              <a:gd name="connsiteY36" fmla="*/ 28690 h 56067"/>
              <a:gd name="connsiteX37" fmla="*/ 170276 w 311724"/>
              <a:gd name="connsiteY37" fmla="*/ 33495 h 56067"/>
              <a:gd name="connsiteX38" fmla="*/ 170256 w 311724"/>
              <a:gd name="connsiteY38" fmla="*/ 33573 h 56067"/>
              <a:gd name="connsiteX39" fmla="*/ 169014 w 311724"/>
              <a:gd name="connsiteY39" fmla="*/ 32352 h 56067"/>
              <a:gd name="connsiteX40" fmla="*/ 165286 w 311724"/>
              <a:gd name="connsiteY40" fmla="*/ 37235 h 56067"/>
              <a:gd name="connsiteX41" fmla="*/ 165286 w 311724"/>
              <a:gd name="connsiteY41" fmla="*/ 34794 h 56067"/>
              <a:gd name="connsiteX42" fmla="*/ 160314 w 311724"/>
              <a:gd name="connsiteY42" fmla="*/ 34794 h 56067"/>
              <a:gd name="connsiteX43" fmla="*/ 159072 w 311724"/>
              <a:gd name="connsiteY43" fmla="*/ 37235 h 56067"/>
              <a:gd name="connsiteX44" fmla="*/ 157828 w 311724"/>
              <a:gd name="connsiteY44" fmla="*/ 38456 h 56067"/>
              <a:gd name="connsiteX45" fmla="*/ 157828 w 311724"/>
              <a:gd name="connsiteY45" fmla="*/ 37235 h 56067"/>
              <a:gd name="connsiteX46" fmla="*/ 152858 w 311724"/>
              <a:gd name="connsiteY46" fmla="*/ 38456 h 56067"/>
              <a:gd name="connsiteX47" fmla="*/ 152858 w 311724"/>
              <a:gd name="connsiteY47" fmla="*/ 40897 h 56067"/>
              <a:gd name="connsiteX48" fmla="*/ 150372 w 311724"/>
              <a:gd name="connsiteY48" fmla="*/ 38456 h 56067"/>
              <a:gd name="connsiteX49" fmla="*/ 149130 w 311724"/>
              <a:gd name="connsiteY49" fmla="*/ 40897 h 56067"/>
              <a:gd name="connsiteX50" fmla="*/ 149130 w 311724"/>
              <a:gd name="connsiteY50" fmla="*/ 38456 h 56067"/>
              <a:gd name="connsiteX51" fmla="*/ 146644 w 311724"/>
              <a:gd name="connsiteY51" fmla="*/ 38456 h 56067"/>
              <a:gd name="connsiteX52" fmla="*/ 145402 w 311724"/>
              <a:gd name="connsiteY52" fmla="*/ 38456 h 56067"/>
              <a:gd name="connsiteX53" fmla="*/ 146644 w 311724"/>
              <a:gd name="connsiteY53" fmla="*/ 43338 h 56067"/>
              <a:gd name="connsiteX54" fmla="*/ 142916 w 311724"/>
              <a:gd name="connsiteY54" fmla="*/ 40897 h 56067"/>
              <a:gd name="connsiteX55" fmla="*/ 144158 w 311724"/>
              <a:gd name="connsiteY55" fmla="*/ 40897 h 56067"/>
              <a:gd name="connsiteX56" fmla="*/ 139188 w 311724"/>
              <a:gd name="connsiteY56" fmla="*/ 39676 h 56067"/>
              <a:gd name="connsiteX57" fmla="*/ 141674 w 311724"/>
              <a:gd name="connsiteY57" fmla="*/ 37235 h 56067"/>
              <a:gd name="connsiteX58" fmla="*/ 139188 w 311724"/>
              <a:gd name="connsiteY58" fmla="*/ 38456 h 56067"/>
              <a:gd name="connsiteX59" fmla="*/ 139188 w 311724"/>
              <a:gd name="connsiteY59" fmla="*/ 39676 h 56067"/>
              <a:gd name="connsiteX60" fmla="*/ 135460 w 311724"/>
              <a:gd name="connsiteY60" fmla="*/ 40897 h 56067"/>
              <a:gd name="connsiteX61" fmla="*/ 135460 w 311724"/>
              <a:gd name="connsiteY61" fmla="*/ 39676 h 56067"/>
              <a:gd name="connsiteX62" fmla="*/ 134216 w 311724"/>
              <a:gd name="connsiteY62" fmla="*/ 40897 h 56067"/>
              <a:gd name="connsiteX63" fmla="*/ 132974 w 311724"/>
              <a:gd name="connsiteY63" fmla="*/ 39676 h 56067"/>
              <a:gd name="connsiteX64" fmla="*/ 131830 w 311724"/>
              <a:gd name="connsiteY64" fmla="*/ 41644 h 56067"/>
              <a:gd name="connsiteX65" fmla="*/ 131732 w 311724"/>
              <a:gd name="connsiteY65" fmla="*/ 41813 h 56067"/>
              <a:gd name="connsiteX66" fmla="*/ 130488 w 311724"/>
              <a:gd name="connsiteY66" fmla="*/ 42118 h 56067"/>
              <a:gd name="connsiteX67" fmla="*/ 129246 w 311724"/>
              <a:gd name="connsiteY67" fmla="*/ 42118 h 56067"/>
              <a:gd name="connsiteX68" fmla="*/ 125518 w 311724"/>
              <a:gd name="connsiteY68" fmla="*/ 47001 h 56067"/>
              <a:gd name="connsiteX69" fmla="*/ 125518 w 311724"/>
              <a:gd name="connsiteY69" fmla="*/ 44560 h 56067"/>
              <a:gd name="connsiteX70" fmla="*/ 124586 w 311724"/>
              <a:gd name="connsiteY70" fmla="*/ 42729 h 56067"/>
              <a:gd name="connsiteX71" fmla="*/ 125518 w 311724"/>
              <a:gd name="connsiteY71" fmla="*/ 42118 h 56067"/>
              <a:gd name="connsiteX72" fmla="*/ 124274 w 311724"/>
              <a:gd name="connsiteY72" fmla="*/ 42118 h 56067"/>
              <a:gd name="connsiteX73" fmla="*/ 124586 w 311724"/>
              <a:gd name="connsiteY73" fmla="*/ 42729 h 56067"/>
              <a:gd name="connsiteX74" fmla="*/ 121790 w 311724"/>
              <a:gd name="connsiteY74" fmla="*/ 44560 h 56067"/>
              <a:gd name="connsiteX75" fmla="*/ 120546 w 311724"/>
              <a:gd name="connsiteY75" fmla="*/ 42118 h 56067"/>
              <a:gd name="connsiteX76" fmla="*/ 119304 w 311724"/>
              <a:gd name="connsiteY76" fmla="*/ 45780 h 56067"/>
              <a:gd name="connsiteX77" fmla="*/ 118060 w 311724"/>
              <a:gd name="connsiteY77" fmla="*/ 44560 h 56067"/>
              <a:gd name="connsiteX78" fmla="*/ 113090 w 311724"/>
              <a:gd name="connsiteY78" fmla="*/ 44560 h 56067"/>
              <a:gd name="connsiteX79" fmla="*/ 111848 w 311724"/>
              <a:gd name="connsiteY79" fmla="*/ 45780 h 56067"/>
              <a:gd name="connsiteX80" fmla="*/ 106876 w 311724"/>
              <a:gd name="connsiteY80" fmla="*/ 47001 h 56067"/>
              <a:gd name="connsiteX81" fmla="*/ 105634 w 311724"/>
              <a:gd name="connsiteY81" fmla="*/ 45780 h 56067"/>
              <a:gd name="connsiteX82" fmla="*/ 103148 w 311724"/>
              <a:gd name="connsiteY82" fmla="*/ 47001 h 56067"/>
              <a:gd name="connsiteX83" fmla="*/ 103148 w 311724"/>
              <a:gd name="connsiteY83" fmla="*/ 44560 h 56067"/>
              <a:gd name="connsiteX84" fmla="*/ 101906 w 311724"/>
              <a:gd name="connsiteY84" fmla="*/ 45780 h 56067"/>
              <a:gd name="connsiteX85" fmla="*/ 101906 w 311724"/>
              <a:gd name="connsiteY85" fmla="*/ 44560 h 56067"/>
              <a:gd name="connsiteX86" fmla="*/ 100662 w 311724"/>
              <a:gd name="connsiteY86" fmla="*/ 45780 h 56067"/>
              <a:gd name="connsiteX87" fmla="*/ 98176 w 311724"/>
              <a:gd name="connsiteY87" fmla="*/ 45780 h 56067"/>
              <a:gd name="connsiteX88" fmla="*/ 100662 w 311724"/>
              <a:gd name="connsiteY88" fmla="*/ 44560 h 56067"/>
              <a:gd name="connsiteX89" fmla="*/ 98176 w 311724"/>
              <a:gd name="connsiteY89" fmla="*/ 43338 h 56067"/>
              <a:gd name="connsiteX90" fmla="*/ 96934 w 311724"/>
              <a:gd name="connsiteY90" fmla="*/ 45780 h 56067"/>
              <a:gd name="connsiteX91" fmla="*/ 94448 w 311724"/>
              <a:gd name="connsiteY91" fmla="*/ 47001 h 56067"/>
              <a:gd name="connsiteX92" fmla="*/ 94448 w 311724"/>
              <a:gd name="connsiteY92" fmla="*/ 45780 h 56067"/>
              <a:gd name="connsiteX93" fmla="*/ 93206 w 311724"/>
              <a:gd name="connsiteY93" fmla="*/ 45780 h 56067"/>
              <a:gd name="connsiteX94" fmla="*/ 93206 w 311724"/>
              <a:gd name="connsiteY94" fmla="*/ 44560 h 56067"/>
              <a:gd name="connsiteX95" fmla="*/ 90720 w 311724"/>
              <a:gd name="connsiteY95" fmla="*/ 45780 h 56067"/>
              <a:gd name="connsiteX96" fmla="*/ 90720 w 311724"/>
              <a:gd name="connsiteY96" fmla="*/ 44560 h 56067"/>
              <a:gd name="connsiteX97" fmla="*/ 88236 w 311724"/>
              <a:gd name="connsiteY97" fmla="*/ 45780 h 56067"/>
              <a:gd name="connsiteX98" fmla="*/ 88236 w 311724"/>
              <a:gd name="connsiteY98" fmla="*/ 48222 h 56067"/>
              <a:gd name="connsiteX99" fmla="*/ 84506 w 311724"/>
              <a:gd name="connsiteY99" fmla="*/ 48222 h 56067"/>
              <a:gd name="connsiteX100" fmla="*/ 86992 w 311724"/>
              <a:gd name="connsiteY100" fmla="*/ 49442 h 56067"/>
              <a:gd name="connsiteX101" fmla="*/ 80778 w 311724"/>
              <a:gd name="connsiteY101" fmla="*/ 45780 h 56067"/>
              <a:gd name="connsiteX102" fmla="*/ 82022 w 311724"/>
              <a:gd name="connsiteY102" fmla="*/ 49442 h 56067"/>
              <a:gd name="connsiteX103" fmla="*/ 78294 w 311724"/>
              <a:gd name="connsiteY103" fmla="*/ 49442 h 56067"/>
              <a:gd name="connsiteX104" fmla="*/ 79536 w 311724"/>
              <a:gd name="connsiteY104" fmla="*/ 47001 h 56067"/>
              <a:gd name="connsiteX105" fmla="*/ 78294 w 311724"/>
              <a:gd name="connsiteY105" fmla="*/ 48222 h 56067"/>
              <a:gd name="connsiteX106" fmla="*/ 77050 w 311724"/>
              <a:gd name="connsiteY106" fmla="*/ 47001 h 56067"/>
              <a:gd name="connsiteX107" fmla="*/ 73322 w 311724"/>
              <a:gd name="connsiteY107" fmla="*/ 49442 h 56067"/>
              <a:gd name="connsiteX108" fmla="*/ 72080 w 311724"/>
              <a:gd name="connsiteY108" fmla="*/ 48222 h 56067"/>
              <a:gd name="connsiteX109" fmla="*/ 75808 w 311724"/>
              <a:gd name="connsiteY109" fmla="*/ 45780 h 56067"/>
              <a:gd name="connsiteX110" fmla="*/ 73322 w 311724"/>
              <a:gd name="connsiteY110" fmla="*/ 45780 h 56067"/>
              <a:gd name="connsiteX111" fmla="*/ 74564 w 311724"/>
              <a:gd name="connsiteY111" fmla="*/ 44560 h 56067"/>
              <a:gd name="connsiteX112" fmla="*/ 70836 w 311724"/>
              <a:gd name="connsiteY112" fmla="*/ 47001 h 56067"/>
              <a:gd name="connsiteX113" fmla="*/ 73322 w 311724"/>
              <a:gd name="connsiteY113" fmla="*/ 45780 h 56067"/>
              <a:gd name="connsiteX114" fmla="*/ 70836 w 311724"/>
              <a:gd name="connsiteY114" fmla="*/ 48222 h 56067"/>
              <a:gd name="connsiteX115" fmla="*/ 68352 w 311724"/>
              <a:gd name="connsiteY115" fmla="*/ 48222 h 56067"/>
              <a:gd name="connsiteX116" fmla="*/ 63380 w 311724"/>
              <a:gd name="connsiteY116" fmla="*/ 45780 h 56067"/>
              <a:gd name="connsiteX117" fmla="*/ 62138 w 311724"/>
              <a:gd name="connsiteY117" fmla="*/ 48222 h 56067"/>
              <a:gd name="connsiteX118" fmla="*/ 64622 w 311724"/>
              <a:gd name="connsiteY118" fmla="*/ 50663 h 56067"/>
              <a:gd name="connsiteX119" fmla="*/ 57166 w 311724"/>
              <a:gd name="connsiteY119" fmla="*/ 49442 h 56067"/>
              <a:gd name="connsiteX120" fmla="*/ 57166 w 311724"/>
              <a:gd name="connsiteY120" fmla="*/ 45780 h 56067"/>
              <a:gd name="connsiteX121" fmla="*/ 55924 w 311724"/>
              <a:gd name="connsiteY121" fmla="*/ 48222 h 56067"/>
              <a:gd name="connsiteX122" fmla="*/ 54680 w 311724"/>
              <a:gd name="connsiteY122" fmla="*/ 48222 h 56067"/>
              <a:gd name="connsiteX123" fmla="*/ 52196 w 311724"/>
              <a:gd name="connsiteY123" fmla="*/ 51884 h 56067"/>
              <a:gd name="connsiteX124" fmla="*/ 50952 w 311724"/>
              <a:gd name="connsiteY124" fmla="*/ 49442 h 56067"/>
              <a:gd name="connsiteX125" fmla="*/ 49710 w 311724"/>
              <a:gd name="connsiteY125" fmla="*/ 50663 h 56067"/>
              <a:gd name="connsiteX126" fmla="*/ 43496 w 311724"/>
              <a:gd name="connsiteY126" fmla="*/ 50663 h 56067"/>
              <a:gd name="connsiteX127" fmla="*/ 44738 w 311724"/>
              <a:gd name="connsiteY127" fmla="*/ 51884 h 56067"/>
              <a:gd name="connsiteX128" fmla="*/ 32312 w 311724"/>
              <a:gd name="connsiteY128" fmla="*/ 54325 h 56067"/>
              <a:gd name="connsiteX129" fmla="*/ 33554 w 311724"/>
              <a:gd name="connsiteY129" fmla="*/ 55546 h 56067"/>
              <a:gd name="connsiteX130" fmla="*/ 31068 w 311724"/>
              <a:gd name="connsiteY130" fmla="*/ 55546 h 56067"/>
              <a:gd name="connsiteX131" fmla="*/ 29826 w 311724"/>
              <a:gd name="connsiteY131" fmla="*/ 53104 h 56067"/>
              <a:gd name="connsiteX132" fmla="*/ 29826 w 311724"/>
              <a:gd name="connsiteY132" fmla="*/ 54325 h 56067"/>
              <a:gd name="connsiteX133" fmla="*/ 28584 w 311724"/>
              <a:gd name="connsiteY133" fmla="*/ 54325 h 56067"/>
              <a:gd name="connsiteX134" fmla="*/ 28584 w 311724"/>
              <a:gd name="connsiteY134" fmla="*/ 55546 h 56067"/>
              <a:gd name="connsiteX135" fmla="*/ 19884 w 311724"/>
              <a:gd name="connsiteY135" fmla="*/ 53104 h 56067"/>
              <a:gd name="connsiteX136" fmla="*/ 22370 w 311724"/>
              <a:gd name="connsiteY136" fmla="*/ 55546 h 56067"/>
              <a:gd name="connsiteX137" fmla="*/ 21126 w 311724"/>
              <a:gd name="connsiteY137" fmla="*/ 54325 h 56067"/>
              <a:gd name="connsiteX138" fmla="*/ 21126 w 311724"/>
              <a:gd name="connsiteY138" fmla="*/ 55546 h 56067"/>
              <a:gd name="connsiteX139" fmla="*/ 12428 w 311724"/>
              <a:gd name="connsiteY139" fmla="*/ 55546 h 56067"/>
              <a:gd name="connsiteX140" fmla="*/ 9942 w 311724"/>
              <a:gd name="connsiteY140" fmla="*/ 55546 h 56067"/>
              <a:gd name="connsiteX141" fmla="*/ 8700 w 311724"/>
              <a:gd name="connsiteY141" fmla="*/ 54325 h 56067"/>
              <a:gd name="connsiteX142" fmla="*/ 3728 w 311724"/>
              <a:gd name="connsiteY142" fmla="*/ 55546 h 56067"/>
              <a:gd name="connsiteX143" fmla="*/ 1242 w 311724"/>
              <a:gd name="connsiteY143" fmla="*/ 48222 h 56067"/>
              <a:gd name="connsiteX144" fmla="*/ 0 w 311724"/>
              <a:gd name="connsiteY144" fmla="*/ 48222 h 56067"/>
              <a:gd name="connsiteX145" fmla="*/ 2156 w 311724"/>
              <a:gd name="connsiteY145" fmla="*/ 46103 h 56067"/>
              <a:gd name="connsiteX146" fmla="*/ 2486 w 311724"/>
              <a:gd name="connsiteY146" fmla="*/ 45780 h 56067"/>
              <a:gd name="connsiteX147" fmla="*/ 6214 w 311724"/>
              <a:gd name="connsiteY147" fmla="*/ 47001 h 56067"/>
              <a:gd name="connsiteX148" fmla="*/ 6214 w 311724"/>
              <a:gd name="connsiteY148" fmla="*/ 44560 h 56067"/>
              <a:gd name="connsiteX149" fmla="*/ 28584 w 311724"/>
              <a:gd name="connsiteY149" fmla="*/ 43338 h 56067"/>
              <a:gd name="connsiteX150" fmla="*/ 28584 w 311724"/>
              <a:gd name="connsiteY150" fmla="*/ 42118 h 56067"/>
              <a:gd name="connsiteX151" fmla="*/ 29826 w 311724"/>
              <a:gd name="connsiteY151" fmla="*/ 40897 h 56067"/>
              <a:gd name="connsiteX152" fmla="*/ 31068 w 311724"/>
              <a:gd name="connsiteY152" fmla="*/ 43338 h 56067"/>
              <a:gd name="connsiteX153" fmla="*/ 31068 w 311724"/>
              <a:gd name="connsiteY153" fmla="*/ 40897 h 56067"/>
              <a:gd name="connsiteX154" fmla="*/ 42254 w 311724"/>
              <a:gd name="connsiteY154" fmla="*/ 40897 h 56067"/>
              <a:gd name="connsiteX155" fmla="*/ 43496 w 311724"/>
              <a:gd name="connsiteY155" fmla="*/ 42118 h 56067"/>
              <a:gd name="connsiteX156" fmla="*/ 44738 w 311724"/>
              <a:gd name="connsiteY156" fmla="*/ 38456 h 56067"/>
              <a:gd name="connsiteX157" fmla="*/ 49710 w 311724"/>
              <a:gd name="connsiteY157" fmla="*/ 43338 h 56067"/>
              <a:gd name="connsiteX158" fmla="*/ 49710 w 311724"/>
              <a:gd name="connsiteY158" fmla="*/ 40897 h 56067"/>
              <a:gd name="connsiteX159" fmla="*/ 54680 w 311724"/>
              <a:gd name="connsiteY159" fmla="*/ 38456 h 56067"/>
              <a:gd name="connsiteX160" fmla="*/ 64622 w 311724"/>
              <a:gd name="connsiteY160" fmla="*/ 40897 h 56067"/>
              <a:gd name="connsiteX161" fmla="*/ 64622 w 311724"/>
              <a:gd name="connsiteY161" fmla="*/ 38456 h 56067"/>
              <a:gd name="connsiteX162" fmla="*/ 63380 w 311724"/>
              <a:gd name="connsiteY162" fmla="*/ 37235 h 56067"/>
              <a:gd name="connsiteX163" fmla="*/ 65866 w 311724"/>
              <a:gd name="connsiteY163" fmla="*/ 36014 h 56067"/>
              <a:gd name="connsiteX164" fmla="*/ 67108 w 311724"/>
              <a:gd name="connsiteY164" fmla="*/ 36014 h 56067"/>
              <a:gd name="connsiteX165" fmla="*/ 67108 w 311724"/>
              <a:gd name="connsiteY165" fmla="*/ 37235 h 56067"/>
              <a:gd name="connsiteX166" fmla="*/ 69594 w 311724"/>
              <a:gd name="connsiteY166" fmla="*/ 34794 h 56067"/>
              <a:gd name="connsiteX167" fmla="*/ 70836 w 311724"/>
              <a:gd name="connsiteY167" fmla="*/ 34794 h 56067"/>
              <a:gd name="connsiteX168" fmla="*/ 70836 w 311724"/>
              <a:gd name="connsiteY168" fmla="*/ 37235 h 56067"/>
              <a:gd name="connsiteX169" fmla="*/ 73322 w 311724"/>
              <a:gd name="connsiteY169" fmla="*/ 36014 h 56067"/>
              <a:gd name="connsiteX170" fmla="*/ 72080 w 311724"/>
              <a:gd name="connsiteY170" fmla="*/ 37235 h 56067"/>
              <a:gd name="connsiteX171" fmla="*/ 74564 w 311724"/>
              <a:gd name="connsiteY171" fmla="*/ 37235 h 56067"/>
              <a:gd name="connsiteX172" fmla="*/ 73322 w 311724"/>
              <a:gd name="connsiteY172" fmla="*/ 34794 h 56067"/>
              <a:gd name="connsiteX173" fmla="*/ 89478 w 311724"/>
              <a:gd name="connsiteY173" fmla="*/ 34794 h 56067"/>
              <a:gd name="connsiteX174" fmla="*/ 93206 w 311724"/>
              <a:gd name="connsiteY174" fmla="*/ 37235 h 56067"/>
              <a:gd name="connsiteX175" fmla="*/ 94448 w 311724"/>
              <a:gd name="connsiteY175" fmla="*/ 38456 h 56067"/>
              <a:gd name="connsiteX176" fmla="*/ 93206 w 311724"/>
              <a:gd name="connsiteY176" fmla="*/ 34794 h 56067"/>
              <a:gd name="connsiteX177" fmla="*/ 95692 w 311724"/>
              <a:gd name="connsiteY177" fmla="*/ 33573 h 56067"/>
              <a:gd name="connsiteX178" fmla="*/ 103148 w 311724"/>
              <a:gd name="connsiteY178" fmla="*/ 31132 h 56067"/>
              <a:gd name="connsiteX179" fmla="*/ 103148 w 311724"/>
              <a:gd name="connsiteY179" fmla="*/ 32352 h 56067"/>
              <a:gd name="connsiteX180" fmla="*/ 110604 w 311724"/>
              <a:gd name="connsiteY180" fmla="*/ 31132 h 56067"/>
              <a:gd name="connsiteX181" fmla="*/ 111848 w 311724"/>
              <a:gd name="connsiteY181" fmla="*/ 32352 h 56067"/>
              <a:gd name="connsiteX182" fmla="*/ 116818 w 311724"/>
              <a:gd name="connsiteY182" fmla="*/ 31132 h 56067"/>
              <a:gd name="connsiteX183" fmla="*/ 120546 w 311724"/>
              <a:gd name="connsiteY183" fmla="*/ 28690 h 56067"/>
              <a:gd name="connsiteX184" fmla="*/ 120546 w 311724"/>
              <a:gd name="connsiteY184" fmla="*/ 29911 h 56067"/>
              <a:gd name="connsiteX185" fmla="*/ 123032 w 311724"/>
              <a:gd name="connsiteY185" fmla="*/ 28690 h 56067"/>
              <a:gd name="connsiteX186" fmla="*/ 129246 w 311724"/>
              <a:gd name="connsiteY186" fmla="*/ 31132 h 56067"/>
              <a:gd name="connsiteX187" fmla="*/ 132974 w 311724"/>
              <a:gd name="connsiteY187" fmla="*/ 27470 h 56067"/>
              <a:gd name="connsiteX188" fmla="*/ 134216 w 311724"/>
              <a:gd name="connsiteY188" fmla="*/ 28690 h 56067"/>
              <a:gd name="connsiteX189" fmla="*/ 139188 w 311724"/>
              <a:gd name="connsiteY189" fmla="*/ 27470 h 56067"/>
              <a:gd name="connsiteX190" fmla="*/ 139188 w 311724"/>
              <a:gd name="connsiteY190" fmla="*/ 25028 h 56067"/>
              <a:gd name="connsiteX191" fmla="*/ 144158 w 311724"/>
              <a:gd name="connsiteY191" fmla="*/ 23808 h 56067"/>
              <a:gd name="connsiteX192" fmla="*/ 145402 w 311724"/>
              <a:gd name="connsiteY192" fmla="*/ 26249 h 56067"/>
              <a:gd name="connsiteX193" fmla="*/ 146644 w 311724"/>
              <a:gd name="connsiteY193" fmla="*/ 23808 h 56067"/>
              <a:gd name="connsiteX194" fmla="*/ 146644 w 311724"/>
              <a:gd name="connsiteY194" fmla="*/ 25028 h 56067"/>
              <a:gd name="connsiteX195" fmla="*/ 151616 w 311724"/>
              <a:gd name="connsiteY195" fmla="*/ 28690 h 56067"/>
              <a:gd name="connsiteX196" fmla="*/ 150372 w 311724"/>
              <a:gd name="connsiteY196" fmla="*/ 27470 h 56067"/>
              <a:gd name="connsiteX197" fmla="*/ 155344 w 311724"/>
              <a:gd name="connsiteY197" fmla="*/ 27470 h 56067"/>
              <a:gd name="connsiteX198" fmla="*/ 154100 w 311724"/>
              <a:gd name="connsiteY198" fmla="*/ 26249 h 56067"/>
              <a:gd name="connsiteX199" fmla="*/ 159072 w 311724"/>
              <a:gd name="connsiteY199" fmla="*/ 26249 h 56067"/>
              <a:gd name="connsiteX200" fmla="*/ 160314 w 311724"/>
              <a:gd name="connsiteY200" fmla="*/ 26249 h 56067"/>
              <a:gd name="connsiteX201" fmla="*/ 160314 w 311724"/>
              <a:gd name="connsiteY201" fmla="*/ 25028 h 56067"/>
              <a:gd name="connsiteX202" fmla="*/ 164042 w 311724"/>
              <a:gd name="connsiteY202" fmla="*/ 25028 h 56067"/>
              <a:gd name="connsiteX203" fmla="*/ 165286 w 311724"/>
              <a:gd name="connsiteY203" fmla="*/ 25028 h 56067"/>
              <a:gd name="connsiteX204" fmla="*/ 170256 w 311724"/>
              <a:gd name="connsiteY204" fmla="*/ 23808 h 56067"/>
              <a:gd name="connsiteX205" fmla="*/ 170256 w 311724"/>
              <a:gd name="connsiteY205" fmla="*/ 25028 h 56067"/>
              <a:gd name="connsiteX206" fmla="*/ 172742 w 311724"/>
              <a:gd name="connsiteY206" fmla="*/ 25028 h 56067"/>
              <a:gd name="connsiteX207" fmla="*/ 173984 w 311724"/>
              <a:gd name="connsiteY207" fmla="*/ 18925 h 56067"/>
              <a:gd name="connsiteX208" fmla="*/ 173984 w 311724"/>
              <a:gd name="connsiteY208" fmla="*/ 20146 h 56067"/>
              <a:gd name="connsiteX209" fmla="*/ 173984 w 311724"/>
              <a:gd name="connsiteY209" fmla="*/ 21366 h 56067"/>
              <a:gd name="connsiteX210" fmla="*/ 178956 w 311724"/>
              <a:gd name="connsiteY210" fmla="*/ 20146 h 56067"/>
              <a:gd name="connsiteX211" fmla="*/ 178956 w 311724"/>
              <a:gd name="connsiteY211" fmla="*/ 22587 h 56067"/>
              <a:gd name="connsiteX212" fmla="*/ 181442 w 311724"/>
              <a:gd name="connsiteY212" fmla="*/ 21366 h 56067"/>
              <a:gd name="connsiteX213" fmla="*/ 193868 w 311724"/>
              <a:gd name="connsiteY213" fmla="*/ 21366 h 56067"/>
              <a:gd name="connsiteX214" fmla="*/ 195112 w 311724"/>
              <a:gd name="connsiteY214" fmla="*/ 21366 h 56067"/>
              <a:gd name="connsiteX215" fmla="*/ 200082 w 311724"/>
              <a:gd name="connsiteY215" fmla="*/ 17704 h 56067"/>
              <a:gd name="connsiteX216" fmla="*/ 269150 w 311724"/>
              <a:gd name="connsiteY216" fmla="*/ 16485 h 56067"/>
              <a:gd name="connsiteX217" fmla="*/ 271896 w 311724"/>
              <a:gd name="connsiteY217" fmla="*/ 16485 h 56067"/>
              <a:gd name="connsiteX218" fmla="*/ 271896 w 311724"/>
              <a:gd name="connsiteY218" fmla="*/ 19230 h 56067"/>
              <a:gd name="connsiteX219" fmla="*/ 271552 w 311724"/>
              <a:gd name="connsiteY219" fmla="*/ 12359 h 56067"/>
              <a:gd name="connsiteX220" fmla="*/ 271896 w 311724"/>
              <a:gd name="connsiteY220" fmla="*/ 14649 h 56067"/>
              <a:gd name="connsiteX221" fmla="*/ 269700 w 311724"/>
              <a:gd name="connsiteY221" fmla="*/ 13184 h 56067"/>
              <a:gd name="connsiteX222" fmla="*/ 269150 w 311724"/>
              <a:gd name="connsiteY222" fmla="*/ 12817 h 56067"/>
              <a:gd name="connsiteX223" fmla="*/ 270282 w 311724"/>
              <a:gd name="connsiteY223" fmla="*/ 12602 h 56067"/>
              <a:gd name="connsiteX224" fmla="*/ 267190 w 311724"/>
              <a:gd name="connsiteY224" fmla="*/ 11601 h 56067"/>
              <a:gd name="connsiteX225" fmla="*/ 268434 w 311724"/>
              <a:gd name="connsiteY225" fmla="*/ 11601 h 56067"/>
              <a:gd name="connsiteX226" fmla="*/ 268434 w 311724"/>
              <a:gd name="connsiteY226" fmla="*/ 12822 h 56067"/>
              <a:gd name="connsiteX227" fmla="*/ 267190 w 311724"/>
              <a:gd name="connsiteY227" fmla="*/ 11601 h 56067"/>
              <a:gd name="connsiteX228" fmla="*/ 289294 w 311724"/>
              <a:gd name="connsiteY228" fmla="*/ 10986 h 56067"/>
              <a:gd name="connsiteX229" fmla="*/ 287464 w 311724"/>
              <a:gd name="connsiteY229" fmla="*/ 13733 h 56067"/>
              <a:gd name="connsiteX230" fmla="*/ 285634 w 311724"/>
              <a:gd name="connsiteY230" fmla="*/ 13733 h 56067"/>
              <a:gd name="connsiteX231" fmla="*/ 208732 w 311724"/>
              <a:gd name="connsiteY231" fmla="*/ 10986 h 56067"/>
              <a:gd name="connsiteX232" fmla="*/ 212392 w 311724"/>
              <a:gd name="connsiteY232" fmla="*/ 14649 h 56067"/>
              <a:gd name="connsiteX233" fmla="*/ 210562 w 311724"/>
              <a:gd name="connsiteY233" fmla="*/ 14649 h 56067"/>
              <a:gd name="connsiteX234" fmla="*/ 277942 w 311724"/>
              <a:gd name="connsiteY234" fmla="*/ 9891 h 56067"/>
              <a:gd name="connsiteX235" fmla="*/ 278308 w 311724"/>
              <a:gd name="connsiteY235" fmla="*/ 10380 h 56067"/>
              <a:gd name="connsiteX236" fmla="*/ 277974 w 311724"/>
              <a:gd name="connsiteY236" fmla="*/ 10158 h 56067"/>
              <a:gd name="connsiteX237" fmla="*/ 276478 w 311724"/>
              <a:gd name="connsiteY237" fmla="*/ 9160 h 56067"/>
              <a:gd name="connsiteX238" fmla="*/ 277974 w 311724"/>
              <a:gd name="connsiteY238" fmla="*/ 10158 h 56067"/>
              <a:gd name="connsiteX239" fmla="*/ 278308 w 311724"/>
              <a:gd name="connsiteY239" fmla="*/ 12822 h 56067"/>
              <a:gd name="connsiteX240" fmla="*/ 276478 w 311724"/>
              <a:gd name="connsiteY240" fmla="*/ 15263 h 56067"/>
              <a:gd name="connsiteX241" fmla="*/ 276478 w 311724"/>
              <a:gd name="connsiteY241" fmla="*/ 12822 h 56067"/>
              <a:gd name="connsiteX242" fmla="*/ 275562 w 311724"/>
              <a:gd name="connsiteY242" fmla="*/ 14042 h 56067"/>
              <a:gd name="connsiteX243" fmla="*/ 276478 w 311724"/>
              <a:gd name="connsiteY243" fmla="*/ 9160 h 56067"/>
              <a:gd name="connsiteX244" fmla="*/ 259734 w 311724"/>
              <a:gd name="connsiteY244" fmla="*/ 9160 h 56067"/>
              <a:gd name="connsiteX245" fmla="*/ 258492 w 311724"/>
              <a:gd name="connsiteY245" fmla="*/ 10380 h 56067"/>
              <a:gd name="connsiteX246" fmla="*/ 259734 w 311724"/>
              <a:gd name="connsiteY246" fmla="*/ 10380 h 56067"/>
              <a:gd name="connsiteX247" fmla="*/ 308978 w 311724"/>
              <a:gd name="connsiteY247" fmla="*/ 7214 h 56067"/>
              <a:gd name="connsiteX248" fmla="*/ 310350 w 311724"/>
              <a:gd name="connsiteY248" fmla="*/ 8243 h 56067"/>
              <a:gd name="connsiteX249" fmla="*/ 307606 w 311724"/>
              <a:gd name="connsiteY249" fmla="*/ 8243 h 56067"/>
              <a:gd name="connsiteX250" fmla="*/ 269494 w 311724"/>
              <a:gd name="connsiteY250" fmla="*/ 7214 h 56067"/>
              <a:gd name="connsiteX251" fmla="*/ 269974 w 311724"/>
              <a:gd name="connsiteY251" fmla="*/ 7420 h 56067"/>
              <a:gd name="connsiteX252" fmla="*/ 269150 w 311724"/>
              <a:gd name="connsiteY252" fmla="*/ 8243 h 56067"/>
              <a:gd name="connsiteX253" fmla="*/ 269494 w 311724"/>
              <a:gd name="connsiteY253" fmla="*/ 7214 h 56067"/>
              <a:gd name="connsiteX254" fmla="*/ 311724 w 311724"/>
              <a:gd name="connsiteY254" fmla="*/ 5498 h 56067"/>
              <a:gd name="connsiteX255" fmla="*/ 311724 w 311724"/>
              <a:gd name="connsiteY255" fmla="*/ 6871 h 56067"/>
              <a:gd name="connsiteX256" fmla="*/ 309664 w 311724"/>
              <a:gd name="connsiteY256" fmla="*/ 7385 h 56067"/>
              <a:gd name="connsiteX257" fmla="*/ 308978 w 311724"/>
              <a:gd name="connsiteY257" fmla="*/ 7214 h 56067"/>
              <a:gd name="connsiteX258" fmla="*/ 307606 w 311724"/>
              <a:gd name="connsiteY258" fmla="*/ 6871 h 56067"/>
              <a:gd name="connsiteX259" fmla="*/ 311724 w 311724"/>
              <a:gd name="connsiteY259" fmla="*/ 5498 h 56067"/>
              <a:gd name="connsiteX260" fmla="*/ 300280 w 311724"/>
              <a:gd name="connsiteY260" fmla="*/ 5498 h 56067"/>
              <a:gd name="connsiteX261" fmla="*/ 299364 w 311724"/>
              <a:gd name="connsiteY261" fmla="*/ 6872 h 56067"/>
              <a:gd name="connsiteX262" fmla="*/ 298450 w 311724"/>
              <a:gd name="connsiteY262" fmla="*/ 8243 h 56067"/>
              <a:gd name="connsiteX263" fmla="*/ 296618 w 311724"/>
              <a:gd name="connsiteY263" fmla="*/ 8243 h 56067"/>
              <a:gd name="connsiteX264" fmla="*/ 299364 w 311724"/>
              <a:gd name="connsiteY264" fmla="*/ 6185 h 56067"/>
              <a:gd name="connsiteX265" fmla="*/ 291122 w 311724"/>
              <a:gd name="connsiteY265" fmla="*/ 5498 h 56067"/>
              <a:gd name="connsiteX266" fmla="*/ 293868 w 311724"/>
              <a:gd name="connsiteY266" fmla="*/ 5498 h 56067"/>
              <a:gd name="connsiteX267" fmla="*/ 292496 w 311724"/>
              <a:gd name="connsiteY267" fmla="*/ 6871 h 56067"/>
              <a:gd name="connsiteX268" fmla="*/ 291122 w 311724"/>
              <a:gd name="connsiteY268" fmla="*/ 8243 h 56067"/>
              <a:gd name="connsiteX269" fmla="*/ 287464 w 311724"/>
              <a:gd name="connsiteY269" fmla="*/ 5498 h 56067"/>
              <a:gd name="connsiteX270" fmla="*/ 288746 w 311724"/>
              <a:gd name="connsiteY270" fmla="*/ 7420 h 56067"/>
              <a:gd name="connsiteX271" fmla="*/ 289066 w 311724"/>
              <a:gd name="connsiteY271" fmla="*/ 7214 h 56067"/>
              <a:gd name="connsiteX272" fmla="*/ 289294 w 311724"/>
              <a:gd name="connsiteY272" fmla="*/ 8243 h 56067"/>
              <a:gd name="connsiteX273" fmla="*/ 287464 w 311724"/>
              <a:gd name="connsiteY273" fmla="*/ 8243 h 56067"/>
              <a:gd name="connsiteX274" fmla="*/ 285634 w 311724"/>
              <a:gd name="connsiteY274" fmla="*/ 8243 h 56067"/>
              <a:gd name="connsiteX275" fmla="*/ 287464 w 311724"/>
              <a:gd name="connsiteY275" fmla="*/ 5498 h 56067"/>
              <a:gd name="connsiteX276" fmla="*/ 281966 w 311724"/>
              <a:gd name="connsiteY276" fmla="*/ 5498 h 56067"/>
              <a:gd name="connsiteX277" fmla="*/ 282058 w 311724"/>
              <a:gd name="connsiteY277" fmla="*/ 5636 h 56067"/>
              <a:gd name="connsiteX278" fmla="*/ 282334 w 311724"/>
              <a:gd name="connsiteY278" fmla="*/ 6049 h 56067"/>
              <a:gd name="connsiteX279" fmla="*/ 282334 w 311724"/>
              <a:gd name="connsiteY279" fmla="*/ 5498 h 56067"/>
              <a:gd name="connsiteX280" fmla="*/ 283432 w 311724"/>
              <a:gd name="connsiteY280" fmla="*/ 7694 h 56067"/>
              <a:gd name="connsiteX281" fmla="*/ 283432 w 311724"/>
              <a:gd name="connsiteY281" fmla="*/ 7695 h 56067"/>
              <a:gd name="connsiteX282" fmla="*/ 283798 w 311724"/>
              <a:gd name="connsiteY282" fmla="*/ 8243 h 56067"/>
              <a:gd name="connsiteX283" fmla="*/ 283158 w 311724"/>
              <a:gd name="connsiteY283" fmla="*/ 8243 h 56067"/>
              <a:gd name="connsiteX284" fmla="*/ 282334 w 311724"/>
              <a:gd name="connsiteY284" fmla="*/ 9891 h 56067"/>
              <a:gd name="connsiteX285" fmla="*/ 282334 w 311724"/>
              <a:gd name="connsiteY285" fmla="*/ 8243 h 56067"/>
              <a:gd name="connsiteX286" fmla="*/ 280134 w 311724"/>
              <a:gd name="connsiteY286" fmla="*/ 8243 h 56067"/>
              <a:gd name="connsiteX287" fmla="*/ 281782 w 311724"/>
              <a:gd name="connsiteY287" fmla="*/ 5773 h 56067"/>
              <a:gd name="connsiteX288" fmla="*/ 277392 w 311724"/>
              <a:gd name="connsiteY288" fmla="*/ 5498 h 56067"/>
              <a:gd name="connsiteX289" fmla="*/ 277942 w 311724"/>
              <a:gd name="connsiteY289" fmla="*/ 9891 h 56067"/>
              <a:gd name="connsiteX290" fmla="*/ 276478 w 311724"/>
              <a:gd name="connsiteY290" fmla="*/ 7939 h 56067"/>
              <a:gd name="connsiteX291" fmla="*/ 277392 w 311724"/>
              <a:gd name="connsiteY291" fmla="*/ 5498 h 56067"/>
              <a:gd name="connsiteX292" fmla="*/ 265948 w 311724"/>
              <a:gd name="connsiteY292" fmla="*/ 5498 h 56067"/>
              <a:gd name="connsiteX293" fmla="*/ 269676 w 311724"/>
              <a:gd name="connsiteY293" fmla="*/ 9160 h 56067"/>
              <a:gd name="connsiteX294" fmla="*/ 270454 w 311724"/>
              <a:gd name="connsiteY294" fmla="*/ 7786 h 56067"/>
              <a:gd name="connsiteX295" fmla="*/ 270544 w 311724"/>
              <a:gd name="connsiteY295" fmla="*/ 7664 h 56067"/>
              <a:gd name="connsiteX296" fmla="*/ 269974 w 311724"/>
              <a:gd name="connsiteY296" fmla="*/ 7420 h 56067"/>
              <a:gd name="connsiteX297" fmla="*/ 271896 w 311724"/>
              <a:gd name="connsiteY297" fmla="*/ 5498 h 56067"/>
              <a:gd name="connsiteX298" fmla="*/ 271896 w 311724"/>
              <a:gd name="connsiteY298" fmla="*/ 5854 h 56067"/>
              <a:gd name="connsiteX299" fmla="*/ 272162 w 311724"/>
              <a:gd name="connsiteY299" fmla="*/ 5498 h 56067"/>
              <a:gd name="connsiteX300" fmla="*/ 273404 w 311724"/>
              <a:gd name="connsiteY300" fmla="*/ 7939 h 56067"/>
              <a:gd name="connsiteX301" fmla="*/ 269676 w 311724"/>
              <a:gd name="connsiteY301" fmla="*/ 10380 h 56067"/>
              <a:gd name="connsiteX302" fmla="*/ 270918 w 311724"/>
              <a:gd name="connsiteY302" fmla="*/ 11601 h 56067"/>
              <a:gd name="connsiteX303" fmla="*/ 268434 w 311724"/>
              <a:gd name="connsiteY303" fmla="*/ 11601 h 56067"/>
              <a:gd name="connsiteX304" fmla="*/ 268434 w 311724"/>
              <a:gd name="connsiteY304" fmla="*/ 10380 h 56067"/>
              <a:gd name="connsiteX305" fmla="*/ 266406 w 311724"/>
              <a:gd name="connsiteY305" fmla="*/ 11708 h 56067"/>
              <a:gd name="connsiteX306" fmla="*/ 266406 w 311724"/>
              <a:gd name="connsiteY306" fmla="*/ 13733 h 56067"/>
              <a:gd name="connsiteX307" fmla="*/ 265184 w 311724"/>
              <a:gd name="connsiteY307" fmla="*/ 12509 h 56067"/>
              <a:gd name="connsiteX308" fmla="*/ 264706 w 311724"/>
              <a:gd name="connsiteY308" fmla="*/ 12822 h 56067"/>
              <a:gd name="connsiteX309" fmla="*/ 264706 w 311724"/>
              <a:gd name="connsiteY309" fmla="*/ 15263 h 56067"/>
              <a:gd name="connsiteX310" fmla="*/ 264706 w 311724"/>
              <a:gd name="connsiteY310" fmla="*/ 16484 h 56067"/>
              <a:gd name="connsiteX311" fmla="*/ 264706 w 311724"/>
              <a:gd name="connsiteY311" fmla="*/ 17704 h 56067"/>
              <a:gd name="connsiteX312" fmla="*/ 260392 w 311724"/>
              <a:gd name="connsiteY312" fmla="*/ 17175 h 56067"/>
              <a:gd name="connsiteX313" fmla="*/ 258162 w 311724"/>
              <a:gd name="connsiteY313" fmla="*/ 20145 h 56067"/>
              <a:gd name="connsiteX314" fmla="*/ 258162 w 311724"/>
              <a:gd name="connsiteY314" fmla="*/ 16901 h 56067"/>
              <a:gd name="connsiteX315" fmla="*/ 255350 w 311724"/>
              <a:gd name="connsiteY315" fmla="*/ 16556 h 56067"/>
              <a:gd name="connsiteX316" fmla="*/ 252674 w 311724"/>
              <a:gd name="connsiteY316" fmla="*/ 19230 h 56067"/>
              <a:gd name="connsiteX317" fmla="*/ 252674 w 311724"/>
              <a:gd name="connsiteY317" fmla="*/ 16485 h 56067"/>
              <a:gd name="connsiteX318" fmla="*/ 254772 w 311724"/>
              <a:gd name="connsiteY318" fmla="*/ 16485 h 56067"/>
              <a:gd name="connsiteX319" fmla="*/ 254764 w 311724"/>
              <a:gd name="connsiteY319" fmla="*/ 16484 h 56067"/>
              <a:gd name="connsiteX320" fmla="*/ 257248 w 311724"/>
              <a:gd name="connsiteY320" fmla="*/ 16484 h 56067"/>
              <a:gd name="connsiteX321" fmla="*/ 256006 w 311724"/>
              <a:gd name="connsiteY321" fmla="*/ 15263 h 56067"/>
              <a:gd name="connsiteX322" fmla="*/ 259734 w 311724"/>
              <a:gd name="connsiteY322" fmla="*/ 16484 h 56067"/>
              <a:gd name="connsiteX323" fmla="*/ 258492 w 311724"/>
              <a:gd name="connsiteY323" fmla="*/ 11601 h 56067"/>
              <a:gd name="connsiteX324" fmla="*/ 252278 w 311724"/>
              <a:gd name="connsiteY324" fmla="*/ 15263 h 56067"/>
              <a:gd name="connsiteX325" fmla="*/ 251034 w 311724"/>
              <a:gd name="connsiteY325" fmla="*/ 12822 h 56067"/>
              <a:gd name="connsiteX326" fmla="*/ 248758 w 311724"/>
              <a:gd name="connsiteY326" fmla="*/ 20654 h 56067"/>
              <a:gd name="connsiteX327" fmla="*/ 247306 w 311724"/>
              <a:gd name="connsiteY327" fmla="*/ 21366 h 56067"/>
              <a:gd name="connsiteX328" fmla="*/ 246064 w 311724"/>
              <a:gd name="connsiteY328" fmla="*/ 18925 h 56067"/>
              <a:gd name="connsiteX329" fmla="*/ 241092 w 311724"/>
              <a:gd name="connsiteY329" fmla="*/ 18925 h 56067"/>
              <a:gd name="connsiteX330" fmla="*/ 239850 w 311724"/>
              <a:gd name="connsiteY330" fmla="*/ 17704 h 56067"/>
              <a:gd name="connsiteX331" fmla="*/ 238608 w 311724"/>
              <a:gd name="connsiteY331" fmla="*/ 23808 h 56067"/>
              <a:gd name="connsiteX332" fmla="*/ 236122 w 311724"/>
              <a:gd name="connsiteY332" fmla="*/ 23808 h 56067"/>
              <a:gd name="connsiteX333" fmla="*/ 234880 w 311724"/>
              <a:gd name="connsiteY333" fmla="*/ 25028 h 56067"/>
              <a:gd name="connsiteX334" fmla="*/ 233636 w 311724"/>
              <a:gd name="connsiteY334" fmla="*/ 23808 h 56067"/>
              <a:gd name="connsiteX335" fmla="*/ 233636 w 311724"/>
              <a:gd name="connsiteY335" fmla="*/ 18925 h 56067"/>
              <a:gd name="connsiteX336" fmla="*/ 230704 w 311724"/>
              <a:gd name="connsiteY336" fmla="*/ 17005 h 56067"/>
              <a:gd name="connsiteX337" fmla="*/ 229908 w 311724"/>
              <a:gd name="connsiteY337" fmla="*/ 16484 h 56067"/>
              <a:gd name="connsiteX338" fmla="*/ 231150 w 311724"/>
              <a:gd name="connsiteY338" fmla="*/ 27470 h 56067"/>
              <a:gd name="connsiteX339" fmla="*/ 229908 w 311724"/>
              <a:gd name="connsiteY339" fmla="*/ 26249 h 56067"/>
              <a:gd name="connsiteX340" fmla="*/ 224938 w 311724"/>
              <a:gd name="connsiteY340" fmla="*/ 27470 h 56067"/>
              <a:gd name="connsiteX341" fmla="*/ 226180 w 311724"/>
              <a:gd name="connsiteY341" fmla="*/ 26249 h 56067"/>
              <a:gd name="connsiteX342" fmla="*/ 223694 w 311724"/>
              <a:gd name="connsiteY342" fmla="*/ 27470 h 56067"/>
              <a:gd name="connsiteX343" fmla="*/ 223694 w 311724"/>
              <a:gd name="connsiteY343" fmla="*/ 26249 h 56067"/>
              <a:gd name="connsiteX344" fmla="*/ 223694 w 311724"/>
              <a:gd name="connsiteY344" fmla="*/ 23808 h 56067"/>
              <a:gd name="connsiteX345" fmla="*/ 219966 w 311724"/>
              <a:gd name="connsiteY345" fmla="*/ 29911 h 56067"/>
              <a:gd name="connsiteX346" fmla="*/ 223694 w 311724"/>
              <a:gd name="connsiteY346" fmla="*/ 26249 h 56067"/>
              <a:gd name="connsiteX347" fmla="*/ 221208 w 311724"/>
              <a:gd name="connsiteY347" fmla="*/ 31132 h 56067"/>
              <a:gd name="connsiteX348" fmla="*/ 217480 w 311724"/>
              <a:gd name="connsiteY348" fmla="*/ 31132 h 56067"/>
              <a:gd name="connsiteX349" fmla="*/ 219966 w 311724"/>
              <a:gd name="connsiteY349" fmla="*/ 28690 h 56067"/>
              <a:gd name="connsiteX350" fmla="*/ 217480 w 311724"/>
              <a:gd name="connsiteY350" fmla="*/ 28690 h 56067"/>
              <a:gd name="connsiteX351" fmla="*/ 221208 w 311724"/>
              <a:gd name="connsiteY351" fmla="*/ 17704 h 56067"/>
              <a:gd name="connsiteX352" fmla="*/ 219966 w 311724"/>
              <a:gd name="connsiteY352" fmla="*/ 18925 h 56067"/>
              <a:gd name="connsiteX353" fmla="*/ 219966 w 311724"/>
              <a:gd name="connsiteY353" fmla="*/ 17704 h 56067"/>
              <a:gd name="connsiteX354" fmla="*/ 217170 w 311724"/>
              <a:gd name="connsiteY354" fmla="*/ 22740 h 56067"/>
              <a:gd name="connsiteX355" fmla="*/ 216430 w 311724"/>
              <a:gd name="connsiteY355" fmla="*/ 27471 h 56067"/>
              <a:gd name="connsiteX356" fmla="*/ 216316 w 311724"/>
              <a:gd name="connsiteY356" fmla="*/ 28192 h 56067"/>
              <a:gd name="connsiteX357" fmla="*/ 216968 w 311724"/>
              <a:gd name="connsiteY357" fmla="*/ 28844 h 56067"/>
              <a:gd name="connsiteX358" fmla="*/ 215594 w 311724"/>
              <a:gd name="connsiteY358" fmla="*/ 30216 h 56067"/>
              <a:gd name="connsiteX359" fmla="*/ 215594 w 311724"/>
              <a:gd name="connsiteY359" fmla="*/ 27471 h 56067"/>
              <a:gd name="connsiteX360" fmla="*/ 216042 w 311724"/>
              <a:gd name="connsiteY360" fmla="*/ 27918 h 56067"/>
              <a:gd name="connsiteX361" fmla="*/ 215928 w 311724"/>
              <a:gd name="connsiteY361" fmla="*/ 27471 h 56067"/>
              <a:gd name="connsiteX362" fmla="*/ 214996 w 311724"/>
              <a:gd name="connsiteY362" fmla="*/ 23808 h 56067"/>
              <a:gd name="connsiteX363" fmla="*/ 210024 w 311724"/>
              <a:gd name="connsiteY363" fmla="*/ 28690 h 56067"/>
              <a:gd name="connsiteX364" fmla="*/ 211266 w 311724"/>
              <a:gd name="connsiteY364" fmla="*/ 28690 h 56067"/>
              <a:gd name="connsiteX365" fmla="*/ 208782 w 311724"/>
              <a:gd name="connsiteY365" fmla="*/ 29911 h 56067"/>
              <a:gd name="connsiteX366" fmla="*/ 207538 w 311724"/>
              <a:gd name="connsiteY366" fmla="*/ 26249 h 56067"/>
              <a:gd name="connsiteX367" fmla="*/ 206296 w 311724"/>
              <a:gd name="connsiteY367" fmla="*/ 29911 h 56067"/>
              <a:gd name="connsiteX368" fmla="*/ 201324 w 311724"/>
              <a:gd name="connsiteY368" fmla="*/ 26249 h 56067"/>
              <a:gd name="connsiteX369" fmla="*/ 202568 w 311724"/>
              <a:gd name="connsiteY369" fmla="*/ 31132 h 56067"/>
              <a:gd name="connsiteX370" fmla="*/ 200490 w 311724"/>
              <a:gd name="connsiteY370" fmla="*/ 31132 h 56067"/>
              <a:gd name="connsiteX371" fmla="*/ 197746 w 311724"/>
              <a:gd name="connsiteY371" fmla="*/ 32047 h 56067"/>
              <a:gd name="connsiteX372" fmla="*/ 200082 w 311724"/>
              <a:gd name="connsiteY372" fmla="*/ 28154 h 56067"/>
              <a:gd name="connsiteX373" fmla="*/ 200082 w 311724"/>
              <a:gd name="connsiteY373" fmla="*/ 21366 h 56067"/>
              <a:gd name="connsiteX374" fmla="*/ 201324 w 311724"/>
              <a:gd name="connsiteY374" fmla="*/ 18925 h 56067"/>
              <a:gd name="connsiteX375" fmla="*/ 201324 w 311724"/>
              <a:gd name="connsiteY375" fmla="*/ 21366 h 56067"/>
              <a:gd name="connsiteX376" fmla="*/ 203810 w 311724"/>
              <a:gd name="connsiteY376" fmla="*/ 20146 h 56067"/>
              <a:gd name="connsiteX377" fmla="*/ 203810 w 311724"/>
              <a:gd name="connsiteY377" fmla="*/ 21366 h 56067"/>
              <a:gd name="connsiteX378" fmla="*/ 207538 w 311724"/>
              <a:gd name="connsiteY378" fmla="*/ 16484 h 56067"/>
              <a:gd name="connsiteX379" fmla="*/ 210024 w 311724"/>
              <a:gd name="connsiteY379" fmla="*/ 17704 h 56067"/>
              <a:gd name="connsiteX380" fmla="*/ 211266 w 311724"/>
              <a:gd name="connsiteY380" fmla="*/ 17704 h 56067"/>
              <a:gd name="connsiteX381" fmla="*/ 211266 w 311724"/>
              <a:gd name="connsiteY381" fmla="*/ 16484 h 56067"/>
              <a:gd name="connsiteX382" fmla="*/ 213752 w 311724"/>
              <a:gd name="connsiteY382" fmla="*/ 16484 h 56067"/>
              <a:gd name="connsiteX383" fmla="*/ 214996 w 311724"/>
              <a:gd name="connsiteY383" fmla="*/ 16484 h 56067"/>
              <a:gd name="connsiteX384" fmla="*/ 222452 w 311724"/>
              <a:gd name="connsiteY384" fmla="*/ 14042 h 56067"/>
              <a:gd name="connsiteX385" fmla="*/ 221208 w 311724"/>
              <a:gd name="connsiteY385" fmla="*/ 15263 h 56067"/>
              <a:gd name="connsiteX386" fmla="*/ 227422 w 311724"/>
              <a:gd name="connsiteY386" fmla="*/ 15263 h 56067"/>
              <a:gd name="connsiteX387" fmla="*/ 227422 w 311724"/>
              <a:gd name="connsiteY387" fmla="*/ 12822 h 56067"/>
              <a:gd name="connsiteX388" fmla="*/ 231150 w 311724"/>
              <a:gd name="connsiteY388" fmla="*/ 11601 h 56067"/>
              <a:gd name="connsiteX389" fmla="*/ 231150 w 311724"/>
              <a:gd name="connsiteY389" fmla="*/ 10380 h 56067"/>
              <a:gd name="connsiteX390" fmla="*/ 237364 w 311724"/>
              <a:gd name="connsiteY390" fmla="*/ 10380 h 56067"/>
              <a:gd name="connsiteX391" fmla="*/ 241092 w 311724"/>
              <a:gd name="connsiteY391" fmla="*/ 10380 h 56067"/>
              <a:gd name="connsiteX392" fmla="*/ 242336 w 311724"/>
              <a:gd name="connsiteY392" fmla="*/ 11601 h 56067"/>
              <a:gd name="connsiteX393" fmla="*/ 244822 w 311724"/>
              <a:gd name="connsiteY393" fmla="*/ 10380 h 56067"/>
              <a:gd name="connsiteX394" fmla="*/ 252278 w 311724"/>
              <a:gd name="connsiteY394" fmla="*/ 10380 h 56067"/>
              <a:gd name="connsiteX395" fmla="*/ 254764 w 311724"/>
              <a:gd name="connsiteY395" fmla="*/ 9160 h 56067"/>
              <a:gd name="connsiteX396" fmla="*/ 257248 w 311724"/>
              <a:gd name="connsiteY396" fmla="*/ 7939 h 56067"/>
              <a:gd name="connsiteX397" fmla="*/ 259734 w 311724"/>
              <a:gd name="connsiteY397" fmla="*/ 7939 h 56067"/>
              <a:gd name="connsiteX398" fmla="*/ 260606 w 311724"/>
              <a:gd name="connsiteY398" fmla="*/ 7939 h 56067"/>
              <a:gd name="connsiteX399" fmla="*/ 260452 w 311724"/>
              <a:gd name="connsiteY399" fmla="*/ 7832 h 56067"/>
              <a:gd name="connsiteX400" fmla="*/ 261826 w 311724"/>
              <a:gd name="connsiteY400" fmla="*/ 7694 h 56067"/>
              <a:gd name="connsiteX401" fmla="*/ 261826 w 311724"/>
              <a:gd name="connsiteY401" fmla="*/ 8792 h 56067"/>
              <a:gd name="connsiteX402" fmla="*/ 261092 w 311724"/>
              <a:gd name="connsiteY402" fmla="*/ 8278 h 56067"/>
              <a:gd name="connsiteX403" fmla="*/ 262220 w 311724"/>
              <a:gd name="connsiteY403" fmla="*/ 11601 h 56067"/>
              <a:gd name="connsiteX404" fmla="*/ 265948 w 311724"/>
              <a:gd name="connsiteY404" fmla="*/ 9160 h 56067"/>
              <a:gd name="connsiteX405" fmla="*/ 264706 w 311724"/>
              <a:gd name="connsiteY405" fmla="*/ 7939 h 56067"/>
              <a:gd name="connsiteX406" fmla="*/ 265948 w 311724"/>
              <a:gd name="connsiteY406" fmla="*/ 5498 h 56067"/>
              <a:gd name="connsiteX407" fmla="*/ 302106 w 311724"/>
              <a:gd name="connsiteY407" fmla="*/ 0 h 56067"/>
              <a:gd name="connsiteX408" fmla="*/ 302450 w 311724"/>
              <a:gd name="connsiteY408" fmla="*/ 1030 h 56067"/>
              <a:gd name="connsiteX409" fmla="*/ 302716 w 311724"/>
              <a:gd name="connsiteY409" fmla="*/ 916 h 56067"/>
              <a:gd name="connsiteX410" fmla="*/ 304854 w 311724"/>
              <a:gd name="connsiteY410" fmla="*/ 0 h 56067"/>
              <a:gd name="connsiteX411" fmla="*/ 304854 w 311724"/>
              <a:gd name="connsiteY411" fmla="*/ 1831 h 56067"/>
              <a:gd name="connsiteX412" fmla="*/ 303328 w 311724"/>
              <a:gd name="connsiteY412" fmla="*/ 1831 h 56067"/>
              <a:gd name="connsiteX413" fmla="*/ 303022 w 311724"/>
              <a:gd name="connsiteY413" fmla="*/ 1831 h 56067"/>
              <a:gd name="connsiteX414" fmla="*/ 302106 w 311724"/>
              <a:gd name="connsiteY414" fmla="*/ 2747 h 56067"/>
              <a:gd name="connsiteX415" fmla="*/ 302106 w 311724"/>
              <a:gd name="connsiteY415" fmla="*/ 1831 h 56067"/>
              <a:gd name="connsiteX416" fmla="*/ 298450 w 311724"/>
              <a:gd name="connsiteY416" fmla="*/ 0 h 56067"/>
              <a:gd name="connsiteX417" fmla="*/ 300280 w 311724"/>
              <a:gd name="connsiteY417" fmla="*/ 1831 h 56067"/>
              <a:gd name="connsiteX418" fmla="*/ 298450 w 311724"/>
              <a:gd name="connsiteY418" fmla="*/ 3663 h 56067"/>
              <a:gd name="connsiteX419" fmla="*/ 298450 w 311724"/>
              <a:gd name="connsiteY419" fmla="*/ 0 h 56067"/>
              <a:gd name="connsiteX420" fmla="*/ 291122 w 311724"/>
              <a:gd name="connsiteY420" fmla="*/ 0 h 56067"/>
              <a:gd name="connsiteX421" fmla="*/ 292770 w 311724"/>
              <a:gd name="connsiteY421" fmla="*/ 1099 h 56067"/>
              <a:gd name="connsiteX422" fmla="*/ 293868 w 311724"/>
              <a:gd name="connsiteY422" fmla="*/ 1831 h 56067"/>
              <a:gd name="connsiteX423" fmla="*/ 293868 w 311724"/>
              <a:gd name="connsiteY423" fmla="*/ 2747 h 56067"/>
              <a:gd name="connsiteX424" fmla="*/ 293868 w 311724"/>
              <a:gd name="connsiteY424" fmla="*/ 3663 h 56067"/>
              <a:gd name="connsiteX425" fmla="*/ 293182 w 311724"/>
              <a:gd name="connsiteY425" fmla="*/ 2747 h 56067"/>
              <a:gd name="connsiteX426" fmla="*/ 291122 w 311724"/>
              <a:gd name="connsiteY426" fmla="*/ 2747 h 56067"/>
              <a:gd name="connsiteX427" fmla="*/ 289294 w 311724"/>
              <a:gd name="connsiteY427" fmla="*/ 0 h 56067"/>
              <a:gd name="connsiteX428" fmla="*/ 289294 w 311724"/>
              <a:gd name="connsiteY428" fmla="*/ 3663 h 56067"/>
              <a:gd name="connsiteX429" fmla="*/ 285634 w 311724"/>
              <a:gd name="connsiteY429" fmla="*/ 3663 h 56067"/>
              <a:gd name="connsiteX430" fmla="*/ 289294 w 311724"/>
              <a:gd name="connsiteY430" fmla="*/ 0 h 5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l="l" t="t" r="r" b="b"/>
            <a:pathLst>
              <a:path w="311724" h="56067">
                <a:moveTo>
                  <a:pt x="124506" y="45777"/>
                </a:moveTo>
                <a:cubicBezTo>
                  <a:pt x="122676" y="45777"/>
                  <a:pt x="122676" y="47609"/>
                  <a:pt x="122676" y="47609"/>
                </a:cubicBezTo>
                <a:cubicBezTo>
                  <a:pt x="120846" y="43945"/>
                  <a:pt x="122676" y="47609"/>
                  <a:pt x="124506" y="45777"/>
                </a:cubicBezTo>
                <a:close/>
                <a:moveTo>
                  <a:pt x="178956" y="32352"/>
                </a:moveTo>
                <a:lnTo>
                  <a:pt x="181442" y="32352"/>
                </a:lnTo>
                <a:lnTo>
                  <a:pt x="178956" y="34794"/>
                </a:lnTo>
                <a:cubicBezTo>
                  <a:pt x="178956" y="33573"/>
                  <a:pt x="178956" y="32352"/>
                  <a:pt x="178956" y="32352"/>
                </a:cubicBezTo>
                <a:close/>
                <a:moveTo>
                  <a:pt x="251034" y="20146"/>
                </a:moveTo>
                <a:cubicBezTo>
                  <a:pt x="251034" y="21366"/>
                  <a:pt x="249792" y="21366"/>
                  <a:pt x="249792" y="22587"/>
                </a:cubicBezTo>
                <a:lnTo>
                  <a:pt x="249792" y="20756"/>
                </a:lnTo>
                <a:close/>
                <a:moveTo>
                  <a:pt x="249792" y="20146"/>
                </a:moveTo>
                <a:lnTo>
                  <a:pt x="249792" y="20756"/>
                </a:lnTo>
                <a:lnTo>
                  <a:pt x="248550" y="21366"/>
                </a:lnTo>
                <a:lnTo>
                  <a:pt x="248758" y="20654"/>
                </a:lnTo>
                <a:close/>
                <a:moveTo>
                  <a:pt x="200082" y="17704"/>
                </a:moveTo>
                <a:cubicBezTo>
                  <a:pt x="198840" y="20146"/>
                  <a:pt x="198840" y="20146"/>
                  <a:pt x="200082" y="21366"/>
                </a:cubicBezTo>
                <a:lnTo>
                  <a:pt x="197596" y="31132"/>
                </a:lnTo>
                <a:lnTo>
                  <a:pt x="197596" y="27470"/>
                </a:lnTo>
                <a:cubicBezTo>
                  <a:pt x="197596" y="29911"/>
                  <a:pt x="192626" y="31132"/>
                  <a:pt x="190140" y="31132"/>
                </a:cubicBezTo>
                <a:cubicBezTo>
                  <a:pt x="190140" y="29911"/>
                  <a:pt x="187654" y="29911"/>
                  <a:pt x="187654" y="31132"/>
                </a:cubicBezTo>
                <a:cubicBezTo>
                  <a:pt x="187654" y="29911"/>
                  <a:pt x="187654" y="29911"/>
                  <a:pt x="187654" y="29911"/>
                </a:cubicBezTo>
                <a:cubicBezTo>
                  <a:pt x="186412" y="28690"/>
                  <a:pt x="186412" y="34794"/>
                  <a:pt x="185170" y="32352"/>
                </a:cubicBezTo>
                <a:cubicBezTo>
                  <a:pt x="186412" y="32352"/>
                  <a:pt x="186412" y="31132"/>
                  <a:pt x="186412" y="29911"/>
                </a:cubicBezTo>
                <a:cubicBezTo>
                  <a:pt x="185170" y="31132"/>
                  <a:pt x="181442" y="31132"/>
                  <a:pt x="183926" y="33573"/>
                </a:cubicBezTo>
                <a:cubicBezTo>
                  <a:pt x="182684" y="32352"/>
                  <a:pt x="181442" y="33573"/>
                  <a:pt x="181442" y="32352"/>
                </a:cubicBezTo>
                <a:lnTo>
                  <a:pt x="182684" y="32352"/>
                </a:lnTo>
                <a:cubicBezTo>
                  <a:pt x="181442" y="29911"/>
                  <a:pt x="181442" y="28690"/>
                  <a:pt x="181442" y="27470"/>
                </a:cubicBezTo>
                <a:cubicBezTo>
                  <a:pt x="178956" y="28690"/>
                  <a:pt x="177712" y="32352"/>
                  <a:pt x="176470" y="34794"/>
                </a:cubicBezTo>
                <a:lnTo>
                  <a:pt x="172742" y="33573"/>
                </a:lnTo>
                <a:lnTo>
                  <a:pt x="172742" y="32352"/>
                </a:lnTo>
                <a:cubicBezTo>
                  <a:pt x="172742" y="32352"/>
                  <a:pt x="171500" y="33573"/>
                  <a:pt x="171500" y="32352"/>
                </a:cubicBezTo>
                <a:cubicBezTo>
                  <a:pt x="171500" y="32352"/>
                  <a:pt x="171500" y="31132"/>
                  <a:pt x="171500" y="28690"/>
                </a:cubicBezTo>
                <a:cubicBezTo>
                  <a:pt x="171500" y="29911"/>
                  <a:pt x="172742" y="29911"/>
                  <a:pt x="172742" y="31132"/>
                </a:cubicBezTo>
                <a:cubicBezTo>
                  <a:pt x="172742" y="28690"/>
                  <a:pt x="172742" y="27470"/>
                  <a:pt x="172742" y="27470"/>
                </a:cubicBezTo>
                <a:cubicBezTo>
                  <a:pt x="172742" y="26249"/>
                  <a:pt x="172742" y="26249"/>
                  <a:pt x="172742" y="26249"/>
                </a:cubicBezTo>
                <a:lnTo>
                  <a:pt x="170256" y="27470"/>
                </a:lnTo>
                <a:lnTo>
                  <a:pt x="171500" y="28690"/>
                </a:lnTo>
                <a:lnTo>
                  <a:pt x="170276" y="33495"/>
                </a:lnTo>
                <a:lnTo>
                  <a:pt x="170256" y="33573"/>
                </a:lnTo>
                <a:lnTo>
                  <a:pt x="169014" y="32352"/>
                </a:lnTo>
                <a:cubicBezTo>
                  <a:pt x="166528" y="34794"/>
                  <a:pt x="166528" y="34794"/>
                  <a:pt x="165286" y="37235"/>
                </a:cubicBezTo>
                <a:cubicBezTo>
                  <a:pt x="165286" y="36014"/>
                  <a:pt x="165286" y="34794"/>
                  <a:pt x="165286" y="34794"/>
                </a:cubicBezTo>
                <a:cubicBezTo>
                  <a:pt x="162800" y="37235"/>
                  <a:pt x="160314" y="32352"/>
                  <a:pt x="160314" y="34794"/>
                </a:cubicBezTo>
                <a:cubicBezTo>
                  <a:pt x="159072" y="34794"/>
                  <a:pt x="160314" y="37235"/>
                  <a:pt x="159072" y="37235"/>
                </a:cubicBezTo>
                <a:lnTo>
                  <a:pt x="157828" y="38456"/>
                </a:lnTo>
                <a:cubicBezTo>
                  <a:pt x="157828" y="37235"/>
                  <a:pt x="159072" y="37235"/>
                  <a:pt x="157828" y="37235"/>
                </a:cubicBezTo>
                <a:cubicBezTo>
                  <a:pt x="155344" y="38456"/>
                  <a:pt x="155344" y="38456"/>
                  <a:pt x="152858" y="38456"/>
                </a:cubicBezTo>
                <a:cubicBezTo>
                  <a:pt x="150372" y="38456"/>
                  <a:pt x="154100" y="40897"/>
                  <a:pt x="152858" y="40897"/>
                </a:cubicBezTo>
                <a:cubicBezTo>
                  <a:pt x="151616" y="40897"/>
                  <a:pt x="151616" y="38456"/>
                  <a:pt x="150372" y="38456"/>
                </a:cubicBezTo>
                <a:cubicBezTo>
                  <a:pt x="149130" y="39676"/>
                  <a:pt x="149130" y="40897"/>
                  <a:pt x="149130" y="40897"/>
                </a:cubicBezTo>
                <a:lnTo>
                  <a:pt x="149130" y="38456"/>
                </a:lnTo>
                <a:cubicBezTo>
                  <a:pt x="146644" y="39676"/>
                  <a:pt x="146644" y="39676"/>
                  <a:pt x="146644" y="38456"/>
                </a:cubicBezTo>
                <a:cubicBezTo>
                  <a:pt x="145402" y="39676"/>
                  <a:pt x="145402" y="39676"/>
                  <a:pt x="145402" y="38456"/>
                </a:cubicBezTo>
                <a:cubicBezTo>
                  <a:pt x="142916" y="40897"/>
                  <a:pt x="146644" y="42118"/>
                  <a:pt x="146644" y="43338"/>
                </a:cubicBezTo>
                <a:cubicBezTo>
                  <a:pt x="145402" y="42118"/>
                  <a:pt x="144158" y="43338"/>
                  <a:pt x="142916" y="40897"/>
                </a:cubicBezTo>
                <a:lnTo>
                  <a:pt x="144158" y="40897"/>
                </a:lnTo>
                <a:cubicBezTo>
                  <a:pt x="141674" y="38456"/>
                  <a:pt x="141674" y="43338"/>
                  <a:pt x="139188" y="39676"/>
                </a:cubicBezTo>
                <a:cubicBezTo>
                  <a:pt x="141674" y="39676"/>
                  <a:pt x="141674" y="38456"/>
                  <a:pt x="141674" y="37235"/>
                </a:cubicBezTo>
                <a:lnTo>
                  <a:pt x="139188" y="38456"/>
                </a:lnTo>
                <a:lnTo>
                  <a:pt x="139188" y="39676"/>
                </a:lnTo>
                <a:lnTo>
                  <a:pt x="135460" y="40897"/>
                </a:lnTo>
                <a:cubicBezTo>
                  <a:pt x="136702" y="40897"/>
                  <a:pt x="136702" y="39676"/>
                  <a:pt x="135460" y="39676"/>
                </a:cubicBezTo>
                <a:lnTo>
                  <a:pt x="134216" y="40897"/>
                </a:lnTo>
                <a:cubicBezTo>
                  <a:pt x="135460" y="40897"/>
                  <a:pt x="134216" y="39676"/>
                  <a:pt x="132974" y="39676"/>
                </a:cubicBezTo>
                <a:lnTo>
                  <a:pt x="131830" y="41644"/>
                </a:lnTo>
                <a:lnTo>
                  <a:pt x="131732" y="41813"/>
                </a:lnTo>
                <a:cubicBezTo>
                  <a:pt x="131422" y="42728"/>
                  <a:pt x="131110" y="43339"/>
                  <a:pt x="130488" y="42118"/>
                </a:cubicBezTo>
                <a:lnTo>
                  <a:pt x="129246" y="42118"/>
                </a:lnTo>
                <a:cubicBezTo>
                  <a:pt x="130488" y="45780"/>
                  <a:pt x="124274" y="42118"/>
                  <a:pt x="125518" y="47001"/>
                </a:cubicBezTo>
                <a:cubicBezTo>
                  <a:pt x="123032" y="45780"/>
                  <a:pt x="124274" y="45780"/>
                  <a:pt x="125518" y="44560"/>
                </a:cubicBezTo>
                <a:lnTo>
                  <a:pt x="124586" y="42729"/>
                </a:lnTo>
                <a:lnTo>
                  <a:pt x="125518" y="42118"/>
                </a:lnTo>
                <a:cubicBezTo>
                  <a:pt x="125518" y="42118"/>
                  <a:pt x="125518" y="42118"/>
                  <a:pt x="124274" y="42118"/>
                </a:cubicBezTo>
                <a:lnTo>
                  <a:pt x="124586" y="42729"/>
                </a:lnTo>
                <a:lnTo>
                  <a:pt x="121790" y="44560"/>
                </a:lnTo>
                <a:cubicBezTo>
                  <a:pt x="121790" y="44560"/>
                  <a:pt x="121790" y="40897"/>
                  <a:pt x="120546" y="42118"/>
                </a:cubicBezTo>
                <a:cubicBezTo>
                  <a:pt x="116818" y="43338"/>
                  <a:pt x="121790" y="44560"/>
                  <a:pt x="119304" y="45780"/>
                </a:cubicBezTo>
                <a:lnTo>
                  <a:pt x="118060" y="44560"/>
                </a:lnTo>
                <a:cubicBezTo>
                  <a:pt x="115576" y="45780"/>
                  <a:pt x="114332" y="44560"/>
                  <a:pt x="113090" y="44560"/>
                </a:cubicBezTo>
                <a:cubicBezTo>
                  <a:pt x="111848" y="44560"/>
                  <a:pt x="111848" y="44560"/>
                  <a:pt x="111848" y="45780"/>
                </a:cubicBezTo>
                <a:cubicBezTo>
                  <a:pt x="109362" y="44560"/>
                  <a:pt x="108118" y="48222"/>
                  <a:pt x="106876" y="47001"/>
                </a:cubicBezTo>
                <a:cubicBezTo>
                  <a:pt x="106876" y="47001"/>
                  <a:pt x="106876" y="45780"/>
                  <a:pt x="105634" y="45780"/>
                </a:cubicBezTo>
                <a:lnTo>
                  <a:pt x="103148" y="47001"/>
                </a:lnTo>
                <a:cubicBezTo>
                  <a:pt x="104390" y="45780"/>
                  <a:pt x="103148" y="45780"/>
                  <a:pt x="103148" y="44560"/>
                </a:cubicBezTo>
                <a:cubicBezTo>
                  <a:pt x="103148" y="44560"/>
                  <a:pt x="103148" y="44560"/>
                  <a:pt x="101906" y="45780"/>
                </a:cubicBezTo>
                <a:cubicBezTo>
                  <a:pt x="103148" y="44560"/>
                  <a:pt x="103148" y="44560"/>
                  <a:pt x="101906" y="44560"/>
                </a:cubicBezTo>
                <a:lnTo>
                  <a:pt x="100662" y="45780"/>
                </a:lnTo>
                <a:cubicBezTo>
                  <a:pt x="100662" y="45780"/>
                  <a:pt x="99420" y="48222"/>
                  <a:pt x="98176" y="45780"/>
                </a:cubicBezTo>
                <a:cubicBezTo>
                  <a:pt x="99420" y="45780"/>
                  <a:pt x="99420" y="45780"/>
                  <a:pt x="100662" y="44560"/>
                </a:cubicBezTo>
                <a:cubicBezTo>
                  <a:pt x="98176" y="44560"/>
                  <a:pt x="99420" y="44560"/>
                  <a:pt x="98176" y="43338"/>
                </a:cubicBezTo>
                <a:cubicBezTo>
                  <a:pt x="96934" y="43338"/>
                  <a:pt x="96934" y="44560"/>
                  <a:pt x="96934" y="45780"/>
                </a:cubicBezTo>
                <a:cubicBezTo>
                  <a:pt x="95692" y="45780"/>
                  <a:pt x="95692" y="45780"/>
                  <a:pt x="94448" y="47001"/>
                </a:cubicBezTo>
                <a:lnTo>
                  <a:pt x="94448" y="45780"/>
                </a:lnTo>
                <a:lnTo>
                  <a:pt x="93206" y="45780"/>
                </a:lnTo>
                <a:lnTo>
                  <a:pt x="93206" y="44560"/>
                </a:lnTo>
                <a:cubicBezTo>
                  <a:pt x="90720" y="43338"/>
                  <a:pt x="93206" y="47001"/>
                  <a:pt x="90720" y="45780"/>
                </a:cubicBezTo>
                <a:lnTo>
                  <a:pt x="90720" y="44560"/>
                </a:lnTo>
                <a:cubicBezTo>
                  <a:pt x="89478" y="45780"/>
                  <a:pt x="88236" y="48222"/>
                  <a:pt x="88236" y="45780"/>
                </a:cubicBezTo>
                <a:cubicBezTo>
                  <a:pt x="86992" y="48222"/>
                  <a:pt x="90720" y="48222"/>
                  <a:pt x="88236" y="48222"/>
                </a:cubicBezTo>
                <a:cubicBezTo>
                  <a:pt x="86992" y="48222"/>
                  <a:pt x="85750" y="48222"/>
                  <a:pt x="84506" y="48222"/>
                </a:cubicBezTo>
                <a:lnTo>
                  <a:pt x="86992" y="49442"/>
                </a:lnTo>
                <a:cubicBezTo>
                  <a:pt x="82022" y="50663"/>
                  <a:pt x="83264" y="44560"/>
                  <a:pt x="80778" y="45780"/>
                </a:cubicBezTo>
                <a:cubicBezTo>
                  <a:pt x="82022" y="48222"/>
                  <a:pt x="79536" y="49442"/>
                  <a:pt x="82022" y="49442"/>
                </a:cubicBezTo>
                <a:cubicBezTo>
                  <a:pt x="80778" y="50663"/>
                  <a:pt x="79536" y="47001"/>
                  <a:pt x="78294" y="49442"/>
                </a:cubicBezTo>
                <a:lnTo>
                  <a:pt x="79536" y="47001"/>
                </a:lnTo>
                <a:lnTo>
                  <a:pt x="78294" y="48222"/>
                </a:lnTo>
                <a:lnTo>
                  <a:pt x="77050" y="47001"/>
                </a:lnTo>
                <a:cubicBezTo>
                  <a:pt x="77050" y="49442"/>
                  <a:pt x="74564" y="45780"/>
                  <a:pt x="73322" y="49442"/>
                </a:cubicBezTo>
                <a:cubicBezTo>
                  <a:pt x="74564" y="47001"/>
                  <a:pt x="73322" y="50663"/>
                  <a:pt x="72080" y="48222"/>
                </a:cubicBezTo>
                <a:cubicBezTo>
                  <a:pt x="73322" y="47001"/>
                  <a:pt x="75808" y="48222"/>
                  <a:pt x="75808" y="45780"/>
                </a:cubicBezTo>
                <a:cubicBezTo>
                  <a:pt x="74564" y="45780"/>
                  <a:pt x="74564" y="45780"/>
                  <a:pt x="73322" y="45780"/>
                </a:cubicBezTo>
                <a:cubicBezTo>
                  <a:pt x="74564" y="45780"/>
                  <a:pt x="74564" y="44560"/>
                  <a:pt x="74564" y="44560"/>
                </a:cubicBezTo>
                <a:cubicBezTo>
                  <a:pt x="72080" y="43338"/>
                  <a:pt x="70836" y="45780"/>
                  <a:pt x="70836" y="47001"/>
                </a:cubicBezTo>
                <a:lnTo>
                  <a:pt x="73322" y="45780"/>
                </a:lnTo>
                <a:cubicBezTo>
                  <a:pt x="73322" y="48222"/>
                  <a:pt x="70836" y="47001"/>
                  <a:pt x="70836" y="48222"/>
                </a:cubicBezTo>
                <a:cubicBezTo>
                  <a:pt x="69594" y="48222"/>
                  <a:pt x="68352" y="49442"/>
                  <a:pt x="68352" y="48222"/>
                </a:cubicBezTo>
                <a:cubicBezTo>
                  <a:pt x="65866" y="49442"/>
                  <a:pt x="64622" y="44560"/>
                  <a:pt x="63380" y="45780"/>
                </a:cubicBezTo>
                <a:cubicBezTo>
                  <a:pt x="63380" y="44560"/>
                  <a:pt x="60894" y="45780"/>
                  <a:pt x="62138" y="48222"/>
                </a:cubicBezTo>
                <a:cubicBezTo>
                  <a:pt x="60894" y="48222"/>
                  <a:pt x="64622" y="45780"/>
                  <a:pt x="64622" y="50663"/>
                </a:cubicBezTo>
                <a:cubicBezTo>
                  <a:pt x="62138" y="45780"/>
                  <a:pt x="60894" y="51884"/>
                  <a:pt x="57166" y="49442"/>
                </a:cubicBezTo>
                <a:cubicBezTo>
                  <a:pt x="58410" y="48222"/>
                  <a:pt x="57166" y="48222"/>
                  <a:pt x="57166" y="45780"/>
                </a:cubicBezTo>
                <a:cubicBezTo>
                  <a:pt x="55924" y="47001"/>
                  <a:pt x="55924" y="47001"/>
                  <a:pt x="55924" y="48222"/>
                </a:cubicBezTo>
                <a:lnTo>
                  <a:pt x="54680" y="48222"/>
                </a:lnTo>
                <a:cubicBezTo>
                  <a:pt x="53438" y="50663"/>
                  <a:pt x="54680" y="50663"/>
                  <a:pt x="52196" y="51884"/>
                </a:cubicBezTo>
                <a:cubicBezTo>
                  <a:pt x="53438" y="50663"/>
                  <a:pt x="50952" y="50663"/>
                  <a:pt x="50952" y="49442"/>
                </a:cubicBezTo>
                <a:cubicBezTo>
                  <a:pt x="50952" y="49442"/>
                  <a:pt x="49710" y="49442"/>
                  <a:pt x="49710" y="50663"/>
                </a:cubicBezTo>
                <a:cubicBezTo>
                  <a:pt x="45982" y="51884"/>
                  <a:pt x="47224" y="49442"/>
                  <a:pt x="43496" y="50663"/>
                </a:cubicBezTo>
                <a:lnTo>
                  <a:pt x="44738" y="51884"/>
                </a:lnTo>
                <a:cubicBezTo>
                  <a:pt x="41010" y="54325"/>
                  <a:pt x="36040" y="53104"/>
                  <a:pt x="32312" y="54325"/>
                </a:cubicBezTo>
                <a:lnTo>
                  <a:pt x="33554" y="55546"/>
                </a:lnTo>
                <a:lnTo>
                  <a:pt x="31068" y="55546"/>
                </a:lnTo>
                <a:cubicBezTo>
                  <a:pt x="31068" y="54325"/>
                  <a:pt x="29826" y="53104"/>
                  <a:pt x="29826" y="53104"/>
                </a:cubicBezTo>
                <a:lnTo>
                  <a:pt x="29826" y="54325"/>
                </a:lnTo>
                <a:lnTo>
                  <a:pt x="28584" y="54325"/>
                </a:lnTo>
                <a:cubicBezTo>
                  <a:pt x="27340" y="54325"/>
                  <a:pt x="29826" y="55546"/>
                  <a:pt x="28584" y="55546"/>
                </a:cubicBezTo>
                <a:cubicBezTo>
                  <a:pt x="27340" y="51884"/>
                  <a:pt x="22370" y="55546"/>
                  <a:pt x="19884" y="53104"/>
                </a:cubicBezTo>
                <a:cubicBezTo>
                  <a:pt x="19884" y="55546"/>
                  <a:pt x="23612" y="53104"/>
                  <a:pt x="22370" y="55546"/>
                </a:cubicBezTo>
                <a:cubicBezTo>
                  <a:pt x="22370" y="55546"/>
                  <a:pt x="22370" y="54325"/>
                  <a:pt x="21126" y="54325"/>
                </a:cubicBezTo>
                <a:lnTo>
                  <a:pt x="21126" y="55546"/>
                </a:lnTo>
                <a:cubicBezTo>
                  <a:pt x="17398" y="55546"/>
                  <a:pt x="14912" y="54325"/>
                  <a:pt x="12428" y="55546"/>
                </a:cubicBezTo>
                <a:cubicBezTo>
                  <a:pt x="9942" y="54325"/>
                  <a:pt x="9942" y="55546"/>
                  <a:pt x="9942" y="55546"/>
                </a:cubicBezTo>
                <a:cubicBezTo>
                  <a:pt x="8700" y="55546"/>
                  <a:pt x="9942" y="55546"/>
                  <a:pt x="8700" y="54325"/>
                </a:cubicBezTo>
                <a:cubicBezTo>
                  <a:pt x="7456" y="59208"/>
                  <a:pt x="3728" y="51884"/>
                  <a:pt x="3728" y="55546"/>
                </a:cubicBezTo>
                <a:cubicBezTo>
                  <a:pt x="2486" y="51884"/>
                  <a:pt x="0" y="50663"/>
                  <a:pt x="1242" y="48222"/>
                </a:cubicBezTo>
                <a:lnTo>
                  <a:pt x="0" y="48222"/>
                </a:lnTo>
                <a:lnTo>
                  <a:pt x="2156" y="46103"/>
                </a:lnTo>
                <a:lnTo>
                  <a:pt x="2486" y="45780"/>
                </a:lnTo>
                <a:lnTo>
                  <a:pt x="6214" y="47001"/>
                </a:lnTo>
                <a:cubicBezTo>
                  <a:pt x="6214" y="45780"/>
                  <a:pt x="6214" y="44560"/>
                  <a:pt x="6214" y="44560"/>
                </a:cubicBezTo>
                <a:cubicBezTo>
                  <a:pt x="13670" y="48222"/>
                  <a:pt x="19884" y="42118"/>
                  <a:pt x="28584" y="43338"/>
                </a:cubicBezTo>
                <a:lnTo>
                  <a:pt x="28584" y="42118"/>
                </a:lnTo>
                <a:cubicBezTo>
                  <a:pt x="29826" y="44560"/>
                  <a:pt x="28584" y="40897"/>
                  <a:pt x="29826" y="40897"/>
                </a:cubicBezTo>
                <a:lnTo>
                  <a:pt x="31068" y="43338"/>
                </a:lnTo>
                <a:cubicBezTo>
                  <a:pt x="32312" y="42118"/>
                  <a:pt x="31068" y="42118"/>
                  <a:pt x="31068" y="40897"/>
                </a:cubicBezTo>
                <a:cubicBezTo>
                  <a:pt x="36040" y="40897"/>
                  <a:pt x="38526" y="42118"/>
                  <a:pt x="42254" y="40897"/>
                </a:cubicBezTo>
                <a:cubicBezTo>
                  <a:pt x="43496" y="40897"/>
                  <a:pt x="42254" y="42118"/>
                  <a:pt x="43496" y="42118"/>
                </a:cubicBezTo>
                <a:cubicBezTo>
                  <a:pt x="41010" y="39676"/>
                  <a:pt x="47224" y="40897"/>
                  <a:pt x="44738" y="38456"/>
                </a:cubicBezTo>
                <a:cubicBezTo>
                  <a:pt x="47224" y="42118"/>
                  <a:pt x="49710" y="38456"/>
                  <a:pt x="49710" y="43338"/>
                </a:cubicBezTo>
                <a:cubicBezTo>
                  <a:pt x="50952" y="43338"/>
                  <a:pt x="50952" y="40897"/>
                  <a:pt x="49710" y="40897"/>
                </a:cubicBezTo>
                <a:cubicBezTo>
                  <a:pt x="52196" y="40897"/>
                  <a:pt x="53438" y="40897"/>
                  <a:pt x="54680" y="38456"/>
                </a:cubicBezTo>
                <a:cubicBezTo>
                  <a:pt x="54680" y="40897"/>
                  <a:pt x="62138" y="37235"/>
                  <a:pt x="64622" y="40897"/>
                </a:cubicBezTo>
                <a:cubicBezTo>
                  <a:pt x="63380" y="38456"/>
                  <a:pt x="64622" y="38456"/>
                  <a:pt x="64622" y="38456"/>
                </a:cubicBezTo>
                <a:lnTo>
                  <a:pt x="63380" y="37235"/>
                </a:lnTo>
                <a:lnTo>
                  <a:pt x="65866" y="36014"/>
                </a:lnTo>
                <a:cubicBezTo>
                  <a:pt x="67108" y="36014"/>
                  <a:pt x="67108" y="36014"/>
                  <a:pt x="67108" y="36014"/>
                </a:cubicBezTo>
                <a:lnTo>
                  <a:pt x="67108" y="37235"/>
                </a:lnTo>
                <a:cubicBezTo>
                  <a:pt x="68352" y="37235"/>
                  <a:pt x="68352" y="37235"/>
                  <a:pt x="69594" y="34794"/>
                </a:cubicBezTo>
                <a:lnTo>
                  <a:pt x="70836" y="34794"/>
                </a:lnTo>
                <a:cubicBezTo>
                  <a:pt x="70836" y="34794"/>
                  <a:pt x="68352" y="37235"/>
                  <a:pt x="70836" y="37235"/>
                </a:cubicBezTo>
                <a:cubicBezTo>
                  <a:pt x="70836" y="37235"/>
                  <a:pt x="72080" y="34794"/>
                  <a:pt x="73322" y="36014"/>
                </a:cubicBezTo>
                <a:cubicBezTo>
                  <a:pt x="70836" y="36014"/>
                  <a:pt x="72080" y="37235"/>
                  <a:pt x="72080" y="37235"/>
                </a:cubicBezTo>
                <a:lnTo>
                  <a:pt x="74564" y="37235"/>
                </a:lnTo>
                <a:lnTo>
                  <a:pt x="73322" y="34794"/>
                </a:lnTo>
                <a:cubicBezTo>
                  <a:pt x="78294" y="34794"/>
                  <a:pt x="84506" y="34794"/>
                  <a:pt x="89478" y="34794"/>
                </a:cubicBezTo>
                <a:cubicBezTo>
                  <a:pt x="89478" y="37235"/>
                  <a:pt x="93206" y="34794"/>
                  <a:pt x="93206" y="37235"/>
                </a:cubicBezTo>
                <a:cubicBezTo>
                  <a:pt x="91964" y="37235"/>
                  <a:pt x="93206" y="38456"/>
                  <a:pt x="94448" y="38456"/>
                </a:cubicBezTo>
                <a:cubicBezTo>
                  <a:pt x="93206" y="38456"/>
                  <a:pt x="95692" y="34794"/>
                  <a:pt x="93206" y="34794"/>
                </a:cubicBezTo>
                <a:lnTo>
                  <a:pt x="95692" y="33573"/>
                </a:lnTo>
                <a:cubicBezTo>
                  <a:pt x="95692" y="28690"/>
                  <a:pt x="100662" y="33573"/>
                  <a:pt x="103148" y="31132"/>
                </a:cubicBezTo>
                <a:lnTo>
                  <a:pt x="103148" y="32352"/>
                </a:lnTo>
                <a:cubicBezTo>
                  <a:pt x="106876" y="29911"/>
                  <a:pt x="110604" y="32352"/>
                  <a:pt x="110604" y="31132"/>
                </a:cubicBezTo>
                <a:lnTo>
                  <a:pt x="111848" y="32352"/>
                </a:lnTo>
                <a:cubicBezTo>
                  <a:pt x="114332" y="31132"/>
                  <a:pt x="114332" y="29911"/>
                  <a:pt x="116818" y="31132"/>
                </a:cubicBezTo>
                <a:cubicBezTo>
                  <a:pt x="116818" y="31132"/>
                  <a:pt x="118060" y="28690"/>
                  <a:pt x="120546" y="28690"/>
                </a:cubicBezTo>
                <a:lnTo>
                  <a:pt x="120546" y="29911"/>
                </a:lnTo>
                <a:lnTo>
                  <a:pt x="123032" y="28690"/>
                </a:lnTo>
                <a:cubicBezTo>
                  <a:pt x="124274" y="33573"/>
                  <a:pt x="128002" y="25028"/>
                  <a:pt x="129246" y="31132"/>
                </a:cubicBezTo>
                <a:cubicBezTo>
                  <a:pt x="130488" y="28690"/>
                  <a:pt x="132974" y="28690"/>
                  <a:pt x="132974" y="27470"/>
                </a:cubicBezTo>
                <a:cubicBezTo>
                  <a:pt x="132974" y="27470"/>
                  <a:pt x="132974" y="27470"/>
                  <a:pt x="134216" y="28690"/>
                </a:cubicBezTo>
                <a:cubicBezTo>
                  <a:pt x="135460" y="25028"/>
                  <a:pt x="136702" y="28690"/>
                  <a:pt x="139188" y="27470"/>
                </a:cubicBezTo>
                <a:cubicBezTo>
                  <a:pt x="139188" y="26249"/>
                  <a:pt x="139188" y="26249"/>
                  <a:pt x="139188" y="25028"/>
                </a:cubicBezTo>
                <a:cubicBezTo>
                  <a:pt x="140430" y="27470"/>
                  <a:pt x="142916" y="23808"/>
                  <a:pt x="144158" y="23808"/>
                </a:cubicBezTo>
                <a:cubicBezTo>
                  <a:pt x="145402" y="23808"/>
                  <a:pt x="145402" y="25028"/>
                  <a:pt x="145402" y="26249"/>
                </a:cubicBezTo>
                <a:cubicBezTo>
                  <a:pt x="146644" y="25028"/>
                  <a:pt x="144158" y="22587"/>
                  <a:pt x="146644" y="23808"/>
                </a:cubicBezTo>
                <a:cubicBezTo>
                  <a:pt x="146644" y="23808"/>
                  <a:pt x="146644" y="23808"/>
                  <a:pt x="146644" y="25028"/>
                </a:cubicBezTo>
                <a:cubicBezTo>
                  <a:pt x="146644" y="25028"/>
                  <a:pt x="150372" y="29911"/>
                  <a:pt x="151616" y="28690"/>
                </a:cubicBezTo>
                <a:lnTo>
                  <a:pt x="150372" y="27470"/>
                </a:lnTo>
                <a:cubicBezTo>
                  <a:pt x="151616" y="26249"/>
                  <a:pt x="155344" y="31132"/>
                  <a:pt x="155344" y="27470"/>
                </a:cubicBezTo>
                <a:lnTo>
                  <a:pt x="154100" y="26249"/>
                </a:lnTo>
                <a:cubicBezTo>
                  <a:pt x="157828" y="27470"/>
                  <a:pt x="155344" y="25028"/>
                  <a:pt x="159072" y="26249"/>
                </a:cubicBezTo>
                <a:cubicBezTo>
                  <a:pt x="160314" y="26249"/>
                  <a:pt x="160314" y="28690"/>
                  <a:pt x="160314" y="26249"/>
                </a:cubicBezTo>
                <a:lnTo>
                  <a:pt x="160314" y="25028"/>
                </a:lnTo>
                <a:cubicBezTo>
                  <a:pt x="162800" y="25028"/>
                  <a:pt x="162800" y="25028"/>
                  <a:pt x="164042" y="25028"/>
                </a:cubicBezTo>
                <a:cubicBezTo>
                  <a:pt x="165286" y="25028"/>
                  <a:pt x="165286" y="25028"/>
                  <a:pt x="165286" y="25028"/>
                </a:cubicBezTo>
                <a:cubicBezTo>
                  <a:pt x="165286" y="23808"/>
                  <a:pt x="169014" y="23808"/>
                  <a:pt x="170256" y="23808"/>
                </a:cubicBezTo>
                <a:cubicBezTo>
                  <a:pt x="169014" y="23808"/>
                  <a:pt x="169014" y="25028"/>
                  <a:pt x="170256" y="25028"/>
                </a:cubicBezTo>
                <a:cubicBezTo>
                  <a:pt x="171500" y="23808"/>
                  <a:pt x="171500" y="23808"/>
                  <a:pt x="172742" y="25028"/>
                </a:cubicBezTo>
                <a:cubicBezTo>
                  <a:pt x="172742" y="22587"/>
                  <a:pt x="172742" y="18925"/>
                  <a:pt x="173984" y="18925"/>
                </a:cubicBezTo>
                <a:cubicBezTo>
                  <a:pt x="173984" y="18925"/>
                  <a:pt x="172742" y="20146"/>
                  <a:pt x="173984" y="20146"/>
                </a:cubicBezTo>
                <a:lnTo>
                  <a:pt x="173984" y="21366"/>
                </a:lnTo>
                <a:cubicBezTo>
                  <a:pt x="175228" y="18925"/>
                  <a:pt x="176470" y="21366"/>
                  <a:pt x="178956" y="20146"/>
                </a:cubicBezTo>
                <a:cubicBezTo>
                  <a:pt x="178956" y="21366"/>
                  <a:pt x="178956" y="21366"/>
                  <a:pt x="178956" y="22587"/>
                </a:cubicBezTo>
                <a:cubicBezTo>
                  <a:pt x="178956" y="18925"/>
                  <a:pt x="182684" y="23808"/>
                  <a:pt x="181442" y="21366"/>
                </a:cubicBezTo>
                <a:cubicBezTo>
                  <a:pt x="186412" y="22587"/>
                  <a:pt x="192626" y="18925"/>
                  <a:pt x="193868" y="21366"/>
                </a:cubicBezTo>
                <a:cubicBezTo>
                  <a:pt x="193868" y="22587"/>
                  <a:pt x="195112" y="21366"/>
                  <a:pt x="195112" y="21366"/>
                </a:cubicBezTo>
                <a:cubicBezTo>
                  <a:pt x="197596" y="18925"/>
                  <a:pt x="197596" y="21366"/>
                  <a:pt x="200082" y="17704"/>
                </a:cubicBezTo>
                <a:close/>
                <a:moveTo>
                  <a:pt x="269150" y="16485"/>
                </a:moveTo>
                <a:lnTo>
                  <a:pt x="271896" y="16485"/>
                </a:lnTo>
                <a:lnTo>
                  <a:pt x="271896" y="19230"/>
                </a:lnTo>
                <a:close/>
                <a:moveTo>
                  <a:pt x="271552" y="12359"/>
                </a:moveTo>
                <a:cubicBezTo>
                  <a:pt x="271896" y="12360"/>
                  <a:pt x="271896" y="12818"/>
                  <a:pt x="271896" y="14649"/>
                </a:cubicBezTo>
                <a:lnTo>
                  <a:pt x="269700" y="13184"/>
                </a:lnTo>
                <a:lnTo>
                  <a:pt x="269150" y="12817"/>
                </a:lnTo>
                <a:lnTo>
                  <a:pt x="270282" y="12602"/>
                </a:lnTo>
                <a:close/>
                <a:moveTo>
                  <a:pt x="267190" y="11601"/>
                </a:moveTo>
                <a:lnTo>
                  <a:pt x="268434" y="11601"/>
                </a:lnTo>
                <a:lnTo>
                  <a:pt x="268434" y="12822"/>
                </a:lnTo>
                <a:cubicBezTo>
                  <a:pt x="268434" y="11601"/>
                  <a:pt x="268434" y="11601"/>
                  <a:pt x="267190" y="11601"/>
                </a:cubicBezTo>
                <a:close/>
                <a:moveTo>
                  <a:pt x="289294" y="10986"/>
                </a:moveTo>
                <a:cubicBezTo>
                  <a:pt x="289294" y="10986"/>
                  <a:pt x="289294" y="13733"/>
                  <a:pt x="287464" y="13733"/>
                </a:cubicBezTo>
                <a:lnTo>
                  <a:pt x="285634" y="13733"/>
                </a:lnTo>
                <a:close/>
                <a:moveTo>
                  <a:pt x="208732" y="10986"/>
                </a:moveTo>
                <a:cubicBezTo>
                  <a:pt x="208732" y="10986"/>
                  <a:pt x="210562" y="12817"/>
                  <a:pt x="212392" y="14649"/>
                </a:cubicBezTo>
                <a:cubicBezTo>
                  <a:pt x="210562" y="14649"/>
                  <a:pt x="210562" y="14649"/>
                  <a:pt x="210562" y="14649"/>
                </a:cubicBezTo>
                <a:close/>
                <a:moveTo>
                  <a:pt x="277942" y="9891"/>
                </a:moveTo>
                <a:lnTo>
                  <a:pt x="278308" y="10380"/>
                </a:lnTo>
                <a:lnTo>
                  <a:pt x="277974" y="10158"/>
                </a:lnTo>
                <a:close/>
                <a:moveTo>
                  <a:pt x="276478" y="9160"/>
                </a:moveTo>
                <a:lnTo>
                  <a:pt x="277974" y="10158"/>
                </a:lnTo>
                <a:lnTo>
                  <a:pt x="278308" y="12822"/>
                </a:lnTo>
                <a:cubicBezTo>
                  <a:pt x="277392" y="11601"/>
                  <a:pt x="276478" y="12822"/>
                  <a:pt x="276478" y="15263"/>
                </a:cubicBezTo>
                <a:cubicBezTo>
                  <a:pt x="276478" y="14042"/>
                  <a:pt x="276478" y="12822"/>
                  <a:pt x="276478" y="12822"/>
                </a:cubicBezTo>
                <a:lnTo>
                  <a:pt x="275562" y="14042"/>
                </a:lnTo>
                <a:cubicBezTo>
                  <a:pt x="274646" y="11601"/>
                  <a:pt x="277392" y="10380"/>
                  <a:pt x="276478" y="9160"/>
                </a:cubicBezTo>
                <a:close/>
                <a:moveTo>
                  <a:pt x="259734" y="9160"/>
                </a:moveTo>
                <a:cubicBezTo>
                  <a:pt x="259734" y="10380"/>
                  <a:pt x="259734" y="10380"/>
                  <a:pt x="258492" y="10380"/>
                </a:cubicBezTo>
                <a:cubicBezTo>
                  <a:pt x="259734" y="10380"/>
                  <a:pt x="259734" y="10380"/>
                  <a:pt x="259734" y="10380"/>
                </a:cubicBezTo>
                <a:close/>
                <a:moveTo>
                  <a:pt x="308978" y="7214"/>
                </a:moveTo>
                <a:lnTo>
                  <a:pt x="310350" y="8243"/>
                </a:lnTo>
                <a:lnTo>
                  <a:pt x="307606" y="8243"/>
                </a:lnTo>
                <a:close/>
                <a:moveTo>
                  <a:pt x="269494" y="7214"/>
                </a:moveTo>
                <a:lnTo>
                  <a:pt x="269974" y="7420"/>
                </a:lnTo>
                <a:lnTo>
                  <a:pt x="269150" y="8243"/>
                </a:lnTo>
                <a:cubicBezTo>
                  <a:pt x="269150" y="6871"/>
                  <a:pt x="269150" y="6871"/>
                  <a:pt x="269494" y="7214"/>
                </a:cubicBezTo>
                <a:close/>
                <a:moveTo>
                  <a:pt x="311724" y="5498"/>
                </a:moveTo>
                <a:lnTo>
                  <a:pt x="311724" y="6871"/>
                </a:lnTo>
                <a:cubicBezTo>
                  <a:pt x="311038" y="6184"/>
                  <a:pt x="310350" y="6871"/>
                  <a:pt x="309664" y="7385"/>
                </a:cubicBezTo>
                <a:lnTo>
                  <a:pt x="308978" y="7214"/>
                </a:lnTo>
                <a:lnTo>
                  <a:pt x="307606" y="6871"/>
                </a:lnTo>
                <a:cubicBezTo>
                  <a:pt x="308978" y="6871"/>
                  <a:pt x="310350" y="5498"/>
                  <a:pt x="311724" y="5498"/>
                </a:cubicBezTo>
                <a:close/>
                <a:moveTo>
                  <a:pt x="300280" y="5498"/>
                </a:moveTo>
                <a:lnTo>
                  <a:pt x="299364" y="6872"/>
                </a:lnTo>
                <a:lnTo>
                  <a:pt x="298450" y="8243"/>
                </a:lnTo>
                <a:lnTo>
                  <a:pt x="296618" y="8243"/>
                </a:lnTo>
                <a:lnTo>
                  <a:pt x="299364" y="6185"/>
                </a:lnTo>
                <a:close/>
                <a:moveTo>
                  <a:pt x="291122" y="5498"/>
                </a:moveTo>
                <a:lnTo>
                  <a:pt x="293868" y="5498"/>
                </a:lnTo>
                <a:lnTo>
                  <a:pt x="292496" y="6871"/>
                </a:lnTo>
                <a:lnTo>
                  <a:pt x="291122" y="8243"/>
                </a:lnTo>
                <a:close/>
                <a:moveTo>
                  <a:pt x="287464" y="5498"/>
                </a:moveTo>
                <a:lnTo>
                  <a:pt x="288746" y="7420"/>
                </a:lnTo>
                <a:lnTo>
                  <a:pt x="289066" y="7214"/>
                </a:lnTo>
                <a:cubicBezTo>
                  <a:pt x="289294" y="7557"/>
                  <a:pt x="289294" y="8243"/>
                  <a:pt x="289294" y="8243"/>
                </a:cubicBezTo>
                <a:lnTo>
                  <a:pt x="287464" y="8243"/>
                </a:lnTo>
                <a:lnTo>
                  <a:pt x="285634" y="8243"/>
                </a:lnTo>
                <a:cubicBezTo>
                  <a:pt x="287464" y="8243"/>
                  <a:pt x="287464" y="8243"/>
                  <a:pt x="287464" y="5498"/>
                </a:cubicBezTo>
                <a:close/>
                <a:moveTo>
                  <a:pt x="281966" y="5498"/>
                </a:moveTo>
                <a:lnTo>
                  <a:pt x="282058" y="5636"/>
                </a:lnTo>
                <a:lnTo>
                  <a:pt x="282334" y="6049"/>
                </a:lnTo>
                <a:lnTo>
                  <a:pt x="282334" y="5498"/>
                </a:lnTo>
                <a:cubicBezTo>
                  <a:pt x="284530" y="6596"/>
                  <a:pt x="281234" y="7694"/>
                  <a:pt x="283432" y="7694"/>
                </a:cubicBezTo>
                <a:lnTo>
                  <a:pt x="283432" y="7695"/>
                </a:lnTo>
                <a:lnTo>
                  <a:pt x="283798" y="8243"/>
                </a:lnTo>
                <a:lnTo>
                  <a:pt x="283158" y="8243"/>
                </a:lnTo>
                <a:lnTo>
                  <a:pt x="282334" y="9891"/>
                </a:lnTo>
                <a:lnTo>
                  <a:pt x="282334" y="8243"/>
                </a:lnTo>
                <a:lnTo>
                  <a:pt x="280134" y="8243"/>
                </a:lnTo>
                <a:lnTo>
                  <a:pt x="281782" y="5773"/>
                </a:lnTo>
                <a:close/>
                <a:moveTo>
                  <a:pt x="277392" y="5498"/>
                </a:moveTo>
                <a:lnTo>
                  <a:pt x="277942" y="9891"/>
                </a:lnTo>
                <a:lnTo>
                  <a:pt x="276478" y="7939"/>
                </a:lnTo>
                <a:cubicBezTo>
                  <a:pt x="277392" y="6718"/>
                  <a:pt x="277392" y="6718"/>
                  <a:pt x="277392" y="5498"/>
                </a:cubicBezTo>
                <a:close/>
                <a:moveTo>
                  <a:pt x="265948" y="5498"/>
                </a:moveTo>
                <a:cubicBezTo>
                  <a:pt x="267190" y="7939"/>
                  <a:pt x="268434" y="6718"/>
                  <a:pt x="269676" y="9160"/>
                </a:cubicBezTo>
                <a:cubicBezTo>
                  <a:pt x="269054" y="7939"/>
                  <a:pt x="269676" y="7939"/>
                  <a:pt x="270454" y="7786"/>
                </a:cubicBezTo>
                <a:lnTo>
                  <a:pt x="270544" y="7664"/>
                </a:lnTo>
                <a:lnTo>
                  <a:pt x="269974" y="7420"/>
                </a:lnTo>
                <a:lnTo>
                  <a:pt x="271896" y="5498"/>
                </a:lnTo>
                <a:lnTo>
                  <a:pt x="271896" y="5854"/>
                </a:lnTo>
                <a:lnTo>
                  <a:pt x="272162" y="5498"/>
                </a:lnTo>
                <a:cubicBezTo>
                  <a:pt x="272162" y="7939"/>
                  <a:pt x="272162" y="5498"/>
                  <a:pt x="273404" y="7939"/>
                </a:cubicBezTo>
                <a:cubicBezTo>
                  <a:pt x="272162" y="7939"/>
                  <a:pt x="270918" y="10380"/>
                  <a:pt x="269676" y="10380"/>
                </a:cubicBezTo>
                <a:lnTo>
                  <a:pt x="270918" y="11601"/>
                </a:lnTo>
                <a:lnTo>
                  <a:pt x="268434" y="11601"/>
                </a:lnTo>
                <a:lnTo>
                  <a:pt x="268434" y="10380"/>
                </a:lnTo>
                <a:lnTo>
                  <a:pt x="266406" y="11708"/>
                </a:lnTo>
                <a:lnTo>
                  <a:pt x="266406" y="13733"/>
                </a:lnTo>
                <a:lnTo>
                  <a:pt x="265184" y="12509"/>
                </a:lnTo>
                <a:lnTo>
                  <a:pt x="264706" y="12822"/>
                </a:lnTo>
                <a:lnTo>
                  <a:pt x="264706" y="15263"/>
                </a:lnTo>
                <a:lnTo>
                  <a:pt x="264706" y="16484"/>
                </a:lnTo>
                <a:lnTo>
                  <a:pt x="264706" y="17704"/>
                </a:lnTo>
                <a:lnTo>
                  <a:pt x="260392" y="17175"/>
                </a:lnTo>
                <a:lnTo>
                  <a:pt x="258162" y="20145"/>
                </a:lnTo>
                <a:lnTo>
                  <a:pt x="258162" y="16901"/>
                </a:lnTo>
                <a:lnTo>
                  <a:pt x="255350" y="16556"/>
                </a:lnTo>
                <a:lnTo>
                  <a:pt x="252674" y="19230"/>
                </a:lnTo>
                <a:cubicBezTo>
                  <a:pt x="252674" y="19230"/>
                  <a:pt x="252674" y="19230"/>
                  <a:pt x="252674" y="16485"/>
                </a:cubicBezTo>
                <a:lnTo>
                  <a:pt x="254772" y="16485"/>
                </a:lnTo>
                <a:lnTo>
                  <a:pt x="254764" y="16484"/>
                </a:lnTo>
                <a:cubicBezTo>
                  <a:pt x="256006" y="17704"/>
                  <a:pt x="257248" y="16484"/>
                  <a:pt x="257248" y="16484"/>
                </a:cubicBezTo>
                <a:lnTo>
                  <a:pt x="256006" y="15263"/>
                </a:lnTo>
                <a:cubicBezTo>
                  <a:pt x="257248" y="15263"/>
                  <a:pt x="258492" y="16484"/>
                  <a:pt x="259734" y="16484"/>
                </a:cubicBezTo>
                <a:cubicBezTo>
                  <a:pt x="258492" y="15263"/>
                  <a:pt x="259734" y="12822"/>
                  <a:pt x="258492" y="11601"/>
                </a:cubicBezTo>
                <a:cubicBezTo>
                  <a:pt x="254764" y="10380"/>
                  <a:pt x="257248" y="15263"/>
                  <a:pt x="252278" y="15263"/>
                </a:cubicBezTo>
                <a:cubicBezTo>
                  <a:pt x="252278" y="15263"/>
                  <a:pt x="253520" y="12822"/>
                  <a:pt x="251034" y="12822"/>
                </a:cubicBezTo>
                <a:lnTo>
                  <a:pt x="248758" y="20654"/>
                </a:lnTo>
                <a:lnTo>
                  <a:pt x="247306" y="21366"/>
                </a:lnTo>
                <a:cubicBezTo>
                  <a:pt x="248550" y="21366"/>
                  <a:pt x="246064" y="20146"/>
                  <a:pt x="246064" y="18925"/>
                </a:cubicBezTo>
                <a:cubicBezTo>
                  <a:pt x="244822" y="20146"/>
                  <a:pt x="243578" y="18925"/>
                  <a:pt x="241092" y="18925"/>
                </a:cubicBezTo>
                <a:cubicBezTo>
                  <a:pt x="239850" y="18925"/>
                  <a:pt x="239850" y="18925"/>
                  <a:pt x="239850" y="17704"/>
                </a:cubicBezTo>
                <a:cubicBezTo>
                  <a:pt x="238608" y="18925"/>
                  <a:pt x="237364" y="22587"/>
                  <a:pt x="238608" y="23808"/>
                </a:cubicBezTo>
                <a:cubicBezTo>
                  <a:pt x="237364" y="23808"/>
                  <a:pt x="236122" y="22587"/>
                  <a:pt x="236122" y="23808"/>
                </a:cubicBezTo>
                <a:cubicBezTo>
                  <a:pt x="237364" y="25028"/>
                  <a:pt x="234880" y="23808"/>
                  <a:pt x="234880" y="25028"/>
                </a:cubicBezTo>
                <a:cubicBezTo>
                  <a:pt x="233636" y="25028"/>
                  <a:pt x="234880" y="25028"/>
                  <a:pt x="233636" y="23808"/>
                </a:cubicBezTo>
                <a:lnTo>
                  <a:pt x="233636" y="18925"/>
                </a:lnTo>
                <a:lnTo>
                  <a:pt x="230704" y="17005"/>
                </a:lnTo>
                <a:lnTo>
                  <a:pt x="229908" y="16484"/>
                </a:lnTo>
                <a:cubicBezTo>
                  <a:pt x="228666" y="17704"/>
                  <a:pt x="229908" y="25028"/>
                  <a:pt x="231150" y="27470"/>
                </a:cubicBezTo>
                <a:cubicBezTo>
                  <a:pt x="231150" y="28690"/>
                  <a:pt x="229908" y="26249"/>
                  <a:pt x="229908" y="26249"/>
                </a:cubicBezTo>
                <a:cubicBezTo>
                  <a:pt x="227422" y="25028"/>
                  <a:pt x="227422" y="28690"/>
                  <a:pt x="224938" y="27470"/>
                </a:cubicBezTo>
                <a:lnTo>
                  <a:pt x="226180" y="26249"/>
                </a:lnTo>
                <a:cubicBezTo>
                  <a:pt x="226180" y="26249"/>
                  <a:pt x="223694" y="26249"/>
                  <a:pt x="223694" y="27470"/>
                </a:cubicBezTo>
                <a:lnTo>
                  <a:pt x="223694" y="26249"/>
                </a:lnTo>
                <a:lnTo>
                  <a:pt x="223694" y="23808"/>
                </a:lnTo>
                <a:cubicBezTo>
                  <a:pt x="221208" y="23808"/>
                  <a:pt x="219966" y="27470"/>
                  <a:pt x="219966" y="29911"/>
                </a:cubicBezTo>
                <a:lnTo>
                  <a:pt x="223694" y="26249"/>
                </a:lnTo>
                <a:cubicBezTo>
                  <a:pt x="223694" y="28690"/>
                  <a:pt x="221208" y="28690"/>
                  <a:pt x="221208" y="31132"/>
                </a:cubicBezTo>
                <a:lnTo>
                  <a:pt x="217480" y="31132"/>
                </a:lnTo>
                <a:cubicBezTo>
                  <a:pt x="218724" y="31132"/>
                  <a:pt x="219966" y="29911"/>
                  <a:pt x="219966" y="28690"/>
                </a:cubicBezTo>
                <a:cubicBezTo>
                  <a:pt x="217480" y="28690"/>
                  <a:pt x="218724" y="28690"/>
                  <a:pt x="217480" y="28690"/>
                </a:cubicBezTo>
                <a:cubicBezTo>
                  <a:pt x="218724" y="26249"/>
                  <a:pt x="221208" y="20146"/>
                  <a:pt x="221208" y="17704"/>
                </a:cubicBezTo>
                <a:lnTo>
                  <a:pt x="219966" y="18925"/>
                </a:lnTo>
                <a:lnTo>
                  <a:pt x="219966" y="17704"/>
                </a:lnTo>
                <a:cubicBezTo>
                  <a:pt x="218724" y="18315"/>
                  <a:pt x="217792" y="20451"/>
                  <a:pt x="217170" y="22740"/>
                </a:cubicBezTo>
                <a:lnTo>
                  <a:pt x="216430" y="27471"/>
                </a:lnTo>
                <a:lnTo>
                  <a:pt x="216316" y="28192"/>
                </a:lnTo>
                <a:lnTo>
                  <a:pt x="216968" y="28844"/>
                </a:lnTo>
                <a:cubicBezTo>
                  <a:pt x="215594" y="27471"/>
                  <a:pt x="216968" y="31589"/>
                  <a:pt x="215594" y="30216"/>
                </a:cubicBezTo>
                <a:cubicBezTo>
                  <a:pt x="214220" y="27471"/>
                  <a:pt x="215594" y="28844"/>
                  <a:pt x="215594" y="27471"/>
                </a:cubicBezTo>
                <a:lnTo>
                  <a:pt x="216042" y="27918"/>
                </a:lnTo>
                <a:lnTo>
                  <a:pt x="215928" y="27471"/>
                </a:lnTo>
                <a:lnTo>
                  <a:pt x="214996" y="23808"/>
                </a:lnTo>
                <a:cubicBezTo>
                  <a:pt x="211266" y="23808"/>
                  <a:pt x="212510" y="28690"/>
                  <a:pt x="210024" y="28690"/>
                </a:cubicBezTo>
                <a:lnTo>
                  <a:pt x="211266" y="28690"/>
                </a:lnTo>
                <a:cubicBezTo>
                  <a:pt x="211266" y="29911"/>
                  <a:pt x="208782" y="28690"/>
                  <a:pt x="208782" y="29911"/>
                </a:cubicBezTo>
                <a:cubicBezTo>
                  <a:pt x="207538" y="28690"/>
                  <a:pt x="207538" y="26249"/>
                  <a:pt x="207538" y="26249"/>
                </a:cubicBezTo>
                <a:lnTo>
                  <a:pt x="206296" y="29911"/>
                </a:lnTo>
                <a:cubicBezTo>
                  <a:pt x="203810" y="28690"/>
                  <a:pt x="203810" y="28690"/>
                  <a:pt x="201324" y="26249"/>
                </a:cubicBezTo>
                <a:cubicBezTo>
                  <a:pt x="201324" y="26249"/>
                  <a:pt x="202568" y="29911"/>
                  <a:pt x="202568" y="31132"/>
                </a:cubicBezTo>
                <a:lnTo>
                  <a:pt x="200490" y="31132"/>
                </a:lnTo>
                <a:lnTo>
                  <a:pt x="197746" y="32047"/>
                </a:lnTo>
                <a:lnTo>
                  <a:pt x="200082" y="28154"/>
                </a:lnTo>
                <a:lnTo>
                  <a:pt x="200082" y="21366"/>
                </a:lnTo>
                <a:lnTo>
                  <a:pt x="201324" y="18925"/>
                </a:lnTo>
                <a:lnTo>
                  <a:pt x="201324" y="21366"/>
                </a:lnTo>
                <a:cubicBezTo>
                  <a:pt x="202568" y="18925"/>
                  <a:pt x="203810" y="20146"/>
                  <a:pt x="203810" y="20146"/>
                </a:cubicBezTo>
                <a:cubicBezTo>
                  <a:pt x="203810" y="20146"/>
                  <a:pt x="203810" y="20146"/>
                  <a:pt x="203810" y="21366"/>
                </a:cubicBezTo>
                <a:cubicBezTo>
                  <a:pt x="203810" y="17704"/>
                  <a:pt x="207538" y="17704"/>
                  <a:pt x="207538" y="16484"/>
                </a:cubicBezTo>
                <a:cubicBezTo>
                  <a:pt x="208782" y="18925"/>
                  <a:pt x="210024" y="16484"/>
                  <a:pt x="210024" y="17704"/>
                </a:cubicBezTo>
                <a:cubicBezTo>
                  <a:pt x="210024" y="17704"/>
                  <a:pt x="210024" y="17704"/>
                  <a:pt x="211266" y="17704"/>
                </a:cubicBezTo>
                <a:lnTo>
                  <a:pt x="211266" y="16484"/>
                </a:lnTo>
                <a:cubicBezTo>
                  <a:pt x="211266" y="16484"/>
                  <a:pt x="212510" y="16484"/>
                  <a:pt x="213752" y="16484"/>
                </a:cubicBezTo>
                <a:cubicBezTo>
                  <a:pt x="213752" y="16484"/>
                  <a:pt x="213752" y="16484"/>
                  <a:pt x="214996" y="16484"/>
                </a:cubicBezTo>
                <a:cubicBezTo>
                  <a:pt x="217480" y="17704"/>
                  <a:pt x="219966" y="11601"/>
                  <a:pt x="222452" y="14042"/>
                </a:cubicBezTo>
                <a:cubicBezTo>
                  <a:pt x="222452" y="14042"/>
                  <a:pt x="221208" y="14042"/>
                  <a:pt x="221208" y="15263"/>
                </a:cubicBezTo>
                <a:cubicBezTo>
                  <a:pt x="223694" y="14042"/>
                  <a:pt x="226180" y="16484"/>
                  <a:pt x="227422" y="15263"/>
                </a:cubicBezTo>
                <a:lnTo>
                  <a:pt x="227422" y="12822"/>
                </a:lnTo>
                <a:cubicBezTo>
                  <a:pt x="228666" y="12822"/>
                  <a:pt x="229908" y="11601"/>
                  <a:pt x="231150" y="11601"/>
                </a:cubicBezTo>
                <a:lnTo>
                  <a:pt x="231150" y="10380"/>
                </a:lnTo>
                <a:cubicBezTo>
                  <a:pt x="233636" y="10380"/>
                  <a:pt x="236122" y="7939"/>
                  <a:pt x="237364" y="10380"/>
                </a:cubicBezTo>
                <a:cubicBezTo>
                  <a:pt x="238608" y="10380"/>
                  <a:pt x="241092" y="10380"/>
                  <a:pt x="241092" y="10380"/>
                </a:cubicBezTo>
                <a:lnTo>
                  <a:pt x="242336" y="11601"/>
                </a:lnTo>
                <a:cubicBezTo>
                  <a:pt x="243578" y="11601"/>
                  <a:pt x="244822" y="11601"/>
                  <a:pt x="244822" y="10380"/>
                </a:cubicBezTo>
                <a:cubicBezTo>
                  <a:pt x="248550" y="12822"/>
                  <a:pt x="251034" y="10380"/>
                  <a:pt x="252278" y="10380"/>
                </a:cubicBezTo>
                <a:lnTo>
                  <a:pt x="254764" y="9160"/>
                </a:lnTo>
                <a:cubicBezTo>
                  <a:pt x="254764" y="10380"/>
                  <a:pt x="256006" y="7939"/>
                  <a:pt x="257248" y="7939"/>
                </a:cubicBezTo>
                <a:cubicBezTo>
                  <a:pt x="257248" y="7939"/>
                  <a:pt x="258492" y="7939"/>
                  <a:pt x="259734" y="7939"/>
                </a:cubicBezTo>
                <a:lnTo>
                  <a:pt x="260606" y="7939"/>
                </a:lnTo>
                <a:lnTo>
                  <a:pt x="260452" y="7832"/>
                </a:lnTo>
                <a:cubicBezTo>
                  <a:pt x="260910" y="7145"/>
                  <a:pt x="261826" y="6596"/>
                  <a:pt x="261826" y="7694"/>
                </a:cubicBezTo>
                <a:cubicBezTo>
                  <a:pt x="261826" y="6596"/>
                  <a:pt x="261826" y="8792"/>
                  <a:pt x="261826" y="8792"/>
                </a:cubicBezTo>
                <a:lnTo>
                  <a:pt x="261092" y="8278"/>
                </a:lnTo>
                <a:lnTo>
                  <a:pt x="262220" y="11601"/>
                </a:lnTo>
                <a:cubicBezTo>
                  <a:pt x="263462" y="10380"/>
                  <a:pt x="264706" y="10380"/>
                  <a:pt x="265948" y="9160"/>
                </a:cubicBezTo>
                <a:cubicBezTo>
                  <a:pt x="265948" y="7939"/>
                  <a:pt x="264706" y="7939"/>
                  <a:pt x="264706" y="7939"/>
                </a:cubicBezTo>
                <a:cubicBezTo>
                  <a:pt x="265948" y="7939"/>
                  <a:pt x="265948" y="6718"/>
                  <a:pt x="265948" y="5498"/>
                </a:cubicBezTo>
                <a:close/>
                <a:moveTo>
                  <a:pt x="302106" y="0"/>
                </a:moveTo>
                <a:cubicBezTo>
                  <a:pt x="302106" y="1374"/>
                  <a:pt x="302106" y="1374"/>
                  <a:pt x="302450" y="1030"/>
                </a:cubicBezTo>
                <a:lnTo>
                  <a:pt x="302716" y="916"/>
                </a:lnTo>
                <a:lnTo>
                  <a:pt x="304854" y="0"/>
                </a:lnTo>
                <a:cubicBezTo>
                  <a:pt x="304854" y="1831"/>
                  <a:pt x="304854" y="1831"/>
                  <a:pt x="304854" y="1831"/>
                </a:cubicBezTo>
                <a:lnTo>
                  <a:pt x="303328" y="1831"/>
                </a:lnTo>
                <a:lnTo>
                  <a:pt x="303022" y="1831"/>
                </a:lnTo>
                <a:lnTo>
                  <a:pt x="302106" y="2747"/>
                </a:lnTo>
                <a:lnTo>
                  <a:pt x="302106" y="1831"/>
                </a:lnTo>
                <a:close/>
                <a:moveTo>
                  <a:pt x="298450" y="0"/>
                </a:moveTo>
                <a:cubicBezTo>
                  <a:pt x="298450" y="0"/>
                  <a:pt x="298450" y="0"/>
                  <a:pt x="300280" y="1831"/>
                </a:cubicBezTo>
                <a:lnTo>
                  <a:pt x="298450" y="3663"/>
                </a:lnTo>
                <a:cubicBezTo>
                  <a:pt x="298450" y="1831"/>
                  <a:pt x="296618" y="0"/>
                  <a:pt x="298450" y="0"/>
                </a:cubicBezTo>
                <a:close/>
                <a:moveTo>
                  <a:pt x="291122" y="0"/>
                </a:moveTo>
                <a:lnTo>
                  <a:pt x="292770" y="1099"/>
                </a:lnTo>
                <a:lnTo>
                  <a:pt x="293868" y="1831"/>
                </a:lnTo>
                <a:lnTo>
                  <a:pt x="293868" y="2747"/>
                </a:lnTo>
                <a:lnTo>
                  <a:pt x="293868" y="3663"/>
                </a:lnTo>
                <a:lnTo>
                  <a:pt x="293182" y="2747"/>
                </a:lnTo>
                <a:lnTo>
                  <a:pt x="291122" y="2747"/>
                </a:lnTo>
                <a:close/>
                <a:moveTo>
                  <a:pt x="289294" y="0"/>
                </a:moveTo>
                <a:cubicBezTo>
                  <a:pt x="287464" y="1831"/>
                  <a:pt x="289294" y="3663"/>
                  <a:pt x="289294" y="3663"/>
                </a:cubicBezTo>
                <a:cubicBezTo>
                  <a:pt x="287464" y="3663"/>
                  <a:pt x="287464" y="3663"/>
                  <a:pt x="285634" y="3663"/>
                </a:cubicBezTo>
                <a:cubicBezTo>
                  <a:pt x="287464" y="3663"/>
                  <a:pt x="287464" y="0"/>
                  <a:pt x="289294"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77" name="Freeform 76">
            <a:extLst>
              <a:ext uri="{FF2B5EF4-FFF2-40B4-BE49-F238E27FC236}">
                <a16:creationId xmlns:a16="http://schemas.microsoft.com/office/drawing/2014/main" id="{12935D05-B7D3-B245-A9A1-F3A24659C1CC}"/>
              </a:ext>
            </a:extLst>
          </p:cNvPr>
          <p:cNvSpPr>
            <a:spLocks noChangeArrowheads="1"/>
          </p:cNvSpPr>
          <p:nvPr/>
        </p:nvSpPr>
        <p:spPr bwMode="auto">
          <a:xfrm>
            <a:off x="8966060" y="4752826"/>
            <a:ext cx="1895978" cy="21376"/>
          </a:xfrm>
          <a:custGeom>
            <a:avLst/>
            <a:gdLst>
              <a:gd name="connsiteX0" fmla="*/ 1672598 w 3791955"/>
              <a:gd name="connsiteY0" fmla="*/ 32955 h 42751"/>
              <a:gd name="connsiteX1" fmla="*/ 1674428 w 3791955"/>
              <a:gd name="connsiteY1" fmla="*/ 35702 h 42751"/>
              <a:gd name="connsiteX2" fmla="*/ 1669852 w 3791955"/>
              <a:gd name="connsiteY2" fmla="*/ 35702 h 42751"/>
              <a:gd name="connsiteX3" fmla="*/ 1672598 w 3791955"/>
              <a:gd name="connsiteY3" fmla="*/ 32955 h 42751"/>
              <a:gd name="connsiteX4" fmla="*/ 1657034 w 3791955"/>
              <a:gd name="connsiteY4" fmla="*/ 32955 h 42751"/>
              <a:gd name="connsiteX5" fmla="*/ 1659476 w 3791955"/>
              <a:gd name="connsiteY5" fmla="*/ 32955 h 42751"/>
              <a:gd name="connsiteX6" fmla="*/ 1660696 w 3791955"/>
              <a:gd name="connsiteY6" fmla="*/ 32955 h 42751"/>
              <a:gd name="connsiteX7" fmla="*/ 1663138 w 3791955"/>
              <a:gd name="connsiteY7" fmla="*/ 35702 h 42751"/>
              <a:gd name="connsiteX8" fmla="*/ 1661916 w 3791955"/>
              <a:gd name="connsiteY8" fmla="*/ 35702 h 42751"/>
              <a:gd name="connsiteX9" fmla="*/ 1653372 w 3791955"/>
              <a:gd name="connsiteY9" fmla="*/ 35702 h 42751"/>
              <a:gd name="connsiteX10" fmla="*/ 1657034 w 3791955"/>
              <a:gd name="connsiteY10" fmla="*/ 32955 h 42751"/>
              <a:gd name="connsiteX11" fmla="*/ 1618584 w 3791955"/>
              <a:gd name="connsiteY11" fmla="*/ 32955 h 42751"/>
              <a:gd name="connsiteX12" fmla="*/ 1619806 w 3791955"/>
              <a:gd name="connsiteY12" fmla="*/ 32955 h 42751"/>
              <a:gd name="connsiteX13" fmla="*/ 1622248 w 3791955"/>
              <a:gd name="connsiteY13" fmla="*/ 32955 h 42751"/>
              <a:gd name="connsiteX14" fmla="*/ 1624688 w 3791955"/>
              <a:gd name="connsiteY14" fmla="*/ 36618 h 42751"/>
              <a:gd name="connsiteX15" fmla="*/ 1614924 w 3791955"/>
              <a:gd name="connsiteY15" fmla="*/ 36618 h 42751"/>
              <a:gd name="connsiteX16" fmla="*/ 1618584 w 3791955"/>
              <a:gd name="connsiteY16" fmla="*/ 32955 h 42751"/>
              <a:gd name="connsiteX17" fmla="*/ 1427064 w 3791955"/>
              <a:gd name="connsiteY17" fmla="*/ 32955 h 42751"/>
              <a:gd name="connsiteX18" fmla="*/ 1428162 w 3791955"/>
              <a:gd name="connsiteY18" fmla="*/ 32955 h 42751"/>
              <a:gd name="connsiteX19" fmla="*/ 1432556 w 3791955"/>
              <a:gd name="connsiteY19" fmla="*/ 37351 h 42751"/>
              <a:gd name="connsiteX20" fmla="*/ 1422668 w 3791955"/>
              <a:gd name="connsiteY20" fmla="*/ 37351 h 42751"/>
              <a:gd name="connsiteX21" fmla="*/ 1423768 w 3791955"/>
              <a:gd name="connsiteY21" fmla="*/ 35153 h 42751"/>
              <a:gd name="connsiteX22" fmla="*/ 1427064 w 3791955"/>
              <a:gd name="connsiteY22" fmla="*/ 32955 h 42751"/>
              <a:gd name="connsiteX23" fmla="*/ 1702808 w 3791955"/>
              <a:gd name="connsiteY23" fmla="*/ 27467 h 42751"/>
              <a:gd name="connsiteX24" fmla="*/ 1707204 w 3791955"/>
              <a:gd name="connsiteY24" fmla="*/ 33745 h 42751"/>
              <a:gd name="connsiteX25" fmla="*/ 1703908 w 3791955"/>
              <a:gd name="connsiteY25" fmla="*/ 30606 h 42751"/>
              <a:gd name="connsiteX26" fmla="*/ 1699514 w 3791955"/>
              <a:gd name="connsiteY26" fmla="*/ 36884 h 42751"/>
              <a:gd name="connsiteX27" fmla="*/ 1698414 w 3791955"/>
              <a:gd name="connsiteY27" fmla="*/ 36884 h 42751"/>
              <a:gd name="connsiteX28" fmla="*/ 1702808 w 3791955"/>
              <a:gd name="connsiteY28" fmla="*/ 27467 h 42751"/>
              <a:gd name="connsiteX29" fmla="*/ 1502316 w 3791955"/>
              <a:gd name="connsiteY29" fmla="*/ 27467 h 42751"/>
              <a:gd name="connsiteX30" fmla="*/ 1507810 w 3791955"/>
              <a:gd name="connsiteY30" fmla="*/ 36884 h 42751"/>
              <a:gd name="connsiteX31" fmla="*/ 1502316 w 3791955"/>
              <a:gd name="connsiteY31" fmla="*/ 36884 h 42751"/>
              <a:gd name="connsiteX32" fmla="*/ 1499570 w 3791955"/>
              <a:gd name="connsiteY32" fmla="*/ 29036 h 42751"/>
              <a:gd name="connsiteX33" fmla="*/ 1502316 w 3791955"/>
              <a:gd name="connsiteY33" fmla="*/ 27467 h 42751"/>
              <a:gd name="connsiteX34" fmla="*/ 1460620 w 3791955"/>
              <a:gd name="connsiteY34" fmla="*/ 27467 h 42751"/>
              <a:gd name="connsiteX35" fmla="*/ 1461618 w 3791955"/>
              <a:gd name="connsiteY35" fmla="*/ 27467 h 42751"/>
              <a:gd name="connsiteX36" fmla="*/ 1465614 w 3791955"/>
              <a:gd name="connsiteY36" fmla="*/ 35706 h 42751"/>
              <a:gd name="connsiteX37" fmla="*/ 1464614 w 3791955"/>
              <a:gd name="connsiteY37" fmla="*/ 37080 h 42751"/>
              <a:gd name="connsiteX38" fmla="*/ 1456624 w 3791955"/>
              <a:gd name="connsiteY38" fmla="*/ 37080 h 42751"/>
              <a:gd name="connsiteX39" fmla="*/ 1460620 w 3791955"/>
              <a:gd name="connsiteY39" fmla="*/ 27467 h 42751"/>
              <a:gd name="connsiteX40" fmla="*/ 2968728 w 3791955"/>
              <a:gd name="connsiteY40" fmla="*/ 26034 h 42751"/>
              <a:gd name="connsiteX41" fmla="*/ 3084440 w 3791955"/>
              <a:gd name="connsiteY41" fmla="*/ 28422 h 42751"/>
              <a:gd name="connsiteX42" fmla="*/ 3080708 w 3791955"/>
              <a:gd name="connsiteY42" fmla="*/ 28422 h 42751"/>
              <a:gd name="connsiteX43" fmla="*/ 3090820 w 3791955"/>
              <a:gd name="connsiteY43" fmla="*/ 29480 h 42751"/>
              <a:gd name="connsiteX44" fmla="*/ 3036538 w 3791955"/>
              <a:gd name="connsiteY44" fmla="*/ 28571 h 42751"/>
              <a:gd name="connsiteX45" fmla="*/ 2967326 w 3791955"/>
              <a:gd name="connsiteY45" fmla="*/ 26279 h 42751"/>
              <a:gd name="connsiteX46" fmla="*/ 1442482 w 3791955"/>
              <a:gd name="connsiteY46" fmla="*/ 25110 h 42751"/>
              <a:gd name="connsiteX47" fmla="*/ 1443268 w 3791955"/>
              <a:gd name="connsiteY47" fmla="*/ 25634 h 42751"/>
              <a:gd name="connsiteX48" fmla="*/ 1444142 w 3791955"/>
              <a:gd name="connsiteY48" fmla="*/ 25116 h 42751"/>
              <a:gd name="connsiteX49" fmla="*/ 2615632 w 3791955"/>
              <a:gd name="connsiteY49" fmla="*/ 24373 h 42751"/>
              <a:gd name="connsiteX50" fmla="*/ 2640764 w 3791955"/>
              <a:gd name="connsiteY50" fmla="*/ 24596 h 42751"/>
              <a:gd name="connsiteX51" fmla="*/ 2635824 w 3791955"/>
              <a:gd name="connsiteY51" fmla="*/ 24716 h 42751"/>
              <a:gd name="connsiteX52" fmla="*/ 2654320 w 3791955"/>
              <a:gd name="connsiteY52" fmla="*/ 24716 h 42751"/>
              <a:gd name="connsiteX53" fmla="*/ 2646922 w 3791955"/>
              <a:gd name="connsiteY53" fmla="*/ 25632 h 42751"/>
              <a:gd name="connsiteX54" fmla="*/ 2592666 w 3791955"/>
              <a:gd name="connsiteY54" fmla="*/ 24716 h 42751"/>
              <a:gd name="connsiteX55" fmla="*/ 2615632 w 3791955"/>
              <a:gd name="connsiteY55" fmla="*/ 24373 h 42751"/>
              <a:gd name="connsiteX56" fmla="*/ 2836840 w 3791955"/>
              <a:gd name="connsiteY56" fmla="*/ 23646 h 42751"/>
              <a:gd name="connsiteX57" fmla="*/ 2894074 w 3791955"/>
              <a:gd name="connsiteY57" fmla="*/ 24840 h 42751"/>
              <a:gd name="connsiteX58" fmla="*/ 2887854 w 3791955"/>
              <a:gd name="connsiteY58" fmla="*/ 23646 h 42751"/>
              <a:gd name="connsiteX59" fmla="*/ 2967326 w 3791955"/>
              <a:gd name="connsiteY59" fmla="*/ 26279 h 42751"/>
              <a:gd name="connsiteX60" fmla="*/ 2955042 w 3791955"/>
              <a:gd name="connsiteY60" fmla="*/ 28422 h 42751"/>
              <a:gd name="connsiteX61" fmla="*/ 2916470 w 3791955"/>
              <a:gd name="connsiteY61" fmla="*/ 24840 h 42751"/>
              <a:gd name="connsiteX62" fmla="*/ 2911494 w 3791955"/>
              <a:gd name="connsiteY62" fmla="*/ 27228 h 42751"/>
              <a:gd name="connsiteX63" fmla="*/ 2836840 w 3791955"/>
              <a:gd name="connsiteY63" fmla="*/ 23646 h 42751"/>
              <a:gd name="connsiteX64" fmla="*/ 317024 w 3791955"/>
              <a:gd name="connsiteY64" fmla="*/ 23305 h 42751"/>
              <a:gd name="connsiteX65" fmla="*/ 323874 w 3791955"/>
              <a:gd name="connsiteY65" fmla="*/ 23305 h 42751"/>
              <a:gd name="connsiteX66" fmla="*/ 316076 w 3791955"/>
              <a:gd name="connsiteY66" fmla="*/ 23466 h 42751"/>
              <a:gd name="connsiteX67" fmla="*/ 2410152 w 3791955"/>
              <a:gd name="connsiteY67" fmla="*/ 23068 h 42751"/>
              <a:gd name="connsiteX68" fmla="*/ 2361596 w 3791955"/>
              <a:gd name="connsiteY68" fmla="*/ 25266 h 42751"/>
              <a:gd name="connsiteX69" fmla="*/ 2360138 w 3791955"/>
              <a:gd name="connsiteY69" fmla="*/ 25137 h 42751"/>
              <a:gd name="connsiteX70" fmla="*/ 2336694 w 3791955"/>
              <a:gd name="connsiteY70" fmla="*/ 23068 h 42751"/>
              <a:gd name="connsiteX71" fmla="*/ 2360138 w 3791955"/>
              <a:gd name="connsiteY71" fmla="*/ 25137 h 42751"/>
              <a:gd name="connsiteX72" fmla="*/ 2330470 w 3791955"/>
              <a:gd name="connsiteY72" fmla="*/ 26365 h 42751"/>
              <a:gd name="connsiteX73" fmla="*/ 2336694 w 3791955"/>
              <a:gd name="connsiteY73" fmla="*/ 23068 h 42751"/>
              <a:gd name="connsiteX74" fmla="*/ 2711044 w 3791955"/>
              <a:gd name="connsiteY74" fmla="*/ 22885 h 42751"/>
              <a:gd name="connsiteX75" fmla="*/ 2729540 w 3791955"/>
              <a:gd name="connsiteY75" fmla="*/ 24716 h 42751"/>
              <a:gd name="connsiteX76" fmla="*/ 2743104 w 3791955"/>
              <a:gd name="connsiteY76" fmla="*/ 22885 h 42751"/>
              <a:gd name="connsiteX77" fmla="*/ 2759134 w 3791955"/>
              <a:gd name="connsiteY77" fmla="*/ 26548 h 42751"/>
              <a:gd name="connsiteX78" fmla="*/ 2654320 w 3791955"/>
              <a:gd name="connsiteY78" fmla="*/ 24716 h 42751"/>
              <a:gd name="connsiteX79" fmla="*/ 2640764 w 3791955"/>
              <a:gd name="connsiteY79" fmla="*/ 24596 h 42751"/>
              <a:gd name="connsiteX80" fmla="*/ 2482804 w 3791955"/>
              <a:gd name="connsiteY80" fmla="*/ 21969 h 42751"/>
              <a:gd name="connsiteX81" fmla="*/ 2525526 w 3791955"/>
              <a:gd name="connsiteY81" fmla="*/ 24716 h 42751"/>
              <a:gd name="connsiteX82" fmla="*/ 2493790 w 3791955"/>
              <a:gd name="connsiteY82" fmla="*/ 24716 h 42751"/>
              <a:gd name="connsiteX83" fmla="*/ 2446188 w 3791955"/>
              <a:gd name="connsiteY83" fmla="*/ 21969 h 42751"/>
              <a:gd name="connsiteX84" fmla="*/ 2447408 w 3791955"/>
              <a:gd name="connsiteY84" fmla="*/ 23068 h 42751"/>
              <a:gd name="connsiteX85" fmla="*/ 2459614 w 3791955"/>
              <a:gd name="connsiteY85" fmla="*/ 23068 h 42751"/>
              <a:gd name="connsiteX86" fmla="*/ 2440084 w 3791955"/>
              <a:gd name="connsiteY86" fmla="*/ 25266 h 42751"/>
              <a:gd name="connsiteX87" fmla="*/ 2405906 w 3791955"/>
              <a:gd name="connsiteY87" fmla="*/ 25266 h 42751"/>
              <a:gd name="connsiteX88" fmla="*/ 2446188 w 3791955"/>
              <a:gd name="connsiteY88" fmla="*/ 21969 h 42751"/>
              <a:gd name="connsiteX89" fmla="*/ 1931128 w 3791955"/>
              <a:gd name="connsiteY89" fmla="*/ 19620 h 42751"/>
              <a:gd name="connsiteX90" fmla="*/ 2014678 w 3791955"/>
              <a:gd name="connsiteY90" fmla="*/ 24328 h 42751"/>
              <a:gd name="connsiteX91" fmla="*/ 1950788 w 3791955"/>
              <a:gd name="connsiteY91" fmla="*/ 24328 h 42751"/>
              <a:gd name="connsiteX92" fmla="*/ 1931128 w 3791955"/>
              <a:gd name="connsiteY92" fmla="*/ 19620 h 42751"/>
              <a:gd name="connsiteX93" fmla="*/ 3123010 w 3791955"/>
              <a:gd name="connsiteY93" fmla="*/ 17675 h 42751"/>
              <a:gd name="connsiteX94" fmla="*/ 3152872 w 3791955"/>
              <a:gd name="connsiteY94" fmla="*/ 24840 h 42751"/>
              <a:gd name="connsiteX95" fmla="*/ 3159092 w 3791955"/>
              <a:gd name="connsiteY95" fmla="*/ 22451 h 42751"/>
              <a:gd name="connsiteX96" fmla="*/ 3205128 w 3791955"/>
              <a:gd name="connsiteY96" fmla="*/ 24840 h 42751"/>
              <a:gd name="connsiteX97" fmla="*/ 3198908 w 3791955"/>
              <a:gd name="connsiteY97" fmla="*/ 23646 h 42751"/>
              <a:gd name="connsiteX98" fmla="*/ 3621942 w 3791955"/>
              <a:gd name="connsiteY98" fmla="*/ 22451 h 42751"/>
              <a:gd name="connsiteX99" fmla="*/ 3753828 w 3791955"/>
              <a:gd name="connsiteY99" fmla="*/ 26034 h 42751"/>
              <a:gd name="connsiteX100" fmla="*/ 3761294 w 3791955"/>
              <a:gd name="connsiteY100" fmla="*/ 22451 h 42751"/>
              <a:gd name="connsiteX101" fmla="*/ 3776224 w 3791955"/>
              <a:gd name="connsiteY101" fmla="*/ 24840 h 42751"/>
              <a:gd name="connsiteX102" fmla="*/ 3789912 w 3791955"/>
              <a:gd name="connsiteY102" fmla="*/ 24840 h 42751"/>
              <a:gd name="connsiteX103" fmla="*/ 3681664 w 3791955"/>
              <a:gd name="connsiteY103" fmla="*/ 42751 h 42751"/>
              <a:gd name="connsiteX104" fmla="*/ 3697838 w 3791955"/>
              <a:gd name="connsiteY104" fmla="*/ 39169 h 42751"/>
              <a:gd name="connsiteX105" fmla="*/ 3388028 w 3791955"/>
              <a:gd name="connsiteY105" fmla="*/ 34392 h 42751"/>
              <a:gd name="connsiteX106" fmla="*/ 3333284 w 3791955"/>
              <a:gd name="connsiteY106" fmla="*/ 32004 h 42751"/>
              <a:gd name="connsiteX107" fmla="*/ 3333284 w 3791955"/>
              <a:gd name="connsiteY107" fmla="*/ 33198 h 42751"/>
              <a:gd name="connsiteX108" fmla="*/ 3318120 w 3791955"/>
              <a:gd name="connsiteY108" fmla="*/ 33007 h 42751"/>
              <a:gd name="connsiteX109" fmla="*/ 3238722 w 3791955"/>
              <a:gd name="connsiteY109" fmla="*/ 32004 h 42751"/>
              <a:gd name="connsiteX110" fmla="*/ 3239966 w 3791955"/>
              <a:gd name="connsiteY110" fmla="*/ 34392 h 42751"/>
              <a:gd name="connsiteX111" fmla="*/ 3147894 w 3791955"/>
              <a:gd name="connsiteY111" fmla="*/ 32004 h 42751"/>
              <a:gd name="connsiteX112" fmla="*/ 3152872 w 3791955"/>
              <a:gd name="connsiteY112" fmla="*/ 34392 h 42751"/>
              <a:gd name="connsiteX113" fmla="*/ 3113522 w 3791955"/>
              <a:gd name="connsiteY113" fmla="*/ 31855 h 42751"/>
              <a:gd name="connsiteX114" fmla="*/ 3090820 w 3791955"/>
              <a:gd name="connsiteY114" fmla="*/ 29480 h 42751"/>
              <a:gd name="connsiteX115" fmla="*/ 3170290 w 3791955"/>
              <a:gd name="connsiteY115" fmla="*/ 30810 h 42751"/>
              <a:gd name="connsiteX116" fmla="*/ 3215082 w 3791955"/>
              <a:gd name="connsiteY116" fmla="*/ 28422 h 42751"/>
              <a:gd name="connsiteX117" fmla="*/ 3150384 w 3791955"/>
              <a:gd name="connsiteY117" fmla="*/ 29616 h 42751"/>
              <a:gd name="connsiteX118" fmla="*/ 3123010 w 3791955"/>
              <a:gd name="connsiteY118" fmla="*/ 27228 h 42751"/>
              <a:gd name="connsiteX119" fmla="*/ 3106836 w 3791955"/>
              <a:gd name="connsiteY119" fmla="*/ 22451 h 42751"/>
              <a:gd name="connsiteX120" fmla="*/ 3123010 w 3791955"/>
              <a:gd name="connsiteY120" fmla="*/ 17675 h 42751"/>
              <a:gd name="connsiteX121" fmla="*/ 2193272 w 3791955"/>
              <a:gd name="connsiteY121" fmla="*/ 16481 h 42751"/>
              <a:gd name="connsiteX122" fmla="*/ 2195248 w 3791955"/>
              <a:gd name="connsiteY122" fmla="*/ 16508 h 42751"/>
              <a:gd name="connsiteX123" fmla="*/ 2195898 w 3791955"/>
              <a:gd name="connsiteY123" fmla="*/ 16481 h 42751"/>
              <a:gd name="connsiteX124" fmla="*/ 2195482 w 3791955"/>
              <a:gd name="connsiteY124" fmla="*/ 16512 h 42751"/>
              <a:gd name="connsiteX125" fmla="*/ 2306142 w 3791955"/>
              <a:gd name="connsiteY125" fmla="*/ 18050 h 42751"/>
              <a:gd name="connsiteX126" fmla="*/ 2286298 w 3791955"/>
              <a:gd name="connsiteY126" fmla="*/ 25898 h 42751"/>
              <a:gd name="connsiteX127" fmla="*/ 2232962 w 3791955"/>
              <a:gd name="connsiteY127" fmla="*/ 22759 h 42751"/>
              <a:gd name="connsiteX128" fmla="*/ 2259010 w 3791955"/>
              <a:gd name="connsiteY128" fmla="*/ 22759 h 42751"/>
              <a:gd name="connsiteX129" fmla="*/ 2183350 w 3791955"/>
              <a:gd name="connsiteY129" fmla="*/ 19620 h 42751"/>
              <a:gd name="connsiteX130" fmla="*/ 2195754 w 3791955"/>
              <a:gd name="connsiteY130" fmla="*/ 22759 h 42751"/>
              <a:gd name="connsiteX131" fmla="*/ 2131256 w 3791955"/>
              <a:gd name="connsiteY131" fmla="*/ 21189 h 42751"/>
              <a:gd name="connsiteX132" fmla="*/ 2223040 w 3791955"/>
              <a:gd name="connsiteY132" fmla="*/ 18050 h 42751"/>
              <a:gd name="connsiteX133" fmla="*/ 2194804 w 3791955"/>
              <a:gd name="connsiteY133" fmla="*/ 16562 h 42751"/>
              <a:gd name="connsiteX134" fmla="*/ 2146222 w 3791955"/>
              <a:gd name="connsiteY134" fmla="*/ 20142 h 42751"/>
              <a:gd name="connsiteX135" fmla="*/ 2109284 w 3791955"/>
              <a:gd name="connsiteY135" fmla="*/ 20142 h 42751"/>
              <a:gd name="connsiteX136" fmla="*/ 2194440 w 3791955"/>
              <a:gd name="connsiteY136" fmla="*/ 16543 h 42751"/>
              <a:gd name="connsiteX137" fmla="*/ 1982944 w 3791955"/>
              <a:gd name="connsiteY137" fmla="*/ 16481 h 42751"/>
              <a:gd name="connsiteX138" fmla="*/ 2113542 w 3791955"/>
              <a:gd name="connsiteY138" fmla="*/ 17396 h 42751"/>
              <a:gd name="connsiteX139" fmla="*/ 2104918 w 3791955"/>
              <a:gd name="connsiteY139" fmla="*/ 20142 h 42751"/>
              <a:gd name="connsiteX140" fmla="*/ 2037156 w 3791955"/>
              <a:gd name="connsiteY140" fmla="*/ 21057 h 42751"/>
              <a:gd name="connsiteX141" fmla="*/ 2014978 w 3791955"/>
              <a:gd name="connsiteY141" fmla="*/ 17396 h 42751"/>
              <a:gd name="connsiteX142" fmla="*/ 2743536 w 3791955"/>
              <a:gd name="connsiteY142" fmla="*/ 14147 h 42751"/>
              <a:gd name="connsiteX143" fmla="*/ 2743842 w 3791955"/>
              <a:gd name="connsiteY143" fmla="*/ 14282 h 42751"/>
              <a:gd name="connsiteX144" fmla="*/ 2743100 w 3791955"/>
              <a:gd name="connsiteY144" fmla="*/ 14173 h 42751"/>
              <a:gd name="connsiteX145" fmla="*/ 2335606 w 3791955"/>
              <a:gd name="connsiteY145" fmla="*/ 13848 h 42751"/>
              <a:gd name="connsiteX146" fmla="*/ 2354320 w 3791955"/>
              <a:gd name="connsiteY146" fmla="*/ 13983 h 42751"/>
              <a:gd name="connsiteX147" fmla="*/ 2334390 w 3791955"/>
              <a:gd name="connsiteY147" fmla="*/ 13983 h 42751"/>
              <a:gd name="connsiteX148" fmla="*/ 2555762 w 3791955"/>
              <a:gd name="connsiteY148" fmla="*/ 12815 h 42751"/>
              <a:gd name="connsiteX149" fmla="*/ 2609678 w 3791955"/>
              <a:gd name="connsiteY149" fmla="*/ 14646 h 42751"/>
              <a:gd name="connsiteX150" fmla="*/ 2543224 w 3791955"/>
              <a:gd name="connsiteY150" fmla="*/ 14646 h 42751"/>
              <a:gd name="connsiteX151" fmla="*/ 2488486 w 3791955"/>
              <a:gd name="connsiteY151" fmla="*/ 12815 h 42751"/>
              <a:gd name="connsiteX152" fmla="*/ 2475172 w 3791955"/>
              <a:gd name="connsiteY152" fmla="*/ 14646 h 42751"/>
              <a:gd name="connsiteX153" fmla="*/ 2438864 w 3791955"/>
              <a:gd name="connsiteY153" fmla="*/ 14646 h 42751"/>
              <a:gd name="connsiteX154" fmla="*/ 2488486 w 3791955"/>
              <a:gd name="connsiteY154" fmla="*/ 12815 h 42751"/>
              <a:gd name="connsiteX155" fmla="*/ 2721248 w 3791955"/>
              <a:gd name="connsiteY155" fmla="*/ 12082 h 42751"/>
              <a:gd name="connsiteX156" fmla="*/ 2723024 w 3791955"/>
              <a:gd name="connsiteY156" fmla="*/ 12603 h 42751"/>
              <a:gd name="connsiteX157" fmla="*/ 2728898 w 3791955"/>
              <a:gd name="connsiteY157" fmla="*/ 12085 h 42751"/>
              <a:gd name="connsiteX158" fmla="*/ 2743100 w 3791955"/>
              <a:gd name="connsiteY158" fmla="*/ 14173 h 42751"/>
              <a:gd name="connsiteX159" fmla="*/ 2734190 w 3791955"/>
              <a:gd name="connsiteY159" fmla="*/ 14694 h 42751"/>
              <a:gd name="connsiteX160" fmla="*/ 2691540 w 3791955"/>
              <a:gd name="connsiteY160" fmla="*/ 15380 h 42751"/>
              <a:gd name="connsiteX161" fmla="*/ 2704012 w 3791955"/>
              <a:gd name="connsiteY161" fmla="*/ 14280 h 42751"/>
              <a:gd name="connsiteX162" fmla="*/ 2676306 w 3791955"/>
              <a:gd name="connsiteY162" fmla="*/ 14280 h 42751"/>
              <a:gd name="connsiteX163" fmla="*/ 2721248 w 3791955"/>
              <a:gd name="connsiteY163" fmla="*/ 12082 h 42751"/>
              <a:gd name="connsiteX164" fmla="*/ 2438544 w 3791955"/>
              <a:gd name="connsiteY164" fmla="*/ 11768 h 42751"/>
              <a:gd name="connsiteX165" fmla="*/ 2421394 w 3791955"/>
              <a:gd name="connsiteY165" fmla="*/ 14005 h 42751"/>
              <a:gd name="connsiteX166" fmla="*/ 2367450 w 3791955"/>
              <a:gd name="connsiteY166" fmla="*/ 15379 h 42751"/>
              <a:gd name="connsiteX167" fmla="*/ 2417198 w 3791955"/>
              <a:gd name="connsiteY167" fmla="*/ 12082 h 42751"/>
              <a:gd name="connsiteX168" fmla="*/ 2414710 w 3791955"/>
              <a:gd name="connsiteY168" fmla="*/ 12082 h 42751"/>
              <a:gd name="connsiteX169" fmla="*/ 2736370 w 3791955"/>
              <a:gd name="connsiteY169" fmla="*/ 10986 h 42751"/>
              <a:gd name="connsiteX170" fmla="*/ 2839728 w 3791955"/>
              <a:gd name="connsiteY170" fmla="*/ 12085 h 42751"/>
              <a:gd name="connsiteX171" fmla="*/ 2843464 w 3791955"/>
              <a:gd name="connsiteY171" fmla="*/ 12085 h 42751"/>
              <a:gd name="connsiteX172" fmla="*/ 2945578 w 3791955"/>
              <a:gd name="connsiteY172" fmla="*/ 12085 h 42751"/>
              <a:gd name="connsiteX173" fmla="*/ 2974220 w 3791955"/>
              <a:gd name="connsiteY173" fmla="*/ 15380 h 42751"/>
              <a:gd name="connsiteX174" fmla="*/ 2999126 w 3791955"/>
              <a:gd name="connsiteY174" fmla="*/ 12085 h 42751"/>
              <a:gd name="connsiteX175" fmla="*/ 3075088 w 3791955"/>
              <a:gd name="connsiteY175" fmla="*/ 17578 h 42751"/>
              <a:gd name="connsiteX176" fmla="*/ 3038974 w 3791955"/>
              <a:gd name="connsiteY176" fmla="*/ 17578 h 42751"/>
              <a:gd name="connsiteX177" fmla="*/ 3066370 w 3791955"/>
              <a:gd name="connsiteY177" fmla="*/ 19775 h 42751"/>
              <a:gd name="connsiteX178" fmla="*/ 3024002 w 3791955"/>
              <a:gd name="connsiteY178" fmla="*/ 19317 h 42751"/>
              <a:gd name="connsiteX179" fmla="*/ 3004632 w 3791955"/>
              <a:gd name="connsiteY179" fmla="*/ 20599 h 42751"/>
              <a:gd name="connsiteX180" fmla="*/ 3008914 w 3791955"/>
              <a:gd name="connsiteY180" fmla="*/ 19154 h 42751"/>
              <a:gd name="connsiteX181" fmla="*/ 2990098 w 3791955"/>
              <a:gd name="connsiteY181" fmla="*/ 18951 h 42751"/>
              <a:gd name="connsiteX182" fmla="*/ 2954902 w 3791955"/>
              <a:gd name="connsiteY182" fmla="*/ 19341 h 42751"/>
              <a:gd name="connsiteX183" fmla="*/ 2959424 w 3791955"/>
              <a:gd name="connsiteY183" fmla="*/ 19776 h 42751"/>
              <a:gd name="connsiteX184" fmla="*/ 2950546 w 3791955"/>
              <a:gd name="connsiteY184" fmla="*/ 19389 h 42751"/>
              <a:gd name="connsiteX185" fmla="*/ 2915690 w 3791955"/>
              <a:gd name="connsiteY185" fmla="*/ 19775 h 42751"/>
              <a:gd name="connsiteX186" fmla="*/ 2766256 w 3791955"/>
              <a:gd name="connsiteY186" fmla="*/ 12085 h 42751"/>
              <a:gd name="connsiteX187" fmla="*/ 2773728 w 3791955"/>
              <a:gd name="connsiteY187" fmla="*/ 14282 h 42751"/>
              <a:gd name="connsiteX188" fmla="*/ 2760030 w 3791955"/>
              <a:gd name="connsiteY188" fmla="*/ 13183 h 42751"/>
              <a:gd name="connsiteX189" fmla="*/ 2743536 w 3791955"/>
              <a:gd name="connsiteY189" fmla="*/ 14147 h 42751"/>
              <a:gd name="connsiteX190" fmla="*/ 2636008 w 3791955"/>
              <a:gd name="connsiteY190" fmla="*/ 10983 h 42751"/>
              <a:gd name="connsiteX191" fmla="*/ 2657324 w 3791955"/>
              <a:gd name="connsiteY191" fmla="*/ 12815 h 42751"/>
              <a:gd name="connsiteX192" fmla="*/ 2613438 w 3791955"/>
              <a:gd name="connsiteY192" fmla="*/ 14646 h 42751"/>
              <a:gd name="connsiteX193" fmla="*/ 2609678 w 3791955"/>
              <a:gd name="connsiteY193" fmla="*/ 14646 h 42751"/>
              <a:gd name="connsiteX194" fmla="*/ 2636008 w 3791955"/>
              <a:gd name="connsiteY194" fmla="*/ 10983 h 42751"/>
              <a:gd name="connsiteX195" fmla="*/ 2444558 w 3791955"/>
              <a:gd name="connsiteY195" fmla="*/ 10983 h 42751"/>
              <a:gd name="connsiteX196" fmla="*/ 2498036 w 3791955"/>
              <a:gd name="connsiteY196" fmla="*/ 10983 h 42751"/>
              <a:gd name="connsiteX197" fmla="*/ 2438544 w 3791955"/>
              <a:gd name="connsiteY197" fmla="*/ 11768 h 42751"/>
              <a:gd name="connsiteX198" fmla="*/ 821714 w 3791955"/>
              <a:gd name="connsiteY198" fmla="*/ 7897 h 42751"/>
              <a:gd name="connsiteX199" fmla="*/ 844586 w 3791955"/>
              <a:gd name="connsiteY199" fmla="*/ 8240 h 42751"/>
              <a:gd name="connsiteX200" fmla="*/ 826024 w 3791955"/>
              <a:gd name="connsiteY200" fmla="*/ 9613 h 42751"/>
              <a:gd name="connsiteX201" fmla="*/ 808786 w 3791955"/>
              <a:gd name="connsiteY201" fmla="*/ 9613 h 42751"/>
              <a:gd name="connsiteX202" fmla="*/ 821714 w 3791955"/>
              <a:gd name="connsiteY202" fmla="*/ 7897 h 42751"/>
              <a:gd name="connsiteX203" fmla="*/ 946712 w 3791955"/>
              <a:gd name="connsiteY203" fmla="*/ 3496 h 42751"/>
              <a:gd name="connsiteX204" fmla="*/ 1076262 w 3791955"/>
              <a:gd name="connsiteY204" fmla="*/ 3496 h 42751"/>
              <a:gd name="connsiteX205" fmla="*/ 1005258 w 3791955"/>
              <a:gd name="connsiteY205" fmla="*/ 4661 h 42751"/>
              <a:gd name="connsiteX206" fmla="*/ 1007750 w 3791955"/>
              <a:gd name="connsiteY206" fmla="*/ 5826 h 42751"/>
              <a:gd name="connsiteX207" fmla="*/ 909340 w 3791955"/>
              <a:gd name="connsiteY207" fmla="*/ 5826 h 42751"/>
              <a:gd name="connsiteX208" fmla="*/ 946712 w 3791955"/>
              <a:gd name="connsiteY208" fmla="*/ 3496 h 42751"/>
              <a:gd name="connsiteX209" fmla="*/ 1070032 w 3791955"/>
              <a:gd name="connsiteY209" fmla="*/ 1165 h 42751"/>
              <a:gd name="connsiteX210" fmla="*/ 1260620 w 3791955"/>
              <a:gd name="connsiteY210" fmla="*/ 1165 h 42751"/>
              <a:gd name="connsiteX211" fmla="*/ 1241936 w 3791955"/>
              <a:gd name="connsiteY211" fmla="*/ 4661 h 42751"/>
              <a:gd name="connsiteX212" fmla="*/ 1311694 w 3791955"/>
              <a:gd name="connsiteY212" fmla="*/ 4661 h 42751"/>
              <a:gd name="connsiteX213" fmla="*/ 1304220 w 3791955"/>
              <a:gd name="connsiteY213" fmla="*/ 3496 h 42751"/>
              <a:gd name="connsiteX214" fmla="*/ 1439998 w 3791955"/>
              <a:gd name="connsiteY214" fmla="*/ 2330 h 42751"/>
              <a:gd name="connsiteX215" fmla="*/ 1438752 w 3791955"/>
              <a:gd name="connsiteY215" fmla="*/ 3496 h 42751"/>
              <a:gd name="connsiteX216" fmla="*/ 1489824 w 3791955"/>
              <a:gd name="connsiteY216" fmla="*/ 1165 h 42751"/>
              <a:gd name="connsiteX217" fmla="*/ 1535914 w 3791955"/>
              <a:gd name="connsiteY217" fmla="*/ 4661 h 42751"/>
              <a:gd name="connsiteX218" fmla="*/ 1559582 w 3791955"/>
              <a:gd name="connsiteY218" fmla="*/ 3496 h 42751"/>
              <a:gd name="connsiteX219" fmla="*/ 1545880 w 3791955"/>
              <a:gd name="connsiteY219" fmla="*/ 3496 h 42751"/>
              <a:gd name="connsiteX220" fmla="*/ 1596952 w 3791955"/>
              <a:gd name="connsiteY220" fmla="*/ 2330 h 42751"/>
              <a:gd name="connsiteX221" fmla="*/ 1600690 w 3791955"/>
              <a:gd name="connsiteY221" fmla="*/ 6991 h 42751"/>
              <a:gd name="connsiteX222" fmla="*/ 1609408 w 3791955"/>
              <a:gd name="connsiteY222" fmla="*/ 2330 h 42751"/>
              <a:gd name="connsiteX223" fmla="*/ 1705326 w 3791955"/>
              <a:gd name="connsiteY223" fmla="*/ 5826 h 42751"/>
              <a:gd name="connsiteX224" fmla="*/ 1670446 w 3791955"/>
              <a:gd name="connsiteY224" fmla="*/ 3496 h 42751"/>
              <a:gd name="connsiteX225" fmla="*/ 1700344 w 3791955"/>
              <a:gd name="connsiteY225" fmla="*/ 3496 h 42751"/>
              <a:gd name="connsiteX226" fmla="*/ 1672938 w 3791955"/>
              <a:gd name="connsiteY226" fmla="*/ 2330 h 42751"/>
              <a:gd name="connsiteX227" fmla="*/ 1818682 w 3791955"/>
              <a:gd name="connsiteY227" fmla="*/ 3496 h 42751"/>
              <a:gd name="connsiteX228" fmla="*/ 1813700 w 3791955"/>
              <a:gd name="connsiteY228" fmla="*/ 2330 h 42751"/>
              <a:gd name="connsiteX229" fmla="*/ 1847332 w 3791955"/>
              <a:gd name="connsiteY229" fmla="*/ 2330 h 42751"/>
              <a:gd name="connsiteX230" fmla="*/ 1834876 w 3791955"/>
              <a:gd name="connsiteY230" fmla="*/ 4661 h 42751"/>
              <a:gd name="connsiteX231" fmla="*/ 1874738 w 3791955"/>
              <a:gd name="connsiteY231" fmla="*/ 4661 h 42751"/>
              <a:gd name="connsiteX232" fmla="*/ 1897160 w 3791955"/>
              <a:gd name="connsiteY232" fmla="*/ 3496 h 42751"/>
              <a:gd name="connsiteX233" fmla="*/ 1874738 w 3791955"/>
              <a:gd name="connsiteY233" fmla="*/ 5826 h 42751"/>
              <a:gd name="connsiteX234" fmla="*/ 1986848 w 3791955"/>
              <a:gd name="connsiteY234" fmla="*/ 2330 h 42751"/>
              <a:gd name="connsiteX235" fmla="*/ 1902142 w 3791955"/>
              <a:gd name="connsiteY235" fmla="*/ 8157 h 42751"/>
              <a:gd name="connsiteX236" fmla="*/ 1951968 w 3791955"/>
              <a:gd name="connsiteY236" fmla="*/ 9322 h 42751"/>
              <a:gd name="connsiteX237" fmla="*/ 1928302 w 3791955"/>
              <a:gd name="connsiteY237" fmla="*/ 6991 h 42751"/>
              <a:gd name="connsiteX238" fmla="*/ 2054114 w 3791955"/>
              <a:gd name="connsiteY238" fmla="*/ 4661 h 42751"/>
              <a:gd name="connsiteX239" fmla="*/ 2024218 w 3791955"/>
              <a:gd name="connsiteY239" fmla="*/ 3496 h 42751"/>
              <a:gd name="connsiteX240" fmla="*/ 2092730 w 3791955"/>
              <a:gd name="connsiteY240" fmla="*/ 4661 h 42751"/>
              <a:gd name="connsiteX241" fmla="*/ 2065326 w 3791955"/>
              <a:gd name="connsiteY241" fmla="*/ 9322 h 42751"/>
              <a:gd name="connsiteX242" fmla="*/ 2179928 w 3791955"/>
              <a:gd name="connsiteY242" fmla="*/ 5826 h 42751"/>
              <a:gd name="connsiteX243" fmla="*/ 2133836 w 3791955"/>
              <a:gd name="connsiteY243" fmla="*/ 5826 h 42751"/>
              <a:gd name="connsiteX244" fmla="*/ 2150030 w 3791955"/>
              <a:gd name="connsiteY244" fmla="*/ 3496 h 42751"/>
              <a:gd name="connsiteX245" fmla="*/ 2227262 w 3791955"/>
              <a:gd name="connsiteY245" fmla="*/ 6991 h 42751"/>
              <a:gd name="connsiteX246" fmla="*/ 2228508 w 3791955"/>
              <a:gd name="connsiteY246" fmla="*/ 4661 h 42751"/>
              <a:gd name="connsiteX247" fmla="*/ 2284564 w 3791955"/>
              <a:gd name="connsiteY247" fmla="*/ 6991 h 42751"/>
              <a:gd name="connsiteX248" fmla="*/ 2267124 w 3791955"/>
              <a:gd name="connsiteY248" fmla="*/ 5826 h 42751"/>
              <a:gd name="connsiteX249" fmla="*/ 2269616 w 3791955"/>
              <a:gd name="connsiteY249" fmla="*/ 8157 h 42751"/>
              <a:gd name="connsiteX250" fmla="*/ 2341864 w 3791955"/>
              <a:gd name="connsiteY250" fmla="*/ 6991 h 42751"/>
              <a:gd name="connsiteX251" fmla="*/ 2360550 w 3791955"/>
              <a:gd name="connsiteY251" fmla="*/ 10487 h 42751"/>
              <a:gd name="connsiteX252" fmla="*/ 2386708 w 3791955"/>
              <a:gd name="connsiteY252" fmla="*/ 8157 h 42751"/>
              <a:gd name="connsiteX253" fmla="*/ 2335606 w 3791955"/>
              <a:gd name="connsiteY253" fmla="*/ 13848 h 42751"/>
              <a:gd name="connsiteX254" fmla="*/ 2313992 w 3791955"/>
              <a:gd name="connsiteY254" fmla="*/ 13691 h 42751"/>
              <a:gd name="connsiteX255" fmla="*/ 2274598 w 3791955"/>
              <a:gd name="connsiteY255" fmla="*/ 11652 h 42751"/>
              <a:gd name="connsiteX256" fmla="*/ 2258404 w 3791955"/>
              <a:gd name="connsiteY256" fmla="*/ 13983 h 42751"/>
              <a:gd name="connsiteX257" fmla="*/ 2259650 w 3791955"/>
              <a:gd name="connsiteY257" fmla="*/ 10487 h 42751"/>
              <a:gd name="connsiteX258" fmla="*/ 2229754 w 3791955"/>
              <a:gd name="connsiteY258" fmla="*/ 13983 h 42751"/>
              <a:gd name="connsiteX259" fmla="*/ 2116398 w 3791955"/>
              <a:gd name="connsiteY259" fmla="*/ 13983 h 42751"/>
              <a:gd name="connsiteX260" fmla="*/ 2097712 w 3791955"/>
              <a:gd name="connsiteY260" fmla="*/ 10487 h 42751"/>
              <a:gd name="connsiteX261" fmla="*/ 2003042 w 3791955"/>
              <a:gd name="connsiteY261" fmla="*/ 12818 h 42751"/>
              <a:gd name="connsiteX262" fmla="*/ 2000550 w 3791955"/>
              <a:gd name="connsiteY262" fmla="*/ 10487 h 42751"/>
              <a:gd name="connsiteX263" fmla="*/ 1979374 w 3791955"/>
              <a:gd name="connsiteY263" fmla="*/ 12818 h 42751"/>
              <a:gd name="connsiteX264" fmla="*/ 1834876 w 3791955"/>
              <a:gd name="connsiteY264" fmla="*/ 12818 h 42751"/>
              <a:gd name="connsiteX265" fmla="*/ 1846086 w 3791955"/>
              <a:gd name="connsiteY265" fmla="*/ 11652 h 42751"/>
              <a:gd name="connsiteX266" fmla="*/ 1771346 w 3791955"/>
              <a:gd name="connsiteY266" fmla="*/ 13983 h 42751"/>
              <a:gd name="connsiteX267" fmla="*/ 1768856 w 3791955"/>
              <a:gd name="connsiteY267" fmla="*/ 12818 h 42751"/>
              <a:gd name="connsiteX268" fmla="*/ 1759514 w 3791955"/>
              <a:gd name="connsiteY268" fmla="*/ 12994 h 42751"/>
              <a:gd name="connsiteX269" fmla="*/ 1751180 w 3791955"/>
              <a:gd name="connsiteY269" fmla="*/ 14912 h 42751"/>
              <a:gd name="connsiteX270" fmla="*/ 1694124 w 3791955"/>
              <a:gd name="connsiteY270" fmla="*/ 14912 h 42751"/>
              <a:gd name="connsiteX271" fmla="*/ 1693326 w 3791955"/>
              <a:gd name="connsiteY271" fmla="*/ 14857 h 42751"/>
              <a:gd name="connsiteX272" fmla="*/ 1656744 w 3791955"/>
              <a:gd name="connsiteY272" fmla="*/ 16313 h 42751"/>
              <a:gd name="connsiteX273" fmla="*/ 1709062 w 3791955"/>
              <a:gd name="connsiteY273" fmla="*/ 17479 h 42751"/>
              <a:gd name="connsiteX274" fmla="*/ 1704080 w 3791955"/>
              <a:gd name="connsiteY274" fmla="*/ 19809 h 42751"/>
              <a:gd name="connsiteX275" fmla="*/ 1863526 w 3791955"/>
              <a:gd name="connsiteY275" fmla="*/ 18644 h 42751"/>
              <a:gd name="connsiteX276" fmla="*/ 1843596 w 3791955"/>
              <a:gd name="connsiteY276" fmla="*/ 19809 h 42751"/>
              <a:gd name="connsiteX277" fmla="*/ 1907124 w 3791955"/>
              <a:gd name="connsiteY277" fmla="*/ 19809 h 42751"/>
              <a:gd name="connsiteX278" fmla="*/ 1908370 w 3791955"/>
              <a:gd name="connsiteY278" fmla="*/ 18644 h 42751"/>
              <a:gd name="connsiteX279" fmla="*/ 1934530 w 3791955"/>
              <a:gd name="connsiteY279" fmla="*/ 23305 h 42751"/>
              <a:gd name="connsiteX280" fmla="*/ 1840188 w 3791955"/>
              <a:gd name="connsiteY280" fmla="*/ 23597 h 42751"/>
              <a:gd name="connsiteX281" fmla="*/ 1839656 w 3791955"/>
              <a:gd name="connsiteY281" fmla="*/ 23801 h 42751"/>
              <a:gd name="connsiteX282" fmla="*/ 1790696 w 3791955"/>
              <a:gd name="connsiteY282" fmla="*/ 25632 h 42751"/>
              <a:gd name="connsiteX283" fmla="*/ 1819612 w 3791955"/>
              <a:gd name="connsiteY283" fmla="*/ 23661 h 42751"/>
              <a:gd name="connsiteX284" fmla="*/ 1725730 w 3791955"/>
              <a:gd name="connsiteY284" fmla="*/ 23952 h 42751"/>
              <a:gd name="connsiteX285" fmla="*/ 1727900 w 3791955"/>
              <a:gd name="connsiteY285" fmla="*/ 26915 h 42751"/>
              <a:gd name="connsiteX286" fmla="*/ 1723282 w 3791955"/>
              <a:gd name="connsiteY286" fmla="*/ 31859 h 42751"/>
              <a:gd name="connsiteX287" fmla="*/ 1719288 w 3791955"/>
              <a:gd name="connsiteY287" fmla="*/ 26366 h 42751"/>
              <a:gd name="connsiteX288" fmla="*/ 1720286 w 3791955"/>
              <a:gd name="connsiteY288" fmla="*/ 25268 h 42751"/>
              <a:gd name="connsiteX289" fmla="*/ 1721866 w 3791955"/>
              <a:gd name="connsiteY289" fmla="*/ 23964 h 42751"/>
              <a:gd name="connsiteX290" fmla="*/ 1627590 w 3791955"/>
              <a:gd name="connsiteY290" fmla="*/ 24256 h 42751"/>
              <a:gd name="connsiteX291" fmla="*/ 1628140 w 3791955"/>
              <a:gd name="connsiteY291" fmla="*/ 28323 h 42751"/>
              <a:gd name="connsiteX292" fmla="*/ 1621788 w 3791955"/>
              <a:gd name="connsiteY292" fmla="*/ 31585 h 42751"/>
              <a:gd name="connsiteX293" fmla="*/ 1620416 w 3791955"/>
              <a:gd name="connsiteY293" fmla="*/ 31585 h 42751"/>
              <a:gd name="connsiteX294" fmla="*/ 1621788 w 3791955"/>
              <a:gd name="connsiteY294" fmla="*/ 26092 h 42751"/>
              <a:gd name="connsiteX295" fmla="*/ 1624224 w 3791955"/>
              <a:gd name="connsiteY295" fmla="*/ 24266 h 42751"/>
              <a:gd name="connsiteX296" fmla="*/ 1599682 w 3791955"/>
              <a:gd name="connsiteY296" fmla="*/ 24342 h 42751"/>
              <a:gd name="connsiteX297" fmla="*/ 1601566 w 3791955"/>
              <a:gd name="connsiteY297" fmla="*/ 26915 h 42751"/>
              <a:gd name="connsiteX298" fmla="*/ 1596946 w 3791955"/>
              <a:gd name="connsiteY298" fmla="*/ 31859 h 42751"/>
              <a:gd name="connsiteX299" fmla="*/ 1592952 w 3791955"/>
              <a:gd name="connsiteY299" fmla="*/ 28564 h 42751"/>
              <a:gd name="connsiteX300" fmla="*/ 1592952 w 3791955"/>
              <a:gd name="connsiteY300" fmla="*/ 25268 h 42751"/>
              <a:gd name="connsiteX301" fmla="*/ 1594330 w 3791955"/>
              <a:gd name="connsiteY301" fmla="*/ 24359 h 42751"/>
              <a:gd name="connsiteX302" fmla="*/ 1558336 w 3791955"/>
              <a:gd name="connsiteY302" fmla="*/ 24470 h 42751"/>
              <a:gd name="connsiteX303" fmla="*/ 1569548 w 3791955"/>
              <a:gd name="connsiteY303" fmla="*/ 25635 h 42751"/>
              <a:gd name="connsiteX304" fmla="*/ 1447148 w 3791955"/>
              <a:gd name="connsiteY304" fmla="*/ 25129 h 42751"/>
              <a:gd name="connsiteX305" fmla="*/ 1446702 w 3791955"/>
              <a:gd name="connsiteY305" fmla="*/ 28686 h 42751"/>
              <a:gd name="connsiteX306" fmla="*/ 1441896 w 3791955"/>
              <a:gd name="connsiteY306" fmla="*/ 30517 h 42751"/>
              <a:gd name="connsiteX307" fmla="*/ 1436230 w 3791955"/>
              <a:gd name="connsiteY307" fmla="*/ 27160 h 42751"/>
              <a:gd name="connsiteX308" fmla="*/ 1436848 w 3791955"/>
              <a:gd name="connsiteY308" fmla="*/ 25086 h 42751"/>
              <a:gd name="connsiteX309" fmla="*/ 1406824 w 3791955"/>
              <a:gd name="connsiteY309" fmla="*/ 24962 h 42751"/>
              <a:gd name="connsiteX310" fmla="*/ 1408544 w 3791955"/>
              <a:gd name="connsiteY310" fmla="*/ 26092 h 42751"/>
              <a:gd name="connsiteX311" fmla="*/ 1405406 w 3791955"/>
              <a:gd name="connsiteY311" fmla="*/ 31859 h 42751"/>
              <a:gd name="connsiteX312" fmla="*/ 1400696 w 3791955"/>
              <a:gd name="connsiteY312" fmla="*/ 29662 h 42751"/>
              <a:gd name="connsiteX313" fmla="*/ 1400696 w 3791955"/>
              <a:gd name="connsiteY313" fmla="*/ 24937 h 42751"/>
              <a:gd name="connsiteX314" fmla="*/ 1358250 w 3791955"/>
              <a:gd name="connsiteY314" fmla="*/ 24761 h 42751"/>
              <a:gd name="connsiteX315" fmla="*/ 1172178 w 3791955"/>
              <a:gd name="connsiteY315" fmla="*/ 25635 h 42751"/>
              <a:gd name="connsiteX316" fmla="*/ 1159722 w 3791955"/>
              <a:gd name="connsiteY316" fmla="*/ 24470 h 42751"/>
              <a:gd name="connsiteX317" fmla="*/ 1155984 w 3791955"/>
              <a:gd name="connsiteY317" fmla="*/ 26801 h 42751"/>
              <a:gd name="connsiteX318" fmla="*/ 921798 w 3791955"/>
              <a:gd name="connsiteY318" fmla="*/ 23305 h 42751"/>
              <a:gd name="connsiteX319" fmla="*/ 905604 w 3791955"/>
              <a:gd name="connsiteY319" fmla="*/ 26801 h 42751"/>
              <a:gd name="connsiteX320" fmla="*/ 805950 w 3791955"/>
              <a:gd name="connsiteY320" fmla="*/ 25635 h 42751"/>
              <a:gd name="connsiteX321" fmla="*/ 813424 w 3791955"/>
              <a:gd name="connsiteY321" fmla="*/ 26801 h 42751"/>
              <a:gd name="connsiteX322" fmla="*/ 747404 w 3791955"/>
              <a:gd name="connsiteY322" fmla="*/ 26801 h 42751"/>
              <a:gd name="connsiteX323" fmla="*/ 724982 w 3791955"/>
              <a:gd name="connsiteY323" fmla="*/ 25635 h 42751"/>
              <a:gd name="connsiteX324" fmla="*/ 688856 w 3791955"/>
              <a:gd name="connsiteY324" fmla="*/ 27966 h 42751"/>
              <a:gd name="connsiteX325" fmla="*/ 331348 w 3791955"/>
              <a:gd name="connsiteY325" fmla="*/ 27966 h 42751"/>
              <a:gd name="connsiteX326" fmla="*/ 266574 w 3791955"/>
              <a:gd name="connsiteY326" fmla="*/ 31462 h 42751"/>
              <a:gd name="connsiteX327" fmla="*/ 281522 w 3791955"/>
              <a:gd name="connsiteY327" fmla="*/ 32627 h 42751"/>
              <a:gd name="connsiteX328" fmla="*/ 252872 w 3791955"/>
              <a:gd name="connsiteY328" fmla="*/ 32627 h 42751"/>
              <a:gd name="connsiteX329" fmla="*/ 271556 w 3791955"/>
              <a:gd name="connsiteY329" fmla="*/ 34957 h 42751"/>
              <a:gd name="connsiteX330" fmla="*/ 266574 w 3791955"/>
              <a:gd name="connsiteY330" fmla="*/ 37288 h 42751"/>
              <a:gd name="connsiteX331" fmla="*/ 0 w 3791955"/>
              <a:gd name="connsiteY331" fmla="*/ 30296 h 42751"/>
              <a:gd name="connsiteX332" fmla="*/ 129550 w 3791955"/>
              <a:gd name="connsiteY332" fmla="*/ 30296 h 42751"/>
              <a:gd name="connsiteX333" fmla="*/ 154464 w 3791955"/>
              <a:gd name="connsiteY333" fmla="*/ 26801 h 42751"/>
              <a:gd name="connsiteX334" fmla="*/ 316076 w 3791955"/>
              <a:gd name="connsiteY334" fmla="*/ 23466 h 42751"/>
              <a:gd name="connsiteX335" fmla="*/ 310172 w 3791955"/>
              <a:gd name="connsiteY335" fmla="*/ 24470 h 42751"/>
              <a:gd name="connsiteX336" fmla="*/ 323874 w 3791955"/>
              <a:gd name="connsiteY336" fmla="*/ 23305 h 42751"/>
              <a:gd name="connsiteX337" fmla="*/ 407334 w 3791955"/>
              <a:gd name="connsiteY337" fmla="*/ 23305 h 42751"/>
              <a:gd name="connsiteX338" fmla="*/ 323874 w 3791955"/>
              <a:gd name="connsiteY338" fmla="*/ 22140 h 42751"/>
              <a:gd name="connsiteX339" fmla="*/ 317024 w 3791955"/>
              <a:gd name="connsiteY339" fmla="*/ 23305 h 42751"/>
              <a:gd name="connsiteX340" fmla="*/ 183114 w 3791955"/>
              <a:gd name="connsiteY340" fmla="*/ 23305 h 42751"/>
              <a:gd name="connsiteX341" fmla="*/ 509480 w 3791955"/>
              <a:gd name="connsiteY341" fmla="*/ 19809 h 42751"/>
              <a:gd name="connsiteX342" fmla="*/ 513218 w 3791955"/>
              <a:gd name="connsiteY342" fmla="*/ 20974 h 42751"/>
              <a:gd name="connsiteX343" fmla="*/ 617854 w 3791955"/>
              <a:gd name="connsiteY343" fmla="*/ 15148 h 42751"/>
              <a:gd name="connsiteX344" fmla="*/ 626574 w 3791955"/>
              <a:gd name="connsiteY344" fmla="*/ 17479 h 42751"/>
              <a:gd name="connsiteX345" fmla="*/ 566780 w 3791955"/>
              <a:gd name="connsiteY345" fmla="*/ 18644 h 42751"/>
              <a:gd name="connsiteX346" fmla="*/ 656470 w 3791955"/>
              <a:gd name="connsiteY346" fmla="*/ 19809 h 42751"/>
              <a:gd name="connsiteX347" fmla="*/ 670172 w 3791955"/>
              <a:gd name="connsiteY347" fmla="*/ 16313 h 42751"/>
              <a:gd name="connsiteX348" fmla="*/ 677420 w 3791955"/>
              <a:gd name="connsiteY348" fmla="*/ 17443 h 42751"/>
              <a:gd name="connsiteX349" fmla="*/ 707328 w 3791955"/>
              <a:gd name="connsiteY349" fmla="*/ 16481 h 42751"/>
              <a:gd name="connsiteX350" fmla="*/ 688338 w 3791955"/>
              <a:gd name="connsiteY350" fmla="*/ 18712 h 42751"/>
              <a:gd name="connsiteX351" fmla="*/ 684716 w 3791955"/>
              <a:gd name="connsiteY351" fmla="*/ 18581 h 42751"/>
              <a:gd name="connsiteX352" fmla="*/ 692594 w 3791955"/>
              <a:gd name="connsiteY352" fmla="*/ 19809 h 42751"/>
              <a:gd name="connsiteX353" fmla="*/ 773562 w 3791955"/>
              <a:gd name="connsiteY353" fmla="*/ 16313 h 42751"/>
              <a:gd name="connsiteX354" fmla="*/ 744912 w 3791955"/>
              <a:gd name="connsiteY354" fmla="*/ 15148 h 42751"/>
              <a:gd name="connsiteX355" fmla="*/ 803458 w 3791955"/>
              <a:gd name="connsiteY355" fmla="*/ 16313 h 42751"/>
              <a:gd name="connsiteX356" fmla="*/ 743666 w 3791955"/>
              <a:gd name="connsiteY356" fmla="*/ 20974 h 42751"/>
              <a:gd name="connsiteX357" fmla="*/ 815916 w 3791955"/>
              <a:gd name="connsiteY357" fmla="*/ 20974 h 42751"/>
              <a:gd name="connsiteX358" fmla="*/ 805950 w 3791955"/>
              <a:gd name="connsiteY358" fmla="*/ 23305 h 42751"/>
              <a:gd name="connsiteX359" fmla="*/ 853286 w 3791955"/>
              <a:gd name="connsiteY359" fmla="*/ 23305 h 42751"/>
              <a:gd name="connsiteX360" fmla="*/ 853286 w 3791955"/>
              <a:gd name="connsiteY360" fmla="*/ 19809 h 42751"/>
              <a:gd name="connsiteX361" fmla="*/ 909340 w 3791955"/>
              <a:gd name="connsiteY361" fmla="*/ 19809 h 42751"/>
              <a:gd name="connsiteX362" fmla="*/ 838338 w 3791955"/>
              <a:gd name="connsiteY362" fmla="*/ 17479 h 42751"/>
              <a:gd name="connsiteX363" fmla="*/ 874462 w 3791955"/>
              <a:gd name="connsiteY363" fmla="*/ 18644 h 42751"/>
              <a:gd name="connsiteX364" fmla="*/ 827126 w 3791955"/>
              <a:gd name="connsiteY364" fmla="*/ 15148 h 42751"/>
              <a:gd name="connsiteX365" fmla="*/ 911832 w 3791955"/>
              <a:gd name="connsiteY365" fmla="*/ 13983 h 42751"/>
              <a:gd name="connsiteX366" fmla="*/ 847058 w 3791955"/>
              <a:gd name="connsiteY366" fmla="*/ 10487 h 42751"/>
              <a:gd name="connsiteX367" fmla="*/ 905604 w 3791955"/>
              <a:gd name="connsiteY367" fmla="*/ 9322 h 42751"/>
              <a:gd name="connsiteX368" fmla="*/ 937992 w 3791955"/>
              <a:gd name="connsiteY368" fmla="*/ 10487 h 42751"/>
              <a:gd name="connsiteX369" fmla="*/ 930518 w 3791955"/>
              <a:gd name="connsiteY369" fmla="*/ 9322 h 42751"/>
              <a:gd name="connsiteX370" fmla="*/ 1123596 w 3791955"/>
              <a:gd name="connsiteY370" fmla="*/ 11652 h 42751"/>
              <a:gd name="connsiteX371" fmla="*/ 1147264 w 3791955"/>
              <a:gd name="connsiteY371" fmla="*/ 8157 h 42751"/>
              <a:gd name="connsiteX372" fmla="*/ 1225742 w 3791955"/>
              <a:gd name="connsiteY372" fmla="*/ 9322 h 42751"/>
              <a:gd name="connsiteX373" fmla="*/ 1238198 w 3791955"/>
              <a:gd name="connsiteY373" fmla="*/ 4661 h 42751"/>
              <a:gd name="connsiteX374" fmla="*/ 1182144 w 3791955"/>
              <a:gd name="connsiteY374" fmla="*/ 6991 h 42751"/>
              <a:gd name="connsiteX375" fmla="*/ 1157230 w 3791955"/>
              <a:gd name="connsiteY375" fmla="*/ 3496 h 42751"/>
              <a:gd name="connsiteX376" fmla="*/ 1075016 w 3791955"/>
              <a:gd name="connsiteY376" fmla="*/ 5826 h 42751"/>
              <a:gd name="connsiteX377" fmla="*/ 1076262 w 3791955"/>
              <a:gd name="connsiteY377" fmla="*/ 3496 h 42751"/>
              <a:gd name="connsiteX378" fmla="*/ 1081244 w 3791955"/>
              <a:gd name="connsiteY378" fmla="*/ 3496 h 42751"/>
              <a:gd name="connsiteX379" fmla="*/ 752666 w 3791955"/>
              <a:gd name="connsiteY379" fmla="*/ 0 h 42751"/>
              <a:gd name="connsiteX380" fmla="*/ 734580 w 3791955"/>
              <a:gd name="connsiteY380" fmla="*/ 3139 h 42751"/>
              <a:gd name="connsiteX381" fmla="*/ 762312 w 3791955"/>
              <a:gd name="connsiteY381" fmla="*/ 3139 h 42751"/>
              <a:gd name="connsiteX382" fmla="*/ 714082 w 3791955"/>
              <a:gd name="connsiteY382" fmla="*/ 3139 h 42751"/>
              <a:gd name="connsiteX383" fmla="*/ 730962 w 3791955"/>
              <a:gd name="connsiteY383" fmla="*/ 1569 h 42751"/>
              <a:gd name="connsiteX384" fmla="*/ 724934 w 3791955"/>
              <a:gd name="connsiteY384" fmla="*/ 1569 h 42751"/>
              <a:gd name="connsiteX385" fmla="*/ 752666 w 3791955"/>
              <a:gd name="connsiteY385" fmla="*/ 0 h 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Lst>
            <a:rect l="l" t="t" r="r" b="b"/>
            <a:pathLst>
              <a:path w="3791955" h="42751">
                <a:moveTo>
                  <a:pt x="1672598" y="32955"/>
                </a:moveTo>
                <a:cubicBezTo>
                  <a:pt x="1673514" y="32955"/>
                  <a:pt x="1673514" y="35702"/>
                  <a:pt x="1674428" y="35702"/>
                </a:cubicBezTo>
                <a:lnTo>
                  <a:pt x="1669852" y="35702"/>
                </a:lnTo>
                <a:cubicBezTo>
                  <a:pt x="1669852" y="32955"/>
                  <a:pt x="1671684" y="32955"/>
                  <a:pt x="1672598" y="32955"/>
                </a:cubicBezTo>
                <a:close/>
                <a:moveTo>
                  <a:pt x="1657034" y="32955"/>
                </a:moveTo>
                <a:cubicBezTo>
                  <a:pt x="1657034" y="32955"/>
                  <a:pt x="1658254" y="32955"/>
                  <a:pt x="1659476" y="32955"/>
                </a:cubicBezTo>
                <a:cubicBezTo>
                  <a:pt x="1659476" y="32955"/>
                  <a:pt x="1659476" y="32955"/>
                  <a:pt x="1660696" y="32955"/>
                </a:cubicBezTo>
                <a:cubicBezTo>
                  <a:pt x="1661916" y="32955"/>
                  <a:pt x="1661916" y="32955"/>
                  <a:pt x="1663138" y="35702"/>
                </a:cubicBezTo>
                <a:cubicBezTo>
                  <a:pt x="1661916" y="35702"/>
                  <a:pt x="1661916" y="35702"/>
                  <a:pt x="1661916" y="35702"/>
                </a:cubicBezTo>
                <a:lnTo>
                  <a:pt x="1653372" y="35702"/>
                </a:lnTo>
                <a:cubicBezTo>
                  <a:pt x="1653372" y="32955"/>
                  <a:pt x="1654592" y="32955"/>
                  <a:pt x="1657034" y="32955"/>
                </a:cubicBezTo>
                <a:close/>
                <a:moveTo>
                  <a:pt x="1618584" y="32955"/>
                </a:moveTo>
                <a:lnTo>
                  <a:pt x="1619806" y="32955"/>
                </a:lnTo>
                <a:cubicBezTo>
                  <a:pt x="1619806" y="32955"/>
                  <a:pt x="1621026" y="32955"/>
                  <a:pt x="1622248" y="32955"/>
                </a:cubicBezTo>
                <a:cubicBezTo>
                  <a:pt x="1623468" y="34787"/>
                  <a:pt x="1624688" y="34787"/>
                  <a:pt x="1624688" y="36618"/>
                </a:cubicBezTo>
                <a:lnTo>
                  <a:pt x="1614924" y="36618"/>
                </a:lnTo>
                <a:cubicBezTo>
                  <a:pt x="1616144" y="34787"/>
                  <a:pt x="1616144" y="34787"/>
                  <a:pt x="1618584" y="32955"/>
                </a:cubicBezTo>
                <a:close/>
                <a:moveTo>
                  <a:pt x="1427064" y="32955"/>
                </a:moveTo>
                <a:cubicBezTo>
                  <a:pt x="1428162" y="32955"/>
                  <a:pt x="1428162" y="32955"/>
                  <a:pt x="1428162" y="32955"/>
                </a:cubicBezTo>
                <a:cubicBezTo>
                  <a:pt x="1430360" y="32955"/>
                  <a:pt x="1432556" y="35153"/>
                  <a:pt x="1432556" y="37351"/>
                </a:cubicBezTo>
                <a:lnTo>
                  <a:pt x="1422668" y="37351"/>
                </a:lnTo>
                <a:cubicBezTo>
                  <a:pt x="1422668" y="36252"/>
                  <a:pt x="1423768" y="35153"/>
                  <a:pt x="1423768" y="35153"/>
                </a:cubicBezTo>
                <a:cubicBezTo>
                  <a:pt x="1425964" y="35153"/>
                  <a:pt x="1425964" y="34054"/>
                  <a:pt x="1427064" y="32955"/>
                </a:cubicBezTo>
                <a:close/>
                <a:moveTo>
                  <a:pt x="1702808" y="27467"/>
                </a:moveTo>
                <a:cubicBezTo>
                  <a:pt x="1705006" y="27467"/>
                  <a:pt x="1707204" y="30606"/>
                  <a:pt x="1707204" y="33745"/>
                </a:cubicBezTo>
                <a:cubicBezTo>
                  <a:pt x="1706104" y="32175"/>
                  <a:pt x="1705006" y="32175"/>
                  <a:pt x="1703908" y="30606"/>
                </a:cubicBezTo>
                <a:cubicBezTo>
                  <a:pt x="1701710" y="30606"/>
                  <a:pt x="1700612" y="33745"/>
                  <a:pt x="1699514" y="36884"/>
                </a:cubicBezTo>
                <a:lnTo>
                  <a:pt x="1698414" y="36884"/>
                </a:lnTo>
                <a:cubicBezTo>
                  <a:pt x="1697316" y="33745"/>
                  <a:pt x="1698414" y="27467"/>
                  <a:pt x="1702808" y="27467"/>
                </a:cubicBezTo>
                <a:close/>
                <a:moveTo>
                  <a:pt x="1502316" y="27467"/>
                </a:moveTo>
                <a:cubicBezTo>
                  <a:pt x="1507810" y="27467"/>
                  <a:pt x="1509182" y="33745"/>
                  <a:pt x="1507810" y="36884"/>
                </a:cubicBezTo>
                <a:lnTo>
                  <a:pt x="1502316" y="36884"/>
                </a:lnTo>
                <a:cubicBezTo>
                  <a:pt x="1503690" y="33745"/>
                  <a:pt x="1500944" y="30606"/>
                  <a:pt x="1499570" y="29036"/>
                </a:cubicBezTo>
                <a:cubicBezTo>
                  <a:pt x="1499570" y="27467"/>
                  <a:pt x="1500944" y="27467"/>
                  <a:pt x="1502316" y="27467"/>
                </a:cubicBezTo>
                <a:close/>
                <a:moveTo>
                  <a:pt x="1460620" y="27467"/>
                </a:moveTo>
                <a:cubicBezTo>
                  <a:pt x="1461618" y="27467"/>
                  <a:pt x="1461618" y="27467"/>
                  <a:pt x="1461618" y="27467"/>
                </a:cubicBezTo>
                <a:cubicBezTo>
                  <a:pt x="1460620" y="31587"/>
                  <a:pt x="1461618" y="35706"/>
                  <a:pt x="1465614" y="35706"/>
                </a:cubicBezTo>
                <a:cubicBezTo>
                  <a:pt x="1465614" y="37080"/>
                  <a:pt x="1464614" y="37080"/>
                  <a:pt x="1464614" y="37080"/>
                </a:cubicBezTo>
                <a:lnTo>
                  <a:pt x="1456624" y="37080"/>
                </a:lnTo>
                <a:cubicBezTo>
                  <a:pt x="1455626" y="34333"/>
                  <a:pt x="1456624" y="27467"/>
                  <a:pt x="1460620" y="27467"/>
                </a:cubicBezTo>
                <a:close/>
                <a:moveTo>
                  <a:pt x="2968728" y="26034"/>
                </a:moveTo>
                <a:cubicBezTo>
                  <a:pt x="2973704" y="29616"/>
                  <a:pt x="3048358" y="26034"/>
                  <a:pt x="3084440" y="28422"/>
                </a:cubicBezTo>
                <a:cubicBezTo>
                  <a:pt x="3076974" y="28422"/>
                  <a:pt x="3079462" y="28422"/>
                  <a:pt x="3080708" y="28422"/>
                </a:cubicBezTo>
                <a:lnTo>
                  <a:pt x="3090820" y="29480"/>
                </a:lnTo>
                <a:lnTo>
                  <a:pt x="3036538" y="28571"/>
                </a:lnTo>
                <a:lnTo>
                  <a:pt x="2967326" y="26279"/>
                </a:lnTo>
                <a:close/>
                <a:moveTo>
                  <a:pt x="1442482" y="25110"/>
                </a:moveTo>
                <a:lnTo>
                  <a:pt x="1443268" y="25634"/>
                </a:lnTo>
                <a:lnTo>
                  <a:pt x="1444142" y="25116"/>
                </a:lnTo>
                <a:close/>
                <a:moveTo>
                  <a:pt x="2615632" y="24373"/>
                </a:moveTo>
                <a:lnTo>
                  <a:pt x="2640764" y="24596"/>
                </a:lnTo>
                <a:lnTo>
                  <a:pt x="2635824" y="24716"/>
                </a:lnTo>
                <a:cubicBezTo>
                  <a:pt x="2644456" y="23801"/>
                  <a:pt x="2646922" y="24716"/>
                  <a:pt x="2654320" y="24716"/>
                </a:cubicBezTo>
                <a:lnTo>
                  <a:pt x="2646922" y="25632"/>
                </a:lnTo>
                <a:cubicBezTo>
                  <a:pt x="2628426" y="26548"/>
                  <a:pt x="2606230" y="23801"/>
                  <a:pt x="2592666" y="24716"/>
                </a:cubicBezTo>
                <a:cubicBezTo>
                  <a:pt x="2601298" y="23343"/>
                  <a:pt x="2607154" y="23801"/>
                  <a:pt x="2615632" y="24373"/>
                </a:cubicBezTo>
                <a:close/>
                <a:moveTo>
                  <a:pt x="2836840" y="23646"/>
                </a:moveTo>
                <a:cubicBezTo>
                  <a:pt x="2834352" y="21257"/>
                  <a:pt x="2874166" y="27228"/>
                  <a:pt x="2894074" y="24840"/>
                </a:cubicBezTo>
                <a:cubicBezTo>
                  <a:pt x="2895318" y="24840"/>
                  <a:pt x="2891586" y="23646"/>
                  <a:pt x="2887854" y="23646"/>
                </a:cubicBezTo>
                <a:lnTo>
                  <a:pt x="2967326" y="26279"/>
                </a:lnTo>
                <a:lnTo>
                  <a:pt x="2955042" y="28422"/>
                </a:lnTo>
                <a:cubicBezTo>
                  <a:pt x="2938866" y="26034"/>
                  <a:pt x="2942598" y="24840"/>
                  <a:pt x="2916470" y="24840"/>
                </a:cubicBezTo>
                <a:cubicBezTo>
                  <a:pt x="2899052" y="24840"/>
                  <a:pt x="2917714" y="26034"/>
                  <a:pt x="2911494" y="27228"/>
                </a:cubicBezTo>
                <a:cubicBezTo>
                  <a:pt x="2904028" y="24840"/>
                  <a:pt x="2856748" y="26034"/>
                  <a:pt x="2836840" y="23646"/>
                </a:cubicBezTo>
                <a:close/>
                <a:moveTo>
                  <a:pt x="317024" y="23305"/>
                </a:moveTo>
                <a:lnTo>
                  <a:pt x="323874" y="23305"/>
                </a:lnTo>
                <a:lnTo>
                  <a:pt x="316076" y="23466"/>
                </a:lnTo>
                <a:close/>
                <a:moveTo>
                  <a:pt x="2410152" y="23068"/>
                </a:moveTo>
                <a:cubicBezTo>
                  <a:pt x="2380272" y="21969"/>
                  <a:pt x="2375290" y="24167"/>
                  <a:pt x="2361596" y="25266"/>
                </a:cubicBezTo>
                <a:lnTo>
                  <a:pt x="2360138" y="25137"/>
                </a:lnTo>
                <a:close/>
                <a:moveTo>
                  <a:pt x="2336694" y="23068"/>
                </a:moveTo>
                <a:lnTo>
                  <a:pt x="2360138" y="25137"/>
                </a:lnTo>
                <a:lnTo>
                  <a:pt x="2330470" y="26365"/>
                </a:lnTo>
                <a:cubicBezTo>
                  <a:pt x="2318020" y="25266"/>
                  <a:pt x="2340430" y="23068"/>
                  <a:pt x="2336694" y="23068"/>
                </a:cubicBezTo>
                <a:close/>
                <a:moveTo>
                  <a:pt x="2711044" y="22885"/>
                </a:moveTo>
                <a:cubicBezTo>
                  <a:pt x="2718442" y="23801"/>
                  <a:pt x="2715976" y="24716"/>
                  <a:pt x="2729540" y="24716"/>
                </a:cubicBezTo>
                <a:cubicBezTo>
                  <a:pt x="2727074" y="23801"/>
                  <a:pt x="2738172" y="23801"/>
                  <a:pt x="2743104" y="22885"/>
                </a:cubicBezTo>
                <a:cubicBezTo>
                  <a:pt x="2772698" y="23801"/>
                  <a:pt x="2752968" y="24716"/>
                  <a:pt x="2759134" y="26548"/>
                </a:cubicBezTo>
                <a:cubicBezTo>
                  <a:pt x="2733238" y="23801"/>
                  <a:pt x="2687614" y="25632"/>
                  <a:pt x="2654320" y="24716"/>
                </a:cubicBezTo>
                <a:lnTo>
                  <a:pt x="2640764" y="24596"/>
                </a:lnTo>
                <a:close/>
                <a:moveTo>
                  <a:pt x="2482804" y="21969"/>
                </a:moveTo>
                <a:lnTo>
                  <a:pt x="2525526" y="24716"/>
                </a:lnTo>
                <a:lnTo>
                  <a:pt x="2493790" y="24716"/>
                </a:lnTo>
                <a:close/>
                <a:moveTo>
                  <a:pt x="2446188" y="21969"/>
                </a:moveTo>
                <a:lnTo>
                  <a:pt x="2447408" y="23068"/>
                </a:lnTo>
                <a:lnTo>
                  <a:pt x="2459614" y="23068"/>
                </a:lnTo>
                <a:lnTo>
                  <a:pt x="2440084" y="25266"/>
                </a:lnTo>
                <a:cubicBezTo>
                  <a:pt x="2425436" y="25266"/>
                  <a:pt x="2420554" y="26365"/>
                  <a:pt x="2405906" y="25266"/>
                </a:cubicBezTo>
                <a:cubicBezTo>
                  <a:pt x="2433980" y="25266"/>
                  <a:pt x="2443746" y="21969"/>
                  <a:pt x="2446188" y="21969"/>
                </a:cubicBezTo>
                <a:close/>
                <a:moveTo>
                  <a:pt x="1931128" y="19620"/>
                </a:moveTo>
                <a:cubicBezTo>
                  <a:pt x="1961846" y="16481"/>
                  <a:pt x="1963074" y="25898"/>
                  <a:pt x="2014678" y="24328"/>
                </a:cubicBezTo>
                <a:cubicBezTo>
                  <a:pt x="1993790" y="24328"/>
                  <a:pt x="1972902" y="24328"/>
                  <a:pt x="1950788" y="24328"/>
                </a:cubicBezTo>
                <a:cubicBezTo>
                  <a:pt x="1922528" y="21189"/>
                  <a:pt x="1972902" y="22759"/>
                  <a:pt x="1931128" y="19620"/>
                </a:cubicBezTo>
                <a:close/>
                <a:moveTo>
                  <a:pt x="3123010" y="17675"/>
                </a:moveTo>
                <a:cubicBezTo>
                  <a:pt x="3175268" y="16481"/>
                  <a:pt x="3106836" y="26034"/>
                  <a:pt x="3152872" y="24840"/>
                </a:cubicBezTo>
                <a:lnTo>
                  <a:pt x="3159092" y="22451"/>
                </a:lnTo>
                <a:cubicBezTo>
                  <a:pt x="3150384" y="23646"/>
                  <a:pt x="3190198" y="24840"/>
                  <a:pt x="3205128" y="24840"/>
                </a:cubicBezTo>
                <a:lnTo>
                  <a:pt x="3198908" y="23646"/>
                </a:lnTo>
                <a:cubicBezTo>
                  <a:pt x="3322086" y="24840"/>
                  <a:pt x="3486322" y="23646"/>
                  <a:pt x="3621942" y="22451"/>
                </a:cubicBezTo>
                <a:cubicBezTo>
                  <a:pt x="3655536" y="29616"/>
                  <a:pt x="3722724" y="20063"/>
                  <a:pt x="3753828" y="26034"/>
                </a:cubicBezTo>
                <a:cubicBezTo>
                  <a:pt x="3768760" y="24840"/>
                  <a:pt x="3732678" y="23646"/>
                  <a:pt x="3761294" y="22451"/>
                </a:cubicBezTo>
                <a:cubicBezTo>
                  <a:pt x="3776224" y="22451"/>
                  <a:pt x="3776224" y="24840"/>
                  <a:pt x="3776224" y="24840"/>
                </a:cubicBezTo>
                <a:cubicBezTo>
                  <a:pt x="3779958" y="24840"/>
                  <a:pt x="3784934" y="24840"/>
                  <a:pt x="3789912" y="24840"/>
                </a:cubicBezTo>
                <a:cubicBezTo>
                  <a:pt x="3799864" y="30810"/>
                  <a:pt x="3774980" y="37975"/>
                  <a:pt x="3681664" y="42751"/>
                </a:cubicBezTo>
                <a:cubicBezTo>
                  <a:pt x="3671710" y="41557"/>
                  <a:pt x="3722724" y="41557"/>
                  <a:pt x="3697838" y="39169"/>
                </a:cubicBezTo>
                <a:cubicBezTo>
                  <a:pt x="3616964" y="34392"/>
                  <a:pt x="3483834" y="37975"/>
                  <a:pt x="3388028" y="34392"/>
                </a:cubicBezTo>
                <a:cubicBezTo>
                  <a:pt x="3361900" y="32004"/>
                  <a:pt x="3355680" y="32004"/>
                  <a:pt x="3333284" y="32004"/>
                </a:cubicBezTo>
                <a:cubicBezTo>
                  <a:pt x="3332040" y="32004"/>
                  <a:pt x="3332040" y="32004"/>
                  <a:pt x="3333284" y="33198"/>
                </a:cubicBezTo>
                <a:lnTo>
                  <a:pt x="3318120" y="33007"/>
                </a:lnTo>
                <a:lnTo>
                  <a:pt x="3238722" y="32004"/>
                </a:lnTo>
                <a:cubicBezTo>
                  <a:pt x="3231258" y="32004"/>
                  <a:pt x="3225036" y="34392"/>
                  <a:pt x="3239966" y="34392"/>
                </a:cubicBezTo>
                <a:cubicBezTo>
                  <a:pt x="3198908" y="35586"/>
                  <a:pt x="3170290" y="30810"/>
                  <a:pt x="3147894" y="32004"/>
                </a:cubicBezTo>
                <a:cubicBezTo>
                  <a:pt x="3167802" y="33198"/>
                  <a:pt x="3127988" y="34392"/>
                  <a:pt x="3152872" y="34392"/>
                </a:cubicBezTo>
                <a:cubicBezTo>
                  <a:pt x="3131720" y="34989"/>
                  <a:pt x="3122076" y="33497"/>
                  <a:pt x="3113522" y="31855"/>
                </a:cubicBezTo>
                <a:lnTo>
                  <a:pt x="3090820" y="29480"/>
                </a:lnTo>
                <a:lnTo>
                  <a:pt x="3170290" y="30810"/>
                </a:lnTo>
                <a:cubicBezTo>
                  <a:pt x="3190198" y="32004"/>
                  <a:pt x="3205128" y="30810"/>
                  <a:pt x="3215082" y="28422"/>
                </a:cubicBezTo>
                <a:cubicBezTo>
                  <a:pt x="3197664" y="28422"/>
                  <a:pt x="3151628" y="26034"/>
                  <a:pt x="3150384" y="29616"/>
                </a:cubicBezTo>
                <a:lnTo>
                  <a:pt x="3123010" y="27228"/>
                </a:lnTo>
                <a:cubicBezTo>
                  <a:pt x="3111812" y="27228"/>
                  <a:pt x="3111812" y="23646"/>
                  <a:pt x="3106836" y="22451"/>
                </a:cubicBezTo>
                <a:cubicBezTo>
                  <a:pt x="3126744" y="22451"/>
                  <a:pt x="3150384" y="18869"/>
                  <a:pt x="3123010" y="17675"/>
                </a:cubicBezTo>
                <a:close/>
                <a:moveTo>
                  <a:pt x="2193272" y="16481"/>
                </a:moveTo>
                <a:lnTo>
                  <a:pt x="2195248" y="16508"/>
                </a:lnTo>
                <a:lnTo>
                  <a:pt x="2195898" y="16481"/>
                </a:lnTo>
                <a:lnTo>
                  <a:pt x="2195482" y="16512"/>
                </a:lnTo>
                <a:lnTo>
                  <a:pt x="2306142" y="18050"/>
                </a:lnTo>
                <a:cubicBezTo>
                  <a:pt x="2260250" y="19620"/>
                  <a:pt x="2322266" y="21189"/>
                  <a:pt x="2286298" y="25898"/>
                </a:cubicBezTo>
                <a:cubicBezTo>
                  <a:pt x="2287538" y="19620"/>
                  <a:pt x="2236684" y="25898"/>
                  <a:pt x="2232962" y="22759"/>
                </a:cubicBezTo>
                <a:lnTo>
                  <a:pt x="2259010" y="22759"/>
                </a:lnTo>
                <a:cubicBezTo>
                  <a:pt x="2231722" y="19620"/>
                  <a:pt x="2213118" y="22759"/>
                  <a:pt x="2183350" y="19620"/>
                </a:cubicBezTo>
                <a:cubicBezTo>
                  <a:pt x="2168466" y="22759"/>
                  <a:pt x="2185830" y="22759"/>
                  <a:pt x="2195754" y="22759"/>
                </a:cubicBezTo>
                <a:cubicBezTo>
                  <a:pt x="2169706" y="21189"/>
                  <a:pt x="2147380" y="24328"/>
                  <a:pt x="2131256" y="21189"/>
                </a:cubicBezTo>
                <a:cubicBezTo>
                  <a:pt x="2162264" y="19620"/>
                  <a:pt x="2196994" y="18050"/>
                  <a:pt x="2223040" y="18050"/>
                </a:cubicBezTo>
                <a:lnTo>
                  <a:pt x="2194804" y="16562"/>
                </a:lnTo>
                <a:lnTo>
                  <a:pt x="2146222" y="20142"/>
                </a:lnTo>
                <a:lnTo>
                  <a:pt x="2109284" y="20142"/>
                </a:lnTo>
                <a:lnTo>
                  <a:pt x="2194440" y="16543"/>
                </a:lnTo>
                <a:close/>
                <a:moveTo>
                  <a:pt x="1982944" y="16481"/>
                </a:moveTo>
                <a:cubicBezTo>
                  <a:pt x="2032228" y="17396"/>
                  <a:pt x="2091366" y="16481"/>
                  <a:pt x="2113542" y="17396"/>
                </a:cubicBezTo>
                <a:lnTo>
                  <a:pt x="2104918" y="20142"/>
                </a:lnTo>
                <a:cubicBezTo>
                  <a:pt x="2080278" y="20142"/>
                  <a:pt x="2035924" y="18311"/>
                  <a:pt x="2037156" y="21057"/>
                </a:cubicBezTo>
                <a:cubicBezTo>
                  <a:pt x="2037156" y="20142"/>
                  <a:pt x="2010050" y="18311"/>
                  <a:pt x="2014978" y="17396"/>
                </a:cubicBezTo>
                <a:close/>
                <a:moveTo>
                  <a:pt x="2743536" y="14147"/>
                </a:moveTo>
                <a:lnTo>
                  <a:pt x="2743842" y="14282"/>
                </a:lnTo>
                <a:lnTo>
                  <a:pt x="2743100" y="14173"/>
                </a:lnTo>
                <a:close/>
                <a:moveTo>
                  <a:pt x="2335606" y="13848"/>
                </a:moveTo>
                <a:lnTo>
                  <a:pt x="2354320" y="13983"/>
                </a:lnTo>
                <a:cubicBezTo>
                  <a:pt x="2348092" y="15148"/>
                  <a:pt x="2335636" y="15148"/>
                  <a:pt x="2334390" y="13983"/>
                </a:cubicBezTo>
                <a:close/>
                <a:moveTo>
                  <a:pt x="2555762" y="12815"/>
                </a:moveTo>
                <a:cubicBezTo>
                  <a:pt x="2597138" y="12815"/>
                  <a:pt x="2569554" y="15562"/>
                  <a:pt x="2609678" y="14646"/>
                </a:cubicBezTo>
                <a:lnTo>
                  <a:pt x="2543224" y="14646"/>
                </a:lnTo>
                <a:close/>
                <a:moveTo>
                  <a:pt x="2488486" y="12815"/>
                </a:moveTo>
                <a:cubicBezTo>
                  <a:pt x="2455808" y="12815"/>
                  <a:pt x="2509060" y="14646"/>
                  <a:pt x="2475172" y="14646"/>
                </a:cubicBezTo>
                <a:cubicBezTo>
                  <a:pt x="2471542" y="12815"/>
                  <a:pt x="2447336" y="14646"/>
                  <a:pt x="2438864" y="14646"/>
                </a:cubicBezTo>
                <a:cubicBezTo>
                  <a:pt x="2441284" y="12815"/>
                  <a:pt x="2496958" y="10983"/>
                  <a:pt x="2488486" y="12815"/>
                </a:cubicBezTo>
                <a:close/>
                <a:moveTo>
                  <a:pt x="2721248" y="12082"/>
                </a:moveTo>
                <a:lnTo>
                  <a:pt x="2723024" y="12603"/>
                </a:lnTo>
                <a:lnTo>
                  <a:pt x="2728898" y="12085"/>
                </a:lnTo>
                <a:lnTo>
                  <a:pt x="2743100" y="14173"/>
                </a:lnTo>
                <a:lnTo>
                  <a:pt x="2734190" y="14694"/>
                </a:lnTo>
                <a:cubicBezTo>
                  <a:pt x="2721426" y="14282"/>
                  <a:pt x="2705860" y="13733"/>
                  <a:pt x="2691540" y="15380"/>
                </a:cubicBezTo>
                <a:lnTo>
                  <a:pt x="2704012" y="14280"/>
                </a:lnTo>
                <a:lnTo>
                  <a:pt x="2676306" y="14280"/>
                </a:lnTo>
                <a:cubicBezTo>
                  <a:pt x="2726242" y="15379"/>
                  <a:pt x="2675058" y="10983"/>
                  <a:pt x="2721248" y="12082"/>
                </a:cubicBezTo>
                <a:close/>
                <a:moveTo>
                  <a:pt x="2438544" y="11768"/>
                </a:moveTo>
                <a:lnTo>
                  <a:pt x="2421394" y="14005"/>
                </a:lnTo>
                <a:cubicBezTo>
                  <a:pt x="2404760" y="14280"/>
                  <a:pt x="2382996" y="14280"/>
                  <a:pt x="2367450" y="15379"/>
                </a:cubicBezTo>
                <a:cubicBezTo>
                  <a:pt x="2388592" y="13181"/>
                  <a:pt x="2417198" y="12082"/>
                  <a:pt x="2417198" y="12082"/>
                </a:cubicBezTo>
                <a:lnTo>
                  <a:pt x="2414710" y="12082"/>
                </a:lnTo>
                <a:close/>
                <a:moveTo>
                  <a:pt x="2736370" y="10986"/>
                </a:moveTo>
                <a:cubicBezTo>
                  <a:pt x="2755048" y="12085"/>
                  <a:pt x="2809842" y="14282"/>
                  <a:pt x="2839728" y="12085"/>
                </a:cubicBezTo>
                <a:lnTo>
                  <a:pt x="2843464" y="12085"/>
                </a:lnTo>
                <a:cubicBezTo>
                  <a:pt x="2882068" y="10986"/>
                  <a:pt x="2903238" y="14282"/>
                  <a:pt x="2945578" y="12085"/>
                </a:cubicBezTo>
                <a:cubicBezTo>
                  <a:pt x="2949314" y="13183"/>
                  <a:pt x="2969238" y="14282"/>
                  <a:pt x="2974220" y="15380"/>
                </a:cubicBezTo>
                <a:cubicBezTo>
                  <a:pt x="2980446" y="14282"/>
                  <a:pt x="2980446" y="13183"/>
                  <a:pt x="2999126" y="12085"/>
                </a:cubicBezTo>
                <a:cubicBezTo>
                  <a:pt x="3021540" y="14282"/>
                  <a:pt x="3078824" y="14282"/>
                  <a:pt x="3075088" y="17578"/>
                </a:cubicBezTo>
                <a:cubicBezTo>
                  <a:pt x="3063880" y="19775"/>
                  <a:pt x="3046446" y="14282"/>
                  <a:pt x="3038974" y="17578"/>
                </a:cubicBezTo>
                <a:cubicBezTo>
                  <a:pt x="3041466" y="19775"/>
                  <a:pt x="3091276" y="18676"/>
                  <a:pt x="3066370" y="19775"/>
                </a:cubicBezTo>
                <a:lnTo>
                  <a:pt x="3024002" y="19317"/>
                </a:lnTo>
                <a:lnTo>
                  <a:pt x="3004632" y="20599"/>
                </a:lnTo>
                <a:lnTo>
                  <a:pt x="3008914" y="19154"/>
                </a:lnTo>
                <a:lnTo>
                  <a:pt x="2990098" y="18951"/>
                </a:lnTo>
                <a:lnTo>
                  <a:pt x="2954902" y="19341"/>
                </a:lnTo>
                <a:lnTo>
                  <a:pt x="2959424" y="19776"/>
                </a:lnTo>
                <a:lnTo>
                  <a:pt x="2950546" y="19389"/>
                </a:lnTo>
                <a:lnTo>
                  <a:pt x="2915690" y="19775"/>
                </a:lnTo>
                <a:cubicBezTo>
                  <a:pt x="2874596" y="20873"/>
                  <a:pt x="2833502" y="12085"/>
                  <a:pt x="2766256" y="12085"/>
                </a:cubicBezTo>
                <a:lnTo>
                  <a:pt x="2773728" y="14282"/>
                </a:lnTo>
                <a:lnTo>
                  <a:pt x="2760030" y="13183"/>
                </a:lnTo>
                <a:lnTo>
                  <a:pt x="2743536" y="14147"/>
                </a:lnTo>
                <a:close/>
                <a:moveTo>
                  <a:pt x="2636008" y="10983"/>
                </a:moveTo>
                <a:cubicBezTo>
                  <a:pt x="2624724" y="11899"/>
                  <a:pt x="2654816" y="11899"/>
                  <a:pt x="2657324" y="12815"/>
                </a:cubicBezTo>
                <a:cubicBezTo>
                  <a:pt x="2651054" y="14646"/>
                  <a:pt x="2624724" y="12815"/>
                  <a:pt x="2613438" y="14646"/>
                </a:cubicBezTo>
                <a:lnTo>
                  <a:pt x="2609678" y="14646"/>
                </a:lnTo>
                <a:cubicBezTo>
                  <a:pt x="2593378" y="10983"/>
                  <a:pt x="2632246" y="14646"/>
                  <a:pt x="2636008" y="10983"/>
                </a:cubicBezTo>
                <a:close/>
                <a:moveTo>
                  <a:pt x="2444558" y="10983"/>
                </a:moveTo>
                <a:cubicBezTo>
                  <a:pt x="2464456" y="12082"/>
                  <a:pt x="2475650" y="12082"/>
                  <a:pt x="2498036" y="10983"/>
                </a:cubicBezTo>
                <a:lnTo>
                  <a:pt x="2438544" y="11768"/>
                </a:lnTo>
                <a:close/>
                <a:moveTo>
                  <a:pt x="821714" y="7897"/>
                </a:moveTo>
                <a:cubicBezTo>
                  <a:pt x="823702" y="7211"/>
                  <a:pt x="827350" y="6868"/>
                  <a:pt x="844586" y="8240"/>
                </a:cubicBezTo>
                <a:cubicBezTo>
                  <a:pt x="837956" y="8240"/>
                  <a:pt x="807460" y="8240"/>
                  <a:pt x="826024" y="9613"/>
                </a:cubicBezTo>
                <a:cubicBezTo>
                  <a:pt x="820720" y="9613"/>
                  <a:pt x="815416" y="9613"/>
                  <a:pt x="808786" y="9613"/>
                </a:cubicBezTo>
                <a:cubicBezTo>
                  <a:pt x="819394" y="9613"/>
                  <a:pt x="819724" y="8584"/>
                  <a:pt x="821714" y="7897"/>
                </a:cubicBezTo>
                <a:close/>
                <a:moveTo>
                  <a:pt x="946712" y="3496"/>
                </a:moveTo>
                <a:lnTo>
                  <a:pt x="1076262" y="3496"/>
                </a:lnTo>
                <a:lnTo>
                  <a:pt x="1005258" y="4661"/>
                </a:lnTo>
                <a:lnTo>
                  <a:pt x="1007750" y="5826"/>
                </a:lnTo>
                <a:cubicBezTo>
                  <a:pt x="1007750" y="4661"/>
                  <a:pt x="947956" y="6991"/>
                  <a:pt x="909340" y="5826"/>
                </a:cubicBezTo>
                <a:cubicBezTo>
                  <a:pt x="920552" y="4661"/>
                  <a:pt x="986572" y="6991"/>
                  <a:pt x="946712" y="3496"/>
                </a:cubicBezTo>
                <a:close/>
                <a:moveTo>
                  <a:pt x="1070032" y="1165"/>
                </a:moveTo>
                <a:cubicBezTo>
                  <a:pt x="1126088" y="0"/>
                  <a:pt x="1198336" y="2330"/>
                  <a:pt x="1260620" y="1165"/>
                </a:cubicBezTo>
                <a:lnTo>
                  <a:pt x="1241936" y="4661"/>
                </a:lnTo>
                <a:cubicBezTo>
                  <a:pt x="1263112" y="4661"/>
                  <a:pt x="1291762" y="6991"/>
                  <a:pt x="1311694" y="4661"/>
                </a:cubicBezTo>
                <a:cubicBezTo>
                  <a:pt x="1285534" y="4661"/>
                  <a:pt x="1299236" y="3496"/>
                  <a:pt x="1304220" y="3496"/>
                </a:cubicBezTo>
                <a:cubicBezTo>
                  <a:pt x="1339098" y="1165"/>
                  <a:pt x="1390170" y="3496"/>
                  <a:pt x="1439998" y="2330"/>
                </a:cubicBezTo>
                <a:cubicBezTo>
                  <a:pt x="1439998" y="2330"/>
                  <a:pt x="1437506" y="2330"/>
                  <a:pt x="1438752" y="3496"/>
                </a:cubicBezTo>
                <a:lnTo>
                  <a:pt x="1489824" y="1165"/>
                </a:lnTo>
                <a:cubicBezTo>
                  <a:pt x="1513492" y="1165"/>
                  <a:pt x="1522212" y="3496"/>
                  <a:pt x="1535914" y="4661"/>
                </a:cubicBezTo>
                <a:cubicBezTo>
                  <a:pt x="1545880" y="4661"/>
                  <a:pt x="1567056" y="4661"/>
                  <a:pt x="1559582" y="3496"/>
                </a:cubicBezTo>
                <a:cubicBezTo>
                  <a:pt x="1554600" y="3496"/>
                  <a:pt x="1549616" y="3496"/>
                  <a:pt x="1545880" y="3496"/>
                </a:cubicBezTo>
                <a:cubicBezTo>
                  <a:pt x="1572038" y="0"/>
                  <a:pt x="1564564" y="3496"/>
                  <a:pt x="1596952" y="2330"/>
                </a:cubicBezTo>
                <a:cubicBezTo>
                  <a:pt x="1572038" y="4661"/>
                  <a:pt x="1604426" y="4661"/>
                  <a:pt x="1600690" y="6991"/>
                </a:cubicBezTo>
                <a:cubicBezTo>
                  <a:pt x="1639306" y="6991"/>
                  <a:pt x="1604426" y="3496"/>
                  <a:pt x="1609408" y="2330"/>
                </a:cubicBezTo>
                <a:cubicBezTo>
                  <a:pt x="1655498" y="3496"/>
                  <a:pt x="1660482" y="5826"/>
                  <a:pt x="1705326" y="5826"/>
                </a:cubicBezTo>
                <a:cubicBezTo>
                  <a:pt x="1709062" y="4661"/>
                  <a:pt x="1674184" y="4661"/>
                  <a:pt x="1670446" y="3496"/>
                </a:cubicBezTo>
                <a:cubicBezTo>
                  <a:pt x="1682904" y="3496"/>
                  <a:pt x="1697852" y="3496"/>
                  <a:pt x="1700344" y="3496"/>
                </a:cubicBezTo>
                <a:lnTo>
                  <a:pt x="1672938" y="2330"/>
                </a:lnTo>
                <a:cubicBezTo>
                  <a:pt x="1720274" y="3496"/>
                  <a:pt x="1766364" y="4661"/>
                  <a:pt x="1818682" y="3496"/>
                </a:cubicBezTo>
                <a:lnTo>
                  <a:pt x="1813700" y="2330"/>
                </a:lnTo>
                <a:lnTo>
                  <a:pt x="1847332" y="2330"/>
                </a:lnTo>
                <a:lnTo>
                  <a:pt x="1834876" y="4661"/>
                </a:lnTo>
                <a:lnTo>
                  <a:pt x="1874738" y="4661"/>
                </a:lnTo>
                <a:lnTo>
                  <a:pt x="1897160" y="3496"/>
                </a:lnTo>
                <a:lnTo>
                  <a:pt x="1874738" y="5826"/>
                </a:lnTo>
                <a:cubicBezTo>
                  <a:pt x="1902142" y="6991"/>
                  <a:pt x="1942004" y="2330"/>
                  <a:pt x="1986848" y="2330"/>
                </a:cubicBezTo>
                <a:cubicBezTo>
                  <a:pt x="1996814" y="5826"/>
                  <a:pt x="1908370" y="3496"/>
                  <a:pt x="1902142" y="8157"/>
                </a:cubicBezTo>
                <a:cubicBezTo>
                  <a:pt x="1917090" y="9322"/>
                  <a:pt x="1943250" y="9322"/>
                  <a:pt x="1951968" y="9322"/>
                </a:cubicBezTo>
                <a:cubicBezTo>
                  <a:pt x="1950724" y="6991"/>
                  <a:pt x="1939512" y="6991"/>
                  <a:pt x="1928302" y="6991"/>
                </a:cubicBezTo>
                <a:cubicBezTo>
                  <a:pt x="1969408" y="4661"/>
                  <a:pt x="2029200" y="9322"/>
                  <a:pt x="2054114" y="4661"/>
                </a:cubicBezTo>
                <a:lnTo>
                  <a:pt x="2024218" y="3496"/>
                </a:lnTo>
                <a:cubicBezTo>
                  <a:pt x="2059096" y="3496"/>
                  <a:pt x="2081518" y="6991"/>
                  <a:pt x="2092730" y="4661"/>
                </a:cubicBezTo>
                <a:lnTo>
                  <a:pt x="2065326" y="9322"/>
                </a:lnTo>
                <a:cubicBezTo>
                  <a:pt x="2101450" y="6991"/>
                  <a:pt x="2147540" y="6991"/>
                  <a:pt x="2179928" y="5826"/>
                </a:cubicBezTo>
                <a:cubicBezTo>
                  <a:pt x="2181172" y="3496"/>
                  <a:pt x="2132592" y="5826"/>
                  <a:pt x="2133836" y="5826"/>
                </a:cubicBezTo>
                <a:lnTo>
                  <a:pt x="2150030" y="3496"/>
                </a:lnTo>
                <a:cubicBezTo>
                  <a:pt x="2202348" y="4661"/>
                  <a:pt x="2164980" y="4661"/>
                  <a:pt x="2227262" y="6991"/>
                </a:cubicBezTo>
                <a:lnTo>
                  <a:pt x="2228508" y="4661"/>
                </a:lnTo>
                <a:cubicBezTo>
                  <a:pt x="2249684" y="6991"/>
                  <a:pt x="2305740" y="3496"/>
                  <a:pt x="2284564" y="6991"/>
                </a:cubicBezTo>
                <a:lnTo>
                  <a:pt x="2267124" y="5826"/>
                </a:lnTo>
                <a:lnTo>
                  <a:pt x="2269616" y="8157"/>
                </a:lnTo>
                <a:lnTo>
                  <a:pt x="2341864" y="6991"/>
                </a:lnTo>
                <a:cubicBezTo>
                  <a:pt x="2334390" y="8157"/>
                  <a:pt x="2369270" y="8157"/>
                  <a:pt x="2360550" y="10487"/>
                </a:cubicBezTo>
                <a:lnTo>
                  <a:pt x="2386708" y="8157"/>
                </a:lnTo>
                <a:lnTo>
                  <a:pt x="2335606" y="13848"/>
                </a:lnTo>
                <a:lnTo>
                  <a:pt x="2313992" y="13691"/>
                </a:lnTo>
                <a:cubicBezTo>
                  <a:pt x="2302004" y="12817"/>
                  <a:pt x="2290170" y="11652"/>
                  <a:pt x="2274598" y="11652"/>
                </a:cubicBezTo>
                <a:lnTo>
                  <a:pt x="2258404" y="13983"/>
                </a:lnTo>
                <a:lnTo>
                  <a:pt x="2259650" y="10487"/>
                </a:lnTo>
                <a:cubicBezTo>
                  <a:pt x="2245948" y="11652"/>
                  <a:pt x="2234736" y="12818"/>
                  <a:pt x="2229754" y="13983"/>
                </a:cubicBezTo>
                <a:cubicBezTo>
                  <a:pt x="2198612" y="10487"/>
                  <a:pt x="2163734" y="15148"/>
                  <a:pt x="2116398" y="13983"/>
                </a:cubicBezTo>
                <a:cubicBezTo>
                  <a:pt x="2156260" y="12818"/>
                  <a:pt x="2090238" y="11652"/>
                  <a:pt x="2097712" y="10487"/>
                </a:cubicBezTo>
                <a:cubicBezTo>
                  <a:pt x="2076536" y="10487"/>
                  <a:pt x="2021726" y="15148"/>
                  <a:pt x="2003042" y="12818"/>
                </a:cubicBezTo>
                <a:cubicBezTo>
                  <a:pt x="1990584" y="10487"/>
                  <a:pt x="2029200" y="10487"/>
                  <a:pt x="2000550" y="10487"/>
                </a:cubicBezTo>
                <a:cubicBezTo>
                  <a:pt x="1980620" y="10487"/>
                  <a:pt x="1966916" y="11652"/>
                  <a:pt x="1979374" y="12818"/>
                </a:cubicBezTo>
                <a:cubicBezTo>
                  <a:pt x="1935776" y="13983"/>
                  <a:pt x="1883456" y="12818"/>
                  <a:pt x="1834876" y="12818"/>
                </a:cubicBezTo>
                <a:lnTo>
                  <a:pt x="1846086" y="11652"/>
                </a:lnTo>
                <a:cubicBezTo>
                  <a:pt x="1816190" y="10487"/>
                  <a:pt x="1787540" y="12818"/>
                  <a:pt x="1771346" y="13983"/>
                </a:cubicBezTo>
                <a:cubicBezTo>
                  <a:pt x="1767610" y="13983"/>
                  <a:pt x="1765118" y="13983"/>
                  <a:pt x="1768856" y="12818"/>
                </a:cubicBezTo>
                <a:lnTo>
                  <a:pt x="1759514" y="12994"/>
                </a:lnTo>
                <a:lnTo>
                  <a:pt x="1751180" y="14912"/>
                </a:lnTo>
                <a:cubicBezTo>
                  <a:pt x="1751180" y="11773"/>
                  <a:pt x="1712730" y="13342"/>
                  <a:pt x="1694124" y="14912"/>
                </a:cubicBezTo>
                <a:lnTo>
                  <a:pt x="1693326" y="14857"/>
                </a:lnTo>
                <a:lnTo>
                  <a:pt x="1656744" y="16313"/>
                </a:lnTo>
                <a:cubicBezTo>
                  <a:pt x="1661728" y="18644"/>
                  <a:pt x="1689132" y="18644"/>
                  <a:pt x="1709062" y="17479"/>
                </a:cubicBezTo>
                <a:lnTo>
                  <a:pt x="1704080" y="19809"/>
                </a:lnTo>
                <a:cubicBezTo>
                  <a:pt x="1758890" y="19809"/>
                  <a:pt x="1819928" y="19809"/>
                  <a:pt x="1863526" y="18644"/>
                </a:cubicBezTo>
                <a:lnTo>
                  <a:pt x="1843596" y="19809"/>
                </a:lnTo>
                <a:cubicBezTo>
                  <a:pt x="1882212" y="23305"/>
                  <a:pt x="1871000" y="16313"/>
                  <a:pt x="1907124" y="19809"/>
                </a:cubicBezTo>
                <a:cubicBezTo>
                  <a:pt x="1933284" y="19809"/>
                  <a:pt x="1887194" y="19809"/>
                  <a:pt x="1908370" y="18644"/>
                </a:cubicBezTo>
                <a:cubicBezTo>
                  <a:pt x="1925810" y="18644"/>
                  <a:pt x="1902142" y="22140"/>
                  <a:pt x="1934530" y="23305"/>
                </a:cubicBezTo>
                <a:lnTo>
                  <a:pt x="1840188" y="23597"/>
                </a:lnTo>
                <a:lnTo>
                  <a:pt x="1839656" y="23801"/>
                </a:lnTo>
                <a:cubicBezTo>
                  <a:pt x="1838462" y="21969"/>
                  <a:pt x="1802638" y="23801"/>
                  <a:pt x="1790696" y="25632"/>
                </a:cubicBezTo>
                <a:lnTo>
                  <a:pt x="1819612" y="23661"/>
                </a:lnTo>
                <a:lnTo>
                  <a:pt x="1725730" y="23952"/>
                </a:lnTo>
                <a:lnTo>
                  <a:pt x="1727900" y="26915"/>
                </a:lnTo>
                <a:cubicBezTo>
                  <a:pt x="1727776" y="29387"/>
                  <a:pt x="1726278" y="31859"/>
                  <a:pt x="1723282" y="31859"/>
                </a:cubicBezTo>
                <a:cubicBezTo>
                  <a:pt x="1720286" y="31859"/>
                  <a:pt x="1719288" y="28564"/>
                  <a:pt x="1719288" y="26366"/>
                </a:cubicBezTo>
                <a:cubicBezTo>
                  <a:pt x="1720286" y="25268"/>
                  <a:pt x="1720286" y="25268"/>
                  <a:pt x="1720286" y="25268"/>
                </a:cubicBezTo>
                <a:lnTo>
                  <a:pt x="1721866" y="23964"/>
                </a:lnTo>
                <a:lnTo>
                  <a:pt x="1627590" y="24256"/>
                </a:lnTo>
                <a:lnTo>
                  <a:pt x="1628140" y="28323"/>
                </a:lnTo>
                <a:cubicBezTo>
                  <a:pt x="1627282" y="30212"/>
                  <a:pt x="1625222" y="31585"/>
                  <a:pt x="1621788" y="31585"/>
                </a:cubicBezTo>
                <a:lnTo>
                  <a:pt x="1620416" y="31585"/>
                </a:lnTo>
                <a:cubicBezTo>
                  <a:pt x="1621788" y="30212"/>
                  <a:pt x="1621788" y="28838"/>
                  <a:pt x="1621788" y="26092"/>
                </a:cubicBezTo>
                <a:lnTo>
                  <a:pt x="1624224" y="24266"/>
                </a:lnTo>
                <a:lnTo>
                  <a:pt x="1599682" y="24342"/>
                </a:lnTo>
                <a:lnTo>
                  <a:pt x="1601566" y="26915"/>
                </a:lnTo>
                <a:cubicBezTo>
                  <a:pt x="1601442" y="29387"/>
                  <a:pt x="1599944" y="31859"/>
                  <a:pt x="1596946" y="31859"/>
                </a:cubicBezTo>
                <a:cubicBezTo>
                  <a:pt x="1594950" y="31859"/>
                  <a:pt x="1593950" y="30761"/>
                  <a:pt x="1592952" y="28564"/>
                </a:cubicBezTo>
                <a:cubicBezTo>
                  <a:pt x="1592952" y="27465"/>
                  <a:pt x="1592952" y="26366"/>
                  <a:pt x="1592952" y="25268"/>
                </a:cubicBezTo>
                <a:lnTo>
                  <a:pt x="1594330" y="24359"/>
                </a:lnTo>
                <a:lnTo>
                  <a:pt x="1558336" y="24470"/>
                </a:lnTo>
                <a:cubicBezTo>
                  <a:pt x="1555844" y="25635"/>
                  <a:pt x="1563320" y="25635"/>
                  <a:pt x="1569548" y="25635"/>
                </a:cubicBezTo>
                <a:lnTo>
                  <a:pt x="1447148" y="25129"/>
                </a:lnTo>
                <a:lnTo>
                  <a:pt x="1446702" y="28686"/>
                </a:lnTo>
                <a:cubicBezTo>
                  <a:pt x="1445672" y="30211"/>
                  <a:pt x="1443956" y="31127"/>
                  <a:pt x="1441896" y="30517"/>
                </a:cubicBezTo>
                <a:cubicBezTo>
                  <a:pt x="1439150" y="30517"/>
                  <a:pt x="1437090" y="28991"/>
                  <a:pt x="1436230" y="27160"/>
                </a:cubicBezTo>
                <a:lnTo>
                  <a:pt x="1436848" y="25086"/>
                </a:lnTo>
                <a:lnTo>
                  <a:pt x="1406824" y="24962"/>
                </a:lnTo>
                <a:lnTo>
                  <a:pt x="1408544" y="26092"/>
                </a:lnTo>
                <a:cubicBezTo>
                  <a:pt x="1408938" y="28289"/>
                  <a:pt x="1407760" y="30760"/>
                  <a:pt x="1405406" y="31859"/>
                </a:cubicBezTo>
                <a:cubicBezTo>
                  <a:pt x="1403836" y="29662"/>
                  <a:pt x="1402266" y="29662"/>
                  <a:pt x="1400696" y="29662"/>
                </a:cubicBezTo>
                <a:lnTo>
                  <a:pt x="1400696" y="24937"/>
                </a:lnTo>
                <a:lnTo>
                  <a:pt x="1358250" y="24761"/>
                </a:lnTo>
                <a:cubicBezTo>
                  <a:pt x="1265604" y="23596"/>
                  <a:pt x="1177162" y="22722"/>
                  <a:pt x="1172178" y="25635"/>
                </a:cubicBezTo>
                <a:cubicBezTo>
                  <a:pt x="1164704" y="25635"/>
                  <a:pt x="1185880" y="23305"/>
                  <a:pt x="1159722" y="24470"/>
                </a:cubicBezTo>
                <a:cubicBezTo>
                  <a:pt x="1157230" y="24470"/>
                  <a:pt x="1149756" y="25635"/>
                  <a:pt x="1155984" y="26801"/>
                </a:cubicBezTo>
                <a:cubicBezTo>
                  <a:pt x="1089964" y="22140"/>
                  <a:pt x="1001520" y="26801"/>
                  <a:pt x="921798" y="23305"/>
                </a:cubicBezTo>
                <a:cubicBezTo>
                  <a:pt x="923044" y="25635"/>
                  <a:pt x="905604" y="25635"/>
                  <a:pt x="905604" y="26801"/>
                </a:cubicBezTo>
                <a:cubicBezTo>
                  <a:pt x="878200" y="23305"/>
                  <a:pt x="830864" y="26801"/>
                  <a:pt x="805950" y="25635"/>
                </a:cubicBezTo>
                <a:lnTo>
                  <a:pt x="813424" y="26801"/>
                </a:lnTo>
                <a:lnTo>
                  <a:pt x="747404" y="26801"/>
                </a:lnTo>
                <a:cubicBezTo>
                  <a:pt x="729964" y="27966"/>
                  <a:pt x="726228" y="26801"/>
                  <a:pt x="724982" y="25635"/>
                </a:cubicBezTo>
                <a:lnTo>
                  <a:pt x="688856" y="27966"/>
                </a:lnTo>
                <a:cubicBezTo>
                  <a:pt x="582974" y="23305"/>
                  <a:pt x="452180" y="31462"/>
                  <a:pt x="331348" y="27966"/>
                </a:cubicBezTo>
                <a:cubicBezTo>
                  <a:pt x="312664" y="30296"/>
                  <a:pt x="296470" y="31462"/>
                  <a:pt x="266574" y="31462"/>
                </a:cubicBezTo>
                <a:lnTo>
                  <a:pt x="281522" y="32627"/>
                </a:lnTo>
                <a:cubicBezTo>
                  <a:pt x="250380" y="34957"/>
                  <a:pt x="279030" y="31462"/>
                  <a:pt x="252872" y="32627"/>
                </a:cubicBezTo>
                <a:cubicBezTo>
                  <a:pt x="235432" y="33792"/>
                  <a:pt x="246644" y="34957"/>
                  <a:pt x="271556" y="34957"/>
                </a:cubicBezTo>
                <a:cubicBezTo>
                  <a:pt x="286504" y="34957"/>
                  <a:pt x="277784" y="36123"/>
                  <a:pt x="266574" y="37288"/>
                </a:cubicBezTo>
                <a:cubicBezTo>
                  <a:pt x="169412" y="36123"/>
                  <a:pt x="78478" y="34957"/>
                  <a:pt x="0" y="30296"/>
                </a:cubicBezTo>
                <a:cubicBezTo>
                  <a:pt x="37370" y="31462"/>
                  <a:pt x="74740" y="31462"/>
                  <a:pt x="129550" y="30296"/>
                </a:cubicBezTo>
                <a:cubicBezTo>
                  <a:pt x="127058" y="26801"/>
                  <a:pt x="150726" y="29131"/>
                  <a:pt x="154464" y="26801"/>
                </a:cubicBezTo>
                <a:lnTo>
                  <a:pt x="316076" y="23466"/>
                </a:lnTo>
                <a:lnTo>
                  <a:pt x="310172" y="24470"/>
                </a:lnTo>
                <a:lnTo>
                  <a:pt x="323874" y="23305"/>
                </a:lnTo>
                <a:lnTo>
                  <a:pt x="407334" y="23305"/>
                </a:lnTo>
                <a:cubicBezTo>
                  <a:pt x="388650" y="24470"/>
                  <a:pt x="351280" y="22140"/>
                  <a:pt x="323874" y="22140"/>
                </a:cubicBezTo>
                <a:lnTo>
                  <a:pt x="317024" y="23305"/>
                </a:lnTo>
                <a:lnTo>
                  <a:pt x="183114" y="23305"/>
                </a:lnTo>
                <a:cubicBezTo>
                  <a:pt x="161938" y="20974"/>
                  <a:pt x="502006" y="20974"/>
                  <a:pt x="509480" y="19809"/>
                </a:cubicBezTo>
                <a:lnTo>
                  <a:pt x="513218" y="20974"/>
                </a:lnTo>
                <a:cubicBezTo>
                  <a:pt x="555570" y="18644"/>
                  <a:pt x="582974" y="16313"/>
                  <a:pt x="617854" y="15148"/>
                </a:cubicBezTo>
                <a:lnTo>
                  <a:pt x="626574" y="17479"/>
                </a:lnTo>
                <a:cubicBezTo>
                  <a:pt x="600414" y="16313"/>
                  <a:pt x="594186" y="18644"/>
                  <a:pt x="566780" y="18644"/>
                </a:cubicBezTo>
                <a:cubicBezTo>
                  <a:pt x="612870" y="18644"/>
                  <a:pt x="621590" y="19809"/>
                  <a:pt x="656470" y="19809"/>
                </a:cubicBezTo>
                <a:cubicBezTo>
                  <a:pt x="655224" y="16313"/>
                  <a:pt x="625328" y="18644"/>
                  <a:pt x="670172" y="16313"/>
                </a:cubicBezTo>
                <a:lnTo>
                  <a:pt x="677420" y="17443"/>
                </a:lnTo>
                <a:lnTo>
                  <a:pt x="707328" y="16481"/>
                </a:lnTo>
                <a:cubicBezTo>
                  <a:pt x="704190" y="18540"/>
                  <a:pt x="696656" y="18883"/>
                  <a:pt x="688338" y="18712"/>
                </a:cubicBezTo>
                <a:lnTo>
                  <a:pt x="684716" y="18581"/>
                </a:lnTo>
                <a:lnTo>
                  <a:pt x="692594" y="19809"/>
                </a:lnTo>
                <a:cubicBezTo>
                  <a:pt x="741176" y="20974"/>
                  <a:pt x="731210" y="16313"/>
                  <a:pt x="773562" y="16313"/>
                </a:cubicBezTo>
                <a:lnTo>
                  <a:pt x="744912" y="15148"/>
                </a:lnTo>
                <a:cubicBezTo>
                  <a:pt x="759860" y="15148"/>
                  <a:pt x="788510" y="13983"/>
                  <a:pt x="803458" y="16313"/>
                </a:cubicBezTo>
                <a:cubicBezTo>
                  <a:pt x="786020" y="16313"/>
                  <a:pt x="742420" y="18644"/>
                  <a:pt x="743666" y="20974"/>
                </a:cubicBezTo>
                <a:cubicBezTo>
                  <a:pt x="761106" y="19809"/>
                  <a:pt x="799722" y="20974"/>
                  <a:pt x="815916" y="20974"/>
                </a:cubicBezTo>
                <a:lnTo>
                  <a:pt x="805950" y="23305"/>
                </a:lnTo>
                <a:cubicBezTo>
                  <a:pt x="822144" y="24470"/>
                  <a:pt x="832110" y="22140"/>
                  <a:pt x="853286" y="23305"/>
                </a:cubicBezTo>
                <a:cubicBezTo>
                  <a:pt x="873216" y="22140"/>
                  <a:pt x="840828" y="20974"/>
                  <a:pt x="853286" y="19809"/>
                </a:cubicBezTo>
                <a:cubicBezTo>
                  <a:pt x="857022" y="20974"/>
                  <a:pt x="895638" y="22140"/>
                  <a:pt x="909340" y="19809"/>
                </a:cubicBezTo>
                <a:cubicBezTo>
                  <a:pt x="900622" y="16313"/>
                  <a:pt x="862006" y="22140"/>
                  <a:pt x="838338" y="17479"/>
                </a:cubicBezTo>
                <a:lnTo>
                  <a:pt x="874462" y="18644"/>
                </a:lnTo>
                <a:cubicBezTo>
                  <a:pt x="898130" y="13983"/>
                  <a:pt x="815916" y="18644"/>
                  <a:pt x="827126" y="15148"/>
                </a:cubicBezTo>
                <a:cubicBezTo>
                  <a:pt x="855778" y="10487"/>
                  <a:pt x="885674" y="19809"/>
                  <a:pt x="911832" y="13983"/>
                </a:cubicBezTo>
                <a:cubicBezTo>
                  <a:pt x="894392" y="12818"/>
                  <a:pt x="839584" y="12818"/>
                  <a:pt x="847058" y="10487"/>
                </a:cubicBezTo>
                <a:cubicBezTo>
                  <a:pt x="865742" y="12818"/>
                  <a:pt x="879444" y="9322"/>
                  <a:pt x="905604" y="9322"/>
                </a:cubicBezTo>
                <a:lnTo>
                  <a:pt x="937992" y="10487"/>
                </a:lnTo>
                <a:cubicBezTo>
                  <a:pt x="951694" y="9322"/>
                  <a:pt x="940482" y="9322"/>
                  <a:pt x="930518" y="9322"/>
                </a:cubicBezTo>
                <a:cubicBezTo>
                  <a:pt x="977852" y="10487"/>
                  <a:pt x="1056330" y="8157"/>
                  <a:pt x="1123596" y="11652"/>
                </a:cubicBezTo>
                <a:cubicBezTo>
                  <a:pt x="1163458" y="10487"/>
                  <a:pt x="1128580" y="9322"/>
                  <a:pt x="1147264" y="8157"/>
                </a:cubicBezTo>
                <a:cubicBezTo>
                  <a:pt x="1168440" y="10487"/>
                  <a:pt x="1203320" y="9322"/>
                  <a:pt x="1225742" y="9322"/>
                </a:cubicBezTo>
                <a:cubicBezTo>
                  <a:pt x="1231970" y="9322"/>
                  <a:pt x="1243182" y="5826"/>
                  <a:pt x="1238198" y="4661"/>
                </a:cubicBezTo>
                <a:lnTo>
                  <a:pt x="1182144" y="6991"/>
                </a:lnTo>
                <a:cubicBezTo>
                  <a:pt x="1184634" y="4661"/>
                  <a:pt x="1175914" y="3496"/>
                  <a:pt x="1157230" y="3496"/>
                </a:cubicBezTo>
                <a:cubicBezTo>
                  <a:pt x="1170932" y="9322"/>
                  <a:pt x="1079998" y="0"/>
                  <a:pt x="1075016" y="5826"/>
                </a:cubicBezTo>
                <a:lnTo>
                  <a:pt x="1076262" y="3496"/>
                </a:lnTo>
                <a:lnTo>
                  <a:pt x="1081244" y="3496"/>
                </a:lnTo>
                <a:close/>
                <a:moveTo>
                  <a:pt x="752666" y="0"/>
                </a:moveTo>
                <a:cubicBezTo>
                  <a:pt x="735786" y="0"/>
                  <a:pt x="734580" y="1569"/>
                  <a:pt x="734580" y="3139"/>
                </a:cubicBezTo>
                <a:lnTo>
                  <a:pt x="762312" y="3139"/>
                </a:lnTo>
                <a:cubicBezTo>
                  <a:pt x="757488" y="9417"/>
                  <a:pt x="739402" y="3139"/>
                  <a:pt x="714082" y="3139"/>
                </a:cubicBezTo>
                <a:cubicBezTo>
                  <a:pt x="720110" y="3139"/>
                  <a:pt x="727346" y="1569"/>
                  <a:pt x="730962" y="1569"/>
                </a:cubicBezTo>
                <a:lnTo>
                  <a:pt x="724934" y="1569"/>
                </a:lnTo>
                <a:cubicBezTo>
                  <a:pt x="733374" y="1569"/>
                  <a:pt x="747842" y="0"/>
                  <a:pt x="752666" y="0"/>
                </a:cubicBez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78" name="Freeform 595">
            <a:extLst>
              <a:ext uri="{FF2B5EF4-FFF2-40B4-BE49-F238E27FC236}">
                <a16:creationId xmlns:a16="http://schemas.microsoft.com/office/drawing/2014/main" id="{9FC3968F-73CC-644E-A981-4E274AF96210}"/>
              </a:ext>
            </a:extLst>
          </p:cNvPr>
          <p:cNvSpPr>
            <a:spLocks noChangeArrowheads="1"/>
          </p:cNvSpPr>
          <p:nvPr/>
        </p:nvSpPr>
        <p:spPr bwMode="auto">
          <a:xfrm>
            <a:off x="6249800" y="3324634"/>
            <a:ext cx="362534" cy="1579252"/>
          </a:xfrm>
          <a:custGeom>
            <a:avLst/>
            <a:gdLst>
              <a:gd name="T0" fmla="*/ 207038 w 584"/>
              <a:gd name="T1" fmla="*/ 360 h 2535"/>
              <a:gd name="T2" fmla="*/ 207038 w 584"/>
              <a:gd name="T3" fmla="*/ 360 h 2535"/>
              <a:gd name="T4" fmla="*/ 203450 w 584"/>
              <a:gd name="T5" fmla="*/ 2521 h 2535"/>
              <a:gd name="T6" fmla="*/ 133480 w 584"/>
              <a:gd name="T7" fmla="*/ 313993 h 2535"/>
              <a:gd name="T8" fmla="*/ 133480 w 584"/>
              <a:gd name="T9" fmla="*/ 313993 h 2535"/>
              <a:gd name="T10" fmla="*/ 132045 w 584"/>
              <a:gd name="T11" fmla="*/ 315794 h 2535"/>
              <a:gd name="T12" fmla="*/ 359 w 584"/>
              <a:gd name="T13" fmla="*/ 908852 h 2535"/>
              <a:gd name="T14" fmla="*/ 359 w 584"/>
              <a:gd name="T15" fmla="*/ 908852 h 2535"/>
              <a:gd name="T16" fmla="*/ 2512 w 584"/>
              <a:gd name="T17" fmla="*/ 912093 h 2535"/>
              <a:gd name="T18" fmla="*/ 2512 w 584"/>
              <a:gd name="T19" fmla="*/ 912093 h 2535"/>
              <a:gd name="T20" fmla="*/ 5741 w 584"/>
              <a:gd name="T21" fmla="*/ 909932 h 2535"/>
              <a:gd name="T22" fmla="*/ 71764 w 584"/>
              <a:gd name="T23" fmla="*/ 608902 h 2535"/>
              <a:gd name="T24" fmla="*/ 71764 w 584"/>
              <a:gd name="T25" fmla="*/ 608902 h 2535"/>
              <a:gd name="T26" fmla="*/ 73558 w 584"/>
              <a:gd name="T27" fmla="*/ 607102 h 2535"/>
              <a:gd name="T28" fmla="*/ 208832 w 584"/>
              <a:gd name="T29" fmla="*/ 3601 h 2535"/>
              <a:gd name="T30" fmla="*/ 208832 w 584"/>
              <a:gd name="T31" fmla="*/ 3601 h 2535"/>
              <a:gd name="T32" fmla="*/ 207038 w 584"/>
              <a:gd name="T33" fmla="*/ 360 h 25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4" h="2535">
                <a:moveTo>
                  <a:pt x="577" y="1"/>
                </a:moveTo>
                <a:lnTo>
                  <a:pt x="577" y="1"/>
                </a:lnTo>
                <a:cubicBezTo>
                  <a:pt x="572" y="0"/>
                  <a:pt x="568" y="3"/>
                  <a:pt x="567" y="7"/>
                </a:cubicBezTo>
                <a:lnTo>
                  <a:pt x="372" y="872"/>
                </a:lnTo>
                <a:cubicBezTo>
                  <a:pt x="371" y="873"/>
                  <a:pt x="369" y="875"/>
                  <a:pt x="368" y="877"/>
                </a:cubicBezTo>
                <a:lnTo>
                  <a:pt x="1" y="2524"/>
                </a:lnTo>
                <a:cubicBezTo>
                  <a:pt x="0" y="2528"/>
                  <a:pt x="3" y="2532"/>
                  <a:pt x="7" y="2533"/>
                </a:cubicBezTo>
                <a:cubicBezTo>
                  <a:pt x="11" y="2534"/>
                  <a:pt x="15" y="2531"/>
                  <a:pt x="16" y="2527"/>
                </a:cubicBezTo>
                <a:lnTo>
                  <a:pt x="200" y="1691"/>
                </a:lnTo>
                <a:cubicBezTo>
                  <a:pt x="203" y="1691"/>
                  <a:pt x="205" y="1689"/>
                  <a:pt x="205" y="1686"/>
                </a:cubicBezTo>
                <a:lnTo>
                  <a:pt x="582" y="10"/>
                </a:lnTo>
                <a:cubicBezTo>
                  <a:pt x="583" y="6"/>
                  <a:pt x="580" y="2"/>
                  <a:pt x="577" y="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79" name="Freeform 596">
            <a:extLst>
              <a:ext uri="{FF2B5EF4-FFF2-40B4-BE49-F238E27FC236}">
                <a16:creationId xmlns:a16="http://schemas.microsoft.com/office/drawing/2014/main" id="{1E9C14FB-8FC4-F84C-9C11-49B2E3E54DFD}"/>
              </a:ext>
            </a:extLst>
          </p:cNvPr>
          <p:cNvSpPr>
            <a:spLocks noChangeArrowheads="1"/>
          </p:cNvSpPr>
          <p:nvPr/>
        </p:nvSpPr>
        <p:spPr bwMode="auto">
          <a:xfrm>
            <a:off x="6604097" y="3321889"/>
            <a:ext cx="134576" cy="1587491"/>
          </a:xfrm>
          <a:custGeom>
            <a:avLst/>
            <a:gdLst>
              <a:gd name="T0" fmla="*/ 2894 w 215"/>
              <a:gd name="T1" fmla="*/ 0 h 2549"/>
              <a:gd name="T2" fmla="*/ 2894 w 215"/>
              <a:gd name="T3" fmla="*/ 0 h 2549"/>
              <a:gd name="T4" fmla="*/ 0 w 215"/>
              <a:gd name="T5" fmla="*/ 2880 h 2549"/>
              <a:gd name="T6" fmla="*/ 24964 w 215"/>
              <a:gd name="T7" fmla="*/ 321097 h 2549"/>
              <a:gd name="T8" fmla="*/ 24964 w 215"/>
              <a:gd name="T9" fmla="*/ 321097 h 2549"/>
              <a:gd name="T10" fmla="*/ 23879 w 215"/>
              <a:gd name="T11" fmla="*/ 323617 h 2549"/>
              <a:gd name="T12" fmla="*/ 71636 w 215"/>
              <a:gd name="T13" fmla="*/ 914695 h 2549"/>
              <a:gd name="T14" fmla="*/ 71636 w 215"/>
              <a:gd name="T15" fmla="*/ 914695 h 2549"/>
              <a:gd name="T16" fmla="*/ 74531 w 215"/>
              <a:gd name="T17" fmla="*/ 917215 h 2549"/>
              <a:gd name="T18" fmla="*/ 74531 w 215"/>
              <a:gd name="T19" fmla="*/ 917215 h 2549"/>
              <a:gd name="T20" fmla="*/ 77063 w 215"/>
              <a:gd name="T21" fmla="*/ 914335 h 2549"/>
              <a:gd name="T22" fmla="*/ 52461 w 215"/>
              <a:gd name="T23" fmla="*/ 621676 h 2549"/>
              <a:gd name="T24" fmla="*/ 52461 w 215"/>
              <a:gd name="T25" fmla="*/ 621676 h 2549"/>
              <a:gd name="T26" fmla="*/ 53546 w 215"/>
              <a:gd name="T27" fmla="*/ 619156 h 2549"/>
              <a:gd name="T28" fmla="*/ 5789 w 215"/>
              <a:gd name="T29" fmla="*/ 2520 h 2549"/>
              <a:gd name="T30" fmla="*/ 5789 w 215"/>
              <a:gd name="T31" fmla="*/ 2520 h 2549"/>
              <a:gd name="T32" fmla="*/ 2894 w 215"/>
              <a:gd name="T33" fmla="*/ 0 h 25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5" h="2549">
                <a:moveTo>
                  <a:pt x="8" y="0"/>
                </a:moveTo>
                <a:lnTo>
                  <a:pt x="8" y="0"/>
                </a:lnTo>
                <a:cubicBezTo>
                  <a:pt x="3" y="0"/>
                  <a:pt x="0" y="4"/>
                  <a:pt x="0" y="8"/>
                </a:cubicBezTo>
                <a:lnTo>
                  <a:pt x="69" y="892"/>
                </a:lnTo>
                <a:cubicBezTo>
                  <a:pt x="67" y="894"/>
                  <a:pt x="66" y="896"/>
                  <a:pt x="66" y="899"/>
                </a:cubicBezTo>
                <a:lnTo>
                  <a:pt x="198" y="2541"/>
                </a:lnTo>
                <a:cubicBezTo>
                  <a:pt x="199" y="2545"/>
                  <a:pt x="202" y="2548"/>
                  <a:pt x="206" y="2548"/>
                </a:cubicBezTo>
                <a:cubicBezTo>
                  <a:pt x="210" y="2548"/>
                  <a:pt x="214" y="2544"/>
                  <a:pt x="213" y="2540"/>
                </a:cubicBezTo>
                <a:lnTo>
                  <a:pt x="145" y="1727"/>
                </a:lnTo>
                <a:cubicBezTo>
                  <a:pt x="147" y="1725"/>
                  <a:pt x="148" y="1722"/>
                  <a:pt x="148" y="1720"/>
                </a:cubicBezTo>
                <a:lnTo>
                  <a:pt x="16" y="7"/>
                </a:lnTo>
                <a:cubicBezTo>
                  <a:pt x="15" y="3"/>
                  <a:pt x="11" y="0"/>
                  <a:pt x="8" y="0"/>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80" name="Freeform 597">
            <a:extLst>
              <a:ext uri="{FF2B5EF4-FFF2-40B4-BE49-F238E27FC236}">
                <a16:creationId xmlns:a16="http://schemas.microsoft.com/office/drawing/2014/main" id="{9A4ABC39-C3BD-2F4F-AB3A-40945EDB966B}"/>
              </a:ext>
            </a:extLst>
          </p:cNvPr>
          <p:cNvSpPr>
            <a:spLocks noChangeArrowheads="1"/>
          </p:cNvSpPr>
          <p:nvPr/>
        </p:nvSpPr>
        <p:spPr bwMode="auto">
          <a:xfrm>
            <a:off x="6606843" y="3327382"/>
            <a:ext cx="480633" cy="1584743"/>
          </a:xfrm>
          <a:custGeom>
            <a:avLst/>
            <a:gdLst>
              <a:gd name="T0" fmla="*/ 2522 w 771"/>
              <a:gd name="T1" fmla="*/ 360 h 2546"/>
              <a:gd name="T2" fmla="*/ 2522 w 771"/>
              <a:gd name="T3" fmla="*/ 360 h 2546"/>
              <a:gd name="T4" fmla="*/ 721 w 771"/>
              <a:gd name="T5" fmla="*/ 3958 h 2546"/>
              <a:gd name="T6" fmla="*/ 90442 w 771"/>
              <a:gd name="T7" fmla="*/ 309766 h 2546"/>
              <a:gd name="T8" fmla="*/ 90442 w 771"/>
              <a:gd name="T9" fmla="*/ 309766 h 2546"/>
              <a:gd name="T10" fmla="*/ 90082 w 771"/>
              <a:gd name="T11" fmla="*/ 312285 h 2546"/>
              <a:gd name="T12" fmla="*/ 271687 w 771"/>
              <a:gd name="T13" fmla="*/ 913109 h 2546"/>
              <a:gd name="T14" fmla="*/ 271687 w 771"/>
              <a:gd name="T15" fmla="*/ 913109 h 2546"/>
              <a:gd name="T16" fmla="*/ 274930 w 771"/>
              <a:gd name="T17" fmla="*/ 914908 h 2546"/>
              <a:gd name="T18" fmla="*/ 274930 w 771"/>
              <a:gd name="T19" fmla="*/ 914908 h 2546"/>
              <a:gd name="T20" fmla="*/ 277092 w 771"/>
              <a:gd name="T21" fmla="*/ 911670 h 2546"/>
              <a:gd name="T22" fmla="*/ 179443 w 771"/>
              <a:gd name="T23" fmla="*/ 597586 h 2546"/>
              <a:gd name="T24" fmla="*/ 179443 w 771"/>
              <a:gd name="T25" fmla="*/ 597586 h 2546"/>
              <a:gd name="T26" fmla="*/ 180164 w 771"/>
              <a:gd name="T27" fmla="*/ 595428 h 2546"/>
              <a:gd name="T28" fmla="*/ 5765 w 771"/>
              <a:gd name="T29" fmla="*/ 2159 h 2546"/>
              <a:gd name="T30" fmla="*/ 5765 w 771"/>
              <a:gd name="T31" fmla="*/ 2159 h 2546"/>
              <a:gd name="T32" fmla="*/ 2522 w 771"/>
              <a:gd name="T33" fmla="*/ 360 h 25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71" h="2546">
                <a:moveTo>
                  <a:pt x="7" y="1"/>
                </a:moveTo>
                <a:lnTo>
                  <a:pt x="7" y="1"/>
                </a:lnTo>
                <a:cubicBezTo>
                  <a:pt x="3" y="2"/>
                  <a:pt x="0" y="6"/>
                  <a:pt x="2" y="11"/>
                </a:cubicBezTo>
                <a:lnTo>
                  <a:pt x="251" y="861"/>
                </a:lnTo>
                <a:cubicBezTo>
                  <a:pt x="250" y="863"/>
                  <a:pt x="249" y="866"/>
                  <a:pt x="250" y="868"/>
                </a:cubicBezTo>
                <a:lnTo>
                  <a:pt x="754" y="2538"/>
                </a:lnTo>
                <a:cubicBezTo>
                  <a:pt x="755" y="2542"/>
                  <a:pt x="759" y="2545"/>
                  <a:pt x="763" y="2543"/>
                </a:cubicBezTo>
                <a:cubicBezTo>
                  <a:pt x="767" y="2542"/>
                  <a:pt x="770" y="2538"/>
                  <a:pt x="769" y="2534"/>
                </a:cubicBezTo>
                <a:lnTo>
                  <a:pt x="498" y="1661"/>
                </a:lnTo>
                <a:cubicBezTo>
                  <a:pt x="500" y="1660"/>
                  <a:pt x="501" y="1657"/>
                  <a:pt x="500" y="1655"/>
                </a:cubicBezTo>
                <a:lnTo>
                  <a:pt x="16" y="6"/>
                </a:lnTo>
                <a:cubicBezTo>
                  <a:pt x="15" y="2"/>
                  <a:pt x="11" y="0"/>
                  <a:pt x="7" y="1"/>
                </a:cubicBezTo>
              </a:path>
            </a:pathLst>
          </a:custGeom>
          <a:solidFill>
            <a:schemeClr val="tx2"/>
          </a:solidFill>
          <a:ln>
            <a:noFill/>
          </a:ln>
          <a:effectLst/>
        </p:spPr>
        <p:txBody>
          <a:bodyPr wrap="none" anchor="ctr"/>
          <a:lstStyle/>
          <a:p>
            <a:endParaRPr lang="en-US" dirty="0">
              <a:latin typeface="DM Sans" pitchFamily="2" charset="77"/>
            </a:endParaRPr>
          </a:p>
        </p:txBody>
      </p:sp>
      <p:sp>
        <p:nvSpPr>
          <p:cNvPr id="81" name="Freeform 599">
            <a:extLst>
              <a:ext uri="{FF2B5EF4-FFF2-40B4-BE49-F238E27FC236}">
                <a16:creationId xmlns:a16="http://schemas.microsoft.com/office/drawing/2014/main" id="{3784DAA2-7E81-8F42-A76B-8A2CEF89131A}"/>
              </a:ext>
            </a:extLst>
          </p:cNvPr>
          <p:cNvSpPr>
            <a:spLocks noChangeArrowheads="1"/>
          </p:cNvSpPr>
          <p:nvPr/>
        </p:nvSpPr>
        <p:spPr bwMode="auto">
          <a:xfrm>
            <a:off x="6153677" y="3420764"/>
            <a:ext cx="818448" cy="925578"/>
          </a:xfrm>
          <a:custGeom>
            <a:avLst/>
            <a:gdLst>
              <a:gd name="T0" fmla="*/ 102764 w 1312"/>
              <a:gd name="T1" fmla="*/ 0 h 1488"/>
              <a:gd name="T2" fmla="*/ 0 w 1312"/>
              <a:gd name="T3" fmla="*/ 534627 h 1488"/>
              <a:gd name="T4" fmla="*/ 357691 w 1312"/>
              <a:gd name="T5" fmla="*/ 534627 h 1488"/>
              <a:gd name="T6" fmla="*/ 472714 w 1312"/>
              <a:gd name="T7" fmla="*/ 0 h 1488"/>
              <a:gd name="T8" fmla="*/ 102764 w 1312"/>
              <a:gd name="T9" fmla="*/ 0 h 1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2" h="1488">
                <a:moveTo>
                  <a:pt x="285" y="0"/>
                </a:moveTo>
                <a:lnTo>
                  <a:pt x="0" y="1487"/>
                </a:lnTo>
                <a:lnTo>
                  <a:pt x="992" y="1487"/>
                </a:lnTo>
                <a:lnTo>
                  <a:pt x="1311" y="0"/>
                </a:lnTo>
                <a:lnTo>
                  <a:pt x="285" y="0"/>
                </a:lnTo>
              </a:path>
            </a:pathLst>
          </a:custGeom>
          <a:solidFill>
            <a:schemeClr val="bg2"/>
          </a:solidFill>
          <a:ln w="12700" cap="flat">
            <a:solidFill>
              <a:schemeClr val="accent6"/>
            </a:solidFill>
            <a:round/>
            <a:headEnd/>
            <a:tailEnd/>
          </a:ln>
          <a:effectLst/>
        </p:spPr>
        <p:txBody>
          <a:bodyPr wrap="none" anchor="ctr"/>
          <a:lstStyle/>
          <a:p>
            <a:endParaRPr lang="en-US" dirty="0">
              <a:latin typeface="DM Sans" pitchFamily="2" charset="77"/>
            </a:endParaRPr>
          </a:p>
        </p:txBody>
      </p:sp>
      <p:sp>
        <p:nvSpPr>
          <p:cNvPr id="82" name="Freeform 600">
            <a:extLst>
              <a:ext uri="{FF2B5EF4-FFF2-40B4-BE49-F238E27FC236}">
                <a16:creationId xmlns:a16="http://schemas.microsoft.com/office/drawing/2014/main" id="{77CBAF3D-C675-C344-B584-1BEBFAA61992}"/>
              </a:ext>
            </a:extLst>
          </p:cNvPr>
          <p:cNvSpPr>
            <a:spLocks noChangeArrowheads="1"/>
          </p:cNvSpPr>
          <p:nvPr/>
        </p:nvSpPr>
        <p:spPr bwMode="auto">
          <a:xfrm>
            <a:off x="6381633" y="3514145"/>
            <a:ext cx="82394" cy="101621"/>
          </a:xfrm>
          <a:custGeom>
            <a:avLst/>
            <a:gdLst>
              <a:gd name="T0" fmla="*/ 35358 w 132"/>
              <a:gd name="T1" fmla="*/ 11674 h 161"/>
              <a:gd name="T2" fmla="*/ 24173 w 132"/>
              <a:gd name="T3" fmla="*/ 0 h 161"/>
              <a:gd name="T4" fmla="*/ 24173 w 132"/>
              <a:gd name="T5" fmla="*/ 0 h 161"/>
              <a:gd name="T6" fmla="*/ 6134 w 132"/>
              <a:gd name="T7" fmla="*/ 26632 h 161"/>
              <a:gd name="T8" fmla="*/ 6134 w 132"/>
              <a:gd name="T9" fmla="*/ 26632 h 161"/>
              <a:gd name="T10" fmla="*/ 0 w 132"/>
              <a:gd name="T11" fmla="*/ 58372 h 161"/>
              <a:gd name="T12" fmla="*/ 16236 w 132"/>
              <a:gd name="T13" fmla="*/ 58372 h 161"/>
              <a:gd name="T14" fmla="*/ 32832 w 132"/>
              <a:gd name="T15" fmla="*/ 58372 h 161"/>
              <a:gd name="T16" fmla="*/ 32832 w 132"/>
              <a:gd name="T17" fmla="*/ 58372 h 161"/>
              <a:gd name="T18" fmla="*/ 36801 w 132"/>
              <a:gd name="T19" fmla="*/ 39401 h 161"/>
              <a:gd name="T20" fmla="*/ 36801 w 132"/>
              <a:gd name="T21" fmla="*/ 39401 h 161"/>
              <a:gd name="T22" fmla="*/ 47264 w 132"/>
              <a:gd name="T23" fmla="*/ 23349 h 161"/>
              <a:gd name="T24" fmla="*/ 35358 w 132"/>
              <a:gd name="T25" fmla="*/ 11674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61">
                <a:moveTo>
                  <a:pt x="98" y="32"/>
                </a:moveTo>
                <a:lnTo>
                  <a:pt x="67" y="0"/>
                </a:lnTo>
                <a:cubicBezTo>
                  <a:pt x="46" y="20"/>
                  <a:pt x="29" y="45"/>
                  <a:pt x="17" y="73"/>
                </a:cubicBezTo>
                <a:cubicBezTo>
                  <a:pt x="6" y="100"/>
                  <a:pt x="0" y="129"/>
                  <a:pt x="0" y="160"/>
                </a:cubicBezTo>
                <a:lnTo>
                  <a:pt x="45" y="160"/>
                </a:lnTo>
                <a:lnTo>
                  <a:pt x="91" y="160"/>
                </a:lnTo>
                <a:cubicBezTo>
                  <a:pt x="91" y="142"/>
                  <a:pt x="95" y="124"/>
                  <a:pt x="102" y="108"/>
                </a:cubicBezTo>
                <a:cubicBezTo>
                  <a:pt x="108" y="91"/>
                  <a:pt x="118" y="77"/>
                  <a:pt x="131" y="64"/>
                </a:cubicBezTo>
                <a:lnTo>
                  <a:pt x="98" y="32"/>
                </a:lnTo>
              </a:path>
            </a:pathLst>
          </a:custGeom>
          <a:solidFill>
            <a:schemeClr val="accent4"/>
          </a:solidFill>
          <a:ln>
            <a:noFill/>
          </a:ln>
          <a:effectLst/>
        </p:spPr>
        <p:txBody>
          <a:bodyPr wrap="none" anchor="ctr"/>
          <a:lstStyle/>
          <a:p>
            <a:endParaRPr lang="en-US" dirty="0">
              <a:latin typeface="DM Sans" pitchFamily="2" charset="77"/>
            </a:endParaRPr>
          </a:p>
        </p:txBody>
      </p:sp>
      <p:sp>
        <p:nvSpPr>
          <p:cNvPr id="83" name="Freeform 601">
            <a:extLst>
              <a:ext uri="{FF2B5EF4-FFF2-40B4-BE49-F238E27FC236}">
                <a16:creationId xmlns:a16="http://schemas.microsoft.com/office/drawing/2014/main" id="{A3F2D582-29A2-A64E-81D4-FDA05125FF99}"/>
              </a:ext>
            </a:extLst>
          </p:cNvPr>
          <p:cNvSpPr>
            <a:spLocks noChangeArrowheads="1"/>
          </p:cNvSpPr>
          <p:nvPr/>
        </p:nvSpPr>
        <p:spPr bwMode="auto">
          <a:xfrm>
            <a:off x="6442053" y="3503157"/>
            <a:ext cx="123592" cy="54931"/>
          </a:xfrm>
          <a:custGeom>
            <a:avLst/>
            <a:gdLst>
              <a:gd name="T0" fmla="*/ 46435 w 200"/>
              <a:gd name="T1" fmla="*/ 0 h 86"/>
              <a:gd name="T2" fmla="*/ 46435 w 200"/>
              <a:gd name="T3" fmla="*/ 0 h 86"/>
              <a:gd name="T4" fmla="*/ 21431 w 200"/>
              <a:gd name="T5" fmla="*/ 4799 h 86"/>
              <a:gd name="T6" fmla="*/ 21431 w 200"/>
              <a:gd name="T7" fmla="*/ 4799 h 86"/>
              <a:gd name="T8" fmla="*/ 0 w 200"/>
              <a:gd name="T9" fmla="*/ 19567 h 86"/>
              <a:gd name="T10" fmla="*/ 11787 w 200"/>
              <a:gd name="T11" fmla="*/ 31381 h 86"/>
              <a:gd name="T12" fmla="*/ 11787 w 200"/>
              <a:gd name="T13" fmla="*/ 31381 h 86"/>
              <a:gd name="T14" fmla="*/ 27504 w 200"/>
              <a:gd name="T15" fmla="*/ 20305 h 86"/>
              <a:gd name="T16" fmla="*/ 27504 w 200"/>
              <a:gd name="T17" fmla="*/ 20305 h 86"/>
              <a:gd name="T18" fmla="*/ 46435 w 200"/>
              <a:gd name="T19" fmla="*/ 16613 h 86"/>
              <a:gd name="T20" fmla="*/ 46435 w 200"/>
              <a:gd name="T21" fmla="*/ 16613 h 86"/>
              <a:gd name="T22" fmla="*/ 65009 w 200"/>
              <a:gd name="T23" fmla="*/ 20305 h 86"/>
              <a:gd name="T24" fmla="*/ 71081 w 200"/>
              <a:gd name="T25" fmla="*/ 4799 h 86"/>
              <a:gd name="T26" fmla="*/ 71081 w 200"/>
              <a:gd name="T27" fmla="*/ 4799 h 86"/>
              <a:gd name="T28" fmla="*/ 46435 w 200"/>
              <a:gd name="T29" fmla="*/ 0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 h="86">
                <a:moveTo>
                  <a:pt x="130" y="0"/>
                </a:moveTo>
                <a:lnTo>
                  <a:pt x="130" y="0"/>
                </a:lnTo>
                <a:cubicBezTo>
                  <a:pt x="104" y="0"/>
                  <a:pt x="81" y="5"/>
                  <a:pt x="60" y="13"/>
                </a:cubicBezTo>
                <a:cubicBezTo>
                  <a:pt x="38" y="23"/>
                  <a:pt x="17" y="36"/>
                  <a:pt x="0" y="53"/>
                </a:cubicBezTo>
                <a:lnTo>
                  <a:pt x="33" y="85"/>
                </a:lnTo>
                <a:cubicBezTo>
                  <a:pt x="46" y="73"/>
                  <a:pt x="61" y="62"/>
                  <a:pt x="77" y="55"/>
                </a:cubicBezTo>
                <a:cubicBezTo>
                  <a:pt x="93" y="49"/>
                  <a:pt x="110" y="45"/>
                  <a:pt x="130" y="45"/>
                </a:cubicBezTo>
                <a:cubicBezTo>
                  <a:pt x="148" y="45"/>
                  <a:pt x="166" y="49"/>
                  <a:pt x="182" y="55"/>
                </a:cubicBezTo>
                <a:lnTo>
                  <a:pt x="199" y="13"/>
                </a:lnTo>
                <a:cubicBezTo>
                  <a:pt x="177" y="5"/>
                  <a:pt x="154" y="0"/>
                  <a:pt x="130" y="0"/>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84" name="Freeform 602">
            <a:extLst>
              <a:ext uri="{FF2B5EF4-FFF2-40B4-BE49-F238E27FC236}">
                <a16:creationId xmlns:a16="http://schemas.microsoft.com/office/drawing/2014/main" id="{E3538552-720F-2949-9DB4-E618B439E8F8}"/>
              </a:ext>
            </a:extLst>
          </p:cNvPr>
          <p:cNvSpPr>
            <a:spLocks noChangeArrowheads="1"/>
          </p:cNvSpPr>
          <p:nvPr/>
        </p:nvSpPr>
        <p:spPr bwMode="auto">
          <a:xfrm>
            <a:off x="6409097" y="3615766"/>
            <a:ext cx="82394" cy="107116"/>
          </a:xfrm>
          <a:custGeom>
            <a:avLst/>
            <a:gdLst>
              <a:gd name="T0" fmla="*/ 31265 w 131"/>
              <a:gd name="T1" fmla="*/ 35327 h 170"/>
              <a:gd name="T2" fmla="*/ 31265 w 131"/>
              <a:gd name="T3" fmla="*/ 35327 h 170"/>
              <a:gd name="T4" fmla="*/ 20722 w 131"/>
              <a:gd name="T5" fmla="*/ 18938 h 170"/>
              <a:gd name="T6" fmla="*/ 20722 w 131"/>
              <a:gd name="T7" fmla="*/ 18938 h 170"/>
              <a:gd name="T8" fmla="*/ 16723 w 131"/>
              <a:gd name="T9" fmla="*/ 0 h 170"/>
              <a:gd name="T10" fmla="*/ 0 w 131"/>
              <a:gd name="T11" fmla="*/ 0 h 170"/>
              <a:gd name="T12" fmla="*/ 0 w 131"/>
              <a:gd name="T13" fmla="*/ 0 h 170"/>
              <a:gd name="T14" fmla="*/ 5090 w 131"/>
              <a:gd name="T15" fmla="*/ 25494 h 170"/>
              <a:gd name="T16" fmla="*/ 5090 w 131"/>
              <a:gd name="T17" fmla="*/ 25494 h 170"/>
              <a:gd name="T18" fmla="*/ 19268 w 131"/>
              <a:gd name="T19" fmla="*/ 46981 h 170"/>
              <a:gd name="T20" fmla="*/ 19268 w 131"/>
              <a:gd name="T21" fmla="*/ 46981 h 170"/>
              <a:gd name="T22" fmla="*/ 41081 w 131"/>
              <a:gd name="T23" fmla="*/ 61549 h 170"/>
              <a:gd name="T24" fmla="*/ 47261 w 131"/>
              <a:gd name="T25" fmla="*/ 45888 h 170"/>
              <a:gd name="T26" fmla="*/ 47261 w 131"/>
              <a:gd name="T27" fmla="*/ 45888 h 170"/>
              <a:gd name="T28" fmla="*/ 31265 w 131"/>
              <a:gd name="T29" fmla="*/ 35327 h 1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1" h="170">
                <a:moveTo>
                  <a:pt x="86" y="97"/>
                </a:moveTo>
                <a:lnTo>
                  <a:pt x="86" y="97"/>
                </a:lnTo>
                <a:cubicBezTo>
                  <a:pt x="73" y="84"/>
                  <a:pt x="63" y="69"/>
                  <a:pt x="57" y="52"/>
                </a:cubicBezTo>
                <a:cubicBezTo>
                  <a:pt x="50" y="37"/>
                  <a:pt x="46" y="19"/>
                  <a:pt x="46" y="0"/>
                </a:cubicBezTo>
                <a:lnTo>
                  <a:pt x="0" y="0"/>
                </a:lnTo>
                <a:cubicBezTo>
                  <a:pt x="0" y="25"/>
                  <a:pt x="6" y="49"/>
                  <a:pt x="14" y="70"/>
                </a:cubicBezTo>
                <a:cubicBezTo>
                  <a:pt x="24" y="92"/>
                  <a:pt x="37" y="112"/>
                  <a:pt x="53" y="129"/>
                </a:cubicBezTo>
                <a:cubicBezTo>
                  <a:pt x="70" y="145"/>
                  <a:pt x="91" y="159"/>
                  <a:pt x="113" y="169"/>
                </a:cubicBezTo>
                <a:lnTo>
                  <a:pt x="130" y="126"/>
                </a:lnTo>
                <a:cubicBezTo>
                  <a:pt x="114" y="120"/>
                  <a:pt x="99" y="109"/>
                  <a:pt x="86" y="97"/>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85" name="Freeform 603">
            <a:extLst>
              <a:ext uri="{FF2B5EF4-FFF2-40B4-BE49-F238E27FC236}">
                <a16:creationId xmlns:a16="http://schemas.microsoft.com/office/drawing/2014/main" id="{09423DBD-71D8-CC4A-AA16-0909390DAC9B}"/>
              </a:ext>
            </a:extLst>
          </p:cNvPr>
          <p:cNvSpPr>
            <a:spLocks noChangeArrowheads="1"/>
          </p:cNvSpPr>
          <p:nvPr/>
        </p:nvSpPr>
        <p:spPr bwMode="auto">
          <a:xfrm>
            <a:off x="6557405" y="3483931"/>
            <a:ext cx="109859" cy="131833"/>
          </a:xfrm>
          <a:custGeom>
            <a:avLst/>
            <a:gdLst>
              <a:gd name="T0" fmla="*/ 56969 w 175"/>
              <a:gd name="T1" fmla="*/ 44420 h 211"/>
              <a:gd name="T2" fmla="*/ 56969 w 175"/>
              <a:gd name="T3" fmla="*/ 44420 h 211"/>
              <a:gd name="T4" fmla="*/ 39189 w 175"/>
              <a:gd name="T5" fmla="*/ 18057 h 211"/>
              <a:gd name="T6" fmla="*/ 39189 w 175"/>
              <a:gd name="T7" fmla="*/ 18057 h 211"/>
              <a:gd name="T8" fmla="*/ 12337 w 175"/>
              <a:gd name="T9" fmla="*/ 0 h 211"/>
              <a:gd name="T10" fmla="*/ 6169 w 175"/>
              <a:gd name="T11" fmla="*/ 15168 h 211"/>
              <a:gd name="T12" fmla="*/ 0 w 175"/>
              <a:gd name="T13" fmla="*/ 30336 h 211"/>
              <a:gd name="T14" fmla="*/ 0 w 175"/>
              <a:gd name="T15" fmla="*/ 30336 h 211"/>
              <a:gd name="T16" fmla="*/ 15603 w 175"/>
              <a:gd name="T17" fmla="*/ 41170 h 211"/>
              <a:gd name="T18" fmla="*/ 15603 w 175"/>
              <a:gd name="T19" fmla="*/ 41170 h 211"/>
              <a:gd name="T20" fmla="*/ 26851 w 175"/>
              <a:gd name="T21" fmla="*/ 57060 h 211"/>
              <a:gd name="T22" fmla="*/ 26851 w 175"/>
              <a:gd name="T23" fmla="*/ 57060 h 211"/>
              <a:gd name="T24" fmla="*/ 30480 w 175"/>
              <a:gd name="T25" fmla="*/ 75839 h 211"/>
              <a:gd name="T26" fmla="*/ 46809 w 175"/>
              <a:gd name="T27" fmla="*/ 75839 h 211"/>
              <a:gd name="T28" fmla="*/ 63137 w 175"/>
              <a:gd name="T29" fmla="*/ 75839 h 211"/>
              <a:gd name="T30" fmla="*/ 63137 w 175"/>
              <a:gd name="T31" fmla="*/ 75839 h 211"/>
              <a:gd name="T32" fmla="*/ 56969 w 175"/>
              <a:gd name="T33" fmla="*/ 44420 h 2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5" h="211">
                <a:moveTo>
                  <a:pt x="157" y="123"/>
                </a:moveTo>
                <a:lnTo>
                  <a:pt x="157" y="123"/>
                </a:lnTo>
                <a:cubicBezTo>
                  <a:pt x="146" y="95"/>
                  <a:pt x="129" y="70"/>
                  <a:pt x="108" y="50"/>
                </a:cubicBezTo>
                <a:cubicBezTo>
                  <a:pt x="87" y="29"/>
                  <a:pt x="62" y="12"/>
                  <a:pt x="34" y="0"/>
                </a:cubicBezTo>
                <a:lnTo>
                  <a:pt x="17" y="42"/>
                </a:lnTo>
                <a:lnTo>
                  <a:pt x="0" y="84"/>
                </a:lnTo>
                <a:cubicBezTo>
                  <a:pt x="16" y="91"/>
                  <a:pt x="31" y="102"/>
                  <a:pt x="43" y="114"/>
                </a:cubicBezTo>
                <a:cubicBezTo>
                  <a:pt x="56" y="127"/>
                  <a:pt x="66" y="141"/>
                  <a:pt x="74" y="158"/>
                </a:cubicBezTo>
                <a:cubicBezTo>
                  <a:pt x="80" y="174"/>
                  <a:pt x="84" y="192"/>
                  <a:pt x="84" y="210"/>
                </a:cubicBezTo>
                <a:lnTo>
                  <a:pt x="129" y="210"/>
                </a:lnTo>
                <a:lnTo>
                  <a:pt x="174" y="210"/>
                </a:lnTo>
                <a:cubicBezTo>
                  <a:pt x="174" y="179"/>
                  <a:pt x="168" y="150"/>
                  <a:pt x="157" y="123"/>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86" name="Freeform 604">
            <a:extLst>
              <a:ext uri="{FF2B5EF4-FFF2-40B4-BE49-F238E27FC236}">
                <a16:creationId xmlns:a16="http://schemas.microsoft.com/office/drawing/2014/main" id="{7448637B-E46E-234E-9F4A-FA94598644A1}"/>
              </a:ext>
            </a:extLst>
          </p:cNvPr>
          <p:cNvSpPr>
            <a:spLocks noChangeArrowheads="1"/>
          </p:cNvSpPr>
          <p:nvPr/>
        </p:nvSpPr>
        <p:spPr bwMode="auto">
          <a:xfrm>
            <a:off x="6601348" y="3615764"/>
            <a:ext cx="35705" cy="43945"/>
          </a:xfrm>
          <a:custGeom>
            <a:avLst/>
            <a:gdLst>
              <a:gd name="T0" fmla="*/ 0 w 56"/>
              <a:gd name="T1" fmla="*/ 18603 h 71"/>
              <a:gd name="T2" fmla="*/ 15110 w 56"/>
              <a:gd name="T3" fmla="*/ 25042 h 71"/>
              <a:gd name="T4" fmla="*/ 15110 w 56"/>
              <a:gd name="T5" fmla="*/ 25042 h 71"/>
              <a:gd name="T6" fmla="*/ 20269 w 56"/>
              <a:gd name="T7" fmla="*/ 0 h 71"/>
              <a:gd name="T8" fmla="*/ 3685 w 56"/>
              <a:gd name="T9" fmla="*/ 0 h 71"/>
              <a:gd name="T10" fmla="*/ 3685 w 56"/>
              <a:gd name="T11" fmla="*/ 0 h 71"/>
              <a:gd name="T12" fmla="*/ 0 w 56"/>
              <a:gd name="T13" fmla="*/ 18603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71">
                <a:moveTo>
                  <a:pt x="0" y="52"/>
                </a:moveTo>
                <a:lnTo>
                  <a:pt x="41" y="70"/>
                </a:lnTo>
                <a:cubicBezTo>
                  <a:pt x="50" y="49"/>
                  <a:pt x="55" y="25"/>
                  <a:pt x="55" y="0"/>
                </a:cubicBezTo>
                <a:lnTo>
                  <a:pt x="10" y="0"/>
                </a:lnTo>
                <a:cubicBezTo>
                  <a:pt x="10" y="19"/>
                  <a:pt x="6" y="37"/>
                  <a:pt x="0" y="52"/>
                </a:cubicBezTo>
              </a:path>
            </a:pathLst>
          </a:custGeom>
          <a:solidFill>
            <a:schemeClr val="accent6"/>
          </a:solidFill>
          <a:ln>
            <a:noFill/>
          </a:ln>
          <a:effectLst/>
        </p:spPr>
        <p:txBody>
          <a:bodyPr wrap="none" anchor="ctr"/>
          <a:lstStyle/>
          <a:p>
            <a:endParaRPr lang="en-US" dirty="0">
              <a:latin typeface="DM Sans" pitchFamily="2" charset="77"/>
            </a:endParaRPr>
          </a:p>
        </p:txBody>
      </p:sp>
      <p:sp>
        <p:nvSpPr>
          <p:cNvPr id="87" name="Freeform 605">
            <a:extLst>
              <a:ext uri="{FF2B5EF4-FFF2-40B4-BE49-F238E27FC236}">
                <a16:creationId xmlns:a16="http://schemas.microsoft.com/office/drawing/2014/main" id="{45DC7B91-6FFD-2D44-A2EF-425C4A0E1E4E}"/>
              </a:ext>
            </a:extLst>
          </p:cNvPr>
          <p:cNvSpPr>
            <a:spLocks noChangeArrowheads="1"/>
          </p:cNvSpPr>
          <p:nvPr/>
        </p:nvSpPr>
        <p:spPr bwMode="auto">
          <a:xfrm>
            <a:off x="6469518" y="3692668"/>
            <a:ext cx="54930" cy="63171"/>
          </a:xfrm>
          <a:custGeom>
            <a:avLst/>
            <a:gdLst>
              <a:gd name="T0" fmla="*/ 12486 w 89"/>
              <a:gd name="T1" fmla="*/ 0 h 102"/>
              <a:gd name="T2" fmla="*/ 6421 w 89"/>
              <a:gd name="T3" fmla="*/ 15393 h 102"/>
              <a:gd name="T4" fmla="*/ 0 w 89"/>
              <a:gd name="T5" fmla="*/ 30070 h 102"/>
              <a:gd name="T6" fmla="*/ 0 w 89"/>
              <a:gd name="T7" fmla="*/ 30070 h 102"/>
              <a:gd name="T8" fmla="*/ 31393 w 89"/>
              <a:gd name="T9" fmla="*/ 36155 h 102"/>
              <a:gd name="T10" fmla="*/ 31393 w 89"/>
              <a:gd name="T11" fmla="*/ 20046 h 102"/>
              <a:gd name="T12" fmla="*/ 31393 w 89"/>
              <a:gd name="T13" fmla="*/ 3938 h 102"/>
              <a:gd name="T14" fmla="*/ 31393 w 89"/>
              <a:gd name="T15" fmla="*/ 3938 h 102"/>
              <a:gd name="T16" fmla="*/ 12486 w 89"/>
              <a:gd name="T17" fmla="*/ 0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02">
                <a:moveTo>
                  <a:pt x="35" y="0"/>
                </a:moveTo>
                <a:lnTo>
                  <a:pt x="18" y="43"/>
                </a:lnTo>
                <a:lnTo>
                  <a:pt x="0" y="84"/>
                </a:lnTo>
                <a:cubicBezTo>
                  <a:pt x="27" y="95"/>
                  <a:pt x="56" y="101"/>
                  <a:pt x="88" y="101"/>
                </a:cubicBezTo>
                <a:lnTo>
                  <a:pt x="88" y="56"/>
                </a:lnTo>
                <a:lnTo>
                  <a:pt x="88" y="11"/>
                </a:lnTo>
                <a:cubicBezTo>
                  <a:pt x="68" y="11"/>
                  <a:pt x="51" y="7"/>
                  <a:pt x="35" y="0"/>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88" name="Freeform 606">
            <a:extLst>
              <a:ext uri="{FF2B5EF4-FFF2-40B4-BE49-F238E27FC236}">
                <a16:creationId xmlns:a16="http://schemas.microsoft.com/office/drawing/2014/main" id="{D18DAA82-40B0-BA48-BAFA-877449082D1D}"/>
              </a:ext>
            </a:extLst>
          </p:cNvPr>
          <p:cNvSpPr>
            <a:spLocks noChangeArrowheads="1"/>
          </p:cNvSpPr>
          <p:nvPr/>
        </p:nvSpPr>
        <p:spPr bwMode="auto">
          <a:xfrm>
            <a:off x="6582126" y="3645978"/>
            <a:ext cx="71408" cy="68662"/>
          </a:xfrm>
          <a:custGeom>
            <a:avLst/>
            <a:gdLst>
              <a:gd name="T0" fmla="*/ 25842 w 115"/>
              <a:gd name="T1" fmla="*/ 6494 h 110"/>
              <a:gd name="T2" fmla="*/ 11126 w 115"/>
              <a:gd name="T3" fmla="*/ 0 h 110"/>
              <a:gd name="T4" fmla="*/ 11126 w 115"/>
              <a:gd name="T5" fmla="*/ 0 h 110"/>
              <a:gd name="T6" fmla="*/ 0 w 115"/>
              <a:gd name="T7" fmla="*/ 16236 h 110"/>
              <a:gd name="T8" fmla="*/ 11844 w 115"/>
              <a:gd name="T9" fmla="*/ 27781 h 110"/>
              <a:gd name="T10" fmla="*/ 23329 w 115"/>
              <a:gd name="T11" fmla="*/ 39326 h 110"/>
              <a:gd name="T12" fmla="*/ 23329 w 115"/>
              <a:gd name="T13" fmla="*/ 39326 h 110"/>
              <a:gd name="T14" fmla="*/ 40916 w 115"/>
              <a:gd name="T15" fmla="*/ 12628 h 110"/>
              <a:gd name="T16" fmla="*/ 25842 w 115"/>
              <a:gd name="T17" fmla="*/ 6494 h 1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5" h="110">
                <a:moveTo>
                  <a:pt x="72" y="18"/>
                </a:moveTo>
                <a:lnTo>
                  <a:pt x="31" y="0"/>
                </a:lnTo>
                <a:cubicBezTo>
                  <a:pt x="23" y="17"/>
                  <a:pt x="13" y="32"/>
                  <a:pt x="0" y="45"/>
                </a:cubicBezTo>
                <a:lnTo>
                  <a:pt x="33" y="77"/>
                </a:lnTo>
                <a:lnTo>
                  <a:pt x="65" y="109"/>
                </a:lnTo>
                <a:cubicBezTo>
                  <a:pt x="86" y="88"/>
                  <a:pt x="103" y="63"/>
                  <a:pt x="114" y="35"/>
                </a:cubicBezTo>
                <a:lnTo>
                  <a:pt x="72" y="18"/>
                </a:lnTo>
              </a:path>
            </a:pathLst>
          </a:custGeom>
          <a:solidFill>
            <a:schemeClr val="accent3"/>
          </a:solidFill>
          <a:ln>
            <a:noFill/>
          </a:ln>
          <a:effectLst/>
        </p:spPr>
        <p:txBody>
          <a:bodyPr wrap="none" anchor="ctr"/>
          <a:lstStyle/>
          <a:p>
            <a:endParaRPr lang="en-US" dirty="0">
              <a:latin typeface="DM Sans" pitchFamily="2" charset="77"/>
            </a:endParaRPr>
          </a:p>
        </p:txBody>
      </p:sp>
      <p:sp>
        <p:nvSpPr>
          <p:cNvPr id="89" name="Freeform 607">
            <a:extLst>
              <a:ext uri="{FF2B5EF4-FFF2-40B4-BE49-F238E27FC236}">
                <a16:creationId xmlns:a16="http://schemas.microsoft.com/office/drawing/2014/main" id="{0FA4347C-1513-9547-90C9-FD858D1CF4CE}"/>
              </a:ext>
            </a:extLst>
          </p:cNvPr>
          <p:cNvSpPr>
            <a:spLocks noChangeArrowheads="1"/>
          </p:cNvSpPr>
          <p:nvPr/>
        </p:nvSpPr>
        <p:spPr bwMode="auto">
          <a:xfrm>
            <a:off x="6524447" y="3676188"/>
            <a:ext cx="79649" cy="54931"/>
          </a:xfrm>
          <a:custGeom>
            <a:avLst/>
            <a:gdLst>
              <a:gd name="T0" fmla="*/ 33904 w 129"/>
              <a:gd name="T1" fmla="*/ 0 h 86"/>
              <a:gd name="T2" fmla="*/ 33904 w 129"/>
              <a:gd name="T3" fmla="*/ 0 h 86"/>
              <a:gd name="T4" fmla="*/ 18558 w 129"/>
              <a:gd name="T5" fmla="*/ 10706 h 86"/>
              <a:gd name="T6" fmla="*/ 18558 w 129"/>
              <a:gd name="T7" fmla="*/ 10706 h 86"/>
              <a:gd name="T8" fmla="*/ 0 w 129"/>
              <a:gd name="T9" fmla="*/ 14767 h 86"/>
              <a:gd name="T10" fmla="*/ 0 w 129"/>
              <a:gd name="T11" fmla="*/ 31381 h 86"/>
              <a:gd name="T12" fmla="*/ 0 w 129"/>
              <a:gd name="T13" fmla="*/ 31381 h 86"/>
              <a:gd name="T14" fmla="*/ 24625 w 129"/>
              <a:gd name="T15" fmla="*/ 26581 h 86"/>
              <a:gd name="T16" fmla="*/ 24625 w 129"/>
              <a:gd name="T17" fmla="*/ 26581 h 86"/>
              <a:gd name="T18" fmla="*/ 45681 w 129"/>
              <a:gd name="T19" fmla="*/ 11814 h 86"/>
              <a:gd name="T20" fmla="*/ 33904 w 129"/>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9" h="86">
                <a:moveTo>
                  <a:pt x="95" y="0"/>
                </a:moveTo>
                <a:lnTo>
                  <a:pt x="95" y="0"/>
                </a:lnTo>
                <a:cubicBezTo>
                  <a:pt x="83" y="12"/>
                  <a:pt x="68" y="23"/>
                  <a:pt x="52" y="29"/>
                </a:cubicBezTo>
                <a:cubicBezTo>
                  <a:pt x="36" y="36"/>
                  <a:pt x="18" y="40"/>
                  <a:pt x="0" y="40"/>
                </a:cubicBezTo>
                <a:lnTo>
                  <a:pt x="0" y="85"/>
                </a:lnTo>
                <a:cubicBezTo>
                  <a:pt x="24" y="85"/>
                  <a:pt x="47" y="80"/>
                  <a:pt x="69" y="72"/>
                </a:cubicBezTo>
                <a:cubicBezTo>
                  <a:pt x="91" y="62"/>
                  <a:pt x="111" y="48"/>
                  <a:pt x="128" y="32"/>
                </a:cubicBezTo>
                <a:lnTo>
                  <a:pt x="95" y="0"/>
                </a:lnTo>
              </a:path>
            </a:pathLst>
          </a:custGeom>
          <a:solidFill>
            <a:schemeClr val="accent6"/>
          </a:solidFill>
          <a:ln>
            <a:noFill/>
          </a:ln>
          <a:effectLst/>
        </p:spPr>
        <p:txBody>
          <a:bodyPr wrap="none" anchor="ctr"/>
          <a:lstStyle/>
          <a:p>
            <a:endParaRPr lang="en-US" dirty="0">
              <a:latin typeface="DM Sans" pitchFamily="2" charset="77"/>
            </a:endParaRPr>
          </a:p>
        </p:txBody>
      </p:sp>
      <p:sp>
        <p:nvSpPr>
          <p:cNvPr id="90" name="Freeform 608">
            <a:extLst>
              <a:ext uri="{FF2B5EF4-FFF2-40B4-BE49-F238E27FC236}">
                <a16:creationId xmlns:a16="http://schemas.microsoft.com/office/drawing/2014/main" id="{921C858C-D89D-FF4B-9FB3-20A0355E3444}"/>
              </a:ext>
            </a:extLst>
          </p:cNvPr>
          <p:cNvSpPr>
            <a:spLocks noChangeArrowheads="1"/>
          </p:cNvSpPr>
          <p:nvPr/>
        </p:nvSpPr>
        <p:spPr bwMode="auto">
          <a:xfrm>
            <a:off x="6288253" y="4038729"/>
            <a:ext cx="458661" cy="35706"/>
          </a:xfrm>
          <a:custGeom>
            <a:avLst/>
            <a:gdLst>
              <a:gd name="T0" fmla="*/ 264752 w 735"/>
              <a:gd name="T1" fmla="*/ 10138 h 57"/>
              <a:gd name="T2" fmla="*/ 264752 w 735"/>
              <a:gd name="T3" fmla="*/ 10138 h 57"/>
              <a:gd name="T4" fmla="*/ 255013 w 735"/>
              <a:gd name="T5" fmla="*/ 20276 h 57"/>
              <a:gd name="T6" fmla="*/ 10100 w 735"/>
              <a:gd name="T7" fmla="*/ 20276 h 57"/>
              <a:gd name="T8" fmla="*/ 10100 w 735"/>
              <a:gd name="T9" fmla="*/ 20276 h 57"/>
              <a:gd name="T10" fmla="*/ 0 w 735"/>
              <a:gd name="T11" fmla="*/ 10138 h 57"/>
              <a:gd name="T12" fmla="*/ 0 w 735"/>
              <a:gd name="T13" fmla="*/ 10138 h 57"/>
              <a:gd name="T14" fmla="*/ 10100 w 735"/>
              <a:gd name="T15" fmla="*/ 0 h 57"/>
              <a:gd name="T16" fmla="*/ 255013 w 735"/>
              <a:gd name="T17" fmla="*/ 0 h 57"/>
              <a:gd name="T18" fmla="*/ 255013 w 735"/>
              <a:gd name="T19" fmla="*/ 0 h 57"/>
              <a:gd name="T20" fmla="*/ 264752 w 735"/>
              <a:gd name="T21" fmla="*/ 10138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5" h="57">
                <a:moveTo>
                  <a:pt x="734" y="28"/>
                </a:moveTo>
                <a:lnTo>
                  <a:pt x="734" y="28"/>
                </a:lnTo>
                <a:cubicBezTo>
                  <a:pt x="734" y="44"/>
                  <a:pt x="722" y="56"/>
                  <a:pt x="707" y="56"/>
                </a:cubicBezTo>
                <a:lnTo>
                  <a:pt x="28" y="56"/>
                </a:lnTo>
                <a:cubicBezTo>
                  <a:pt x="13" y="56"/>
                  <a:pt x="0" y="44"/>
                  <a:pt x="0" y="28"/>
                </a:cubicBezTo>
                <a:cubicBezTo>
                  <a:pt x="0" y="13"/>
                  <a:pt x="13" y="0"/>
                  <a:pt x="28" y="0"/>
                </a:cubicBezTo>
                <a:lnTo>
                  <a:pt x="707" y="0"/>
                </a:lnTo>
                <a:cubicBezTo>
                  <a:pt x="722" y="0"/>
                  <a:pt x="734" y="13"/>
                  <a:pt x="734" y="28"/>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1" name="Freeform 609">
            <a:extLst>
              <a:ext uri="{FF2B5EF4-FFF2-40B4-BE49-F238E27FC236}">
                <a16:creationId xmlns:a16="http://schemas.microsoft.com/office/drawing/2014/main" id="{897787EB-ECA7-074B-8F3B-AF97E33989A9}"/>
              </a:ext>
            </a:extLst>
          </p:cNvPr>
          <p:cNvSpPr>
            <a:spLocks noChangeArrowheads="1"/>
          </p:cNvSpPr>
          <p:nvPr/>
        </p:nvSpPr>
        <p:spPr bwMode="auto">
          <a:xfrm>
            <a:off x="6461281" y="4112887"/>
            <a:ext cx="280140" cy="35704"/>
          </a:xfrm>
          <a:custGeom>
            <a:avLst/>
            <a:gdLst>
              <a:gd name="T0" fmla="*/ 161564 w 448"/>
              <a:gd name="T1" fmla="*/ 10319 h 58"/>
              <a:gd name="T2" fmla="*/ 161564 w 448"/>
              <a:gd name="T3" fmla="*/ 10319 h 58"/>
              <a:gd name="T4" fmla="*/ 155419 w 448"/>
              <a:gd name="T5" fmla="*/ 20281 h 58"/>
              <a:gd name="T6" fmla="*/ 6506 w 448"/>
              <a:gd name="T7" fmla="*/ 20281 h 58"/>
              <a:gd name="T8" fmla="*/ 6506 w 448"/>
              <a:gd name="T9" fmla="*/ 20281 h 58"/>
              <a:gd name="T10" fmla="*/ 0 w 448"/>
              <a:gd name="T11" fmla="*/ 10319 h 58"/>
              <a:gd name="T12" fmla="*/ 0 w 448"/>
              <a:gd name="T13" fmla="*/ 10319 h 58"/>
              <a:gd name="T14" fmla="*/ 6506 w 448"/>
              <a:gd name="T15" fmla="*/ 0 h 58"/>
              <a:gd name="T16" fmla="*/ 155419 w 448"/>
              <a:gd name="T17" fmla="*/ 0 h 58"/>
              <a:gd name="T18" fmla="*/ 155419 w 448"/>
              <a:gd name="T19" fmla="*/ 0 h 58"/>
              <a:gd name="T20" fmla="*/ 161564 w 448"/>
              <a:gd name="T21" fmla="*/ 10319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8" h="58">
                <a:moveTo>
                  <a:pt x="447" y="29"/>
                </a:moveTo>
                <a:lnTo>
                  <a:pt x="447" y="29"/>
                </a:lnTo>
                <a:cubicBezTo>
                  <a:pt x="447" y="44"/>
                  <a:pt x="440" y="57"/>
                  <a:pt x="430" y="57"/>
                </a:cubicBezTo>
                <a:lnTo>
                  <a:pt x="18" y="57"/>
                </a:lnTo>
                <a:cubicBezTo>
                  <a:pt x="8" y="57"/>
                  <a:pt x="0" y="44"/>
                  <a:pt x="0" y="29"/>
                </a:cubicBezTo>
                <a:cubicBezTo>
                  <a:pt x="0" y="13"/>
                  <a:pt x="8" y="0"/>
                  <a:pt x="18" y="0"/>
                </a:cubicBezTo>
                <a:lnTo>
                  <a:pt x="430" y="0"/>
                </a:lnTo>
                <a:cubicBezTo>
                  <a:pt x="440" y="0"/>
                  <a:pt x="447" y="13"/>
                  <a:pt x="447" y="29"/>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2" name="Freeform 610">
            <a:extLst>
              <a:ext uri="{FF2B5EF4-FFF2-40B4-BE49-F238E27FC236}">
                <a16:creationId xmlns:a16="http://schemas.microsoft.com/office/drawing/2014/main" id="{96F3A699-00B7-3041-A4E5-814573712FD9}"/>
              </a:ext>
            </a:extLst>
          </p:cNvPr>
          <p:cNvSpPr>
            <a:spLocks noChangeArrowheads="1"/>
          </p:cNvSpPr>
          <p:nvPr/>
        </p:nvSpPr>
        <p:spPr bwMode="auto">
          <a:xfrm>
            <a:off x="6458534" y="4187041"/>
            <a:ext cx="280140" cy="35706"/>
          </a:xfrm>
          <a:custGeom>
            <a:avLst/>
            <a:gdLst>
              <a:gd name="T0" fmla="*/ 161564 w 448"/>
              <a:gd name="T1" fmla="*/ 9776 h 57"/>
              <a:gd name="T2" fmla="*/ 161564 w 448"/>
              <a:gd name="T3" fmla="*/ 9776 h 57"/>
              <a:gd name="T4" fmla="*/ 155419 w 448"/>
              <a:gd name="T5" fmla="*/ 20276 h 57"/>
              <a:gd name="T6" fmla="*/ 6144 w 448"/>
              <a:gd name="T7" fmla="*/ 20276 h 57"/>
              <a:gd name="T8" fmla="*/ 6144 w 448"/>
              <a:gd name="T9" fmla="*/ 20276 h 57"/>
              <a:gd name="T10" fmla="*/ 0 w 448"/>
              <a:gd name="T11" fmla="*/ 9776 h 57"/>
              <a:gd name="T12" fmla="*/ 0 w 448"/>
              <a:gd name="T13" fmla="*/ 9776 h 57"/>
              <a:gd name="T14" fmla="*/ 6144 w 448"/>
              <a:gd name="T15" fmla="*/ 0 h 57"/>
              <a:gd name="T16" fmla="*/ 155419 w 448"/>
              <a:gd name="T17" fmla="*/ 0 h 57"/>
              <a:gd name="T18" fmla="*/ 155419 w 448"/>
              <a:gd name="T19" fmla="*/ 0 h 57"/>
              <a:gd name="T20" fmla="*/ 161564 w 448"/>
              <a:gd name="T21" fmla="*/ 9776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8" h="57">
                <a:moveTo>
                  <a:pt x="447" y="27"/>
                </a:moveTo>
                <a:lnTo>
                  <a:pt x="447" y="27"/>
                </a:lnTo>
                <a:cubicBezTo>
                  <a:pt x="447" y="43"/>
                  <a:pt x="439" y="56"/>
                  <a:pt x="430" y="56"/>
                </a:cubicBezTo>
                <a:lnTo>
                  <a:pt x="17" y="56"/>
                </a:lnTo>
                <a:cubicBezTo>
                  <a:pt x="8" y="56"/>
                  <a:pt x="0" y="43"/>
                  <a:pt x="0" y="27"/>
                </a:cubicBezTo>
                <a:cubicBezTo>
                  <a:pt x="0" y="12"/>
                  <a:pt x="8" y="0"/>
                  <a:pt x="17" y="0"/>
                </a:cubicBezTo>
                <a:lnTo>
                  <a:pt x="430" y="0"/>
                </a:lnTo>
                <a:cubicBezTo>
                  <a:pt x="439" y="0"/>
                  <a:pt x="447" y="12"/>
                  <a:pt x="447" y="27"/>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3" name="Freeform 611">
            <a:extLst>
              <a:ext uri="{FF2B5EF4-FFF2-40B4-BE49-F238E27FC236}">
                <a16:creationId xmlns:a16="http://schemas.microsoft.com/office/drawing/2014/main" id="{1192274B-E730-6F43-AD6B-A42C19F369B3}"/>
              </a:ext>
            </a:extLst>
          </p:cNvPr>
          <p:cNvSpPr>
            <a:spLocks noChangeArrowheads="1"/>
          </p:cNvSpPr>
          <p:nvPr/>
        </p:nvSpPr>
        <p:spPr bwMode="auto">
          <a:xfrm>
            <a:off x="6453039" y="4258450"/>
            <a:ext cx="277394" cy="35706"/>
          </a:xfrm>
          <a:custGeom>
            <a:avLst/>
            <a:gdLst>
              <a:gd name="T0" fmla="*/ 159979 w 447"/>
              <a:gd name="T1" fmla="*/ 10138 h 57"/>
              <a:gd name="T2" fmla="*/ 159979 w 447"/>
              <a:gd name="T3" fmla="*/ 10138 h 57"/>
              <a:gd name="T4" fmla="*/ 153881 w 447"/>
              <a:gd name="T5" fmla="*/ 20276 h 57"/>
              <a:gd name="T6" fmla="*/ 6098 w 447"/>
              <a:gd name="T7" fmla="*/ 20276 h 57"/>
              <a:gd name="T8" fmla="*/ 6098 w 447"/>
              <a:gd name="T9" fmla="*/ 20276 h 57"/>
              <a:gd name="T10" fmla="*/ 0 w 447"/>
              <a:gd name="T11" fmla="*/ 10138 h 57"/>
              <a:gd name="T12" fmla="*/ 0 w 447"/>
              <a:gd name="T13" fmla="*/ 10138 h 57"/>
              <a:gd name="T14" fmla="*/ 6098 w 447"/>
              <a:gd name="T15" fmla="*/ 0 h 57"/>
              <a:gd name="T16" fmla="*/ 153881 w 447"/>
              <a:gd name="T17" fmla="*/ 0 h 57"/>
              <a:gd name="T18" fmla="*/ 153881 w 447"/>
              <a:gd name="T19" fmla="*/ 0 h 57"/>
              <a:gd name="T20" fmla="*/ 159979 w 447"/>
              <a:gd name="T21" fmla="*/ 10138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7" h="57">
                <a:moveTo>
                  <a:pt x="446" y="28"/>
                </a:moveTo>
                <a:lnTo>
                  <a:pt x="446" y="28"/>
                </a:lnTo>
                <a:cubicBezTo>
                  <a:pt x="446" y="43"/>
                  <a:pt x="439" y="56"/>
                  <a:pt x="429" y="56"/>
                </a:cubicBezTo>
                <a:lnTo>
                  <a:pt x="17" y="56"/>
                </a:lnTo>
                <a:cubicBezTo>
                  <a:pt x="8" y="56"/>
                  <a:pt x="0" y="43"/>
                  <a:pt x="0" y="28"/>
                </a:cubicBezTo>
                <a:cubicBezTo>
                  <a:pt x="0" y="13"/>
                  <a:pt x="8" y="0"/>
                  <a:pt x="17" y="0"/>
                </a:cubicBezTo>
                <a:lnTo>
                  <a:pt x="429" y="0"/>
                </a:lnTo>
                <a:cubicBezTo>
                  <a:pt x="439" y="0"/>
                  <a:pt x="446" y="13"/>
                  <a:pt x="446" y="28"/>
                </a:cubicBezTo>
              </a:path>
            </a:pathLst>
          </a:custGeom>
          <a:solidFill>
            <a:schemeClr val="accent1"/>
          </a:solidFill>
          <a:ln>
            <a:noFill/>
          </a:ln>
          <a:effectLst/>
        </p:spPr>
        <p:txBody>
          <a:bodyPr wrap="none" anchor="ctr"/>
          <a:lstStyle/>
          <a:p>
            <a:endParaRPr lang="en-US" dirty="0">
              <a:latin typeface="DM Sans" pitchFamily="2" charset="77"/>
            </a:endParaRPr>
          </a:p>
        </p:txBody>
      </p:sp>
      <p:sp>
        <p:nvSpPr>
          <p:cNvPr id="94" name="Freeform 612">
            <a:extLst>
              <a:ext uri="{FF2B5EF4-FFF2-40B4-BE49-F238E27FC236}">
                <a16:creationId xmlns:a16="http://schemas.microsoft.com/office/drawing/2014/main" id="{29D8E172-FB8B-0148-803D-C72C2FE87525}"/>
              </a:ext>
            </a:extLst>
          </p:cNvPr>
          <p:cNvSpPr>
            <a:spLocks noChangeArrowheads="1"/>
          </p:cNvSpPr>
          <p:nvPr/>
        </p:nvSpPr>
        <p:spPr bwMode="auto">
          <a:xfrm>
            <a:off x="6285505" y="3928868"/>
            <a:ext cx="41196" cy="35706"/>
          </a:xfrm>
          <a:custGeom>
            <a:avLst/>
            <a:gdLst>
              <a:gd name="T0" fmla="*/ 23457 w 67"/>
              <a:gd name="T1" fmla="*/ 10138 h 57"/>
              <a:gd name="T2" fmla="*/ 23457 w 67"/>
              <a:gd name="T3" fmla="*/ 10138 h 57"/>
              <a:gd name="T4" fmla="*/ 13505 w 67"/>
              <a:gd name="T5" fmla="*/ 20276 h 57"/>
              <a:gd name="T6" fmla="*/ 9951 w 67"/>
              <a:gd name="T7" fmla="*/ 20276 h 57"/>
              <a:gd name="T8" fmla="*/ 9951 w 67"/>
              <a:gd name="T9" fmla="*/ 20276 h 57"/>
              <a:gd name="T10" fmla="*/ 0 w 67"/>
              <a:gd name="T11" fmla="*/ 10138 h 57"/>
              <a:gd name="T12" fmla="*/ 0 w 67"/>
              <a:gd name="T13" fmla="*/ 10138 h 57"/>
              <a:gd name="T14" fmla="*/ 9951 w 67"/>
              <a:gd name="T15" fmla="*/ 0 h 57"/>
              <a:gd name="T16" fmla="*/ 13505 w 67"/>
              <a:gd name="T17" fmla="*/ 0 h 57"/>
              <a:gd name="T18" fmla="*/ 13505 w 67"/>
              <a:gd name="T19" fmla="*/ 0 h 57"/>
              <a:gd name="T20" fmla="*/ 23457 w 67"/>
              <a:gd name="T21" fmla="*/ 10138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57">
                <a:moveTo>
                  <a:pt x="66" y="28"/>
                </a:moveTo>
                <a:lnTo>
                  <a:pt x="66" y="28"/>
                </a:lnTo>
                <a:cubicBezTo>
                  <a:pt x="66" y="44"/>
                  <a:pt x="54" y="56"/>
                  <a:pt x="38" y="56"/>
                </a:cubicBezTo>
                <a:lnTo>
                  <a:pt x="28" y="56"/>
                </a:lnTo>
                <a:cubicBezTo>
                  <a:pt x="13" y="56"/>
                  <a:pt x="0" y="44"/>
                  <a:pt x="0" y="28"/>
                </a:cubicBezTo>
                <a:cubicBezTo>
                  <a:pt x="0" y="12"/>
                  <a:pt x="13" y="0"/>
                  <a:pt x="28" y="0"/>
                </a:cubicBezTo>
                <a:lnTo>
                  <a:pt x="38" y="0"/>
                </a:lnTo>
                <a:cubicBezTo>
                  <a:pt x="54" y="0"/>
                  <a:pt x="66" y="12"/>
                  <a:pt x="66"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5" name="Freeform 613">
            <a:extLst>
              <a:ext uri="{FF2B5EF4-FFF2-40B4-BE49-F238E27FC236}">
                <a16:creationId xmlns:a16="http://schemas.microsoft.com/office/drawing/2014/main" id="{2149DDCE-586C-F247-8FAD-7E5ACAF42B75}"/>
              </a:ext>
            </a:extLst>
          </p:cNvPr>
          <p:cNvSpPr>
            <a:spLocks noChangeArrowheads="1"/>
          </p:cNvSpPr>
          <p:nvPr/>
        </p:nvSpPr>
        <p:spPr bwMode="auto">
          <a:xfrm>
            <a:off x="6469520" y="3813514"/>
            <a:ext cx="41198" cy="35706"/>
          </a:xfrm>
          <a:custGeom>
            <a:avLst/>
            <a:gdLst>
              <a:gd name="T0" fmla="*/ 23458 w 67"/>
              <a:gd name="T1" fmla="*/ 9963 h 58"/>
              <a:gd name="T2" fmla="*/ 23458 w 67"/>
              <a:gd name="T3" fmla="*/ 9963 h 58"/>
              <a:gd name="T4" fmla="*/ 13506 w 67"/>
              <a:gd name="T5" fmla="*/ 20282 h 58"/>
              <a:gd name="T6" fmla="*/ 9952 w 67"/>
              <a:gd name="T7" fmla="*/ 20282 h 58"/>
              <a:gd name="T8" fmla="*/ 9952 w 67"/>
              <a:gd name="T9" fmla="*/ 20282 h 58"/>
              <a:gd name="T10" fmla="*/ 0 w 67"/>
              <a:gd name="T11" fmla="*/ 9963 h 58"/>
              <a:gd name="T12" fmla="*/ 0 w 67"/>
              <a:gd name="T13" fmla="*/ 9963 h 58"/>
              <a:gd name="T14" fmla="*/ 9952 w 67"/>
              <a:gd name="T15" fmla="*/ 0 h 58"/>
              <a:gd name="T16" fmla="*/ 13506 w 67"/>
              <a:gd name="T17" fmla="*/ 0 h 58"/>
              <a:gd name="T18" fmla="*/ 13506 w 67"/>
              <a:gd name="T19" fmla="*/ 0 h 58"/>
              <a:gd name="T20" fmla="*/ 23458 w 67"/>
              <a:gd name="T21" fmla="*/ 9963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58">
                <a:moveTo>
                  <a:pt x="66" y="28"/>
                </a:moveTo>
                <a:lnTo>
                  <a:pt x="66" y="28"/>
                </a:lnTo>
                <a:cubicBezTo>
                  <a:pt x="66" y="44"/>
                  <a:pt x="54" y="57"/>
                  <a:pt x="38" y="57"/>
                </a:cubicBezTo>
                <a:lnTo>
                  <a:pt x="28" y="57"/>
                </a:lnTo>
                <a:cubicBezTo>
                  <a:pt x="13" y="57"/>
                  <a:pt x="0" y="44"/>
                  <a:pt x="0" y="28"/>
                </a:cubicBezTo>
                <a:cubicBezTo>
                  <a:pt x="0" y="12"/>
                  <a:pt x="13" y="0"/>
                  <a:pt x="28" y="0"/>
                </a:cubicBezTo>
                <a:lnTo>
                  <a:pt x="38" y="0"/>
                </a:lnTo>
                <a:cubicBezTo>
                  <a:pt x="54" y="0"/>
                  <a:pt x="66" y="12"/>
                  <a:pt x="66"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6" name="Freeform 614">
            <a:extLst>
              <a:ext uri="{FF2B5EF4-FFF2-40B4-BE49-F238E27FC236}">
                <a16:creationId xmlns:a16="http://schemas.microsoft.com/office/drawing/2014/main" id="{61E34573-3BC7-DE45-AB65-27F8BEF27EC3}"/>
              </a:ext>
            </a:extLst>
          </p:cNvPr>
          <p:cNvSpPr>
            <a:spLocks noChangeArrowheads="1"/>
          </p:cNvSpPr>
          <p:nvPr/>
        </p:nvSpPr>
        <p:spPr bwMode="auto">
          <a:xfrm>
            <a:off x="6587617" y="3865700"/>
            <a:ext cx="41196" cy="35704"/>
          </a:xfrm>
          <a:custGeom>
            <a:avLst/>
            <a:gdLst>
              <a:gd name="T0" fmla="*/ 23457 w 67"/>
              <a:gd name="T1" fmla="*/ 10137 h 57"/>
              <a:gd name="T2" fmla="*/ 23457 w 67"/>
              <a:gd name="T3" fmla="*/ 10137 h 57"/>
              <a:gd name="T4" fmla="*/ 13505 w 67"/>
              <a:gd name="T5" fmla="*/ 20275 h 57"/>
              <a:gd name="T6" fmla="*/ 9951 w 67"/>
              <a:gd name="T7" fmla="*/ 20275 h 57"/>
              <a:gd name="T8" fmla="*/ 9951 w 67"/>
              <a:gd name="T9" fmla="*/ 20275 h 57"/>
              <a:gd name="T10" fmla="*/ 0 w 67"/>
              <a:gd name="T11" fmla="*/ 10137 h 57"/>
              <a:gd name="T12" fmla="*/ 0 w 67"/>
              <a:gd name="T13" fmla="*/ 10137 h 57"/>
              <a:gd name="T14" fmla="*/ 9951 w 67"/>
              <a:gd name="T15" fmla="*/ 0 h 57"/>
              <a:gd name="T16" fmla="*/ 13505 w 67"/>
              <a:gd name="T17" fmla="*/ 0 h 57"/>
              <a:gd name="T18" fmla="*/ 13505 w 67"/>
              <a:gd name="T19" fmla="*/ 0 h 57"/>
              <a:gd name="T20" fmla="*/ 23457 w 67"/>
              <a:gd name="T21" fmla="*/ 10137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57">
                <a:moveTo>
                  <a:pt x="66" y="28"/>
                </a:moveTo>
                <a:lnTo>
                  <a:pt x="66" y="28"/>
                </a:lnTo>
                <a:cubicBezTo>
                  <a:pt x="66" y="44"/>
                  <a:pt x="54" y="56"/>
                  <a:pt x="38" y="56"/>
                </a:cubicBezTo>
                <a:lnTo>
                  <a:pt x="28" y="56"/>
                </a:lnTo>
                <a:cubicBezTo>
                  <a:pt x="13" y="56"/>
                  <a:pt x="0" y="44"/>
                  <a:pt x="0" y="28"/>
                </a:cubicBezTo>
                <a:cubicBezTo>
                  <a:pt x="0" y="12"/>
                  <a:pt x="13" y="0"/>
                  <a:pt x="28" y="0"/>
                </a:cubicBezTo>
                <a:lnTo>
                  <a:pt x="38" y="0"/>
                </a:lnTo>
                <a:cubicBezTo>
                  <a:pt x="54" y="0"/>
                  <a:pt x="66" y="12"/>
                  <a:pt x="66"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7" name="Freeform 615">
            <a:extLst>
              <a:ext uri="{FF2B5EF4-FFF2-40B4-BE49-F238E27FC236}">
                <a16:creationId xmlns:a16="http://schemas.microsoft.com/office/drawing/2014/main" id="{0432ACB9-4319-6E4C-9CA1-A38023DEDF5A}"/>
              </a:ext>
            </a:extLst>
          </p:cNvPr>
          <p:cNvSpPr>
            <a:spLocks noChangeArrowheads="1"/>
          </p:cNvSpPr>
          <p:nvPr/>
        </p:nvSpPr>
        <p:spPr bwMode="auto">
          <a:xfrm>
            <a:off x="6403604" y="3959082"/>
            <a:ext cx="41198" cy="35704"/>
          </a:xfrm>
          <a:custGeom>
            <a:avLst/>
            <a:gdLst>
              <a:gd name="T0" fmla="*/ 23452 w 66"/>
              <a:gd name="T1" fmla="*/ 9963 h 58"/>
              <a:gd name="T2" fmla="*/ 23452 w 66"/>
              <a:gd name="T3" fmla="*/ 9963 h 58"/>
              <a:gd name="T4" fmla="*/ 13350 w 66"/>
              <a:gd name="T5" fmla="*/ 20281 h 58"/>
              <a:gd name="T6" fmla="*/ 10102 w 66"/>
              <a:gd name="T7" fmla="*/ 20281 h 58"/>
              <a:gd name="T8" fmla="*/ 10102 w 66"/>
              <a:gd name="T9" fmla="*/ 20281 h 58"/>
              <a:gd name="T10" fmla="*/ 0 w 66"/>
              <a:gd name="T11" fmla="*/ 9963 h 58"/>
              <a:gd name="T12" fmla="*/ 0 w 66"/>
              <a:gd name="T13" fmla="*/ 9963 h 58"/>
              <a:gd name="T14" fmla="*/ 10102 w 66"/>
              <a:gd name="T15" fmla="*/ 0 h 58"/>
              <a:gd name="T16" fmla="*/ 13350 w 66"/>
              <a:gd name="T17" fmla="*/ 0 h 58"/>
              <a:gd name="T18" fmla="*/ 13350 w 66"/>
              <a:gd name="T19" fmla="*/ 0 h 58"/>
              <a:gd name="T20" fmla="*/ 23452 w 66"/>
              <a:gd name="T21" fmla="*/ 9963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58">
                <a:moveTo>
                  <a:pt x="65" y="28"/>
                </a:moveTo>
                <a:lnTo>
                  <a:pt x="65" y="28"/>
                </a:lnTo>
                <a:cubicBezTo>
                  <a:pt x="65" y="44"/>
                  <a:pt x="53" y="57"/>
                  <a:pt x="37" y="57"/>
                </a:cubicBezTo>
                <a:lnTo>
                  <a:pt x="28" y="57"/>
                </a:lnTo>
                <a:cubicBezTo>
                  <a:pt x="12" y="57"/>
                  <a:pt x="0" y="44"/>
                  <a:pt x="0" y="28"/>
                </a:cubicBezTo>
                <a:cubicBezTo>
                  <a:pt x="0" y="13"/>
                  <a:pt x="12" y="0"/>
                  <a:pt x="28" y="0"/>
                </a:cubicBezTo>
                <a:lnTo>
                  <a:pt x="37" y="0"/>
                </a:lnTo>
                <a:cubicBezTo>
                  <a:pt x="53" y="0"/>
                  <a:pt x="65" y="13"/>
                  <a:pt x="65" y="28"/>
                </a:cubicBezTo>
              </a:path>
            </a:pathLst>
          </a:custGeom>
          <a:solidFill>
            <a:schemeClr val="accent2"/>
          </a:solidFill>
          <a:ln>
            <a:noFill/>
          </a:ln>
          <a:effectLst/>
        </p:spPr>
        <p:txBody>
          <a:bodyPr wrap="none" anchor="ctr"/>
          <a:lstStyle/>
          <a:p>
            <a:endParaRPr lang="en-US" dirty="0">
              <a:latin typeface="DM Sans" pitchFamily="2" charset="77"/>
            </a:endParaRPr>
          </a:p>
        </p:txBody>
      </p:sp>
      <p:sp>
        <p:nvSpPr>
          <p:cNvPr id="98" name="Freeform 616">
            <a:extLst>
              <a:ext uri="{FF2B5EF4-FFF2-40B4-BE49-F238E27FC236}">
                <a16:creationId xmlns:a16="http://schemas.microsoft.com/office/drawing/2014/main" id="{BAD90230-101F-C146-B1AF-53E61E2E3612}"/>
              </a:ext>
            </a:extLst>
          </p:cNvPr>
          <p:cNvSpPr>
            <a:spLocks noChangeArrowheads="1"/>
          </p:cNvSpPr>
          <p:nvPr/>
        </p:nvSpPr>
        <p:spPr bwMode="auto">
          <a:xfrm>
            <a:off x="6790857" y="3722881"/>
            <a:ext cx="2746" cy="2746"/>
          </a:xfrm>
          <a:custGeom>
            <a:avLst/>
            <a:gdLst>
              <a:gd name="T0" fmla="*/ 794 w 4"/>
              <a:gd name="T1" fmla="*/ 635 h 5"/>
              <a:gd name="T2" fmla="*/ 794 w 4"/>
              <a:gd name="T3" fmla="*/ 635 h 5"/>
              <a:gd name="T4" fmla="*/ 794 w 4"/>
              <a:gd name="T5" fmla="*/ 0 h 5"/>
              <a:gd name="T6" fmla="*/ 794 w 4"/>
              <a:gd name="T7" fmla="*/ 0 h 5"/>
              <a:gd name="T8" fmla="*/ 794 w 4"/>
              <a:gd name="T9" fmla="*/ 63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
                <a:moveTo>
                  <a:pt x="2" y="2"/>
                </a:moveTo>
                <a:lnTo>
                  <a:pt x="2" y="2"/>
                </a:lnTo>
                <a:cubicBezTo>
                  <a:pt x="3" y="1"/>
                  <a:pt x="2" y="1"/>
                  <a:pt x="2" y="0"/>
                </a:cubicBezTo>
                <a:cubicBezTo>
                  <a:pt x="0" y="4"/>
                  <a:pt x="2" y="2"/>
                  <a:pt x="2" y="2"/>
                </a:cubicBezTo>
              </a:path>
            </a:pathLst>
          </a:custGeom>
          <a:solidFill>
            <a:srgbClr val="464448"/>
          </a:solidFill>
          <a:ln>
            <a:noFill/>
          </a:ln>
          <a:effectLst/>
          <a:extLst>
            <a:ext uri="{91240B29-F687-4F45-9708-019B960494DF}">
              <a14:hiddenLine xmlns:a14="http://schemas.microsoft.com/office/drawing/2010/main" w="9525" cap="flat">
                <a:solidFill>
                  <a:srgbClr val="E2ECF1"/>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DM Sans" pitchFamily="2" charset="77"/>
            </a:endParaRPr>
          </a:p>
        </p:txBody>
      </p:sp>
      <p:sp>
        <p:nvSpPr>
          <p:cNvPr id="99" name="Freeform 98">
            <a:extLst>
              <a:ext uri="{FF2B5EF4-FFF2-40B4-BE49-F238E27FC236}">
                <a16:creationId xmlns:a16="http://schemas.microsoft.com/office/drawing/2014/main" id="{A2A0BC5A-010E-A84A-B939-C8E7B0169D22}"/>
              </a:ext>
            </a:extLst>
          </p:cNvPr>
          <p:cNvSpPr>
            <a:spLocks noChangeArrowheads="1"/>
          </p:cNvSpPr>
          <p:nvPr/>
        </p:nvSpPr>
        <p:spPr bwMode="auto">
          <a:xfrm>
            <a:off x="6288250" y="3747598"/>
            <a:ext cx="493451" cy="254809"/>
          </a:xfrm>
          <a:custGeom>
            <a:avLst/>
            <a:gdLst>
              <a:gd name="connsiteX0" fmla="*/ 3663 w 986902"/>
              <a:gd name="connsiteY0" fmla="*/ 450427 h 509618"/>
              <a:gd name="connsiteX1" fmla="*/ 0 w 986902"/>
              <a:gd name="connsiteY1" fmla="*/ 454823 h 509618"/>
              <a:gd name="connsiteX2" fmla="*/ 0 w 986902"/>
              <a:gd name="connsiteY2" fmla="*/ 451526 h 509618"/>
              <a:gd name="connsiteX3" fmla="*/ 296144 w 986902"/>
              <a:gd name="connsiteY3" fmla="*/ 447702 h 509618"/>
              <a:gd name="connsiteX4" fmla="*/ 293072 w 986902"/>
              <a:gd name="connsiteY4" fmla="*/ 455519 h 509618"/>
              <a:gd name="connsiteX5" fmla="*/ 292698 w 986902"/>
              <a:gd name="connsiteY5" fmla="*/ 455846 h 509618"/>
              <a:gd name="connsiteX6" fmla="*/ 588554 w 986902"/>
              <a:gd name="connsiteY6" fmla="*/ 346160 h 509618"/>
              <a:gd name="connsiteX7" fmla="*/ 587310 w 986902"/>
              <a:gd name="connsiteY7" fmla="*/ 347398 h 509618"/>
              <a:gd name="connsiteX8" fmla="*/ 587664 w 986902"/>
              <a:gd name="connsiteY8" fmla="*/ 346891 h 509618"/>
              <a:gd name="connsiteX9" fmla="*/ 88345 w 986902"/>
              <a:gd name="connsiteY9" fmla="*/ 289197 h 509618"/>
              <a:gd name="connsiteX10" fmla="*/ 89590 w 986902"/>
              <a:gd name="connsiteY10" fmla="*/ 290436 h 509618"/>
              <a:gd name="connsiteX11" fmla="*/ 92078 w 986902"/>
              <a:gd name="connsiteY11" fmla="*/ 292912 h 509618"/>
              <a:gd name="connsiteX12" fmla="*/ 88345 w 986902"/>
              <a:gd name="connsiteY12" fmla="*/ 289197 h 509618"/>
              <a:gd name="connsiteX13" fmla="*/ 85857 w 986902"/>
              <a:gd name="connsiteY13" fmla="*/ 285482 h 509618"/>
              <a:gd name="connsiteX14" fmla="*/ 85857 w 986902"/>
              <a:gd name="connsiteY14" fmla="*/ 286721 h 509618"/>
              <a:gd name="connsiteX15" fmla="*/ 85608 w 986902"/>
              <a:gd name="connsiteY15" fmla="*/ 285730 h 509618"/>
              <a:gd name="connsiteX16" fmla="*/ 85442 w 986902"/>
              <a:gd name="connsiteY16" fmla="*/ 285070 h 509618"/>
              <a:gd name="connsiteX17" fmla="*/ 85608 w 986902"/>
              <a:gd name="connsiteY17" fmla="*/ 285730 h 509618"/>
              <a:gd name="connsiteX18" fmla="*/ 84612 w 986902"/>
              <a:gd name="connsiteY18" fmla="*/ 286721 h 509618"/>
              <a:gd name="connsiteX19" fmla="*/ 624639 w 986902"/>
              <a:gd name="connsiteY19" fmla="*/ 280529 h 509618"/>
              <a:gd name="connsiteX20" fmla="*/ 625318 w 986902"/>
              <a:gd name="connsiteY20" fmla="*/ 280867 h 509618"/>
              <a:gd name="connsiteX21" fmla="*/ 624328 w 986902"/>
              <a:gd name="connsiteY21" fmla="*/ 281458 h 509618"/>
              <a:gd name="connsiteX22" fmla="*/ 429284 w 986902"/>
              <a:gd name="connsiteY22" fmla="*/ 279291 h 509618"/>
              <a:gd name="connsiteX23" fmla="*/ 429485 w 986902"/>
              <a:gd name="connsiteY23" fmla="*/ 279541 h 509618"/>
              <a:gd name="connsiteX24" fmla="*/ 429503 w 986902"/>
              <a:gd name="connsiteY24" fmla="*/ 279671 h 509618"/>
              <a:gd name="connsiteX25" fmla="*/ 429284 w 986902"/>
              <a:gd name="connsiteY25" fmla="*/ 278052 h 509618"/>
              <a:gd name="connsiteX26" fmla="*/ 430017 w 986902"/>
              <a:gd name="connsiteY26" fmla="*/ 280203 h 509618"/>
              <a:gd name="connsiteX27" fmla="*/ 429485 w 986902"/>
              <a:gd name="connsiteY27" fmla="*/ 279541 h 509618"/>
              <a:gd name="connsiteX28" fmla="*/ 817534 w 986902"/>
              <a:gd name="connsiteY28" fmla="*/ 274653 h 509618"/>
              <a:gd name="connsiteX29" fmla="*/ 816618 w 986902"/>
              <a:gd name="connsiteY29" fmla="*/ 277400 h 509618"/>
              <a:gd name="connsiteX30" fmla="*/ 812955 w 986902"/>
              <a:gd name="connsiteY30" fmla="*/ 284266 h 509618"/>
              <a:gd name="connsiteX31" fmla="*/ 817534 w 986902"/>
              <a:gd name="connsiteY31" fmla="*/ 274653 h 509618"/>
              <a:gd name="connsiteX32" fmla="*/ 379018 w 986902"/>
              <a:gd name="connsiteY32" fmla="*/ 264579 h 509618"/>
              <a:gd name="connsiteX33" fmla="*/ 379018 w 986902"/>
              <a:gd name="connsiteY33" fmla="*/ 268242 h 509618"/>
              <a:gd name="connsiteX34" fmla="*/ 379018 w 986902"/>
              <a:gd name="connsiteY34" fmla="*/ 266411 h 509618"/>
              <a:gd name="connsiteX35" fmla="*/ 820907 w 986902"/>
              <a:gd name="connsiteY35" fmla="*/ 262270 h 509618"/>
              <a:gd name="connsiteX36" fmla="*/ 815017 w 986902"/>
              <a:gd name="connsiteY36" fmla="*/ 270623 h 509618"/>
              <a:gd name="connsiteX37" fmla="*/ 817661 w 986902"/>
              <a:gd name="connsiteY37" fmla="*/ 265360 h 509618"/>
              <a:gd name="connsiteX38" fmla="*/ 821239 w 986902"/>
              <a:gd name="connsiteY38" fmla="*/ 261954 h 509618"/>
              <a:gd name="connsiteX39" fmla="*/ 820907 w 986902"/>
              <a:gd name="connsiteY39" fmla="*/ 262270 h 509618"/>
              <a:gd name="connsiteX40" fmla="*/ 821097 w 986902"/>
              <a:gd name="connsiteY40" fmla="*/ 262002 h 509618"/>
              <a:gd name="connsiteX41" fmla="*/ 828337 w 986902"/>
              <a:gd name="connsiteY41" fmla="*/ 258175 h 509618"/>
              <a:gd name="connsiteX42" fmla="*/ 827238 w 986902"/>
              <a:gd name="connsiteY42" fmla="*/ 260006 h 509618"/>
              <a:gd name="connsiteX43" fmla="*/ 823941 w 986902"/>
              <a:gd name="connsiteY43" fmla="*/ 262751 h 509618"/>
              <a:gd name="connsiteX44" fmla="*/ 838590 w 986902"/>
              <a:gd name="connsiteY44" fmla="*/ 247189 h 509618"/>
              <a:gd name="connsiteX45" fmla="*/ 834927 w 986902"/>
              <a:gd name="connsiteY45" fmla="*/ 251582 h 509618"/>
              <a:gd name="connsiteX46" fmla="*/ 834927 w 986902"/>
              <a:gd name="connsiteY46" fmla="*/ 248287 h 509618"/>
              <a:gd name="connsiteX47" fmla="*/ 822571 w 986902"/>
              <a:gd name="connsiteY47" fmla="*/ 247189 h 509618"/>
              <a:gd name="connsiteX48" fmla="*/ 822571 w 986902"/>
              <a:gd name="connsiteY48" fmla="*/ 248759 h 509618"/>
              <a:gd name="connsiteX49" fmla="*/ 818453 w 986902"/>
              <a:gd name="connsiteY49" fmla="*/ 256606 h 509618"/>
              <a:gd name="connsiteX50" fmla="*/ 415597 w 986902"/>
              <a:gd name="connsiteY50" fmla="*/ 243380 h 509618"/>
              <a:gd name="connsiteX51" fmla="*/ 415854 w 986902"/>
              <a:gd name="connsiteY51" fmla="*/ 243955 h 509618"/>
              <a:gd name="connsiteX52" fmla="*/ 415908 w 986902"/>
              <a:gd name="connsiteY52" fmla="*/ 244154 h 509618"/>
              <a:gd name="connsiteX53" fmla="*/ 415597 w 986902"/>
              <a:gd name="connsiteY53" fmla="*/ 243380 h 509618"/>
              <a:gd name="connsiteX54" fmla="*/ 838856 w 986902"/>
              <a:gd name="connsiteY54" fmla="*/ 236203 h 509618"/>
              <a:gd name="connsiteX55" fmla="*/ 829439 w 986902"/>
              <a:gd name="connsiteY55" fmla="*/ 245969 h 509618"/>
              <a:gd name="connsiteX56" fmla="*/ 837286 w 986902"/>
              <a:gd name="connsiteY56" fmla="*/ 237424 h 509618"/>
              <a:gd name="connsiteX57" fmla="*/ 777501 w 986902"/>
              <a:gd name="connsiteY57" fmla="*/ 226261 h 509618"/>
              <a:gd name="connsiteX58" fmla="*/ 782356 w 986902"/>
              <a:gd name="connsiteY58" fmla="*/ 231926 h 509618"/>
              <a:gd name="connsiteX59" fmla="*/ 779217 w 986902"/>
              <a:gd name="connsiteY59" fmla="*/ 230705 h 509618"/>
              <a:gd name="connsiteX60" fmla="*/ 777501 w 986902"/>
              <a:gd name="connsiteY60" fmla="*/ 226261 h 509618"/>
              <a:gd name="connsiteX61" fmla="*/ 836759 w 986902"/>
              <a:gd name="connsiteY61" fmla="*/ 225217 h 509618"/>
              <a:gd name="connsiteX62" fmla="*/ 838590 w 986902"/>
              <a:gd name="connsiteY62" fmla="*/ 226590 h 509618"/>
              <a:gd name="connsiteX63" fmla="*/ 834927 w 986902"/>
              <a:gd name="connsiteY63" fmla="*/ 229335 h 509618"/>
              <a:gd name="connsiteX64" fmla="*/ 781371 w 986902"/>
              <a:gd name="connsiteY64" fmla="*/ 220721 h 509618"/>
              <a:gd name="connsiteX65" fmla="*/ 784118 w 986902"/>
              <a:gd name="connsiteY65" fmla="*/ 227712 h 509618"/>
              <a:gd name="connsiteX66" fmla="*/ 782744 w 986902"/>
              <a:gd name="connsiteY66" fmla="*/ 224716 h 509618"/>
              <a:gd name="connsiteX67" fmla="*/ 781371 w 986902"/>
              <a:gd name="connsiteY67" fmla="*/ 220721 h 509618"/>
              <a:gd name="connsiteX68" fmla="*/ 685524 w 986902"/>
              <a:gd name="connsiteY68" fmla="*/ 211272 h 509618"/>
              <a:gd name="connsiteX69" fmla="*/ 682545 w 986902"/>
              <a:gd name="connsiteY69" fmla="*/ 215998 h 509618"/>
              <a:gd name="connsiteX70" fmla="*/ 682229 w 986902"/>
              <a:gd name="connsiteY70" fmla="*/ 216501 h 509618"/>
              <a:gd name="connsiteX71" fmla="*/ 678933 w 986902"/>
              <a:gd name="connsiteY71" fmla="*/ 222682 h 509618"/>
              <a:gd name="connsiteX72" fmla="*/ 681130 w 986902"/>
              <a:gd name="connsiteY72" fmla="*/ 215075 h 509618"/>
              <a:gd name="connsiteX73" fmla="*/ 685524 w 986902"/>
              <a:gd name="connsiteY73" fmla="*/ 211272 h 509618"/>
              <a:gd name="connsiteX74" fmla="*/ 856739 w 986902"/>
              <a:gd name="connsiteY74" fmla="*/ 205552 h 509618"/>
              <a:gd name="connsiteX75" fmla="*/ 857223 w 986902"/>
              <a:gd name="connsiteY75" fmla="*/ 211155 h 509618"/>
              <a:gd name="connsiteX76" fmla="*/ 849468 w 986902"/>
              <a:gd name="connsiteY76" fmla="*/ 226975 h 509618"/>
              <a:gd name="connsiteX77" fmla="*/ 848176 w 986902"/>
              <a:gd name="connsiteY77" fmla="*/ 225657 h 509618"/>
              <a:gd name="connsiteX78" fmla="*/ 843006 w 986902"/>
              <a:gd name="connsiteY78" fmla="*/ 234885 h 509618"/>
              <a:gd name="connsiteX79" fmla="*/ 845591 w 986902"/>
              <a:gd name="connsiteY79" fmla="*/ 221702 h 509618"/>
              <a:gd name="connsiteX80" fmla="*/ 854638 w 986902"/>
              <a:gd name="connsiteY80" fmla="*/ 209837 h 509618"/>
              <a:gd name="connsiteX81" fmla="*/ 845591 w 986902"/>
              <a:gd name="connsiteY81" fmla="*/ 219065 h 509618"/>
              <a:gd name="connsiteX82" fmla="*/ 846135 w 986902"/>
              <a:gd name="connsiteY82" fmla="*/ 217771 h 509618"/>
              <a:gd name="connsiteX83" fmla="*/ 845912 w 986902"/>
              <a:gd name="connsiteY83" fmla="*/ 218153 h 509618"/>
              <a:gd name="connsiteX84" fmla="*/ 849575 w 986902"/>
              <a:gd name="connsiteY84" fmla="*/ 208736 h 509618"/>
              <a:gd name="connsiteX85" fmla="*/ 849575 w 986902"/>
              <a:gd name="connsiteY85" fmla="*/ 209774 h 509618"/>
              <a:gd name="connsiteX86" fmla="*/ 673167 w 986902"/>
              <a:gd name="connsiteY86" fmla="*/ 203753 h 509618"/>
              <a:gd name="connsiteX87" fmla="*/ 671612 w 986902"/>
              <a:gd name="connsiteY87" fmla="*/ 206228 h 509618"/>
              <a:gd name="connsiteX88" fmla="*/ 670678 w 986902"/>
              <a:gd name="connsiteY88" fmla="*/ 207468 h 509618"/>
              <a:gd name="connsiteX89" fmla="*/ 673167 w 986902"/>
              <a:gd name="connsiteY89" fmla="*/ 203753 h 509618"/>
              <a:gd name="connsiteX90" fmla="*/ 857842 w 986902"/>
              <a:gd name="connsiteY90" fmla="*/ 195222 h 509618"/>
              <a:gd name="connsiteX91" fmla="*/ 851411 w 986902"/>
              <a:gd name="connsiteY91" fmla="*/ 207464 h 509618"/>
              <a:gd name="connsiteX92" fmla="*/ 852632 w 986902"/>
              <a:gd name="connsiteY92" fmla="*/ 199860 h 509618"/>
              <a:gd name="connsiteX93" fmla="*/ 858735 w 986902"/>
              <a:gd name="connsiteY93" fmla="*/ 193522 h 509618"/>
              <a:gd name="connsiteX94" fmla="*/ 858735 w 986902"/>
              <a:gd name="connsiteY94" fmla="*/ 194427 h 509618"/>
              <a:gd name="connsiteX95" fmla="*/ 857842 w 986902"/>
              <a:gd name="connsiteY95" fmla="*/ 195222 h 509618"/>
              <a:gd name="connsiteX96" fmla="*/ 865691 w 986902"/>
              <a:gd name="connsiteY96" fmla="*/ 192259 h 509618"/>
              <a:gd name="connsiteX97" fmla="*/ 866789 w 986902"/>
              <a:gd name="connsiteY97" fmla="*/ 192259 h 509618"/>
              <a:gd name="connsiteX98" fmla="*/ 864592 w 986902"/>
              <a:gd name="connsiteY98" fmla="*/ 194089 h 509618"/>
              <a:gd name="connsiteX99" fmla="*/ 865691 w 986902"/>
              <a:gd name="connsiteY99" fmla="*/ 192259 h 509618"/>
              <a:gd name="connsiteX100" fmla="*/ 861176 w 986902"/>
              <a:gd name="connsiteY100" fmla="*/ 192255 h 509618"/>
              <a:gd name="connsiteX101" fmla="*/ 858735 w 986902"/>
              <a:gd name="connsiteY101" fmla="*/ 194790 h 509618"/>
              <a:gd name="connsiteX102" fmla="*/ 858735 w 986902"/>
              <a:gd name="connsiteY102" fmla="*/ 194427 h 509618"/>
              <a:gd name="connsiteX103" fmla="*/ 876124 w 986902"/>
              <a:gd name="connsiteY103" fmla="*/ 174908 h 509618"/>
              <a:gd name="connsiteX104" fmla="*/ 870632 w 986902"/>
              <a:gd name="connsiteY104" fmla="*/ 185316 h 509618"/>
              <a:gd name="connsiteX105" fmla="*/ 870632 w 986902"/>
              <a:gd name="connsiteY105" fmla="*/ 178378 h 509618"/>
              <a:gd name="connsiteX106" fmla="*/ 876124 w 986902"/>
              <a:gd name="connsiteY106" fmla="*/ 174908 h 509618"/>
              <a:gd name="connsiteX107" fmla="*/ 400665 w 986902"/>
              <a:gd name="connsiteY107" fmla="*/ 165365 h 509618"/>
              <a:gd name="connsiteX108" fmla="*/ 401909 w 986902"/>
              <a:gd name="connsiteY108" fmla="*/ 169080 h 509618"/>
              <a:gd name="connsiteX109" fmla="*/ 411864 w 986902"/>
              <a:gd name="connsiteY109" fmla="*/ 196323 h 509618"/>
              <a:gd name="connsiteX110" fmla="*/ 419329 w 986902"/>
              <a:gd name="connsiteY110" fmla="*/ 222328 h 509618"/>
              <a:gd name="connsiteX111" fmla="*/ 430528 w 986902"/>
              <a:gd name="connsiteY111" fmla="*/ 245856 h 509618"/>
              <a:gd name="connsiteX112" fmla="*/ 430528 w 986902"/>
              <a:gd name="connsiteY112" fmla="*/ 248333 h 509618"/>
              <a:gd name="connsiteX113" fmla="*/ 441727 w 986902"/>
              <a:gd name="connsiteY113" fmla="*/ 278052 h 509618"/>
              <a:gd name="connsiteX114" fmla="*/ 442971 w 986902"/>
              <a:gd name="connsiteY114" fmla="*/ 278052 h 509618"/>
              <a:gd name="connsiteX115" fmla="*/ 456658 w 986902"/>
              <a:gd name="connsiteY115" fmla="*/ 311487 h 509618"/>
              <a:gd name="connsiteX116" fmla="*/ 456658 w 986902"/>
              <a:gd name="connsiteY116" fmla="*/ 317679 h 509618"/>
              <a:gd name="connsiteX117" fmla="*/ 464124 w 986902"/>
              <a:gd name="connsiteY117" fmla="*/ 331300 h 509618"/>
              <a:gd name="connsiteX118" fmla="*/ 461636 w 986902"/>
              <a:gd name="connsiteY118" fmla="*/ 327585 h 509618"/>
              <a:gd name="connsiteX119" fmla="*/ 463036 w 986902"/>
              <a:gd name="connsiteY119" fmla="*/ 339968 h 509618"/>
              <a:gd name="connsiteX120" fmla="*/ 464879 w 986902"/>
              <a:gd name="connsiteY120" fmla="*/ 349751 h 509618"/>
              <a:gd name="connsiteX121" fmla="*/ 464124 w 986902"/>
              <a:gd name="connsiteY121" fmla="*/ 347398 h 509618"/>
              <a:gd name="connsiteX122" fmla="*/ 465369 w 986902"/>
              <a:gd name="connsiteY122" fmla="*/ 352352 h 509618"/>
              <a:gd name="connsiteX123" fmla="*/ 464879 w 986902"/>
              <a:gd name="connsiteY123" fmla="*/ 349751 h 509618"/>
              <a:gd name="connsiteX124" fmla="*/ 470035 w 986902"/>
              <a:gd name="connsiteY124" fmla="*/ 365818 h 509618"/>
              <a:gd name="connsiteX125" fmla="*/ 474079 w 986902"/>
              <a:gd name="connsiteY125" fmla="*/ 375880 h 509618"/>
              <a:gd name="connsiteX126" fmla="*/ 475323 w 986902"/>
              <a:gd name="connsiteY126" fmla="*/ 374641 h 509618"/>
              <a:gd name="connsiteX127" fmla="*/ 484033 w 986902"/>
              <a:gd name="connsiteY127" fmla="*/ 401884 h 509618"/>
              <a:gd name="connsiteX128" fmla="*/ 490255 w 986902"/>
              <a:gd name="connsiteY128" fmla="*/ 419221 h 509618"/>
              <a:gd name="connsiteX129" fmla="*/ 490255 w 986902"/>
              <a:gd name="connsiteY129" fmla="*/ 415506 h 509618"/>
              <a:gd name="connsiteX130" fmla="*/ 497720 w 986902"/>
              <a:gd name="connsiteY130" fmla="*/ 437795 h 509618"/>
              <a:gd name="connsiteX131" fmla="*/ 500209 w 986902"/>
              <a:gd name="connsiteY131" fmla="*/ 442749 h 509618"/>
              <a:gd name="connsiteX132" fmla="*/ 503942 w 986902"/>
              <a:gd name="connsiteY132" fmla="*/ 448940 h 509618"/>
              <a:gd name="connsiteX133" fmla="*/ 508919 w 986902"/>
              <a:gd name="connsiteY133" fmla="*/ 441510 h 509618"/>
              <a:gd name="connsiteX134" fmla="*/ 508919 w 986902"/>
              <a:gd name="connsiteY134" fmla="*/ 445225 h 509618"/>
              <a:gd name="connsiteX135" fmla="*/ 511408 w 986902"/>
              <a:gd name="connsiteY135" fmla="*/ 440272 h 509618"/>
              <a:gd name="connsiteX136" fmla="*/ 516385 w 986902"/>
              <a:gd name="connsiteY136" fmla="*/ 432842 h 509618"/>
              <a:gd name="connsiteX137" fmla="*/ 521362 w 986902"/>
              <a:gd name="connsiteY137" fmla="*/ 416744 h 509618"/>
              <a:gd name="connsiteX138" fmla="*/ 520118 w 986902"/>
              <a:gd name="connsiteY138" fmla="*/ 420459 h 509618"/>
              <a:gd name="connsiteX139" fmla="*/ 522606 w 986902"/>
              <a:gd name="connsiteY139" fmla="*/ 415506 h 509618"/>
              <a:gd name="connsiteX140" fmla="*/ 523851 w 986902"/>
              <a:gd name="connsiteY140" fmla="*/ 417982 h 509618"/>
              <a:gd name="connsiteX141" fmla="*/ 541271 w 986902"/>
              <a:gd name="connsiteY141" fmla="*/ 391978 h 509618"/>
              <a:gd name="connsiteX142" fmla="*/ 542515 w 986902"/>
              <a:gd name="connsiteY142" fmla="*/ 391978 h 509618"/>
              <a:gd name="connsiteX143" fmla="*/ 549981 w 986902"/>
              <a:gd name="connsiteY143" fmla="*/ 379595 h 509618"/>
              <a:gd name="connsiteX144" fmla="*/ 599753 w 986902"/>
              <a:gd name="connsiteY144" fmla="*/ 315202 h 509618"/>
              <a:gd name="connsiteX145" fmla="*/ 607219 w 986902"/>
              <a:gd name="connsiteY145" fmla="*/ 302819 h 509618"/>
              <a:gd name="connsiteX146" fmla="*/ 607219 w 986902"/>
              <a:gd name="connsiteY146" fmla="*/ 304057 h 509618"/>
              <a:gd name="connsiteX147" fmla="*/ 620906 w 986902"/>
              <a:gd name="connsiteY147" fmla="*/ 280529 h 509618"/>
              <a:gd name="connsiteX148" fmla="*/ 619662 w 986902"/>
              <a:gd name="connsiteY148" fmla="*/ 284244 h 509618"/>
              <a:gd name="connsiteX149" fmla="*/ 624328 w 986902"/>
              <a:gd name="connsiteY149" fmla="*/ 281458 h 509618"/>
              <a:gd name="connsiteX150" fmla="*/ 614685 w 986902"/>
              <a:gd name="connsiteY150" fmla="*/ 310249 h 509618"/>
              <a:gd name="connsiteX151" fmla="*/ 614685 w 986902"/>
              <a:gd name="connsiteY151" fmla="*/ 304057 h 509618"/>
              <a:gd name="connsiteX152" fmla="*/ 604730 w 986902"/>
              <a:gd name="connsiteY152" fmla="*/ 322477 h 509618"/>
              <a:gd name="connsiteX153" fmla="*/ 587664 w 986902"/>
              <a:gd name="connsiteY153" fmla="*/ 346891 h 509618"/>
              <a:gd name="connsiteX154" fmla="*/ 584977 w 986902"/>
              <a:gd name="connsiteY154" fmla="*/ 349101 h 509618"/>
              <a:gd name="connsiteX155" fmla="*/ 580948 w 986902"/>
              <a:gd name="connsiteY155" fmla="*/ 355067 h 509618"/>
              <a:gd name="connsiteX156" fmla="*/ 581089 w 986902"/>
              <a:gd name="connsiteY156" fmla="*/ 354828 h 509618"/>
              <a:gd name="connsiteX157" fmla="*/ 578600 w 986902"/>
              <a:gd name="connsiteY157" fmla="*/ 358543 h 509618"/>
              <a:gd name="connsiteX158" fmla="*/ 580948 w 986902"/>
              <a:gd name="connsiteY158" fmla="*/ 355067 h 509618"/>
              <a:gd name="connsiteX159" fmla="*/ 574867 w 986902"/>
              <a:gd name="connsiteY159" fmla="*/ 365354 h 509618"/>
              <a:gd name="connsiteX160" fmla="*/ 568646 w 986902"/>
              <a:gd name="connsiteY160" fmla="*/ 375880 h 509618"/>
              <a:gd name="connsiteX161" fmla="*/ 573623 w 986902"/>
              <a:gd name="connsiteY161" fmla="*/ 365973 h 509618"/>
              <a:gd name="connsiteX162" fmla="*/ 562424 w 986902"/>
              <a:gd name="connsiteY162" fmla="*/ 385786 h 509618"/>
              <a:gd name="connsiteX163" fmla="*/ 556203 w 986902"/>
              <a:gd name="connsiteY163" fmla="*/ 391978 h 509618"/>
              <a:gd name="connsiteX164" fmla="*/ 546248 w 986902"/>
              <a:gd name="connsiteY164" fmla="*/ 409314 h 509618"/>
              <a:gd name="connsiteX165" fmla="*/ 542515 w 986902"/>
              <a:gd name="connsiteY165" fmla="*/ 411791 h 509618"/>
              <a:gd name="connsiteX166" fmla="*/ 558691 w 986902"/>
              <a:gd name="connsiteY166" fmla="*/ 388263 h 509618"/>
              <a:gd name="connsiteX167" fmla="*/ 556203 w 986902"/>
              <a:gd name="connsiteY167" fmla="*/ 384548 h 509618"/>
              <a:gd name="connsiteX168" fmla="*/ 533805 w 986902"/>
              <a:gd name="connsiteY168" fmla="*/ 426651 h 509618"/>
              <a:gd name="connsiteX169" fmla="*/ 522606 w 986902"/>
              <a:gd name="connsiteY169" fmla="*/ 440272 h 509618"/>
              <a:gd name="connsiteX170" fmla="*/ 522606 w 986902"/>
              <a:gd name="connsiteY170" fmla="*/ 441510 h 509618"/>
              <a:gd name="connsiteX171" fmla="*/ 518874 w 986902"/>
              <a:gd name="connsiteY171" fmla="*/ 443987 h 509618"/>
              <a:gd name="connsiteX172" fmla="*/ 516385 w 986902"/>
              <a:gd name="connsiteY172" fmla="*/ 448940 h 509618"/>
              <a:gd name="connsiteX173" fmla="*/ 516385 w 986902"/>
              <a:gd name="connsiteY173" fmla="*/ 446464 h 509618"/>
              <a:gd name="connsiteX174" fmla="*/ 513896 w 986902"/>
              <a:gd name="connsiteY174" fmla="*/ 452655 h 509618"/>
              <a:gd name="connsiteX175" fmla="*/ 515141 w 986902"/>
              <a:gd name="connsiteY175" fmla="*/ 442749 h 509618"/>
              <a:gd name="connsiteX176" fmla="*/ 518816 w 986902"/>
              <a:gd name="connsiteY176" fmla="*/ 440920 h 509618"/>
              <a:gd name="connsiteX177" fmla="*/ 519999 w 986902"/>
              <a:gd name="connsiteY177" fmla="*/ 439441 h 509618"/>
              <a:gd name="connsiteX178" fmla="*/ 519111 w 986902"/>
              <a:gd name="connsiteY178" fmla="*/ 440773 h 509618"/>
              <a:gd name="connsiteX179" fmla="*/ 520118 w 986902"/>
              <a:gd name="connsiteY179" fmla="*/ 440272 h 509618"/>
              <a:gd name="connsiteX180" fmla="*/ 517629 w 986902"/>
              <a:gd name="connsiteY180" fmla="*/ 436557 h 509618"/>
              <a:gd name="connsiteX181" fmla="*/ 516385 w 986902"/>
              <a:gd name="connsiteY181" fmla="*/ 439034 h 509618"/>
              <a:gd name="connsiteX182" fmla="*/ 515141 w 986902"/>
              <a:gd name="connsiteY182" fmla="*/ 436557 h 509618"/>
              <a:gd name="connsiteX183" fmla="*/ 508919 w 986902"/>
              <a:gd name="connsiteY183" fmla="*/ 447702 h 509618"/>
              <a:gd name="connsiteX184" fmla="*/ 513896 w 986902"/>
              <a:gd name="connsiteY184" fmla="*/ 445225 h 509618"/>
              <a:gd name="connsiteX185" fmla="*/ 507675 w 986902"/>
              <a:gd name="connsiteY185" fmla="*/ 457609 h 509618"/>
              <a:gd name="connsiteX186" fmla="*/ 507675 w 986902"/>
              <a:gd name="connsiteY186" fmla="*/ 461324 h 509618"/>
              <a:gd name="connsiteX187" fmla="*/ 500209 w 986902"/>
              <a:gd name="connsiteY187" fmla="*/ 469992 h 509618"/>
              <a:gd name="connsiteX188" fmla="*/ 500209 w 986902"/>
              <a:gd name="connsiteY188" fmla="*/ 466277 h 509618"/>
              <a:gd name="connsiteX189" fmla="*/ 493988 w 986902"/>
              <a:gd name="connsiteY189" fmla="*/ 453894 h 509618"/>
              <a:gd name="connsiteX190" fmla="*/ 490255 w 986902"/>
              <a:gd name="connsiteY190" fmla="*/ 446464 h 509618"/>
              <a:gd name="connsiteX191" fmla="*/ 487766 w 986902"/>
              <a:gd name="connsiteY191" fmla="*/ 441510 h 509618"/>
              <a:gd name="connsiteX192" fmla="*/ 485277 w 986902"/>
              <a:gd name="connsiteY192" fmla="*/ 436557 h 509618"/>
              <a:gd name="connsiteX193" fmla="*/ 487766 w 986902"/>
              <a:gd name="connsiteY193" fmla="*/ 436557 h 509618"/>
              <a:gd name="connsiteX194" fmla="*/ 477812 w 986902"/>
              <a:gd name="connsiteY194" fmla="*/ 406838 h 509618"/>
              <a:gd name="connsiteX195" fmla="*/ 471590 w 986902"/>
              <a:gd name="connsiteY195" fmla="*/ 399408 h 509618"/>
              <a:gd name="connsiteX196" fmla="*/ 471590 w 986902"/>
              <a:gd name="connsiteY196" fmla="*/ 398169 h 509618"/>
              <a:gd name="connsiteX197" fmla="*/ 469102 w 986902"/>
              <a:gd name="connsiteY197" fmla="*/ 391978 h 509618"/>
              <a:gd name="connsiteX198" fmla="*/ 470346 w 986902"/>
              <a:gd name="connsiteY198" fmla="*/ 390739 h 509618"/>
              <a:gd name="connsiteX199" fmla="*/ 457903 w 986902"/>
              <a:gd name="connsiteY199" fmla="*/ 361020 h 509618"/>
              <a:gd name="connsiteX200" fmla="*/ 452926 w 986902"/>
              <a:gd name="connsiteY200" fmla="*/ 354828 h 509618"/>
              <a:gd name="connsiteX201" fmla="*/ 451681 w 986902"/>
              <a:gd name="connsiteY201" fmla="*/ 342445 h 509618"/>
              <a:gd name="connsiteX202" fmla="*/ 444215 w 986902"/>
              <a:gd name="connsiteY202" fmla="*/ 332538 h 509618"/>
              <a:gd name="connsiteX203" fmla="*/ 447948 w 986902"/>
              <a:gd name="connsiteY203" fmla="*/ 332538 h 509618"/>
              <a:gd name="connsiteX204" fmla="*/ 446781 w 986902"/>
              <a:gd name="connsiteY204" fmla="*/ 328668 h 509618"/>
              <a:gd name="connsiteX205" fmla="*/ 444933 w 986902"/>
              <a:gd name="connsiteY205" fmla="*/ 328668 h 509618"/>
              <a:gd name="connsiteX206" fmla="*/ 444933 w 986902"/>
              <a:gd name="connsiteY206" fmla="*/ 324092 h 509618"/>
              <a:gd name="connsiteX207" fmla="*/ 445876 w 986902"/>
              <a:gd name="connsiteY207" fmla="*/ 325663 h 509618"/>
              <a:gd name="connsiteX208" fmla="*/ 444215 w 986902"/>
              <a:gd name="connsiteY208" fmla="*/ 320155 h 509618"/>
              <a:gd name="connsiteX209" fmla="*/ 439238 w 986902"/>
              <a:gd name="connsiteY209" fmla="*/ 307772 h 509618"/>
              <a:gd name="connsiteX210" fmla="*/ 437994 w 986902"/>
              <a:gd name="connsiteY210" fmla="*/ 320155 h 509618"/>
              <a:gd name="connsiteX211" fmla="*/ 433017 w 986902"/>
              <a:gd name="connsiteY211" fmla="*/ 296627 h 509618"/>
              <a:gd name="connsiteX212" fmla="*/ 436750 w 986902"/>
              <a:gd name="connsiteY212" fmla="*/ 305295 h 509618"/>
              <a:gd name="connsiteX213" fmla="*/ 430684 w 986902"/>
              <a:gd name="connsiteY213" fmla="*/ 288423 h 509618"/>
              <a:gd name="connsiteX214" fmla="*/ 429503 w 986902"/>
              <a:gd name="connsiteY214" fmla="*/ 279671 h 509618"/>
              <a:gd name="connsiteX215" fmla="*/ 430323 w 986902"/>
              <a:gd name="connsiteY215" fmla="*/ 281101 h 509618"/>
              <a:gd name="connsiteX216" fmla="*/ 432239 w 986902"/>
              <a:gd name="connsiteY216" fmla="*/ 286721 h 509618"/>
              <a:gd name="connsiteX217" fmla="*/ 434261 w 986902"/>
              <a:gd name="connsiteY217" fmla="*/ 287959 h 509618"/>
              <a:gd name="connsiteX218" fmla="*/ 430323 w 986902"/>
              <a:gd name="connsiteY218" fmla="*/ 281101 h 509618"/>
              <a:gd name="connsiteX219" fmla="*/ 430017 w 986902"/>
              <a:gd name="connsiteY219" fmla="*/ 280203 h 509618"/>
              <a:gd name="connsiteX220" fmla="*/ 430528 w 986902"/>
              <a:gd name="connsiteY220" fmla="*/ 280839 h 509618"/>
              <a:gd name="connsiteX221" fmla="*/ 431772 w 986902"/>
              <a:gd name="connsiteY221" fmla="*/ 280529 h 509618"/>
              <a:gd name="connsiteX222" fmla="*/ 425551 w 986902"/>
              <a:gd name="connsiteY222" fmla="*/ 270623 h 509618"/>
              <a:gd name="connsiteX223" fmla="*/ 419329 w 986902"/>
              <a:gd name="connsiteY223" fmla="*/ 253286 h 509618"/>
              <a:gd name="connsiteX224" fmla="*/ 420574 w 986902"/>
              <a:gd name="connsiteY224" fmla="*/ 254524 h 509618"/>
              <a:gd name="connsiteX225" fmla="*/ 415854 w 986902"/>
              <a:gd name="connsiteY225" fmla="*/ 243955 h 509618"/>
              <a:gd name="connsiteX226" fmla="*/ 414352 w 986902"/>
              <a:gd name="connsiteY226" fmla="*/ 238426 h 509618"/>
              <a:gd name="connsiteX227" fmla="*/ 404398 w 986902"/>
              <a:gd name="connsiteY227" fmla="*/ 217375 h 509618"/>
              <a:gd name="connsiteX228" fmla="*/ 405642 w 986902"/>
              <a:gd name="connsiteY228" fmla="*/ 219852 h 509618"/>
              <a:gd name="connsiteX229" fmla="*/ 404398 w 986902"/>
              <a:gd name="connsiteY229" fmla="*/ 214898 h 509618"/>
              <a:gd name="connsiteX230" fmla="*/ 400665 w 986902"/>
              <a:gd name="connsiteY230" fmla="*/ 211183 h 509618"/>
              <a:gd name="connsiteX231" fmla="*/ 399421 w 986902"/>
              <a:gd name="connsiteY231" fmla="*/ 211183 h 509618"/>
              <a:gd name="connsiteX232" fmla="*/ 399421 w 986902"/>
              <a:gd name="connsiteY232" fmla="*/ 208706 h 509618"/>
              <a:gd name="connsiteX233" fmla="*/ 400665 w 986902"/>
              <a:gd name="connsiteY233" fmla="*/ 208706 h 509618"/>
              <a:gd name="connsiteX234" fmla="*/ 399421 w 986902"/>
              <a:gd name="connsiteY234" fmla="*/ 203753 h 509618"/>
              <a:gd name="connsiteX235" fmla="*/ 399421 w 986902"/>
              <a:gd name="connsiteY235" fmla="*/ 202515 h 509618"/>
              <a:gd name="connsiteX236" fmla="*/ 400665 w 986902"/>
              <a:gd name="connsiteY236" fmla="*/ 204991 h 509618"/>
              <a:gd name="connsiteX237" fmla="*/ 399421 w 986902"/>
              <a:gd name="connsiteY237" fmla="*/ 200038 h 509618"/>
              <a:gd name="connsiteX238" fmla="*/ 398176 w 986902"/>
              <a:gd name="connsiteY238" fmla="*/ 211183 h 509618"/>
              <a:gd name="connsiteX239" fmla="*/ 394443 w 986902"/>
              <a:gd name="connsiteY239" fmla="*/ 212422 h 509618"/>
              <a:gd name="connsiteX240" fmla="*/ 395688 w 986902"/>
              <a:gd name="connsiteY240" fmla="*/ 219852 h 509618"/>
              <a:gd name="connsiteX241" fmla="*/ 390711 w 986902"/>
              <a:gd name="connsiteY241" fmla="*/ 226043 h 509618"/>
              <a:gd name="connsiteX242" fmla="*/ 375779 w 986902"/>
              <a:gd name="connsiteY242" fmla="*/ 259478 h 509618"/>
              <a:gd name="connsiteX243" fmla="*/ 374535 w 986902"/>
              <a:gd name="connsiteY243" fmla="*/ 264431 h 509618"/>
              <a:gd name="connsiteX244" fmla="*/ 362092 w 986902"/>
              <a:gd name="connsiteY244" fmla="*/ 297866 h 509618"/>
              <a:gd name="connsiteX245" fmla="*/ 357114 w 986902"/>
              <a:gd name="connsiteY245" fmla="*/ 302819 h 509618"/>
              <a:gd name="connsiteX246" fmla="*/ 352137 w 986902"/>
              <a:gd name="connsiteY246" fmla="*/ 318917 h 509618"/>
              <a:gd name="connsiteX247" fmla="*/ 353382 w 986902"/>
              <a:gd name="connsiteY247" fmla="*/ 310249 h 509618"/>
              <a:gd name="connsiteX248" fmla="*/ 349649 w 986902"/>
              <a:gd name="connsiteY248" fmla="*/ 321394 h 509618"/>
              <a:gd name="connsiteX249" fmla="*/ 348404 w 986902"/>
              <a:gd name="connsiteY249" fmla="*/ 318917 h 509618"/>
              <a:gd name="connsiteX250" fmla="*/ 343427 w 986902"/>
              <a:gd name="connsiteY250" fmla="*/ 336253 h 509618"/>
              <a:gd name="connsiteX251" fmla="*/ 345916 w 986902"/>
              <a:gd name="connsiteY251" fmla="*/ 331300 h 509618"/>
              <a:gd name="connsiteX252" fmla="*/ 337206 w 986902"/>
              <a:gd name="connsiteY252" fmla="*/ 351113 h 509618"/>
              <a:gd name="connsiteX253" fmla="*/ 337206 w 986902"/>
              <a:gd name="connsiteY253" fmla="*/ 347398 h 509618"/>
              <a:gd name="connsiteX254" fmla="*/ 340938 w 986902"/>
              <a:gd name="connsiteY254" fmla="*/ 336253 h 509618"/>
              <a:gd name="connsiteX255" fmla="*/ 337206 w 986902"/>
              <a:gd name="connsiteY255" fmla="*/ 343683 h 509618"/>
              <a:gd name="connsiteX256" fmla="*/ 334717 w 986902"/>
              <a:gd name="connsiteY256" fmla="*/ 354828 h 509618"/>
              <a:gd name="connsiteX257" fmla="*/ 327251 w 986902"/>
              <a:gd name="connsiteY257" fmla="*/ 375880 h 509618"/>
              <a:gd name="connsiteX258" fmla="*/ 326007 w 986902"/>
              <a:gd name="connsiteY258" fmla="*/ 373403 h 509618"/>
              <a:gd name="connsiteX259" fmla="*/ 322274 w 986902"/>
              <a:gd name="connsiteY259" fmla="*/ 382071 h 509618"/>
              <a:gd name="connsiteX260" fmla="*/ 323518 w 986902"/>
              <a:gd name="connsiteY260" fmla="*/ 374641 h 509618"/>
              <a:gd name="connsiteX261" fmla="*/ 316052 w 986902"/>
              <a:gd name="connsiteY261" fmla="*/ 395693 h 509618"/>
              <a:gd name="connsiteX262" fmla="*/ 314808 w 986902"/>
              <a:gd name="connsiteY262" fmla="*/ 395693 h 509618"/>
              <a:gd name="connsiteX263" fmla="*/ 309831 w 986902"/>
              <a:gd name="connsiteY263" fmla="*/ 411791 h 509618"/>
              <a:gd name="connsiteX264" fmla="*/ 309831 w 986902"/>
              <a:gd name="connsiteY264" fmla="*/ 416744 h 509618"/>
              <a:gd name="connsiteX265" fmla="*/ 303609 w 986902"/>
              <a:gd name="connsiteY265" fmla="*/ 429127 h 509618"/>
              <a:gd name="connsiteX266" fmla="*/ 307342 w 986902"/>
              <a:gd name="connsiteY266" fmla="*/ 422936 h 509618"/>
              <a:gd name="connsiteX267" fmla="*/ 289922 w 986902"/>
              <a:gd name="connsiteY267" fmla="*/ 457609 h 509618"/>
              <a:gd name="connsiteX268" fmla="*/ 292100 w 986902"/>
              <a:gd name="connsiteY268" fmla="*/ 456370 h 509618"/>
              <a:gd name="connsiteX269" fmla="*/ 292698 w 986902"/>
              <a:gd name="connsiteY269" fmla="*/ 455846 h 509618"/>
              <a:gd name="connsiteX270" fmla="*/ 286189 w 986902"/>
              <a:gd name="connsiteY270" fmla="*/ 471230 h 509618"/>
              <a:gd name="connsiteX271" fmla="*/ 286189 w 986902"/>
              <a:gd name="connsiteY271" fmla="*/ 466277 h 509618"/>
              <a:gd name="connsiteX272" fmla="*/ 283701 w 986902"/>
              <a:gd name="connsiteY272" fmla="*/ 473707 h 509618"/>
              <a:gd name="connsiteX273" fmla="*/ 282456 w 986902"/>
              <a:gd name="connsiteY273" fmla="*/ 473707 h 509618"/>
              <a:gd name="connsiteX274" fmla="*/ 279968 w 986902"/>
              <a:gd name="connsiteY274" fmla="*/ 481137 h 509618"/>
              <a:gd name="connsiteX275" fmla="*/ 276235 w 986902"/>
              <a:gd name="connsiteY275" fmla="*/ 491043 h 509618"/>
              <a:gd name="connsiteX276" fmla="*/ 271694 w 986902"/>
              <a:gd name="connsiteY276" fmla="*/ 502342 h 509618"/>
              <a:gd name="connsiteX277" fmla="*/ 273277 w 986902"/>
              <a:gd name="connsiteY277" fmla="*/ 503530 h 509618"/>
              <a:gd name="connsiteX278" fmla="*/ 271904 w 986902"/>
              <a:gd name="connsiteY278" fmla="*/ 503530 h 509618"/>
              <a:gd name="connsiteX279" fmla="*/ 271475 w 986902"/>
              <a:gd name="connsiteY279" fmla="*/ 502886 h 509618"/>
              <a:gd name="connsiteX280" fmla="*/ 268769 w 986902"/>
              <a:gd name="connsiteY280" fmla="*/ 509618 h 509618"/>
              <a:gd name="connsiteX281" fmla="*/ 266280 w 986902"/>
              <a:gd name="connsiteY281" fmla="*/ 508380 h 509618"/>
              <a:gd name="connsiteX282" fmla="*/ 263792 w 986902"/>
              <a:gd name="connsiteY282" fmla="*/ 502188 h 509618"/>
              <a:gd name="connsiteX283" fmla="*/ 253837 w 986902"/>
              <a:gd name="connsiteY283" fmla="*/ 491043 h 509618"/>
              <a:gd name="connsiteX284" fmla="*/ 268769 w 986902"/>
              <a:gd name="connsiteY284" fmla="*/ 505903 h 509618"/>
              <a:gd name="connsiteX285" fmla="*/ 274991 w 986902"/>
              <a:gd name="connsiteY285" fmla="*/ 487328 h 509618"/>
              <a:gd name="connsiteX286" fmla="*/ 268769 w 986902"/>
              <a:gd name="connsiteY286" fmla="*/ 502188 h 509618"/>
              <a:gd name="connsiteX287" fmla="*/ 272502 w 986902"/>
              <a:gd name="connsiteY287" fmla="*/ 489805 h 509618"/>
              <a:gd name="connsiteX288" fmla="*/ 267525 w 986902"/>
              <a:gd name="connsiteY288" fmla="*/ 499711 h 509618"/>
              <a:gd name="connsiteX289" fmla="*/ 257570 w 986902"/>
              <a:gd name="connsiteY289" fmla="*/ 489805 h 509618"/>
              <a:gd name="connsiteX290" fmla="*/ 252593 w 986902"/>
              <a:gd name="connsiteY290" fmla="*/ 484852 h 509618"/>
              <a:gd name="connsiteX291" fmla="*/ 248860 w 986902"/>
              <a:gd name="connsiteY291" fmla="*/ 481137 h 509618"/>
              <a:gd name="connsiteX292" fmla="*/ 262548 w 986902"/>
              <a:gd name="connsiteY292" fmla="*/ 497235 h 509618"/>
              <a:gd name="connsiteX293" fmla="*/ 250105 w 986902"/>
              <a:gd name="connsiteY293" fmla="*/ 486090 h 509618"/>
              <a:gd name="connsiteX294" fmla="*/ 247616 w 986902"/>
              <a:gd name="connsiteY294" fmla="*/ 481137 h 509618"/>
              <a:gd name="connsiteX295" fmla="*/ 242639 w 986902"/>
              <a:gd name="connsiteY295" fmla="*/ 477422 h 509618"/>
              <a:gd name="connsiteX296" fmla="*/ 236417 w 986902"/>
              <a:gd name="connsiteY296" fmla="*/ 469992 h 509618"/>
              <a:gd name="connsiteX297" fmla="*/ 240150 w 986902"/>
              <a:gd name="connsiteY297" fmla="*/ 471230 h 509618"/>
              <a:gd name="connsiteX298" fmla="*/ 225218 w 986902"/>
              <a:gd name="connsiteY298" fmla="*/ 447702 h 509618"/>
              <a:gd name="connsiteX299" fmla="*/ 214020 w 986902"/>
              <a:gd name="connsiteY299" fmla="*/ 436557 h 509618"/>
              <a:gd name="connsiteX300" fmla="*/ 220241 w 986902"/>
              <a:gd name="connsiteY300" fmla="*/ 447702 h 509618"/>
              <a:gd name="connsiteX301" fmla="*/ 194111 w 986902"/>
              <a:gd name="connsiteY301" fmla="*/ 415506 h 509618"/>
              <a:gd name="connsiteX302" fmla="*/ 199088 w 986902"/>
              <a:gd name="connsiteY302" fmla="*/ 415506 h 509618"/>
              <a:gd name="connsiteX303" fmla="*/ 187889 w 986902"/>
              <a:gd name="connsiteY303" fmla="*/ 405599 h 509618"/>
              <a:gd name="connsiteX304" fmla="*/ 186645 w 986902"/>
              <a:gd name="connsiteY304" fmla="*/ 401884 h 509618"/>
              <a:gd name="connsiteX305" fmla="*/ 169225 w 986902"/>
              <a:gd name="connsiteY305" fmla="*/ 387024 h 509618"/>
              <a:gd name="connsiteX306" fmla="*/ 169225 w 986902"/>
              <a:gd name="connsiteY306" fmla="*/ 383309 h 509618"/>
              <a:gd name="connsiteX307" fmla="*/ 159271 w 986902"/>
              <a:gd name="connsiteY307" fmla="*/ 372165 h 509618"/>
              <a:gd name="connsiteX308" fmla="*/ 136873 w 986902"/>
              <a:gd name="connsiteY308" fmla="*/ 344922 h 509618"/>
              <a:gd name="connsiteX309" fmla="*/ 138117 w 986902"/>
              <a:gd name="connsiteY309" fmla="*/ 347398 h 509618"/>
              <a:gd name="connsiteX310" fmla="*/ 111987 w 986902"/>
              <a:gd name="connsiteY310" fmla="*/ 316440 h 509618"/>
              <a:gd name="connsiteX311" fmla="*/ 99544 w 986902"/>
              <a:gd name="connsiteY311" fmla="*/ 300342 h 509618"/>
              <a:gd name="connsiteX312" fmla="*/ 88345 w 986902"/>
              <a:gd name="connsiteY312" fmla="*/ 289197 h 509618"/>
              <a:gd name="connsiteX313" fmla="*/ 85857 w 986902"/>
              <a:gd name="connsiteY313" fmla="*/ 285482 h 509618"/>
              <a:gd name="connsiteX314" fmla="*/ 85857 w 986902"/>
              <a:gd name="connsiteY314" fmla="*/ 284244 h 509618"/>
              <a:gd name="connsiteX315" fmla="*/ 85442 w 986902"/>
              <a:gd name="connsiteY315" fmla="*/ 285070 h 509618"/>
              <a:gd name="connsiteX316" fmla="*/ 84612 w 986902"/>
              <a:gd name="connsiteY316" fmla="*/ 281767 h 509618"/>
              <a:gd name="connsiteX317" fmla="*/ 83368 w 986902"/>
              <a:gd name="connsiteY317" fmla="*/ 283006 h 509618"/>
              <a:gd name="connsiteX318" fmla="*/ 83368 w 986902"/>
              <a:gd name="connsiteY318" fmla="*/ 286721 h 509618"/>
              <a:gd name="connsiteX319" fmla="*/ 83368 w 986902"/>
              <a:gd name="connsiteY319" fmla="*/ 290436 h 509618"/>
              <a:gd name="connsiteX320" fmla="*/ 80880 w 986902"/>
              <a:gd name="connsiteY320" fmla="*/ 291674 h 509618"/>
              <a:gd name="connsiteX321" fmla="*/ 78391 w 986902"/>
              <a:gd name="connsiteY321" fmla="*/ 296627 h 509618"/>
              <a:gd name="connsiteX322" fmla="*/ 72169 w 986902"/>
              <a:gd name="connsiteY322" fmla="*/ 309010 h 509618"/>
              <a:gd name="connsiteX323" fmla="*/ 60971 w 986902"/>
              <a:gd name="connsiteY323" fmla="*/ 331300 h 509618"/>
              <a:gd name="connsiteX324" fmla="*/ 68437 w 986902"/>
              <a:gd name="connsiteY324" fmla="*/ 321394 h 509618"/>
              <a:gd name="connsiteX325" fmla="*/ 63459 w 986902"/>
              <a:gd name="connsiteY325" fmla="*/ 331300 h 509618"/>
              <a:gd name="connsiteX326" fmla="*/ 64704 w 986902"/>
              <a:gd name="connsiteY326" fmla="*/ 328824 h 509618"/>
              <a:gd name="connsiteX327" fmla="*/ 38573 w 986902"/>
              <a:gd name="connsiteY327" fmla="*/ 387024 h 509618"/>
              <a:gd name="connsiteX328" fmla="*/ 38573 w 986902"/>
              <a:gd name="connsiteY328" fmla="*/ 385786 h 509618"/>
              <a:gd name="connsiteX329" fmla="*/ 32352 w 986902"/>
              <a:gd name="connsiteY329" fmla="*/ 401884 h 509618"/>
              <a:gd name="connsiteX330" fmla="*/ 32352 w 986902"/>
              <a:gd name="connsiteY330" fmla="*/ 400646 h 509618"/>
              <a:gd name="connsiteX331" fmla="*/ 14932 w 986902"/>
              <a:gd name="connsiteY331" fmla="*/ 437795 h 509618"/>
              <a:gd name="connsiteX332" fmla="*/ 3733 w 986902"/>
              <a:gd name="connsiteY332" fmla="*/ 445225 h 509618"/>
              <a:gd name="connsiteX333" fmla="*/ 1244 w 986902"/>
              <a:gd name="connsiteY333" fmla="*/ 450179 h 509618"/>
              <a:gd name="connsiteX334" fmla="*/ 3461 w 986902"/>
              <a:gd name="connsiteY334" fmla="*/ 442929 h 509618"/>
              <a:gd name="connsiteX335" fmla="*/ 0 w 986902"/>
              <a:gd name="connsiteY335" fmla="*/ 448861 h 509618"/>
              <a:gd name="connsiteX336" fmla="*/ 3663 w 986902"/>
              <a:gd name="connsiteY336" fmla="*/ 439444 h 509618"/>
              <a:gd name="connsiteX337" fmla="*/ 3663 w 986902"/>
              <a:gd name="connsiteY337" fmla="*/ 442269 h 509618"/>
              <a:gd name="connsiteX338" fmla="*/ 4511 w 986902"/>
              <a:gd name="connsiteY338" fmla="*/ 439498 h 509618"/>
              <a:gd name="connsiteX339" fmla="*/ 8710 w 986902"/>
              <a:gd name="connsiteY339" fmla="*/ 427889 h 509618"/>
              <a:gd name="connsiteX340" fmla="*/ 18665 w 986902"/>
              <a:gd name="connsiteY340" fmla="*/ 410552 h 509618"/>
              <a:gd name="connsiteX341" fmla="*/ 16176 w 986902"/>
              <a:gd name="connsiteY341" fmla="*/ 409314 h 509618"/>
              <a:gd name="connsiteX342" fmla="*/ 16176 w 986902"/>
              <a:gd name="connsiteY342" fmla="*/ 406838 h 509618"/>
              <a:gd name="connsiteX343" fmla="*/ 47283 w 986902"/>
              <a:gd name="connsiteY343" fmla="*/ 341207 h 509618"/>
              <a:gd name="connsiteX344" fmla="*/ 60971 w 986902"/>
              <a:gd name="connsiteY344" fmla="*/ 307772 h 509618"/>
              <a:gd name="connsiteX345" fmla="*/ 69681 w 986902"/>
              <a:gd name="connsiteY345" fmla="*/ 291674 h 509618"/>
              <a:gd name="connsiteX346" fmla="*/ 78391 w 986902"/>
              <a:gd name="connsiteY346" fmla="*/ 270623 h 509618"/>
              <a:gd name="connsiteX347" fmla="*/ 77147 w 986902"/>
              <a:gd name="connsiteY347" fmla="*/ 269384 h 509618"/>
              <a:gd name="connsiteX348" fmla="*/ 82124 w 986902"/>
              <a:gd name="connsiteY348" fmla="*/ 259478 h 509618"/>
              <a:gd name="connsiteX349" fmla="*/ 87101 w 986902"/>
              <a:gd name="connsiteY349" fmla="*/ 264431 h 509618"/>
              <a:gd name="connsiteX350" fmla="*/ 98300 w 986902"/>
              <a:gd name="connsiteY350" fmla="*/ 281767 h 509618"/>
              <a:gd name="connsiteX351" fmla="*/ 100788 w 986902"/>
              <a:gd name="connsiteY351" fmla="*/ 281767 h 509618"/>
              <a:gd name="connsiteX352" fmla="*/ 143095 w 986902"/>
              <a:gd name="connsiteY352" fmla="*/ 333777 h 509618"/>
              <a:gd name="connsiteX353" fmla="*/ 145583 w 986902"/>
              <a:gd name="connsiteY353" fmla="*/ 341207 h 509618"/>
              <a:gd name="connsiteX354" fmla="*/ 158026 w 986902"/>
              <a:gd name="connsiteY354" fmla="*/ 352352 h 509618"/>
              <a:gd name="connsiteX355" fmla="*/ 170469 w 986902"/>
              <a:gd name="connsiteY355" fmla="*/ 374641 h 509618"/>
              <a:gd name="connsiteX356" fmla="*/ 176691 w 986902"/>
              <a:gd name="connsiteY356" fmla="*/ 378356 h 509618"/>
              <a:gd name="connsiteX357" fmla="*/ 196600 w 986902"/>
              <a:gd name="connsiteY357" fmla="*/ 400646 h 509618"/>
              <a:gd name="connsiteX358" fmla="*/ 233929 w 986902"/>
              <a:gd name="connsiteY358" fmla="*/ 450179 h 509618"/>
              <a:gd name="connsiteX359" fmla="*/ 240150 w 986902"/>
              <a:gd name="connsiteY359" fmla="*/ 453894 h 509618"/>
              <a:gd name="connsiteX360" fmla="*/ 237662 w 986902"/>
              <a:gd name="connsiteY360" fmla="*/ 447702 h 509618"/>
              <a:gd name="connsiteX361" fmla="*/ 247616 w 986902"/>
              <a:gd name="connsiteY361" fmla="*/ 460085 h 509618"/>
              <a:gd name="connsiteX362" fmla="*/ 248860 w 986902"/>
              <a:gd name="connsiteY362" fmla="*/ 463800 h 509618"/>
              <a:gd name="connsiteX363" fmla="*/ 251349 w 986902"/>
              <a:gd name="connsiteY363" fmla="*/ 468753 h 509618"/>
              <a:gd name="connsiteX364" fmla="*/ 258815 w 986902"/>
              <a:gd name="connsiteY364" fmla="*/ 476183 h 509618"/>
              <a:gd name="connsiteX365" fmla="*/ 261303 w 986902"/>
              <a:gd name="connsiteY365" fmla="*/ 477422 h 509618"/>
              <a:gd name="connsiteX366" fmla="*/ 261303 w 986902"/>
              <a:gd name="connsiteY366" fmla="*/ 476183 h 509618"/>
              <a:gd name="connsiteX367" fmla="*/ 262548 w 986902"/>
              <a:gd name="connsiteY367" fmla="*/ 478660 h 509618"/>
              <a:gd name="connsiteX368" fmla="*/ 261303 w 986902"/>
              <a:gd name="connsiteY368" fmla="*/ 478660 h 509618"/>
              <a:gd name="connsiteX369" fmla="*/ 261303 w 986902"/>
              <a:gd name="connsiteY369" fmla="*/ 482375 h 509618"/>
              <a:gd name="connsiteX370" fmla="*/ 265036 w 986902"/>
              <a:gd name="connsiteY370" fmla="*/ 482375 h 509618"/>
              <a:gd name="connsiteX371" fmla="*/ 266280 w 986902"/>
              <a:gd name="connsiteY371" fmla="*/ 482375 h 509618"/>
              <a:gd name="connsiteX372" fmla="*/ 265036 w 986902"/>
              <a:gd name="connsiteY372" fmla="*/ 483613 h 509618"/>
              <a:gd name="connsiteX373" fmla="*/ 265036 w 986902"/>
              <a:gd name="connsiteY373" fmla="*/ 486090 h 509618"/>
              <a:gd name="connsiteX374" fmla="*/ 266280 w 986902"/>
              <a:gd name="connsiteY374" fmla="*/ 486090 h 509618"/>
              <a:gd name="connsiteX375" fmla="*/ 268769 w 986902"/>
              <a:gd name="connsiteY375" fmla="*/ 479898 h 509618"/>
              <a:gd name="connsiteX376" fmla="*/ 266280 w 986902"/>
              <a:gd name="connsiteY376" fmla="*/ 479898 h 509618"/>
              <a:gd name="connsiteX377" fmla="*/ 284945 w 986902"/>
              <a:gd name="connsiteY377" fmla="*/ 437795 h 509618"/>
              <a:gd name="connsiteX378" fmla="*/ 307342 w 986902"/>
              <a:gd name="connsiteY378" fmla="*/ 388263 h 509618"/>
              <a:gd name="connsiteX379" fmla="*/ 318541 w 986902"/>
              <a:gd name="connsiteY379" fmla="*/ 368450 h 509618"/>
              <a:gd name="connsiteX380" fmla="*/ 317297 w 986902"/>
              <a:gd name="connsiteY380" fmla="*/ 369688 h 509618"/>
              <a:gd name="connsiteX381" fmla="*/ 323518 w 986902"/>
              <a:gd name="connsiteY381" fmla="*/ 361020 h 509618"/>
              <a:gd name="connsiteX382" fmla="*/ 318541 w 986902"/>
              <a:gd name="connsiteY382" fmla="*/ 364735 h 509618"/>
              <a:gd name="connsiteX383" fmla="*/ 323518 w 986902"/>
              <a:gd name="connsiteY383" fmla="*/ 351113 h 509618"/>
              <a:gd name="connsiteX384" fmla="*/ 344671 w 986902"/>
              <a:gd name="connsiteY384" fmla="*/ 295389 h 509618"/>
              <a:gd name="connsiteX385" fmla="*/ 344671 w 986902"/>
              <a:gd name="connsiteY385" fmla="*/ 297866 h 509618"/>
              <a:gd name="connsiteX386" fmla="*/ 364580 w 986902"/>
              <a:gd name="connsiteY386" fmla="*/ 253286 h 509618"/>
              <a:gd name="connsiteX387" fmla="*/ 367069 w 986902"/>
              <a:gd name="connsiteY387" fmla="*/ 253286 h 509618"/>
              <a:gd name="connsiteX388" fmla="*/ 379512 w 986902"/>
              <a:gd name="connsiteY388" fmla="*/ 217375 h 509618"/>
              <a:gd name="connsiteX389" fmla="*/ 380756 w 986902"/>
              <a:gd name="connsiteY389" fmla="*/ 217375 h 509618"/>
              <a:gd name="connsiteX390" fmla="*/ 383245 w 986902"/>
              <a:gd name="connsiteY390" fmla="*/ 208706 h 509618"/>
              <a:gd name="connsiteX391" fmla="*/ 390711 w 986902"/>
              <a:gd name="connsiteY391" fmla="*/ 190131 h 509618"/>
              <a:gd name="connsiteX392" fmla="*/ 882652 w 986902"/>
              <a:gd name="connsiteY392" fmla="*/ 160564 h 509618"/>
              <a:gd name="connsiteX393" fmla="*/ 882995 w 986902"/>
              <a:gd name="connsiteY393" fmla="*/ 161832 h 509618"/>
              <a:gd name="connsiteX394" fmla="*/ 873514 w 986902"/>
              <a:gd name="connsiteY394" fmla="*/ 174333 h 509618"/>
              <a:gd name="connsiteX395" fmla="*/ 873382 w 986902"/>
              <a:gd name="connsiteY395" fmla="*/ 174506 h 509618"/>
              <a:gd name="connsiteX396" fmla="*/ 880248 w 986902"/>
              <a:gd name="connsiteY396" fmla="*/ 163099 h 509618"/>
              <a:gd name="connsiteX397" fmla="*/ 882652 w 986902"/>
              <a:gd name="connsiteY397" fmla="*/ 160564 h 509618"/>
              <a:gd name="connsiteX398" fmla="*/ 879485 w 986902"/>
              <a:gd name="connsiteY398" fmla="*/ 156341 h 509618"/>
              <a:gd name="connsiteX399" fmla="*/ 880706 w 986902"/>
              <a:gd name="connsiteY399" fmla="*/ 156817 h 509618"/>
              <a:gd name="connsiteX400" fmla="*/ 881872 w 986902"/>
              <a:gd name="connsiteY400" fmla="*/ 156363 h 509618"/>
              <a:gd name="connsiteX401" fmla="*/ 881927 w 986902"/>
              <a:gd name="connsiteY401" fmla="*/ 156341 h 509618"/>
              <a:gd name="connsiteX402" fmla="*/ 881797 w 986902"/>
              <a:gd name="connsiteY402" fmla="*/ 156534 h 509618"/>
              <a:gd name="connsiteX403" fmla="*/ 873382 w 986902"/>
              <a:gd name="connsiteY403" fmla="*/ 169019 h 509618"/>
              <a:gd name="connsiteX404" fmla="*/ 879485 w 986902"/>
              <a:gd name="connsiteY404" fmla="*/ 156341 h 509618"/>
              <a:gd name="connsiteX405" fmla="*/ 891234 w 986902"/>
              <a:gd name="connsiteY405" fmla="*/ 153806 h 509618"/>
              <a:gd name="connsiteX406" fmla="*/ 888488 w 986902"/>
              <a:gd name="connsiteY406" fmla="*/ 159299 h 509618"/>
              <a:gd name="connsiteX407" fmla="*/ 889861 w 986902"/>
              <a:gd name="connsiteY407" fmla="*/ 159299 h 509618"/>
              <a:gd name="connsiteX408" fmla="*/ 884368 w 986902"/>
              <a:gd name="connsiteY408" fmla="*/ 163693 h 509618"/>
              <a:gd name="connsiteX409" fmla="*/ 888029 w 986902"/>
              <a:gd name="connsiteY409" fmla="*/ 148314 h 509618"/>
              <a:gd name="connsiteX410" fmla="*/ 884368 w 986902"/>
              <a:gd name="connsiteY410" fmla="*/ 152707 h 509618"/>
              <a:gd name="connsiteX411" fmla="*/ 886198 w 986902"/>
              <a:gd name="connsiteY411" fmla="*/ 149412 h 509618"/>
              <a:gd name="connsiteX412" fmla="*/ 893519 w 986902"/>
              <a:gd name="connsiteY412" fmla="*/ 131833 h 509618"/>
              <a:gd name="connsiteX413" fmla="*/ 891688 w 986902"/>
              <a:gd name="connsiteY413" fmla="*/ 137326 h 509618"/>
              <a:gd name="connsiteX414" fmla="*/ 889856 w 986902"/>
              <a:gd name="connsiteY414" fmla="*/ 141446 h 509618"/>
              <a:gd name="connsiteX415" fmla="*/ 899472 w 986902"/>
              <a:gd name="connsiteY415" fmla="*/ 131830 h 509618"/>
              <a:gd name="connsiteX416" fmla="*/ 898100 w 986902"/>
              <a:gd name="connsiteY416" fmla="*/ 133661 h 509618"/>
              <a:gd name="connsiteX417" fmla="*/ 896923 w 986902"/>
              <a:gd name="connsiteY417" fmla="*/ 134447 h 509618"/>
              <a:gd name="connsiteX418" fmla="*/ 895354 w 986902"/>
              <a:gd name="connsiteY418" fmla="*/ 135493 h 509618"/>
              <a:gd name="connsiteX419" fmla="*/ 897889 w 986902"/>
              <a:gd name="connsiteY419" fmla="*/ 133238 h 509618"/>
              <a:gd name="connsiteX420" fmla="*/ 912255 w 986902"/>
              <a:gd name="connsiteY420" fmla="*/ 118097 h 509618"/>
              <a:gd name="connsiteX421" fmla="*/ 909719 w 986902"/>
              <a:gd name="connsiteY421" fmla="*/ 123590 h 509618"/>
              <a:gd name="connsiteX422" fmla="*/ 902996 w 986902"/>
              <a:gd name="connsiteY422" fmla="*/ 127231 h 509618"/>
              <a:gd name="connsiteX423" fmla="*/ 900842 w 986902"/>
              <a:gd name="connsiteY423" fmla="*/ 130460 h 509618"/>
              <a:gd name="connsiteX424" fmla="*/ 900842 w 986902"/>
              <a:gd name="connsiteY424" fmla="*/ 129087 h 509618"/>
              <a:gd name="connsiteX425" fmla="*/ 901558 w 986902"/>
              <a:gd name="connsiteY425" fmla="*/ 128372 h 509618"/>
              <a:gd name="connsiteX426" fmla="*/ 904139 w 986902"/>
              <a:gd name="connsiteY426" fmla="*/ 120847 h 509618"/>
              <a:gd name="connsiteX427" fmla="*/ 905238 w 986902"/>
              <a:gd name="connsiteY427" fmla="*/ 122220 h 509618"/>
              <a:gd name="connsiteX428" fmla="*/ 902410 w 986902"/>
              <a:gd name="connsiteY428" fmla="*/ 127520 h 509618"/>
              <a:gd name="connsiteX429" fmla="*/ 902411 w 986902"/>
              <a:gd name="connsiteY429" fmla="*/ 127520 h 509618"/>
              <a:gd name="connsiteX430" fmla="*/ 903590 w 986902"/>
              <a:gd name="connsiteY430" fmla="*/ 126342 h 509618"/>
              <a:gd name="connsiteX431" fmla="*/ 903094 w 986902"/>
              <a:gd name="connsiteY431" fmla="*/ 127085 h 509618"/>
              <a:gd name="connsiteX432" fmla="*/ 904807 w 986902"/>
              <a:gd name="connsiteY432" fmla="*/ 125994 h 509618"/>
              <a:gd name="connsiteX433" fmla="*/ 912255 w 986902"/>
              <a:gd name="connsiteY433" fmla="*/ 118097 h 509618"/>
              <a:gd name="connsiteX434" fmla="*/ 914315 w 986902"/>
              <a:gd name="connsiteY434" fmla="*/ 113806 h 509618"/>
              <a:gd name="connsiteX435" fmla="*/ 913523 w 986902"/>
              <a:gd name="connsiteY435" fmla="*/ 118097 h 509618"/>
              <a:gd name="connsiteX436" fmla="*/ 912255 w 986902"/>
              <a:gd name="connsiteY436" fmla="*/ 118097 h 509618"/>
              <a:gd name="connsiteX437" fmla="*/ 912255 w 986902"/>
              <a:gd name="connsiteY437" fmla="*/ 116724 h 509618"/>
              <a:gd name="connsiteX438" fmla="*/ 914315 w 986902"/>
              <a:gd name="connsiteY438" fmla="*/ 113806 h 509618"/>
              <a:gd name="connsiteX439" fmla="*/ 910916 w 986902"/>
              <a:gd name="connsiteY439" fmla="*/ 109861 h 509618"/>
              <a:gd name="connsiteX440" fmla="*/ 909086 w 986902"/>
              <a:gd name="connsiteY440" fmla="*/ 116138 h 509618"/>
              <a:gd name="connsiteX441" fmla="*/ 906340 w 986902"/>
              <a:gd name="connsiteY441" fmla="*/ 117708 h 509618"/>
              <a:gd name="connsiteX442" fmla="*/ 910916 w 986902"/>
              <a:gd name="connsiteY442" fmla="*/ 109861 h 509618"/>
              <a:gd name="connsiteX443" fmla="*/ 915491 w 986902"/>
              <a:gd name="connsiteY443" fmla="*/ 104370 h 509618"/>
              <a:gd name="connsiteX444" fmla="*/ 915491 w 986902"/>
              <a:gd name="connsiteY444" fmla="*/ 108764 h 509618"/>
              <a:gd name="connsiteX445" fmla="*/ 915491 w 986902"/>
              <a:gd name="connsiteY445" fmla="*/ 104370 h 509618"/>
              <a:gd name="connsiteX446" fmla="*/ 755291 w 986902"/>
              <a:gd name="connsiteY446" fmla="*/ 82398 h 509618"/>
              <a:gd name="connsiteX447" fmla="*/ 766489 w 986902"/>
              <a:gd name="connsiteY447" fmla="*/ 122024 h 509618"/>
              <a:gd name="connsiteX448" fmla="*/ 768978 w 986902"/>
              <a:gd name="connsiteY448" fmla="*/ 130692 h 509618"/>
              <a:gd name="connsiteX449" fmla="*/ 768978 w 986902"/>
              <a:gd name="connsiteY449" fmla="*/ 135645 h 509618"/>
              <a:gd name="connsiteX450" fmla="*/ 770222 w 986902"/>
              <a:gd name="connsiteY450" fmla="*/ 144314 h 509618"/>
              <a:gd name="connsiteX451" fmla="*/ 776444 w 986902"/>
              <a:gd name="connsiteY451" fmla="*/ 167842 h 509618"/>
              <a:gd name="connsiteX452" fmla="*/ 775200 w 986902"/>
              <a:gd name="connsiteY452" fmla="*/ 169080 h 509618"/>
              <a:gd name="connsiteX453" fmla="*/ 779997 w 986902"/>
              <a:gd name="connsiteY453" fmla="*/ 189370 h 509618"/>
              <a:gd name="connsiteX454" fmla="*/ 779997 w 986902"/>
              <a:gd name="connsiteY454" fmla="*/ 186764 h 509618"/>
              <a:gd name="connsiteX455" fmla="*/ 784118 w 986902"/>
              <a:gd name="connsiteY455" fmla="*/ 201871 h 509618"/>
              <a:gd name="connsiteX456" fmla="*/ 781115 w 986902"/>
              <a:gd name="connsiteY456" fmla="*/ 193863 h 509618"/>
              <a:gd name="connsiteX457" fmla="*/ 792620 w 986902"/>
              <a:gd name="connsiteY457" fmla="*/ 239665 h 509618"/>
              <a:gd name="connsiteX458" fmla="*/ 797597 w 986902"/>
              <a:gd name="connsiteY458" fmla="*/ 255763 h 509618"/>
              <a:gd name="connsiteX459" fmla="*/ 800086 w 986902"/>
              <a:gd name="connsiteY459" fmla="*/ 263193 h 509618"/>
              <a:gd name="connsiteX460" fmla="*/ 801330 w 986902"/>
              <a:gd name="connsiteY460" fmla="*/ 268146 h 509618"/>
              <a:gd name="connsiteX461" fmla="*/ 801330 w 986902"/>
              <a:gd name="connsiteY461" fmla="*/ 270623 h 509618"/>
              <a:gd name="connsiteX462" fmla="*/ 801330 w 986902"/>
              <a:gd name="connsiteY462" fmla="*/ 275576 h 509618"/>
              <a:gd name="connsiteX463" fmla="*/ 802574 w 986902"/>
              <a:gd name="connsiteY463" fmla="*/ 278052 h 509618"/>
              <a:gd name="connsiteX464" fmla="*/ 801330 w 986902"/>
              <a:gd name="connsiteY464" fmla="*/ 285482 h 509618"/>
              <a:gd name="connsiteX465" fmla="*/ 802574 w 986902"/>
              <a:gd name="connsiteY465" fmla="*/ 286721 h 509618"/>
              <a:gd name="connsiteX466" fmla="*/ 803818 w 986902"/>
              <a:gd name="connsiteY466" fmla="*/ 284244 h 509618"/>
              <a:gd name="connsiteX467" fmla="*/ 803818 w 986902"/>
              <a:gd name="connsiteY467" fmla="*/ 286721 h 509618"/>
              <a:gd name="connsiteX468" fmla="*/ 807467 w 986902"/>
              <a:gd name="connsiteY468" fmla="*/ 276736 h 509618"/>
              <a:gd name="connsiteX469" fmla="*/ 807467 w 986902"/>
              <a:gd name="connsiteY469" fmla="*/ 274649 h 509618"/>
              <a:gd name="connsiteX470" fmla="*/ 808230 w 986902"/>
              <a:gd name="connsiteY470" fmla="*/ 274649 h 509618"/>
              <a:gd name="connsiteX471" fmla="*/ 808796 w 986902"/>
              <a:gd name="connsiteY471" fmla="*/ 273099 h 509618"/>
              <a:gd name="connsiteX472" fmla="*/ 807551 w 986902"/>
              <a:gd name="connsiteY472" fmla="*/ 274338 h 509618"/>
              <a:gd name="connsiteX473" fmla="*/ 807551 w 986902"/>
              <a:gd name="connsiteY473" fmla="*/ 273099 h 509618"/>
              <a:gd name="connsiteX474" fmla="*/ 807551 w 986902"/>
              <a:gd name="connsiteY474" fmla="*/ 270623 h 509618"/>
              <a:gd name="connsiteX475" fmla="*/ 821239 w 986902"/>
              <a:gd name="connsiteY475" fmla="*/ 254524 h 509618"/>
              <a:gd name="connsiteX476" fmla="*/ 827460 w 986902"/>
              <a:gd name="connsiteY476" fmla="*/ 239665 h 509618"/>
              <a:gd name="connsiteX477" fmla="*/ 833682 w 986902"/>
              <a:gd name="connsiteY477" fmla="*/ 233473 h 509618"/>
              <a:gd name="connsiteX478" fmla="*/ 821239 w 986902"/>
              <a:gd name="connsiteY478" fmla="*/ 258239 h 509618"/>
              <a:gd name="connsiteX479" fmla="*/ 827460 w 986902"/>
              <a:gd name="connsiteY479" fmla="*/ 252048 h 509618"/>
              <a:gd name="connsiteX480" fmla="*/ 821239 w 986902"/>
              <a:gd name="connsiteY480" fmla="*/ 261800 h 509618"/>
              <a:gd name="connsiteX481" fmla="*/ 821097 w 986902"/>
              <a:gd name="connsiteY481" fmla="*/ 262002 h 509618"/>
              <a:gd name="connsiteX482" fmla="*/ 817506 w 986902"/>
              <a:gd name="connsiteY482" fmla="*/ 263193 h 509618"/>
              <a:gd name="connsiteX483" fmla="*/ 813773 w 986902"/>
              <a:gd name="connsiteY483" fmla="*/ 269384 h 509618"/>
              <a:gd name="connsiteX484" fmla="*/ 810040 w 986902"/>
              <a:gd name="connsiteY484" fmla="*/ 275576 h 509618"/>
              <a:gd name="connsiteX485" fmla="*/ 809297 w 986902"/>
              <a:gd name="connsiteY485" fmla="*/ 277301 h 509618"/>
              <a:gd name="connsiteX486" fmla="*/ 809225 w 986902"/>
              <a:gd name="connsiteY486" fmla="*/ 277469 h 509618"/>
              <a:gd name="connsiteX487" fmla="*/ 809297 w 986902"/>
              <a:gd name="connsiteY487" fmla="*/ 277397 h 509618"/>
              <a:gd name="connsiteX488" fmla="*/ 809297 w 986902"/>
              <a:gd name="connsiteY488" fmla="*/ 278313 h 509618"/>
              <a:gd name="connsiteX489" fmla="*/ 808742 w 986902"/>
              <a:gd name="connsiteY489" fmla="*/ 278591 h 509618"/>
              <a:gd name="connsiteX490" fmla="*/ 806307 w 986902"/>
              <a:gd name="connsiteY490" fmla="*/ 284244 h 509618"/>
              <a:gd name="connsiteX491" fmla="*/ 806307 w 986902"/>
              <a:gd name="connsiteY491" fmla="*/ 286721 h 509618"/>
              <a:gd name="connsiteX492" fmla="*/ 805063 w 986902"/>
              <a:gd name="connsiteY492" fmla="*/ 291674 h 509618"/>
              <a:gd name="connsiteX493" fmla="*/ 807551 w 986902"/>
              <a:gd name="connsiteY493" fmla="*/ 286721 h 509618"/>
              <a:gd name="connsiteX494" fmla="*/ 805063 w 986902"/>
              <a:gd name="connsiteY494" fmla="*/ 295389 h 509618"/>
              <a:gd name="connsiteX495" fmla="*/ 800086 w 986902"/>
              <a:gd name="connsiteY495" fmla="*/ 302819 h 509618"/>
              <a:gd name="connsiteX496" fmla="*/ 791998 w 986902"/>
              <a:gd name="connsiteY496" fmla="*/ 270777 h 509618"/>
              <a:gd name="connsiteX497" fmla="*/ 788240 w 986902"/>
              <a:gd name="connsiteY497" fmla="*/ 253547 h 509618"/>
              <a:gd name="connsiteX498" fmla="*/ 788240 w 986902"/>
              <a:gd name="connsiteY498" fmla="*/ 257073 h 509618"/>
              <a:gd name="connsiteX499" fmla="*/ 785495 w 986902"/>
              <a:gd name="connsiteY499" fmla="*/ 252677 h 509618"/>
              <a:gd name="connsiteX500" fmla="*/ 788050 w 986902"/>
              <a:gd name="connsiteY500" fmla="*/ 252677 h 509618"/>
              <a:gd name="connsiteX501" fmla="*/ 787643 w 986902"/>
              <a:gd name="connsiteY501" fmla="*/ 250809 h 509618"/>
              <a:gd name="connsiteX502" fmla="*/ 788155 w 986902"/>
              <a:gd name="connsiteY502" fmla="*/ 252677 h 509618"/>
              <a:gd name="connsiteX503" fmla="*/ 788240 w 986902"/>
              <a:gd name="connsiteY503" fmla="*/ 252677 h 509618"/>
              <a:gd name="connsiteX504" fmla="*/ 788240 w 986902"/>
              <a:gd name="connsiteY504" fmla="*/ 252988 h 509618"/>
              <a:gd name="connsiteX505" fmla="*/ 791375 w 986902"/>
              <a:gd name="connsiteY505" fmla="*/ 264431 h 509618"/>
              <a:gd name="connsiteX506" fmla="*/ 790131 w 986902"/>
              <a:gd name="connsiteY506" fmla="*/ 255763 h 509618"/>
              <a:gd name="connsiteX507" fmla="*/ 795108 w 986902"/>
              <a:gd name="connsiteY507" fmla="*/ 278052 h 509618"/>
              <a:gd name="connsiteX508" fmla="*/ 797597 w 986902"/>
              <a:gd name="connsiteY508" fmla="*/ 278052 h 509618"/>
              <a:gd name="connsiteX509" fmla="*/ 798841 w 986902"/>
              <a:gd name="connsiteY509" fmla="*/ 273099 h 509618"/>
              <a:gd name="connsiteX510" fmla="*/ 796353 w 986902"/>
              <a:gd name="connsiteY510" fmla="*/ 264431 h 509618"/>
              <a:gd name="connsiteX511" fmla="*/ 793864 w 986902"/>
              <a:gd name="connsiteY511" fmla="*/ 257001 h 509618"/>
              <a:gd name="connsiteX512" fmla="*/ 786398 w 986902"/>
              <a:gd name="connsiteY512" fmla="*/ 235950 h 509618"/>
              <a:gd name="connsiteX513" fmla="*/ 785154 w 986902"/>
              <a:gd name="connsiteY513" fmla="*/ 228520 h 509618"/>
              <a:gd name="connsiteX514" fmla="*/ 772711 w 986902"/>
              <a:gd name="connsiteY514" fmla="*/ 202515 h 509618"/>
              <a:gd name="connsiteX515" fmla="*/ 777688 w 986902"/>
              <a:gd name="connsiteY515" fmla="*/ 224805 h 509618"/>
              <a:gd name="connsiteX516" fmla="*/ 771467 w 986902"/>
              <a:gd name="connsiteY516" fmla="*/ 206230 h 509618"/>
              <a:gd name="connsiteX517" fmla="*/ 773955 w 986902"/>
              <a:gd name="connsiteY517" fmla="*/ 208706 h 509618"/>
              <a:gd name="connsiteX518" fmla="*/ 771467 w 986902"/>
              <a:gd name="connsiteY518" fmla="*/ 200038 h 509618"/>
              <a:gd name="connsiteX519" fmla="*/ 771467 w 986902"/>
              <a:gd name="connsiteY519" fmla="*/ 195085 h 509618"/>
              <a:gd name="connsiteX520" fmla="*/ 762757 w 986902"/>
              <a:gd name="connsiteY520" fmla="*/ 154220 h 509618"/>
              <a:gd name="connsiteX521" fmla="*/ 764001 w 986902"/>
              <a:gd name="connsiteY521" fmla="*/ 151744 h 509618"/>
              <a:gd name="connsiteX522" fmla="*/ 755291 w 986902"/>
              <a:gd name="connsiteY522" fmla="*/ 135645 h 509618"/>
              <a:gd name="connsiteX523" fmla="*/ 752802 w 986902"/>
              <a:gd name="connsiteY523" fmla="*/ 128216 h 509618"/>
              <a:gd name="connsiteX524" fmla="*/ 751558 w 986902"/>
              <a:gd name="connsiteY524" fmla="*/ 122024 h 509618"/>
              <a:gd name="connsiteX525" fmla="*/ 750314 w 986902"/>
              <a:gd name="connsiteY525" fmla="*/ 123262 h 509618"/>
              <a:gd name="connsiteX526" fmla="*/ 750314 w 986902"/>
              <a:gd name="connsiteY526" fmla="*/ 115832 h 509618"/>
              <a:gd name="connsiteX527" fmla="*/ 749654 w 986902"/>
              <a:gd name="connsiteY527" fmla="*/ 115832 h 509618"/>
              <a:gd name="connsiteX528" fmla="*/ 749788 w 986902"/>
              <a:gd name="connsiteY528" fmla="*/ 116138 h 509618"/>
              <a:gd name="connsiteX529" fmla="*/ 748458 w 986902"/>
              <a:gd name="connsiteY529" fmla="*/ 117658 h 509618"/>
              <a:gd name="connsiteX530" fmla="*/ 747825 w 986902"/>
              <a:gd name="connsiteY530" fmla="*/ 119547 h 509618"/>
              <a:gd name="connsiteX531" fmla="*/ 748324 w 986902"/>
              <a:gd name="connsiteY531" fmla="*/ 117811 h 509618"/>
              <a:gd name="connsiteX532" fmla="*/ 747040 w 986902"/>
              <a:gd name="connsiteY532" fmla="*/ 119277 h 509618"/>
              <a:gd name="connsiteX533" fmla="*/ 747040 w 986902"/>
              <a:gd name="connsiteY533" fmla="*/ 109861 h 509618"/>
              <a:gd name="connsiteX534" fmla="*/ 749194 w 986902"/>
              <a:gd name="connsiteY534" fmla="*/ 114781 h 509618"/>
              <a:gd name="connsiteX535" fmla="*/ 750314 w 986902"/>
              <a:gd name="connsiteY535" fmla="*/ 110879 h 509618"/>
              <a:gd name="connsiteX536" fmla="*/ 751558 w 986902"/>
              <a:gd name="connsiteY536" fmla="*/ 104687 h 509618"/>
              <a:gd name="connsiteX537" fmla="*/ 751558 w 986902"/>
              <a:gd name="connsiteY537" fmla="*/ 103449 h 509618"/>
              <a:gd name="connsiteX538" fmla="*/ 742848 w 986902"/>
              <a:gd name="connsiteY538" fmla="*/ 110879 h 509618"/>
              <a:gd name="connsiteX539" fmla="*/ 735382 w 986902"/>
              <a:gd name="connsiteY539" fmla="*/ 119547 h 509618"/>
              <a:gd name="connsiteX540" fmla="*/ 742848 w 986902"/>
              <a:gd name="connsiteY540" fmla="*/ 129454 h 509618"/>
              <a:gd name="connsiteX541" fmla="*/ 739115 w 986902"/>
              <a:gd name="connsiteY541" fmla="*/ 134407 h 509618"/>
              <a:gd name="connsiteX542" fmla="*/ 725428 w 986902"/>
              <a:gd name="connsiteY542" fmla="*/ 155459 h 509618"/>
              <a:gd name="connsiteX543" fmla="*/ 726672 w 986902"/>
              <a:gd name="connsiteY543" fmla="*/ 149267 h 509618"/>
              <a:gd name="connsiteX544" fmla="*/ 719206 w 986902"/>
              <a:gd name="connsiteY544" fmla="*/ 162888 h 509618"/>
              <a:gd name="connsiteX545" fmla="*/ 716717 w 986902"/>
              <a:gd name="connsiteY545" fmla="*/ 157935 h 509618"/>
              <a:gd name="connsiteX546" fmla="*/ 704274 w 986902"/>
              <a:gd name="connsiteY546" fmla="*/ 185178 h 509618"/>
              <a:gd name="connsiteX547" fmla="*/ 716717 w 986902"/>
              <a:gd name="connsiteY547" fmla="*/ 164127 h 509618"/>
              <a:gd name="connsiteX548" fmla="*/ 710496 w 986902"/>
              <a:gd name="connsiteY548" fmla="*/ 180225 h 509618"/>
              <a:gd name="connsiteX549" fmla="*/ 696809 w 986902"/>
              <a:gd name="connsiteY549" fmla="*/ 198800 h 509618"/>
              <a:gd name="connsiteX550" fmla="*/ 699297 w 986902"/>
              <a:gd name="connsiteY550" fmla="*/ 191370 h 509618"/>
              <a:gd name="connsiteX551" fmla="*/ 693076 w 986902"/>
              <a:gd name="connsiteY551" fmla="*/ 198800 h 509618"/>
              <a:gd name="connsiteX552" fmla="*/ 705519 w 986902"/>
              <a:gd name="connsiteY552" fmla="*/ 161650 h 509618"/>
              <a:gd name="connsiteX553" fmla="*/ 699297 w 986902"/>
              <a:gd name="connsiteY553" fmla="*/ 171557 h 509618"/>
              <a:gd name="connsiteX554" fmla="*/ 698053 w 986902"/>
              <a:gd name="connsiteY554" fmla="*/ 174033 h 509618"/>
              <a:gd name="connsiteX555" fmla="*/ 688098 w 986902"/>
              <a:gd name="connsiteY555" fmla="*/ 206230 h 509618"/>
              <a:gd name="connsiteX556" fmla="*/ 680633 w 986902"/>
              <a:gd name="connsiteY556" fmla="*/ 206230 h 509618"/>
              <a:gd name="connsiteX557" fmla="*/ 665701 w 986902"/>
              <a:gd name="connsiteY557" fmla="*/ 237188 h 509618"/>
              <a:gd name="connsiteX558" fmla="*/ 670678 w 986902"/>
              <a:gd name="connsiteY558" fmla="*/ 232235 h 509618"/>
              <a:gd name="connsiteX559" fmla="*/ 660724 w 986902"/>
              <a:gd name="connsiteY559" fmla="*/ 245856 h 509618"/>
              <a:gd name="connsiteX560" fmla="*/ 655747 w 986902"/>
              <a:gd name="connsiteY560" fmla="*/ 245856 h 509618"/>
              <a:gd name="connsiteX561" fmla="*/ 649525 w 986902"/>
              <a:gd name="connsiteY561" fmla="*/ 260716 h 509618"/>
              <a:gd name="connsiteX562" fmla="*/ 647037 w 986902"/>
              <a:gd name="connsiteY562" fmla="*/ 257001 h 509618"/>
              <a:gd name="connsiteX563" fmla="*/ 647037 w 986902"/>
              <a:gd name="connsiteY563" fmla="*/ 264431 h 509618"/>
              <a:gd name="connsiteX564" fmla="*/ 633349 w 986902"/>
              <a:gd name="connsiteY564" fmla="*/ 278052 h 509618"/>
              <a:gd name="connsiteX565" fmla="*/ 638326 w 986902"/>
              <a:gd name="connsiteY565" fmla="*/ 278052 h 509618"/>
              <a:gd name="connsiteX566" fmla="*/ 628612 w 986902"/>
              <a:gd name="connsiteY566" fmla="*/ 291345 h 509618"/>
              <a:gd name="connsiteX567" fmla="*/ 630124 w 986902"/>
              <a:gd name="connsiteY567" fmla="*/ 291133 h 509618"/>
              <a:gd name="connsiteX568" fmla="*/ 620707 w 986902"/>
              <a:gd name="connsiteY568" fmla="*/ 301021 h 509618"/>
              <a:gd name="connsiteX569" fmla="*/ 622276 w 986902"/>
              <a:gd name="connsiteY569" fmla="*/ 292232 h 509618"/>
              <a:gd name="connsiteX570" fmla="*/ 628404 w 986902"/>
              <a:gd name="connsiteY570" fmla="*/ 291374 h 509618"/>
              <a:gd name="connsiteX571" fmla="*/ 629305 w 986902"/>
              <a:gd name="connsiteY571" fmla="*/ 282851 h 509618"/>
              <a:gd name="connsiteX572" fmla="*/ 625318 w 986902"/>
              <a:gd name="connsiteY572" fmla="*/ 280867 h 509618"/>
              <a:gd name="connsiteX573" fmla="*/ 625883 w 986902"/>
              <a:gd name="connsiteY573" fmla="*/ 280529 h 509618"/>
              <a:gd name="connsiteX574" fmla="*/ 628372 w 986902"/>
              <a:gd name="connsiteY574" fmla="*/ 269384 h 509618"/>
              <a:gd name="connsiteX575" fmla="*/ 632105 w 986902"/>
              <a:gd name="connsiteY575" fmla="*/ 269384 h 509618"/>
              <a:gd name="connsiteX576" fmla="*/ 639571 w 986902"/>
              <a:gd name="connsiteY576" fmla="*/ 257001 h 509618"/>
              <a:gd name="connsiteX577" fmla="*/ 639571 w 986902"/>
              <a:gd name="connsiteY577" fmla="*/ 258239 h 509618"/>
              <a:gd name="connsiteX578" fmla="*/ 650769 w 986902"/>
              <a:gd name="connsiteY578" fmla="*/ 235950 h 509618"/>
              <a:gd name="connsiteX579" fmla="*/ 661968 w 986902"/>
              <a:gd name="connsiteY579" fmla="*/ 223566 h 509618"/>
              <a:gd name="connsiteX580" fmla="*/ 664457 w 986902"/>
              <a:gd name="connsiteY580" fmla="*/ 217375 h 509618"/>
              <a:gd name="connsiteX581" fmla="*/ 664457 w 986902"/>
              <a:gd name="connsiteY581" fmla="*/ 216137 h 509618"/>
              <a:gd name="connsiteX582" fmla="*/ 664457 w 986902"/>
              <a:gd name="connsiteY582" fmla="*/ 214898 h 509618"/>
              <a:gd name="connsiteX583" fmla="*/ 666945 w 986902"/>
              <a:gd name="connsiteY583" fmla="*/ 213660 h 509618"/>
              <a:gd name="connsiteX584" fmla="*/ 671612 w 986902"/>
              <a:gd name="connsiteY584" fmla="*/ 206228 h 509618"/>
              <a:gd name="connsiteX585" fmla="*/ 674411 w 986902"/>
              <a:gd name="connsiteY585" fmla="*/ 202515 h 509618"/>
              <a:gd name="connsiteX586" fmla="*/ 679388 w 986902"/>
              <a:gd name="connsiteY586" fmla="*/ 195085 h 509618"/>
              <a:gd name="connsiteX587" fmla="*/ 709252 w 986902"/>
              <a:gd name="connsiteY587" fmla="*/ 151744 h 509618"/>
              <a:gd name="connsiteX588" fmla="*/ 705519 w 986902"/>
              <a:gd name="connsiteY588" fmla="*/ 157935 h 509618"/>
              <a:gd name="connsiteX589" fmla="*/ 727916 w 986902"/>
              <a:gd name="connsiteY589" fmla="*/ 128216 h 509618"/>
              <a:gd name="connsiteX590" fmla="*/ 726672 w 986902"/>
              <a:gd name="connsiteY590" fmla="*/ 126977 h 509618"/>
              <a:gd name="connsiteX591" fmla="*/ 737870 w 986902"/>
              <a:gd name="connsiteY591" fmla="*/ 110879 h 509618"/>
              <a:gd name="connsiteX592" fmla="*/ 750314 w 986902"/>
              <a:gd name="connsiteY592" fmla="*/ 92304 h 509618"/>
              <a:gd name="connsiteX593" fmla="*/ 750314 w 986902"/>
              <a:gd name="connsiteY593" fmla="*/ 87351 h 509618"/>
              <a:gd name="connsiteX594" fmla="*/ 755291 w 986902"/>
              <a:gd name="connsiteY594" fmla="*/ 82398 h 509618"/>
              <a:gd name="connsiteX595" fmla="*/ 929599 w 986902"/>
              <a:gd name="connsiteY595" fmla="*/ 77885 h 509618"/>
              <a:gd name="connsiteX596" fmla="*/ 929513 w 986902"/>
              <a:gd name="connsiteY596" fmla="*/ 79651 h 509618"/>
              <a:gd name="connsiteX597" fmla="*/ 928312 w 986902"/>
              <a:gd name="connsiteY597" fmla="*/ 80828 h 509618"/>
              <a:gd name="connsiteX598" fmla="*/ 937729 w 986902"/>
              <a:gd name="connsiteY598" fmla="*/ 71412 h 509618"/>
              <a:gd name="connsiteX599" fmla="*/ 933020 w 986902"/>
              <a:gd name="connsiteY599" fmla="*/ 77515 h 509618"/>
              <a:gd name="connsiteX600" fmla="*/ 932568 w 986902"/>
              <a:gd name="connsiteY600" fmla="*/ 77984 h 509618"/>
              <a:gd name="connsiteX601" fmla="*/ 929227 w 986902"/>
              <a:gd name="connsiteY601" fmla="*/ 89264 h 509618"/>
              <a:gd name="connsiteX602" fmla="*/ 928312 w 986902"/>
              <a:gd name="connsiteY602" fmla="*/ 92010 h 509618"/>
              <a:gd name="connsiteX603" fmla="*/ 932557 w 986902"/>
              <a:gd name="connsiteY603" fmla="*/ 77995 h 509618"/>
              <a:gd name="connsiteX604" fmla="*/ 930666 w 986902"/>
              <a:gd name="connsiteY604" fmla="*/ 79957 h 509618"/>
              <a:gd name="connsiteX605" fmla="*/ 933020 w 986902"/>
              <a:gd name="connsiteY605" fmla="*/ 75074 h 509618"/>
              <a:gd name="connsiteX606" fmla="*/ 937729 w 986902"/>
              <a:gd name="connsiteY606" fmla="*/ 71412 h 509618"/>
              <a:gd name="connsiteX607" fmla="*/ 932430 w 986902"/>
              <a:gd name="connsiteY607" fmla="*/ 71412 h 509618"/>
              <a:gd name="connsiteX608" fmla="*/ 929599 w 986902"/>
              <a:gd name="connsiteY608" fmla="*/ 77885 h 509618"/>
              <a:gd name="connsiteX609" fmla="*/ 929685 w 986902"/>
              <a:gd name="connsiteY609" fmla="*/ 76120 h 509618"/>
              <a:gd name="connsiteX610" fmla="*/ 932430 w 986902"/>
              <a:gd name="connsiteY610" fmla="*/ 71412 h 509618"/>
              <a:gd name="connsiteX611" fmla="*/ 940841 w 986902"/>
              <a:gd name="connsiteY611" fmla="*/ 63172 h 509618"/>
              <a:gd name="connsiteX612" fmla="*/ 936550 w 986902"/>
              <a:gd name="connsiteY612" fmla="*/ 69414 h 509618"/>
              <a:gd name="connsiteX613" fmla="*/ 933803 w 986902"/>
              <a:gd name="connsiteY613" fmla="*/ 70413 h 509618"/>
              <a:gd name="connsiteX614" fmla="*/ 940841 w 986902"/>
              <a:gd name="connsiteY614" fmla="*/ 63172 h 509618"/>
              <a:gd name="connsiteX615" fmla="*/ 941678 w 986902"/>
              <a:gd name="connsiteY615" fmla="*/ 59763 h 509618"/>
              <a:gd name="connsiteX616" fmla="*/ 941129 w 986902"/>
              <a:gd name="connsiteY616" fmla="*/ 60973 h 509618"/>
              <a:gd name="connsiteX617" fmla="*/ 941128 w 986902"/>
              <a:gd name="connsiteY617" fmla="*/ 60424 h 509618"/>
              <a:gd name="connsiteX618" fmla="*/ 943874 w 986902"/>
              <a:gd name="connsiteY618" fmla="*/ 54931 h 509618"/>
              <a:gd name="connsiteX619" fmla="*/ 943874 w 986902"/>
              <a:gd name="connsiteY619" fmla="*/ 57128 h 509618"/>
              <a:gd name="connsiteX620" fmla="*/ 941678 w 986902"/>
              <a:gd name="connsiteY620" fmla="*/ 59763 h 509618"/>
              <a:gd name="connsiteX621" fmla="*/ 958334 w 986902"/>
              <a:gd name="connsiteY621" fmla="*/ 43124 h 509618"/>
              <a:gd name="connsiteX622" fmla="*/ 956687 w 986902"/>
              <a:gd name="connsiteY622" fmla="*/ 48066 h 509618"/>
              <a:gd name="connsiteX623" fmla="*/ 957831 w 986902"/>
              <a:gd name="connsiteY623" fmla="*/ 44289 h 509618"/>
              <a:gd name="connsiteX624" fmla="*/ 960350 w 986902"/>
              <a:gd name="connsiteY624" fmla="*/ 38453 h 509618"/>
              <a:gd name="connsiteX625" fmla="*/ 958334 w 986902"/>
              <a:gd name="connsiteY625" fmla="*/ 43124 h 509618"/>
              <a:gd name="connsiteX626" fmla="*/ 958518 w 986902"/>
              <a:gd name="connsiteY626" fmla="*/ 42573 h 509618"/>
              <a:gd name="connsiteX627" fmla="*/ 971079 w 986902"/>
              <a:gd name="connsiteY627" fmla="*/ 10983 h 509618"/>
              <a:gd name="connsiteX628" fmla="*/ 971079 w 986902"/>
              <a:gd name="connsiteY628" fmla="*/ 15561 h 509618"/>
              <a:gd name="connsiteX629" fmla="*/ 969902 w 986902"/>
              <a:gd name="connsiteY629" fmla="*/ 16705 h 509618"/>
              <a:gd name="connsiteX630" fmla="*/ 955775 w 986902"/>
              <a:gd name="connsiteY630" fmla="*/ 37305 h 509618"/>
              <a:gd name="connsiteX631" fmla="*/ 971079 w 986902"/>
              <a:gd name="connsiteY631" fmla="*/ 10983 h 509618"/>
              <a:gd name="connsiteX632" fmla="*/ 986902 w 986902"/>
              <a:gd name="connsiteY632" fmla="*/ 0 h 509618"/>
              <a:gd name="connsiteX633" fmla="*/ 986902 w 986902"/>
              <a:gd name="connsiteY633" fmla="*/ 1569 h 509618"/>
              <a:gd name="connsiteX634" fmla="*/ 983241 w 986902"/>
              <a:gd name="connsiteY634" fmla="*/ 9416 h 50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986902" h="509618">
                <a:moveTo>
                  <a:pt x="3663" y="450427"/>
                </a:moveTo>
                <a:cubicBezTo>
                  <a:pt x="1832" y="451526"/>
                  <a:pt x="0" y="453724"/>
                  <a:pt x="0" y="454823"/>
                </a:cubicBezTo>
                <a:lnTo>
                  <a:pt x="0" y="451526"/>
                </a:lnTo>
                <a:close/>
                <a:moveTo>
                  <a:pt x="296144" y="447702"/>
                </a:moveTo>
                <a:cubicBezTo>
                  <a:pt x="294589" y="452036"/>
                  <a:pt x="293655" y="454358"/>
                  <a:pt x="293072" y="455519"/>
                </a:cubicBezTo>
                <a:lnTo>
                  <a:pt x="292698" y="455846"/>
                </a:lnTo>
                <a:close/>
                <a:moveTo>
                  <a:pt x="588554" y="346160"/>
                </a:moveTo>
                <a:lnTo>
                  <a:pt x="587310" y="347398"/>
                </a:lnTo>
                <a:lnTo>
                  <a:pt x="587664" y="346891"/>
                </a:lnTo>
                <a:close/>
                <a:moveTo>
                  <a:pt x="88345" y="289197"/>
                </a:moveTo>
                <a:cubicBezTo>
                  <a:pt x="88345" y="290436"/>
                  <a:pt x="89590" y="290436"/>
                  <a:pt x="89590" y="290436"/>
                </a:cubicBezTo>
                <a:cubicBezTo>
                  <a:pt x="90834" y="290436"/>
                  <a:pt x="92078" y="291674"/>
                  <a:pt x="92078" y="292912"/>
                </a:cubicBezTo>
                <a:cubicBezTo>
                  <a:pt x="89590" y="290436"/>
                  <a:pt x="89590" y="290436"/>
                  <a:pt x="88345" y="289197"/>
                </a:cubicBezTo>
                <a:close/>
                <a:moveTo>
                  <a:pt x="85857" y="285482"/>
                </a:moveTo>
                <a:lnTo>
                  <a:pt x="85857" y="286721"/>
                </a:lnTo>
                <a:lnTo>
                  <a:pt x="85608" y="285730"/>
                </a:lnTo>
                <a:close/>
                <a:moveTo>
                  <a:pt x="85442" y="285070"/>
                </a:moveTo>
                <a:lnTo>
                  <a:pt x="85608" y="285730"/>
                </a:lnTo>
                <a:lnTo>
                  <a:pt x="84612" y="286721"/>
                </a:lnTo>
                <a:close/>
                <a:moveTo>
                  <a:pt x="624639" y="280529"/>
                </a:moveTo>
                <a:lnTo>
                  <a:pt x="625318" y="280867"/>
                </a:lnTo>
                <a:lnTo>
                  <a:pt x="624328" y="281458"/>
                </a:lnTo>
                <a:close/>
                <a:moveTo>
                  <a:pt x="429284" y="279291"/>
                </a:moveTo>
                <a:lnTo>
                  <a:pt x="429485" y="279541"/>
                </a:lnTo>
                <a:lnTo>
                  <a:pt x="429503" y="279671"/>
                </a:lnTo>
                <a:close/>
                <a:moveTo>
                  <a:pt x="429284" y="278052"/>
                </a:moveTo>
                <a:lnTo>
                  <a:pt x="430017" y="280203"/>
                </a:lnTo>
                <a:lnTo>
                  <a:pt x="429485" y="279541"/>
                </a:lnTo>
                <a:close/>
                <a:moveTo>
                  <a:pt x="817534" y="274653"/>
                </a:moveTo>
                <a:cubicBezTo>
                  <a:pt x="816618" y="276026"/>
                  <a:pt x="816618" y="277400"/>
                  <a:pt x="816618" y="277400"/>
                </a:cubicBezTo>
                <a:lnTo>
                  <a:pt x="812955" y="284266"/>
                </a:lnTo>
                <a:cubicBezTo>
                  <a:pt x="812955" y="282893"/>
                  <a:pt x="815702" y="278773"/>
                  <a:pt x="817534" y="274653"/>
                </a:cubicBezTo>
                <a:close/>
                <a:moveTo>
                  <a:pt x="379018" y="264579"/>
                </a:moveTo>
                <a:cubicBezTo>
                  <a:pt x="379018" y="265495"/>
                  <a:pt x="382679" y="263663"/>
                  <a:pt x="379018" y="268242"/>
                </a:cubicBezTo>
                <a:lnTo>
                  <a:pt x="379018" y="266411"/>
                </a:lnTo>
                <a:close/>
                <a:moveTo>
                  <a:pt x="820907" y="262270"/>
                </a:moveTo>
                <a:lnTo>
                  <a:pt x="815017" y="270623"/>
                </a:lnTo>
                <a:cubicBezTo>
                  <a:pt x="815017" y="269384"/>
                  <a:pt x="816261" y="267217"/>
                  <a:pt x="817661" y="265360"/>
                </a:cubicBezTo>
                <a:close/>
                <a:moveTo>
                  <a:pt x="821239" y="261954"/>
                </a:moveTo>
                <a:lnTo>
                  <a:pt x="820907" y="262270"/>
                </a:lnTo>
                <a:lnTo>
                  <a:pt x="821097" y="262002"/>
                </a:lnTo>
                <a:close/>
                <a:moveTo>
                  <a:pt x="828337" y="258175"/>
                </a:moveTo>
                <a:lnTo>
                  <a:pt x="827238" y="260006"/>
                </a:lnTo>
                <a:lnTo>
                  <a:pt x="823941" y="262751"/>
                </a:lnTo>
                <a:close/>
                <a:moveTo>
                  <a:pt x="838590" y="247189"/>
                </a:moveTo>
                <a:lnTo>
                  <a:pt x="834927" y="251582"/>
                </a:lnTo>
                <a:lnTo>
                  <a:pt x="834927" y="248287"/>
                </a:lnTo>
                <a:close/>
                <a:moveTo>
                  <a:pt x="822571" y="247189"/>
                </a:moveTo>
                <a:cubicBezTo>
                  <a:pt x="821198" y="250328"/>
                  <a:pt x="822571" y="248759"/>
                  <a:pt x="822571" y="248759"/>
                </a:cubicBezTo>
                <a:cubicBezTo>
                  <a:pt x="822571" y="250328"/>
                  <a:pt x="819826" y="251898"/>
                  <a:pt x="818453" y="256606"/>
                </a:cubicBezTo>
                <a:close/>
                <a:moveTo>
                  <a:pt x="415597" y="243380"/>
                </a:moveTo>
                <a:lnTo>
                  <a:pt x="415854" y="243955"/>
                </a:lnTo>
                <a:lnTo>
                  <a:pt x="415908" y="244154"/>
                </a:lnTo>
                <a:cubicBezTo>
                  <a:pt x="416219" y="245237"/>
                  <a:pt x="416219" y="245237"/>
                  <a:pt x="415597" y="243380"/>
                </a:cubicBezTo>
                <a:close/>
                <a:moveTo>
                  <a:pt x="838856" y="236203"/>
                </a:moveTo>
                <a:cubicBezTo>
                  <a:pt x="834147" y="241086"/>
                  <a:pt x="831008" y="245969"/>
                  <a:pt x="829439" y="245969"/>
                </a:cubicBezTo>
                <a:cubicBezTo>
                  <a:pt x="834147" y="239865"/>
                  <a:pt x="837286" y="236203"/>
                  <a:pt x="837286" y="237424"/>
                </a:cubicBezTo>
                <a:close/>
                <a:moveTo>
                  <a:pt x="777501" y="226261"/>
                </a:moveTo>
                <a:cubicBezTo>
                  <a:pt x="777354" y="225060"/>
                  <a:pt x="781179" y="231926"/>
                  <a:pt x="782356" y="231926"/>
                </a:cubicBezTo>
                <a:cubicBezTo>
                  <a:pt x="783926" y="240471"/>
                  <a:pt x="779217" y="231926"/>
                  <a:pt x="779217" y="230705"/>
                </a:cubicBezTo>
                <a:cubicBezTo>
                  <a:pt x="778040" y="227959"/>
                  <a:pt x="777550" y="226662"/>
                  <a:pt x="777501" y="226261"/>
                </a:cubicBezTo>
                <a:close/>
                <a:moveTo>
                  <a:pt x="836759" y="225217"/>
                </a:moveTo>
                <a:lnTo>
                  <a:pt x="838590" y="226590"/>
                </a:lnTo>
                <a:lnTo>
                  <a:pt x="834927" y="229335"/>
                </a:lnTo>
                <a:close/>
                <a:moveTo>
                  <a:pt x="781371" y="220721"/>
                </a:moveTo>
                <a:lnTo>
                  <a:pt x="784118" y="227712"/>
                </a:lnTo>
                <a:cubicBezTo>
                  <a:pt x="784118" y="229710"/>
                  <a:pt x="782744" y="225715"/>
                  <a:pt x="782744" y="224716"/>
                </a:cubicBezTo>
                <a:cubicBezTo>
                  <a:pt x="779997" y="221720"/>
                  <a:pt x="779997" y="219722"/>
                  <a:pt x="781371" y="220721"/>
                </a:cubicBezTo>
                <a:close/>
                <a:moveTo>
                  <a:pt x="685524" y="211272"/>
                </a:moveTo>
                <a:lnTo>
                  <a:pt x="682545" y="215998"/>
                </a:lnTo>
                <a:lnTo>
                  <a:pt x="682229" y="216501"/>
                </a:lnTo>
                <a:cubicBezTo>
                  <a:pt x="682228" y="217294"/>
                  <a:pt x="682228" y="218245"/>
                  <a:pt x="678933" y="222682"/>
                </a:cubicBezTo>
                <a:cubicBezTo>
                  <a:pt x="675637" y="223949"/>
                  <a:pt x="678933" y="221414"/>
                  <a:pt x="681130" y="215075"/>
                </a:cubicBezTo>
                <a:cubicBezTo>
                  <a:pt x="680031" y="217611"/>
                  <a:pt x="685524" y="208736"/>
                  <a:pt x="685524" y="211272"/>
                </a:cubicBezTo>
                <a:close/>
                <a:moveTo>
                  <a:pt x="856739" y="205552"/>
                </a:moveTo>
                <a:cubicBezTo>
                  <a:pt x="858516" y="205552"/>
                  <a:pt x="859162" y="207200"/>
                  <a:pt x="857223" y="211155"/>
                </a:cubicBezTo>
                <a:cubicBezTo>
                  <a:pt x="852053" y="216428"/>
                  <a:pt x="848176" y="225657"/>
                  <a:pt x="849468" y="226975"/>
                </a:cubicBezTo>
                <a:cubicBezTo>
                  <a:pt x="848176" y="228293"/>
                  <a:pt x="848176" y="225657"/>
                  <a:pt x="848176" y="225657"/>
                </a:cubicBezTo>
                <a:lnTo>
                  <a:pt x="843006" y="234885"/>
                </a:lnTo>
                <a:cubicBezTo>
                  <a:pt x="840421" y="234885"/>
                  <a:pt x="849468" y="219065"/>
                  <a:pt x="845591" y="221702"/>
                </a:cubicBezTo>
                <a:cubicBezTo>
                  <a:pt x="849468" y="217747"/>
                  <a:pt x="849468" y="220383"/>
                  <a:pt x="854638" y="209837"/>
                </a:cubicBezTo>
                <a:cubicBezTo>
                  <a:pt x="857223" y="203245"/>
                  <a:pt x="848176" y="216428"/>
                  <a:pt x="845591" y="219065"/>
                </a:cubicBezTo>
                <a:lnTo>
                  <a:pt x="846135" y="217771"/>
                </a:lnTo>
                <a:lnTo>
                  <a:pt x="845912" y="218153"/>
                </a:lnTo>
                <a:lnTo>
                  <a:pt x="849575" y="208736"/>
                </a:lnTo>
                <a:lnTo>
                  <a:pt x="849575" y="209774"/>
                </a:lnTo>
                <a:close/>
                <a:moveTo>
                  <a:pt x="673167" y="203753"/>
                </a:moveTo>
                <a:lnTo>
                  <a:pt x="671612" y="206228"/>
                </a:lnTo>
                <a:lnTo>
                  <a:pt x="670678" y="207468"/>
                </a:lnTo>
                <a:cubicBezTo>
                  <a:pt x="670678" y="206230"/>
                  <a:pt x="671923" y="204991"/>
                  <a:pt x="673167" y="203753"/>
                </a:cubicBezTo>
                <a:close/>
                <a:moveTo>
                  <a:pt x="857842" y="195222"/>
                </a:moveTo>
                <a:lnTo>
                  <a:pt x="851411" y="207464"/>
                </a:lnTo>
                <a:cubicBezTo>
                  <a:pt x="851411" y="206197"/>
                  <a:pt x="851411" y="206197"/>
                  <a:pt x="852632" y="199860"/>
                </a:cubicBezTo>
                <a:close/>
                <a:moveTo>
                  <a:pt x="858735" y="193522"/>
                </a:moveTo>
                <a:lnTo>
                  <a:pt x="858735" y="194427"/>
                </a:lnTo>
                <a:lnTo>
                  <a:pt x="857842" y="195222"/>
                </a:lnTo>
                <a:close/>
                <a:moveTo>
                  <a:pt x="865691" y="192259"/>
                </a:moveTo>
                <a:lnTo>
                  <a:pt x="866789" y="192259"/>
                </a:lnTo>
                <a:cubicBezTo>
                  <a:pt x="865691" y="193174"/>
                  <a:pt x="864592" y="194089"/>
                  <a:pt x="864592" y="194089"/>
                </a:cubicBezTo>
                <a:cubicBezTo>
                  <a:pt x="862396" y="196835"/>
                  <a:pt x="863494" y="195004"/>
                  <a:pt x="865691" y="192259"/>
                </a:cubicBezTo>
                <a:close/>
                <a:moveTo>
                  <a:pt x="861176" y="192255"/>
                </a:moveTo>
                <a:lnTo>
                  <a:pt x="858735" y="194790"/>
                </a:lnTo>
                <a:lnTo>
                  <a:pt x="858735" y="194427"/>
                </a:lnTo>
                <a:close/>
                <a:moveTo>
                  <a:pt x="876124" y="174908"/>
                </a:moveTo>
                <a:cubicBezTo>
                  <a:pt x="873378" y="179534"/>
                  <a:pt x="876124" y="177221"/>
                  <a:pt x="870632" y="185316"/>
                </a:cubicBezTo>
                <a:cubicBezTo>
                  <a:pt x="866512" y="187629"/>
                  <a:pt x="870632" y="181847"/>
                  <a:pt x="870632" y="178378"/>
                </a:cubicBezTo>
                <a:cubicBezTo>
                  <a:pt x="877497" y="170283"/>
                  <a:pt x="866512" y="186473"/>
                  <a:pt x="876124" y="174908"/>
                </a:cubicBezTo>
                <a:close/>
                <a:moveTo>
                  <a:pt x="400665" y="165365"/>
                </a:moveTo>
                <a:lnTo>
                  <a:pt x="401909" y="169080"/>
                </a:lnTo>
                <a:cubicBezTo>
                  <a:pt x="401909" y="175272"/>
                  <a:pt x="405642" y="183940"/>
                  <a:pt x="411864" y="196323"/>
                </a:cubicBezTo>
                <a:cubicBezTo>
                  <a:pt x="418085" y="211183"/>
                  <a:pt x="420574" y="218613"/>
                  <a:pt x="419329" y="222328"/>
                </a:cubicBezTo>
                <a:cubicBezTo>
                  <a:pt x="421818" y="226043"/>
                  <a:pt x="428040" y="239665"/>
                  <a:pt x="430528" y="245856"/>
                </a:cubicBezTo>
                <a:cubicBezTo>
                  <a:pt x="430528" y="247095"/>
                  <a:pt x="430528" y="247095"/>
                  <a:pt x="430528" y="248333"/>
                </a:cubicBezTo>
                <a:cubicBezTo>
                  <a:pt x="435505" y="255763"/>
                  <a:pt x="437994" y="270623"/>
                  <a:pt x="441727" y="278052"/>
                </a:cubicBezTo>
                <a:cubicBezTo>
                  <a:pt x="444215" y="284244"/>
                  <a:pt x="442971" y="280529"/>
                  <a:pt x="442971" y="278052"/>
                </a:cubicBezTo>
                <a:cubicBezTo>
                  <a:pt x="445460" y="290436"/>
                  <a:pt x="456658" y="307772"/>
                  <a:pt x="456658" y="311487"/>
                </a:cubicBezTo>
                <a:cubicBezTo>
                  <a:pt x="460391" y="320155"/>
                  <a:pt x="456658" y="315202"/>
                  <a:pt x="456658" y="317679"/>
                </a:cubicBezTo>
                <a:cubicBezTo>
                  <a:pt x="460391" y="330062"/>
                  <a:pt x="460391" y="315202"/>
                  <a:pt x="464124" y="331300"/>
                </a:cubicBezTo>
                <a:cubicBezTo>
                  <a:pt x="462880" y="328824"/>
                  <a:pt x="461636" y="326347"/>
                  <a:pt x="461636" y="327585"/>
                </a:cubicBezTo>
                <a:cubicBezTo>
                  <a:pt x="462258" y="330681"/>
                  <a:pt x="462569" y="335325"/>
                  <a:pt x="463036" y="339968"/>
                </a:cubicBezTo>
                <a:lnTo>
                  <a:pt x="464879" y="349751"/>
                </a:lnTo>
                <a:lnTo>
                  <a:pt x="464124" y="347398"/>
                </a:lnTo>
                <a:lnTo>
                  <a:pt x="465369" y="352352"/>
                </a:lnTo>
                <a:lnTo>
                  <a:pt x="464879" y="349751"/>
                </a:lnTo>
                <a:lnTo>
                  <a:pt x="470035" y="365818"/>
                </a:lnTo>
                <a:cubicBezTo>
                  <a:pt x="471279" y="371546"/>
                  <a:pt x="472213" y="375880"/>
                  <a:pt x="474079" y="375880"/>
                </a:cubicBezTo>
                <a:lnTo>
                  <a:pt x="475323" y="374641"/>
                </a:lnTo>
                <a:cubicBezTo>
                  <a:pt x="480300" y="393216"/>
                  <a:pt x="479056" y="382071"/>
                  <a:pt x="484033" y="401884"/>
                </a:cubicBezTo>
                <a:cubicBezTo>
                  <a:pt x="487766" y="410552"/>
                  <a:pt x="486522" y="415506"/>
                  <a:pt x="490255" y="419221"/>
                </a:cubicBezTo>
                <a:lnTo>
                  <a:pt x="490255" y="415506"/>
                </a:lnTo>
                <a:cubicBezTo>
                  <a:pt x="493988" y="426651"/>
                  <a:pt x="493988" y="426651"/>
                  <a:pt x="497720" y="437795"/>
                </a:cubicBezTo>
                <a:cubicBezTo>
                  <a:pt x="497720" y="439034"/>
                  <a:pt x="500209" y="441510"/>
                  <a:pt x="500209" y="442749"/>
                </a:cubicBezTo>
                <a:cubicBezTo>
                  <a:pt x="500209" y="441510"/>
                  <a:pt x="501453" y="445225"/>
                  <a:pt x="503942" y="448940"/>
                </a:cubicBezTo>
                <a:cubicBezTo>
                  <a:pt x="506431" y="446464"/>
                  <a:pt x="507675" y="442749"/>
                  <a:pt x="508919" y="441510"/>
                </a:cubicBezTo>
                <a:cubicBezTo>
                  <a:pt x="506431" y="446464"/>
                  <a:pt x="507675" y="446464"/>
                  <a:pt x="508919" y="445225"/>
                </a:cubicBezTo>
                <a:cubicBezTo>
                  <a:pt x="508919" y="441510"/>
                  <a:pt x="510163" y="441510"/>
                  <a:pt x="511408" y="440272"/>
                </a:cubicBezTo>
                <a:cubicBezTo>
                  <a:pt x="511408" y="439034"/>
                  <a:pt x="513896" y="436557"/>
                  <a:pt x="516385" y="432842"/>
                </a:cubicBezTo>
                <a:cubicBezTo>
                  <a:pt x="515141" y="431604"/>
                  <a:pt x="513896" y="429127"/>
                  <a:pt x="521362" y="416744"/>
                </a:cubicBezTo>
                <a:cubicBezTo>
                  <a:pt x="521362" y="419221"/>
                  <a:pt x="520118" y="421697"/>
                  <a:pt x="520118" y="420459"/>
                </a:cubicBezTo>
                <a:cubicBezTo>
                  <a:pt x="521362" y="419221"/>
                  <a:pt x="522606" y="416744"/>
                  <a:pt x="522606" y="415506"/>
                </a:cubicBezTo>
                <a:cubicBezTo>
                  <a:pt x="525095" y="415506"/>
                  <a:pt x="522606" y="419221"/>
                  <a:pt x="523851" y="417982"/>
                </a:cubicBezTo>
                <a:cubicBezTo>
                  <a:pt x="527584" y="409314"/>
                  <a:pt x="533805" y="404361"/>
                  <a:pt x="541271" y="391978"/>
                </a:cubicBezTo>
                <a:cubicBezTo>
                  <a:pt x="538782" y="395693"/>
                  <a:pt x="541271" y="393216"/>
                  <a:pt x="542515" y="391978"/>
                </a:cubicBezTo>
                <a:cubicBezTo>
                  <a:pt x="541271" y="389501"/>
                  <a:pt x="556203" y="378356"/>
                  <a:pt x="549981" y="379595"/>
                </a:cubicBezTo>
                <a:cubicBezTo>
                  <a:pt x="568646" y="358543"/>
                  <a:pt x="591043" y="322632"/>
                  <a:pt x="599753" y="315202"/>
                </a:cubicBezTo>
                <a:cubicBezTo>
                  <a:pt x="600997" y="313964"/>
                  <a:pt x="604730" y="306534"/>
                  <a:pt x="607219" y="302819"/>
                </a:cubicBezTo>
                <a:lnTo>
                  <a:pt x="607219" y="304057"/>
                </a:lnTo>
                <a:cubicBezTo>
                  <a:pt x="613440" y="291674"/>
                  <a:pt x="613440" y="294151"/>
                  <a:pt x="620906" y="280529"/>
                </a:cubicBezTo>
                <a:cubicBezTo>
                  <a:pt x="619039" y="283625"/>
                  <a:pt x="618728" y="284554"/>
                  <a:pt x="619662" y="284244"/>
                </a:cubicBezTo>
                <a:lnTo>
                  <a:pt x="624328" y="281458"/>
                </a:lnTo>
                <a:lnTo>
                  <a:pt x="614685" y="310249"/>
                </a:lnTo>
                <a:cubicBezTo>
                  <a:pt x="614685" y="307772"/>
                  <a:pt x="614685" y="305295"/>
                  <a:pt x="614685" y="304057"/>
                </a:cubicBezTo>
                <a:cubicBezTo>
                  <a:pt x="614685" y="305915"/>
                  <a:pt x="610330" y="313654"/>
                  <a:pt x="604730" y="322477"/>
                </a:cubicBezTo>
                <a:lnTo>
                  <a:pt x="587664" y="346891"/>
                </a:lnTo>
                <a:lnTo>
                  <a:pt x="584977" y="349101"/>
                </a:lnTo>
                <a:lnTo>
                  <a:pt x="580948" y="355067"/>
                </a:lnTo>
                <a:lnTo>
                  <a:pt x="581089" y="354828"/>
                </a:lnTo>
                <a:cubicBezTo>
                  <a:pt x="579844" y="356066"/>
                  <a:pt x="578600" y="357305"/>
                  <a:pt x="578600" y="358543"/>
                </a:cubicBezTo>
                <a:lnTo>
                  <a:pt x="580948" y="355067"/>
                </a:lnTo>
                <a:lnTo>
                  <a:pt x="574867" y="365354"/>
                </a:lnTo>
                <a:cubicBezTo>
                  <a:pt x="573623" y="368759"/>
                  <a:pt x="572378" y="372165"/>
                  <a:pt x="568646" y="375880"/>
                </a:cubicBezTo>
                <a:cubicBezTo>
                  <a:pt x="574867" y="368450"/>
                  <a:pt x="574867" y="365973"/>
                  <a:pt x="573623" y="365973"/>
                </a:cubicBezTo>
                <a:cubicBezTo>
                  <a:pt x="569890" y="372165"/>
                  <a:pt x="558691" y="387024"/>
                  <a:pt x="562424" y="385786"/>
                </a:cubicBezTo>
                <a:cubicBezTo>
                  <a:pt x="558691" y="389501"/>
                  <a:pt x="556203" y="393216"/>
                  <a:pt x="556203" y="391978"/>
                </a:cubicBezTo>
                <a:lnTo>
                  <a:pt x="546248" y="409314"/>
                </a:lnTo>
                <a:cubicBezTo>
                  <a:pt x="547492" y="408076"/>
                  <a:pt x="547492" y="406838"/>
                  <a:pt x="542515" y="411791"/>
                </a:cubicBezTo>
                <a:cubicBezTo>
                  <a:pt x="549981" y="401884"/>
                  <a:pt x="553714" y="391978"/>
                  <a:pt x="558691" y="388263"/>
                </a:cubicBezTo>
                <a:cubicBezTo>
                  <a:pt x="557447" y="387024"/>
                  <a:pt x="553714" y="389501"/>
                  <a:pt x="556203" y="384548"/>
                </a:cubicBezTo>
                <a:cubicBezTo>
                  <a:pt x="543760" y="403123"/>
                  <a:pt x="540027" y="414267"/>
                  <a:pt x="533805" y="426651"/>
                </a:cubicBezTo>
                <a:lnTo>
                  <a:pt x="522606" y="440272"/>
                </a:lnTo>
                <a:lnTo>
                  <a:pt x="522606" y="441510"/>
                </a:lnTo>
                <a:lnTo>
                  <a:pt x="518874" y="443987"/>
                </a:lnTo>
                <a:cubicBezTo>
                  <a:pt x="517629" y="446464"/>
                  <a:pt x="516385" y="447702"/>
                  <a:pt x="516385" y="448940"/>
                </a:cubicBezTo>
                <a:cubicBezTo>
                  <a:pt x="515141" y="448940"/>
                  <a:pt x="515141" y="447702"/>
                  <a:pt x="516385" y="446464"/>
                </a:cubicBezTo>
                <a:cubicBezTo>
                  <a:pt x="515141" y="448940"/>
                  <a:pt x="513896" y="451417"/>
                  <a:pt x="513896" y="452655"/>
                </a:cubicBezTo>
                <a:cubicBezTo>
                  <a:pt x="511408" y="452655"/>
                  <a:pt x="513896" y="446464"/>
                  <a:pt x="515141" y="442749"/>
                </a:cubicBezTo>
                <a:lnTo>
                  <a:pt x="518816" y="440920"/>
                </a:lnTo>
                <a:lnTo>
                  <a:pt x="519999" y="439441"/>
                </a:lnTo>
                <a:lnTo>
                  <a:pt x="519111" y="440773"/>
                </a:lnTo>
                <a:lnTo>
                  <a:pt x="520118" y="440272"/>
                </a:lnTo>
                <a:cubicBezTo>
                  <a:pt x="520118" y="436557"/>
                  <a:pt x="521362" y="432842"/>
                  <a:pt x="517629" y="436557"/>
                </a:cubicBezTo>
                <a:cubicBezTo>
                  <a:pt x="517629" y="437795"/>
                  <a:pt x="516385" y="439034"/>
                  <a:pt x="516385" y="439034"/>
                </a:cubicBezTo>
                <a:cubicBezTo>
                  <a:pt x="517629" y="436557"/>
                  <a:pt x="517629" y="435319"/>
                  <a:pt x="515141" y="436557"/>
                </a:cubicBezTo>
                <a:lnTo>
                  <a:pt x="508919" y="447702"/>
                </a:lnTo>
                <a:cubicBezTo>
                  <a:pt x="510163" y="447702"/>
                  <a:pt x="511408" y="446464"/>
                  <a:pt x="513896" y="445225"/>
                </a:cubicBezTo>
                <a:cubicBezTo>
                  <a:pt x="511408" y="447702"/>
                  <a:pt x="508919" y="453894"/>
                  <a:pt x="507675" y="457609"/>
                </a:cubicBezTo>
                <a:cubicBezTo>
                  <a:pt x="505186" y="462562"/>
                  <a:pt x="503942" y="465038"/>
                  <a:pt x="507675" y="461324"/>
                </a:cubicBezTo>
                <a:lnTo>
                  <a:pt x="500209" y="469992"/>
                </a:lnTo>
                <a:lnTo>
                  <a:pt x="500209" y="466277"/>
                </a:lnTo>
                <a:cubicBezTo>
                  <a:pt x="496476" y="460085"/>
                  <a:pt x="495232" y="457609"/>
                  <a:pt x="493988" y="453894"/>
                </a:cubicBezTo>
                <a:cubicBezTo>
                  <a:pt x="491499" y="452655"/>
                  <a:pt x="491499" y="450179"/>
                  <a:pt x="490255" y="446464"/>
                </a:cubicBezTo>
                <a:cubicBezTo>
                  <a:pt x="490255" y="445225"/>
                  <a:pt x="489010" y="443987"/>
                  <a:pt x="487766" y="441510"/>
                </a:cubicBezTo>
                <a:cubicBezTo>
                  <a:pt x="487766" y="440272"/>
                  <a:pt x="486522" y="439034"/>
                  <a:pt x="485277" y="436557"/>
                </a:cubicBezTo>
                <a:cubicBezTo>
                  <a:pt x="486522" y="435319"/>
                  <a:pt x="487766" y="439034"/>
                  <a:pt x="487766" y="436557"/>
                </a:cubicBezTo>
                <a:cubicBezTo>
                  <a:pt x="481544" y="426651"/>
                  <a:pt x="480300" y="409314"/>
                  <a:pt x="477812" y="406838"/>
                </a:cubicBezTo>
                <a:cubicBezTo>
                  <a:pt x="474079" y="399408"/>
                  <a:pt x="474079" y="405599"/>
                  <a:pt x="471590" y="399408"/>
                </a:cubicBezTo>
                <a:cubicBezTo>
                  <a:pt x="471590" y="399408"/>
                  <a:pt x="472834" y="399408"/>
                  <a:pt x="471590" y="398169"/>
                </a:cubicBezTo>
                <a:lnTo>
                  <a:pt x="469102" y="391978"/>
                </a:lnTo>
                <a:cubicBezTo>
                  <a:pt x="469102" y="389501"/>
                  <a:pt x="471590" y="398169"/>
                  <a:pt x="470346" y="390739"/>
                </a:cubicBezTo>
                <a:cubicBezTo>
                  <a:pt x="464124" y="378356"/>
                  <a:pt x="460391" y="370926"/>
                  <a:pt x="457903" y="361020"/>
                </a:cubicBezTo>
                <a:cubicBezTo>
                  <a:pt x="451681" y="344922"/>
                  <a:pt x="456658" y="368450"/>
                  <a:pt x="452926" y="354828"/>
                </a:cubicBezTo>
                <a:cubicBezTo>
                  <a:pt x="452926" y="353590"/>
                  <a:pt x="454170" y="351113"/>
                  <a:pt x="451681" y="342445"/>
                </a:cubicBezTo>
                <a:cubicBezTo>
                  <a:pt x="449193" y="338730"/>
                  <a:pt x="447948" y="339968"/>
                  <a:pt x="444215" y="332538"/>
                </a:cubicBezTo>
                <a:lnTo>
                  <a:pt x="447948" y="332538"/>
                </a:lnTo>
                <a:lnTo>
                  <a:pt x="446781" y="328668"/>
                </a:lnTo>
                <a:lnTo>
                  <a:pt x="444933" y="328668"/>
                </a:lnTo>
                <a:lnTo>
                  <a:pt x="444933" y="324092"/>
                </a:lnTo>
                <a:lnTo>
                  <a:pt x="445876" y="325663"/>
                </a:lnTo>
                <a:lnTo>
                  <a:pt x="444215" y="320155"/>
                </a:lnTo>
                <a:cubicBezTo>
                  <a:pt x="441727" y="315202"/>
                  <a:pt x="440483" y="311487"/>
                  <a:pt x="439238" y="307772"/>
                </a:cubicBezTo>
                <a:cubicBezTo>
                  <a:pt x="435505" y="299104"/>
                  <a:pt x="437994" y="317679"/>
                  <a:pt x="437994" y="320155"/>
                </a:cubicBezTo>
                <a:cubicBezTo>
                  <a:pt x="435505" y="310249"/>
                  <a:pt x="433017" y="302819"/>
                  <a:pt x="433017" y="296627"/>
                </a:cubicBezTo>
                <a:lnTo>
                  <a:pt x="436750" y="305295"/>
                </a:lnTo>
                <a:cubicBezTo>
                  <a:pt x="434261" y="295389"/>
                  <a:pt x="432084" y="291364"/>
                  <a:pt x="430684" y="288423"/>
                </a:cubicBezTo>
                <a:lnTo>
                  <a:pt x="429503" y="279671"/>
                </a:lnTo>
                <a:lnTo>
                  <a:pt x="430323" y="281101"/>
                </a:lnTo>
                <a:lnTo>
                  <a:pt x="432239" y="286721"/>
                </a:lnTo>
                <a:cubicBezTo>
                  <a:pt x="433328" y="288888"/>
                  <a:pt x="434261" y="289817"/>
                  <a:pt x="434261" y="287959"/>
                </a:cubicBezTo>
                <a:lnTo>
                  <a:pt x="430323" y="281101"/>
                </a:lnTo>
                <a:lnTo>
                  <a:pt x="430017" y="280203"/>
                </a:lnTo>
                <a:lnTo>
                  <a:pt x="430528" y="280839"/>
                </a:lnTo>
                <a:cubicBezTo>
                  <a:pt x="431150" y="281768"/>
                  <a:pt x="431772" y="282387"/>
                  <a:pt x="431772" y="280529"/>
                </a:cubicBezTo>
                <a:cubicBezTo>
                  <a:pt x="429284" y="276814"/>
                  <a:pt x="426795" y="273099"/>
                  <a:pt x="425551" y="270623"/>
                </a:cubicBezTo>
                <a:lnTo>
                  <a:pt x="419329" y="253286"/>
                </a:lnTo>
                <a:cubicBezTo>
                  <a:pt x="420574" y="257001"/>
                  <a:pt x="421818" y="257001"/>
                  <a:pt x="420574" y="254524"/>
                </a:cubicBezTo>
                <a:lnTo>
                  <a:pt x="415854" y="243955"/>
                </a:lnTo>
                <a:lnTo>
                  <a:pt x="414352" y="238426"/>
                </a:lnTo>
                <a:cubicBezTo>
                  <a:pt x="410619" y="224805"/>
                  <a:pt x="406886" y="228520"/>
                  <a:pt x="404398" y="217375"/>
                </a:cubicBezTo>
                <a:cubicBezTo>
                  <a:pt x="405642" y="218613"/>
                  <a:pt x="405642" y="218613"/>
                  <a:pt x="405642" y="219852"/>
                </a:cubicBezTo>
                <a:lnTo>
                  <a:pt x="404398" y="214898"/>
                </a:lnTo>
                <a:cubicBezTo>
                  <a:pt x="401909" y="213660"/>
                  <a:pt x="401909" y="212422"/>
                  <a:pt x="400665" y="211183"/>
                </a:cubicBezTo>
                <a:cubicBezTo>
                  <a:pt x="400665" y="211183"/>
                  <a:pt x="399421" y="208706"/>
                  <a:pt x="399421" y="211183"/>
                </a:cubicBezTo>
                <a:lnTo>
                  <a:pt x="399421" y="208706"/>
                </a:lnTo>
                <a:cubicBezTo>
                  <a:pt x="399421" y="208706"/>
                  <a:pt x="399421" y="208706"/>
                  <a:pt x="400665" y="208706"/>
                </a:cubicBezTo>
                <a:lnTo>
                  <a:pt x="399421" y="203753"/>
                </a:lnTo>
                <a:lnTo>
                  <a:pt x="399421" y="202515"/>
                </a:lnTo>
                <a:cubicBezTo>
                  <a:pt x="399421" y="203753"/>
                  <a:pt x="400665" y="204991"/>
                  <a:pt x="400665" y="204991"/>
                </a:cubicBezTo>
                <a:cubicBezTo>
                  <a:pt x="400665" y="202515"/>
                  <a:pt x="400665" y="201276"/>
                  <a:pt x="399421" y="200038"/>
                </a:cubicBezTo>
                <a:cubicBezTo>
                  <a:pt x="398176" y="203753"/>
                  <a:pt x="398176" y="209945"/>
                  <a:pt x="398176" y="211183"/>
                </a:cubicBezTo>
                <a:cubicBezTo>
                  <a:pt x="396932" y="212422"/>
                  <a:pt x="395688" y="206230"/>
                  <a:pt x="394443" y="212422"/>
                </a:cubicBezTo>
                <a:cubicBezTo>
                  <a:pt x="388222" y="228520"/>
                  <a:pt x="399421" y="209945"/>
                  <a:pt x="395688" y="219852"/>
                </a:cubicBezTo>
                <a:lnTo>
                  <a:pt x="390711" y="226043"/>
                </a:lnTo>
                <a:cubicBezTo>
                  <a:pt x="385733" y="239665"/>
                  <a:pt x="380756" y="249571"/>
                  <a:pt x="375779" y="259478"/>
                </a:cubicBezTo>
                <a:cubicBezTo>
                  <a:pt x="374535" y="261954"/>
                  <a:pt x="374535" y="263193"/>
                  <a:pt x="374535" y="264431"/>
                </a:cubicBezTo>
                <a:cubicBezTo>
                  <a:pt x="369557" y="275576"/>
                  <a:pt x="367069" y="289197"/>
                  <a:pt x="362092" y="297866"/>
                </a:cubicBezTo>
                <a:cubicBezTo>
                  <a:pt x="363336" y="295389"/>
                  <a:pt x="358359" y="302819"/>
                  <a:pt x="357114" y="302819"/>
                </a:cubicBezTo>
                <a:lnTo>
                  <a:pt x="352137" y="318917"/>
                </a:lnTo>
                <a:cubicBezTo>
                  <a:pt x="354626" y="311487"/>
                  <a:pt x="353382" y="311487"/>
                  <a:pt x="353382" y="310249"/>
                </a:cubicBezTo>
                <a:cubicBezTo>
                  <a:pt x="350893" y="315202"/>
                  <a:pt x="350893" y="317679"/>
                  <a:pt x="349649" y="321394"/>
                </a:cubicBezTo>
                <a:cubicBezTo>
                  <a:pt x="349649" y="318917"/>
                  <a:pt x="350893" y="316440"/>
                  <a:pt x="348404" y="318917"/>
                </a:cubicBezTo>
                <a:lnTo>
                  <a:pt x="343427" y="336253"/>
                </a:lnTo>
                <a:cubicBezTo>
                  <a:pt x="344671" y="335015"/>
                  <a:pt x="344671" y="333777"/>
                  <a:pt x="345916" y="331300"/>
                </a:cubicBezTo>
                <a:cubicBezTo>
                  <a:pt x="343427" y="336253"/>
                  <a:pt x="340938" y="344922"/>
                  <a:pt x="337206" y="351113"/>
                </a:cubicBezTo>
                <a:cubicBezTo>
                  <a:pt x="337206" y="349875"/>
                  <a:pt x="337206" y="347398"/>
                  <a:pt x="337206" y="347398"/>
                </a:cubicBezTo>
                <a:cubicBezTo>
                  <a:pt x="340938" y="342445"/>
                  <a:pt x="340938" y="339968"/>
                  <a:pt x="340938" y="336253"/>
                </a:cubicBezTo>
                <a:cubicBezTo>
                  <a:pt x="337206" y="347398"/>
                  <a:pt x="339694" y="339968"/>
                  <a:pt x="337206" y="343683"/>
                </a:cubicBezTo>
                <a:cubicBezTo>
                  <a:pt x="333473" y="352352"/>
                  <a:pt x="333473" y="356066"/>
                  <a:pt x="334717" y="354828"/>
                </a:cubicBezTo>
                <a:cubicBezTo>
                  <a:pt x="330984" y="363496"/>
                  <a:pt x="328495" y="365973"/>
                  <a:pt x="327251" y="375880"/>
                </a:cubicBezTo>
                <a:lnTo>
                  <a:pt x="326007" y="373403"/>
                </a:lnTo>
                <a:lnTo>
                  <a:pt x="322274" y="382071"/>
                </a:lnTo>
                <a:lnTo>
                  <a:pt x="323518" y="374641"/>
                </a:lnTo>
                <a:cubicBezTo>
                  <a:pt x="314808" y="389501"/>
                  <a:pt x="326007" y="378356"/>
                  <a:pt x="316052" y="395693"/>
                </a:cubicBezTo>
                <a:lnTo>
                  <a:pt x="314808" y="395693"/>
                </a:lnTo>
                <a:cubicBezTo>
                  <a:pt x="312320" y="403123"/>
                  <a:pt x="313564" y="405599"/>
                  <a:pt x="309831" y="411791"/>
                </a:cubicBezTo>
                <a:cubicBezTo>
                  <a:pt x="307342" y="417982"/>
                  <a:pt x="317297" y="400646"/>
                  <a:pt x="309831" y="416744"/>
                </a:cubicBezTo>
                <a:cubicBezTo>
                  <a:pt x="308587" y="419221"/>
                  <a:pt x="306098" y="425412"/>
                  <a:pt x="303609" y="429127"/>
                </a:cubicBezTo>
                <a:cubicBezTo>
                  <a:pt x="301121" y="434081"/>
                  <a:pt x="306098" y="425412"/>
                  <a:pt x="307342" y="422936"/>
                </a:cubicBezTo>
                <a:cubicBezTo>
                  <a:pt x="298632" y="446464"/>
                  <a:pt x="296144" y="435319"/>
                  <a:pt x="289922" y="457609"/>
                </a:cubicBezTo>
                <a:cubicBezTo>
                  <a:pt x="291789" y="453894"/>
                  <a:pt x="291789" y="455751"/>
                  <a:pt x="292100" y="456370"/>
                </a:cubicBezTo>
                <a:lnTo>
                  <a:pt x="292698" y="455846"/>
                </a:lnTo>
                <a:lnTo>
                  <a:pt x="286189" y="471230"/>
                </a:lnTo>
                <a:lnTo>
                  <a:pt x="286189" y="466277"/>
                </a:lnTo>
                <a:cubicBezTo>
                  <a:pt x="284945" y="468753"/>
                  <a:pt x="284945" y="472468"/>
                  <a:pt x="283701" y="473707"/>
                </a:cubicBezTo>
                <a:lnTo>
                  <a:pt x="282456" y="473707"/>
                </a:lnTo>
                <a:cubicBezTo>
                  <a:pt x="282456" y="476183"/>
                  <a:pt x="281212" y="477422"/>
                  <a:pt x="279968" y="481137"/>
                </a:cubicBezTo>
                <a:cubicBezTo>
                  <a:pt x="278723" y="484852"/>
                  <a:pt x="277479" y="487328"/>
                  <a:pt x="276235" y="491043"/>
                </a:cubicBezTo>
                <a:lnTo>
                  <a:pt x="271694" y="502342"/>
                </a:lnTo>
                <a:lnTo>
                  <a:pt x="273277" y="503530"/>
                </a:lnTo>
                <a:lnTo>
                  <a:pt x="271904" y="503530"/>
                </a:lnTo>
                <a:lnTo>
                  <a:pt x="271475" y="502886"/>
                </a:lnTo>
                <a:lnTo>
                  <a:pt x="268769" y="509618"/>
                </a:lnTo>
                <a:cubicBezTo>
                  <a:pt x="268769" y="509618"/>
                  <a:pt x="267525" y="508380"/>
                  <a:pt x="266280" y="508380"/>
                </a:cubicBezTo>
                <a:cubicBezTo>
                  <a:pt x="268769" y="509618"/>
                  <a:pt x="266280" y="505903"/>
                  <a:pt x="263792" y="502188"/>
                </a:cubicBezTo>
                <a:cubicBezTo>
                  <a:pt x="261303" y="498473"/>
                  <a:pt x="256326" y="493520"/>
                  <a:pt x="253837" y="491043"/>
                </a:cubicBezTo>
                <a:cubicBezTo>
                  <a:pt x="258815" y="494758"/>
                  <a:pt x="263792" y="500950"/>
                  <a:pt x="268769" y="505903"/>
                </a:cubicBezTo>
                <a:cubicBezTo>
                  <a:pt x="272502" y="497235"/>
                  <a:pt x="276235" y="489805"/>
                  <a:pt x="274991" y="487328"/>
                </a:cubicBezTo>
                <a:cubicBezTo>
                  <a:pt x="272502" y="491043"/>
                  <a:pt x="271258" y="498473"/>
                  <a:pt x="268769" y="502188"/>
                </a:cubicBezTo>
                <a:cubicBezTo>
                  <a:pt x="270013" y="497235"/>
                  <a:pt x="272502" y="491043"/>
                  <a:pt x="272502" y="489805"/>
                </a:cubicBezTo>
                <a:cubicBezTo>
                  <a:pt x="270013" y="493520"/>
                  <a:pt x="268769" y="497235"/>
                  <a:pt x="267525" y="499711"/>
                </a:cubicBezTo>
                <a:cubicBezTo>
                  <a:pt x="263792" y="495996"/>
                  <a:pt x="261303" y="493520"/>
                  <a:pt x="257570" y="489805"/>
                </a:cubicBezTo>
                <a:cubicBezTo>
                  <a:pt x="256326" y="488567"/>
                  <a:pt x="255082" y="487328"/>
                  <a:pt x="252593" y="484852"/>
                </a:cubicBezTo>
                <a:cubicBezTo>
                  <a:pt x="251349" y="483613"/>
                  <a:pt x="250105" y="482375"/>
                  <a:pt x="248860" y="481137"/>
                </a:cubicBezTo>
                <a:lnTo>
                  <a:pt x="262548" y="497235"/>
                </a:lnTo>
                <a:cubicBezTo>
                  <a:pt x="261303" y="498473"/>
                  <a:pt x="256326" y="489805"/>
                  <a:pt x="250105" y="486090"/>
                </a:cubicBezTo>
                <a:cubicBezTo>
                  <a:pt x="248860" y="483613"/>
                  <a:pt x="247616" y="482375"/>
                  <a:pt x="247616" y="481137"/>
                </a:cubicBezTo>
                <a:cubicBezTo>
                  <a:pt x="245127" y="479898"/>
                  <a:pt x="245127" y="477422"/>
                  <a:pt x="242639" y="477422"/>
                </a:cubicBezTo>
                <a:cubicBezTo>
                  <a:pt x="241394" y="473707"/>
                  <a:pt x="240150" y="472468"/>
                  <a:pt x="236417" y="469992"/>
                </a:cubicBezTo>
                <a:cubicBezTo>
                  <a:pt x="238906" y="471230"/>
                  <a:pt x="238906" y="471230"/>
                  <a:pt x="240150" y="471230"/>
                </a:cubicBezTo>
                <a:cubicBezTo>
                  <a:pt x="228951" y="458847"/>
                  <a:pt x="228951" y="452655"/>
                  <a:pt x="225218" y="447702"/>
                </a:cubicBezTo>
                <a:cubicBezTo>
                  <a:pt x="221486" y="441510"/>
                  <a:pt x="212775" y="432842"/>
                  <a:pt x="214020" y="436557"/>
                </a:cubicBezTo>
                <a:cubicBezTo>
                  <a:pt x="210287" y="432842"/>
                  <a:pt x="228951" y="453894"/>
                  <a:pt x="220241" y="447702"/>
                </a:cubicBezTo>
                <a:cubicBezTo>
                  <a:pt x="216508" y="439034"/>
                  <a:pt x="206554" y="434081"/>
                  <a:pt x="194111" y="415506"/>
                </a:cubicBezTo>
                <a:cubicBezTo>
                  <a:pt x="201577" y="422936"/>
                  <a:pt x="192867" y="410552"/>
                  <a:pt x="199088" y="415506"/>
                </a:cubicBezTo>
                <a:cubicBezTo>
                  <a:pt x="191622" y="408076"/>
                  <a:pt x="191622" y="408076"/>
                  <a:pt x="187889" y="405599"/>
                </a:cubicBezTo>
                <a:lnTo>
                  <a:pt x="186645" y="401884"/>
                </a:lnTo>
                <a:cubicBezTo>
                  <a:pt x="176691" y="393216"/>
                  <a:pt x="182912" y="401884"/>
                  <a:pt x="169225" y="387024"/>
                </a:cubicBezTo>
                <a:cubicBezTo>
                  <a:pt x="174202" y="391978"/>
                  <a:pt x="165492" y="379595"/>
                  <a:pt x="169225" y="383309"/>
                </a:cubicBezTo>
                <a:cubicBezTo>
                  <a:pt x="166736" y="378356"/>
                  <a:pt x="163003" y="374641"/>
                  <a:pt x="159271" y="372165"/>
                </a:cubicBezTo>
                <a:cubicBezTo>
                  <a:pt x="146828" y="356066"/>
                  <a:pt x="150560" y="358543"/>
                  <a:pt x="136873" y="344922"/>
                </a:cubicBezTo>
                <a:lnTo>
                  <a:pt x="138117" y="347398"/>
                </a:lnTo>
                <a:cubicBezTo>
                  <a:pt x="129407" y="337492"/>
                  <a:pt x="121942" y="327585"/>
                  <a:pt x="111987" y="316440"/>
                </a:cubicBezTo>
                <a:cubicBezTo>
                  <a:pt x="108254" y="311487"/>
                  <a:pt x="103277" y="305295"/>
                  <a:pt x="99544" y="300342"/>
                </a:cubicBezTo>
                <a:cubicBezTo>
                  <a:pt x="95811" y="296627"/>
                  <a:pt x="89590" y="289197"/>
                  <a:pt x="88345" y="289197"/>
                </a:cubicBezTo>
                <a:cubicBezTo>
                  <a:pt x="87101" y="289197"/>
                  <a:pt x="85857" y="287959"/>
                  <a:pt x="85857" y="285482"/>
                </a:cubicBezTo>
                <a:lnTo>
                  <a:pt x="85857" y="284244"/>
                </a:lnTo>
                <a:lnTo>
                  <a:pt x="85442" y="285070"/>
                </a:lnTo>
                <a:lnTo>
                  <a:pt x="84612" y="281767"/>
                </a:lnTo>
                <a:cubicBezTo>
                  <a:pt x="84612" y="281767"/>
                  <a:pt x="84612" y="283006"/>
                  <a:pt x="83368" y="283006"/>
                </a:cubicBezTo>
                <a:lnTo>
                  <a:pt x="83368" y="286721"/>
                </a:lnTo>
                <a:cubicBezTo>
                  <a:pt x="80880" y="290436"/>
                  <a:pt x="84612" y="286721"/>
                  <a:pt x="83368" y="290436"/>
                </a:cubicBezTo>
                <a:cubicBezTo>
                  <a:pt x="82124" y="290436"/>
                  <a:pt x="82124" y="290436"/>
                  <a:pt x="80880" y="291674"/>
                </a:cubicBezTo>
                <a:cubicBezTo>
                  <a:pt x="80880" y="291674"/>
                  <a:pt x="79635" y="294151"/>
                  <a:pt x="78391" y="296627"/>
                </a:cubicBezTo>
                <a:cubicBezTo>
                  <a:pt x="77147" y="300342"/>
                  <a:pt x="74658" y="304057"/>
                  <a:pt x="72169" y="309010"/>
                </a:cubicBezTo>
                <a:cubicBezTo>
                  <a:pt x="68437" y="317679"/>
                  <a:pt x="64704" y="327585"/>
                  <a:pt x="60971" y="331300"/>
                </a:cubicBezTo>
                <a:cubicBezTo>
                  <a:pt x="60971" y="337492"/>
                  <a:pt x="69681" y="315202"/>
                  <a:pt x="68437" y="321394"/>
                </a:cubicBezTo>
                <a:cubicBezTo>
                  <a:pt x="67192" y="325109"/>
                  <a:pt x="65948" y="326347"/>
                  <a:pt x="63459" y="331300"/>
                </a:cubicBezTo>
                <a:lnTo>
                  <a:pt x="64704" y="328824"/>
                </a:lnTo>
                <a:cubicBezTo>
                  <a:pt x="53505" y="354828"/>
                  <a:pt x="47283" y="363496"/>
                  <a:pt x="38573" y="387024"/>
                </a:cubicBezTo>
                <a:lnTo>
                  <a:pt x="38573" y="385786"/>
                </a:lnTo>
                <a:cubicBezTo>
                  <a:pt x="34840" y="393216"/>
                  <a:pt x="32352" y="398169"/>
                  <a:pt x="32352" y="401884"/>
                </a:cubicBezTo>
                <a:cubicBezTo>
                  <a:pt x="31108" y="404361"/>
                  <a:pt x="33596" y="398169"/>
                  <a:pt x="32352" y="400646"/>
                </a:cubicBezTo>
                <a:cubicBezTo>
                  <a:pt x="28619" y="416744"/>
                  <a:pt x="16176" y="427889"/>
                  <a:pt x="14932" y="437795"/>
                </a:cubicBezTo>
                <a:cubicBezTo>
                  <a:pt x="12443" y="435319"/>
                  <a:pt x="2489" y="452655"/>
                  <a:pt x="3733" y="445225"/>
                </a:cubicBezTo>
                <a:lnTo>
                  <a:pt x="1244" y="450179"/>
                </a:lnTo>
                <a:lnTo>
                  <a:pt x="3461" y="442929"/>
                </a:lnTo>
                <a:lnTo>
                  <a:pt x="0" y="448861"/>
                </a:lnTo>
                <a:lnTo>
                  <a:pt x="3663" y="439444"/>
                </a:lnTo>
                <a:lnTo>
                  <a:pt x="3663" y="442269"/>
                </a:lnTo>
                <a:lnTo>
                  <a:pt x="4511" y="439498"/>
                </a:lnTo>
                <a:cubicBezTo>
                  <a:pt x="6533" y="434700"/>
                  <a:pt x="8710" y="429746"/>
                  <a:pt x="8710" y="427889"/>
                </a:cubicBezTo>
                <a:lnTo>
                  <a:pt x="18665" y="410552"/>
                </a:lnTo>
                <a:cubicBezTo>
                  <a:pt x="17420" y="410552"/>
                  <a:pt x="18665" y="406838"/>
                  <a:pt x="16176" y="409314"/>
                </a:cubicBezTo>
                <a:cubicBezTo>
                  <a:pt x="18665" y="405599"/>
                  <a:pt x="19909" y="401884"/>
                  <a:pt x="16176" y="406838"/>
                </a:cubicBezTo>
                <a:cubicBezTo>
                  <a:pt x="27375" y="385786"/>
                  <a:pt x="37329" y="363496"/>
                  <a:pt x="47283" y="341207"/>
                </a:cubicBezTo>
                <a:cubicBezTo>
                  <a:pt x="52261" y="330062"/>
                  <a:pt x="57238" y="318917"/>
                  <a:pt x="60971" y="307772"/>
                </a:cubicBezTo>
                <a:lnTo>
                  <a:pt x="69681" y="291674"/>
                </a:lnTo>
                <a:cubicBezTo>
                  <a:pt x="72169" y="284244"/>
                  <a:pt x="74658" y="278052"/>
                  <a:pt x="78391" y="270623"/>
                </a:cubicBezTo>
                <a:cubicBezTo>
                  <a:pt x="79635" y="266908"/>
                  <a:pt x="78391" y="268146"/>
                  <a:pt x="77147" y="269384"/>
                </a:cubicBezTo>
                <a:cubicBezTo>
                  <a:pt x="80880" y="264431"/>
                  <a:pt x="80880" y="263193"/>
                  <a:pt x="82124" y="259478"/>
                </a:cubicBezTo>
                <a:cubicBezTo>
                  <a:pt x="83368" y="261954"/>
                  <a:pt x="84612" y="260716"/>
                  <a:pt x="87101" y="264431"/>
                </a:cubicBezTo>
                <a:cubicBezTo>
                  <a:pt x="92078" y="270623"/>
                  <a:pt x="94567" y="276814"/>
                  <a:pt x="98300" y="281767"/>
                </a:cubicBezTo>
                <a:cubicBezTo>
                  <a:pt x="102033" y="286721"/>
                  <a:pt x="99544" y="281767"/>
                  <a:pt x="100788" y="281767"/>
                </a:cubicBezTo>
                <a:cubicBezTo>
                  <a:pt x="116964" y="300342"/>
                  <a:pt x="129407" y="320155"/>
                  <a:pt x="143095" y="333777"/>
                </a:cubicBezTo>
                <a:cubicBezTo>
                  <a:pt x="146828" y="339968"/>
                  <a:pt x="140606" y="335015"/>
                  <a:pt x="145583" y="341207"/>
                </a:cubicBezTo>
                <a:cubicBezTo>
                  <a:pt x="140606" y="331300"/>
                  <a:pt x="161759" y="358543"/>
                  <a:pt x="158026" y="352352"/>
                </a:cubicBezTo>
                <a:cubicBezTo>
                  <a:pt x="161759" y="359781"/>
                  <a:pt x="176691" y="375880"/>
                  <a:pt x="170469" y="374641"/>
                </a:cubicBezTo>
                <a:cubicBezTo>
                  <a:pt x="176691" y="383309"/>
                  <a:pt x="177935" y="379595"/>
                  <a:pt x="176691" y="378356"/>
                </a:cubicBezTo>
                <a:cubicBezTo>
                  <a:pt x="182912" y="387024"/>
                  <a:pt x="189134" y="393216"/>
                  <a:pt x="196600" y="400646"/>
                </a:cubicBezTo>
                <a:cubicBezTo>
                  <a:pt x="199088" y="405599"/>
                  <a:pt x="228951" y="440272"/>
                  <a:pt x="233929" y="450179"/>
                </a:cubicBezTo>
                <a:cubicBezTo>
                  <a:pt x="231440" y="442749"/>
                  <a:pt x="235173" y="450179"/>
                  <a:pt x="240150" y="453894"/>
                </a:cubicBezTo>
                <a:lnTo>
                  <a:pt x="237662" y="447702"/>
                </a:lnTo>
                <a:lnTo>
                  <a:pt x="247616" y="460085"/>
                </a:lnTo>
                <a:cubicBezTo>
                  <a:pt x="248860" y="462562"/>
                  <a:pt x="248860" y="463800"/>
                  <a:pt x="248860" y="463800"/>
                </a:cubicBezTo>
                <a:cubicBezTo>
                  <a:pt x="250105" y="466277"/>
                  <a:pt x="247616" y="463800"/>
                  <a:pt x="251349" y="468753"/>
                </a:cubicBezTo>
                <a:cubicBezTo>
                  <a:pt x="255082" y="472468"/>
                  <a:pt x="256326" y="474945"/>
                  <a:pt x="258815" y="476183"/>
                </a:cubicBezTo>
                <a:cubicBezTo>
                  <a:pt x="258815" y="477422"/>
                  <a:pt x="260059" y="477422"/>
                  <a:pt x="261303" y="477422"/>
                </a:cubicBezTo>
                <a:lnTo>
                  <a:pt x="261303" y="476183"/>
                </a:lnTo>
                <a:lnTo>
                  <a:pt x="262548" y="478660"/>
                </a:lnTo>
                <a:cubicBezTo>
                  <a:pt x="262548" y="479898"/>
                  <a:pt x="262548" y="478660"/>
                  <a:pt x="261303" y="478660"/>
                </a:cubicBezTo>
                <a:cubicBezTo>
                  <a:pt x="260059" y="477422"/>
                  <a:pt x="258815" y="477422"/>
                  <a:pt x="261303" y="482375"/>
                </a:cubicBezTo>
                <a:cubicBezTo>
                  <a:pt x="262548" y="482375"/>
                  <a:pt x="263792" y="482375"/>
                  <a:pt x="265036" y="482375"/>
                </a:cubicBezTo>
                <a:cubicBezTo>
                  <a:pt x="265036" y="482375"/>
                  <a:pt x="265036" y="482375"/>
                  <a:pt x="266280" y="482375"/>
                </a:cubicBezTo>
                <a:cubicBezTo>
                  <a:pt x="265036" y="482375"/>
                  <a:pt x="265036" y="483613"/>
                  <a:pt x="265036" y="483613"/>
                </a:cubicBezTo>
                <a:cubicBezTo>
                  <a:pt x="265036" y="483613"/>
                  <a:pt x="265036" y="484852"/>
                  <a:pt x="265036" y="486090"/>
                </a:cubicBezTo>
                <a:lnTo>
                  <a:pt x="266280" y="486090"/>
                </a:lnTo>
                <a:lnTo>
                  <a:pt x="268769" y="479898"/>
                </a:lnTo>
                <a:cubicBezTo>
                  <a:pt x="267525" y="479898"/>
                  <a:pt x="266280" y="479898"/>
                  <a:pt x="266280" y="479898"/>
                </a:cubicBezTo>
                <a:cubicBezTo>
                  <a:pt x="272502" y="466277"/>
                  <a:pt x="278723" y="451417"/>
                  <a:pt x="284945" y="437795"/>
                </a:cubicBezTo>
                <a:cubicBezTo>
                  <a:pt x="292411" y="420459"/>
                  <a:pt x="299877" y="405599"/>
                  <a:pt x="307342" y="388263"/>
                </a:cubicBezTo>
                <a:cubicBezTo>
                  <a:pt x="308587" y="389501"/>
                  <a:pt x="317297" y="363496"/>
                  <a:pt x="318541" y="368450"/>
                </a:cubicBezTo>
                <a:lnTo>
                  <a:pt x="317297" y="369688"/>
                </a:lnTo>
                <a:cubicBezTo>
                  <a:pt x="314808" y="378356"/>
                  <a:pt x="321030" y="368450"/>
                  <a:pt x="323518" y="361020"/>
                </a:cubicBezTo>
                <a:cubicBezTo>
                  <a:pt x="319785" y="368450"/>
                  <a:pt x="326007" y="347398"/>
                  <a:pt x="318541" y="364735"/>
                </a:cubicBezTo>
                <a:lnTo>
                  <a:pt x="323518" y="351113"/>
                </a:lnTo>
                <a:cubicBezTo>
                  <a:pt x="321030" y="341207"/>
                  <a:pt x="338450" y="315202"/>
                  <a:pt x="344671" y="295389"/>
                </a:cubicBezTo>
                <a:cubicBezTo>
                  <a:pt x="344671" y="296627"/>
                  <a:pt x="344671" y="297866"/>
                  <a:pt x="344671" y="297866"/>
                </a:cubicBezTo>
                <a:cubicBezTo>
                  <a:pt x="350893" y="279291"/>
                  <a:pt x="363336" y="258239"/>
                  <a:pt x="364580" y="253286"/>
                </a:cubicBezTo>
                <a:lnTo>
                  <a:pt x="367069" y="253286"/>
                </a:lnTo>
                <a:cubicBezTo>
                  <a:pt x="370802" y="237188"/>
                  <a:pt x="370802" y="234711"/>
                  <a:pt x="379512" y="217375"/>
                </a:cubicBezTo>
                <a:cubicBezTo>
                  <a:pt x="379512" y="217375"/>
                  <a:pt x="379512" y="219852"/>
                  <a:pt x="380756" y="217375"/>
                </a:cubicBezTo>
                <a:cubicBezTo>
                  <a:pt x="380756" y="214898"/>
                  <a:pt x="382000" y="212422"/>
                  <a:pt x="383245" y="208706"/>
                </a:cubicBezTo>
                <a:cubicBezTo>
                  <a:pt x="383245" y="204991"/>
                  <a:pt x="385733" y="197561"/>
                  <a:pt x="390711" y="190131"/>
                </a:cubicBezTo>
                <a:close/>
                <a:moveTo>
                  <a:pt x="882652" y="160564"/>
                </a:moveTo>
                <a:cubicBezTo>
                  <a:pt x="882995" y="160564"/>
                  <a:pt x="882995" y="161198"/>
                  <a:pt x="882995" y="161832"/>
                </a:cubicBezTo>
                <a:lnTo>
                  <a:pt x="873514" y="174333"/>
                </a:lnTo>
                <a:lnTo>
                  <a:pt x="873382" y="174506"/>
                </a:lnTo>
                <a:cubicBezTo>
                  <a:pt x="876128" y="170704"/>
                  <a:pt x="877502" y="166902"/>
                  <a:pt x="880248" y="163099"/>
                </a:cubicBezTo>
                <a:cubicBezTo>
                  <a:pt x="881622" y="161198"/>
                  <a:pt x="882308" y="160564"/>
                  <a:pt x="882652" y="160564"/>
                </a:cubicBezTo>
                <a:close/>
                <a:moveTo>
                  <a:pt x="879485" y="156341"/>
                </a:moveTo>
                <a:cubicBezTo>
                  <a:pt x="878875" y="158243"/>
                  <a:pt x="879791" y="157609"/>
                  <a:pt x="880706" y="156817"/>
                </a:cubicBezTo>
                <a:lnTo>
                  <a:pt x="881872" y="156363"/>
                </a:lnTo>
                <a:lnTo>
                  <a:pt x="881927" y="156341"/>
                </a:lnTo>
                <a:lnTo>
                  <a:pt x="881797" y="156534"/>
                </a:lnTo>
                <a:lnTo>
                  <a:pt x="873382" y="169019"/>
                </a:lnTo>
                <a:cubicBezTo>
                  <a:pt x="875823" y="165216"/>
                  <a:pt x="877044" y="161412"/>
                  <a:pt x="879485" y="156341"/>
                </a:cubicBezTo>
                <a:close/>
                <a:moveTo>
                  <a:pt x="891234" y="153806"/>
                </a:moveTo>
                <a:cubicBezTo>
                  <a:pt x="891234" y="153806"/>
                  <a:pt x="893981" y="153806"/>
                  <a:pt x="888488" y="159299"/>
                </a:cubicBezTo>
                <a:lnTo>
                  <a:pt x="889861" y="159299"/>
                </a:lnTo>
                <a:lnTo>
                  <a:pt x="884368" y="163693"/>
                </a:lnTo>
                <a:close/>
                <a:moveTo>
                  <a:pt x="888029" y="148314"/>
                </a:moveTo>
                <a:cubicBezTo>
                  <a:pt x="886198" y="149412"/>
                  <a:pt x="886198" y="151608"/>
                  <a:pt x="884368" y="152707"/>
                </a:cubicBezTo>
                <a:cubicBezTo>
                  <a:pt x="884368" y="151608"/>
                  <a:pt x="886198" y="150510"/>
                  <a:pt x="886198" y="149412"/>
                </a:cubicBezTo>
                <a:close/>
                <a:moveTo>
                  <a:pt x="893519" y="131833"/>
                </a:moveTo>
                <a:lnTo>
                  <a:pt x="891688" y="137326"/>
                </a:lnTo>
                <a:lnTo>
                  <a:pt x="889856" y="141446"/>
                </a:lnTo>
                <a:close/>
                <a:moveTo>
                  <a:pt x="899472" y="131830"/>
                </a:moveTo>
                <a:cubicBezTo>
                  <a:pt x="899472" y="131830"/>
                  <a:pt x="899472" y="133661"/>
                  <a:pt x="898100" y="133661"/>
                </a:cubicBezTo>
                <a:lnTo>
                  <a:pt x="896923" y="134447"/>
                </a:lnTo>
                <a:lnTo>
                  <a:pt x="895354" y="135493"/>
                </a:lnTo>
                <a:lnTo>
                  <a:pt x="897889" y="133238"/>
                </a:lnTo>
                <a:close/>
                <a:moveTo>
                  <a:pt x="912255" y="118097"/>
                </a:moveTo>
                <a:cubicBezTo>
                  <a:pt x="909719" y="120844"/>
                  <a:pt x="909719" y="122217"/>
                  <a:pt x="909719" y="123590"/>
                </a:cubicBezTo>
                <a:lnTo>
                  <a:pt x="902996" y="127231"/>
                </a:lnTo>
                <a:lnTo>
                  <a:pt x="900842" y="130460"/>
                </a:lnTo>
                <a:lnTo>
                  <a:pt x="900842" y="129087"/>
                </a:lnTo>
                <a:lnTo>
                  <a:pt x="901558" y="128372"/>
                </a:lnTo>
                <a:lnTo>
                  <a:pt x="904139" y="120847"/>
                </a:lnTo>
                <a:cubicBezTo>
                  <a:pt x="904139" y="123593"/>
                  <a:pt x="905238" y="122220"/>
                  <a:pt x="905238" y="122220"/>
                </a:cubicBezTo>
                <a:lnTo>
                  <a:pt x="902410" y="127520"/>
                </a:lnTo>
                <a:lnTo>
                  <a:pt x="902411" y="127520"/>
                </a:lnTo>
                <a:lnTo>
                  <a:pt x="903590" y="126342"/>
                </a:lnTo>
                <a:lnTo>
                  <a:pt x="903094" y="127085"/>
                </a:lnTo>
                <a:lnTo>
                  <a:pt x="904807" y="125994"/>
                </a:lnTo>
                <a:cubicBezTo>
                  <a:pt x="906867" y="123934"/>
                  <a:pt x="909720" y="120844"/>
                  <a:pt x="912255" y="118097"/>
                </a:cubicBezTo>
                <a:close/>
                <a:moveTo>
                  <a:pt x="914315" y="113806"/>
                </a:moveTo>
                <a:cubicBezTo>
                  <a:pt x="914157" y="114664"/>
                  <a:pt x="913523" y="116724"/>
                  <a:pt x="913523" y="118097"/>
                </a:cubicBezTo>
                <a:cubicBezTo>
                  <a:pt x="912255" y="118097"/>
                  <a:pt x="913523" y="115351"/>
                  <a:pt x="912255" y="118097"/>
                </a:cubicBezTo>
                <a:lnTo>
                  <a:pt x="912255" y="116724"/>
                </a:lnTo>
                <a:cubicBezTo>
                  <a:pt x="914157" y="113291"/>
                  <a:pt x="914474" y="112948"/>
                  <a:pt x="914315" y="113806"/>
                </a:cubicBezTo>
                <a:close/>
                <a:moveTo>
                  <a:pt x="910916" y="109861"/>
                </a:moveTo>
                <a:lnTo>
                  <a:pt x="909086" y="116138"/>
                </a:lnTo>
                <a:cubicBezTo>
                  <a:pt x="908170" y="116138"/>
                  <a:pt x="906340" y="119277"/>
                  <a:pt x="906340" y="117708"/>
                </a:cubicBezTo>
                <a:cubicBezTo>
                  <a:pt x="907255" y="117708"/>
                  <a:pt x="909086" y="113000"/>
                  <a:pt x="910916" y="109861"/>
                </a:cubicBezTo>
                <a:close/>
                <a:moveTo>
                  <a:pt x="915491" y="104370"/>
                </a:moveTo>
                <a:cubicBezTo>
                  <a:pt x="914576" y="108764"/>
                  <a:pt x="916407" y="105468"/>
                  <a:pt x="915491" y="108764"/>
                </a:cubicBezTo>
                <a:cubicBezTo>
                  <a:pt x="911828" y="114257"/>
                  <a:pt x="914576" y="106567"/>
                  <a:pt x="915491" y="104370"/>
                </a:cubicBezTo>
                <a:close/>
                <a:moveTo>
                  <a:pt x="755291" y="82398"/>
                </a:moveTo>
                <a:cubicBezTo>
                  <a:pt x="757779" y="93543"/>
                  <a:pt x="762757" y="108402"/>
                  <a:pt x="766489" y="122024"/>
                </a:cubicBezTo>
                <a:cubicBezTo>
                  <a:pt x="766489" y="125739"/>
                  <a:pt x="767734" y="128216"/>
                  <a:pt x="768978" y="130692"/>
                </a:cubicBezTo>
                <a:cubicBezTo>
                  <a:pt x="768978" y="133169"/>
                  <a:pt x="768978" y="134407"/>
                  <a:pt x="768978" y="135645"/>
                </a:cubicBezTo>
                <a:cubicBezTo>
                  <a:pt x="770222" y="139360"/>
                  <a:pt x="770222" y="141837"/>
                  <a:pt x="770222" y="144314"/>
                </a:cubicBezTo>
                <a:cubicBezTo>
                  <a:pt x="771467" y="146790"/>
                  <a:pt x="773955" y="160412"/>
                  <a:pt x="776444" y="167842"/>
                </a:cubicBezTo>
                <a:lnTo>
                  <a:pt x="775200" y="169080"/>
                </a:lnTo>
                <a:lnTo>
                  <a:pt x="779997" y="189370"/>
                </a:lnTo>
                <a:lnTo>
                  <a:pt x="779997" y="186764"/>
                </a:lnTo>
                <a:cubicBezTo>
                  <a:pt x="782744" y="192257"/>
                  <a:pt x="782744" y="196378"/>
                  <a:pt x="784118" y="201871"/>
                </a:cubicBezTo>
                <a:lnTo>
                  <a:pt x="781115" y="193863"/>
                </a:lnTo>
                <a:lnTo>
                  <a:pt x="792620" y="239665"/>
                </a:lnTo>
                <a:lnTo>
                  <a:pt x="797597" y="255763"/>
                </a:lnTo>
                <a:cubicBezTo>
                  <a:pt x="795108" y="252048"/>
                  <a:pt x="798841" y="259478"/>
                  <a:pt x="800086" y="263193"/>
                </a:cubicBezTo>
                <a:cubicBezTo>
                  <a:pt x="800086" y="264431"/>
                  <a:pt x="801330" y="266908"/>
                  <a:pt x="801330" y="268146"/>
                </a:cubicBezTo>
                <a:cubicBezTo>
                  <a:pt x="801330" y="269384"/>
                  <a:pt x="801330" y="269384"/>
                  <a:pt x="801330" y="270623"/>
                </a:cubicBezTo>
                <a:cubicBezTo>
                  <a:pt x="801330" y="271861"/>
                  <a:pt x="801330" y="273099"/>
                  <a:pt x="801330" y="275576"/>
                </a:cubicBezTo>
                <a:lnTo>
                  <a:pt x="802574" y="278052"/>
                </a:lnTo>
                <a:cubicBezTo>
                  <a:pt x="801330" y="275576"/>
                  <a:pt x="801330" y="281767"/>
                  <a:pt x="801330" y="285482"/>
                </a:cubicBezTo>
                <a:cubicBezTo>
                  <a:pt x="801330" y="286721"/>
                  <a:pt x="801330" y="286721"/>
                  <a:pt x="802574" y="286721"/>
                </a:cubicBezTo>
                <a:lnTo>
                  <a:pt x="803818" y="284244"/>
                </a:lnTo>
                <a:cubicBezTo>
                  <a:pt x="803818" y="284244"/>
                  <a:pt x="801330" y="289197"/>
                  <a:pt x="803818" y="286721"/>
                </a:cubicBezTo>
                <a:lnTo>
                  <a:pt x="807467" y="276736"/>
                </a:lnTo>
                <a:lnTo>
                  <a:pt x="807467" y="274649"/>
                </a:lnTo>
                <a:lnTo>
                  <a:pt x="808230" y="274649"/>
                </a:lnTo>
                <a:lnTo>
                  <a:pt x="808796" y="273099"/>
                </a:lnTo>
                <a:cubicBezTo>
                  <a:pt x="807551" y="273099"/>
                  <a:pt x="807551" y="274338"/>
                  <a:pt x="807551" y="274338"/>
                </a:cubicBezTo>
                <a:lnTo>
                  <a:pt x="807551" y="273099"/>
                </a:lnTo>
                <a:cubicBezTo>
                  <a:pt x="808796" y="270623"/>
                  <a:pt x="807551" y="271861"/>
                  <a:pt x="807551" y="270623"/>
                </a:cubicBezTo>
                <a:cubicBezTo>
                  <a:pt x="813773" y="264431"/>
                  <a:pt x="815017" y="259478"/>
                  <a:pt x="821239" y="254524"/>
                </a:cubicBezTo>
                <a:cubicBezTo>
                  <a:pt x="813773" y="261954"/>
                  <a:pt x="833682" y="235950"/>
                  <a:pt x="827460" y="239665"/>
                </a:cubicBezTo>
                <a:cubicBezTo>
                  <a:pt x="833682" y="235950"/>
                  <a:pt x="829949" y="235950"/>
                  <a:pt x="833682" y="233473"/>
                </a:cubicBezTo>
                <a:cubicBezTo>
                  <a:pt x="828704" y="242141"/>
                  <a:pt x="824972" y="250809"/>
                  <a:pt x="821239" y="258239"/>
                </a:cubicBezTo>
                <a:lnTo>
                  <a:pt x="827460" y="252048"/>
                </a:lnTo>
                <a:cubicBezTo>
                  <a:pt x="826838" y="254525"/>
                  <a:pt x="824039" y="258240"/>
                  <a:pt x="821239" y="261800"/>
                </a:cubicBezTo>
                <a:lnTo>
                  <a:pt x="821097" y="262002"/>
                </a:lnTo>
                <a:lnTo>
                  <a:pt x="817506" y="263193"/>
                </a:lnTo>
                <a:cubicBezTo>
                  <a:pt x="816262" y="264431"/>
                  <a:pt x="815017" y="266908"/>
                  <a:pt x="813773" y="269384"/>
                </a:cubicBezTo>
                <a:cubicBezTo>
                  <a:pt x="812529" y="271861"/>
                  <a:pt x="811284" y="274338"/>
                  <a:pt x="810040" y="275576"/>
                </a:cubicBezTo>
                <a:lnTo>
                  <a:pt x="809297" y="277301"/>
                </a:lnTo>
                <a:lnTo>
                  <a:pt x="809225" y="277469"/>
                </a:lnTo>
                <a:lnTo>
                  <a:pt x="809297" y="277397"/>
                </a:lnTo>
                <a:lnTo>
                  <a:pt x="809297" y="278313"/>
                </a:lnTo>
                <a:lnTo>
                  <a:pt x="808742" y="278591"/>
                </a:lnTo>
                <a:lnTo>
                  <a:pt x="806307" y="284244"/>
                </a:lnTo>
                <a:cubicBezTo>
                  <a:pt x="807551" y="283006"/>
                  <a:pt x="807551" y="284244"/>
                  <a:pt x="806307" y="286721"/>
                </a:cubicBezTo>
                <a:cubicBezTo>
                  <a:pt x="805063" y="289197"/>
                  <a:pt x="803818" y="292912"/>
                  <a:pt x="805063" y="291674"/>
                </a:cubicBezTo>
                <a:lnTo>
                  <a:pt x="807551" y="286721"/>
                </a:lnTo>
                <a:cubicBezTo>
                  <a:pt x="808796" y="285482"/>
                  <a:pt x="806307" y="290436"/>
                  <a:pt x="805063" y="295389"/>
                </a:cubicBezTo>
                <a:cubicBezTo>
                  <a:pt x="803818" y="297866"/>
                  <a:pt x="801330" y="300342"/>
                  <a:pt x="800086" y="302819"/>
                </a:cubicBezTo>
                <a:cubicBezTo>
                  <a:pt x="797597" y="291674"/>
                  <a:pt x="794486" y="280220"/>
                  <a:pt x="791998" y="270777"/>
                </a:cubicBezTo>
                <a:lnTo>
                  <a:pt x="788240" y="253547"/>
                </a:lnTo>
                <a:lnTo>
                  <a:pt x="788240" y="257073"/>
                </a:lnTo>
                <a:lnTo>
                  <a:pt x="785495" y="252677"/>
                </a:lnTo>
                <a:lnTo>
                  <a:pt x="788050" y="252677"/>
                </a:lnTo>
                <a:lnTo>
                  <a:pt x="787643" y="250809"/>
                </a:lnTo>
                <a:lnTo>
                  <a:pt x="788155" y="252677"/>
                </a:lnTo>
                <a:lnTo>
                  <a:pt x="788240" y="252677"/>
                </a:lnTo>
                <a:lnTo>
                  <a:pt x="788240" y="252988"/>
                </a:lnTo>
                <a:lnTo>
                  <a:pt x="791375" y="264431"/>
                </a:lnTo>
                <a:lnTo>
                  <a:pt x="790131" y="255763"/>
                </a:lnTo>
                <a:cubicBezTo>
                  <a:pt x="792620" y="263193"/>
                  <a:pt x="791375" y="269384"/>
                  <a:pt x="795108" y="278052"/>
                </a:cubicBezTo>
                <a:cubicBezTo>
                  <a:pt x="795108" y="276814"/>
                  <a:pt x="796353" y="278052"/>
                  <a:pt x="797597" y="278052"/>
                </a:cubicBezTo>
                <a:cubicBezTo>
                  <a:pt x="797597" y="276814"/>
                  <a:pt x="798841" y="276814"/>
                  <a:pt x="798841" y="273099"/>
                </a:cubicBezTo>
                <a:cubicBezTo>
                  <a:pt x="798841" y="271861"/>
                  <a:pt x="797597" y="266908"/>
                  <a:pt x="796353" y="264431"/>
                </a:cubicBezTo>
                <a:cubicBezTo>
                  <a:pt x="795108" y="261954"/>
                  <a:pt x="795108" y="259478"/>
                  <a:pt x="793864" y="257001"/>
                </a:cubicBezTo>
                <a:cubicBezTo>
                  <a:pt x="791375" y="253286"/>
                  <a:pt x="790131" y="248333"/>
                  <a:pt x="786398" y="235950"/>
                </a:cubicBezTo>
                <a:cubicBezTo>
                  <a:pt x="785154" y="233473"/>
                  <a:pt x="790131" y="240903"/>
                  <a:pt x="785154" y="228520"/>
                </a:cubicBezTo>
                <a:cubicBezTo>
                  <a:pt x="780177" y="212422"/>
                  <a:pt x="775200" y="202515"/>
                  <a:pt x="772711" y="202515"/>
                </a:cubicBezTo>
                <a:cubicBezTo>
                  <a:pt x="775200" y="208706"/>
                  <a:pt x="780177" y="222328"/>
                  <a:pt x="777688" y="224805"/>
                </a:cubicBezTo>
                <a:cubicBezTo>
                  <a:pt x="776444" y="218613"/>
                  <a:pt x="772711" y="206230"/>
                  <a:pt x="771467" y="206230"/>
                </a:cubicBezTo>
                <a:cubicBezTo>
                  <a:pt x="771467" y="198800"/>
                  <a:pt x="775200" y="218613"/>
                  <a:pt x="773955" y="208706"/>
                </a:cubicBezTo>
                <a:cubicBezTo>
                  <a:pt x="773955" y="204991"/>
                  <a:pt x="771467" y="202515"/>
                  <a:pt x="771467" y="200038"/>
                </a:cubicBezTo>
                <a:cubicBezTo>
                  <a:pt x="772711" y="203753"/>
                  <a:pt x="771467" y="196323"/>
                  <a:pt x="771467" y="195085"/>
                </a:cubicBezTo>
                <a:cubicBezTo>
                  <a:pt x="768978" y="178987"/>
                  <a:pt x="766489" y="170318"/>
                  <a:pt x="762757" y="154220"/>
                </a:cubicBezTo>
                <a:cubicBezTo>
                  <a:pt x="762757" y="152982"/>
                  <a:pt x="764001" y="151744"/>
                  <a:pt x="764001" y="151744"/>
                </a:cubicBezTo>
                <a:cubicBezTo>
                  <a:pt x="761512" y="144314"/>
                  <a:pt x="755291" y="133169"/>
                  <a:pt x="755291" y="135645"/>
                </a:cubicBezTo>
                <a:cubicBezTo>
                  <a:pt x="754046" y="131930"/>
                  <a:pt x="754046" y="130692"/>
                  <a:pt x="752802" y="128216"/>
                </a:cubicBezTo>
                <a:cubicBezTo>
                  <a:pt x="752802" y="126977"/>
                  <a:pt x="752802" y="124501"/>
                  <a:pt x="751558" y="122024"/>
                </a:cubicBezTo>
                <a:cubicBezTo>
                  <a:pt x="752802" y="133169"/>
                  <a:pt x="751558" y="120786"/>
                  <a:pt x="750314" y="123262"/>
                </a:cubicBezTo>
                <a:cubicBezTo>
                  <a:pt x="749069" y="119547"/>
                  <a:pt x="750314" y="119547"/>
                  <a:pt x="750314" y="115832"/>
                </a:cubicBezTo>
                <a:lnTo>
                  <a:pt x="749654" y="115832"/>
                </a:lnTo>
                <a:lnTo>
                  <a:pt x="749788" y="116138"/>
                </a:lnTo>
                <a:lnTo>
                  <a:pt x="748458" y="117658"/>
                </a:lnTo>
                <a:lnTo>
                  <a:pt x="747825" y="119547"/>
                </a:lnTo>
                <a:lnTo>
                  <a:pt x="748324" y="117811"/>
                </a:lnTo>
                <a:lnTo>
                  <a:pt x="747040" y="119277"/>
                </a:lnTo>
                <a:cubicBezTo>
                  <a:pt x="747040" y="116138"/>
                  <a:pt x="747040" y="114569"/>
                  <a:pt x="747040" y="109861"/>
                </a:cubicBezTo>
                <a:lnTo>
                  <a:pt x="749194" y="114781"/>
                </a:lnTo>
                <a:lnTo>
                  <a:pt x="750314" y="110879"/>
                </a:lnTo>
                <a:cubicBezTo>
                  <a:pt x="750314" y="109641"/>
                  <a:pt x="752802" y="109641"/>
                  <a:pt x="751558" y="104687"/>
                </a:cubicBezTo>
                <a:lnTo>
                  <a:pt x="751558" y="103449"/>
                </a:lnTo>
                <a:cubicBezTo>
                  <a:pt x="750314" y="103449"/>
                  <a:pt x="746581" y="107164"/>
                  <a:pt x="742848" y="110879"/>
                </a:cubicBezTo>
                <a:cubicBezTo>
                  <a:pt x="739115" y="115832"/>
                  <a:pt x="736626" y="119547"/>
                  <a:pt x="735382" y="119547"/>
                </a:cubicBezTo>
                <a:cubicBezTo>
                  <a:pt x="732893" y="126977"/>
                  <a:pt x="741603" y="128216"/>
                  <a:pt x="742848" y="129454"/>
                </a:cubicBezTo>
                <a:cubicBezTo>
                  <a:pt x="744092" y="130692"/>
                  <a:pt x="741603" y="129454"/>
                  <a:pt x="739115" y="134407"/>
                </a:cubicBezTo>
                <a:cubicBezTo>
                  <a:pt x="730405" y="141837"/>
                  <a:pt x="730405" y="148029"/>
                  <a:pt x="725428" y="155459"/>
                </a:cubicBezTo>
                <a:lnTo>
                  <a:pt x="726672" y="149267"/>
                </a:lnTo>
                <a:cubicBezTo>
                  <a:pt x="726672" y="149267"/>
                  <a:pt x="719206" y="160412"/>
                  <a:pt x="719206" y="162888"/>
                </a:cubicBezTo>
                <a:cubicBezTo>
                  <a:pt x="717962" y="162888"/>
                  <a:pt x="719206" y="155459"/>
                  <a:pt x="716717" y="157935"/>
                </a:cubicBezTo>
                <a:cubicBezTo>
                  <a:pt x="706763" y="171557"/>
                  <a:pt x="701786" y="185178"/>
                  <a:pt x="704274" y="185178"/>
                </a:cubicBezTo>
                <a:lnTo>
                  <a:pt x="716717" y="164127"/>
                </a:lnTo>
                <a:cubicBezTo>
                  <a:pt x="717962" y="165365"/>
                  <a:pt x="706763" y="180225"/>
                  <a:pt x="710496" y="180225"/>
                </a:cubicBezTo>
                <a:lnTo>
                  <a:pt x="696809" y="198800"/>
                </a:lnTo>
                <a:cubicBezTo>
                  <a:pt x="698053" y="196323"/>
                  <a:pt x="703030" y="188893"/>
                  <a:pt x="699297" y="191370"/>
                </a:cubicBezTo>
                <a:cubicBezTo>
                  <a:pt x="694320" y="198800"/>
                  <a:pt x="696809" y="195085"/>
                  <a:pt x="693076" y="198800"/>
                </a:cubicBezTo>
                <a:cubicBezTo>
                  <a:pt x="696809" y="190131"/>
                  <a:pt x="704274" y="169080"/>
                  <a:pt x="705519" y="161650"/>
                </a:cubicBezTo>
                <a:lnTo>
                  <a:pt x="699297" y="171557"/>
                </a:lnTo>
                <a:lnTo>
                  <a:pt x="698053" y="174033"/>
                </a:lnTo>
                <a:cubicBezTo>
                  <a:pt x="690587" y="186416"/>
                  <a:pt x="688098" y="202515"/>
                  <a:pt x="688098" y="206230"/>
                </a:cubicBezTo>
                <a:cubicBezTo>
                  <a:pt x="681877" y="212422"/>
                  <a:pt x="680633" y="208706"/>
                  <a:pt x="680633" y="206230"/>
                </a:cubicBezTo>
                <a:cubicBezTo>
                  <a:pt x="670678" y="219852"/>
                  <a:pt x="676900" y="223566"/>
                  <a:pt x="665701" y="237188"/>
                </a:cubicBezTo>
                <a:lnTo>
                  <a:pt x="670678" y="232235"/>
                </a:lnTo>
                <a:cubicBezTo>
                  <a:pt x="668190" y="235950"/>
                  <a:pt x="658235" y="248333"/>
                  <a:pt x="660724" y="245856"/>
                </a:cubicBezTo>
                <a:cubicBezTo>
                  <a:pt x="656991" y="248333"/>
                  <a:pt x="653258" y="249571"/>
                  <a:pt x="655747" y="245856"/>
                </a:cubicBezTo>
                <a:lnTo>
                  <a:pt x="649525" y="260716"/>
                </a:lnTo>
                <a:cubicBezTo>
                  <a:pt x="650769" y="259478"/>
                  <a:pt x="647037" y="258239"/>
                  <a:pt x="647037" y="257001"/>
                </a:cubicBezTo>
                <a:cubicBezTo>
                  <a:pt x="643304" y="261954"/>
                  <a:pt x="644548" y="268146"/>
                  <a:pt x="647037" y="264431"/>
                </a:cubicBezTo>
                <a:cubicBezTo>
                  <a:pt x="638326" y="273099"/>
                  <a:pt x="640815" y="271861"/>
                  <a:pt x="633349" y="278052"/>
                </a:cubicBezTo>
                <a:cubicBezTo>
                  <a:pt x="630861" y="280529"/>
                  <a:pt x="635838" y="279291"/>
                  <a:pt x="638326" y="278052"/>
                </a:cubicBezTo>
                <a:lnTo>
                  <a:pt x="628612" y="291345"/>
                </a:lnTo>
                <a:lnTo>
                  <a:pt x="630124" y="291133"/>
                </a:lnTo>
                <a:cubicBezTo>
                  <a:pt x="626985" y="293330"/>
                  <a:pt x="623846" y="296626"/>
                  <a:pt x="620707" y="301021"/>
                </a:cubicBezTo>
                <a:lnTo>
                  <a:pt x="622276" y="292232"/>
                </a:lnTo>
                <a:lnTo>
                  <a:pt x="628404" y="291374"/>
                </a:lnTo>
                <a:lnTo>
                  <a:pt x="629305" y="282851"/>
                </a:lnTo>
                <a:lnTo>
                  <a:pt x="625318" y="280867"/>
                </a:lnTo>
                <a:lnTo>
                  <a:pt x="625883" y="280529"/>
                </a:lnTo>
                <a:lnTo>
                  <a:pt x="628372" y="269384"/>
                </a:lnTo>
                <a:lnTo>
                  <a:pt x="632105" y="269384"/>
                </a:lnTo>
                <a:cubicBezTo>
                  <a:pt x="633349" y="264431"/>
                  <a:pt x="637082" y="261954"/>
                  <a:pt x="639571" y="257001"/>
                </a:cubicBezTo>
                <a:cubicBezTo>
                  <a:pt x="639571" y="259478"/>
                  <a:pt x="639571" y="258239"/>
                  <a:pt x="639571" y="258239"/>
                </a:cubicBezTo>
                <a:cubicBezTo>
                  <a:pt x="639571" y="254524"/>
                  <a:pt x="650769" y="238426"/>
                  <a:pt x="650769" y="235950"/>
                </a:cubicBezTo>
                <a:cubicBezTo>
                  <a:pt x="656991" y="233473"/>
                  <a:pt x="658235" y="224805"/>
                  <a:pt x="661968" y="223566"/>
                </a:cubicBezTo>
                <a:cubicBezTo>
                  <a:pt x="663212" y="222328"/>
                  <a:pt x="664457" y="219852"/>
                  <a:pt x="664457" y="217375"/>
                </a:cubicBezTo>
                <a:cubicBezTo>
                  <a:pt x="663212" y="218613"/>
                  <a:pt x="660724" y="218613"/>
                  <a:pt x="664457" y="216137"/>
                </a:cubicBezTo>
                <a:cubicBezTo>
                  <a:pt x="664457" y="214898"/>
                  <a:pt x="664457" y="214898"/>
                  <a:pt x="664457" y="214898"/>
                </a:cubicBezTo>
                <a:lnTo>
                  <a:pt x="666945" y="213660"/>
                </a:lnTo>
                <a:lnTo>
                  <a:pt x="671612" y="206228"/>
                </a:lnTo>
                <a:lnTo>
                  <a:pt x="674411" y="202515"/>
                </a:lnTo>
                <a:cubicBezTo>
                  <a:pt x="676900" y="200038"/>
                  <a:pt x="678144" y="198800"/>
                  <a:pt x="679388" y="195085"/>
                </a:cubicBezTo>
                <a:cubicBezTo>
                  <a:pt x="690587" y="183940"/>
                  <a:pt x="696809" y="165365"/>
                  <a:pt x="709252" y="151744"/>
                </a:cubicBezTo>
                <a:cubicBezTo>
                  <a:pt x="706763" y="154220"/>
                  <a:pt x="705519" y="157935"/>
                  <a:pt x="705519" y="157935"/>
                </a:cubicBezTo>
                <a:cubicBezTo>
                  <a:pt x="712984" y="146790"/>
                  <a:pt x="722939" y="135645"/>
                  <a:pt x="727916" y="128216"/>
                </a:cubicBezTo>
                <a:lnTo>
                  <a:pt x="726672" y="126977"/>
                </a:lnTo>
                <a:cubicBezTo>
                  <a:pt x="729160" y="124501"/>
                  <a:pt x="732893" y="117071"/>
                  <a:pt x="737870" y="110879"/>
                </a:cubicBezTo>
                <a:cubicBezTo>
                  <a:pt x="741603" y="103449"/>
                  <a:pt x="745336" y="97258"/>
                  <a:pt x="750314" y="92304"/>
                </a:cubicBezTo>
                <a:lnTo>
                  <a:pt x="750314" y="87351"/>
                </a:lnTo>
                <a:cubicBezTo>
                  <a:pt x="752802" y="86113"/>
                  <a:pt x="754046" y="83636"/>
                  <a:pt x="755291" y="82398"/>
                </a:cubicBezTo>
                <a:close/>
                <a:moveTo>
                  <a:pt x="929599" y="77885"/>
                </a:moveTo>
                <a:lnTo>
                  <a:pt x="929513" y="79651"/>
                </a:lnTo>
                <a:cubicBezTo>
                  <a:pt x="929342" y="80044"/>
                  <a:pt x="928999" y="80044"/>
                  <a:pt x="928312" y="80828"/>
                </a:cubicBezTo>
                <a:close/>
                <a:moveTo>
                  <a:pt x="937729" y="71412"/>
                </a:moveTo>
                <a:lnTo>
                  <a:pt x="933020" y="77515"/>
                </a:lnTo>
                <a:lnTo>
                  <a:pt x="932568" y="77984"/>
                </a:lnTo>
                <a:lnTo>
                  <a:pt x="929227" y="89264"/>
                </a:lnTo>
                <a:lnTo>
                  <a:pt x="928312" y="92010"/>
                </a:lnTo>
                <a:lnTo>
                  <a:pt x="932557" y="77995"/>
                </a:lnTo>
                <a:lnTo>
                  <a:pt x="930666" y="79957"/>
                </a:lnTo>
                <a:cubicBezTo>
                  <a:pt x="930274" y="79651"/>
                  <a:pt x="930666" y="78126"/>
                  <a:pt x="933020" y="75074"/>
                </a:cubicBezTo>
                <a:cubicBezTo>
                  <a:pt x="931451" y="77515"/>
                  <a:pt x="936159" y="72632"/>
                  <a:pt x="937729" y="71412"/>
                </a:cubicBezTo>
                <a:close/>
                <a:moveTo>
                  <a:pt x="932430" y="71412"/>
                </a:moveTo>
                <a:lnTo>
                  <a:pt x="929599" y="77885"/>
                </a:lnTo>
                <a:lnTo>
                  <a:pt x="929685" y="76120"/>
                </a:lnTo>
                <a:cubicBezTo>
                  <a:pt x="929685" y="77689"/>
                  <a:pt x="931058" y="76120"/>
                  <a:pt x="932430" y="71412"/>
                </a:cubicBezTo>
                <a:close/>
                <a:moveTo>
                  <a:pt x="940841" y="63172"/>
                </a:moveTo>
                <a:cubicBezTo>
                  <a:pt x="941356" y="62922"/>
                  <a:pt x="939983" y="64920"/>
                  <a:pt x="936550" y="69414"/>
                </a:cubicBezTo>
                <a:cubicBezTo>
                  <a:pt x="939296" y="64421"/>
                  <a:pt x="936550" y="67417"/>
                  <a:pt x="933803" y="70413"/>
                </a:cubicBezTo>
                <a:cubicBezTo>
                  <a:pt x="937923" y="65919"/>
                  <a:pt x="940326" y="63422"/>
                  <a:pt x="940841" y="63172"/>
                </a:cubicBezTo>
                <a:close/>
                <a:moveTo>
                  <a:pt x="941678" y="59763"/>
                </a:moveTo>
                <a:lnTo>
                  <a:pt x="941129" y="60973"/>
                </a:lnTo>
                <a:cubicBezTo>
                  <a:pt x="941129" y="60973"/>
                  <a:pt x="941586" y="59875"/>
                  <a:pt x="941128" y="60424"/>
                </a:cubicBezTo>
                <a:close/>
                <a:moveTo>
                  <a:pt x="943874" y="54931"/>
                </a:moveTo>
                <a:cubicBezTo>
                  <a:pt x="943874" y="56029"/>
                  <a:pt x="943874" y="56029"/>
                  <a:pt x="943874" y="57128"/>
                </a:cubicBezTo>
                <a:lnTo>
                  <a:pt x="941678" y="59763"/>
                </a:lnTo>
                <a:close/>
                <a:moveTo>
                  <a:pt x="958334" y="43124"/>
                </a:moveTo>
                <a:lnTo>
                  <a:pt x="956687" y="48066"/>
                </a:lnTo>
                <a:cubicBezTo>
                  <a:pt x="956229" y="48066"/>
                  <a:pt x="956916" y="46349"/>
                  <a:pt x="957831" y="44289"/>
                </a:cubicBezTo>
                <a:close/>
                <a:moveTo>
                  <a:pt x="960350" y="38453"/>
                </a:moveTo>
                <a:lnTo>
                  <a:pt x="958334" y="43124"/>
                </a:lnTo>
                <a:lnTo>
                  <a:pt x="958518" y="42573"/>
                </a:lnTo>
                <a:close/>
                <a:moveTo>
                  <a:pt x="971079" y="10983"/>
                </a:moveTo>
                <a:lnTo>
                  <a:pt x="971079" y="15561"/>
                </a:lnTo>
                <a:lnTo>
                  <a:pt x="969902" y="16705"/>
                </a:lnTo>
                <a:cubicBezTo>
                  <a:pt x="964016" y="23572"/>
                  <a:pt x="960484" y="35016"/>
                  <a:pt x="955775" y="37305"/>
                </a:cubicBezTo>
                <a:cubicBezTo>
                  <a:pt x="960484" y="31583"/>
                  <a:pt x="965193" y="20138"/>
                  <a:pt x="971079" y="10983"/>
                </a:cubicBezTo>
                <a:close/>
                <a:moveTo>
                  <a:pt x="986902" y="0"/>
                </a:moveTo>
                <a:lnTo>
                  <a:pt x="986902" y="1569"/>
                </a:lnTo>
                <a:lnTo>
                  <a:pt x="983241" y="9416"/>
                </a:lnTo>
                <a:close/>
              </a:path>
            </a:pathLst>
          </a:custGeom>
          <a:solidFill>
            <a:schemeClr val="tx2"/>
          </a:solidFill>
          <a:ln>
            <a:noFill/>
          </a:ln>
          <a:effectLst/>
        </p:spPr>
        <p:txBody>
          <a:bodyPr wrap="square" anchor="ctr">
            <a:noAutofit/>
          </a:bodyPr>
          <a:lstStyle/>
          <a:p>
            <a:endParaRPr lang="en-US" dirty="0">
              <a:latin typeface="DM Sans" pitchFamily="2" charset="77"/>
            </a:endParaRPr>
          </a:p>
        </p:txBody>
      </p:sp>
      <p:sp>
        <p:nvSpPr>
          <p:cNvPr id="4" name="TextBox 3">
            <a:extLst>
              <a:ext uri="{FF2B5EF4-FFF2-40B4-BE49-F238E27FC236}">
                <a16:creationId xmlns:a16="http://schemas.microsoft.com/office/drawing/2014/main" id="{F41BED59-160A-3F45-86EC-FCCEED26CF36}"/>
              </a:ext>
            </a:extLst>
          </p:cNvPr>
          <p:cNvSpPr txBox="1"/>
          <p:nvPr/>
        </p:nvSpPr>
        <p:spPr>
          <a:xfrm>
            <a:off x="4810235" y="326177"/>
            <a:ext cx="2571538" cy="656590"/>
          </a:xfrm>
          <a:prstGeom prst="rect">
            <a:avLst/>
          </a:prstGeom>
          <a:noFill/>
        </p:spPr>
        <p:txBody>
          <a:bodyPr wrap="none" rtlCol="0" anchor="b">
            <a:spAutoFit/>
          </a:bodyPr>
          <a:lstStyle/>
          <a:p>
            <a:pPr algn="ctr">
              <a:lnSpc>
                <a:spcPts val="4440"/>
              </a:lnSpc>
            </a:pPr>
            <a:r>
              <a:rPr lang="en-US" sz="3700" b="1" spc="-145" dirty="0">
                <a:solidFill>
                  <a:schemeClr val="tx2"/>
                </a:solidFill>
                <a:latin typeface="DM Sans" pitchFamily="2" charset="77"/>
              </a:rPr>
              <a:t>Conclusion</a:t>
            </a:r>
          </a:p>
        </p:txBody>
      </p:sp>
      <p:sp>
        <p:nvSpPr>
          <p:cNvPr id="104" name="TextBox 103">
            <a:extLst>
              <a:ext uri="{FF2B5EF4-FFF2-40B4-BE49-F238E27FC236}">
                <a16:creationId xmlns:a16="http://schemas.microsoft.com/office/drawing/2014/main" id="{1E64644D-090C-0672-75C1-B2B01AA3016F}"/>
              </a:ext>
            </a:extLst>
          </p:cNvPr>
          <p:cNvSpPr txBox="1"/>
          <p:nvPr/>
        </p:nvSpPr>
        <p:spPr>
          <a:xfrm>
            <a:off x="954088" y="1562100"/>
            <a:ext cx="3829100" cy="3539430"/>
          </a:xfrm>
          <a:prstGeom prst="rect">
            <a:avLst/>
          </a:prstGeom>
          <a:noFill/>
        </p:spPr>
        <p:txBody>
          <a:bodyPr wrap="square" rtlCol="0">
            <a:spAutoFit/>
          </a:bodyPr>
          <a:lstStyle/>
          <a:p>
            <a:r>
              <a:rPr lang="en-GB" sz="1400" dirty="0"/>
              <a:t>In conclusion, effective group communication is paramount in playing a role in the success or failure of a project.</a:t>
            </a:r>
          </a:p>
          <a:p>
            <a:endParaRPr lang="en-GB" sz="1400" dirty="0"/>
          </a:p>
          <a:p>
            <a:r>
              <a:rPr lang="en-GB" sz="1400" dirty="0"/>
              <a:t>However, here are some ways our group avoided failure and allowed our excellent communication to propel our group project to a success.</a:t>
            </a:r>
          </a:p>
          <a:p>
            <a:endParaRPr lang="en-GB" sz="1400" dirty="0"/>
          </a:p>
          <a:p>
            <a:pPr marL="371475" indent="-371475">
              <a:buAutoNum type="arabicPeriod"/>
            </a:pPr>
            <a:r>
              <a:rPr lang="en-GB" sz="1400" dirty="0"/>
              <a:t>Establish clear goals.</a:t>
            </a:r>
          </a:p>
          <a:p>
            <a:pPr marL="371475" indent="-371475">
              <a:buAutoNum type="arabicPeriod"/>
            </a:pPr>
            <a:r>
              <a:rPr lang="en-GB" sz="1400" dirty="0"/>
              <a:t>Separate your communication channels to avoid mixing professional and personal.</a:t>
            </a:r>
          </a:p>
          <a:p>
            <a:pPr marL="371475" indent="-371475">
              <a:buAutoNum type="arabicPeriod"/>
            </a:pPr>
            <a:r>
              <a:rPr lang="en-GB" sz="1400" dirty="0"/>
              <a:t>Embrace your shortcomings as a team and work with each other to determine how you will move on.</a:t>
            </a:r>
          </a:p>
        </p:txBody>
      </p:sp>
    </p:spTree>
    <p:extLst>
      <p:ext uri="{BB962C8B-B14F-4D97-AF65-F5344CB8AC3E}">
        <p14:creationId xmlns:p14="http://schemas.microsoft.com/office/powerpoint/2010/main" val="63245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340B-6183-773E-9A62-7ED574E87984}"/>
              </a:ext>
            </a:extLst>
          </p:cNvPr>
          <p:cNvSpPr txBox="1">
            <a:spLocks noGrp="1"/>
          </p:cNvSpPr>
          <p:nvPr>
            <p:ph type="ctrTitle"/>
          </p:nvPr>
        </p:nvSpPr>
        <p:spPr/>
        <p:txBody>
          <a:bodyPr/>
          <a:lstStyle/>
          <a:p>
            <a:pPr lvl="0"/>
            <a:r>
              <a:rPr lang="en-GB"/>
              <a:t>Security Concerns raised throughout the project</a:t>
            </a:r>
          </a:p>
        </p:txBody>
      </p:sp>
      <p:sp>
        <p:nvSpPr>
          <p:cNvPr id="3" name="Subtitle 2">
            <a:extLst>
              <a:ext uri="{FF2B5EF4-FFF2-40B4-BE49-F238E27FC236}">
                <a16:creationId xmlns:a16="http://schemas.microsoft.com/office/drawing/2014/main" id="{D3587995-D5D1-DE23-EE7A-EE02B2FE0D41}"/>
              </a:ext>
            </a:extLst>
          </p:cNvPr>
          <p:cNvSpPr txBox="1">
            <a:spLocks noGrp="1"/>
          </p:cNvSpPr>
          <p:nvPr>
            <p:ph type="subTitle" idx="1"/>
          </p:nvPr>
        </p:nvSpPr>
        <p:spPr/>
        <p:txBody>
          <a:bodyPr/>
          <a:lstStyle/>
          <a:p>
            <a:pPr lvl="0"/>
            <a:r>
              <a:rPr lang="en-GB"/>
              <a:t>Will Harries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778564-A405-F6F4-6540-24FD169927A0}"/>
              </a:ext>
            </a:extLst>
          </p:cNvPr>
          <p:cNvPicPr>
            <a:picLocks noChangeAspect="1"/>
          </p:cNvPicPr>
          <p:nvPr/>
        </p:nvPicPr>
        <p:blipFill>
          <a:blip r:embed="rId2"/>
          <a:srcRect r="8607"/>
          <a:stretch>
            <a:fillRect/>
          </a:stretch>
        </p:blipFill>
        <p:spPr>
          <a:xfrm>
            <a:off x="8346560" y="4235701"/>
            <a:ext cx="3111794" cy="2271040"/>
          </a:xfrm>
          <a:prstGeom prst="rect">
            <a:avLst/>
          </a:prstGeom>
          <a:noFill/>
          <a:ln cap="flat">
            <a:noFill/>
          </a:ln>
        </p:spPr>
      </p:pic>
      <p:sp>
        <p:nvSpPr>
          <p:cNvPr id="3" name="Title 1">
            <a:extLst>
              <a:ext uri="{FF2B5EF4-FFF2-40B4-BE49-F238E27FC236}">
                <a16:creationId xmlns:a16="http://schemas.microsoft.com/office/drawing/2014/main" id="{2D4DC144-F7AB-06FD-BA38-21CD505C4B06}"/>
              </a:ext>
            </a:extLst>
          </p:cNvPr>
          <p:cNvSpPr txBox="1">
            <a:spLocks noGrp="1"/>
          </p:cNvSpPr>
          <p:nvPr>
            <p:ph type="title"/>
          </p:nvPr>
        </p:nvSpPr>
        <p:spPr>
          <a:xfrm>
            <a:off x="542257" y="-356881"/>
            <a:ext cx="10018715" cy="1752603"/>
          </a:xfrm>
        </p:spPr>
        <p:txBody>
          <a:bodyPr/>
          <a:lstStyle/>
          <a:p>
            <a:pPr lvl="0"/>
            <a:r>
              <a:rPr lang="en-GB"/>
              <a:t>The issue</a:t>
            </a:r>
          </a:p>
        </p:txBody>
      </p:sp>
      <p:sp>
        <p:nvSpPr>
          <p:cNvPr id="4" name="Content Placeholder 2">
            <a:extLst>
              <a:ext uri="{FF2B5EF4-FFF2-40B4-BE49-F238E27FC236}">
                <a16:creationId xmlns:a16="http://schemas.microsoft.com/office/drawing/2014/main" id="{3E8EB734-0FF3-13AA-B459-0949BEA1EE17}"/>
              </a:ext>
            </a:extLst>
          </p:cNvPr>
          <p:cNvSpPr txBox="1">
            <a:spLocks noGrp="1"/>
          </p:cNvSpPr>
          <p:nvPr>
            <p:ph idx="1"/>
          </p:nvPr>
        </p:nvSpPr>
        <p:spPr>
          <a:xfrm>
            <a:off x="542257" y="2247019"/>
            <a:ext cx="9024103" cy="3124203"/>
          </a:xfrm>
        </p:spPr>
        <p:txBody>
          <a:bodyPr/>
          <a:lstStyle/>
          <a:p>
            <a:pPr lvl="0">
              <a:buChar char="-"/>
            </a:pPr>
            <a:r>
              <a:rPr lang="en-GB"/>
              <a:t>The topic of the website potentially makes it an increased target for trolls and people who which to deface the website. </a:t>
            </a:r>
          </a:p>
          <a:p>
            <a:pPr lvl="0">
              <a:buChar char="-"/>
            </a:pPr>
            <a:r>
              <a:rPr lang="en-GB"/>
              <a:t>The client initially wished for us to not add the ability to create accounts in order to allow the number of contributors to the site to be as large as possible, allowing more people to share their knowledge.</a:t>
            </a:r>
          </a:p>
          <a:p>
            <a:pPr lvl="0">
              <a:buChar char="-"/>
            </a:pPr>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EFCB-79F4-26C1-79D5-3FEA1A8A8554}"/>
              </a:ext>
            </a:extLst>
          </p:cNvPr>
          <p:cNvSpPr txBox="1">
            <a:spLocks noGrp="1"/>
          </p:cNvSpPr>
          <p:nvPr>
            <p:ph type="title"/>
          </p:nvPr>
        </p:nvSpPr>
        <p:spPr>
          <a:xfrm>
            <a:off x="441902" y="-389305"/>
            <a:ext cx="10018715" cy="1752603"/>
          </a:xfrm>
        </p:spPr>
        <p:txBody>
          <a:bodyPr/>
          <a:lstStyle/>
          <a:p>
            <a:pPr lvl="0"/>
            <a:r>
              <a:rPr lang="en-GB"/>
              <a:t>The designed solution</a:t>
            </a:r>
          </a:p>
        </p:txBody>
      </p:sp>
      <p:sp>
        <p:nvSpPr>
          <p:cNvPr id="3" name="Content Placeholder 2">
            <a:extLst>
              <a:ext uri="{FF2B5EF4-FFF2-40B4-BE49-F238E27FC236}">
                <a16:creationId xmlns:a16="http://schemas.microsoft.com/office/drawing/2014/main" id="{43B0EA06-E4C6-5E61-05D8-B572033A84B6}"/>
              </a:ext>
            </a:extLst>
          </p:cNvPr>
          <p:cNvSpPr txBox="1">
            <a:spLocks noGrp="1"/>
          </p:cNvSpPr>
          <p:nvPr>
            <p:ph idx="1"/>
          </p:nvPr>
        </p:nvSpPr>
        <p:spPr>
          <a:xfrm>
            <a:off x="324941" y="2150120"/>
            <a:ext cx="10018715" cy="3124203"/>
          </a:xfrm>
        </p:spPr>
        <p:txBody>
          <a:bodyPr/>
          <a:lstStyle/>
          <a:p>
            <a:pPr marL="0" lvl="0" indent="0">
              <a:buNone/>
            </a:pPr>
            <a:r>
              <a:rPr lang="en-GB"/>
              <a:t>Certain individuals can log into the website for the purpose of deleting posts they deem inappropriate.</a:t>
            </a:r>
          </a:p>
          <a:p>
            <a:pPr marL="0" lvl="0" indent="0">
              <a:buNone/>
            </a:pPr>
            <a:r>
              <a:rPr lang="en-GB"/>
              <a:t>While this is a simple and reasonable, it has several downsides:</a:t>
            </a:r>
          </a:p>
          <a:p>
            <a:pPr lvl="0"/>
            <a:r>
              <a:rPr lang="en-GB"/>
              <a:t>It may become difficult to delete every problematic post if the site becomes too large.</a:t>
            </a:r>
          </a:p>
          <a:p>
            <a:pPr lvl="0"/>
            <a:r>
              <a:rPr lang="en-GB"/>
              <a:t>It doesn't allow for certain problematic users to be banned from contributing to the site.</a:t>
            </a:r>
          </a:p>
        </p:txBody>
      </p:sp>
      <p:pic>
        <p:nvPicPr>
          <p:cNvPr id="4" name="Picture 2">
            <a:extLst>
              <a:ext uri="{FF2B5EF4-FFF2-40B4-BE49-F238E27FC236}">
                <a16:creationId xmlns:a16="http://schemas.microsoft.com/office/drawing/2014/main" id="{55BDDFCA-F6DB-4D9D-38EC-5ED21A415867}"/>
              </a:ext>
            </a:extLst>
          </p:cNvPr>
          <p:cNvPicPr>
            <a:picLocks noChangeAspect="1"/>
          </p:cNvPicPr>
          <p:nvPr/>
        </p:nvPicPr>
        <p:blipFill>
          <a:blip r:embed="rId2"/>
          <a:srcRect b="38424"/>
          <a:stretch>
            <a:fillRect/>
          </a:stretch>
        </p:blipFill>
        <p:spPr>
          <a:xfrm>
            <a:off x="4508202" y="4743020"/>
            <a:ext cx="7064160" cy="1891692"/>
          </a:xfrm>
          <a:prstGeom prst="rect">
            <a:avLst/>
          </a:prstGeom>
          <a:noFill/>
          <a:ln w="19046" cap="rnd">
            <a:solidFill>
              <a:srgbClr val="000000"/>
            </a:solidFill>
            <a:custDash>
              <a:ds d="1100189" sp="0"/>
            </a:custDash>
            <a:miter/>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AEB6-C79F-8EF8-45E7-08BA560F6E49}"/>
              </a:ext>
            </a:extLst>
          </p:cNvPr>
          <p:cNvSpPr txBox="1">
            <a:spLocks noGrp="1"/>
          </p:cNvSpPr>
          <p:nvPr>
            <p:ph type="title"/>
          </p:nvPr>
        </p:nvSpPr>
        <p:spPr>
          <a:xfrm>
            <a:off x="467313" y="58475"/>
            <a:ext cx="5504962" cy="1752603"/>
          </a:xfrm>
        </p:spPr>
        <p:txBody>
          <a:bodyPr/>
          <a:lstStyle/>
          <a:p>
            <a:pPr lvl="0"/>
            <a:r>
              <a:rPr lang="en-GB"/>
              <a:t>Additions to the solution</a:t>
            </a:r>
          </a:p>
        </p:txBody>
      </p:sp>
      <p:sp>
        <p:nvSpPr>
          <p:cNvPr id="3" name="Content Placeholder 2">
            <a:extLst>
              <a:ext uri="{FF2B5EF4-FFF2-40B4-BE49-F238E27FC236}">
                <a16:creationId xmlns:a16="http://schemas.microsoft.com/office/drawing/2014/main" id="{62467B51-54A8-3DF8-DA40-918E1956793F}"/>
              </a:ext>
            </a:extLst>
          </p:cNvPr>
          <p:cNvSpPr txBox="1">
            <a:spLocks noGrp="1"/>
          </p:cNvSpPr>
          <p:nvPr>
            <p:ph idx="1"/>
          </p:nvPr>
        </p:nvSpPr>
        <p:spPr>
          <a:xfrm>
            <a:off x="467313" y="1636410"/>
            <a:ext cx="6355994" cy="4535789"/>
          </a:xfrm>
        </p:spPr>
        <p:txBody>
          <a:bodyPr/>
          <a:lstStyle/>
          <a:p>
            <a:pPr lvl="0"/>
            <a:r>
              <a:rPr lang="en-GB"/>
              <a:t>Mandate that contributing users make accounts to identify them before posting, so that problematic accounts can be blocked from posting.</a:t>
            </a:r>
          </a:p>
          <a:p>
            <a:pPr lvl="0"/>
            <a:r>
              <a:rPr lang="en-GB"/>
              <a:t> The easiest way to maintain the clients’ vision while implementing this solution would be to keep all content readable and available to those who aren’t signed in, for example with the user of guest accounts. </a:t>
            </a:r>
          </a:p>
        </p:txBody>
      </p:sp>
      <p:pic>
        <p:nvPicPr>
          <p:cNvPr id="4" name="Picture 3">
            <a:extLst>
              <a:ext uri="{FF2B5EF4-FFF2-40B4-BE49-F238E27FC236}">
                <a16:creationId xmlns:a16="http://schemas.microsoft.com/office/drawing/2014/main" id="{E590EE91-DB25-D3EE-682B-37221711E17E}"/>
              </a:ext>
            </a:extLst>
          </p:cNvPr>
          <p:cNvPicPr>
            <a:picLocks noChangeAspect="1"/>
          </p:cNvPicPr>
          <p:nvPr/>
        </p:nvPicPr>
        <p:blipFill>
          <a:blip r:embed="rId2"/>
          <a:stretch>
            <a:fillRect/>
          </a:stretch>
        </p:blipFill>
        <p:spPr>
          <a:xfrm>
            <a:off x="6219730" y="685800"/>
            <a:ext cx="7162047" cy="7162047"/>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C92C-7B76-41ED-CA12-030E5A04D2DF}"/>
              </a:ext>
            </a:extLst>
          </p:cNvPr>
          <p:cNvSpPr>
            <a:spLocks noGrp="1"/>
          </p:cNvSpPr>
          <p:nvPr>
            <p:ph type="title"/>
          </p:nvPr>
        </p:nvSpPr>
        <p:spPr>
          <a:xfrm>
            <a:off x="810000" y="447188"/>
            <a:ext cx="5933700" cy="970450"/>
          </a:xfrm>
        </p:spPr>
        <p:txBody>
          <a:bodyPr>
            <a:normAutofit/>
          </a:bodyPr>
          <a:lstStyle/>
          <a:p>
            <a:r>
              <a:rPr lang="en-GB" dirty="0"/>
              <a:t>Barriers </a:t>
            </a:r>
          </a:p>
        </p:txBody>
      </p:sp>
      <p:sp>
        <p:nvSpPr>
          <p:cNvPr id="8" name="Content Placeholder 7">
            <a:extLst>
              <a:ext uri="{FF2B5EF4-FFF2-40B4-BE49-F238E27FC236}">
                <a16:creationId xmlns:a16="http://schemas.microsoft.com/office/drawing/2014/main" id="{956E1E36-427A-A406-74D0-E9042059AA7A}"/>
              </a:ext>
            </a:extLst>
          </p:cNvPr>
          <p:cNvSpPr>
            <a:spLocks noGrp="1"/>
          </p:cNvSpPr>
          <p:nvPr>
            <p:ph idx="1"/>
          </p:nvPr>
        </p:nvSpPr>
        <p:spPr>
          <a:xfrm>
            <a:off x="643464" y="2532252"/>
            <a:ext cx="5924988" cy="3636511"/>
          </a:xfrm>
        </p:spPr>
        <p:txBody>
          <a:bodyPr>
            <a:normAutofit fontScale="92500" lnSpcReduction="10000"/>
          </a:bodyPr>
          <a:lstStyle/>
          <a:p>
            <a:r>
              <a:rPr lang="en-GB" dirty="0">
                <a:effectLst/>
                <a:latin typeface="Segoe UI" panose="020B0502040204020203" pitchFamily="34" charset="0"/>
                <a:ea typeface="Calibri" panose="020F0502020204030204" pitchFamily="34" charset="0"/>
              </a:rPr>
              <a:t>There exist numerous factors that’s leads to the challenge access of higher education for refugee-background.</a:t>
            </a:r>
          </a:p>
          <a:p>
            <a:pPr marL="0" indent="0">
              <a:buNone/>
            </a:pPr>
            <a:endParaRPr lang="en-GB" dirty="0">
              <a:effectLst/>
              <a:latin typeface="Segoe UI" panose="020B0502040204020203" pitchFamily="34" charset="0"/>
              <a:ea typeface="Calibri" panose="020F0502020204030204" pitchFamily="34" charset="0"/>
            </a:endParaRPr>
          </a:p>
          <a:p>
            <a:r>
              <a:rPr lang="en-GB" dirty="0">
                <a:latin typeface="Segoe UI" panose="020B0502040204020203" pitchFamily="34" charset="0"/>
                <a:ea typeface="Calibri" panose="020F0502020204030204" pitchFamily="34" charset="0"/>
              </a:rPr>
              <a:t>Factors such as </a:t>
            </a:r>
            <a:r>
              <a:rPr lang="en-GB" dirty="0">
                <a:effectLst/>
                <a:latin typeface="Segoe UI" panose="020B0502040204020203" pitchFamily="34" charset="0"/>
                <a:ea typeface="Calibri" panose="020F0502020204030204" pitchFamily="34" charset="0"/>
              </a:rPr>
              <a:t>financial limitation, mental health concerns, obstacles in providing evidence of prior academic achievements, poor housing, lack of Guidance etc….</a:t>
            </a:r>
            <a:endParaRPr lang="en-GB" dirty="0">
              <a:latin typeface="Segoe UI" panose="020B0502040204020203" pitchFamily="34" charset="0"/>
              <a:ea typeface="Calibri" panose="020F0502020204030204" pitchFamily="34" charset="0"/>
            </a:endParaRPr>
          </a:p>
          <a:p>
            <a:pPr marL="0" indent="0">
              <a:buNone/>
            </a:pPr>
            <a:endParaRPr lang="en-GB" dirty="0"/>
          </a:p>
          <a:p>
            <a:r>
              <a:rPr lang="en-GB" dirty="0">
                <a:effectLst/>
                <a:latin typeface="Segoe UI" panose="020B0502040204020203" pitchFamily="34" charset="0"/>
                <a:ea typeface="Calibri" panose="020F0502020204030204" pitchFamily="34" charset="0"/>
              </a:rPr>
              <a:t>However, the major obstacle lies in the language barrier and the ability to </a:t>
            </a:r>
            <a:r>
              <a:rPr lang="en-GB" dirty="0">
                <a:latin typeface="Segoe UI" panose="020B0502040204020203" pitchFamily="34" charset="0"/>
                <a:ea typeface="Calibri" panose="020F0502020204030204" pitchFamily="34" charset="0"/>
              </a:rPr>
              <a:t>comprehend</a:t>
            </a:r>
            <a:r>
              <a:rPr lang="en-GB" dirty="0">
                <a:effectLst/>
                <a:latin typeface="Segoe UI" panose="020B0502040204020203" pitchFamily="34" charset="0"/>
                <a:ea typeface="Calibri" panose="020F0502020204030204" pitchFamily="34" charset="0"/>
              </a:rPr>
              <a:t> and </a:t>
            </a:r>
            <a:r>
              <a:rPr lang="en-GB" dirty="0">
                <a:latin typeface="Segoe UI" panose="020B0502040204020203" pitchFamily="34" charset="0"/>
                <a:ea typeface="Calibri" panose="020F0502020204030204" pitchFamily="34" charset="0"/>
              </a:rPr>
              <a:t>apply</a:t>
            </a:r>
            <a:r>
              <a:rPr lang="en-GB" dirty="0">
                <a:effectLst/>
                <a:latin typeface="Segoe UI" panose="020B0502040204020203" pitchFamily="34" charset="0"/>
                <a:ea typeface="Calibri" panose="020F0502020204030204" pitchFamily="34" charset="0"/>
              </a:rPr>
              <a:t> English for academic </a:t>
            </a:r>
            <a:r>
              <a:rPr lang="en-GB" dirty="0">
                <a:latin typeface="Segoe UI" panose="020B0502040204020203" pitchFamily="34" charset="0"/>
                <a:ea typeface="Calibri" panose="020F0502020204030204" pitchFamily="34" charset="0"/>
              </a:rPr>
              <a:t>context </a:t>
            </a:r>
            <a:endParaRPr lang="en-GB" dirty="0"/>
          </a:p>
          <a:p>
            <a:pPr marL="0" indent="0">
              <a:buNone/>
            </a:pPr>
            <a:endParaRPr lang="en-GB" dirty="0"/>
          </a:p>
        </p:txBody>
      </p:sp>
      <p:sp>
        <p:nvSpPr>
          <p:cNvPr id="1033" name="Rectangle 1032">
            <a:extLst>
              <a:ext uri="{FF2B5EF4-FFF2-40B4-BE49-F238E27FC236}">
                <a16:creationId xmlns:a16="http://schemas.microsoft.com/office/drawing/2014/main" id="{1D996364-1340-4EE4-B174-E33542A33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ounded Rectangle 17">
            <a:extLst>
              <a:ext uri="{FF2B5EF4-FFF2-40B4-BE49-F238E27FC236}">
                <a16:creationId xmlns:a16="http://schemas.microsoft.com/office/drawing/2014/main" id="{8965892C-BF50-41A2-844F-64C2E1346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Academic English? key definitions, lesson and video.">
            <a:extLst>
              <a:ext uri="{FF2B5EF4-FFF2-40B4-BE49-F238E27FC236}">
                <a16:creationId xmlns:a16="http://schemas.microsoft.com/office/drawing/2014/main" id="{A96E5612-9E35-7EEF-32A5-CC137E1B8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59" t="8976" r="8693" b="9161"/>
          <a:stretch/>
        </p:blipFill>
        <p:spPr bwMode="auto">
          <a:xfrm>
            <a:off x="8320933" y="1085162"/>
            <a:ext cx="3141907" cy="2212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3's Best Techniques for Learning a Foreign Language">
            <a:extLst>
              <a:ext uri="{FF2B5EF4-FFF2-40B4-BE49-F238E27FC236}">
                <a16:creationId xmlns:a16="http://schemas.microsoft.com/office/drawing/2014/main" id="{5D4BBA4F-E1D1-CC60-B58A-26F45263C5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86" r="-1" b="8968"/>
          <a:stretch/>
        </p:blipFill>
        <p:spPr bwMode="auto">
          <a:xfrm>
            <a:off x="8320931" y="3428999"/>
            <a:ext cx="3141909" cy="234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7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2FE7-F5D4-CA32-75E9-E903E1774FD9}"/>
              </a:ext>
            </a:extLst>
          </p:cNvPr>
          <p:cNvSpPr txBox="1">
            <a:spLocks noGrp="1"/>
          </p:cNvSpPr>
          <p:nvPr>
            <p:ph type="title"/>
          </p:nvPr>
        </p:nvSpPr>
        <p:spPr/>
        <p:txBody>
          <a:bodyPr/>
          <a:lstStyle/>
          <a:p>
            <a:pPr lvl="0"/>
            <a:r>
              <a:rPr lang="en-GB"/>
              <a:t>Other reasonable features to implement:</a:t>
            </a:r>
          </a:p>
        </p:txBody>
      </p:sp>
      <p:sp>
        <p:nvSpPr>
          <p:cNvPr id="3" name="Content Placeholder 2">
            <a:extLst>
              <a:ext uri="{FF2B5EF4-FFF2-40B4-BE49-F238E27FC236}">
                <a16:creationId xmlns:a16="http://schemas.microsoft.com/office/drawing/2014/main" id="{D1492402-7B0C-BC6C-7DF2-DDD4DA90A557}"/>
              </a:ext>
            </a:extLst>
          </p:cNvPr>
          <p:cNvSpPr txBox="1">
            <a:spLocks noGrp="1"/>
          </p:cNvSpPr>
          <p:nvPr>
            <p:ph idx="1"/>
          </p:nvPr>
        </p:nvSpPr>
        <p:spPr/>
        <p:txBody>
          <a:bodyPr/>
          <a:lstStyle/>
          <a:p>
            <a:pPr lvl="0"/>
            <a:r>
              <a:rPr lang="en-GB"/>
              <a:t>Word Banning feature – the ability to predefine certain words that cannot be put into a post. Could also be implemented alongside features that detect certain types of content inappropriate for the website. </a:t>
            </a:r>
          </a:p>
          <a:p>
            <a:pPr lvl="0"/>
            <a:r>
              <a:rPr lang="en-GB"/>
              <a:t>Report button – allow users to report another user, alerting an admin the presence of someone that could need to be banned from posting.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059A-8F81-BD08-5561-CCF8382396CB}"/>
              </a:ext>
            </a:extLst>
          </p:cNvPr>
          <p:cNvSpPr txBox="1">
            <a:spLocks noGrp="1"/>
          </p:cNvSpPr>
          <p:nvPr>
            <p:ph type="ctrTitle"/>
          </p:nvPr>
        </p:nvSpPr>
        <p:spPr/>
        <p:txBody>
          <a:bodyPr/>
          <a:lstStyle/>
          <a:p>
            <a:pPr lvl="0"/>
            <a:r>
              <a:rPr lang="en-GB">
                <a:latin typeface="Amasis MT Pro Black" pitchFamily="18"/>
              </a:rPr>
              <a:t>Social, Legal , and Ethical issues</a:t>
            </a:r>
          </a:p>
        </p:txBody>
      </p:sp>
      <p:sp>
        <p:nvSpPr>
          <p:cNvPr id="3" name="Subtitle 2">
            <a:extLst>
              <a:ext uri="{FF2B5EF4-FFF2-40B4-BE49-F238E27FC236}">
                <a16:creationId xmlns:a16="http://schemas.microsoft.com/office/drawing/2014/main" id="{FD7BF169-5191-A5F3-16EE-31E173D86A84}"/>
              </a:ext>
            </a:extLst>
          </p:cNvPr>
          <p:cNvSpPr txBox="1">
            <a:spLocks noGrp="1"/>
          </p:cNvSpPr>
          <p:nvPr>
            <p:ph type="subTitle" idx="1"/>
          </p:nvPr>
        </p:nvSpPr>
        <p:spPr/>
        <p:txBody>
          <a:bodyPr/>
          <a:lstStyle/>
          <a:p>
            <a:pPr lvl="0"/>
            <a:r>
              <a:rPr lang="en-GB"/>
              <a:t>Ovie G Bazunu</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50C3-9474-860E-B8FB-B56789BF890A}"/>
              </a:ext>
            </a:extLst>
          </p:cNvPr>
          <p:cNvSpPr txBox="1">
            <a:spLocks noGrp="1"/>
          </p:cNvSpPr>
          <p:nvPr>
            <p:ph type="title"/>
          </p:nvPr>
        </p:nvSpPr>
        <p:spPr/>
        <p:txBody>
          <a:bodyPr/>
          <a:lstStyle/>
          <a:p>
            <a:pPr lvl="0"/>
            <a:r>
              <a:rPr lang="en-US"/>
              <a:t>S</a:t>
            </a:r>
            <a:r>
              <a:rPr lang="en-GB"/>
              <a:t>ocial Issues</a:t>
            </a:r>
          </a:p>
        </p:txBody>
      </p:sp>
      <p:sp>
        <p:nvSpPr>
          <p:cNvPr id="3" name="Text Placeholder 2">
            <a:extLst>
              <a:ext uri="{FF2B5EF4-FFF2-40B4-BE49-F238E27FC236}">
                <a16:creationId xmlns:a16="http://schemas.microsoft.com/office/drawing/2014/main" id="{9D3E1DE1-4934-E88D-C3DA-AFD4422B69F7}"/>
              </a:ext>
            </a:extLst>
          </p:cNvPr>
          <p:cNvSpPr txBox="1">
            <a:spLocks noGrp="1"/>
          </p:cNvSpPr>
          <p:nvPr>
            <p:ph type="body" idx="1"/>
          </p:nvPr>
        </p:nvSpPr>
        <p:spPr>
          <a:xfrm>
            <a:off x="68991" y="2026538"/>
            <a:ext cx="3760790" cy="724597"/>
          </a:xfrm>
        </p:spPr>
        <p:txBody>
          <a:bodyPr>
            <a:normAutofit/>
          </a:bodyPr>
          <a:lstStyle/>
          <a:p>
            <a:pPr lvl="0">
              <a:spcBef>
                <a:spcPts val="600"/>
              </a:spcBef>
            </a:pPr>
            <a:r>
              <a:rPr lang="en-US" sz="2400" b="1"/>
              <a:t>Cultural Sensitivity</a:t>
            </a:r>
            <a:endParaRPr lang="en-GB" sz="2400" b="1"/>
          </a:p>
        </p:txBody>
      </p:sp>
      <p:sp>
        <p:nvSpPr>
          <p:cNvPr id="4" name="Content Placeholder 3">
            <a:extLst>
              <a:ext uri="{FF2B5EF4-FFF2-40B4-BE49-F238E27FC236}">
                <a16:creationId xmlns:a16="http://schemas.microsoft.com/office/drawing/2014/main" id="{00F36E8A-1EF8-0F7F-E827-0AEF154D96C5}"/>
              </a:ext>
            </a:extLst>
          </p:cNvPr>
          <p:cNvSpPr txBox="1">
            <a:spLocks noGrp="1"/>
          </p:cNvSpPr>
          <p:nvPr>
            <p:ph type="body" idx="3"/>
          </p:nvPr>
        </p:nvSpPr>
        <p:spPr>
          <a:xfrm>
            <a:off x="407703" y="3048984"/>
            <a:ext cx="4379911" cy="1914204"/>
          </a:xfrm>
        </p:spPr>
        <p:txBody>
          <a:bodyPr anchor="t" anchorCtr="0">
            <a:normAutofit/>
          </a:bodyPr>
          <a:lstStyle/>
          <a:p>
            <a:pPr marL="342900" lvl="0" indent="-342900" algn="l">
              <a:spcBef>
                <a:spcPts val="300"/>
              </a:spcBef>
              <a:buFont typeface="Wingdings" pitchFamily="2"/>
              <a:buChar char="§"/>
            </a:pPr>
            <a:r>
              <a:rPr lang="en-GB" sz="1400"/>
              <a:t>As a website focused on helping refugees it is important for us to not just have books dedicated to English.</a:t>
            </a:r>
          </a:p>
        </p:txBody>
      </p:sp>
      <p:sp>
        <p:nvSpPr>
          <p:cNvPr id="5" name="Text Placeholder 4">
            <a:extLst>
              <a:ext uri="{FF2B5EF4-FFF2-40B4-BE49-F238E27FC236}">
                <a16:creationId xmlns:a16="http://schemas.microsoft.com/office/drawing/2014/main" id="{C9CB61CA-FFBD-C091-D7F1-5913B6A84FC1}"/>
              </a:ext>
            </a:extLst>
          </p:cNvPr>
          <p:cNvSpPr txBox="1">
            <a:spLocks noGrp="1"/>
          </p:cNvSpPr>
          <p:nvPr>
            <p:ph idx="2"/>
          </p:nvPr>
        </p:nvSpPr>
        <p:spPr>
          <a:xfrm>
            <a:off x="6187415" y="2174872"/>
            <a:ext cx="5194587" cy="576264"/>
          </a:xfrm>
        </p:spPr>
        <p:txBody>
          <a:bodyPr anchor="b" anchorCtr="1">
            <a:noAutofit/>
          </a:bodyPr>
          <a:lstStyle/>
          <a:p>
            <a:pPr marL="0" lvl="0" indent="0" algn="ctr">
              <a:spcBef>
                <a:spcPts val="500"/>
              </a:spcBef>
              <a:buNone/>
            </a:pPr>
            <a:r>
              <a:rPr lang="en-GB" sz="2000"/>
              <a:t>Subtitle</a:t>
            </a:r>
          </a:p>
        </p:txBody>
      </p:sp>
      <p:pic>
        <p:nvPicPr>
          <p:cNvPr id="6" name="Picture 2" descr="How To Be Culturally Sensitive Working with Clients with a Range of  Identities | Online MSW Programs">
            <a:extLst>
              <a:ext uri="{FF2B5EF4-FFF2-40B4-BE49-F238E27FC236}">
                <a16:creationId xmlns:a16="http://schemas.microsoft.com/office/drawing/2014/main" id="{71D89377-1B52-A446-993F-1CAD3A05900B}"/>
              </a:ext>
            </a:extLst>
          </p:cNvPr>
          <p:cNvPicPr>
            <a:picLocks noChangeAspect="1"/>
          </p:cNvPicPr>
          <p:nvPr/>
        </p:nvPicPr>
        <p:blipFill>
          <a:blip r:embed="rId3"/>
          <a:srcRect/>
          <a:stretch>
            <a:fillRect/>
          </a:stretch>
        </p:blipFill>
        <p:spPr>
          <a:xfrm>
            <a:off x="5232919" y="293494"/>
            <a:ext cx="6755358" cy="3063239"/>
          </a:xfrm>
          <a:prstGeom prst="rect">
            <a:avLst/>
          </a:prstGeom>
          <a:noFill/>
          <a:ln cap="flat">
            <a:noFill/>
          </a:ln>
        </p:spPr>
      </p:pic>
      <p:sp>
        <p:nvSpPr>
          <p:cNvPr id="7" name="Text Placeholder 2">
            <a:extLst>
              <a:ext uri="{FF2B5EF4-FFF2-40B4-BE49-F238E27FC236}">
                <a16:creationId xmlns:a16="http://schemas.microsoft.com/office/drawing/2014/main" id="{E035DFAE-1EBF-A956-447E-F358B318EEAE}"/>
              </a:ext>
            </a:extLst>
          </p:cNvPr>
          <p:cNvSpPr txBox="1"/>
          <p:nvPr/>
        </p:nvSpPr>
        <p:spPr>
          <a:xfrm>
            <a:off x="587593" y="4244498"/>
            <a:ext cx="3760790"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FFFFFF"/>
                </a:solidFill>
                <a:uFillTx/>
                <a:latin typeface="Century Gothic"/>
              </a:rPr>
              <a:t>Language Barriers</a:t>
            </a:r>
            <a:endParaRPr lang="en-GB" sz="2400" b="1" i="0" u="none" strike="noStrike" kern="1200" cap="none" spc="0" baseline="0">
              <a:solidFill>
                <a:srgbClr val="FFFFFF"/>
              </a:solidFill>
              <a:uFillTx/>
              <a:latin typeface="Century Gothic"/>
            </a:endParaRPr>
          </a:p>
        </p:txBody>
      </p:sp>
      <p:sp>
        <p:nvSpPr>
          <p:cNvPr id="8" name="Content Placeholder 3">
            <a:extLst>
              <a:ext uri="{FF2B5EF4-FFF2-40B4-BE49-F238E27FC236}">
                <a16:creationId xmlns:a16="http://schemas.microsoft.com/office/drawing/2014/main" id="{F5281B95-FFB5-F1EE-F732-1A0CE706DCB1}"/>
              </a:ext>
            </a:extLst>
          </p:cNvPr>
          <p:cNvSpPr txBox="1"/>
          <p:nvPr/>
        </p:nvSpPr>
        <p:spPr>
          <a:xfrm>
            <a:off x="5625407" y="4377461"/>
            <a:ext cx="6318604"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Learning a new language such as English could help the refugees regain a sense of control after the troubles that they have been through especially with how hard it is to get an education for them here.</a:t>
            </a:r>
            <a:endParaRPr lang="en-GB" sz="1400" b="0" i="0" u="none" strike="noStrike" kern="1200" cap="none" spc="0" baseline="0">
              <a:solidFill>
                <a:srgbClr val="FFFFFF"/>
              </a:solidFill>
              <a:uFillTx/>
              <a:latin typeface="Century Gothic"/>
            </a:endParaRPr>
          </a:p>
        </p:txBody>
      </p:sp>
      <p:sp>
        <p:nvSpPr>
          <p:cNvPr id="9" name="Text Placeholder 2">
            <a:extLst>
              <a:ext uri="{FF2B5EF4-FFF2-40B4-BE49-F238E27FC236}">
                <a16:creationId xmlns:a16="http://schemas.microsoft.com/office/drawing/2014/main" id="{9201A8C1-22A9-7BC0-8416-5EA780921C62}"/>
              </a:ext>
            </a:extLst>
          </p:cNvPr>
          <p:cNvSpPr txBox="1"/>
          <p:nvPr/>
        </p:nvSpPr>
        <p:spPr>
          <a:xfrm>
            <a:off x="6096003" y="3606539"/>
            <a:ext cx="5514472"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400" b="1" i="0" u="none" strike="noStrike" kern="1200" cap="none" spc="0" baseline="0">
                <a:solidFill>
                  <a:srgbClr val="FFFFFF"/>
                </a:solidFill>
                <a:uFillTx/>
                <a:latin typeface="Century Gothic"/>
              </a:rPr>
              <a:t>Empowerment and Self-confidence</a:t>
            </a:r>
            <a:endParaRPr lang="en-GB" sz="2400" b="1" i="0" u="none" strike="noStrike" kern="1200" cap="none" spc="0" baseline="0">
              <a:solidFill>
                <a:srgbClr val="FFFFFF"/>
              </a:solidFill>
              <a:uFillTx/>
              <a:latin typeface="Century Gothic"/>
            </a:endParaRPr>
          </a:p>
        </p:txBody>
      </p:sp>
      <p:sp>
        <p:nvSpPr>
          <p:cNvPr id="10" name="Content Placeholder 3">
            <a:extLst>
              <a:ext uri="{FF2B5EF4-FFF2-40B4-BE49-F238E27FC236}">
                <a16:creationId xmlns:a16="http://schemas.microsoft.com/office/drawing/2014/main" id="{21A858E6-802A-B5B1-6FC2-B99AEAC91016}"/>
              </a:ext>
            </a:extLst>
          </p:cNvPr>
          <p:cNvSpPr txBox="1"/>
          <p:nvPr/>
        </p:nvSpPr>
        <p:spPr>
          <a:xfrm>
            <a:off x="407703" y="5078303"/>
            <a:ext cx="4379911"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Si</a:t>
            </a:r>
            <a:r>
              <a:rPr lang="en-GB" sz="1400" b="0" i="0" u="none" strike="noStrike" kern="1200" cap="none" spc="0" baseline="0">
                <a:solidFill>
                  <a:srgbClr val="FFFFFF"/>
                </a:solidFill>
                <a:uFillTx/>
                <a:latin typeface="Century Gothic"/>
              </a:rPr>
              <a:t>nce we are teaching English, most people using the website would speak little to none.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EF2A-9218-3EBC-F526-00A07EFBFE20}"/>
              </a:ext>
            </a:extLst>
          </p:cNvPr>
          <p:cNvSpPr txBox="1">
            <a:spLocks noGrp="1"/>
          </p:cNvSpPr>
          <p:nvPr>
            <p:ph type="title"/>
          </p:nvPr>
        </p:nvSpPr>
        <p:spPr/>
        <p:txBody>
          <a:bodyPr/>
          <a:lstStyle/>
          <a:p>
            <a:pPr lvl="0"/>
            <a:r>
              <a:rPr lang="en-US"/>
              <a:t>Legal</a:t>
            </a:r>
            <a:r>
              <a:rPr lang="en-GB"/>
              <a:t> Issues</a:t>
            </a:r>
          </a:p>
        </p:txBody>
      </p:sp>
      <p:sp>
        <p:nvSpPr>
          <p:cNvPr id="3" name="Text Placeholder 2">
            <a:extLst>
              <a:ext uri="{FF2B5EF4-FFF2-40B4-BE49-F238E27FC236}">
                <a16:creationId xmlns:a16="http://schemas.microsoft.com/office/drawing/2014/main" id="{8049F9D5-32DD-49D9-37E9-9263061602C9}"/>
              </a:ext>
            </a:extLst>
          </p:cNvPr>
          <p:cNvSpPr txBox="1">
            <a:spLocks noGrp="1"/>
          </p:cNvSpPr>
          <p:nvPr>
            <p:ph type="body" idx="1"/>
          </p:nvPr>
        </p:nvSpPr>
        <p:spPr>
          <a:xfrm>
            <a:off x="671471" y="1691493"/>
            <a:ext cx="4200022" cy="731821"/>
          </a:xfrm>
        </p:spPr>
        <p:txBody>
          <a:bodyPr>
            <a:normAutofit/>
          </a:bodyPr>
          <a:lstStyle/>
          <a:p>
            <a:pPr lvl="0">
              <a:spcBef>
                <a:spcPts val="600"/>
              </a:spcBef>
            </a:pPr>
            <a:r>
              <a:rPr lang="en-US" sz="2400" b="1"/>
              <a:t>Intellectual Property Rights</a:t>
            </a:r>
            <a:endParaRPr lang="en-GB" sz="2400" b="1"/>
          </a:p>
        </p:txBody>
      </p:sp>
      <p:sp>
        <p:nvSpPr>
          <p:cNvPr id="4" name="Content Placeholder 3">
            <a:extLst>
              <a:ext uri="{FF2B5EF4-FFF2-40B4-BE49-F238E27FC236}">
                <a16:creationId xmlns:a16="http://schemas.microsoft.com/office/drawing/2014/main" id="{F73D61A5-8235-3762-A2ED-E6789B326D68}"/>
              </a:ext>
            </a:extLst>
          </p:cNvPr>
          <p:cNvSpPr txBox="1">
            <a:spLocks noGrp="1"/>
          </p:cNvSpPr>
          <p:nvPr>
            <p:ph type="body" idx="3"/>
          </p:nvPr>
        </p:nvSpPr>
        <p:spPr>
          <a:xfrm>
            <a:off x="491581" y="2567443"/>
            <a:ext cx="4379911" cy="1914204"/>
          </a:xfrm>
        </p:spPr>
        <p:txBody>
          <a:bodyPr anchor="t">
            <a:normAutofit/>
          </a:bodyPr>
          <a:lstStyle/>
          <a:p>
            <a:pPr marL="342900" lvl="0" indent="-342900">
              <a:spcBef>
                <a:spcPts val="300"/>
              </a:spcBef>
              <a:buChar char=""/>
            </a:pPr>
            <a:r>
              <a:rPr lang="en-US" sz="1400"/>
              <a:t>Images, Sound recordings and documentation</a:t>
            </a:r>
            <a:endParaRPr lang="en-GB" sz="1400"/>
          </a:p>
        </p:txBody>
      </p:sp>
      <p:sp>
        <p:nvSpPr>
          <p:cNvPr id="5" name="Content Placeholder 3">
            <a:extLst>
              <a:ext uri="{FF2B5EF4-FFF2-40B4-BE49-F238E27FC236}">
                <a16:creationId xmlns:a16="http://schemas.microsoft.com/office/drawing/2014/main" id="{6D091640-094B-562D-DFC6-12E61AACF30A}"/>
              </a:ext>
            </a:extLst>
          </p:cNvPr>
          <p:cNvSpPr txBox="1"/>
          <p:nvPr/>
        </p:nvSpPr>
        <p:spPr>
          <a:xfrm>
            <a:off x="6096003" y="4325240"/>
            <a:ext cx="6318604"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Storing emails, passwords and card details</a:t>
            </a:r>
            <a:endParaRPr lang="en-GB" sz="1400" b="0" i="0" u="none" strike="noStrike" kern="1200" cap="none" spc="0" baseline="0">
              <a:solidFill>
                <a:srgbClr val="FFFFFF"/>
              </a:solidFill>
              <a:uFillTx/>
              <a:latin typeface="Century Gothic"/>
            </a:endParaRPr>
          </a:p>
        </p:txBody>
      </p:sp>
      <p:sp>
        <p:nvSpPr>
          <p:cNvPr id="6" name="Text Placeholder 2">
            <a:extLst>
              <a:ext uri="{FF2B5EF4-FFF2-40B4-BE49-F238E27FC236}">
                <a16:creationId xmlns:a16="http://schemas.microsoft.com/office/drawing/2014/main" id="{C8121666-F597-1B8F-E8A0-12AB4732C926}"/>
              </a:ext>
            </a:extLst>
          </p:cNvPr>
          <p:cNvSpPr txBox="1"/>
          <p:nvPr/>
        </p:nvSpPr>
        <p:spPr>
          <a:xfrm>
            <a:off x="5599904" y="3429000"/>
            <a:ext cx="5514472"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FFFFFF"/>
                </a:solidFill>
                <a:uFillTx/>
                <a:latin typeface="Century Gothic"/>
              </a:rPr>
              <a:t>Data protection and privacy</a:t>
            </a:r>
            <a:endParaRPr lang="en-GB" sz="2800" b="1" i="0" u="none" strike="noStrike" kern="1200" cap="none" spc="0" baseline="0">
              <a:solidFill>
                <a:srgbClr val="FFFFFF"/>
              </a:solidFill>
              <a:uFillTx/>
              <a:latin typeface="Century Gothic"/>
            </a:endParaRPr>
          </a:p>
        </p:txBody>
      </p:sp>
      <p:pic>
        <p:nvPicPr>
          <p:cNvPr id="7" name="Picture 2" descr="What Is Data Protection | How Does It Affect Your Company?">
            <a:extLst>
              <a:ext uri="{FF2B5EF4-FFF2-40B4-BE49-F238E27FC236}">
                <a16:creationId xmlns:a16="http://schemas.microsoft.com/office/drawing/2014/main" id="{0BE495EB-D0C9-0EBD-34E2-6E08A77C6B5F}"/>
              </a:ext>
            </a:extLst>
          </p:cNvPr>
          <p:cNvPicPr>
            <a:picLocks noChangeAspect="1"/>
          </p:cNvPicPr>
          <p:nvPr/>
        </p:nvPicPr>
        <p:blipFill>
          <a:blip r:embed="rId3"/>
          <a:srcRect/>
          <a:stretch>
            <a:fillRect/>
          </a:stretch>
        </p:blipFill>
        <p:spPr>
          <a:xfrm>
            <a:off x="5642808" y="408956"/>
            <a:ext cx="4711784" cy="2722013"/>
          </a:xfrm>
          <a:prstGeom prst="rect">
            <a:avLst/>
          </a:prstGeom>
          <a:noFill/>
          <a:ln cap="flat">
            <a:noFill/>
          </a:ln>
        </p:spPr>
      </p:pic>
      <p:pic>
        <p:nvPicPr>
          <p:cNvPr id="8" name="Picture 4" descr="Legal history - Wikipedia">
            <a:extLst>
              <a:ext uri="{FF2B5EF4-FFF2-40B4-BE49-F238E27FC236}">
                <a16:creationId xmlns:a16="http://schemas.microsoft.com/office/drawing/2014/main" id="{38AF73D6-07C1-DA19-962C-94D5C7AE1979}"/>
              </a:ext>
            </a:extLst>
          </p:cNvPr>
          <p:cNvPicPr>
            <a:picLocks noChangeAspect="1"/>
          </p:cNvPicPr>
          <p:nvPr/>
        </p:nvPicPr>
        <p:blipFill>
          <a:blip r:embed="rId4"/>
          <a:srcRect/>
          <a:stretch>
            <a:fillRect/>
          </a:stretch>
        </p:blipFill>
        <p:spPr>
          <a:xfrm>
            <a:off x="1484683" y="4007678"/>
            <a:ext cx="2461674" cy="2517114"/>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090E-F898-8B7E-49E0-C76CBDECE353}"/>
              </a:ext>
            </a:extLst>
          </p:cNvPr>
          <p:cNvSpPr txBox="1">
            <a:spLocks noGrp="1"/>
          </p:cNvSpPr>
          <p:nvPr>
            <p:ph type="title"/>
          </p:nvPr>
        </p:nvSpPr>
        <p:spPr/>
        <p:txBody>
          <a:bodyPr/>
          <a:lstStyle/>
          <a:p>
            <a:pPr lvl="0"/>
            <a:r>
              <a:rPr lang="en-US"/>
              <a:t>Ethical</a:t>
            </a:r>
            <a:r>
              <a:rPr lang="en-GB"/>
              <a:t> Issues</a:t>
            </a:r>
          </a:p>
        </p:txBody>
      </p:sp>
      <p:sp>
        <p:nvSpPr>
          <p:cNvPr id="3" name="Text Placeholder 2">
            <a:extLst>
              <a:ext uri="{FF2B5EF4-FFF2-40B4-BE49-F238E27FC236}">
                <a16:creationId xmlns:a16="http://schemas.microsoft.com/office/drawing/2014/main" id="{C2BA463A-52E9-A22B-0127-BFCDB07F9860}"/>
              </a:ext>
            </a:extLst>
          </p:cNvPr>
          <p:cNvSpPr txBox="1">
            <a:spLocks noGrp="1"/>
          </p:cNvSpPr>
          <p:nvPr>
            <p:ph type="body" idx="1"/>
          </p:nvPr>
        </p:nvSpPr>
        <p:spPr>
          <a:xfrm>
            <a:off x="588635" y="1908096"/>
            <a:ext cx="4200022" cy="731821"/>
          </a:xfrm>
        </p:spPr>
        <p:txBody>
          <a:bodyPr>
            <a:normAutofit/>
          </a:bodyPr>
          <a:lstStyle/>
          <a:p>
            <a:pPr lvl="0">
              <a:spcBef>
                <a:spcPts val="600"/>
              </a:spcBef>
            </a:pPr>
            <a:r>
              <a:rPr lang="en-US" sz="2400" b="1"/>
              <a:t>Quality of Education</a:t>
            </a:r>
            <a:endParaRPr lang="en-GB" sz="2400" b="1"/>
          </a:p>
        </p:txBody>
      </p:sp>
      <p:sp>
        <p:nvSpPr>
          <p:cNvPr id="4" name="Content Placeholder 3">
            <a:extLst>
              <a:ext uri="{FF2B5EF4-FFF2-40B4-BE49-F238E27FC236}">
                <a16:creationId xmlns:a16="http://schemas.microsoft.com/office/drawing/2014/main" id="{C1FF4D4A-F602-E59D-5B8B-B5C56F7F16B0}"/>
              </a:ext>
            </a:extLst>
          </p:cNvPr>
          <p:cNvSpPr txBox="1">
            <a:spLocks noGrp="1"/>
          </p:cNvSpPr>
          <p:nvPr>
            <p:ph type="body" idx="3"/>
          </p:nvPr>
        </p:nvSpPr>
        <p:spPr>
          <a:xfrm>
            <a:off x="429438" y="2831768"/>
            <a:ext cx="4379911" cy="970452"/>
          </a:xfrm>
        </p:spPr>
        <p:txBody>
          <a:bodyPr anchor="t" anchorCtr="0">
            <a:normAutofit/>
          </a:bodyPr>
          <a:lstStyle/>
          <a:p>
            <a:pPr marL="342900" lvl="0" indent="-342900" algn="l">
              <a:spcBef>
                <a:spcPts val="300"/>
              </a:spcBef>
              <a:buChar char=""/>
            </a:pPr>
            <a:r>
              <a:rPr lang="en-US" sz="1400"/>
              <a:t>The percentage of UK students compared to refugee / international students </a:t>
            </a:r>
            <a:endParaRPr lang="en-GB" sz="1400"/>
          </a:p>
        </p:txBody>
      </p:sp>
      <p:sp>
        <p:nvSpPr>
          <p:cNvPr id="5" name="Content Placeholder 3">
            <a:extLst>
              <a:ext uri="{FF2B5EF4-FFF2-40B4-BE49-F238E27FC236}">
                <a16:creationId xmlns:a16="http://schemas.microsoft.com/office/drawing/2014/main" id="{6C7084D3-F223-EA71-83E1-735A9EB94741}"/>
              </a:ext>
            </a:extLst>
          </p:cNvPr>
          <p:cNvSpPr txBox="1"/>
          <p:nvPr/>
        </p:nvSpPr>
        <p:spPr>
          <a:xfrm>
            <a:off x="5197842" y="4388671"/>
            <a:ext cx="6318604" cy="1546808"/>
          </a:xfrm>
          <a:prstGeom prst="rect">
            <a:avLst/>
          </a:prstGeom>
          <a:noFill/>
          <a:ln cap="flat">
            <a:noFill/>
          </a:ln>
        </p:spPr>
        <p:txBody>
          <a:bodyPr vert="horz" wrap="square" lIns="91440" tIns="45720" rIns="91440" bIns="45720" anchor="t" anchorCtr="0" compatLnSpc="1">
            <a:normAutofit/>
          </a:bodyPr>
          <a:lstStyle/>
          <a:p>
            <a:pPr marL="228600" marR="0" lvl="0" indent="-228600" algn="l" defTabSz="914400" rtl="0" fontAlgn="auto" hangingPunct="1">
              <a:lnSpc>
                <a:spcPct val="10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Century Gothic"/>
              </a:rPr>
              <a:t>Being clear about our operations, finances and relationships with partners and stakeholders. </a:t>
            </a:r>
            <a:endParaRPr lang="en-GB" sz="1400" b="0" i="0" u="none" strike="noStrike" kern="1200" cap="none" spc="0" baseline="0">
              <a:solidFill>
                <a:srgbClr val="FFFFFF"/>
              </a:solidFill>
              <a:uFillTx/>
              <a:latin typeface="Century Gothic"/>
            </a:endParaRPr>
          </a:p>
        </p:txBody>
      </p:sp>
      <p:sp>
        <p:nvSpPr>
          <p:cNvPr id="6" name="Text Placeholder 2">
            <a:extLst>
              <a:ext uri="{FF2B5EF4-FFF2-40B4-BE49-F238E27FC236}">
                <a16:creationId xmlns:a16="http://schemas.microsoft.com/office/drawing/2014/main" id="{3D1134EF-8124-6B7E-23C5-5CA43B269FA2}"/>
              </a:ext>
            </a:extLst>
          </p:cNvPr>
          <p:cNvSpPr txBox="1"/>
          <p:nvPr/>
        </p:nvSpPr>
        <p:spPr>
          <a:xfrm>
            <a:off x="5599904" y="3429000"/>
            <a:ext cx="5514472" cy="719742"/>
          </a:xfrm>
          <a:prstGeom prst="rect">
            <a:avLst/>
          </a:prstGeom>
          <a:noFill/>
          <a:ln cap="flat">
            <a:noFill/>
          </a:ln>
        </p:spPr>
        <p:txBody>
          <a:bodyPr vert="horz" wrap="square" lIns="91440" tIns="45720" rIns="91440" bIns="45720" anchor="b" anchorCtr="0" compatLnSpc="1">
            <a:norm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en-US" sz="2600" b="1" i="0" u="none" strike="noStrike" kern="1200" cap="none" spc="0" baseline="0">
                <a:solidFill>
                  <a:srgbClr val="FFFFFF"/>
                </a:solidFill>
                <a:uFillTx/>
                <a:latin typeface="Century Gothic"/>
              </a:rPr>
              <a:t>Transparency and Accountability</a:t>
            </a:r>
            <a:endParaRPr lang="en-GB" sz="2600" b="1" i="0" u="none" strike="noStrike" kern="1200" cap="none" spc="0" baseline="0">
              <a:solidFill>
                <a:srgbClr val="FFFFFF"/>
              </a:solidFill>
              <a:uFillTx/>
              <a:latin typeface="Century Gothic"/>
            </a:endParaRPr>
          </a:p>
        </p:txBody>
      </p:sp>
      <p:pic>
        <p:nvPicPr>
          <p:cNvPr id="7" name="Picture 2" descr="8 Key Differences Between Good Education And Bad Education - LifeHack">
            <a:extLst>
              <a:ext uri="{FF2B5EF4-FFF2-40B4-BE49-F238E27FC236}">
                <a16:creationId xmlns:a16="http://schemas.microsoft.com/office/drawing/2014/main" id="{D2B170E1-A809-71B5-0EE9-4AB00255D976}"/>
              </a:ext>
            </a:extLst>
          </p:cNvPr>
          <p:cNvPicPr>
            <a:picLocks noChangeAspect="1"/>
          </p:cNvPicPr>
          <p:nvPr/>
        </p:nvPicPr>
        <p:blipFill>
          <a:blip r:embed="rId3"/>
          <a:srcRect/>
          <a:stretch>
            <a:fillRect/>
          </a:stretch>
        </p:blipFill>
        <p:spPr>
          <a:xfrm>
            <a:off x="450131" y="3947281"/>
            <a:ext cx="4338535" cy="2429579"/>
          </a:xfrm>
          <a:prstGeom prst="rect">
            <a:avLst/>
          </a:prstGeom>
          <a:noFill/>
          <a:ln cap="flat">
            <a:noFill/>
          </a:ln>
        </p:spPr>
      </p:pic>
      <p:pic>
        <p:nvPicPr>
          <p:cNvPr id="8" name="Picture 4" descr="Transparency Is The First Step Towards Accountability | Milo Wilson">
            <a:extLst>
              <a:ext uri="{FF2B5EF4-FFF2-40B4-BE49-F238E27FC236}">
                <a16:creationId xmlns:a16="http://schemas.microsoft.com/office/drawing/2014/main" id="{D8F918D8-2167-4A99-7781-2E5593C5D952}"/>
              </a:ext>
            </a:extLst>
          </p:cNvPr>
          <p:cNvPicPr>
            <a:picLocks noChangeAspect="1"/>
          </p:cNvPicPr>
          <p:nvPr/>
        </p:nvPicPr>
        <p:blipFill>
          <a:blip r:embed="rId4"/>
          <a:srcRect/>
          <a:stretch>
            <a:fillRect/>
          </a:stretch>
        </p:blipFill>
        <p:spPr>
          <a:xfrm>
            <a:off x="5500335" y="309652"/>
            <a:ext cx="5881658" cy="3087508"/>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p21">
            <a:extLst>
              <a:ext uri="{FF2B5EF4-FFF2-40B4-BE49-F238E27FC236}">
                <a16:creationId xmlns:a16="http://schemas.microsoft.com/office/drawing/2014/main" id="{84EBCCA7-3FEC-33A6-BA47-E00891850B75}"/>
              </a:ext>
            </a:extLst>
          </p:cNvPr>
          <p:cNvSpPr txBox="1">
            <a:spLocks noGrp="1"/>
          </p:cNvSpPr>
          <p:nvPr>
            <p:ph type="ctrTitle"/>
          </p:nvPr>
        </p:nvSpPr>
        <p:spPr/>
        <p:txBody>
          <a:bodyPr lIns="121898" tIns="121898" rIns="121898" bIns="121898" anchor="ctr"/>
          <a:lstStyle/>
          <a:p>
            <a:pPr lvl="0"/>
            <a:r>
              <a:rPr lang="en-GB" sz="1867" b="0">
                <a:solidFill>
                  <a:srgbClr val="000000"/>
                </a:solidFill>
                <a:latin typeface="Arial"/>
                <a:cs typeface="Arial"/>
              </a:rPr>
              <a:t>The Power of Adaptability in Scrum Projects</a:t>
            </a:r>
          </a:p>
        </p:txBody>
      </p:sp>
      <p:sp>
        <p:nvSpPr>
          <p:cNvPr id="3" name="Google Shape;100;p21">
            <a:extLst>
              <a:ext uri="{FF2B5EF4-FFF2-40B4-BE49-F238E27FC236}">
                <a16:creationId xmlns:a16="http://schemas.microsoft.com/office/drawing/2014/main" id="{BC9E6247-03DD-0D69-3D5E-EA09E78BFF4A}"/>
              </a:ext>
            </a:extLst>
          </p:cNvPr>
          <p:cNvSpPr txBox="1">
            <a:spLocks noGrp="1"/>
          </p:cNvSpPr>
          <p:nvPr>
            <p:ph type="subTitle" idx="1"/>
          </p:nvPr>
        </p:nvSpPr>
        <p:spPr/>
        <p:txBody>
          <a:bodyPr lIns="121898" tIns="121898" rIns="121898" bIns="121898">
            <a:noAutofit/>
          </a:bodyPr>
          <a:lstStyle/>
          <a:p>
            <a:pPr lvl="0">
              <a:spcBef>
                <a:spcPts val="0"/>
              </a:spcBef>
              <a:spcAft>
                <a:spcPts val="1600"/>
              </a:spcAft>
            </a:pPr>
            <a:r>
              <a:rPr lang="en-GB" sz="1867" dirty="0">
                <a:latin typeface="Arial"/>
                <a:cs typeface="Arial"/>
              </a:rPr>
              <a:t>The importance of adaptability in our Scrum project, with examples and tips for cultivating adaptability in a team.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5;p22">
            <a:extLst>
              <a:ext uri="{FF2B5EF4-FFF2-40B4-BE49-F238E27FC236}">
                <a16:creationId xmlns:a16="http://schemas.microsoft.com/office/drawing/2014/main" id="{4682D745-6200-1727-F9FE-FFA698A01010}"/>
              </a:ext>
            </a:extLst>
          </p:cNvPr>
          <p:cNvPicPr>
            <a:picLocks noGrp="1" noChangeAspect="1"/>
          </p:cNvPicPr>
          <p:nvPr>
            <p:ph type="pic" idx="4294967295"/>
          </p:nvPr>
        </p:nvPicPr>
        <p:blipFill>
          <a:blip r:embed="rId3">
            <a:alphaModFix/>
          </a:blip>
          <a:srcRect l="27851" r="27851"/>
          <a:stretch>
            <a:fillRect/>
          </a:stretch>
        </p:blipFill>
        <p:spPr>
          <a:xfrm>
            <a:off x="7790770" y="843067"/>
            <a:ext cx="3486799" cy="5225201"/>
          </a:xfrm>
        </p:spPr>
      </p:pic>
      <p:sp>
        <p:nvSpPr>
          <p:cNvPr id="3" name="Google Shape;106;p22">
            <a:extLst>
              <a:ext uri="{FF2B5EF4-FFF2-40B4-BE49-F238E27FC236}">
                <a16:creationId xmlns:a16="http://schemas.microsoft.com/office/drawing/2014/main" id="{1BF1F7D1-2AEC-A60F-7C66-DAE040EACED1}"/>
              </a:ext>
            </a:extLst>
          </p:cNvPr>
          <p:cNvSpPr txBox="1">
            <a:spLocks noGrp="1"/>
          </p:cNvSpPr>
          <p:nvPr>
            <p:ph type="title"/>
          </p:nvPr>
        </p:nvSpPr>
        <p:spPr/>
        <p:txBody>
          <a:bodyPr lIns="121898" tIns="121898" rIns="121898" bIns="121898"/>
          <a:lstStyle/>
          <a:p>
            <a:pPr lvl="0"/>
            <a:r>
              <a:rPr lang="en-US" sz="1867" b="0">
                <a:solidFill>
                  <a:srgbClr val="FFFFFF"/>
                </a:solidFill>
                <a:latin typeface="Arial"/>
                <a:cs typeface="Arial"/>
              </a:rPr>
              <a:t>Introduction</a:t>
            </a:r>
            <a:r>
              <a:rPr lang="en-US" sz="1867" b="0">
                <a:solidFill>
                  <a:srgbClr val="000000"/>
                </a:solidFill>
                <a:latin typeface="Arial"/>
                <a:cs typeface="Arial"/>
              </a:rPr>
              <a:t> </a:t>
            </a:r>
          </a:p>
        </p:txBody>
      </p:sp>
      <p:sp>
        <p:nvSpPr>
          <p:cNvPr id="4" name="Google Shape;107;p22">
            <a:extLst>
              <a:ext uri="{FF2B5EF4-FFF2-40B4-BE49-F238E27FC236}">
                <a16:creationId xmlns:a16="http://schemas.microsoft.com/office/drawing/2014/main" id="{CCD54BD6-1E87-DD8D-E5B8-79287DE79208}"/>
              </a:ext>
            </a:extLst>
          </p:cNvPr>
          <p:cNvSpPr txBox="1">
            <a:spLocks noGrp="1"/>
          </p:cNvSpPr>
          <p:nvPr>
            <p:ph type="subTitle" idx="4294967295"/>
          </p:nvPr>
        </p:nvSpPr>
        <p:spPr>
          <a:xfrm>
            <a:off x="856929" y="2298298"/>
            <a:ext cx="6933831" cy="2619600"/>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 Overview of the project involving Scrum to create an app.</a:t>
            </a:r>
          </a:p>
          <a:p>
            <a:pPr marL="609584" lvl="0" indent="-414854">
              <a:lnSpc>
                <a:spcPct val="110000"/>
              </a:lnSpc>
              <a:spcBef>
                <a:spcPts val="0"/>
              </a:spcBef>
              <a:spcAft>
                <a:spcPts val="0"/>
              </a:spcAft>
              <a:buClr>
                <a:srgbClr val="000000"/>
              </a:buClr>
              <a:buSzPts val="1300"/>
              <a:buFont typeface="Arial"/>
              <a:buChar char="●"/>
            </a:pPr>
            <a:endParaRPr lang="en-GB" sz="1867" dirty="0">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dirty="0">
                <a:latin typeface="Arial"/>
                <a:cs typeface="Arial"/>
              </a:rPr>
              <a:t> Preview of the non-technical lesson learned on the importance of adaptability.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DD83BA2-626E-6EA2-E19A-84939C626AD1}"/>
              </a:ext>
            </a:extLst>
          </p:cNvPr>
          <p:cNvSpPr>
            <a:spLocks noGrp="1"/>
          </p:cNvSpPr>
          <p:nvPr>
            <p:ph type="pic" idx="4294967295"/>
          </p:nvPr>
        </p:nvSpPr>
        <p:spPr>
          <a:xfrm>
            <a:off x="7790770" y="843067"/>
            <a:ext cx="3486799" cy="5225201"/>
          </a:xfrm>
        </p:spPr>
        <p:txBody>
          <a:bodyPr/>
          <a:lstStyle/>
          <a:p>
            <a:endParaRPr lang="en-GB"/>
          </a:p>
        </p:txBody>
      </p:sp>
      <p:sp>
        <p:nvSpPr>
          <p:cNvPr id="3" name="Google Shape;113;p23">
            <a:extLst>
              <a:ext uri="{FF2B5EF4-FFF2-40B4-BE49-F238E27FC236}">
                <a16:creationId xmlns:a16="http://schemas.microsoft.com/office/drawing/2014/main" id="{421989B6-ED78-6F9E-0508-5D16DEF28E37}"/>
              </a:ext>
            </a:extLst>
          </p:cNvPr>
          <p:cNvSpPr txBox="1">
            <a:spLocks noGrp="1"/>
          </p:cNvSpPr>
          <p:nvPr>
            <p:ph type="title"/>
          </p:nvPr>
        </p:nvSpPr>
        <p:spPr/>
        <p:txBody>
          <a:bodyPr lIns="121898" tIns="121898" rIns="121898" bIns="121898"/>
          <a:lstStyle/>
          <a:p>
            <a:pPr lvl="0"/>
            <a:r>
              <a:rPr lang="en-GB" sz="1867" b="0">
                <a:solidFill>
                  <a:srgbClr val="FFFFFF"/>
                </a:solidFill>
                <a:latin typeface="Arial"/>
                <a:cs typeface="Arial"/>
              </a:rPr>
              <a:t>Examples of Adaptability in Action </a:t>
            </a:r>
          </a:p>
        </p:txBody>
      </p:sp>
      <p:sp>
        <p:nvSpPr>
          <p:cNvPr id="4" name="Google Shape;114;p23">
            <a:extLst>
              <a:ext uri="{FF2B5EF4-FFF2-40B4-BE49-F238E27FC236}">
                <a16:creationId xmlns:a16="http://schemas.microsoft.com/office/drawing/2014/main" id="{144B0CF9-AB26-FC85-E3F8-1E42EF0EE5C6}"/>
              </a:ext>
            </a:extLst>
          </p:cNvPr>
          <p:cNvSpPr txBox="1">
            <a:spLocks noGrp="1"/>
          </p:cNvSpPr>
          <p:nvPr>
            <p:ph type="subTitle" idx="4294967295"/>
          </p:nvPr>
        </p:nvSpPr>
        <p:spPr>
          <a:xfrm>
            <a:off x="856929" y="2298298"/>
            <a:ext cx="6933831" cy="3889372"/>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 Being able to pivot quickly when requirements changed.</a:t>
            </a:r>
          </a:p>
          <a:p>
            <a:pPr marL="609584" lvl="0"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lvl="1" indent="-414854">
              <a:lnSpc>
                <a:spcPct val="110000"/>
              </a:lnSpc>
              <a:spcBef>
                <a:spcPts val="0"/>
              </a:spcBef>
              <a:spcAft>
                <a:spcPts val="0"/>
              </a:spcAft>
              <a:buClr>
                <a:srgbClr val="000000"/>
              </a:buClr>
              <a:buSzPts val="1300"/>
              <a:buFont typeface="Arial"/>
              <a:buChar char="●"/>
            </a:pPr>
            <a:r>
              <a:rPr lang="en-GB" sz="1867">
                <a:latin typeface="Arial"/>
                <a:cs typeface="Arial"/>
              </a:rPr>
              <a:t> Flexibly adjusting sprint goals and timelines as needed.</a:t>
            </a:r>
          </a:p>
          <a:p>
            <a:pPr lvl="1"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lvl="1"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 Being willing to try new approaches or tools.</a:t>
            </a:r>
          </a:p>
          <a:p>
            <a:pPr marL="609584" lvl="0"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lvl="1" indent="-414854">
              <a:lnSpc>
                <a:spcPct val="110000"/>
              </a:lnSpc>
              <a:spcBef>
                <a:spcPts val="0"/>
              </a:spcBef>
              <a:spcAft>
                <a:spcPts val="0"/>
              </a:spcAft>
              <a:buClr>
                <a:srgbClr val="000000"/>
              </a:buClr>
              <a:buSzPts val="1300"/>
              <a:buFont typeface="Arial"/>
              <a:buChar char="●"/>
            </a:pPr>
            <a:r>
              <a:rPr lang="en-GB" sz="1867">
                <a:latin typeface="Arial"/>
                <a:cs typeface="Arial"/>
              </a:rPr>
              <a:t>Using React instead of spring boot(Technical)</a:t>
            </a:r>
          </a:p>
          <a:p>
            <a:pPr lvl="1"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lvl="1" indent="-414854">
              <a:lnSpc>
                <a:spcPct val="110000"/>
              </a:lnSpc>
              <a:spcBef>
                <a:spcPts val="0"/>
              </a:spcBef>
              <a:spcAft>
                <a:spcPts val="0"/>
              </a:spcAft>
              <a:buClr>
                <a:srgbClr val="000000"/>
              </a:buClr>
              <a:buSzPts val="1300"/>
              <a:buFont typeface="Inter"/>
              <a:buChar char="●"/>
            </a:pPr>
            <a:r>
              <a:rPr lang="en-GB" sz="1867">
                <a:latin typeface="Arial"/>
                <a:cs typeface="Arial"/>
              </a:rPr>
              <a:t>Rearranging meeting times to ensure all members are present (non Technical)</a:t>
            </a:r>
          </a:p>
          <a:p>
            <a:pPr marL="804315" lvl="1" indent="0">
              <a:lnSpc>
                <a:spcPct val="110000"/>
              </a:lnSpc>
              <a:spcBef>
                <a:spcPts val="0"/>
              </a:spcBef>
              <a:spcAft>
                <a:spcPts val="0"/>
              </a:spcAft>
              <a:buNone/>
            </a:pPr>
            <a:endParaRPr lang="en-GB" sz="1867">
              <a:solidFill>
                <a:srgbClr val="000000"/>
              </a:solidFill>
              <a:latin typeface="Arial"/>
              <a:cs typeface="Arial"/>
            </a:endParaRPr>
          </a:p>
        </p:txBody>
      </p:sp>
      <p:pic>
        <p:nvPicPr>
          <p:cNvPr id="5" name="Picture 8">
            <a:extLst>
              <a:ext uri="{FF2B5EF4-FFF2-40B4-BE49-F238E27FC236}">
                <a16:creationId xmlns:a16="http://schemas.microsoft.com/office/drawing/2014/main" id="{674F2E20-8E52-5E4F-81B5-A1594F306D0C}"/>
              </a:ext>
            </a:extLst>
          </p:cNvPr>
          <p:cNvPicPr>
            <a:picLocks noChangeAspect="1"/>
          </p:cNvPicPr>
          <p:nvPr/>
        </p:nvPicPr>
        <p:blipFill>
          <a:blip r:embed="rId3"/>
          <a:stretch>
            <a:fillRect/>
          </a:stretch>
        </p:blipFill>
        <p:spPr>
          <a:xfrm>
            <a:off x="7790770" y="843067"/>
            <a:ext cx="3486799" cy="5225201"/>
          </a:xfrm>
          <a:prstGeom prst="rect">
            <a:avLst/>
          </a:prstGeom>
          <a:noFill/>
          <a:ln w="88897" cap="sq">
            <a:solidFill>
              <a:srgbClr val="FFFFFF"/>
            </a:solidFill>
            <a:prstDash val="solid"/>
            <a:miter/>
          </a:ln>
          <a:effectLst>
            <a:outerShdw dir="16200000" algn="tl">
              <a:srgbClr val="000000">
                <a:alpha val="43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9;p24">
            <a:extLst>
              <a:ext uri="{FF2B5EF4-FFF2-40B4-BE49-F238E27FC236}">
                <a16:creationId xmlns:a16="http://schemas.microsoft.com/office/drawing/2014/main" id="{69AC4566-3323-C179-74EF-89F13C184C54}"/>
              </a:ext>
            </a:extLst>
          </p:cNvPr>
          <p:cNvPicPr>
            <a:picLocks noGrp="1" noChangeAspect="1"/>
          </p:cNvPicPr>
          <p:nvPr>
            <p:ph type="pic" idx="4294967295"/>
          </p:nvPr>
        </p:nvPicPr>
        <p:blipFill>
          <a:blip r:embed="rId3">
            <a:alphaModFix/>
          </a:blip>
          <a:srcRect l="30248" r="30248"/>
          <a:stretch>
            <a:fillRect/>
          </a:stretch>
        </p:blipFill>
        <p:spPr>
          <a:xfrm>
            <a:off x="7790770" y="843067"/>
            <a:ext cx="3486799" cy="5225201"/>
          </a:xfrm>
        </p:spPr>
      </p:pic>
      <p:sp>
        <p:nvSpPr>
          <p:cNvPr id="3" name="Google Shape;120;p24">
            <a:extLst>
              <a:ext uri="{FF2B5EF4-FFF2-40B4-BE49-F238E27FC236}">
                <a16:creationId xmlns:a16="http://schemas.microsoft.com/office/drawing/2014/main" id="{CB2A256E-0124-2708-6C8F-2EBB2E28F498}"/>
              </a:ext>
            </a:extLst>
          </p:cNvPr>
          <p:cNvSpPr txBox="1">
            <a:spLocks noGrp="1"/>
          </p:cNvSpPr>
          <p:nvPr>
            <p:ph type="title"/>
          </p:nvPr>
        </p:nvSpPr>
        <p:spPr/>
        <p:txBody>
          <a:bodyPr lIns="121898" tIns="121898" rIns="121898" bIns="121898"/>
          <a:lstStyle/>
          <a:p>
            <a:pPr lvl="0"/>
            <a:r>
              <a:rPr lang="en-US" sz="1867" b="0">
                <a:solidFill>
                  <a:srgbClr val="FFFFFF"/>
                </a:solidFill>
                <a:latin typeface="Arial"/>
                <a:cs typeface="Arial"/>
              </a:rPr>
              <a:t>Challenges of Being Adaptable </a:t>
            </a:r>
          </a:p>
        </p:txBody>
      </p:sp>
      <p:sp>
        <p:nvSpPr>
          <p:cNvPr id="4" name="Google Shape;121;p24">
            <a:extLst>
              <a:ext uri="{FF2B5EF4-FFF2-40B4-BE49-F238E27FC236}">
                <a16:creationId xmlns:a16="http://schemas.microsoft.com/office/drawing/2014/main" id="{4A63CB4C-07F9-32FF-505F-9A8DFD4730F0}"/>
              </a:ext>
            </a:extLst>
          </p:cNvPr>
          <p:cNvSpPr txBox="1">
            <a:spLocks noGrp="1"/>
          </p:cNvSpPr>
          <p:nvPr>
            <p:ph type="subTitle" idx="4294967295"/>
          </p:nvPr>
        </p:nvSpPr>
        <p:spPr>
          <a:xfrm>
            <a:off x="856929" y="2298298"/>
            <a:ext cx="6713963" cy="2619600"/>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Acknowledgment that being adaptable isn't always easy.</a:t>
            </a:r>
          </a:p>
          <a:p>
            <a:pPr marL="804315" lvl="1" indent="0">
              <a:lnSpc>
                <a:spcPct val="110000"/>
              </a:lnSpc>
              <a:spcBef>
                <a:spcPts val="0"/>
              </a:spcBef>
              <a:spcAft>
                <a:spcPts val="0"/>
              </a:spcAft>
              <a:buNone/>
            </a:pPr>
            <a:endParaRPr lang="en-GB"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 Dealing with unexpected challenges or tight deadlines.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6;p25">
            <a:extLst>
              <a:ext uri="{FF2B5EF4-FFF2-40B4-BE49-F238E27FC236}">
                <a16:creationId xmlns:a16="http://schemas.microsoft.com/office/drawing/2014/main" id="{93EC4282-CBAD-02B8-0331-1F81E939332C}"/>
              </a:ext>
            </a:extLst>
          </p:cNvPr>
          <p:cNvPicPr>
            <a:picLocks noGrp="1" noChangeAspect="1"/>
          </p:cNvPicPr>
          <p:nvPr>
            <p:ph type="pic" idx="4294967295"/>
          </p:nvPr>
        </p:nvPicPr>
        <p:blipFill>
          <a:blip r:embed="rId3">
            <a:alphaModFix/>
          </a:blip>
          <a:srcRect l="28972" r="28972"/>
          <a:stretch>
            <a:fillRect/>
          </a:stretch>
        </p:blipFill>
        <p:spPr>
          <a:xfrm>
            <a:off x="7790770" y="843067"/>
            <a:ext cx="3486799" cy="5225201"/>
          </a:xfrm>
        </p:spPr>
      </p:pic>
      <p:sp>
        <p:nvSpPr>
          <p:cNvPr id="3" name="Google Shape;127;p25">
            <a:extLst>
              <a:ext uri="{FF2B5EF4-FFF2-40B4-BE49-F238E27FC236}">
                <a16:creationId xmlns:a16="http://schemas.microsoft.com/office/drawing/2014/main" id="{D1C3C291-152B-4B79-0C79-D7CB19DB0051}"/>
              </a:ext>
            </a:extLst>
          </p:cNvPr>
          <p:cNvSpPr txBox="1">
            <a:spLocks noGrp="1"/>
          </p:cNvSpPr>
          <p:nvPr>
            <p:ph type="title"/>
          </p:nvPr>
        </p:nvSpPr>
        <p:spPr/>
        <p:txBody>
          <a:bodyPr lIns="121898" tIns="121898" rIns="121898" bIns="121898"/>
          <a:lstStyle/>
          <a:p>
            <a:pPr lvl="0"/>
            <a:r>
              <a:rPr lang="en-GB" sz="1867" b="0">
                <a:solidFill>
                  <a:srgbClr val="FFFFFF"/>
                </a:solidFill>
                <a:latin typeface="Arial"/>
                <a:cs typeface="Arial"/>
              </a:rPr>
              <a:t>Tips for Cultivating Adaptability in a Team </a:t>
            </a:r>
          </a:p>
        </p:txBody>
      </p:sp>
      <p:sp>
        <p:nvSpPr>
          <p:cNvPr id="4" name="Google Shape;128;p25">
            <a:extLst>
              <a:ext uri="{FF2B5EF4-FFF2-40B4-BE49-F238E27FC236}">
                <a16:creationId xmlns:a16="http://schemas.microsoft.com/office/drawing/2014/main" id="{6783E237-59AB-D647-B1AB-A7856DAB6939}"/>
              </a:ext>
            </a:extLst>
          </p:cNvPr>
          <p:cNvSpPr txBox="1">
            <a:spLocks noGrp="1"/>
          </p:cNvSpPr>
          <p:nvPr>
            <p:ph type="subTitle" idx="4294967295"/>
          </p:nvPr>
        </p:nvSpPr>
        <p:spPr>
          <a:xfrm>
            <a:off x="856929" y="2298298"/>
            <a:ext cx="6933831" cy="3941137"/>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Encouraging open-mindedness and a willingness to embrace change.</a:t>
            </a:r>
          </a:p>
          <a:p>
            <a:pPr marL="609584" lvl="0"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Fostering a culture of experimentation and risk-taking.</a:t>
            </a:r>
          </a:p>
          <a:p>
            <a:pPr marL="609584" lvl="0"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Building in extra time or resources for unexpected challenges or opportunities.</a:t>
            </a:r>
          </a:p>
          <a:p>
            <a:pPr marL="194730" lvl="0" indent="0">
              <a:lnSpc>
                <a:spcPct val="110000"/>
              </a:lnSpc>
              <a:spcBef>
                <a:spcPts val="0"/>
              </a:spcBef>
              <a:spcAft>
                <a:spcPts val="0"/>
              </a:spcAft>
              <a:buNone/>
            </a:pPr>
            <a:endParaRPr lang="en-GB" sz="1867">
              <a:solidFill>
                <a:srgbClr val="000000"/>
              </a:solidFill>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E9C21CC-8F8A-7B10-351D-A2D3B85302BC}"/>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dirty="0"/>
              <a:t>Purpose</a:t>
            </a:r>
          </a:p>
        </p:txBody>
      </p:sp>
      <p:sp>
        <p:nvSpPr>
          <p:cNvPr id="26" name="Rounded Rectangle 10">
            <a:extLst>
              <a:ext uri="{FF2B5EF4-FFF2-40B4-BE49-F238E27FC236}">
                <a16:creationId xmlns:a16="http://schemas.microsoft.com/office/drawing/2014/main" id="{A03D1632-AE37-4C4F-895D-3223C0DCC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2319866"/>
            <a:ext cx="3163646" cy="3882255"/>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B9673F-B0BC-5E9A-CA58-BA499352655B}"/>
              </a:ext>
            </a:extLst>
          </p:cNvPr>
          <p:cNvPicPr>
            <a:picLocks noChangeAspect="1"/>
          </p:cNvPicPr>
          <p:nvPr/>
        </p:nvPicPr>
        <p:blipFill>
          <a:blip r:embed="rId2"/>
          <a:stretch>
            <a:fillRect/>
          </a:stretch>
        </p:blipFill>
        <p:spPr>
          <a:xfrm>
            <a:off x="1547423" y="2440476"/>
            <a:ext cx="1559334" cy="2126366"/>
          </a:xfrm>
          <a:prstGeom prst="roundRect">
            <a:avLst>
              <a:gd name="adj" fmla="val 3876"/>
            </a:avLst>
          </a:prstGeom>
          <a:ln>
            <a:noFill/>
          </a:ln>
          <a:effectLst/>
        </p:spPr>
      </p:pic>
      <p:pic>
        <p:nvPicPr>
          <p:cNvPr id="5" name="Picture 4">
            <a:extLst>
              <a:ext uri="{FF2B5EF4-FFF2-40B4-BE49-F238E27FC236}">
                <a16:creationId xmlns:a16="http://schemas.microsoft.com/office/drawing/2014/main" id="{F3DFBB54-5908-7E10-00FE-0035B5809D83}"/>
              </a:ext>
            </a:extLst>
          </p:cNvPr>
          <p:cNvPicPr>
            <a:picLocks noChangeAspect="1"/>
          </p:cNvPicPr>
          <p:nvPr/>
        </p:nvPicPr>
        <p:blipFill>
          <a:blip r:embed="rId3"/>
          <a:stretch>
            <a:fillRect/>
          </a:stretch>
        </p:blipFill>
        <p:spPr>
          <a:xfrm>
            <a:off x="960438" y="4752557"/>
            <a:ext cx="2842516" cy="895392"/>
          </a:xfrm>
          <a:prstGeom prst="roundRect">
            <a:avLst>
              <a:gd name="adj" fmla="val 3876"/>
            </a:avLst>
          </a:prstGeom>
          <a:ln>
            <a:noFill/>
          </a:ln>
          <a:effectLst/>
        </p:spPr>
      </p:pic>
      <p:sp>
        <p:nvSpPr>
          <p:cNvPr id="6" name="Content Placeholder 7">
            <a:extLst>
              <a:ext uri="{FF2B5EF4-FFF2-40B4-BE49-F238E27FC236}">
                <a16:creationId xmlns:a16="http://schemas.microsoft.com/office/drawing/2014/main" id="{175D5C74-7FB4-A14E-FB88-D268B2C70714}"/>
              </a:ext>
            </a:extLst>
          </p:cNvPr>
          <p:cNvSpPr txBox="1">
            <a:spLocks/>
          </p:cNvSpPr>
          <p:nvPr/>
        </p:nvSpPr>
        <p:spPr>
          <a:xfrm>
            <a:off x="4330699" y="2413000"/>
            <a:ext cx="7052733" cy="36322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90000"/>
              </a:lnSpc>
            </a:pPr>
            <a:r>
              <a:rPr lang="en-US" sz="1500" dirty="0"/>
              <a:t>P</a:t>
            </a:r>
            <a:r>
              <a:rPr lang="en-US" sz="1500" dirty="0">
                <a:effectLst/>
              </a:rPr>
              <a:t>rovide a platform designed for those who are eager to learn and seek to develop academically through RefugEAP</a:t>
            </a:r>
          </a:p>
          <a:p>
            <a:pPr marL="0" indent="0">
              <a:lnSpc>
                <a:spcPct val="90000"/>
              </a:lnSpc>
            </a:pPr>
            <a:endParaRPr lang="en-US" sz="1500" dirty="0"/>
          </a:p>
          <a:p>
            <a:pPr>
              <a:lnSpc>
                <a:spcPct val="90000"/>
              </a:lnSpc>
            </a:pPr>
            <a:r>
              <a:rPr lang="en-US" sz="1500" dirty="0">
                <a:effectLst/>
              </a:rPr>
              <a:t>Provide students with help related to the academic use of English</a:t>
            </a:r>
            <a:r>
              <a:rPr lang="en-US" sz="1500" dirty="0"/>
              <a:t>: </a:t>
            </a:r>
            <a:r>
              <a:rPr lang="en-US" sz="1500" dirty="0">
                <a:effectLst/>
              </a:rPr>
              <a:t>required keywords or terminology</a:t>
            </a:r>
          </a:p>
          <a:p>
            <a:pPr>
              <a:lnSpc>
                <a:spcPct val="90000"/>
              </a:lnSpc>
            </a:pPr>
            <a:endParaRPr lang="en-US" sz="1500" dirty="0">
              <a:effectLst/>
            </a:endParaRPr>
          </a:p>
          <a:p>
            <a:pPr>
              <a:lnSpc>
                <a:spcPct val="90000"/>
              </a:lnSpc>
            </a:pPr>
            <a:r>
              <a:rPr lang="en-US" sz="1500" dirty="0"/>
              <a:t>Share example of good practices and help other that may face the same struggle</a:t>
            </a:r>
          </a:p>
          <a:p>
            <a:pPr>
              <a:lnSpc>
                <a:spcPct val="90000"/>
              </a:lnSpc>
            </a:pPr>
            <a:endParaRPr lang="en-US" sz="1500" dirty="0"/>
          </a:p>
          <a:p>
            <a:pPr>
              <a:lnSpc>
                <a:spcPct val="90000"/>
              </a:lnSpc>
            </a:pPr>
            <a:r>
              <a:rPr lang="en-US" sz="1500" dirty="0"/>
              <a:t>Advocate for more opportunities to access academic English provisions across the UK Higher Education departments </a:t>
            </a:r>
          </a:p>
          <a:p>
            <a:pPr>
              <a:lnSpc>
                <a:spcPct val="90000"/>
              </a:lnSpc>
            </a:pPr>
            <a:endParaRPr lang="en-US" sz="1500" dirty="0"/>
          </a:p>
        </p:txBody>
      </p:sp>
      <p:sp>
        <p:nvSpPr>
          <p:cNvPr id="3" name="Content Placeholder 7">
            <a:extLst>
              <a:ext uri="{FF2B5EF4-FFF2-40B4-BE49-F238E27FC236}">
                <a16:creationId xmlns:a16="http://schemas.microsoft.com/office/drawing/2014/main" id="{047EF7FD-FEE6-59A3-BA0B-3CC88BF2CEAA}"/>
              </a:ext>
            </a:extLst>
          </p:cNvPr>
          <p:cNvSpPr txBox="1">
            <a:spLocks/>
          </p:cNvSpPr>
          <p:nvPr/>
        </p:nvSpPr>
        <p:spPr>
          <a:xfrm>
            <a:off x="818712" y="2222287"/>
            <a:ext cx="7324624" cy="3980105"/>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GB" dirty="0"/>
          </a:p>
          <a:p>
            <a:pPr marL="0" indent="0">
              <a:buFont typeface="Wingdings 2" charset="2"/>
              <a:buNone/>
            </a:pPr>
            <a:endParaRPr lang="en-GB" dirty="0"/>
          </a:p>
        </p:txBody>
      </p:sp>
      <p:pic>
        <p:nvPicPr>
          <p:cNvPr id="1026" name="Picture 2" descr="7 Steps to Problem Solving">
            <a:extLst>
              <a:ext uri="{FF2B5EF4-FFF2-40B4-BE49-F238E27FC236}">
                <a16:creationId xmlns:a16="http://schemas.microsoft.com/office/drawing/2014/main" id="{238682C8-00F5-8049-24DB-862284B5C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492" y="152222"/>
            <a:ext cx="2893224" cy="156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57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3;p26">
            <a:extLst>
              <a:ext uri="{FF2B5EF4-FFF2-40B4-BE49-F238E27FC236}">
                <a16:creationId xmlns:a16="http://schemas.microsoft.com/office/drawing/2014/main" id="{F7923790-028F-2A62-33F5-E48464832432}"/>
              </a:ext>
            </a:extLst>
          </p:cNvPr>
          <p:cNvPicPr>
            <a:picLocks noGrp="1" noChangeAspect="1"/>
          </p:cNvPicPr>
          <p:nvPr>
            <p:ph type="pic" idx="4294967295"/>
          </p:nvPr>
        </p:nvPicPr>
        <p:blipFill>
          <a:blip r:embed="rId3">
            <a:alphaModFix/>
          </a:blip>
          <a:srcRect l="27773" r="27773"/>
          <a:stretch>
            <a:fillRect/>
          </a:stretch>
        </p:blipFill>
        <p:spPr>
          <a:xfrm>
            <a:off x="7790770" y="843067"/>
            <a:ext cx="3486799" cy="5225201"/>
          </a:xfrm>
        </p:spPr>
      </p:pic>
      <p:sp>
        <p:nvSpPr>
          <p:cNvPr id="3" name="Google Shape;134;p26">
            <a:extLst>
              <a:ext uri="{FF2B5EF4-FFF2-40B4-BE49-F238E27FC236}">
                <a16:creationId xmlns:a16="http://schemas.microsoft.com/office/drawing/2014/main" id="{EABC75E1-BCD8-CE55-080D-1E3920FF563D}"/>
              </a:ext>
            </a:extLst>
          </p:cNvPr>
          <p:cNvSpPr txBox="1">
            <a:spLocks noGrp="1"/>
          </p:cNvSpPr>
          <p:nvPr>
            <p:ph type="title"/>
          </p:nvPr>
        </p:nvSpPr>
        <p:spPr/>
        <p:txBody>
          <a:bodyPr lIns="121898" tIns="121898" rIns="121898" bIns="121898"/>
          <a:lstStyle/>
          <a:p>
            <a:pPr lvl="0"/>
            <a:r>
              <a:rPr lang="en-US" sz="1867" b="0">
                <a:solidFill>
                  <a:srgbClr val="FFFFFF"/>
                </a:solidFill>
                <a:latin typeface="Arial"/>
                <a:cs typeface="Arial"/>
              </a:rPr>
              <a:t>Conclusion</a:t>
            </a:r>
            <a:r>
              <a:rPr lang="en-US" sz="1867" b="0">
                <a:solidFill>
                  <a:srgbClr val="000000"/>
                </a:solidFill>
                <a:latin typeface="Arial"/>
                <a:cs typeface="Arial"/>
              </a:rPr>
              <a:t> </a:t>
            </a:r>
          </a:p>
        </p:txBody>
      </p:sp>
      <p:sp>
        <p:nvSpPr>
          <p:cNvPr id="4" name="Google Shape;135;p26">
            <a:extLst>
              <a:ext uri="{FF2B5EF4-FFF2-40B4-BE49-F238E27FC236}">
                <a16:creationId xmlns:a16="http://schemas.microsoft.com/office/drawing/2014/main" id="{96462780-4794-B739-4210-7CF90D5BF707}"/>
              </a:ext>
            </a:extLst>
          </p:cNvPr>
          <p:cNvSpPr txBox="1">
            <a:spLocks noGrp="1"/>
          </p:cNvSpPr>
          <p:nvPr>
            <p:ph type="subTitle" idx="4294967295"/>
          </p:nvPr>
        </p:nvSpPr>
        <p:spPr>
          <a:xfrm>
            <a:off x="842903" y="2082308"/>
            <a:ext cx="6592732" cy="3985961"/>
          </a:xfrm>
        </p:spPr>
        <p:txBody>
          <a:bodyPr lIns="121898" tIns="121898" rIns="121898" bIns="121898" anchor="t">
            <a:noAutofit/>
          </a:bodyPr>
          <a:lstStyle/>
          <a:p>
            <a:pPr marL="609584" lvl="0" indent="-414854">
              <a:lnSpc>
                <a:spcPct val="110000"/>
              </a:lnSpc>
              <a:spcBef>
                <a:spcPts val="0"/>
              </a:spcBef>
              <a:spcAft>
                <a:spcPts val="0"/>
              </a:spcAft>
              <a:buClr>
                <a:srgbClr val="000000"/>
              </a:buClr>
              <a:buSzPts val="1300"/>
              <a:buFont typeface="Arial"/>
              <a:buChar char="●"/>
            </a:pPr>
            <a:r>
              <a:rPr lang="en-US" sz="1867">
                <a:latin typeface="Arial"/>
                <a:cs typeface="Arial"/>
              </a:rPr>
              <a:t>Adaptability teachs us to thrive in enviroments or Agile working spaces scrumworkplaces whichs constantly changing</a:t>
            </a:r>
          </a:p>
          <a:p>
            <a:pPr marL="194730" lvl="0" indent="0">
              <a:lnSpc>
                <a:spcPct val="110000"/>
              </a:lnSpc>
              <a:spcBef>
                <a:spcPts val="0"/>
              </a:spcBef>
              <a:spcAft>
                <a:spcPts val="0"/>
              </a:spcAft>
              <a:buNone/>
            </a:pPr>
            <a:endParaRPr lang="en-GB"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Prioritizing Adaptability: Thriving in Uncomfortable Situations and Honing Skills</a:t>
            </a:r>
          </a:p>
          <a:p>
            <a:pPr marL="609584" lvl="0" indent="-414854">
              <a:lnSpc>
                <a:spcPct val="110000"/>
              </a:lnSpc>
              <a:spcBef>
                <a:spcPts val="0"/>
              </a:spcBef>
              <a:spcAft>
                <a:spcPts val="0"/>
              </a:spcAft>
              <a:buClr>
                <a:srgbClr val="000000"/>
              </a:buClr>
              <a:buSzPts val="1300"/>
              <a:buFont typeface="Arial"/>
              <a:buChar char="●"/>
            </a:pPr>
            <a:endParaRPr lang="en-US"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r>
              <a:rPr lang="en-GB" sz="1867">
                <a:latin typeface="Arial"/>
                <a:cs typeface="Arial"/>
              </a:rPr>
              <a:t>Project progress is facilitated by adaptability</a:t>
            </a:r>
          </a:p>
          <a:p>
            <a:pPr marL="609584" lvl="0" indent="-414854">
              <a:lnSpc>
                <a:spcPct val="110000"/>
              </a:lnSpc>
              <a:spcBef>
                <a:spcPts val="0"/>
              </a:spcBef>
              <a:spcAft>
                <a:spcPts val="0"/>
              </a:spcAft>
              <a:buClr>
                <a:srgbClr val="000000"/>
              </a:buClr>
              <a:buSzPts val="1300"/>
              <a:buFont typeface="Arial"/>
              <a:buChar char="●"/>
            </a:pPr>
            <a:endParaRPr lang="en-GB" sz="1867">
              <a:latin typeface="Arial"/>
              <a:cs typeface="Arial"/>
            </a:endParaRPr>
          </a:p>
          <a:p>
            <a:pPr lvl="0">
              <a:lnSpc>
                <a:spcPct val="110000"/>
              </a:lnSpc>
              <a:spcBef>
                <a:spcPts val="0"/>
              </a:spcBef>
              <a:spcAft>
                <a:spcPts val="0"/>
              </a:spcAft>
              <a:buClr>
                <a:srgbClr val="000000"/>
              </a:buClr>
              <a:buSzPts val="1300"/>
              <a:buFont typeface="Inter"/>
              <a:buChar char="●"/>
            </a:pPr>
            <a:r>
              <a:rPr lang="en-GB" sz="1867">
                <a:latin typeface="Arial"/>
                <a:cs typeface="Arial"/>
              </a:rPr>
              <a:t>“Embrace the Challenge, Embrace the Change: Moving Forward with Adaptability”</a:t>
            </a:r>
            <a:endParaRPr lang="en-US" sz="1867">
              <a:latin typeface="Arial"/>
              <a:cs typeface="Arial"/>
            </a:endParaRPr>
          </a:p>
          <a:p>
            <a:pPr marL="609584" lvl="0" indent="-414854">
              <a:lnSpc>
                <a:spcPct val="110000"/>
              </a:lnSpc>
              <a:spcBef>
                <a:spcPts val="0"/>
              </a:spcBef>
              <a:spcAft>
                <a:spcPts val="0"/>
              </a:spcAft>
              <a:buClr>
                <a:srgbClr val="000000"/>
              </a:buClr>
              <a:buSzPts val="1300"/>
              <a:buFont typeface="Arial"/>
              <a:buChar char="●"/>
            </a:pPr>
            <a:endParaRPr lang="en-GB" sz="1867">
              <a:solidFill>
                <a:srgbClr val="000000"/>
              </a:solidFill>
              <a:latin typeface="Arial"/>
              <a:cs typeface="Arial"/>
            </a:endParaRPr>
          </a:p>
          <a:p>
            <a:pPr marL="194730" lvl="0" indent="0">
              <a:lnSpc>
                <a:spcPct val="110000"/>
              </a:lnSpc>
              <a:spcBef>
                <a:spcPts val="0"/>
              </a:spcBef>
              <a:spcAft>
                <a:spcPts val="0"/>
              </a:spcAft>
              <a:buNone/>
            </a:pPr>
            <a:endParaRPr lang="en-GB" sz="1867">
              <a:solidFill>
                <a:srgbClr val="000000"/>
              </a:solidFill>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7">
            <a:extLst>
              <a:ext uri="{FF2B5EF4-FFF2-40B4-BE49-F238E27FC236}">
                <a16:creationId xmlns:a16="http://schemas.microsoft.com/office/drawing/2014/main" id="{0C0F92CA-8341-1AAF-E87D-712B374BF862}"/>
              </a:ext>
            </a:extLst>
          </p:cNvPr>
          <p:cNvSpPr txBox="1">
            <a:spLocks noGrp="1"/>
          </p:cNvSpPr>
          <p:nvPr>
            <p:ph type="title"/>
          </p:nvPr>
        </p:nvSpPr>
        <p:spPr/>
        <p:txBody>
          <a:bodyPr lIns="121898" tIns="121898" rIns="121898" bIns="121898">
            <a:noAutofit/>
          </a:bodyPr>
          <a:lstStyle/>
          <a:p>
            <a:pPr lvl="0"/>
            <a:r>
              <a:rPr lang="en-GB" sz="1867" b="0">
                <a:solidFill>
                  <a:srgbClr val="FFFFFF"/>
                </a:solidFill>
                <a:latin typeface="Arial"/>
                <a:cs typeface="Arial"/>
              </a:rPr>
              <a:t>Thank you for your time and attention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DF4B65-2591-564D-A023-F3EEF6F100C5}"/>
              </a:ext>
            </a:extLst>
          </p:cNvPr>
          <p:cNvSpPr>
            <a:spLocks noGrp="1"/>
          </p:cNvSpPr>
          <p:nvPr>
            <p:ph type="title"/>
          </p:nvPr>
        </p:nvSpPr>
        <p:spPr>
          <a:xfrm>
            <a:off x="641754" y="1687286"/>
            <a:ext cx="3269463" cy="3978017"/>
          </a:xfrm>
        </p:spPr>
        <p:txBody>
          <a:bodyPr anchor="t">
            <a:normAutofit/>
          </a:bodyPr>
          <a:lstStyle/>
          <a:p>
            <a:r>
              <a:rPr lang="en-US" sz="4400"/>
              <a:t>Different layers of our project</a:t>
            </a:r>
          </a:p>
        </p:txBody>
      </p:sp>
      <p:graphicFrame>
        <p:nvGraphicFramePr>
          <p:cNvPr id="7" name="Content Placeholder 2">
            <a:extLst>
              <a:ext uri="{FF2B5EF4-FFF2-40B4-BE49-F238E27FC236}">
                <a16:creationId xmlns:a16="http://schemas.microsoft.com/office/drawing/2014/main" id="{E366D20B-0F94-DBE0-849F-8AA9D4A035AE}"/>
              </a:ext>
            </a:extLst>
          </p:cNvPr>
          <p:cNvGraphicFramePr>
            <a:graphicFrameLocks noGrp="1"/>
          </p:cNvGraphicFramePr>
          <p:nvPr>
            <p:ph idx="1"/>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4505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956F-D3CF-5E48-8632-F96A924EE955}"/>
              </a:ext>
            </a:extLst>
          </p:cNvPr>
          <p:cNvSpPr>
            <a:spLocks noGrp="1"/>
          </p:cNvSpPr>
          <p:nvPr>
            <p:ph type="title"/>
          </p:nvPr>
        </p:nvSpPr>
        <p:spPr/>
        <p:txBody>
          <a:bodyPr/>
          <a:lstStyle/>
          <a:p>
            <a:r>
              <a:rPr lang="en-US" dirty="0"/>
              <a:t>Application Layer – React </a:t>
            </a:r>
          </a:p>
        </p:txBody>
      </p:sp>
      <p:sp>
        <p:nvSpPr>
          <p:cNvPr id="3" name="Content Placeholder 2">
            <a:extLst>
              <a:ext uri="{FF2B5EF4-FFF2-40B4-BE49-F238E27FC236}">
                <a16:creationId xmlns:a16="http://schemas.microsoft.com/office/drawing/2014/main" id="{AC80CF83-1F3D-D444-85D9-011FFF76396D}"/>
              </a:ext>
            </a:extLst>
          </p:cNvPr>
          <p:cNvSpPr>
            <a:spLocks noGrp="1"/>
          </p:cNvSpPr>
          <p:nvPr>
            <p:ph idx="1"/>
          </p:nvPr>
        </p:nvSpPr>
        <p:spPr/>
        <p:txBody>
          <a:bodyPr/>
          <a:lstStyle/>
          <a:p>
            <a:pPr marL="0" indent="0">
              <a:buNone/>
            </a:pPr>
            <a:r>
              <a:rPr lang="en-US" dirty="0"/>
              <a:t>React is fast and efficient, particularly for building large and complex user interfaces</a:t>
            </a:r>
          </a:p>
          <a:p>
            <a:r>
              <a:rPr lang="en-US" dirty="0"/>
              <a:t>Virtual DOM</a:t>
            </a:r>
          </a:p>
        </p:txBody>
      </p:sp>
    </p:spTree>
    <p:extLst>
      <p:ext uri="{BB962C8B-B14F-4D97-AF65-F5344CB8AC3E}">
        <p14:creationId xmlns:p14="http://schemas.microsoft.com/office/powerpoint/2010/main" val="192663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502A25A-5FF4-B244-A114-70FA98D61352}"/>
              </a:ext>
            </a:extLst>
          </p:cNvPr>
          <p:cNvSpPr>
            <a:spLocks noGrp="1"/>
          </p:cNvSpPr>
          <p:nvPr>
            <p:ph type="title"/>
          </p:nvPr>
        </p:nvSpPr>
        <p:spPr>
          <a:xfrm>
            <a:off x="1063691" y="4049486"/>
            <a:ext cx="4825480" cy="1883228"/>
          </a:xfrm>
        </p:spPr>
        <p:txBody>
          <a:bodyPr vert="horz" lIns="91440" tIns="45720" rIns="91440" bIns="45720" rtlCol="0" anchor="ctr">
            <a:normAutofit/>
          </a:bodyPr>
          <a:lstStyle/>
          <a:p>
            <a:pPr>
              <a:lnSpc>
                <a:spcPct val="90000"/>
              </a:lnSpc>
            </a:pPr>
            <a:r>
              <a:rPr lang="en-US">
                <a:solidFill>
                  <a:srgbClr val="FFFFFF"/>
                </a:solidFill>
              </a:rPr>
              <a:t>Virtual DOM</a:t>
            </a:r>
            <a:br>
              <a:rPr lang="en-US">
                <a:solidFill>
                  <a:srgbClr val="FFFFFF"/>
                </a:solidFill>
              </a:rPr>
            </a:br>
            <a:r>
              <a:rPr lang="en-US">
                <a:solidFill>
                  <a:srgbClr val="FFFFFF"/>
                </a:solidFill>
              </a:rPr>
              <a:t>(Document Object Model)</a:t>
            </a:r>
          </a:p>
        </p:txBody>
      </p:sp>
      <p:pic>
        <p:nvPicPr>
          <p:cNvPr id="6" name="Content Placeholder 5" descr="Chart, bubble chart&#10;&#10;Description automatically generated">
            <a:extLst>
              <a:ext uri="{FF2B5EF4-FFF2-40B4-BE49-F238E27FC236}">
                <a16:creationId xmlns:a16="http://schemas.microsoft.com/office/drawing/2014/main" id="{A913B3E4-72B6-F845-A62A-DCA4F6B0CAEA}"/>
              </a:ext>
            </a:extLst>
          </p:cNvPr>
          <p:cNvPicPr>
            <a:picLocks noGrp="1" noChangeAspect="1"/>
          </p:cNvPicPr>
          <p:nvPr>
            <p:ph sz="half" idx="2"/>
          </p:nvPr>
        </p:nvPicPr>
        <p:blipFill>
          <a:blip r:embed="rId3"/>
          <a:stretch>
            <a:fillRect/>
          </a:stretch>
        </p:blipFill>
        <p:spPr>
          <a:xfrm>
            <a:off x="1491980" y="484633"/>
            <a:ext cx="4340319" cy="287546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0A29DEB-E596-874D-9FA1-6FB6DC125668}"/>
              </a:ext>
            </a:extLst>
          </p:cNvPr>
          <p:cNvPicPr>
            <a:picLocks noChangeAspect="1"/>
          </p:cNvPicPr>
          <p:nvPr/>
        </p:nvPicPr>
        <p:blipFill>
          <a:blip r:embed="rId4"/>
          <a:stretch>
            <a:fillRect/>
          </a:stretch>
        </p:blipFill>
        <p:spPr>
          <a:xfrm>
            <a:off x="6982844" y="484633"/>
            <a:ext cx="4324000" cy="2875460"/>
          </a:xfrm>
          <a:prstGeom prst="rect">
            <a:avLst/>
          </a:prstGeom>
        </p:spPr>
      </p:pic>
      <p:sp>
        <p:nvSpPr>
          <p:cNvPr id="3" name="Content Placeholder 2">
            <a:extLst>
              <a:ext uri="{FF2B5EF4-FFF2-40B4-BE49-F238E27FC236}">
                <a16:creationId xmlns:a16="http://schemas.microsoft.com/office/drawing/2014/main" id="{25FB48EF-D817-3543-AC4E-5AD152C2DFCF}"/>
              </a:ext>
            </a:extLst>
          </p:cNvPr>
          <p:cNvSpPr>
            <a:spLocks noGrp="1"/>
          </p:cNvSpPr>
          <p:nvPr>
            <p:ph sz="half" idx="1"/>
          </p:nvPr>
        </p:nvSpPr>
        <p:spPr>
          <a:xfrm>
            <a:off x="6338316" y="4049485"/>
            <a:ext cx="4846151" cy="1883229"/>
          </a:xfrm>
        </p:spPr>
        <p:txBody>
          <a:bodyPr vert="horz" lIns="91440" tIns="45720" rIns="91440" bIns="45720" rtlCol="0" anchor="ctr">
            <a:normAutofit/>
          </a:bodyPr>
          <a:lstStyle/>
          <a:p>
            <a:r>
              <a:rPr lang="en-US">
                <a:solidFill>
                  <a:srgbClr val="FFFFFF"/>
                </a:solidFill>
              </a:rPr>
              <a:t>Lightweight representation of the actual DOM</a:t>
            </a:r>
          </a:p>
          <a:p>
            <a:r>
              <a:rPr lang="en-US">
                <a:solidFill>
                  <a:srgbClr val="FFFFFF"/>
                </a:solidFill>
              </a:rPr>
              <a:t>Only parts of the actual DOM being updated</a:t>
            </a:r>
          </a:p>
          <a:p>
            <a:r>
              <a:rPr lang="en-US">
                <a:solidFill>
                  <a:srgbClr val="FFFFFF"/>
                </a:solidFill>
              </a:rPr>
              <a:t>Improved performance and efficiency</a:t>
            </a:r>
          </a:p>
        </p:txBody>
      </p:sp>
    </p:spTree>
    <p:extLst>
      <p:ext uri="{BB962C8B-B14F-4D97-AF65-F5344CB8AC3E}">
        <p14:creationId xmlns:p14="http://schemas.microsoft.com/office/powerpoint/2010/main" val="360777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B1726D-0F41-DB47-8102-8E6720E732A0}"/>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dirty="0">
                <a:solidFill>
                  <a:schemeClr val="tx1"/>
                </a:solidFill>
              </a:rPr>
              <a:t>Does the virtual DOM update every single time when a component’s state or a prop changes? </a:t>
            </a:r>
          </a:p>
        </p:txBody>
      </p:sp>
      <p:sp>
        <p:nvSpPr>
          <p:cNvPr id="14" name="Freeform: Shape 13">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55182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1379</TotalTime>
  <Words>3211</Words>
  <Application>Microsoft Office PowerPoint</Application>
  <PresentationFormat>Widescreen</PresentationFormat>
  <Paragraphs>304</Paragraphs>
  <Slides>51</Slides>
  <Notes>30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Aharoni</vt:lpstr>
      <vt:lpstr>Amasis MT Pro Black</vt:lpstr>
      <vt:lpstr>-apple-system</vt:lpstr>
      <vt:lpstr>Arial</vt:lpstr>
      <vt:lpstr>Calibri</vt:lpstr>
      <vt:lpstr>Century Gothic</vt:lpstr>
      <vt:lpstr>DM Sans</vt:lpstr>
      <vt:lpstr>Inter</vt:lpstr>
      <vt:lpstr>Noto Sans</vt:lpstr>
      <vt:lpstr>open sans</vt:lpstr>
      <vt:lpstr>Segoe UI</vt:lpstr>
      <vt:lpstr>Söhne</vt:lpstr>
      <vt:lpstr>Wingdings</vt:lpstr>
      <vt:lpstr>Wingdings 2</vt:lpstr>
      <vt:lpstr>Quotable</vt:lpstr>
      <vt:lpstr>CO2201 Software Engineering Project</vt:lpstr>
      <vt:lpstr>Overview of the purpose of the Project </vt:lpstr>
      <vt:lpstr>Did you know?</vt:lpstr>
      <vt:lpstr>Barriers </vt:lpstr>
      <vt:lpstr>Purpose</vt:lpstr>
      <vt:lpstr>Different layers of our project</vt:lpstr>
      <vt:lpstr>Application Layer – React </vt:lpstr>
      <vt:lpstr>Virtual DOM (Document Object Model)</vt:lpstr>
      <vt:lpstr>Does the virtual DOM update every single time when a component’s state or a prop changes? </vt:lpstr>
      <vt:lpstr>NO!</vt:lpstr>
      <vt:lpstr>Application layer – Django</vt:lpstr>
      <vt:lpstr>Data Layer – SQLite</vt:lpstr>
      <vt:lpstr>Web Server Layer – Rest API </vt:lpstr>
      <vt:lpstr>Other technologies for building API?</vt:lpstr>
      <vt:lpstr>Differences between REST, GraphQL, and gRPC</vt:lpstr>
      <vt:lpstr>HTTP VS HTTP/2</vt:lpstr>
      <vt:lpstr>Realistic plans to take RefugEAP website onward.</vt:lpstr>
      <vt:lpstr>User feedback and Iterative Improvements</vt:lpstr>
      <vt:lpstr>Accessibility and inclusivity</vt:lpstr>
      <vt:lpstr>Technical maintenance and security implementation.</vt:lpstr>
      <vt:lpstr>Community Building </vt:lpstr>
      <vt:lpstr>A software design decision</vt:lpstr>
      <vt:lpstr>A snippet of the site before any design decisions were made </vt:lpstr>
      <vt:lpstr>PowerPoint Presentation</vt:lpstr>
      <vt:lpstr>Inspiration from two sites;  Apple and the official EAP website. </vt:lpstr>
      <vt:lpstr>The final sketch. </vt:lpstr>
      <vt:lpstr>Our final homepage link design.</vt:lpstr>
      <vt:lpstr>Colour scheme</vt:lpstr>
      <vt:lpstr>Colour palette generator</vt:lpstr>
      <vt:lpstr>PowerPoint Presentation</vt:lpstr>
      <vt:lpstr>PowerPoint Presentation</vt:lpstr>
      <vt:lpstr>PowerPoint Presentation</vt:lpstr>
      <vt:lpstr>PowerPoint Presentation</vt:lpstr>
      <vt:lpstr>PowerPoint Presentation</vt:lpstr>
      <vt:lpstr>PowerPoint Presentation</vt:lpstr>
      <vt:lpstr>Security Concerns raised throughout the project</vt:lpstr>
      <vt:lpstr>The issue</vt:lpstr>
      <vt:lpstr>The designed solution</vt:lpstr>
      <vt:lpstr>Additions to the solution</vt:lpstr>
      <vt:lpstr>Other reasonable features to implement:</vt:lpstr>
      <vt:lpstr>Social, Legal , and Ethical issues</vt:lpstr>
      <vt:lpstr>Social Issues</vt:lpstr>
      <vt:lpstr>Legal Issues</vt:lpstr>
      <vt:lpstr>Ethical Issues</vt:lpstr>
      <vt:lpstr>The Power of Adaptability in Scrum Projects</vt:lpstr>
      <vt:lpstr>Introduction </vt:lpstr>
      <vt:lpstr>Examples of Adaptability in Action </vt:lpstr>
      <vt:lpstr>Challenges of Being Adaptable </vt:lpstr>
      <vt:lpstr>Tips for Cultivating Adaptability in a Team </vt:lpstr>
      <vt:lpstr>Conclusion </vt:lpstr>
      <vt:lpstr>Thank you for your time and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02</dc:title>
  <dc:creator>Khalayla, Yarah</dc:creator>
  <cp:lastModifiedBy>Hakim, Kalam</cp:lastModifiedBy>
  <cp:revision>21</cp:revision>
  <dcterms:created xsi:type="dcterms:W3CDTF">2023-05-01T19:26:27Z</dcterms:created>
  <dcterms:modified xsi:type="dcterms:W3CDTF">2023-05-04T10:16:54Z</dcterms:modified>
</cp:coreProperties>
</file>